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09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236E91"/>
    <a:srgbClr val="E28F52"/>
    <a:srgbClr val="E1B143"/>
    <a:srgbClr val="80AB62"/>
    <a:srgbClr val="3B977E"/>
    <a:srgbClr val="111340"/>
    <a:srgbClr val="E2ECF1"/>
    <a:srgbClr val="F1F6F8"/>
    <a:srgbClr val="DBE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8" autoAdjust="0"/>
    <p:restoredTop sz="92010" autoAdjust="0"/>
  </p:normalViewPr>
  <p:slideViewPr>
    <p:cSldViewPr snapToGrid="0" snapToObjects="1">
      <p:cViewPr varScale="1">
        <p:scale>
          <a:sx n="43" d="100"/>
          <a:sy n="43" d="100"/>
        </p:scale>
        <p:origin x="734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" panose="00000500000000000000" pitchFamily="2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9/15/2024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" panose="00000500000000000000" pitchFamily="2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" panose="00000500000000000000" pitchFamily="2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" panose="00000500000000000000" pitchFamily="2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" panose="00000500000000000000" pitchFamily="2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" panose="00000500000000000000" pitchFamily="2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" panose="00000500000000000000" pitchFamily="2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9586A8-8EF0-432E-BBAD-2794D3C3EBE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09DF50-3AEF-42D0-B7F3-350D49D8670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3553" name="Rectangle 1">
            <a:extLst>
              <a:ext uri="{FF2B5EF4-FFF2-40B4-BE49-F238E27FC236}">
                <a16:creationId xmlns:a16="http://schemas.microsoft.com/office/drawing/2014/main" id="{0461821F-AFD0-4EA1-BA1E-30A207E291C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B60EAC62-33C4-4E02-98BF-3767F769F06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6D47E8-3C41-4ED0-8BFB-A4FEC2A9645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3384C1-5DA2-4B5A-88D3-78777D44CFF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2769" name="Rectangle 1">
            <a:extLst>
              <a:ext uri="{FF2B5EF4-FFF2-40B4-BE49-F238E27FC236}">
                <a16:creationId xmlns:a16="http://schemas.microsoft.com/office/drawing/2014/main" id="{29D87C8B-AC3B-4991-B8A1-EDEF7166392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DC2DD093-0996-4B9E-9C8F-BFF59DD3407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50862D-CDDE-4AD3-B71E-623F6A096C6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963C6E-0254-4923-95DA-47B6A5CFE4E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3793" name="Rectangle 1">
            <a:extLst>
              <a:ext uri="{FF2B5EF4-FFF2-40B4-BE49-F238E27FC236}">
                <a16:creationId xmlns:a16="http://schemas.microsoft.com/office/drawing/2014/main" id="{8B9C1C8D-BBAC-46ED-A61A-9F1DB44E3D3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3A3E4792-66AB-495E-9C0C-D1C433D9B99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CA760A-5073-46A2-B35D-25ACE27D1E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3E02BD-40CD-4066-AB19-F16F963EB7D9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4817" name="Rectangle 1">
            <a:extLst>
              <a:ext uri="{FF2B5EF4-FFF2-40B4-BE49-F238E27FC236}">
                <a16:creationId xmlns:a16="http://schemas.microsoft.com/office/drawing/2014/main" id="{1CCF0675-970B-4750-846F-2CF8B03DBA9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F125EB1-0615-4C21-99B9-4B4197DA29E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277266E-1836-4AFB-A89D-B5F8142CB90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3E07B0B-2355-4EB4-BC48-65948F62C2C2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5841" name="Rectangle 1">
            <a:extLst>
              <a:ext uri="{FF2B5EF4-FFF2-40B4-BE49-F238E27FC236}">
                <a16:creationId xmlns:a16="http://schemas.microsoft.com/office/drawing/2014/main" id="{8604958A-7DD1-4E3F-B27C-87AC88CBE87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BE762C72-5BFD-4923-92FC-43382D4979D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58C032F-FC37-422C-BAA4-23118224A00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295DD8-0B19-4A8A-9891-59DA5087D71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6865" name="Rectangle 1">
            <a:extLst>
              <a:ext uri="{FF2B5EF4-FFF2-40B4-BE49-F238E27FC236}">
                <a16:creationId xmlns:a16="http://schemas.microsoft.com/office/drawing/2014/main" id="{EC096691-6B2C-49F1-8030-5C8D0311129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76200438-D09A-44E4-BA43-536F498E200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5839B7D-53AF-474D-90F2-8EBC47A4981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10E766-A324-4211-A12C-BB342D21537D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7889" name="Rectangle 1">
            <a:extLst>
              <a:ext uri="{FF2B5EF4-FFF2-40B4-BE49-F238E27FC236}">
                <a16:creationId xmlns:a16="http://schemas.microsoft.com/office/drawing/2014/main" id="{73A357EF-6086-445F-99F5-EA587A42F3C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B4864833-75A7-41C8-8CC1-FA55B33FAF0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140DB9-024D-48C2-AE87-CAAD365413A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E38389-D88B-4485-A2BC-83E80CE01ADE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8913" name="Rectangle 1">
            <a:extLst>
              <a:ext uri="{FF2B5EF4-FFF2-40B4-BE49-F238E27FC236}">
                <a16:creationId xmlns:a16="http://schemas.microsoft.com/office/drawing/2014/main" id="{5E5DF94E-FFC6-4211-B234-5CC637FF2B3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CC44B5CA-B8E6-4AE1-8B63-F3463DB20E5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CFC0C4D-57F0-4998-B98D-3E07F5EE0E4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157DDD-4220-4389-878C-24B04A6A3077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9937" name="Rectangle 1">
            <a:extLst>
              <a:ext uri="{FF2B5EF4-FFF2-40B4-BE49-F238E27FC236}">
                <a16:creationId xmlns:a16="http://schemas.microsoft.com/office/drawing/2014/main" id="{3BF069DC-3FC8-4380-9E9C-BFA8B2CCE2C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31E19118-790C-4CD0-ADA7-D055012D874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206F074-CA5D-4CE2-9024-D6E845D6400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687273-3A2F-43BA-B130-466F65596531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40961" name="Rectangle 1">
            <a:extLst>
              <a:ext uri="{FF2B5EF4-FFF2-40B4-BE49-F238E27FC236}">
                <a16:creationId xmlns:a16="http://schemas.microsoft.com/office/drawing/2014/main" id="{B51C4141-591E-41A9-A0D0-D72BF345402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1DFB00C3-2F71-4587-841E-8AE9A5BE8A8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75E3A6-3F5B-4ED6-925B-D738D5B55D3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4267E9-75E7-4E68-A489-14FD9E1512D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41985" name="Rectangle 1">
            <a:extLst>
              <a:ext uri="{FF2B5EF4-FFF2-40B4-BE49-F238E27FC236}">
                <a16:creationId xmlns:a16="http://schemas.microsoft.com/office/drawing/2014/main" id="{D5B09950-463A-4F9E-94E3-A48F48513AB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063D2D5F-BF71-45F6-9016-955AFA8625D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982B67-2865-4E7A-AD45-BAF2CE19A66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2B1443-A590-4AEC-86C4-BFC6F38943CF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4577" name="Rectangle 1">
            <a:extLst>
              <a:ext uri="{FF2B5EF4-FFF2-40B4-BE49-F238E27FC236}">
                <a16:creationId xmlns:a16="http://schemas.microsoft.com/office/drawing/2014/main" id="{E87F7A94-C754-45BD-87F1-8D60F418F8C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7C8F882C-6111-49DF-A8A1-BDA1A352D3A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C21B3B-0B54-492C-BBA4-5501DA41E4E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D6358E-B7EB-42B8-8B4C-AAAE6F24F580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601" name="Rectangle 1">
            <a:extLst>
              <a:ext uri="{FF2B5EF4-FFF2-40B4-BE49-F238E27FC236}">
                <a16:creationId xmlns:a16="http://schemas.microsoft.com/office/drawing/2014/main" id="{18F26598-D04C-45DD-A6AE-F71996D886A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7564A8A1-46AC-4926-A8A9-207960A71C4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AD5B653-4083-415A-855E-83F5DDD7C69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46C255-701D-4692-A418-BD333D245C3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6625" name="Rectangle 1">
            <a:extLst>
              <a:ext uri="{FF2B5EF4-FFF2-40B4-BE49-F238E27FC236}">
                <a16:creationId xmlns:a16="http://schemas.microsoft.com/office/drawing/2014/main" id="{2C96503D-2E7B-4C5F-B75F-A0E5A844DDE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55A112D5-B6EB-43C5-A235-D6A736C932A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A69B5B7-646C-430C-924B-4948D607A60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2C3845-AC07-470B-BE08-482B4FF6EDF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7649" name="Rectangle 1">
            <a:extLst>
              <a:ext uri="{FF2B5EF4-FFF2-40B4-BE49-F238E27FC236}">
                <a16:creationId xmlns:a16="http://schemas.microsoft.com/office/drawing/2014/main" id="{1185A160-925A-4E9B-BF90-A50BFA03615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27452ADA-DE8D-4E97-8803-95F38A7CC28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B3C92D3-154E-4362-AAAA-DDF7040E6E0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74ADCA-9A66-4EB0-AEE6-04A1466A9BE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8673" name="Rectangle 1">
            <a:extLst>
              <a:ext uri="{FF2B5EF4-FFF2-40B4-BE49-F238E27FC236}">
                <a16:creationId xmlns:a16="http://schemas.microsoft.com/office/drawing/2014/main" id="{6A8C7F59-DFA4-4A74-85C3-11265A1D0BA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1BC6AA42-54FA-4D46-8B41-515865AD1B4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7B3C042-8CDC-4BEE-BD06-3FDE9CC3B2A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0DB205-C419-413B-B2DD-09F89C0D993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9697" name="Rectangle 1">
            <a:extLst>
              <a:ext uri="{FF2B5EF4-FFF2-40B4-BE49-F238E27FC236}">
                <a16:creationId xmlns:a16="http://schemas.microsoft.com/office/drawing/2014/main" id="{276E619F-38C6-4415-A6C7-E724C83DA05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A08994AE-DA93-4D69-AA40-006ED080C67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7D0A76-6AB9-4F0F-98D3-5BB6F659F71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A85AF35-4D4C-41F1-8DD8-EE4877B9BF3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0721" name="Rectangle 1">
            <a:extLst>
              <a:ext uri="{FF2B5EF4-FFF2-40B4-BE49-F238E27FC236}">
                <a16:creationId xmlns:a16="http://schemas.microsoft.com/office/drawing/2014/main" id="{ADCF6757-2D7D-49DF-8F27-DD6AA0CFC45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83AE3455-3587-4E8B-9D66-50CB011B336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18D05A-19C2-43B2-B863-2187AEDD996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B84702-A3FE-430D-AC44-2575C838117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1745" name="Rectangle 1">
            <a:extLst>
              <a:ext uri="{FF2B5EF4-FFF2-40B4-BE49-F238E27FC236}">
                <a16:creationId xmlns:a16="http://schemas.microsoft.com/office/drawing/2014/main" id="{386E9888-C1D6-46AF-AAC0-575337DB9C2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73CE7AB1-B5B4-4FE9-93D3-5A712A20854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25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</p:sldLayoutIdLst>
  <p:hf hdr="0" ftr="0" dt="0"/>
  <p:txStyles>
    <p:titleStyle>
      <a:lvl1pPr algn="ctr" defTabSz="1828434" rtl="0" eaLnBrk="1" latinLnBrk="0" hangingPunct="1">
        <a:lnSpc>
          <a:spcPct val="90000"/>
        </a:lnSpc>
        <a:spcBef>
          <a:spcPct val="0"/>
        </a:spcBef>
        <a:buNone/>
        <a:defRPr lang="en-US" sz="7000" b="1" i="0" kern="1200" spc="-290" baseline="0">
          <a:solidFill>
            <a:schemeClr val="tx2"/>
          </a:solidFill>
          <a:latin typeface="Montserrat" pitchFamily="2" charset="77"/>
          <a:ea typeface="Open Sans Light" panose="020B0306030504020204" pitchFamily="34" charset="0"/>
          <a:cs typeface="Poppins" pitchFamily="2" charset="77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0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Poppins" pitchFamily="2" charset="77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Poppins" pitchFamily="2" charset="77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Poppins" pitchFamily="2" charset="77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Poppins" pitchFamily="2" charset="77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Poppins" pitchFamily="2" charset="77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5C265FB-597F-4EF1-B727-4620284009FB}"/>
              </a:ext>
            </a:extLst>
          </p:cNvPr>
          <p:cNvGrpSpPr/>
          <p:nvPr/>
        </p:nvGrpSpPr>
        <p:grpSpPr>
          <a:xfrm>
            <a:off x="1471368" y="3291946"/>
            <a:ext cx="6124822" cy="6560346"/>
            <a:chOff x="1471368" y="3291946"/>
            <a:chExt cx="6124822" cy="6560346"/>
          </a:xfrm>
        </p:grpSpPr>
        <p:sp>
          <p:nvSpPr>
            <p:cNvPr id="17" name="Freeform 2">
              <a:extLst>
                <a:ext uri="{FF2B5EF4-FFF2-40B4-BE49-F238E27FC236}">
                  <a16:creationId xmlns:a16="http://schemas.microsoft.com/office/drawing/2014/main" id="{04257286-1D38-4A8E-922B-19B00FF61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832" y="3495975"/>
              <a:ext cx="5073284" cy="5273389"/>
            </a:xfrm>
            <a:custGeom>
              <a:avLst/>
              <a:gdLst>
                <a:gd name="T0" fmla="*/ 5645 w 5703"/>
                <a:gd name="T1" fmla="*/ 907 h 5927"/>
                <a:gd name="T2" fmla="*/ 5610 w 5703"/>
                <a:gd name="T3" fmla="*/ 820 h 5927"/>
                <a:gd name="T4" fmla="*/ 5545 w 5703"/>
                <a:gd name="T5" fmla="*/ 720 h 5927"/>
                <a:gd name="T6" fmla="*/ 5463 w 5703"/>
                <a:gd name="T7" fmla="*/ 634 h 5927"/>
                <a:gd name="T8" fmla="*/ 5332 w 5703"/>
                <a:gd name="T9" fmla="*/ 531 h 5927"/>
                <a:gd name="T10" fmla="*/ 5207 w 5703"/>
                <a:gd name="T11" fmla="*/ 454 h 5927"/>
                <a:gd name="T12" fmla="*/ 5036 w 5703"/>
                <a:gd name="T13" fmla="*/ 369 h 5927"/>
                <a:gd name="T14" fmla="*/ 4862 w 5703"/>
                <a:gd name="T15" fmla="*/ 299 h 5927"/>
                <a:gd name="T16" fmla="*/ 4601 w 5703"/>
                <a:gd name="T17" fmla="*/ 214 h 5927"/>
                <a:gd name="T18" fmla="*/ 4375 w 5703"/>
                <a:gd name="T19" fmla="*/ 156 h 5927"/>
                <a:gd name="T20" fmla="*/ 4023 w 5703"/>
                <a:gd name="T21" fmla="*/ 88 h 5927"/>
                <a:gd name="T22" fmla="*/ 3841 w 5703"/>
                <a:gd name="T23" fmla="*/ 61 h 5927"/>
                <a:gd name="T24" fmla="*/ 3499 w 5703"/>
                <a:gd name="T25" fmla="*/ 25 h 5927"/>
                <a:gd name="T26" fmla="*/ 3310 w 5703"/>
                <a:gd name="T27" fmla="*/ 12 h 5927"/>
                <a:gd name="T28" fmla="*/ 2948 w 5703"/>
                <a:gd name="T29" fmla="*/ 1 h 5927"/>
                <a:gd name="T30" fmla="*/ 2628 w 5703"/>
                <a:gd name="T31" fmla="*/ 5 h 5927"/>
                <a:gd name="T32" fmla="*/ 2279 w 5703"/>
                <a:gd name="T33" fmla="*/ 25 h 5927"/>
                <a:gd name="T34" fmla="*/ 1998 w 5703"/>
                <a:gd name="T35" fmla="*/ 52 h 5927"/>
                <a:gd name="T36" fmla="*/ 1787 w 5703"/>
                <a:gd name="T37" fmla="*/ 81 h 5927"/>
                <a:gd name="T38" fmla="*/ 1540 w 5703"/>
                <a:gd name="T39" fmla="*/ 124 h 5927"/>
                <a:gd name="T40" fmla="*/ 1331 w 5703"/>
                <a:gd name="T41" fmla="*/ 168 h 5927"/>
                <a:gd name="T42" fmla="*/ 1089 w 5703"/>
                <a:gd name="T43" fmla="*/ 232 h 5927"/>
                <a:gd name="T44" fmla="*/ 815 w 5703"/>
                <a:gd name="T45" fmla="*/ 323 h 5927"/>
                <a:gd name="T46" fmla="*/ 619 w 5703"/>
                <a:gd name="T47" fmla="*/ 405 h 5927"/>
                <a:gd name="T48" fmla="*/ 495 w 5703"/>
                <a:gd name="T49" fmla="*/ 467 h 5927"/>
                <a:gd name="T50" fmla="*/ 373 w 5703"/>
                <a:gd name="T51" fmla="*/ 539 h 5927"/>
                <a:gd name="T52" fmla="*/ 281 w 5703"/>
                <a:gd name="T53" fmla="*/ 603 h 5927"/>
                <a:gd name="T54" fmla="*/ 189 w 5703"/>
                <a:gd name="T55" fmla="*/ 681 h 5927"/>
                <a:gd name="T56" fmla="*/ 104 w 5703"/>
                <a:gd name="T57" fmla="*/ 774 h 5927"/>
                <a:gd name="T58" fmla="*/ 41 w 5703"/>
                <a:gd name="T59" fmla="*/ 878 h 5927"/>
                <a:gd name="T60" fmla="*/ 11 w 5703"/>
                <a:gd name="T61" fmla="*/ 962 h 5927"/>
                <a:gd name="T62" fmla="*/ 0 w 5703"/>
                <a:gd name="T63" fmla="*/ 1035 h 5927"/>
                <a:gd name="T64" fmla="*/ 48 w 5703"/>
                <a:gd name="T65" fmla="*/ 5859 h 5927"/>
                <a:gd name="T66" fmla="*/ 68 w 5703"/>
                <a:gd name="T67" fmla="*/ 5782 h 5927"/>
                <a:gd name="T68" fmla="*/ 146 w 5703"/>
                <a:gd name="T69" fmla="*/ 5644 h 5927"/>
                <a:gd name="T70" fmla="*/ 240 w 5703"/>
                <a:gd name="T71" fmla="*/ 5541 h 5927"/>
                <a:gd name="T72" fmla="*/ 356 w 5703"/>
                <a:gd name="T73" fmla="*/ 5447 h 5927"/>
                <a:gd name="T74" fmla="*/ 456 w 5703"/>
                <a:gd name="T75" fmla="*/ 5381 h 5927"/>
                <a:gd name="T76" fmla="*/ 619 w 5703"/>
                <a:gd name="T77" fmla="*/ 5293 h 5927"/>
                <a:gd name="T78" fmla="*/ 780 w 5703"/>
                <a:gd name="T79" fmla="*/ 5222 h 5927"/>
                <a:gd name="T80" fmla="*/ 1132 w 5703"/>
                <a:gd name="T81" fmla="*/ 5099 h 5927"/>
                <a:gd name="T82" fmla="*/ 1324 w 5703"/>
                <a:gd name="T83" fmla="*/ 5048 h 5927"/>
                <a:gd name="T84" fmla="*/ 1582 w 5703"/>
                <a:gd name="T85" fmla="*/ 4992 h 5927"/>
                <a:gd name="T86" fmla="*/ 1801 w 5703"/>
                <a:gd name="T87" fmla="*/ 4953 h 5927"/>
                <a:gd name="T88" fmla="*/ 2063 w 5703"/>
                <a:gd name="T89" fmla="*/ 4918 h 5927"/>
                <a:gd name="T90" fmla="*/ 2428 w 5703"/>
                <a:gd name="T91" fmla="*/ 4885 h 5927"/>
                <a:gd name="T92" fmla="*/ 2877 w 5703"/>
                <a:gd name="T93" fmla="*/ 4869 h 5927"/>
                <a:gd name="T94" fmla="*/ 3247 w 5703"/>
                <a:gd name="T95" fmla="*/ 4875 h 5927"/>
                <a:gd name="T96" fmla="*/ 3541 w 5703"/>
                <a:gd name="T97" fmla="*/ 4893 h 5927"/>
                <a:gd name="T98" fmla="*/ 3897 w 5703"/>
                <a:gd name="T99" fmla="*/ 4931 h 5927"/>
                <a:gd name="T100" fmla="*/ 4228 w 5703"/>
                <a:gd name="T101" fmla="*/ 4985 h 5927"/>
                <a:gd name="T102" fmla="*/ 4625 w 5703"/>
                <a:gd name="T103" fmla="*/ 5077 h 5927"/>
                <a:gd name="T104" fmla="*/ 4882 w 5703"/>
                <a:gd name="T105" fmla="*/ 5158 h 5927"/>
                <a:gd name="T106" fmla="*/ 5079 w 5703"/>
                <a:gd name="T107" fmla="*/ 5237 h 5927"/>
                <a:gd name="T108" fmla="*/ 5228 w 5703"/>
                <a:gd name="T109" fmla="*/ 5310 h 5927"/>
                <a:gd name="T110" fmla="*/ 5374 w 5703"/>
                <a:gd name="T111" fmla="*/ 5399 h 5927"/>
                <a:gd name="T112" fmla="*/ 5494 w 5703"/>
                <a:gd name="T113" fmla="*/ 5493 h 5927"/>
                <a:gd name="T114" fmla="*/ 5587 w 5703"/>
                <a:gd name="T115" fmla="*/ 5588 h 5927"/>
                <a:gd name="T116" fmla="*/ 5645 w 5703"/>
                <a:gd name="T117" fmla="*/ 5675 h 5927"/>
                <a:gd name="T118" fmla="*/ 5688 w 5703"/>
                <a:gd name="T119" fmla="*/ 5775 h 5927"/>
                <a:gd name="T120" fmla="*/ 5660 w 5703"/>
                <a:gd name="T121" fmla="*/ 1009 h 5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03" h="5927">
                  <a:moveTo>
                    <a:pt x="5660" y="1009"/>
                  </a:moveTo>
                  <a:lnTo>
                    <a:pt x="5660" y="1009"/>
                  </a:lnTo>
                  <a:cubicBezTo>
                    <a:pt x="5660" y="1000"/>
                    <a:pt x="5659" y="992"/>
                    <a:pt x="5659" y="983"/>
                  </a:cubicBezTo>
                  <a:lnTo>
                    <a:pt x="5659" y="983"/>
                  </a:lnTo>
                  <a:cubicBezTo>
                    <a:pt x="5658" y="981"/>
                    <a:pt x="5658" y="978"/>
                    <a:pt x="5658" y="975"/>
                  </a:cubicBezTo>
                  <a:lnTo>
                    <a:pt x="5658" y="975"/>
                  </a:lnTo>
                  <a:cubicBezTo>
                    <a:pt x="5657" y="969"/>
                    <a:pt x="5656" y="963"/>
                    <a:pt x="5655" y="958"/>
                  </a:cubicBezTo>
                  <a:lnTo>
                    <a:pt x="5655" y="958"/>
                  </a:lnTo>
                  <a:cubicBezTo>
                    <a:pt x="5655" y="955"/>
                    <a:pt x="5654" y="952"/>
                    <a:pt x="5654" y="948"/>
                  </a:cubicBezTo>
                  <a:lnTo>
                    <a:pt x="5654" y="948"/>
                  </a:lnTo>
                  <a:cubicBezTo>
                    <a:pt x="5653" y="943"/>
                    <a:pt x="5652" y="938"/>
                    <a:pt x="5651" y="933"/>
                  </a:cubicBezTo>
                  <a:lnTo>
                    <a:pt x="5651" y="933"/>
                  </a:lnTo>
                  <a:cubicBezTo>
                    <a:pt x="5650" y="929"/>
                    <a:pt x="5649" y="926"/>
                    <a:pt x="5648" y="922"/>
                  </a:cubicBezTo>
                  <a:lnTo>
                    <a:pt x="5648" y="922"/>
                  </a:lnTo>
                  <a:cubicBezTo>
                    <a:pt x="5647" y="917"/>
                    <a:pt x="5646" y="912"/>
                    <a:pt x="5645" y="907"/>
                  </a:cubicBezTo>
                  <a:lnTo>
                    <a:pt x="5645" y="907"/>
                  </a:lnTo>
                  <a:cubicBezTo>
                    <a:pt x="5644" y="903"/>
                    <a:pt x="5643" y="900"/>
                    <a:pt x="5641" y="896"/>
                  </a:cubicBezTo>
                  <a:lnTo>
                    <a:pt x="5641" y="896"/>
                  </a:lnTo>
                  <a:cubicBezTo>
                    <a:pt x="5640" y="892"/>
                    <a:pt x="5639" y="886"/>
                    <a:pt x="5637" y="882"/>
                  </a:cubicBezTo>
                  <a:lnTo>
                    <a:pt x="5637" y="882"/>
                  </a:lnTo>
                  <a:cubicBezTo>
                    <a:pt x="5636" y="878"/>
                    <a:pt x="5634" y="874"/>
                    <a:pt x="5633" y="870"/>
                  </a:cubicBezTo>
                  <a:lnTo>
                    <a:pt x="5633" y="870"/>
                  </a:lnTo>
                  <a:cubicBezTo>
                    <a:pt x="5631" y="866"/>
                    <a:pt x="5630" y="862"/>
                    <a:pt x="5627" y="856"/>
                  </a:cubicBezTo>
                  <a:lnTo>
                    <a:pt x="5627" y="856"/>
                  </a:lnTo>
                  <a:cubicBezTo>
                    <a:pt x="5625" y="853"/>
                    <a:pt x="5624" y="849"/>
                    <a:pt x="5622" y="845"/>
                  </a:cubicBezTo>
                  <a:lnTo>
                    <a:pt x="5622" y="845"/>
                  </a:lnTo>
                  <a:cubicBezTo>
                    <a:pt x="5620" y="841"/>
                    <a:pt x="5618" y="836"/>
                    <a:pt x="5616" y="832"/>
                  </a:cubicBezTo>
                  <a:lnTo>
                    <a:pt x="5616" y="832"/>
                  </a:lnTo>
                  <a:cubicBezTo>
                    <a:pt x="5614" y="827"/>
                    <a:pt x="5612" y="824"/>
                    <a:pt x="5610" y="820"/>
                  </a:cubicBezTo>
                  <a:lnTo>
                    <a:pt x="5610" y="820"/>
                  </a:lnTo>
                  <a:cubicBezTo>
                    <a:pt x="5607" y="815"/>
                    <a:pt x="5606" y="811"/>
                    <a:pt x="5603" y="807"/>
                  </a:cubicBezTo>
                  <a:lnTo>
                    <a:pt x="5603" y="807"/>
                  </a:lnTo>
                  <a:cubicBezTo>
                    <a:pt x="5601" y="803"/>
                    <a:pt x="5599" y="799"/>
                    <a:pt x="5596" y="795"/>
                  </a:cubicBezTo>
                  <a:lnTo>
                    <a:pt x="5596" y="795"/>
                  </a:lnTo>
                  <a:cubicBezTo>
                    <a:pt x="5594" y="791"/>
                    <a:pt x="5591" y="786"/>
                    <a:pt x="5588" y="781"/>
                  </a:cubicBezTo>
                  <a:lnTo>
                    <a:pt x="5588" y="781"/>
                  </a:lnTo>
                  <a:cubicBezTo>
                    <a:pt x="5586" y="778"/>
                    <a:pt x="5583" y="774"/>
                    <a:pt x="5581" y="770"/>
                  </a:cubicBezTo>
                  <a:lnTo>
                    <a:pt x="5581" y="770"/>
                  </a:lnTo>
                  <a:cubicBezTo>
                    <a:pt x="5577" y="766"/>
                    <a:pt x="5575" y="761"/>
                    <a:pt x="5571" y="756"/>
                  </a:cubicBezTo>
                  <a:lnTo>
                    <a:pt x="5571" y="756"/>
                  </a:lnTo>
                  <a:cubicBezTo>
                    <a:pt x="5569" y="753"/>
                    <a:pt x="5566" y="749"/>
                    <a:pt x="5564" y="745"/>
                  </a:cubicBezTo>
                  <a:lnTo>
                    <a:pt x="5564" y="745"/>
                  </a:lnTo>
                  <a:cubicBezTo>
                    <a:pt x="5560" y="741"/>
                    <a:pt x="5557" y="737"/>
                    <a:pt x="5553" y="732"/>
                  </a:cubicBezTo>
                  <a:lnTo>
                    <a:pt x="5553" y="732"/>
                  </a:lnTo>
                  <a:cubicBezTo>
                    <a:pt x="5550" y="728"/>
                    <a:pt x="5548" y="725"/>
                    <a:pt x="5545" y="720"/>
                  </a:cubicBezTo>
                  <a:lnTo>
                    <a:pt x="5545" y="720"/>
                  </a:lnTo>
                  <a:cubicBezTo>
                    <a:pt x="5541" y="716"/>
                    <a:pt x="5537" y="712"/>
                    <a:pt x="5534" y="708"/>
                  </a:cubicBezTo>
                  <a:lnTo>
                    <a:pt x="5534" y="708"/>
                  </a:lnTo>
                  <a:cubicBezTo>
                    <a:pt x="5530" y="704"/>
                    <a:pt x="5527" y="700"/>
                    <a:pt x="5523" y="696"/>
                  </a:cubicBezTo>
                  <a:lnTo>
                    <a:pt x="5523" y="696"/>
                  </a:lnTo>
                  <a:cubicBezTo>
                    <a:pt x="5520" y="692"/>
                    <a:pt x="5516" y="687"/>
                    <a:pt x="5512" y="683"/>
                  </a:cubicBezTo>
                  <a:lnTo>
                    <a:pt x="5512" y="683"/>
                  </a:lnTo>
                  <a:cubicBezTo>
                    <a:pt x="5508" y="679"/>
                    <a:pt x="5505" y="676"/>
                    <a:pt x="5501" y="672"/>
                  </a:cubicBezTo>
                  <a:lnTo>
                    <a:pt x="5501" y="672"/>
                  </a:lnTo>
                  <a:cubicBezTo>
                    <a:pt x="5497" y="667"/>
                    <a:pt x="5493" y="663"/>
                    <a:pt x="5488" y="659"/>
                  </a:cubicBezTo>
                  <a:lnTo>
                    <a:pt x="5488" y="659"/>
                  </a:lnTo>
                  <a:cubicBezTo>
                    <a:pt x="5485" y="655"/>
                    <a:pt x="5482" y="652"/>
                    <a:pt x="5477" y="649"/>
                  </a:cubicBezTo>
                  <a:lnTo>
                    <a:pt x="5477" y="649"/>
                  </a:lnTo>
                  <a:cubicBezTo>
                    <a:pt x="5473" y="643"/>
                    <a:pt x="5468" y="639"/>
                    <a:pt x="5463" y="634"/>
                  </a:cubicBezTo>
                  <a:lnTo>
                    <a:pt x="5463" y="634"/>
                  </a:lnTo>
                  <a:cubicBezTo>
                    <a:pt x="5459" y="631"/>
                    <a:pt x="5456" y="628"/>
                    <a:pt x="5452" y="624"/>
                  </a:cubicBezTo>
                  <a:lnTo>
                    <a:pt x="5452" y="624"/>
                  </a:lnTo>
                  <a:cubicBezTo>
                    <a:pt x="5446" y="619"/>
                    <a:pt x="5441" y="615"/>
                    <a:pt x="5435" y="610"/>
                  </a:cubicBezTo>
                  <a:lnTo>
                    <a:pt x="5435" y="610"/>
                  </a:lnTo>
                  <a:cubicBezTo>
                    <a:pt x="5432" y="607"/>
                    <a:pt x="5428" y="604"/>
                    <a:pt x="5424" y="600"/>
                  </a:cubicBezTo>
                  <a:lnTo>
                    <a:pt x="5424" y="600"/>
                  </a:lnTo>
                  <a:cubicBezTo>
                    <a:pt x="5418" y="595"/>
                    <a:pt x="5411" y="590"/>
                    <a:pt x="5405" y="585"/>
                  </a:cubicBezTo>
                  <a:lnTo>
                    <a:pt x="5405" y="585"/>
                  </a:lnTo>
                  <a:cubicBezTo>
                    <a:pt x="5402" y="583"/>
                    <a:pt x="5398" y="580"/>
                    <a:pt x="5395" y="577"/>
                  </a:cubicBezTo>
                  <a:lnTo>
                    <a:pt x="5395" y="577"/>
                  </a:lnTo>
                  <a:cubicBezTo>
                    <a:pt x="5386" y="570"/>
                    <a:pt x="5376" y="563"/>
                    <a:pt x="5366" y="555"/>
                  </a:cubicBezTo>
                  <a:lnTo>
                    <a:pt x="5366" y="555"/>
                  </a:lnTo>
                  <a:cubicBezTo>
                    <a:pt x="5366" y="555"/>
                    <a:pt x="5365" y="554"/>
                    <a:pt x="5364" y="554"/>
                  </a:cubicBezTo>
                  <a:lnTo>
                    <a:pt x="5364" y="554"/>
                  </a:lnTo>
                  <a:cubicBezTo>
                    <a:pt x="5354" y="547"/>
                    <a:pt x="5343" y="539"/>
                    <a:pt x="5332" y="531"/>
                  </a:cubicBezTo>
                  <a:lnTo>
                    <a:pt x="5332" y="531"/>
                  </a:lnTo>
                  <a:cubicBezTo>
                    <a:pt x="5328" y="528"/>
                    <a:pt x="5325" y="526"/>
                    <a:pt x="5321" y="524"/>
                  </a:cubicBezTo>
                  <a:lnTo>
                    <a:pt x="5321" y="524"/>
                  </a:lnTo>
                  <a:cubicBezTo>
                    <a:pt x="5314" y="519"/>
                    <a:pt x="5306" y="513"/>
                    <a:pt x="5298" y="508"/>
                  </a:cubicBezTo>
                  <a:lnTo>
                    <a:pt x="5298" y="508"/>
                  </a:lnTo>
                  <a:cubicBezTo>
                    <a:pt x="5293" y="505"/>
                    <a:pt x="5289" y="503"/>
                    <a:pt x="5284" y="499"/>
                  </a:cubicBezTo>
                  <a:lnTo>
                    <a:pt x="5284" y="499"/>
                  </a:lnTo>
                  <a:cubicBezTo>
                    <a:pt x="5277" y="495"/>
                    <a:pt x="5269" y="491"/>
                    <a:pt x="5262" y="486"/>
                  </a:cubicBezTo>
                  <a:lnTo>
                    <a:pt x="5262" y="486"/>
                  </a:lnTo>
                  <a:cubicBezTo>
                    <a:pt x="5256" y="483"/>
                    <a:pt x="5251" y="480"/>
                    <a:pt x="5246" y="477"/>
                  </a:cubicBezTo>
                  <a:lnTo>
                    <a:pt x="5246" y="477"/>
                  </a:lnTo>
                  <a:cubicBezTo>
                    <a:pt x="5239" y="473"/>
                    <a:pt x="5232" y="469"/>
                    <a:pt x="5225" y="464"/>
                  </a:cubicBezTo>
                  <a:lnTo>
                    <a:pt x="5225" y="464"/>
                  </a:lnTo>
                  <a:cubicBezTo>
                    <a:pt x="5219" y="461"/>
                    <a:pt x="5213" y="458"/>
                    <a:pt x="5207" y="454"/>
                  </a:cubicBezTo>
                  <a:lnTo>
                    <a:pt x="5207" y="454"/>
                  </a:lnTo>
                  <a:cubicBezTo>
                    <a:pt x="5200" y="451"/>
                    <a:pt x="5193" y="446"/>
                    <a:pt x="5185" y="442"/>
                  </a:cubicBezTo>
                  <a:lnTo>
                    <a:pt x="5185" y="442"/>
                  </a:lnTo>
                  <a:cubicBezTo>
                    <a:pt x="5179" y="439"/>
                    <a:pt x="5173" y="436"/>
                    <a:pt x="5166" y="433"/>
                  </a:cubicBezTo>
                  <a:lnTo>
                    <a:pt x="5166" y="433"/>
                  </a:lnTo>
                  <a:cubicBezTo>
                    <a:pt x="5160" y="429"/>
                    <a:pt x="5152" y="425"/>
                    <a:pt x="5144" y="421"/>
                  </a:cubicBezTo>
                  <a:lnTo>
                    <a:pt x="5144" y="421"/>
                  </a:lnTo>
                  <a:cubicBezTo>
                    <a:pt x="5138" y="417"/>
                    <a:pt x="5131" y="415"/>
                    <a:pt x="5125" y="411"/>
                  </a:cubicBezTo>
                  <a:lnTo>
                    <a:pt x="5125" y="411"/>
                  </a:lnTo>
                  <a:cubicBezTo>
                    <a:pt x="5118" y="407"/>
                    <a:pt x="5109" y="403"/>
                    <a:pt x="5101" y="399"/>
                  </a:cubicBezTo>
                  <a:lnTo>
                    <a:pt x="5101" y="399"/>
                  </a:lnTo>
                  <a:cubicBezTo>
                    <a:pt x="5094" y="397"/>
                    <a:pt x="5088" y="393"/>
                    <a:pt x="5082" y="390"/>
                  </a:cubicBezTo>
                  <a:lnTo>
                    <a:pt x="5082" y="390"/>
                  </a:lnTo>
                  <a:cubicBezTo>
                    <a:pt x="5073" y="386"/>
                    <a:pt x="5065" y="383"/>
                    <a:pt x="5057" y="379"/>
                  </a:cubicBezTo>
                  <a:lnTo>
                    <a:pt x="5057" y="379"/>
                  </a:lnTo>
                  <a:cubicBezTo>
                    <a:pt x="5050" y="375"/>
                    <a:pt x="5043" y="373"/>
                    <a:pt x="5036" y="369"/>
                  </a:cubicBezTo>
                  <a:lnTo>
                    <a:pt x="5036" y="369"/>
                  </a:lnTo>
                  <a:cubicBezTo>
                    <a:pt x="5028" y="366"/>
                    <a:pt x="5020" y="363"/>
                    <a:pt x="5012" y="358"/>
                  </a:cubicBezTo>
                  <a:lnTo>
                    <a:pt x="5012" y="358"/>
                  </a:lnTo>
                  <a:cubicBezTo>
                    <a:pt x="5004" y="356"/>
                    <a:pt x="4997" y="352"/>
                    <a:pt x="4989" y="349"/>
                  </a:cubicBezTo>
                  <a:lnTo>
                    <a:pt x="4989" y="349"/>
                  </a:lnTo>
                  <a:cubicBezTo>
                    <a:pt x="4980" y="345"/>
                    <a:pt x="4972" y="342"/>
                    <a:pt x="4963" y="338"/>
                  </a:cubicBezTo>
                  <a:lnTo>
                    <a:pt x="4963" y="338"/>
                  </a:lnTo>
                  <a:cubicBezTo>
                    <a:pt x="4956" y="335"/>
                    <a:pt x="4949" y="332"/>
                    <a:pt x="4941" y="329"/>
                  </a:cubicBezTo>
                  <a:lnTo>
                    <a:pt x="4941" y="329"/>
                  </a:lnTo>
                  <a:cubicBezTo>
                    <a:pt x="4932" y="326"/>
                    <a:pt x="4923" y="322"/>
                    <a:pt x="4914" y="319"/>
                  </a:cubicBezTo>
                  <a:lnTo>
                    <a:pt x="4914" y="319"/>
                  </a:lnTo>
                  <a:cubicBezTo>
                    <a:pt x="4906" y="315"/>
                    <a:pt x="4898" y="313"/>
                    <a:pt x="4891" y="309"/>
                  </a:cubicBezTo>
                  <a:lnTo>
                    <a:pt x="4891" y="309"/>
                  </a:lnTo>
                  <a:cubicBezTo>
                    <a:pt x="4881" y="306"/>
                    <a:pt x="4872" y="302"/>
                    <a:pt x="4862" y="299"/>
                  </a:cubicBezTo>
                  <a:lnTo>
                    <a:pt x="4862" y="299"/>
                  </a:lnTo>
                  <a:cubicBezTo>
                    <a:pt x="4855" y="297"/>
                    <a:pt x="4847" y="293"/>
                    <a:pt x="4839" y="291"/>
                  </a:cubicBezTo>
                  <a:lnTo>
                    <a:pt x="4839" y="291"/>
                  </a:lnTo>
                  <a:cubicBezTo>
                    <a:pt x="4836" y="290"/>
                    <a:pt x="4833" y="288"/>
                    <a:pt x="4830" y="287"/>
                  </a:cubicBezTo>
                  <a:lnTo>
                    <a:pt x="4830" y="287"/>
                  </a:lnTo>
                  <a:cubicBezTo>
                    <a:pt x="4822" y="285"/>
                    <a:pt x="4814" y="281"/>
                    <a:pt x="4805" y="278"/>
                  </a:cubicBezTo>
                  <a:lnTo>
                    <a:pt x="4805" y="278"/>
                  </a:lnTo>
                  <a:cubicBezTo>
                    <a:pt x="4800" y="277"/>
                    <a:pt x="4795" y="275"/>
                    <a:pt x="4789" y="272"/>
                  </a:cubicBezTo>
                  <a:lnTo>
                    <a:pt x="4789" y="272"/>
                  </a:lnTo>
                  <a:cubicBezTo>
                    <a:pt x="4772" y="268"/>
                    <a:pt x="4755" y="261"/>
                    <a:pt x="4736" y="255"/>
                  </a:cubicBezTo>
                  <a:lnTo>
                    <a:pt x="4736" y="255"/>
                  </a:lnTo>
                  <a:cubicBezTo>
                    <a:pt x="4715" y="249"/>
                    <a:pt x="4693" y="242"/>
                    <a:pt x="4671" y="235"/>
                  </a:cubicBezTo>
                  <a:lnTo>
                    <a:pt x="4671" y="235"/>
                  </a:lnTo>
                  <a:cubicBezTo>
                    <a:pt x="4664" y="233"/>
                    <a:pt x="4658" y="231"/>
                    <a:pt x="4651" y="229"/>
                  </a:cubicBezTo>
                  <a:lnTo>
                    <a:pt x="4651" y="229"/>
                  </a:lnTo>
                  <a:cubicBezTo>
                    <a:pt x="4635" y="224"/>
                    <a:pt x="4618" y="219"/>
                    <a:pt x="4601" y="214"/>
                  </a:cubicBezTo>
                  <a:lnTo>
                    <a:pt x="4601" y="214"/>
                  </a:lnTo>
                  <a:cubicBezTo>
                    <a:pt x="4597" y="213"/>
                    <a:pt x="4594" y="212"/>
                    <a:pt x="4589" y="211"/>
                  </a:cubicBezTo>
                  <a:lnTo>
                    <a:pt x="4589" y="211"/>
                  </a:lnTo>
                  <a:cubicBezTo>
                    <a:pt x="4587" y="210"/>
                    <a:pt x="4585" y="210"/>
                    <a:pt x="4583" y="209"/>
                  </a:cubicBezTo>
                  <a:lnTo>
                    <a:pt x="4583" y="209"/>
                  </a:lnTo>
                  <a:cubicBezTo>
                    <a:pt x="4554" y="202"/>
                    <a:pt x="4525" y="193"/>
                    <a:pt x="4496" y="185"/>
                  </a:cubicBezTo>
                  <a:lnTo>
                    <a:pt x="4496" y="185"/>
                  </a:lnTo>
                  <a:cubicBezTo>
                    <a:pt x="4490" y="184"/>
                    <a:pt x="4485" y="183"/>
                    <a:pt x="4480" y="182"/>
                  </a:cubicBezTo>
                  <a:lnTo>
                    <a:pt x="4480" y="182"/>
                  </a:lnTo>
                  <a:cubicBezTo>
                    <a:pt x="4450" y="174"/>
                    <a:pt x="4419" y="166"/>
                    <a:pt x="4389" y="160"/>
                  </a:cubicBezTo>
                  <a:lnTo>
                    <a:pt x="4389" y="160"/>
                  </a:lnTo>
                  <a:cubicBezTo>
                    <a:pt x="4387" y="159"/>
                    <a:pt x="4386" y="159"/>
                    <a:pt x="4385" y="159"/>
                  </a:cubicBezTo>
                  <a:lnTo>
                    <a:pt x="4385" y="159"/>
                  </a:lnTo>
                  <a:cubicBezTo>
                    <a:pt x="4381" y="158"/>
                    <a:pt x="4378" y="157"/>
                    <a:pt x="4375" y="156"/>
                  </a:cubicBezTo>
                  <a:lnTo>
                    <a:pt x="4375" y="156"/>
                  </a:lnTo>
                  <a:cubicBezTo>
                    <a:pt x="4351" y="151"/>
                    <a:pt x="4327" y="145"/>
                    <a:pt x="4303" y="140"/>
                  </a:cubicBezTo>
                  <a:lnTo>
                    <a:pt x="4303" y="140"/>
                  </a:lnTo>
                  <a:cubicBezTo>
                    <a:pt x="4297" y="139"/>
                    <a:pt x="4292" y="138"/>
                    <a:pt x="4287" y="136"/>
                  </a:cubicBezTo>
                  <a:lnTo>
                    <a:pt x="4287" y="136"/>
                  </a:lnTo>
                  <a:cubicBezTo>
                    <a:pt x="4260" y="131"/>
                    <a:pt x="4232" y="125"/>
                    <a:pt x="4205" y="120"/>
                  </a:cubicBezTo>
                  <a:lnTo>
                    <a:pt x="4205" y="120"/>
                  </a:lnTo>
                  <a:cubicBezTo>
                    <a:pt x="4202" y="119"/>
                    <a:pt x="4201" y="119"/>
                    <a:pt x="4198" y="118"/>
                  </a:cubicBezTo>
                  <a:lnTo>
                    <a:pt x="4198" y="118"/>
                  </a:lnTo>
                  <a:cubicBezTo>
                    <a:pt x="4194" y="117"/>
                    <a:pt x="4190" y="117"/>
                    <a:pt x="4186" y="117"/>
                  </a:cubicBezTo>
                  <a:lnTo>
                    <a:pt x="4186" y="117"/>
                  </a:lnTo>
                  <a:cubicBezTo>
                    <a:pt x="4165" y="113"/>
                    <a:pt x="4143" y="108"/>
                    <a:pt x="4122" y="105"/>
                  </a:cubicBezTo>
                  <a:lnTo>
                    <a:pt x="4122" y="105"/>
                  </a:lnTo>
                  <a:cubicBezTo>
                    <a:pt x="4116" y="103"/>
                    <a:pt x="4109" y="102"/>
                    <a:pt x="4103" y="101"/>
                  </a:cubicBezTo>
                  <a:lnTo>
                    <a:pt x="4103" y="101"/>
                  </a:lnTo>
                  <a:cubicBezTo>
                    <a:pt x="4076" y="96"/>
                    <a:pt x="4050" y="92"/>
                    <a:pt x="4023" y="88"/>
                  </a:cubicBezTo>
                  <a:lnTo>
                    <a:pt x="4023" y="88"/>
                  </a:lnTo>
                  <a:cubicBezTo>
                    <a:pt x="4023" y="88"/>
                    <a:pt x="4021" y="88"/>
                    <a:pt x="4020" y="87"/>
                  </a:cubicBezTo>
                  <a:lnTo>
                    <a:pt x="4020" y="87"/>
                  </a:lnTo>
                  <a:cubicBezTo>
                    <a:pt x="4016" y="87"/>
                    <a:pt x="4011" y="86"/>
                    <a:pt x="4008" y="85"/>
                  </a:cubicBezTo>
                  <a:lnTo>
                    <a:pt x="4008" y="85"/>
                  </a:lnTo>
                  <a:cubicBezTo>
                    <a:pt x="3987" y="81"/>
                    <a:pt x="3965" y="78"/>
                    <a:pt x="3944" y="75"/>
                  </a:cubicBezTo>
                  <a:lnTo>
                    <a:pt x="3944" y="75"/>
                  </a:lnTo>
                  <a:cubicBezTo>
                    <a:pt x="3937" y="74"/>
                    <a:pt x="3929" y="73"/>
                    <a:pt x="3921" y="72"/>
                  </a:cubicBezTo>
                  <a:lnTo>
                    <a:pt x="3921" y="72"/>
                  </a:lnTo>
                  <a:cubicBezTo>
                    <a:pt x="3898" y="69"/>
                    <a:pt x="3876" y="65"/>
                    <a:pt x="3854" y="63"/>
                  </a:cubicBezTo>
                  <a:lnTo>
                    <a:pt x="3854" y="63"/>
                  </a:lnTo>
                  <a:cubicBezTo>
                    <a:pt x="3850" y="62"/>
                    <a:pt x="3847" y="62"/>
                    <a:pt x="3844" y="61"/>
                  </a:cubicBezTo>
                  <a:lnTo>
                    <a:pt x="3844" y="61"/>
                  </a:lnTo>
                  <a:cubicBezTo>
                    <a:pt x="3843" y="61"/>
                    <a:pt x="3842" y="61"/>
                    <a:pt x="3841" y="61"/>
                  </a:cubicBezTo>
                  <a:lnTo>
                    <a:pt x="3841" y="61"/>
                  </a:lnTo>
                  <a:cubicBezTo>
                    <a:pt x="3815" y="58"/>
                    <a:pt x="3790" y="54"/>
                    <a:pt x="3763" y="51"/>
                  </a:cubicBezTo>
                  <a:lnTo>
                    <a:pt x="3763" y="51"/>
                  </a:lnTo>
                  <a:cubicBezTo>
                    <a:pt x="3756" y="51"/>
                    <a:pt x="3749" y="50"/>
                    <a:pt x="3743" y="49"/>
                  </a:cubicBezTo>
                  <a:lnTo>
                    <a:pt x="3743" y="49"/>
                  </a:lnTo>
                  <a:cubicBezTo>
                    <a:pt x="3722" y="47"/>
                    <a:pt x="3702" y="44"/>
                    <a:pt x="3683" y="42"/>
                  </a:cubicBezTo>
                  <a:lnTo>
                    <a:pt x="3683" y="42"/>
                  </a:lnTo>
                  <a:cubicBezTo>
                    <a:pt x="3677" y="41"/>
                    <a:pt x="3673" y="41"/>
                    <a:pt x="3669" y="41"/>
                  </a:cubicBezTo>
                  <a:lnTo>
                    <a:pt x="3669" y="41"/>
                  </a:lnTo>
                  <a:cubicBezTo>
                    <a:pt x="3665" y="41"/>
                    <a:pt x="3662" y="40"/>
                    <a:pt x="3658" y="40"/>
                  </a:cubicBezTo>
                  <a:lnTo>
                    <a:pt x="3658" y="40"/>
                  </a:lnTo>
                  <a:cubicBezTo>
                    <a:pt x="3635" y="37"/>
                    <a:pt x="3612" y="35"/>
                    <a:pt x="3589" y="33"/>
                  </a:cubicBezTo>
                  <a:lnTo>
                    <a:pt x="3589" y="33"/>
                  </a:lnTo>
                  <a:cubicBezTo>
                    <a:pt x="3586" y="33"/>
                    <a:pt x="3582" y="32"/>
                    <a:pt x="3579" y="32"/>
                  </a:cubicBezTo>
                  <a:lnTo>
                    <a:pt x="3579" y="32"/>
                  </a:lnTo>
                  <a:cubicBezTo>
                    <a:pt x="3552" y="29"/>
                    <a:pt x="3526" y="27"/>
                    <a:pt x="3499" y="25"/>
                  </a:cubicBezTo>
                  <a:lnTo>
                    <a:pt x="3499" y="25"/>
                  </a:lnTo>
                  <a:cubicBezTo>
                    <a:pt x="3497" y="25"/>
                    <a:pt x="3494" y="24"/>
                    <a:pt x="3492" y="24"/>
                  </a:cubicBezTo>
                  <a:lnTo>
                    <a:pt x="3492" y="24"/>
                  </a:lnTo>
                  <a:cubicBezTo>
                    <a:pt x="3487" y="24"/>
                    <a:pt x="3481" y="23"/>
                    <a:pt x="3477" y="23"/>
                  </a:cubicBezTo>
                  <a:lnTo>
                    <a:pt x="3477" y="23"/>
                  </a:lnTo>
                  <a:cubicBezTo>
                    <a:pt x="3457" y="22"/>
                    <a:pt x="3436" y="20"/>
                    <a:pt x="3416" y="19"/>
                  </a:cubicBezTo>
                  <a:lnTo>
                    <a:pt x="3416" y="19"/>
                  </a:lnTo>
                  <a:cubicBezTo>
                    <a:pt x="3408" y="18"/>
                    <a:pt x="3400" y="18"/>
                    <a:pt x="3391" y="18"/>
                  </a:cubicBezTo>
                  <a:lnTo>
                    <a:pt x="3391" y="18"/>
                  </a:lnTo>
                  <a:cubicBezTo>
                    <a:pt x="3368" y="16"/>
                    <a:pt x="3343" y="14"/>
                    <a:pt x="3318" y="12"/>
                  </a:cubicBezTo>
                  <a:lnTo>
                    <a:pt x="3318" y="12"/>
                  </a:lnTo>
                  <a:cubicBezTo>
                    <a:pt x="3316" y="12"/>
                    <a:pt x="3313" y="12"/>
                    <a:pt x="3312" y="12"/>
                  </a:cubicBezTo>
                  <a:lnTo>
                    <a:pt x="3312" y="12"/>
                  </a:lnTo>
                  <a:cubicBezTo>
                    <a:pt x="3311" y="12"/>
                    <a:pt x="3311" y="12"/>
                    <a:pt x="3310" y="12"/>
                  </a:cubicBezTo>
                  <a:lnTo>
                    <a:pt x="3310" y="12"/>
                  </a:lnTo>
                  <a:cubicBezTo>
                    <a:pt x="3283" y="11"/>
                    <a:pt x="3255" y="10"/>
                    <a:pt x="3228" y="8"/>
                  </a:cubicBezTo>
                  <a:lnTo>
                    <a:pt x="3228" y="8"/>
                  </a:lnTo>
                  <a:cubicBezTo>
                    <a:pt x="3220" y="8"/>
                    <a:pt x="3213" y="7"/>
                    <a:pt x="3205" y="7"/>
                  </a:cubicBezTo>
                  <a:lnTo>
                    <a:pt x="3205" y="7"/>
                  </a:lnTo>
                  <a:cubicBezTo>
                    <a:pt x="3184" y="6"/>
                    <a:pt x="3163" y="5"/>
                    <a:pt x="3141" y="5"/>
                  </a:cubicBezTo>
                  <a:lnTo>
                    <a:pt x="3141" y="5"/>
                  </a:lnTo>
                  <a:cubicBezTo>
                    <a:pt x="3137" y="5"/>
                    <a:pt x="3132" y="5"/>
                    <a:pt x="3127" y="5"/>
                  </a:cubicBezTo>
                  <a:lnTo>
                    <a:pt x="3127" y="5"/>
                  </a:lnTo>
                  <a:cubicBezTo>
                    <a:pt x="3124" y="5"/>
                    <a:pt x="3122" y="5"/>
                    <a:pt x="3119" y="4"/>
                  </a:cubicBezTo>
                  <a:lnTo>
                    <a:pt x="3119" y="4"/>
                  </a:lnTo>
                  <a:cubicBezTo>
                    <a:pt x="3091" y="4"/>
                    <a:pt x="3063" y="3"/>
                    <a:pt x="3034" y="2"/>
                  </a:cubicBezTo>
                  <a:lnTo>
                    <a:pt x="3034" y="2"/>
                  </a:lnTo>
                  <a:cubicBezTo>
                    <a:pt x="3030" y="2"/>
                    <a:pt x="3026" y="2"/>
                    <a:pt x="3022" y="2"/>
                  </a:cubicBezTo>
                  <a:lnTo>
                    <a:pt x="3022" y="2"/>
                  </a:lnTo>
                  <a:cubicBezTo>
                    <a:pt x="2997" y="1"/>
                    <a:pt x="2972" y="1"/>
                    <a:pt x="2948" y="1"/>
                  </a:cubicBezTo>
                  <a:lnTo>
                    <a:pt x="2948" y="1"/>
                  </a:lnTo>
                  <a:cubicBezTo>
                    <a:pt x="2944" y="1"/>
                    <a:pt x="2939" y="1"/>
                    <a:pt x="2935" y="1"/>
                  </a:cubicBezTo>
                  <a:lnTo>
                    <a:pt x="2935" y="1"/>
                  </a:lnTo>
                  <a:cubicBezTo>
                    <a:pt x="2932" y="1"/>
                    <a:pt x="2928" y="1"/>
                    <a:pt x="2924" y="1"/>
                  </a:cubicBezTo>
                  <a:lnTo>
                    <a:pt x="2924" y="1"/>
                  </a:lnTo>
                  <a:cubicBezTo>
                    <a:pt x="2895" y="1"/>
                    <a:pt x="2865" y="0"/>
                    <a:pt x="2835" y="1"/>
                  </a:cubicBezTo>
                  <a:lnTo>
                    <a:pt x="2835" y="1"/>
                  </a:lnTo>
                  <a:lnTo>
                    <a:pt x="2835" y="1"/>
                  </a:lnTo>
                  <a:cubicBezTo>
                    <a:pt x="2805" y="1"/>
                    <a:pt x="2775" y="2"/>
                    <a:pt x="2745" y="2"/>
                  </a:cubicBezTo>
                  <a:lnTo>
                    <a:pt x="2745" y="2"/>
                  </a:lnTo>
                  <a:cubicBezTo>
                    <a:pt x="2741" y="2"/>
                    <a:pt x="2737" y="2"/>
                    <a:pt x="2734" y="2"/>
                  </a:cubicBezTo>
                  <a:lnTo>
                    <a:pt x="2734" y="2"/>
                  </a:lnTo>
                  <a:cubicBezTo>
                    <a:pt x="2731" y="2"/>
                    <a:pt x="2727" y="3"/>
                    <a:pt x="2723" y="3"/>
                  </a:cubicBezTo>
                  <a:lnTo>
                    <a:pt x="2723" y="3"/>
                  </a:lnTo>
                  <a:cubicBezTo>
                    <a:pt x="2691" y="3"/>
                    <a:pt x="2659" y="4"/>
                    <a:pt x="2628" y="5"/>
                  </a:cubicBezTo>
                  <a:lnTo>
                    <a:pt x="2628" y="5"/>
                  </a:lnTo>
                  <a:cubicBezTo>
                    <a:pt x="2624" y="5"/>
                    <a:pt x="2622" y="5"/>
                    <a:pt x="2619" y="5"/>
                  </a:cubicBezTo>
                  <a:lnTo>
                    <a:pt x="2619" y="5"/>
                  </a:lnTo>
                  <a:cubicBezTo>
                    <a:pt x="2589" y="6"/>
                    <a:pt x="2559" y="8"/>
                    <a:pt x="2529" y="9"/>
                  </a:cubicBezTo>
                  <a:lnTo>
                    <a:pt x="2529" y="9"/>
                  </a:lnTo>
                  <a:cubicBezTo>
                    <a:pt x="2525" y="10"/>
                    <a:pt x="2521" y="10"/>
                    <a:pt x="2517" y="10"/>
                  </a:cubicBezTo>
                  <a:lnTo>
                    <a:pt x="2517" y="10"/>
                  </a:lnTo>
                  <a:cubicBezTo>
                    <a:pt x="2515" y="10"/>
                    <a:pt x="2513" y="10"/>
                    <a:pt x="2510" y="10"/>
                  </a:cubicBezTo>
                  <a:lnTo>
                    <a:pt x="2510" y="10"/>
                  </a:lnTo>
                  <a:cubicBezTo>
                    <a:pt x="2474" y="12"/>
                    <a:pt x="2439" y="14"/>
                    <a:pt x="2403" y="16"/>
                  </a:cubicBezTo>
                  <a:lnTo>
                    <a:pt x="2403" y="16"/>
                  </a:lnTo>
                  <a:cubicBezTo>
                    <a:pt x="2398" y="16"/>
                    <a:pt x="2392" y="16"/>
                    <a:pt x="2385" y="18"/>
                  </a:cubicBezTo>
                  <a:lnTo>
                    <a:pt x="2385" y="18"/>
                  </a:lnTo>
                  <a:cubicBezTo>
                    <a:pt x="2349" y="19"/>
                    <a:pt x="2314" y="22"/>
                    <a:pt x="2279" y="25"/>
                  </a:cubicBezTo>
                  <a:lnTo>
                    <a:pt x="2279" y="25"/>
                  </a:lnTo>
                  <a:cubicBezTo>
                    <a:pt x="2277" y="25"/>
                    <a:pt x="2274" y="25"/>
                    <a:pt x="2273" y="25"/>
                  </a:cubicBezTo>
                  <a:lnTo>
                    <a:pt x="2273" y="25"/>
                  </a:lnTo>
                  <a:cubicBezTo>
                    <a:pt x="2267" y="26"/>
                    <a:pt x="2262" y="26"/>
                    <a:pt x="2257" y="27"/>
                  </a:cubicBezTo>
                  <a:lnTo>
                    <a:pt x="2257" y="27"/>
                  </a:lnTo>
                  <a:cubicBezTo>
                    <a:pt x="2238" y="28"/>
                    <a:pt x="2219" y="29"/>
                    <a:pt x="2201" y="31"/>
                  </a:cubicBezTo>
                  <a:lnTo>
                    <a:pt x="2201" y="31"/>
                  </a:lnTo>
                  <a:cubicBezTo>
                    <a:pt x="2192" y="32"/>
                    <a:pt x="2183" y="33"/>
                    <a:pt x="2176" y="34"/>
                  </a:cubicBezTo>
                  <a:lnTo>
                    <a:pt x="2176" y="34"/>
                  </a:lnTo>
                  <a:cubicBezTo>
                    <a:pt x="2153" y="36"/>
                    <a:pt x="2131" y="38"/>
                    <a:pt x="2110" y="41"/>
                  </a:cubicBezTo>
                  <a:lnTo>
                    <a:pt x="2110" y="41"/>
                  </a:lnTo>
                  <a:cubicBezTo>
                    <a:pt x="2106" y="41"/>
                    <a:pt x="2101" y="41"/>
                    <a:pt x="2097" y="41"/>
                  </a:cubicBezTo>
                  <a:lnTo>
                    <a:pt x="2097" y="41"/>
                  </a:lnTo>
                  <a:cubicBezTo>
                    <a:pt x="2071" y="44"/>
                    <a:pt x="2046" y="48"/>
                    <a:pt x="2020" y="50"/>
                  </a:cubicBezTo>
                  <a:lnTo>
                    <a:pt x="2020" y="50"/>
                  </a:lnTo>
                  <a:cubicBezTo>
                    <a:pt x="2013" y="51"/>
                    <a:pt x="2006" y="52"/>
                    <a:pt x="1998" y="52"/>
                  </a:cubicBezTo>
                  <a:lnTo>
                    <a:pt x="1998" y="52"/>
                  </a:lnTo>
                  <a:cubicBezTo>
                    <a:pt x="1980" y="55"/>
                    <a:pt x="1961" y="57"/>
                    <a:pt x="1942" y="59"/>
                  </a:cubicBezTo>
                  <a:lnTo>
                    <a:pt x="1942" y="59"/>
                  </a:lnTo>
                  <a:cubicBezTo>
                    <a:pt x="1938" y="60"/>
                    <a:pt x="1933" y="60"/>
                    <a:pt x="1929" y="61"/>
                  </a:cubicBezTo>
                  <a:lnTo>
                    <a:pt x="1929" y="61"/>
                  </a:lnTo>
                  <a:cubicBezTo>
                    <a:pt x="1924" y="62"/>
                    <a:pt x="1918" y="63"/>
                    <a:pt x="1913" y="64"/>
                  </a:cubicBezTo>
                  <a:lnTo>
                    <a:pt x="1913" y="64"/>
                  </a:lnTo>
                  <a:cubicBezTo>
                    <a:pt x="1903" y="64"/>
                    <a:pt x="1893" y="66"/>
                    <a:pt x="1884" y="67"/>
                  </a:cubicBezTo>
                  <a:lnTo>
                    <a:pt x="1884" y="67"/>
                  </a:lnTo>
                  <a:cubicBezTo>
                    <a:pt x="1873" y="69"/>
                    <a:pt x="1862" y="71"/>
                    <a:pt x="1850" y="72"/>
                  </a:cubicBezTo>
                  <a:lnTo>
                    <a:pt x="1850" y="72"/>
                  </a:lnTo>
                  <a:cubicBezTo>
                    <a:pt x="1840" y="73"/>
                    <a:pt x="1830" y="75"/>
                    <a:pt x="1821" y="77"/>
                  </a:cubicBezTo>
                  <a:lnTo>
                    <a:pt x="1821" y="77"/>
                  </a:lnTo>
                  <a:cubicBezTo>
                    <a:pt x="1810" y="77"/>
                    <a:pt x="1798" y="79"/>
                    <a:pt x="1787" y="81"/>
                  </a:cubicBezTo>
                  <a:lnTo>
                    <a:pt x="1787" y="81"/>
                  </a:lnTo>
                  <a:cubicBezTo>
                    <a:pt x="1777" y="82"/>
                    <a:pt x="1768" y="84"/>
                    <a:pt x="1759" y="86"/>
                  </a:cubicBezTo>
                  <a:lnTo>
                    <a:pt x="1759" y="86"/>
                  </a:lnTo>
                  <a:cubicBezTo>
                    <a:pt x="1748" y="88"/>
                    <a:pt x="1737" y="89"/>
                    <a:pt x="1725" y="91"/>
                  </a:cubicBezTo>
                  <a:lnTo>
                    <a:pt x="1725" y="91"/>
                  </a:lnTo>
                  <a:cubicBezTo>
                    <a:pt x="1716" y="93"/>
                    <a:pt x="1706" y="94"/>
                    <a:pt x="1697" y="95"/>
                  </a:cubicBezTo>
                  <a:lnTo>
                    <a:pt x="1697" y="95"/>
                  </a:lnTo>
                  <a:cubicBezTo>
                    <a:pt x="1686" y="97"/>
                    <a:pt x="1675" y="100"/>
                    <a:pt x="1663" y="101"/>
                  </a:cubicBezTo>
                  <a:lnTo>
                    <a:pt x="1663" y="101"/>
                  </a:lnTo>
                  <a:cubicBezTo>
                    <a:pt x="1654" y="103"/>
                    <a:pt x="1645" y="105"/>
                    <a:pt x="1635" y="106"/>
                  </a:cubicBezTo>
                  <a:lnTo>
                    <a:pt x="1635" y="106"/>
                  </a:lnTo>
                  <a:cubicBezTo>
                    <a:pt x="1624" y="108"/>
                    <a:pt x="1613" y="110"/>
                    <a:pt x="1602" y="113"/>
                  </a:cubicBezTo>
                  <a:lnTo>
                    <a:pt x="1602" y="113"/>
                  </a:lnTo>
                  <a:cubicBezTo>
                    <a:pt x="1593" y="113"/>
                    <a:pt x="1584" y="115"/>
                    <a:pt x="1575" y="117"/>
                  </a:cubicBezTo>
                  <a:lnTo>
                    <a:pt x="1575" y="117"/>
                  </a:lnTo>
                  <a:cubicBezTo>
                    <a:pt x="1563" y="119"/>
                    <a:pt x="1552" y="121"/>
                    <a:pt x="1540" y="124"/>
                  </a:cubicBezTo>
                  <a:lnTo>
                    <a:pt x="1540" y="124"/>
                  </a:lnTo>
                  <a:cubicBezTo>
                    <a:pt x="1532" y="125"/>
                    <a:pt x="1523" y="127"/>
                    <a:pt x="1515" y="129"/>
                  </a:cubicBezTo>
                  <a:lnTo>
                    <a:pt x="1515" y="129"/>
                  </a:lnTo>
                  <a:cubicBezTo>
                    <a:pt x="1503" y="131"/>
                    <a:pt x="1491" y="134"/>
                    <a:pt x="1479" y="136"/>
                  </a:cubicBezTo>
                  <a:lnTo>
                    <a:pt x="1479" y="136"/>
                  </a:lnTo>
                  <a:cubicBezTo>
                    <a:pt x="1471" y="137"/>
                    <a:pt x="1463" y="139"/>
                    <a:pt x="1455" y="141"/>
                  </a:cubicBezTo>
                  <a:lnTo>
                    <a:pt x="1455" y="141"/>
                  </a:lnTo>
                  <a:cubicBezTo>
                    <a:pt x="1442" y="143"/>
                    <a:pt x="1428" y="147"/>
                    <a:pt x="1415" y="149"/>
                  </a:cubicBezTo>
                  <a:lnTo>
                    <a:pt x="1415" y="149"/>
                  </a:lnTo>
                  <a:cubicBezTo>
                    <a:pt x="1409" y="151"/>
                    <a:pt x="1402" y="152"/>
                    <a:pt x="1396" y="153"/>
                  </a:cubicBezTo>
                  <a:lnTo>
                    <a:pt x="1396" y="153"/>
                  </a:lnTo>
                  <a:cubicBezTo>
                    <a:pt x="1377" y="158"/>
                    <a:pt x="1358" y="162"/>
                    <a:pt x="1338" y="166"/>
                  </a:cubicBezTo>
                  <a:lnTo>
                    <a:pt x="1338" y="166"/>
                  </a:lnTo>
                  <a:cubicBezTo>
                    <a:pt x="1336" y="167"/>
                    <a:pt x="1334" y="168"/>
                    <a:pt x="1331" y="168"/>
                  </a:cubicBezTo>
                  <a:lnTo>
                    <a:pt x="1331" y="168"/>
                  </a:lnTo>
                  <a:cubicBezTo>
                    <a:pt x="1314" y="172"/>
                    <a:pt x="1298" y="177"/>
                    <a:pt x="1281" y="180"/>
                  </a:cubicBezTo>
                  <a:lnTo>
                    <a:pt x="1281" y="180"/>
                  </a:lnTo>
                  <a:cubicBezTo>
                    <a:pt x="1274" y="182"/>
                    <a:pt x="1268" y="183"/>
                    <a:pt x="1261" y="185"/>
                  </a:cubicBezTo>
                  <a:lnTo>
                    <a:pt x="1261" y="185"/>
                  </a:lnTo>
                  <a:cubicBezTo>
                    <a:pt x="1249" y="189"/>
                    <a:pt x="1236" y="191"/>
                    <a:pt x="1224" y="195"/>
                  </a:cubicBezTo>
                  <a:lnTo>
                    <a:pt x="1224" y="195"/>
                  </a:lnTo>
                  <a:cubicBezTo>
                    <a:pt x="1217" y="196"/>
                    <a:pt x="1209" y="199"/>
                    <a:pt x="1202" y="201"/>
                  </a:cubicBezTo>
                  <a:lnTo>
                    <a:pt x="1202" y="201"/>
                  </a:lnTo>
                  <a:cubicBezTo>
                    <a:pt x="1191" y="203"/>
                    <a:pt x="1179" y="206"/>
                    <a:pt x="1169" y="209"/>
                  </a:cubicBezTo>
                  <a:lnTo>
                    <a:pt x="1169" y="209"/>
                  </a:lnTo>
                  <a:cubicBezTo>
                    <a:pt x="1160" y="212"/>
                    <a:pt x="1152" y="213"/>
                    <a:pt x="1145" y="216"/>
                  </a:cubicBezTo>
                  <a:lnTo>
                    <a:pt x="1145" y="216"/>
                  </a:lnTo>
                  <a:cubicBezTo>
                    <a:pt x="1135" y="219"/>
                    <a:pt x="1123" y="222"/>
                    <a:pt x="1113" y="225"/>
                  </a:cubicBezTo>
                  <a:lnTo>
                    <a:pt x="1113" y="225"/>
                  </a:lnTo>
                  <a:cubicBezTo>
                    <a:pt x="1106" y="227"/>
                    <a:pt x="1097" y="230"/>
                    <a:pt x="1089" y="232"/>
                  </a:cubicBezTo>
                  <a:lnTo>
                    <a:pt x="1089" y="232"/>
                  </a:lnTo>
                  <a:cubicBezTo>
                    <a:pt x="1079" y="235"/>
                    <a:pt x="1069" y="238"/>
                    <a:pt x="1059" y="241"/>
                  </a:cubicBezTo>
                  <a:lnTo>
                    <a:pt x="1059" y="241"/>
                  </a:lnTo>
                  <a:cubicBezTo>
                    <a:pt x="1051" y="243"/>
                    <a:pt x="1043" y="246"/>
                    <a:pt x="1035" y="249"/>
                  </a:cubicBezTo>
                  <a:lnTo>
                    <a:pt x="1035" y="249"/>
                  </a:lnTo>
                  <a:cubicBezTo>
                    <a:pt x="1028" y="250"/>
                    <a:pt x="1021" y="252"/>
                    <a:pt x="1015" y="255"/>
                  </a:cubicBezTo>
                  <a:lnTo>
                    <a:pt x="1015" y="255"/>
                  </a:lnTo>
                  <a:cubicBezTo>
                    <a:pt x="1012" y="255"/>
                    <a:pt x="1010" y="256"/>
                    <a:pt x="1008" y="256"/>
                  </a:cubicBezTo>
                  <a:lnTo>
                    <a:pt x="1008" y="256"/>
                  </a:lnTo>
                  <a:cubicBezTo>
                    <a:pt x="964" y="270"/>
                    <a:pt x="922" y="285"/>
                    <a:pt x="879" y="299"/>
                  </a:cubicBezTo>
                  <a:lnTo>
                    <a:pt x="879" y="299"/>
                  </a:lnTo>
                  <a:cubicBezTo>
                    <a:pt x="873" y="302"/>
                    <a:pt x="867" y="304"/>
                    <a:pt x="861" y="306"/>
                  </a:cubicBezTo>
                  <a:lnTo>
                    <a:pt x="861" y="306"/>
                  </a:lnTo>
                  <a:cubicBezTo>
                    <a:pt x="846" y="312"/>
                    <a:pt x="831" y="317"/>
                    <a:pt x="815" y="323"/>
                  </a:cubicBezTo>
                  <a:lnTo>
                    <a:pt x="815" y="323"/>
                  </a:lnTo>
                  <a:cubicBezTo>
                    <a:pt x="809" y="326"/>
                    <a:pt x="803" y="327"/>
                    <a:pt x="797" y="330"/>
                  </a:cubicBezTo>
                  <a:lnTo>
                    <a:pt x="797" y="330"/>
                  </a:lnTo>
                  <a:cubicBezTo>
                    <a:pt x="777" y="338"/>
                    <a:pt x="757" y="345"/>
                    <a:pt x="737" y="354"/>
                  </a:cubicBezTo>
                  <a:lnTo>
                    <a:pt x="737" y="354"/>
                  </a:lnTo>
                  <a:cubicBezTo>
                    <a:pt x="733" y="356"/>
                    <a:pt x="728" y="357"/>
                    <a:pt x="724" y="359"/>
                  </a:cubicBezTo>
                  <a:lnTo>
                    <a:pt x="724" y="359"/>
                  </a:lnTo>
                  <a:cubicBezTo>
                    <a:pt x="718" y="361"/>
                    <a:pt x="713" y="363"/>
                    <a:pt x="708" y="366"/>
                  </a:cubicBezTo>
                  <a:lnTo>
                    <a:pt x="708" y="366"/>
                  </a:lnTo>
                  <a:cubicBezTo>
                    <a:pt x="700" y="369"/>
                    <a:pt x="692" y="373"/>
                    <a:pt x="684" y="376"/>
                  </a:cubicBezTo>
                  <a:lnTo>
                    <a:pt x="684" y="376"/>
                  </a:lnTo>
                  <a:cubicBezTo>
                    <a:pt x="677" y="379"/>
                    <a:pt x="670" y="382"/>
                    <a:pt x="663" y="385"/>
                  </a:cubicBezTo>
                  <a:lnTo>
                    <a:pt x="663" y="385"/>
                  </a:lnTo>
                  <a:cubicBezTo>
                    <a:pt x="655" y="389"/>
                    <a:pt x="647" y="393"/>
                    <a:pt x="640" y="396"/>
                  </a:cubicBezTo>
                  <a:lnTo>
                    <a:pt x="640" y="396"/>
                  </a:lnTo>
                  <a:cubicBezTo>
                    <a:pt x="633" y="398"/>
                    <a:pt x="626" y="402"/>
                    <a:pt x="619" y="405"/>
                  </a:cubicBezTo>
                  <a:lnTo>
                    <a:pt x="619" y="405"/>
                  </a:lnTo>
                  <a:cubicBezTo>
                    <a:pt x="611" y="409"/>
                    <a:pt x="604" y="412"/>
                    <a:pt x="596" y="416"/>
                  </a:cubicBezTo>
                  <a:lnTo>
                    <a:pt x="596" y="416"/>
                  </a:lnTo>
                  <a:cubicBezTo>
                    <a:pt x="589" y="419"/>
                    <a:pt x="583" y="422"/>
                    <a:pt x="576" y="425"/>
                  </a:cubicBezTo>
                  <a:lnTo>
                    <a:pt x="576" y="425"/>
                  </a:lnTo>
                  <a:cubicBezTo>
                    <a:pt x="569" y="429"/>
                    <a:pt x="562" y="433"/>
                    <a:pt x="555" y="436"/>
                  </a:cubicBezTo>
                  <a:lnTo>
                    <a:pt x="555" y="436"/>
                  </a:lnTo>
                  <a:cubicBezTo>
                    <a:pt x="551" y="437"/>
                    <a:pt x="549" y="439"/>
                    <a:pt x="546" y="440"/>
                  </a:cubicBezTo>
                  <a:lnTo>
                    <a:pt x="546" y="440"/>
                  </a:lnTo>
                  <a:cubicBezTo>
                    <a:pt x="542" y="442"/>
                    <a:pt x="537" y="445"/>
                    <a:pt x="533" y="447"/>
                  </a:cubicBezTo>
                  <a:lnTo>
                    <a:pt x="533" y="447"/>
                  </a:lnTo>
                  <a:cubicBezTo>
                    <a:pt x="528" y="450"/>
                    <a:pt x="523" y="452"/>
                    <a:pt x="518" y="455"/>
                  </a:cubicBezTo>
                  <a:lnTo>
                    <a:pt x="518" y="455"/>
                  </a:lnTo>
                  <a:cubicBezTo>
                    <a:pt x="511" y="458"/>
                    <a:pt x="503" y="463"/>
                    <a:pt x="495" y="467"/>
                  </a:cubicBezTo>
                  <a:lnTo>
                    <a:pt x="495" y="467"/>
                  </a:lnTo>
                  <a:cubicBezTo>
                    <a:pt x="491" y="469"/>
                    <a:pt x="486" y="471"/>
                    <a:pt x="482" y="474"/>
                  </a:cubicBezTo>
                  <a:lnTo>
                    <a:pt x="482" y="474"/>
                  </a:lnTo>
                  <a:cubicBezTo>
                    <a:pt x="473" y="479"/>
                    <a:pt x="463" y="484"/>
                    <a:pt x="455" y="489"/>
                  </a:cubicBezTo>
                  <a:lnTo>
                    <a:pt x="455" y="489"/>
                  </a:lnTo>
                  <a:cubicBezTo>
                    <a:pt x="452" y="491"/>
                    <a:pt x="449" y="492"/>
                    <a:pt x="447" y="493"/>
                  </a:cubicBezTo>
                  <a:lnTo>
                    <a:pt x="447" y="493"/>
                  </a:lnTo>
                  <a:cubicBezTo>
                    <a:pt x="436" y="499"/>
                    <a:pt x="426" y="506"/>
                    <a:pt x="415" y="512"/>
                  </a:cubicBezTo>
                  <a:lnTo>
                    <a:pt x="415" y="512"/>
                  </a:lnTo>
                  <a:cubicBezTo>
                    <a:pt x="415" y="512"/>
                    <a:pt x="415" y="513"/>
                    <a:pt x="413" y="513"/>
                  </a:cubicBezTo>
                  <a:lnTo>
                    <a:pt x="413" y="513"/>
                  </a:lnTo>
                  <a:cubicBezTo>
                    <a:pt x="412" y="515"/>
                    <a:pt x="409" y="515"/>
                    <a:pt x="408" y="518"/>
                  </a:cubicBezTo>
                  <a:lnTo>
                    <a:pt x="408" y="518"/>
                  </a:lnTo>
                  <a:cubicBezTo>
                    <a:pt x="399" y="522"/>
                    <a:pt x="390" y="528"/>
                    <a:pt x="383" y="533"/>
                  </a:cubicBezTo>
                  <a:lnTo>
                    <a:pt x="383" y="533"/>
                  </a:lnTo>
                  <a:cubicBezTo>
                    <a:pt x="379" y="535"/>
                    <a:pt x="376" y="537"/>
                    <a:pt x="373" y="539"/>
                  </a:cubicBezTo>
                  <a:lnTo>
                    <a:pt x="373" y="539"/>
                  </a:lnTo>
                  <a:cubicBezTo>
                    <a:pt x="366" y="543"/>
                    <a:pt x="359" y="548"/>
                    <a:pt x="352" y="552"/>
                  </a:cubicBezTo>
                  <a:lnTo>
                    <a:pt x="352" y="552"/>
                  </a:lnTo>
                  <a:cubicBezTo>
                    <a:pt x="349" y="554"/>
                    <a:pt x="345" y="557"/>
                    <a:pt x="342" y="559"/>
                  </a:cubicBezTo>
                  <a:lnTo>
                    <a:pt x="342" y="559"/>
                  </a:lnTo>
                  <a:cubicBezTo>
                    <a:pt x="335" y="564"/>
                    <a:pt x="327" y="569"/>
                    <a:pt x="320" y="574"/>
                  </a:cubicBezTo>
                  <a:lnTo>
                    <a:pt x="320" y="574"/>
                  </a:lnTo>
                  <a:cubicBezTo>
                    <a:pt x="318" y="576"/>
                    <a:pt x="316" y="577"/>
                    <a:pt x="314" y="579"/>
                  </a:cubicBezTo>
                  <a:lnTo>
                    <a:pt x="314" y="579"/>
                  </a:lnTo>
                  <a:cubicBezTo>
                    <a:pt x="313" y="579"/>
                    <a:pt x="313" y="580"/>
                    <a:pt x="312" y="580"/>
                  </a:cubicBezTo>
                  <a:lnTo>
                    <a:pt x="312" y="580"/>
                  </a:lnTo>
                  <a:cubicBezTo>
                    <a:pt x="303" y="586"/>
                    <a:pt x="295" y="592"/>
                    <a:pt x="287" y="598"/>
                  </a:cubicBezTo>
                  <a:lnTo>
                    <a:pt x="287" y="598"/>
                  </a:lnTo>
                  <a:cubicBezTo>
                    <a:pt x="285" y="600"/>
                    <a:pt x="283" y="601"/>
                    <a:pt x="281" y="603"/>
                  </a:cubicBezTo>
                  <a:lnTo>
                    <a:pt x="281" y="603"/>
                  </a:lnTo>
                  <a:cubicBezTo>
                    <a:pt x="274" y="608"/>
                    <a:pt x="268" y="613"/>
                    <a:pt x="261" y="618"/>
                  </a:cubicBezTo>
                  <a:lnTo>
                    <a:pt x="261" y="618"/>
                  </a:lnTo>
                  <a:cubicBezTo>
                    <a:pt x="259" y="620"/>
                    <a:pt x="256" y="622"/>
                    <a:pt x="254" y="624"/>
                  </a:cubicBezTo>
                  <a:lnTo>
                    <a:pt x="254" y="624"/>
                  </a:lnTo>
                  <a:cubicBezTo>
                    <a:pt x="248" y="630"/>
                    <a:pt x="241" y="635"/>
                    <a:pt x="235" y="640"/>
                  </a:cubicBezTo>
                  <a:lnTo>
                    <a:pt x="235" y="640"/>
                  </a:lnTo>
                  <a:cubicBezTo>
                    <a:pt x="233" y="642"/>
                    <a:pt x="231" y="643"/>
                    <a:pt x="229" y="644"/>
                  </a:cubicBezTo>
                  <a:lnTo>
                    <a:pt x="229" y="644"/>
                  </a:lnTo>
                  <a:cubicBezTo>
                    <a:pt x="229" y="645"/>
                    <a:pt x="229" y="645"/>
                    <a:pt x="228" y="646"/>
                  </a:cubicBezTo>
                  <a:lnTo>
                    <a:pt x="228" y="646"/>
                  </a:lnTo>
                  <a:cubicBezTo>
                    <a:pt x="227" y="647"/>
                    <a:pt x="226" y="647"/>
                    <a:pt x="225" y="649"/>
                  </a:cubicBezTo>
                  <a:lnTo>
                    <a:pt x="225" y="649"/>
                  </a:lnTo>
                  <a:cubicBezTo>
                    <a:pt x="215" y="657"/>
                    <a:pt x="206" y="666"/>
                    <a:pt x="197" y="673"/>
                  </a:cubicBezTo>
                  <a:lnTo>
                    <a:pt x="197" y="673"/>
                  </a:lnTo>
                  <a:cubicBezTo>
                    <a:pt x="195" y="676"/>
                    <a:pt x="192" y="679"/>
                    <a:pt x="189" y="681"/>
                  </a:cubicBezTo>
                  <a:lnTo>
                    <a:pt x="189" y="681"/>
                  </a:lnTo>
                  <a:cubicBezTo>
                    <a:pt x="179" y="690"/>
                    <a:pt x="170" y="700"/>
                    <a:pt x="160" y="709"/>
                  </a:cubicBezTo>
                  <a:lnTo>
                    <a:pt x="160" y="709"/>
                  </a:lnTo>
                  <a:lnTo>
                    <a:pt x="160" y="710"/>
                  </a:lnTo>
                  <a:lnTo>
                    <a:pt x="160" y="710"/>
                  </a:lnTo>
                  <a:cubicBezTo>
                    <a:pt x="160" y="710"/>
                    <a:pt x="160" y="710"/>
                    <a:pt x="159" y="710"/>
                  </a:cubicBezTo>
                  <a:lnTo>
                    <a:pt x="159" y="710"/>
                  </a:lnTo>
                  <a:cubicBezTo>
                    <a:pt x="151" y="719"/>
                    <a:pt x="142" y="729"/>
                    <a:pt x="134" y="739"/>
                  </a:cubicBezTo>
                  <a:lnTo>
                    <a:pt x="134" y="739"/>
                  </a:lnTo>
                  <a:cubicBezTo>
                    <a:pt x="132" y="742"/>
                    <a:pt x="129" y="744"/>
                    <a:pt x="127" y="747"/>
                  </a:cubicBezTo>
                  <a:lnTo>
                    <a:pt x="127" y="747"/>
                  </a:lnTo>
                  <a:cubicBezTo>
                    <a:pt x="121" y="755"/>
                    <a:pt x="114" y="762"/>
                    <a:pt x="108" y="770"/>
                  </a:cubicBezTo>
                  <a:lnTo>
                    <a:pt x="108" y="770"/>
                  </a:lnTo>
                  <a:cubicBezTo>
                    <a:pt x="107" y="772"/>
                    <a:pt x="105" y="774"/>
                    <a:pt x="104" y="774"/>
                  </a:cubicBezTo>
                  <a:lnTo>
                    <a:pt x="104" y="774"/>
                  </a:lnTo>
                  <a:cubicBezTo>
                    <a:pt x="104" y="775"/>
                    <a:pt x="104" y="776"/>
                    <a:pt x="104" y="776"/>
                  </a:cubicBezTo>
                  <a:lnTo>
                    <a:pt x="104" y="776"/>
                  </a:lnTo>
                  <a:cubicBezTo>
                    <a:pt x="96" y="785"/>
                    <a:pt x="89" y="796"/>
                    <a:pt x="83" y="805"/>
                  </a:cubicBezTo>
                  <a:lnTo>
                    <a:pt x="83" y="805"/>
                  </a:lnTo>
                  <a:cubicBezTo>
                    <a:pt x="81" y="808"/>
                    <a:pt x="80" y="809"/>
                    <a:pt x="78" y="812"/>
                  </a:cubicBezTo>
                  <a:lnTo>
                    <a:pt x="78" y="812"/>
                  </a:lnTo>
                  <a:cubicBezTo>
                    <a:pt x="73" y="820"/>
                    <a:pt x="68" y="827"/>
                    <a:pt x="64" y="835"/>
                  </a:cubicBezTo>
                  <a:lnTo>
                    <a:pt x="64" y="835"/>
                  </a:lnTo>
                  <a:cubicBezTo>
                    <a:pt x="63" y="837"/>
                    <a:pt x="62" y="838"/>
                    <a:pt x="61" y="840"/>
                  </a:cubicBezTo>
                  <a:lnTo>
                    <a:pt x="61" y="840"/>
                  </a:lnTo>
                  <a:cubicBezTo>
                    <a:pt x="60" y="841"/>
                    <a:pt x="60" y="842"/>
                    <a:pt x="59" y="843"/>
                  </a:cubicBezTo>
                  <a:lnTo>
                    <a:pt x="59" y="843"/>
                  </a:lnTo>
                  <a:cubicBezTo>
                    <a:pt x="54" y="853"/>
                    <a:pt x="49" y="863"/>
                    <a:pt x="44" y="873"/>
                  </a:cubicBezTo>
                  <a:lnTo>
                    <a:pt x="44" y="873"/>
                  </a:lnTo>
                  <a:cubicBezTo>
                    <a:pt x="43" y="874"/>
                    <a:pt x="42" y="876"/>
                    <a:pt x="41" y="878"/>
                  </a:cubicBezTo>
                  <a:lnTo>
                    <a:pt x="41" y="878"/>
                  </a:lnTo>
                  <a:cubicBezTo>
                    <a:pt x="38" y="886"/>
                    <a:pt x="34" y="895"/>
                    <a:pt x="30" y="903"/>
                  </a:cubicBezTo>
                  <a:lnTo>
                    <a:pt x="30" y="903"/>
                  </a:lnTo>
                  <a:cubicBezTo>
                    <a:pt x="30" y="904"/>
                    <a:pt x="29" y="906"/>
                    <a:pt x="28" y="908"/>
                  </a:cubicBezTo>
                  <a:lnTo>
                    <a:pt x="28" y="908"/>
                  </a:lnTo>
                  <a:cubicBezTo>
                    <a:pt x="28" y="909"/>
                    <a:pt x="27" y="912"/>
                    <a:pt x="26" y="914"/>
                  </a:cubicBezTo>
                  <a:lnTo>
                    <a:pt x="26" y="914"/>
                  </a:lnTo>
                  <a:cubicBezTo>
                    <a:pt x="25" y="916"/>
                    <a:pt x="25" y="918"/>
                    <a:pt x="24" y="921"/>
                  </a:cubicBezTo>
                  <a:lnTo>
                    <a:pt x="24" y="921"/>
                  </a:lnTo>
                  <a:cubicBezTo>
                    <a:pt x="21" y="926"/>
                    <a:pt x="20" y="932"/>
                    <a:pt x="18" y="938"/>
                  </a:cubicBezTo>
                  <a:lnTo>
                    <a:pt x="18" y="938"/>
                  </a:lnTo>
                  <a:cubicBezTo>
                    <a:pt x="17" y="939"/>
                    <a:pt x="17" y="940"/>
                    <a:pt x="16" y="941"/>
                  </a:cubicBezTo>
                  <a:lnTo>
                    <a:pt x="16" y="941"/>
                  </a:lnTo>
                  <a:cubicBezTo>
                    <a:pt x="15" y="949"/>
                    <a:pt x="13" y="956"/>
                    <a:pt x="11" y="962"/>
                  </a:cubicBezTo>
                  <a:lnTo>
                    <a:pt x="11" y="962"/>
                  </a:lnTo>
                  <a:cubicBezTo>
                    <a:pt x="10" y="964"/>
                    <a:pt x="10" y="966"/>
                    <a:pt x="9" y="968"/>
                  </a:cubicBezTo>
                  <a:lnTo>
                    <a:pt x="9" y="968"/>
                  </a:lnTo>
                  <a:cubicBezTo>
                    <a:pt x="9" y="971"/>
                    <a:pt x="9" y="975"/>
                    <a:pt x="8" y="978"/>
                  </a:cubicBezTo>
                  <a:lnTo>
                    <a:pt x="8" y="978"/>
                  </a:lnTo>
                  <a:cubicBezTo>
                    <a:pt x="7" y="980"/>
                    <a:pt x="7" y="981"/>
                    <a:pt x="7" y="984"/>
                  </a:cubicBezTo>
                  <a:lnTo>
                    <a:pt x="7" y="984"/>
                  </a:lnTo>
                  <a:cubicBezTo>
                    <a:pt x="6" y="987"/>
                    <a:pt x="6" y="988"/>
                    <a:pt x="5" y="991"/>
                  </a:cubicBezTo>
                  <a:lnTo>
                    <a:pt x="5" y="991"/>
                  </a:lnTo>
                  <a:cubicBezTo>
                    <a:pt x="4" y="996"/>
                    <a:pt x="4" y="1001"/>
                    <a:pt x="4" y="1006"/>
                  </a:cubicBezTo>
                  <a:lnTo>
                    <a:pt x="4" y="1006"/>
                  </a:lnTo>
                  <a:cubicBezTo>
                    <a:pt x="2" y="1009"/>
                    <a:pt x="2" y="1011"/>
                    <a:pt x="2" y="1013"/>
                  </a:cubicBezTo>
                  <a:lnTo>
                    <a:pt x="2" y="1013"/>
                  </a:lnTo>
                  <a:cubicBezTo>
                    <a:pt x="2" y="1020"/>
                    <a:pt x="1" y="1027"/>
                    <a:pt x="1" y="1034"/>
                  </a:cubicBezTo>
                  <a:lnTo>
                    <a:pt x="1" y="1034"/>
                  </a:lnTo>
                  <a:cubicBezTo>
                    <a:pt x="0" y="1034"/>
                    <a:pt x="0" y="1035"/>
                    <a:pt x="0" y="1035"/>
                  </a:cubicBezTo>
                  <a:lnTo>
                    <a:pt x="0" y="1035"/>
                  </a:lnTo>
                  <a:cubicBezTo>
                    <a:pt x="0" y="1041"/>
                    <a:pt x="0" y="1047"/>
                    <a:pt x="0" y="1053"/>
                  </a:cubicBezTo>
                  <a:lnTo>
                    <a:pt x="0" y="1053"/>
                  </a:lnTo>
                  <a:cubicBezTo>
                    <a:pt x="0" y="1054"/>
                    <a:pt x="0" y="1056"/>
                    <a:pt x="0" y="1058"/>
                  </a:cubicBezTo>
                  <a:lnTo>
                    <a:pt x="43" y="5926"/>
                  </a:lnTo>
                  <a:lnTo>
                    <a:pt x="43" y="5926"/>
                  </a:lnTo>
                  <a:cubicBezTo>
                    <a:pt x="43" y="5918"/>
                    <a:pt x="43" y="5911"/>
                    <a:pt x="43" y="5903"/>
                  </a:cubicBezTo>
                  <a:lnTo>
                    <a:pt x="43" y="5903"/>
                  </a:lnTo>
                  <a:lnTo>
                    <a:pt x="43" y="5903"/>
                  </a:lnTo>
                  <a:lnTo>
                    <a:pt x="43" y="5903"/>
                  </a:lnTo>
                  <a:cubicBezTo>
                    <a:pt x="44" y="5895"/>
                    <a:pt x="44" y="5888"/>
                    <a:pt x="45" y="5881"/>
                  </a:cubicBezTo>
                  <a:lnTo>
                    <a:pt x="45" y="5881"/>
                  </a:lnTo>
                  <a:cubicBezTo>
                    <a:pt x="45" y="5878"/>
                    <a:pt x="45" y="5877"/>
                    <a:pt x="45" y="5874"/>
                  </a:cubicBezTo>
                  <a:lnTo>
                    <a:pt x="45" y="5874"/>
                  </a:lnTo>
                  <a:cubicBezTo>
                    <a:pt x="46" y="5869"/>
                    <a:pt x="47" y="5864"/>
                    <a:pt x="48" y="5859"/>
                  </a:cubicBezTo>
                  <a:lnTo>
                    <a:pt x="48" y="5859"/>
                  </a:lnTo>
                  <a:cubicBezTo>
                    <a:pt x="48" y="5856"/>
                    <a:pt x="49" y="5855"/>
                    <a:pt x="49" y="5852"/>
                  </a:cubicBezTo>
                  <a:lnTo>
                    <a:pt x="49" y="5852"/>
                  </a:lnTo>
                  <a:cubicBezTo>
                    <a:pt x="51" y="5847"/>
                    <a:pt x="51" y="5841"/>
                    <a:pt x="52" y="5836"/>
                  </a:cubicBezTo>
                  <a:lnTo>
                    <a:pt x="52" y="5836"/>
                  </a:lnTo>
                  <a:cubicBezTo>
                    <a:pt x="53" y="5834"/>
                    <a:pt x="53" y="5832"/>
                    <a:pt x="54" y="5831"/>
                  </a:cubicBezTo>
                  <a:lnTo>
                    <a:pt x="54" y="5831"/>
                  </a:lnTo>
                  <a:cubicBezTo>
                    <a:pt x="56" y="5824"/>
                    <a:pt x="57" y="5817"/>
                    <a:pt x="59" y="5809"/>
                  </a:cubicBezTo>
                  <a:lnTo>
                    <a:pt x="59" y="5809"/>
                  </a:lnTo>
                  <a:cubicBezTo>
                    <a:pt x="60" y="5808"/>
                    <a:pt x="60" y="5807"/>
                    <a:pt x="61" y="5806"/>
                  </a:cubicBezTo>
                  <a:lnTo>
                    <a:pt x="61" y="5806"/>
                  </a:lnTo>
                  <a:cubicBezTo>
                    <a:pt x="63" y="5800"/>
                    <a:pt x="64" y="5794"/>
                    <a:pt x="66" y="5789"/>
                  </a:cubicBezTo>
                  <a:lnTo>
                    <a:pt x="66" y="5789"/>
                  </a:lnTo>
                  <a:cubicBezTo>
                    <a:pt x="67" y="5786"/>
                    <a:pt x="68" y="5785"/>
                    <a:pt x="68" y="5782"/>
                  </a:cubicBezTo>
                  <a:lnTo>
                    <a:pt x="68" y="5782"/>
                  </a:lnTo>
                  <a:cubicBezTo>
                    <a:pt x="70" y="5779"/>
                    <a:pt x="71" y="5775"/>
                    <a:pt x="73" y="5772"/>
                  </a:cubicBezTo>
                  <a:lnTo>
                    <a:pt x="73" y="5772"/>
                  </a:lnTo>
                  <a:cubicBezTo>
                    <a:pt x="76" y="5763"/>
                    <a:pt x="80" y="5755"/>
                    <a:pt x="84" y="5746"/>
                  </a:cubicBezTo>
                  <a:lnTo>
                    <a:pt x="84" y="5746"/>
                  </a:lnTo>
                  <a:cubicBezTo>
                    <a:pt x="85" y="5744"/>
                    <a:pt x="86" y="5743"/>
                    <a:pt x="87" y="5741"/>
                  </a:cubicBezTo>
                  <a:lnTo>
                    <a:pt x="87" y="5741"/>
                  </a:lnTo>
                  <a:cubicBezTo>
                    <a:pt x="91" y="5730"/>
                    <a:pt x="96" y="5721"/>
                    <a:pt x="102" y="5711"/>
                  </a:cubicBezTo>
                  <a:lnTo>
                    <a:pt x="102" y="5711"/>
                  </a:lnTo>
                  <a:cubicBezTo>
                    <a:pt x="104" y="5708"/>
                    <a:pt x="104" y="5706"/>
                    <a:pt x="106" y="5703"/>
                  </a:cubicBezTo>
                  <a:lnTo>
                    <a:pt x="106" y="5703"/>
                  </a:lnTo>
                  <a:cubicBezTo>
                    <a:pt x="110" y="5696"/>
                    <a:pt x="116" y="5687"/>
                    <a:pt x="121" y="5680"/>
                  </a:cubicBezTo>
                  <a:lnTo>
                    <a:pt x="121" y="5680"/>
                  </a:lnTo>
                  <a:cubicBezTo>
                    <a:pt x="123" y="5677"/>
                    <a:pt x="124" y="5676"/>
                    <a:pt x="125" y="5673"/>
                  </a:cubicBezTo>
                  <a:lnTo>
                    <a:pt x="125" y="5673"/>
                  </a:lnTo>
                  <a:cubicBezTo>
                    <a:pt x="132" y="5664"/>
                    <a:pt x="139" y="5654"/>
                    <a:pt x="146" y="5644"/>
                  </a:cubicBezTo>
                  <a:lnTo>
                    <a:pt x="146" y="5644"/>
                  </a:lnTo>
                  <a:cubicBezTo>
                    <a:pt x="147" y="5642"/>
                    <a:pt x="149" y="5641"/>
                    <a:pt x="151" y="5638"/>
                  </a:cubicBezTo>
                  <a:lnTo>
                    <a:pt x="151" y="5638"/>
                  </a:lnTo>
                  <a:cubicBezTo>
                    <a:pt x="157" y="5630"/>
                    <a:pt x="163" y="5623"/>
                    <a:pt x="170" y="5615"/>
                  </a:cubicBezTo>
                  <a:lnTo>
                    <a:pt x="170" y="5615"/>
                  </a:lnTo>
                  <a:cubicBezTo>
                    <a:pt x="172" y="5612"/>
                    <a:pt x="174" y="5610"/>
                    <a:pt x="176" y="5607"/>
                  </a:cubicBezTo>
                  <a:lnTo>
                    <a:pt x="176" y="5607"/>
                  </a:lnTo>
                  <a:cubicBezTo>
                    <a:pt x="185" y="5597"/>
                    <a:pt x="193" y="5588"/>
                    <a:pt x="202" y="5578"/>
                  </a:cubicBezTo>
                  <a:lnTo>
                    <a:pt x="202" y="5578"/>
                  </a:lnTo>
                  <a:cubicBezTo>
                    <a:pt x="203" y="5578"/>
                    <a:pt x="203" y="5578"/>
                    <a:pt x="203" y="5577"/>
                  </a:cubicBezTo>
                  <a:lnTo>
                    <a:pt x="203" y="5577"/>
                  </a:lnTo>
                  <a:cubicBezTo>
                    <a:pt x="212" y="5568"/>
                    <a:pt x="222" y="5558"/>
                    <a:pt x="231" y="5549"/>
                  </a:cubicBezTo>
                  <a:lnTo>
                    <a:pt x="231" y="5549"/>
                  </a:lnTo>
                  <a:cubicBezTo>
                    <a:pt x="234" y="5546"/>
                    <a:pt x="236" y="5544"/>
                    <a:pt x="240" y="5541"/>
                  </a:cubicBezTo>
                  <a:lnTo>
                    <a:pt x="240" y="5541"/>
                  </a:lnTo>
                  <a:cubicBezTo>
                    <a:pt x="248" y="5533"/>
                    <a:pt x="258" y="5525"/>
                    <a:pt x="267" y="5516"/>
                  </a:cubicBezTo>
                  <a:lnTo>
                    <a:pt x="267" y="5516"/>
                  </a:lnTo>
                  <a:cubicBezTo>
                    <a:pt x="269" y="5516"/>
                    <a:pt x="271" y="5514"/>
                    <a:pt x="272" y="5512"/>
                  </a:cubicBezTo>
                  <a:lnTo>
                    <a:pt x="272" y="5512"/>
                  </a:lnTo>
                  <a:cubicBezTo>
                    <a:pt x="274" y="5511"/>
                    <a:pt x="276" y="5510"/>
                    <a:pt x="278" y="5508"/>
                  </a:cubicBezTo>
                  <a:lnTo>
                    <a:pt x="278" y="5508"/>
                  </a:lnTo>
                  <a:cubicBezTo>
                    <a:pt x="284" y="5503"/>
                    <a:pt x="289" y="5498"/>
                    <a:pt x="296" y="5493"/>
                  </a:cubicBezTo>
                  <a:lnTo>
                    <a:pt x="296" y="5493"/>
                  </a:lnTo>
                  <a:cubicBezTo>
                    <a:pt x="299" y="5490"/>
                    <a:pt x="301" y="5488"/>
                    <a:pt x="304" y="5486"/>
                  </a:cubicBezTo>
                  <a:lnTo>
                    <a:pt x="304" y="5486"/>
                  </a:lnTo>
                  <a:cubicBezTo>
                    <a:pt x="310" y="5481"/>
                    <a:pt x="317" y="5476"/>
                    <a:pt x="324" y="5471"/>
                  </a:cubicBezTo>
                  <a:lnTo>
                    <a:pt x="324" y="5471"/>
                  </a:lnTo>
                  <a:cubicBezTo>
                    <a:pt x="325" y="5469"/>
                    <a:pt x="328" y="5467"/>
                    <a:pt x="330" y="5466"/>
                  </a:cubicBezTo>
                  <a:lnTo>
                    <a:pt x="330" y="5466"/>
                  </a:lnTo>
                  <a:cubicBezTo>
                    <a:pt x="338" y="5460"/>
                    <a:pt x="347" y="5453"/>
                    <a:pt x="356" y="5447"/>
                  </a:cubicBezTo>
                  <a:lnTo>
                    <a:pt x="356" y="5447"/>
                  </a:lnTo>
                  <a:cubicBezTo>
                    <a:pt x="359" y="5445"/>
                    <a:pt x="360" y="5444"/>
                    <a:pt x="363" y="5442"/>
                  </a:cubicBezTo>
                  <a:lnTo>
                    <a:pt x="363" y="5442"/>
                  </a:lnTo>
                  <a:cubicBezTo>
                    <a:pt x="370" y="5437"/>
                    <a:pt x="378" y="5432"/>
                    <a:pt x="384" y="5427"/>
                  </a:cubicBezTo>
                  <a:lnTo>
                    <a:pt x="384" y="5427"/>
                  </a:lnTo>
                  <a:cubicBezTo>
                    <a:pt x="388" y="5425"/>
                    <a:pt x="391" y="5422"/>
                    <a:pt x="395" y="5421"/>
                  </a:cubicBezTo>
                  <a:lnTo>
                    <a:pt x="395" y="5421"/>
                  </a:lnTo>
                  <a:cubicBezTo>
                    <a:pt x="402" y="5416"/>
                    <a:pt x="408" y="5411"/>
                    <a:pt x="415" y="5407"/>
                  </a:cubicBezTo>
                  <a:lnTo>
                    <a:pt x="415" y="5407"/>
                  </a:lnTo>
                  <a:cubicBezTo>
                    <a:pt x="418" y="5405"/>
                    <a:pt x="421" y="5403"/>
                    <a:pt x="425" y="5401"/>
                  </a:cubicBezTo>
                  <a:lnTo>
                    <a:pt x="425" y="5401"/>
                  </a:lnTo>
                  <a:cubicBezTo>
                    <a:pt x="433" y="5396"/>
                    <a:pt x="442" y="5390"/>
                    <a:pt x="449" y="5385"/>
                  </a:cubicBezTo>
                  <a:lnTo>
                    <a:pt x="449" y="5385"/>
                  </a:lnTo>
                  <a:cubicBezTo>
                    <a:pt x="452" y="5384"/>
                    <a:pt x="454" y="5382"/>
                    <a:pt x="456" y="5381"/>
                  </a:cubicBezTo>
                  <a:lnTo>
                    <a:pt x="456" y="5381"/>
                  </a:lnTo>
                  <a:cubicBezTo>
                    <a:pt x="468" y="5374"/>
                    <a:pt x="479" y="5368"/>
                    <a:pt x="490" y="5361"/>
                  </a:cubicBezTo>
                  <a:lnTo>
                    <a:pt x="490" y="5361"/>
                  </a:lnTo>
                  <a:cubicBezTo>
                    <a:pt x="492" y="5360"/>
                    <a:pt x="495" y="5359"/>
                    <a:pt x="498" y="5357"/>
                  </a:cubicBezTo>
                  <a:lnTo>
                    <a:pt x="498" y="5357"/>
                  </a:lnTo>
                  <a:cubicBezTo>
                    <a:pt x="506" y="5352"/>
                    <a:pt x="515" y="5347"/>
                    <a:pt x="524" y="5342"/>
                  </a:cubicBezTo>
                  <a:lnTo>
                    <a:pt x="524" y="5342"/>
                  </a:lnTo>
                  <a:cubicBezTo>
                    <a:pt x="528" y="5339"/>
                    <a:pt x="534" y="5338"/>
                    <a:pt x="538" y="5335"/>
                  </a:cubicBezTo>
                  <a:lnTo>
                    <a:pt x="538" y="5335"/>
                  </a:lnTo>
                  <a:cubicBezTo>
                    <a:pt x="545" y="5331"/>
                    <a:pt x="553" y="5326"/>
                    <a:pt x="561" y="5323"/>
                  </a:cubicBezTo>
                  <a:lnTo>
                    <a:pt x="561" y="5323"/>
                  </a:lnTo>
                  <a:cubicBezTo>
                    <a:pt x="565" y="5320"/>
                    <a:pt x="570" y="5318"/>
                    <a:pt x="575" y="5315"/>
                  </a:cubicBezTo>
                  <a:lnTo>
                    <a:pt x="575" y="5315"/>
                  </a:lnTo>
                  <a:cubicBezTo>
                    <a:pt x="582" y="5311"/>
                    <a:pt x="590" y="5308"/>
                    <a:pt x="597" y="5304"/>
                  </a:cubicBezTo>
                  <a:lnTo>
                    <a:pt x="597" y="5304"/>
                  </a:lnTo>
                  <a:cubicBezTo>
                    <a:pt x="604" y="5301"/>
                    <a:pt x="611" y="5297"/>
                    <a:pt x="619" y="5293"/>
                  </a:cubicBezTo>
                  <a:lnTo>
                    <a:pt x="619" y="5293"/>
                  </a:lnTo>
                  <a:cubicBezTo>
                    <a:pt x="625" y="5290"/>
                    <a:pt x="632" y="5287"/>
                    <a:pt x="639" y="5283"/>
                  </a:cubicBezTo>
                  <a:lnTo>
                    <a:pt x="639" y="5283"/>
                  </a:lnTo>
                  <a:cubicBezTo>
                    <a:pt x="646" y="5280"/>
                    <a:pt x="653" y="5277"/>
                    <a:pt x="661" y="5273"/>
                  </a:cubicBezTo>
                  <a:lnTo>
                    <a:pt x="661" y="5273"/>
                  </a:lnTo>
                  <a:cubicBezTo>
                    <a:pt x="668" y="5270"/>
                    <a:pt x="675" y="5266"/>
                    <a:pt x="682" y="5264"/>
                  </a:cubicBezTo>
                  <a:lnTo>
                    <a:pt x="682" y="5264"/>
                  </a:lnTo>
                  <a:cubicBezTo>
                    <a:pt x="689" y="5260"/>
                    <a:pt x="698" y="5257"/>
                    <a:pt x="706" y="5253"/>
                  </a:cubicBezTo>
                  <a:lnTo>
                    <a:pt x="706" y="5253"/>
                  </a:lnTo>
                  <a:cubicBezTo>
                    <a:pt x="712" y="5250"/>
                    <a:pt x="719" y="5247"/>
                    <a:pt x="727" y="5244"/>
                  </a:cubicBezTo>
                  <a:lnTo>
                    <a:pt x="727" y="5244"/>
                  </a:lnTo>
                  <a:cubicBezTo>
                    <a:pt x="735" y="5241"/>
                    <a:pt x="742" y="5237"/>
                    <a:pt x="751" y="5234"/>
                  </a:cubicBezTo>
                  <a:lnTo>
                    <a:pt x="751" y="5234"/>
                  </a:lnTo>
                  <a:cubicBezTo>
                    <a:pt x="761" y="5230"/>
                    <a:pt x="770" y="5225"/>
                    <a:pt x="780" y="5222"/>
                  </a:cubicBezTo>
                  <a:lnTo>
                    <a:pt x="780" y="5222"/>
                  </a:lnTo>
                  <a:cubicBezTo>
                    <a:pt x="800" y="5213"/>
                    <a:pt x="820" y="5206"/>
                    <a:pt x="840" y="5198"/>
                  </a:cubicBezTo>
                  <a:lnTo>
                    <a:pt x="840" y="5198"/>
                  </a:lnTo>
                  <a:cubicBezTo>
                    <a:pt x="846" y="5195"/>
                    <a:pt x="852" y="5194"/>
                    <a:pt x="858" y="5191"/>
                  </a:cubicBezTo>
                  <a:lnTo>
                    <a:pt x="858" y="5191"/>
                  </a:lnTo>
                  <a:cubicBezTo>
                    <a:pt x="873" y="5185"/>
                    <a:pt x="888" y="5180"/>
                    <a:pt x="903" y="5174"/>
                  </a:cubicBezTo>
                  <a:lnTo>
                    <a:pt x="903" y="5174"/>
                  </a:lnTo>
                  <a:cubicBezTo>
                    <a:pt x="909" y="5172"/>
                    <a:pt x="916" y="5170"/>
                    <a:pt x="922" y="5167"/>
                  </a:cubicBezTo>
                  <a:lnTo>
                    <a:pt x="922" y="5167"/>
                  </a:lnTo>
                  <a:cubicBezTo>
                    <a:pt x="964" y="5153"/>
                    <a:pt x="1007" y="5138"/>
                    <a:pt x="1050" y="5124"/>
                  </a:cubicBezTo>
                  <a:lnTo>
                    <a:pt x="1050" y="5124"/>
                  </a:lnTo>
                  <a:cubicBezTo>
                    <a:pt x="1059" y="5122"/>
                    <a:pt x="1069" y="5119"/>
                    <a:pt x="1077" y="5117"/>
                  </a:cubicBezTo>
                  <a:lnTo>
                    <a:pt x="1077" y="5117"/>
                  </a:lnTo>
                  <a:cubicBezTo>
                    <a:pt x="1086" y="5114"/>
                    <a:pt x="1093" y="5112"/>
                    <a:pt x="1101" y="5109"/>
                  </a:cubicBezTo>
                  <a:lnTo>
                    <a:pt x="1101" y="5109"/>
                  </a:lnTo>
                  <a:cubicBezTo>
                    <a:pt x="1111" y="5105"/>
                    <a:pt x="1122" y="5103"/>
                    <a:pt x="1132" y="5099"/>
                  </a:cubicBezTo>
                  <a:lnTo>
                    <a:pt x="1132" y="5099"/>
                  </a:lnTo>
                  <a:cubicBezTo>
                    <a:pt x="1140" y="5098"/>
                    <a:pt x="1147" y="5095"/>
                    <a:pt x="1156" y="5092"/>
                  </a:cubicBezTo>
                  <a:lnTo>
                    <a:pt x="1156" y="5092"/>
                  </a:lnTo>
                  <a:cubicBezTo>
                    <a:pt x="1166" y="5090"/>
                    <a:pt x="1176" y="5087"/>
                    <a:pt x="1188" y="5084"/>
                  </a:cubicBezTo>
                  <a:lnTo>
                    <a:pt x="1188" y="5084"/>
                  </a:lnTo>
                  <a:cubicBezTo>
                    <a:pt x="1195" y="5082"/>
                    <a:pt x="1203" y="5080"/>
                    <a:pt x="1211" y="5077"/>
                  </a:cubicBezTo>
                  <a:lnTo>
                    <a:pt x="1211" y="5077"/>
                  </a:lnTo>
                  <a:cubicBezTo>
                    <a:pt x="1222" y="5075"/>
                    <a:pt x="1233" y="5071"/>
                    <a:pt x="1244" y="5069"/>
                  </a:cubicBezTo>
                  <a:lnTo>
                    <a:pt x="1244" y="5069"/>
                  </a:lnTo>
                  <a:cubicBezTo>
                    <a:pt x="1252" y="5067"/>
                    <a:pt x="1260" y="5065"/>
                    <a:pt x="1267" y="5063"/>
                  </a:cubicBezTo>
                  <a:lnTo>
                    <a:pt x="1267" y="5063"/>
                  </a:lnTo>
                  <a:cubicBezTo>
                    <a:pt x="1279" y="5059"/>
                    <a:pt x="1291" y="5056"/>
                    <a:pt x="1303" y="5053"/>
                  </a:cubicBezTo>
                  <a:lnTo>
                    <a:pt x="1303" y="5053"/>
                  </a:lnTo>
                  <a:cubicBezTo>
                    <a:pt x="1310" y="5052"/>
                    <a:pt x="1317" y="5050"/>
                    <a:pt x="1324" y="5048"/>
                  </a:cubicBezTo>
                  <a:lnTo>
                    <a:pt x="1324" y="5048"/>
                  </a:lnTo>
                  <a:cubicBezTo>
                    <a:pt x="1340" y="5045"/>
                    <a:pt x="1356" y="5040"/>
                    <a:pt x="1373" y="5037"/>
                  </a:cubicBezTo>
                  <a:lnTo>
                    <a:pt x="1373" y="5037"/>
                  </a:lnTo>
                  <a:cubicBezTo>
                    <a:pt x="1375" y="5036"/>
                    <a:pt x="1378" y="5035"/>
                    <a:pt x="1381" y="5034"/>
                  </a:cubicBezTo>
                  <a:lnTo>
                    <a:pt x="1381" y="5034"/>
                  </a:lnTo>
                  <a:cubicBezTo>
                    <a:pt x="1400" y="5030"/>
                    <a:pt x="1419" y="5026"/>
                    <a:pt x="1439" y="5022"/>
                  </a:cubicBezTo>
                  <a:lnTo>
                    <a:pt x="1439" y="5022"/>
                  </a:lnTo>
                  <a:cubicBezTo>
                    <a:pt x="1445" y="5020"/>
                    <a:pt x="1451" y="5019"/>
                    <a:pt x="1457" y="5017"/>
                  </a:cubicBezTo>
                  <a:lnTo>
                    <a:pt x="1457" y="5017"/>
                  </a:lnTo>
                  <a:cubicBezTo>
                    <a:pt x="1471" y="5015"/>
                    <a:pt x="1484" y="5011"/>
                    <a:pt x="1498" y="5009"/>
                  </a:cubicBezTo>
                  <a:lnTo>
                    <a:pt x="1498" y="5009"/>
                  </a:lnTo>
                  <a:cubicBezTo>
                    <a:pt x="1505" y="5007"/>
                    <a:pt x="1514" y="5005"/>
                    <a:pt x="1521" y="5004"/>
                  </a:cubicBezTo>
                  <a:lnTo>
                    <a:pt x="1521" y="5004"/>
                  </a:lnTo>
                  <a:cubicBezTo>
                    <a:pt x="1534" y="5001"/>
                    <a:pt x="1546" y="4999"/>
                    <a:pt x="1557" y="4997"/>
                  </a:cubicBezTo>
                  <a:lnTo>
                    <a:pt x="1557" y="4997"/>
                  </a:lnTo>
                  <a:cubicBezTo>
                    <a:pt x="1566" y="4995"/>
                    <a:pt x="1575" y="4993"/>
                    <a:pt x="1582" y="4992"/>
                  </a:cubicBezTo>
                  <a:lnTo>
                    <a:pt x="1582" y="4992"/>
                  </a:lnTo>
                  <a:cubicBezTo>
                    <a:pt x="1594" y="4989"/>
                    <a:pt x="1606" y="4987"/>
                    <a:pt x="1617" y="4985"/>
                  </a:cubicBezTo>
                  <a:lnTo>
                    <a:pt x="1617" y="4985"/>
                  </a:lnTo>
                  <a:cubicBezTo>
                    <a:pt x="1626" y="4983"/>
                    <a:pt x="1635" y="4981"/>
                    <a:pt x="1644" y="4980"/>
                  </a:cubicBezTo>
                  <a:lnTo>
                    <a:pt x="1644" y="4980"/>
                  </a:lnTo>
                  <a:cubicBezTo>
                    <a:pt x="1655" y="4978"/>
                    <a:pt x="1667" y="4976"/>
                    <a:pt x="1678" y="4974"/>
                  </a:cubicBezTo>
                  <a:lnTo>
                    <a:pt x="1678" y="4974"/>
                  </a:lnTo>
                  <a:cubicBezTo>
                    <a:pt x="1688" y="4972"/>
                    <a:pt x="1696" y="4971"/>
                    <a:pt x="1705" y="4970"/>
                  </a:cubicBezTo>
                  <a:lnTo>
                    <a:pt x="1705" y="4970"/>
                  </a:lnTo>
                  <a:cubicBezTo>
                    <a:pt x="1717" y="4968"/>
                    <a:pt x="1728" y="4965"/>
                    <a:pt x="1740" y="4963"/>
                  </a:cubicBezTo>
                  <a:lnTo>
                    <a:pt x="1740" y="4963"/>
                  </a:lnTo>
                  <a:cubicBezTo>
                    <a:pt x="1748" y="4962"/>
                    <a:pt x="1758" y="4961"/>
                    <a:pt x="1767" y="4959"/>
                  </a:cubicBezTo>
                  <a:lnTo>
                    <a:pt x="1767" y="4959"/>
                  </a:lnTo>
                  <a:cubicBezTo>
                    <a:pt x="1778" y="4957"/>
                    <a:pt x="1790" y="4956"/>
                    <a:pt x="1801" y="4953"/>
                  </a:cubicBezTo>
                  <a:lnTo>
                    <a:pt x="1801" y="4953"/>
                  </a:lnTo>
                  <a:cubicBezTo>
                    <a:pt x="1811" y="4952"/>
                    <a:pt x="1820" y="4951"/>
                    <a:pt x="1830" y="4949"/>
                  </a:cubicBezTo>
                  <a:lnTo>
                    <a:pt x="1830" y="4949"/>
                  </a:lnTo>
                  <a:cubicBezTo>
                    <a:pt x="1841" y="4947"/>
                    <a:pt x="1852" y="4945"/>
                    <a:pt x="1863" y="4944"/>
                  </a:cubicBezTo>
                  <a:lnTo>
                    <a:pt x="1863" y="4944"/>
                  </a:lnTo>
                  <a:cubicBezTo>
                    <a:pt x="1873" y="4943"/>
                    <a:pt x="1883" y="4941"/>
                    <a:pt x="1892" y="4940"/>
                  </a:cubicBezTo>
                  <a:lnTo>
                    <a:pt x="1892" y="4940"/>
                  </a:lnTo>
                  <a:cubicBezTo>
                    <a:pt x="1903" y="4938"/>
                    <a:pt x="1915" y="4937"/>
                    <a:pt x="1926" y="4935"/>
                  </a:cubicBezTo>
                  <a:lnTo>
                    <a:pt x="1926" y="4935"/>
                  </a:lnTo>
                  <a:cubicBezTo>
                    <a:pt x="1936" y="4934"/>
                    <a:pt x="1945" y="4933"/>
                    <a:pt x="1955" y="4932"/>
                  </a:cubicBezTo>
                  <a:lnTo>
                    <a:pt x="1955" y="4932"/>
                  </a:lnTo>
                  <a:cubicBezTo>
                    <a:pt x="1965" y="4930"/>
                    <a:pt x="1974" y="4929"/>
                    <a:pt x="1985" y="4927"/>
                  </a:cubicBezTo>
                  <a:lnTo>
                    <a:pt x="1985" y="4927"/>
                  </a:lnTo>
                  <a:cubicBezTo>
                    <a:pt x="2004" y="4925"/>
                    <a:pt x="2023" y="4923"/>
                    <a:pt x="2041" y="4921"/>
                  </a:cubicBezTo>
                  <a:lnTo>
                    <a:pt x="2041" y="4921"/>
                  </a:lnTo>
                  <a:cubicBezTo>
                    <a:pt x="2048" y="4920"/>
                    <a:pt x="2056" y="4919"/>
                    <a:pt x="2063" y="4918"/>
                  </a:cubicBezTo>
                  <a:lnTo>
                    <a:pt x="2063" y="4918"/>
                  </a:lnTo>
                  <a:cubicBezTo>
                    <a:pt x="2088" y="4915"/>
                    <a:pt x="2114" y="4912"/>
                    <a:pt x="2140" y="4909"/>
                  </a:cubicBezTo>
                  <a:lnTo>
                    <a:pt x="2140" y="4909"/>
                  </a:lnTo>
                  <a:cubicBezTo>
                    <a:pt x="2144" y="4909"/>
                    <a:pt x="2148" y="4908"/>
                    <a:pt x="2152" y="4908"/>
                  </a:cubicBezTo>
                  <a:lnTo>
                    <a:pt x="2152" y="4908"/>
                  </a:lnTo>
                  <a:cubicBezTo>
                    <a:pt x="2174" y="4906"/>
                    <a:pt x="2196" y="4904"/>
                    <a:pt x="2218" y="4902"/>
                  </a:cubicBezTo>
                  <a:lnTo>
                    <a:pt x="2218" y="4902"/>
                  </a:lnTo>
                  <a:cubicBezTo>
                    <a:pt x="2226" y="4901"/>
                    <a:pt x="2235" y="4900"/>
                    <a:pt x="2243" y="4899"/>
                  </a:cubicBezTo>
                  <a:lnTo>
                    <a:pt x="2243" y="4899"/>
                  </a:lnTo>
                  <a:cubicBezTo>
                    <a:pt x="2262" y="4898"/>
                    <a:pt x="2281" y="4897"/>
                    <a:pt x="2300" y="4895"/>
                  </a:cubicBezTo>
                  <a:lnTo>
                    <a:pt x="2300" y="4895"/>
                  </a:lnTo>
                  <a:cubicBezTo>
                    <a:pt x="2307" y="4894"/>
                    <a:pt x="2314" y="4893"/>
                    <a:pt x="2321" y="4893"/>
                  </a:cubicBezTo>
                  <a:lnTo>
                    <a:pt x="2321" y="4893"/>
                  </a:lnTo>
                  <a:cubicBezTo>
                    <a:pt x="2357" y="4890"/>
                    <a:pt x="2392" y="4887"/>
                    <a:pt x="2428" y="4885"/>
                  </a:cubicBezTo>
                  <a:lnTo>
                    <a:pt x="2428" y="4885"/>
                  </a:lnTo>
                  <a:cubicBezTo>
                    <a:pt x="2434" y="4885"/>
                    <a:pt x="2440" y="4885"/>
                    <a:pt x="2446" y="4884"/>
                  </a:cubicBezTo>
                  <a:lnTo>
                    <a:pt x="2446" y="4884"/>
                  </a:lnTo>
                  <a:cubicBezTo>
                    <a:pt x="2482" y="4882"/>
                    <a:pt x="2517" y="4879"/>
                    <a:pt x="2553" y="4878"/>
                  </a:cubicBezTo>
                  <a:lnTo>
                    <a:pt x="2553" y="4878"/>
                  </a:lnTo>
                  <a:cubicBezTo>
                    <a:pt x="2559" y="4878"/>
                    <a:pt x="2565" y="4878"/>
                    <a:pt x="2572" y="4877"/>
                  </a:cubicBezTo>
                  <a:lnTo>
                    <a:pt x="2572" y="4877"/>
                  </a:lnTo>
                  <a:cubicBezTo>
                    <a:pt x="2602" y="4876"/>
                    <a:pt x="2632" y="4874"/>
                    <a:pt x="2662" y="4874"/>
                  </a:cubicBezTo>
                  <a:lnTo>
                    <a:pt x="2662" y="4874"/>
                  </a:lnTo>
                  <a:cubicBezTo>
                    <a:pt x="2665" y="4874"/>
                    <a:pt x="2667" y="4874"/>
                    <a:pt x="2670" y="4874"/>
                  </a:cubicBezTo>
                  <a:lnTo>
                    <a:pt x="2670" y="4874"/>
                  </a:lnTo>
                  <a:cubicBezTo>
                    <a:pt x="2702" y="4872"/>
                    <a:pt x="2734" y="4871"/>
                    <a:pt x="2766" y="4871"/>
                  </a:cubicBezTo>
                  <a:lnTo>
                    <a:pt x="2766" y="4871"/>
                  </a:lnTo>
                  <a:cubicBezTo>
                    <a:pt x="2773" y="4870"/>
                    <a:pt x="2780" y="4870"/>
                    <a:pt x="2788" y="4870"/>
                  </a:cubicBezTo>
                  <a:lnTo>
                    <a:pt x="2788" y="4870"/>
                  </a:lnTo>
                  <a:cubicBezTo>
                    <a:pt x="2818" y="4869"/>
                    <a:pt x="2847" y="4869"/>
                    <a:pt x="2877" y="4869"/>
                  </a:cubicBezTo>
                  <a:lnTo>
                    <a:pt x="2878" y="4869"/>
                  </a:lnTo>
                  <a:lnTo>
                    <a:pt x="2878" y="4869"/>
                  </a:lnTo>
                  <a:cubicBezTo>
                    <a:pt x="2908" y="4868"/>
                    <a:pt x="2937" y="4868"/>
                    <a:pt x="2967" y="4869"/>
                  </a:cubicBezTo>
                  <a:lnTo>
                    <a:pt x="2967" y="4869"/>
                  </a:lnTo>
                  <a:cubicBezTo>
                    <a:pt x="2974" y="4869"/>
                    <a:pt x="2982" y="4869"/>
                    <a:pt x="2990" y="4869"/>
                  </a:cubicBezTo>
                  <a:lnTo>
                    <a:pt x="2990" y="4869"/>
                  </a:lnTo>
                  <a:cubicBezTo>
                    <a:pt x="3015" y="4869"/>
                    <a:pt x="3040" y="4869"/>
                    <a:pt x="3064" y="4870"/>
                  </a:cubicBezTo>
                  <a:lnTo>
                    <a:pt x="3064" y="4870"/>
                  </a:lnTo>
                  <a:cubicBezTo>
                    <a:pt x="3068" y="4870"/>
                    <a:pt x="3072" y="4870"/>
                    <a:pt x="3076" y="4870"/>
                  </a:cubicBezTo>
                  <a:lnTo>
                    <a:pt x="3076" y="4870"/>
                  </a:lnTo>
                  <a:cubicBezTo>
                    <a:pt x="3105" y="4871"/>
                    <a:pt x="3134" y="4871"/>
                    <a:pt x="3162" y="4872"/>
                  </a:cubicBezTo>
                  <a:lnTo>
                    <a:pt x="3162" y="4872"/>
                  </a:lnTo>
                  <a:cubicBezTo>
                    <a:pt x="3169" y="4872"/>
                    <a:pt x="3177" y="4872"/>
                    <a:pt x="3184" y="4872"/>
                  </a:cubicBezTo>
                  <a:lnTo>
                    <a:pt x="3184" y="4872"/>
                  </a:lnTo>
                  <a:cubicBezTo>
                    <a:pt x="3206" y="4874"/>
                    <a:pt x="3226" y="4874"/>
                    <a:pt x="3247" y="4875"/>
                  </a:cubicBezTo>
                  <a:lnTo>
                    <a:pt x="3247" y="4875"/>
                  </a:lnTo>
                  <a:cubicBezTo>
                    <a:pt x="3255" y="4875"/>
                    <a:pt x="3263" y="4876"/>
                    <a:pt x="3271" y="4876"/>
                  </a:cubicBezTo>
                  <a:lnTo>
                    <a:pt x="3271" y="4876"/>
                  </a:lnTo>
                  <a:cubicBezTo>
                    <a:pt x="3298" y="4878"/>
                    <a:pt x="3326" y="4879"/>
                    <a:pt x="3353" y="4880"/>
                  </a:cubicBezTo>
                  <a:lnTo>
                    <a:pt x="3353" y="4880"/>
                  </a:lnTo>
                  <a:cubicBezTo>
                    <a:pt x="3355" y="4880"/>
                    <a:pt x="3358" y="4880"/>
                    <a:pt x="3362" y="4880"/>
                  </a:cubicBezTo>
                  <a:lnTo>
                    <a:pt x="3362" y="4880"/>
                  </a:lnTo>
                  <a:cubicBezTo>
                    <a:pt x="3385" y="4882"/>
                    <a:pt x="3410" y="4884"/>
                    <a:pt x="3434" y="4885"/>
                  </a:cubicBezTo>
                  <a:lnTo>
                    <a:pt x="3434" y="4885"/>
                  </a:lnTo>
                  <a:cubicBezTo>
                    <a:pt x="3443" y="4885"/>
                    <a:pt x="3451" y="4886"/>
                    <a:pt x="3459" y="4887"/>
                  </a:cubicBezTo>
                  <a:lnTo>
                    <a:pt x="3459" y="4887"/>
                  </a:lnTo>
                  <a:cubicBezTo>
                    <a:pt x="3479" y="4888"/>
                    <a:pt x="3499" y="4890"/>
                    <a:pt x="3519" y="4891"/>
                  </a:cubicBezTo>
                  <a:lnTo>
                    <a:pt x="3519" y="4891"/>
                  </a:lnTo>
                  <a:cubicBezTo>
                    <a:pt x="3527" y="4891"/>
                    <a:pt x="3534" y="4892"/>
                    <a:pt x="3541" y="4893"/>
                  </a:cubicBezTo>
                  <a:lnTo>
                    <a:pt x="3541" y="4893"/>
                  </a:lnTo>
                  <a:cubicBezTo>
                    <a:pt x="3568" y="4895"/>
                    <a:pt x="3595" y="4898"/>
                    <a:pt x="3621" y="4900"/>
                  </a:cubicBezTo>
                  <a:lnTo>
                    <a:pt x="3621" y="4900"/>
                  </a:lnTo>
                  <a:cubicBezTo>
                    <a:pt x="3625" y="4900"/>
                    <a:pt x="3629" y="4901"/>
                    <a:pt x="3632" y="4901"/>
                  </a:cubicBezTo>
                  <a:lnTo>
                    <a:pt x="3632" y="4901"/>
                  </a:lnTo>
                  <a:cubicBezTo>
                    <a:pt x="3655" y="4902"/>
                    <a:pt x="3678" y="4905"/>
                    <a:pt x="3701" y="4908"/>
                  </a:cubicBezTo>
                  <a:lnTo>
                    <a:pt x="3701" y="4908"/>
                  </a:lnTo>
                  <a:cubicBezTo>
                    <a:pt x="3709" y="4908"/>
                    <a:pt x="3717" y="4909"/>
                    <a:pt x="3724" y="4910"/>
                  </a:cubicBezTo>
                  <a:lnTo>
                    <a:pt x="3724" y="4910"/>
                  </a:lnTo>
                  <a:cubicBezTo>
                    <a:pt x="3745" y="4912"/>
                    <a:pt x="3765" y="4915"/>
                    <a:pt x="3784" y="4917"/>
                  </a:cubicBezTo>
                  <a:lnTo>
                    <a:pt x="3784" y="4917"/>
                  </a:lnTo>
                  <a:cubicBezTo>
                    <a:pt x="3791" y="4918"/>
                    <a:pt x="3799" y="4918"/>
                    <a:pt x="3806" y="4919"/>
                  </a:cubicBezTo>
                  <a:lnTo>
                    <a:pt x="3806" y="4919"/>
                  </a:lnTo>
                  <a:cubicBezTo>
                    <a:pt x="3832" y="4922"/>
                    <a:pt x="3858" y="4926"/>
                    <a:pt x="3884" y="4929"/>
                  </a:cubicBezTo>
                  <a:lnTo>
                    <a:pt x="3884" y="4929"/>
                  </a:lnTo>
                  <a:cubicBezTo>
                    <a:pt x="3888" y="4929"/>
                    <a:pt x="3892" y="4930"/>
                    <a:pt x="3897" y="4931"/>
                  </a:cubicBezTo>
                  <a:lnTo>
                    <a:pt x="3897" y="4931"/>
                  </a:lnTo>
                  <a:cubicBezTo>
                    <a:pt x="3919" y="4934"/>
                    <a:pt x="3941" y="4937"/>
                    <a:pt x="3963" y="4940"/>
                  </a:cubicBezTo>
                  <a:lnTo>
                    <a:pt x="3963" y="4940"/>
                  </a:lnTo>
                  <a:cubicBezTo>
                    <a:pt x="3971" y="4941"/>
                    <a:pt x="3979" y="4942"/>
                    <a:pt x="3987" y="4944"/>
                  </a:cubicBezTo>
                  <a:lnTo>
                    <a:pt x="3987" y="4944"/>
                  </a:lnTo>
                  <a:cubicBezTo>
                    <a:pt x="4008" y="4946"/>
                    <a:pt x="4029" y="4950"/>
                    <a:pt x="4050" y="4953"/>
                  </a:cubicBezTo>
                  <a:lnTo>
                    <a:pt x="4050" y="4953"/>
                  </a:lnTo>
                  <a:cubicBezTo>
                    <a:pt x="4055" y="4954"/>
                    <a:pt x="4061" y="4955"/>
                    <a:pt x="4066" y="4956"/>
                  </a:cubicBezTo>
                  <a:lnTo>
                    <a:pt x="4066" y="4956"/>
                  </a:lnTo>
                  <a:cubicBezTo>
                    <a:pt x="4092" y="4960"/>
                    <a:pt x="4119" y="4964"/>
                    <a:pt x="4145" y="4970"/>
                  </a:cubicBezTo>
                  <a:lnTo>
                    <a:pt x="4145" y="4970"/>
                  </a:lnTo>
                  <a:cubicBezTo>
                    <a:pt x="4152" y="4970"/>
                    <a:pt x="4158" y="4971"/>
                    <a:pt x="4165" y="4973"/>
                  </a:cubicBezTo>
                  <a:lnTo>
                    <a:pt x="4165" y="4973"/>
                  </a:lnTo>
                  <a:cubicBezTo>
                    <a:pt x="4186" y="4976"/>
                    <a:pt x="4207" y="4980"/>
                    <a:pt x="4228" y="4985"/>
                  </a:cubicBezTo>
                  <a:lnTo>
                    <a:pt x="4228" y="4985"/>
                  </a:lnTo>
                  <a:cubicBezTo>
                    <a:pt x="4235" y="4986"/>
                    <a:pt x="4241" y="4987"/>
                    <a:pt x="4247" y="4988"/>
                  </a:cubicBezTo>
                  <a:lnTo>
                    <a:pt x="4247" y="4988"/>
                  </a:lnTo>
                  <a:cubicBezTo>
                    <a:pt x="4275" y="4993"/>
                    <a:pt x="4302" y="4999"/>
                    <a:pt x="4329" y="5004"/>
                  </a:cubicBezTo>
                  <a:lnTo>
                    <a:pt x="4329" y="5004"/>
                  </a:lnTo>
                  <a:cubicBezTo>
                    <a:pt x="4335" y="5006"/>
                    <a:pt x="4340" y="5007"/>
                    <a:pt x="4346" y="5008"/>
                  </a:cubicBezTo>
                  <a:lnTo>
                    <a:pt x="4346" y="5008"/>
                  </a:lnTo>
                  <a:cubicBezTo>
                    <a:pt x="4370" y="5013"/>
                    <a:pt x="4394" y="5019"/>
                    <a:pt x="4417" y="5024"/>
                  </a:cubicBezTo>
                  <a:lnTo>
                    <a:pt x="4417" y="5024"/>
                  </a:lnTo>
                  <a:cubicBezTo>
                    <a:pt x="4422" y="5025"/>
                    <a:pt x="4427" y="5026"/>
                    <a:pt x="4432" y="5028"/>
                  </a:cubicBezTo>
                  <a:lnTo>
                    <a:pt x="4432" y="5028"/>
                  </a:lnTo>
                  <a:cubicBezTo>
                    <a:pt x="4462" y="5034"/>
                    <a:pt x="4492" y="5042"/>
                    <a:pt x="4522" y="5050"/>
                  </a:cubicBezTo>
                  <a:lnTo>
                    <a:pt x="4522" y="5050"/>
                  </a:lnTo>
                  <a:cubicBezTo>
                    <a:pt x="4528" y="5051"/>
                    <a:pt x="4533" y="5052"/>
                    <a:pt x="4538" y="5053"/>
                  </a:cubicBezTo>
                  <a:lnTo>
                    <a:pt x="4538" y="5053"/>
                  </a:lnTo>
                  <a:cubicBezTo>
                    <a:pt x="4568" y="5061"/>
                    <a:pt x="4597" y="5069"/>
                    <a:pt x="4625" y="5077"/>
                  </a:cubicBezTo>
                  <a:lnTo>
                    <a:pt x="4625" y="5077"/>
                  </a:lnTo>
                  <a:cubicBezTo>
                    <a:pt x="4632" y="5079"/>
                    <a:pt x="4638" y="5081"/>
                    <a:pt x="4644" y="5082"/>
                  </a:cubicBezTo>
                  <a:lnTo>
                    <a:pt x="4644" y="5082"/>
                  </a:lnTo>
                  <a:cubicBezTo>
                    <a:pt x="4660" y="5088"/>
                    <a:pt x="4677" y="5092"/>
                    <a:pt x="4694" y="5097"/>
                  </a:cubicBezTo>
                  <a:lnTo>
                    <a:pt x="4694" y="5097"/>
                  </a:lnTo>
                  <a:cubicBezTo>
                    <a:pt x="4700" y="5099"/>
                    <a:pt x="4707" y="5101"/>
                    <a:pt x="4713" y="5103"/>
                  </a:cubicBezTo>
                  <a:lnTo>
                    <a:pt x="4713" y="5103"/>
                  </a:lnTo>
                  <a:cubicBezTo>
                    <a:pt x="4736" y="5110"/>
                    <a:pt x="4758" y="5117"/>
                    <a:pt x="4779" y="5124"/>
                  </a:cubicBezTo>
                  <a:lnTo>
                    <a:pt x="4779" y="5124"/>
                  </a:lnTo>
                  <a:cubicBezTo>
                    <a:pt x="4797" y="5129"/>
                    <a:pt x="4815" y="5135"/>
                    <a:pt x="4832" y="5141"/>
                  </a:cubicBezTo>
                  <a:lnTo>
                    <a:pt x="4832" y="5141"/>
                  </a:lnTo>
                  <a:cubicBezTo>
                    <a:pt x="4837" y="5143"/>
                    <a:pt x="4843" y="5145"/>
                    <a:pt x="4848" y="5147"/>
                  </a:cubicBezTo>
                  <a:lnTo>
                    <a:pt x="4848" y="5147"/>
                  </a:lnTo>
                  <a:cubicBezTo>
                    <a:pt x="4859" y="5151"/>
                    <a:pt x="4871" y="5154"/>
                    <a:pt x="4882" y="5158"/>
                  </a:cubicBezTo>
                  <a:lnTo>
                    <a:pt x="4882" y="5158"/>
                  </a:lnTo>
                  <a:cubicBezTo>
                    <a:pt x="4890" y="5161"/>
                    <a:pt x="4897" y="5164"/>
                    <a:pt x="4905" y="5167"/>
                  </a:cubicBezTo>
                  <a:lnTo>
                    <a:pt x="4905" y="5167"/>
                  </a:lnTo>
                  <a:cubicBezTo>
                    <a:pt x="4914" y="5171"/>
                    <a:pt x="4924" y="5174"/>
                    <a:pt x="4933" y="5177"/>
                  </a:cubicBezTo>
                  <a:lnTo>
                    <a:pt x="4933" y="5177"/>
                  </a:lnTo>
                  <a:cubicBezTo>
                    <a:pt x="4941" y="5181"/>
                    <a:pt x="4949" y="5184"/>
                    <a:pt x="4957" y="5187"/>
                  </a:cubicBezTo>
                  <a:lnTo>
                    <a:pt x="4957" y="5187"/>
                  </a:lnTo>
                  <a:cubicBezTo>
                    <a:pt x="4966" y="5190"/>
                    <a:pt x="4975" y="5194"/>
                    <a:pt x="4984" y="5197"/>
                  </a:cubicBezTo>
                  <a:lnTo>
                    <a:pt x="4984" y="5197"/>
                  </a:lnTo>
                  <a:cubicBezTo>
                    <a:pt x="4991" y="5200"/>
                    <a:pt x="4999" y="5203"/>
                    <a:pt x="5006" y="5207"/>
                  </a:cubicBezTo>
                  <a:lnTo>
                    <a:pt x="5006" y="5207"/>
                  </a:lnTo>
                  <a:cubicBezTo>
                    <a:pt x="5015" y="5210"/>
                    <a:pt x="5023" y="5213"/>
                    <a:pt x="5032" y="5217"/>
                  </a:cubicBezTo>
                  <a:lnTo>
                    <a:pt x="5032" y="5217"/>
                  </a:lnTo>
                  <a:cubicBezTo>
                    <a:pt x="5039" y="5220"/>
                    <a:pt x="5046" y="5224"/>
                    <a:pt x="5053" y="5226"/>
                  </a:cubicBezTo>
                  <a:lnTo>
                    <a:pt x="5053" y="5226"/>
                  </a:lnTo>
                  <a:cubicBezTo>
                    <a:pt x="5062" y="5230"/>
                    <a:pt x="5071" y="5234"/>
                    <a:pt x="5079" y="5237"/>
                  </a:cubicBezTo>
                  <a:lnTo>
                    <a:pt x="5079" y="5237"/>
                  </a:lnTo>
                  <a:cubicBezTo>
                    <a:pt x="5086" y="5241"/>
                    <a:pt x="5093" y="5243"/>
                    <a:pt x="5100" y="5247"/>
                  </a:cubicBezTo>
                  <a:lnTo>
                    <a:pt x="5100" y="5247"/>
                  </a:lnTo>
                  <a:cubicBezTo>
                    <a:pt x="5108" y="5251"/>
                    <a:pt x="5116" y="5254"/>
                    <a:pt x="5124" y="5258"/>
                  </a:cubicBezTo>
                  <a:lnTo>
                    <a:pt x="5124" y="5258"/>
                  </a:lnTo>
                  <a:cubicBezTo>
                    <a:pt x="5130" y="5261"/>
                    <a:pt x="5137" y="5265"/>
                    <a:pt x="5144" y="5267"/>
                  </a:cubicBezTo>
                  <a:lnTo>
                    <a:pt x="5144" y="5267"/>
                  </a:lnTo>
                  <a:cubicBezTo>
                    <a:pt x="5152" y="5272"/>
                    <a:pt x="5160" y="5275"/>
                    <a:pt x="5167" y="5279"/>
                  </a:cubicBezTo>
                  <a:lnTo>
                    <a:pt x="5167" y="5279"/>
                  </a:lnTo>
                  <a:cubicBezTo>
                    <a:pt x="5174" y="5283"/>
                    <a:pt x="5180" y="5285"/>
                    <a:pt x="5187" y="5289"/>
                  </a:cubicBezTo>
                  <a:lnTo>
                    <a:pt x="5187" y="5289"/>
                  </a:lnTo>
                  <a:cubicBezTo>
                    <a:pt x="5195" y="5293"/>
                    <a:pt x="5201" y="5296"/>
                    <a:pt x="5209" y="5301"/>
                  </a:cubicBezTo>
                  <a:lnTo>
                    <a:pt x="5209" y="5301"/>
                  </a:lnTo>
                  <a:cubicBezTo>
                    <a:pt x="5215" y="5304"/>
                    <a:pt x="5222" y="5307"/>
                    <a:pt x="5228" y="5310"/>
                  </a:cubicBezTo>
                  <a:lnTo>
                    <a:pt x="5228" y="5310"/>
                  </a:lnTo>
                  <a:cubicBezTo>
                    <a:pt x="5235" y="5315"/>
                    <a:pt x="5243" y="5319"/>
                    <a:pt x="5249" y="5322"/>
                  </a:cubicBezTo>
                  <a:lnTo>
                    <a:pt x="5249" y="5322"/>
                  </a:lnTo>
                  <a:cubicBezTo>
                    <a:pt x="5255" y="5325"/>
                    <a:pt x="5262" y="5329"/>
                    <a:pt x="5266" y="5332"/>
                  </a:cubicBezTo>
                  <a:lnTo>
                    <a:pt x="5266" y="5332"/>
                  </a:lnTo>
                  <a:cubicBezTo>
                    <a:pt x="5274" y="5337"/>
                    <a:pt x="5281" y="5340"/>
                    <a:pt x="5289" y="5344"/>
                  </a:cubicBezTo>
                  <a:lnTo>
                    <a:pt x="5289" y="5344"/>
                  </a:lnTo>
                  <a:cubicBezTo>
                    <a:pt x="5294" y="5348"/>
                    <a:pt x="5299" y="5351"/>
                    <a:pt x="5304" y="5354"/>
                  </a:cubicBezTo>
                  <a:lnTo>
                    <a:pt x="5304" y="5354"/>
                  </a:lnTo>
                  <a:cubicBezTo>
                    <a:pt x="5312" y="5359"/>
                    <a:pt x="5319" y="5363"/>
                    <a:pt x="5327" y="5368"/>
                  </a:cubicBezTo>
                  <a:lnTo>
                    <a:pt x="5327" y="5368"/>
                  </a:lnTo>
                  <a:cubicBezTo>
                    <a:pt x="5331" y="5371"/>
                    <a:pt x="5336" y="5374"/>
                    <a:pt x="5340" y="5376"/>
                  </a:cubicBezTo>
                  <a:lnTo>
                    <a:pt x="5340" y="5376"/>
                  </a:lnTo>
                  <a:cubicBezTo>
                    <a:pt x="5348" y="5381"/>
                    <a:pt x="5355" y="5386"/>
                    <a:pt x="5363" y="5391"/>
                  </a:cubicBezTo>
                  <a:lnTo>
                    <a:pt x="5363" y="5391"/>
                  </a:lnTo>
                  <a:cubicBezTo>
                    <a:pt x="5367" y="5394"/>
                    <a:pt x="5371" y="5397"/>
                    <a:pt x="5374" y="5399"/>
                  </a:cubicBezTo>
                  <a:lnTo>
                    <a:pt x="5374" y="5399"/>
                  </a:lnTo>
                  <a:cubicBezTo>
                    <a:pt x="5386" y="5407"/>
                    <a:pt x="5397" y="5414"/>
                    <a:pt x="5407" y="5422"/>
                  </a:cubicBezTo>
                  <a:lnTo>
                    <a:pt x="5407" y="5422"/>
                  </a:lnTo>
                  <a:cubicBezTo>
                    <a:pt x="5408" y="5422"/>
                    <a:pt x="5408" y="5422"/>
                    <a:pt x="5409" y="5423"/>
                  </a:cubicBezTo>
                  <a:lnTo>
                    <a:pt x="5409" y="5423"/>
                  </a:lnTo>
                  <a:cubicBezTo>
                    <a:pt x="5418" y="5430"/>
                    <a:pt x="5428" y="5438"/>
                    <a:pt x="5438" y="5445"/>
                  </a:cubicBezTo>
                  <a:lnTo>
                    <a:pt x="5438" y="5445"/>
                  </a:lnTo>
                  <a:cubicBezTo>
                    <a:pt x="5441" y="5448"/>
                    <a:pt x="5445" y="5450"/>
                    <a:pt x="5447" y="5453"/>
                  </a:cubicBezTo>
                  <a:lnTo>
                    <a:pt x="5447" y="5453"/>
                  </a:lnTo>
                  <a:cubicBezTo>
                    <a:pt x="5454" y="5458"/>
                    <a:pt x="5461" y="5463"/>
                    <a:pt x="5467" y="5469"/>
                  </a:cubicBezTo>
                  <a:lnTo>
                    <a:pt x="5467" y="5469"/>
                  </a:lnTo>
                  <a:cubicBezTo>
                    <a:pt x="5470" y="5472"/>
                    <a:pt x="5475" y="5474"/>
                    <a:pt x="5478" y="5478"/>
                  </a:cubicBezTo>
                  <a:lnTo>
                    <a:pt x="5478" y="5478"/>
                  </a:lnTo>
                  <a:cubicBezTo>
                    <a:pt x="5483" y="5483"/>
                    <a:pt x="5489" y="5487"/>
                    <a:pt x="5494" y="5493"/>
                  </a:cubicBezTo>
                  <a:lnTo>
                    <a:pt x="5494" y="5493"/>
                  </a:lnTo>
                  <a:cubicBezTo>
                    <a:pt x="5498" y="5496"/>
                    <a:pt x="5502" y="5499"/>
                    <a:pt x="5505" y="5502"/>
                  </a:cubicBezTo>
                  <a:lnTo>
                    <a:pt x="5505" y="5502"/>
                  </a:lnTo>
                  <a:cubicBezTo>
                    <a:pt x="5511" y="5507"/>
                    <a:pt x="5515" y="5511"/>
                    <a:pt x="5520" y="5516"/>
                  </a:cubicBezTo>
                  <a:lnTo>
                    <a:pt x="5520" y="5516"/>
                  </a:lnTo>
                  <a:cubicBezTo>
                    <a:pt x="5523" y="5520"/>
                    <a:pt x="5527" y="5523"/>
                    <a:pt x="5530" y="5527"/>
                  </a:cubicBezTo>
                  <a:lnTo>
                    <a:pt x="5530" y="5527"/>
                  </a:lnTo>
                  <a:cubicBezTo>
                    <a:pt x="5535" y="5531"/>
                    <a:pt x="5540" y="5535"/>
                    <a:pt x="5544" y="5540"/>
                  </a:cubicBezTo>
                  <a:lnTo>
                    <a:pt x="5544" y="5540"/>
                  </a:lnTo>
                  <a:cubicBezTo>
                    <a:pt x="5548" y="5544"/>
                    <a:pt x="5551" y="5547"/>
                    <a:pt x="5554" y="5551"/>
                  </a:cubicBezTo>
                  <a:lnTo>
                    <a:pt x="5554" y="5551"/>
                  </a:lnTo>
                  <a:cubicBezTo>
                    <a:pt x="5558" y="5555"/>
                    <a:pt x="5563" y="5560"/>
                    <a:pt x="5566" y="5565"/>
                  </a:cubicBezTo>
                  <a:lnTo>
                    <a:pt x="5566" y="5565"/>
                  </a:lnTo>
                  <a:cubicBezTo>
                    <a:pt x="5570" y="5568"/>
                    <a:pt x="5573" y="5571"/>
                    <a:pt x="5575" y="5575"/>
                  </a:cubicBezTo>
                  <a:lnTo>
                    <a:pt x="5575" y="5575"/>
                  </a:lnTo>
                  <a:cubicBezTo>
                    <a:pt x="5580" y="5580"/>
                    <a:pt x="5583" y="5584"/>
                    <a:pt x="5587" y="5588"/>
                  </a:cubicBezTo>
                  <a:lnTo>
                    <a:pt x="5587" y="5588"/>
                  </a:lnTo>
                  <a:cubicBezTo>
                    <a:pt x="5590" y="5593"/>
                    <a:pt x="5593" y="5596"/>
                    <a:pt x="5596" y="5601"/>
                  </a:cubicBezTo>
                  <a:lnTo>
                    <a:pt x="5596" y="5601"/>
                  </a:lnTo>
                  <a:cubicBezTo>
                    <a:pt x="5600" y="5605"/>
                    <a:pt x="5603" y="5609"/>
                    <a:pt x="5606" y="5613"/>
                  </a:cubicBezTo>
                  <a:lnTo>
                    <a:pt x="5606" y="5613"/>
                  </a:lnTo>
                  <a:cubicBezTo>
                    <a:pt x="5609" y="5618"/>
                    <a:pt x="5611" y="5621"/>
                    <a:pt x="5614" y="5624"/>
                  </a:cubicBezTo>
                  <a:lnTo>
                    <a:pt x="5614" y="5624"/>
                  </a:lnTo>
                  <a:cubicBezTo>
                    <a:pt x="5618" y="5630"/>
                    <a:pt x="5620" y="5634"/>
                    <a:pt x="5624" y="5638"/>
                  </a:cubicBezTo>
                  <a:lnTo>
                    <a:pt x="5624" y="5638"/>
                  </a:lnTo>
                  <a:cubicBezTo>
                    <a:pt x="5626" y="5641"/>
                    <a:pt x="5628" y="5646"/>
                    <a:pt x="5630" y="5649"/>
                  </a:cubicBezTo>
                  <a:lnTo>
                    <a:pt x="5630" y="5649"/>
                  </a:lnTo>
                  <a:cubicBezTo>
                    <a:pt x="5633" y="5654"/>
                    <a:pt x="5637" y="5659"/>
                    <a:pt x="5639" y="5663"/>
                  </a:cubicBezTo>
                  <a:lnTo>
                    <a:pt x="5639" y="5663"/>
                  </a:lnTo>
                  <a:cubicBezTo>
                    <a:pt x="5641" y="5667"/>
                    <a:pt x="5643" y="5671"/>
                    <a:pt x="5645" y="5675"/>
                  </a:cubicBezTo>
                  <a:lnTo>
                    <a:pt x="5645" y="5675"/>
                  </a:lnTo>
                  <a:cubicBezTo>
                    <a:pt x="5647" y="5679"/>
                    <a:pt x="5650" y="5683"/>
                    <a:pt x="5653" y="5687"/>
                  </a:cubicBezTo>
                  <a:lnTo>
                    <a:pt x="5653" y="5687"/>
                  </a:lnTo>
                  <a:cubicBezTo>
                    <a:pt x="5654" y="5692"/>
                    <a:pt x="5657" y="5696"/>
                    <a:pt x="5659" y="5700"/>
                  </a:cubicBezTo>
                  <a:lnTo>
                    <a:pt x="5659" y="5700"/>
                  </a:lnTo>
                  <a:cubicBezTo>
                    <a:pt x="5660" y="5704"/>
                    <a:pt x="5663" y="5708"/>
                    <a:pt x="5665" y="5713"/>
                  </a:cubicBezTo>
                  <a:lnTo>
                    <a:pt x="5665" y="5713"/>
                  </a:lnTo>
                  <a:cubicBezTo>
                    <a:pt x="5666" y="5717"/>
                    <a:pt x="5668" y="5721"/>
                    <a:pt x="5670" y="5724"/>
                  </a:cubicBezTo>
                  <a:lnTo>
                    <a:pt x="5670" y="5724"/>
                  </a:lnTo>
                  <a:cubicBezTo>
                    <a:pt x="5672" y="5730"/>
                    <a:pt x="5673" y="5734"/>
                    <a:pt x="5675" y="5738"/>
                  </a:cubicBezTo>
                  <a:lnTo>
                    <a:pt x="5675" y="5738"/>
                  </a:lnTo>
                  <a:cubicBezTo>
                    <a:pt x="5677" y="5743"/>
                    <a:pt x="5678" y="5746"/>
                    <a:pt x="5679" y="5750"/>
                  </a:cubicBezTo>
                  <a:lnTo>
                    <a:pt x="5679" y="5750"/>
                  </a:lnTo>
                  <a:cubicBezTo>
                    <a:pt x="5681" y="5755"/>
                    <a:pt x="5683" y="5759"/>
                    <a:pt x="5684" y="5764"/>
                  </a:cubicBezTo>
                  <a:lnTo>
                    <a:pt x="5684" y="5764"/>
                  </a:lnTo>
                  <a:cubicBezTo>
                    <a:pt x="5685" y="5768"/>
                    <a:pt x="5686" y="5772"/>
                    <a:pt x="5688" y="5775"/>
                  </a:cubicBezTo>
                  <a:lnTo>
                    <a:pt x="5688" y="5775"/>
                  </a:lnTo>
                  <a:cubicBezTo>
                    <a:pt x="5689" y="5780"/>
                    <a:pt x="5690" y="5785"/>
                    <a:pt x="5691" y="5789"/>
                  </a:cubicBezTo>
                  <a:lnTo>
                    <a:pt x="5691" y="5789"/>
                  </a:lnTo>
                  <a:cubicBezTo>
                    <a:pt x="5692" y="5794"/>
                    <a:pt x="5693" y="5797"/>
                    <a:pt x="5694" y="5801"/>
                  </a:cubicBezTo>
                  <a:lnTo>
                    <a:pt x="5694" y="5801"/>
                  </a:lnTo>
                  <a:cubicBezTo>
                    <a:pt x="5695" y="5806"/>
                    <a:pt x="5696" y="5811"/>
                    <a:pt x="5696" y="5816"/>
                  </a:cubicBezTo>
                  <a:lnTo>
                    <a:pt x="5696" y="5816"/>
                  </a:lnTo>
                  <a:cubicBezTo>
                    <a:pt x="5697" y="5819"/>
                    <a:pt x="5698" y="5823"/>
                    <a:pt x="5698" y="5826"/>
                  </a:cubicBezTo>
                  <a:lnTo>
                    <a:pt x="5698" y="5826"/>
                  </a:lnTo>
                  <a:cubicBezTo>
                    <a:pt x="5699" y="5831"/>
                    <a:pt x="5700" y="5838"/>
                    <a:pt x="5700" y="5844"/>
                  </a:cubicBezTo>
                  <a:lnTo>
                    <a:pt x="5700" y="5844"/>
                  </a:lnTo>
                  <a:cubicBezTo>
                    <a:pt x="5700" y="5846"/>
                    <a:pt x="5700" y="5848"/>
                    <a:pt x="5700" y="5851"/>
                  </a:cubicBezTo>
                  <a:lnTo>
                    <a:pt x="5700" y="5851"/>
                  </a:lnTo>
                  <a:cubicBezTo>
                    <a:pt x="5702" y="5860"/>
                    <a:pt x="5702" y="5868"/>
                    <a:pt x="5702" y="5877"/>
                  </a:cubicBezTo>
                  <a:lnTo>
                    <a:pt x="5660" y="10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8" name="Freeform 3">
              <a:extLst>
                <a:ext uri="{FF2B5EF4-FFF2-40B4-BE49-F238E27FC236}">
                  <a16:creationId xmlns:a16="http://schemas.microsoft.com/office/drawing/2014/main" id="{60D3E3D6-0584-43C7-8AEC-935FD265B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832" y="3495975"/>
              <a:ext cx="5073284" cy="5273389"/>
            </a:xfrm>
            <a:custGeom>
              <a:avLst/>
              <a:gdLst>
                <a:gd name="T0" fmla="*/ 5645 w 5703"/>
                <a:gd name="T1" fmla="*/ 907 h 5927"/>
                <a:gd name="T2" fmla="*/ 5610 w 5703"/>
                <a:gd name="T3" fmla="*/ 820 h 5927"/>
                <a:gd name="T4" fmla="*/ 5545 w 5703"/>
                <a:gd name="T5" fmla="*/ 720 h 5927"/>
                <a:gd name="T6" fmla="*/ 5463 w 5703"/>
                <a:gd name="T7" fmla="*/ 634 h 5927"/>
                <a:gd name="T8" fmla="*/ 5332 w 5703"/>
                <a:gd name="T9" fmla="*/ 531 h 5927"/>
                <a:gd name="T10" fmla="*/ 5207 w 5703"/>
                <a:gd name="T11" fmla="*/ 454 h 5927"/>
                <a:gd name="T12" fmla="*/ 5036 w 5703"/>
                <a:gd name="T13" fmla="*/ 369 h 5927"/>
                <a:gd name="T14" fmla="*/ 4862 w 5703"/>
                <a:gd name="T15" fmla="*/ 299 h 5927"/>
                <a:gd name="T16" fmla="*/ 4601 w 5703"/>
                <a:gd name="T17" fmla="*/ 214 h 5927"/>
                <a:gd name="T18" fmla="*/ 4375 w 5703"/>
                <a:gd name="T19" fmla="*/ 156 h 5927"/>
                <a:gd name="T20" fmla="*/ 4023 w 5703"/>
                <a:gd name="T21" fmla="*/ 88 h 5927"/>
                <a:gd name="T22" fmla="*/ 3841 w 5703"/>
                <a:gd name="T23" fmla="*/ 61 h 5927"/>
                <a:gd name="T24" fmla="*/ 3499 w 5703"/>
                <a:gd name="T25" fmla="*/ 25 h 5927"/>
                <a:gd name="T26" fmla="*/ 3310 w 5703"/>
                <a:gd name="T27" fmla="*/ 12 h 5927"/>
                <a:gd name="T28" fmla="*/ 2948 w 5703"/>
                <a:gd name="T29" fmla="*/ 1 h 5927"/>
                <a:gd name="T30" fmla="*/ 2628 w 5703"/>
                <a:gd name="T31" fmla="*/ 5 h 5927"/>
                <a:gd name="T32" fmla="*/ 2279 w 5703"/>
                <a:gd name="T33" fmla="*/ 25 h 5927"/>
                <a:gd name="T34" fmla="*/ 1998 w 5703"/>
                <a:gd name="T35" fmla="*/ 52 h 5927"/>
                <a:gd name="T36" fmla="*/ 1787 w 5703"/>
                <a:gd name="T37" fmla="*/ 81 h 5927"/>
                <a:gd name="T38" fmla="*/ 1540 w 5703"/>
                <a:gd name="T39" fmla="*/ 124 h 5927"/>
                <a:gd name="T40" fmla="*/ 1331 w 5703"/>
                <a:gd name="T41" fmla="*/ 168 h 5927"/>
                <a:gd name="T42" fmla="*/ 1089 w 5703"/>
                <a:gd name="T43" fmla="*/ 232 h 5927"/>
                <a:gd name="T44" fmla="*/ 815 w 5703"/>
                <a:gd name="T45" fmla="*/ 323 h 5927"/>
                <a:gd name="T46" fmla="*/ 619 w 5703"/>
                <a:gd name="T47" fmla="*/ 405 h 5927"/>
                <a:gd name="T48" fmla="*/ 495 w 5703"/>
                <a:gd name="T49" fmla="*/ 467 h 5927"/>
                <a:gd name="T50" fmla="*/ 373 w 5703"/>
                <a:gd name="T51" fmla="*/ 539 h 5927"/>
                <a:gd name="T52" fmla="*/ 281 w 5703"/>
                <a:gd name="T53" fmla="*/ 603 h 5927"/>
                <a:gd name="T54" fmla="*/ 189 w 5703"/>
                <a:gd name="T55" fmla="*/ 681 h 5927"/>
                <a:gd name="T56" fmla="*/ 104 w 5703"/>
                <a:gd name="T57" fmla="*/ 774 h 5927"/>
                <a:gd name="T58" fmla="*/ 41 w 5703"/>
                <a:gd name="T59" fmla="*/ 878 h 5927"/>
                <a:gd name="T60" fmla="*/ 11 w 5703"/>
                <a:gd name="T61" fmla="*/ 962 h 5927"/>
                <a:gd name="T62" fmla="*/ 0 w 5703"/>
                <a:gd name="T63" fmla="*/ 1035 h 5927"/>
                <a:gd name="T64" fmla="*/ 48 w 5703"/>
                <a:gd name="T65" fmla="*/ 5859 h 5927"/>
                <a:gd name="T66" fmla="*/ 68 w 5703"/>
                <a:gd name="T67" fmla="*/ 5782 h 5927"/>
                <a:gd name="T68" fmla="*/ 146 w 5703"/>
                <a:gd name="T69" fmla="*/ 5644 h 5927"/>
                <a:gd name="T70" fmla="*/ 240 w 5703"/>
                <a:gd name="T71" fmla="*/ 5541 h 5927"/>
                <a:gd name="T72" fmla="*/ 356 w 5703"/>
                <a:gd name="T73" fmla="*/ 5447 h 5927"/>
                <a:gd name="T74" fmla="*/ 456 w 5703"/>
                <a:gd name="T75" fmla="*/ 5381 h 5927"/>
                <a:gd name="T76" fmla="*/ 619 w 5703"/>
                <a:gd name="T77" fmla="*/ 5293 h 5927"/>
                <a:gd name="T78" fmla="*/ 780 w 5703"/>
                <a:gd name="T79" fmla="*/ 5222 h 5927"/>
                <a:gd name="T80" fmla="*/ 1132 w 5703"/>
                <a:gd name="T81" fmla="*/ 5099 h 5927"/>
                <a:gd name="T82" fmla="*/ 1324 w 5703"/>
                <a:gd name="T83" fmla="*/ 5048 h 5927"/>
                <a:gd name="T84" fmla="*/ 1582 w 5703"/>
                <a:gd name="T85" fmla="*/ 4992 h 5927"/>
                <a:gd name="T86" fmla="*/ 1801 w 5703"/>
                <a:gd name="T87" fmla="*/ 4953 h 5927"/>
                <a:gd name="T88" fmla="*/ 2063 w 5703"/>
                <a:gd name="T89" fmla="*/ 4918 h 5927"/>
                <a:gd name="T90" fmla="*/ 2428 w 5703"/>
                <a:gd name="T91" fmla="*/ 4885 h 5927"/>
                <a:gd name="T92" fmla="*/ 2877 w 5703"/>
                <a:gd name="T93" fmla="*/ 4869 h 5927"/>
                <a:gd name="T94" fmla="*/ 3247 w 5703"/>
                <a:gd name="T95" fmla="*/ 4875 h 5927"/>
                <a:gd name="T96" fmla="*/ 3541 w 5703"/>
                <a:gd name="T97" fmla="*/ 4893 h 5927"/>
                <a:gd name="T98" fmla="*/ 3897 w 5703"/>
                <a:gd name="T99" fmla="*/ 4931 h 5927"/>
                <a:gd name="T100" fmla="*/ 4228 w 5703"/>
                <a:gd name="T101" fmla="*/ 4985 h 5927"/>
                <a:gd name="T102" fmla="*/ 4625 w 5703"/>
                <a:gd name="T103" fmla="*/ 5077 h 5927"/>
                <a:gd name="T104" fmla="*/ 4882 w 5703"/>
                <a:gd name="T105" fmla="*/ 5158 h 5927"/>
                <a:gd name="T106" fmla="*/ 5079 w 5703"/>
                <a:gd name="T107" fmla="*/ 5237 h 5927"/>
                <a:gd name="T108" fmla="*/ 5228 w 5703"/>
                <a:gd name="T109" fmla="*/ 5310 h 5927"/>
                <a:gd name="T110" fmla="*/ 5374 w 5703"/>
                <a:gd name="T111" fmla="*/ 5399 h 5927"/>
                <a:gd name="T112" fmla="*/ 5494 w 5703"/>
                <a:gd name="T113" fmla="*/ 5493 h 5927"/>
                <a:gd name="T114" fmla="*/ 5587 w 5703"/>
                <a:gd name="T115" fmla="*/ 5588 h 5927"/>
                <a:gd name="T116" fmla="*/ 5645 w 5703"/>
                <a:gd name="T117" fmla="*/ 5675 h 5927"/>
                <a:gd name="T118" fmla="*/ 5688 w 5703"/>
                <a:gd name="T119" fmla="*/ 5775 h 5927"/>
                <a:gd name="T120" fmla="*/ 5660 w 5703"/>
                <a:gd name="T121" fmla="*/ 1009 h 5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03" h="5927">
                  <a:moveTo>
                    <a:pt x="5660" y="1009"/>
                  </a:moveTo>
                  <a:lnTo>
                    <a:pt x="5660" y="1009"/>
                  </a:lnTo>
                  <a:cubicBezTo>
                    <a:pt x="5660" y="1000"/>
                    <a:pt x="5659" y="992"/>
                    <a:pt x="5659" y="983"/>
                  </a:cubicBezTo>
                  <a:lnTo>
                    <a:pt x="5659" y="983"/>
                  </a:lnTo>
                  <a:cubicBezTo>
                    <a:pt x="5658" y="981"/>
                    <a:pt x="5658" y="978"/>
                    <a:pt x="5658" y="975"/>
                  </a:cubicBezTo>
                  <a:lnTo>
                    <a:pt x="5658" y="975"/>
                  </a:lnTo>
                  <a:cubicBezTo>
                    <a:pt x="5657" y="969"/>
                    <a:pt x="5656" y="963"/>
                    <a:pt x="5655" y="958"/>
                  </a:cubicBezTo>
                  <a:lnTo>
                    <a:pt x="5655" y="958"/>
                  </a:lnTo>
                  <a:cubicBezTo>
                    <a:pt x="5655" y="955"/>
                    <a:pt x="5654" y="952"/>
                    <a:pt x="5654" y="948"/>
                  </a:cubicBezTo>
                  <a:lnTo>
                    <a:pt x="5654" y="948"/>
                  </a:lnTo>
                  <a:cubicBezTo>
                    <a:pt x="5653" y="943"/>
                    <a:pt x="5652" y="938"/>
                    <a:pt x="5651" y="933"/>
                  </a:cubicBezTo>
                  <a:lnTo>
                    <a:pt x="5651" y="933"/>
                  </a:lnTo>
                  <a:cubicBezTo>
                    <a:pt x="5650" y="929"/>
                    <a:pt x="5649" y="926"/>
                    <a:pt x="5648" y="922"/>
                  </a:cubicBezTo>
                  <a:lnTo>
                    <a:pt x="5648" y="922"/>
                  </a:lnTo>
                  <a:cubicBezTo>
                    <a:pt x="5647" y="917"/>
                    <a:pt x="5646" y="912"/>
                    <a:pt x="5645" y="907"/>
                  </a:cubicBezTo>
                  <a:lnTo>
                    <a:pt x="5645" y="907"/>
                  </a:lnTo>
                  <a:cubicBezTo>
                    <a:pt x="5644" y="903"/>
                    <a:pt x="5643" y="900"/>
                    <a:pt x="5641" y="896"/>
                  </a:cubicBezTo>
                  <a:lnTo>
                    <a:pt x="5641" y="896"/>
                  </a:lnTo>
                  <a:cubicBezTo>
                    <a:pt x="5640" y="892"/>
                    <a:pt x="5639" y="886"/>
                    <a:pt x="5637" y="882"/>
                  </a:cubicBezTo>
                  <a:lnTo>
                    <a:pt x="5637" y="882"/>
                  </a:lnTo>
                  <a:cubicBezTo>
                    <a:pt x="5636" y="878"/>
                    <a:pt x="5634" y="874"/>
                    <a:pt x="5633" y="870"/>
                  </a:cubicBezTo>
                  <a:lnTo>
                    <a:pt x="5633" y="870"/>
                  </a:lnTo>
                  <a:cubicBezTo>
                    <a:pt x="5631" y="866"/>
                    <a:pt x="5630" y="862"/>
                    <a:pt x="5627" y="856"/>
                  </a:cubicBezTo>
                  <a:lnTo>
                    <a:pt x="5627" y="856"/>
                  </a:lnTo>
                  <a:cubicBezTo>
                    <a:pt x="5625" y="853"/>
                    <a:pt x="5624" y="849"/>
                    <a:pt x="5622" y="845"/>
                  </a:cubicBezTo>
                  <a:lnTo>
                    <a:pt x="5622" y="845"/>
                  </a:lnTo>
                  <a:cubicBezTo>
                    <a:pt x="5620" y="841"/>
                    <a:pt x="5618" y="836"/>
                    <a:pt x="5616" y="832"/>
                  </a:cubicBezTo>
                  <a:lnTo>
                    <a:pt x="5616" y="832"/>
                  </a:lnTo>
                  <a:cubicBezTo>
                    <a:pt x="5614" y="827"/>
                    <a:pt x="5612" y="824"/>
                    <a:pt x="5610" y="820"/>
                  </a:cubicBezTo>
                  <a:lnTo>
                    <a:pt x="5610" y="820"/>
                  </a:lnTo>
                  <a:cubicBezTo>
                    <a:pt x="5607" y="815"/>
                    <a:pt x="5606" y="811"/>
                    <a:pt x="5603" y="807"/>
                  </a:cubicBezTo>
                  <a:lnTo>
                    <a:pt x="5603" y="807"/>
                  </a:lnTo>
                  <a:cubicBezTo>
                    <a:pt x="5601" y="803"/>
                    <a:pt x="5599" y="799"/>
                    <a:pt x="5596" y="795"/>
                  </a:cubicBezTo>
                  <a:lnTo>
                    <a:pt x="5596" y="795"/>
                  </a:lnTo>
                  <a:cubicBezTo>
                    <a:pt x="5594" y="791"/>
                    <a:pt x="5591" y="786"/>
                    <a:pt x="5588" y="781"/>
                  </a:cubicBezTo>
                  <a:lnTo>
                    <a:pt x="5588" y="781"/>
                  </a:lnTo>
                  <a:cubicBezTo>
                    <a:pt x="5586" y="778"/>
                    <a:pt x="5583" y="774"/>
                    <a:pt x="5581" y="770"/>
                  </a:cubicBezTo>
                  <a:lnTo>
                    <a:pt x="5581" y="770"/>
                  </a:lnTo>
                  <a:cubicBezTo>
                    <a:pt x="5577" y="766"/>
                    <a:pt x="5575" y="761"/>
                    <a:pt x="5571" y="756"/>
                  </a:cubicBezTo>
                  <a:lnTo>
                    <a:pt x="5571" y="756"/>
                  </a:lnTo>
                  <a:cubicBezTo>
                    <a:pt x="5569" y="753"/>
                    <a:pt x="5566" y="749"/>
                    <a:pt x="5564" y="745"/>
                  </a:cubicBezTo>
                  <a:lnTo>
                    <a:pt x="5564" y="745"/>
                  </a:lnTo>
                  <a:cubicBezTo>
                    <a:pt x="5560" y="741"/>
                    <a:pt x="5557" y="737"/>
                    <a:pt x="5553" y="732"/>
                  </a:cubicBezTo>
                  <a:lnTo>
                    <a:pt x="5553" y="732"/>
                  </a:lnTo>
                  <a:cubicBezTo>
                    <a:pt x="5550" y="728"/>
                    <a:pt x="5548" y="725"/>
                    <a:pt x="5545" y="720"/>
                  </a:cubicBezTo>
                  <a:lnTo>
                    <a:pt x="5545" y="720"/>
                  </a:lnTo>
                  <a:cubicBezTo>
                    <a:pt x="5541" y="716"/>
                    <a:pt x="5537" y="712"/>
                    <a:pt x="5534" y="708"/>
                  </a:cubicBezTo>
                  <a:lnTo>
                    <a:pt x="5534" y="708"/>
                  </a:lnTo>
                  <a:cubicBezTo>
                    <a:pt x="5530" y="704"/>
                    <a:pt x="5527" y="700"/>
                    <a:pt x="5523" y="696"/>
                  </a:cubicBezTo>
                  <a:lnTo>
                    <a:pt x="5523" y="696"/>
                  </a:lnTo>
                  <a:cubicBezTo>
                    <a:pt x="5520" y="692"/>
                    <a:pt x="5516" y="687"/>
                    <a:pt x="5512" y="683"/>
                  </a:cubicBezTo>
                  <a:lnTo>
                    <a:pt x="5512" y="683"/>
                  </a:lnTo>
                  <a:cubicBezTo>
                    <a:pt x="5508" y="679"/>
                    <a:pt x="5505" y="676"/>
                    <a:pt x="5501" y="672"/>
                  </a:cubicBezTo>
                  <a:lnTo>
                    <a:pt x="5501" y="672"/>
                  </a:lnTo>
                  <a:cubicBezTo>
                    <a:pt x="5497" y="667"/>
                    <a:pt x="5493" y="663"/>
                    <a:pt x="5488" y="659"/>
                  </a:cubicBezTo>
                  <a:lnTo>
                    <a:pt x="5488" y="659"/>
                  </a:lnTo>
                  <a:cubicBezTo>
                    <a:pt x="5485" y="655"/>
                    <a:pt x="5482" y="652"/>
                    <a:pt x="5477" y="649"/>
                  </a:cubicBezTo>
                  <a:lnTo>
                    <a:pt x="5477" y="649"/>
                  </a:lnTo>
                  <a:cubicBezTo>
                    <a:pt x="5473" y="643"/>
                    <a:pt x="5468" y="639"/>
                    <a:pt x="5463" y="634"/>
                  </a:cubicBezTo>
                  <a:lnTo>
                    <a:pt x="5463" y="634"/>
                  </a:lnTo>
                  <a:cubicBezTo>
                    <a:pt x="5459" y="631"/>
                    <a:pt x="5456" y="628"/>
                    <a:pt x="5452" y="624"/>
                  </a:cubicBezTo>
                  <a:lnTo>
                    <a:pt x="5452" y="624"/>
                  </a:lnTo>
                  <a:cubicBezTo>
                    <a:pt x="5446" y="619"/>
                    <a:pt x="5441" y="615"/>
                    <a:pt x="5435" y="610"/>
                  </a:cubicBezTo>
                  <a:lnTo>
                    <a:pt x="5435" y="610"/>
                  </a:lnTo>
                  <a:cubicBezTo>
                    <a:pt x="5432" y="607"/>
                    <a:pt x="5428" y="604"/>
                    <a:pt x="5424" y="600"/>
                  </a:cubicBezTo>
                  <a:lnTo>
                    <a:pt x="5424" y="600"/>
                  </a:lnTo>
                  <a:cubicBezTo>
                    <a:pt x="5418" y="595"/>
                    <a:pt x="5411" y="590"/>
                    <a:pt x="5405" y="585"/>
                  </a:cubicBezTo>
                  <a:lnTo>
                    <a:pt x="5405" y="585"/>
                  </a:lnTo>
                  <a:cubicBezTo>
                    <a:pt x="5402" y="583"/>
                    <a:pt x="5398" y="580"/>
                    <a:pt x="5395" y="577"/>
                  </a:cubicBezTo>
                  <a:lnTo>
                    <a:pt x="5395" y="577"/>
                  </a:lnTo>
                  <a:cubicBezTo>
                    <a:pt x="5386" y="570"/>
                    <a:pt x="5376" y="563"/>
                    <a:pt x="5366" y="555"/>
                  </a:cubicBezTo>
                  <a:lnTo>
                    <a:pt x="5366" y="555"/>
                  </a:lnTo>
                  <a:cubicBezTo>
                    <a:pt x="5366" y="555"/>
                    <a:pt x="5365" y="554"/>
                    <a:pt x="5364" y="554"/>
                  </a:cubicBezTo>
                  <a:lnTo>
                    <a:pt x="5364" y="554"/>
                  </a:lnTo>
                  <a:cubicBezTo>
                    <a:pt x="5354" y="547"/>
                    <a:pt x="5343" y="539"/>
                    <a:pt x="5332" y="531"/>
                  </a:cubicBezTo>
                  <a:lnTo>
                    <a:pt x="5332" y="531"/>
                  </a:lnTo>
                  <a:cubicBezTo>
                    <a:pt x="5328" y="528"/>
                    <a:pt x="5325" y="526"/>
                    <a:pt x="5321" y="524"/>
                  </a:cubicBezTo>
                  <a:lnTo>
                    <a:pt x="5321" y="524"/>
                  </a:lnTo>
                  <a:cubicBezTo>
                    <a:pt x="5314" y="519"/>
                    <a:pt x="5306" y="513"/>
                    <a:pt x="5298" y="508"/>
                  </a:cubicBezTo>
                  <a:lnTo>
                    <a:pt x="5298" y="508"/>
                  </a:lnTo>
                  <a:cubicBezTo>
                    <a:pt x="5293" y="505"/>
                    <a:pt x="5289" y="503"/>
                    <a:pt x="5284" y="499"/>
                  </a:cubicBezTo>
                  <a:lnTo>
                    <a:pt x="5284" y="499"/>
                  </a:lnTo>
                  <a:cubicBezTo>
                    <a:pt x="5277" y="495"/>
                    <a:pt x="5269" y="491"/>
                    <a:pt x="5262" y="486"/>
                  </a:cubicBezTo>
                  <a:lnTo>
                    <a:pt x="5262" y="486"/>
                  </a:lnTo>
                  <a:cubicBezTo>
                    <a:pt x="5256" y="483"/>
                    <a:pt x="5251" y="480"/>
                    <a:pt x="5246" y="477"/>
                  </a:cubicBezTo>
                  <a:lnTo>
                    <a:pt x="5246" y="477"/>
                  </a:lnTo>
                  <a:cubicBezTo>
                    <a:pt x="5239" y="473"/>
                    <a:pt x="5232" y="469"/>
                    <a:pt x="5225" y="464"/>
                  </a:cubicBezTo>
                  <a:lnTo>
                    <a:pt x="5225" y="464"/>
                  </a:lnTo>
                  <a:cubicBezTo>
                    <a:pt x="5219" y="461"/>
                    <a:pt x="5213" y="458"/>
                    <a:pt x="5207" y="454"/>
                  </a:cubicBezTo>
                  <a:lnTo>
                    <a:pt x="5207" y="454"/>
                  </a:lnTo>
                  <a:cubicBezTo>
                    <a:pt x="5200" y="451"/>
                    <a:pt x="5193" y="446"/>
                    <a:pt x="5185" y="442"/>
                  </a:cubicBezTo>
                  <a:lnTo>
                    <a:pt x="5185" y="442"/>
                  </a:lnTo>
                  <a:cubicBezTo>
                    <a:pt x="5179" y="439"/>
                    <a:pt x="5173" y="436"/>
                    <a:pt x="5166" y="433"/>
                  </a:cubicBezTo>
                  <a:lnTo>
                    <a:pt x="5166" y="433"/>
                  </a:lnTo>
                  <a:cubicBezTo>
                    <a:pt x="5160" y="429"/>
                    <a:pt x="5152" y="425"/>
                    <a:pt x="5144" y="421"/>
                  </a:cubicBezTo>
                  <a:lnTo>
                    <a:pt x="5144" y="421"/>
                  </a:lnTo>
                  <a:cubicBezTo>
                    <a:pt x="5138" y="417"/>
                    <a:pt x="5131" y="415"/>
                    <a:pt x="5125" y="411"/>
                  </a:cubicBezTo>
                  <a:lnTo>
                    <a:pt x="5125" y="411"/>
                  </a:lnTo>
                  <a:cubicBezTo>
                    <a:pt x="5118" y="407"/>
                    <a:pt x="5109" y="403"/>
                    <a:pt x="5101" y="399"/>
                  </a:cubicBezTo>
                  <a:lnTo>
                    <a:pt x="5101" y="399"/>
                  </a:lnTo>
                  <a:cubicBezTo>
                    <a:pt x="5094" y="397"/>
                    <a:pt x="5088" y="393"/>
                    <a:pt x="5082" y="390"/>
                  </a:cubicBezTo>
                  <a:lnTo>
                    <a:pt x="5082" y="390"/>
                  </a:lnTo>
                  <a:cubicBezTo>
                    <a:pt x="5073" y="386"/>
                    <a:pt x="5065" y="383"/>
                    <a:pt x="5057" y="379"/>
                  </a:cubicBezTo>
                  <a:lnTo>
                    <a:pt x="5057" y="379"/>
                  </a:lnTo>
                  <a:cubicBezTo>
                    <a:pt x="5050" y="375"/>
                    <a:pt x="5043" y="373"/>
                    <a:pt x="5036" y="369"/>
                  </a:cubicBezTo>
                  <a:lnTo>
                    <a:pt x="5036" y="369"/>
                  </a:lnTo>
                  <a:cubicBezTo>
                    <a:pt x="5028" y="366"/>
                    <a:pt x="5020" y="363"/>
                    <a:pt x="5012" y="358"/>
                  </a:cubicBezTo>
                  <a:lnTo>
                    <a:pt x="5012" y="358"/>
                  </a:lnTo>
                  <a:cubicBezTo>
                    <a:pt x="5004" y="356"/>
                    <a:pt x="4997" y="352"/>
                    <a:pt x="4989" y="349"/>
                  </a:cubicBezTo>
                  <a:lnTo>
                    <a:pt x="4989" y="349"/>
                  </a:lnTo>
                  <a:cubicBezTo>
                    <a:pt x="4980" y="345"/>
                    <a:pt x="4972" y="342"/>
                    <a:pt x="4963" y="338"/>
                  </a:cubicBezTo>
                  <a:lnTo>
                    <a:pt x="4963" y="338"/>
                  </a:lnTo>
                  <a:cubicBezTo>
                    <a:pt x="4956" y="335"/>
                    <a:pt x="4949" y="332"/>
                    <a:pt x="4941" y="329"/>
                  </a:cubicBezTo>
                  <a:lnTo>
                    <a:pt x="4941" y="329"/>
                  </a:lnTo>
                  <a:cubicBezTo>
                    <a:pt x="4932" y="326"/>
                    <a:pt x="4923" y="322"/>
                    <a:pt x="4914" y="319"/>
                  </a:cubicBezTo>
                  <a:lnTo>
                    <a:pt x="4914" y="319"/>
                  </a:lnTo>
                  <a:cubicBezTo>
                    <a:pt x="4906" y="315"/>
                    <a:pt x="4898" y="313"/>
                    <a:pt x="4891" y="309"/>
                  </a:cubicBezTo>
                  <a:lnTo>
                    <a:pt x="4891" y="309"/>
                  </a:lnTo>
                  <a:cubicBezTo>
                    <a:pt x="4881" y="306"/>
                    <a:pt x="4872" y="302"/>
                    <a:pt x="4862" y="299"/>
                  </a:cubicBezTo>
                  <a:lnTo>
                    <a:pt x="4862" y="299"/>
                  </a:lnTo>
                  <a:cubicBezTo>
                    <a:pt x="4855" y="297"/>
                    <a:pt x="4847" y="293"/>
                    <a:pt x="4839" y="291"/>
                  </a:cubicBezTo>
                  <a:lnTo>
                    <a:pt x="4839" y="291"/>
                  </a:lnTo>
                  <a:cubicBezTo>
                    <a:pt x="4836" y="290"/>
                    <a:pt x="4833" y="288"/>
                    <a:pt x="4830" y="287"/>
                  </a:cubicBezTo>
                  <a:lnTo>
                    <a:pt x="4830" y="287"/>
                  </a:lnTo>
                  <a:cubicBezTo>
                    <a:pt x="4822" y="285"/>
                    <a:pt x="4814" y="281"/>
                    <a:pt x="4805" y="278"/>
                  </a:cubicBezTo>
                  <a:lnTo>
                    <a:pt x="4805" y="278"/>
                  </a:lnTo>
                  <a:cubicBezTo>
                    <a:pt x="4800" y="277"/>
                    <a:pt x="4795" y="275"/>
                    <a:pt x="4789" y="272"/>
                  </a:cubicBezTo>
                  <a:lnTo>
                    <a:pt x="4789" y="272"/>
                  </a:lnTo>
                  <a:cubicBezTo>
                    <a:pt x="4772" y="268"/>
                    <a:pt x="4755" y="261"/>
                    <a:pt x="4736" y="255"/>
                  </a:cubicBezTo>
                  <a:lnTo>
                    <a:pt x="4736" y="255"/>
                  </a:lnTo>
                  <a:cubicBezTo>
                    <a:pt x="4715" y="249"/>
                    <a:pt x="4693" y="242"/>
                    <a:pt x="4671" y="235"/>
                  </a:cubicBezTo>
                  <a:lnTo>
                    <a:pt x="4671" y="235"/>
                  </a:lnTo>
                  <a:cubicBezTo>
                    <a:pt x="4664" y="233"/>
                    <a:pt x="4658" y="231"/>
                    <a:pt x="4651" y="229"/>
                  </a:cubicBezTo>
                  <a:lnTo>
                    <a:pt x="4651" y="229"/>
                  </a:lnTo>
                  <a:cubicBezTo>
                    <a:pt x="4635" y="224"/>
                    <a:pt x="4618" y="219"/>
                    <a:pt x="4601" y="214"/>
                  </a:cubicBezTo>
                  <a:lnTo>
                    <a:pt x="4601" y="214"/>
                  </a:lnTo>
                  <a:cubicBezTo>
                    <a:pt x="4597" y="213"/>
                    <a:pt x="4594" y="212"/>
                    <a:pt x="4589" y="211"/>
                  </a:cubicBezTo>
                  <a:lnTo>
                    <a:pt x="4589" y="211"/>
                  </a:lnTo>
                  <a:cubicBezTo>
                    <a:pt x="4587" y="210"/>
                    <a:pt x="4585" y="210"/>
                    <a:pt x="4583" y="209"/>
                  </a:cubicBezTo>
                  <a:lnTo>
                    <a:pt x="4583" y="209"/>
                  </a:lnTo>
                  <a:cubicBezTo>
                    <a:pt x="4554" y="202"/>
                    <a:pt x="4525" y="193"/>
                    <a:pt x="4496" y="185"/>
                  </a:cubicBezTo>
                  <a:lnTo>
                    <a:pt x="4496" y="185"/>
                  </a:lnTo>
                  <a:cubicBezTo>
                    <a:pt x="4490" y="184"/>
                    <a:pt x="4485" y="183"/>
                    <a:pt x="4480" y="182"/>
                  </a:cubicBezTo>
                  <a:lnTo>
                    <a:pt x="4480" y="182"/>
                  </a:lnTo>
                  <a:cubicBezTo>
                    <a:pt x="4450" y="174"/>
                    <a:pt x="4419" y="166"/>
                    <a:pt x="4389" y="160"/>
                  </a:cubicBezTo>
                  <a:lnTo>
                    <a:pt x="4389" y="160"/>
                  </a:lnTo>
                  <a:cubicBezTo>
                    <a:pt x="4387" y="159"/>
                    <a:pt x="4386" y="159"/>
                    <a:pt x="4385" y="159"/>
                  </a:cubicBezTo>
                  <a:lnTo>
                    <a:pt x="4385" y="159"/>
                  </a:lnTo>
                  <a:cubicBezTo>
                    <a:pt x="4381" y="158"/>
                    <a:pt x="4378" y="157"/>
                    <a:pt x="4375" y="156"/>
                  </a:cubicBezTo>
                  <a:lnTo>
                    <a:pt x="4375" y="156"/>
                  </a:lnTo>
                  <a:cubicBezTo>
                    <a:pt x="4351" y="151"/>
                    <a:pt x="4327" y="145"/>
                    <a:pt x="4303" y="140"/>
                  </a:cubicBezTo>
                  <a:lnTo>
                    <a:pt x="4303" y="140"/>
                  </a:lnTo>
                  <a:cubicBezTo>
                    <a:pt x="4297" y="139"/>
                    <a:pt x="4292" y="138"/>
                    <a:pt x="4287" y="136"/>
                  </a:cubicBezTo>
                  <a:lnTo>
                    <a:pt x="4287" y="136"/>
                  </a:lnTo>
                  <a:cubicBezTo>
                    <a:pt x="4260" y="131"/>
                    <a:pt x="4232" y="125"/>
                    <a:pt x="4205" y="120"/>
                  </a:cubicBezTo>
                  <a:lnTo>
                    <a:pt x="4205" y="120"/>
                  </a:lnTo>
                  <a:cubicBezTo>
                    <a:pt x="4202" y="119"/>
                    <a:pt x="4201" y="119"/>
                    <a:pt x="4198" y="118"/>
                  </a:cubicBezTo>
                  <a:lnTo>
                    <a:pt x="4198" y="118"/>
                  </a:lnTo>
                  <a:cubicBezTo>
                    <a:pt x="4194" y="117"/>
                    <a:pt x="4190" y="117"/>
                    <a:pt x="4186" y="117"/>
                  </a:cubicBezTo>
                  <a:lnTo>
                    <a:pt x="4186" y="117"/>
                  </a:lnTo>
                  <a:cubicBezTo>
                    <a:pt x="4165" y="113"/>
                    <a:pt x="4143" y="108"/>
                    <a:pt x="4122" y="105"/>
                  </a:cubicBezTo>
                  <a:lnTo>
                    <a:pt x="4122" y="105"/>
                  </a:lnTo>
                  <a:cubicBezTo>
                    <a:pt x="4116" y="103"/>
                    <a:pt x="4109" y="102"/>
                    <a:pt x="4103" y="101"/>
                  </a:cubicBezTo>
                  <a:lnTo>
                    <a:pt x="4103" y="101"/>
                  </a:lnTo>
                  <a:cubicBezTo>
                    <a:pt x="4076" y="96"/>
                    <a:pt x="4050" y="92"/>
                    <a:pt x="4023" y="88"/>
                  </a:cubicBezTo>
                  <a:lnTo>
                    <a:pt x="4023" y="88"/>
                  </a:lnTo>
                  <a:cubicBezTo>
                    <a:pt x="4023" y="88"/>
                    <a:pt x="4021" y="88"/>
                    <a:pt x="4020" y="87"/>
                  </a:cubicBezTo>
                  <a:lnTo>
                    <a:pt x="4020" y="87"/>
                  </a:lnTo>
                  <a:cubicBezTo>
                    <a:pt x="4016" y="87"/>
                    <a:pt x="4011" y="86"/>
                    <a:pt x="4008" y="85"/>
                  </a:cubicBezTo>
                  <a:lnTo>
                    <a:pt x="4008" y="85"/>
                  </a:lnTo>
                  <a:cubicBezTo>
                    <a:pt x="3987" y="81"/>
                    <a:pt x="3965" y="78"/>
                    <a:pt x="3944" y="75"/>
                  </a:cubicBezTo>
                  <a:lnTo>
                    <a:pt x="3944" y="75"/>
                  </a:lnTo>
                  <a:cubicBezTo>
                    <a:pt x="3937" y="74"/>
                    <a:pt x="3929" y="73"/>
                    <a:pt x="3921" y="72"/>
                  </a:cubicBezTo>
                  <a:lnTo>
                    <a:pt x="3921" y="72"/>
                  </a:lnTo>
                  <a:cubicBezTo>
                    <a:pt x="3898" y="69"/>
                    <a:pt x="3876" y="65"/>
                    <a:pt x="3854" y="63"/>
                  </a:cubicBezTo>
                  <a:lnTo>
                    <a:pt x="3854" y="63"/>
                  </a:lnTo>
                  <a:cubicBezTo>
                    <a:pt x="3850" y="62"/>
                    <a:pt x="3847" y="62"/>
                    <a:pt x="3844" y="61"/>
                  </a:cubicBezTo>
                  <a:lnTo>
                    <a:pt x="3844" y="61"/>
                  </a:lnTo>
                  <a:cubicBezTo>
                    <a:pt x="3843" y="61"/>
                    <a:pt x="3842" y="61"/>
                    <a:pt x="3841" y="61"/>
                  </a:cubicBezTo>
                  <a:lnTo>
                    <a:pt x="3841" y="61"/>
                  </a:lnTo>
                  <a:cubicBezTo>
                    <a:pt x="3815" y="58"/>
                    <a:pt x="3790" y="54"/>
                    <a:pt x="3763" y="51"/>
                  </a:cubicBezTo>
                  <a:lnTo>
                    <a:pt x="3763" y="51"/>
                  </a:lnTo>
                  <a:cubicBezTo>
                    <a:pt x="3756" y="51"/>
                    <a:pt x="3749" y="50"/>
                    <a:pt x="3743" y="49"/>
                  </a:cubicBezTo>
                  <a:lnTo>
                    <a:pt x="3743" y="49"/>
                  </a:lnTo>
                  <a:cubicBezTo>
                    <a:pt x="3722" y="47"/>
                    <a:pt x="3702" y="44"/>
                    <a:pt x="3683" y="42"/>
                  </a:cubicBezTo>
                  <a:lnTo>
                    <a:pt x="3683" y="42"/>
                  </a:lnTo>
                  <a:cubicBezTo>
                    <a:pt x="3677" y="41"/>
                    <a:pt x="3673" y="41"/>
                    <a:pt x="3669" y="41"/>
                  </a:cubicBezTo>
                  <a:lnTo>
                    <a:pt x="3669" y="41"/>
                  </a:lnTo>
                  <a:cubicBezTo>
                    <a:pt x="3665" y="41"/>
                    <a:pt x="3662" y="40"/>
                    <a:pt x="3658" y="40"/>
                  </a:cubicBezTo>
                  <a:lnTo>
                    <a:pt x="3658" y="40"/>
                  </a:lnTo>
                  <a:cubicBezTo>
                    <a:pt x="3635" y="37"/>
                    <a:pt x="3612" y="35"/>
                    <a:pt x="3589" y="33"/>
                  </a:cubicBezTo>
                  <a:lnTo>
                    <a:pt x="3589" y="33"/>
                  </a:lnTo>
                  <a:cubicBezTo>
                    <a:pt x="3586" y="33"/>
                    <a:pt x="3582" y="32"/>
                    <a:pt x="3579" y="32"/>
                  </a:cubicBezTo>
                  <a:lnTo>
                    <a:pt x="3579" y="32"/>
                  </a:lnTo>
                  <a:cubicBezTo>
                    <a:pt x="3552" y="29"/>
                    <a:pt x="3526" y="27"/>
                    <a:pt x="3499" y="25"/>
                  </a:cubicBezTo>
                  <a:lnTo>
                    <a:pt x="3499" y="25"/>
                  </a:lnTo>
                  <a:cubicBezTo>
                    <a:pt x="3497" y="25"/>
                    <a:pt x="3494" y="24"/>
                    <a:pt x="3492" y="24"/>
                  </a:cubicBezTo>
                  <a:lnTo>
                    <a:pt x="3492" y="24"/>
                  </a:lnTo>
                  <a:cubicBezTo>
                    <a:pt x="3487" y="24"/>
                    <a:pt x="3481" y="23"/>
                    <a:pt x="3477" y="23"/>
                  </a:cubicBezTo>
                  <a:lnTo>
                    <a:pt x="3477" y="23"/>
                  </a:lnTo>
                  <a:cubicBezTo>
                    <a:pt x="3457" y="22"/>
                    <a:pt x="3436" y="20"/>
                    <a:pt x="3416" y="19"/>
                  </a:cubicBezTo>
                  <a:lnTo>
                    <a:pt x="3416" y="19"/>
                  </a:lnTo>
                  <a:cubicBezTo>
                    <a:pt x="3408" y="18"/>
                    <a:pt x="3400" y="18"/>
                    <a:pt x="3391" y="18"/>
                  </a:cubicBezTo>
                  <a:lnTo>
                    <a:pt x="3391" y="18"/>
                  </a:lnTo>
                  <a:cubicBezTo>
                    <a:pt x="3368" y="16"/>
                    <a:pt x="3343" y="14"/>
                    <a:pt x="3318" y="12"/>
                  </a:cubicBezTo>
                  <a:lnTo>
                    <a:pt x="3318" y="12"/>
                  </a:lnTo>
                  <a:cubicBezTo>
                    <a:pt x="3316" y="12"/>
                    <a:pt x="3313" y="12"/>
                    <a:pt x="3312" y="12"/>
                  </a:cubicBezTo>
                  <a:lnTo>
                    <a:pt x="3312" y="12"/>
                  </a:lnTo>
                  <a:cubicBezTo>
                    <a:pt x="3311" y="12"/>
                    <a:pt x="3311" y="12"/>
                    <a:pt x="3310" y="12"/>
                  </a:cubicBezTo>
                  <a:lnTo>
                    <a:pt x="3310" y="12"/>
                  </a:lnTo>
                  <a:cubicBezTo>
                    <a:pt x="3283" y="11"/>
                    <a:pt x="3255" y="10"/>
                    <a:pt x="3228" y="8"/>
                  </a:cubicBezTo>
                  <a:lnTo>
                    <a:pt x="3228" y="8"/>
                  </a:lnTo>
                  <a:cubicBezTo>
                    <a:pt x="3220" y="8"/>
                    <a:pt x="3213" y="7"/>
                    <a:pt x="3205" y="7"/>
                  </a:cubicBezTo>
                  <a:lnTo>
                    <a:pt x="3205" y="7"/>
                  </a:lnTo>
                  <a:cubicBezTo>
                    <a:pt x="3184" y="6"/>
                    <a:pt x="3163" y="5"/>
                    <a:pt x="3141" y="5"/>
                  </a:cubicBezTo>
                  <a:lnTo>
                    <a:pt x="3141" y="5"/>
                  </a:lnTo>
                  <a:cubicBezTo>
                    <a:pt x="3137" y="5"/>
                    <a:pt x="3132" y="5"/>
                    <a:pt x="3127" y="5"/>
                  </a:cubicBezTo>
                  <a:lnTo>
                    <a:pt x="3127" y="5"/>
                  </a:lnTo>
                  <a:cubicBezTo>
                    <a:pt x="3124" y="5"/>
                    <a:pt x="3122" y="5"/>
                    <a:pt x="3119" y="4"/>
                  </a:cubicBezTo>
                  <a:lnTo>
                    <a:pt x="3119" y="4"/>
                  </a:lnTo>
                  <a:cubicBezTo>
                    <a:pt x="3091" y="4"/>
                    <a:pt x="3063" y="3"/>
                    <a:pt x="3034" y="2"/>
                  </a:cubicBezTo>
                  <a:lnTo>
                    <a:pt x="3034" y="2"/>
                  </a:lnTo>
                  <a:cubicBezTo>
                    <a:pt x="3030" y="2"/>
                    <a:pt x="3026" y="2"/>
                    <a:pt x="3022" y="2"/>
                  </a:cubicBezTo>
                  <a:lnTo>
                    <a:pt x="3022" y="2"/>
                  </a:lnTo>
                  <a:cubicBezTo>
                    <a:pt x="2997" y="1"/>
                    <a:pt x="2972" y="1"/>
                    <a:pt x="2948" y="1"/>
                  </a:cubicBezTo>
                  <a:lnTo>
                    <a:pt x="2948" y="1"/>
                  </a:lnTo>
                  <a:cubicBezTo>
                    <a:pt x="2944" y="1"/>
                    <a:pt x="2939" y="1"/>
                    <a:pt x="2935" y="1"/>
                  </a:cubicBezTo>
                  <a:lnTo>
                    <a:pt x="2935" y="1"/>
                  </a:lnTo>
                  <a:cubicBezTo>
                    <a:pt x="2932" y="1"/>
                    <a:pt x="2928" y="1"/>
                    <a:pt x="2924" y="1"/>
                  </a:cubicBezTo>
                  <a:lnTo>
                    <a:pt x="2924" y="1"/>
                  </a:lnTo>
                  <a:cubicBezTo>
                    <a:pt x="2895" y="1"/>
                    <a:pt x="2865" y="0"/>
                    <a:pt x="2835" y="1"/>
                  </a:cubicBezTo>
                  <a:lnTo>
                    <a:pt x="2835" y="1"/>
                  </a:lnTo>
                  <a:lnTo>
                    <a:pt x="2835" y="1"/>
                  </a:lnTo>
                  <a:cubicBezTo>
                    <a:pt x="2805" y="1"/>
                    <a:pt x="2775" y="2"/>
                    <a:pt x="2745" y="2"/>
                  </a:cubicBezTo>
                  <a:lnTo>
                    <a:pt x="2745" y="2"/>
                  </a:lnTo>
                  <a:cubicBezTo>
                    <a:pt x="2741" y="2"/>
                    <a:pt x="2737" y="2"/>
                    <a:pt x="2734" y="2"/>
                  </a:cubicBezTo>
                  <a:lnTo>
                    <a:pt x="2734" y="2"/>
                  </a:lnTo>
                  <a:cubicBezTo>
                    <a:pt x="2731" y="2"/>
                    <a:pt x="2727" y="3"/>
                    <a:pt x="2723" y="3"/>
                  </a:cubicBezTo>
                  <a:lnTo>
                    <a:pt x="2723" y="3"/>
                  </a:lnTo>
                  <a:cubicBezTo>
                    <a:pt x="2691" y="3"/>
                    <a:pt x="2659" y="4"/>
                    <a:pt x="2628" y="5"/>
                  </a:cubicBezTo>
                  <a:lnTo>
                    <a:pt x="2628" y="5"/>
                  </a:lnTo>
                  <a:cubicBezTo>
                    <a:pt x="2624" y="5"/>
                    <a:pt x="2622" y="5"/>
                    <a:pt x="2619" y="5"/>
                  </a:cubicBezTo>
                  <a:lnTo>
                    <a:pt x="2619" y="5"/>
                  </a:lnTo>
                  <a:cubicBezTo>
                    <a:pt x="2589" y="6"/>
                    <a:pt x="2559" y="8"/>
                    <a:pt x="2529" y="9"/>
                  </a:cubicBezTo>
                  <a:lnTo>
                    <a:pt x="2529" y="9"/>
                  </a:lnTo>
                  <a:cubicBezTo>
                    <a:pt x="2525" y="10"/>
                    <a:pt x="2521" y="10"/>
                    <a:pt x="2517" y="10"/>
                  </a:cubicBezTo>
                  <a:lnTo>
                    <a:pt x="2517" y="10"/>
                  </a:lnTo>
                  <a:cubicBezTo>
                    <a:pt x="2515" y="10"/>
                    <a:pt x="2513" y="10"/>
                    <a:pt x="2510" y="10"/>
                  </a:cubicBezTo>
                  <a:lnTo>
                    <a:pt x="2510" y="10"/>
                  </a:lnTo>
                  <a:cubicBezTo>
                    <a:pt x="2474" y="12"/>
                    <a:pt x="2439" y="14"/>
                    <a:pt x="2403" y="16"/>
                  </a:cubicBezTo>
                  <a:lnTo>
                    <a:pt x="2403" y="16"/>
                  </a:lnTo>
                  <a:cubicBezTo>
                    <a:pt x="2398" y="16"/>
                    <a:pt x="2392" y="16"/>
                    <a:pt x="2385" y="18"/>
                  </a:cubicBezTo>
                  <a:lnTo>
                    <a:pt x="2385" y="18"/>
                  </a:lnTo>
                  <a:cubicBezTo>
                    <a:pt x="2349" y="19"/>
                    <a:pt x="2314" y="22"/>
                    <a:pt x="2279" y="25"/>
                  </a:cubicBezTo>
                  <a:lnTo>
                    <a:pt x="2279" y="25"/>
                  </a:lnTo>
                  <a:cubicBezTo>
                    <a:pt x="2277" y="25"/>
                    <a:pt x="2274" y="25"/>
                    <a:pt x="2273" y="25"/>
                  </a:cubicBezTo>
                  <a:lnTo>
                    <a:pt x="2273" y="25"/>
                  </a:lnTo>
                  <a:cubicBezTo>
                    <a:pt x="2267" y="26"/>
                    <a:pt x="2262" y="26"/>
                    <a:pt x="2257" y="27"/>
                  </a:cubicBezTo>
                  <a:lnTo>
                    <a:pt x="2257" y="27"/>
                  </a:lnTo>
                  <a:cubicBezTo>
                    <a:pt x="2238" y="28"/>
                    <a:pt x="2219" y="29"/>
                    <a:pt x="2201" y="31"/>
                  </a:cubicBezTo>
                  <a:lnTo>
                    <a:pt x="2201" y="31"/>
                  </a:lnTo>
                  <a:cubicBezTo>
                    <a:pt x="2192" y="32"/>
                    <a:pt x="2183" y="33"/>
                    <a:pt x="2176" y="34"/>
                  </a:cubicBezTo>
                  <a:lnTo>
                    <a:pt x="2176" y="34"/>
                  </a:lnTo>
                  <a:cubicBezTo>
                    <a:pt x="2153" y="36"/>
                    <a:pt x="2131" y="38"/>
                    <a:pt x="2110" y="41"/>
                  </a:cubicBezTo>
                  <a:lnTo>
                    <a:pt x="2110" y="41"/>
                  </a:lnTo>
                  <a:cubicBezTo>
                    <a:pt x="2106" y="41"/>
                    <a:pt x="2101" y="41"/>
                    <a:pt x="2097" y="41"/>
                  </a:cubicBezTo>
                  <a:lnTo>
                    <a:pt x="2097" y="41"/>
                  </a:lnTo>
                  <a:cubicBezTo>
                    <a:pt x="2071" y="44"/>
                    <a:pt x="2046" y="48"/>
                    <a:pt x="2020" y="50"/>
                  </a:cubicBezTo>
                  <a:lnTo>
                    <a:pt x="2020" y="50"/>
                  </a:lnTo>
                  <a:cubicBezTo>
                    <a:pt x="2013" y="51"/>
                    <a:pt x="2006" y="52"/>
                    <a:pt x="1998" y="52"/>
                  </a:cubicBezTo>
                  <a:lnTo>
                    <a:pt x="1998" y="52"/>
                  </a:lnTo>
                  <a:cubicBezTo>
                    <a:pt x="1980" y="55"/>
                    <a:pt x="1961" y="57"/>
                    <a:pt x="1942" y="59"/>
                  </a:cubicBezTo>
                  <a:lnTo>
                    <a:pt x="1942" y="59"/>
                  </a:lnTo>
                  <a:cubicBezTo>
                    <a:pt x="1938" y="60"/>
                    <a:pt x="1933" y="60"/>
                    <a:pt x="1929" y="61"/>
                  </a:cubicBezTo>
                  <a:lnTo>
                    <a:pt x="1929" y="61"/>
                  </a:lnTo>
                  <a:cubicBezTo>
                    <a:pt x="1924" y="62"/>
                    <a:pt x="1918" y="63"/>
                    <a:pt x="1913" y="64"/>
                  </a:cubicBezTo>
                  <a:lnTo>
                    <a:pt x="1913" y="64"/>
                  </a:lnTo>
                  <a:cubicBezTo>
                    <a:pt x="1903" y="64"/>
                    <a:pt x="1893" y="66"/>
                    <a:pt x="1884" y="67"/>
                  </a:cubicBezTo>
                  <a:lnTo>
                    <a:pt x="1884" y="67"/>
                  </a:lnTo>
                  <a:cubicBezTo>
                    <a:pt x="1873" y="69"/>
                    <a:pt x="1862" y="71"/>
                    <a:pt x="1850" y="72"/>
                  </a:cubicBezTo>
                  <a:lnTo>
                    <a:pt x="1850" y="72"/>
                  </a:lnTo>
                  <a:cubicBezTo>
                    <a:pt x="1840" y="73"/>
                    <a:pt x="1830" y="75"/>
                    <a:pt x="1821" y="77"/>
                  </a:cubicBezTo>
                  <a:lnTo>
                    <a:pt x="1821" y="77"/>
                  </a:lnTo>
                  <a:cubicBezTo>
                    <a:pt x="1810" y="77"/>
                    <a:pt x="1798" y="79"/>
                    <a:pt x="1787" y="81"/>
                  </a:cubicBezTo>
                  <a:lnTo>
                    <a:pt x="1787" y="81"/>
                  </a:lnTo>
                  <a:cubicBezTo>
                    <a:pt x="1777" y="82"/>
                    <a:pt x="1768" y="84"/>
                    <a:pt x="1759" y="86"/>
                  </a:cubicBezTo>
                  <a:lnTo>
                    <a:pt x="1759" y="86"/>
                  </a:lnTo>
                  <a:cubicBezTo>
                    <a:pt x="1748" y="88"/>
                    <a:pt x="1737" y="89"/>
                    <a:pt x="1725" y="91"/>
                  </a:cubicBezTo>
                  <a:lnTo>
                    <a:pt x="1725" y="91"/>
                  </a:lnTo>
                  <a:cubicBezTo>
                    <a:pt x="1716" y="93"/>
                    <a:pt x="1706" y="94"/>
                    <a:pt x="1697" y="95"/>
                  </a:cubicBezTo>
                  <a:lnTo>
                    <a:pt x="1697" y="95"/>
                  </a:lnTo>
                  <a:cubicBezTo>
                    <a:pt x="1686" y="97"/>
                    <a:pt x="1675" y="100"/>
                    <a:pt x="1663" y="101"/>
                  </a:cubicBezTo>
                  <a:lnTo>
                    <a:pt x="1663" y="101"/>
                  </a:lnTo>
                  <a:cubicBezTo>
                    <a:pt x="1654" y="103"/>
                    <a:pt x="1645" y="105"/>
                    <a:pt x="1635" y="106"/>
                  </a:cubicBezTo>
                  <a:lnTo>
                    <a:pt x="1635" y="106"/>
                  </a:lnTo>
                  <a:cubicBezTo>
                    <a:pt x="1624" y="108"/>
                    <a:pt x="1613" y="110"/>
                    <a:pt x="1602" y="113"/>
                  </a:cubicBezTo>
                  <a:lnTo>
                    <a:pt x="1602" y="113"/>
                  </a:lnTo>
                  <a:cubicBezTo>
                    <a:pt x="1593" y="113"/>
                    <a:pt x="1584" y="115"/>
                    <a:pt x="1575" y="117"/>
                  </a:cubicBezTo>
                  <a:lnTo>
                    <a:pt x="1575" y="117"/>
                  </a:lnTo>
                  <a:cubicBezTo>
                    <a:pt x="1563" y="119"/>
                    <a:pt x="1552" y="121"/>
                    <a:pt x="1540" y="124"/>
                  </a:cubicBezTo>
                  <a:lnTo>
                    <a:pt x="1540" y="124"/>
                  </a:lnTo>
                  <a:cubicBezTo>
                    <a:pt x="1532" y="125"/>
                    <a:pt x="1523" y="127"/>
                    <a:pt x="1515" y="129"/>
                  </a:cubicBezTo>
                  <a:lnTo>
                    <a:pt x="1515" y="129"/>
                  </a:lnTo>
                  <a:cubicBezTo>
                    <a:pt x="1503" y="131"/>
                    <a:pt x="1491" y="134"/>
                    <a:pt x="1479" y="136"/>
                  </a:cubicBezTo>
                  <a:lnTo>
                    <a:pt x="1479" y="136"/>
                  </a:lnTo>
                  <a:cubicBezTo>
                    <a:pt x="1471" y="137"/>
                    <a:pt x="1463" y="139"/>
                    <a:pt x="1455" y="141"/>
                  </a:cubicBezTo>
                  <a:lnTo>
                    <a:pt x="1455" y="141"/>
                  </a:lnTo>
                  <a:cubicBezTo>
                    <a:pt x="1442" y="143"/>
                    <a:pt x="1428" y="147"/>
                    <a:pt x="1415" y="149"/>
                  </a:cubicBezTo>
                  <a:lnTo>
                    <a:pt x="1415" y="149"/>
                  </a:lnTo>
                  <a:cubicBezTo>
                    <a:pt x="1409" y="151"/>
                    <a:pt x="1402" y="152"/>
                    <a:pt x="1396" y="153"/>
                  </a:cubicBezTo>
                  <a:lnTo>
                    <a:pt x="1396" y="153"/>
                  </a:lnTo>
                  <a:cubicBezTo>
                    <a:pt x="1377" y="158"/>
                    <a:pt x="1358" y="162"/>
                    <a:pt x="1338" y="166"/>
                  </a:cubicBezTo>
                  <a:lnTo>
                    <a:pt x="1338" y="166"/>
                  </a:lnTo>
                  <a:cubicBezTo>
                    <a:pt x="1336" y="167"/>
                    <a:pt x="1334" y="168"/>
                    <a:pt x="1331" y="168"/>
                  </a:cubicBezTo>
                  <a:lnTo>
                    <a:pt x="1331" y="168"/>
                  </a:lnTo>
                  <a:cubicBezTo>
                    <a:pt x="1314" y="172"/>
                    <a:pt x="1298" y="177"/>
                    <a:pt x="1281" y="180"/>
                  </a:cubicBezTo>
                  <a:lnTo>
                    <a:pt x="1281" y="180"/>
                  </a:lnTo>
                  <a:cubicBezTo>
                    <a:pt x="1274" y="182"/>
                    <a:pt x="1268" y="183"/>
                    <a:pt x="1261" y="185"/>
                  </a:cubicBezTo>
                  <a:lnTo>
                    <a:pt x="1261" y="185"/>
                  </a:lnTo>
                  <a:cubicBezTo>
                    <a:pt x="1249" y="189"/>
                    <a:pt x="1236" y="191"/>
                    <a:pt x="1224" y="195"/>
                  </a:cubicBezTo>
                  <a:lnTo>
                    <a:pt x="1224" y="195"/>
                  </a:lnTo>
                  <a:cubicBezTo>
                    <a:pt x="1217" y="196"/>
                    <a:pt x="1209" y="199"/>
                    <a:pt x="1202" y="201"/>
                  </a:cubicBezTo>
                  <a:lnTo>
                    <a:pt x="1202" y="201"/>
                  </a:lnTo>
                  <a:cubicBezTo>
                    <a:pt x="1191" y="203"/>
                    <a:pt x="1179" y="206"/>
                    <a:pt x="1169" y="209"/>
                  </a:cubicBezTo>
                  <a:lnTo>
                    <a:pt x="1169" y="209"/>
                  </a:lnTo>
                  <a:cubicBezTo>
                    <a:pt x="1160" y="212"/>
                    <a:pt x="1152" y="213"/>
                    <a:pt x="1145" y="216"/>
                  </a:cubicBezTo>
                  <a:lnTo>
                    <a:pt x="1145" y="216"/>
                  </a:lnTo>
                  <a:cubicBezTo>
                    <a:pt x="1135" y="219"/>
                    <a:pt x="1123" y="222"/>
                    <a:pt x="1113" y="225"/>
                  </a:cubicBezTo>
                  <a:lnTo>
                    <a:pt x="1113" y="225"/>
                  </a:lnTo>
                  <a:cubicBezTo>
                    <a:pt x="1106" y="227"/>
                    <a:pt x="1097" y="230"/>
                    <a:pt x="1089" y="232"/>
                  </a:cubicBezTo>
                  <a:lnTo>
                    <a:pt x="1089" y="232"/>
                  </a:lnTo>
                  <a:cubicBezTo>
                    <a:pt x="1079" y="235"/>
                    <a:pt x="1069" y="238"/>
                    <a:pt x="1059" y="241"/>
                  </a:cubicBezTo>
                  <a:lnTo>
                    <a:pt x="1059" y="241"/>
                  </a:lnTo>
                  <a:cubicBezTo>
                    <a:pt x="1051" y="243"/>
                    <a:pt x="1043" y="246"/>
                    <a:pt x="1035" y="249"/>
                  </a:cubicBezTo>
                  <a:lnTo>
                    <a:pt x="1035" y="249"/>
                  </a:lnTo>
                  <a:cubicBezTo>
                    <a:pt x="1028" y="250"/>
                    <a:pt x="1021" y="252"/>
                    <a:pt x="1015" y="255"/>
                  </a:cubicBezTo>
                  <a:lnTo>
                    <a:pt x="1015" y="255"/>
                  </a:lnTo>
                  <a:cubicBezTo>
                    <a:pt x="1012" y="255"/>
                    <a:pt x="1010" y="256"/>
                    <a:pt x="1008" y="256"/>
                  </a:cubicBezTo>
                  <a:lnTo>
                    <a:pt x="1008" y="256"/>
                  </a:lnTo>
                  <a:cubicBezTo>
                    <a:pt x="964" y="270"/>
                    <a:pt x="922" y="285"/>
                    <a:pt x="879" y="299"/>
                  </a:cubicBezTo>
                  <a:lnTo>
                    <a:pt x="879" y="299"/>
                  </a:lnTo>
                  <a:cubicBezTo>
                    <a:pt x="873" y="302"/>
                    <a:pt x="867" y="304"/>
                    <a:pt x="861" y="306"/>
                  </a:cubicBezTo>
                  <a:lnTo>
                    <a:pt x="861" y="306"/>
                  </a:lnTo>
                  <a:cubicBezTo>
                    <a:pt x="846" y="312"/>
                    <a:pt x="831" y="317"/>
                    <a:pt x="815" y="323"/>
                  </a:cubicBezTo>
                  <a:lnTo>
                    <a:pt x="815" y="323"/>
                  </a:lnTo>
                  <a:cubicBezTo>
                    <a:pt x="809" y="326"/>
                    <a:pt x="803" y="327"/>
                    <a:pt x="797" y="330"/>
                  </a:cubicBezTo>
                  <a:lnTo>
                    <a:pt x="797" y="330"/>
                  </a:lnTo>
                  <a:cubicBezTo>
                    <a:pt x="777" y="338"/>
                    <a:pt x="757" y="345"/>
                    <a:pt x="737" y="354"/>
                  </a:cubicBezTo>
                  <a:lnTo>
                    <a:pt x="737" y="354"/>
                  </a:lnTo>
                  <a:cubicBezTo>
                    <a:pt x="733" y="356"/>
                    <a:pt x="728" y="357"/>
                    <a:pt x="724" y="359"/>
                  </a:cubicBezTo>
                  <a:lnTo>
                    <a:pt x="724" y="359"/>
                  </a:lnTo>
                  <a:cubicBezTo>
                    <a:pt x="718" y="361"/>
                    <a:pt x="713" y="363"/>
                    <a:pt x="708" y="366"/>
                  </a:cubicBezTo>
                  <a:lnTo>
                    <a:pt x="708" y="366"/>
                  </a:lnTo>
                  <a:cubicBezTo>
                    <a:pt x="700" y="369"/>
                    <a:pt x="692" y="373"/>
                    <a:pt x="684" y="376"/>
                  </a:cubicBezTo>
                  <a:lnTo>
                    <a:pt x="684" y="376"/>
                  </a:lnTo>
                  <a:cubicBezTo>
                    <a:pt x="677" y="379"/>
                    <a:pt x="670" y="382"/>
                    <a:pt x="663" y="385"/>
                  </a:cubicBezTo>
                  <a:lnTo>
                    <a:pt x="663" y="385"/>
                  </a:lnTo>
                  <a:cubicBezTo>
                    <a:pt x="655" y="389"/>
                    <a:pt x="647" y="393"/>
                    <a:pt x="640" y="396"/>
                  </a:cubicBezTo>
                  <a:lnTo>
                    <a:pt x="640" y="396"/>
                  </a:lnTo>
                  <a:cubicBezTo>
                    <a:pt x="633" y="398"/>
                    <a:pt x="626" y="402"/>
                    <a:pt x="619" y="405"/>
                  </a:cubicBezTo>
                  <a:lnTo>
                    <a:pt x="619" y="405"/>
                  </a:lnTo>
                  <a:cubicBezTo>
                    <a:pt x="611" y="409"/>
                    <a:pt x="604" y="412"/>
                    <a:pt x="596" y="416"/>
                  </a:cubicBezTo>
                  <a:lnTo>
                    <a:pt x="596" y="416"/>
                  </a:lnTo>
                  <a:cubicBezTo>
                    <a:pt x="589" y="419"/>
                    <a:pt x="583" y="422"/>
                    <a:pt x="576" y="425"/>
                  </a:cubicBezTo>
                  <a:lnTo>
                    <a:pt x="576" y="425"/>
                  </a:lnTo>
                  <a:cubicBezTo>
                    <a:pt x="569" y="429"/>
                    <a:pt x="562" y="433"/>
                    <a:pt x="555" y="436"/>
                  </a:cubicBezTo>
                  <a:lnTo>
                    <a:pt x="555" y="436"/>
                  </a:lnTo>
                  <a:cubicBezTo>
                    <a:pt x="551" y="437"/>
                    <a:pt x="549" y="439"/>
                    <a:pt x="546" y="440"/>
                  </a:cubicBezTo>
                  <a:lnTo>
                    <a:pt x="546" y="440"/>
                  </a:lnTo>
                  <a:cubicBezTo>
                    <a:pt x="542" y="442"/>
                    <a:pt x="537" y="445"/>
                    <a:pt x="533" y="447"/>
                  </a:cubicBezTo>
                  <a:lnTo>
                    <a:pt x="533" y="447"/>
                  </a:lnTo>
                  <a:cubicBezTo>
                    <a:pt x="528" y="450"/>
                    <a:pt x="523" y="452"/>
                    <a:pt x="518" y="455"/>
                  </a:cubicBezTo>
                  <a:lnTo>
                    <a:pt x="518" y="455"/>
                  </a:lnTo>
                  <a:cubicBezTo>
                    <a:pt x="511" y="458"/>
                    <a:pt x="503" y="463"/>
                    <a:pt x="495" y="467"/>
                  </a:cubicBezTo>
                  <a:lnTo>
                    <a:pt x="495" y="467"/>
                  </a:lnTo>
                  <a:cubicBezTo>
                    <a:pt x="491" y="469"/>
                    <a:pt x="486" y="471"/>
                    <a:pt x="482" y="474"/>
                  </a:cubicBezTo>
                  <a:lnTo>
                    <a:pt x="482" y="474"/>
                  </a:lnTo>
                  <a:cubicBezTo>
                    <a:pt x="473" y="479"/>
                    <a:pt x="463" y="484"/>
                    <a:pt x="455" y="489"/>
                  </a:cubicBezTo>
                  <a:lnTo>
                    <a:pt x="455" y="489"/>
                  </a:lnTo>
                  <a:cubicBezTo>
                    <a:pt x="452" y="491"/>
                    <a:pt x="449" y="492"/>
                    <a:pt x="447" y="493"/>
                  </a:cubicBezTo>
                  <a:lnTo>
                    <a:pt x="447" y="493"/>
                  </a:lnTo>
                  <a:cubicBezTo>
                    <a:pt x="436" y="499"/>
                    <a:pt x="426" y="506"/>
                    <a:pt x="415" y="512"/>
                  </a:cubicBezTo>
                  <a:lnTo>
                    <a:pt x="415" y="512"/>
                  </a:lnTo>
                  <a:cubicBezTo>
                    <a:pt x="415" y="512"/>
                    <a:pt x="415" y="513"/>
                    <a:pt x="413" y="513"/>
                  </a:cubicBezTo>
                  <a:lnTo>
                    <a:pt x="413" y="513"/>
                  </a:lnTo>
                  <a:cubicBezTo>
                    <a:pt x="412" y="515"/>
                    <a:pt x="409" y="515"/>
                    <a:pt x="408" y="518"/>
                  </a:cubicBezTo>
                  <a:lnTo>
                    <a:pt x="408" y="518"/>
                  </a:lnTo>
                  <a:cubicBezTo>
                    <a:pt x="399" y="522"/>
                    <a:pt x="390" y="528"/>
                    <a:pt x="383" y="533"/>
                  </a:cubicBezTo>
                  <a:lnTo>
                    <a:pt x="383" y="533"/>
                  </a:lnTo>
                  <a:cubicBezTo>
                    <a:pt x="379" y="535"/>
                    <a:pt x="376" y="537"/>
                    <a:pt x="373" y="539"/>
                  </a:cubicBezTo>
                  <a:lnTo>
                    <a:pt x="373" y="539"/>
                  </a:lnTo>
                  <a:cubicBezTo>
                    <a:pt x="366" y="543"/>
                    <a:pt x="359" y="548"/>
                    <a:pt x="352" y="552"/>
                  </a:cubicBezTo>
                  <a:lnTo>
                    <a:pt x="352" y="552"/>
                  </a:lnTo>
                  <a:cubicBezTo>
                    <a:pt x="349" y="554"/>
                    <a:pt x="345" y="557"/>
                    <a:pt x="342" y="559"/>
                  </a:cubicBezTo>
                  <a:lnTo>
                    <a:pt x="342" y="559"/>
                  </a:lnTo>
                  <a:cubicBezTo>
                    <a:pt x="335" y="564"/>
                    <a:pt x="327" y="569"/>
                    <a:pt x="320" y="574"/>
                  </a:cubicBezTo>
                  <a:lnTo>
                    <a:pt x="320" y="574"/>
                  </a:lnTo>
                  <a:cubicBezTo>
                    <a:pt x="318" y="576"/>
                    <a:pt x="316" y="577"/>
                    <a:pt x="314" y="579"/>
                  </a:cubicBezTo>
                  <a:lnTo>
                    <a:pt x="314" y="579"/>
                  </a:lnTo>
                  <a:cubicBezTo>
                    <a:pt x="313" y="579"/>
                    <a:pt x="313" y="580"/>
                    <a:pt x="312" y="580"/>
                  </a:cubicBezTo>
                  <a:lnTo>
                    <a:pt x="312" y="580"/>
                  </a:lnTo>
                  <a:cubicBezTo>
                    <a:pt x="303" y="586"/>
                    <a:pt x="295" y="592"/>
                    <a:pt x="287" y="598"/>
                  </a:cubicBezTo>
                  <a:lnTo>
                    <a:pt x="287" y="598"/>
                  </a:lnTo>
                  <a:cubicBezTo>
                    <a:pt x="285" y="600"/>
                    <a:pt x="283" y="601"/>
                    <a:pt x="281" y="603"/>
                  </a:cubicBezTo>
                  <a:lnTo>
                    <a:pt x="281" y="603"/>
                  </a:lnTo>
                  <a:cubicBezTo>
                    <a:pt x="274" y="608"/>
                    <a:pt x="268" y="613"/>
                    <a:pt x="261" y="618"/>
                  </a:cubicBezTo>
                  <a:lnTo>
                    <a:pt x="261" y="618"/>
                  </a:lnTo>
                  <a:cubicBezTo>
                    <a:pt x="259" y="620"/>
                    <a:pt x="256" y="622"/>
                    <a:pt x="254" y="624"/>
                  </a:cubicBezTo>
                  <a:lnTo>
                    <a:pt x="254" y="624"/>
                  </a:lnTo>
                  <a:cubicBezTo>
                    <a:pt x="248" y="630"/>
                    <a:pt x="241" y="635"/>
                    <a:pt x="235" y="640"/>
                  </a:cubicBezTo>
                  <a:lnTo>
                    <a:pt x="235" y="640"/>
                  </a:lnTo>
                  <a:cubicBezTo>
                    <a:pt x="233" y="642"/>
                    <a:pt x="231" y="643"/>
                    <a:pt x="229" y="644"/>
                  </a:cubicBezTo>
                  <a:lnTo>
                    <a:pt x="229" y="644"/>
                  </a:lnTo>
                  <a:cubicBezTo>
                    <a:pt x="229" y="645"/>
                    <a:pt x="229" y="645"/>
                    <a:pt x="228" y="646"/>
                  </a:cubicBezTo>
                  <a:lnTo>
                    <a:pt x="228" y="646"/>
                  </a:lnTo>
                  <a:cubicBezTo>
                    <a:pt x="227" y="647"/>
                    <a:pt x="226" y="647"/>
                    <a:pt x="225" y="649"/>
                  </a:cubicBezTo>
                  <a:lnTo>
                    <a:pt x="225" y="649"/>
                  </a:lnTo>
                  <a:cubicBezTo>
                    <a:pt x="215" y="657"/>
                    <a:pt x="206" y="666"/>
                    <a:pt x="197" y="673"/>
                  </a:cubicBezTo>
                  <a:lnTo>
                    <a:pt x="197" y="673"/>
                  </a:lnTo>
                  <a:cubicBezTo>
                    <a:pt x="195" y="676"/>
                    <a:pt x="192" y="679"/>
                    <a:pt x="189" y="681"/>
                  </a:cubicBezTo>
                  <a:lnTo>
                    <a:pt x="189" y="681"/>
                  </a:lnTo>
                  <a:cubicBezTo>
                    <a:pt x="179" y="690"/>
                    <a:pt x="170" y="700"/>
                    <a:pt x="160" y="709"/>
                  </a:cubicBezTo>
                  <a:lnTo>
                    <a:pt x="160" y="709"/>
                  </a:lnTo>
                  <a:lnTo>
                    <a:pt x="160" y="710"/>
                  </a:lnTo>
                  <a:lnTo>
                    <a:pt x="160" y="710"/>
                  </a:lnTo>
                  <a:cubicBezTo>
                    <a:pt x="160" y="710"/>
                    <a:pt x="160" y="710"/>
                    <a:pt x="159" y="710"/>
                  </a:cubicBezTo>
                  <a:lnTo>
                    <a:pt x="159" y="710"/>
                  </a:lnTo>
                  <a:cubicBezTo>
                    <a:pt x="151" y="719"/>
                    <a:pt x="142" y="729"/>
                    <a:pt x="134" y="739"/>
                  </a:cubicBezTo>
                  <a:lnTo>
                    <a:pt x="134" y="739"/>
                  </a:lnTo>
                  <a:cubicBezTo>
                    <a:pt x="132" y="742"/>
                    <a:pt x="129" y="744"/>
                    <a:pt x="127" y="747"/>
                  </a:cubicBezTo>
                  <a:lnTo>
                    <a:pt x="127" y="747"/>
                  </a:lnTo>
                  <a:cubicBezTo>
                    <a:pt x="121" y="755"/>
                    <a:pt x="114" y="762"/>
                    <a:pt x="108" y="770"/>
                  </a:cubicBezTo>
                  <a:lnTo>
                    <a:pt x="108" y="770"/>
                  </a:lnTo>
                  <a:cubicBezTo>
                    <a:pt x="107" y="772"/>
                    <a:pt x="105" y="774"/>
                    <a:pt x="104" y="774"/>
                  </a:cubicBezTo>
                  <a:lnTo>
                    <a:pt x="104" y="774"/>
                  </a:lnTo>
                  <a:cubicBezTo>
                    <a:pt x="104" y="775"/>
                    <a:pt x="104" y="776"/>
                    <a:pt x="104" y="776"/>
                  </a:cubicBezTo>
                  <a:lnTo>
                    <a:pt x="104" y="776"/>
                  </a:lnTo>
                  <a:cubicBezTo>
                    <a:pt x="96" y="785"/>
                    <a:pt x="89" y="796"/>
                    <a:pt x="83" y="805"/>
                  </a:cubicBezTo>
                  <a:lnTo>
                    <a:pt x="83" y="805"/>
                  </a:lnTo>
                  <a:cubicBezTo>
                    <a:pt x="81" y="808"/>
                    <a:pt x="80" y="809"/>
                    <a:pt x="78" y="812"/>
                  </a:cubicBezTo>
                  <a:lnTo>
                    <a:pt x="78" y="812"/>
                  </a:lnTo>
                  <a:cubicBezTo>
                    <a:pt x="73" y="820"/>
                    <a:pt x="68" y="827"/>
                    <a:pt x="64" y="835"/>
                  </a:cubicBezTo>
                  <a:lnTo>
                    <a:pt x="64" y="835"/>
                  </a:lnTo>
                  <a:cubicBezTo>
                    <a:pt x="63" y="837"/>
                    <a:pt x="62" y="838"/>
                    <a:pt x="61" y="840"/>
                  </a:cubicBezTo>
                  <a:lnTo>
                    <a:pt x="61" y="840"/>
                  </a:lnTo>
                  <a:cubicBezTo>
                    <a:pt x="60" y="841"/>
                    <a:pt x="60" y="842"/>
                    <a:pt x="59" y="843"/>
                  </a:cubicBezTo>
                  <a:lnTo>
                    <a:pt x="59" y="843"/>
                  </a:lnTo>
                  <a:cubicBezTo>
                    <a:pt x="54" y="853"/>
                    <a:pt x="49" y="863"/>
                    <a:pt x="44" y="873"/>
                  </a:cubicBezTo>
                  <a:lnTo>
                    <a:pt x="44" y="873"/>
                  </a:lnTo>
                  <a:cubicBezTo>
                    <a:pt x="43" y="874"/>
                    <a:pt x="42" y="876"/>
                    <a:pt x="41" y="878"/>
                  </a:cubicBezTo>
                  <a:lnTo>
                    <a:pt x="41" y="878"/>
                  </a:lnTo>
                  <a:cubicBezTo>
                    <a:pt x="38" y="886"/>
                    <a:pt x="34" y="895"/>
                    <a:pt x="30" y="903"/>
                  </a:cubicBezTo>
                  <a:lnTo>
                    <a:pt x="30" y="903"/>
                  </a:lnTo>
                  <a:cubicBezTo>
                    <a:pt x="30" y="904"/>
                    <a:pt x="29" y="906"/>
                    <a:pt x="28" y="908"/>
                  </a:cubicBezTo>
                  <a:lnTo>
                    <a:pt x="28" y="908"/>
                  </a:lnTo>
                  <a:cubicBezTo>
                    <a:pt x="28" y="909"/>
                    <a:pt x="27" y="912"/>
                    <a:pt x="26" y="914"/>
                  </a:cubicBezTo>
                  <a:lnTo>
                    <a:pt x="26" y="914"/>
                  </a:lnTo>
                  <a:cubicBezTo>
                    <a:pt x="25" y="916"/>
                    <a:pt x="25" y="918"/>
                    <a:pt x="24" y="921"/>
                  </a:cubicBezTo>
                  <a:lnTo>
                    <a:pt x="24" y="921"/>
                  </a:lnTo>
                  <a:cubicBezTo>
                    <a:pt x="21" y="926"/>
                    <a:pt x="20" y="932"/>
                    <a:pt x="18" y="938"/>
                  </a:cubicBezTo>
                  <a:lnTo>
                    <a:pt x="18" y="938"/>
                  </a:lnTo>
                  <a:cubicBezTo>
                    <a:pt x="17" y="939"/>
                    <a:pt x="17" y="940"/>
                    <a:pt x="16" y="941"/>
                  </a:cubicBezTo>
                  <a:lnTo>
                    <a:pt x="16" y="941"/>
                  </a:lnTo>
                  <a:cubicBezTo>
                    <a:pt x="15" y="949"/>
                    <a:pt x="13" y="956"/>
                    <a:pt x="11" y="962"/>
                  </a:cubicBezTo>
                  <a:lnTo>
                    <a:pt x="11" y="962"/>
                  </a:lnTo>
                  <a:cubicBezTo>
                    <a:pt x="10" y="964"/>
                    <a:pt x="10" y="966"/>
                    <a:pt x="9" y="968"/>
                  </a:cubicBezTo>
                  <a:lnTo>
                    <a:pt x="9" y="968"/>
                  </a:lnTo>
                  <a:cubicBezTo>
                    <a:pt x="9" y="971"/>
                    <a:pt x="9" y="975"/>
                    <a:pt x="8" y="978"/>
                  </a:cubicBezTo>
                  <a:lnTo>
                    <a:pt x="8" y="978"/>
                  </a:lnTo>
                  <a:cubicBezTo>
                    <a:pt x="7" y="980"/>
                    <a:pt x="7" y="981"/>
                    <a:pt x="7" y="984"/>
                  </a:cubicBezTo>
                  <a:lnTo>
                    <a:pt x="7" y="984"/>
                  </a:lnTo>
                  <a:cubicBezTo>
                    <a:pt x="6" y="987"/>
                    <a:pt x="6" y="988"/>
                    <a:pt x="5" y="991"/>
                  </a:cubicBezTo>
                  <a:lnTo>
                    <a:pt x="5" y="991"/>
                  </a:lnTo>
                  <a:cubicBezTo>
                    <a:pt x="4" y="996"/>
                    <a:pt x="4" y="1001"/>
                    <a:pt x="4" y="1006"/>
                  </a:cubicBezTo>
                  <a:lnTo>
                    <a:pt x="4" y="1006"/>
                  </a:lnTo>
                  <a:cubicBezTo>
                    <a:pt x="2" y="1009"/>
                    <a:pt x="2" y="1011"/>
                    <a:pt x="2" y="1013"/>
                  </a:cubicBezTo>
                  <a:lnTo>
                    <a:pt x="2" y="1013"/>
                  </a:lnTo>
                  <a:cubicBezTo>
                    <a:pt x="2" y="1020"/>
                    <a:pt x="1" y="1027"/>
                    <a:pt x="1" y="1034"/>
                  </a:cubicBezTo>
                  <a:lnTo>
                    <a:pt x="1" y="1034"/>
                  </a:lnTo>
                  <a:cubicBezTo>
                    <a:pt x="0" y="1034"/>
                    <a:pt x="0" y="1035"/>
                    <a:pt x="0" y="1035"/>
                  </a:cubicBezTo>
                  <a:lnTo>
                    <a:pt x="0" y="1035"/>
                  </a:lnTo>
                  <a:cubicBezTo>
                    <a:pt x="0" y="1041"/>
                    <a:pt x="0" y="1047"/>
                    <a:pt x="0" y="1053"/>
                  </a:cubicBezTo>
                  <a:lnTo>
                    <a:pt x="0" y="1053"/>
                  </a:lnTo>
                  <a:cubicBezTo>
                    <a:pt x="0" y="1054"/>
                    <a:pt x="0" y="1056"/>
                    <a:pt x="0" y="1058"/>
                  </a:cubicBezTo>
                  <a:lnTo>
                    <a:pt x="43" y="5926"/>
                  </a:lnTo>
                  <a:lnTo>
                    <a:pt x="43" y="5926"/>
                  </a:lnTo>
                  <a:cubicBezTo>
                    <a:pt x="43" y="5918"/>
                    <a:pt x="43" y="5911"/>
                    <a:pt x="43" y="5903"/>
                  </a:cubicBezTo>
                  <a:lnTo>
                    <a:pt x="43" y="5903"/>
                  </a:lnTo>
                  <a:lnTo>
                    <a:pt x="43" y="5903"/>
                  </a:lnTo>
                  <a:lnTo>
                    <a:pt x="43" y="5903"/>
                  </a:lnTo>
                  <a:cubicBezTo>
                    <a:pt x="44" y="5895"/>
                    <a:pt x="44" y="5888"/>
                    <a:pt x="45" y="5881"/>
                  </a:cubicBezTo>
                  <a:lnTo>
                    <a:pt x="45" y="5881"/>
                  </a:lnTo>
                  <a:cubicBezTo>
                    <a:pt x="45" y="5878"/>
                    <a:pt x="45" y="5877"/>
                    <a:pt x="45" y="5874"/>
                  </a:cubicBezTo>
                  <a:lnTo>
                    <a:pt x="45" y="5874"/>
                  </a:lnTo>
                  <a:cubicBezTo>
                    <a:pt x="46" y="5869"/>
                    <a:pt x="47" y="5864"/>
                    <a:pt x="48" y="5859"/>
                  </a:cubicBezTo>
                  <a:lnTo>
                    <a:pt x="48" y="5859"/>
                  </a:lnTo>
                  <a:cubicBezTo>
                    <a:pt x="48" y="5856"/>
                    <a:pt x="49" y="5855"/>
                    <a:pt x="49" y="5852"/>
                  </a:cubicBezTo>
                  <a:lnTo>
                    <a:pt x="49" y="5852"/>
                  </a:lnTo>
                  <a:cubicBezTo>
                    <a:pt x="51" y="5847"/>
                    <a:pt x="51" y="5841"/>
                    <a:pt x="52" y="5836"/>
                  </a:cubicBezTo>
                  <a:lnTo>
                    <a:pt x="52" y="5836"/>
                  </a:lnTo>
                  <a:cubicBezTo>
                    <a:pt x="53" y="5834"/>
                    <a:pt x="53" y="5832"/>
                    <a:pt x="54" y="5831"/>
                  </a:cubicBezTo>
                  <a:lnTo>
                    <a:pt x="54" y="5831"/>
                  </a:lnTo>
                  <a:cubicBezTo>
                    <a:pt x="56" y="5824"/>
                    <a:pt x="57" y="5817"/>
                    <a:pt x="59" y="5809"/>
                  </a:cubicBezTo>
                  <a:lnTo>
                    <a:pt x="59" y="5809"/>
                  </a:lnTo>
                  <a:cubicBezTo>
                    <a:pt x="60" y="5808"/>
                    <a:pt x="60" y="5807"/>
                    <a:pt x="61" y="5806"/>
                  </a:cubicBezTo>
                  <a:lnTo>
                    <a:pt x="61" y="5806"/>
                  </a:lnTo>
                  <a:cubicBezTo>
                    <a:pt x="63" y="5800"/>
                    <a:pt x="64" y="5794"/>
                    <a:pt x="66" y="5789"/>
                  </a:cubicBezTo>
                  <a:lnTo>
                    <a:pt x="66" y="5789"/>
                  </a:lnTo>
                  <a:cubicBezTo>
                    <a:pt x="67" y="5786"/>
                    <a:pt x="68" y="5785"/>
                    <a:pt x="68" y="5782"/>
                  </a:cubicBezTo>
                  <a:lnTo>
                    <a:pt x="68" y="5782"/>
                  </a:lnTo>
                  <a:cubicBezTo>
                    <a:pt x="70" y="5779"/>
                    <a:pt x="71" y="5775"/>
                    <a:pt x="73" y="5772"/>
                  </a:cubicBezTo>
                  <a:lnTo>
                    <a:pt x="73" y="5772"/>
                  </a:lnTo>
                  <a:cubicBezTo>
                    <a:pt x="76" y="5763"/>
                    <a:pt x="80" y="5755"/>
                    <a:pt x="84" y="5746"/>
                  </a:cubicBezTo>
                  <a:lnTo>
                    <a:pt x="84" y="5746"/>
                  </a:lnTo>
                  <a:cubicBezTo>
                    <a:pt x="85" y="5744"/>
                    <a:pt x="86" y="5743"/>
                    <a:pt x="87" y="5741"/>
                  </a:cubicBezTo>
                  <a:lnTo>
                    <a:pt x="87" y="5741"/>
                  </a:lnTo>
                  <a:cubicBezTo>
                    <a:pt x="91" y="5730"/>
                    <a:pt x="96" y="5721"/>
                    <a:pt x="102" y="5711"/>
                  </a:cubicBezTo>
                  <a:lnTo>
                    <a:pt x="102" y="5711"/>
                  </a:lnTo>
                  <a:cubicBezTo>
                    <a:pt x="104" y="5708"/>
                    <a:pt x="104" y="5706"/>
                    <a:pt x="106" y="5703"/>
                  </a:cubicBezTo>
                  <a:lnTo>
                    <a:pt x="106" y="5703"/>
                  </a:lnTo>
                  <a:cubicBezTo>
                    <a:pt x="110" y="5696"/>
                    <a:pt x="116" y="5687"/>
                    <a:pt x="121" y="5680"/>
                  </a:cubicBezTo>
                  <a:lnTo>
                    <a:pt x="121" y="5680"/>
                  </a:lnTo>
                  <a:cubicBezTo>
                    <a:pt x="123" y="5677"/>
                    <a:pt x="124" y="5676"/>
                    <a:pt x="125" y="5673"/>
                  </a:cubicBezTo>
                  <a:lnTo>
                    <a:pt x="125" y="5673"/>
                  </a:lnTo>
                  <a:cubicBezTo>
                    <a:pt x="132" y="5664"/>
                    <a:pt x="139" y="5654"/>
                    <a:pt x="146" y="5644"/>
                  </a:cubicBezTo>
                  <a:lnTo>
                    <a:pt x="146" y="5644"/>
                  </a:lnTo>
                  <a:cubicBezTo>
                    <a:pt x="147" y="5642"/>
                    <a:pt x="149" y="5641"/>
                    <a:pt x="151" y="5638"/>
                  </a:cubicBezTo>
                  <a:lnTo>
                    <a:pt x="151" y="5638"/>
                  </a:lnTo>
                  <a:cubicBezTo>
                    <a:pt x="157" y="5630"/>
                    <a:pt x="163" y="5623"/>
                    <a:pt x="170" y="5615"/>
                  </a:cubicBezTo>
                  <a:lnTo>
                    <a:pt x="170" y="5615"/>
                  </a:lnTo>
                  <a:cubicBezTo>
                    <a:pt x="172" y="5612"/>
                    <a:pt x="174" y="5610"/>
                    <a:pt x="176" y="5607"/>
                  </a:cubicBezTo>
                  <a:lnTo>
                    <a:pt x="176" y="5607"/>
                  </a:lnTo>
                  <a:cubicBezTo>
                    <a:pt x="185" y="5597"/>
                    <a:pt x="193" y="5588"/>
                    <a:pt x="202" y="5578"/>
                  </a:cubicBezTo>
                  <a:lnTo>
                    <a:pt x="202" y="5578"/>
                  </a:lnTo>
                  <a:cubicBezTo>
                    <a:pt x="203" y="5578"/>
                    <a:pt x="203" y="5578"/>
                    <a:pt x="203" y="5577"/>
                  </a:cubicBezTo>
                  <a:lnTo>
                    <a:pt x="203" y="5577"/>
                  </a:lnTo>
                  <a:cubicBezTo>
                    <a:pt x="212" y="5568"/>
                    <a:pt x="222" y="5558"/>
                    <a:pt x="231" y="5549"/>
                  </a:cubicBezTo>
                  <a:lnTo>
                    <a:pt x="231" y="5549"/>
                  </a:lnTo>
                  <a:cubicBezTo>
                    <a:pt x="234" y="5546"/>
                    <a:pt x="236" y="5544"/>
                    <a:pt x="240" y="5541"/>
                  </a:cubicBezTo>
                  <a:lnTo>
                    <a:pt x="240" y="5541"/>
                  </a:lnTo>
                  <a:cubicBezTo>
                    <a:pt x="248" y="5533"/>
                    <a:pt x="258" y="5525"/>
                    <a:pt x="267" y="5516"/>
                  </a:cubicBezTo>
                  <a:lnTo>
                    <a:pt x="267" y="5516"/>
                  </a:lnTo>
                  <a:cubicBezTo>
                    <a:pt x="269" y="5516"/>
                    <a:pt x="271" y="5514"/>
                    <a:pt x="272" y="5512"/>
                  </a:cubicBezTo>
                  <a:lnTo>
                    <a:pt x="272" y="5512"/>
                  </a:lnTo>
                  <a:cubicBezTo>
                    <a:pt x="274" y="5511"/>
                    <a:pt x="276" y="5510"/>
                    <a:pt x="278" y="5508"/>
                  </a:cubicBezTo>
                  <a:lnTo>
                    <a:pt x="278" y="5508"/>
                  </a:lnTo>
                  <a:cubicBezTo>
                    <a:pt x="284" y="5503"/>
                    <a:pt x="289" y="5498"/>
                    <a:pt x="296" y="5493"/>
                  </a:cubicBezTo>
                  <a:lnTo>
                    <a:pt x="296" y="5493"/>
                  </a:lnTo>
                  <a:cubicBezTo>
                    <a:pt x="299" y="5490"/>
                    <a:pt x="301" y="5488"/>
                    <a:pt x="304" y="5486"/>
                  </a:cubicBezTo>
                  <a:lnTo>
                    <a:pt x="304" y="5486"/>
                  </a:lnTo>
                  <a:cubicBezTo>
                    <a:pt x="310" y="5481"/>
                    <a:pt x="317" y="5476"/>
                    <a:pt x="324" y="5471"/>
                  </a:cubicBezTo>
                  <a:lnTo>
                    <a:pt x="324" y="5471"/>
                  </a:lnTo>
                  <a:cubicBezTo>
                    <a:pt x="325" y="5469"/>
                    <a:pt x="328" y="5467"/>
                    <a:pt x="330" y="5466"/>
                  </a:cubicBezTo>
                  <a:lnTo>
                    <a:pt x="330" y="5466"/>
                  </a:lnTo>
                  <a:cubicBezTo>
                    <a:pt x="338" y="5460"/>
                    <a:pt x="347" y="5453"/>
                    <a:pt x="356" y="5447"/>
                  </a:cubicBezTo>
                  <a:lnTo>
                    <a:pt x="356" y="5447"/>
                  </a:lnTo>
                  <a:cubicBezTo>
                    <a:pt x="359" y="5445"/>
                    <a:pt x="360" y="5444"/>
                    <a:pt x="363" y="5442"/>
                  </a:cubicBezTo>
                  <a:lnTo>
                    <a:pt x="363" y="5442"/>
                  </a:lnTo>
                  <a:cubicBezTo>
                    <a:pt x="370" y="5437"/>
                    <a:pt x="378" y="5432"/>
                    <a:pt x="384" y="5427"/>
                  </a:cubicBezTo>
                  <a:lnTo>
                    <a:pt x="384" y="5427"/>
                  </a:lnTo>
                  <a:cubicBezTo>
                    <a:pt x="388" y="5425"/>
                    <a:pt x="391" y="5422"/>
                    <a:pt x="395" y="5421"/>
                  </a:cubicBezTo>
                  <a:lnTo>
                    <a:pt x="395" y="5421"/>
                  </a:lnTo>
                  <a:cubicBezTo>
                    <a:pt x="402" y="5416"/>
                    <a:pt x="408" y="5411"/>
                    <a:pt x="415" y="5407"/>
                  </a:cubicBezTo>
                  <a:lnTo>
                    <a:pt x="415" y="5407"/>
                  </a:lnTo>
                  <a:cubicBezTo>
                    <a:pt x="418" y="5405"/>
                    <a:pt x="421" y="5403"/>
                    <a:pt x="425" y="5401"/>
                  </a:cubicBezTo>
                  <a:lnTo>
                    <a:pt x="425" y="5401"/>
                  </a:lnTo>
                  <a:cubicBezTo>
                    <a:pt x="433" y="5396"/>
                    <a:pt x="442" y="5390"/>
                    <a:pt x="449" y="5385"/>
                  </a:cubicBezTo>
                  <a:lnTo>
                    <a:pt x="449" y="5385"/>
                  </a:lnTo>
                  <a:cubicBezTo>
                    <a:pt x="452" y="5384"/>
                    <a:pt x="454" y="5382"/>
                    <a:pt x="456" y="5381"/>
                  </a:cubicBezTo>
                  <a:lnTo>
                    <a:pt x="456" y="5381"/>
                  </a:lnTo>
                  <a:cubicBezTo>
                    <a:pt x="468" y="5374"/>
                    <a:pt x="479" y="5368"/>
                    <a:pt x="490" y="5361"/>
                  </a:cubicBezTo>
                  <a:lnTo>
                    <a:pt x="490" y="5361"/>
                  </a:lnTo>
                  <a:cubicBezTo>
                    <a:pt x="492" y="5360"/>
                    <a:pt x="495" y="5359"/>
                    <a:pt x="498" y="5357"/>
                  </a:cubicBezTo>
                  <a:lnTo>
                    <a:pt x="498" y="5357"/>
                  </a:lnTo>
                  <a:cubicBezTo>
                    <a:pt x="506" y="5352"/>
                    <a:pt x="515" y="5347"/>
                    <a:pt x="524" y="5342"/>
                  </a:cubicBezTo>
                  <a:lnTo>
                    <a:pt x="524" y="5342"/>
                  </a:lnTo>
                  <a:cubicBezTo>
                    <a:pt x="528" y="5339"/>
                    <a:pt x="534" y="5338"/>
                    <a:pt x="538" y="5335"/>
                  </a:cubicBezTo>
                  <a:lnTo>
                    <a:pt x="538" y="5335"/>
                  </a:lnTo>
                  <a:cubicBezTo>
                    <a:pt x="545" y="5331"/>
                    <a:pt x="553" y="5326"/>
                    <a:pt x="561" y="5323"/>
                  </a:cubicBezTo>
                  <a:lnTo>
                    <a:pt x="561" y="5323"/>
                  </a:lnTo>
                  <a:cubicBezTo>
                    <a:pt x="565" y="5320"/>
                    <a:pt x="570" y="5318"/>
                    <a:pt x="575" y="5315"/>
                  </a:cubicBezTo>
                  <a:lnTo>
                    <a:pt x="575" y="5315"/>
                  </a:lnTo>
                  <a:cubicBezTo>
                    <a:pt x="582" y="5311"/>
                    <a:pt x="590" y="5308"/>
                    <a:pt x="597" y="5304"/>
                  </a:cubicBezTo>
                  <a:lnTo>
                    <a:pt x="597" y="5304"/>
                  </a:lnTo>
                  <a:cubicBezTo>
                    <a:pt x="604" y="5301"/>
                    <a:pt x="611" y="5297"/>
                    <a:pt x="619" y="5293"/>
                  </a:cubicBezTo>
                  <a:lnTo>
                    <a:pt x="619" y="5293"/>
                  </a:lnTo>
                  <a:cubicBezTo>
                    <a:pt x="625" y="5290"/>
                    <a:pt x="632" y="5287"/>
                    <a:pt x="639" y="5283"/>
                  </a:cubicBezTo>
                  <a:lnTo>
                    <a:pt x="639" y="5283"/>
                  </a:lnTo>
                  <a:cubicBezTo>
                    <a:pt x="646" y="5280"/>
                    <a:pt x="653" y="5277"/>
                    <a:pt x="661" y="5273"/>
                  </a:cubicBezTo>
                  <a:lnTo>
                    <a:pt x="661" y="5273"/>
                  </a:lnTo>
                  <a:cubicBezTo>
                    <a:pt x="668" y="5270"/>
                    <a:pt x="675" y="5266"/>
                    <a:pt x="682" y="5264"/>
                  </a:cubicBezTo>
                  <a:lnTo>
                    <a:pt x="682" y="5264"/>
                  </a:lnTo>
                  <a:cubicBezTo>
                    <a:pt x="689" y="5260"/>
                    <a:pt x="698" y="5257"/>
                    <a:pt x="706" y="5253"/>
                  </a:cubicBezTo>
                  <a:lnTo>
                    <a:pt x="706" y="5253"/>
                  </a:lnTo>
                  <a:cubicBezTo>
                    <a:pt x="712" y="5250"/>
                    <a:pt x="719" y="5247"/>
                    <a:pt x="727" y="5244"/>
                  </a:cubicBezTo>
                  <a:lnTo>
                    <a:pt x="727" y="5244"/>
                  </a:lnTo>
                  <a:cubicBezTo>
                    <a:pt x="735" y="5241"/>
                    <a:pt x="742" y="5237"/>
                    <a:pt x="751" y="5234"/>
                  </a:cubicBezTo>
                  <a:lnTo>
                    <a:pt x="751" y="5234"/>
                  </a:lnTo>
                  <a:cubicBezTo>
                    <a:pt x="761" y="5230"/>
                    <a:pt x="770" y="5225"/>
                    <a:pt x="780" y="5222"/>
                  </a:cubicBezTo>
                  <a:lnTo>
                    <a:pt x="780" y="5222"/>
                  </a:lnTo>
                  <a:cubicBezTo>
                    <a:pt x="800" y="5213"/>
                    <a:pt x="820" y="5206"/>
                    <a:pt x="840" y="5198"/>
                  </a:cubicBezTo>
                  <a:lnTo>
                    <a:pt x="840" y="5198"/>
                  </a:lnTo>
                  <a:cubicBezTo>
                    <a:pt x="846" y="5195"/>
                    <a:pt x="852" y="5194"/>
                    <a:pt x="858" y="5191"/>
                  </a:cubicBezTo>
                  <a:lnTo>
                    <a:pt x="858" y="5191"/>
                  </a:lnTo>
                  <a:cubicBezTo>
                    <a:pt x="873" y="5185"/>
                    <a:pt x="888" y="5180"/>
                    <a:pt x="903" y="5174"/>
                  </a:cubicBezTo>
                  <a:lnTo>
                    <a:pt x="903" y="5174"/>
                  </a:lnTo>
                  <a:cubicBezTo>
                    <a:pt x="909" y="5172"/>
                    <a:pt x="916" y="5170"/>
                    <a:pt x="922" y="5167"/>
                  </a:cubicBezTo>
                  <a:lnTo>
                    <a:pt x="922" y="5167"/>
                  </a:lnTo>
                  <a:cubicBezTo>
                    <a:pt x="964" y="5153"/>
                    <a:pt x="1007" y="5138"/>
                    <a:pt x="1050" y="5124"/>
                  </a:cubicBezTo>
                  <a:lnTo>
                    <a:pt x="1050" y="5124"/>
                  </a:lnTo>
                  <a:cubicBezTo>
                    <a:pt x="1059" y="5122"/>
                    <a:pt x="1069" y="5119"/>
                    <a:pt x="1077" y="5117"/>
                  </a:cubicBezTo>
                  <a:lnTo>
                    <a:pt x="1077" y="5117"/>
                  </a:lnTo>
                  <a:cubicBezTo>
                    <a:pt x="1086" y="5114"/>
                    <a:pt x="1093" y="5112"/>
                    <a:pt x="1101" y="5109"/>
                  </a:cubicBezTo>
                  <a:lnTo>
                    <a:pt x="1101" y="5109"/>
                  </a:lnTo>
                  <a:cubicBezTo>
                    <a:pt x="1111" y="5105"/>
                    <a:pt x="1122" y="5103"/>
                    <a:pt x="1132" y="5099"/>
                  </a:cubicBezTo>
                  <a:lnTo>
                    <a:pt x="1132" y="5099"/>
                  </a:lnTo>
                  <a:cubicBezTo>
                    <a:pt x="1140" y="5098"/>
                    <a:pt x="1147" y="5095"/>
                    <a:pt x="1156" y="5092"/>
                  </a:cubicBezTo>
                  <a:lnTo>
                    <a:pt x="1156" y="5092"/>
                  </a:lnTo>
                  <a:cubicBezTo>
                    <a:pt x="1166" y="5090"/>
                    <a:pt x="1176" y="5087"/>
                    <a:pt x="1188" y="5084"/>
                  </a:cubicBezTo>
                  <a:lnTo>
                    <a:pt x="1188" y="5084"/>
                  </a:lnTo>
                  <a:cubicBezTo>
                    <a:pt x="1195" y="5082"/>
                    <a:pt x="1203" y="5080"/>
                    <a:pt x="1211" y="5077"/>
                  </a:cubicBezTo>
                  <a:lnTo>
                    <a:pt x="1211" y="5077"/>
                  </a:lnTo>
                  <a:cubicBezTo>
                    <a:pt x="1222" y="5075"/>
                    <a:pt x="1233" y="5071"/>
                    <a:pt x="1244" y="5069"/>
                  </a:cubicBezTo>
                  <a:lnTo>
                    <a:pt x="1244" y="5069"/>
                  </a:lnTo>
                  <a:cubicBezTo>
                    <a:pt x="1252" y="5067"/>
                    <a:pt x="1260" y="5065"/>
                    <a:pt x="1267" y="5063"/>
                  </a:cubicBezTo>
                  <a:lnTo>
                    <a:pt x="1267" y="5063"/>
                  </a:lnTo>
                  <a:cubicBezTo>
                    <a:pt x="1279" y="5059"/>
                    <a:pt x="1291" y="5056"/>
                    <a:pt x="1303" y="5053"/>
                  </a:cubicBezTo>
                  <a:lnTo>
                    <a:pt x="1303" y="5053"/>
                  </a:lnTo>
                  <a:cubicBezTo>
                    <a:pt x="1310" y="5052"/>
                    <a:pt x="1317" y="5050"/>
                    <a:pt x="1324" y="5048"/>
                  </a:cubicBezTo>
                  <a:lnTo>
                    <a:pt x="1324" y="5048"/>
                  </a:lnTo>
                  <a:cubicBezTo>
                    <a:pt x="1340" y="5045"/>
                    <a:pt x="1356" y="5040"/>
                    <a:pt x="1373" y="5037"/>
                  </a:cubicBezTo>
                  <a:lnTo>
                    <a:pt x="1373" y="5037"/>
                  </a:lnTo>
                  <a:cubicBezTo>
                    <a:pt x="1375" y="5036"/>
                    <a:pt x="1378" y="5035"/>
                    <a:pt x="1381" y="5034"/>
                  </a:cubicBezTo>
                  <a:lnTo>
                    <a:pt x="1381" y="5034"/>
                  </a:lnTo>
                  <a:cubicBezTo>
                    <a:pt x="1400" y="5030"/>
                    <a:pt x="1419" y="5026"/>
                    <a:pt x="1439" y="5022"/>
                  </a:cubicBezTo>
                  <a:lnTo>
                    <a:pt x="1439" y="5022"/>
                  </a:lnTo>
                  <a:cubicBezTo>
                    <a:pt x="1445" y="5020"/>
                    <a:pt x="1451" y="5019"/>
                    <a:pt x="1457" y="5017"/>
                  </a:cubicBezTo>
                  <a:lnTo>
                    <a:pt x="1457" y="5017"/>
                  </a:lnTo>
                  <a:cubicBezTo>
                    <a:pt x="1471" y="5015"/>
                    <a:pt x="1484" y="5011"/>
                    <a:pt x="1498" y="5009"/>
                  </a:cubicBezTo>
                  <a:lnTo>
                    <a:pt x="1498" y="5009"/>
                  </a:lnTo>
                  <a:cubicBezTo>
                    <a:pt x="1505" y="5007"/>
                    <a:pt x="1514" y="5005"/>
                    <a:pt x="1521" y="5004"/>
                  </a:cubicBezTo>
                  <a:lnTo>
                    <a:pt x="1521" y="5004"/>
                  </a:lnTo>
                  <a:cubicBezTo>
                    <a:pt x="1534" y="5001"/>
                    <a:pt x="1546" y="4999"/>
                    <a:pt x="1557" y="4997"/>
                  </a:cubicBezTo>
                  <a:lnTo>
                    <a:pt x="1557" y="4997"/>
                  </a:lnTo>
                  <a:cubicBezTo>
                    <a:pt x="1566" y="4995"/>
                    <a:pt x="1575" y="4993"/>
                    <a:pt x="1582" y="4992"/>
                  </a:cubicBezTo>
                  <a:lnTo>
                    <a:pt x="1582" y="4992"/>
                  </a:lnTo>
                  <a:cubicBezTo>
                    <a:pt x="1594" y="4989"/>
                    <a:pt x="1606" y="4987"/>
                    <a:pt x="1617" y="4985"/>
                  </a:cubicBezTo>
                  <a:lnTo>
                    <a:pt x="1617" y="4985"/>
                  </a:lnTo>
                  <a:cubicBezTo>
                    <a:pt x="1626" y="4983"/>
                    <a:pt x="1635" y="4981"/>
                    <a:pt x="1644" y="4980"/>
                  </a:cubicBezTo>
                  <a:lnTo>
                    <a:pt x="1644" y="4980"/>
                  </a:lnTo>
                  <a:cubicBezTo>
                    <a:pt x="1655" y="4978"/>
                    <a:pt x="1667" y="4976"/>
                    <a:pt x="1678" y="4974"/>
                  </a:cubicBezTo>
                  <a:lnTo>
                    <a:pt x="1678" y="4974"/>
                  </a:lnTo>
                  <a:cubicBezTo>
                    <a:pt x="1688" y="4972"/>
                    <a:pt x="1696" y="4971"/>
                    <a:pt x="1705" y="4970"/>
                  </a:cubicBezTo>
                  <a:lnTo>
                    <a:pt x="1705" y="4970"/>
                  </a:lnTo>
                  <a:cubicBezTo>
                    <a:pt x="1717" y="4968"/>
                    <a:pt x="1728" y="4965"/>
                    <a:pt x="1740" y="4963"/>
                  </a:cubicBezTo>
                  <a:lnTo>
                    <a:pt x="1740" y="4963"/>
                  </a:lnTo>
                  <a:cubicBezTo>
                    <a:pt x="1748" y="4962"/>
                    <a:pt x="1758" y="4961"/>
                    <a:pt x="1767" y="4959"/>
                  </a:cubicBezTo>
                  <a:lnTo>
                    <a:pt x="1767" y="4959"/>
                  </a:lnTo>
                  <a:cubicBezTo>
                    <a:pt x="1778" y="4957"/>
                    <a:pt x="1790" y="4956"/>
                    <a:pt x="1801" y="4953"/>
                  </a:cubicBezTo>
                  <a:lnTo>
                    <a:pt x="1801" y="4953"/>
                  </a:lnTo>
                  <a:cubicBezTo>
                    <a:pt x="1811" y="4952"/>
                    <a:pt x="1820" y="4951"/>
                    <a:pt x="1830" y="4949"/>
                  </a:cubicBezTo>
                  <a:lnTo>
                    <a:pt x="1830" y="4949"/>
                  </a:lnTo>
                  <a:cubicBezTo>
                    <a:pt x="1841" y="4947"/>
                    <a:pt x="1852" y="4945"/>
                    <a:pt x="1863" y="4944"/>
                  </a:cubicBezTo>
                  <a:lnTo>
                    <a:pt x="1863" y="4944"/>
                  </a:lnTo>
                  <a:cubicBezTo>
                    <a:pt x="1873" y="4943"/>
                    <a:pt x="1883" y="4941"/>
                    <a:pt x="1892" y="4940"/>
                  </a:cubicBezTo>
                  <a:lnTo>
                    <a:pt x="1892" y="4940"/>
                  </a:lnTo>
                  <a:cubicBezTo>
                    <a:pt x="1903" y="4938"/>
                    <a:pt x="1915" y="4937"/>
                    <a:pt x="1926" y="4935"/>
                  </a:cubicBezTo>
                  <a:lnTo>
                    <a:pt x="1926" y="4935"/>
                  </a:lnTo>
                  <a:cubicBezTo>
                    <a:pt x="1936" y="4934"/>
                    <a:pt x="1945" y="4933"/>
                    <a:pt x="1955" y="4932"/>
                  </a:cubicBezTo>
                  <a:lnTo>
                    <a:pt x="1955" y="4932"/>
                  </a:lnTo>
                  <a:cubicBezTo>
                    <a:pt x="1965" y="4930"/>
                    <a:pt x="1974" y="4929"/>
                    <a:pt x="1985" y="4927"/>
                  </a:cubicBezTo>
                  <a:lnTo>
                    <a:pt x="1985" y="4927"/>
                  </a:lnTo>
                  <a:cubicBezTo>
                    <a:pt x="2004" y="4925"/>
                    <a:pt x="2023" y="4923"/>
                    <a:pt x="2041" y="4921"/>
                  </a:cubicBezTo>
                  <a:lnTo>
                    <a:pt x="2041" y="4921"/>
                  </a:lnTo>
                  <a:cubicBezTo>
                    <a:pt x="2048" y="4920"/>
                    <a:pt x="2056" y="4919"/>
                    <a:pt x="2063" y="4918"/>
                  </a:cubicBezTo>
                  <a:lnTo>
                    <a:pt x="2063" y="4918"/>
                  </a:lnTo>
                  <a:cubicBezTo>
                    <a:pt x="2088" y="4915"/>
                    <a:pt x="2114" y="4912"/>
                    <a:pt x="2140" y="4909"/>
                  </a:cubicBezTo>
                  <a:lnTo>
                    <a:pt x="2140" y="4909"/>
                  </a:lnTo>
                  <a:cubicBezTo>
                    <a:pt x="2144" y="4909"/>
                    <a:pt x="2148" y="4908"/>
                    <a:pt x="2152" y="4908"/>
                  </a:cubicBezTo>
                  <a:lnTo>
                    <a:pt x="2152" y="4908"/>
                  </a:lnTo>
                  <a:cubicBezTo>
                    <a:pt x="2174" y="4906"/>
                    <a:pt x="2196" y="4904"/>
                    <a:pt x="2218" y="4902"/>
                  </a:cubicBezTo>
                  <a:lnTo>
                    <a:pt x="2218" y="4902"/>
                  </a:lnTo>
                  <a:cubicBezTo>
                    <a:pt x="2226" y="4901"/>
                    <a:pt x="2235" y="4900"/>
                    <a:pt x="2243" y="4899"/>
                  </a:cubicBezTo>
                  <a:lnTo>
                    <a:pt x="2243" y="4899"/>
                  </a:lnTo>
                  <a:cubicBezTo>
                    <a:pt x="2262" y="4898"/>
                    <a:pt x="2281" y="4897"/>
                    <a:pt x="2300" y="4895"/>
                  </a:cubicBezTo>
                  <a:lnTo>
                    <a:pt x="2300" y="4895"/>
                  </a:lnTo>
                  <a:cubicBezTo>
                    <a:pt x="2307" y="4894"/>
                    <a:pt x="2314" y="4893"/>
                    <a:pt x="2321" y="4893"/>
                  </a:cubicBezTo>
                  <a:lnTo>
                    <a:pt x="2321" y="4893"/>
                  </a:lnTo>
                  <a:cubicBezTo>
                    <a:pt x="2357" y="4890"/>
                    <a:pt x="2392" y="4887"/>
                    <a:pt x="2428" y="4885"/>
                  </a:cubicBezTo>
                  <a:lnTo>
                    <a:pt x="2428" y="4885"/>
                  </a:lnTo>
                  <a:cubicBezTo>
                    <a:pt x="2434" y="4885"/>
                    <a:pt x="2440" y="4885"/>
                    <a:pt x="2446" y="4884"/>
                  </a:cubicBezTo>
                  <a:lnTo>
                    <a:pt x="2446" y="4884"/>
                  </a:lnTo>
                  <a:cubicBezTo>
                    <a:pt x="2482" y="4882"/>
                    <a:pt x="2517" y="4879"/>
                    <a:pt x="2553" y="4878"/>
                  </a:cubicBezTo>
                  <a:lnTo>
                    <a:pt x="2553" y="4878"/>
                  </a:lnTo>
                  <a:cubicBezTo>
                    <a:pt x="2559" y="4878"/>
                    <a:pt x="2565" y="4878"/>
                    <a:pt x="2572" y="4877"/>
                  </a:cubicBezTo>
                  <a:lnTo>
                    <a:pt x="2572" y="4877"/>
                  </a:lnTo>
                  <a:cubicBezTo>
                    <a:pt x="2602" y="4876"/>
                    <a:pt x="2632" y="4874"/>
                    <a:pt x="2662" y="4874"/>
                  </a:cubicBezTo>
                  <a:lnTo>
                    <a:pt x="2662" y="4874"/>
                  </a:lnTo>
                  <a:cubicBezTo>
                    <a:pt x="2665" y="4874"/>
                    <a:pt x="2667" y="4874"/>
                    <a:pt x="2670" y="4874"/>
                  </a:cubicBezTo>
                  <a:lnTo>
                    <a:pt x="2670" y="4874"/>
                  </a:lnTo>
                  <a:cubicBezTo>
                    <a:pt x="2702" y="4872"/>
                    <a:pt x="2734" y="4871"/>
                    <a:pt x="2766" y="4871"/>
                  </a:cubicBezTo>
                  <a:lnTo>
                    <a:pt x="2766" y="4871"/>
                  </a:lnTo>
                  <a:cubicBezTo>
                    <a:pt x="2773" y="4870"/>
                    <a:pt x="2780" y="4870"/>
                    <a:pt x="2788" y="4870"/>
                  </a:cubicBezTo>
                  <a:lnTo>
                    <a:pt x="2788" y="4870"/>
                  </a:lnTo>
                  <a:cubicBezTo>
                    <a:pt x="2818" y="4869"/>
                    <a:pt x="2847" y="4869"/>
                    <a:pt x="2877" y="4869"/>
                  </a:cubicBezTo>
                  <a:lnTo>
                    <a:pt x="2878" y="4869"/>
                  </a:lnTo>
                  <a:lnTo>
                    <a:pt x="2878" y="4869"/>
                  </a:lnTo>
                  <a:cubicBezTo>
                    <a:pt x="2908" y="4868"/>
                    <a:pt x="2937" y="4868"/>
                    <a:pt x="2967" y="4869"/>
                  </a:cubicBezTo>
                  <a:lnTo>
                    <a:pt x="2967" y="4869"/>
                  </a:lnTo>
                  <a:cubicBezTo>
                    <a:pt x="2974" y="4869"/>
                    <a:pt x="2982" y="4869"/>
                    <a:pt x="2990" y="4869"/>
                  </a:cubicBezTo>
                  <a:lnTo>
                    <a:pt x="2990" y="4869"/>
                  </a:lnTo>
                  <a:cubicBezTo>
                    <a:pt x="3015" y="4869"/>
                    <a:pt x="3040" y="4869"/>
                    <a:pt x="3064" y="4870"/>
                  </a:cubicBezTo>
                  <a:lnTo>
                    <a:pt x="3064" y="4870"/>
                  </a:lnTo>
                  <a:cubicBezTo>
                    <a:pt x="3068" y="4870"/>
                    <a:pt x="3072" y="4870"/>
                    <a:pt x="3076" y="4870"/>
                  </a:cubicBezTo>
                  <a:lnTo>
                    <a:pt x="3076" y="4870"/>
                  </a:lnTo>
                  <a:cubicBezTo>
                    <a:pt x="3105" y="4871"/>
                    <a:pt x="3134" y="4871"/>
                    <a:pt x="3162" y="4872"/>
                  </a:cubicBezTo>
                  <a:lnTo>
                    <a:pt x="3162" y="4872"/>
                  </a:lnTo>
                  <a:cubicBezTo>
                    <a:pt x="3169" y="4872"/>
                    <a:pt x="3177" y="4872"/>
                    <a:pt x="3184" y="4872"/>
                  </a:cubicBezTo>
                  <a:lnTo>
                    <a:pt x="3184" y="4872"/>
                  </a:lnTo>
                  <a:cubicBezTo>
                    <a:pt x="3206" y="4874"/>
                    <a:pt x="3226" y="4874"/>
                    <a:pt x="3247" y="4875"/>
                  </a:cubicBezTo>
                  <a:lnTo>
                    <a:pt x="3247" y="4875"/>
                  </a:lnTo>
                  <a:cubicBezTo>
                    <a:pt x="3255" y="4875"/>
                    <a:pt x="3263" y="4876"/>
                    <a:pt x="3271" y="4876"/>
                  </a:cubicBezTo>
                  <a:lnTo>
                    <a:pt x="3271" y="4876"/>
                  </a:lnTo>
                  <a:cubicBezTo>
                    <a:pt x="3298" y="4878"/>
                    <a:pt x="3326" y="4879"/>
                    <a:pt x="3353" y="4880"/>
                  </a:cubicBezTo>
                  <a:lnTo>
                    <a:pt x="3353" y="4880"/>
                  </a:lnTo>
                  <a:cubicBezTo>
                    <a:pt x="3355" y="4880"/>
                    <a:pt x="3358" y="4880"/>
                    <a:pt x="3362" y="4880"/>
                  </a:cubicBezTo>
                  <a:lnTo>
                    <a:pt x="3362" y="4880"/>
                  </a:lnTo>
                  <a:cubicBezTo>
                    <a:pt x="3385" y="4882"/>
                    <a:pt x="3410" y="4884"/>
                    <a:pt x="3434" y="4885"/>
                  </a:cubicBezTo>
                  <a:lnTo>
                    <a:pt x="3434" y="4885"/>
                  </a:lnTo>
                  <a:cubicBezTo>
                    <a:pt x="3443" y="4885"/>
                    <a:pt x="3451" y="4886"/>
                    <a:pt x="3459" y="4887"/>
                  </a:cubicBezTo>
                  <a:lnTo>
                    <a:pt x="3459" y="4887"/>
                  </a:lnTo>
                  <a:cubicBezTo>
                    <a:pt x="3479" y="4888"/>
                    <a:pt x="3499" y="4890"/>
                    <a:pt x="3519" y="4891"/>
                  </a:cubicBezTo>
                  <a:lnTo>
                    <a:pt x="3519" y="4891"/>
                  </a:lnTo>
                  <a:cubicBezTo>
                    <a:pt x="3527" y="4891"/>
                    <a:pt x="3534" y="4892"/>
                    <a:pt x="3541" y="4893"/>
                  </a:cubicBezTo>
                  <a:lnTo>
                    <a:pt x="3541" y="4893"/>
                  </a:lnTo>
                  <a:cubicBezTo>
                    <a:pt x="3568" y="4895"/>
                    <a:pt x="3595" y="4898"/>
                    <a:pt x="3621" y="4900"/>
                  </a:cubicBezTo>
                  <a:lnTo>
                    <a:pt x="3621" y="4900"/>
                  </a:lnTo>
                  <a:cubicBezTo>
                    <a:pt x="3625" y="4900"/>
                    <a:pt x="3629" y="4901"/>
                    <a:pt x="3632" y="4901"/>
                  </a:cubicBezTo>
                  <a:lnTo>
                    <a:pt x="3632" y="4901"/>
                  </a:lnTo>
                  <a:cubicBezTo>
                    <a:pt x="3655" y="4902"/>
                    <a:pt x="3678" y="4905"/>
                    <a:pt x="3701" y="4908"/>
                  </a:cubicBezTo>
                  <a:lnTo>
                    <a:pt x="3701" y="4908"/>
                  </a:lnTo>
                  <a:cubicBezTo>
                    <a:pt x="3709" y="4908"/>
                    <a:pt x="3717" y="4909"/>
                    <a:pt x="3724" y="4910"/>
                  </a:cubicBezTo>
                  <a:lnTo>
                    <a:pt x="3724" y="4910"/>
                  </a:lnTo>
                  <a:cubicBezTo>
                    <a:pt x="3745" y="4912"/>
                    <a:pt x="3765" y="4915"/>
                    <a:pt x="3784" y="4917"/>
                  </a:cubicBezTo>
                  <a:lnTo>
                    <a:pt x="3784" y="4917"/>
                  </a:lnTo>
                  <a:cubicBezTo>
                    <a:pt x="3791" y="4918"/>
                    <a:pt x="3799" y="4918"/>
                    <a:pt x="3806" y="4919"/>
                  </a:cubicBezTo>
                  <a:lnTo>
                    <a:pt x="3806" y="4919"/>
                  </a:lnTo>
                  <a:cubicBezTo>
                    <a:pt x="3832" y="4922"/>
                    <a:pt x="3858" y="4926"/>
                    <a:pt x="3884" y="4929"/>
                  </a:cubicBezTo>
                  <a:lnTo>
                    <a:pt x="3884" y="4929"/>
                  </a:lnTo>
                  <a:cubicBezTo>
                    <a:pt x="3888" y="4929"/>
                    <a:pt x="3892" y="4930"/>
                    <a:pt x="3897" y="4931"/>
                  </a:cubicBezTo>
                  <a:lnTo>
                    <a:pt x="3897" y="4931"/>
                  </a:lnTo>
                  <a:cubicBezTo>
                    <a:pt x="3919" y="4934"/>
                    <a:pt x="3941" y="4937"/>
                    <a:pt x="3963" y="4940"/>
                  </a:cubicBezTo>
                  <a:lnTo>
                    <a:pt x="3963" y="4940"/>
                  </a:lnTo>
                  <a:cubicBezTo>
                    <a:pt x="3971" y="4941"/>
                    <a:pt x="3979" y="4942"/>
                    <a:pt x="3987" y="4944"/>
                  </a:cubicBezTo>
                  <a:lnTo>
                    <a:pt x="3987" y="4944"/>
                  </a:lnTo>
                  <a:cubicBezTo>
                    <a:pt x="4008" y="4946"/>
                    <a:pt x="4029" y="4950"/>
                    <a:pt x="4050" y="4953"/>
                  </a:cubicBezTo>
                  <a:lnTo>
                    <a:pt x="4050" y="4953"/>
                  </a:lnTo>
                  <a:cubicBezTo>
                    <a:pt x="4055" y="4954"/>
                    <a:pt x="4061" y="4955"/>
                    <a:pt x="4066" y="4956"/>
                  </a:cubicBezTo>
                  <a:lnTo>
                    <a:pt x="4066" y="4956"/>
                  </a:lnTo>
                  <a:cubicBezTo>
                    <a:pt x="4092" y="4960"/>
                    <a:pt x="4119" y="4964"/>
                    <a:pt x="4145" y="4970"/>
                  </a:cubicBezTo>
                  <a:lnTo>
                    <a:pt x="4145" y="4970"/>
                  </a:lnTo>
                  <a:cubicBezTo>
                    <a:pt x="4152" y="4970"/>
                    <a:pt x="4158" y="4971"/>
                    <a:pt x="4165" y="4973"/>
                  </a:cubicBezTo>
                  <a:lnTo>
                    <a:pt x="4165" y="4973"/>
                  </a:lnTo>
                  <a:cubicBezTo>
                    <a:pt x="4186" y="4976"/>
                    <a:pt x="4207" y="4980"/>
                    <a:pt x="4228" y="4985"/>
                  </a:cubicBezTo>
                  <a:lnTo>
                    <a:pt x="4228" y="4985"/>
                  </a:lnTo>
                  <a:cubicBezTo>
                    <a:pt x="4235" y="4986"/>
                    <a:pt x="4241" y="4987"/>
                    <a:pt x="4247" y="4988"/>
                  </a:cubicBezTo>
                  <a:lnTo>
                    <a:pt x="4247" y="4988"/>
                  </a:lnTo>
                  <a:cubicBezTo>
                    <a:pt x="4275" y="4993"/>
                    <a:pt x="4302" y="4999"/>
                    <a:pt x="4329" y="5004"/>
                  </a:cubicBezTo>
                  <a:lnTo>
                    <a:pt x="4329" y="5004"/>
                  </a:lnTo>
                  <a:cubicBezTo>
                    <a:pt x="4335" y="5006"/>
                    <a:pt x="4340" y="5007"/>
                    <a:pt x="4346" y="5008"/>
                  </a:cubicBezTo>
                  <a:lnTo>
                    <a:pt x="4346" y="5008"/>
                  </a:lnTo>
                  <a:cubicBezTo>
                    <a:pt x="4370" y="5013"/>
                    <a:pt x="4394" y="5019"/>
                    <a:pt x="4417" y="5024"/>
                  </a:cubicBezTo>
                  <a:lnTo>
                    <a:pt x="4417" y="5024"/>
                  </a:lnTo>
                  <a:cubicBezTo>
                    <a:pt x="4422" y="5025"/>
                    <a:pt x="4427" y="5026"/>
                    <a:pt x="4432" y="5028"/>
                  </a:cubicBezTo>
                  <a:lnTo>
                    <a:pt x="4432" y="5028"/>
                  </a:lnTo>
                  <a:cubicBezTo>
                    <a:pt x="4462" y="5034"/>
                    <a:pt x="4492" y="5042"/>
                    <a:pt x="4522" y="5050"/>
                  </a:cubicBezTo>
                  <a:lnTo>
                    <a:pt x="4522" y="5050"/>
                  </a:lnTo>
                  <a:cubicBezTo>
                    <a:pt x="4528" y="5051"/>
                    <a:pt x="4533" y="5052"/>
                    <a:pt x="4538" y="5053"/>
                  </a:cubicBezTo>
                  <a:lnTo>
                    <a:pt x="4538" y="5053"/>
                  </a:lnTo>
                  <a:cubicBezTo>
                    <a:pt x="4568" y="5061"/>
                    <a:pt x="4597" y="5069"/>
                    <a:pt x="4625" y="5077"/>
                  </a:cubicBezTo>
                  <a:lnTo>
                    <a:pt x="4625" y="5077"/>
                  </a:lnTo>
                  <a:cubicBezTo>
                    <a:pt x="4632" y="5079"/>
                    <a:pt x="4638" y="5081"/>
                    <a:pt x="4644" y="5082"/>
                  </a:cubicBezTo>
                  <a:lnTo>
                    <a:pt x="4644" y="5082"/>
                  </a:lnTo>
                  <a:cubicBezTo>
                    <a:pt x="4660" y="5088"/>
                    <a:pt x="4677" y="5092"/>
                    <a:pt x="4694" y="5097"/>
                  </a:cubicBezTo>
                  <a:lnTo>
                    <a:pt x="4694" y="5097"/>
                  </a:lnTo>
                  <a:cubicBezTo>
                    <a:pt x="4700" y="5099"/>
                    <a:pt x="4707" y="5101"/>
                    <a:pt x="4713" y="5103"/>
                  </a:cubicBezTo>
                  <a:lnTo>
                    <a:pt x="4713" y="5103"/>
                  </a:lnTo>
                  <a:cubicBezTo>
                    <a:pt x="4736" y="5110"/>
                    <a:pt x="4758" y="5117"/>
                    <a:pt x="4779" y="5124"/>
                  </a:cubicBezTo>
                  <a:lnTo>
                    <a:pt x="4779" y="5124"/>
                  </a:lnTo>
                  <a:cubicBezTo>
                    <a:pt x="4797" y="5129"/>
                    <a:pt x="4815" y="5135"/>
                    <a:pt x="4832" y="5141"/>
                  </a:cubicBezTo>
                  <a:lnTo>
                    <a:pt x="4832" y="5141"/>
                  </a:lnTo>
                  <a:cubicBezTo>
                    <a:pt x="4837" y="5143"/>
                    <a:pt x="4843" y="5145"/>
                    <a:pt x="4848" y="5147"/>
                  </a:cubicBezTo>
                  <a:lnTo>
                    <a:pt x="4848" y="5147"/>
                  </a:lnTo>
                  <a:cubicBezTo>
                    <a:pt x="4859" y="5151"/>
                    <a:pt x="4871" y="5154"/>
                    <a:pt x="4882" y="5158"/>
                  </a:cubicBezTo>
                  <a:lnTo>
                    <a:pt x="4882" y="5158"/>
                  </a:lnTo>
                  <a:cubicBezTo>
                    <a:pt x="4890" y="5161"/>
                    <a:pt x="4897" y="5164"/>
                    <a:pt x="4905" y="5167"/>
                  </a:cubicBezTo>
                  <a:lnTo>
                    <a:pt x="4905" y="5167"/>
                  </a:lnTo>
                  <a:cubicBezTo>
                    <a:pt x="4914" y="5171"/>
                    <a:pt x="4924" y="5174"/>
                    <a:pt x="4933" y="5177"/>
                  </a:cubicBezTo>
                  <a:lnTo>
                    <a:pt x="4933" y="5177"/>
                  </a:lnTo>
                  <a:cubicBezTo>
                    <a:pt x="4941" y="5181"/>
                    <a:pt x="4949" y="5184"/>
                    <a:pt x="4957" y="5187"/>
                  </a:cubicBezTo>
                  <a:lnTo>
                    <a:pt x="4957" y="5187"/>
                  </a:lnTo>
                  <a:cubicBezTo>
                    <a:pt x="4966" y="5190"/>
                    <a:pt x="4975" y="5194"/>
                    <a:pt x="4984" y="5197"/>
                  </a:cubicBezTo>
                  <a:lnTo>
                    <a:pt x="4984" y="5197"/>
                  </a:lnTo>
                  <a:cubicBezTo>
                    <a:pt x="4991" y="5200"/>
                    <a:pt x="4999" y="5203"/>
                    <a:pt x="5006" y="5207"/>
                  </a:cubicBezTo>
                  <a:lnTo>
                    <a:pt x="5006" y="5207"/>
                  </a:lnTo>
                  <a:cubicBezTo>
                    <a:pt x="5015" y="5210"/>
                    <a:pt x="5023" y="5213"/>
                    <a:pt x="5032" y="5217"/>
                  </a:cubicBezTo>
                  <a:lnTo>
                    <a:pt x="5032" y="5217"/>
                  </a:lnTo>
                  <a:cubicBezTo>
                    <a:pt x="5039" y="5220"/>
                    <a:pt x="5046" y="5224"/>
                    <a:pt x="5053" y="5226"/>
                  </a:cubicBezTo>
                  <a:lnTo>
                    <a:pt x="5053" y="5226"/>
                  </a:lnTo>
                  <a:cubicBezTo>
                    <a:pt x="5062" y="5230"/>
                    <a:pt x="5071" y="5234"/>
                    <a:pt x="5079" y="5237"/>
                  </a:cubicBezTo>
                  <a:lnTo>
                    <a:pt x="5079" y="5237"/>
                  </a:lnTo>
                  <a:cubicBezTo>
                    <a:pt x="5086" y="5241"/>
                    <a:pt x="5093" y="5243"/>
                    <a:pt x="5100" y="5247"/>
                  </a:cubicBezTo>
                  <a:lnTo>
                    <a:pt x="5100" y="5247"/>
                  </a:lnTo>
                  <a:cubicBezTo>
                    <a:pt x="5108" y="5251"/>
                    <a:pt x="5116" y="5254"/>
                    <a:pt x="5124" y="5258"/>
                  </a:cubicBezTo>
                  <a:lnTo>
                    <a:pt x="5124" y="5258"/>
                  </a:lnTo>
                  <a:cubicBezTo>
                    <a:pt x="5130" y="5261"/>
                    <a:pt x="5137" y="5265"/>
                    <a:pt x="5144" y="5267"/>
                  </a:cubicBezTo>
                  <a:lnTo>
                    <a:pt x="5144" y="5267"/>
                  </a:lnTo>
                  <a:cubicBezTo>
                    <a:pt x="5152" y="5272"/>
                    <a:pt x="5160" y="5275"/>
                    <a:pt x="5167" y="5279"/>
                  </a:cubicBezTo>
                  <a:lnTo>
                    <a:pt x="5167" y="5279"/>
                  </a:lnTo>
                  <a:cubicBezTo>
                    <a:pt x="5174" y="5283"/>
                    <a:pt x="5180" y="5285"/>
                    <a:pt x="5187" y="5289"/>
                  </a:cubicBezTo>
                  <a:lnTo>
                    <a:pt x="5187" y="5289"/>
                  </a:lnTo>
                  <a:cubicBezTo>
                    <a:pt x="5195" y="5293"/>
                    <a:pt x="5201" y="5296"/>
                    <a:pt x="5209" y="5301"/>
                  </a:cubicBezTo>
                  <a:lnTo>
                    <a:pt x="5209" y="5301"/>
                  </a:lnTo>
                  <a:cubicBezTo>
                    <a:pt x="5215" y="5304"/>
                    <a:pt x="5222" y="5307"/>
                    <a:pt x="5228" y="5310"/>
                  </a:cubicBezTo>
                  <a:lnTo>
                    <a:pt x="5228" y="5310"/>
                  </a:lnTo>
                  <a:cubicBezTo>
                    <a:pt x="5235" y="5315"/>
                    <a:pt x="5243" y="5319"/>
                    <a:pt x="5249" y="5322"/>
                  </a:cubicBezTo>
                  <a:lnTo>
                    <a:pt x="5249" y="5322"/>
                  </a:lnTo>
                  <a:cubicBezTo>
                    <a:pt x="5255" y="5325"/>
                    <a:pt x="5262" y="5329"/>
                    <a:pt x="5266" y="5332"/>
                  </a:cubicBezTo>
                  <a:lnTo>
                    <a:pt x="5266" y="5332"/>
                  </a:lnTo>
                  <a:cubicBezTo>
                    <a:pt x="5274" y="5337"/>
                    <a:pt x="5281" y="5340"/>
                    <a:pt x="5289" y="5344"/>
                  </a:cubicBezTo>
                  <a:lnTo>
                    <a:pt x="5289" y="5344"/>
                  </a:lnTo>
                  <a:cubicBezTo>
                    <a:pt x="5294" y="5348"/>
                    <a:pt x="5299" y="5351"/>
                    <a:pt x="5304" y="5354"/>
                  </a:cubicBezTo>
                  <a:lnTo>
                    <a:pt x="5304" y="5354"/>
                  </a:lnTo>
                  <a:cubicBezTo>
                    <a:pt x="5312" y="5359"/>
                    <a:pt x="5319" y="5363"/>
                    <a:pt x="5327" y="5368"/>
                  </a:cubicBezTo>
                  <a:lnTo>
                    <a:pt x="5327" y="5368"/>
                  </a:lnTo>
                  <a:cubicBezTo>
                    <a:pt x="5331" y="5371"/>
                    <a:pt x="5336" y="5374"/>
                    <a:pt x="5340" y="5376"/>
                  </a:cubicBezTo>
                  <a:lnTo>
                    <a:pt x="5340" y="5376"/>
                  </a:lnTo>
                  <a:cubicBezTo>
                    <a:pt x="5348" y="5381"/>
                    <a:pt x="5355" y="5386"/>
                    <a:pt x="5363" y="5391"/>
                  </a:cubicBezTo>
                  <a:lnTo>
                    <a:pt x="5363" y="5391"/>
                  </a:lnTo>
                  <a:cubicBezTo>
                    <a:pt x="5367" y="5394"/>
                    <a:pt x="5371" y="5397"/>
                    <a:pt x="5374" y="5399"/>
                  </a:cubicBezTo>
                  <a:lnTo>
                    <a:pt x="5374" y="5399"/>
                  </a:lnTo>
                  <a:cubicBezTo>
                    <a:pt x="5386" y="5407"/>
                    <a:pt x="5397" y="5414"/>
                    <a:pt x="5407" y="5422"/>
                  </a:cubicBezTo>
                  <a:lnTo>
                    <a:pt x="5407" y="5422"/>
                  </a:lnTo>
                  <a:cubicBezTo>
                    <a:pt x="5408" y="5422"/>
                    <a:pt x="5408" y="5422"/>
                    <a:pt x="5409" y="5423"/>
                  </a:cubicBezTo>
                  <a:lnTo>
                    <a:pt x="5409" y="5423"/>
                  </a:lnTo>
                  <a:cubicBezTo>
                    <a:pt x="5418" y="5430"/>
                    <a:pt x="5428" y="5438"/>
                    <a:pt x="5438" y="5445"/>
                  </a:cubicBezTo>
                  <a:lnTo>
                    <a:pt x="5438" y="5445"/>
                  </a:lnTo>
                  <a:cubicBezTo>
                    <a:pt x="5441" y="5448"/>
                    <a:pt x="5445" y="5450"/>
                    <a:pt x="5447" y="5453"/>
                  </a:cubicBezTo>
                  <a:lnTo>
                    <a:pt x="5447" y="5453"/>
                  </a:lnTo>
                  <a:cubicBezTo>
                    <a:pt x="5454" y="5458"/>
                    <a:pt x="5461" y="5463"/>
                    <a:pt x="5467" y="5469"/>
                  </a:cubicBezTo>
                  <a:lnTo>
                    <a:pt x="5467" y="5469"/>
                  </a:lnTo>
                  <a:cubicBezTo>
                    <a:pt x="5470" y="5472"/>
                    <a:pt x="5475" y="5474"/>
                    <a:pt x="5478" y="5478"/>
                  </a:cubicBezTo>
                  <a:lnTo>
                    <a:pt x="5478" y="5478"/>
                  </a:lnTo>
                  <a:cubicBezTo>
                    <a:pt x="5483" y="5483"/>
                    <a:pt x="5489" y="5487"/>
                    <a:pt x="5494" y="5493"/>
                  </a:cubicBezTo>
                  <a:lnTo>
                    <a:pt x="5494" y="5493"/>
                  </a:lnTo>
                  <a:cubicBezTo>
                    <a:pt x="5498" y="5496"/>
                    <a:pt x="5502" y="5499"/>
                    <a:pt x="5505" y="5502"/>
                  </a:cubicBezTo>
                  <a:lnTo>
                    <a:pt x="5505" y="5502"/>
                  </a:lnTo>
                  <a:cubicBezTo>
                    <a:pt x="5511" y="5507"/>
                    <a:pt x="5515" y="5511"/>
                    <a:pt x="5520" y="5516"/>
                  </a:cubicBezTo>
                  <a:lnTo>
                    <a:pt x="5520" y="5516"/>
                  </a:lnTo>
                  <a:cubicBezTo>
                    <a:pt x="5523" y="5520"/>
                    <a:pt x="5527" y="5523"/>
                    <a:pt x="5530" y="5527"/>
                  </a:cubicBezTo>
                  <a:lnTo>
                    <a:pt x="5530" y="5527"/>
                  </a:lnTo>
                  <a:cubicBezTo>
                    <a:pt x="5535" y="5531"/>
                    <a:pt x="5540" y="5535"/>
                    <a:pt x="5544" y="5540"/>
                  </a:cubicBezTo>
                  <a:lnTo>
                    <a:pt x="5544" y="5540"/>
                  </a:lnTo>
                  <a:cubicBezTo>
                    <a:pt x="5548" y="5544"/>
                    <a:pt x="5551" y="5547"/>
                    <a:pt x="5554" y="5551"/>
                  </a:cubicBezTo>
                  <a:lnTo>
                    <a:pt x="5554" y="5551"/>
                  </a:lnTo>
                  <a:cubicBezTo>
                    <a:pt x="5558" y="5555"/>
                    <a:pt x="5563" y="5560"/>
                    <a:pt x="5566" y="5565"/>
                  </a:cubicBezTo>
                  <a:lnTo>
                    <a:pt x="5566" y="5565"/>
                  </a:lnTo>
                  <a:cubicBezTo>
                    <a:pt x="5570" y="5568"/>
                    <a:pt x="5573" y="5571"/>
                    <a:pt x="5575" y="5575"/>
                  </a:cubicBezTo>
                  <a:lnTo>
                    <a:pt x="5575" y="5575"/>
                  </a:lnTo>
                  <a:cubicBezTo>
                    <a:pt x="5580" y="5580"/>
                    <a:pt x="5583" y="5584"/>
                    <a:pt x="5587" y="5588"/>
                  </a:cubicBezTo>
                  <a:lnTo>
                    <a:pt x="5587" y="5588"/>
                  </a:lnTo>
                  <a:cubicBezTo>
                    <a:pt x="5590" y="5593"/>
                    <a:pt x="5593" y="5596"/>
                    <a:pt x="5596" y="5601"/>
                  </a:cubicBezTo>
                  <a:lnTo>
                    <a:pt x="5596" y="5601"/>
                  </a:lnTo>
                  <a:cubicBezTo>
                    <a:pt x="5600" y="5605"/>
                    <a:pt x="5603" y="5609"/>
                    <a:pt x="5606" y="5613"/>
                  </a:cubicBezTo>
                  <a:lnTo>
                    <a:pt x="5606" y="5613"/>
                  </a:lnTo>
                  <a:cubicBezTo>
                    <a:pt x="5609" y="5618"/>
                    <a:pt x="5611" y="5621"/>
                    <a:pt x="5614" y="5624"/>
                  </a:cubicBezTo>
                  <a:lnTo>
                    <a:pt x="5614" y="5624"/>
                  </a:lnTo>
                  <a:cubicBezTo>
                    <a:pt x="5618" y="5630"/>
                    <a:pt x="5620" y="5634"/>
                    <a:pt x="5624" y="5638"/>
                  </a:cubicBezTo>
                  <a:lnTo>
                    <a:pt x="5624" y="5638"/>
                  </a:lnTo>
                  <a:cubicBezTo>
                    <a:pt x="5626" y="5641"/>
                    <a:pt x="5628" y="5646"/>
                    <a:pt x="5630" y="5649"/>
                  </a:cubicBezTo>
                  <a:lnTo>
                    <a:pt x="5630" y="5649"/>
                  </a:lnTo>
                  <a:cubicBezTo>
                    <a:pt x="5633" y="5654"/>
                    <a:pt x="5637" y="5659"/>
                    <a:pt x="5639" y="5663"/>
                  </a:cubicBezTo>
                  <a:lnTo>
                    <a:pt x="5639" y="5663"/>
                  </a:lnTo>
                  <a:cubicBezTo>
                    <a:pt x="5641" y="5667"/>
                    <a:pt x="5643" y="5671"/>
                    <a:pt x="5645" y="5675"/>
                  </a:cubicBezTo>
                  <a:lnTo>
                    <a:pt x="5645" y="5675"/>
                  </a:lnTo>
                  <a:cubicBezTo>
                    <a:pt x="5647" y="5679"/>
                    <a:pt x="5650" y="5683"/>
                    <a:pt x="5653" y="5687"/>
                  </a:cubicBezTo>
                  <a:lnTo>
                    <a:pt x="5653" y="5687"/>
                  </a:lnTo>
                  <a:cubicBezTo>
                    <a:pt x="5654" y="5692"/>
                    <a:pt x="5657" y="5696"/>
                    <a:pt x="5659" y="5700"/>
                  </a:cubicBezTo>
                  <a:lnTo>
                    <a:pt x="5659" y="5700"/>
                  </a:lnTo>
                  <a:cubicBezTo>
                    <a:pt x="5660" y="5704"/>
                    <a:pt x="5663" y="5708"/>
                    <a:pt x="5665" y="5713"/>
                  </a:cubicBezTo>
                  <a:lnTo>
                    <a:pt x="5665" y="5713"/>
                  </a:lnTo>
                  <a:cubicBezTo>
                    <a:pt x="5666" y="5717"/>
                    <a:pt x="5668" y="5721"/>
                    <a:pt x="5670" y="5724"/>
                  </a:cubicBezTo>
                  <a:lnTo>
                    <a:pt x="5670" y="5724"/>
                  </a:lnTo>
                  <a:cubicBezTo>
                    <a:pt x="5672" y="5730"/>
                    <a:pt x="5673" y="5734"/>
                    <a:pt x="5675" y="5738"/>
                  </a:cubicBezTo>
                  <a:lnTo>
                    <a:pt x="5675" y="5738"/>
                  </a:lnTo>
                  <a:cubicBezTo>
                    <a:pt x="5677" y="5743"/>
                    <a:pt x="5678" y="5746"/>
                    <a:pt x="5679" y="5750"/>
                  </a:cubicBezTo>
                  <a:lnTo>
                    <a:pt x="5679" y="5750"/>
                  </a:lnTo>
                  <a:cubicBezTo>
                    <a:pt x="5681" y="5755"/>
                    <a:pt x="5683" y="5759"/>
                    <a:pt x="5684" y="5764"/>
                  </a:cubicBezTo>
                  <a:lnTo>
                    <a:pt x="5684" y="5764"/>
                  </a:lnTo>
                  <a:cubicBezTo>
                    <a:pt x="5685" y="5768"/>
                    <a:pt x="5686" y="5772"/>
                    <a:pt x="5688" y="5775"/>
                  </a:cubicBezTo>
                  <a:lnTo>
                    <a:pt x="5688" y="5775"/>
                  </a:lnTo>
                  <a:cubicBezTo>
                    <a:pt x="5689" y="5780"/>
                    <a:pt x="5690" y="5785"/>
                    <a:pt x="5691" y="5789"/>
                  </a:cubicBezTo>
                  <a:lnTo>
                    <a:pt x="5691" y="5789"/>
                  </a:lnTo>
                  <a:cubicBezTo>
                    <a:pt x="5692" y="5794"/>
                    <a:pt x="5693" y="5797"/>
                    <a:pt x="5694" y="5801"/>
                  </a:cubicBezTo>
                  <a:lnTo>
                    <a:pt x="5694" y="5801"/>
                  </a:lnTo>
                  <a:cubicBezTo>
                    <a:pt x="5695" y="5806"/>
                    <a:pt x="5696" y="5811"/>
                    <a:pt x="5696" y="5816"/>
                  </a:cubicBezTo>
                  <a:lnTo>
                    <a:pt x="5696" y="5816"/>
                  </a:lnTo>
                  <a:cubicBezTo>
                    <a:pt x="5697" y="5819"/>
                    <a:pt x="5698" y="5823"/>
                    <a:pt x="5698" y="5826"/>
                  </a:cubicBezTo>
                  <a:lnTo>
                    <a:pt x="5698" y="5826"/>
                  </a:lnTo>
                  <a:cubicBezTo>
                    <a:pt x="5699" y="5831"/>
                    <a:pt x="5700" y="5838"/>
                    <a:pt x="5700" y="5844"/>
                  </a:cubicBezTo>
                  <a:lnTo>
                    <a:pt x="5700" y="5844"/>
                  </a:lnTo>
                  <a:cubicBezTo>
                    <a:pt x="5700" y="5846"/>
                    <a:pt x="5700" y="5848"/>
                    <a:pt x="5700" y="5851"/>
                  </a:cubicBezTo>
                  <a:lnTo>
                    <a:pt x="5700" y="5851"/>
                  </a:lnTo>
                  <a:cubicBezTo>
                    <a:pt x="5702" y="5860"/>
                    <a:pt x="5702" y="5868"/>
                    <a:pt x="5702" y="5877"/>
                  </a:cubicBezTo>
                  <a:lnTo>
                    <a:pt x="5660" y="1009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9" name="Freeform 4">
              <a:extLst>
                <a:ext uri="{FF2B5EF4-FFF2-40B4-BE49-F238E27FC236}">
                  <a16:creationId xmlns:a16="http://schemas.microsoft.com/office/drawing/2014/main" id="{0CB92685-D1A6-4DB5-AE58-321BB6654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1368" y="3291946"/>
              <a:ext cx="6120897" cy="2244329"/>
            </a:xfrm>
            <a:custGeom>
              <a:avLst/>
              <a:gdLst>
                <a:gd name="T0" fmla="*/ 1531 w 6877"/>
                <a:gd name="T1" fmla="*/ 2038 h 2521"/>
                <a:gd name="T2" fmla="*/ 1531 w 6877"/>
                <a:gd name="T3" fmla="*/ 2038 h 2521"/>
                <a:gd name="T4" fmla="*/ 5530 w 6877"/>
                <a:gd name="T5" fmla="*/ 1941 h 2521"/>
                <a:gd name="T6" fmla="*/ 5530 w 6877"/>
                <a:gd name="T7" fmla="*/ 1941 h 2521"/>
                <a:gd name="T8" fmla="*/ 5344 w 6877"/>
                <a:gd name="T9" fmla="*/ 482 h 2521"/>
                <a:gd name="T10" fmla="*/ 5344 w 6877"/>
                <a:gd name="T11" fmla="*/ 482 h 2521"/>
                <a:gd name="T12" fmla="*/ 1345 w 6877"/>
                <a:gd name="T13" fmla="*/ 581 h 2521"/>
                <a:gd name="T14" fmla="*/ 1345 w 6877"/>
                <a:gd name="T15" fmla="*/ 581 h 2521"/>
                <a:gd name="T16" fmla="*/ 1531 w 6877"/>
                <a:gd name="T17" fmla="*/ 2038 h 2521"/>
                <a:gd name="T18" fmla="*/ 6833 w 6877"/>
                <a:gd name="T19" fmla="*/ 1177 h 2521"/>
                <a:gd name="T20" fmla="*/ 6833 w 6877"/>
                <a:gd name="T21" fmla="*/ 1177 h 2521"/>
                <a:gd name="T22" fmla="*/ 5951 w 6877"/>
                <a:gd name="T23" fmla="*/ 2076 h 2521"/>
                <a:gd name="T24" fmla="*/ 5951 w 6877"/>
                <a:gd name="T25" fmla="*/ 2076 h 2521"/>
                <a:gd name="T26" fmla="*/ 3595 w 6877"/>
                <a:gd name="T27" fmla="*/ 2498 h 2521"/>
                <a:gd name="T28" fmla="*/ 3595 w 6877"/>
                <a:gd name="T29" fmla="*/ 2498 h 2521"/>
                <a:gd name="T30" fmla="*/ 1148 w 6877"/>
                <a:gd name="T31" fmla="*/ 2195 h 2521"/>
                <a:gd name="T32" fmla="*/ 1148 w 6877"/>
                <a:gd name="T33" fmla="*/ 2195 h 2521"/>
                <a:gd name="T34" fmla="*/ 42 w 6877"/>
                <a:gd name="T35" fmla="*/ 1344 h 2521"/>
                <a:gd name="T36" fmla="*/ 42 w 6877"/>
                <a:gd name="T37" fmla="*/ 1344 h 2521"/>
                <a:gd name="T38" fmla="*/ 925 w 6877"/>
                <a:gd name="T39" fmla="*/ 444 h 2521"/>
                <a:gd name="T40" fmla="*/ 925 w 6877"/>
                <a:gd name="T41" fmla="*/ 444 h 2521"/>
                <a:gd name="T42" fmla="*/ 3280 w 6877"/>
                <a:gd name="T43" fmla="*/ 23 h 2521"/>
                <a:gd name="T44" fmla="*/ 3280 w 6877"/>
                <a:gd name="T45" fmla="*/ 23 h 2521"/>
                <a:gd name="T46" fmla="*/ 5727 w 6877"/>
                <a:gd name="T47" fmla="*/ 327 h 2521"/>
                <a:gd name="T48" fmla="*/ 5727 w 6877"/>
                <a:gd name="T49" fmla="*/ 327 h 2521"/>
                <a:gd name="T50" fmla="*/ 6833 w 6877"/>
                <a:gd name="T51" fmla="*/ 1177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77" h="2521">
                  <a:moveTo>
                    <a:pt x="1531" y="2038"/>
                  </a:moveTo>
                  <a:lnTo>
                    <a:pt x="1531" y="2038"/>
                  </a:lnTo>
                  <a:cubicBezTo>
                    <a:pt x="2684" y="2413"/>
                    <a:pt x="4479" y="2369"/>
                    <a:pt x="5530" y="1941"/>
                  </a:cubicBezTo>
                  <a:lnTo>
                    <a:pt x="5530" y="1941"/>
                  </a:lnTo>
                  <a:cubicBezTo>
                    <a:pt x="6582" y="1511"/>
                    <a:pt x="6499" y="857"/>
                    <a:pt x="5344" y="482"/>
                  </a:cubicBezTo>
                  <a:lnTo>
                    <a:pt x="5344" y="482"/>
                  </a:lnTo>
                  <a:cubicBezTo>
                    <a:pt x="4190" y="107"/>
                    <a:pt x="2397" y="152"/>
                    <a:pt x="1345" y="581"/>
                  </a:cubicBezTo>
                  <a:lnTo>
                    <a:pt x="1345" y="581"/>
                  </a:lnTo>
                  <a:cubicBezTo>
                    <a:pt x="294" y="1010"/>
                    <a:pt x="377" y="1663"/>
                    <a:pt x="1531" y="2038"/>
                  </a:cubicBezTo>
                  <a:close/>
                  <a:moveTo>
                    <a:pt x="6833" y="1177"/>
                  </a:moveTo>
                  <a:lnTo>
                    <a:pt x="6833" y="1177"/>
                  </a:lnTo>
                  <a:cubicBezTo>
                    <a:pt x="6876" y="1508"/>
                    <a:pt x="6562" y="1827"/>
                    <a:pt x="5951" y="2076"/>
                  </a:cubicBezTo>
                  <a:lnTo>
                    <a:pt x="5951" y="2076"/>
                  </a:lnTo>
                  <a:cubicBezTo>
                    <a:pt x="5338" y="2326"/>
                    <a:pt x="4502" y="2477"/>
                    <a:pt x="3595" y="2498"/>
                  </a:cubicBezTo>
                  <a:lnTo>
                    <a:pt x="3595" y="2498"/>
                  </a:lnTo>
                  <a:cubicBezTo>
                    <a:pt x="2688" y="2520"/>
                    <a:pt x="1819" y="2412"/>
                    <a:pt x="1148" y="2195"/>
                  </a:cubicBezTo>
                  <a:lnTo>
                    <a:pt x="1148" y="2195"/>
                  </a:lnTo>
                  <a:cubicBezTo>
                    <a:pt x="477" y="1977"/>
                    <a:pt x="84" y="1674"/>
                    <a:pt x="42" y="1344"/>
                  </a:cubicBezTo>
                  <a:lnTo>
                    <a:pt x="42" y="1344"/>
                  </a:lnTo>
                  <a:cubicBezTo>
                    <a:pt x="0" y="1013"/>
                    <a:pt x="314" y="694"/>
                    <a:pt x="925" y="444"/>
                  </a:cubicBezTo>
                  <a:lnTo>
                    <a:pt x="925" y="444"/>
                  </a:lnTo>
                  <a:cubicBezTo>
                    <a:pt x="1537" y="195"/>
                    <a:pt x="2373" y="45"/>
                    <a:pt x="3280" y="23"/>
                  </a:cubicBezTo>
                  <a:lnTo>
                    <a:pt x="3280" y="23"/>
                  </a:lnTo>
                  <a:cubicBezTo>
                    <a:pt x="4187" y="0"/>
                    <a:pt x="5056" y="108"/>
                    <a:pt x="5727" y="327"/>
                  </a:cubicBezTo>
                  <a:lnTo>
                    <a:pt x="5727" y="327"/>
                  </a:lnTo>
                  <a:cubicBezTo>
                    <a:pt x="6399" y="544"/>
                    <a:pt x="6791" y="846"/>
                    <a:pt x="6833" y="11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BA817FD-F435-43D4-9513-1AD45AF36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682" y="4390568"/>
              <a:ext cx="6089508" cy="5461724"/>
            </a:xfrm>
            <a:custGeom>
              <a:avLst/>
              <a:gdLst>
                <a:gd name="T0" fmla="*/ 6786 w 6843"/>
                <a:gd name="T1" fmla="*/ 112 h 6138"/>
                <a:gd name="T2" fmla="*/ 6745 w 6843"/>
                <a:gd name="T3" fmla="*/ 226 h 6138"/>
                <a:gd name="T4" fmla="*/ 6673 w 6843"/>
                <a:gd name="T5" fmla="*/ 341 h 6138"/>
                <a:gd name="T6" fmla="*/ 6577 w 6843"/>
                <a:gd name="T7" fmla="*/ 446 h 6138"/>
                <a:gd name="T8" fmla="*/ 6450 w 6843"/>
                <a:gd name="T9" fmla="*/ 554 h 6138"/>
                <a:gd name="T10" fmla="*/ 6300 w 6843"/>
                <a:gd name="T11" fmla="*/ 654 h 6138"/>
                <a:gd name="T12" fmla="*/ 6133 w 6843"/>
                <a:gd name="T13" fmla="*/ 745 h 6138"/>
                <a:gd name="T14" fmla="*/ 5913 w 6843"/>
                <a:gd name="T15" fmla="*/ 844 h 6138"/>
                <a:gd name="T16" fmla="*/ 5563 w 6843"/>
                <a:gd name="T17" fmla="*/ 969 h 6138"/>
                <a:gd name="T18" fmla="*/ 5300 w 6843"/>
                <a:gd name="T19" fmla="*/ 1043 h 6138"/>
                <a:gd name="T20" fmla="*/ 5020 w 6843"/>
                <a:gd name="T21" fmla="*/ 1107 h 6138"/>
                <a:gd name="T22" fmla="*/ 4701 w 6843"/>
                <a:gd name="T23" fmla="*/ 1165 h 6138"/>
                <a:gd name="T24" fmla="*/ 4353 w 6843"/>
                <a:gd name="T25" fmla="*/ 1212 h 6138"/>
                <a:gd name="T26" fmla="*/ 3916 w 6843"/>
                <a:gd name="T27" fmla="*/ 1251 h 6138"/>
                <a:gd name="T28" fmla="*/ 3389 w 6843"/>
                <a:gd name="T29" fmla="*/ 1269 h 6138"/>
                <a:gd name="T30" fmla="*/ 2913 w 6843"/>
                <a:gd name="T31" fmla="*/ 1260 h 6138"/>
                <a:gd name="T32" fmla="*/ 2492 w 6843"/>
                <a:gd name="T33" fmla="*/ 1232 h 6138"/>
                <a:gd name="T34" fmla="*/ 2067 w 6843"/>
                <a:gd name="T35" fmla="*/ 1180 h 6138"/>
                <a:gd name="T36" fmla="*/ 1648 w 6843"/>
                <a:gd name="T37" fmla="*/ 1105 h 6138"/>
                <a:gd name="T38" fmla="*/ 1323 w 6843"/>
                <a:gd name="T39" fmla="*/ 1026 h 6138"/>
                <a:gd name="T40" fmla="*/ 995 w 6843"/>
                <a:gd name="T41" fmla="*/ 923 h 6138"/>
                <a:gd name="T42" fmla="*/ 775 w 6843"/>
                <a:gd name="T43" fmla="*/ 837 h 6138"/>
                <a:gd name="T44" fmla="*/ 579 w 6843"/>
                <a:gd name="T45" fmla="*/ 743 h 6138"/>
                <a:gd name="T46" fmla="*/ 405 w 6843"/>
                <a:gd name="T47" fmla="*/ 639 h 6138"/>
                <a:gd name="T48" fmla="*/ 258 w 6843"/>
                <a:gd name="T49" fmla="*/ 527 h 6138"/>
                <a:gd name="T50" fmla="*/ 149 w 6843"/>
                <a:gd name="T51" fmla="*/ 417 h 6138"/>
                <a:gd name="T52" fmla="*/ 69 w 6843"/>
                <a:gd name="T53" fmla="*/ 302 h 6138"/>
                <a:gd name="T54" fmla="*/ 19 w 6843"/>
                <a:gd name="T55" fmla="*/ 184 h 6138"/>
                <a:gd name="T56" fmla="*/ 46 w 6843"/>
                <a:gd name="T57" fmla="*/ 4980 h 6138"/>
                <a:gd name="T58" fmla="*/ 83 w 6843"/>
                <a:gd name="T59" fmla="*/ 5112 h 6138"/>
                <a:gd name="T60" fmla="*/ 148 w 6843"/>
                <a:gd name="T61" fmla="*/ 5229 h 6138"/>
                <a:gd name="T62" fmla="*/ 242 w 6843"/>
                <a:gd name="T63" fmla="*/ 5341 h 6138"/>
                <a:gd name="T64" fmla="*/ 365 w 6843"/>
                <a:gd name="T65" fmla="*/ 5448 h 6138"/>
                <a:gd name="T66" fmla="*/ 533 w 6843"/>
                <a:gd name="T67" fmla="*/ 5561 h 6138"/>
                <a:gd name="T68" fmla="*/ 716 w 6843"/>
                <a:gd name="T69" fmla="*/ 5659 h 6138"/>
                <a:gd name="T70" fmla="*/ 924 w 6843"/>
                <a:gd name="T71" fmla="*/ 5749 h 6138"/>
                <a:gd name="T72" fmla="*/ 1152 w 6843"/>
                <a:gd name="T73" fmla="*/ 5831 h 6138"/>
                <a:gd name="T74" fmla="*/ 1431 w 6843"/>
                <a:gd name="T75" fmla="*/ 5912 h 6138"/>
                <a:gd name="T76" fmla="*/ 1693 w 6843"/>
                <a:gd name="T77" fmla="*/ 5974 h 6138"/>
                <a:gd name="T78" fmla="*/ 2033 w 6843"/>
                <a:gd name="T79" fmla="*/ 6036 h 6138"/>
                <a:gd name="T80" fmla="*/ 2426 w 6843"/>
                <a:gd name="T81" fmla="*/ 6088 h 6138"/>
                <a:gd name="T82" fmla="*/ 2738 w 6843"/>
                <a:gd name="T83" fmla="*/ 6116 h 6138"/>
                <a:gd name="T84" fmla="*/ 3082 w 6843"/>
                <a:gd name="T85" fmla="*/ 6133 h 6138"/>
                <a:gd name="T86" fmla="*/ 3440 w 6843"/>
                <a:gd name="T87" fmla="*/ 6137 h 6138"/>
                <a:gd name="T88" fmla="*/ 3830 w 6843"/>
                <a:gd name="T89" fmla="*/ 6126 h 6138"/>
                <a:gd name="T90" fmla="*/ 4296 w 6843"/>
                <a:gd name="T91" fmla="*/ 6091 h 6138"/>
                <a:gd name="T92" fmla="*/ 4638 w 6843"/>
                <a:gd name="T93" fmla="*/ 6049 h 6138"/>
                <a:gd name="T94" fmla="*/ 4959 w 6843"/>
                <a:gd name="T95" fmla="*/ 5996 h 6138"/>
                <a:gd name="T96" fmla="*/ 5243 w 6843"/>
                <a:gd name="T97" fmla="*/ 5935 h 6138"/>
                <a:gd name="T98" fmla="*/ 5511 w 6843"/>
                <a:gd name="T99" fmla="*/ 5865 h 6138"/>
                <a:gd name="T100" fmla="*/ 5788 w 6843"/>
                <a:gd name="T101" fmla="*/ 5777 h 6138"/>
                <a:gd name="T102" fmla="*/ 6043 w 6843"/>
                <a:gd name="T103" fmla="*/ 5675 h 6138"/>
                <a:gd name="T104" fmla="*/ 6217 w 6843"/>
                <a:gd name="T105" fmla="*/ 5593 h 6138"/>
                <a:gd name="T106" fmla="*/ 6375 w 6843"/>
                <a:gd name="T107" fmla="*/ 5502 h 6138"/>
                <a:gd name="T108" fmla="*/ 6493 w 6843"/>
                <a:gd name="T109" fmla="*/ 5421 h 6138"/>
                <a:gd name="T110" fmla="*/ 6615 w 6843"/>
                <a:gd name="T111" fmla="*/ 5320 h 6138"/>
                <a:gd name="T112" fmla="*/ 6696 w 6843"/>
                <a:gd name="T113" fmla="*/ 5233 h 6138"/>
                <a:gd name="T114" fmla="*/ 6769 w 6843"/>
                <a:gd name="T115" fmla="*/ 5129 h 6138"/>
                <a:gd name="T116" fmla="*/ 6809 w 6843"/>
                <a:gd name="T117" fmla="*/ 5044 h 6138"/>
                <a:gd name="T118" fmla="*/ 6835 w 6843"/>
                <a:gd name="T119" fmla="*/ 4951 h 6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43" h="6138">
                  <a:moveTo>
                    <a:pt x="6842" y="4868"/>
                  </a:moveTo>
                  <a:lnTo>
                    <a:pt x="6800" y="0"/>
                  </a:lnTo>
                  <a:lnTo>
                    <a:pt x="6800" y="0"/>
                  </a:lnTo>
                  <a:cubicBezTo>
                    <a:pt x="6800" y="9"/>
                    <a:pt x="6799" y="19"/>
                    <a:pt x="6799" y="28"/>
                  </a:cubicBezTo>
                  <a:lnTo>
                    <a:pt x="6799" y="28"/>
                  </a:lnTo>
                  <a:cubicBezTo>
                    <a:pt x="6799" y="29"/>
                    <a:pt x="6799" y="29"/>
                    <a:pt x="6799" y="29"/>
                  </a:cubicBezTo>
                  <a:lnTo>
                    <a:pt x="6799" y="29"/>
                  </a:lnTo>
                  <a:cubicBezTo>
                    <a:pt x="6798" y="38"/>
                    <a:pt x="6797" y="47"/>
                    <a:pt x="6796" y="55"/>
                  </a:cubicBezTo>
                  <a:lnTo>
                    <a:pt x="6796" y="55"/>
                  </a:lnTo>
                  <a:cubicBezTo>
                    <a:pt x="6796" y="58"/>
                    <a:pt x="6795" y="61"/>
                    <a:pt x="6795" y="64"/>
                  </a:cubicBezTo>
                  <a:lnTo>
                    <a:pt x="6795" y="64"/>
                  </a:lnTo>
                  <a:cubicBezTo>
                    <a:pt x="6795" y="70"/>
                    <a:pt x="6794" y="76"/>
                    <a:pt x="6793" y="82"/>
                  </a:cubicBezTo>
                  <a:lnTo>
                    <a:pt x="6793" y="82"/>
                  </a:lnTo>
                  <a:cubicBezTo>
                    <a:pt x="6792" y="85"/>
                    <a:pt x="6791" y="88"/>
                    <a:pt x="6791" y="91"/>
                  </a:cubicBezTo>
                  <a:lnTo>
                    <a:pt x="6791" y="91"/>
                  </a:lnTo>
                  <a:cubicBezTo>
                    <a:pt x="6789" y="98"/>
                    <a:pt x="6788" y="106"/>
                    <a:pt x="6786" y="112"/>
                  </a:cubicBezTo>
                  <a:lnTo>
                    <a:pt x="6786" y="112"/>
                  </a:lnTo>
                  <a:cubicBezTo>
                    <a:pt x="6786" y="114"/>
                    <a:pt x="6786" y="115"/>
                    <a:pt x="6785" y="117"/>
                  </a:cubicBezTo>
                  <a:lnTo>
                    <a:pt x="6785" y="117"/>
                  </a:lnTo>
                  <a:cubicBezTo>
                    <a:pt x="6783" y="125"/>
                    <a:pt x="6781" y="134"/>
                    <a:pt x="6779" y="143"/>
                  </a:cubicBezTo>
                  <a:lnTo>
                    <a:pt x="6779" y="143"/>
                  </a:lnTo>
                  <a:cubicBezTo>
                    <a:pt x="6778" y="144"/>
                    <a:pt x="6776" y="147"/>
                    <a:pt x="6776" y="150"/>
                  </a:cubicBezTo>
                  <a:lnTo>
                    <a:pt x="6776" y="150"/>
                  </a:lnTo>
                  <a:cubicBezTo>
                    <a:pt x="6774" y="155"/>
                    <a:pt x="6772" y="162"/>
                    <a:pt x="6770" y="169"/>
                  </a:cubicBezTo>
                  <a:lnTo>
                    <a:pt x="6770" y="169"/>
                  </a:lnTo>
                  <a:cubicBezTo>
                    <a:pt x="6769" y="172"/>
                    <a:pt x="6768" y="173"/>
                    <a:pt x="6767" y="176"/>
                  </a:cubicBezTo>
                  <a:lnTo>
                    <a:pt x="6767" y="176"/>
                  </a:lnTo>
                  <a:cubicBezTo>
                    <a:pt x="6764" y="184"/>
                    <a:pt x="6760" y="193"/>
                    <a:pt x="6757" y="202"/>
                  </a:cubicBezTo>
                  <a:lnTo>
                    <a:pt x="6757" y="202"/>
                  </a:lnTo>
                  <a:cubicBezTo>
                    <a:pt x="6756" y="202"/>
                    <a:pt x="6756" y="203"/>
                    <a:pt x="6756" y="203"/>
                  </a:cubicBezTo>
                  <a:lnTo>
                    <a:pt x="6756" y="203"/>
                  </a:lnTo>
                  <a:cubicBezTo>
                    <a:pt x="6753" y="211"/>
                    <a:pt x="6749" y="219"/>
                    <a:pt x="6745" y="226"/>
                  </a:cubicBezTo>
                  <a:lnTo>
                    <a:pt x="6745" y="226"/>
                  </a:lnTo>
                  <a:cubicBezTo>
                    <a:pt x="6743" y="229"/>
                    <a:pt x="6743" y="232"/>
                    <a:pt x="6742" y="234"/>
                  </a:cubicBezTo>
                  <a:lnTo>
                    <a:pt x="6742" y="234"/>
                  </a:lnTo>
                  <a:cubicBezTo>
                    <a:pt x="6737" y="241"/>
                    <a:pt x="6734" y="248"/>
                    <a:pt x="6730" y="255"/>
                  </a:cubicBezTo>
                  <a:lnTo>
                    <a:pt x="6730" y="255"/>
                  </a:lnTo>
                  <a:cubicBezTo>
                    <a:pt x="6729" y="256"/>
                    <a:pt x="6729" y="258"/>
                    <a:pt x="6728" y="259"/>
                  </a:cubicBezTo>
                  <a:lnTo>
                    <a:pt x="6728" y="259"/>
                  </a:lnTo>
                  <a:cubicBezTo>
                    <a:pt x="6723" y="268"/>
                    <a:pt x="6717" y="276"/>
                    <a:pt x="6713" y="284"/>
                  </a:cubicBezTo>
                  <a:lnTo>
                    <a:pt x="6713" y="284"/>
                  </a:lnTo>
                  <a:cubicBezTo>
                    <a:pt x="6712" y="286"/>
                    <a:pt x="6710" y="288"/>
                    <a:pt x="6709" y="290"/>
                  </a:cubicBezTo>
                  <a:lnTo>
                    <a:pt x="6709" y="290"/>
                  </a:lnTo>
                  <a:cubicBezTo>
                    <a:pt x="6705" y="297"/>
                    <a:pt x="6700" y="304"/>
                    <a:pt x="6695" y="310"/>
                  </a:cubicBezTo>
                  <a:lnTo>
                    <a:pt x="6695" y="310"/>
                  </a:lnTo>
                  <a:cubicBezTo>
                    <a:pt x="6694" y="312"/>
                    <a:pt x="6693" y="314"/>
                    <a:pt x="6691" y="316"/>
                  </a:cubicBezTo>
                  <a:lnTo>
                    <a:pt x="6691" y="316"/>
                  </a:lnTo>
                  <a:cubicBezTo>
                    <a:pt x="6685" y="324"/>
                    <a:pt x="6679" y="332"/>
                    <a:pt x="6673" y="341"/>
                  </a:cubicBezTo>
                  <a:lnTo>
                    <a:pt x="6673" y="341"/>
                  </a:lnTo>
                  <a:cubicBezTo>
                    <a:pt x="6672" y="342"/>
                    <a:pt x="6671" y="344"/>
                    <a:pt x="6670" y="345"/>
                  </a:cubicBezTo>
                  <a:lnTo>
                    <a:pt x="6670" y="345"/>
                  </a:lnTo>
                  <a:cubicBezTo>
                    <a:pt x="6664" y="352"/>
                    <a:pt x="6658" y="359"/>
                    <a:pt x="6654" y="366"/>
                  </a:cubicBezTo>
                  <a:lnTo>
                    <a:pt x="6654" y="366"/>
                  </a:lnTo>
                  <a:cubicBezTo>
                    <a:pt x="6651" y="368"/>
                    <a:pt x="6650" y="370"/>
                    <a:pt x="6647" y="372"/>
                  </a:cubicBezTo>
                  <a:lnTo>
                    <a:pt x="6647" y="372"/>
                  </a:lnTo>
                  <a:cubicBezTo>
                    <a:pt x="6641" y="381"/>
                    <a:pt x="6634" y="388"/>
                    <a:pt x="6627" y="397"/>
                  </a:cubicBezTo>
                  <a:lnTo>
                    <a:pt x="6627" y="397"/>
                  </a:lnTo>
                  <a:cubicBezTo>
                    <a:pt x="6626" y="397"/>
                    <a:pt x="6626" y="397"/>
                    <a:pt x="6626" y="397"/>
                  </a:cubicBezTo>
                  <a:lnTo>
                    <a:pt x="6626" y="397"/>
                  </a:lnTo>
                  <a:cubicBezTo>
                    <a:pt x="6619" y="405"/>
                    <a:pt x="6611" y="413"/>
                    <a:pt x="6604" y="421"/>
                  </a:cubicBezTo>
                  <a:lnTo>
                    <a:pt x="6604" y="421"/>
                  </a:lnTo>
                  <a:cubicBezTo>
                    <a:pt x="6601" y="423"/>
                    <a:pt x="6599" y="425"/>
                    <a:pt x="6597" y="427"/>
                  </a:cubicBezTo>
                  <a:lnTo>
                    <a:pt x="6597" y="427"/>
                  </a:lnTo>
                  <a:cubicBezTo>
                    <a:pt x="6591" y="434"/>
                    <a:pt x="6584" y="440"/>
                    <a:pt x="6577" y="446"/>
                  </a:cubicBezTo>
                  <a:lnTo>
                    <a:pt x="6577" y="446"/>
                  </a:lnTo>
                  <a:cubicBezTo>
                    <a:pt x="6575" y="448"/>
                    <a:pt x="6574" y="450"/>
                    <a:pt x="6572" y="452"/>
                  </a:cubicBezTo>
                  <a:lnTo>
                    <a:pt x="6572" y="452"/>
                  </a:lnTo>
                  <a:cubicBezTo>
                    <a:pt x="6563" y="460"/>
                    <a:pt x="6555" y="468"/>
                    <a:pt x="6546" y="476"/>
                  </a:cubicBezTo>
                  <a:lnTo>
                    <a:pt x="6546" y="476"/>
                  </a:lnTo>
                  <a:cubicBezTo>
                    <a:pt x="6545" y="477"/>
                    <a:pt x="6542" y="479"/>
                    <a:pt x="6540" y="482"/>
                  </a:cubicBezTo>
                  <a:lnTo>
                    <a:pt x="6540" y="482"/>
                  </a:lnTo>
                  <a:cubicBezTo>
                    <a:pt x="6533" y="488"/>
                    <a:pt x="6526" y="493"/>
                    <a:pt x="6519" y="499"/>
                  </a:cubicBezTo>
                  <a:lnTo>
                    <a:pt x="6519" y="499"/>
                  </a:lnTo>
                  <a:cubicBezTo>
                    <a:pt x="6516" y="502"/>
                    <a:pt x="6513" y="505"/>
                    <a:pt x="6510" y="507"/>
                  </a:cubicBezTo>
                  <a:lnTo>
                    <a:pt x="6510" y="507"/>
                  </a:lnTo>
                  <a:cubicBezTo>
                    <a:pt x="6502" y="513"/>
                    <a:pt x="6494" y="520"/>
                    <a:pt x="6486" y="527"/>
                  </a:cubicBezTo>
                  <a:lnTo>
                    <a:pt x="6486" y="527"/>
                  </a:lnTo>
                  <a:cubicBezTo>
                    <a:pt x="6484" y="528"/>
                    <a:pt x="6482" y="529"/>
                    <a:pt x="6480" y="530"/>
                  </a:cubicBezTo>
                  <a:lnTo>
                    <a:pt x="6480" y="530"/>
                  </a:lnTo>
                  <a:cubicBezTo>
                    <a:pt x="6471" y="538"/>
                    <a:pt x="6461" y="546"/>
                    <a:pt x="6450" y="554"/>
                  </a:cubicBezTo>
                  <a:lnTo>
                    <a:pt x="6450" y="554"/>
                  </a:lnTo>
                  <a:cubicBezTo>
                    <a:pt x="6448" y="556"/>
                    <a:pt x="6444" y="558"/>
                    <a:pt x="6442" y="561"/>
                  </a:cubicBezTo>
                  <a:lnTo>
                    <a:pt x="6442" y="561"/>
                  </a:lnTo>
                  <a:cubicBezTo>
                    <a:pt x="6434" y="566"/>
                    <a:pt x="6427" y="571"/>
                    <a:pt x="6418" y="578"/>
                  </a:cubicBezTo>
                  <a:lnTo>
                    <a:pt x="6418" y="578"/>
                  </a:lnTo>
                  <a:cubicBezTo>
                    <a:pt x="6414" y="580"/>
                    <a:pt x="6410" y="583"/>
                    <a:pt x="6407" y="585"/>
                  </a:cubicBezTo>
                  <a:lnTo>
                    <a:pt x="6407" y="585"/>
                  </a:lnTo>
                  <a:cubicBezTo>
                    <a:pt x="6398" y="591"/>
                    <a:pt x="6391" y="596"/>
                    <a:pt x="6382" y="602"/>
                  </a:cubicBezTo>
                  <a:lnTo>
                    <a:pt x="6382" y="602"/>
                  </a:lnTo>
                  <a:cubicBezTo>
                    <a:pt x="6378" y="604"/>
                    <a:pt x="6375" y="607"/>
                    <a:pt x="6372" y="609"/>
                  </a:cubicBezTo>
                  <a:lnTo>
                    <a:pt x="6372" y="609"/>
                  </a:lnTo>
                  <a:cubicBezTo>
                    <a:pt x="6361" y="617"/>
                    <a:pt x="6349" y="624"/>
                    <a:pt x="6336" y="632"/>
                  </a:cubicBezTo>
                  <a:lnTo>
                    <a:pt x="6336" y="632"/>
                  </a:lnTo>
                  <a:cubicBezTo>
                    <a:pt x="6335" y="632"/>
                    <a:pt x="6334" y="633"/>
                    <a:pt x="6332" y="634"/>
                  </a:cubicBezTo>
                  <a:lnTo>
                    <a:pt x="6332" y="634"/>
                  </a:lnTo>
                  <a:cubicBezTo>
                    <a:pt x="6322" y="641"/>
                    <a:pt x="6311" y="648"/>
                    <a:pt x="6300" y="654"/>
                  </a:cubicBezTo>
                  <a:lnTo>
                    <a:pt x="6300" y="654"/>
                  </a:lnTo>
                  <a:cubicBezTo>
                    <a:pt x="6294" y="658"/>
                    <a:pt x="6289" y="660"/>
                    <a:pt x="6283" y="664"/>
                  </a:cubicBezTo>
                  <a:lnTo>
                    <a:pt x="6283" y="664"/>
                  </a:lnTo>
                  <a:cubicBezTo>
                    <a:pt x="6276" y="668"/>
                    <a:pt x="6267" y="673"/>
                    <a:pt x="6260" y="678"/>
                  </a:cubicBezTo>
                  <a:lnTo>
                    <a:pt x="6260" y="678"/>
                  </a:lnTo>
                  <a:cubicBezTo>
                    <a:pt x="6253" y="681"/>
                    <a:pt x="6247" y="684"/>
                    <a:pt x="6243" y="688"/>
                  </a:cubicBezTo>
                  <a:lnTo>
                    <a:pt x="6243" y="688"/>
                  </a:lnTo>
                  <a:cubicBezTo>
                    <a:pt x="6234" y="692"/>
                    <a:pt x="6226" y="696"/>
                    <a:pt x="6217" y="702"/>
                  </a:cubicBezTo>
                  <a:lnTo>
                    <a:pt x="6217" y="702"/>
                  </a:lnTo>
                  <a:cubicBezTo>
                    <a:pt x="6211" y="704"/>
                    <a:pt x="6206" y="708"/>
                    <a:pt x="6200" y="711"/>
                  </a:cubicBezTo>
                  <a:lnTo>
                    <a:pt x="6200" y="711"/>
                  </a:lnTo>
                  <a:cubicBezTo>
                    <a:pt x="6191" y="715"/>
                    <a:pt x="6182" y="720"/>
                    <a:pt x="6174" y="725"/>
                  </a:cubicBezTo>
                  <a:lnTo>
                    <a:pt x="6174" y="725"/>
                  </a:lnTo>
                  <a:cubicBezTo>
                    <a:pt x="6168" y="727"/>
                    <a:pt x="6162" y="731"/>
                    <a:pt x="6156" y="734"/>
                  </a:cubicBezTo>
                  <a:lnTo>
                    <a:pt x="6156" y="734"/>
                  </a:lnTo>
                  <a:cubicBezTo>
                    <a:pt x="6148" y="738"/>
                    <a:pt x="6141" y="742"/>
                    <a:pt x="6133" y="745"/>
                  </a:cubicBezTo>
                  <a:lnTo>
                    <a:pt x="6133" y="745"/>
                  </a:lnTo>
                  <a:cubicBezTo>
                    <a:pt x="6123" y="750"/>
                    <a:pt x="6114" y="755"/>
                    <a:pt x="6105" y="759"/>
                  </a:cubicBezTo>
                  <a:lnTo>
                    <a:pt x="6105" y="759"/>
                  </a:lnTo>
                  <a:cubicBezTo>
                    <a:pt x="6098" y="762"/>
                    <a:pt x="6090" y="767"/>
                    <a:pt x="6082" y="770"/>
                  </a:cubicBezTo>
                  <a:lnTo>
                    <a:pt x="6082" y="770"/>
                  </a:lnTo>
                  <a:cubicBezTo>
                    <a:pt x="6073" y="775"/>
                    <a:pt x="6063" y="779"/>
                    <a:pt x="6054" y="784"/>
                  </a:cubicBezTo>
                  <a:lnTo>
                    <a:pt x="6054" y="784"/>
                  </a:lnTo>
                  <a:cubicBezTo>
                    <a:pt x="6046" y="787"/>
                    <a:pt x="6039" y="791"/>
                    <a:pt x="6030" y="794"/>
                  </a:cubicBezTo>
                  <a:lnTo>
                    <a:pt x="6030" y="794"/>
                  </a:lnTo>
                  <a:cubicBezTo>
                    <a:pt x="6020" y="798"/>
                    <a:pt x="6010" y="803"/>
                    <a:pt x="6001" y="807"/>
                  </a:cubicBezTo>
                  <a:lnTo>
                    <a:pt x="6001" y="807"/>
                  </a:lnTo>
                  <a:cubicBezTo>
                    <a:pt x="5993" y="811"/>
                    <a:pt x="5985" y="815"/>
                    <a:pt x="5977" y="818"/>
                  </a:cubicBezTo>
                  <a:lnTo>
                    <a:pt x="5977" y="818"/>
                  </a:lnTo>
                  <a:cubicBezTo>
                    <a:pt x="5967" y="822"/>
                    <a:pt x="5957" y="827"/>
                    <a:pt x="5946" y="831"/>
                  </a:cubicBezTo>
                  <a:lnTo>
                    <a:pt x="5946" y="831"/>
                  </a:lnTo>
                  <a:cubicBezTo>
                    <a:pt x="5935" y="835"/>
                    <a:pt x="5924" y="840"/>
                    <a:pt x="5913" y="844"/>
                  </a:cubicBezTo>
                  <a:lnTo>
                    <a:pt x="5913" y="844"/>
                  </a:lnTo>
                  <a:cubicBezTo>
                    <a:pt x="5890" y="854"/>
                    <a:pt x="5866" y="864"/>
                    <a:pt x="5842" y="873"/>
                  </a:cubicBezTo>
                  <a:lnTo>
                    <a:pt x="5842" y="873"/>
                  </a:lnTo>
                  <a:cubicBezTo>
                    <a:pt x="5835" y="875"/>
                    <a:pt x="5828" y="878"/>
                    <a:pt x="5820" y="880"/>
                  </a:cubicBezTo>
                  <a:lnTo>
                    <a:pt x="5820" y="880"/>
                  </a:lnTo>
                  <a:cubicBezTo>
                    <a:pt x="5802" y="887"/>
                    <a:pt x="5784" y="894"/>
                    <a:pt x="5766" y="901"/>
                  </a:cubicBezTo>
                  <a:lnTo>
                    <a:pt x="5766" y="901"/>
                  </a:lnTo>
                  <a:cubicBezTo>
                    <a:pt x="5759" y="904"/>
                    <a:pt x="5752" y="906"/>
                    <a:pt x="5745" y="909"/>
                  </a:cubicBezTo>
                  <a:lnTo>
                    <a:pt x="5745" y="909"/>
                  </a:lnTo>
                  <a:cubicBezTo>
                    <a:pt x="5720" y="917"/>
                    <a:pt x="5695" y="926"/>
                    <a:pt x="5671" y="935"/>
                  </a:cubicBezTo>
                  <a:lnTo>
                    <a:pt x="5671" y="935"/>
                  </a:lnTo>
                  <a:cubicBezTo>
                    <a:pt x="5667" y="936"/>
                    <a:pt x="5664" y="936"/>
                    <a:pt x="5661" y="938"/>
                  </a:cubicBezTo>
                  <a:lnTo>
                    <a:pt x="5661" y="938"/>
                  </a:lnTo>
                  <a:cubicBezTo>
                    <a:pt x="5639" y="945"/>
                    <a:pt x="5616" y="952"/>
                    <a:pt x="5593" y="959"/>
                  </a:cubicBezTo>
                  <a:lnTo>
                    <a:pt x="5593" y="959"/>
                  </a:lnTo>
                  <a:cubicBezTo>
                    <a:pt x="5583" y="963"/>
                    <a:pt x="5574" y="966"/>
                    <a:pt x="5563" y="969"/>
                  </a:cubicBezTo>
                  <a:lnTo>
                    <a:pt x="5563" y="969"/>
                  </a:lnTo>
                  <a:cubicBezTo>
                    <a:pt x="5553" y="972"/>
                    <a:pt x="5544" y="975"/>
                    <a:pt x="5533" y="978"/>
                  </a:cubicBezTo>
                  <a:lnTo>
                    <a:pt x="5533" y="978"/>
                  </a:lnTo>
                  <a:cubicBezTo>
                    <a:pt x="5522" y="982"/>
                    <a:pt x="5511" y="985"/>
                    <a:pt x="5499" y="988"/>
                  </a:cubicBezTo>
                  <a:lnTo>
                    <a:pt x="5499" y="988"/>
                  </a:lnTo>
                  <a:cubicBezTo>
                    <a:pt x="5489" y="991"/>
                    <a:pt x="5480" y="995"/>
                    <a:pt x="5469" y="997"/>
                  </a:cubicBezTo>
                  <a:lnTo>
                    <a:pt x="5469" y="997"/>
                  </a:lnTo>
                  <a:cubicBezTo>
                    <a:pt x="5457" y="1000"/>
                    <a:pt x="5446" y="1004"/>
                    <a:pt x="5434" y="1007"/>
                  </a:cubicBezTo>
                  <a:lnTo>
                    <a:pt x="5434" y="1007"/>
                  </a:lnTo>
                  <a:cubicBezTo>
                    <a:pt x="5424" y="1010"/>
                    <a:pt x="5414" y="1013"/>
                    <a:pt x="5403" y="1016"/>
                  </a:cubicBezTo>
                  <a:lnTo>
                    <a:pt x="5403" y="1016"/>
                  </a:lnTo>
                  <a:cubicBezTo>
                    <a:pt x="5391" y="1019"/>
                    <a:pt x="5380" y="1022"/>
                    <a:pt x="5368" y="1025"/>
                  </a:cubicBezTo>
                  <a:lnTo>
                    <a:pt x="5368" y="1025"/>
                  </a:lnTo>
                  <a:cubicBezTo>
                    <a:pt x="5358" y="1028"/>
                    <a:pt x="5347" y="1031"/>
                    <a:pt x="5336" y="1034"/>
                  </a:cubicBezTo>
                  <a:lnTo>
                    <a:pt x="5336" y="1034"/>
                  </a:lnTo>
                  <a:cubicBezTo>
                    <a:pt x="5325" y="1036"/>
                    <a:pt x="5313" y="1040"/>
                    <a:pt x="5300" y="1043"/>
                  </a:cubicBezTo>
                  <a:lnTo>
                    <a:pt x="5300" y="1043"/>
                  </a:lnTo>
                  <a:cubicBezTo>
                    <a:pt x="5290" y="1046"/>
                    <a:pt x="5280" y="1048"/>
                    <a:pt x="5269" y="1051"/>
                  </a:cubicBezTo>
                  <a:lnTo>
                    <a:pt x="5269" y="1051"/>
                  </a:lnTo>
                  <a:cubicBezTo>
                    <a:pt x="5257" y="1054"/>
                    <a:pt x="5245" y="1057"/>
                    <a:pt x="5232" y="1060"/>
                  </a:cubicBezTo>
                  <a:lnTo>
                    <a:pt x="5232" y="1060"/>
                  </a:lnTo>
                  <a:cubicBezTo>
                    <a:pt x="5222" y="1062"/>
                    <a:pt x="5211" y="1065"/>
                    <a:pt x="5201" y="1067"/>
                  </a:cubicBezTo>
                  <a:lnTo>
                    <a:pt x="5201" y="1067"/>
                  </a:lnTo>
                  <a:cubicBezTo>
                    <a:pt x="5188" y="1071"/>
                    <a:pt x="5175" y="1073"/>
                    <a:pt x="5163" y="1076"/>
                  </a:cubicBezTo>
                  <a:lnTo>
                    <a:pt x="5163" y="1076"/>
                  </a:lnTo>
                  <a:cubicBezTo>
                    <a:pt x="5152" y="1078"/>
                    <a:pt x="5141" y="1081"/>
                    <a:pt x="5131" y="1084"/>
                  </a:cubicBezTo>
                  <a:lnTo>
                    <a:pt x="5131" y="1084"/>
                  </a:lnTo>
                  <a:cubicBezTo>
                    <a:pt x="5118" y="1086"/>
                    <a:pt x="5105" y="1090"/>
                    <a:pt x="5092" y="1092"/>
                  </a:cubicBezTo>
                  <a:lnTo>
                    <a:pt x="5092" y="1092"/>
                  </a:lnTo>
                  <a:cubicBezTo>
                    <a:pt x="5081" y="1094"/>
                    <a:pt x="5071" y="1096"/>
                    <a:pt x="5060" y="1099"/>
                  </a:cubicBezTo>
                  <a:lnTo>
                    <a:pt x="5060" y="1099"/>
                  </a:lnTo>
                  <a:cubicBezTo>
                    <a:pt x="5047" y="1101"/>
                    <a:pt x="5034" y="1104"/>
                    <a:pt x="5020" y="1107"/>
                  </a:cubicBezTo>
                  <a:lnTo>
                    <a:pt x="5020" y="1107"/>
                  </a:lnTo>
                  <a:cubicBezTo>
                    <a:pt x="5010" y="1109"/>
                    <a:pt x="4999" y="1112"/>
                    <a:pt x="4989" y="1113"/>
                  </a:cubicBezTo>
                  <a:lnTo>
                    <a:pt x="4989" y="1113"/>
                  </a:lnTo>
                  <a:cubicBezTo>
                    <a:pt x="4975" y="1116"/>
                    <a:pt x="4961" y="1119"/>
                    <a:pt x="4948" y="1122"/>
                  </a:cubicBezTo>
                  <a:lnTo>
                    <a:pt x="4948" y="1122"/>
                  </a:lnTo>
                  <a:cubicBezTo>
                    <a:pt x="4938" y="1124"/>
                    <a:pt x="4927" y="1126"/>
                    <a:pt x="4916" y="1128"/>
                  </a:cubicBezTo>
                  <a:lnTo>
                    <a:pt x="4916" y="1128"/>
                  </a:lnTo>
                  <a:cubicBezTo>
                    <a:pt x="4902" y="1130"/>
                    <a:pt x="4888" y="1133"/>
                    <a:pt x="4873" y="1136"/>
                  </a:cubicBezTo>
                  <a:lnTo>
                    <a:pt x="4873" y="1136"/>
                  </a:lnTo>
                  <a:cubicBezTo>
                    <a:pt x="4863" y="1137"/>
                    <a:pt x="4853" y="1139"/>
                    <a:pt x="4843" y="1141"/>
                  </a:cubicBezTo>
                  <a:lnTo>
                    <a:pt x="4843" y="1141"/>
                  </a:lnTo>
                  <a:cubicBezTo>
                    <a:pt x="4827" y="1144"/>
                    <a:pt x="4811" y="1147"/>
                    <a:pt x="4794" y="1149"/>
                  </a:cubicBezTo>
                  <a:lnTo>
                    <a:pt x="4794" y="1149"/>
                  </a:lnTo>
                  <a:cubicBezTo>
                    <a:pt x="4786" y="1151"/>
                    <a:pt x="4777" y="1153"/>
                    <a:pt x="4769" y="1154"/>
                  </a:cubicBezTo>
                  <a:lnTo>
                    <a:pt x="4769" y="1154"/>
                  </a:lnTo>
                  <a:cubicBezTo>
                    <a:pt x="4747" y="1158"/>
                    <a:pt x="4724" y="1161"/>
                    <a:pt x="4701" y="1165"/>
                  </a:cubicBezTo>
                  <a:lnTo>
                    <a:pt x="4701" y="1165"/>
                  </a:lnTo>
                  <a:cubicBezTo>
                    <a:pt x="4699" y="1166"/>
                    <a:pt x="4697" y="1166"/>
                    <a:pt x="4694" y="1166"/>
                  </a:cubicBezTo>
                  <a:lnTo>
                    <a:pt x="4694" y="1166"/>
                  </a:lnTo>
                  <a:cubicBezTo>
                    <a:pt x="4669" y="1170"/>
                    <a:pt x="4644" y="1174"/>
                    <a:pt x="4619" y="1178"/>
                  </a:cubicBezTo>
                  <a:lnTo>
                    <a:pt x="4619" y="1178"/>
                  </a:lnTo>
                  <a:cubicBezTo>
                    <a:pt x="4610" y="1179"/>
                    <a:pt x="4601" y="1180"/>
                    <a:pt x="4593" y="1181"/>
                  </a:cubicBezTo>
                  <a:lnTo>
                    <a:pt x="4593" y="1181"/>
                  </a:lnTo>
                  <a:cubicBezTo>
                    <a:pt x="4576" y="1183"/>
                    <a:pt x="4559" y="1186"/>
                    <a:pt x="4542" y="1189"/>
                  </a:cubicBezTo>
                  <a:lnTo>
                    <a:pt x="4542" y="1189"/>
                  </a:lnTo>
                  <a:cubicBezTo>
                    <a:pt x="4532" y="1190"/>
                    <a:pt x="4521" y="1192"/>
                    <a:pt x="4511" y="1193"/>
                  </a:cubicBezTo>
                  <a:lnTo>
                    <a:pt x="4511" y="1193"/>
                  </a:lnTo>
                  <a:cubicBezTo>
                    <a:pt x="4496" y="1195"/>
                    <a:pt x="4481" y="1196"/>
                    <a:pt x="4466" y="1199"/>
                  </a:cubicBezTo>
                  <a:lnTo>
                    <a:pt x="4466" y="1199"/>
                  </a:lnTo>
                  <a:cubicBezTo>
                    <a:pt x="4436" y="1202"/>
                    <a:pt x="4406" y="1206"/>
                    <a:pt x="4376" y="1209"/>
                  </a:cubicBezTo>
                  <a:lnTo>
                    <a:pt x="4376" y="1209"/>
                  </a:lnTo>
                  <a:cubicBezTo>
                    <a:pt x="4368" y="1210"/>
                    <a:pt x="4360" y="1211"/>
                    <a:pt x="4353" y="1212"/>
                  </a:cubicBezTo>
                  <a:lnTo>
                    <a:pt x="4353" y="1212"/>
                  </a:lnTo>
                  <a:cubicBezTo>
                    <a:pt x="4330" y="1215"/>
                    <a:pt x="4308" y="1217"/>
                    <a:pt x="4285" y="1219"/>
                  </a:cubicBezTo>
                  <a:lnTo>
                    <a:pt x="4285" y="1219"/>
                  </a:lnTo>
                  <a:cubicBezTo>
                    <a:pt x="4275" y="1220"/>
                    <a:pt x="4264" y="1222"/>
                    <a:pt x="4254" y="1223"/>
                  </a:cubicBezTo>
                  <a:lnTo>
                    <a:pt x="4254" y="1223"/>
                  </a:lnTo>
                  <a:cubicBezTo>
                    <a:pt x="4233" y="1225"/>
                    <a:pt x="4212" y="1227"/>
                    <a:pt x="4192" y="1229"/>
                  </a:cubicBezTo>
                  <a:lnTo>
                    <a:pt x="4192" y="1229"/>
                  </a:lnTo>
                  <a:cubicBezTo>
                    <a:pt x="4182" y="1230"/>
                    <a:pt x="4170" y="1231"/>
                    <a:pt x="4160" y="1232"/>
                  </a:cubicBezTo>
                  <a:lnTo>
                    <a:pt x="4160" y="1232"/>
                  </a:lnTo>
                  <a:cubicBezTo>
                    <a:pt x="4137" y="1234"/>
                    <a:pt x="4115" y="1236"/>
                    <a:pt x="4093" y="1238"/>
                  </a:cubicBezTo>
                  <a:lnTo>
                    <a:pt x="4093" y="1238"/>
                  </a:lnTo>
                  <a:cubicBezTo>
                    <a:pt x="4085" y="1238"/>
                    <a:pt x="4076" y="1239"/>
                    <a:pt x="4069" y="1240"/>
                  </a:cubicBezTo>
                  <a:lnTo>
                    <a:pt x="4069" y="1240"/>
                  </a:lnTo>
                  <a:cubicBezTo>
                    <a:pt x="4025" y="1244"/>
                    <a:pt x="3982" y="1246"/>
                    <a:pt x="3938" y="1249"/>
                  </a:cubicBezTo>
                  <a:lnTo>
                    <a:pt x="3938" y="1249"/>
                  </a:lnTo>
                  <a:cubicBezTo>
                    <a:pt x="3931" y="1249"/>
                    <a:pt x="3924" y="1251"/>
                    <a:pt x="3916" y="1251"/>
                  </a:cubicBezTo>
                  <a:lnTo>
                    <a:pt x="3916" y="1251"/>
                  </a:lnTo>
                  <a:cubicBezTo>
                    <a:pt x="3873" y="1253"/>
                    <a:pt x="3830" y="1255"/>
                    <a:pt x="3787" y="1258"/>
                  </a:cubicBezTo>
                  <a:lnTo>
                    <a:pt x="3787" y="1258"/>
                  </a:lnTo>
                  <a:cubicBezTo>
                    <a:pt x="3777" y="1258"/>
                    <a:pt x="3768" y="1259"/>
                    <a:pt x="3758" y="1259"/>
                  </a:cubicBezTo>
                  <a:lnTo>
                    <a:pt x="3758" y="1259"/>
                  </a:lnTo>
                  <a:cubicBezTo>
                    <a:pt x="3735" y="1260"/>
                    <a:pt x="3711" y="1262"/>
                    <a:pt x="3688" y="1262"/>
                  </a:cubicBezTo>
                  <a:lnTo>
                    <a:pt x="3688" y="1262"/>
                  </a:lnTo>
                  <a:cubicBezTo>
                    <a:pt x="3677" y="1262"/>
                    <a:pt x="3667" y="1263"/>
                    <a:pt x="3656" y="1263"/>
                  </a:cubicBezTo>
                  <a:lnTo>
                    <a:pt x="3656" y="1263"/>
                  </a:lnTo>
                  <a:cubicBezTo>
                    <a:pt x="3624" y="1264"/>
                    <a:pt x="3591" y="1266"/>
                    <a:pt x="3557" y="1266"/>
                  </a:cubicBezTo>
                  <a:lnTo>
                    <a:pt x="3557" y="1266"/>
                  </a:lnTo>
                  <a:cubicBezTo>
                    <a:pt x="3538" y="1267"/>
                    <a:pt x="3519" y="1267"/>
                    <a:pt x="3499" y="1268"/>
                  </a:cubicBezTo>
                  <a:lnTo>
                    <a:pt x="3499" y="1268"/>
                  </a:lnTo>
                  <a:cubicBezTo>
                    <a:pt x="3465" y="1268"/>
                    <a:pt x="3431" y="1268"/>
                    <a:pt x="3397" y="1268"/>
                  </a:cubicBezTo>
                  <a:lnTo>
                    <a:pt x="3397" y="1268"/>
                  </a:lnTo>
                  <a:cubicBezTo>
                    <a:pt x="3395" y="1268"/>
                    <a:pt x="3392" y="1269"/>
                    <a:pt x="3389" y="1269"/>
                  </a:cubicBezTo>
                  <a:lnTo>
                    <a:pt x="3389" y="1269"/>
                  </a:lnTo>
                  <a:cubicBezTo>
                    <a:pt x="3353" y="1269"/>
                    <a:pt x="3317" y="1269"/>
                    <a:pt x="3281" y="1269"/>
                  </a:cubicBezTo>
                  <a:lnTo>
                    <a:pt x="3281" y="1269"/>
                  </a:lnTo>
                  <a:cubicBezTo>
                    <a:pt x="3272" y="1269"/>
                    <a:pt x="3262" y="1268"/>
                    <a:pt x="3252" y="1268"/>
                  </a:cubicBezTo>
                  <a:lnTo>
                    <a:pt x="3252" y="1268"/>
                  </a:lnTo>
                  <a:cubicBezTo>
                    <a:pt x="3225" y="1268"/>
                    <a:pt x="3199" y="1268"/>
                    <a:pt x="3172" y="1268"/>
                  </a:cubicBezTo>
                  <a:lnTo>
                    <a:pt x="3172" y="1268"/>
                  </a:lnTo>
                  <a:cubicBezTo>
                    <a:pt x="3163" y="1268"/>
                    <a:pt x="3155" y="1268"/>
                    <a:pt x="3146" y="1268"/>
                  </a:cubicBezTo>
                  <a:lnTo>
                    <a:pt x="3146" y="1268"/>
                  </a:lnTo>
                  <a:cubicBezTo>
                    <a:pt x="3113" y="1267"/>
                    <a:pt x="3079" y="1266"/>
                    <a:pt x="3044" y="1265"/>
                  </a:cubicBezTo>
                  <a:lnTo>
                    <a:pt x="3044" y="1265"/>
                  </a:lnTo>
                  <a:cubicBezTo>
                    <a:pt x="3038" y="1265"/>
                    <a:pt x="3030" y="1264"/>
                    <a:pt x="3023" y="1264"/>
                  </a:cubicBezTo>
                  <a:lnTo>
                    <a:pt x="3023" y="1264"/>
                  </a:lnTo>
                  <a:cubicBezTo>
                    <a:pt x="2997" y="1263"/>
                    <a:pt x="2970" y="1262"/>
                    <a:pt x="2944" y="1262"/>
                  </a:cubicBezTo>
                  <a:lnTo>
                    <a:pt x="2944" y="1262"/>
                  </a:lnTo>
                  <a:cubicBezTo>
                    <a:pt x="2934" y="1261"/>
                    <a:pt x="2924" y="1261"/>
                    <a:pt x="2913" y="1260"/>
                  </a:cubicBezTo>
                  <a:lnTo>
                    <a:pt x="2913" y="1260"/>
                  </a:lnTo>
                  <a:cubicBezTo>
                    <a:pt x="2888" y="1259"/>
                    <a:pt x="2862" y="1257"/>
                    <a:pt x="2837" y="1256"/>
                  </a:cubicBezTo>
                  <a:lnTo>
                    <a:pt x="2837" y="1256"/>
                  </a:lnTo>
                  <a:cubicBezTo>
                    <a:pt x="2829" y="1255"/>
                    <a:pt x="2821" y="1255"/>
                    <a:pt x="2813" y="1255"/>
                  </a:cubicBezTo>
                  <a:lnTo>
                    <a:pt x="2813" y="1255"/>
                  </a:lnTo>
                  <a:cubicBezTo>
                    <a:pt x="2781" y="1253"/>
                    <a:pt x="2748" y="1251"/>
                    <a:pt x="2716" y="1249"/>
                  </a:cubicBezTo>
                  <a:lnTo>
                    <a:pt x="2716" y="1249"/>
                  </a:lnTo>
                  <a:cubicBezTo>
                    <a:pt x="2709" y="1249"/>
                    <a:pt x="2702" y="1248"/>
                    <a:pt x="2695" y="1248"/>
                  </a:cubicBezTo>
                  <a:lnTo>
                    <a:pt x="2695" y="1248"/>
                  </a:lnTo>
                  <a:cubicBezTo>
                    <a:pt x="2669" y="1246"/>
                    <a:pt x="2645" y="1245"/>
                    <a:pt x="2619" y="1242"/>
                  </a:cubicBezTo>
                  <a:lnTo>
                    <a:pt x="2619" y="1242"/>
                  </a:lnTo>
                  <a:cubicBezTo>
                    <a:pt x="2609" y="1241"/>
                    <a:pt x="2598" y="1240"/>
                    <a:pt x="2588" y="1239"/>
                  </a:cubicBezTo>
                  <a:lnTo>
                    <a:pt x="2588" y="1239"/>
                  </a:lnTo>
                  <a:cubicBezTo>
                    <a:pt x="2565" y="1238"/>
                    <a:pt x="2541" y="1236"/>
                    <a:pt x="2518" y="1233"/>
                  </a:cubicBezTo>
                  <a:lnTo>
                    <a:pt x="2518" y="1233"/>
                  </a:lnTo>
                  <a:cubicBezTo>
                    <a:pt x="2509" y="1232"/>
                    <a:pt x="2501" y="1232"/>
                    <a:pt x="2492" y="1232"/>
                  </a:cubicBezTo>
                  <a:lnTo>
                    <a:pt x="2492" y="1232"/>
                  </a:lnTo>
                  <a:cubicBezTo>
                    <a:pt x="2461" y="1228"/>
                    <a:pt x="2429" y="1226"/>
                    <a:pt x="2398" y="1222"/>
                  </a:cubicBezTo>
                  <a:lnTo>
                    <a:pt x="2398" y="1222"/>
                  </a:lnTo>
                  <a:cubicBezTo>
                    <a:pt x="2393" y="1221"/>
                    <a:pt x="2388" y="1220"/>
                    <a:pt x="2383" y="1220"/>
                  </a:cubicBezTo>
                  <a:lnTo>
                    <a:pt x="2383" y="1220"/>
                  </a:lnTo>
                  <a:cubicBezTo>
                    <a:pt x="2356" y="1217"/>
                    <a:pt x="2330" y="1215"/>
                    <a:pt x="2303" y="1211"/>
                  </a:cubicBezTo>
                  <a:lnTo>
                    <a:pt x="2303" y="1211"/>
                  </a:lnTo>
                  <a:cubicBezTo>
                    <a:pt x="2294" y="1210"/>
                    <a:pt x="2283" y="1209"/>
                    <a:pt x="2274" y="1208"/>
                  </a:cubicBezTo>
                  <a:lnTo>
                    <a:pt x="2274" y="1208"/>
                  </a:lnTo>
                  <a:cubicBezTo>
                    <a:pt x="2251" y="1205"/>
                    <a:pt x="2227" y="1202"/>
                    <a:pt x="2204" y="1199"/>
                  </a:cubicBezTo>
                  <a:lnTo>
                    <a:pt x="2204" y="1199"/>
                  </a:lnTo>
                  <a:cubicBezTo>
                    <a:pt x="2195" y="1198"/>
                    <a:pt x="2187" y="1197"/>
                    <a:pt x="2179" y="1196"/>
                  </a:cubicBezTo>
                  <a:lnTo>
                    <a:pt x="2179" y="1196"/>
                  </a:lnTo>
                  <a:cubicBezTo>
                    <a:pt x="2147" y="1192"/>
                    <a:pt x="2116" y="1187"/>
                    <a:pt x="2085" y="1183"/>
                  </a:cubicBezTo>
                  <a:lnTo>
                    <a:pt x="2085" y="1183"/>
                  </a:lnTo>
                  <a:cubicBezTo>
                    <a:pt x="2079" y="1182"/>
                    <a:pt x="2073" y="1181"/>
                    <a:pt x="2067" y="1180"/>
                  </a:cubicBezTo>
                  <a:lnTo>
                    <a:pt x="2067" y="1180"/>
                  </a:lnTo>
                  <a:cubicBezTo>
                    <a:pt x="2041" y="1177"/>
                    <a:pt x="2016" y="1173"/>
                    <a:pt x="1991" y="1168"/>
                  </a:cubicBezTo>
                  <a:lnTo>
                    <a:pt x="1991" y="1168"/>
                  </a:lnTo>
                  <a:cubicBezTo>
                    <a:pt x="1982" y="1167"/>
                    <a:pt x="1972" y="1166"/>
                    <a:pt x="1964" y="1164"/>
                  </a:cubicBezTo>
                  <a:lnTo>
                    <a:pt x="1964" y="1164"/>
                  </a:lnTo>
                  <a:cubicBezTo>
                    <a:pt x="1934" y="1160"/>
                    <a:pt x="1904" y="1155"/>
                    <a:pt x="1874" y="1149"/>
                  </a:cubicBezTo>
                  <a:lnTo>
                    <a:pt x="1874" y="1149"/>
                  </a:lnTo>
                  <a:cubicBezTo>
                    <a:pt x="1871" y="1149"/>
                    <a:pt x="1870" y="1149"/>
                    <a:pt x="1867" y="1148"/>
                  </a:cubicBezTo>
                  <a:lnTo>
                    <a:pt x="1867" y="1148"/>
                  </a:lnTo>
                  <a:cubicBezTo>
                    <a:pt x="1835" y="1143"/>
                    <a:pt x="1805" y="1137"/>
                    <a:pt x="1773" y="1130"/>
                  </a:cubicBezTo>
                  <a:lnTo>
                    <a:pt x="1773" y="1130"/>
                  </a:lnTo>
                  <a:cubicBezTo>
                    <a:pt x="1765" y="1129"/>
                    <a:pt x="1758" y="1127"/>
                    <a:pt x="1750" y="1126"/>
                  </a:cubicBezTo>
                  <a:lnTo>
                    <a:pt x="1750" y="1126"/>
                  </a:lnTo>
                  <a:cubicBezTo>
                    <a:pt x="1716" y="1120"/>
                    <a:pt x="1683" y="1113"/>
                    <a:pt x="1650" y="1106"/>
                  </a:cubicBezTo>
                  <a:lnTo>
                    <a:pt x="1650" y="1106"/>
                  </a:lnTo>
                  <a:cubicBezTo>
                    <a:pt x="1649" y="1106"/>
                    <a:pt x="1649" y="1106"/>
                    <a:pt x="1648" y="1105"/>
                  </a:cubicBezTo>
                  <a:lnTo>
                    <a:pt x="1648" y="1105"/>
                  </a:lnTo>
                  <a:cubicBezTo>
                    <a:pt x="1614" y="1098"/>
                    <a:pt x="1582" y="1090"/>
                    <a:pt x="1549" y="1084"/>
                  </a:cubicBezTo>
                  <a:lnTo>
                    <a:pt x="1549" y="1084"/>
                  </a:lnTo>
                  <a:cubicBezTo>
                    <a:pt x="1540" y="1081"/>
                    <a:pt x="1531" y="1079"/>
                    <a:pt x="1521" y="1077"/>
                  </a:cubicBezTo>
                  <a:lnTo>
                    <a:pt x="1521" y="1077"/>
                  </a:lnTo>
                  <a:cubicBezTo>
                    <a:pt x="1511" y="1074"/>
                    <a:pt x="1502" y="1072"/>
                    <a:pt x="1493" y="1070"/>
                  </a:cubicBezTo>
                  <a:lnTo>
                    <a:pt x="1493" y="1070"/>
                  </a:lnTo>
                  <a:cubicBezTo>
                    <a:pt x="1480" y="1067"/>
                    <a:pt x="1467" y="1064"/>
                    <a:pt x="1455" y="1060"/>
                  </a:cubicBezTo>
                  <a:lnTo>
                    <a:pt x="1455" y="1060"/>
                  </a:lnTo>
                  <a:cubicBezTo>
                    <a:pt x="1445" y="1058"/>
                    <a:pt x="1436" y="1056"/>
                    <a:pt x="1426" y="1054"/>
                  </a:cubicBezTo>
                  <a:lnTo>
                    <a:pt x="1426" y="1054"/>
                  </a:lnTo>
                  <a:cubicBezTo>
                    <a:pt x="1414" y="1050"/>
                    <a:pt x="1401" y="1048"/>
                    <a:pt x="1389" y="1044"/>
                  </a:cubicBezTo>
                  <a:lnTo>
                    <a:pt x="1389" y="1044"/>
                  </a:lnTo>
                  <a:cubicBezTo>
                    <a:pt x="1380" y="1041"/>
                    <a:pt x="1371" y="1039"/>
                    <a:pt x="1362" y="1036"/>
                  </a:cubicBezTo>
                  <a:lnTo>
                    <a:pt x="1362" y="1036"/>
                  </a:lnTo>
                  <a:cubicBezTo>
                    <a:pt x="1348" y="1033"/>
                    <a:pt x="1335" y="1029"/>
                    <a:pt x="1323" y="1026"/>
                  </a:cubicBezTo>
                  <a:lnTo>
                    <a:pt x="1323" y="1026"/>
                  </a:lnTo>
                  <a:cubicBezTo>
                    <a:pt x="1315" y="1024"/>
                    <a:pt x="1306" y="1022"/>
                    <a:pt x="1298" y="1019"/>
                  </a:cubicBezTo>
                  <a:lnTo>
                    <a:pt x="1298" y="1019"/>
                  </a:lnTo>
                  <a:cubicBezTo>
                    <a:pt x="1291" y="1018"/>
                    <a:pt x="1285" y="1016"/>
                    <a:pt x="1278" y="1013"/>
                  </a:cubicBezTo>
                  <a:lnTo>
                    <a:pt x="1278" y="1013"/>
                  </a:lnTo>
                  <a:cubicBezTo>
                    <a:pt x="1256" y="1007"/>
                    <a:pt x="1235" y="1001"/>
                    <a:pt x="1212" y="995"/>
                  </a:cubicBezTo>
                  <a:lnTo>
                    <a:pt x="1212" y="995"/>
                  </a:lnTo>
                  <a:cubicBezTo>
                    <a:pt x="1204" y="992"/>
                    <a:pt x="1198" y="990"/>
                    <a:pt x="1190" y="988"/>
                  </a:cubicBezTo>
                  <a:lnTo>
                    <a:pt x="1190" y="988"/>
                  </a:lnTo>
                  <a:cubicBezTo>
                    <a:pt x="1163" y="979"/>
                    <a:pt x="1136" y="972"/>
                    <a:pt x="1110" y="963"/>
                  </a:cubicBezTo>
                  <a:lnTo>
                    <a:pt x="1110" y="963"/>
                  </a:lnTo>
                  <a:cubicBezTo>
                    <a:pt x="1091" y="956"/>
                    <a:pt x="1071" y="950"/>
                    <a:pt x="1051" y="943"/>
                  </a:cubicBezTo>
                  <a:lnTo>
                    <a:pt x="1051" y="943"/>
                  </a:lnTo>
                  <a:cubicBezTo>
                    <a:pt x="1045" y="941"/>
                    <a:pt x="1039" y="939"/>
                    <a:pt x="1033" y="937"/>
                  </a:cubicBezTo>
                  <a:lnTo>
                    <a:pt x="1033" y="937"/>
                  </a:lnTo>
                  <a:cubicBezTo>
                    <a:pt x="1020" y="932"/>
                    <a:pt x="1008" y="928"/>
                    <a:pt x="995" y="923"/>
                  </a:cubicBezTo>
                  <a:lnTo>
                    <a:pt x="995" y="923"/>
                  </a:lnTo>
                  <a:cubicBezTo>
                    <a:pt x="986" y="920"/>
                    <a:pt x="978" y="917"/>
                    <a:pt x="969" y="914"/>
                  </a:cubicBezTo>
                  <a:lnTo>
                    <a:pt x="969" y="914"/>
                  </a:lnTo>
                  <a:cubicBezTo>
                    <a:pt x="959" y="910"/>
                    <a:pt x="948" y="906"/>
                    <a:pt x="937" y="902"/>
                  </a:cubicBezTo>
                  <a:lnTo>
                    <a:pt x="937" y="902"/>
                  </a:lnTo>
                  <a:cubicBezTo>
                    <a:pt x="929" y="900"/>
                    <a:pt x="920" y="896"/>
                    <a:pt x="912" y="893"/>
                  </a:cubicBezTo>
                  <a:lnTo>
                    <a:pt x="912" y="893"/>
                  </a:lnTo>
                  <a:cubicBezTo>
                    <a:pt x="901" y="889"/>
                    <a:pt x="892" y="885"/>
                    <a:pt x="882" y="880"/>
                  </a:cubicBezTo>
                  <a:lnTo>
                    <a:pt x="882" y="880"/>
                  </a:lnTo>
                  <a:cubicBezTo>
                    <a:pt x="873" y="878"/>
                    <a:pt x="865" y="874"/>
                    <a:pt x="857" y="871"/>
                  </a:cubicBezTo>
                  <a:lnTo>
                    <a:pt x="857" y="871"/>
                  </a:lnTo>
                  <a:cubicBezTo>
                    <a:pt x="847" y="867"/>
                    <a:pt x="837" y="863"/>
                    <a:pt x="827" y="859"/>
                  </a:cubicBezTo>
                  <a:lnTo>
                    <a:pt x="827" y="859"/>
                  </a:lnTo>
                  <a:cubicBezTo>
                    <a:pt x="819" y="856"/>
                    <a:pt x="811" y="852"/>
                    <a:pt x="803" y="849"/>
                  </a:cubicBezTo>
                  <a:lnTo>
                    <a:pt x="803" y="849"/>
                  </a:lnTo>
                  <a:cubicBezTo>
                    <a:pt x="794" y="844"/>
                    <a:pt x="784" y="840"/>
                    <a:pt x="775" y="837"/>
                  </a:cubicBezTo>
                  <a:lnTo>
                    <a:pt x="775" y="837"/>
                  </a:lnTo>
                  <a:cubicBezTo>
                    <a:pt x="766" y="834"/>
                    <a:pt x="759" y="830"/>
                    <a:pt x="751" y="827"/>
                  </a:cubicBezTo>
                  <a:lnTo>
                    <a:pt x="751" y="827"/>
                  </a:lnTo>
                  <a:cubicBezTo>
                    <a:pt x="741" y="822"/>
                    <a:pt x="733" y="818"/>
                    <a:pt x="723" y="814"/>
                  </a:cubicBezTo>
                  <a:lnTo>
                    <a:pt x="723" y="814"/>
                  </a:lnTo>
                  <a:cubicBezTo>
                    <a:pt x="716" y="811"/>
                    <a:pt x="708" y="807"/>
                    <a:pt x="700" y="804"/>
                  </a:cubicBezTo>
                  <a:lnTo>
                    <a:pt x="700" y="804"/>
                  </a:lnTo>
                  <a:cubicBezTo>
                    <a:pt x="692" y="799"/>
                    <a:pt x="682" y="795"/>
                    <a:pt x="674" y="791"/>
                  </a:cubicBezTo>
                  <a:lnTo>
                    <a:pt x="674" y="791"/>
                  </a:lnTo>
                  <a:cubicBezTo>
                    <a:pt x="666" y="787"/>
                    <a:pt x="659" y="784"/>
                    <a:pt x="651" y="781"/>
                  </a:cubicBezTo>
                  <a:lnTo>
                    <a:pt x="651" y="781"/>
                  </a:lnTo>
                  <a:cubicBezTo>
                    <a:pt x="643" y="775"/>
                    <a:pt x="634" y="771"/>
                    <a:pt x="626" y="767"/>
                  </a:cubicBezTo>
                  <a:lnTo>
                    <a:pt x="626" y="767"/>
                  </a:lnTo>
                  <a:cubicBezTo>
                    <a:pt x="619" y="763"/>
                    <a:pt x="611" y="760"/>
                    <a:pt x="604" y="756"/>
                  </a:cubicBezTo>
                  <a:lnTo>
                    <a:pt x="604" y="756"/>
                  </a:lnTo>
                  <a:cubicBezTo>
                    <a:pt x="596" y="752"/>
                    <a:pt x="587" y="747"/>
                    <a:pt x="579" y="743"/>
                  </a:cubicBezTo>
                  <a:lnTo>
                    <a:pt x="579" y="743"/>
                  </a:lnTo>
                  <a:cubicBezTo>
                    <a:pt x="572" y="739"/>
                    <a:pt x="566" y="736"/>
                    <a:pt x="559" y="732"/>
                  </a:cubicBezTo>
                  <a:lnTo>
                    <a:pt x="559" y="732"/>
                  </a:lnTo>
                  <a:cubicBezTo>
                    <a:pt x="550" y="727"/>
                    <a:pt x="543" y="723"/>
                    <a:pt x="534" y="719"/>
                  </a:cubicBezTo>
                  <a:lnTo>
                    <a:pt x="534" y="719"/>
                  </a:lnTo>
                  <a:cubicBezTo>
                    <a:pt x="528" y="715"/>
                    <a:pt x="521" y="711"/>
                    <a:pt x="515" y="708"/>
                  </a:cubicBezTo>
                  <a:lnTo>
                    <a:pt x="515" y="708"/>
                  </a:lnTo>
                  <a:cubicBezTo>
                    <a:pt x="507" y="703"/>
                    <a:pt x="499" y="698"/>
                    <a:pt x="490" y="693"/>
                  </a:cubicBezTo>
                  <a:lnTo>
                    <a:pt x="490" y="693"/>
                  </a:lnTo>
                  <a:cubicBezTo>
                    <a:pt x="485" y="690"/>
                    <a:pt x="479" y="686"/>
                    <a:pt x="473" y="683"/>
                  </a:cubicBezTo>
                  <a:lnTo>
                    <a:pt x="473" y="683"/>
                  </a:lnTo>
                  <a:cubicBezTo>
                    <a:pt x="465" y="678"/>
                    <a:pt x="456" y="673"/>
                    <a:pt x="449" y="667"/>
                  </a:cubicBezTo>
                  <a:lnTo>
                    <a:pt x="449" y="667"/>
                  </a:lnTo>
                  <a:cubicBezTo>
                    <a:pt x="443" y="664"/>
                    <a:pt x="438" y="661"/>
                    <a:pt x="433" y="658"/>
                  </a:cubicBezTo>
                  <a:lnTo>
                    <a:pt x="433" y="658"/>
                  </a:lnTo>
                  <a:cubicBezTo>
                    <a:pt x="424" y="652"/>
                    <a:pt x="414" y="645"/>
                    <a:pt x="405" y="639"/>
                  </a:cubicBezTo>
                  <a:lnTo>
                    <a:pt x="405" y="639"/>
                  </a:lnTo>
                  <a:cubicBezTo>
                    <a:pt x="401" y="637"/>
                    <a:pt x="398" y="635"/>
                    <a:pt x="394" y="632"/>
                  </a:cubicBezTo>
                  <a:lnTo>
                    <a:pt x="394" y="632"/>
                  </a:lnTo>
                  <a:cubicBezTo>
                    <a:pt x="382" y="624"/>
                    <a:pt x="370" y="615"/>
                    <a:pt x="358" y="607"/>
                  </a:cubicBezTo>
                  <a:lnTo>
                    <a:pt x="358" y="607"/>
                  </a:lnTo>
                  <a:cubicBezTo>
                    <a:pt x="355" y="605"/>
                    <a:pt x="352" y="602"/>
                    <a:pt x="349" y="601"/>
                  </a:cubicBezTo>
                  <a:lnTo>
                    <a:pt x="349" y="601"/>
                  </a:lnTo>
                  <a:cubicBezTo>
                    <a:pt x="341" y="594"/>
                    <a:pt x="331" y="587"/>
                    <a:pt x="322" y="580"/>
                  </a:cubicBezTo>
                  <a:lnTo>
                    <a:pt x="322" y="580"/>
                  </a:lnTo>
                  <a:cubicBezTo>
                    <a:pt x="318" y="578"/>
                    <a:pt x="314" y="574"/>
                    <a:pt x="310" y="571"/>
                  </a:cubicBezTo>
                  <a:lnTo>
                    <a:pt x="310" y="571"/>
                  </a:lnTo>
                  <a:cubicBezTo>
                    <a:pt x="303" y="565"/>
                    <a:pt x="296" y="559"/>
                    <a:pt x="289" y="554"/>
                  </a:cubicBezTo>
                  <a:lnTo>
                    <a:pt x="289" y="554"/>
                  </a:lnTo>
                  <a:cubicBezTo>
                    <a:pt x="285" y="550"/>
                    <a:pt x="281" y="547"/>
                    <a:pt x="276" y="543"/>
                  </a:cubicBezTo>
                  <a:lnTo>
                    <a:pt x="276" y="543"/>
                  </a:lnTo>
                  <a:cubicBezTo>
                    <a:pt x="269" y="537"/>
                    <a:pt x="263" y="532"/>
                    <a:pt x="258" y="527"/>
                  </a:cubicBezTo>
                  <a:lnTo>
                    <a:pt x="258" y="527"/>
                  </a:lnTo>
                  <a:cubicBezTo>
                    <a:pt x="253" y="524"/>
                    <a:pt x="249" y="519"/>
                    <a:pt x="245" y="516"/>
                  </a:cubicBezTo>
                  <a:lnTo>
                    <a:pt x="245" y="516"/>
                  </a:lnTo>
                  <a:cubicBezTo>
                    <a:pt x="239" y="511"/>
                    <a:pt x="233" y="506"/>
                    <a:pt x="227" y="500"/>
                  </a:cubicBezTo>
                  <a:lnTo>
                    <a:pt x="227" y="500"/>
                  </a:lnTo>
                  <a:cubicBezTo>
                    <a:pt x="223" y="496"/>
                    <a:pt x="219" y="492"/>
                    <a:pt x="215" y="488"/>
                  </a:cubicBezTo>
                  <a:lnTo>
                    <a:pt x="215" y="488"/>
                  </a:lnTo>
                  <a:cubicBezTo>
                    <a:pt x="210" y="482"/>
                    <a:pt x="204" y="478"/>
                    <a:pt x="200" y="473"/>
                  </a:cubicBezTo>
                  <a:lnTo>
                    <a:pt x="200" y="473"/>
                  </a:lnTo>
                  <a:cubicBezTo>
                    <a:pt x="195" y="469"/>
                    <a:pt x="192" y="464"/>
                    <a:pt x="187" y="460"/>
                  </a:cubicBezTo>
                  <a:lnTo>
                    <a:pt x="187" y="460"/>
                  </a:lnTo>
                  <a:cubicBezTo>
                    <a:pt x="182" y="455"/>
                    <a:pt x="178" y="450"/>
                    <a:pt x="173" y="445"/>
                  </a:cubicBezTo>
                  <a:lnTo>
                    <a:pt x="173" y="445"/>
                  </a:lnTo>
                  <a:cubicBezTo>
                    <a:pt x="170" y="440"/>
                    <a:pt x="166" y="436"/>
                    <a:pt x="161" y="433"/>
                  </a:cubicBezTo>
                  <a:lnTo>
                    <a:pt x="161" y="433"/>
                  </a:lnTo>
                  <a:cubicBezTo>
                    <a:pt x="157" y="427"/>
                    <a:pt x="153" y="423"/>
                    <a:pt x="149" y="417"/>
                  </a:cubicBezTo>
                  <a:lnTo>
                    <a:pt x="149" y="417"/>
                  </a:lnTo>
                  <a:cubicBezTo>
                    <a:pt x="145" y="413"/>
                    <a:pt x="142" y="409"/>
                    <a:pt x="138" y="404"/>
                  </a:cubicBezTo>
                  <a:lnTo>
                    <a:pt x="138" y="404"/>
                  </a:lnTo>
                  <a:cubicBezTo>
                    <a:pt x="134" y="400"/>
                    <a:pt x="130" y="394"/>
                    <a:pt x="126" y="389"/>
                  </a:cubicBezTo>
                  <a:lnTo>
                    <a:pt x="126" y="389"/>
                  </a:lnTo>
                  <a:cubicBezTo>
                    <a:pt x="122" y="385"/>
                    <a:pt x="120" y="381"/>
                    <a:pt x="116" y="376"/>
                  </a:cubicBezTo>
                  <a:lnTo>
                    <a:pt x="116" y="376"/>
                  </a:lnTo>
                  <a:cubicBezTo>
                    <a:pt x="112" y="371"/>
                    <a:pt x="108" y="366"/>
                    <a:pt x="105" y="361"/>
                  </a:cubicBezTo>
                  <a:lnTo>
                    <a:pt x="105" y="361"/>
                  </a:lnTo>
                  <a:cubicBezTo>
                    <a:pt x="102" y="356"/>
                    <a:pt x="99" y="351"/>
                    <a:pt x="96" y="347"/>
                  </a:cubicBezTo>
                  <a:lnTo>
                    <a:pt x="96" y="347"/>
                  </a:lnTo>
                  <a:cubicBezTo>
                    <a:pt x="92" y="342"/>
                    <a:pt x="90" y="337"/>
                    <a:pt x="86" y="332"/>
                  </a:cubicBezTo>
                  <a:lnTo>
                    <a:pt x="86" y="332"/>
                  </a:lnTo>
                  <a:cubicBezTo>
                    <a:pt x="84" y="328"/>
                    <a:pt x="80" y="323"/>
                    <a:pt x="78" y="319"/>
                  </a:cubicBezTo>
                  <a:lnTo>
                    <a:pt x="78" y="319"/>
                  </a:lnTo>
                  <a:cubicBezTo>
                    <a:pt x="75" y="314"/>
                    <a:pt x="72" y="308"/>
                    <a:pt x="69" y="302"/>
                  </a:cubicBezTo>
                  <a:lnTo>
                    <a:pt x="69" y="302"/>
                  </a:lnTo>
                  <a:cubicBezTo>
                    <a:pt x="67" y="298"/>
                    <a:pt x="64" y="294"/>
                    <a:pt x="62" y="290"/>
                  </a:cubicBezTo>
                  <a:lnTo>
                    <a:pt x="62" y="290"/>
                  </a:lnTo>
                  <a:cubicBezTo>
                    <a:pt x="59" y="285"/>
                    <a:pt x="56" y="279"/>
                    <a:pt x="54" y="273"/>
                  </a:cubicBezTo>
                  <a:lnTo>
                    <a:pt x="54" y="273"/>
                  </a:lnTo>
                  <a:cubicBezTo>
                    <a:pt x="51" y="269"/>
                    <a:pt x="49" y="265"/>
                    <a:pt x="47" y="261"/>
                  </a:cubicBezTo>
                  <a:lnTo>
                    <a:pt x="47" y="261"/>
                  </a:lnTo>
                  <a:cubicBezTo>
                    <a:pt x="45" y="255"/>
                    <a:pt x="43" y="249"/>
                    <a:pt x="40" y="243"/>
                  </a:cubicBezTo>
                  <a:lnTo>
                    <a:pt x="40" y="243"/>
                  </a:lnTo>
                  <a:cubicBezTo>
                    <a:pt x="39" y="239"/>
                    <a:pt x="36" y="235"/>
                    <a:pt x="35" y="231"/>
                  </a:cubicBezTo>
                  <a:lnTo>
                    <a:pt x="35" y="231"/>
                  </a:lnTo>
                  <a:cubicBezTo>
                    <a:pt x="32" y="226"/>
                    <a:pt x="31" y="220"/>
                    <a:pt x="29" y="214"/>
                  </a:cubicBezTo>
                  <a:lnTo>
                    <a:pt x="29" y="214"/>
                  </a:lnTo>
                  <a:cubicBezTo>
                    <a:pt x="27" y="210"/>
                    <a:pt x="26" y="206"/>
                    <a:pt x="24" y="202"/>
                  </a:cubicBezTo>
                  <a:lnTo>
                    <a:pt x="24" y="202"/>
                  </a:lnTo>
                  <a:cubicBezTo>
                    <a:pt x="22" y="196"/>
                    <a:pt x="20" y="190"/>
                    <a:pt x="19" y="184"/>
                  </a:cubicBezTo>
                  <a:lnTo>
                    <a:pt x="19" y="184"/>
                  </a:lnTo>
                  <a:cubicBezTo>
                    <a:pt x="18" y="180"/>
                    <a:pt x="16" y="176"/>
                    <a:pt x="15" y="172"/>
                  </a:cubicBezTo>
                  <a:lnTo>
                    <a:pt x="15" y="172"/>
                  </a:lnTo>
                  <a:cubicBezTo>
                    <a:pt x="13" y="165"/>
                    <a:pt x="13" y="158"/>
                    <a:pt x="11" y="152"/>
                  </a:cubicBezTo>
                  <a:lnTo>
                    <a:pt x="11" y="152"/>
                  </a:lnTo>
                  <a:cubicBezTo>
                    <a:pt x="10" y="148"/>
                    <a:pt x="9" y="145"/>
                    <a:pt x="9" y="141"/>
                  </a:cubicBezTo>
                  <a:lnTo>
                    <a:pt x="9" y="141"/>
                  </a:lnTo>
                  <a:cubicBezTo>
                    <a:pt x="7" y="131"/>
                    <a:pt x="5" y="122"/>
                    <a:pt x="4" y="112"/>
                  </a:cubicBezTo>
                  <a:lnTo>
                    <a:pt x="4" y="112"/>
                  </a:lnTo>
                  <a:cubicBezTo>
                    <a:pt x="2" y="94"/>
                    <a:pt x="1" y="75"/>
                    <a:pt x="0" y="57"/>
                  </a:cubicBezTo>
                  <a:lnTo>
                    <a:pt x="0" y="57"/>
                  </a:lnTo>
                  <a:lnTo>
                    <a:pt x="0" y="57"/>
                  </a:lnTo>
                  <a:lnTo>
                    <a:pt x="43" y="4925"/>
                  </a:lnTo>
                  <a:lnTo>
                    <a:pt x="43" y="4925"/>
                  </a:lnTo>
                  <a:cubicBezTo>
                    <a:pt x="43" y="4943"/>
                    <a:pt x="44" y="4962"/>
                    <a:pt x="46" y="4980"/>
                  </a:cubicBezTo>
                  <a:lnTo>
                    <a:pt x="46" y="4980"/>
                  </a:lnTo>
                  <a:cubicBezTo>
                    <a:pt x="48" y="4990"/>
                    <a:pt x="49" y="5000"/>
                    <a:pt x="51" y="5010"/>
                  </a:cubicBezTo>
                  <a:lnTo>
                    <a:pt x="51" y="5010"/>
                  </a:lnTo>
                  <a:cubicBezTo>
                    <a:pt x="52" y="5013"/>
                    <a:pt x="53" y="5017"/>
                    <a:pt x="54" y="5020"/>
                  </a:cubicBezTo>
                  <a:lnTo>
                    <a:pt x="54" y="5020"/>
                  </a:lnTo>
                  <a:cubicBezTo>
                    <a:pt x="55" y="5026"/>
                    <a:pt x="56" y="5033"/>
                    <a:pt x="58" y="5040"/>
                  </a:cubicBezTo>
                  <a:lnTo>
                    <a:pt x="58" y="5040"/>
                  </a:lnTo>
                  <a:cubicBezTo>
                    <a:pt x="59" y="5044"/>
                    <a:pt x="61" y="5047"/>
                    <a:pt x="62" y="5052"/>
                  </a:cubicBezTo>
                  <a:lnTo>
                    <a:pt x="62" y="5052"/>
                  </a:lnTo>
                  <a:cubicBezTo>
                    <a:pt x="63" y="5058"/>
                    <a:pt x="65" y="5064"/>
                    <a:pt x="67" y="5070"/>
                  </a:cubicBezTo>
                  <a:lnTo>
                    <a:pt x="67" y="5070"/>
                  </a:lnTo>
                  <a:cubicBezTo>
                    <a:pt x="68" y="5074"/>
                    <a:pt x="70" y="5078"/>
                    <a:pt x="71" y="5083"/>
                  </a:cubicBezTo>
                  <a:lnTo>
                    <a:pt x="71" y="5083"/>
                  </a:lnTo>
                  <a:cubicBezTo>
                    <a:pt x="73" y="5088"/>
                    <a:pt x="75" y="5093"/>
                    <a:pt x="78" y="5099"/>
                  </a:cubicBezTo>
                  <a:lnTo>
                    <a:pt x="78" y="5099"/>
                  </a:lnTo>
                  <a:cubicBezTo>
                    <a:pt x="79" y="5103"/>
                    <a:pt x="81" y="5107"/>
                    <a:pt x="83" y="5112"/>
                  </a:cubicBezTo>
                  <a:lnTo>
                    <a:pt x="83" y="5112"/>
                  </a:lnTo>
                  <a:cubicBezTo>
                    <a:pt x="85" y="5118"/>
                    <a:pt x="87" y="5123"/>
                    <a:pt x="90" y="5129"/>
                  </a:cubicBezTo>
                  <a:lnTo>
                    <a:pt x="90" y="5129"/>
                  </a:lnTo>
                  <a:cubicBezTo>
                    <a:pt x="92" y="5133"/>
                    <a:pt x="94" y="5137"/>
                    <a:pt x="97" y="5142"/>
                  </a:cubicBezTo>
                  <a:lnTo>
                    <a:pt x="97" y="5142"/>
                  </a:lnTo>
                  <a:cubicBezTo>
                    <a:pt x="99" y="5147"/>
                    <a:pt x="102" y="5153"/>
                    <a:pt x="104" y="5158"/>
                  </a:cubicBezTo>
                  <a:lnTo>
                    <a:pt x="104" y="5158"/>
                  </a:lnTo>
                  <a:cubicBezTo>
                    <a:pt x="107" y="5162"/>
                    <a:pt x="109" y="5166"/>
                    <a:pt x="111" y="5171"/>
                  </a:cubicBezTo>
                  <a:lnTo>
                    <a:pt x="111" y="5171"/>
                  </a:lnTo>
                  <a:cubicBezTo>
                    <a:pt x="115" y="5176"/>
                    <a:pt x="117" y="5181"/>
                    <a:pt x="121" y="5187"/>
                  </a:cubicBezTo>
                  <a:lnTo>
                    <a:pt x="121" y="5187"/>
                  </a:lnTo>
                  <a:cubicBezTo>
                    <a:pt x="123" y="5191"/>
                    <a:pt x="126" y="5195"/>
                    <a:pt x="128" y="5200"/>
                  </a:cubicBezTo>
                  <a:lnTo>
                    <a:pt x="128" y="5200"/>
                  </a:lnTo>
                  <a:cubicBezTo>
                    <a:pt x="132" y="5205"/>
                    <a:pt x="135" y="5210"/>
                    <a:pt x="138" y="5215"/>
                  </a:cubicBezTo>
                  <a:lnTo>
                    <a:pt x="138" y="5215"/>
                  </a:lnTo>
                  <a:cubicBezTo>
                    <a:pt x="142" y="5220"/>
                    <a:pt x="144" y="5224"/>
                    <a:pt x="148" y="5229"/>
                  </a:cubicBezTo>
                  <a:lnTo>
                    <a:pt x="148" y="5229"/>
                  </a:lnTo>
                  <a:cubicBezTo>
                    <a:pt x="151" y="5234"/>
                    <a:pt x="155" y="5239"/>
                    <a:pt x="159" y="5244"/>
                  </a:cubicBezTo>
                  <a:lnTo>
                    <a:pt x="159" y="5244"/>
                  </a:lnTo>
                  <a:cubicBezTo>
                    <a:pt x="161" y="5249"/>
                    <a:pt x="165" y="5253"/>
                    <a:pt x="168" y="5257"/>
                  </a:cubicBezTo>
                  <a:lnTo>
                    <a:pt x="168" y="5257"/>
                  </a:lnTo>
                  <a:cubicBezTo>
                    <a:pt x="173" y="5262"/>
                    <a:pt x="176" y="5267"/>
                    <a:pt x="180" y="5273"/>
                  </a:cubicBezTo>
                  <a:lnTo>
                    <a:pt x="180" y="5273"/>
                  </a:lnTo>
                  <a:cubicBezTo>
                    <a:pt x="184" y="5277"/>
                    <a:pt x="187" y="5281"/>
                    <a:pt x="192" y="5286"/>
                  </a:cubicBezTo>
                  <a:lnTo>
                    <a:pt x="192" y="5286"/>
                  </a:lnTo>
                  <a:cubicBezTo>
                    <a:pt x="196" y="5290"/>
                    <a:pt x="200" y="5296"/>
                    <a:pt x="204" y="5300"/>
                  </a:cubicBezTo>
                  <a:lnTo>
                    <a:pt x="204" y="5300"/>
                  </a:lnTo>
                  <a:cubicBezTo>
                    <a:pt x="208" y="5304"/>
                    <a:pt x="212" y="5309"/>
                    <a:pt x="216" y="5313"/>
                  </a:cubicBezTo>
                  <a:lnTo>
                    <a:pt x="216" y="5313"/>
                  </a:lnTo>
                  <a:cubicBezTo>
                    <a:pt x="221" y="5318"/>
                    <a:pt x="225" y="5323"/>
                    <a:pt x="230" y="5328"/>
                  </a:cubicBezTo>
                  <a:lnTo>
                    <a:pt x="230" y="5328"/>
                  </a:lnTo>
                  <a:cubicBezTo>
                    <a:pt x="233" y="5333"/>
                    <a:pt x="238" y="5337"/>
                    <a:pt x="242" y="5341"/>
                  </a:cubicBezTo>
                  <a:lnTo>
                    <a:pt x="242" y="5341"/>
                  </a:lnTo>
                  <a:cubicBezTo>
                    <a:pt x="247" y="5346"/>
                    <a:pt x="252" y="5350"/>
                    <a:pt x="258" y="5356"/>
                  </a:cubicBezTo>
                  <a:lnTo>
                    <a:pt x="258" y="5356"/>
                  </a:lnTo>
                  <a:cubicBezTo>
                    <a:pt x="262" y="5360"/>
                    <a:pt x="266" y="5364"/>
                    <a:pt x="270" y="5369"/>
                  </a:cubicBezTo>
                  <a:lnTo>
                    <a:pt x="270" y="5369"/>
                  </a:lnTo>
                  <a:cubicBezTo>
                    <a:pt x="276" y="5374"/>
                    <a:pt x="282" y="5378"/>
                    <a:pt x="286" y="5383"/>
                  </a:cubicBezTo>
                  <a:lnTo>
                    <a:pt x="286" y="5383"/>
                  </a:lnTo>
                  <a:cubicBezTo>
                    <a:pt x="291" y="5387"/>
                    <a:pt x="295" y="5392"/>
                    <a:pt x="300" y="5395"/>
                  </a:cubicBezTo>
                  <a:lnTo>
                    <a:pt x="300" y="5395"/>
                  </a:lnTo>
                  <a:cubicBezTo>
                    <a:pt x="306" y="5400"/>
                    <a:pt x="312" y="5405"/>
                    <a:pt x="318" y="5411"/>
                  </a:cubicBezTo>
                  <a:lnTo>
                    <a:pt x="318" y="5411"/>
                  </a:lnTo>
                  <a:cubicBezTo>
                    <a:pt x="322" y="5415"/>
                    <a:pt x="327" y="5418"/>
                    <a:pt x="331" y="5421"/>
                  </a:cubicBezTo>
                  <a:lnTo>
                    <a:pt x="331" y="5421"/>
                  </a:lnTo>
                  <a:cubicBezTo>
                    <a:pt x="338" y="5428"/>
                    <a:pt x="346" y="5433"/>
                    <a:pt x="352" y="5438"/>
                  </a:cubicBezTo>
                  <a:lnTo>
                    <a:pt x="352" y="5438"/>
                  </a:lnTo>
                  <a:cubicBezTo>
                    <a:pt x="357" y="5442"/>
                    <a:pt x="361" y="5445"/>
                    <a:pt x="365" y="5448"/>
                  </a:cubicBezTo>
                  <a:lnTo>
                    <a:pt x="365" y="5448"/>
                  </a:lnTo>
                  <a:cubicBezTo>
                    <a:pt x="374" y="5455"/>
                    <a:pt x="383" y="5462"/>
                    <a:pt x="392" y="5469"/>
                  </a:cubicBezTo>
                  <a:lnTo>
                    <a:pt x="392" y="5469"/>
                  </a:lnTo>
                  <a:cubicBezTo>
                    <a:pt x="394" y="5470"/>
                    <a:pt x="397" y="5473"/>
                    <a:pt x="400" y="5474"/>
                  </a:cubicBezTo>
                  <a:lnTo>
                    <a:pt x="400" y="5474"/>
                  </a:lnTo>
                  <a:cubicBezTo>
                    <a:pt x="412" y="5483"/>
                    <a:pt x="424" y="5492"/>
                    <a:pt x="437" y="5500"/>
                  </a:cubicBezTo>
                  <a:lnTo>
                    <a:pt x="437" y="5500"/>
                  </a:lnTo>
                  <a:cubicBezTo>
                    <a:pt x="441" y="5503"/>
                    <a:pt x="444" y="5504"/>
                    <a:pt x="447" y="5507"/>
                  </a:cubicBezTo>
                  <a:lnTo>
                    <a:pt x="447" y="5507"/>
                  </a:lnTo>
                  <a:cubicBezTo>
                    <a:pt x="457" y="5513"/>
                    <a:pt x="466" y="5520"/>
                    <a:pt x="476" y="5526"/>
                  </a:cubicBezTo>
                  <a:lnTo>
                    <a:pt x="476" y="5526"/>
                  </a:lnTo>
                  <a:cubicBezTo>
                    <a:pt x="480" y="5529"/>
                    <a:pt x="486" y="5532"/>
                    <a:pt x="490" y="5536"/>
                  </a:cubicBezTo>
                  <a:lnTo>
                    <a:pt x="490" y="5536"/>
                  </a:lnTo>
                  <a:cubicBezTo>
                    <a:pt x="499" y="5540"/>
                    <a:pt x="508" y="5546"/>
                    <a:pt x="516" y="5551"/>
                  </a:cubicBezTo>
                  <a:lnTo>
                    <a:pt x="516" y="5551"/>
                  </a:lnTo>
                  <a:cubicBezTo>
                    <a:pt x="521" y="5554"/>
                    <a:pt x="527" y="5558"/>
                    <a:pt x="533" y="5561"/>
                  </a:cubicBezTo>
                  <a:lnTo>
                    <a:pt x="533" y="5561"/>
                  </a:lnTo>
                  <a:cubicBezTo>
                    <a:pt x="542" y="5566"/>
                    <a:pt x="549" y="5572"/>
                    <a:pt x="558" y="5576"/>
                  </a:cubicBezTo>
                  <a:lnTo>
                    <a:pt x="558" y="5576"/>
                  </a:lnTo>
                  <a:cubicBezTo>
                    <a:pt x="564" y="5579"/>
                    <a:pt x="571" y="5582"/>
                    <a:pt x="577" y="5587"/>
                  </a:cubicBezTo>
                  <a:lnTo>
                    <a:pt x="577" y="5587"/>
                  </a:lnTo>
                  <a:cubicBezTo>
                    <a:pt x="585" y="5591"/>
                    <a:pt x="593" y="5595"/>
                    <a:pt x="602" y="5601"/>
                  </a:cubicBezTo>
                  <a:lnTo>
                    <a:pt x="602" y="5601"/>
                  </a:lnTo>
                  <a:cubicBezTo>
                    <a:pt x="608" y="5604"/>
                    <a:pt x="615" y="5607"/>
                    <a:pt x="622" y="5611"/>
                  </a:cubicBezTo>
                  <a:lnTo>
                    <a:pt x="622" y="5611"/>
                  </a:lnTo>
                  <a:cubicBezTo>
                    <a:pt x="630" y="5615"/>
                    <a:pt x="638" y="5620"/>
                    <a:pt x="647" y="5625"/>
                  </a:cubicBezTo>
                  <a:lnTo>
                    <a:pt x="647" y="5625"/>
                  </a:lnTo>
                  <a:cubicBezTo>
                    <a:pt x="654" y="5628"/>
                    <a:pt x="661" y="5631"/>
                    <a:pt x="668" y="5635"/>
                  </a:cubicBezTo>
                  <a:lnTo>
                    <a:pt x="668" y="5635"/>
                  </a:lnTo>
                  <a:cubicBezTo>
                    <a:pt x="677" y="5639"/>
                    <a:pt x="686" y="5643"/>
                    <a:pt x="694" y="5648"/>
                  </a:cubicBezTo>
                  <a:lnTo>
                    <a:pt x="694" y="5648"/>
                  </a:lnTo>
                  <a:cubicBezTo>
                    <a:pt x="701" y="5652"/>
                    <a:pt x="709" y="5655"/>
                    <a:pt x="716" y="5659"/>
                  </a:cubicBezTo>
                  <a:lnTo>
                    <a:pt x="716" y="5659"/>
                  </a:lnTo>
                  <a:cubicBezTo>
                    <a:pt x="725" y="5663"/>
                    <a:pt x="733" y="5667"/>
                    <a:pt x="743" y="5671"/>
                  </a:cubicBezTo>
                  <a:lnTo>
                    <a:pt x="743" y="5671"/>
                  </a:lnTo>
                  <a:cubicBezTo>
                    <a:pt x="751" y="5675"/>
                    <a:pt x="759" y="5678"/>
                    <a:pt x="766" y="5682"/>
                  </a:cubicBezTo>
                  <a:lnTo>
                    <a:pt x="766" y="5682"/>
                  </a:lnTo>
                  <a:cubicBezTo>
                    <a:pt x="775" y="5686"/>
                    <a:pt x="784" y="5690"/>
                    <a:pt x="794" y="5695"/>
                  </a:cubicBezTo>
                  <a:lnTo>
                    <a:pt x="794" y="5695"/>
                  </a:lnTo>
                  <a:cubicBezTo>
                    <a:pt x="801" y="5698"/>
                    <a:pt x="809" y="5701"/>
                    <a:pt x="817" y="5705"/>
                  </a:cubicBezTo>
                  <a:lnTo>
                    <a:pt x="817" y="5705"/>
                  </a:lnTo>
                  <a:cubicBezTo>
                    <a:pt x="826" y="5708"/>
                    <a:pt x="835" y="5713"/>
                    <a:pt x="846" y="5717"/>
                  </a:cubicBezTo>
                  <a:lnTo>
                    <a:pt x="846" y="5717"/>
                  </a:lnTo>
                  <a:cubicBezTo>
                    <a:pt x="854" y="5720"/>
                    <a:pt x="862" y="5724"/>
                    <a:pt x="870" y="5727"/>
                  </a:cubicBezTo>
                  <a:lnTo>
                    <a:pt x="870" y="5727"/>
                  </a:lnTo>
                  <a:cubicBezTo>
                    <a:pt x="879" y="5731"/>
                    <a:pt x="890" y="5735"/>
                    <a:pt x="899" y="5739"/>
                  </a:cubicBezTo>
                  <a:lnTo>
                    <a:pt x="899" y="5739"/>
                  </a:lnTo>
                  <a:cubicBezTo>
                    <a:pt x="907" y="5743"/>
                    <a:pt x="916" y="5745"/>
                    <a:pt x="924" y="5749"/>
                  </a:cubicBezTo>
                  <a:lnTo>
                    <a:pt x="924" y="5749"/>
                  </a:lnTo>
                  <a:cubicBezTo>
                    <a:pt x="934" y="5753"/>
                    <a:pt x="944" y="5757"/>
                    <a:pt x="954" y="5760"/>
                  </a:cubicBezTo>
                  <a:lnTo>
                    <a:pt x="954" y="5760"/>
                  </a:lnTo>
                  <a:cubicBezTo>
                    <a:pt x="963" y="5764"/>
                    <a:pt x="972" y="5767"/>
                    <a:pt x="980" y="5770"/>
                  </a:cubicBezTo>
                  <a:lnTo>
                    <a:pt x="980" y="5770"/>
                  </a:lnTo>
                  <a:cubicBezTo>
                    <a:pt x="990" y="5774"/>
                    <a:pt x="1001" y="5779"/>
                    <a:pt x="1012" y="5782"/>
                  </a:cubicBezTo>
                  <a:lnTo>
                    <a:pt x="1012" y="5782"/>
                  </a:lnTo>
                  <a:cubicBezTo>
                    <a:pt x="1020" y="5786"/>
                    <a:pt x="1029" y="5788"/>
                    <a:pt x="1038" y="5792"/>
                  </a:cubicBezTo>
                  <a:lnTo>
                    <a:pt x="1038" y="5792"/>
                  </a:lnTo>
                  <a:cubicBezTo>
                    <a:pt x="1040" y="5792"/>
                    <a:pt x="1043" y="5793"/>
                    <a:pt x="1046" y="5794"/>
                  </a:cubicBezTo>
                  <a:lnTo>
                    <a:pt x="1046" y="5794"/>
                  </a:lnTo>
                  <a:cubicBezTo>
                    <a:pt x="1055" y="5797"/>
                    <a:pt x="1066" y="5801"/>
                    <a:pt x="1075" y="5804"/>
                  </a:cubicBezTo>
                  <a:lnTo>
                    <a:pt x="1075" y="5804"/>
                  </a:lnTo>
                  <a:cubicBezTo>
                    <a:pt x="1082" y="5807"/>
                    <a:pt x="1088" y="5809"/>
                    <a:pt x="1094" y="5811"/>
                  </a:cubicBezTo>
                  <a:lnTo>
                    <a:pt x="1094" y="5811"/>
                  </a:lnTo>
                  <a:cubicBezTo>
                    <a:pt x="1114" y="5818"/>
                    <a:pt x="1133" y="5824"/>
                    <a:pt x="1152" y="5831"/>
                  </a:cubicBezTo>
                  <a:lnTo>
                    <a:pt x="1152" y="5831"/>
                  </a:lnTo>
                  <a:cubicBezTo>
                    <a:pt x="1179" y="5839"/>
                    <a:pt x="1206" y="5847"/>
                    <a:pt x="1233" y="5856"/>
                  </a:cubicBezTo>
                  <a:lnTo>
                    <a:pt x="1233" y="5856"/>
                  </a:lnTo>
                  <a:cubicBezTo>
                    <a:pt x="1240" y="5858"/>
                    <a:pt x="1247" y="5860"/>
                    <a:pt x="1255" y="5862"/>
                  </a:cubicBezTo>
                  <a:lnTo>
                    <a:pt x="1255" y="5862"/>
                  </a:lnTo>
                  <a:cubicBezTo>
                    <a:pt x="1276" y="5869"/>
                    <a:pt x="1299" y="5875"/>
                    <a:pt x="1321" y="5881"/>
                  </a:cubicBezTo>
                  <a:lnTo>
                    <a:pt x="1321" y="5881"/>
                  </a:lnTo>
                  <a:cubicBezTo>
                    <a:pt x="1325" y="5883"/>
                    <a:pt x="1330" y="5884"/>
                    <a:pt x="1334" y="5885"/>
                  </a:cubicBezTo>
                  <a:lnTo>
                    <a:pt x="1334" y="5885"/>
                  </a:lnTo>
                  <a:cubicBezTo>
                    <a:pt x="1335" y="5887"/>
                    <a:pt x="1338" y="5887"/>
                    <a:pt x="1341" y="5887"/>
                  </a:cubicBezTo>
                  <a:lnTo>
                    <a:pt x="1341" y="5887"/>
                  </a:lnTo>
                  <a:cubicBezTo>
                    <a:pt x="1349" y="5890"/>
                    <a:pt x="1357" y="5892"/>
                    <a:pt x="1365" y="5894"/>
                  </a:cubicBezTo>
                  <a:lnTo>
                    <a:pt x="1365" y="5894"/>
                  </a:lnTo>
                  <a:cubicBezTo>
                    <a:pt x="1378" y="5898"/>
                    <a:pt x="1391" y="5901"/>
                    <a:pt x="1404" y="5904"/>
                  </a:cubicBezTo>
                  <a:lnTo>
                    <a:pt x="1404" y="5904"/>
                  </a:lnTo>
                  <a:cubicBezTo>
                    <a:pt x="1413" y="5907"/>
                    <a:pt x="1422" y="5910"/>
                    <a:pt x="1431" y="5912"/>
                  </a:cubicBezTo>
                  <a:lnTo>
                    <a:pt x="1431" y="5912"/>
                  </a:lnTo>
                  <a:cubicBezTo>
                    <a:pt x="1444" y="5915"/>
                    <a:pt x="1456" y="5918"/>
                    <a:pt x="1469" y="5921"/>
                  </a:cubicBezTo>
                  <a:lnTo>
                    <a:pt x="1469" y="5921"/>
                  </a:lnTo>
                  <a:cubicBezTo>
                    <a:pt x="1479" y="5924"/>
                    <a:pt x="1488" y="5927"/>
                    <a:pt x="1497" y="5928"/>
                  </a:cubicBezTo>
                  <a:lnTo>
                    <a:pt x="1497" y="5928"/>
                  </a:lnTo>
                  <a:cubicBezTo>
                    <a:pt x="1510" y="5932"/>
                    <a:pt x="1522" y="5934"/>
                    <a:pt x="1535" y="5938"/>
                  </a:cubicBezTo>
                  <a:lnTo>
                    <a:pt x="1535" y="5938"/>
                  </a:lnTo>
                  <a:cubicBezTo>
                    <a:pt x="1545" y="5940"/>
                    <a:pt x="1554" y="5942"/>
                    <a:pt x="1563" y="5944"/>
                  </a:cubicBezTo>
                  <a:lnTo>
                    <a:pt x="1563" y="5944"/>
                  </a:lnTo>
                  <a:cubicBezTo>
                    <a:pt x="1569" y="5946"/>
                    <a:pt x="1574" y="5947"/>
                    <a:pt x="1580" y="5948"/>
                  </a:cubicBezTo>
                  <a:lnTo>
                    <a:pt x="1580" y="5948"/>
                  </a:lnTo>
                  <a:cubicBezTo>
                    <a:pt x="1584" y="5950"/>
                    <a:pt x="1588" y="5951"/>
                    <a:pt x="1591" y="5951"/>
                  </a:cubicBezTo>
                  <a:lnTo>
                    <a:pt x="1591" y="5951"/>
                  </a:lnTo>
                  <a:cubicBezTo>
                    <a:pt x="1625" y="5958"/>
                    <a:pt x="1657" y="5966"/>
                    <a:pt x="1691" y="5973"/>
                  </a:cubicBezTo>
                  <a:lnTo>
                    <a:pt x="1691" y="5973"/>
                  </a:lnTo>
                  <a:cubicBezTo>
                    <a:pt x="1692" y="5973"/>
                    <a:pt x="1692" y="5974"/>
                    <a:pt x="1693" y="5974"/>
                  </a:cubicBezTo>
                  <a:lnTo>
                    <a:pt x="1693" y="5974"/>
                  </a:lnTo>
                  <a:cubicBezTo>
                    <a:pt x="1725" y="5980"/>
                    <a:pt x="1758" y="5987"/>
                    <a:pt x="1793" y="5993"/>
                  </a:cubicBezTo>
                  <a:lnTo>
                    <a:pt x="1793" y="5993"/>
                  </a:lnTo>
                  <a:cubicBezTo>
                    <a:pt x="1797" y="5994"/>
                    <a:pt x="1801" y="5995"/>
                    <a:pt x="1805" y="5996"/>
                  </a:cubicBezTo>
                  <a:lnTo>
                    <a:pt x="1805" y="5996"/>
                  </a:lnTo>
                  <a:cubicBezTo>
                    <a:pt x="1808" y="5997"/>
                    <a:pt x="1812" y="5998"/>
                    <a:pt x="1816" y="5999"/>
                  </a:cubicBezTo>
                  <a:lnTo>
                    <a:pt x="1816" y="5999"/>
                  </a:lnTo>
                  <a:cubicBezTo>
                    <a:pt x="1847" y="6005"/>
                    <a:pt x="1878" y="6010"/>
                    <a:pt x="1910" y="6016"/>
                  </a:cubicBezTo>
                  <a:lnTo>
                    <a:pt x="1910" y="6016"/>
                  </a:lnTo>
                  <a:cubicBezTo>
                    <a:pt x="1912" y="6016"/>
                    <a:pt x="1914" y="6016"/>
                    <a:pt x="1916" y="6016"/>
                  </a:cubicBezTo>
                  <a:lnTo>
                    <a:pt x="1916" y="6016"/>
                  </a:lnTo>
                  <a:cubicBezTo>
                    <a:pt x="1946" y="6023"/>
                    <a:pt x="1977" y="6028"/>
                    <a:pt x="2007" y="6032"/>
                  </a:cubicBezTo>
                  <a:lnTo>
                    <a:pt x="2007" y="6032"/>
                  </a:lnTo>
                  <a:cubicBezTo>
                    <a:pt x="2011" y="6033"/>
                    <a:pt x="2015" y="6034"/>
                    <a:pt x="2020" y="6035"/>
                  </a:cubicBezTo>
                  <a:lnTo>
                    <a:pt x="2020" y="6035"/>
                  </a:lnTo>
                  <a:cubicBezTo>
                    <a:pt x="2024" y="6036"/>
                    <a:pt x="2028" y="6036"/>
                    <a:pt x="2033" y="6036"/>
                  </a:cubicBezTo>
                  <a:lnTo>
                    <a:pt x="2033" y="6036"/>
                  </a:lnTo>
                  <a:cubicBezTo>
                    <a:pt x="2059" y="6041"/>
                    <a:pt x="2084" y="6045"/>
                    <a:pt x="2110" y="6048"/>
                  </a:cubicBezTo>
                  <a:lnTo>
                    <a:pt x="2110" y="6048"/>
                  </a:lnTo>
                  <a:cubicBezTo>
                    <a:pt x="2116" y="6049"/>
                    <a:pt x="2121" y="6050"/>
                    <a:pt x="2127" y="6051"/>
                  </a:cubicBezTo>
                  <a:lnTo>
                    <a:pt x="2127" y="6051"/>
                  </a:lnTo>
                  <a:cubicBezTo>
                    <a:pt x="2159" y="6055"/>
                    <a:pt x="2190" y="6059"/>
                    <a:pt x="2222" y="6064"/>
                  </a:cubicBezTo>
                  <a:lnTo>
                    <a:pt x="2222" y="6064"/>
                  </a:lnTo>
                  <a:cubicBezTo>
                    <a:pt x="2224" y="6065"/>
                    <a:pt x="2227" y="6065"/>
                    <a:pt x="2229" y="6065"/>
                  </a:cubicBezTo>
                  <a:lnTo>
                    <a:pt x="2229" y="6065"/>
                  </a:lnTo>
                  <a:cubicBezTo>
                    <a:pt x="2235" y="6065"/>
                    <a:pt x="2241" y="6066"/>
                    <a:pt x="2246" y="6067"/>
                  </a:cubicBezTo>
                  <a:lnTo>
                    <a:pt x="2246" y="6067"/>
                  </a:lnTo>
                  <a:cubicBezTo>
                    <a:pt x="2270" y="6071"/>
                    <a:pt x="2293" y="6073"/>
                    <a:pt x="2317" y="6076"/>
                  </a:cubicBezTo>
                  <a:lnTo>
                    <a:pt x="2317" y="6076"/>
                  </a:lnTo>
                  <a:cubicBezTo>
                    <a:pt x="2326" y="6078"/>
                    <a:pt x="2336" y="6078"/>
                    <a:pt x="2346" y="6079"/>
                  </a:cubicBezTo>
                  <a:lnTo>
                    <a:pt x="2346" y="6079"/>
                  </a:lnTo>
                  <a:cubicBezTo>
                    <a:pt x="2373" y="6082"/>
                    <a:pt x="2399" y="6085"/>
                    <a:pt x="2426" y="6088"/>
                  </a:cubicBezTo>
                  <a:lnTo>
                    <a:pt x="2426" y="6088"/>
                  </a:lnTo>
                  <a:cubicBezTo>
                    <a:pt x="2430" y="6088"/>
                    <a:pt x="2433" y="6089"/>
                    <a:pt x="2437" y="6089"/>
                  </a:cubicBezTo>
                  <a:lnTo>
                    <a:pt x="2437" y="6089"/>
                  </a:lnTo>
                  <a:cubicBezTo>
                    <a:pt x="2438" y="6089"/>
                    <a:pt x="2439" y="6090"/>
                    <a:pt x="2441" y="6090"/>
                  </a:cubicBezTo>
                  <a:lnTo>
                    <a:pt x="2441" y="6090"/>
                  </a:lnTo>
                  <a:cubicBezTo>
                    <a:pt x="2472" y="6094"/>
                    <a:pt x="2503" y="6096"/>
                    <a:pt x="2534" y="6100"/>
                  </a:cubicBezTo>
                  <a:lnTo>
                    <a:pt x="2534" y="6100"/>
                  </a:lnTo>
                  <a:cubicBezTo>
                    <a:pt x="2543" y="6100"/>
                    <a:pt x="2551" y="6101"/>
                    <a:pt x="2560" y="6101"/>
                  </a:cubicBezTo>
                  <a:lnTo>
                    <a:pt x="2560" y="6101"/>
                  </a:lnTo>
                  <a:cubicBezTo>
                    <a:pt x="2584" y="6104"/>
                    <a:pt x="2608" y="6105"/>
                    <a:pt x="2631" y="6108"/>
                  </a:cubicBezTo>
                  <a:lnTo>
                    <a:pt x="2631" y="6108"/>
                  </a:lnTo>
                  <a:cubicBezTo>
                    <a:pt x="2637" y="6108"/>
                    <a:pt x="2642" y="6108"/>
                    <a:pt x="2647" y="6109"/>
                  </a:cubicBezTo>
                  <a:lnTo>
                    <a:pt x="2647" y="6109"/>
                  </a:lnTo>
                  <a:cubicBezTo>
                    <a:pt x="2652" y="6109"/>
                    <a:pt x="2657" y="6110"/>
                    <a:pt x="2662" y="6110"/>
                  </a:cubicBezTo>
                  <a:lnTo>
                    <a:pt x="2662" y="6110"/>
                  </a:lnTo>
                  <a:cubicBezTo>
                    <a:pt x="2686" y="6112"/>
                    <a:pt x="2712" y="6114"/>
                    <a:pt x="2738" y="6116"/>
                  </a:cubicBezTo>
                  <a:lnTo>
                    <a:pt x="2738" y="6116"/>
                  </a:lnTo>
                  <a:cubicBezTo>
                    <a:pt x="2745" y="6116"/>
                    <a:pt x="2752" y="6117"/>
                    <a:pt x="2758" y="6117"/>
                  </a:cubicBezTo>
                  <a:lnTo>
                    <a:pt x="2758" y="6117"/>
                  </a:lnTo>
                  <a:cubicBezTo>
                    <a:pt x="2791" y="6119"/>
                    <a:pt x="2824" y="6121"/>
                    <a:pt x="2855" y="6123"/>
                  </a:cubicBezTo>
                  <a:lnTo>
                    <a:pt x="2855" y="6123"/>
                  </a:lnTo>
                  <a:cubicBezTo>
                    <a:pt x="2858" y="6123"/>
                    <a:pt x="2860" y="6124"/>
                    <a:pt x="2861" y="6124"/>
                  </a:cubicBezTo>
                  <a:lnTo>
                    <a:pt x="2861" y="6124"/>
                  </a:lnTo>
                  <a:cubicBezTo>
                    <a:pt x="2867" y="6124"/>
                    <a:pt x="2873" y="6124"/>
                    <a:pt x="2878" y="6124"/>
                  </a:cubicBezTo>
                  <a:lnTo>
                    <a:pt x="2878" y="6124"/>
                  </a:lnTo>
                  <a:cubicBezTo>
                    <a:pt x="2904" y="6125"/>
                    <a:pt x="2930" y="6127"/>
                    <a:pt x="2955" y="6128"/>
                  </a:cubicBezTo>
                  <a:lnTo>
                    <a:pt x="2955" y="6128"/>
                  </a:lnTo>
                  <a:cubicBezTo>
                    <a:pt x="2966" y="6129"/>
                    <a:pt x="2976" y="6129"/>
                    <a:pt x="2986" y="6130"/>
                  </a:cubicBezTo>
                  <a:lnTo>
                    <a:pt x="2986" y="6130"/>
                  </a:lnTo>
                  <a:cubicBezTo>
                    <a:pt x="3013" y="6131"/>
                    <a:pt x="3039" y="6131"/>
                    <a:pt x="3066" y="6132"/>
                  </a:cubicBezTo>
                  <a:lnTo>
                    <a:pt x="3066" y="6132"/>
                  </a:lnTo>
                  <a:cubicBezTo>
                    <a:pt x="3071" y="6132"/>
                    <a:pt x="3076" y="6133"/>
                    <a:pt x="3082" y="6133"/>
                  </a:cubicBezTo>
                  <a:lnTo>
                    <a:pt x="3082" y="6133"/>
                  </a:lnTo>
                  <a:cubicBezTo>
                    <a:pt x="3084" y="6133"/>
                    <a:pt x="3086" y="6133"/>
                    <a:pt x="3087" y="6133"/>
                  </a:cubicBezTo>
                  <a:lnTo>
                    <a:pt x="3087" y="6133"/>
                  </a:lnTo>
                  <a:cubicBezTo>
                    <a:pt x="3120" y="6134"/>
                    <a:pt x="3155" y="6135"/>
                    <a:pt x="3189" y="6135"/>
                  </a:cubicBezTo>
                  <a:lnTo>
                    <a:pt x="3189" y="6135"/>
                  </a:lnTo>
                  <a:cubicBezTo>
                    <a:pt x="3198" y="6135"/>
                    <a:pt x="3206" y="6135"/>
                    <a:pt x="3214" y="6135"/>
                  </a:cubicBezTo>
                  <a:lnTo>
                    <a:pt x="3214" y="6135"/>
                  </a:lnTo>
                  <a:cubicBezTo>
                    <a:pt x="3241" y="6137"/>
                    <a:pt x="3268" y="6137"/>
                    <a:pt x="3294" y="6137"/>
                  </a:cubicBezTo>
                  <a:lnTo>
                    <a:pt x="3294" y="6137"/>
                  </a:lnTo>
                  <a:cubicBezTo>
                    <a:pt x="3301" y="6137"/>
                    <a:pt x="3307" y="6137"/>
                    <a:pt x="3311" y="6137"/>
                  </a:cubicBezTo>
                  <a:lnTo>
                    <a:pt x="3311" y="6137"/>
                  </a:lnTo>
                  <a:cubicBezTo>
                    <a:pt x="3316" y="6137"/>
                    <a:pt x="3320" y="6137"/>
                    <a:pt x="3324" y="6137"/>
                  </a:cubicBezTo>
                  <a:lnTo>
                    <a:pt x="3324" y="6137"/>
                  </a:lnTo>
                  <a:cubicBezTo>
                    <a:pt x="3360" y="6137"/>
                    <a:pt x="3396" y="6137"/>
                    <a:pt x="3432" y="6137"/>
                  </a:cubicBezTo>
                  <a:lnTo>
                    <a:pt x="3432" y="6137"/>
                  </a:lnTo>
                  <a:cubicBezTo>
                    <a:pt x="3435" y="6137"/>
                    <a:pt x="3438" y="6137"/>
                    <a:pt x="3440" y="6137"/>
                  </a:cubicBezTo>
                  <a:lnTo>
                    <a:pt x="3440" y="6137"/>
                  </a:lnTo>
                  <a:cubicBezTo>
                    <a:pt x="3474" y="6137"/>
                    <a:pt x="3508" y="6137"/>
                    <a:pt x="3541" y="6135"/>
                  </a:cubicBezTo>
                  <a:lnTo>
                    <a:pt x="3541" y="6135"/>
                  </a:lnTo>
                  <a:cubicBezTo>
                    <a:pt x="3546" y="6135"/>
                    <a:pt x="3551" y="6135"/>
                    <a:pt x="3556" y="6135"/>
                  </a:cubicBezTo>
                  <a:lnTo>
                    <a:pt x="3556" y="6135"/>
                  </a:lnTo>
                  <a:cubicBezTo>
                    <a:pt x="3570" y="6135"/>
                    <a:pt x="3586" y="6135"/>
                    <a:pt x="3600" y="6134"/>
                  </a:cubicBezTo>
                  <a:lnTo>
                    <a:pt x="3600" y="6134"/>
                  </a:lnTo>
                  <a:cubicBezTo>
                    <a:pt x="3633" y="6133"/>
                    <a:pt x="3666" y="6132"/>
                    <a:pt x="3699" y="6131"/>
                  </a:cubicBezTo>
                  <a:lnTo>
                    <a:pt x="3699" y="6131"/>
                  </a:lnTo>
                  <a:cubicBezTo>
                    <a:pt x="3710" y="6131"/>
                    <a:pt x="3720" y="6131"/>
                    <a:pt x="3730" y="6131"/>
                  </a:cubicBezTo>
                  <a:lnTo>
                    <a:pt x="3730" y="6131"/>
                  </a:lnTo>
                  <a:cubicBezTo>
                    <a:pt x="3754" y="6130"/>
                    <a:pt x="3777" y="6128"/>
                    <a:pt x="3801" y="6127"/>
                  </a:cubicBezTo>
                  <a:lnTo>
                    <a:pt x="3801" y="6127"/>
                  </a:lnTo>
                  <a:cubicBezTo>
                    <a:pt x="3807" y="6127"/>
                    <a:pt x="3813" y="6127"/>
                    <a:pt x="3819" y="6126"/>
                  </a:cubicBezTo>
                  <a:lnTo>
                    <a:pt x="3819" y="6126"/>
                  </a:lnTo>
                  <a:cubicBezTo>
                    <a:pt x="3823" y="6126"/>
                    <a:pt x="3826" y="6126"/>
                    <a:pt x="3830" y="6126"/>
                  </a:cubicBezTo>
                  <a:lnTo>
                    <a:pt x="3830" y="6126"/>
                  </a:lnTo>
                  <a:cubicBezTo>
                    <a:pt x="3873" y="6124"/>
                    <a:pt x="3916" y="6121"/>
                    <a:pt x="3959" y="6118"/>
                  </a:cubicBezTo>
                  <a:lnTo>
                    <a:pt x="3959" y="6118"/>
                  </a:lnTo>
                  <a:cubicBezTo>
                    <a:pt x="3966" y="6118"/>
                    <a:pt x="3974" y="6118"/>
                    <a:pt x="3981" y="6117"/>
                  </a:cubicBezTo>
                  <a:lnTo>
                    <a:pt x="3981" y="6117"/>
                  </a:lnTo>
                  <a:cubicBezTo>
                    <a:pt x="4024" y="6114"/>
                    <a:pt x="4067" y="6112"/>
                    <a:pt x="4110" y="6108"/>
                  </a:cubicBezTo>
                  <a:lnTo>
                    <a:pt x="4110" y="6108"/>
                  </a:lnTo>
                  <a:cubicBezTo>
                    <a:pt x="4112" y="6108"/>
                    <a:pt x="4114" y="6108"/>
                    <a:pt x="4116" y="6108"/>
                  </a:cubicBezTo>
                  <a:lnTo>
                    <a:pt x="4116" y="6108"/>
                  </a:lnTo>
                  <a:cubicBezTo>
                    <a:pt x="4122" y="6107"/>
                    <a:pt x="4129" y="6107"/>
                    <a:pt x="4135" y="6105"/>
                  </a:cubicBezTo>
                  <a:lnTo>
                    <a:pt x="4135" y="6105"/>
                  </a:lnTo>
                  <a:cubicBezTo>
                    <a:pt x="4158" y="6104"/>
                    <a:pt x="4180" y="6102"/>
                    <a:pt x="4202" y="6100"/>
                  </a:cubicBezTo>
                  <a:lnTo>
                    <a:pt x="4202" y="6100"/>
                  </a:lnTo>
                  <a:cubicBezTo>
                    <a:pt x="4213" y="6099"/>
                    <a:pt x="4224" y="6098"/>
                    <a:pt x="4235" y="6097"/>
                  </a:cubicBezTo>
                  <a:lnTo>
                    <a:pt x="4235" y="6097"/>
                  </a:lnTo>
                  <a:cubicBezTo>
                    <a:pt x="4255" y="6095"/>
                    <a:pt x="4276" y="6093"/>
                    <a:pt x="4296" y="6091"/>
                  </a:cubicBezTo>
                  <a:lnTo>
                    <a:pt x="4296" y="6091"/>
                  </a:lnTo>
                  <a:cubicBezTo>
                    <a:pt x="4307" y="6090"/>
                    <a:pt x="4317" y="6088"/>
                    <a:pt x="4328" y="6088"/>
                  </a:cubicBezTo>
                  <a:lnTo>
                    <a:pt x="4328" y="6088"/>
                  </a:lnTo>
                  <a:cubicBezTo>
                    <a:pt x="4350" y="6085"/>
                    <a:pt x="4372" y="6082"/>
                    <a:pt x="4395" y="6080"/>
                  </a:cubicBezTo>
                  <a:lnTo>
                    <a:pt x="4395" y="6080"/>
                  </a:lnTo>
                  <a:cubicBezTo>
                    <a:pt x="4403" y="6079"/>
                    <a:pt x="4411" y="6078"/>
                    <a:pt x="4419" y="6078"/>
                  </a:cubicBezTo>
                  <a:lnTo>
                    <a:pt x="4419" y="6078"/>
                  </a:lnTo>
                  <a:cubicBezTo>
                    <a:pt x="4449" y="6074"/>
                    <a:pt x="4478" y="6071"/>
                    <a:pt x="4508" y="6067"/>
                  </a:cubicBezTo>
                  <a:lnTo>
                    <a:pt x="4508" y="6067"/>
                  </a:lnTo>
                  <a:cubicBezTo>
                    <a:pt x="4510" y="6066"/>
                    <a:pt x="4510" y="6066"/>
                    <a:pt x="4511" y="6066"/>
                  </a:cubicBezTo>
                  <a:lnTo>
                    <a:pt x="4511" y="6066"/>
                  </a:lnTo>
                  <a:cubicBezTo>
                    <a:pt x="4526" y="6065"/>
                    <a:pt x="4540" y="6063"/>
                    <a:pt x="4555" y="6060"/>
                  </a:cubicBezTo>
                  <a:lnTo>
                    <a:pt x="4555" y="6060"/>
                  </a:lnTo>
                  <a:cubicBezTo>
                    <a:pt x="4565" y="6059"/>
                    <a:pt x="4574" y="6058"/>
                    <a:pt x="4585" y="6057"/>
                  </a:cubicBezTo>
                  <a:lnTo>
                    <a:pt x="4585" y="6057"/>
                  </a:lnTo>
                  <a:cubicBezTo>
                    <a:pt x="4603" y="6054"/>
                    <a:pt x="4620" y="6052"/>
                    <a:pt x="4638" y="6049"/>
                  </a:cubicBezTo>
                  <a:lnTo>
                    <a:pt x="4638" y="6049"/>
                  </a:lnTo>
                  <a:cubicBezTo>
                    <a:pt x="4646" y="6048"/>
                    <a:pt x="4653" y="6046"/>
                    <a:pt x="4661" y="6046"/>
                  </a:cubicBezTo>
                  <a:lnTo>
                    <a:pt x="4661" y="6046"/>
                  </a:lnTo>
                  <a:cubicBezTo>
                    <a:pt x="4687" y="6042"/>
                    <a:pt x="4711" y="6038"/>
                    <a:pt x="4737" y="6035"/>
                  </a:cubicBezTo>
                  <a:lnTo>
                    <a:pt x="4737" y="6035"/>
                  </a:lnTo>
                  <a:cubicBezTo>
                    <a:pt x="4739" y="6034"/>
                    <a:pt x="4741" y="6034"/>
                    <a:pt x="4743" y="6033"/>
                  </a:cubicBezTo>
                  <a:lnTo>
                    <a:pt x="4743" y="6033"/>
                  </a:lnTo>
                  <a:cubicBezTo>
                    <a:pt x="4766" y="6029"/>
                    <a:pt x="4790" y="6026"/>
                    <a:pt x="4812" y="6022"/>
                  </a:cubicBezTo>
                  <a:lnTo>
                    <a:pt x="4812" y="6022"/>
                  </a:lnTo>
                  <a:cubicBezTo>
                    <a:pt x="4820" y="6021"/>
                    <a:pt x="4829" y="6019"/>
                    <a:pt x="4837" y="6017"/>
                  </a:cubicBezTo>
                  <a:lnTo>
                    <a:pt x="4837" y="6017"/>
                  </a:lnTo>
                  <a:cubicBezTo>
                    <a:pt x="4853" y="6015"/>
                    <a:pt x="4870" y="6012"/>
                    <a:pt x="4886" y="6009"/>
                  </a:cubicBezTo>
                  <a:lnTo>
                    <a:pt x="4886" y="6009"/>
                  </a:lnTo>
                  <a:cubicBezTo>
                    <a:pt x="4895" y="6007"/>
                    <a:pt x="4905" y="6006"/>
                    <a:pt x="4915" y="6004"/>
                  </a:cubicBezTo>
                  <a:lnTo>
                    <a:pt x="4915" y="6004"/>
                  </a:lnTo>
                  <a:cubicBezTo>
                    <a:pt x="4930" y="6001"/>
                    <a:pt x="4944" y="5999"/>
                    <a:pt x="4959" y="5996"/>
                  </a:cubicBezTo>
                  <a:lnTo>
                    <a:pt x="4959" y="5996"/>
                  </a:lnTo>
                  <a:cubicBezTo>
                    <a:pt x="4969" y="5993"/>
                    <a:pt x="4980" y="5992"/>
                    <a:pt x="4990" y="5990"/>
                  </a:cubicBezTo>
                  <a:lnTo>
                    <a:pt x="4990" y="5990"/>
                  </a:lnTo>
                  <a:cubicBezTo>
                    <a:pt x="5004" y="5987"/>
                    <a:pt x="5017" y="5984"/>
                    <a:pt x="5032" y="5981"/>
                  </a:cubicBezTo>
                  <a:lnTo>
                    <a:pt x="5032" y="5981"/>
                  </a:lnTo>
                  <a:cubicBezTo>
                    <a:pt x="5042" y="5980"/>
                    <a:pt x="5052" y="5977"/>
                    <a:pt x="5063" y="5976"/>
                  </a:cubicBezTo>
                  <a:lnTo>
                    <a:pt x="5063" y="5976"/>
                  </a:lnTo>
                  <a:cubicBezTo>
                    <a:pt x="5076" y="5972"/>
                    <a:pt x="5090" y="5970"/>
                    <a:pt x="5103" y="5967"/>
                  </a:cubicBezTo>
                  <a:lnTo>
                    <a:pt x="5103" y="5967"/>
                  </a:lnTo>
                  <a:cubicBezTo>
                    <a:pt x="5114" y="5964"/>
                    <a:pt x="5124" y="5963"/>
                    <a:pt x="5135" y="5960"/>
                  </a:cubicBezTo>
                  <a:lnTo>
                    <a:pt x="5135" y="5960"/>
                  </a:lnTo>
                  <a:cubicBezTo>
                    <a:pt x="5148" y="5957"/>
                    <a:pt x="5161" y="5954"/>
                    <a:pt x="5173" y="5951"/>
                  </a:cubicBezTo>
                  <a:lnTo>
                    <a:pt x="5173" y="5951"/>
                  </a:lnTo>
                  <a:cubicBezTo>
                    <a:pt x="5184" y="5949"/>
                    <a:pt x="5194" y="5947"/>
                    <a:pt x="5205" y="5944"/>
                  </a:cubicBezTo>
                  <a:lnTo>
                    <a:pt x="5205" y="5944"/>
                  </a:lnTo>
                  <a:cubicBezTo>
                    <a:pt x="5218" y="5941"/>
                    <a:pt x="5230" y="5939"/>
                    <a:pt x="5243" y="5935"/>
                  </a:cubicBezTo>
                  <a:lnTo>
                    <a:pt x="5243" y="5935"/>
                  </a:lnTo>
                  <a:cubicBezTo>
                    <a:pt x="5253" y="5933"/>
                    <a:pt x="5264" y="5930"/>
                    <a:pt x="5275" y="5928"/>
                  </a:cubicBezTo>
                  <a:lnTo>
                    <a:pt x="5275" y="5928"/>
                  </a:lnTo>
                  <a:cubicBezTo>
                    <a:pt x="5288" y="5925"/>
                    <a:pt x="5300" y="5921"/>
                    <a:pt x="5312" y="5919"/>
                  </a:cubicBezTo>
                  <a:lnTo>
                    <a:pt x="5312" y="5919"/>
                  </a:lnTo>
                  <a:cubicBezTo>
                    <a:pt x="5322" y="5917"/>
                    <a:pt x="5333" y="5914"/>
                    <a:pt x="5343" y="5911"/>
                  </a:cubicBezTo>
                  <a:lnTo>
                    <a:pt x="5343" y="5911"/>
                  </a:lnTo>
                  <a:cubicBezTo>
                    <a:pt x="5355" y="5908"/>
                    <a:pt x="5367" y="5904"/>
                    <a:pt x="5379" y="5902"/>
                  </a:cubicBezTo>
                  <a:lnTo>
                    <a:pt x="5379" y="5902"/>
                  </a:lnTo>
                  <a:cubicBezTo>
                    <a:pt x="5389" y="5898"/>
                    <a:pt x="5400" y="5896"/>
                    <a:pt x="5411" y="5893"/>
                  </a:cubicBezTo>
                  <a:lnTo>
                    <a:pt x="5411" y="5893"/>
                  </a:lnTo>
                  <a:cubicBezTo>
                    <a:pt x="5422" y="5890"/>
                    <a:pt x="5434" y="5887"/>
                    <a:pt x="5446" y="5884"/>
                  </a:cubicBezTo>
                  <a:lnTo>
                    <a:pt x="5446" y="5884"/>
                  </a:lnTo>
                  <a:cubicBezTo>
                    <a:pt x="5457" y="5881"/>
                    <a:pt x="5467" y="5878"/>
                    <a:pt x="5477" y="5875"/>
                  </a:cubicBezTo>
                  <a:lnTo>
                    <a:pt x="5477" y="5875"/>
                  </a:lnTo>
                  <a:cubicBezTo>
                    <a:pt x="5489" y="5872"/>
                    <a:pt x="5500" y="5868"/>
                    <a:pt x="5511" y="5865"/>
                  </a:cubicBezTo>
                  <a:lnTo>
                    <a:pt x="5511" y="5865"/>
                  </a:lnTo>
                  <a:cubicBezTo>
                    <a:pt x="5521" y="5862"/>
                    <a:pt x="5532" y="5859"/>
                    <a:pt x="5542" y="5856"/>
                  </a:cubicBezTo>
                  <a:lnTo>
                    <a:pt x="5542" y="5856"/>
                  </a:lnTo>
                  <a:cubicBezTo>
                    <a:pt x="5553" y="5853"/>
                    <a:pt x="5565" y="5850"/>
                    <a:pt x="5576" y="5846"/>
                  </a:cubicBezTo>
                  <a:lnTo>
                    <a:pt x="5576" y="5846"/>
                  </a:lnTo>
                  <a:cubicBezTo>
                    <a:pt x="5586" y="5843"/>
                    <a:pt x="5596" y="5840"/>
                    <a:pt x="5606" y="5837"/>
                  </a:cubicBezTo>
                  <a:lnTo>
                    <a:pt x="5606" y="5837"/>
                  </a:lnTo>
                  <a:cubicBezTo>
                    <a:pt x="5612" y="5835"/>
                    <a:pt x="5619" y="5833"/>
                    <a:pt x="5626" y="5831"/>
                  </a:cubicBezTo>
                  <a:lnTo>
                    <a:pt x="5626" y="5831"/>
                  </a:lnTo>
                  <a:cubicBezTo>
                    <a:pt x="5629" y="5830"/>
                    <a:pt x="5632" y="5829"/>
                    <a:pt x="5635" y="5827"/>
                  </a:cubicBezTo>
                  <a:lnTo>
                    <a:pt x="5635" y="5827"/>
                  </a:lnTo>
                  <a:cubicBezTo>
                    <a:pt x="5658" y="5821"/>
                    <a:pt x="5681" y="5813"/>
                    <a:pt x="5703" y="5806"/>
                  </a:cubicBezTo>
                  <a:lnTo>
                    <a:pt x="5703" y="5806"/>
                  </a:lnTo>
                  <a:cubicBezTo>
                    <a:pt x="5707" y="5804"/>
                    <a:pt x="5710" y="5803"/>
                    <a:pt x="5713" y="5803"/>
                  </a:cubicBezTo>
                  <a:lnTo>
                    <a:pt x="5713" y="5803"/>
                  </a:lnTo>
                  <a:cubicBezTo>
                    <a:pt x="5738" y="5794"/>
                    <a:pt x="5763" y="5786"/>
                    <a:pt x="5788" y="5777"/>
                  </a:cubicBezTo>
                  <a:lnTo>
                    <a:pt x="5788" y="5777"/>
                  </a:lnTo>
                  <a:cubicBezTo>
                    <a:pt x="5795" y="5774"/>
                    <a:pt x="5802" y="5772"/>
                    <a:pt x="5808" y="5769"/>
                  </a:cubicBezTo>
                  <a:lnTo>
                    <a:pt x="5808" y="5769"/>
                  </a:lnTo>
                  <a:cubicBezTo>
                    <a:pt x="5826" y="5762"/>
                    <a:pt x="5845" y="5756"/>
                    <a:pt x="5863" y="5749"/>
                  </a:cubicBezTo>
                  <a:lnTo>
                    <a:pt x="5863" y="5749"/>
                  </a:lnTo>
                  <a:cubicBezTo>
                    <a:pt x="5870" y="5746"/>
                    <a:pt x="5878" y="5743"/>
                    <a:pt x="5885" y="5741"/>
                  </a:cubicBezTo>
                  <a:lnTo>
                    <a:pt x="5885" y="5741"/>
                  </a:lnTo>
                  <a:cubicBezTo>
                    <a:pt x="5908" y="5731"/>
                    <a:pt x="5931" y="5722"/>
                    <a:pt x="5955" y="5713"/>
                  </a:cubicBezTo>
                  <a:lnTo>
                    <a:pt x="5955" y="5713"/>
                  </a:lnTo>
                  <a:cubicBezTo>
                    <a:pt x="5961" y="5710"/>
                    <a:pt x="5967" y="5708"/>
                    <a:pt x="5973" y="5706"/>
                  </a:cubicBezTo>
                  <a:lnTo>
                    <a:pt x="5973" y="5706"/>
                  </a:lnTo>
                  <a:cubicBezTo>
                    <a:pt x="5978" y="5703"/>
                    <a:pt x="5983" y="5701"/>
                    <a:pt x="5988" y="5699"/>
                  </a:cubicBezTo>
                  <a:lnTo>
                    <a:pt x="5988" y="5699"/>
                  </a:lnTo>
                  <a:cubicBezTo>
                    <a:pt x="5998" y="5695"/>
                    <a:pt x="6010" y="5690"/>
                    <a:pt x="6020" y="5686"/>
                  </a:cubicBezTo>
                  <a:lnTo>
                    <a:pt x="6020" y="5686"/>
                  </a:lnTo>
                  <a:cubicBezTo>
                    <a:pt x="6027" y="5683"/>
                    <a:pt x="6035" y="5679"/>
                    <a:pt x="6043" y="5675"/>
                  </a:cubicBezTo>
                  <a:lnTo>
                    <a:pt x="6043" y="5675"/>
                  </a:lnTo>
                  <a:cubicBezTo>
                    <a:pt x="6053" y="5671"/>
                    <a:pt x="6063" y="5667"/>
                    <a:pt x="6073" y="5662"/>
                  </a:cubicBezTo>
                  <a:lnTo>
                    <a:pt x="6073" y="5662"/>
                  </a:lnTo>
                  <a:cubicBezTo>
                    <a:pt x="6081" y="5659"/>
                    <a:pt x="6088" y="5655"/>
                    <a:pt x="6096" y="5652"/>
                  </a:cubicBezTo>
                  <a:lnTo>
                    <a:pt x="6096" y="5652"/>
                  </a:lnTo>
                  <a:cubicBezTo>
                    <a:pt x="6106" y="5647"/>
                    <a:pt x="6116" y="5642"/>
                    <a:pt x="6125" y="5638"/>
                  </a:cubicBezTo>
                  <a:lnTo>
                    <a:pt x="6125" y="5638"/>
                  </a:lnTo>
                  <a:cubicBezTo>
                    <a:pt x="6133" y="5635"/>
                    <a:pt x="6140" y="5631"/>
                    <a:pt x="6147" y="5627"/>
                  </a:cubicBezTo>
                  <a:lnTo>
                    <a:pt x="6147" y="5627"/>
                  </a:lnTo>
                  <a:cubicBezTo>
                    <a:pt x="6157" y="5623"/>
                    <a:pt x="6166" y="5618"/>
                    <a:pt x="6176" y="5613"/>
                  </a:cubicBezTo>
                  <a:lnTo>
                    <a:pt x="6176" y="5613"/>
                  </a:lnTo>
                  <a:cubicBezTo>
                    <a:pt x="6180" y="5612"/>
                    <a:pt x="6184" y="5609"/>
                    <a:pt x="6188" y="5606"/>
                  </a:cubicBezTo>
                  <a:lnTo>
                    <a:pt x="6188" y="5606"/>
                  </a:lnTo>
                  <a:cubicBezTo>
                    <a:pt x="6192" y="5606"/>
                    <a:pt x="6195" y="5604"/>
                    <a:pt x="6198" y="5602"/>
                  </a:cubicBezTo>
                  <a:lnTo>
                    <a:pt x="6198" y="5602"/>
                  </a:lnTo>
                  <a:cubicBezTo>
                    <a:pt x="6205" y="5599"/>
                    <a:pt x="6211" y="5595"/>
                    <a:pt x="6217" y="5593"/>
                  </a:cubicBezTo>
                  <a:lnTo>
                    <a:pt x="6217" y="5593"/>
                  </a:lnTo>
                  <a:cubicBezTo>
                    <a:pt x="6225" y="5588"/>
                    <a:pt x="6234" y="5583"/>
                    <a:pt x="6243" y="5579"/>
                  </a:cubicBezTo>
                  <a:lnTo>
                    <a:pt x="6243" y="5579"/>
                  </a:lnTo>
                  <a:cubicBezTo>
                    <a:pt x="6248" y="5576"/>
                    <a:pt x="6254" y="5572"/>
                    <a:pt x="6260" y="5570"/>
                  </a:cubicBezTo>
                  <a:lnTo>
                    <a:pt x="6260" y="5570"/>
                  </a:lnTo>
                  <a:cubicBezTo>
                    <a:pt x="6268" y="5565"/>
                    <a:pt x="6277" y="5560"/>
                    <a:pt x="6284" y="5556"/>
                  </a:cubicBezTo>
                  <a:lnTo>
                    <a:pt x="6284" y="5556"/>
                  </a:lnTo>
                  <a:cubicBezTo>
                    <a:pt x="6290" y="5553"/>
                    <a:pt x="6296" y="5549"/>
                    <a:pt x="6302" y="5546"/>
                  </a:cubicBezTo>
                  <a:lnTo>
                    <a:pt x="6302" y="5546"/>
                  </a:lnTo>
                  <a:cubicBezTo>
                    <a:pt x="6310" y="5542"/>
                    <a:pt x="6318" y="5536"/>
                    <a:pt x="6326" y="5532"/>
                  </a:cubicBezTo>
                  <a:lnTo>
                    <a:pt x="6326" y="5532"/>
                  </a:lnTo>
                  <a:cubicBezTo>
                    <a:pt x="6332" y="5529"/>
                    <a:pt x="6336" y="5526"/>
                    <a:pt x="6342" y="5523"/>
                  </a:cubicBezTo>
                  <a:lnTo>
                    <a:pt x="6342" y="5523"/>
                  </a:lnTo>
                  <a:cubicBezTo>
                    <a:pt x="6343" y="5522"/>
                    <a:pt x="6345" y="5521"/>
                    <a:pt x="6347" y="5520"/>
                  </a:cubicBezTo>
                  <a:lnTo>
                    <a:pt x="6347" y="5520"/>
                  </a:lnTo>
                  <a:cubicBezTo>
                    <a:pt x="6356" y="5514"/>
                    <a:pt x="6365" y="5508"/>
                    <a:pt x="6375" y="5502"/>
                  </a:cubicBezTo>
                  <a:lnTo>
                    <a:pt x="6375" y="5502"/>
                  </a:lnTo>
                  <a:cubicBezTo>
                    <a:pt x="6377" y="5501"/>
                    <a:pt x="6378" y="5500"/>
                    <a:pt x="6378" y="5500"/>
                  </a:cubicBezTo>
                  <a:lnTo>
                    <a:pt x="6378" y="5500"/>
                  </a:lnTo>
                  <a:cubicBezTo>
                    <a:pt x="6391" y="5493"/>
                    <a:pt x="6402" y="5485"/>
                    <a:pt x="6414" y="5477"/>
                  </a:cubicBezTo>
                  <a:lnTo>
                    <a:pt x="6414" y="5477"/>
                  </a:lnTo>
                  <a:cubicBezTo>
                    <a:pt x="6418" y="5474"/>
                    <a:pt x="6421" y="5472"/>
                    <a:pt x="6425" y="5470"/>
                  </a:cubicBezTo>
                  <a:lnTo>
                    <a:pt x="6425" y="5470"/>
                  </a:lnTo>
                  <a:cubicBezTo>
                    <a:pt x="6433" y="5464"/>
                    <a:pt x="6441" y="5459"/>
                    <a:pt x="6449" y="5453"/>
                  </a:cubicBezTo>
                  <a:lnTo>
                    <a:pt x="6449" y="5453"/>
                  </a:lnTo>
                  <a:cubicBezTo>
                    <a:pt x="6453" y="5451"/>
                    <a:pt x="6457" y="5448"/>
                    <a:pt x="6461" y="5445"/>
                  </a:cubicBezTo>
                  <a:lnTo>
                    <a:pt x="6461" y="5445"/>
                  </a:lnTo>
                  <a:cubicBezTo>
                    <a:pt x="6464" y="5443"/>
                    <a:pt x="6467" y="5441"/>
                    <a:pt x="6470" y="5438"/>
                  </a:cubicBezTo>
                  <a:lnTo>
                    <a:pt x="6470" y="5438"/>
                  </a:lnTo>
                  <a:cubicBezTo>
                    <a:pt x="6475" y="5435"/>
                    <a:pt x="6480" y="5432"/>
                    <a:pt x="6485" y="5428"/>
                  </a:cubicBezTo>
                  <a:lnTo>
                    <a:pt x="6485" y="5428"/>
                  </a:lnTo>
                  <a:cubicBezTo>
                    <a:pt x="6487" y="5426"/>
                    <a:pt x="6490" y="5424"/>
                    <a:pt x="6493" y="5421"/>
                  </a:cubicBezTo>
                  <a:lnTo>
                    <a:pt x="6493" y="5421"/>
                  </a:lnTo>
                  <a:cubicBezTo>
                    <a:pt x="6503" y="5414"/>
                    <a:pt x="6514" y="5406"/>
                    <a:pt x="6523" y="5398"/>
                  </a:cubicBezTo>
                  <a:lnTo>
                    <a:pt x="6523" y="5398"/>
                  </a:lnTo>
                  <a:cubicBezTo>
                    <a:pt x="6525" y="5398"/>
                    <a:pt x="6526" y="5396"/>
                    <a:pt x="6529" y="5395"/>
                  </a:cubicBezTo>
                  <a:lnTo>
                    <a:pt x="6529" y="5395"/>
                  </a:lnTo>
                  <a:cubicBezTo>
                    <a:pt x="6536" y="5388"/>
                    <a:pt x="6545" y="5381"/>
                    <a:pt x="6552" y="5375"/>
                  </a:cubicBezTo>
                  <a:lnTo>
                    <a:pt x="6552" y="5375"/>
                  </a:lnTo>
                  <a:cubicBezTo>
                    <a:pt x="6556" y="5373"/>
                    <a:pt x="6558" y="5370"/>
                    <a:pt x="6562" y="5368"/>
                  </a:cubicBezTo>
                  <a:lnTo>
                    <a:pt x="6562" y="5368"/>
                  </a:lnTo>
                  <a:cubicBezTo>
                    <a:pt x="6564" y="5365"/>
                    <a:pt x="6567" y="5362"/>
                    <a:pt x="6570" y="5360"/>
                  </a:cubicBezTo>
                  <a:lnTo>
                    <a:pt x="6570" y="5360"/>
                  </a:lnTo>
                  <a:cubicBezTo>
                    <a:pt x="6575" y="5356"/>
                    <a:pt x="6579" y="5353"/>
                    <a:pt x="6583" y="5349"/>
                  </a:cubicBezTo>
                  <a:lnTo>
                    <a:pt x="6583" y="5349"/>
                  </a:lnTo>
                  <a:cubicBezTo>
                    <a:pt x="6585" y="5347"/>
                    <a:pt x="6586" y="5345"/>
                    <a:pt x="6589" y="5344"/>
                  </a:cubicBezTo>
                  <a:lnTo>
                    <a:pt x="6589" y="5344"/>
                  </a:lnTo>
                  <a:cubicBezTo>
                    <a:pt x="6598" y="5336"/>
                    <a:pt x="6606" y="5328"/>
                    <a:pt x="6615" y="5320"/>
                  </a:cubicBezTo>
                  <a:lnTo>
                    <a:pt x="6615" y="5320"/>
                  </a:lnTo>
                  <a:cubicBezTo>
                    <a:pt x="6617" y="5318"/>
                    <a:pt x="6618" y="5316"/>
                    <a:pt x="6620" y="5315"/>
                  </a:cubicBezTo>
                  <a:lnTo>
                    <a:pt x="6620" y="5315"/>
                  </a:lnTo>
                  <a:cubicBezTo>
                    <a:pt x="6627" y="5309"/>
                    <a:pt x="6633" y="5302"/>
                    <a:pt x="6640" y="5296"/>
                  </a:cubicBezTo>
                  <a:lnTo>
                    <a:pt x="6640" y="5296"/>
                  </a:lnTo>
                  <a:cubicBezTo>
                    <a:pt x="6642" y="5293"/>
                    <a:pt x="6644" y="5290"/>
                    <a:pt x="6647" y="5289"/>
                  </a:cubicBezTo>
                  <a:lnTo>
                    <a:pt x="6647" y="5289"/>
                  </a:lnTo>
                  <a:cubicBezTo>
                    <a:pt x="6648" y="5287"/>
                    <a:pt x="6650" y="5286"/>
                    <a:pt x="6651" y="5284"/>
                  </a:cubicBezTo>
                  <a:lnTo>
                    <a:pt x="6651" y="5284"/>
                  </a:lnTo>
                  <a:cubicBezTo>
                    <a:pt x="6658" y="5278"/>
                    <a:pt x="6663" y="5271"/>
                    <a:pt x="6669" y="5265"/>
                  </a:cubicBezTo>
                  <a:lnTo>
                    <a:pt x="6669" y="5265"/>
                  </a:lnTo>
                  <a:lnTo>
                    <a:pt x="6669" y="5265"/>
                  </a:lnTo>
                  <a:lnTo>
                    <a:pt x="6669" y="5265"/>
                  </a:lnTo>
                  <a:cubicBezTo>
                    <a:pt x="6677" y="5256"/>
                    <a:pt x="6683" y="5249"/>
                    <a:pt x="6690" y="5240"/>
                  </a:cubicBezTo>
                  <a:lnTo>
                    <a:pt x="6690" y="5240"/>
                  </a:lnTo>
                  <a:cubicBezTo>
                    <a:pt x="6692" y="5238"/>
                    <a:pt x="6694" y="5236"/>
                    <a:pt x="6696" y="5233"/>
                  </a:cubicBezTo>
                  <a:lnTo>
                    <a:pt x="6696" y="5233"/>
                  </a:lnTo>
                  <a:cubicBezTo>
                    <a:pt x="6701" y="5227"/>
                    <a:pt x="6707" y="5220"/>
                    <a:pt x="6713" y="5214"/>
                  </a:cubicBezTo>
                  <a:lnTo>
                    <a:pt x="6713" y="5214"/>
                  </a:lnTo>
                  <a:cubicBezTo>
                    <a:pt x="6713" y="5212"/>
                    <a:pt x="6715" y="5210"/>
                    <a:pt x="6716" y="5208"/>
                  </a:cubicBezTo>
                  <a:lnTo>
                    <a:pt x="6716" y="5208"/>
                  </a:lnTo>
                  <a:cubicBezTo>
                    <a:pt x="6716" y="5208"/>
                    <a:pt x="6717" y="5208"/>
                    <a:pt x="6717" y="5207"/>
                  </a:cubicBezTo>
                  <a:lnTo>
                    <a:pt x="6717" y="5207"/>
                  </a:lnTo>
                  <a:cubicBezTo>
                    <a:pt x="6723" y="5199"/>
                    <a:pt x="6729" y="5192"/>
                    <a:pt x="6734" y="5184"/>
                  </a:cubicBezTo>
                  <a:lnTo>
                    <a:pt x="6734" y="5184"/>
                  </a:lnTo>
                  <a:cubicBezTo>
                    <a:pt x="6736" y="5182"/>
                    <a:pt x="6736" y="5180"/>
                    <a:pt x="6738" y="5178"/>
                  </a:cubicBezTo>
                  <a:lnTo>
                    <a:pt x="6738" y="5178"/>
                  </a:lnTo>
                  <a:cubicBezTo>
                    <a:pt x="6743" y="5172"/>
                    <a:pt x="6747" y="5165"/>
                    <a:pt x="6751" y="5158"/>
                  </a:cubicBezTo>
                  <a:lnTo>
                    <a:pt x="6751" y="5158"/>
                  </a:lnTo>
                  <a:cubicBezTo>
                    <a:pt x="6753" y="5156"/>
                    <a:pt x="6753" y="5155"/>
                    <a:pt x="6755" y="5152"/>
                  </a:cubicBezTo>
                  <a:lnTo>
                    <a:pt x="6755" y="5152"/>
                  </a:lnTo>
                  <a:cubicBezTo>
                    <a:pt x="6760" y="5144"/>
                    <a:pt x="6765" y="5136"/>
                    <a:pt x="6769" y="5129"/>
                  </a:cubicBezTo>
                  <a:lnTo>
                    <a:pt x="6769" y="5129"/>
                  </a:lnTo>
                  <a:cubicBezTo>
                    <a:pt x="6770" y="5129"/>
                    <a:pt x="6770" y="5128"/>
                    <a:pt x="6770" y="5127"/>
                  </a:cubicBezTo>
                  <a:lnTo>
                    <a:pt x="6770" y="5127"/>
                  </a:lnTo>
                  <a:cubicBezTo>
                    <a:pt x="6771" y="5126"/>
                    <a:pt x="6772" y="5125"/>
                    <a:pt x="6772" y="5123"/>
                  </a:cubicBezTo>
                  <a:lnTo>
                    <a:pt x="6772" y="5123"/>
                  </a:lnTo>
                  <a:cubicBezTo>
                    <a:pt x="6776" y="5116"/>
                    <a:pt x="6780" y="5109"/>
                    <a:pt x="6783" y="5102"/>
                  </a:cubicBezTo>
                  <a:lnTo>
                    <a:pt x="6783" y="5102"/>
                  </a:lnTo>
                  <a:cubicBezTo>
                    <a:pt x="6785" y="5100"/>
                    <a:pt x="6786" y="5097"/>
                    <a:pt x="6788" y="5095"/>
                  </a:cubicBezTo>
                  <a:lnTo>
                    <a:pt x="6788" y="5095"/>
                  </a:lnTo>
                  <a:cubicBezTo>
                    <a:pt x="6791" y="5087"/>
                    <a:pt x="6795" y="5079"/>
                    <a:pt x="6798" y="5071"/>
                  </a:cubicBezTo>
                  <a:lnTo>
                    <a:pt x="6798" y="5071"/>
                  </a:lnTo>
                  <a:cubicBezTo>
                    <a:pt x="6799" y="5070"/>
                    <a:pt x="6799" y="5070"/>
                    <a:pt x="6799" y="5070"/>
                  </a:cubicBezTo>
                  <a:lnTo>
                    <a:pt x="6799" y="5070"/>
                  </a:lnTo>
                  <a:cubicBezTo>
                    <a:pt x="6802" y="5063"/>
                    <a:pt x="6805" y="5056"/>
                    <a:pt x="6808" y="5048"/>
                  </a:cubicBezTo>
                  <a:lnTo>
                    <a:pt x="6808" y="5048"/>
                  </a:lnTo>
                  <a:cubicBezTo>
                    <a:pt x="6808" y="5047"/>
                    <a:pt x="6809" y="5046"/>
                    <a:pt x="6809" y="5044"/>
                  </a:cubicBezTo>
                  <a:lnTo>
                    <a:pt x="6809" y="5044"/>
                  </a:lnTo>
                  <a:cubicBezTo>
                    <a:pt x="6810" y="5041"/>
                    <a:pt x="6811" y="5039"/>
                    <a:pt x="6812" y="5037"/>
                  </a:cubicBezTo>
                  <a:lnTo>
                    <a:pt x="6812" y="5037"/>
                  </a:lnTo>
                  <a:cubicBezTo>
                    <a:pt x="6815" y="5030"/>
                    <a:pt x="6817" y="5023"/>
                    <a:pt x="6819" y="5017"/>
                  </a:cubicBezTo>
                  <a:lnTo>
                    <a:pt x="6819" y="5017"/>
                  </a:lnTo>
                  <a:cubicBezTo>
                    <a:pt x="6819" y="5015"/>
                    <a:pt x="6820" y="5012"/>
                    <a:pt x="6821" y="5011"/>
                  </a:cubicBezTo>
                  <a:lnTo>
                    <a:pt x="6821" y="5011"/>
                  </a:lnTo>
                  <a:cubicBezTo>
                    <a:pt x="6824" y="5002"/>
                    <a:pt x="6826" y="4994"/>
                    <a:pt x="6828" y="4985"/>
                  </a:cubicBezTo>
                  <a:lnTo>
                    <a:pt x="6828" y="4985"/>
                  </a:lnTo>
                  <a:cubicBezTo>
                    <a:pt x="6829" y="4983"/>
                    <a:pt x="6829" y="4982"/>
                    <a:pt x="6829" y="4981"/>
                  </a:cubicBezTo>
                  <a:lnTo>
                    <a:pt x="6829" y="4981"/>
                  </a:lnTo>
                  <a:cubicBezTo>
                    <a:pt x="6831" y="4975"/>
                    <a:pt x="6831" y="4970"/>
                    <a:pt x="6832" y="4965"/>
                  </a:cubicBezTo>
                  <a:lnTo>
                    <a:pt x="6832" y="4965"/>
                  </a:lnTo>
                  <a:cubicBezTo>
                    <a:pt x="6833" y="4963"/>
                    <a:pt x="6833" y="4961"/>
                    <a:pt x="6834" y="4959"/>
                  </a:cubicBezTo>
                  <a:lnTo>
                    <a:pt x="6834" y="4959"/>
                  </a:lnTo>
                  <a:cubicBezTo>
                    <a:pt x="6834" y="4956"/>
                    <a:pt x="6835" y="4953"/>
                    <a:pt x="6835" y="4951"/>
                  </a:cubicBezTo>
                  <a:lnTo>
                    <a:pt x="6835" y="4951"/>
                  </a:lnTo>
                  <a:cubicBezTo>
                    <a:pt x="6837" y="4944"/>
                    <a:pt x="6838" y="4938"/>
                    <a:pt x="6838" y="4932"/>
                  </a:cubicBezTo>
                  <a:lnTo>
                    <a:pt x="6838" y="4932"/>
                  </a:lnTo>
                  <a:cubicBezTo>
                    <a:pt x="6838" y="4929"/>
                    <a:pt x="6839" y="4926"/>
                    <a:pt x="6839" y="4923"/>
                  </a:cubicBezTo>
                  <a:lnTo>
                    <a:pt x="6839" y="4923"/>
                  </a:lnTo>
                  <a:cubicBezTo>
                    <a:pt x="6840" y="4915"/>
                    <a:pt x="6841" y="4906"/>
                    <a:pt x="6842" y="4898"/>
                  </a:cubicBezTo>
                  <a:lnTo>
                    <a:pt x="6842" y="4898"/>
                  </a:lnTo>
                  <a:cubicBezTo>
                    <a:pt x="6842" y="4897"/>
                    <a:pt x="6842" y="4897"/>
                    <a:pt x="6842" y="4896"/>
                  </a:cubicBezTo>
                  <a:lnTo>
                    <a:pt x="6842" y="4896"/>
                  </a:lnTo>
                  <a:cubicBezTo>
                    <a:pt x="6842" y="4889"/>
                    <a:pt x="6842" y="4882"/>
                    <a:pt x="6842" y="4875"/>
                  </a:cubicBezTo>
                  <a:lnTo>
                    <a:pt x="6842" y="4875"/>
                  </a:lnTo>
                  <a:cubicBezTo>
                    <a:pt x="6842" y="4873"/>
                    <a:pt x="6842" y="4870"/>
                    <a:pt x="6842" y="48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ABF05938-3F4A-4F31-ACA8-33B2A8E63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682" y="4390568"/>
              <a:ext cx="6089508" cy="5461724"/>
            </a:xfrm>
            <a:custGeom>
              <a:avLst/>
              <a:gdLst>
                <a:gd name="T0" fmla="*/ 6786 w 6843"/>
                <a:gd name="T1" fmla="*/ 112 h 6138"/>
                <a:gd name="T2" fmla="*/ 6745 w 6843"/>
                <a:gd name="T3" fmla="*/ 226 h 6138"/>
                <a:gd name="T4" fmla="*/ 6673 w 6843"/>
                <a:gd name="T5" fmla="*/ 341 h 6138"/>
                <a:gd name="T6" fmla="*/ 6577 w 6843"/>
                <a:gd name="T7" fmla="*/ 446 h 6138"/>
                <a:gd name="T8" fmla="*/ 6450 w 6843"/>
                <a:gd name="T9" fmla="*/ 554 h 6138"/>
                <a:gd name="T10" fmla="*/ 6300 w 6843"/>
                <a:gd name="T11" fmla="*/ 654 h 6138"/>
                <a:gd name="T12" fmla="*/ 6133 w 6843"/>
                <a:gd name="T13" fmla="*/ 745 h 6138"/>
                <a:gd name="T14" fmla="*/ 5913 w 6843"/>
                <a:gd name="T15" fmla="*/ 844 h 6138"/>
                <a:gd name="T16" fmla="*/ 5563 w 6843"/>
                <a:gd name="T17" fmla="*/ 969 h 6138"/>
                <a:gd name="T18" fmla="*/ 5300 w 6843"/>
                <a:gd name="T19" fmla="*/ 1043 h 6138"/>
                <a:gd name="T20" fmla="*/ 5020 w 6843"/>
                <a:gd name="T21" fmla="*/ 1107 h 6138"/>
                <a:gd name="T22" fmla="*/ 4701 w 6843"/>
                <a:gd name="T23" fmla="*/ 1165 h 6138"/>
                <a:gd name="T24" fmla="*/ 4353 w 6843"/>
                <a:gd name="T25" fmla="*/ 1212 h 6138"/>
                <a:gd name="T26" fmla="*/ 3916 w 6843"/>
                <a:gd name="T27" fmla="*/ 1251 h 6138"/>
                <a:gd name="T28" fmla="*/ 3389 w 6843"/>
                <a:gd name="T29" fmla="*/ 1269 h 6138"/>
                <a:gd name="T30" fmla="*/ 2913 w 6843"/>
                <a:gd name="T31" fmla="*/ 1260 h 6138"/>
                <a:gd name="T32" fmla="*/ 2492 w 6843"/>
                <a:gd name="T33" fmla="*/ 1232 h 6138"/>
                <a:gd name="T34" fmla="*/ 2067 w 6843"/>
                <a:gd name="T35" fmla="*/ 1180 h 6138"/>
                <a:gd name="T36" fmla="*/ 1648 w 6843"/>
                <a:gd name="T37" fmla="*/ 1105 h 6138"/>
                <a:gd name="T38" fmla="*/ 1323 w 6843"/>
                <a:gd name="T39" fmla="*/ 1026 h 6138"/>
                <a:gd name="T40" fmla="*/ 995 w 6843"/>
                <a:gd name="T41" fmla="*/ 923 h 6138"/>
                <a:gd name="T42" fmla="*/ 775 w 6843"/>
                <a:gd name="T43" fmla="*/ 837 h 6138"/>
                <a:gd name="T44" fmla="*/ 579 w 6843"/>
                <a:gd name="T45" fmla="*/ 743 h 6138"/>
                <a:gd name="T46" fmla="*/ 405 w 6843"/>
                <a:gd name="T47" fmla="*/ 639 h 6138"/>
                <a:gd name="T48" fmla="*/ 258 w 6843"/>
                <a:gd name="T49" fmla="*/ 527 h 6138"/>
                <a:gd name="T50" fmla="*/ 149 w 6843"/>
                <a:gd name="T51" fmla="*/ 417 h 6138"/>
                <a:gd name="T52" fmla="*/ 69 w 6843"/>
                <a:gd name="T53" fmla="*/ 302 h 6138"/>
                <a:gd name="T54" fmla="*/ 19 w 6843"/>
                <a:gd name="T55" fmla="*/ 184 h 6138"/>
                <a:gd name="T56" fmla="*/ 46 w 6843"/>
                <a:gd name="T57" fmla="*/ 4980 h 6138"/>
                <a:gd name="T58" fmla="*/ 83 w 6843"/>
                <a:gd name="T59" fmla="*/ 5112 h 6138"/>
                <a:gd name="T60" fmla="*/ 148 w 6843"/>
                <a:gd name="T61" fmla="*/ 5229 h 6138"/>
                <a:gd name="T62" fmla="*/ 242 w 6843"/>
                <a:gd name="T63" fmla="*/ 5341 h 6138"/>
                <a:gd name="T64" fmla="*/ 365 w 6843"/>
                <a:gd name="T65" fmla="*/ 5448 h 6138"/>
                <a:gd name="T66" fmla="*/ 533 w 6843"/>
                <a:gd name="T67" fmla="*/ 5561 h 6138"/>
                <a:gd name="T68" fmla="*/ 716 w 6843"/>
                <a:gd name="T69" fmla="*/ 5659 h 6138"/>
                <a:gd name="T70" fmla="*/ 924 w 6843"/>
                <a:gd name="T71" fmla="*/ 5749 h 6138"/>
                <a:gd name="T72" fmla="*/ 1152 w 6843"/>
                <a:gd name="T73" fmla="*/ 5831 h 6138"/>
                <a:gd name="T74" fmla="*/ 1431 w 6843"/>
                <a:gd name="T75" fmla="*/ 5912 h 6138"/>
                <a:gd name="T76" fmla="*/ 1693 w 6843"/>
                <a:gd name="T77" fmla="*/ 5974 h 6138"/>
                <a:gd name="T78" fmla="*/ 2033 w 6843"/>
                <a:gd name="T79" fmla="*/ 6036 h 6138"/>
                <a:gd name="T80" fmla="*/ 2426 w 6843"/>
                <a:gd name="T81" fmla="*/ 6088 h 6138"/>
                <a:gd name="T82" fmla="*/ 2738 w 6843"/>
                <a:gd name="T83" fmla="*/ 6116 h 6138"/>
                <a:gd name="T84" fmla="*/ 3082 w 6843"/>
                <a:gd name="T85" fmla="*/ 6133 h 6138"/>
                <a:gd name="T86" fmla="*/ 3440 w 6843"/>
                <a:gd name="T87" fmla="*/ 6137 h 6138"/>
                <a:gd name="T88" fmla="*/ 3830 w 6843"/>
                <a:gd name="T89" fmla="*/ 6126 h 6138"/>
                <a:gd name="T90" fmla="*/ 4296 w 6843"/>
                <a:gd name="T91" fmla="*/ 6091 h 6138"/>
                <a:gd name="T92" fmla="*/ 4638 w 6843"/>
                <a:gd name="T93" fmla="*/ 6049 h 6138"/>
                <a:gd name="T94" fmla="*/ 4959 w 6843"/>
                <a:gd name="T95" fmla="*/ 5996 h 6138"/>
                <a:gd name="T96" fmla="*/ 5243 w 6843"/>
                <a:gd name="T97" fmla="*/ 5935 h 6138"/>
                <a:gd name="T98" fmla="*/ 5511 w 6843"/>
                <a:gd name="T99" fmla="*/ 5865 h 6138"/>
                <a:gd name="T100" fmla="*/ 5788 w 6843"/>
                <a:gd name="T101" fmla="*/ 5777 h 6138"/>
                <a:gd name="T102" fmla="*/ 6043 w 6843"/>
                <a:gd name="T103" fmla="*/ 5675 h 6138"/>
                <a:gd name="T104" fmla="*/ 6217 w 6843"/>
                <a:gd name="T105" fmla="*/ 5593 h 6138"/>
                <a:gd name="T106" fmla="*/ 6375 w 6843"/>
                <a:gd name="T107" fmla="*/ 5502 h 6138"/>
                <a:gd name="T108" fmla="*/ 6493 w 6843"/>
                <a:gd name="T109" fmla="*/ 5421 h 6138"/>
                <a:gd name="T110" fmla="*/ 6615 w 6843"/>
                <a:gd name="T111" fmla="*/ 5320 h 6138"/>
                <a:gd name="T112" fmla="*/ 6696 w 6843"/>
                <a:gd name="T113" fmla="*/ 5233 h 6138"/>
                <a:gd name="T114" fmla="*/ 6769 w 6843"/>
                <a:gd name="T115" fmla="*/ 5129 h 6138"/>
                <a:gd name="T116" fmla="*/ 6809 w 6843"/>
                <a:gd name="T117" fmla="*/ 5044 h 6138"/>
                <a:gd name="T118" fmla="*/ 6835 w 6843"/>
                <a:gd name="T119" fmla="*/ 4951 h 6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43" h="6138">
                  <a:moveTo>
                    <a:pt x="6842" y="4868"/>
                  </a:moveTo>
                  <a:lnTo>
                    <a:pt x="6800" y="0"/>
                  </a:lnTo>
                  <a:lnTo>
                    <a:pt x="6800" y="0"/>
                  </a:lnTo>
                  <a:cubicBezTo>
                    <a:pt x="6800" y="9"/>
                    <a:pt x="6799" y="19"/>
                    <a:pt x="6799" y="28"/>
                  </a:cubicBezTo>
                  <a:lnTo>
                    <a:pt x="6799" y="28"/>
                  </a:lnTo>
                  <a:cubicBezTo>
                    <a:pt x="6799" y="29"/>
                    <a:pt x="6799" y="29"/>
                    <a:pt x="6799" y="29"/>
                  </a:cubicBezTo>
                  <a:lnTo>
                    <a:pt x="6799" y="29"/>
                  </a:lnTo>
                  <a:cubicBezTo>
                    <a:pt x="6798" y="38"/>
                    <a:pt x="6797" y="47"/>
                    <a:pt x="6796" y="55"/>
                  </a:cubicBezTo>
                  <a:lnTo>
                    <a:pt x="6796" y="55"/>
                  </a:lnTo>
                  <a:cubicBezTo>
                    <a:pt x="6796" y="58"/>
                    <a:pt x="6795" y="61"/>
                    <a:pt x="6795" y="64"/>
                  </a:cubicBezTo>
                  <a:lnTo>
                    <a:pt x="6795" y="64"/>
                  </a:lnTo>
                  <a:cubicBezTo>
                    <a:pt x="6795" y="70"/>
                    <a:pt x="6794" y="76"/>
                    <a:pt x="6793" y="82"/>
                  </a:cubicBezTo>
                  <a:lnTo>
                    <a:pt x="6793" y="82"/>
                  </a:lnTo>
                  <a:cubicBezTo>
                    <a:pt x="6792" y="85"/>
                    <a:pt x="6791" y="88"/>
                    <a:pt x="6791" y="91"/>
                  </a:cubicBezTo>
                  <a:lnTo>
                    <a:pt x="6791" y="91"/>
                  </a:lnTo>
                  <a:cubicBezTo>
                    <a:pt x="6789" y="98"/>
                    <a:pt x="6788" y="106"/>
                    <a:pt x="6786" y="112"/>
                  </a:cubicBezTo>
                  <a:lnTo>
                    <a:pt x="6786" y="112"/>
                  </a:lnTo>
                  <a:cubicBezTo>
                    <a:pt x="6786" y="114"/>
                    <a:pt x="6786" y="115"/>
                    <a:pt x="6785" y="117"/>
                  </a:cubicBezTo>
                  <a:lnTo>
                    <a:pt x="6785" y="117"/>
                  </a:lnTo>
                  <a:cubicBezTo>
                    <a:pt x="6783" y="125"/>
                    <a:pt x="6781" y="134"/>
                    <a:pt x="6779" y="143"/>
                  </a:cubicBezTo>
                  <a:lnTo>
                    <a:pt x="6779" y="143"/>
                  </a:lnTo>
                  <a:cubicBezTo>
                    <a:pt x="6778" y="144"/>
                    <a:pt x="6776" y="147"/>
                    <a:pt x="6776" y="150"/>
                  </a:cubicBezTo>
                  <a:lnTo>
                    <a:pt x="6776" y="150"/>
                  </a:lnTo>
                  <a:cubicBezTo>
                    <a:pt x="6774" y="155"/>
                    <a:pt x="6772" y="162"/>
                    <a:pt x="6770" y="169"/>
                  </a:cubicBezTo>
                  <a:lnTo>
                    <a:pt x="6770" y="169"/>
                  </a:lnTo>
                  <a:cubicBezTo>
                    <a:pt x="6769" y="172"/>
                    <a:pt x="6768" y="173"/>
                    <a:pt x="6767" y="176"/>
                  </a:cubicBezTo>
                  <a:lnTo>
                    <a:pt x="6767" y="176"/>
                  </a:lnTo>
                  <a:cubicBezTo>
                    <a:pt x="6764" y="184"/>
                    <a:pt x="6760" y="193"/>
                    <a:pt x="6757" y="202"/>
                  </a:cubicBezTo>
                  <a:lnTo>
                    <a:pt x="6757" y="202"/>
                  </a:lnTo>
                  <a:cubicBezTo>
                    <a:pt x="6756" y="202"/>
                    <a:pt x="6756" y="203"/>
                    <a:pt x="6756" y="203"/>
                  </a:cubicBezTo>
                  <a:lnTo>
                    <a:pt x="6756" y="203"/>
                  </a:lnTo>
                  <a:cubicBezTo>
                    <a:pt x="6753" y="211"/>
                    <a:pt x="6749" y="219"/>
                    <a:pt x="6745" y="226"/>
                  </a:cubicBezTo>
                  <a:lnTo>
                    <a:pt x="6745" y="226"/>
                  </a:lnTo>
                  <a:cubicBezTo>
                    <a:pt x="6743" y="229"/>
                    <a:pt x="6743" y="232"/>
                    <a:pt x="6742" y="234"/>
                  </a:cubicBezTo>
                  <a:lnTo>
                    <a:pt x="6742" y="234"/>
                  </a:lnTo>
                  <a:cubicBezTo>
                    <a:pt x="6737" y="241"/>
                    <a:pt x="6734" y="248"/>
                    <a:pt x="6730" y="255"/>
                  </a:cubicBezTo>
                  <a:lnTo>
                    <a:pt x="6730" y="255"/>
                  </a:lnTo>
                  <a:cubicBezTo>
                    <a:pt x="6729" y="256"/>
                    <a:pt x="6729" y="258"/>
                    <a:pt x="6728" y="259"/>
                  </a:cubicBezTo>
                  <a:lnTo>
                    <a:pt x="6728" y="259"/>
                  </a:lnTo>
                  <a:cubicBezTo>
                    <a:pt x="6723" y="268"/>
                    <a:pt x="6717" y="276"/>
                    <a:pt x="6713" y="284"/>
                  </a:cubicBezTo>
                  <a:lnTo>
                    <a:pt x="6713" y="284"/>
                  </a:lnTo>
                  <a:cubicBezTo>
                    <a:pt x="6712" y="286"/>
                    <a:pt x="6710" y="288"/>
                    <a:pt x="6709" y="290"/>
                  </a:cubicBezTo>
                  <a:lnTo>
                    <a:pt x="6709" y="290"/>
                  </a:lnTo>
                  <a:cubicBezTo>
                    <a:pt x="6705" y="297"/>
                    <a:pt x="6700" y="304"/>
                    <a:pt x="6695" y="310"/>
                  </a:cubicBezTo>
                  <a:lnTo>
                    <a:pt x="6695" y="310"/>
                  </a:lnTo>
                  <a:cubicBezTo>
                    <a:pt x="6694" y="312"/>
                    <a:pt x="6693" y="314"/>
                    <a:pt x="6691" y="316"/>
                  </a:cubicBezTo>
                  <a:lnTo>
                    <a:pt x="6691" y="316"/>
                  </a:lnTo>
                  <a:cubicBezTo>
                    <a:pt x="6685" y="324"/>
                    <a:pt x="6679" y="332"/>
                    <a:pt x="6673" y="341"/>
                  </a:cubicBezTo>
                  <a:lnTo>
                    <a:pt x="6673" y="341"/>
                  </a:lnTo>
                  <a:cubicBezTo>
                    <a:pt x="6672" y="342"/>
                    <a:pt x="6671" y="344"/>
                    <a:pt x="6670" y="345"/>
                  </a:cubicBezTo>
                  <a:lnTo>
                    <a:pt x="6670" y="345"/>
                  </a:lnTo>
                  <a:cubicBezTo>
                    <a:pt x="6664" y="352"/>
                    <a:pt x="6658" y="359"/>
                    <a:pt x="6654" y="366"/>
                  </a:cubicBezTo>
                  <a:lnTo>
                    <a:pt x="6654" y="366"/>
                  </a:lnTo>
                  <a:cubicBezTo>
                    <a:pt x="6651" y="368"/>
                    <a:pt x="6650" y="370"/>
                    <a:pt x="6647" y="372"/>
                  </a:cubicBezTo>
                  <a:lnTo>
                    <a:pt x="6647" y="372"/>
                  </a:lnTo>
                  <a:cubicBezTo>
                    <a:pt x="6641" y="381"/>
                    <a:pt x="6634" y="388"/>
                    <a:pt x="6627" y="397"/>
                  </a:cubicBezTo>
                  <a:lnTo>
                    <a:pt x="6627" y="397"/>
                  </a:lnTo>
                  <a:cubicBezTo>
                    <a:pt x="6626" y="397"/>
                    <a:pt x="6626" y="397"/>
                    <a:pt x="6626" y="397"/>
                  </a:cubicBezTo>
                  <a:lnTo>
                    <a:pt x="6626" y="397"/>
                  </a:lnTo>
                  <a:cubicBezTo>
                    <a:pt x="6619" y="405"/>
                    <a:pt x="6611" y="413"/>
                    <a:pt x="6604" y="421"/>
                  </a:cubicBezTo>
                  <a:lnTo>
                    <a:pt x="6604" y="421"/>
                  </a:lnTo>
                  <a:cubicBezTo>
                    <a:pt x="6601" y="423"/>
                    <a:pt x="6599" y="425"/>
                    <a:pt x="6597" y="427"/>
                  </a:cubicBezTo>
                  <a:lnTo>
                    <a:pt x="6597" y="427"/>
                  </a:lnTo>
                  <a:cubicBezTo>
                    <a:pt x="6591" y="434"/>
                    <a:pt x="6584" y="440"/>
                    <a:pt x="6577" y="446"/>
                  </a:cubicBezTo>
                  <a:lnTo>
                    <a:pt x="6577" y="446"/>
                  </a:lnTo>
                  <a:cubicBezTo>
                    <a:pt x="6575" y="448"/>
                    <a:pt x="6574" y="450"/>
                    <a:pt x="6572" y="452"/>
                  </a:cubicBezTo>
                  <a:lnTo>
                    <a:pt x="6572" y="452"/>
                  </a:lnTo>
                  <a:cubicBezTo>
                    <a:pt x="6563" y="460"/>
                    <a:pt x="6555" y="468"/>
                    <a:pt x="6546" y="476"/>
                  </a:cubicBezTo>
                  <a:lnTo>
                    <a:pt x="6546" y="476"/>
                  </a:lnTo>
                  <a:cubicBezTo>
                    <a:pt x="6545" y="477"/>
                    <a:pt x="6542" y="479"/>
                    <a:pt x="6540" y="482"/>
                  </a:cubicBezTo>
                  <a:lnTo>
                    <a:pt x="6540" y="482"/>
                  </a:lnTo>
                  <a:cubicBezTo>
                    <a:pt x="6533" y="488"/>
                    <a:pt x="6526" y="493"/>
                    <a:pt x="6519" y="499"/>
                  </a:cubicBezTo>
                  <a:lnTo>
                    <a:pt x="6519" y="499"/>
                  </a:lnTo>
                  <a:cubicBezTo>
                    <a:pt x="6516" y="502"/>
                    <a:pt x="6513" y="505"/>
                    <a:pt x="6510" y="507"/>
                  </a:cubicBezTo>
                  <a:lnTo>
                    <a:pt x="6510" y="507"/>
                  </a:lnTo>
                  <a:cubicBezTo>
                    <a:pt x="6502" y="513"/>
                    <a:pt x="6494" y="520"/>
                    <a:pt x="6486" y="527"/>
                  </a:cubicBezTo>
                  <a:lnTo>
                    <a:pt x="6486" y="527"/>
                  </a:lnTo>
                  <a:cubicBezTo>
                    <a:pt x="6484" y="528"/>
                    <a:pt x="6482" y="529"/>
                    <a:pt x="6480" y="530"/>
                  </a:cubicBezTo>
                  <a:lnTo>
                    <a:pt x="6480" y="530"/>
                  </a:lnTo>
                  <a:cubicBezTo>
                    <a:pt x="6471" y="538"/>
                    <a:pt x="6461" y="546"/>
                    <a:pt x="6450" y="554"/>
                  </a:cubicBezTo>
                  <a:lnTo>
                    <a:pt x="6450" y="554"/>
                  </a:lnTo>
                  <a:cubicBezTo>
                    <a:pt x="6448" y="556"/>
                    <a:pt x="6444" y="558"/>
                    <a:pt x="6442" y="561"/>
                  </a:cubicBezTo>
                  <a:lnTo>
                    <a:pt x="6442" y="561"/>
                  </a:lnTo>
                  <a:cubicBezTo>
                    <a:pt x="6434" y="566"/>
                    <a:pt x="6427" y="571"/>
                    <a:pt x="6418" y="578"/>
                  </a:cubicBezTo>
                  <a:lnTo>
                    <a:pt x="6418" y="578"/>
                  </a:lnTo>
                  <a:cubicBezTo>
                    <a:pt x="6414" y="580"/>
                    <a:pt x="6410" y="583"/>
                    <a:pt x="6407" y="585"/>
                  </a:cubicBezTo>
                  <a:lnTo>
                    <a:pt x="6407" y="585"/>
                  </a:lnTo>
                  <a:cubicBezTo>
                    <a:pt x="6398" y="591"/>
                    <a:pt x="6391" y="596"/>
                    <a:pt x="6382" y="602"/>
                  </a:cubicBezTo>
                  <a:lnTo>
                    <a:pt x="6382" y="602"/>
                  </a:lnTo>
                  <a:cubicBezTo>
                    <a:pt x="6378" y="604"/>
                    <a:pt x="6375" y="607"/>
                    <a:pt x="6372" y="609"/>
                  </a:cubicBezTo>
                  <a:lnTo>
                    <a:pt x="6372" y="609"/>
                  </a:lnTo>
                  <a:cubicBezTo>
                    <a:pt x="6361" y="617"/>
                    <a:pt x="6349" y="624"/>
                    <a:pt x="6336" y="632"/>
                  </a:cubicBezTo>
                  <a:lnTo>
                    <a:pt x="6336" y="632"/>
                  </a:lnTo>
                  <a:cubicBezTo>
                    <a:pt x="6335" y="632"/>
                    <a:pt x="6334" y="633"/>
                    <a:pt x="6332" y="634"/>
                  </a:cubicBezTo>
                  <a:lnTo>
                    <a:pt x="6332" y="634"/>
                  </a:lnTo>
                  <a:cubicBezTo>
                    <a:pt x="6322" y="641"/>
                    <a:pt x="6311" y="648"/>
                    <a:pt x="6300" y="654"/>
                  </a:cubicBezTo>
                  <a:lnTo>
                    <a:pt x="6300" y="654"/>
                  </a:lnTo>
                  <a:cubicBezTo>
                    <a:pt x="6294" y="658"/>
                    <a:pt x="6289" y="660"/>
                    <a:pt x="6283" y="664"/>
                  </a:cubicBezTo>
                  <a:lnTo>
                    <a:pt x="6283" y="664"/>
                  </a:lnTo>
                  <a:cubicBezTo>
                    <a:pt x="6276" y="668"/>
                    <a:pt x="6267" y="673"/>
                    <a:pt x="6260" y="678"/>
                  </a:cubicBezTo>
                  <a:lnTo>
                    <a:pt x="6260" y="678"/>
                  </a:lnTo>
                  <a:cubicBezTo>
                    <a:pt x="6253" y="681"/>
                    <a:pt x="6247" y="684"/>
                    <a:pt x="6243" y="688"/>
                  </a:cubicBezTo>
                  <a:lnTo>
                    <a:pt x="6243" y="688"/>
                  </a:lnTo>
                  <a:cubicBezTo>
                    <a:pt x="6234" y="692"/>
                    <a:pt x="6226" y="696"/>
                    <a:pt x="6217" y="702"/>
                  </a:cubicBezTo>
                  <a:lnTo>
                    <a:pt x="6217" y="702"/>
                  </a:lnTo>
                  <a:cubicBezTo>
                    <a:pt x="6211" y="704"/>
                    <a:pt x="6206" y="708"/>
                    <a:pt x="6200" y="711"/>
                  </a:cubicBezTo>
                  <a:lnTo>
                    <a:pt x="6200" y="711"/>
                  </a:lnTo>
                  <a:cubicBezTo>
                    <a:pt x="6191" y="715"/>
                    <a:pt x="6182" y="720"/>
                    <a:pt x="6174" y="725"/>
                  </a:cubicBezTo>
                  <a:lnTo>
                    <a:pt x="6174" y="725"/>
                  </a:lnTo>
                  <a:cubicBezTo>
                    <a:pt x="6168" y="727"/>
                    <a:pt x="6162" y="731"/>
                    <a:pt x="6156" y="734"/>
                  </a:cubicBezTo>
                  <a:lnTo>
                    <a:pt x="6156" y="734"/>
                  </a:lnTo>
                  <a:cubicBezTo>
                    <a:pt x="6148" y="738"/>
                    <a:pt x="6141" y="742"/>
                    <a:pt x="6133" y="745"/>
                  </a:cubicBezTo>
                  <a:lnTo>
                    <a:pt x="6133" y="745"/>
                  </a:lnTo>
                  <a:cubicBezTo>
                    <a:pt x="6123" y="750"/>
                    <a:pt x="6114" y="755"/>
                    <a:pt x="6105" y="759"/>
                  </a:cubicBezTo>
                  <a:lnTo>
                    <a:pt x="6105" y="759"/>
                  </a:lnTo>
                  <a:cubicBezTo>
                    <a:pt x="6098" y="762"/>
                    <a:pt x="6090" y="767"/>
                    <a:pt x="6082" y="770"/>
                  </a:cubicBezTo>
                  <a:lnTo>
                    <a:pt x="6082" y="770"/>
                  </a:lnTo>
                  <a:cubicBezTo>
                    <a:pt x="6073" y="775"/>
                    <a:pt x="6063" y="779"/>
                    <a:pt x="6054" y="784"/>
                  </a:cubicBezTo>
                  <a:lnTo>
                    <a:pt x="6054" y="784"/>
                  </a:lnTo>
                  <a:cubicBezTo>
                    <a:pt x="6046" y="787"/>
                    <a:pt x="6039" y="791"/>
                    <a:pt x="6030" y="794"/>
                  </a:cubicBezTo>
                  <a:lnTo>
                    <a:pt x="6030" y="794"/>
                  </a:lnTo>
                  <a:cubicBezTo>
                    <a:pt x="6020" y="798"/>
                    <a:pt x="6010" y="803"/>
                    <a:pt x="6001" y="807"/>
                  </a:cubicBezTo>
                  <a:lnTo>
                    <a:pt x="6001" y="807"/>
                  </a:lnTo>
                  <a:cubicBezTo>
                    <a:pt x="5993" y="811"/>
                    <a:pt x="5985" y="815"/>
                    <a:pt x="5977" y="818"/>
                  </a:cubicBezTo>
                  <a:lnTo>
                    <a:pt x="5977" y="818"/>
                  </a:lnTo>
                  <a:cubicBezTo>
                    <a:pt x="5967" y="822"/>
                    <a:pt x="5957" y="827"/>
                    <a:pt x="5946" y="831"/>
                  </a:cubicBezTo>
                  <a:lnTo>
                    <a:pt x="5946" y="831"/>
                  </a:lnTo>
                  <a:cubicBezTo>
                    <a:pt x="5935" y="835"/>
                    <a:pt x="5924" y="840"/>
                    <a:pt x="5913" y="844"/>
                  </a:cubicBezTo>
                  <a:lnTo>
                    <a:pt x="5913" y="844"/>
                  </a:lnTo>
                  <a:cubicBezTo>
                    <a:pt x="5890" y="854"/>
                    <a:pt x="5866" y="864"/>
                    <a:pt x="5842" y="873"/>
                  </a:cubicBezTo>
                  <a:lnTo>
                    <a:pt x="5842" y="873"/>
                  </a:lnTo>
                  <a:cubicBezTo>
                    <a:pt x="5835" y="875"/>
                    <a:pt x="5828" y="878"/>
                    <a:pt x="5820" y="880"/>
                  </a:cubicBezTo>
                  <a:lnTo>
                    <a:pt x="5820" y="880"/>
                  </a:lnTo>
                  <a:cubicBezTo>
                    <a:pt x="5802" y="887"/>
                    <a:pt x="5784" y="894"/>
                    <a:pt x="5766" y="901"/>
                  </a:cubicBezTo>
                  <a:lnTo>
                    <a:pt x="5766" y="901"/>
                  </a:lnTo>
                  <a:cubicBezTo>
                    <a:pt x="5759" y="904"/>
                    <a:pt x="5752" y="906"/>
                    <a:pt x="5745" y="909"/>
                  </a:cubicBezTo>
                  <a:lnTo>
                    <a:pt x="5745" y="909"/>
                  </a:lnTo>
                  <a:cubicBezTo>
                    <a:pt x="5720" y="917"/>
                    <a:pt x="5695" y="926"/>
                    <a:pt x="5671" y="935"/>
                  </a:cubicBezTo>
                  <a:lnTo>
                    <a:pt x="5671" y="935"/>
                  </a:lnTo>
                  <a:cubicBezTo>
                    <a:pt x="5667" y="936"/>
                    <a:pt x="5664" y="936"/>
                    <a:pt x="5661" y="938"/>
                  </a:cubicBezTo>
                  <a:lnTo>
                    <a:pt x="5661" y="938"/>
                  </a:lnTo>
                  <a:cubicBezTo>
                    <a:pt x="5639" y="945"/>
                    <a:pt x="5616" y="952"/>
                    <a:pt x="5593" y="959"/>
                  </a:cubicBezTo>
                  <a:lnTo>
                    <a:pt x="5593" y="959"/>
                  </a:lnTo>
                  <a:cubicBezTo>
                    <a:pt x="5583" y="963"/>
                    <a:pt x="5574" y="966"/>
                    <a:pt x="5563" y="969"/>
                  </a:cubicBezTo>
                  <a:lnTo>
                    <a:pt x="5563" y="969"/>
                  </a:lnTo>
                  <a:cubicBezTo>
                    <a:pt x="5553" y="972"/>
                    <a:pt x="5544" y="975"/>
                    <a:pt x="5533" y="978"/>
                  </a:cubicBezTo>
                  <a:lnTo>
                    <a:pt x="5533" y="978"/>
                  </a:lnTo>
                  <a:cubicBezTo>
                    <a:pt x="5522" y="982"/>
                    <a:pt x="5511" y="985"/>
                    <a:pt x="5499" y="988"/>
                  </a:cubicBezTo>
                  <a:lnTo>
                    <a:pt x="5499" y="988"/>
                  </a:lnTo>
                  <a:cubicBezTo>
                    <a:pt x="5489" y="991"/>
                    <a:pt x="5480" y="995"/>
                    <a:pt x="5469" y="997"/>
                  </a:cubicBezTo>
                  <a:lnTo>
                    <a:pt x="5469" y="997"/>
                  </a:lnTo>
                  <a:cubicBezTo>
                    <a:pt x="5457" y="1000"/>
                    <a:pt x="5446" y="1004"/>
                    <a:pt x="5434" y="1007"/>
                  </a:cubicBezTo>
                  <a:lnTo>
                    <a:pt x="5434" y="1007"/>
                  </a:lnTo>
                  <a:cubicBezTo>
                    <a:pt x="5424" y="1010"/>
                    <a:pt x="5414" y="1013"/>
                    <a:pt x="5403" y="1016"/>
                  </a:cubicBezTo>
                  <a:lnTo>
                    <a:pt x="5403" y="1016"/>
                  </a:lnTo>
                  <a:cubicBezTo>
                    <a:pt x="5391" y="1019"/>
                    <a:pt x="5380" y="1022"/>
                    <a:pt x="5368" y="1025"/>
                  </a:cubicBezTo>
                  <a:lnTo>
                    <a:pt x="5368" y="1025"/>
                  </a:lnTo>
                  <a:cubicBezTo>
                    <a:pt x="5358" y="1028"/>
                    <a:pt x="5347" y="1031"/>
                    <a:pt x="5336" y="1034"/>
                  </a:cubicBezTo>
                  <a:lnTo>
                    <a:pt x="5336" y="1034"/>
                  </a:lnTo>
                  <a:cubicBezTo>
                    <a:pt x="5325" y="1036"/>
                    <a:pt x="5313" y="1040"/>
                    <a:pt x="5300" y="1043"/>
                  </a:cubicBezTo>
                  <a:lnTo>
                    <a:pt x="5300" y="1043"/>
                  </a:lnTo>
                  <a:cubicBezTo>
                    <a:pt x="5290" y="1046"/>
                    <a:pt x="5280" y="1048"/>
                    <a:pt x="5269" y="1051"/>
                  </a:cubicBezTo>
                  <a:lnTo>
                    <a:pt x="5269" y="1051"/>
                  </a:lnTo>
                  <a:cubicBezTo>
                    <a:pt x="5257" y="1054"/>
                    <a:pt x="5245" y="1057"/>
                    <a:pt x="5232" y="1060"/>
                  </a:cubicBezTo>
                  <a:lnTo>
                    <a:pt x="5232" y="1060"/>
                  </a:lnTo>
                  <a:cubicBezTo>
                    <a:pt x="5222" y="1062"/>
                    <a:pt x="5211" y="1065"/>
                    <a:pt x="5201" y="1067"/>
                  </a:cubicBezTo>
                  <a:lnTo>
                    <a:pt x="5201" y="1067"/>
                  </a:lnTo>
                  <a:cubicBezTo>
                    <a:pt x="5188" y="1071"/>
                    <a:pt x="5175" y="1073"/>
                    <a:pt x="5163" y="1076"/>
                  </a:cubicBezTo>
                  <a:lnTo>
                    <a:pt x="5163" y="1076"/>
                  </a:lnTo>
                  <a:cubicBezTo>
                    <a:pt x="5152" y="1078"/>
                    <a:pt x="5141" y="1081"/>
                    <a:pt x="5131" y="1084"/>
                  </a:cubicBezTo>
                  <a:lnTo>
                    <a:pt x="5131" y="1084"/>
                  </a:lnTo>
                  <a:cubicBezTo>
                    <a:pt x="5118" y="1086"/>
                    <a:pt x="5105" y="1090"/>
                    <a:pt x="5092" y="1092"/>
                  </a:cubicBezTo>
                  <a:lnTo>
                    <a:pt x="5092" y="1092"/>
                  </a:lnTo>
                  <a:cubicBezTo>
                    <a:pt x="5081" y="1094"/>
                    <a:pt x="5071" y="1096"/>
                    <a:pt x="5060" y="1099"/>
                  </a:cubicBezTo>
                  <a:lnTo>
                    <a:pt x="5060" y="1099"/>
                  </a:lnTo>
                  <a:cubicBezTo>
                    <a:pt x="5047" y="1101"/>
                    <a:pt x="5034" y="1104"/>
                    <a:pt x="5020" y="1107"/>
                  </a:cubicBezTo>
                  <a:lnTo>
                    <a:pt x="5020" y="1107"/>
                  </a:lnTo>
                  <a:cubicBezTo>
                    <a:pt x="5010" y="1109"/>
                    <a:pt x="4999" y="1112"/>
                    <a:pt x="4989" y="1113"/>
                  </a:cubicBezTo>
                  <a:lnTo>
                    <a:pt x="4989" y="1113"/>
                  </a:lnTo>
                  <a:cubicBezTo>
                    <a:pt x="4975" y="1116"/>
                    <a:pt x="4961" y="1119"/>
                    <a:pt x="4948" y="1122"/>
                  </a:cubicBezTo>
                  <a:lnTo>
                    <a:pt x="4948" y="1122"/>
                  </a:lnTo>
                  <a:cubicBezTo>
                    <a:pt x="4938" y="1124"/>
                    <a:pt x="4927" y="1126"/>
                    <a:pt x="4916" y="1128"/>
                  </a:cubicBezTo>
                  <a:lnTo>
                    <a:pt x="4916" y="1128"/>
                  </a:lnTo>
                  <a:cubicBezTo>
                    <a:pt x="4902" y="1130"/>
                    <a:pt x="4888" y="1133"/>
                    <a:pt x="4873" y="1136"/>
                  </a:cubicBezTo>
                  <a:lnTo>
                    <a:pt x="4873" y="1136"/>
                  </a:lnTo>
                  <a:cubicBezTo>
                    <a:pt x="4863" y="1137"/>
                    <a:pt x="4853" y="1139"/>
                    <a:pt x="4843" y="1141"/>
                  </a:cubicBezTo>
                  <a:lnTo>
                    <a:pt x="4843" y="1141"/>
                  </a:lnTo>
                  <a:cubicBezTo>
                    <a:pt x="4827" y="1144"/>
                    <a:pt x="4811" y="1147"/>
                    <a:pt x="4794" y="1149"/>
                  </a:cubicBezTo>
                  <a:lnTo>
                    <a:pt x="4794" y="1149"/>
                  </a:lnTo>
                  <a:cubicBezTo>
                    <a:pt x="4786" y="1151"/>
                    <a:pt x="4777" y="1153"/>
                    <a:pt x="4769" y="1154"/>
                  </a:cubicBezTo>
                  <a:lnTo>
                    <a:pt x="4769" y="1154"/>
                  </a:lnTo>
                  <a:cubicBezTo>
                    <a:pt x="4747" y="1158"/>
                    <a:pt x="4724" y="1161"/>
                    <a:pt x="4701" y="1165"/>
                  </a:cubicBezTo>
                  <a:lnTo>
                    <a:pt x="4701" y="1165"/>
                  </a:lnTo>
                  <a:cubicBezTo>
                    <a:pt x="4699" y="1166"/>
                    <a:pt x="4697" y="1166"/>
                    <a:pt x="4694" y="1166"/>
                  </a:cubicBezTo>
                  <a:lnTo>
                    <a:pt x="4694" y="1166"/>
                  </a:lnTo>
                  <a:cubicBezTo>
                    <a:pt x="4669" y="1170"/>
                    <a:pt x="4644" y="1174"/>
                    <a:pt x="4619" y="1178"/>
                  </a:cubicBezTo>
                  <a:lnTo>
                    <a:pt x="4619" y="1178"/>
                  </a:lnTo>
                  <a:cubicBezTo>
                    <a:pt x="4610" y="1179"/>
                    <a:pt x="4601" y="1180"/>
                    <a:pt x="4593" y="1181"/>
                  </a:cubicBezTo>
                  <a:lnTo>
                    <a:pt x="4593" y="1181"/>
                  </a:lnTo>
                  <a:cubicBezTo>
                    <a:pt x="4576" y="1183"/>
                    <a:pt x="4559" y="1186"/>
                    <a:pt x="4542" y="1189"/>
                  </a:cubicBezTo>
                  <a:lnTo>
                    <a:pt x="4542" y="1189"/>
                  </a:lnTo>
                  <a:cubicBezTo>
                    <a:pt x="4532" y="1190"/>
                    <a:pt x="4521" y="1192"/>
                    <a:pt x="4511" y="1193"/>
                  </a:cubicBezTo>
                  <a:lnTo>
                    <a:pt x="4511" y="1193"/>
                  </a:lnTo>
                  <a:cubicBezTo>
                    <a:pt x="4496" y="1195"/>
                    <a:pt x="4481" y="1196"/>
                    <a:pt x="4466" y="1199"/>
                  </a:cubicBezTo>
                  <a:lnTo>
                    <a:pt x="4466" y="1199"/>
                  </a:lnTo>
                  <a:cubicBezTo>
                    <a:pt x="4436" y="1202"/>
                    <a:pt x="4406" y="1206"/>
                    <a:pt x="4376" y="1209"/>
                  </a:cubicBezTo>
                  <a:lnTo>
                    <a:pt x="4376" y="1209"/>
                  </a:lnTo>
                  <a:cubicBezTo>
                    <a:pt x="4368" y="1210"/>
                    <a:pt x="4360" y="1211"/>
                    <a:pt x="4353" y="1212"/>
                  </a:cubicBezTo>
                  <a:lnTo>
                    <a:pt x="4353" y="1212"/>
                  </a:lnTo>
                  <a:cubicBezTo>
                    <a:pt x="4330" y="1215"/>
                    <a:pt x="4308" y="1217"/>
                    <a:pt x="4285" y="1219"/>
                  </a:cubicBezTo>
                  <a:lnTo>
                    <a:pt x="4285" y="1219"/>
                  </a:lnTo>
                  <a:cubicBezTo>
                    <a:pt x="4275" y="1220"/>
                    <a:pt x="4264" y="1222"/>
                    <a:pt x="4254" y="1223"/>
                  </a:cubicBezTo>
                  <a:lnTo>
                    <a:pt x="4254" y="1223"/>
                  </a:lnTo>
                  <a:cubicBezTo>
                    <a:pt x="4233" y="1225"/>
                    <a:pt x="4212" y="1227"/>
                    <a:pt x="4192" y="1229"/>
                  </a:cubicBezTo>
                  <a:lnTo>
                    <a:pt x="4192" y="1229"/>
                  </a:lnTo>
                  <a:cubicBezTo>
                    <a:pt x="4182" y="1230"/>
                    <a:pt x="4170" y="1231"/>
                    <a:pt x="4160" y="1232"/>
                  </a:cubicBezTo>
                  <a:lnTo>
                    <a:pt x="4160" y="1232"/>
                  </a:lnTo>
                  <a:cubicBezTo>
                    <a:pt x="4137" y="1234"/>
                    <a:pt x="4115" y="1236"/>
                    <a:pt x="4093" y="1238"/>
                  </a:cubicBezTo>
                  <a:lnTo>
                    <a:pt x="4093" y="1238"/>
                  </a:lnTo>
                  <a:cubicBezTo>
                    <a:pt x="4085" y="1238"/>
                    <a:pt x="4076" y="1239"/>
                    <a:pt x="4069" y="1240"/>
                  </a:cubicBezTo>
                  <a:lnTo>
                    <a:pt x="4069" y="1240"/>
                  </a:lnTo>
                  <a:cubicBezTo>
                    <a:pt x="4025" y="1244"/>
                    <a:pt x="3982" y="1246"/>
                    <a:pt x="3938" y="1249"/>
                  </a:cubicBezTo>
                  <a:lnTo>
                    <a:pt x="3938" y="1249"/>
                  </a:lnTo>
                  <a:cubicBezTo>
                    <a:pt x="3931" y="1249"/>
                    <a:pt x="3924" y="1251"/>
                    <a:pt x="3916" y="1251"/>
                  </a:cubicBezTo>
                  <a:lnTo>
                    <a:pt x="3916" y="1251"/>
                  </a:lnTo>
                  <a:cubicBezTo>
                    <a:pt x="3873" y="1253"/>
                    <a:pt x="3830" y="1255"/>
                    <a:pt x="3787" y="1258"/>
                  </a:cubicBezTo>
                  <a:lnTo>
                    <a:pt x="3787" y="1258"/>
                  </a:lnTo>
                  <a:cubicBezTo>
                    <a:pt x="3777" y="1258"/>
                    <a:pt x="3768" y="1259"/>
                    <a:pt x="3758" y="1259"/>
                  </a:cubicBezTo>
                  <a:lnTo>
                    <a:pt x="3758" y="1259"/>
                  </a:lnTo>
                  <a:cubicBezTo>
                    <a:pt x="3735" y="1260"/>
                    <a:pt x="3711" y="1262"/>
                    <a:pt x="3688" y="1262"/>
                  </a:cubicBezTo>
                  <a:lnTo>
                    <a:pt x="3688" y="1262"/>
                  </a:lnTo>
                  <a:cubicBezTo>
                    <a:pt x="3677" y="1262"/>
                    <a:pt x="3667" y="1263"/>
                    <a:pt x="3656" y="1263"/>
                  </a:cubicBezTo>
                  <a:lnTo>
                    <a:pt x="3656" y="1263"/>
                  </a:lnTo>
                  <a:cubicBezTo>
                    <a:pt x="3624" y="1264"/>
                    <a:pt x="3591" y="1266"/>
                    <a:pt x="3557" y="1266"/>
                  </a:cubicBezTo>
                  <a:lnTo>
                    <a:pt x="3557" y="1266"/>
                  </a:lnTo>
                  <a:cubicBezTo>
                    <a:pt x="3538" y="1267"/>
                    <a:pt x="3519" y="1267"/>
                    <a:pt x="3499" y="1268"/>
                  </a:cubicBezTo>
                  <a:lnTo>
                    <a:pt x="3499" y="1268"/>
                  </a:lnTo>
                  <a:cubicBezTo>
                    <a:pt x="3465" y="1268"/>
                    <a:pt x="3431" y="1268"/>
                    <a:pt x="3397" y="1268"/>
                  </a:cubicBezTo>
                  <a:lnTo>
                    <a:pt x="3397" y="1268"/>
                  </a:lnTo>
                  <a:cubicBezTo>
                    <a:pt x="3395" y="1268"/>
                    <a:pt x="3392" y="1269"/>
                    <a:pt x="3389" y="1269"/>
                  </a:cubicBezTo>
                  <a:lnTo>
                    <a:pt x="3389" y="1269"/>
                  </a:lnTo>
                  <a:cubicBezTo>
                    <a:pt x="3353" y="1269"/>
                    <a:pt x="3317" y="1269"/>
                    <a:pt x="3281" y="1269"/>
                  </a:cubicBezTo>
                  <a:lnTo>
                    <a:pt x="3281" y="1269"/>
                  </a:lnTo>
                  <a:cubicBezTo>
                    <a:pt x="3272" y="1269"/>
                    <a:pt x="3262" y="1268"/>
                    <a:pt x="3252" y="1268"/>
                  </a:cubicBezTo>
                  <a:lnTo>
                    <a:pt x="3252" y="1268"/>
                  </a:lnTo>
                  <a:cubicBezTo>
                    <a:pt x="3225" y="1268"/>
                    <a:pt x="3199" y="1268"/>
                    <a:pt x="3172" y="1268"/>
                  </a:cubicBezTo>
                  <a:lnTo>
                    <a:pt x="3172" y="1268"/>
                  </a:lnTo>
                  <a:cubicBezTo>
                    <a:pt x="3163" y="1268"/>
                    <a:pt x="3155" y="1268"/>
                    <a:pt x="3146" y="1268"/>
                  </a:cubicBezTo>
                  <a:lnTo>
                    <a:pt x="3146" y="1268"/>
                  </a:lnTo>
                  <a:cubicBezTo>
                    <a:pt x="3113" y="1267"/>
                    <a:pt x="3079" y="1266"/>
                    <a:pt x="3044" y="1265"/>
                  </a:cubicBezTo>
                  <a:lnTo>
                    <a:pt x="3044" y="1265"/>
                  </a:lnTo>
                  <a:cubicBezTo>
                    <a:pt x="3038" y="1265"/>
                    <a:pt x="3030" y="1264"/>
                    <a:pt x="3023" y="1264"/>
                  </a:cubicBezTo>
                  <a:lnTo>
                    <a:pt x="3023" y="1264"/>
                  </a:lnTo>
                  <a:cubicBezTo>
                    <a:pt x="2997" y="1263"/>
                    <a:pt x="2970" y="1262"/>
                    <a:pt x="2944" y="1262"/>
                  </a:cubicBezTo>
                  <a:lnTo>
                    <a:pt x="2944" y="1262"/>
                  </a:lnTo>
                  <a:cubicBezTo>
                    <a:pt x="2934" y="1261"/>
                    <a:pt x="2924" y="1261"/>
                    <a:pt x="2913" y="1260"/>
                  </a:cubicBezTo>
                  <a:lnTo>
                    <a:pt x="2913" y="1260"/>
                  </a:lnTo>
                  <a:cubicBezTo>
                    <a:pt x="2888" y="1259"/>
                    <a:pt x="2862" y="1257"/>
                    <a:pt x="2837" y="1256"/>
                  </a:cubicBezTo>
                  <a:lnTo>
                    <a:pt x="2837" y="1256"/>
                  </a:lnTo>
                  <a:cubicBezTo>
                    <a:pt x="2829" y="1255"/>
                    <a:pt x="2821" y="1255"/>
                    <a:pt x="2813" y="1255"/>
                  </a:cubicBezTo>
                  <a:lnTo>
                    <a:pt x="2813" y="1255"/>
                  </a:lnTo>
                  <a:cubicBezTo>
                    <a:pt x="2781" y="1253"/>
                    <a:pt x="2748" y="1251"/>
                    <a:pt x="2716" y="1249"/>
                  </a:cubicBezTo>
                  <a:lnTo>
                    <a:pt x="2716" y="1249"/>
                  </a:lnTo>
                  <a:cubicBezTo>
                    <a:pt x="2709" y="1249"/>
                    <a:pt x="2702" y="1248"/>
                    <a:pt x="2695" y="1248"/>
                  </a:cubicBezTo>
                  <a:lnTo>
                    <a:pt x="2695" y="1248"/>
                  </a:lnTo>
                  <a:cubicBezTo>
                    <a:pt x="2669" y="1246"/>
                    <a:pt x="2645" y="1245"/>
                    <a:pt x="2619" y="1242"/>
                  </a:cubicBezTo>
                  <a:lnTo>
                    <a:pt x="2619" y="1242"/>
                  </a:lnTo>
                  <a:cubicBezTo>
                    <a:pt x="2609" y="1241"/>
                    <a:pt x="2598" y="1240"/>
                    <a:pt x="2588" y="1239"/>
                  </a:cubicBezTo>
                  <a:lnTo>
                    <a:pt x="2588" y="1239"/>
                  </a:lnTo>
                  <a:cubicBezTo>
                    <a:pt x="2565" y="1238"/>
                    <a:pt x="2541" y="1236"/>
                    <a:pt x="2518" y="1233"/>
                  </a:cubicBezTo>
                  <a:lnTo>
                    <a:pt x="2518" y="1233"/>
                  </a:lnTo>
                  <a:cubicBezTo>
                    <a:pt x="2509" y="1232"/>
                    <a:pt x="2501" y="1232"/>
                    <a:pt x="2492" y="1232"/>
                  </a:cubicBezTo>
                  <a:lnTo>
                    <a:pt x="2492" y="1232"/>
                  </a:lnTo>
                  <a:cubicBezTo>
                    <a:pt x="2461" y="1228"/>
                    <a:pt x="2429" y="1226"/>
                    <a:pt x="2398" y="1222"/>
                  </a:cubicBezTo>
                  <a:lnTo>
                    <a:pt x="2398" y="1222"/>
                  </a:lnTo>
                  <a:cubicBezTo>
                    <a:pt x="2393" y="1221"/>
                    <a:pt x="2388" y="1220"/>
                    <a:pt x="2383" y="1220"/>
                  </a:cubicBezTo>
                  <a:lnTo>
                    <a:pt x="2383" y="1220"/>
                  </a:lnTo>
                  <a:cubicBezTo>
                    <a:pt x="2356" y="1217"/>
                    <a:pt x="2330" y="1215"/>
                    <a:pt x="2303" y="1211"/>
                  </a:cubicBezTo>
                  <a:lnTo>
                    <a:pt x="2303" y="1211"/>
                  </a:lnTo>
                  <a:cubicBezTo>
                    <a:pt x="2294" y="1210"/>
                    <a:pt x="2283" y="1209"/>
                    <a:pt x="2274" y="1208"/>
                  </a:cubicBezTo>
                  <a:lnTo>
                    <a:pt x="2274" y="1208"/>
                  </a:lnTo>
                  <a:cubicBezTo>
                    <a:pt x="2251" y="1205"/>
                    <a:pt x="2227" y="1202"/>
                    <a:pt x="2204" y="1199"/>
                  </a:cubicBezTo>
                  <a:lnTo>
                    <a:pt x="2204" y="1199"/>
                  </a:lnTo>
                  <a:cubicBezTo>
                    <a:pt x="2195" y="1198"/>
                    <a:pt x="2187" y="1197"/>
                    <a:pt x="2179" y="1196"/>
                  </a:cubicBezTo>
                  <a:lnTo>
                    <a:pt x="2179" y="1196"/>
                  </a:lnTo>
                  <a:cubicBezTo>
                    <a:pt x="2147" y="1192"/>
                    <a:pt x="2116" y="1187"/>
                    <a:pt x="2085" y="1183"/>
                  </a:cubicBezTo>
                  <a:lnTo>
                    <a:pt x="2085" y="1183"/>
                  </a:lnTo>
                  <a:cubicBezTo>
                    <a:pt x="2079" y="1182"/>
                    <a:pt x="2073" y="1181"/>
                    <a:pt x="2067" y="1180"/>
                  </a:cubicBezTo>
                  <a:lnTo>
                    <a:pt x="2067" y="1180"/>
                  </a:lnTo>
                  <a:cubicBezTo>
                    <a:pt x="2041" y="1177"/>
                    <a:pt x="2016" y="1173"/>
                    <a:pt x="1991" y="1168"/>
                  </a:cubicBezTo>
                  <a:lnTo>
                    <a:pt x="1991" y="1168"/>
                  </a:lnTo>
                  <a:cubicBezTo>
                    <a:pt x="1982" y="1167"/>
                    <a:pt x="1972" y="1166"/>
                    <a:pt x="1964" y="1164"/>
                  </a:cubicBezTo>
                  <a:lnTo>
                    <a:pt x="1964" y="1164"/>
                  </a:lnTo>
                  <a:cubicBezTo>
                    <a:pt x="1934" y="1160"/>
                    <a:pt x="1904" y="1155"/>
                    <a:pt x="1874" y="1149"/>
                  </a:cubicBezTo>
                  <a:lnTo>
                    <a:pt x="1874" y="1149"/>
                  </a:lnTo>
                  <a:cubicBezTo>
                    <a:pt x="1871" y="1149"/>
                    <a:pt x="1870" y="1149"/>
                    <a:pt x="1867" y="1148"/>
                  </a:cubicBezTo>
                  <a:lnTo>
                    <a:pt x="1867" y="1148"/>
                  </a:lnTo>
                  <a:cubicBezTo>
                    <a:pt x="1835" y="1143"/>
                    <a:pt x="1805" y="1137"/>
                    <a:pt x="1773" y="1130"/>
                  </a:cubicBezTo>
                  <a:lnTo>
                    <a:pt x="1773" y="1130"/>
                  </a:lnTo>
                  <a:cubicBezTo>
                    <a:pt x="1765" y="1129"/>
                    <a:pt x="1758" y="1127"/>
                    <a:pt x="1750" y="1126"/>
                  </a:cubicBezTo>
                  <a:lnTo>
                    <a:pt x="1750" y="1126"/>
                  </a:lnTo>
                  <a:cubicBezTo>
                    <a:pt x="1716" y="1120"/>
                    <a:pt x="1683" y="1113"/>
                    <a:pt x="1650" y="1106"/>
                  </a:cubicBezTo>
                  <a:lnTo>
                    <a:pt x="1650" y="1106"/>
                  </a:lnTo>
                  <a:cubicBezTo>
                    <a:pt x="1649" y="1106"/>
                    <a:pt x="1649" y="1106"/>
                    <a:pt x="1648" y="1105"/>
                  </a:cubicBezTo>
                  <a:lnTo>
                    <a:pt x="1648" y="1105"/>
                  </a:lnTo>
                  <a:cubicBezTo>
                    <a:pt x="1614" y="1098"/>
                    <a:pt x="1582" y="1090"/>
                    <a:pt x="1549" y="1084"/>
                  </a:cubicBezTo>
                  <a:lnTo>
                    <a:pt x="1549" y="1084"/>
                  </a:lnTo>
                  <a:cubicBezTo>
                    <a:pt x="1540" y="1081"/>
                    <a:pt x="1531" y="1079"/>
                    <a:pt x="1521" y="1077"/>
                  </a:cubicBezTo>
                  <a:lnTo>
                    <a:pt x="1521" y="1077"/>
                  </a:lnTo>
                  <a:cubicBezTo>
                    <a:pt x="1511" y="1074"/>
                    <a:pt x="1502" y="1072"/>
                    <a:pt x="1493" y="1070"/>
                  </a:cubicBezTo>
                  <a:lnTo>
                    <a:pt x="1493" y="1070"/>
                  </a:lnTo>
                  <a:cubicBezTo>
                    <a:pt x="1480" y="1067"/>
                    <a:pt x="1467" y="1064"/>
                    <a:pt x="1455" y="1060"/>
                  </a:cubicBezTo>
                  <a:lnTo>
                    <a:pt x="1455" y="1060"/>
                  </a:lnTo>
                  <a:cubicBezTo>
                    <a:pt x="1445" y="1058"/>
                    <a:pt x="1436" y="1056"/>
                    <a:pt x="1426" y="1054"/>
                  </a:cubicBezTo>
                  <a:lnTo>
                    <a:pt x="1426" y="1054"/>
                  </a:lnTo>
                  <a:cubicBezTo>
                    <a:pt x="1414" y="1050"/>
                    <a:pt x="1401" y="1048"/>
                    <a:pt x="1389" y="1044"/>
                  </a:cubicBezTo>
                  <a:lnTo>
                    <a:pt x="1389" y="1044"/>
                  </a:lnTo>
                  <a:cubicBezTo>
                    <a:pt x="1380" y="1041"/>
                    <a:pt x="1371" y="1039"/>
                    <a:pt x="1362" y="1036"/>
                  </a:cubicBezTo>
                  <a:lnTo>
                    <a:pt x="1362" y="1036"/>
                  </a:lnTo>
                  <a:cubicBezTo>
                    <a:pt x="1348" y="1033"/>
                    <a:pt x="1335" y="1029"/>
                    <a:pt x="1323" y="1026"/>
                  </a:cubicBezTo>
                  <a:lnTo>
                    <a:pt x="1323" y="1026"/>
                  </a:lnTo>
                  <a:cubicBezTo>
                    <a:pt x="1315" y="1024"/>
                    <a:pt x="1306" y="1022"/>
                    <a:pt x="1298" y="1019"/>
                  </a:cubicBezTo>
                  <a:lnTo>
                    <a:pt x="1298" y="1019"/>
                  </a:lnTo>
                  <a:cubicBezTo>
                    <a:pt x="1291" y="1018"/>
                    <a:pt x="1285" y="1016"/>
                    <a:pt x="1278" y="1013"/>
                  </a:cubicBezTo>
                  <a:lnTo>
                    <a:pt x="1278" y="1013"/>
                  </a:lnTo>
                  <a:cubicBezTo>
                    <a:pt x="1256" y="1007"/>
                    <a:pt x="1235" y="1001"/>
                    <a:pt x="1212" y="995"/>
                  </a:cubicBezTo>
                  <a:lnTo>
                    <a:pt x="1212" y="995"/>
                  </a:lnTo>
                  <a:cubicBezTo>
                    <a:pt x="1204" y="992"/>
                    <a:pt x="1198" y="990"/>
                    <a:pt x="1190" y="988"/>
                  </a:cubicBezTo>
                  <a:lnTo>
                    <a:pt x="1190" y="988"/>
                  </a:lnTo>
                  <a:cubicBezTo>
                    <a:pt x="1163" y="979"/>
                    <a:pt x="1136" y="972"/>
                    <a:pt x="1110" y="963"/>
                  </a:cubicBezTo>
                  <a:lnTo>
                    <a:pt x="1110" y="963"/>
                  </a:lnTo>
                  <a:cubicBezTo>
                    <a:pt x="1091" y="956"/>
                    <a:pt x="1071" y="950"/>
                    <a:pt x="1051" y="943"/>
                  </a:cubicBezTo>
                  <a:lnTo>
                    <a:pt x="1051" y="943"/>
                  </a:lnTo>
                  <a:cubicBezTo>
                    <a:pt x="1045" y="941"/>
                    <a:pt x="1039" y="939"/>
                    <a:pt x="1033" y="937"/>
                  </a:cubicBezTo>
                  <a:lnTo>
                    <a:pt x="1033" y="937"/>
                  </a:lnTo>
                  <a:cubicBezTo>
                    <a:pt x="1020" y="932"/>
                    <a:pt x="1008" y="928"/>
                    <a:pt x="995" y="923"/>
                  </a:cubicBezTo>
                  <a:lnTo>
                    <a:pt x="995" y="923"/>
                  </a:lnTo>
                  <a:cubicBezTo>
                    <a:pt x="986" y="920"/>
                    <a:pt x="978" y="917"/>
                    <a:pt x="969" y="914"/>
                  </a:cubicBezTo>
                  <a:lnTo>
                    <a:pt x="969" y="914"/>
                  </a:lnTo>
                  <a:cubicBezTo>
                    <a:pt x="959" y="910"/>
                    <a:pt x="948" y="906"/>
                    <a:pt x="937" y="902"/>
                  </a:cubicBezTo>
                  <a:lnTo>
                    <a:pt x="937" y="902"/>
                  </a:lnTo>
                  <a:cubicBezTo>
                    <a:pt x="929" y="900"/>
                    <a:pt x="920" y="896"/>
                    <a:pt x="912" y="893"/>
                  </a:cubicBezTo>
                  <a:lnTo>
                    <a:pt x="912" y="893"/>
                  </a:lnTo>
                  <a:cubicBezTo>
                    <a:pt x="901" y="889"/>
                    <a:pt x="892" y="885"/>
                    <a:pt x="882" y="880"/>
                  </a:cubicBezTo>
                  <a:lnTo>
                    <a:pt x="882" y="880"/>
                  </a:lnTo>
                  <a:cubicBezTo>
                    <a:pt x="873" y="878"/>
                    <a:pt x="865" y="874"/>
                    <a:pt x="857" y="871"/>
                  </a:cubicBezTo>
                  <a:lnTo>
                    <a:pt x="857" y="871"/>
                  </a:lnTo>
                  <a:cubicBezTo>
                    <a:pt x="847" y="867"/>
                    <a:pt x="837" y="863"/>
                    <a:pt x="827" y="859"/>
                  </a:cubicBezTo>
                  <a:lnTo>
                    <a:pt x="827" y="859"/>
                  </a:lnTo>
                  <a:cubicBezTo>
                    <a:pt x="819" y="856"/>
                    <a:pt x="811" y="852"/>
                    <a:pt x="803" y="849"/>
                  </a:cubicBezTo>
                  <a:lnTo>
                    <a:pt x="803" y="849"/>
                  </a:lnTo>
                  <a:cubicBezTo>
                    <a:pt x="794" y="844"/>
                    <a:pt x="784" y="840"/>
                    <a:pt x="775" y="837"/>
                  </a:cubicBezTo>
                  <a:lnTo>
                    <a:pt x="775" y="837"/>
                  </a:lnTo>
                  <a:cubicBezTo>
                    <a:pt x="766" y="834"/>
                    <a:pt x="759" y="830"/>
                    <a:pt x="751" y="827"/>
                  </a:cubicBezTo>
                  <a:lnTo>
                    <a:pt x="751" y="827"/>
                  </a:lnTo>
                  <a:cubicBezTo>
                    <a:pt x="741" y="822"/>
                    <a:pt x="733" y="818"/>
                    <a:pt x="723" y="814"/>
                  </a:cubicBezTo>
                  <a:lnTo>
                    <a:pt x="723" y="814"/>
                  </a:lnTo>
                  <a:cubicBezTo>
                    <a:pt x="716" y="811"/>
                    <a:pt x="708" y="807"/>
                    <a:pt x="700" y="804"/>
                  </a:cubicBezTo>
                  <a:lnTo>
                    <a:pt x="700" y="804"/>
                  </a:lnTo>
                  <a:cubicBezTo>
                    <a:pt x="692" y="799"/>
                    <a:pt x="682" y="795"/>
                    <a:pt x="674" y="791"/>
                  </a:cubicBezTo>
                  <a:lnTo>
                    <a:pt x="674" y="791"/>
                  </a:lnTo>
                  <a:cubicBezTo>
                    <a:pt x="666" y="787"/>
                    <a:pt x="659" y="784"/>
                    <a:pt x="651" y="781"/>
                  </a:cubicBezTo>
                  <a:lnTo>
                    <a:pt x="651" y="781"/>
                  </a:lnTo>
                  <a:cubicBezTo>
                    <a:pt x="643" y="775"/>
                    <a:pt x="634" y="771"/>
                    <a:pt x="626" y="767"/>
                  </a:cubicBezTo>
                  <a:lnTo>
                    <a:pt x="626" y="767"/>
                  </a:lnTo>
                  <a:cubicBezTo>
                    <a:pt x="619" y="763"/>
                    <a:pt x="611" y="760"/>
                    <a:pt x="604" y="756"/>
                  </a:cubicBezTo>
                  <a:lnTo>
                    <a:pt x="604" y="756"/>
                  </a:lnTo>
                  <a:cubicBezTo>
                    <a:pt x="596" y="752"/>
                    <a:pt x="587" y="747"/>
                    <a:pt x="579" y="743"/>
                  </a:cubicBezTo>
                  <a:lnTo>
                    <a:pt x="579" y="743"/>
                  </a:lnTo>
                  <a:cubicBezTo>
                    <a:pt x="572" y="739"/>
                    <a:pt x="566" y="736"/>
                    <a:pt x="559" y="732"/>
                  </a:cubicBezTo>
                  <a:lnTo>
                    <a:pt x="559" y="732"/>
                  </a:lnTo>
                  <a:cubicBezTo>
                    <a:pt x="550" y="727"/>
                    <a:pt x="543" y="723"/>
                    <a:pt x="534" y="719"/>
                  </a:cubicBezTo>
                  <a:lnTo>
                    <a:pt x="534" y="719"/>
                  </a:lnTo>
                  <a:cubicBezTo>
                    <a:pt x="528" y="715"/>
                    <a:pt x="521" y="711"/>
                    <a:pt x="515" y="708"/>
                  </a:cubicBezTo>
                  <a:lnTo>
                    <a:pt x="515" y="708"/>
                  </a:lnTo>
                  <a:cubicBezTo>
                    <a:pt x="507" y="703"/>
                    <a:pt x="499" y="698"/>
                    <a:pt x="490" y="693"/>
                  </a:cubicBezTo>
                  <a:lnTo>
                    <a:pt x="490" y="693"/>
                  </a:lnTo>
                  <a:cubicBezTo>
                    <a:pt x="485" y="690"/>
                    <a:pt x="479" y="686"/>
                    <a:pt x="473" y="683"/>
                  </a:cubicBezTo>
                  <a:lnTo>
                    <a:pt x="473" y="683"/>
                  </a:lnTo>
                  <a:cubicBezTo>
                    <a:pt x="465" y="678"/>
                    <a:pt x="456" y="673"/>
                    <a:pt x="449" y="667"/>
                  </a:cubicBezTo>
                  <a:lnTo>
                    <a:pt x="449" y="667"/>
                  </a:lnTo>
                  <a:cubicBezTo>
                    <a:pt x="443" y="664"/>
                    <a:pt x="438" y="661"/>
                    <a:pt x="433" y="658"/>
                  </a:cubicBezTo>
                  <a:lnTo>
                    <a:pt x="433" y="658"/>
                  </a:lnTo>
                  <a:cubicBezTo>
                    <a:pt x="424" y="652"/>
                    <a:pt x="414" y="645"/>
                    <a:pt x="405" y="639"/>
                  </a:cubicBezTo>
                  <a:lnTo>
                    <a:pt x="405" y="639"/>
                  </a:lnTo>
                  <a:cubicBezTo>
                    <a:pt x="401" y="637"/>
                    <a:pt x="398" y="635"/>
                    <a:pt x="394" y="632"/>
                  </a:cubicBezTo>
                  <a:lnTo>
                    <a:pt x="394" y="632"/>
                  </a:lnTo>
                  <a:cubicBezTo>
                    <a:pt x="382" y="624"/>
                    <a:pt x="370" y="615"/>
                    <a:pt x="358" y="607"/>
                  </a:cubicBezTo>
                  <a:lnTo>
                    <a:pt x="358" y="607"/>
                  </a:lnTo>
                  <a:cubicBezTo>
                    <a:pt x="355" y="605"/>
                    <a:pt x="352" y="602"/>
                    <a:pt x="349" y="601"/>
                  </a:cubicBezTo>
                  <a:lnTo>
                    <a:pt x="349" y="601"/>
                  </a:lnTo>
                  <a:cubicBezTo>
                    <a:pt x="341" y="594"/>
                    <a:pt x="331" y="587"/>
                    <a:pt x="322" y="580"/>
                  </a:cubicBezTo>
                  <a:lnTo>
                    <a:pt x="322" y="580"/>
                  </a:lnTo>
                  <a:cubicBezTo>
                    <a:pt x="318" y="578"/>
                    <a:pt x="314" y="574"/>
                    <a:pt x="310" y="571"/>
                  </a:cubicBezTo>
                  <a:lnTo>
                    <a:pt x="310" y="571"/>
                  </a:lnTo>
                  <a:cubicBezTo>
                    <a:pt x="303" y="565"/>
                    <a:pt x="296" y="559"/>
                    <a:pt x="289" y="554"/>
                  </a:cubicBezTo>
                  <a:lnTo>
                    <a:pt x="289" y="554"/>
                  </a:lnTo>
                  <a:cubicBezTo>
                    <a:pt x="285" y="550"/>
                    <a:pt x="281" y="547"/>
                    <a:pt x="276" y="543"/>
                  </a:cubicBezTo>
                  <a:lnTo>
                    <a:pt x="276" y="543"/>
                  </a:lnTo>
                  <a:cubicBezTo>
                    <a:pt x="269" y="537"/>
                    <a:pt x="263" y="532"/>
                    <a:pt x="258" y="527"/>
                  </a:cubicBezTo>
                  <a:lnTo>
                    <a:pt x="258" y="527"/>
                  </a:lnTo>
                  <a:cubicBezTo>
                    <a:pt x="253" y="524"/>
                    <a:pt x="249" y="519"/>
                    <a:pt x="245" y="516"/>
                  </a:cubicBezTo>
                  <a:lnTo>
                    <a:pt x="245" y="516"/>
                  </a:lnTo>
                  <a:cubicBezTo>
                    <a:pt x="239" y="511"/>
                    <a:pt x="233" y="506"/>
                    <a:pt x="227" y="500"/>
                  </a:cubicBezTo>
                  <a:lnTo>
                    <a:pt x="227" y="500"/>
                  </a:lnTo>
                  <a:cubicBezTo>
                    <a:pt x="223" y="496"/>
                    <a:pt x="219" y="492"/>
                    <a:pt x="215" y="488"/>
                  </a:cubicBezTo>
                  <a:lnTo>
                    <a:pt x="215" y="488"/>
                  </a:lnTo>
                  <a:cubicBezTo>
                    <a:pt x="210" y="482"/>
                    <a:pt x="204" y="478"/>
                    <a:pt x="200" y="473"/>
                  </a:cubicBezTo>
                  <a:lnTo>
                    <a:pt x="200" y="473"/>
                  </a:lnTo>
                  <a:cubicBezTo>
                    <a:pt x="195" y="469"/>
                    <a:pt x="192" y="464"/>
                    <a:pt x="187" y="460"/>
                  </a:cubicBezTo>
                  <a:lnTo>
                    <a:pt x="187" y="460"/>
                  </a:lnTo>
                  <a:cubicBezTo>
                    <a:pt x="182" y="455"/>
                    <a:pt x="178" y="450"/>
                    <a:pt x="173" y="445"/>
                  </a:cubicBezTo>
                  <a:lnTo>
                    <a:pt x="173" y="445"/>
                  </a:lnTo>
                  <a:cubicBezTo>
                    <a:pt x="170" y="440"/>
                    <a:pt x="166" y="436"/>
                    <a:pt x="161" y="433"/>
                  </a:cubicBezTo>
                  <a:lnTo>
                    <a:pt x="161" y="433"/>
                  </a:lnTo>
                  <a:cubicBezTo>
                    <a:pt x="157" y="427"/>
                    <a:pt x="153" y="423"/>
                    <a:pt x="149" y="417"/>
                  </a:cubicBezTo>
                  <a:lnTo>
                    <a:pt x="149" y="417"/>
                  </a:lnTo>
                  <a:cubicBezTo>
                    <a:pt x="145" y="413"/>
                    <a:pt x="142" y="409"/>
                    <a:pt x="138" y="404"/>
                  </a:cubicBezTo>
                  <a:lnTo>
                    <a:pt x="138" y="404"/>
                  </a:lnTo>
                  <a:cubicBezTo>
                    <a:pt x="134" y="400"/>
                    <a:pt x="130" y="394"/>
                    <a:pt x="126" y="389"/>
                  </a:cubicBezTo>
                  <a:lnTo>
                    <a:pt x="126" y="389"/>
                  </a:lnTo>
                  <a:cubicBezTo>
                    <a:pt x="122" y="385"/>
                    <a:pt x="120" y="381"/>
                    <a:pt x="116" y="376"/>
                  </a:cubicBezTo>
                  <a:lnTo>
                    <a:pt x="116" y="376"/>
                  </a:lnTo>
                  <a:cubicBezTo>
                    <a:pt x="112" y="371"/>
                    <a:pt x="108" y="366"/>
                    <a:pt x="105" y="361"/>
                  </a:cubicBezTo>
                  <a:lnTo>
                    <a:pt x="105" y="361"/>
                  </a:lnTo>
                  <a:cubicBezTo>
                    <a:pt x="102" y="356"/>
                    <a:pt x="99" y="351"/>
                    <a:pt x="96" y="347"/>
                  </a:cubicBezTo>
                  <a:lnTo>
                    <a:pt x="96" y="347"/>
                  </a:lnTo>
                  <a:cubicBezTo>
                    <a:pt x="92" y="342"/>
                    <a:pt x="90" y="337"/>
                    <a:pt x="86" y="332"/>
                  </a:cubicBezTo>
                  <a:lnTo>
                    <a:pt x="86" y="332"/>
                  </a:lnTo>
                  <a:cubicBezTo>
                    <a:pt x="84" y="328"/>
                    <a:pt x="80" y="323"/>
                    <a:pt x="78" y="319"/>
                  </a:cubicBezTo>
                  <a:lnTo>
                    <a:pt x="78" y="319"/>
                  </a:lnTo>
                  <a:cubicBezTo>
                    <a:pt x="75" y="314"/>
                    <a:pt x="72" y="308"/>
                    <a:pt x="69" y="302"/>
                  </a:cubicBezTo>
                  <a:lnTo>
                    <a:pt x="69" y="302"/>
                  </a:lnTo>
                  <a:cubicBezTo>
                    <a:pt x="67" y="298"/>
                    <a:pt x="64" y="294"/>
                    <a:pt x="62" y="290"/>
                  </a:cubicBezTo>
                  <a:lnTo>
                    <a:pt x="62" y="290"/>
                  </a:lnTo>
                  <a:cubicBezTo>
                    <a:pt x="59" y="285"/>
                    <a:pt x="56" y="279"/>
                    <a:pt x="54" y="273"/>
                  </a:cubicBezTo>
                  <a:lnTo>
                    <a:pt x="54" y="273"/>
                  </a:lnTo>
                  <a:cubicBezTo>
                    <a:pt x="51" y="269"/>
                    <a:pt x="49" y="265"/>
                    <a:pt x="47" y="261"/>
                  </a:cubicBezTo>
                  <a:lnTo>
                    <a:pt x="47" y="261"/>
                  </a:lnTo>
                  <a:cubicBezTo>
                    <a:pt x="45" y="255"/>
                    <a:pt x="43" y="249"/>
                    <a:pt x="40" y="243"/>
                  </a:cubicBezTo>
                  <a:lnTo>
                    <a:pt x="40" y="243"/>
                  </a:lnTo>
                  <a:cubicBezTo>
                    <a:pt x="39" y="239"/>
                    <a:pt x="36" y="235"/>
                    <a:pt x="35" y="231"/>
                  </a:cubicBezTo>
                  <a:lnTo>
                    <a:pt x="35" y="231"/>
                  </a:lnTo>
                  <a:cubicBezTo>
                    <a:pt x="32" y="226"/>
                    <a:pt x="31" y="220"/>
                    <a:pt x="29" y="214"/>
                  </a:cubicBezTo>
                  <a:lnTo>
                    <a:pt x="29" y="214"/>
                  </a:lnTo>
                  <a:cubicBezTo>
                    <a:pt x="27" y="210"/>
                    <a:pt x="26" y="206"/>
                    <a:pt x="24" y="202"/>
                  </a:cubicBezTo>
                  <a:lnTo>
                    <a:pt x="24" y="202"/>
                  </a:lnTo>
                  <a:cubicBezTo>
                    <a:pt x="22" y="196"/>
                    <a:pt x="20" y="190"/>
                    <a:pt x="19" y="184"/>
                  </a:cubicBezTo>
                  <a:lnTo>
                    <a:pt x="19" y="184"/>
                  </a:lnTo>
                  <a:cubicBezTo>
                    <a:pt x="18" y="180"/>
                    <a:pt x="16" y="176"/>
                    <a:pt x="15" y="172"/>
                  </a:cubicBezTo>
                  <a:lnTo>
                    <a:pt x="15" y="172"/>
                  </a:lnTo>
                  <a:cubicBezTo>
                    <a:pt x="13" y="165"/>
                    <a:pt x="13" y="158"/>
                    <a:pt x="11" y="152"/>
                  </a:cubicBezTo>
                  <a:lnTo>
                    <a:pt x="11" y="152"/>
                  </a:lnTo>
                  <a:cubicBezTo>
                    <a:pt x="10" y="148"/>
                    <a:pt x="9" y="145"/>
                    <a:pt x="9" y="141"/>
                  </a:cubicBezTo>
                  <a:lnTo>
                    <a:pt x="9" y="141"/>
                  </a:lnTo>
                  <a:cubicBezTo>
                    <a:pt x="7" y="131"/>
                    <a:pt x="5" y="122"/>
                    <a:pt x="4" y="112"/>
                  </a:cubicBezTo>
                  <a:lnTo>
                    <a:pt x="4" y="112"/>
                  </a:lnTo>
                  <a:cubicBezTo>
                    <a:pt x="2" y="94"/>
                    <a:pt x="1" y="75"/>
                    <a:pt x="0" y="57"/>
                  </a:cubicBezTo>
                  <a:lnTo>
                    <a:pt x="0" y="57"/>
                  </a:lnTo>
                  <a:lnTo>
                    <a:pt x="0" y="57"/>
                  </a:lnTo>
                  <a:lnTo>
                    <a:pt x="43" y="4925"/>
                  </a:lnTo>
                  <a:lnTo>
                    <a:pt x="43" y="4925"/>
                  </a:lnTo>
                  <a:cubicBezTo>
                    <a:pt x="43" y="4943"/>
                    <a:pt x="44" y="4962"/>
                    <a:pt x="46" y="4980"/>
                  </a:cubicBezTo>
                  <a:lnTo>
                    <a:pt x="46" y="4980"/>
                  </a:lnTo>
                  <a:cubicBezTo>
                    <a:pt x="48" y="4990"/>
                    <a:pt x="49" y="5000"/>
                    <a:pt x="51" y="5010"/>
                  </a:cubicBezTo>
                  <a:lnTo>
                    <a:pt x="51" y="5010"/>
                  </a:lnTo>
                  <a:cubicBezTo>
                    <a:pt x="52" y="5013"/>
                    <a:pt x="53" y="5017"/>
                    <a:pt x="54" y="5020"/>
                  </a:cubicBezTo>
                  <a:lnTo>
                    <a:pt x="54" y="5020"/>
                  </a:lnTo>
                  <a:cubicBezTo>
                    <a:pt x="55" y="5026"/>
                    <a:pt x="56" y="5033"/>
                    <a:pt x="58" y="5040"/>
                  </a:cubicBezTo>
                  <a:lnTo>
                    <a:pt x="58" y="5040"/>
                  </a:lnTo>
                  <a:cubicBezTo>
                    <a:pt x="59" y="5044"/>
                    <a:pt x="61" y="5047"/>
                    <a:pt x="62" y="5052"/>
                  </a:cubicBezTo>
                  <a:lnTo>
                    <a:pt x="62" y="5052"/>
                  </a:lnTo>
                  <a:cubicBezTo>
                    <a:pt x="63" y="5058"/>
                    <a:pt x="65" y="5064"/>
                    <a:pt x="67" y="5070"/>
                  </a:cubicBezTo>
                  <a:lnTo>
                    <a:pt x="67" y="5070"/>
                  </a:lnTo>
                  <a:cubicBezTo>
                    <a:pt x="68" y="5074"/>
                    <a:pt x="70" y="5078"/>
                    <a:pt x="71" y="5083"/>
                  </a:cubicBezTo>
                  <a:lnTo>
                    <a:pt x="71" y="5083"/>
                  </a:lnTo>
                  <a:cubicBezTo>
                    <a:pt x="73" y="5088"/>
                    <a:pt x="75" y="5093"/>
                    <a:pt x="78" y="5099"/>
                  </a:cubicBezTo>
                  <a:lnTo>
                    <a:pt x="78" y="5099"/>
                  </a:lnTo>
                  <a:cubicBezTo>
                    <a:pt x="79" y="5103"/>
                    <a:pt x="81" y="5107"/>
                    <a:pt x="83" y="5112"/>
                  </a:cubicBezTo>
                  <a:lnTo>
                    <a:pt x="83" y="5112"/>
                  </a:lnTo>
                  <a:cubicBezTo>
                    <a:pt x="85" y="5118"/>
                    <a:pt x="87" y="5123"/>
                    <a:pt x="90" y="5129"/>
                  </a:cubicBezTo>
                  <a:lnTo>
                    <a:pt x="90" y="5129"/>
                  </a:lnTo>
                  <a:cubicBezTo>
                    <a:pt x="92" y="5133"/>
                    <a:pt x="94" y="5137"/>
                    <a:pt x="97" y="5142"/>
                  </a:cubicBezTo>
                  <a:lnTo>
                    <a:pt x="97" y="5142"/>
                  </a:lnTo>
                  <a:cubicBezTo>
                    <a:pt x="99" y="5147"/>
                    <a:pt x="102" y="5153"/>
                    <a:pt x="104" y="5158"/>
                  </a:cubicBezTo>
                  <a:lnTo>
                    <a:pt x="104" y="5158"/>
                  </a:lnTo>
                  <a:cubicBezTo>
                    <a:pt x="107" y="5162"/>
                    <a:pt x="109" y="5166"/>
                    <a:pt x="111" y="5171"/>
                  </a:cubicBezTo>
                  <a:lnTo>
                    <a:pt x="111" y="5171"/>
                  </a:lnTo>
                  <a:cubicBezTo>
                    <a:pt x="115" y="5176"/>
                    <a:pt x="117" y="5181"/>
                    <a:pt x="121" y="5187"/>
                  </a:cubicBezTo>
                  <a:lnTo>
                    <a:pt x="121" y="5187"/>
                  </a:lnTo>
                  <a:cubicBezTo>
                    <a:pt x="123" y="5191"/>
                    <a:pt x="126" y="5195"/>
                    <a:pt x="128" y="5200"/>
                  </a:cubicBezTo>
                  <a:lnTo>
                    <a:pt x="128" y="5200"/>
                  </a:lnTo>
                  <a:cubicBezTo>
                    <a:pt x="132" y="5205"/>
                    <a:pt x="135" y="5210"/>
                    <a:pt x="138" y="5215"/>
                  </a:cubicBezTo>
                  <a:lnTo>
                    <a:pt x="138" y="5215"/>
                  </a:lnTo>
                  <a:cubicBezTo>
                    <a:pt x="142" y="5220"/>
                    <a:pt x="144" y="5224"/>
                    <a:pt x="148" y="5229"/>
                  </a:cubicBezTo>
                  <a:lnTo>
                    <a:pt x="148" y="5229"/>
                  </a:lnTo>
                  <a:cubicBezTo>
                    <a:pt x="151" y="5234"/>
                    <a:pt x="155" y="5239"/>
                    <a:pt x="159" y="5244"/>
                  </a:cubicBezTo>
                  <a:lnTo>
                    <a:pt x="159" y="5244"/>
                  </a:lnTo>
                  <a:cubicBezTo>
                    <a:pt x="161" y="5249"/>
                    <a:pt x="165" y="5253"/>
                    <a:pt x="168" y="5257"/>
                  </a:cubicBezTo>
                  <a:lnTo>
                    <a:pt x="168" y="5257"/>
                  </a:lnTo>
                  <a:cubicBezTo>
                    <a:pt x="173" y="5262"/>
                    <a:pt x="176" y="5267"/>
                    <a:pt x="180" y="5273"/>
                  </a:cubicBezTo>
                  <a:lnTo>
                    <a:pt x="180" y="5273"/>
                  </a:lnTo>
                  <a:cubicBezTo>
                    <a:pt x="184" y="5277"/>
                    <a:pt x="187" y="5281"/>
                    <a:pt x="192" y="5286"/>
                  </a:cubicBezTo>
                  <a:lnTo>
                    <a:pt x="192" y="5286"/>
                  </a:lnTo>
                  <a:cubicBezTo>
                    <a:pt x="196" y="5290"/>
                    <a:pt x="200" y="5296"/>
                    <a:pt x="204" y="5300"/>
                  </a:cubicBezTo>
                  <a:lnTo>
                    <a:pt x="204" y="5300"/>
                  </a:lnTo>
                  <a:cubicBezTo>
                    <a:pt x="208" y="5304"/>
                    <a:pt x="212" y="5309"/>
                    <a:pt x="216" y="5313"/>
                  </a:cubicBezTo>
                  <a:lnTo>
                    <a:pt x="216" y="5313"/>
                  </a:lnTo>
                  <a:cubicBezTo>
                    <a:pt x="221" y="5318"/>
                    <a:pt x="225" y="5323"/>
                    <a:pt x="230" y="5328"/>
                  </a:cubicBezTo>
                  <a:lnTo>
                    <a:pt x="230" y="5328"/>
                  </a:lnTo>
                  <a:cubicBezTo>
                    <a:pt x="233" y="5333"/>
                    <a:pt x="238" y="5337"/>
                    <a:pt x="242" y="5341"/>
                  </a:cubicBezTo>
                  <a:lnTo>
                    <a:pt x="242" y="5341"/>
                  </a:lnTo>
                  <a:cubicBezTo>
                    <a:pt x="247" y="5346"/>
                    <a:pt x="252" y="5350"/>
                    <a:pt x="258" y="5356"/>
                  </a:cubicBezTo>
                  <a:lnTo>
                    <a:pt x="258" y="5356"/>
                  </a:lnTo>
                  <a:cubicBezTo>
                    <a:pt x="262" y="5360"/>
                    <a:pt x="266" y="5364"/>
                    <a:pt x="270" y="5369"/>
                  </a:cubicBezTo>
                  <a:lnTo>
                    <a:pt x="270" y="5369"/>
                  </a:lnTo>
                  <a:cubicBezTo>
                    <a:pt x="276" y="5374"/>
                    <a:pt x="282" y="5378"/>
                    <a:pt x="286" y="5383"/>
                  </a:cubicBezTo>
                  <a:lnTo>
                    <a:pt x="286" y="5383"/>
                  </a:lnTo>
                  <a:cubicBezTo>
                    <a:pt x="291" y="5387"/>
                    <a:pt x="295" y="5392"/>
                    <a:pt x="300" y="5395"/>
                  </a:cubicBezTo>
                  <a:lnTo>
                    <a:pt x="300" y="5395"/>
                  </a:lnTo>
                  <a:cubicBezTo>
                    <a:pt x="306" y="5400"/>
                    <a:pt x="312" y="5405"/>
                    <a:pt x="318" y="5411"/>
                  </a:cubicBezTo>
                  <a:lnTo>
                    <a:pt x="318" y="5411"/>
                  </a:lnTo>
                  <a:cubicBezTo>
                    <a:pt x="322" y="5415"/>
                    <a:pt x="327" y="5418"/>
                    <a:pt x="331" y="5421"/>
                  </a:cubicBezTo>
                  <a:lnTo>
                    <a:pt x="331" y="5421"/>
                  </a:lnTo>
                  <a:cubicBezTo>
                    <a:pt x="338" y="5428"/>
                    <a:pt x="346" y="5433"/>
                    <a:pt x="352" y="5438"/>
                  </a:cubicBezTo>
                  <a:lnTo>
                    <a:pt x="352" y="5438"/>
                  </a:lnTo>
                  <a:cubicBezTo>
                    <a:pt x="357" y="5442"/>
                    <a:pt x="361" y="5445"/>
                    <a:pt x="365" y="5448"/>
                  </a:cubicBezTo>
                  <a:lnTo>
                    <a:pt x="365" y="5448"/>
                  </a:lnTo>
                  <a:cubicBezTo>
                    <a:pt x="374" y="5455"/>
                    <a:pt x="383" y="5462"/>
                    <a:pt x="392" y="5469"/>
                  </a:cubicBezTo>
                  <a:lnTo>
                    <a:pt x="392" y="5469"/>
                  </a:lnTo>
                  <a:cubicBezTo>
                    <a:pt x="394" y="5470"/>
                    <a:pt x="397" y="5473"/>
                    <a:pt x="400" y="5474"/>
                  </a:cubicBezTo>
                  <a:lnTo>
                    <a:pt x="400" y="5474"/>
                  </a:lnTo>
                  <a:cubicBezTo>
                    <a:pt x="412" y="5483"/>
                    <a:pt x="424" y="5492"/>
                    <a:pt x="437" y="5500"/>
                  </a:cubicBezTo>
                  <a:lnTo>
                    <a:pt x="437" y="5500"/>
                  </a:lnTo>
                  <a:cubicBezTo>
                    <a:pt x="441" y="5503"/>
                    <a:pt x="444" y="5504"/>
                    <a:pt x="447" y="5507"/>
                  </a:cubicBezTo>
                  <a:lnTo>
                    <a:pt x="447" y="5507"/>
                  </a:lnTo>
                  <a:cubicBezTo>
                    <a:pt x="457" y="5513"/>
                    <a:pt x="466" y="5520"/>
                    <a:pt x="476" y="5526"/>
                  </a:cubicBezTo>
                  <a:lnTo>
                    <a:pt x="476" y="5526"/>
                  </a:lnTo>
                  <a:cubicBezTo>
                    <a:pt x="480" y="5529"/>
                    <a:pt x="486" y="5532"/>
                    <a:pt x="490" y="5536"/>
                  </a:cubicBezTo>
                  <a:lnTo>
                    <a:pt x="490" y="5536"/>
                  </a:lnTo>
                  <a:cubicBezTo>
                    <a:pt x="499" y="5540"/>
                    <a:pt x="508" y="5546"/>
                    <a:pt x="516" y="5551"/>
                  </a:cubicBezTo>
                  <a:lnTo>
                    <a:pt x="516" y="5551"/>
                  </a:lnTo>
                  <a:cubicBezTo>
                    <a:pt x="521" y="5554"/>
                    <a:pt x="527" y="5558"/>
                    <a:pt x="533" y="5561"/>
                  </a:cubicBezTo>
                  <a:lnTo>
                    <a:pt x="533" y="5561"/>
                  </a:lnTo>
                  <a:cubicBezTo>
                    <a:pt x="542" y="5566"/>
                    <a:pt x="549" y="5572"/>
                    <a:pt x="558" y="5576"/>
                  </a:cubicBezTo>
                  <a:lnTo>
                    <a:pt x="558" y="5576"/>
                  </a:lnTo>
                  <a:cubicBezTo>
                    <a:pt x="564" y="5579"/>
                    <a:pt x="571" y="5582"/>
                    <a:pt x="577" y="5587"/>
                  </a:cubicBezTo>
                  <a:lnTo>
                    <a:pt x="577" y="5587"/>
                  </a:lnTo>
                  <a:cubicBezTo>
                    <a:pt x="585" y="5591"/>
                    <a:pt x="593" y="5595"/>
                    <a:pt x="602" y="5601"/>
                  </a:cubicBezTo>
                  <a:lnTo>
                    <a:pt x="602" y="5601"/>
                  </a:lnTo>
                  <a:cubicBezTo>
                    <a:pt x="608" y="5604"/>
                    <a:pt x="615" y="5607"/>
                    <a:pt x="622" y="5611"/>
                  </a:cubicBezTo>
                  <a:lnTo>
                    <a:pt x="622" y="5611"/>
                  </a:lnTo>
                  <a:cubicBezTo>
                    <a:pt x="630" y="5615"/>
                    <a:pt x="638" y="5620"/>
                    <a:pt x="647" y="5625"/>
                  </a:cubicBezTo>
                  <a:lnTo>
                    <a:pt x="647" y="5625"/>
                  </a:lnTo>
                  <a:cubicBezTo>
                    <a:pt x="654" y="5628"/>
                    <a:pt x="661" y="5631"/>
                    <a:pt x="668" y="5635"/>
                  </a:cubicBezTo>
                  <a:lnTo>
                    <a:pt x="668" y="5635"/>
                  </a:lnTo>
                  <a:cubicBezTo>
                    <a:pt x="677" y="5639"/>
                    <a:pt x="686" y="5643"/>
                    <a:pt x="694" y="5648"/>
                  </a:cubicBezTo>
                  <a:lnTo>
                    <a:pt x="694" y="5648"/>
                  </a:lnTo>
                  <a:cubicBezTo>
                    <a:pt x="701" y="5652"/>
                    <a:pt x="709" y="5655"/>
                    <a:pt x="716" y="5659"/>
                  </a:cubicBezTo>
                  <a:lnTo>
                    <a:pt x="716" y="5659"/>
                  </a:lnTo>
                  <a:cubicBezTo>
                    <a:pt x="725" y="5663"/>
                    <a:pt x="733" y="5667"/>
                    <a:pt x="743" y="5671"/>
                  </a:cubicBezTo>
                  <a:lnTo>
                    <a:pt x="743" y="5671"/>
                  </a:lnTo>
                  <a:cubicBezTo>
                    <a:pt x="751" y="5675"/>
                    <a:pt x="759" y="5678"/>
                    <a:pt x="766" y="5682"/>
                  </a:cubicBezTo>
                  <a:lnTo>
                    <a:pt x="766" y="5682"/>
                  </a:lnTo>
                  <a:cubicBezTo>
                    <a:pt x="775" y="5686"/>
                    <a:pt x="784" y="5690"/>
                    <a:pt x="794" y="5695"/>
                  </a:cubicBezTo>
                  <a:lnTo>
                    <a:pt x="794" y="5695"/>
                  </a:lnTo>
                  <a:cubicBezTo>
                    <a:pt x="801" y="5698"/>
                    <a:pt x="809" y="5701"/>
                    <a:pt x="817" y="5705"/>
                  </a:cubicBezTo>
                  <a:lnTo>
                    <a:pt x="817" y="5705"/>
                  </a:lnTo>
                  <a:cubicBezTo>
                    <a:pt x="826" y="5708"/>
                    <a:pt x="835" y="5713"/>
                    <a:pt x="846" y="5717"/>
                  </a:cubicBezTo>
                  <a:lnTo>
                    <a:pt x="846" y="5717"/>
                  </a:lnTo>
                  <a:cubicBezTo>
                    <a:pt x="854" y="5720"/>
                    <a:pt x="862" y="5724"/>
                    <a:pt x="870" y="5727"/>
                  </a:cubicBezTo>
                  <a:lnTo>
                    <a:pt x="870" y="5727"/>
                  </a:lnTo>
                  <a:cubicBezTo>
                    <a:pt x="879" y="5731"/>
                    <a:pt x="890" y="5735"/>
                    <a:pt x="899" y="5739"/>
                  </a:cubicBezTo>
                  <a:lnTo>
                    <a:pt x="899" y="5739"/>
                  </a:lnTo>
                  <a:cubicBezTo>
                    <a:pt x="907" y="5743"/>
                    <a:pt x="916" y="5745"/>
                    <a:pt x="924" y="5749"/>
                  </a:cubicBezTo>
                  <a:lnTo>
                    <a:pt x="924" y="5749"/>
                  </a:lnTo>
                  <a:cubicBezTo>
                    <a:pt x="934" y="5753"/>
                    <a:pt x="944" y="5757"/>
                    <a:pt x="954" y="5760"/>
                  </a:cubicBezTo>
                  <a:lnTo>
                    <a:pt x="954" y="5760"/>
                  </a:lnTo>
                  <a:cubicBezTo>
                    <a:pt x="963" y="5764"/>
                    <a:pt x="972" y="5767"/>
                    <a:pt x="980" y="5770"/>
                  </a:cubicBezTo>
                  <a:lnTo>
                    <a:pt x="980" y="5770"/>
                  </a:lnTo>
                  <a:cubicBezTo>
                    <a:pt x="990" y="5774"/>
                    <a:pt x="1001" y="5779"/>
                    <a:pt x="1012" y="5782"/>
                  </a:cubicBezTo>
                  <a:lnTo>
                    <a:pt x="1012" y="5782"/>
                  </a:lnTo>
                  <a:cubicBezTo>
                    <a:pt x="1020" y="5786"/>
                    <a:pt x="1029" y="5788"/>
                    <a:pt x="1038" y="5792"/>
                  </a:cubicBezTo>
                  <a:lnTo>
                    <a:pt x="1038" y="5792"/>
                  </a:lnTo>
                  <a:cubicBezTo>
                    <a:pt x="1040" y="5792"/>
                    <a:pt x="1043" y="5793"/>
                    <a:pt x="1046" y="5794"/>
                  </a:cubicBezTo>
                  <a:lnTo>
                    <a:pt x="1046" y="5794"/>
                  </a:lnTo>
                  <a:cubicBezTo>
                    <a:pt x="1055" y="5797"/>
                    <a:pt x="1066" y="5801"/>
                    <a:pt x="1075" y="5804"/>
                  </a:cubicBezTo>
                  <a:lnTo>
                    <a:pt x="1075" y="5804"/>
                  </a:lnTo>
                  <a:cubicBezTo>
                    <a:pt x="1082" y="5807"/>
                    <a:pt x="1088" y="5809"/>
                    <a:pt x="1094" y="5811"/>
                  </a:cubicBezTo>
                  <a:lnTo>
                    <a:pt x="1094" y="5811"/>
                  </a:lnTo>
                  <a:cubicBezTo>
                    <a:pt x="1114" y="5818"/>
                    <a:pt x="1133" y="5824"/>
                    <a:pt x="1152" y="5831"/>
                  </a:cubicBezTo>
                  <a:lnTo>
                    <a:pt x="1152" y="5831"/>
                  </a:lnTo>
                  <a:cubicBezTo>
                    <a:pt x="1179" y="5839"/>
                    <a:pt x="1206" y="5847"/>
                    <a:pt x="1233" y="5856"/>
                  </a:cubicBezTo>
                  <a:lnTo>
                    <a:pt x="1233" y="5856"/>
                  </a:lnTo>
                  <a:cubicBezTo>
                    <a:pt x="1240" y="5858"/>
                    <a:pt x="1247" y="5860"/>
                    <a:pt x="1255" y="5862"/>
                  </a:cubicBezTo>
                  <a:lnTo>
                    <a:pt x="1255" y="5862"/>
                  </a:lnTo>
                  <a:cubicBezTo>
                    <a:pt x="1276" y="5869"/>
                    <a:pt x="1299" y="5875"/>
                    <a:pt x="1321" y="5881"/>
                  </a:cubicBezTo>
                  <a:lnTo>
                    <a:pt x="1321" y="5881"/>
                  </a:lnTo>
                  <a:cubicBezTo>
                    <a:pt x="1325" y="5883"/>
                    <a:pt x="1330" y="5884"/>
                    <a:pt x="1334" y="5885"/>
                  </a:cubicBezTo>
                  <a:lnTo>
                    <a:pt x="1334" y="5885"/>
                  </a:lnTo>
                  <a:cubicBezTo>
                    <a:pt x="1335" y="5887"/>
                    <a:pt x="1338" y="5887"/>
                    <a:pt x="1341" y="5887"/>
                  </a:cubicBezTo>
                  <a:lnTo>
                    <a:pt x="1341" y="5887"/>
                  </a:lnTo>
                  <a:cubicBezTo>
                    <a:pt x="1349" y="5890"/>
                    <a:pt x="1357" y="5892"/>
                    <a:pt x="1365" y="5894"/>
                  </a:cubicBezTo>
                  <a:lnTo>
                    <a:pt x="1365" y="5894"/>
                  </a:lnTo>
                  <a:cubicBezTo>
                    <a:pt x="1378" y="5898"/>
                    <a:pt x="1391" y="5901"/>
                    <a:pt x="1404" y="5904"/>
                  </a:cubicBezTo>
                  <a:lnTo>
                    <a:pt x="1404" y="5904"/>
                  </a:lnTo>
                  <a:cubicBezTo>
                    <a:pt x="1413" y="5907"/>
                    <a:pt x="1422" y="5910"/>
                    <a:pt x="1431" y="5912"/>
                  </a:cubicBezTo>
                  <a:lnTo>
                    <a:pt x="1431" y="5912"/>
                  </a:lnTo>
                  <a:cubicBezTo>
                    <a:pt x="1444" y="5915"/>
                    <a:pt x="1456" y="5918"/>
                    <a:pt x="1469" y="5921"/>
                  </a:cubicBezTo>
                  <a:lnTo>
                    <a:pt x="1469" y="5921"/>
                  </a:lnTo>
                  <a:cubicBezTo>
                    <a:pt x="1479" y="5924"/>
                    <a:pt x="1488" y="5927"/>
                    <a:pt x="1497" y="5928"/>
                  </a:cubicBezTo>
                  <a:lnTo>
                    <a:pt x="1497" y="5928"/>
                  </a:lnTo>
                  <a:cubicBezTo>
                    <a:pt x="1510" y="5932"/>
                    <a:pt x="1522" y="5934"/>
                    <a:pt x="1535" y="5938"/>
                  </a:cubicBezTo>
                  <a:lnTo>
                    <a:pt x="1535" y="5938"/>
                  </a:lnTo>
                  <a:cubicBezTo>
                    <a:pt x="1545" y="5940"/>
                    <a:pt x="1554" y="5942"/>
                    <a:pt x="1563" y="5944"/>
                  </a:cubicBezTo>
                  <a:lnTo>
                    <a:pt x="1563" y="5944"/>
                  </a:lnTo>
                  <a:cubicBezTo>
                    <a:pt x="1569" y="5946"/>
                    <a:pt x="1574" y="5947"/>
                    <a:pt x="1580" y="5948"/>
                  </a:cubicBezTo>
                  <a:lnTo>
                    <a:pt x="1580" y="5948"/>
                  </a:lnTo>
                  <a:cubicBezTo>
                    <a:pt x="1584" y="5950"/>
                    <a:pt x="1588" y="5951"/>
                    <a:pt x="1591" y="5951"/>
                  </a:cubicBezTo>
                  <a:lnTo>
                    <a:pt x="1591" y="5951"/>
                  </a:lnTo>
                  <a:cubicBezTo>
                    <a:pt x="1625" y="5958"/>
                    <a:pt x="1657" y="5966"/>
                    <a:pt x="1691" y="5973"/>
                  </a:cubicBezTo>
                  <a:lnTo>
                    <a:pt x="1691" y="5973"/>
                  </a:lnTo>
                  <a:cubicBezTo>
                    <a:pt x="1692" y="5973"/>
                    <a:pt x="1692" y="5974"/>
                    <a:pt x="1693" y="5974"/>
                  </a:cubicBezTo>
                  <a:lnTo>
                    <a:pt x="1693" y="5974"/>
                  </a:lnTo>
                  <a:cubicBezTo>
                    <a:pt x="1725" y="5980"/>
                    <a:pt x="1758" y="5987"/>
                    <a:pt x="1793" y="5993"/>
                  </a:cubicBezTo>
                  <a:lnTo>
                    <a:pt x="1793" y="5993"/>
                  </a:lnTo>
                  <a:cubicBezTo>
                    <a:pt x="1797" y="5994"/>
                    <a:pt x="1801" y="5995"/>
                    <a:pt x="1805" y="5996"/>
                  </a:cubicBezTo>
                  <a:lnTo>
                    <a:pt x="1805" y="5996"/>
                  </a:lnTo>
                  <a:cubicBezTo>
                    <a:pt x="1808" y="5997"/>
                    <a:pt x="1812" y="5998"/>
                    <a:pt x="1816" y="5999"/>
                  </a:cubicBezTo>
                  <a:lnTo>
                    <a:pt x="1816" y="5999"/>
                  </a:lnTo>
                  <a:cubicBezTo>
                    <a:pt x="1847" y="6005"/>
                    <a:pt x="1878" y="6010"/>
                    <a:pt x="1910" y="6016"/>
                  </a:cubicBezTo>
                  <a:lnTo>
                    <a:pt x="1910" y="6016"/>
                  </a:lnTo>
                  <a:cubicBezTo>
                    <a:pt x="1912" y="6016"/>
                    <a:pt x="1914" y="6016"/>
                    <a:pt x="1916" y="6016"/>
                  </a:cubicBezTo>
                  <a:lnTo>
                    <a:pt x="1916" y="6016"/>
                  </a:lnTo>
                  <a:cubicBezTo>
                    <a:pt x="1946" y="6023"/>
                    <a:pt x="1977" y="6028"/>
                    <a:pt x="2007" y="6032"/>
                  </a:cubicBezTo>
                  <a:lnTo>
                    <a:pt x="2007" y="6032"/>
                  </a:lnTo>
                  <a:cubicBezTo>
                    <a:pt x="2011" y="6033"/>
                    <a:pt x="2015" y="6034"/>
                    <a:pt x="2020" y="6035"/>
                  </a:cubicBezTo>
                  <a:lnTo>
                    <a:pt x="2020" y="6035"/>
                  </a:lnTo>
                  <a:cubicBezTo>
                    <a:pt x="2024" y="6036"/>
                    <a:pt x="2028" y="6036"/>
                    <a:pt x="2033" y="6036"/>
                  </a:cubicBezTo>
                  <a:lnTo>
                    <a:pt x="2033" y="6036"/>
                  </a:lnTo>
                  <a:cubicBezTo>
                    <a:pt x="2059" y="6041"/>
                    <a:pt x="2084" y="6045"/>
                    <a:pt x="2110" y="6048"/>
                  </a:cubicBezTo>
                  <a:lnTo>
                    <a:pt x="2110" y="6048"/>
                  </a:lnTo>
                  <a:cubicBezTo>
                    <a:pt x="2116" y="6049"/>
                    <a:pt x="2121" y="6050"/>
                    <a:pt x="2127" y="6051"/>
                  </a:cubicBezTo>
                  <a:lnTo>
                    <a:pt x="2127" y="6051"/>
                  </a:lnTo>
                  <a:cubicBezTo>
                    <a:pt x="2159" y="6055"/>
                    <a:pt x="2190" y="6059"/>
                    <a:pt x="2222" y="6064"/>
                  </a:cubicBezTo>
                  <a:lnTo>
                    <a:pt x="2222" y="6064"/>
                  </a:lnTo>
                  <a:cubicBezTo>
                    <a:pt x="2224" y="6065"/>
                    <a:pt x="2227" y="6065"/>
                    <a:pt x="2229" y="6065"/>
                  </a:cubicBezTo>
                  <a:lnTo>
                    <a:pt x="2229" y="6065"/>
                  </a:lnTo>
                  <a:cubicBezTo>
                    <a:pt x="2235" y="6065"/>
                    <a:pt x="2241" y="6066"/>
                    <a:pt x="2246" y="6067"/>
                  </a:cubicBezTo>
                  <a:lnTo>
                    <a:pt x="2246" y="6067"/>
                  </a:lnTo>
                  <a:cubicBezTo>
                    <a:pt x="2270" y="6071"/>
                    <a:pt x="2293" y="6073"/>
                    <a:pt x="2317" y="6076"/>
                  </a:cubicBezTo>
                  <a:lnTo>
                    <a:pt x="2317" y="6076"/>
                  </a:lnTo>
                  <a:cubicBezTo>
                    <a:pt x="2326" y="6078"/>
                    <a:pt x="2336" y="6078"/>
                    <a:pt x="2346" y="6079"/>
                  </a:cubicBezTo>
                  <a:lnTo>
                    <a:pt x="2346" y="6079"/>
                  </a:lnTo>
                  <a:cubicBezTo>
                    <a:pt x="2373" y="6082"/>
                    <a:pt x="2399" y="6085"/>
                    <a:pt x="2426" y="6088"/>
                  </a:cubicBezTo>
                  <a:lnTo>
                    <a:pt x="2426" y="6088"/>
                  </a:lnTo>
                  <a:cubicBezTo>
                    <a:pt x="2430" y="6088"/>
                    <a:pt x="2433" y="6089"/>
                    <a:pt x="2437" y="6089"/>
                  </a:cubicBezTo>
                  <a:lnTo>
                    <a:pt x="2437" y="6089"/>
                  </a:lnTo>
                  <a:cubicBezTo>
                    <a:pt x="2438" y="6089"/>
                    <a:pt x="2439" y="6090"/>
                    <a:pt x="2441" y="6090"/>
                  </a:cubicBezTo>
                  <a:lnTo>
                    <a:pt x="2441" y="6090"/>
                  </a:lnTo>
                  <a:cubicBezTo>
                    <a:pt x="2472" y="6094"/>
                    <a:pt x="2503" y="6096"/>
                    <a:pt x="2534" y="6100"/>
                  </a:cubicBezTo>
                  <a:lnTo>
                    <a:pt x="2534" y="6100"/>
                  </a:lnTo>
                  <a:cubicBezTo>
                    <a:pt x="2543" y="6100"/>
                    <a:pt x="2551" y="6101"/>
                    <a:pt x="2560" y="6101"/>
                  </a:cubicBezTo>
                  <a:lnTo>
                    <a:pt x="2560" y="6101"/>
                  </a:lnTo>
                  <a:cubicBezTo>
                    <a:pt x="2584" y="6104"/>
                    <a:pt x="2608" y="6105"/>
                    <a:pt x="2631" y="6108"/>
                  </a:cubicBezTo>
                  <a:lnTo>
                    <a:pt x="2631" y="6108"/>
                  </a:lnTo>
                  <a:cubicBezTo>
                    <a:pt x="2637" y="6108"/>
                    <a:pt x="2642" y="6108"/>
                    <a:pt x="2647" y="6109"/>
                  </a:cubicBezTo>
                  <a:lnTo>
                    <a:pt x="2647" y="6109"/>
                  </a:lnTo>
                  <a:cubicBezTo>
                    <a:pt x="2652" y="6109"/>
                    <a:pt x="2657" y="6110"/>
                    <a:pt x="2662" y="6110"/>
                  </a:cubicBezTo>
                  <a:lnTo>
                    <a:pt x="2662" y="6110"/>
                  </a:lnTo>
                  <a:cubicBezTo>
                    <a:pt x="2686" y="6112"/>
                    <a:pt x="2712" y="6114"/>
                    <a:pt x="2738" y="6116"/>
                  </a:cubicBezTo>
                  <a:lnTo>
                    <a:pt x="2738" y="6116"/>
                  </a:lnTo>
                  <a:cubicBezTo>
                    <a:pt x="2745" y="6116"/>
                    <a:pt x="2752" y="6117"/>
                    <a:pt x="2758" y="6117"/>
                  </a:cubicBezTo>
                  <a:lnTo>
                    <a:pt x="2758" y="6117"/>
                  </a:lnTo>
                  <a:cubicBezTo>
                    <a:pt x="2791" y="6119"/>
                    <a:pt x="2824" y="6121"/>
                    <a:pt x="2855" y="6123"/>
                  </a:cubicBezTo>
                  <a:lnTo>
                    <a:pt x="2855" y="6123"/>
                  </a:lnTo>
                  <a:cubicBezTo>
                    <a:pt x="2858" y="6123"/>
                    <a:pt x="2860" y="6124"/>
                    <a:pt x="2861" y="6124"/>
                  </a:cubicBezTo>
                  <a:lnTo>
                    <a:pt x="2861" y="6124"/>
                  </a:lnTo>
                  <a:cubicBezTo>
                    <a:pt x="2867" y="6124"/>
                    <a:pt x="2873" y="6124"/>
                    <a:pt x="2878" y="6124"/>
                  </a:cubicBezTo>
                  <a:lnTo>
                    <a:pt x="2878" y="6124"/>
                  </a:lnTo>
                  <a:cubicBezTo>
                    <a:pt x="2904" y="6125"/>
                    <a:pt x="2930" y="6127"/>
                    <a:pt x="2955" y="6128"/>
                  </a:cubicBezTo>
                  <a:lnTo>
                    <a:pt x="2955" y="6128"/>
                  </a:lnTo>
                  <a:cubicBezTo>
                    <a:pt x="2966" y="6129"/>
                    <a:pt x="2976" y="6129"/>
                    <a:pt x="2986" y="6130"/>
                  </a:cubicBezTo>
                  <a:lnTo>
                    <a:pt x="2986" y="6130"/>
                  </a:lnTo>
                  <a:cubicBezTo>
                    <a:pt x="3013" y="6131"/>
                    <a:pt x="3039" y="6131"/>
                    <a:pt x="3066" y="6132"/>
                  </a:cubicBezTo>
                  <a:lnTo>
                    <a:pt x="3066" y="6132"/>
                  </a:lnTo>
                  <a:cubicBezTo>
                    <a:pt x="3071" y="6132"/>
                    <a:pt x="3076" y="6133"/>
                    <a:pt x="3082" y="6133"/>
                  </a:cubicBezTo>
                  <a:lnTo>
                    <a:pt x="3082" y="6133"/>
                  </a:lnTo>
                  <a:cubicBezTo>
                    <a:pt x="3084" y="6133"/>
                    <a:pt x="3086" y="6133"/>
                    <a:pt x="3087" y="6133"/>
                  </a:cubicBezTo>
                  <a:lnTo>
                    <a:pt x="3087" y="6133"/>
                  </a:lnTo>
                  <a:cubicBezTo>
                    <a:pt x="3120" y="6134"/>
                    <a:pt x="3155" y="6135"/>
                    <a:pt x="3189" y="6135"/>
                  </a:cubicBezTo>
                  <a:lnTo>
                    <a:pt x="3189" y="6135"/>
                  </a:lnTo>
                  <a:cubicBezTo>
                    <a:pt x="3198" y="6135"/>
                    <a:pt x="3206" y="6135"/>
                    <a:pt x="3214" y="6135"/>
                  </a:cubicBezTo>
                  <a:lnTo>
                    <a:pt x="3214" y="6135"/>
                  </a:lnTo>
                  <a:cubicBezTo>
                    <a:pt x="3241" y="6137"/>
                    <a:pt x="3268" y="6137"/>
                    <a:pt x="3294" y="6137"/>
                  </a:cubicBezTo>
                  <a:lnTo>
                    <a:pt x="3294" y="6137"/>
                  </a:lnTo>
                  <a:cubicBezTo>
                    <a:pt x="3301" y="6137"/>
                    <a:pt x="3307" y="6137"/>
                    <a:pt x="3311" y="6137"/>
                  </a:cubicBezTo>
                  <a:lnTo>
                    <a:pt x="3311" y="6137"/>
                  </a:lnTo>
                  <a:cubicBezTo>
                    <a:pt x="3316" y="6137"/>
                    <a:pt x="3320" y="6137"/>
                    <a:pt x="3324" y="6137"/>
                  </a:cubicBezTo>
                  <a:lnTo>
                    <a:pt x="3324" y="6137"/>
                  </a:lnTo>
                  <a:cubicBezTo>
                    <a:pt x="3360" y="6137"/>
                    <a:pt x="3396" y="6137"/>
                    <a:pt x="3432" y="6137"/>
                  </a:cubicBezTo>
                  <a:lnTo>
                    <a:pt x="3432" y="6137"/>
                  </a:lnTo>
                  <a:cubicBezTo>
                    <a:pt x="3435" y="6137"/>
                    <a:pt x="3438" y="6137"/>
                    <a:pt x="3440" y="6137"/>
                  </a:cubicBezTo>
                  <a:lnTo>
                    <a:pt x="3440" y="6137"/>
                  </a:lnTo>
                  <a:cubicBezTo>
                    <a:pt x="3474" y="6137"/>
                    <a:pt x="3508" y="6137"/>
                    <a:pt x="3541" y="6135"/>
                  </a:cubicBezTo>
                  <a:lnTo>
                    <a:pt x="3541" y="6135"/>
                  </a:lnTo>
                  <a:cubicBezTo>
                    <a:pt x="3546" y="6135"/>
                    <a:pt x="3551" y="6135"/>
                    <a:pt x="3556" y="6135"/>
                  </a:cubicBezTo>
                  <a:lnTo>
                    <a:pt x="3556" y="6135"/>
                  </a:lnTo>
                  <a:cubicBezTo>
                    <a:pt x="3570" y="6135"/>
                    <a:pt x="3586" y="6135"/>
                    <a:pt x="3600" y="6134"/>
                  </a:cubicBezTo>
                  <a:lnTo>
                    <a:pt x="3600" y="6134"/>
                  </a:lnTo>
                  <a:cubicBezTo>
                    <a:pt x="3633" y="6133"/>
                    <a:pt x="3666" y="6132"/>
                    <a:pt x="3699" y="6131"/>
                  </a:cubicBezTo>
                  <a:lnTo>
                    <a:pt x="3699" y="6131"/>
                  </a:lnTo>
                  <a:cubicBezTo>
                    <a:pt x="3710" y="6131"/>
                    <a:pt x="3720" y="6131"/>
                    <a:pt x="3730" y="6131"/>
                  </a:cubicBezTo>
                  <a:lnTo>
                    <a:pt x="3730" y="6131"/>
                  </a:lnTo>
                  <a:cubicBezTo>
                    <a:pt x="3754" y="6130"/>
                    <a:pt x="3777" y="6128"/>
                    <a:pt x="3801" y="6127"/>
                  </a:cubicBezTo>
                  <a:lnTo>
                    <a:pt x="3801" y="6127"/>
                  </a:lnTo>
                  <a:cubicBezTo>
                    <a:pt x="3807" y="6127"/>
                    <a:pt x="3813" y="6127"/>
                    <a:pt x="3819" y="6126"/>
                  </a:cubicBezTo>
                  <a:lnTo>
                    <a:pt x="3819" y="6126"/>
                  </a:lnTo>
                  <a:cubicBezTo>
                    <a:pt x="3823" y="6126"/>
                    <a:pt x="3826" y="6126"/>
                    <a:pt x="3830" y="6126"/>
                  </a:cubicBezTo>
                  <a:lnTo>
                    <a:pt x="3830" y="6126"/>
                  </a:lnTo>
                  <a:cubicBezTo>
                    <a:pt x="3873" y="6124"/>
                    <a:pt x="3916" y="6121"/>
                    <a:pt x="3959" y="6118"/>
                  </a:cubicBezTo>
                  <a:lnTo>
                    <a:pt x="3959" y="6118"/>
                  </a:lnTo>
                  <a:cubicBezTo>
                    <a:pt x="3966" y="6118"/>
                    <a:pt x="3974" y="6118"/>
                    <a:pt x="3981" y="6117"/>
                  </a:cubicBezTo>
                  <a:lnTo>
                    <a:pt x="3981" y="6117"/>
                  </a:lnTo>
                  <a:cubicBezTo>
                    <a:pt x="4024" y="6114"/>
                    <a:pt x="4067" y="6112"/>
                    <a:pt x="4110" y="6108"/>
                  </a:cubicBezTo>
                  <a:lnTo>
                    <a:pt x="4110" y="6108"/>
                  </a:lnTo>
                  <a:cubicBezTo>
                    <a:pt x="4112" y="6108"/>
                    <a:pt x="4114" y="6108"/>
                    <a:pt x="4116" y="6108"/>
                  </a:cubicBezTo>
                  <a:lnTo>
                    <a:pt x="4116" y="6108"/>
                  </a:lnTo>
                  <a:cubicBezTo>
                    <a:pt x="4122" y="6107"/>
                    <a:pt x="4129" y="6107"/>
                    <a:pt x="4135" y="6105"/>
                  </a:cubicBezTo>
                  <a:lnTo>
                    <a:pt x="4135" y="6105"/>
                  </a:lnTo>
                  <a:cubicBezTo>
                    <a:pt x="4158" y="6104"/>
                    <a:pt x="4180" y="6102"/>
                    <a:pt x="4202" y="6100"/>
                  </a:cubicBezTo>
                  <a:lnTo>
                    <a:pt x="4202" y="6100"/>
                  </a:lnTo>
                  <a:cubicBezTo>
                    <a:pt x="4213" y="6099"/>
                    <a:pt x="4224" y="6098"/>
                    <a:pt x="4235" y="6097"/>
                  </a:cubicBezTo>
                  <a:lnTo>
                    <a:pt x="4235" y="6097"/>
                  </a:lnTo>
                  <a:cubicBezTo>
                    <a:pt x="4255" y="6095"/>
                    <a:pt x="4276" y="6093"/>
                    <a:pt x="4296" y="6091"/>
                  </a:cubicBezTo>
                  <a:lnTo>
                    <a:pt x="4296" y="6091"/>
                  </a:lnTo>
                  <a:cubicBezTo>
                    <a:pt x="4307" y="6090"/>
                    <a:pt x="4317" y="6088"/>
                    <a:pt x="4328" y="6088"/>
                  </a:cubicBezTo>
                  <a:lnTo>
                    <a:pt x="4328" y="6088"/>
                  </a:lnTo>
                  <a:cubicBezTo>
                    <a:pt x="4350" y="6085"/>
                    <a:pt x="4372" y="6082"/>
                    <a:pt x="4395" y="6080"/>
                  </a:cubicBezTo>
                  <a:lnTo>
                    <a:pt x="4395" y="6080"/>
                  </a:lnTo>
                  <a:cubicBezTo>
                    <a:pt x="4403" y="6079"/>
                    <a:pt x="4411" y="6078"/>
                    <a:pt x="4419" y="6078"/>
                  </a:cubicBezTo>
                  <a:lnTo>
                    <a:pt x="4419" y="6078"/>
                  </a:lnTo>
                  <a:cubicBezTo>
                    <a:pt x="4449" y="6074"/>
                    <a:pt x="4478" y="6071"/>
                    <a:pt x="4508" y="6067"/>
                  </a:cubicBezTo>
                  <a:lnTo>
                    <a:pt x="4508" y="6067"/>
                  </a:lnTo>
                  <a:cubicBezTo>
                    <a:pt x="4510" y="6066"/>
                    <a:pt x="4510" y="6066"/>
                    <a:pt x="4511" y="6066"/>
                  </a:cubicBezTo>
                  <a:lnTo>
                    <a:pt x="4511" y="6066"/>
                  </a:lnTo>
                  <a:cubicBezTo>
                    <a:pt x="4526" y="6065"/>
                    <a:pt x="4540" y="6063"/>
                    <a:pt x="4555" y="6060"/>
                  </a:cubicBezTo>
                  <a:lnTo>
                    <a:pt x="4555" y="6060"/>
                  </a:lnTo>
                  <a:cubicBezTo>
                    <a:pt x="4565" y="6059"/>
                    <a:pt x="4574" y="6058"/>
                    <a:pt x="4585" y="6057"/>
                  </a:cubicBezTo>
                  <a:lnTo>
                    <a:pt x="4585" y="6057"/>
                  </a:lnTo>
                  <a:cubicBezTo>
                    <a:pt x="4603" y="6054"/>
                    <a:pt x="4620" y="6052"/>
                    <a:pt x="4638" y="6049"/>
                  </a:cubicBezTo>
                  <a:lnTo>
                    <a:pt x="4638" y="6049"/>
                  </a:lnTo>
                  <a:cubicBezTo>
                    <a:pt x="4646" y="6048"/>
                    <a:pt x="4653" y="6046"/>
                    <a:pt x="4661" y="6046"/>
                  </a:cubicBezTo>
                  <a:lnTo>
                    <a:pt x="4661" y="6046"/>
                  </a:lnTo>
                  <a:cubicBezTo>
                    <a:pt x="4687" y="6042"/>
                    <a:pt x="4711" y="6038"/>
                    <a:pt x="4737" y="6035"/>
                  </a:cubicBezTo>
                  <a:lnTo>
                    <a:pt x="4737" y="6035"/>
                  </a:lnTo>
                  <a:cubicBezTo>
                    <a:pt x="4739" y="6034"/>
                    <a:pt x="4741" y="6034"/>
                    <a:pt x="4743" y="6033"/>
                  </a:cubicBezTo>
                  <a:lnTo>
                    <a:pt x="4743" y="6033"/>
                  </a:lnTo>
                  <a:cubicBezTo>
                    <a:pt x="4766" y="6029"/>
                    <a:pt x="4790" y="6026"/>
                    <a:pt x="4812" y="6022"/>
                  </a:cubicBezTo>
                  <a:lnTo>
                    <a:pt x="4812" y="6022"/>
                  </a:lnTo>
                  <a:cubicBezTo>
                    <a:pt x="4820" y="6021"/>
                    <a:pt x="4829" y="6019"/>
                    <a:pt x="4837" y="6017"/>
                  </a:cubicBezTo>
                  <a:lnTo>
                    <a:pt x="4837" y="6017"/>
                  </a:lnTo>
                  <a:cubicBezTo>
                    <a:pt x="4853" y="6015"/>
                    <a:pt x="4870" y="6012"/>
                    <a:pt x="4886" y="6009"/>
                  </a:cubicBezTo>
                  <a:lnTo>
                    <a:pt x="4886" y="6009"/>
                  </a:lnTo>
                  <a:cubicBezTo>
                    <a:pt x="4895" y="6007"/>
                    <a:pt x="4905" y="6006"/>
                    <a:pt x="4915" y="6004"/>
                  </a:cubicBezTo>
                  <a:lnTo>
                    <a:pt x="4915" y="6004"/>
                  </a:lnTo>
                  <a:cubicBezTo>
                    <a:pt x="4930" y="6001"/>
                    <a:pt x="4944" y="5999"/>
                    <a:pt x="4959" y="5996"/>
                  </a:cubicBezTo>
                  <a:lnTo>
                    <a:pt x="4959" y="5996"/>
                  </a:lnTo>
                  <a:cubicBezTo>
                    <a:pt x="4969" y="5993"/>
                    <a:pt x="4980" y="5992"/>
                    <a:pt x="4990" y="5990"/>
                  </a:cubicBezTo>
                  <a:lnTo>
                    <a:pt x="4990" y="5990"/>
                  </a:lnTo>
                  <a:cubicBezTo>
                    <a:pt x="5004" y="5987"/>
                    <a:pt x="5017" y="5984"/>
                    <a:pt x="5032" y="5981"/>
                  </a:cubicBezTo>
                  <a:lnTo>
                    <a:pt x="5032" y="5981"/>
                  </a:lnTo>
                  <a:cubicBezTo>
                    <a:pt x="5042" y="5980"/>
                    <a:pt x="5052" y="5977"/>
                    <a:pt x="5063" y="5976"/>
                  </a:cubicBezTo>
                  <a:lnTo>
                    <a:pt x="5063" y="5976"/>
                  </a:lnTo>
                  <a:cubicBezTo>
                    <a:pt x="5076" y="5972"/>
                    <a:pt x="5090" y="5970"/>
                    <a:pt x="5103" y="5967"/>
                  </a:cubicBezTo>
                  <a:lnTo>
                    <a:pt x="5103" y="5967"/>
                  </a:lnTo>
                  <a:cubicBezTo>
                    <a:pt x="5114" y="5964"/>
                    <a:pt x="5124" y="5963"/>
                    <a:pt x="5135" y="5960"/>
                  </a:cubicBezTo>
                  <a:lnTo>
                    <a:pt x="5135" y="5960"/>
                  </a:lnTo>
                  <a:cubicBezTo>
                    <a:pt x="5148" y="5957"/>
                    <a:pt x="5161" y="5954"/>
                    <a:pt x="5173" y="5951"/>
                  </a:cubicBezTo>
                  <a:lnTo>
                    <a:pt x="5173" y="5951"/>
                  </a:lnTo>
                  <a:cubicBezTo>
                    <a:pt x="5184" y="5949"/>
                    <a:pt x="5194" y="5947"/>
                    <a:pt x="5205" y="5944"/>
                  </a:cubicBezTo>
                  <a:lnTo>
                    <a:pt x="5205" y="5944"/>
                  </a:lnTo>
                  <a:cubicBezTo>
                    <a:pt x="5218" y="5941"/>
                    <a:pt x="5230" y="5939"/>
                    <a:pt x="5243" y="5935"/>
                  </a:cubicBezTo>
                  <a:lnTo>
                    <a:pt x="5243" y="5935"/>
                  </a:lnTo>
                  <a:cubicBezTo>
                    <a:pt x="5253" y="5933"/>
                    <a:pt x="5264" y="5930"/>
                    <a:pt x="5275" y="5928"/>
                  </a:cubicBezTo>
                  <a:lnTo>
                    <a:pt x="5275" y="5928"/>
                  </a:lnTo>
                  <a:cubicBezTo>
                    <a:pt x="5288" y="5925"/>
                    <a:pt x="5300" y="5921"/>
                    <a:pt x="5312" y="5919"/>
                  </a:cubicBezTo>
                  <a:lnTo>
                    <a:pt x="5312" y="5919"/>
                  </a:lnTo>
                  <a:cubicBezTo>
                    <a:pt x="5322" y="5917"/>
                    <a:pt x="5333" y="5914"/>
                    <a:pt x="5343" y="5911"/>
                  </a:cubicBezTo>
                  <a:lnTo>
                    <a:pt x="5343" y="5911"/>
                  </a:lnTo>
                  <a:cubicBezTo>
                    <a:pt x="5355" y="5908"/>
                    <a:pt x="5367" y="5904"/>
                    <a:pt x="5379" y="5902"/>
                  </a:cubicBezTo>
                  <a:lnTo>
                    <a:pt x="5379" y="5902"/>
                  </a:lnTo>
                  <a:cubicBezTo>
                    <a:pt x="5389" y="5898"/>
                    <a:pt x="5400" y="5896"/>
                    <a:pt x="5411" y="5893"/>
                  </a:cubicBezTo>
                  <a:lnTo>
                    <a:pt x="5411" y="5893"/>
                  </a:lnTo>
                  <a:cubicBezTo>
                    <a:pt x="5422" y="5890"/>
                    <a:pt x="5434" y="5887"/>
                    <a:pt x="5446" y="5884"/>
                  </a:cubicBezTo>
                  <a:lnTo>
                    <a:pt x="5446" y="5884"/>
                  </a:lnTo>
                  <a:cubicBezTo>
                    <a:pt x="5457" y="5881"/>
                    <a:pt x="5467" y="5878"/>
                    <a:pt x="5477" y="5875"/>
                  </a:cubicBezTo>
                  <a:lnTo>
                    <a:pt x="5477" y="5875"/>
                  </a:lnTo>
                  <a:cubicBezTo>
                    <a:pt x="5489" y="5872"/>
                    <a:pt x="5500" y="5868"/>
                    <a:pt x="5511" y="5865"/>
                  </a:cubicBezTo>
                  <a:lnTo>
                    <a:pt x="5511" y="5865"/>
                  </a:lnTo>
                  <a:cubicBezTo>
                    <a:pt x="5521" y="5862"/>
                    <a:pt x="5532" y="5859"/>
                    <a:pt x="5542" y="5856"/>
                  </a:cubicBezTo>
                  <a:lnTo>
                    <a:pt x="5542" y="5856"/>
                  </a:lnTo>
                  <a:cubicBezTo>
                    <a:pt x="5553" y="5853"/>
                    <a:pt x="5565" y="5850"/>
                    <a:pt x="5576" y="5846"/>
                  </a:cubicBezTo>
                  <a:lnTo>
                    <a:pt x="5576" y="5846"/>
                  </a:lnTo>
                  <a:cubicBezTo>
                    <a:pt x="5586" y="5843"/>
                    <a:pt x="5596" y="5840"/>
                    <a:pt x="5606" y="5837"/>
                  </a:cubicBezTo>
                  <a:lnTo>
                    <a:pt x="5606" y="5837"/>
                  </a:lnTo>
                  <a:cubicBezTo>
                    <a:pt x="5612" y="5835"/>
                    <a:pt x="5619" y="5833"/>
                    <a:pt x="5626" y="5831"/>
                  </a:cubicBezTo>
                  <a:lnTo>
                    <a:pt x="5626" y="5831"/>
                  </a:lnTo>
                  <a:cubicBezTo>
                    <a:pt x="5629" y="5830"/>
                    <a:pt x="5632" y="5829"/>
                    <a:pt x="5635" y="5827"/>
                  </a:cubicBezTo>
                  <a:lnTo>
                    <a:pt x="5635" y="5827"/>
                  </a:lnTo>
                  <a:cubicBezTo>
                    <a:pt x="5658" y="5821"/>
                    <a:pt x="5681" y="5813"/>
                    <a:pt x="5703" y="5806"/>
                  </a:cubicBezTo>
                  <a:lnTo>
                    <a:pt x="5703" y="5806"/>
                  </a:lnTo>
                  <a:cubicBezTo>
                    <a:pt x="5707" y="5804"/>
                    <a:pt x="5710" y="5803"/>
                    <a:pt x="5713" y="5803"/>
                  </a:cubicBezTo>
                  <a:lnTo>
                    <a:pt x="5713" y="5803"/>
                  </a:lnTo>
                  <a:cubicBezTo>
                    <a:pt x="5738" y="5794"/>
                    <a:pt x="5763" y="5786"/>
                    <a:pt x="5788" y="5777"/>
                  </a:cubicBezTo>
                  <a:lnTo>
                    <a:pt x="5788" y="5777"/>
                  </a:lnTo>
                  <a:cubicBezTo>
                    <a:pt x="5795" y="5774"/>
                    <a:pt x="5802" y="5772"/>
                    <a:pt x="5808" y="5769"/>
                  </a:cubicBezTo>
                  <a:lnTo>
                    <a:pt x="5808" y="5769"/>
                  </a:lnTo>
                  <a:cubicBezTo>
                    <a:pt x="5826" y="5762"/>
                    <a:pt x="5845" y="5756"/>
                    <a:pt x="5863" y="5749"/>
                  </a:cubicBezTo>
                  <a:lnTo>
                    <a:pt x="5863" y="5749"/>
                  </a:lnTo>
                  <a:cubicBezTo>
                    <a:pt x="5870" y="5746"/>
                    <a:pt x="5878" y="5743"/>
                    <a:pt x="5885" y="5741"/>
                  </a:cubicBezTo>
                  <a:lnTo>
                    <a:pt x="5885" y="5741"/>
                  </a:lnTo>
                  <a:cubicBezTo>
                    <a:pt x="5908" y="5731"/>
                    <a:pt x="5931" y="5722"/>
                    <a:pt x="5955" y="5713"/>
                  </a:cubicBezTo>
                  <a:lnTo>
                    <a:pt x="5955" y="5713"/>
                  </a:lnTo>
                  <a:cubicBezTo>
                    <a:pt x="5961" y="5710"/>
                    <a:pt x="5967" y="5708"/>
                    <a:pt x="5973" y="5706"/>
                  </a:cubicBezTo>
                  <a:lnTo>
                    <a:pt x="5973" y="5706"/>
                  </a:lnTo>
                  <a:cubicBezTo>
                    <a:pt x="5978" y="5703"/>
                    <a:pt x="5983" y="5701"/>
                    <a:pt x="5988" y="5699"/>
                  </a:cubicBezTo>
                  <a:lnTo>
                    <a:pt x="5988" y="5699"/>
                  </a:lnTo>
                  <a:cubicBezTo>
                    <a:pt x="5998" y="5695"/>
                    <a:pt x="6010" y="5690"/>
                    <a:pt x="6020" y="5686"/>
                  </a:cubicBezTo>
                  <a:lnTo>
                    <a:pt x="6020" y="5686"/>
                  </a:lnTo>
                  <a:cubicBezTo>
                    <a:pt x="6027" y="5683"/>
                    <a:pt x="6035" y="5679"/>
                    <a:pt x="6043" y="5675"/>
                  </a:cubicBezTo>
                  <a:lnTo>
                    <a:pt x="6043" y="5675"/>
                  </a:lnTo>
                  <a:cubicBezTo>
                    <a:pt x="6053" y="5671"/>
                    <a:pt x="6063" y="5667"/>
                    <a:pt x="6073" y="5662"/>
                  </a:cubicBezTo>
                  <a:lnTo>
                    <a:pt x="6073" y="5662"/>
                  </a:lnTo>
                  <a:cubicBezTo>
                    <a:pt x="6081" y="5659"/>
                    <a:pt x="6088" y="5655"/>
                    <a:pt x="6096" y="5652"/>
                  </a:cubicBezTo>
                  <a:lnTo>
                    <a:pt x="6096" y="5652"/>
                  </a:lnTo>
                  <a:cubicBezTo>
                    <a:pt x="6106" y="5647"/>
                    <a:pt x="6116" y="5642"/>
                    <a:pt x="6125" y="5638"/>
                  </a:cubicBezTo>
                  <a:lnTo>
                    <a:pt x="6125" y="5638"/>
                  </a:lnTo>
                  <a:cubicBezTo>
                    <a:pt x="6133" y="5635"/>
                    <a:pt x="6140" y="5631"/>
                    <a:pt x="6147" y="5627"/>
                  </a:cubicBezTo>
                  <a:lnTo>
                    <a:pt x="6147" y="5627"/>
                  </a:lnTo>
                  <a:cubicBezTo>
                    <a:pt x="6157" y="5623"/>
                    <a:pt x="6166" y="5618"/>
                    <a:pt x="6176" y="5613"/>
                  </a:cubicBezTo>
                  <a:lnTo>
                    <a:pt x="6176" y="5613"/>
                  </a:lnTo>
                  <a:cubicBezTo>
                    <a:pt x="6180" y="5612"/>
                    <a:pt x="6184" y="5609"/>
                    <a:pt x="6188" y="5606"/>
                  </a:cubicBezTo>
                  <a:lnTo>
                    <a:pt x="6188" y="5606"/>
                  </a:lnTo>
                  <a:cubicBezTo>
                    <a:pt x="6192" y="5606"/>
                    <a:pt x="6195" y="5604"/>
                    <a:pt x="6198" y="5602"/>
                  </a:cubicBezTo>
                  <a:lnTo>
                    <a:pt x="6198" y="5602"/>
                  </a:lnTo>
                  <a:cubicBezTo>
                    <a:pt x="6205" y="5599"/>
                    <a:pt x="6211" y="5595"/>
                    <a:pt x="6217" y="5593"/>
                  </a:cubicBezTo>
                  <a:lnTo>
                    <a:pt x="6217" y="5593"/>
                  </a:lnTo>
                  <a:cubicBezTo>
                    <a:pt x="6225" y="5588"/>
                    <a:pt x="6234" y="5583"/>
                    <a:pt x="6243" y="5579"/>
                  </a:cubicBezTo>
                  <a:lnTo>
                    <a:pt x="6243" y="5579"/>
                  </a:lnTo>
                  <a:cubicBezTo>
                    <a:pt x="6248" y="5576"/>
                    <a:pt x="6254" y="5572"/>
                    <a:pt x="6260" y="5570"/>
                  </a:cubicBezTo>
                  <a:lnTo>
                    <a:pt x="6260" y="5570"/>
                  </a:lnTo>
                  <a:cubicBezTo>
                    <a:pt x="6268" y="5565"/>
                    <a:pt x="6277" y="5560"/>
                    <a:pt x="6284" y="5556"/>
                  </a:cubicBezTo>
                  <a:lnTo>
                    <a:pt x="6284" y="5556"/>
                  </a:lnTo>
                  <a:cubicBezTo>
                    <a:pt x="6290" y="5553"/>
                    <a:pt x="6296" y="5549"/>
                    <a:pt x="6302" y="5546"/>
                  </a:cubicBezTo>
                  <a:lnTo>
                    <a:pt x="6302" y="5546"/>
                  </a:lnTo>
                  <a:cubicBezTo>
                    <a:pt x="6310" y="5542"/>
                    <a:pt x="6318" y="5536"/>
                    <a:pt x="6326" y="5532"/>
                  </a:cubicBezTo>
                  <a:lnTo>
                    <a:pt x="6326" y="5532"/>
                  </a:lnTo>
                  <a:cubicBezTo>
                    <a:pt x="6332" y="5529"/>
                    <a:pt x="6336" y="5526"/>
                    <a:pt x="6342" y="5523"/>
                  </a:cubicBezTo>
                  <a:lnTo>
                    <a:pt x="6342" y="5523"/>
                  </a:lnTo>
                  <a:cubicBezTo>
                    <a:pt x="6343" y="5522"/>
                    <a:pt x="6345" y="5521"/>
                    <a:pt x="6347" y="5520"/>
                  </a:cubicBezTo>
                  <a:lnTo>
                    <a:pt x="6347" y="5520"/>
                  </a:lnTo>
                  <a:cubicBezTo>
                    <a:pt x="6356" y="5514"/>
                    <a:pt x="6365" y="5508"/>
                    <a:pt x="6375" y="5502"/>
                  </a:cubicBezTo>
                  <a:lnTo>
                    <a:pt x="6375" y="5502"/>
                  </a:lnTo>
                  <a:cubicBezTo>
                    <a:pt x="6377" y="5501"/>
                    <a:pt x="6378" y="5500"/>
                    <a:pt x="6378" y="5500"/>
                  </a:cubicBezTo>
                  <a:lnTo>
                    <a:pt x="6378" y="5500"/>
                  </a:lnTo>
                  <a:cubicBezTo>
                    <a:pt x="6391" y="5493"/>
                    <a:pt x="6402" y="5485"/>
                    <a:pt x="6414" y="5477"/>
                  </a:cubicBezTo>
                  <a:lnTo>
                    <a:pt x="6414" y="5477"/>
                  </a:lnTo>
                  <a:cubicBezTo>
                    <a:pt x="6418" y="5474"/>
                    <a:pt x="6421" y="5472"/>
                    <a:pt x="6425" y="5470"/>
                  </a:cubicBezTo>
                  <a:lnTo>
                    <a:pt x="6425" y="5470"/>
                  </a:lnTo>
                  <a:cubicBezTo>
                    <a:pt x="6433" y="5464"/>
                    <a:pt x="6441" y="5459"/>
                    <a:pt x="6449" y="5453"/>
                  </a:cubicBezTo>
                  <a:lnTo>
                    <a:pt x="6449" y="5453"/>
                  </a:lnTo>
                  <a:cubicBezTo>
                    <a:pt x="6453" y="5451"/>
                    <a:pt x="6457" y="5448"/>
                    <a:pt x="6461" y="5445"/>
                  </a:cubicBezTo>
                  <a:lnTo>
                    <a:pt x="6461" y="5445"/>
                  </a:lnTo>
                  <a:cubicBezTo>
                    <a:pt x="6464" y="5443"/>
                    <a:pt x="6467" y="5441"/>
                    <a:pt x="6470" y="5438"/>
                  </a:cubicBezTo>
                  <a:lnTo>
                    <a:pt x="6470" y="5438"/>
                  </a:lnTo>
                  <a:cubicBezTo>
                    <a:pt x="6475" y="5435"/>
                    <a:pt x="6480" y="5432"/>
                    <a:pt x="6485" y="5428"/>
                  </a:cubicBezTo>
                  <a:lnTo>
                    <a:pt x="6485" y="5428"/>
                  </a:lnTo>
                  <a:cubicBezTo>
                    <a:pt x="6487" y="5426"/>
                    <a:pt x="6490" y="5424"/>
                    <a:pt x="6493" y="5421"/>
                  </a:cubicBezTo>
                  <a:lnTo>
                    <a:pt x="6493" y="5421"/>
                  </a:lnTo>
                  <a:cubicBezTo>
                    <a:pt x="6503" y="5414"/>
                    <a:pt x="6514" y="5406"/>
                    <a:pt x="6523" y="5398"/>
                  </a:cubicBezTo>
                  <a:lnTo>
                    <a:pt x="6523" y="5398"/>
                  </a:lnTo>
                  <a:cubicBezTo>
                    <a:pt x="6525" y="5398"/>
                    <a:pt x="6526" y="5396"/>
                    <a:pt x="6529" y="5395"/>
                  </a:cubicBezTo>
                  <a:lnTo>
                    <a:pt x="6529" y="5395"/>
                  </a:lnTo>
                  <a:cubicBezTo>
                    <a:pt x="6536" y="5388"/>
                    <a:pt x="6545" y="5381"/>
                    <a:pt x="6552" y="5375"/>
                  </a:cubicBezTo>
                  <a:lnTo>
                    <a:pt x="6552" y="5375"/>
                  </a:lnTo>
                  <a:cubicBezTo>
                    <a:pt x="6556" y="5373"/>
                    <a:pt x="6558" y="5370"/>
                    <a:pt x="6562" y="5368"/>
                  </a:cubicBezTo>
                  <a:lnTo>
                    <a:pt x="6562" y="5368"/>
                  </a:lnTo>
                  <a:cubicBezTo>
                    <a:pt x="6564" y="5365"/>
                    <a:pt x="6567" y="5362"/>
                    <a:pt x="6570" y="5360"/>
                  </a:cubicBezTo>
                  <a:lnTo>
                    <a:pt x="6570" y="5360"/>
                  </a:lnTo>
                  <a:cubicBezTo>
                    <a:pt x="6575" y="5356"/>
                    <a:pt x="6579" y="5353"/>
                    <a:pt x="6583" y="5349"/>
                  </a:cubicBezTo>
                  <a:lnTo>
                    <a:pt x="6583" y="5349"/>
                  </a:lnTo>
                  <a:cubicBezTo>
                    <a:pt x="6585" y="5347"/>
                    <a:pt x="6586" y="5345"/>
                    <a:pt x="6589" y="5344"/>
                  </a:cubicBezTo>
                  <a:lnTo>
                    <a:pt x="6589" y="5344"/>
                  </a:lnTo>
                  <a:cubicBezTo>
                    <a:pt x="6598" y="5336"/>
                    <a:pt x="6606" y="5328"/>
                    <a:pt x="6615" y="5320"/>
                  </a:cubicBezTo>
                  <a:lnTo>
                    <a:pt x="6615" y="5320"/>
                  </a:lnTo>
                  <a:cubicBezTo>
                    <a:pt x="6617" y="5318"/>
                    <a:pt x="6618" y="5316"/>
                    <a:pt x="6620" y="5315"/>
                  </a:cubicBezTo>
                  <a:lnTo>
                    <a:pt x="6620" y="5315"/>
                  </a:lnTo>
                  <a:cubicBezTo>
                    <a:pt x="6627" y="5309"/>
                    <a:pt x="6633" y="5302"/>
                    <a:pt x="6640" y="5296"/>
                  </a:cubicBezTo>
                  <a:lnTo>
                    <a:pt x="6640" y="5296"/>
                  </a:lnTo>
                  <a:cubicBezTo>
                    <a:pt x="6642" y="5293"/>
                    <a:pt x="6644" y="5290"/>
                    <a:pt x="6647" y="5289"/>
                  </a:cubicBezTo>
                  <a:lnTo>
                    <a:pt x="6647" y="5289"/>
                  </a:lnTo>
                  <a:cubicBezTo>
                    <a:pt x="6648" y="5287"/>
                    <a:pt x="6650" y="5286"/>
                    <a:pt x="6651" y="5284"/>
                  </a:cubicBezTo>
                  <a:lnTo>
                    <a:pt x="6651" y="5284"/>
                  </a:lnTo>
                  <a:cubicBezTo>
                    <a:pt x="6658" y="5278"/>
                    <a:pt x="6663" y="5271"/>
                    <a:pt x="6669" y="5265"/>
                  </a:cubicBezTo>
                  <a:lnTo>
                    <a:pt x="6669" y="5265"/>
                  </a:lnTo>
                  <a:lnTo>
                    <a:pt x="6669" y="5265"/>
                  </a:lnTo>
                  <a:lnTo>
                    <a:pt x="6669" y="5265"/>
                  </a:lnTo>
                  <a:cubicBezTo>
                    <a:pt x="6677" y="5256"/>
                    <a:pt x="6683" y="5249"/>
                    <a:pt x="6690" y="5240"/>
                  </a:cubicBezTo>
                  <a:lnTo>
                    <a:pt x="6690" y="5240"/>
                  </a:lnTo>
                  <a:cubicBezTo>
                    <a:pt x="6692" y="5238"/>
                    <a:pt x="6694" y="5236"/>
                    <a:pt x="6696" y="5233"/>
                  </a:cubicBezTo>
                  <a:lnTo>
                    <a:pt x="6696" y="5233"/>
                  </a:lnTo>
                  <a:cubicBezTo>
                    <a:pt x="6701" y="5227"/>
                    <a:pt x="6707" y="5220"/>
                    <a:pt x="6713" y="5214"/>
                  </a:cubicBezTo>
                  <a:lnTo>
                    <a:pt x="6713" y="5214"/>
                  </a:lnTo>
                  <a:cubicBezTo>
                    <a:pt x="6713" y="5212"/>
                    <a:pt x="6715" y="5210"/>
                    <a:pt x="6716" y="5208"/>
                  </a:cubicBezTo>
                  <a:lnTo>
                    <a:pt x="6716" y="5208"/>
                  </a:lnTo>
                  <a:cubicBezTo>
                    <a:pt x="6716" y="5208"/>
                    <a:pt x="6717" y="5208"/>
                    <a:pt x="6717" y="5207"/>
                  </a:cubicBezTo>
                  <a:lnTo>
                    <a:pt x="6717" y="5207"/>
                  </a:lnTo>
                  <a:cubicBezTo>
                    <a:pt x="6723" y="5199"/>
                    <a:pt x="6729" y="5192"/>
                    <a:pt x="6734" y="5184"/>
                  </a:cubicBezTo>
                  <a:lnTo>
                    <a:pt x="6734" y="5184"/>
                  </a:lnTo>
                  <a:cubicBezTo>
                    <a:pt x="6736" y="5182"/>
                    <a:pt x="6736" y="5180"/>
                    <a:pt x="6738" y="5178"/>
                  </a:cubicBezTo>
                  <a:lnTo>
                    <a:pt x="6738" y="5178"/>
                  </a:lnTo>
                  <a:cubicBezTo>
                    <a:pt x="6743" y="5172"/>
                    <a:pt x="6747" y="5165"/>
                    <a:pt x="6751" y="5158"/>
                  </a:cubicBezTo>
                  <a:lnTo>
                    <a:pt x="6751" y="5158"/>
                  </a:lnTo>
                  <a:cubicBezTo>
                    <a:pt x="6753" y="5156"/>
                    <a:pt x="6753" y="5155"/>
                    <a:pt x="6755" y="5152"/>
                  </a:cubicBezTo>
                  <a:lnTo>
                    <a:pt x="6755" y="5152"/>
                  </a:lnTo>
                  <a:cubicBezTo>
                    <a:pt x="6760" y="5144"/>
                    <a:pt x="6765" y="5136"/>
                    <a:pt x="6769" y="5129"/>
                  </a:cubicBezTo>
                  <a:lnTo>
                    <a:pt x="6769" y="5129"/>
                  </a:lnTo>
                  <a:cubicBezTo>
                    <a:pt x="6770" y="5129"/>
                    <a:pt x="6770" y="5128"/>
                    <a:pt x="6770" y="5127"/>
                  </a:cubicBezTo>
                  <a:lnTo>
                    <a:pt x="6770" y="5127"/>
                  </a:lnTo>
                  <a:cubicBezTo>
                    <a:pt x="6771" y="5126"/>
                    <a:pt x="6772" y="5125"/>
                    <a:pt x="6772" y="5123"/>
                  </a:cubicBezTo>
                  <a:lnTo>
                    <a:pt x="6772" y="5123"/>
                  </a:lnTo>
                  <a:cubicBezTo>
                    <a:pt x="6776" y="5116"/>
                    <a:pt x="6780" y="5109"/>
                    <a:pt x="6783" y="5102"/>
                  </a:cubicBezTo>
                  <a:lnTo>
                    <a:pt x="6783" y="5102"/>
                  </a:lnTo>
                  <a:cubicBezTo>
                    <a:pt x="6785" y="5100"/>
                    <a:pt x="6786" y="5097"/>
                    <a:pt x="6788" y="5095"/>
                  </a:cubicBezTo>
                  <a:lnTo>
                    <a:pt x="6788" y="5095"/>
                  </a:lnTo>
                  <a:cubicBezTo>
                    <a:pt x="6791" y="5087"/>
                    <a:pt x="6795" y="5079"/>
                    <a:pt x="6798" y="5071"/>
                  </a:cubicBezTo>
                  <a:lnTo>
                    <a:pt x="6798" y="5071"/>
                  </a:lnTo>
                  <a:cubicBezTo>
                    <a:pt x="6799" y="5070"/>
                    <a:pt x="6799" y="5070"/>
                    <a:pt x="6799" y="5070"/>
                  </a:cubicBezTo>
                  <a:lnTo>
                    <a:pt x="6799" y="5070"/>
                  </a:lnTo>
                  <a:cubicBezTo>
                    <a:pt x="6802" y="5063"/>
                    <a:pt x="6805" y="5056"/>
                    <a:pt x="6808" y="5048"/>
                  </a:cubicBezTo>
                  <a:lnTo>
                    <a:pt x="6808" y="5048"/>
                  </a:lnTo>
                  <a:cubicBezTo>
                    <a:pt x="6808" y="5047"/>
                    <a:pt x="6809" y="5046"/>
                    <a:pt x="6809" y="5044"/>
                  </a:cubicBezTo>
                  <a:lnTo>
                    <a:pt x="6809" y="5044"/>
                  </a:lnTo>
                  <a:cubicBezTo>
                    <a:pt x="6810" y="5041"/>
                    <a:pt x="6811" y="5039"/>
                    <a:pt x="6812" y="5037"/>
                  </a:cubicBezTo>
                  <a:lnTo>
                    <a:pt x="6812" y="5037"/>
                  </a:lnTo>
                  <a:cubicBezTo>
                    <a:pt x="6815" y="5030"/>
                    <a:pt x="6817" y="5023"/>
                    <a:pt x="6819" y="5017"/>
                  </a:cubicBezTo>
                  <a:lnTo>
                    <a:pt x="6819" y="5017"/>
                  </a:lnTo>
                  <a:cubicBezTo>
                    <a:pt x="6819" y="5015"/>
                    <a:pt x="6820" y="5012"/>
                    <a:pt x="6821" y="5011"/>
                  </a:cubicBezTo>
                  <a:lnTo>
                    <a:pt x="6821" y="5011"/>
                  </a:lnTo>
                  <a:cubicBezTo>
                    <a:pt x="6824" y="5002"/>
                    <a:pt x="6826" y="4994"/>
                    <a:pt x="6828" y="4985"/>
                  </a:cubicBezTo>
                  <a:lnTo>
                    <a:pt x="6828" y="4985"/>
                  </a:lnTo>
                  <a:cubicBezTo>
                    <a:pt x="6829" y="4983"/>
                    <a:pt x="6829" y="4982"/>
                    <a:pt x="6829" y="4981"/>
                  </a:cubicBezTo>
                  <a:lnTo>
                    <a:pt x="6829" y="4981"/>
                  </a:lnTo>
                  <a:cubicBezTo>
                    <a:pt x="6831" y="4975"/>
                    <a:pt x="6831" y="4970"/>
                    <a:pt x="6832" y="4965"/>
                  </a:cubicBezTo>
                  <a:lnTo>
                    <a:pt x="6832" y="4965"/>
                  </a:lnTo>
                  <a:cubicBezTo>
                    <a:pt x="6833" y="4963"/>
                    <a:pt x="6833" y="4961"/>
                    <a:pt x="6834" y="4959"/>
                  </a:cubicBezTo>
                  <a:lnTo>
                    <a:pt x="6834" y="4959"/>
                  </a:lnTo>
                  <a:cubicBezTo>
                    <a:pt x="6834" y="4956"/>
                    <a:pt x="6835" y="4953"/>
                    <a:pt x="6835" y="4951"/>
                  </a:cubicBezTo>
                  <a:lnTo>
                    <a:pt x="6835" y="4951"/>
                  </a:lnTo>
                  <a:cubicBezTo>
                    <a:pt x="6837" y="4944"/>
                    <a:pt x="6838" y="4938"/>
                    <a:pt x="6838" y="4932"/>
                  </a:cubicBezTo>
                  <a:lnTo>
                    <a:pt x="6838" y="4932"/>
                  </a:lnTo>
                  <a:cubicBezTo>
                    <a:pt x="6838" y="4929"/>
                    <a:pt x="6839" y="4926"/>
                    <a:pt x="6839" y="4923"/>
                  </a:cubicBezTo>
                  <a:lnTo>
                    <a:pt x="6839" y="4923"/>
                  </a:lnTo>
                  <a:cubicBezTo>
                    <a:pt x="6840" y="4915"/>
                    <a:pt x="6841" y="4906"/>
                    <a:pt x="6842" y="4898"/>
                  </a:cubicBezTo>
                  <a:lnTo>
                    <a:pt x="6842" y="4898"/>
                  </a:lnTo>
                  <a:cubicBezTo>
                    <a:pt x="6842" y="4897"/>
                    <a:pt x="6842" y="4897"/>
                    <a:pt x="6842" y="4896"/>
                  </a:cubicBezTo>
                  <a:lnTo>
                    <a:pt x="6842" y="4896"/>
                  </a:lnTo>
                  <a:cubicBezTo>
                    <a:pt x="6842" y="4889"/>
                    <a:pt x="6842" y="4882"/>
                    <a:pt x="6842" y="4875"/>
                  </a:cubicBezTo>
                  <a:lnTo>
                    <a:pt x="6842" y="4875"/>
                  </a:lnTo>
                  <a:cubicBezTo>
                    <a:pt x="6842" y="4873"/>
                    <a:pt x="6842" y="4870"/>
                    <a:pt x="6842" y="4868"/>
                  </a:cubicBez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647A4A-C2BE-4EE7-AB01-7825DA32DC5A}"/>
              </a:ext>
            </a:extLst>
          </p:cNvPr>
          <p:cNvGrpSpPr/>
          <p:nvPr/>
        </p:nvGrpSpPr>
        <p:grpSpPr>
          <a:xfrm>
            <a:off x="3021212" y="5171374"/>
            <a:ext cx="5979646" cy="5457801"/>
            <a:chOff x="3021212" y="5171374"/>
            <a:chExt cx="5979646" cy="5457801"/>
          </a:xfrm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68E92B37-E2FA-4E6F-8230-52B6D0C4C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1637" y="5465649"/>
              <a:ext cx="4398413" cy="4206155"/>
            </a:xfrm>
            <a:custGeom>
              <a:avLst/>
              <a:gdLst>
                <a:gd name="T0" fmla="*/ 4909 w 4942"/>
                <a:gd name="T1" fmla="*/ 799 h 4726"/>
                <a:gd name="T2" fmla="*/ 4886 w 4942"/>
                <a:gd name="T3" fmla="*/ 733 h 4726"/>
                <a:gd name="T4" fmla="*/ 4842 w 4942"/>
                <a:gd name="T5" fmla="*/ 656 h 4726"/>
                <a:gd name="T6" fmla="*/ 4791 w 4942"/>
                <a:gd name="T7" fmla="*/ 593 h 4726"/>
                <a:gd name="T8" fmla="*/ 4715 w 4942"/>
                <a:gd name="T9" fmla="*/ 522 h 4726"/>
                <a:gd name="T10" fmla="*/ 4626 w 4942"/>
                <a:gd name="T11" fmla="*/ 456 h 4726"/>
                <a:gd name="T12" fmla="*/ 4510 w 4942"/>
                <a:gd name="T13" fmla="*/ 386 h 4726"/>
                <a:gd name="T14" fmla="*/ 4399 w 4942"/>
                <a:gd name="T15" fmla="*/ 331 h 4726"/>
                <a:gd name="T16" fmla="*/ 4256 w 4942"/>
                <a:gd name="T17" fmla="*/ 272 h 4726"/>
                <a:gd name="T18" fmla="*/ 4123 w 4942"/>
                <a:gd name="T19" fmla="*/ 225 h 4726"/>
                <a:gd name="T20" fmla="*/ 3900 w 4942"/>
                <a:gd name="T21" fmla="*/ 160 h 4726"/>
                <a:gd name="T22" fmla="*/ 3662 w 4942"/>
                <a:gd name="T23" fmla="*/ 107 h 4726"/>
                <a:gd name="T24" fmla="*/ 3493 w 4942"/>
                <a:gd name="T25" fmla="*/ 76 h 4726"/>
                <a:gd name="T26" fmla="*/ 3281 w 4942"/>
                <a:gd name="T27" fmla="*/ 46 h 4726"/>
                <a:gd name="T28" fmla="*/ 3052 w 4942"/>
                <a:gd name="T29" fmla="*/ 23 h 4726"/>
                <a:gd name="T30" fmla="*/ 2891 w 4942"/>
                <a:gd name="T31" fmla="*/ 11 h 4726"/>
                <a:gd name="T32" fmla="*/ 2649 w 4942"/>
                <a:gd name="T33" fmla="*/ 1 h 4726"/>
                <a:gd name="T34" fmla="*/ 2476 w 4942"/>
                <a:gd name="T35" fmla="*/ 0 h 4726"/>
                <a:gd name="T36" fmla="*/ 2205 w 4942"/>
                <a:gd name="T37" fmla="*/ 6 h 4726"/>
                <a:gd name="T38" fmla="*/ 1992 w 4942"/>
                <a:gd name="T39" fmla="*/ 18 h 4726"/>
                <a:gd name="T40" fmla="*/ 1591 w 4942"/>
                <a:gd name="T41" fmla="*/ 61 h 4726"/>
                <a:gd name="T42" fmla="*/ 1267 w 4942"/>
                <a:gd name="T43" fmla="*/ 117 h 4726"/>
                <a:gd name="T44" fmla="*/ 871 w 4942"/>
                <a:gd name="T45" fmla="*/ 217 h 4726"/>
                <a:gd name="T46" fmla="*/ 747 w 4942"/>
                <a:gd name="T47" fmla="*/ 258 h 4726"/>
                <a:gd name="T48" fmla="*/ 577 w 4942"/>
                <a:gd name="T49" fmla="*/ 326 h 4726"/>
                <a:gd name="T50" fmla="*/ 474 w 4942"/>
                <a:gd name="T51" fmla="*/ 373 h 4726"/>
                <a:gd name="T52" fmla="*/ 368 w 4942"/>
                <a:gd name="T53" fmla="*/ 430 h 4726"/>
                <a:gd name="T54" fmla="*/ 273 w 4942"/>
                <a:gd name="T55" fmla="*/ 491 h 4726"/>
                <a:gd name="T56" fmla="*/ 195 w 4942"/>
                <a:gd name="T57" fmla="*/ 552 h 4726"/>
                <a:gd name="T58" fmla="*/ 111 w 4942"/>
                <a:gd name="T59" fmla="*/ 635 h 4726"/>
                <a:gd name="T60" fmla="*/ 56 w 4942"/>
                <a:gd name="T61" fmla="*/ 710 h 4726"/>
                <a:gd name="T62" fmla="*/ 23 w 4942"/>
                <a:gd name="T63" fmla="*/ 775 h 4726"/>
                <a:gd name="T64" fmla="*/ 2 w 4942"/>
                <a:gd name="T65" fmla="*/ 863 h 4726"/>
                <a:gd name="T66" fmla="*/ 24 w 4942"/>
                <a:gd name="T67" fmla="*/ 4690 h 4726"/>
                <a:gd name="T68" fmla="*/ 48 w 4942"/>
                <a:gd name="T69" fmla="*/ 4598 h 4726"/>
                <a:gd name="T70" fmla="*/ 96 w 4942"/>
                <a:gd name="T71" fmla="*/ 4506 h 4726"/>
                <a:gd name="T72" fmla="*/ 163 w 4942"/>
                <a:gd name="T73" fmla="*/ 4425 h 4726"/>
                <a:gd name="T74" fmla="*/ 290 w 4942"/>
                <a:gd name="T75" fmla="*/ 4318 h 4726"/>
                <a:gd name="T76" fmla="*/ 391 w 4942"/>
                <a:gd name="T77" fmla="*/ 4253 h 4726"/>
                <a:gd name="T78" fmla="*/ 507 w 4942"/>
                <a:gd name="T79" fmla="*/ 4190 h 4726"/>
                <a:gd name="T80" fmla="*/ 619 w 4942"/>
                <a:gd name="T81" fmla="*/ 4139 h 4726"/>
                <a:gd name="T82" fmla="*/ 824 w 4942"/>
                <a:gd name="T83" fmla="*/ 4062 h 4726"/>
                <a:gd name="T84" fmla="*/ 1085 w 4942"/>
                <a:gd name="T85" fmla="*/ 3986 h 4726"/>
                <a:gd name="T86" fmla="*/ 1402 w 4942"/>
                <a:gd name="T87" fmla="*/ 3917 h 4726"/>
                <a:gd name="T88" fmla="*/ 1733 w 4942"/>
                <a:gd name="T89" fmla="*/ 3868 h 4726"/>
                <a:gd name="T90" fmla="*/ 2221 w 4942"/>
                <a:gd name="T91" fmla="*/ 3828 h 4726"/>
                <a:gd name="T92" fmla="*/ 2500 w 4942"/>
                <a:gd name="T93" fmla="*/ 3822 h 4726"/>
                <a:gd name="T94" fmla="*/ 2767 w 4942"/>
                <a:gd name="T95" fmla="*/ 3826 h 4726"/>
                <a:gd name="T96" fmla="*/ 3004 w 4942"/>
                <a:gd name="T97" fmla="*/ 3839 h 4726"/>
                <a:gd name="T98" fmla="*/ 3286 w 4942"/>
                <a:gd name="T99" fmla="*/ 3866 h 4726"/>
                <a:gd name="T100" fmla="*/ 3516 w 4942"/>
                <a:gd name="T101" fmla="*/ 3898 h 4726"/>
                <a:gd name="T102" fmla="*/ 3771 w 4942"/>
                <a:gd name="T103" fmla="*/ 3947 h 4726"/>
                <a:gd name="T104" fmla="*/ 4029 w 4942"/>
                <a:gd name="T105" fmla="*/ 4011 h 4726"/>
                <a:gd name="T106" fmla="*/ 4255 w 4942"/>
                <a:gd name="T107" fmla="*/ 4084 h 4726"/>
                <a:gd name="T108" fmla="*/ 4383 w 4942"/>
                <a:gd name="T109" fmla="*/ 4136 h 4726"/>
                <a:gd name="T110" fmla="*/ 4517 w 4942"/>
                <a:gd name="T111" fmla="*/ 4200 h 4726"/>
                <a:gd name="T112" fmla="*/ 4618 w 4942"/>
                <a:gd name="T113" fmla="*/ 4257 h 4726"/>
                <a:gd name="T114" fmla="*/ 4722 w 4942"/>
                <a:gd name="T115" fmla="*/ 4331 h 4726"/>
                <a:gd name="T116" fmla="*/ 4794 w 4942"/>
                <a:gd name="T117" fmla="*/ 4394 h 4726"/>
                <a:gd name="T118" fmla="*/ 4859 w 4942"/>
                <a:gd name="T119" fmla="*/ 4469 h 4726"/>
                <a:gd name="T120" fmla="*/ 4899 w 4942"/>
                <a:gd name="T121" fmla="*/ 4533 h 4726"/>
                <a:gd name="T122" fmla="*/ 4929 w 4942"/>
                <a:gd name="T123" fmla="*/ 4608 h 4726"/>
                <a:gd name="T124" fmla="*/ 4940 w 4942"/>
                <a:gd name="T125" fmla="*/ 4673 h 4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42" h="4726">
                  <a:moveTo>
                    <a:pt x="4918" y="873"/>
                  </a:moveTo>
                  <a:lnTo>
                    <a:pt x="4918" y="873"/>
                  </a:lnTo>
                  <a:cubicBezTo>
                    <a:pt x="4918" y="866"/>
                    <a:pt x="4918" y="858"/>
                    <a:pt x="4917" y="852"/>
                  </a:cubicBezTo>
                  <a:lnTo>
                    <a:pt x="4917" y="852"/>
                  </a:lnTo>
                  <a:cubicBezTo>
                    <a:pt x="4917" y="849"/>
                    <a:pt x="4917" y="846"/>
                    <a:pt x="4916" y="844"/>
                  </a:cubicBezTo>
                  <a:lnTo>
                    <a:pt x="4916" y="844"/>
                  </a:lnTo>
                  <a:cubicBezTo>
                    <a:pt x="4916" y="839"/>
                    <a:pt x="4915" y="835"/>
                    <a:pt x="4915" y="829"/>
                  </a:cubicBezTo>
                  <a:lnTo>
                    <a:pt x="4915" y="829"/>
                  </a:lnTo>
                  <a:cubicBezTo>
                    <a:pt x="4914" y="827"/>
                    <a:pt x="4913" y="823"/>
                    <a:pt x="4913" y="821"/>
                  </a:cubicBezTo>
                  <a:lnTo>
                    <a:pt x="4913" y="821"/>
                  </a:lnTo>
                  <a:cubicBezTo>
                    <a:pt x="4912" y="816"/>
                    <a:pt x="4912" y="812"/>
                    <a:pt x="4911" y="808"/>
                  </a:cubicBezTo>
                  <a:lnTo>
                    <a:pt x="4911" y="808"/>
                  </a:lnTo>
                  <a:cubicBezTo>
                    <a:pt x="4910" y="804"/>
                    <a:pt x="4909" y="801"/>
                    <a:pt x="4909" y="799"/>
                  </a:cubicBezTo>
                  <a:lnTo>
                    <a:pt x="4909" y="799"/>
                  </a:lnTo>
                  <a:cubicBezTo>
                    <a:pt x="4907" y="794"/>
                    <a:pt x="4906" y="790"/>
                    <a:pt x="4905" y="786"/>
                  </a:cubicBezTo>
                  <a:lnTo>
                    <a:pt x="4905" y="786"/>
                  </a:lnTo>
                  <a:cubicBezTo>
                    <a:pt x="4905" y="782"/>
                    <a:pt x="4904" y="780"/>
                    <a:pt x="4902" y="776"/>
                  </a:cubicBezTo>
                  <a:lnTo>
                    <a:pt x="4902" y="776"/>
                  </a:lnTo>
                  <a:cubicBezTo>
                    <a:pt x="4901" y="772"/>
                    <a:pt x="4901" y="769"/>
                    <a:pt x="4899" y="764"/>
                  </a:cubicBezTo>
                  <a:lnTo>
                    <a:pt x="4899" y="764"/>
                  </a:lnTo>
                  <a:cubicBezTo>
                    <a:pt x="4898" y="761"/>
                    <a:pt x="4896" y="757"/>
                    <a:pt x="4895" y="754"/>
                  </a:cubicBezTo>
                  <a:lnTo>
                    <a:pt x="4895" y="754"/>
                  </a:lnTo>
                  <a:cubicBezTo>
                    <a:pt x="4894" y="750"/>
                    <a:pt x="4892" y="746"/>
                    <a:pt x="4890" y="743"/>
                  </a:cubicBezTo>
                  <a:lnTo>
                    <a:pt x="4890" y="743"/>
                  </a:lnTo>
                  <a:cubicBezTo>
                    <a:pt x="4889" y="740"/>
                    <a:pt x="4888" y="736"/>
                    <a:pt x="4886" y="733"/>
                  </a:cubicBezTo>
                  <a:lnTo>
                    <a:pt x="4886" y="733"/>
                  </a:lnTo>
                  <a:cubicBezTo>
                    <a:pt x="4884" y="728"/>
                    <a:pt x="4882" y="725"/>
                    <a:pt x="4881" y="721"/>
                  </a:cubicBezTo>
                  <a:lnTo>
                    <a:pt x="4881" y="721"/>
                  </a:lnTo>
                  <a:cubicBezTo>
                    <a:pt x="4879" y="717"/>
                    <a:pt x="4877" y="714"/>
                    <a:pt x="4876" y="711"/>
                  </a:cubicBezTo>
                  <a:lnTo>
                    <a:pt x="4876" y="711"/>
                  </a:lnTo>
                  <a:cubicBezTo>
                    <a:pt x="4874" y="707"/>
                    <a:pt x="4871" y="704"/>
                    <a:pt x="4869" y="699"/>
                  </a:cubicBezTo>
                  <a:lnTo>
                    <a:pt x="4869" y="699"/>
                  </a:lnTo>
                  <a:cubicBezTo>
                    <a:pt x="4868" y="696"/>
                    <a:pt x="4865" y="693"/>
                    <a:pt x="4863" y="690"/>
                  </a:cubicBezTo>
                  <a:lnTo>
                    <a:pt x="4863" y="690"/>
                  </a:lnTo>
                  <a:cubicBezTo>
                    <a:pt x="4861" y="685"/>
                    <a:pt x="4859" y="682"/>
                    <a:pt x="4857" y="678"/>
                  </a:cubicBezTo>
                  <a:lnTo>
                    <a:pt x="4857" y="678"/>
                  </a:lnTo>
                  <a:cubicBezTo>
                    <a:pt x="4855" y="674"/>
                    <a:pt x="4852" y="672"/>
                    <a:pt x="4851" y="668"/>
                  </a:cubicBezTo>
                  <a:lnTo>
                    <a:pt x="4851" y="668"/>
                  </a:lnTo>
                  <a:cubicBezTo>
                    <a:pt x="4848" y="664"/>
                    <a:pt x="4845" y="661"/>
                    <a:pt x="4842" y="656"/>
                  </a:cubicBezTo>
                  <a:lnTo>
                    <a:pt x="4842" y="656"/>
                  </a:lnTo>
                  <a:cubicBezTo>
                    <a:pt x="4840" y="653"/>
                    <a:pt x="4838" y="650"/>
                    <a:pt x="4835" y="647"/>
                  </a:cubicBezTo>
                  <a:lnTo>
                    <a:pt x="4835" y="647"/>
                  </a:lnTo>
                  <a:cubicBezTo>
                    <a:pt x="4833" y="642"/>
                    <a:pt x="4829" y="639"/>
                    <a:pt x="4827" y="635"/>
                  </a:cubicBezTo>
                  <a:lnTo>
                    <a:pt x="4827" y="635"/>
                  </a:lnTo>
                  <a:cubicBezTo>
                    <a:pt x="4824" y="632"/>
                    <a:pt x="4822" y="629"/>
                    <a:pt x="4819" y="625"/>
                  </a:cubicBezTo>
                  <a:lnTo>
                    <a:pt x="4819" y="625"/>
                  </a:lnTo>
                  <a:cubicBezTo>
                    <a:pt x="4816" y="622"/>
                    <a:pt x="4813" y="618"/>
                    <a:pt x="4810" y="615"/>
                  </a:cubicBezTo>
                  <a:lnTo>
                    <a:pt x="4810" y="615"/>
                  </a:lnTo>
                  <a:cubicBezTo>
                    <a:pt x="4807" y="611"/>
                    <a:pt x="4804" y="608"/>
                    <a:pt x="4801" y="605"/>
                  </a:cubicBezTo>
                  <a:lnTo>
                    <a:pt x="4801" y="605"/>
                  </a:lnTo>
                  <a:cubicBezTo>
                    <a:pt x="4798" y="601"/>
                    <a:pt x="4794" y="597"/>
                    <a:pt x="4791" y="593"/>
                  </a:cubicBezTo>
                  <a:lnTo>
                    <a:pt x="4791" y="593"/>
                  </a:lnTo>
                  <a:cubicBezTo>
                    <a:pt x="4788" y="590"/>
                    <a:pt x="4785" y="587"/>
                    <a:pt x="4782" y="583"/>
                  </a:cubicBezTo>
                  <a:lnTo>
                    <a:pt x="4782" y="583"/>
                  </a:lnTo>
                  <a:cubicBezTo>
                    <a:pt x="4779" y="580"/>
                    <a:pt x="4774" y="576"/>
                    <a:pt x="4771" y="572"/>
                  </a:cubicBezTo>
                  <a:lnTo>
                    <a:pt x="4771" y="572"/>
                  </a:lnTo>
                  <a:cubicBezTo>
                    <a:pt x="4768" y="569"/>
                    <a:pt x="4764" y="566"/>
                    <a:pt x="4762" y="563"/>
                  </a:cubicBezTo>
                  <a:lnTo>
                    <a:pt x="4762" y="563"/>
                  </a:lnTo>
                  <a:cubicBezTo>
                    <a:pt x="4757" y="560"/>
                    <a:pt x="4753" y="555"/>
                    <a:pt x="4749" y="551"/>
                  </a:cubicBezTo>
                  <a:lnTo>
                    <a:pt x="4749" y="551"/>
                  </a:lnTo>
                  <a:cubicBezTo>
                    <a:pt x="4745" y="549"/>
                    <a:pt x="4743" y="546"/>
                    <a:pt x="4740" y="543"/>
                  </a:cubicBezTo>
                  <a:lnTo>
                    <a:pt x="4740" y="543"/>
                  </a:lnTo>
                  <a:cubicBezTo>
                    <a:pt x="4735" y="538"/>
                    <a:pt x="4730" y="535"/>
                    <a:pt x="4725" y="530"/>
                  </a:cubicBezTo>
                  <a:lnTo>
                    <a:pt x="4725" y="530"/>
                  </a:lnTo>
                  <a:cubicBezTo>
                    <a:pt x="4722" y="528"/>
                    <a:pt x="4719" y="525"/>
                    <a:pt x="4715" y="522"/>
                  </a:cubicBezTo>
                  <a:lnTo>
                    <a:pt x="4715" y="522"/>
                  </a:lnTo>
                  <a:cubicBezTo>
                    <a:pt x="4710" y="517"/>
                    <a:pt x="4705" y="513"/>
                    <a:pt x="4699" y="509"/>
                  </a:cubicBezTo>
                  <a:lnTo>
                    <a:pt x="4699" y="509"/>
                  </a:lnTo>
                  <a:cubicBezTo>
                    <a:pt x="4697" y="507"/>
                    <a:pt x="4694" y="505"/>
                    <a:pt x="4691" y="502"/>
                  </a:cubicBezTo>
                  <a:lnTo>
                    <a:pt x="4691" y="502"/>
                  </a:lnTo>
                  <a:cubicBezTo>
                    <a:pt x="4683" y="496"/>
                    <a:pt x="4674" y="489"/>
                    <a:pt x="4666" y="483"/>
                  </a:cubicBezTo>
                  <a:lnTo>
                    <a:pt x="4666" y="483"/>
                  </a:lnTo>
                  <a:cubicBezTo>
                    <a:pt x="4665" y="483"/>
                    <a:pt x="4665" y="483"/>
                    <a:pt x="4664" y="483"/>
                  </a:cubicBezTo>
                  <a:lnTo>
                    <a:pt x="4664" y="483"/>
                  </a:lnTo>
                  <a:cubicBezTo>
                    <a:pt x="4655" y="476"/>
                    <a:pt x="4646" y="469"/>
                    <a:pt x="4636" y="463"/>
                  </a:cubicBezTo>
                  <a:lnTo>
                    <a:pt x="4636" y="463"/>
                  </a:lnTo>
                  <a:cubicBezTo>
                    <a:pt x="4633" y="460"/>
                    <a:pt x="4630" y="458"/>
                    <a:pt x="4626" y="456"/>
                  </a:cubicBezTo>
                  <a:lnTo>
                    <a:pt x="4626" y="456"/>
                  </a:lnTo>
                  <a:cubicBezTo>
                    <a:pt x="4620" y="452"/>
                    <a:pt x="4613" y="447"/>
                    <a:pt x="4607" y="443"/>
                  </a:cubicBezTo>
                  <a:lnTo>
                    <a:pt x="4607" y="443"/>
                  </a:lnTo>
                  <a:cubicBezTo>
                    <a:pt x="4602" y="441"/>
                    <a:pt x="4599" y="438"/>
                    <a:pt x="4595" y="435"/>
                  </a:cubicBezTo>
                  <a:lnTo>
                    <a:pt x="4595" y="435"/>
                  </a:lnTo>
                  <a:cubicBezTo>
                    <a:pt x="4589" y="431"/>
                    <a:pt x="4582" y="428"/>
                    <a:pt x="4576" y="423"/>
                  </a:cubicBezTo>
                  <a:lnTo>
                    <a:pt x="4576" y="423"/>
                  </a:lnTo>
                  <a:cubicBezTo>
                    <a:pt x="4572" y="421"/>
                    <a:pt x="4566" y="418"/>
                    <a:pt x="4562" y="416"/>
                  </a:cubicBezTo>
                  <a:lnTo>
                    <a:pt x="4562" y="416"/>
                  </a:lnTo>
                  <a:cubicBezTo>
                    <a:pt x="4556" y="412"/>
                    <a:pt x="4550" y="408"/>
                    <a:pt x="4543" y="405"/>
                  </a:cubicBezTo>
                  <a:lnTo>
                    <a:pt x="4543" y="405"/>
                  </a:lnTo>
                  <a:cubicBezTo>
                    <a:pt x="4538" y="402"/>
                    <a:pt x="4534" y="399"/>
                    <a:pt x="4529" y="397"/>
                  </a:cubicBezTo>
                  <a:lnTo>
                    <a:pt x="4529" y="397"/>
                  </a:lnTo>
                  <a:cubicBezTo>
                    <a:pt x="4522" y="392"/>
                    <a:pt x="4516" y="389"/>
                    <a:pt x="4510" y="386"/>
                  </a:cubicBezTo>
                  <a:lnTo>
                    <a:pt x="4510" y="386"/>
                  </a:lnTo>
                  <a:cubicBezTo>
                    <a:pt x="4505" y="383"/>
                    <a:pt x="4499" y="381"/>
                    <a:pt x="4494" y="378"/>
                  </a:cubicBezTo>
                  <a:lnTo>
                    <a:pt x="4494" y="378"/>
                  </a:lnTo>
                  <a:cubicBezTo>
                    <a:pt x="4488" y="375"/>
                    <a:pt x="4481" y="371"/>
                    <a:pt x="4474" y="368"/>
                  </a:cubicBezTo>
                  <a:lnTo>
                    <a:pt x="4474" y="368"/>
                  </a:lnTo>
                  <a:cubicBezTo>
                    <a:pt x="4469" y="364"/>
                    <a:pt x="4464" y="362"/>
                    <a:pt x="4458" y="359"/>
                  </a:cubicBezTo>
                  <a:lnTo>
                    <a:pt x="4458" y="359"/>
                  </a:lnTo>
                  <a:cubicBezTo>
                    <a:pt x="4451" y="356"/>
                    <a:pt x="4444" y="352"/>
                    <a:pt x="4437" y="349"/>
                  </a:cubicBezTo>
                  <a:lnTo>
                    <a:pt x="4437" y="349"/>
                  </a:lnTo>
                  <a:cubicBezTo>
                    <a:pt x="4432" y="346"/>
                    <a:pt x="4426" y="344"/>
                    <a:pt x="4420" y="341"/>
                  </a:cubicBezTo>
                  <a:lnTo>
                    <a:pt x="4420" y="341"/>
                  </a:lnTo>
                  <a:cubicBezTo>
                    <a:pt x="4413" y="338"/>
                    <a:pt x="4406" y="334"/>
                    <a:pt x="4399" y="331"/>
                  </a:cubicBezTo>
                  <a:lnTo>
                    <a:pt x="4399" y="331"/>
                  </a:lnTo>
                  <a:cubicBezTo>
                    <a:pt x="4393" y="329"/>
                    <a:pt x="4388" y="326"/>
                    <a:pt x="4382" y="323"/>
                  </a:cubicBezTo>
                  <a:lnTo>
                    <a:pt x="4382" y="323"/>
                  </a:lnTo>
                  <a:cubicBezTo>
                    <a:pt x="4374" y="320"/>
                    <a:pt x="4367" y="316"/>
                    <a:pt x="4359" y="314"/>
                  </a:cubicBezTo>
                  <a:lnTo>
                    <a:pt x="4359" y="314"/>
                  </a:lnTo>
                  <a:cubicBezTo>
                    <a:pt x="4353" y="311"/>
                    <a:pt x="4347" y="308"/>
                    <a:pt x="4341" y="305"/>
                  </a:cubicBezTo>
                  <a:lnTo>
                    <a:pt x="4341" y="305"/>
                  </a:lnTo>
                  <a:cubicBezTo>
                    <a:pt x="4333" y="303"/>
                    <a:pt x="4326" y="299"/>
                    <a:pt x="4318" y="296"/>
                  </a:cubicBezTo>
                  <a:lnTo>
                    <a:pt x="4318" y="296"/>
                  </a:lnTo>
                  <a:cubicBezTo>
                    <a:pt x="4312" y="293"/>
                    <a:pt x="4305" y="291"/>
                    <a:pt x="4300" y="288"/>
                  </a:cubicBezTo>
                  <a:lnTo>
                    <a:pt x="4300" y="288"/>
                  </a:lnTo>
                  <a:cubicBezTo>
                    <a:pt x="4292" y="286"/>
                    <a:pt x="4284" y="282"/>
                    <a:pt x="4276" y="280"/>
                  </a:cubicBezTo>
                  <a:lnTo>
                    <a:pt x="4276" y="280"/>
                  </a:lnTo>
                  <a:cubicBezTo>
                    <a:pt x="4270" y="277"/>
                    <a:pt x="4263" y="274"/>
                    <a:pt x="4256" y="272"/>
                  </a:cubicBezTo>
                  <a:lnTo>
                    <a:pt x="4256" y="272"/>
                  </a:lnTo>
                  <a:cubicBezTo>
                    <a:pt x="4248" y="268"/>
                    <a:pt x="4240" y="265"/>
                    <a:pt x="4232" y="263"/>
                  </a:cubicBezTo>
                  <a:lnTo>
                    <a:pt x="4232" y="263"/>
                  </a:lnTo>
                  <a:cubicBezTo>
                    <a:pt x="4225" y="260"/>
                    <a:pt x="4218" y="257"/>
                    <a:pt x="4211" y="255"/>
                  </a:cubicBezTo>
                  <a:lnTo>
                    <a:pt x="4211" y="255"/>
                  </a:lnTo>
                  <a:cubicBezTo>
                    <a:pt x="4208" y="254"/>
                    <a:pt x="4206" y="253"/>
                    <a:pt x="4204" y="252"/>
                  </a:cubicBezTo>
                  <a:lnTo>
                    <a:pt x="4204" y="252"/>
                  </a:lnTo>
                  <a:cubicBezTo>
                    <a:pt x="4197" y="250"/>
                    <a:pt x="4189" y="247"/>
                    <a:pt x="4182" y="244"/>
                  </a:cubicBezTo>
                  <a:lnTo>
                    <a:pt x="4182" y="244"/>
                  </a:lnTo>
                  <a:cubicBezTo>
                    <a:pt x="4178" y="243"/>
                    <a:pt x="4172" y="241"/>
                    <a:pt x="4168" y="239"/>
                  </a:cubicBezTo>
                  <a:lnTo>
                    <a:pt x="4168" y="239"/>
                  </a:lnTo>
                  <a:cubicBezTo>
                    <a:pt x="4153" y="234"/>
                    <a:pt x="4139" y="230"/>
                    <a:pt x="4123" y="225"/>
                  </a:cubicBezTo>
                  <a:lnTo>
                    <a:pt x="4123" y="225"/>
                  </a:lnTo>
                  <a:cubicBezTo>
                    <a:pt x="4104" y="219"/>
                    <a:pt x="4085" y="213"/>
                    <a:pt x="4067" y="207"/>
                  </a:cubicBezTo>
                  <a:lnTo>
                    <a:pt x="4067" y="207"/>
                  </a:lnTo>
                  <a:cubicBezTo>
                    <a:pt x="4060" y="205"/>
                    <a:pt x="4054" y="204"/>
                    <a:pt x="4050" y="202"/>
                  </a:cubicBezTo>
                  <a:lnTo>
                    <a:pt x="4050" y="202"/>
                  </a:lnTo>
                  <a:cubicBezTo>
                    <a:pt x="4035" y="198"/>
                    <a:pt x="4020" y="193"/>
                    <a:pt x="4006" y="189"/>
                  </a:cubicBezTo>
                  <a:lnTo>
                    <a:pt x="4006" y="189"/>
                  </a:lnTo>
                  <a:cubicBezTo>
                    <a:pt x="4002" y="188"/>
                    <a:pt x="3999" y="186"/>
                    <a:pt x="3995" y="185"/>
                  </a:cubicBezTo>
                  <a:lnTo>
                    <a:pt x="3995" y="185"/>
                  </a:lnTo>
                  <a:cubicBezTo>
                    <a:pt x="3994" y="185"/>
                    <a:pt x="3992" y="185"/>
                    <a:pt x="3990" y="185"/>
                  </a:cubicBezTo>
                  <a:lnTo>
                    <a:pt x="3990" y="185"/>
                  </a:lnTo>
                  <a:cubicBezTo>
                    <a:pt x="3965" y="177"/>
                    <a:pt x="3940" y="170"/>
                    <a:pt x="3914" y="164"/>
                  </a:cubicBezTo>
                  <a:lnTo>
                    <a:pt x="3914" y="164"/>
                  </a:lnTo>
                  <a:cubicBezTo>
                    <a:pt x="3910" y="162"/>
                    <a:pt x="3905" y="162"/>
                    <a:pt x="3900" y="160"/>
                  </a:cubicBezTo>
                  <a:lnTo>
                    <a:pt x="3900" y="160"/>
                  </a:lnTo>
                  <a:cubicBezTo>
                    <a:pt x="3875" y="154"/>
                    <a:pt x="3848" y="147"/>
                    <a:pt x="3822" y="141"/>
                  </a:cubicBezTo>
                  <a:lnTo>
                    <a:pt x="3822" y="141"/>
                  </a:lnTo>
                  <a:cubicBezTo>
                    <a:pt x="3821" y="141"/>
                    <a:pt x="3820" y="140"/>
                    <a:pt x="3819" y="140"/>
                  </a:cubicBezTo>
                  <a:lnTo>
                    <a:pt x="3819" y="140"/>
                  </a:lnTo>
                  <a:cubicBezTo>
                    <a:pt x="3816" y="139"/>
                    <a:pt x="3813" y="139"/>
                    <a:pt x="3810" y="138"/>
                  </a:cubicBezTo>
                  <a:lnTo>
                    <a:pt x="3810" y="138"/>
                  </a:lnTo>
                  <a:cubicBezTo>
                    <a:pt x="3790" y="133"/>
                    <a:pt x="3769" y="129"/>
                    <a:pt x="3748" y="124"/>
                  </a:cubicBezTo>
                  <a:lnTo>
                    <a:pt x="3748" y="124"/>
                  </a:lnTo>
                  <a:cubicBezTo>
                    <a:pt x="3744" y="123"/>
                    <a:pt x="3738" y="122"/>
                    <a:pt x="3734" y="121"/>
                  </a:cubicBezTo>
                  <a:lnTo>
                    <a:pt x="3734" y="121"/>
                  </a:lnTo>
                  <a:cubicBezTo>
                    <a:pt x="3710" y="116"/>
                    <a:pt x="3686" y="111"/>
                    <a:pt x="3662" y="107"/>
                  </a:cubicBezTo>
                  <a:lnTo>
                    <a:pt x="3662" y="107"/>
                  </a:lnTo>
                  <a:cubicBezTo>
                    <a:pt x="3661" y="106"/>
                    <a:pt x="3659" y="106"/>
                    <a:pt x="3657" y="105"/>
                  </a:cubicBezTo>
                  <a:lnTo>
                    <a:pt x="3657" y="105"/>
                  </a:lnTo>
                  <a:cubicBezTo>
                    <a:pt x="3654" y="105"/>
                    <a:pt x="3650" y="104"/>
                    <a:pt x="3646" y="103"/>
                  </a:cubicBezTo>
                  <a:lnTo>
                    <a:pt x="3646" y="103"/>
                  </a:lnTo>
                  <a:cubicBezTo>
                    <a:pt x="3628" y="100"/>
                    <a:pt x="3610" y="96"/>
                    <a:pt x="3591" y="93"/>
                  </a:cubicBezTo>
                  <a:lnTo>
                    <a:pt x="3591" y="93"/>
                  </a:lnTo>
                  <a:cubicBezTo>
                    <a:pt x="3586" y="92"/>
                    <a:pt x="3580" y="91"/>
                    <a:pt x="3574" y="90"/>
                  </a:cubicBezTo>
                  <a:lnTo>
                    <a:pt x="3574" y="90"/>
                  </a:lnTo>
                  <a:cubicBezTo>
                    <a:pt x="3552" y="86"/>
                    <a:pt x="3529" y="82"/>
                    <a:pt x="3506" y="78"/>
                  </a:cubicBezTo>
                  <a:lnTo>
                    <a:pt x="3506" y="78"/>
                  </a:lnTo>
                  <a:cubicBezTo>
                    <a:pt x="3505" y="77"/>
                    <a:pt x="3504" y="77"/>
                    <a:pt x="3503" y="77"/>
                  </a:cubicBezTo>
                  <a:lnTo>
                    <a:pt x="3503" y="77"/>
                  </a:lnTo>
                  <a:cubicBezTo>
                    <a:pt x="3500" y="77"/>
                    <a:pt x="3496" y="77"/>
                    <a:pt x="3493" y="76"/>
                  </a:cubicBezTo>
                  <a:lnTo>
                    <a:pt x="3493" y="76"/>
                  </a:lnTo>
                  <a:cubicBezTo>
                    <a:pt x="3474" y="73"/>
                    <a:pt x="3456" y="70"/>
                    <a:pt x="3437" y="67"/>
                  </a:cubicBezTo>
                  <a:lnTo>
                    <a:pt x="3437" y="67"/>
                  </a:lnTo>
                  <a:cubicBezTo>
                    <a:pt x="3430" y="66"/>
                    <a:pt x="3423" y="66"/>
                    <a:pt x="3416" y="65"/>
                  </a:cubicBezTo>
                  <a:lnTo>
                    <a:pt x="3416" y="65"/>
                  </a:lnTo>
                  <a:cubicBezTo>
                    <a:pt x="3399" y="61"/>
                    <a:pt x="3380" y="59"/>
                    <a:pt x="3361" y="56"/>
                  </a:cubicBezTo>
                  <a:lnTo>
                    <a:pt x="3361" y="56"/>
                  </a:lnTo>
                  <a:cubicBezTo>
                    <a:pt x="3357" y="56"/>
                    <a:pt x="3354" y="55"/>
                    <a:pt x="3351" y="55"/>
                  </a:cubicBezTo>
                  <a:lnTo>
                    <a:pt x="3351" y="55"/>
                  </a:lnTo>
                  <a:cubicBezTo>
                    <a:pt x="3350" y="54"/>
                    <a:pt x="3349" y="54"/>
                    <a:pt x="3348" y="54"/>
                  </a:cubicBezTo>
                  <a:lnTo>
                    <a:pt x="3348" y="54"/>
                  </a:lnTo>
                  <a:cubicBezTo>
                    <a:pt x="3325" y="52"/>
                    <a:pt x="3303" y="48"/>
                    <a:pt x="3281" y="46"/>
                  </a:cubicBezTo>
                  <a:lnTo>
                    <a:pt x="3281" y="46"/>
                  </a:lnTo>
                  <a:cubicBezTo>
                    <a:pt x="3274" y="45"/>
                    <a:pt x="3268" y="44"/>
                    <a:pt x="3264" y="44"/>
                  </a:cubicBezTo>
                  <a:lnTo>
                    <a:pt x="3264" y="44"/>
                  </a:lnTo>
                  <a:cubicBezTo>
                    <a:pt x="3245" y="41"/>
                    <a:pt x="3228" y="40"/>
                    <a:pt x="3210" y="38"/>
                  </a:cubicBezTo>
                  <a:lnTo>
                    <a:pt x="3210" y="38"/>
                  </a:lnTo>
                  <a:cubicBezTo>
                    <a:pt x="3207" y="37"/>
                    <a:pt x="3203" y="37"/>
                    <a:pt x="3199" y="37"/>
                  </a:cubicBezTo>
                  <a:lnTo>
                    <a:pt x="3199" y="37"/>
                  </a:lnTo>
                  <a:cubicBezTo>
                    <a:pt x="3196" y="37"/>
                    <a:pt x="3192" y="36"/>
                    <a:pt x="3190" y="36"/>
                  </a:cubicBezTo>
                  <a:lnTo>
                    <a:pt x="3190" y="36"/>
                  </a:lnTo>
                  <a:cubicBezTo>
                    <a:pt x="3171" y="34"/>
                    <a:pt x="3152" y="31"/>
                    <a:pt x="3133" y="30"/>
                  </a:cubicBezTo>
                  <a:lnTo>
                    <a:pt x="3133" y="30"/>
                  </a:lnTo>
                  <a:cubicBezTo>
                    <a:pt x="3129" y="30"/>
                    <a:pt x="3125" y="29"/>
                    <a:pt x="3120" y="29"/>
                  </a:cubicBezTo>
                  <a:lnTo>
                    <a:pt x="3120" y="29"/>
                  </a:lnTo>
                  <a:cubicBezTo>
                    <a:pt x="3097" y="26"/>
                    <a:pt x="3074" y="24"/>
                    <a:pt x="3052" y="23"/>
                  </a:cubicBezTo>
                  <a:lnTo>
                    <a:pt x="3052" y="23"/>
                  </a:lnTo>
                  <a:cubicBezTo>
                    <a:pt x="3049" y="22"/>
                    <a:pt x="3048" y="22"/>
                    <a:pt x="3046" y="22"/>
                  </a:cubicBezTo>
                  <a:lnTo>
                    <a:pt x="3046" y="22"/>
                  </a:lnTo>
                  <a:cubicBezTo>
                    <a:pt x="3041" y="22"/>
                    <a:pt x="3037" y="21"/>
                    <a:pt x="3033" y="21"/>
                  </a:cubicBezTo>
                  <a:lnTo>
                    <a:pt x="3033" y="21"/>
                  </a:lnTo>
                  <a:cubicBezTo>
                    <a:pt x="3016" y="19"/>
                    <a:pt x="2998" y="18"/>
                    <a:pt x="2980" y="17"/>
                  </a:cubicBezTo>
                  <a:lnTo>
                    <a:pt x="2980" y="17"/>
                  </a:lnTo>
                  <a:cubicBezTo>
                    <a:pt x="2973" y="17"/>
                    <a:pt x="2966" y="16"/>
                    <a:pt x="2959" y="15"/>
                  </a:cubicBezTo>
                  <a:lnTo>
                    <a:pt x="2959" y="15"/>
                  </a:lnTo>
                  <a:cubicBezTo>
                    <a:pt x="2940" y="14"/>
                    <a:pt x="2920" y="12"/>
                    <a:pt x="2900" y="11"/>
                  </a:cubicBezTo>
                  <a:lnTo>
                    <a:pt x="2900" y="11"/>
                  </a:lnTo>
                  <a:cubicBezTo>
                    <a:pt x="2897" y="11"/>
                    <a:pt x="2894" y="11"/>
                    <a:pt x="2891" y="11"/>
                  </a:cubicBezTo>
                  <a:lnTo>
                    <a:pt x="2891" y="11"/>
                  </a:lnTo>
                  <a:cubicBezTo>
                    <a:pt x="2890" y="11"/>
                    <a:pt x="2889" y="11"/>
                    <a:pt x="2888" y="11"/>
                  </a:cubicBezTo>
                  <a:lnTo>
                    <a:pt x="2888" y="11"/>
                  </a:lnTo>
                  <a:cubicBezTo>
                    <a:pt x="2864" y="10"/>
                    <a:pt x="2840" y="8"/>
                    <a:pt x="2817" y="7"/>
                  </a:cubicBezTo>
                  <a:lnTo>
                    <a:pt x="2817" y="7"/>
                  </a:lnTo>
                  <a:cubicBezTo>
                    <a:pt x="2810" y="7"/>
                    <a:pt x="2804" y="7"/>
                    <a:pt x="2798" y="7"/>
                  </a:cubicBezTo>
                  <a:lnTo>
                    <a:pt x="2798" y="7"/>
                  </a:lnTo>
                  <a:cubicBezTo>
                    <a:pt x="2781" y="6"/>
                    <a:pt x="2762" y="5"/>
                    <a:pt x="2744" y="4"/>
                  </a:cubicBezTo>
                  <a:lnTo>
                    <a:pt x="2744" y="4"/>
                  </a:lnTo>
                  <a:cubicBezTo>
                    <a:pt x="2739" y="4"/>
                    <a:pt x="2735" y="4"/>
                    <a:pt x="2732" y="4"/>
                  </a:cubicBezTo>
                  <a:lnTo>
                    <a:pt x="2732" y="4"/>
                  </a:lnTo>
                  <a:cubicBezTo>
                    <a:pt x="2728" y="4"/>
                    <a:pt x="2726" y="3"/>
                    <a:pt x="2722" y="3"/>
                  </a:cubicBezTo>
                  <a:lnTo>
                    <a:pt x="2722" y="3"/>
                  </a:lnTo>
                  <a:cubicBezTo>
                    <a:pt x="2698" y="2"/>
                    <a:pt x="2673" y="2"/>
                    <a:pt x="2649" y="1"/>
                  </a:cubicBezTo>
                  <a:lnTo>
                    <a:pt x="2649" y="1"/>
                  </a:lnTo>
                  <a:cubicBezTo>
                    <a:pt x="2648" y="1"/>
                    <a:pt x="2647" y="1"/>
                    <a:pt x="2646" y="1"/>
                  </a:cubicBezTo>
                  <a:lnTo>
                    <a:pt x="2646" y="1"/>
                  </a:lnTo>
                  <a:cubicBezTo>
                    <a:pt x="2622" y="1"/>
                    <a:pt x="2599" y="1"/>
                    <a:pt x="2575" y="0"/>
                  </a:cubicBezTo>
                  <a:lnTo>
                    <a:pt x="2575" y="0"/>
                  </a:lnTo>
                  <a:cubicBezTo>
                    <a:pt x="2571" y="0"/>
                    <a:pt x="2569" y="0"/>
                    <a:pt x="2566" y="0"/>
                  </a:cubicBezTo>
                  <a:lnTo>
                    <a:pt x="2566" y="0"/>
                  </a:lnTo>
                  <a:cubicBezTo>
                    <a:pt x="2562" y="0"/>
                    <a:pt x="2558" y="0"/>
                    <a:pt x="2554" y="0"/>
                  </a:cubicBezTo>
                  <a:lnTo>
                    <a:pt x="2554" y="0"/>
                  </a:lnTo>
                  <a:cubicBezTo>
                    <a:pt x="2532" y="0"/>
                    <a:pt x="2510" y="0"/>
                    <a:pt x="2487" y="0"/>
                  </a:cubicBezTo>
                  <a:lnTo>
                    <a:pt x="2487" y="0"/>
                  </a:lnTo>
                  <a:cubicBezTo>
                    <a:pt x="2483" y="0"/>
                    <a:pt x="2480" y="0"/>
                    <a:pt x="2476" y="0"/>
                  </a:cubicBezTo>
                  <a:lnTo>
                    <a:pt x="2476" y="0"/>
                  </a:lnTo>
                  <a:cubicBezTo>
                    <a:pt x="2451" y="0"/>
                    <a:pt x="2425" y="0"/>
                    <a:pt x="2400" y="1"/>
                  </a:cubicBezTo>
                  <a:lnTo>
                    <a:pt x="2400" y="1"/>
                  </a:lnTo>
                  <a:cubicBezTo>
                    <a:pt x="2397" y="1"/>
                    <a:pt x="2394" y="1"/>
                    <a:pt x="2392" y="1"/>
                  </a:cubicBezTo>
                  <a:lnTo>
                    <a:pt x="2392" y="1"/>
                  </a:lnTo>
                  <a:cubicBezTo>
                    <a:pt x="2388" y="1"/>
                    <a:pt x="2385" y="1"/>
                    <a:pt x="2381" y="1"/>
                  </a:cubicBezTo>
                  <a:lnTo>
                    <a:pt x="2381" y="1"/>
                  </a:lnTo>
                  <a:cubicBezTo>
                    <a:pt x="2355" y="1"/>
                    <a:pt x="2329" y="1"/>
                    <a:pt x="2303" y="2"/>
                  </a:cubicBezTo>
                  <a:lnTo>
                    <a:pt x="2303" y="2"/>
                  </a:lnTo>
                  <a:cubicBezTo>
                    <a:pt x="2301" y="2"/>
                    <a:pt x="2299" y="2"/>
                    <a:pt x="2298" y="2"/>
                  </a:cubicBezTo>
                  <a:lnTo>
                    <a:pt x="2298" y="2"/>
                  </a:lnTo>
                  <a:cubicBezTo>
                    <a:pt x="2270" y="3"/>
                    <a:pt x="2243" y="4"/>
                    <a:pt x="2215" y="6"/>
                  </a:cubicBezTo>
                  <a:lnTo>
                    <a:pt x="2215" y="6"/>
                  </a:lnTo>
                  <a:cubicBezTo>
                    <a:pt x="2212" y="6"/>
                    <a:pt x="2209" y="6"/>
                    <a:pt x="2205" y="6"/>
                  </a:cubicBezTo>
                  <a:lnTo>
                    <a:pt x="2205" y="6"/>
                  </a:lnTo>
                  <a:cubicBezTo>
                    <a:pt x="2203" y="6"/>
                    <a:pt x="2200" y="6"/>
                    <a:pt x="2197" y="7"/>
                  </a:cubicBezTo>
                  <a:lnTo>
                    <a:pt x="2197" y="7"/>
                  </a:lnTo>
                  <a:cubicBezTo>
                    <a:pt x="2167" y="7"/>
                    <a:pt x="2137" y="9"/>
                    <a:pt x="2106" y="11"/>
                  </a:cubicBezTo>
                  <a:lnTo>
                    <a:pt x="2106" y="11"/>
                  </a:lnTo>
                  <a:cubicBezTo>
                    <a:pt x="2101" y="11"/>
                    <a:pt x="2097" y="11"/>
                    <a:pt x="2091" y="11"/>
                  </a:cubicBezTo>
                  <a:lnTo>
                    <a:pt x="2091" y="11"/>
                  </a:lnTo>
                  <a:cubicBezTo>
                    <a:pt x="2061" y="13"/>
                    <a:pt x="2029" y="16"/>
                    <a:pt x="1998" y="18"/>
                  </a:cubicBezTo>
                  <a:lnTo>
                    <a:pt x="1998" y="18"/>
                  </a:lnTo>
                  <a:cubicBezTo>
                    <a:pt x="1997" y="18"/>
                    <a:pt x="1996" y="18"/>
                    <a:pt x="1995" y="18"/>
                  </a:cubicBezTo>
                  <a:lnTo>
                    <a:pt x="1995" y="18"/>
                  </a:lnTo>
                  <a:cubicBezTo>
                    <a:pt x="1995" y="18"/>
                    <a:pt x="1993" y="18"/>
                    <a:pt x="1992" y="18"/>
                  </a:cubicBezTo>
                  <a:lnTo>
                    <a:pt x="1992" y="18"/>
                  </a:lnTo>
                  <a:cubicBezTo>
                    <a:pt x="1946" y="22"/>
                    <a:pt x="1902" y="25"/>
                    <a:pt x="1857" y="30"/>
                  </a:cubicBezTo>
                  <a:lnTo>
                    <a:pt x="1857" y="30"/>
                  </a:lnTo>
                  <a:cubicBezTo>
                    <a:pt x="1853" y="30"/>
                    <a:pt x="1850" y="30"/>
                    <a:pt x="1847" y="30"/>
                  </a:cubicBezTo>
                  <a:lnTo>
                    <a:pt x="1847" y="30"/>
                  </a:lnTo>
                  <a:cubicBezTo>
                    <a:pt x="1800" y="36"/>
                    <a:pt x="1755" y="40"/>
                    <a:pt x="1710" y="46"/>
                  </a:cubicBezTo>
                  <a:lnTo>
                    <a:pt x="1710" y="46"/>
                  </a:lnTo>
                  <a:cubicBezTo>
                    <a:pt x="1709" y="46"/>
                    <a:pt x="1709" y="46"/>
                    <a:pt x="1709" y="46"/>
                  </a:cubicBezTo>
                  <a:lnTo>
                    <a:pt x="1709" y="46"/>
                  </a:lnTo>
                  <a:cubicBezTo>
                    <a:pt x="1707" y="46"/>
                    <a:pt x="1705" y="46"/>
                    <a:pt x="1703" y="47"/>
                  </a:cubicBezTo>
                  <a:lnTo>
                    <a:pt x="1703" y="47"/>
                  </a:lnTo>
                  <a:cubicBezTo>
                    <a:pt x="1668" y="51"/>
                    <a:pt x="1633" y="55"/>
                    <a:pt x="1598" y="60"/>
                  </a:cubicBezTo>
                  <a:lnTo>
                    <a:pt x="1598" y="60"/>
                  </a:lnTo>
                  <a:cubicBezTo>
                    <a:pt x="1597" y="60"/>
                    <a:pt x="1594" y="60"/>
                    <a:pt x="1591" y="61"/>
                  </a:cubicBezTo>
                  <a:lnTo>
                    <a:pt x="1591" y="61"/>
                  </a:lnTo>
                  <a:cubicBezTo>
                    <a:pt x="1557" y="66"/>
                    <a:pt x="1522" y="71"/>
                    <a:pt x="1488" y="77"/>
                  </a:cubicBezTo>
                  <a:lnTo>
                    <a:pt x="1488" y="77"/>
                  </a:lnTo>
                  <a:cubicBezTo>
                    <a:pt x="1486" y="77"/>
                    <a:pt x="1483" y="77"/>
                    <a:pt x="1482" y="77"/>
                  </a:cubicBezTo>
                  <a:lnTo>
                    <a:pt x="1482" y="77"/>
                  </a:lnTo>
                  <a:cubicBezTo>
                    <a:pt x="1446" y="83"/>
                    <a:pt x="1412" y="89"/>
                    <a:pt x="1379" y="96"/>
                  </a:cubicBezTo>
                  <a:lnTo>
                    <a:pt x="1379" y="96"/>
                  </a:lnTo>
                  <a:cubicBezTo>
                    <a:pt x="1377" y="96"/>
                    <a:pt x="1374" y="96"/>
                    <a:pt x="1373" y="96"/>
                  </a:cubicBezTo>
                  <a:lnTo>
                    <a:pt x="1373" y="96"/>
                  </a:lnTo>
                  <a:cubicBezTo>
                    <a:pt x="1340" y="102"/>
                    <a:pt x="1305" y="109"/>
                    <a:pt x="1272" y="115"/>
                  </a:cubicBezTo>
                  <a:lnTo>
                    <a:pt x="1272" y="115"/>
                  </a:lnTo>
                  <a:cubicBezTo>
                    <a:pt x="1270" y="116"/>
                    <a:pt x="1268" y="116"/>
                    <a:pt x="1267" y="117"/>
                  </a:cubicBezTo>
                  <a:lnTo>
                    <a:pt x="1267" y="117"/>
                  </a:lnTo>
                  <a:cubicBezTo>
                    <a:pt x="1233" y="124"/>
                    <a:pt x="1201" y="131"/>
                    <a:pt x="1168" y="138"/>
                  </a:cubicBezTo>
                  <a:lnTo>
                    <a:pt x="1168" y="138"/>
                  </a:lnTo>
                  <a:cubicBezTo>
                    <a:pt x="1167" y="138"/>
                    <a:pt x="1165" y="139"/>
                    <a:pt x="1163" y="139"/>
                  </a:cubicBezTo>
                  <a:lnTo>
                    <a:pt x="1163" y="139"/>
                  </a:lnTo>
                  <a:cubicBezTo>
                    <a:pt x="1131" y="147"/>
                    <a:pt x="1098" y="155"/>
                    <a:pt x="1066" y="162"/>
                  </a:cubicBezTo>
                  <a:lnTo>
                    <a:pt x="1066" y="162"/>
                  </a:lnTo>
                  <a:cubicBezTo>
                    <a:pt x="1065" y="163"/>
                    <a:pt x="1063" y="163"/>
                    <a:pt x="1062" y="164"/>
                  </a:cubicBezTo>
                  <a:lnTo>
                    <a:pt x="1062" y="164"/>
                  </a:lnTo>
                  <a:cubicBezTo>
                    <a:pt x="1029" y="172"/>
                    <a:pt x="998" y="180"/>
                    <a:pt x="967" y="189"/>
                  </a:cubicBezTo>
                  <a:lnTo>
                    <a:pt x="967" y="189"/>
                  </a:lnTo>
                  <a:cubicBezTo>
                    <a:pt x="966" y="190"/>
                    <a:pt x="964" y="190"/>
                    <a:pt x="963" y="190"/>
                  </a:cubicBezTo>
                  <a:lnTo>
                    <a:pt x="963" y="190"/>
                  </a:lnTo>
                  <a:cubicBezTo>
                    <a:pt x="932" y="199"/>
                    <a:pt x="901" y="208"/>
                    <a:pt x="871" y="217"/>
                  </a:cubicBezTo>
                  <a:lnTo>
                    <a:pt x="871" y="217"/>
                  </a:lnTo>
                  <a:cubicBezTo>
                    <a:pt x="870" y="217"/>
                    <a:pt x="870" y="218"/>
                    <a:pt x="870" y="218"/>
                  </a:cubicBezTo>
                  <a:lnTo>
                    <a:pt x="870" y="218"/>
                  </a:lnTo>
                  <a:cubicBezTo>
                    <a:pt x="868" y="219"/>
                    <a:pt x="865" y="220"/>
                    <a:pt x="863" y="221"/>
                  </a:cubicBezTo>
                  <a:lnTo>
                    <a:pt x="863" y="221"/>
                  </a:lnTo>
                  <a:cubicBezTo>
                    <a:pt x="847" y="225"/>
                    <a:pt x="832" y="229"/>
                    <a:pt x="818" y="234"/>
                  </a:cubicBezTo>
                  <a:lnTo>
                    <a:pt x="818" y="234"/>
                  </a:lnTo>
                  <a:cubicBezTo>
                    <a:pt x="812" y="236"/>
                    <a:pt x="807" y="238"/>
                    <a:pt x="801" y="240"/>
                  </a:cubicBezTo>
                  <a:lnTo>
                    <a:pt x="801" y="240"/>
                  </a:lnTo>
                  <a:cubicBezTo>
                    <a:pt x="789" y="244"/>
                    <a:pt x="777" y="248"/>
                    <a:pt x="766" y="252"/>
                  </a:cubicBezTo>
                  <a:lnTo>
                    <a:pt x="766" y="252"/>
                  </a:lnTo>
                  <a:cubicBezTo>
                    <a:pt x="760" y="254"/>
                    <a:pt x="753" y="257"/>
                    <a:pt x="747" y="258"/>
                  </a:cubicBezTo>
                  <a:lnTo>
                    <a:pt x="747" y="258"/>
                  </a:lnTo>
                  <a:cubicBezTo>
                    <a:pt x="735" y="263"/>
                    <a:pt x="724" y="267"/>
                    <a:pt x="712" y="271"/>
                  </a:cubicBezTo>
                  <a:lnTo>
                    <a:pt x="712" y="271"/>
                  </a:lnTo>
                  <a:cubicBezTo>
                    <a:pt x="707" y="274"/>
                    <a:pt x="702" y="275"/>
                    <a:pt x="697" y="277"/>
                  </a:cubicBezTo>
                  <a:lnTo>
                    <a:pt x="697" y="277"/>
                  </a:lnTo>
                  <a:cubicBezTo>
                    <a:pt x="680" y="284"/>
                    <a:pt x="663" y="290"/>
                    <a:pt x="647" y="297"/>
                  </a:cubicBezTo>
                  <a:lnTo>
                    <a:pt x="647" y="297"/>
                  </a:lnTo>
                  <a:cubicBezTo>
                    <a:pt x="640" y="299"/>
                    <a:pt x="632" y="302"/>
                    <a:pt x="625" y="304"/>
                  </a:cubicBezTo>
                  <a:lnTo>
                    <a:pt x="625" y="304"/>
                  </a:lnTo>
                  <a:cubicBezTo>
                    <a:pt x="623" y="306"/>
                    <a:pt x="619" y="307"/>
                    <a:pt x="616" y="309"/>
                  </a:cubicBezTo>
                  <a:lnTo>
                    <a:pt x="616" y="309"/>
                  </a:lnTo>
                  <a:cubicBezTo>
                    <a:pt x="609" y="311"/>
                    <a:pt x="603" y="315"/>
                    <a:pt x="596" y="317"/>
                  </a:cubicBezTo>
                  <a:lnTo>
                    <a:pt x="596" y="317"/>
                  </a:lnTo>
                  <a:cubicBezTo>
                    <a:pt x="589" y="320"/>
                    <a:pt x="584" y="323"/>
                    <a:pt x="577" y="326"/>
                  </a:cubicBezTo>
                  <a:lnTo>
                    <a:pt x="577" y="326"/>
                  </a:lnTo>
                  <a:cubicBezTo>
                    <a:pt x="571" y="329"/>
                    <a:pt x="564" y="331"/>
                    <a:pt x="558" y="334"/>
                  </a:cubicBezTo>
                  <a:lnTo>
                    <a:pt x="558" y="334"/>
                  </a:lnTo>
                  <a:cubicBezTo>
                    <a:pt x="551" y="337"/>
                    <a:pt x="545" y="339"/>
                    <a:pt x="539" y="342"/>
                  </a:cubicBezTo>
                  <a:lnTo>
                    <a:pt x="539" y="342"/>
                  </a:lnTo>
                  <a:cubicBezTo>
                    <a:pt x="532" y="346"/>
                    <a:pt x="526" y="348"/>
                    <a:pt x="520" y="351"/>
                  </a:cubicBezTo>
                  <a:lnTo>
                    <a:pt x="520" y="351"/>
                  </a:lnTo>
                  <a:cubicBezTo>
                    <a:pt x="514" y="354"/>
                    <a:pt x="508" y="356"/>
                    <a:pt x="502" y="359"/>
                  </a:cubicBezTo>
                  <a:lnTo>
                    <a:pt x="502" y="359"/>
                  </a:lnTo>
                  <a:cubicBezTo>
                    <a:pt x="496" y="363"/>
                    <a:pt x="490" y="365"/>
                    <a:pt x="484" y="369"/>
                  </a:cubicBezTo>
                  <a:lnTo>
                    <a:pt x="484" y="369"/>
                  </a:lnTo>
                  <a:cubicBezTo>
                    <a:pt x="481" y="370"/>
                    <a:pt x="477" y="372"/>
                    <a:pt x="474" y="373"/>
                  </a:cubicBezTo>
                  <a:lnTo>
                    <a:pt x="474" y="373"/>
                  </a:lnTo>
                  <a:cubicBezTo>
                    <a:pt x="470" y="375"/>
                    <a:pt x="468" y="376"/>
                    <a:pt x="465" y="377"/>
                  </a:cubicBezTo>
                  <a:lnTo>
                    <a:pt x="465" y="377"/>
                  </a:lnTo>
                  <a:cubicBezTo>
                    <a:pt x="461" y="380"/>
                    <a:pt x="457" y="382"/>
                    <a:pt x="453" y="384"/>
                  </a:cubicBezTo>
                  <a:lnTo>
                    <a:pt x="453" y="384"/>
                  </a:lnTo>
                  <a:cubicBezTo>
                    <a:pt x="447" y="388"/>
                    <a:pt x="440" y="391"/>
                    <a:pt x="433" y="395"/>
                  </a:cubicBezTo>
                  <a:lnTo>
                    <a:pt x="433" y="395"/>
                  </a:lnTo>
                  <a:cubicBezTo>
                    <a:pt x="430" y="396"/>
                    <a:pt x="425" y="399"/>
                    <a:pt x="421" y="400"/>
                  </a:cubicBezTo>
                  <a:lnTo>
                    <a:pt x="421" y="400"/>
                  </a:lnTo>
                  <a:cubicBezTo>
                    <a:pt x="414" y="405"/>
                    <a:pt x="408" y="408"/>
                    <a:pt x="401" y="411"/>
                  </a:cubicBezTo>
                  <a:lnTo>
                    <a:pt x="401" y="411"/>
                  </a:lnTo>
                  <a:cubicBezTo>
                    <a:pt x="398" y="413"/>
                    <a:pt x="394" y="416"/>
                    <a:pt x="391" y="418"/>
                  </a:cubicBezTo>
                  <a:lnTo>
                    <a:pt x="391" y="418"/>
                  </a:lnTo>
                  <a:cubicBezTo>
                    <a:pt x="383" y="422"/>
                    <a:pt x="375" y="426"/>
                    <a:pt x="368" y="430"/>
                  </a:cubicBezTo>
                  <a:lnTo>
                    <a:pt x="368" y="430"/>
                  </a:lnTo>
                  <a:cubicBezTo>
                    <a:pt x="366" y="432"/>
                    <a:pt x="364" y="433"/>
                    <a:pt x="362" y="435"/>
                  </a:cubicBezTo>
                  <a:lnTo>
                    <a:pt x="362" y="435"/>
                  </a:lnTo>
                  <a:cubicBezTo>
                    <a:pt x="361" y="435"/>
                    <a:pt x="361" y="435"/>
                    <a:pt x="361" y="435"/>
                  </a:cubicBezTo>
                  <a:lnTo>
                    <a:pt x="361" y="435"/>
                  </a:lnTo>
                  <a:cubicBezTo>
                    <a:pt x="360" y="435"/>
                    <a:pt x="359" y="435"/>
                    <a:pt x="358" y="436"/>
                  </a:cubicBezTo>
                  <a:lnTo>
                    <a:pt x="358" y="436"/>
                  </a:lnTo>
                  <a:cubicBezTo>
                    <a:pt x="345" y="444"/>
                    <a:pt x="332" y="452"/>
                    <a:pt x="320" y="460"/>
                  </a:cubicBezTo>
                  <a:lnTo>
                    <a:pt x="320" y="460"/>
                  </a:lnTo>
                  <a:cubicBezTo>
                    <a:pt x="316" y="462"/>
                    <a:pt x="314" y="464"/>
                    <a:pt x="311" y="465"/>
                  </a:cubicBezTo>
                  <a:lnTo>
                    <a:pt x="311" y="465"/>
                  </a:lnTo>
                  <a:cubicBezTo>
                    <a:pt x="298" y="474"/>
                    <a:pt x="286" y="483"/>
                    <a:pt x="273" y="491"/>
                  </a:cubicBezTo>
                  <a:lnTo>
                    <a:pt x="273" y="491"/>
                  </a:lnTo>
                  <a:cubicBezTo>
                    <a:pt x="273" y="492"/>
                    <a:pt x="272" y="492"/>
                    <a:pt x="271" y="493"/>
                  </a:cubicBezTo>
                  <a:lnTo>
                    <a:pt x="271" y="493"/>
                  </a:lnTo>
                  <a:cubicBezTo>
                    <a:pt x="270" y="494"/>
                    <a:pt x="269" y="494"/>
                    <a:pt x="267" y="496"/>
                  </a:cubicBezTo>
                  <a:lnTo>
                    <a:pt x="267" y="496"/>
                  </a:lnTo>
                  <a:cubicBezTo>
                    <a:pt x="257" y="503"/>
                    <a:pt x="248" y="510"/>
                    <a:pt x="239" y="517"/>
                  </a:cubicBezTo>
                  <a:lnTo>
                    <a:pt x="239" y="517"/>
                  </a:lnTo>
                  <a:cubicBezTo>
                    <a:pt x="236" y="518"/>
                    <a:pt x="233" y="520"/>
                    <a:pt x="231" y="523"/>
                  </a:cubicBezTo>
                  <a:lnTo>
                    <a:pt x="231" y="523"/>
                  </a:lnTo>
                  <a:cubicBezTo>
                    <a:pt x="220" y="530"/>
                    <a:pt x="210" y="539"/>
                    <a:pt x="201" y="547"/>
                  </a:cubicBezTo>
                  <a:lnTo>
                    <a:pt x="201" y="547"/>
                  </a:lnTo>
                  <a:cubicBezTo>
                    <a:pt x="200" y="547"/>
                    <a:pt x="199" y="547"/>
                    <a:pt x="199" y="549"/>
                  </a:cubicBezTo>
                  <a:lnTo>
                    <a:pt x="199" y="549"/>
                  </a:lnTo>
                  <a:cubicBezTo>
                    <a:pt x="197" y="549"/>
                    <a:pt x="197" y="551"/>
                    <a:pt x="195" y="552"/>
                  </a:cubicBezTo>
                  <a:lnTo>
                    <a:pt x="195" y="552"/>
                  </a:lnTo>
                  <a:cubicBezTo>
                    <a:pt x="187" y="559"/>
                    <a:pt x="180" y="566"/>
                    <a:pt x="173" y="572"/>
                  </a:cubicBezTo>
                  <a:lnTo>
                    <a:pt x="173" y="572"/>
                  </a:lnTo>
                  <a:cubicBezTo>
                    <a:pt x="170" y="574"/>
                    <a:pt x="167" y="577"/>
                    <a:pt x="165" y="579"/>
                  </a:cubicBezTo>
                  <a:lnTo>
                    <a:pt x="165" y="579"/>
                  </a:lnTo>
                  <a:cubicBezTo>
                    <a:pt x="156" y="587"/>
                    <a:pt x="148" y="595"/>
                    <a:pt x="140" y="603"/>
                  </a:cubicBezTo>
                  <a:lnTo>
                    <a:pt x="140" y="603"/>
                  </a:lnTo>
                  <a:lnTo>
                    <a:pt x="140" y="603"/>
                  </a:lnTo>
                  <a:cubicBezTo>
                    <a:pt x="139" y="604"/>
                    <a:pt x="139" y="604"/>
                    <a:pt x="138" y="605"/>
                  </a:cubicBezTo>
                  <a:lnTo>
                    <a:pt x="138" y="605"/>
                  </a:lnTo>
                  <a:cubicBezTo>
                    <a:pt x="131" y="613"/>
                    <a:pt x="124" y="620"/>
                    <a:pt x="117" y="628"/>
                  </a:cubicBezTo>
                  <a:lnTo>
                    <a:pt x="117" y="628"/>
                  </a:lnTo>
                  <a:cubicBezTo>
                    <a:pt x="115" y="630"/>
                    <a:pt x="114" y="632"/>
                    <a:pt x="111" y="635"/>
                  </a:cubicBezTo>
                  <a:lnTo>
                    <a:pt x="111" y="635"/>
                  </a:lnTo>
                  <a:cubicBezTo>
                    <a:pt x="106" y="642"/>
                    <a:pt x="100" y="648"/>
                    <a:pt x="95" y="655"/>
                  </a:cubicBezTo>
                  <a:lnTo>
                    <a:pt x="95" y="655"/>
                  </a:lnTo>
                  <a:cubicBezTo>
                    <a:pt x="94" y="656"/>
                    <a:pt x="93" y="657"/>
                    <a:pt x="91" y="659"/>
                  </a:cubicBezTo>
                  <a:lnTo>
                    <a:pt x="91" y="659"/>
                  </a:lnTo>
                  <a:cubicBezTo>
                    <a:pt x="91" y="659"/>
                    <a:pt x="91" y="660"/>
                    <a:pt x="90" y="660"/>
                  </a:cubicBezTo>
                  <a:lnTo>
                    <a:pt x="90" y="660"/>
                  </a:lnTo>
                  <a:cubicBezTo>
                    <a:pt x="84" y="668"/>
                    <a:pt x="78" y="676"/>
                    <a:pt x="72" y="685"/>
                  </a:cubicBezTo>
                  <a:lnTo>
                    <a:pt x="72" y="685"/>
                  </a:lnTo>
                  <a:cubicBezTo>
                    <a:pt x="72" y="686"/>
                    <a:pt x="70" y="689"/>
                    <a:pt x="69" y="691"/>
                  </a:cubicBezTo>
                  <a:lnTo>
                    <a:pt x="69" y="691"/>
                  </a:lnTo>
                  <a:cubicBezTo>
                    <a:pt x="65" y="697"/>
                    <a:pt x="60" y="704"/>
                    <a:pt x="56" y="710"/>
                  </a:cubicBezTo>
                  <a:lnTo>
                    <a:pt x="56" y="710"/>
                  </a:lnTo>
                  <a:cubicBezTo>
                    <a:pt x="55" y="712"/>
                    <a:pt x="54" y="714"/>
                    <a:pt x="53" y="714"/>
                  </a:cubicBezTo>
                  <a:lnTo>
                    <a:pt x="53" y="714"/>
                  </a:lnTo>
                  <a:cubicBezTo>
                    <a:pt x="53" y="715"/>
                    <a:pt x="53" y="716"/>
                    <a:pt x="52" y="717"/>
                  </a:cubicBezTo>
                  <a:lnTo>
                    <a:pt x="52" y="717"/>
                  </a:lnTo>
                  <a:cubicBezTo>
                    <a:pt x="48" y="726"/>
                    <a:pt x="42" y="734"/>
                    <a:pt x="38" y="743"/>
                  </a:cubicBezTo>
                  <a:lnTo>
                    <a:pt x="38" y="743"/>
                  </a:lnTo>
                  <a:cubicBezTo>
                    <a:pt x="38" y="744"/>
                    <a:pt x="37" y="745"/>
                    <a:pt x="36" y="747"/>
                  </a:cubicBezTo>
                  <a:lnTo>
                    <a:pt x="36" y="747"/>
                  </a:lnTo>
                  <a:cubicBezTo>
                    <a:pt x="33" y="754"/>
                    <a:pt x="29" y="762"/>
                    <a:pt x="27" y="769"/>
                  </a:cubicBezTo>
                  <a:lnTo>
                    <a:pt x="27" y="769"/>
                  </a:lnTo>
                  <a:cubicBezTo>
                    <a:pt x="26" y="770"/>
                    <a:pt x="25" y="771"/>
                    <a:pt x="25" y="773"/>
                  </a:cubicBezTo>
                  <a:lnTo>
                    <a:pt x="25" y="773"/>
                  </a:lnTo>
                  <a:cubicBezTo>
                    <a:pt x="24" y="774"/>
                    <a:pt x="24" y="774"/>
                    <a:pt x="23" y="775"/>
                  </a:cubicBezTo>
                  <a:lnTo>
                    <a:pt x="23" y="775"/>
                  </a:lnTo>
                  <a:cubicBezTo>
                    <a:pt x="20" y="785"/>
                    <a:pt x="17" y="793"/>
                    <a:pt x="15" y="802"/>
                  </a:cubicBezTo>
                  <a:lnTo>
                    <a:pt x="15" y="802"/>
                  </a:lnTo>
                  <a:cubicBezTo>
                    <a:pt x="14" y="803"/>
                    <a:pt x="14" y="803"/>
                    <a:pt x="14" y="804"/>
                  </a:cubicBezTo>
                  <a:lnTo>
                    <a:pt x="14" y="804"/>
                  </a:lnTo>
                  <a:cubicBezTo>
                    <a:pt x="12" y="813"/>
                    <a:pt x="9" y="821"/>
                    <a:pt x="7" y="829"/>
                  </a:cubicBezTo>
                  <a:lnTo>
                    <a:pt x="7" y="829"/>
                  </a:lnTo>
                  <a:cubicBezTo>
                    <a:pt x="7" y="830"/>
                    <a:pt x="7" y="832"/>
                    <a:pt x="6" y="833"/>
                  </a:cubicBezTo>
                  <a:lnTo>
                    <a:pt x="6" y="833"/>
                  </a:lnTo>
                  <a:cubicBezTo>
                    <a:pt x="6" y="833"/>
                    <a:pt x="6" y="835"/>
                    <a:pt x="6" y="836"/>
                  </a:cubicBezTo>
                  <a:lnTo>
                    <a:pt x="6" y="836"/>
                  </a:lnTo>
                  <a:cubicBezTo>
                    <a:pt x="5" y="846"/>
                    <a:pt x="3" y="854"/>
                    <a:pt x="2" y="863"/>
                  </a:cubicBezTo>
                  <a:lnTo>
                    <a:pt x="2" y="863"/>
                  </a:lnTo>
                  <a:cubicBezTo>
                    <a:pt x="1" y="865"/>
                    <a:pt x="1" y="866"/>
                    <a:pt x="1" y="868"/>
                  </a:cubicBezTo>
                  <a:lnTo>
                    <a:pt x="1" y="868"/>
                  </a:lnTo>
                  <a:cubicBezTo>
                    <a:pt x="0" y="876"/>
                    <a:pt x="0" y="885"/>
                    <a:pt x="0" y="894"/>
                  </a:cubicBezTo>
                  <a:lnTo>
                    <a:pt x="0" y="894"/>
                  </a:lnTo>
                  <a:cubicBezTo>
                    <a:pt x="0" y="894"/>
                    <a:pt x="0" y="896"/>
                    <a:pt x="0" y="897"/>
                  </a:cubicBezTo>
                  <a:lnTo>
                    <a:pt x="0" y="897"/>
                  </a:lnTo>
                  <a:cubicBezTo>
                    <a:pt x="0" y="898"/>
                    <a:pt x="0" y="900"/>
                    <a:pt x="0" y="902"/>
                  </a:cubicBezTo>
                  <a:lnTo>
                    <a:pt x="0" y="902"/>
                  </a:lnTo>
                  <a:lnTo>
                    <a:pt x="23" y="4725"/>
                  </a:lnTo>
                  <a:lnTo>
                    <a:pt x="23" y="4725"/>
                  </a:lnTo>
                  <a:cubicBezTo>
                    <a:pt x="23" y="4721"/>
                    <a:pt x="23" y="4719"/>
                    <a:pt x="23" y="4715"/>
                  </a:cubicBezTo>
                  <a:lnTo>
                    <a:pt x="23" y="4715"/>
                  </a:lnTo>
                  <a:cubicBezTo>
                    <a:pt x="23" y="4707"/>
                    <a:pt x="23" y="4698"/>
                    <a:pt x="24" y="4690"/>
                  </a:cubicBezTo>
                  <a:lnTo>
                    <a:pt x="24" y="4690"/>
                  </a:lnTo>
                  <a:cubicBezTo>
                    <a:pt x="24" y="4689"/>
                    <a:pt x="24" y="4687"/>
                    <a:pt x="25" y="4686"/>
                  </a:cubicBezTo>
                  <a:lnTo>
                    <a:pt x="25" y="4686"/>
                  </a:lnTo>
                  <a:cubicBezTo>
                    <a:pt x="26" y="4677"/>
                    <a:pt x="28" y="4667"/>
                    <a:pt x="29" y="4658"/>
                  </a:cubicBezTo>
                  <a:lnTo>
                    <a:pt x="29" y="4658"/>
                  </a:lnTo>
                  <a:cubicBezTo>
                    <a:pt x="29" y="4655"/>
                    <a:pt x="30" y="4654"/>
                    <a:pt x="31" y="4651"/>
                  </a:cubicBezTo>
                  <a:lnTo>
                    <a:pt x="31" y="4651"/>
                  </a:lnTo>
                  <a:cubicBezTo>
                    <a:pt x="33" y="4643"/>
                    <a:pt x="35" y="4635"/>
                    <a:pt x="37" y="4627"/>
                  </a:cubicBezTo>
                  <a:lnTo>
                    <a:pt x="37" y="4627"/>
                  </a:lnTo>
                  <a:cubicBezTo>
                    <a:pt x="37" y="4626"/>
                    <a:pt x="37" y="4625"/>
                    <a:pt x="38" y="4624"/>
                  </a:cubicBezTo>
                  <a:lnTo>
                    <a:pt x="38" y="4624"/>
                  </a:lnTo>
                  <a:cubicBezTo>
                    <a:pt x="41" y="4615"/>
                    <a:pt x="44" y="4607"/>
                    <a:pt x="48" y="4598"/>
                  </a:cubicBezTo>
                  <a:lnTo>
                    <a:pt x="48" y="4598"/>
                  </a:lnTo>
                  <a:cubicBezTo>
                    <a:pt x="48" y="4595"/>
                    <a:pt x="49" y="4593"/>
                    <a:pt x="50" y="4591"/>
                  </a:cubicBezTo>
                  <a:lnTo>
                    <a:pt x="50" y="4591"/>
                  </a:lnTo>
                  <a:cubicBezTo>
                    <a:pt x="53" y="4584"/>
                    <a:pt x="56" y="4577"/>
                    <a:pt x="59" y="4569"/>
                  </a:cubicBezTo>
                  <a:lnTo>
                    <a:pt x="59" y="4569"/>
                  </a:lnTo>
                  <a:cubicBezTo>
                    <a:pt x="60" y="4567"/>
                    <a:pt x="61" y="4566"/>
                    <a:pt x="61" y="4565"/>
                  </a:cubicBezTo>
                  <a:lnTo>
                    <a:pt x="61" y="4565"/>
                  </a:lnTo>
                  <a:cubicBezTo>
                    <a:pt x="65" y="4556"/>
                    <a:pt x="71" y="4548"/>
                    <a:pt x="76" y="4539"/>
                  </a:cubicBezTo>
                  <a:lnTo>
                    <a:pt x="76" y="4539"/>
                  </a:lnTo>
                  <a:cubicBezTo>
                    <a:pt x="77" y="4537"/>
                    <a:pt x="78" y="4535"/>
                    <a:pt x="79" y="4533"/>
                  </a:cubicBezTo>
                  <a:lnTo>
                    <a:pt x="79" y="4533"/>
                  </a:lnTo>
                  <a:cubicBezTo>
                    <a:pt x="83" y="4526"/>
                    <a:pt x="88" y="4519"/>
                    <a:pt x="92" y="4512"/>
                  </a:cubicBezTo>
                  <a:lnTo>
                    <a:pt x="92" y="4512"/>
                  </a:lnTo>
                  <a:cubicBezTo>
                    <a:pt x="93" y="4511"/>
                    <a:pt x="95" y="4509"/>
                    <a:pt x="96" y="4506"/>
                  </a:cubicBezTo>
                  <a:lnTo>
                    <a:pt x="96" y="4506"/>
                  </a:lnTo>
                  <a:cubicBezTo>
                    <a:pt x="101" y="4499"/>
                    <a:pt x="108" y="4490"/>
                    <a:pt x="114" y="4482"/>
                  </a:cubicBezTo>
                  <a:lnTo>
                    <a:pt x="114" y="4482"/>
                  </a:lnTo>
                  <a:cubicBezTo>
                    <a:pt x="115" y="4481"/>
                    <a:pt x="117" y="4479"/>
                    <a:pt x="118" y="4477"/>
                  </a:cubicBezTo>
                  <a:lnTo>
                    <a:pt x="118" y="4477"/>
                  </a:lnTo>
                  <a:cubicBezTo>
                    <a:pt x="123" y="4470"/>
                    <a:pt x="129" y="4463"/>
                    <a:pt x="135" y="4457"/>
                  </a:cubicBezTo>
                  <a:lnTo>
                    <a:pt x="135" y="4457"/>
                  </a:lnTo>
                  <a:cubicBezTo>
                    <a:pt x="137" y="4454"/>
                    <a:pt x="138" y="4453"/>
                    <a:pt x="141" y="4450"/>
                  </a:cubicBezTo>
                  <a:lnTo>
                    <a:pt x="141" y="4450"/>
                  </a:lnTo>
                  <a:cubicBezTo>
                    <a:pt x="148" y="4442"/>
                    <a:pt x="154" y="4434"/>
                    <a:pt x="161" y="4427"/>
                  </a:cubicBezTo>
                  <a:lnTo>
                    <a:pt x="161" y="4427"/>
                  </a:lnTo>
                  <a:cubicBezTo>
                    <a:pt x="162" y="4426"/>
                    <a:pt x="162" y="4426"/>
                    <a:pt x="163" y="4425"/>
                  </a:cubicBezTo>
                  <a:lnTo>
                    <a:pt x="163" y="4425"/>
                  </a:lnTo>
                  <a:cubicBezTo>
                    <a:pt x="171" y="4417"/>
                    <a:pt x="180" y="4409"/>
                    <a:pt x="188" y="4401"/>
                  </a:cubicBezTo>
                  <a:lnTo>
                    <a:pt x="188" y="4401"/>
                  </a:lnTo>
                  <a:cubicBezTo>
                    <a:pt x="190" y="4398"/>
                    <a:pt x="193" y="4396"/>
                    <a:pt x="196" y="4394"/>
                  </a:cubicBezTo>
                  <a:lnTo>
                    <a:pt x="196" y="4394"/>
                  </a:lnTo>
                  <a:cubicBezTo>
                    <a:pt x="203" y="4387"/>
                    <a:pt x="210" y="4381"/>
                    <a:pt x="218" y="4374"/>
                  </a:cubicBezTo>
                  <a:lnTo>
                    <a:pt x="218" y="4374"/>
                  </a:lnTo>
                  <a:cubicBezTo>
                    <a:pt x="220" y="4372"/>
                    <a:pt x="222" y="4371"/>
                    <a:pt x="224" y="4369"/>
                  </a:cubicBezTo>
                  <a:lnTo>
                    <a:pt x="224" y="4369"/>
                  </a:lnTo>
                  <a:cubicBezTo>
                    <a:pt x="233" y="4361"/>
                    <a:pt x="243" y="4353"/>
                    <a:pt x="254" y="4345"/>
                  </a:cubicBezTo>
                  <a:lnTo>
                    <a:pt x="254" y="4345"/>
                  </a:lnTo>
                  <a:cubicBezTo>
                    <a:pt x="256" y="4343"/>
                    <a:pt x="259" y="4340"/>
                    <a:pt x="262" y="4338"/>
                  </a:cubicBezTo>
                  <a:lnTo>
                    <a:pt x="262" y="4338"/>
                  </a:lnTo>
                  <a:cubicBezTo>
                    <a:pt x="271" y="4332"/>
                    <a:pt x="280" y="4325"/>
                    <a:pt x="290" y="4318"/>
                  </a:cubicBezTo>
                  <a:lnTo>
                    <a:pt x="290" y="4318"/>
                  </a:lnTo>
                  <a:cubicBezTo>
                    <a:pt x="292" y="4316"/>
                    <a:pt x="294" y="4315"/>
                    <a:pt x="296" y="4313"/>
                  </a:cubicBezTo>
                  <a:lnTo>
                    <a:pt x="296" y="4313"/>
                  </a:lnTo>
                  <a:cubicBezTo>
                    <a:pt x="309" y="4305"/>
                    <a:pt x="322" y="4296"/>
                    <a:pt x="334" y="4288"/>
                  </a:cubicBezTo>
                  <a:lnTo>
                    <a:pt x="334" y="4288"/>
                  </a:lnTo>
                  <a:cubicBezTo>
                    <a:pt x="337" y="4286"/>
                    <a:pt x="339" y="4284"/>
                    <a:pt x="343" y="4282"/>
                  </a:cubicBezTo>
                  <a:lnTo>
                    <a:pt x="343" y="4282"/>
                  </a:lnTo>
                  <a:cubicBezTo>
                    <a:pt x="356" y="4274"/>
                    <a:pt x="368" y="4266"/>
                    <a:pt x="381" y="4258"/>
                  </a:cubicBezTo>
                  <a:lnTo>
                    <a:pt x="381" y="4258"/>
                  </a:lnTo>
                  <a:cubicBezTo>
                    <a:pt x="382" y="4257"/>
                    <a:pt x="384" y="4257"/>
                    <a:pt x="385" y="4256"/>
                  </a:cubicBezTo>
                  <a:lnTo>
                    <a:pt x="385" y="4256"/>
                  </a:lnTo>
                  <a:cubicBezTo>
                    <a:pt x="387" y="4256"/>
                    <a:pt x="389" y="4254"/>
                    <a:pt x="391" y="4253"/>
                  </a:cubicBezTo>
                  <a:lnTo>
                    <a:pt x="391" y="4253"/>
                  </a:lnTo>
                  <a:cubicBezTo>
                    <a:pt x="398" y="4248"/>
                    <a:pt x="406" y="4243"/>
                    <a:pt x="414" y="4239"/>
                  </a:cubicBezTo>
                  <a:lnTo>
                    <a:pt x="414" y="4239"/>
                  </a:lnTo>
                  <a:cubicBezTo>
                    <a:pt x="417" y="4237"/>
                    <a:pt x="421" y="4236"/>
                    <a:pt x="424" y="4233"/>
                  </a:cubicBezTo>
                  <a:lnTo>
                    <a:pt x="424" y="4233"/>
                  </a:lnTo>
                  <a:cubicBezTo>
                    <a:pt x="431" y="4230"/>
                    <a:pt x="438" y="4226"/>
                    <a:pt x="444" y="4223"/>
                  </a:cubicBezTo>
                  <a:lnTo>
                    <a:pt x="444" y="4223"/>
                  </a:lnTo>
                  <a:cubicBezTo>
                    <a:pt x="448" y="4220"/>
                    <a:pt x="453" y="4219"/>
                    <a:pt x="457" y="4216"/>
                  </a:cubicBezTo>
                  <a:lnTo>
                    <a:pt x="457" y="4216"/>
                  </a:lnTo>
                  <a:cubicBezTo>
                    <a:pt x="463" y="4213"/>
                    <a:pt x="470" y="4209"/>
                    <a:pt x="476" y="4206"/>
                  </a:cubicBezTo>
                  <a:lnTo>
                    <a:pt x="476" y="4206"/>
                  </a:lnTo>
                  <a:cubicBezTo>
                    <a:pt x="480" y="4204"/>
                    <a:pt x="484" y="4202"/>
                    <a:pt x="489" y="4200"/>
                  </a:cubicBezTo>
                  <a:lnTo>
                    <a:pt x="489" y="4200"/>
                  </a:lnTo>
                  <a:cubicBezTo>
                    <a:pt x="494" y="4197"/>
                    <a:pt x="500" y="4194"/>
                    <a:pt x="507" y="4190"/>
                  </a:cubicBezTo>
                  <a:lnTo>
                    <a:pt x="507" y="4190"/>
                  </a:lnTo>
                  <a:cubicBezTo>
                    <a:pt x="513" y="4188"/>
                    <a:pt x="519" y="4184"/>
                    <a:pt x="525" y="4182"/>
                  </a:cubicBezTo>
                  <a:lnTo>
                    <a:pt x="525" y="4182"/>
                  </a:lnTo>
                  <a:cubicBezTo>
                    <a:pt x="531" y="4178"/>
                    <a:pt x="537" y="4176"/>
                    <a:pt x="543" y="4173"/>
                  </a:cubicBezTo>
                  <a:lnTo>
                    <a:pt x="543" y="4173"/>
                  </a:lnTo>
                  <a:cubicBezTo>
                    <a:pt x="549" y="4170"/>
                    <a:pt x="556" y="4167"/>
                    <a:pt x="562" y="4165"/>
                  </a:cubicBezTo>
                  <a:lnTo>
                    <a:pt x="562" y="4165"/>
                  </a:lnTo>
                  <a:cubicBezTo>
                    <a:pt x="568" y="4161"/>
                    <a:pt x="574" y="4159"/>
                    <a:pt x="581" y="4156"/>
                  </a:cubicBezTo>
                  <a:lnTo>
                    <a:pt x="581" y="4156"/>
                  </a:lnTo>
                  <a:cubicBezTo>
                    <a:pt x="587" y="4154"/>
                    <a:pt x="594" y="4150"/>
                    <a:pt x="601" y="4148"/>
                  </a:cubicBezTo>
                  <a:lnTo>
                    <a:pt x="601" y="4148"/>
                  </a:lnTo>
                  <a:cubicBezTo>
                    <a:pt x="607" y="4145"/>
                    <a:pt x="613" y="4141"/>
                    <a:pt x="619" y="4139"/>
                  </a:cubicBezTo>
                  <a:lnTo>
                    <a:pt x="619" y="4139"/>
                  </a:lnTo>
                  <a:cubicBezTo>
                    <a:pt x="626" y="4137"/>
                    <a:pt x="633" y="4134"/>
                    <a:pt x="640" y="4131"/>
                  </a:cubicBezTo>
                  <a:lnTo>
                    <a:pt x="640" y="4131"/>
                  </a:lnTo>
                  <a:cubicBezTo>
                    <a:pt x="650" y="4127"/>
                    <a:pt x="660" y="4123"/>
                    <a:pt x="670" y="4118"/>
                  </a:cubicBezTo>
                  <a:lnTo>
                    <a:pt x="670" y="4118"/>
                  </a:lnTo>
                  <a:cubicBezTo>
                    <a:pt x="686" y="4112"/>
                    <a:pt x="703" y="4105"/>
                    <a:pt x="720" y="4100"/>
                  </a:cubicBezTo>
                  <a:lnTo>
                    <a:pt x="720" y="4100"/>
                  </a:lnTo>
                  <a:cubicBezTo>
                    <a:pt x="725" y="4097"/>
                    <a:pt x="730" y="4095"/>
                    <a:pt x="735" y="4094"/>
                  </a:cubicBezTo>
                  <a:lnTo>
                    <a:pt x="735" y="4094"/>
                  </a:lnTo>
                  <a:cubicBezTo>
                    <a:pt x="747" y="4089"/>
                    <a:pt x="759" y="4085"/>
                    <a:pt x="770" y="4081"/>
                  </a:cubicBezTo>
                  <a:lnTo>
                    <a:pt x="770" y="4081"/>
                  </a:lnTo>
                  <a:cubicBezTo>
                    <a:pt x="776" y="4078"/>
                    <a:pt x="783" y="4076"/>
                    <a:pt x="789" y="4074"/>
                  </a:cubicBezTo>
                  <a:lnTo>
                    <a:pt x="789" y="4074"/>
                  </a:lnTo>
                  <a:cubicBezTo>
                    <a:pt x="800" y="4071"/>
                    <a:pt x="812" y="4066"/>
                    <a:pt x="824" y="4062"/>
                  </a:cubicBezTo>
                  <a:lnTo>
                    <a:pt x="824" y="4062"/>
                  </a:lnTo>
                  <a:cubicBezTo>
                    <a:pt x="830" y="4060"/>
                    <a:pt x="835" y="4059"/>
                    <a:pt x="841" y="4056"/>
                  </a:cubicBezTo>
                  <a:lnTo>
                    <a:pt x="841" y="4056"/>
                  </a:lnTo>
                  <a:cubicBezTo>
                    <a:pt x="856" y="4052"/>
                    <a:pt x="871" y="4046"/>
                    <a:pt x="886" y="4042"/>
                  </a:cubicBezTo>
                  <a:lnTo>
                    <a:pt x="886" y="4042"/>
                  </a:lnTo>
                  <a:cubicBezTo>
                    <a:pt x="888" y="4042"/>
                    <a:pt x="892" y="4041"/>
                    <a:pt x="894" y="4040"/>
                  </a:cubicBezTo>
                  <a:lnTo>
                    <a:pt x="894" y="4040"/>
                  </a:lnTo>
                  <a:cubicBezTo>
                    <a:pt x="924" y="4030"/>
                    <a:pt x="955" y="4021"/>
                    <a:pt x="987" y="4012"/>
                  </a:cubicBezTo>
                  <a:lnTo>
                    <a:pt x="987" y="4012"/>
                  </a:lnTo>
                  <a:cubicBezTo>
                    <a:pt x="988" y="4012"/>
                    <a:pt x="989" y="4012"/>
                    <a:pt x="990" y="4012"/>
                  </a:cubicBezTo>
                  <a:lnTo>
                    <a:pt x="990" y="4012"/>
                  </a:lnTo>
                  <a:cubicBezTo>
                    <a:pt x="1021" y="4002"/>
                    <a:pt x="1052" y="3994"/>
                    <a:pt x="1085" y="3986"/>
                  </a:cubicBezTo>
                  <a:lnTo>
                    <a:pt x="1085" y="3986"/>
                  </a:lnTo>
                  <a:cubicBezTo>
                    <a:pt x="1086" y="3986"/>
                    <a:pt x="1088" y="3985"/>
                    <a:pt x="1089" y="3985"/>
                  </a:cubicBezTo>
                  <a:lnTo>
                    <a:pt x="1089" y="3985"/>
                  </a:lnTo>
                  <a:cubicBezTo>
                    <a:pt x="1121" y="3976"/>
                    <a:pt x="1154" y="3969"/>
                    <a:pt x="1186" y="3961"/>
                  </a:cubicBezTo>
                  <a:lnTo>
                    <a:pt x="1186" y="3961"/>
                  </a:lnTo>
                  <a:cubicBezTo>
                    <a:pt x="1188" y="3961"/>
                    <a:pt x="1190" y="3961"/>
                    <a:pt x="1191" y="3960"/>
                  </a:cubicBezTo>
                  <a:lnTo>
                    <a:pt x="1191" y="3960"/>
                  </a:lnTo>
                  <a:cubicBezTo>
                    <a:pt x="1224" y="3953"/>
                    <a:pt x="1256" y="3946"/>
                    <a:pt x="1290" y="3939"/>
                  </a:cubicBezTo>
                  <a:lnTo>
                    <a:pt x="1290" y="3939"/>
                  </a:lnTo>
                  <a:cubicBezTo>
                    <a:pt x="1292" y="3939"/>
                    <a:pt x="1293" y="3938"/>
                    <a:pt x="1295" y="3938"/>
                  </a:cubicBezTo>
                  <a:lnTo>
                    <a:pt x="1295" y="3938"/>
                  </a:lnTo>
                  <a:cubicBezTo>
                    <a:pt x="1328" y="3931"/>
                    <a:pt x="1363" y="3924"/>
                    <a:pt x="1397" y="3918"/>
                  </a:cubicBezTo>
                  <a:lnTo>
                    <a:pt x="1397" y="3918"/>
                  </a:lnTo>
                  <a:cubicBezTo>
                    <a:pt x="1399" y="3918"/>
                    <a:pt x="1400" y="3917"/>
                    <a:pt x="1402" y="3917"/>
                  </a:cubicBezTo>
                  <a:lnTo>
                    <a:pt x="1402" y="3917"/>
                  </a:lnTo>
                  <a:cubicBezTo>
                    <a:pt x="1436" y="3911"/>
                    <a:pt x="1470" y="3905"/>
                    <a:pt x="1505" y="3899"/>
                  </a:cubicBezTo>
                  <a:lnTo>
                    <a:pt x="1505" y="3899"/>
                  </a:lnTo>
                  <a:cubicBezTo>
                    <a:pt x="1506" y="3899"/>
                    <a:pt x="1509" y="3899"/>
                    <a:pt x="1511" y="3898"/>
                  </a:cubicBezTo>
                  <a:lnTo>
                    <a:pt x="1511" y="3898"/>
                  </a:lnTo>
                  <a:cubicBezTo>
                    <a:pt x="1545" y="3894"/>
                    <a:pt x="1580" y="3888"/>
                    <a:pt x="1615" y="3883"/>
                  </a:cubicBezTo>
                  <a:lnTo>
                    <a:pt x="1615" y="3883"/>
                  </a:lnTo>
                  <a:cubicBezTo>
                    <a:pt x="1617" y="3883"/>
                    <a:pt x="1620" y="3882"/>
                    <a:pt x="1621" y="3882"/>
                  </a:cubicBezTo>
                  <a:lnTo>
                    <a:pt x="1621" y="3882"/>
                  </a:lnTo>
                  <a:cubicBezTo>
                    <a:pt x="1656" y="3877"/>
                    <a:pt x="1691" y="3873"/>
                    <a:pt x="1726" y="3868"/>
                  </a:cubicBezTo>
                  <a:lnTo>
                    <a:pt x="1726" y="3868"/>
                  </a:lnTo>
                  <a:cubicBezTo>
                    <a:pt x="1729" y="3868"/>
                    <a:pt x="1731" y="3868"/>
                    <a:pt x="1733" y="3868"/>
                  </a:cubicBezTo>
                  <a:lnTo>
                    <a:pt x="1733" y="3868"/>
                  </a:lnTo>
                  <a:cubicBezTo>
                    <a:pt x="1778" y="3862"/>
                    <a:pt x="1823" y="3858"/>
                    <a:pt x="1870" y="3853"/>
                  </a:cubicBezTo>
                  <a:lnTo>
                    <a:pt x="1870" y="3853"/>
                  </a:lnTo>
                  <a:cubicBezTo>
                    <a:pt x="1873" y="3852"/>
                    <a:pt x="1876" y="3852"/>
                    <a:pt x="1880" y="3852"/>
                  </a:cubicBezTo>
                  <a:lnTo>
                    <a:pt x="1880" y="3852"/>
                  </a:lnTo>
                  <a:cubicBezTo>
                    <a:pt x="1925" y="3848"/>
                    <a:pt x="1970" y="3844"/>
                    <a:pt x="2015" y="3840"/>
                  </a:cubicBezTo>
                  <a:lnTo>
                    <a:pt x="2015" y="3840"/>
                  </a:lnTo>
                  <a:cubicBezTo>
                    <a:pt x="2017" y="3840"/>
                    <a:pt x="2019" y="3840"/>
                    <a:pt x="2021" y="3840"/>
                  </a:cubicBezTo>
                  <a:lnTo>
                    <a:pt x="2021" y="3840"/>
                  </a:lnTo>
                  <a:cubicBezTo>
                    <a:pt x="2052" y="3838"/>
                    <a:pt x="2084" y="3836"/>
                    <a:pt x="2114" y="3833"/>
                  </a:cubicBezTo>
                  <a:lnTo>
                    <a:pt x="2114" y="3833"/>
                  </a:lnTo>
                  <a:cubicBezTo>
                    <a:pt x="2120" y="3833"/>
                    <a:pt x="2124" y="3833"/>
                    <a:pt x="2129" y="3832"/>
                  </a:cubicBezTo>
                  <a:lnTo>
                    <a:pt x="2129" y="3832"/>
                  </a:lnTo>
                  <a:cubicBezTo>
                    <a:pt x="2160" y="3831"/>
                    <a:pt x="2190" y="3829"/>
                    <a:pt x="2221" y="3828"/>
                  </a:cubicBezTo>
                  <a:lnTo>
                    <a:pt x="2221" y="3828"/>
                  </a:lnTo>
                  <a:cubicBezTo>
                    <a:pt x="2226" y="3828"/>
                    <a:pt x="2232" y="3828"/>
                    <a:pt x="2239" y="3828"/>
                  </a:cubicBezTo>
                  <a:lnTo>
                    <a:pt x="2239" y="3828"/>
                  </a:lnTo>
                  <a:cubicBezTo>
                    <a:pt x="2266" y="3826"/>
                    <a:pt x="2293" y="3826"/>
                    <a:pt x="2321" y="3825"/>
                  </a:cubicBezTo>
                  <a:lnTo>
                    <a:pt x="2321" y="3825"/>
                  </a:lnTo>
                  <a:cubicBezTo>
                    <a:pt x="2322" y="3825"/>
                    <a:pt x="2324" y="3825"/>
                    <a:pt x="2327" y="3824"/>
                  </a:cubicBezTo>
                  <a:lnTo>
                    <a:pt x="2327" y="3824"/>
                  </a:lnTo>
                  <a:cubicBezTo>
                    <a:pt x="2352" y="3824"/>
                    <a:pt x="2379" y="3823"/>
                    <a:pt x="2405" y="3822"/>
                  </a:cubicBezTo>
                  <a:lnTo>
                    <a:pt x="2405" y="3822"/>
                  </a:lnTo>
                  <a:cubicBezTo>
                    <a:pt x="2410" y="3822"/>
                    <a:pt x="2416" y="3822"/>
                    <a:pt x="2423" y="3822"/>
                  </a:cubicBezTo>
                  <a:lnTo>
                    <a:pt x="2423" y="3822"/>
                  </a:lnTo>
                  <a:cubicBezTo>
                    <a:pt x="2448" y="3822"/>
                    <a:pt x="2474" y="3822"/>
                    <a:pt x="2500" y="3822"/>
                  </a:cubicBezTo>
                  <a:lnTo>
                    <a:pt x="2500" y="3822"/>
                  </a:lnTo>
                  <a:cubicBezTo>
                    <a:pt x="2503" y="3822"/>
                    <a:pt x="2506" y="3822"/>
                    <a:pt x="2510" y="3822"/>
                  </a:cubicBezTo>
                  <a:lnTo>
                    <a:pt x="2510" y="3822"/>
                  </a:lnTo>
                  <a:cubicBezTo>
                    <a:pt x="2533" y="3822"/>
                    <a:pt x="2555" y="3822"/>
                    <a:pt x="2577" y="3822"/>
                  </a:cubicBezTo>
                  <a:lnTo>
                    <a:pt x="2577" y="3822"/>
                  </a:lnTo>
                  <a:cubicBezTo>
                    <a:pt x="2584" y="3822"/>
                    <a:pt x="2591" y="3822"/>
                    <a:pt x="2598" y="3822"/>
                  </a:cubicBezTo>
                  <a:lnTo>
                    <a:pt x="2598" y="3822"/>
                  </a:lnTo>
                  <a:cubicBezTo>
                    <a:pt x="2622" y="3822"/>
                    <a:pt x="2645" y="3823"/>
                    <a:pt x="2669" y="3823"/>
                  </a:cubicBezTo>
                  <a:lnTo>
                    <a:pt x="2669" y="3823"/>
                  </a:lnTo>
                  <a:cubicBezTo>
                    <a:pt x="2670" y="3823"/>
                    <a:pt x="2671" y="3823"/>
                    <a:pt x="2672" y="3823"/>
                  </a:cubicBezTo>
                  <a:lnTo>
                    <a:pt x="2672" y="3823"/>
                  </a:lnTo>
                  <a:cubicBezTo>
                    <a:pt x="2696" y="3824"/>
                    <a:pt x="2721" y="3825"/>
                    <a:pt x="2746" y="3826"/>
                  </a:cubicBezTo>
                  <a:lnTo>
                    <a:pt x="2746" y="3826"/>
                  </a:lnTo>
                  <a:cubicBezTo>
                    <a:pt x="2753" y="3826"/>
                    <a:pt x="2760" y="3826"/>
                    <a:pt x="2767" y="3826"/>
                  </a:cubicBezTo>
                  <a:lnTo>
                    <a:pt x="2767" y="3826"/>
                  </a:lnTo>
                  <a:cubicBezTo>
                    <a:pt x="2785" y="3826"/>
                    <a:pt x="2804" y="3828"/>
                    <a:pt x="2821" y="3828"/>
                  </a:cubicBezTo>
                  <a:lnTo>
                    <a:pt x="2821" y="3828"/>
                  </a:lnTo>
                  <a:cubicBezTo>
                    <a:pt x="2827" y="3828"/>
                    <a:pt x="2834" y="3829"/>
                    <a:pt x="2840" y="3829"/>
                  </a:cubicBezTo>
                  <a:lnTo>
                    <a:pt x="2840" y="3829"/>
                  </a:lnTo>
                  <a:cubicBezTo>
                    <a:pt x="2864" y="3830"/>
                    <a:pt x="2887" y="3832"/>
                    <a:pt x="2912" y="3832"/>
                  </a:cubicBezTo>
                  <a:lnTo>
                    <a:pt x="2912" y="3832"/>
                  </a:lnTo>
                  <a:cubicBezTo>
                    <a:pt x="2916" y="3833"/>
                    <a:pt x="2920" y="3833"/>
                    <a:pt x="2924" y="3833"/>
                  </a:cubicBezTo>
                  <a:lnTo>
                    <a:pt x="2924" y="3833"/>
                  </a:lnTo>
                  <a:cubicBezTo>
                    <a:pt x="2943" y="3835"/>
                    <a:pt x="2963" y="3836"/>
                    <a:pt x="2982" y="3838"/>
                  </a:cubicBezTo>
                  <a:lnTo>
                    <a:pt x="2982" y="3838"/>
                  </a:lnTo>
                  <a:cubicBezTo>
                    <a:pt x="2989" y="3838"/>
                    <a:pt x="2996" y="3839"/>
                    <a:pt x="3004" y="3839"/>
                  </a:cubicBezTo>
                  <a:lnTo>
                    <a:pt x="3004" y="3839"/>
                  </a:lnTo>
                  <a:cubicBezTo>
                    <a:pt x="3021" y="3840"/>
                    <a:pt x="3039" y="3842"/>
                    <a:pt x="3057" y="3843"/>
                  </a:cubicBezTo>
                  <a:lnTo>
                    <a:pt x="3057" y="3843"/>
                  </a:lnTo>
                  <a:cubicBezTo>
                    <a:pt x="3063" y="3844"/>
                    <a:pt x="3069" y="3844"/>
                    <a:pt x="3075" y="3845"/>
                  </a:cubicBezTo>
                  <a:lnTo>
                    <a:pt x="3075" y="3845"/>
                  </a:lnTo>
                  <a:cubicBezTo>
                    <a:pt x="3097" y="3846"/>
                    <a:pt x="3120" y="3849"/>
                    <a:pt x="3143" y="3851"/>
                  </a:cubicBezTo>
                  <a:lnTo>
                    <a:pt x="3143" y="3851"/>
                  </a:lnTo>
                  <a:cubicBezTo>
                    <a:pt x="3148" y="3851"/>
                    <a:pt x="3152" y="3851"/>
                    <a:pt x="3156" y="3852"/>
                  </a:cubicBezTo>
                  <a:lnTo>
                    <a:pt x="3156" y="3852"/>
                  </a:lnTo>
                  <a:cubicBezTo>
                    <a:pt x="3175" y="3854"/>
                    <a:pt x="3194" y="3856"/>
                    <a:pt x="3213" y="3858"/>
                  </a:cubicBezTo>
                  <a:lnTo>
                    <a:pt x="3213" y="3858"/>
                  </a:lnTo>
                  <a:cubicBezTo>
                    <a:pt x="3220" y="3858"/>
                    <a:pt x="3227" y="3859"/>
                    <a:pt x="3234" y="3860"/>
                  </a:cubicBezTo>
                  <a:lnTo>
                    <a:pt x="3234" y="3860"/>
                  </a:lnTo>
                  <a:cubicBezTo>
                    <a:pt x="3251" y="3862"/>
                    <a:pt x="3268" y="3864"/>
                    <a:pt x="3286" y="3866"/>
                  </a:cubicBezTo>
                  <a:lnTo>
                    <a:pt x="3286" y="3866"/>
                  </a:lnTo>
                  <a:cubicBezTo>
                    <a:pt x="3291" y="3867"/>
                    <a:pt x="3298" y="3868"/>
                    <a:pt x="3304" y="3868"/>
                  </a:cubicBezTo>
                  <a:lnTo>
                    <a:pt x="3304" y="3868"/>
                  </a:lnTo>
                  <a:cubicBezTo>
                    <a:pt x="3326" y="3871"/>
                    <a:pt x="3349" y="3874"/>
                    <a:pt x="3371" y="3877"/>
                  </a:cubicBezTo>
                  <a:lnTo>
                    <a:pt x="3371" y="3877"/>
                  </a:lnTo>
                  <a:cubicBezTo>
                    <a:pt x="3376" y="3877"/>
                    <a:pt x="3380" y="3878"/>
                    <a:pt x="3384" y="3879"/>
                  </a:cubicBezTo>
                  <a:lnTo>
                    <a:pt x="3384" y="3879"/>
                  </a:lnTo>
                  <a:cubicBezTo>
                    <a:pt x="3403" y="3881"/>
                    <a:pt x="3422" y="3884"/>
                    <a:pt x="3440" y="3887"/>
                  </a:cubicBezTo>
                  <a:lnTo>
                    <a:pt x="3440" y="3887"/>
                  </a:lnTo>
                  <a:cubicBezTo>
                    <a:pt x="3446" y="3887"/>
                    <a:pt x="3453" y="3888"/>
                    <a:pt x="3460" y="3889"/>
                  </a:cubicBezTo>
                  <a:lnTo>
                    <a:pt x="3460" y="3889"/>
                  </a:lnTo>
                  <a:cubicBezTo>
                    <a:pt x="3479" y="3892"/>
                    <a:pt x="3498" y="3895"/>
                    <a:pt x="3516" y="3898"/>
                  </a:cubicBezTo>
                  <a:lnTo>
                    <a:pt x="3516" y="3898"/>
                  </a:lnTo>
                  <a:cubicBezTo>
                    <a:pt x="3520" y="3898"/>
                    <a:pt x="3524" y="3899"/>
                    <a:pt x="3529" y="3900"/>
                  </a:cubicBezTo>
                  <a:lnTo>
                    <a:pt x="3529" y="3900"/>
                  </a:lnTo>
                  <a:cubicBezTo>
                    <a:pt x="3552" y="3904"/>
                    <a:pt x="3575" y="3908"/>
                    <a:pt x="3597" y="3912"/>
                  </a:cubicBezTo>
                  <a:lnTo>
                    <a:pt x="3597" y="3912"/>
                  </a:lnTo>
                  <a:cubicBezTo>
                    <a:pt x="3603" y="3913"/>
                    <a:pt x="3609" y="3914"/>
                    <a:pt x="3614" y="3915"/>
                  </a:cubicBezTo>
                  <a:lnTo>
                    <a:pt x="3614" y="3915"/>
                  </a:lnTo>
                  <a:cubicBezTo>
                    <a:pt x="3633" y="3918"/>
                    <a:pt x="3651" y="3921"/>
                    <a:pt x="3669" y="3925"/>
                  </a:cubicBezTo>
                  <a:lnTo>
                    <a:pt x="3669" y="3925"/>
                  </a:lnTo>
                  <a:cubicBezTo>
                    <a:pt x="3675" y="3927"/>
                    <a:pt x="3680" y="3928"/>
                    <a:pt x="3685" y="3928"/>
                  </a:cubicBezTo>
                  <a:lnTo>
                    <a:pt x="3685" y="3928"/>
                  </a:lnTo>
                  <a:cubicBezTo>
                    <a:pt x="3709" y="3934"/>
                    <a:pt x="3734" y="3938"/>
                    <a:pt x="3757" y="3943"/>
                  </a:cubicBezTo>
                  <a:lnTo>
                    <a:pt x="3757" y="3943"/>
                  </a:lnTo>
                  <a:cubicBezTo>
                    <a:pt x="3761" y="3944"/>
                    <a:pt x="3767" y="3946"/>
                    <a:pt x="3771" y="3947"/>
                  </a:cubicBezTo>
                  <a:lnTo>
                    <a:pt x="3771" y="3947"/>
                  </a:lnTo>
                  <a:cubicBezTo>
                    <a:pt x="3793" y="3951"/>
                    <a:pt x="3813" y="3956"/>
                    <a:pt x="3834" y="3960"/>
                  </a:cubicBezTo>
                  <a:lnTo>
                    <a:pt x="3834" y="3960"/>
                  </a:lnTo>
                  <a:cubicBezTo>
                    <a:pt x="3837" y="3961"/>
                    <a:pt x="3841" y="3962"/>
                    <a:pt x="3846" y="3963"/>
                  </a:cubicBezTo>
                  <a:lnTo>
                    <a:pt x="3846" y="3963"/>
                  </a:lnTo>
                  <a:cubicBezTo>
                    <a:pt x="3871" y="3970"/>
                    <a:pt x="3898" y="3976"/>
                    <a:pt x="3923" y="3983"/>
                  </a:cubicBezTo>
                  <a:lnTo>
                    <a:pt x="3923" y="3983"/>
                  </a:lnTo>
                  <a:cubicBezTo>
                    <a:pt x="3929" y="3983"/>
                    <a:pt x="3933" y="3985"/>
                    <a:pt x="3938" y="3986"/>
                  </a:cubicBezTo>
                  <a:lnTo>
                    <a:pt x="3938" y="3986"/>
                  </a:lnTo>
                  <a:cubicBezTo>
                    <a:pt x="3963" y="3993"/>
                    <a:pt x="3988" y="4000"/>
                    <a:pt x="4014" y="4006"/>
                  </a:cubicBezTo>
                  <a:lnTo>
                    <a:pt x="4014" y="4006"/>
                  </a:lnTo>
                  <a:cubicBezTo>
                    <a:pt x="4018" y="4008"/>
                    <a:pt x="4024" y="4010"/>
                    <a:pt x="4029" y="4011"/>
                  </a:cubicBezTo>
                  <a:lnTo>
                    <a:pt x="4029" y="4011"/>
                  </a:lnTo>
                  <a:cubicBezTo>
                    <a:pt x="4043" y="4015"/>
                    <a:pt x="4058" y="4019"/>
                    <a:pt x="4073" y="4023"/>
                  </a:cubicBezTo>
                  <a:lnTo>
                    <a:pt x="4073" y="4023"/>
                  </a:lnTo>
                  <a:cubicBezTo>
                    <a:pt x="4077" y="4025"/>
                    <a:pt x="4083" y="4027"/>
                    <a:pt x="4090" y="4029"/>
                  </a:cubicBezTo>
                  <a:lnTo>
                    <a:pt x="4090" y="4029"/>
                  </a:lnTo>
                  <a:cubicBezTo>
                    <a:pt x="4109" y="4035"/>
                    <a:pt x="4127" y="4041"/>
                    <a:pt x="4146" y="4046"/>
                  </a:cubicBezTo>
                  <a:lnTo>
                    <a:pt x="4146" y="4046"/>
                  </a:lnTo>
                  <a:cubicBezTo>
                    <a:pt x="4162" y="4052"/>
                    <a:pt x="4176" y="4057"/>
                    <a:pt x="4191" y="4062"/>
                  </a:cubicBezTo>
                  <a:lnTo>
                    <a:pt x="4191" y="4062"/>
                  </a:lnTo>
                  <a:cubicBezTo>
                    <a:pt x="4196" y="4064"/>
                    <a:pt x="4201" y="4065"/>
                    <a:pt x="4205" y="4066"/>
                  </a:cubicBezTo>
                  <a:lnTo>
                    <a:pt x="4205" y="4066"/>
                  </a:lnTo>
                  <a:cubicBezTo>
                    <a:pt x="4215" y="4070"/>
                    <a:pt x="4225" y="4074"/>
                    <a:pt x="4234" y="4078"/>
                  </a:cubicBezTo>
                  <a:lnTo>
                    <a:pt x="4234" y="4078"/>
                  </a:lnTo>
                  <a:cubicBezTo>
                    <a:pt x="4241" y="4079"/>
                    <a:pt x="4248" y="4082"/>
                    <a:pt x="4255" y="4084"/>
                  </a:cubicBezTo>
                  <a:lnTo>
                    <a:pt x="4255" y="4084"/>
                  </a:lnTo>
                  <a:cubicBezTo>
                    <a:pt x="4264" y="4088"/>
                    <a:pt x="4271" y="4090"/>
                    <a:pt x="4280" y="4094"/>
                  </a:cubicBezTo>
                  <a:lnTo>
                    <a:pt x="4280" y="4094"/>
                  </a:lnTo>
                  <a:cubicBezTo>
                    <a:pt x="4286" y="4096"/>
                    <a:pt x="4293" y="4099"/>
                    <a:pt x="4300" y="4101"/>
                  </a:cubicBezTo>
                  <a:lnTo>
                    <a:pt x="4300" y="4101"/>
                  </a:lnTo>
                  <a:cubicBezTo>
                    <a:pt x="4307" y="4104"/>
                    <a:pt x="4315" y="4108"/>
                    <a:pt x="4323" y="4111"/>
                  </a:cubicBezTo>
                  <a:lnTo>
                    <a:pt x="4323" y="4111"/>
                  </a:lnTo>
                  <a:cubicBezTo>
                    <a:pt x="4329" y="4114"/>
                    <a:pt x="4336" y="4116"/>
                    <a:pt x="4341" y="4118"/>
                  </a:cubicBezTo>
                  <a:lnTo>
                    <a:pt x="4341" y="4118"/>
                  </a:lnTo>
                  <a:cubicBezTo>
                    <a:pt x="4349" y="4121"/>
                    <a:pt x="4357" y="4125"/>
                    <a:pt x="4365" y="4128"/>
                  </a:cubicBezTo>
                  <a:lnTo>
                    <a:pt x="4365" y="4128"/>
                  </a:lnTo>
                  <a:cubicBezTo>
                    <a:pt x="4370" y="4131"/>
                    <a:pt x="4376" y="4133"/>
                    <a:pt x="4383" y="4136"/>
                  </a:cubicBezTo>
                  <a:lnTo>
                    <a:pt x="4383" y="4136"/>
                  </a:lnTo>
                  <a:cubicBezTo>
                    <a:pt x="4390" y="4139"/>
                    <a:pt x="4398" y="4142"/>
                    <a:pt x="4405" y="4145"/>
                  </a:cubicBezTo>
                  <a:lnTo>
                    <a:pt x="4405" y="4145"/>
                  </a:lnTo>
                  <a:cubicBezTo>
                    <a:pt x="4411" y="4148"/>
                    <a:pt x="4417" y="4151"/>
                    <a:pt x="4422" y="4154"/>
                  </a:cubicBezTo>
                  <a:lnTo>
                    <a:pt x="4422" y="4154"/>
                  </a:lnTo>
                  <a:cubicBezTo>
                    <a:pt x="4429" y="4157"/>
                    <a:pt x="4436" y="4160"/>
                    <a:pt x="4443" y="4163"/>
                  </a:cubicBezTo>
                  <a:lnTo>
                    <a:pt x="4443" y="4163"/>
                  </a:lnTo>
                  <a:cubicBezTo>
                    <a:pt x="4449" y="4166"/>
                    <a:pt x="4455" y="4169"/>
                    <a:pt x="4460" y="4171"/>
                  </a:cubicBezTo>
                  <a:lnTo>
                    <a:pt x="4460" y="4171"/>
                  </a:lnTo>
                  <a:cubicBezTo>
                    <a:pt x="4468" y="4175"/>
                    <a:pt x="4474" y="4177"/>
                    <a:pt x="4481" y="4181"/>
                  </a:cubicBezTo>
                  <a:lnTo>
                    <a:pt x="4481" y="4181"/>
                  </a:lnTo>
                  <a:cubicBezTo>
                    <a:pt x="4487" y="4184"/>
                    <a:pt x="4492" y="4187"/>
                    <a:pt x="4497" y="4190"/>
                  </a:cubicBezTo>
                  <a:lnTo>
                    <a:pt x="4497" y="4190"/>
                  </a:lnTo>
                  <a:cubicBezTo>
                    <a:pt x="4504" y="4193"/>
                    <a:pt x="4511" y="4197"/>
                    <a:pt x="4517" y="4200"/>
                  </a:cubicBezTo>
                  <a:lnTo>
                    <a:pt x="4517" y="4200"/>
                  </a:lnTo>
                  <a:cubicBezTo>
                    <a:pt x="4523" y="4203"/>
                    <a:pt x="4528" y="4205"/>
                    <a:pt x="4533" y="4208"/>
                  </a:cubicBezTo>
                  <a:lnTo>
                    <a:pt x="4533" y="4208"/>
                  </a:lnTo>
                  <a:cubicBezTo>
                    <a:pt x="4539" y="4212"/>
                    <a:pt x="4546" y="4215"/>
                    <a:pt x="4552" y="4219"/>
                  </a:cubicBezTo>
                  <a:lnTo>
                    <a:pt x="4552" y="4219"/>
                  </a:lnTo>
                  <a:cubicBezTo>
                    <a:pt x="4557" y="4221"/>
                    <a:pt x="4562" y="4224"/>
                    <a:pt x="4566" y="4227"/>
                  </a:cubicBezTo>
                  <a:lnTo>
                    <a:pt x="4566" y="4227"/>
                  </a:lnTo>
                  <a:cubicBezTo>
                    <a:pt x="4573" y="4230"/>
                    <a:pt x="4579" y="4234"/>
                    <a:pt x="4585" y="4237"/>
                  </a:cubicBezTo>
                  <a:lnTo>
                    <a:pt x="4585" y="4237"/>
                  </a:lnTo>
                  <a:cubicBezTo>
                    <a:pt x="4590" y="4241"/>
                    <a:pt x="4595" y="4243"/>
                    <a:pt x="4599" y="4246"/>
                  </a:cubicBezTo>
                  <a:lnTo>
                    <a:pt x="4599" y="4246"/>
                  </a:lnTo>
                  <a:cubicBezTo>
                    <a:pt x="4605" y="4249"/>
                    <a:pt x="4612" y="4254"/>
                    <a:pt x="4618" y="4257"/>
                  </a:cubicBezTo>
                  <a:lnTo>
                    <a:pt x="4618" y="4257"/>
                  </a:lnTo>
                  <a:cubicBezTo>
                    <a:pt x="4622" y="4260"/>
                    <a:pt x="4626" y="4262"/>
                    <a:pt x="4630" y="4265"/>
                  </a:cubicBezTo>
                  <a:lnTo>
                    <a:pt x="4630" y="4265"/>
                  </a:lnTo>
                  <a:cubicBezTo>
                    <a:pt x="4637" y="4269"/>
                    <a:pt x="4644" y="4274"/>
                    <a:pt x="4649" y="4279"/>
                  </a:cubicBezTo>
                  <a:lnTo>
                    <a:pt x="4649" y="4279"/>
                  </a:lnTo>
                  <a:cubicBezTo>
                    <a:pt x="4653" y="4280"/>
                    <a:pt x="4656" y="4283"/>
                    <a:pt x="4660" y="4285"/>
                  </a:cubicBezTo>
                  <a:lnTo>
                    <a:pt x="4660" y="4285"/>
                  </a:lnTo>
                  <a:cubicBezTo>
                    <a:pt x="4669" y="4292"/>
                    <a:pt x="4679" y="4298"/>
                    <a:pt x="4687" y="4305"/>
                  </a:cubicBezTo>
                  <a:lnTo>
                    <a:pt x="4687" y="4305"/>
                  </a:lnTo>
                  <a:cubicBezTo>
                    <a:pt x="4688" y="4305"/>
                    <a:pt x="4688" y="4305"/>
                    <a:pt x="4689" y="4305"/>
                  </a:cubicBezTo>
                  <a:lnTo>
                    <a:pt x="4689" y="4305"/>
                  </a:lnTo>
                  <a:cubicBezTo>
                    <a:pt x="4698" y="4312"/>
                    <a:pt x="4706" y="4318"/>
                    <a:pt x="4714" y="4324"/>
                  </a:cubicBezTo>
                  <a:lnTo>
                    <a:pt x="4714" y="4324"/>
                  </a:lnTo>
                  <a:cubicBezTo>
                    <a:pt x="4717" y="4327"/>
                    <a:pt x="4720" y="4329"/>
                    <a:pt x="4722" y="4331"/>
                  </a:cubicBezTo>
                  <a:lnTo>
                    <a:pt x="4722" y="4331"/>
                  </a:lnTo>
                  <a:cubicBezTo>
                    <a:pt x="4728" y="4335"/>
                    <a:pt x="4734" y="4340"/>
                    <a:pt x="4740" y="4345"/>
                  </a:cubicBezTo>
                  <a:lnTo>
                    <a:pt x="4740" y="4345"/>
                  </a:lnTo>
                  <a:cubicBezTo>
                    <a:pt x="4742" y="4347"/>
                    <a:pt x="4745" y="4350"/>
                    <a:pt x="4749" y="4352"/>
                  </a:cubicBezTo>
                  <a:lnTo>
                    <a:pt x="4749" y="4352"/>
                  </a:lnTo>
                  <a:cubicBezTo>
                    <a:pt x="4753" y="4357"/>
                    <a:pt x="4758" y="4361"/>
                    <a:pt x="4763" y="4365"/>
                  </a:cubicBezTo>
                  <a:lnTo>
                    <a:pt x="4763" y="4365"/>
                  </a:lnTo>
                  <a:cubicBezTo>
                    <a:pt x="4766" y="4368"/>
                    <a:pt x="4769" y="4370"/>
                    <a:pt x="4772" y="4374"/>
                  </a:cubicBezTo>
                  <a:lnTo>
                    <a:pt x="4772" y="4374"/>
                  </a:lnTo>
                  <a:cubicBezTo>
                    <a:pt x="4776" y="4377"/>
                    <a:pt x="4780" y="4381"/>
                    <a:pt x="4785" y="4386"/>
                  </a:cubicBezTo>
                  <a:lnTo>
                    <a:pt x="4785" y="4386"/>
                  </a:lnTo>
                  <a:cubicBezTo>
                    <a:pt x="4788" y="4388"/>
                    <a:pt x="4791" y="4391"/>
                    <a:pt x="4794" y="4394"/>
                  </a:cubicBezTo>
                  <a:lnTo>
                    <a:pt x="4794" y="4394"/>
                  </a:lnTo>
                  <a:cubicBezTo>
                    <a:pt x="4798" y="4398"/>
                    <a:pt x="4802" y="4402"/>
                    <a:pt x="4806" y="4406"/>
                  </a:cubicBezTo>
                  <a:lnTo>
                    <a:pt x="4806" y="4406"/>
                  </a:lnTo>
                  <a:cubicBezTo>
                    <a:pt x="4809" y="4409"/>
                    <a:pt x="4811" y="4412"/>
                    <a:pt x="4814" y="4416"/>
                  </a:cubicBezTo>
                  <a:lnTo>
                    <a:pt x="4814" y="4416"/>
                  </a:lnTo>
                  <a:cubicBezTo>
                    <a:pt x="4817" y="4419"/>
                    <a:pt x="4822" y="4423"/>
                    <a:pt x="4825" y="4427"/>
                  </a:cubicBezTo>
                  <a:lnTo>
                    <a:pt x="4825" y="4427"/>
                  </a:lnTo>
                  <a:cubicBezTo>
                    <a:pt x="4828" y="4430"/>
                    <a:pt x="4830" y="4433"/>
                    <a:pt x="4833" y="4436"/>
                  </a:cubicBezTo>
                  <a:lnTo>
                    <a:pt x="4833" y="4436"/>
                  </a:lnTo>
                  <a:cubicBezTo>
                    <a:pt x="4836" y="4440"/>
                    <a:pt x="4840" y="4444"/>
                    <a:pt x="4842" y="4448"/>
                  </a:cubicBezTo>
                  <a:lnTo>
                    <a:pt x="4842" y="4448"/>
                  </a:lnTo>
                  <a:cubicBezTo>
                    <a:pt x="4845" y="4451"/>
                    <a:pt x="4847" y="4454"/>
                    <a:pt x="4850" y="4457"/>
                  </a:cubicBezTo>
                  <a:lnTo>
                    <a:pt x="4850" y="4457"/>
                  </a:lnTo>
                  <a:cubicBezTo>
                    <a:pt x="4853" y="4461"/>
                    <a:pt x="4856" y="4465"/>
                    <a:pt x="4859" y="4469"/>
                  </a:cubicBezTo>
                  <a:lnTo>
                    <a:pt x="4859" y="4469"/>
                  </a:lnTo>
                  <a:cubicBezTo>
                    <a:pt x="4861" y="4472"/>
                    <a:pt x="4863" y="4476"/>
                    <a:pt x="4865" y="4479"/>
                  </a:cubicBezTo>
                  <a:lnTo>
                    <a:pt x="4865" y="4479"/>
                  </a:lnTo>
                  <a:cubicBezTo>
                    <a:pt x="4869" y="4482"/>
                    <a:pt x="4871" y="4487"/>
                    <a:pt x="4874" y="4490"/>
                  </a:cubicBezTo>
                  <a:lnTo>
                    <a:pt x="4874" y="4490"/>
                  </a:lnTo>
                  <a:cubicBezTo>
                    <a:pt x="4876" y="4493"/>
                    <a:pt x="4878" y="4497"/>
                    <a:pt x="4880" y="4500"/>
                  </a:cubicBezTo>
                  <a:lnTo>
                    <a:pt x="4880" y="4500"/>
                  </a:lnTo>
                  <a:cubicBezTo>
                    <a:pt x="4882" y="4504"/>
                    <a:pt x="4885" y="4508"/>
                    <a:pt x="4887" y="4512"/>
                  </a:cubicBezTo>
                  <a:lnTo>
                    <a:pt x="4887" y="4512"/>
                  </a:lnTo>
                  <a:cubicBezTo>
                    <a:pt x="4889" y="4515"/>
                    <a:pt x="4891" y="4518"/>
                    <a:pt x="4893" y="4522"/>
                  </a:cubicBezTo>
                  <a:lnTo>
                    <a:pt x="4893" y="4522"/>
                  </a:lnTo>
                  <a:cubicBezTo>
                    <a:pt x="4895" y="4525"/>
                    <a:pt x="4897" y="4529"/>
                    <a:pt x="4899" y="4533"/>
                  </a:cubicBezTo>
                  <a:lnTo>
                    <a:pt x="4899" y="4533"/>
                  </a:lnTo>
                  <a:cubicBezTo>
                    <a:pt x="4901" y="4536"/>
                    <a:pt x="4902" y="4540"/>
                    <a:pt x="4904" y="4543"/>
                  </a:cubicBezTo>
                  <a:lnTo>
                    <a:pt x="4904" y="4543"/>
                  </a:lnTo>
                  <a:cubicBezTo>
                    <a:pt x="4905" y="4547"/>
                    <a:pt x="4907" y="4551"/>
                    <a:pt x="4909" y="4554"/>
                  </a:cubicBezTo>
                  <a:lnTo>
                    <a:pt x="4909" y="4554"/>
                  </a:lnTo>
                  <a:cubicBezTo>
                    <a:pt x="4911" y="4558"/>
                    <a:pt x="4912" y="4561"/>
                    <a:pt x="4913" y="4565"/>
                  </a:cubicBezTo>
                  <a:lnTo>
                    <a:pt x="4913" y="4565"/>
                  </a:lnTo>
                  <a:cubicBezTo>
                    <a:pt x="4915" y="4569"/>
                    <a:pt x="4917" y="4572"/>
                    <a:pt x="4918" y="4577"/>
                  </a:cubicBezTo>
                  <a:lnTo>
                    <a:pt x="4918" y="4577"/>
                  </a:lnTo>
                  <a:cubicBezTo>
                    <a:pt x="4919" y="4580"/>
                    <a:pt x="4921" y="4582"/>
                    <a:pt x="4922" y="4586"/>
                  </a:cubicBezTo>
                  <a:lnTo>
                    <a:pt x="4922" y="4586"/>
                  </a:lnTo>
                  <a:cubicBezTo>
                    <a:pt x="4924" y="4590"/>
                    <a:pt x="4924" y="4595"/>
                    <a:pt x="4926" y="4598"/>
                  </a:cubicBezTo>
                  <a:lnTo>
                    <a:pt x="4926" y="4598"/>
                  </a:lnTo>
                  <a:cubicBezTo>
                    <a:pt x="4927" y="4601"/>
                    <a:pt x="4928" y="4605"/>
                    <a:pt x="4929" y="4608"/>
                  </a:cubicBezTo>
                  <a:lnTo>
                    <a:pt x="4929" y="4608"/>
                  </a:lnTo>
                  <a:cubicBezTo>
                    <a:pt x="4929" y="4612"/>
                    <a:pt x="4931" y="4616"/>
                    <a:pt x="4932" y="4620"/>
                  </a:cubicBezTo>
                  <a:lnTo>
                    <a:pt x="4932" y="4620"/>
                  </a:lnTo>
                  <a:cubicBezTo>
                    <a:pt x="4933" y="4624"/>
                    <a:pt x="4933" y="4626"/>
                    <a:pt x="4934" y="4630"/>
                  </a:cubicBezTo>
                  <a:lnTo>
                    <a:pt x="4934" y="4630"/>
                  </a:lnTo>
                  <a:cubicBezTo>
                    <a:pt x="4935" y="4634"/>
                    <a:pt x="4935" y="4638"/>
                    <a:pt x="4936" y="4643"/>
                  </a:cubicBezTo>
                  <a:lnTo>
                    <a:pt x="4936" y="4643"/>
                  </a:lnTo>
                  <a:cubicBezTo>
                    <a:pt x="4937" y="4646"/>
                    <a:pt x="4937" y="4648"/>
                    <a:pt x="4938" y="4652"/>
                  </a:cubicBezTo>
                  <a:lnTo>
                    <a:pt x="4938" y="4652"/>
                  </a:lnTo>
                  <a:cubicBezTo>
                    <a:pt x="4939" y="4656"/>
                    <a:pt x="4939" y="4661"/>
                    <a:pt x="4940" y="4666"/>
                  </a:cubicBezTo>
                  <a:lnTo>
                    <a:pt x="4940" y="4666"/>
                  </a:lnTo>
                  <a:cubicBezTo>
                    <a:pt x="4940" y="4668"/>
                    <a:pt x="4940" y="4671"/>
                    <a:pt x="4940" y="4673"/>
                  </a:cubicBezTo>
                  <a:lnTo>
                    <a:pt x="4940" y="4673"/>
                  </a:lnTo>
                  <a:cubicBezTo>
                    <a:pt x="4941" y="4681"/>
                    <a:pt x="4941" y="4688"/>
                    <a:pt x="4941" y="4696"/>
                  </a:cubicBezTo>
                  <a:lnTo>
                    <a:pt x="4918" y="87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0823391B-011A-450B-9FE2-8897A13AD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1637" y="5465649"/>
              <a:ext cx="4398413" cy="4206155"/>
            </a:xfrm>
            <a:custGeom>
              <a:avLst/>
              <a:gdLst>
                <a:gd name="T0" fmla="*/ 4909 w 4942"/>
                <a:gd name="T1" fmla="*/ 799 h 4726"/>
                <a:gd name="T2" fmla="*/ 4886 w 4942"/>
                <a:gd name="T3" fmla="*/ 733 h 4726"/>
                <a:gd name="T4" fmla="*/ 4842 w 4942"/>
                <a:gd name="T5" fmla="*/ 656 h 4726"/>
                <a:gd name="T6" fmla="*/ 4791 w 4942"/>
                <a:gd name="T7" fmla="*/ 593 h 4726"/>
                <a:gd name="T8" fmla="*/ 4715 w 4942"/>
                <a:gd name="T9" fmla="*/ 522 h 4726"/>
                <a:gd name="T10" fmla="*/ 4626 w 4942"/>
                <a:gd name="T11" fmla="*/ 456 h 4726"/>
                <a:gd name="T12" fmla="*/ 4510 w 4942"/>
                <a:gd name="T13" fmla="*/ 386 h 4726"/>
                <a:gd name="T14" fmla="*/ 4399 w 4942"/>
                <a:gd name="T15" fmla="*/ 331 h 4726"/>
                <a:gd name="T16" fmla="*/ 4256 w 4942"/>
                <a:gd name="T17" fmla="*/ 272 h 4726"/>
                <a:gd name="T18" fmla="*/ 4123 w 4942"/>
                <a:gd name="T19" fmla="*/ 225 h 4726"/>
                <a:gd name="T20" fmla="*/ 3900 w 4942"/>
                <a:gd name="T21" fmla="*/ 160 h 4726"/>
                <a:gd name="T22" fmla="*/ 3662 w 4942"/>
                <a:gd name="T23" fmla="*/ 107 h 4726"/>
                <a:gd name="T24" fmla="*/ 3493 w 4942"/>
                <a:gd name="T25" fmla="*/ 76 h 4726"/>
                <a:gd name="T26" fmla="*/ 3281 w 4942"/>
                <a:gd name="T27" fmla="*/ 46 h 4726"/>
                <a:gd name="T28" fmla="*/ 3052 w 4942"/>
                <a:gd name="T29" fmla="*/ 23 h 4726"/>
                <a:gd name="T30" fmla="*/ 2891 w 4942"/>
                <a:gd name="T31" fmla="*/ 11 h 4726"/>
                <a:gd name="T32" fmla="*/ 2649 w 4942"/>
                <a:gd name="T33" fmla="*/ 1 h 4726"/>
                <a:gd name="T34" fmla="*/ 2476 w 4942"/>
                <a:gd name="T35" fmla="*/ 0 h 4726"/>
                <a:gd name="T36" fmla="*/ 2205 w 4942"/>
                <a:gd name="T37" fmla="*/ 6 h 4726"/>
                <a:gd name="T38" fmla="*/ 1992 w 4942"/>
                <a:gd name="T39" fmla="*/ 18 h 4726"/>
                <a:gd name="T40" fmla="*/ 1591 w 4942"/>
                <a:gd name="T41" fmla="*/ 61 h 4726"/>
                <a:gd name="T42" fmla="*/ 1267 w 4942"/>
                <a:gd name="T43" fmla="*/ 117 h 4726"/>
                <a:gd name="T44" fmla="*/ 871 w 4942"/>
                <a:gd name="T45" fmla="*/ 217 h 4726"/>
                <a:gd name="T46" fmla="*/ 747 w 4942"/>
                <a:gd name="T47" fmla="*/ 258 h 4726"/>
                <a:gd name="T48" fmla="*/ 577 w 4942"/>
                <a:gd name="T49" fmla="*/ 326 h 4726"/>
                <a:gd name="T50" fmla="*/ 474 w 4942"/>
                <a:gd name="T51" fmla="*/ 373 h 4726"/>
                <a:gd name="T52" fmla="*/ 368 w 4942"/>
                <a:gd name="T53" fmla="*/ 430 h 4726"/>
                <a:gd name="T54" fmla="*/ 273 w 4942"/>
                <a:gd name="T55" fmla="*/ 491 h 4726"/>
                <a:gd name="T56" fmla="*/ 195 w 4942"/>
                <a:gd name="T57" fmla="*/ 552 h 4726"/>
                <a:gd name="T58" fmla="*/ 111 w 4942"/>
                <a:gd name="T59" fmla="*/ 635 h 4726"/>
                <a:gd name="T60" fmla="*/ 56 w 4942"/>
                <a:gd name="T61" fmla="*/ 710 h 4726"/>
                <a:gd name="T62" fmla="*/ 23 w 4942"/>
                <a:gd name="T63" fmla="*/ 775 h 4726"/>
                <a:gd name="T64" fmla="*/ 2 w 4942"/>
                <a:gd name="T65" fmla="*/ 863 h 4726"/>
                <a:gd name="T66" fmla="*/ 24 w 4942"/>
                <a:gd name="T67" fmla="*/ 4690 h 4726"/>
                <a:gd name="T68" fmla="*/ 48 w 4942"/>
                <a:gd name="T69" fmla="*/ 4598 h 4726"/>
                <a:gd name="T70" fmla="*/ 96 w 4942"/>
                <a:gd name="T71" fmla="*/ 4506 h 4726"/>
                <a:gd name="T72" fmla="*/ 163 w 4942"/>
                <a:gd name="T73" fmla="*/ 4425 h 4726"/>
                <a:gd name="T74" fmla="*/ 290 w 4942"/>
                <a:gd name="T75" fmla="*/ 4318 h 4726"/>
                <a:gd name="T76" fmla="*/ 391 w 4942"/>
                <a:gd name="T77" fmla="*/ 4253 h 4726"/>
                <a:gd name="T78" fmla="*/ 507 w 4942"/>
                <a:gd name="T79" fmla="*/ 4190 h 4726"/>
                <a:gd name="T80" fmla="*/ 619 w 4942"/>
                <a:gd name="T81" fmla="*/ 4139 h 4726"/>
                <a:gd name="T82" fmla="*/ 824 w 4942"/>
                <a:gd name="T83" fmla="*/ 4062 h 4726"/>
                <a:gd name="T84" fmla="*/ 1085 w 4942"/>
                <a:gd name="T85" fmla="*/ 3986 h 4726"/>
                <a:gd name="T86" fmla="*/ 1402 w 4942"/>
                <a:gd name="T87" fmla="*/ 3917 h 4726"/>
                <a:gd name="T88" fmla="*/ 1733 w 4942"/>
                <a:gd name="T89" fmla="*/ 3868 h 4726"/>
                <a:gd name="T90" fmla="*/ 2221 w 4942"/>
                <a:gd name="T91" fmla="*/ 3828 h 4726"/>
                <a:gd name="T92" fmla="*/ 2500 w 4942"/>
                <a:gd name="T93" fmla="*/ 3822 h 4726"/>
                <a:gd name="T94" fmla="*/ 2767 w 4942"/>
                <a:gd name="T95" fmla="*/ 3826 h 4726"/>
                <a:gd name="T96" fmla="*/ 3004 w 4942"/>
                <a:gd name="T97" fmla="*/ 3839 h 4726"/>
                <a:gd name="T98" fmla="*/ 3286 w 4942"/>
                <a:gd name="T99" fmla="*/ 3866 h 4726"/>
                <a:gd name="T100" fmla="*/ 3516 w 4942"/>
                <a:gd name="T101" fmla="*/ 3898 h 4726"/>
                <a:gd name="T102" fmla="*/ 3771 w 4942"/>
                <a:gd name="T103" fmla="*/ 3947 h 4726"/>
                <a:gd name="T104" fmla="*/ 4029 w 4942"/>
                <a:gd name="T105" fmla="*/ 4011 h 4726"/>
                <a:gd name="T106" fmla="*/ 4255 w 4942"/>
                <a:gd name="T107" fmla="*/ 4084 h 4726"/>
                <a:gd name="T108" fmla="*/ 4383 w 4942"/>
                <a:gd name="T109" fmla="*/ 4136 h 4726"/>
                <a:gd name="T110" fmla="*/ 4517 w 4942"/>
                <a:gd name="T111" fmla="*/ 4200 h 4726"/>
                <a:gd name="T112" fmla="*/ 4618 w 4942"/>
                <a:gd name="T113" fmla="*/ 4257 h 4726"/>
                <a:gd name="T114" fmla="*/ 4722 w 4942"/>
                <a:gd name="T115" fmla="*/ 4331 h 4726"/>
                <a:gd name="T116" fmla="*/ 4794 w 4942"/>
                <a:gd name="T117" fmla="*/ 4394 h 4726"/>
                <a:gd name="T118" fmla="*/ 4859 w 4942"/>
                <a:gd name="T119" fmla="*/ 4469 h 4726"/>
                <a:gd name="T120" fmla="*/ 4899 w 4942"/>
                <a:gd name="T121" fmla="*/ 4533 h 4726"/>
                <a:gd name="T122" fmla="*/ 4929 w 4942"/>
                <a:gd name="T123" fmla="*/ 4608 h 4726"/>
                <a:gd name="T124" fmla="*/ 4940 w 4942"/>
                <a:gd name="T125" fmla="*/ 4673 h 4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42" h="4726">
                  <a:moveTo>
                    <a:pt x="4918" y="873"/>
                  </a:moveTo>
                  <a:lnTo>
                    <a:pt x="4918" y="873"/>
                  </a:lnTo>
                  <a:cubicBezTo>
                    <a:pt x="4918" y="866"/>
                    <a:pt x="4918" y="858"/>
                    <a:pt x="4917" y="852"/>
                  </a:cubicBezTo>
                  <a:lnTo>
                    <a:pt x="4917" y="852"/>
                  </a:lnTo>
                  <a:cubicBezTo>
                    <a:pt x="4917" y="849"/>
                    <a:pt x="4917" y="846"/>
                    <a:pt x="4916" y="844"/>
                  </a:cubicBezTo>
                  <a:lnTo>
                    <a:pt x="4916" y="844"/>
                  </a:lnTo>
                  <a:cubicBezTo>
                    <a:pt x="4916" y="839"/>
                    <a:pt x="4915" y="835"/>
                    <a:pt x="4915" y="829"/>
                  </a:cubicBezTo>
                  <a:lnTo>
                    <a:pt x="4915" y="829"/>
                  </a:lnTo>
                  <a:cubicBezTo>
                    <a:pt x="4914" y="827"/>
                    <a:pt x="4913" y="823"/>
                    <a:pt x="4913" y="821"/>
                  </a:cubicBezTo>
                  <a:lnTo>
                    <a:pt x="4913" y="821"/>
                  </a:lnTo>
                  <a:cubicBezTo>
                    <a:pt x="4912" y="816"/>
                    <a:pt x="4912" y="812"/>
                    <a:pt x="4911" y="808"/>
                  </a:cubicBezTo>
                  <a:lnTo>
                    <a:pt x="4911" y="808"/>
                  </a:lnTo>
                  <a:cubicBezTo>
                    <a:pt x="4910" y="804"/>
                    <a:pt x="4909" y="801"/>
                    <a:pt x="4909" y="799"/>
                  </a:cubicBezTo>
                  <a:lnTo>
                    <a:pt x="4909" y="799"/>
                  </a:lnTo>
                  <a:cubicBezTo>
                    <a:pt x="4907" y="794"/>
                    <a:pt x="4906" y="790"/>
                    <a:pt x="4905" y="786"/>
                  </a:cubicBezTo>
                  <a:lnTo>
                    <a:pt x="4905" y="786"/>
                  </a:lnTo>
                  <a:cubicBezTo>
                    <a:pt x="4905" y="782"/>
                    <a:pt x="4904" y="780"/>
                    <a:pt x="4902" y="776"/>
                  </a:cubicBezTo>
                  <a:lnTo>
                    <a:pt x="4902" y="776"/>
                  </a:lnTo>
                  <a:cubicBezTo>
                    <a:pt x="4901" y="772"/>
                    <a:pt x="4901" y="769"/>
                    <a:pt x="4899" y="764"/>
                  </a:cubicBezTo>
                  <a:lnTo>
                    <a:pt x="4899" y="764"/>
                  </a:lnTo>
                  <a:cubicBezTo>
                    <a:pt x="4898" y="761"/>
                    <a:pt x="4896" y="757"/>
                    <a:pt x="4895" y="754"/>
                  </a:cubicBezTo>
                  <a:lnTo>
                    <a:pt x="4895" y="754"/>
                  </a:lnTo>
                  <a:cubicBezTo>
                    <a:pt x="4894" y="750"/>
                    <a:pt x="4892" y="746"/>
                    <a:pt x="4890" y="743"/>
                  </a:cubicBezTo>
                  <a:lnTo>
                    <a:pt x="4890" y="743"/>
                  </a:lnTo>
                  <a:cubicBezTo>
                    <a:pt x="4889" y="740"/>
                    <a:pt x="4888" y="736"/>
                    <a:pt x="4886" y="733"/>
                  </a:cubicBezTo>
                  <a:lnTo>
                    <a:pt x="4886" y="733"/>
                  </a:lnTo>
                  <a:cubicBezTo>
                    <a:pt x="4884" y="728"/>
                    <a:pt x="4882" y="725"/>
                    <a:pt x="4881" y="721"/>
                  </a:cubicBezTo>
                  <a:lnTo>
                    <a:pt x="4881" y="721"/>
                  </a:lnTo>
                  <a:cubicBezTo>
                    <a:pt x="4879" y="717"/>
                    <a:pt x="4877" y="714"/>
                    <a:pt x="4876" y="711"/>
                  </a:cubicBezTo>
                  <a:lnTo>
                    <a:pt x="4876" y="711"/>
                  </a:lnTo>
                  <a:cubicBezTo>
                    <a:pt x="4874" y="707"/>
                    <a:pt x="4871" y="704"/>
                    <a:pt x="4869" y="699"/>
                  </a:cubicBezTo>
                  <a:lnTo>
                    <a:pt x="4869" y="699"/>
                  </a:lnTo>
                  <a:cubicBezTo>
                    <a:pt x="4868" y="696"/>
                    <a:pt x="4865" y="693"/>
                    <a:pt x="4863" y="690"/>
                  </a:cubicBezTo>
                  <a:lnTo>
                    <a:pt x="4863" y="690"/>
                  </a:lnTo>
                  <a:cubicBezTo>
                    <a:pt x="4861" y="685"/>
                    <a:pt x="4859" y="682"/>
                    <a:pt x="4857" y="678"/>
                  </a:cubicBezTo>
                  <a:lnTo>
                    <a:pt x="4857" y="678"/>
                  </a:lnTo>
                  <a:cubicBezTo>
                    <a:pt x="4855" y="674"/>
                    <a:pt x="4852" y="672"/>
                    <a:pt x="4851" y="668"/>
                  </a:cubicBezTo>
                  <a:lnTo>
                    <a:pt x="4851" y="668"/>
                  </a:lnTo>
                  <a:cubicBezTo>
                    <a:pt x="4848" y="664"/>
                    <a:pt x="4845" y="661"/>
                    <a:pt x="4842" y="656"/>
                  </a:cubicBezTo>
                  <a:lnTo>
                    <a:pt x="4842" y="656"/>
                  </a:lnTo>
                  <a:cubicBezTo>
                    <a:pt x="4840" y="653"/>
                    <a:pt x="4838" y="650"/>
                    <a:pt x="4835" y="647"/>
                  </a:cubicBezTo>
                  <a:lnTo>
                    <a:pt x="4835" y="647"/>
                  </a:lnTo>
                  <a:cubicBezTo>
                    <a:pt x="4833" y="642"/>
                    <a:pt x="4829" y="639"/>
                    <a:pt x="4827" y="635"/>
                  </a:cubicBezTo>
                  <a:lnTo>
                    <a:pt x="4827" y="635"/>
                  </a:lnTo>
                  <a:cubicBezTo>
                    <a:pt x="4824" y="632"/>
                    <a:pt x="4822" y="629"/>
                    <a:pt x="4819" y="625"/>
                  </a:cubicBezTo>
                  <a:lnTo>
                    <a:pt x="4819" y="625"/>
                  </a:lnTo>
                  <a:cubicBezTo>
                    <a:pt x="4816" y="622"/>
                    <a:pt x="4813" y="618"/>
                    <a:pt x="4810" y="615"/>
                  </a:cubicBezTo>
                  <a:lnTo>
                    <a:pt x="4810" y="615"/>
                  </a:lnTo>
                  <a:cubicBezTo>
                    <a:pt x="4807" y="611"/>
                    <a:pt x="4804" y="608"/>
                    <a:pt x="4801" y="605"/>
                  </a:cubicBezTo>
                  <a:lnTo>
                    <a:pt x="4801" y="605"/>
                  </a:lnTo>
                  <a:cubicBezTo>
                    <a:pt x="4798" y="601"/>
                    <a:pt x="4794" y="597"/>
                    <a:pt x="4791" y="593"/>
                  </a:cubicBezTo>
                  <a:lnTo>
                    <a:pt x="4791" y="593"/>
                  </a:lnTo>
                  <a:cubicBezTo>
                    <a:pt x="4788" y="590"/>
                    <a:pt x="4785" y="587"/>
                    <a:pt x="4782" y="583"/>
                  </a:cubicBezTo>
                  <a:lnTo>
                    <a:pt x="4782" y="583"/>
                  </a:lnTo>
                  <a:cubicBezTo>
                    <a:pt x="4779" y="580"/>
                    <a:pt x="4774" y="576"/>
                    <a:pt x="4771" y="572"/>
                  </a:cubicBezTo>
                  <a:lnTo>
                    <a:pt x="4771" y="572"/>
                  </a:lnTo>
                  <a:cubicBezTo>
                    <a:pt x="4768" y="569"/>
                    <a:pt x="4764" y="566"/>
                    <a:pt x="4762" y="563"/>
                  </a:cubicBezTo>
                  <a:lnTo>
                    <a:pt x="4762" y="563"/>
                  </a:lnTo>
                  <a:cubicBezTo>
                    <a:pt x="4757" y="560"/>
                    <a:pt x="4753" y="555"/>
                    <a:pt x="4749" y="551"/>
                  </a:cubicBezTo>
                  <a:lnTo>
                    <a:pt x="4749" y="551"/>
                  </a:lnTo>
                  <a:cubicBezTo>
                    <a:pt x="4745" y="549"/>
                    <a:pt x="4743" y="546"/>
                    <a:pt x="4740" y="543"/>
                  </a:cubicBezTo>
                  <a:lnTo>
                    <a:pt x="4740" y="543"/>
                  </a:lnTo>
                  <a:cubicBezTo>
                    <a:pt x="4735" y="538"/>
                    <a:pt x="4730" y="535"/>
                    <a:pt x="4725" y="530"/>
                  </a:cubicBezTo>
                  <a:lnTo>
                    <a:pt x="4725" y="530"/>
                  </a:lnTo>
                  <a:cubicBezTo>
                    <a:pt x="4722" y="528"/>
                    <a:pt x="4719" y="525"/>
                    <a:pt x="4715" y="522"/>
                  </a:cubicBezTo>
                  <a:lnTo>
                    <a:pt x="4715" y="522"/>
                  </a:lnTo>
                  <a:cubicBezTo>
                    <a:pt x="4710" y="517"/>
                    <a:pt x="4705" y="513"/>
                    <a:pt x="4699" y="509"/>
                  </a:cubicBezTo>
                  <a:lnTo>
                    <a:pt x="4699" y="509"/>
                  </a:lnTo>
                  <a:cubicBezTo>
                    <a:pt x="4697" y="507"/>
                    <a:pt x="4694" y="505"/>
                    <a:pt x="4691" y="502"/>
                  </a:cubicBezTo>
                  <a:lnTo>
                    <a:pt x="4691" y="502"/>
                  </a:lnTo>
                  <a:cubicBezTo>
                    <a:pt x="4683" y="496"/>
                    <a:pt x="4674" y="489"/>
                    <a:pt x="4666" y="483"/>
                  </a:cubicBezTo>
                  <a:lnTo>
                    <a:pt x="4666" y="483"/>
                  </a:lnTo>
                  <a:cubicBezTo>
                    <a:pt x="4665" y="483"/>
                    <a:pt x="4665" y="483"/>
                    <a:pt x="4664" y="483"/>
                  </a:cubicBezTo>
                  <a:lnTo>
                    <a:pt x="4664" y="483"/>
                  </a:lnTo>
                  <a:cubicBezTo>
                    <a:pt x="4655" y="476"/>
                    <a:pt x="4646" y="469"/>
                    <a:pt x="4636" y="463"/>
                  </a:cubicBezTo>
                  <a:lnTo>
                    <a:pt x="4636" y="463"/>
                  </a:lnTo>
                  <a:cubicBezTo>
                    <a:pt x="4633" y="460"/>
                    <a:pt x="4630" y="458"/>
                    <a:pt x="4626" y="456"/>
                  </a:cubicBezTo>
                  <a:lnTo>
                    <a:pt x="4626" y="456"/>
                  </a:lnTo>
                  <a:cubicBezTo>
                    <a:pt x="4620" y="452"/>
                    <a:pt x="4613" y="447"/>
                    <a:pt x="4607" y="443"/>
                  </a:cubicBezTo>
                  <a:lnTo>
                    <a:pt x="4607" y="443"/>
                  </a:lnTo>
                  <a:cubicBezTo>
                    <a:pt x="4602" y="441"/>
                    <a:pt x="4599" y="438"/>
                    <a:pt x="4595" y="435"/>
                  </a:cubicBezTo>
                  <a:lnTo>
                    <a:pt x="4595" y="435"/>
                  </a:lnTo>
                  <a:cubicBezTo>
                    <a:pt x="4589" y="431"/>
                    <a:pt x="4582" y="428"/>
                    <a:pt x="4576" y="423"/>
                  </a:cubicBezTo>
                  <a:lnTo>
                    <a:pt x="4576" y="423"/>
                  </a:lnTo>
                  <a:cubicBezTo>
                    <a:pt x="4572" y="421"/>
                    <a:pt x="4566" y="418"/>
                    <a:pt x="4562" y="416"/>
                  </a:cubicBezTo>
                  <a:lnTo>
                    <a:pt x="4562" y="416"/>
                  </a:lnTo>
                  <a:cubicBezTo>
                    <a:pt x="4556" y="412"/>
                    <a:pt x="4550" y="408"/>
                    <a:pt x="4543" y="405"/>
                  </a:cubicBezTo>
                  <a:lnTo>
                    <a:pt x="4543" y="405"/>
                  </a:lnTo>
                  <a:cubicBezTo>
                    <a:pt x="4538" y="402"/>
                    <a:pt x="4534" y="399"/>
                    <a:pt x="4529" y="397"/>
                  </a:cubicBezTo>
                  <a:lnTo>
                    <a:pt x="4529" y="397"/>
                  </a:lnTo>
                  <a:cubicBezTo>
                    <a:pt x="4522" y="392"/>
                    <a:pt x="4516" y="389"/>
                    <a:pt x="4510" y="386"/>
                  </a:cubicBezTo>
                  <a:lnTo>
                    <a:pt x="4510" y="386"/>
                  </a:lnTo>
                  <a:cubicBezTo>
                    <a:pt x="4505" y="383"/>
                    <a:pt x="4499" y="381"/>
                    <a:pt x="4494" y="378"/>
                  </a:cubicBezTo>
                  <a:lnTo>
                    <a:pt x="4494" y="378"/>
                  </a:lnTo>
                  <a:cubicBezTo>
                    <a:pt x="4488" y="375"/>
                    <a:pt x="4481" y="371"/>
                    <a:pt x="4474" y="368"/>
                  </a:cubicBezTo>
                  <a:lnTo>
                    <a:pt x="4474" y="368"/>
                  </a:lnTo>
                  <a:cubicBezTo>
                    <a:pt x="4469" y="364"/>
                    <a:pt x="4464" y="362"/>
                    <a:pt x="4458" y="359"/>
                  </a:cubicBezTo>
                  <a:lnTo>
                    <a:pt x="4458" y="359"/>
                  </a:lnTo>
                  <a:cubicBezTo>
                    <a:pt x="4451" y="356"/>
                    <a:pt x="4444" y="352"/>
                    <a:pt x="4437" y="349"/>
                  </a:cubicBezTo>
                  <a:lnTo>
                    <a:pt x="4437" y="349"/>
                  </a:lnTo>
                  <a:cubicBezTo>
                    <a:pt x="4432" y="346"/>
                    <a:pt x="4426" y="344"/>
                    <a:pt x="4420" y="341"/>
                  </a:cubicBezTo>
                  <a:lnTo>
                    <a:pt x="4420" y="341"/>
                  </a:lnTo>
                  <a:cubicBezTo>
                    <a:pt x="4413" y="338"/>
                    <a:pt x="4406" y="334"/>
                    <a:pt x="4399" y="331"/>
                  </a:cubicBezTo>
                  <a:lnTo>
                    <a:pt x="4399" y="331"/>
                  </a:lnTo>
                  <a:cubicBezTo>
                    <a:pt x="4393" y="329"/>
                    <a:pt x="4388" y="326"/>
                    <a:pt x="4382" y="323"/>
                  </a:cubicBezTo>
                  <a:lnTo>
                    <a:pt x="4382" y="323"/>
                  </a:lnTo>
                  <a:cubicBezTo>
                    <a:pt x="4374" y="320"/>
                    <a:pt x="4367" y="316"/>
                    <a:pt x="4359" y="314"/>
                  </a:cubicBezTo>
                  <a:lnTo>
                    <a:pt x="4359" y="314"/>
                  </a:lnTo>
                  <a:cubicBezTo>
                    <a:pt x="4353" y="311"/>
                    <a:pt x="4347" y="308"/>
                    <a:pt x="4341" y="305"/>
                  </a:cubicBezTo>
                  <a:lnTo>
                    <a:pt x="4341" y="305"/>
                  </a:lnTo>
                  <a:cubicBezTo>
                    <a:pt x="4333" y="303"/>
                    <a:pt x="4326" y="299"/>
                    <a:pt x="4318" y="296"/>
                  </a:cubicBezTo>
                  <a:lnTo>
                    <a:pt x="4318" y="296"/>
                  </a:lnTo>
                  <a:cubicBezTo>
                    <a:pt x="4312" y="293"/>
                    <a:pt x="4305" y="291"/>
                    <a:pt x="4300" y="288"/>
                  </a:cubicBezTo>
                  <a:lnTo>
                    <a:pt x="4300" y="288"/>
                  </a:lnTo>
                  <a:cubicBezTo>
                    <a:pt x="4292" y="286"/>
                    <a:pt x="4284" y="282"/>
                    <a:pt x="4276" y="280"/>
                  </a:cubicBezTo>
                  <a:lnTo>
                    <a:pt x="4276" y="280"/>
                  </a:lnTo>
                  <a:cubicBezTo>
                    <a:pt x="4270" y="277"/>
                    <a:pt x="4263" y="274"/>
                    <a:pt x="4256" y="272"/>
                  </a:cubicBezTo>
                  <a:lnTo>
                    <a:pt x="4256" y="272"/>
                  </a:lnTo>
                  <a:cubicBezTo>
                    <a:pt x="4248" y="268"/>
                    <a:pt x="4240" y="265"/>
                    <a:pt x="4232" y="263"/>
                  </a:cubicBezTo>
                  <a:lnTo>
                    <a:pt x="4232" y="263"/>
                  </a:lnTo>
                  <a:cubicBezTo>
                    <a:pt x="4225" y="260"/>
                    <a:pt x="4218" y="257"/>
                    <a:pt x="4211" y="255"/>
                  </a:cubicBezTo>
                  <a:lnTo>
                    <a:pt x="4211" y="255"/>
                  </a:lnTo>
                  <a:cubicBezTo>
                    <a:pt x="4208" y="254"/>
                    <a:pt x="4206" y="253"/>
                    <a:pt x="4204" y="252"/>
                  </a:cubicBezTo>
                  <a:lnTo>
                    <a:pt x="4204" y="252"/>
                  </a:lnTo>
                  <a:cubicBezTo>
                    <a:pt x="4197" y="250"/>
                    <a:pt x="4189" y="247"/>
                    <a:pt x="4182" y="244"/>
                  </a:cubicBezTo>
                  <a:lnTo>
                    <a:pt x="4182" y="244"/>
                  </a:lnTo>
                  <a:cubicBezTo>
                    <a:pt x="4178" y="243"/>
                    <a:pt x="4172" y="241"/>
                    <a:pt x="4168" y="239"/>
                  </a:cubicBezTo>
                  <a:lnTo>
                    <a:pt x="4168" y="239"/>
                  </a:lnTo>
                  <a:cubicBezTo>
                    <a:pt x="4153" y="234"/>
                    <a:pt x="4139" y="230"/>
                    <a:pt x="4123" y="225"/>
                  </a:cubicBezTo>
                  <a:lnTo>
                    <a:pt x="4123" y="225"/>
                  </a:lnTo>
                  <a:cubicBezTo>
                    <a:pt x="4104" y="219"/>
                    <a:pt x="4085" y="213"/>
                    <a:pt x="4067" y="207"/>
                  </a:cubicBezTo>
                  <a:lnTo>
                    <a:pt x="4067" y="207"/>
                  </a:lnTo>
                  <a:cubicBezTo>
                    <a:pt x="4060" y="205"/>
                    <a:pt x="4054" y="204"/>
                    <a:pt x="4050" y="202"/>
                  </a:cubicBezTo>
                  <a:lnTo>
                    <a:pt x="4050" y="202"/>
                  </a:lnTo>
                  <a:cubicBezTo>
                    <a:pt x="4035" y="198"/>
                    <a:pt x="4020" y="193"/>
                    <a:pt x="4006" y="189"/>
                  </a:cubicBezTo>
                  <a:lnTo>
                    <a:pt x="4006" y="189"/>
                  </a:lnTo>
                  <a:cubicBezTo>
                    <a:pt x="4002" y="188"/>
                    <a:pt x="3999" y="186"/>
                    <a:pt x="3995" y="185"/>
                  </a:cubicBezTo>
                  <a:lnTo>
                    <a:pt x="3995" y="185"/>
                  </a:lnTo>
                  <a:cubicBezTo>
                    <a:pt x="3994" y="185"/>
                    <a:pt x="3992" y="185"/>
                    <a:pt x="3990" y="185"/>
                  </a:cubicBezTo>
                  <a:lnTo>
                    <a:pt x="3990" y="185"/>
                  </a:lnTo>
                  <a:cubicBezTo>
                    <a:pt x="3965" y="177"/>
                    <a:pt x="3940" y="170"/>
                    <a:pt x="3914" y="164"/>
                  </a:cubicBezTo>
                  <a:lnTo>
                    <a:pt x="3914" y="164"/>
                  </a:lnTo>
                  <a:cubicBezTo>
                    <a:pt x="3910" y="162"/>
                    <a:pt x="3905" y="162"/>
                    <a:pt x="3900" y="160"/>
                  </a:cubicBezTo>
                  <a:lnTo>
                    <a:pt x="3900" y="160"/>
                  </a:lnTo>
                  <a:cubicBezTo>
                    <a:pt x="3875" y="154"/>
                    <a:pt x="3848" y="147"/>
                    <a:pt x="3822" y="141"/>
                  </a:cubicBezTo>
                  <a:lnTo>
                    <a:pt x="3822" y="141"/>
                  </a:lnTo>
                  <a:cubicBezTo>
                    <a:pt x="3821" y="141"/>
                    <a:pt x="3820" y="140"/>
                    <a:pt x="3819" y="140"/>
                  </a:cubicBezTo>
                  <a:lnTo>
                    <a:pt x="3819" y="140"/>
                  </a:lnTo>
                  <a:cubicBezTo>
                    <a:pt x="3816" y="139"/>
                    <a:pt x="3813" y="139"/>
                    <a:pt x="3810" y="138"/>
                  </a:cubicBezTo>
                  <a:lnTo>
                    <a:pt x="3810" y="138"/>
                  </a:lnTo>
                  <a:cubicBezTo>
                    <a:pt x="3790" y="133"/>
                    <a:pt x="3769" y="129"/>
                    <a:pt x="3748" y="124"/>
                  </a:cubicBezTo>
                  <a:lnTo>
                    <a:pt x="3748" y="124"/>
                  </a:lnTo>
                  <a:cubicBezTo>
                    <a:pt x="3744" y="123"/>
                    <a:pt x="3738" y="122"/>
                    <a:pt x="3734" y="121"/>
                  </a:cubicBezTo>
                  <a:lnTo>
                    <a:pt x="3734" y="121"/>
                  </a:lnTo>
                  <a:cubicBezTo>
                    <a:pt x="3710" y="116"/>
                    <a:pt x="3686" y="111"/>
                    <a:pt x="3662" y="107"/>
                  </a:cubicBezTo>
                  <a:lnTo>
                    <a:pt x="3662" y="107"/>
                  </a:lnTo>
                  <a:cubicBezTo>
                    <a:pt x="3661" y="106"/>
                    <a:pt x="3659" y="106"/>
                    <a:pt x="3657" y="105"/>
                  </a:cubicBezTo>
                  <a:lnTo>
                    <a:pt x="3657" y="105"/>
                  </a:lnTo>
                  <a:cubicBezTo>
                    <a:pt x="3654" y="105"/>
                    <a:pt x="3650" y="104"/>
                    <a:pt x="3646" y="103"/>
                  </a:cubicBezTo>
                  <a:lnTo>
                    <a:pt x="3646" y="103"/>
                  </a:lnTo>
                  <a:cubicBezTo>
                    <a:pt x="3628" y="100"/>
                    <a:pt x="3610" y="96"/>
                    <a:pt x="3591" y="93"/>
                  </a:cubicBezTo>
                  <a:lnTo>
                    <a:pt x="3591" y="93"/>
                  </a:lnTo>
                  <a:cubicBezTo>
                    <a:pt x="3586" y="92"/>
                    <a:pt x="3580" y="91"/>
                    <a:pt x="3574" y="90"/>
                  </a:cubicBezTo>
                  <a:lnTo>
                    <a:pt x="3574" y="90"/>
                  </a:lnTo>
                  <a:cubicBezTo>
                    <a:pt x="3552" y="86"/>
                    <a:pt x="3529" y="82"/>
                    <a:pt x="3506" y="78"/>
                  </a:cubicBezTo>
                  <a:lnTo>
                    <a:pt x="3506" y="78"/>
                  </a:lnTo>
                  <a:cubicBezTo>
                    <a:pt x="3505" y="77"/>
                    <a:pt x="3504" y="77"/>
                    <a:pt x="3503" y="77"/>
                  </a:cubicBezTo>
                  <a:lnTo>
                    <a:pt x="3503" y="77"/>
                  </a:lnTo>
                  <a:cubicBezTo>
                    <a:pt x="3500" y="77"/>
                    <a:pt x="3496" y="77"/>
                    <a:pt x="3493" y="76"/>
                  </a:cubicBezTo>
                  <a:lnTo>
                    <a:pt x="3493" y="76"/>
                  </a:lnTo>
                  <a:cubicBezTo>
                    <a:pt x="3474" y="73"/>
                    <a:pt x="3456" y="70"/>
                    <a:pt x="3437" y="67"/>
                  </a:cubicBezTo>
                  <a:lnTo>
                    <a:pt x="3437" y="67"/>
                  </a:lnTo>
                  <a:cubicBezTo>
                    <a:pt x="3430" y="66"/>
                    <a:pt x="3423" y="66"/>
                    <a:pt x="3416" y="65"/>
                  </a:cubicBezTo>
                  <a:lnTo>
                    <a:pt x="3416" y="65"/>
                  </a:lnTo>
                  <a:cubicBezTo>
                    <a:pt x="3399" y="61"/>
                    <a:pt x="3380" y="59"/>
                    <a:pt x="3361" y="56"/>
                  </a:cubicBezTo>
                  <a:lnTo>
                    <a:pt x="3361" y="56"/>
                  </a:lnTo>
                  <a:cubicBezTo>
                    <a:pt x="3357" y="56"/>
                    <a:pt x="3354" y="55"/>
                    <a:pt x="3351" y="55"/>
                  </a:cubicBezTo>
                  <a:lnTo>
                    <a:pt x="3351" y="55"/>
                  </a:lnTo>
                  <a:cubicBezTo>
                    <a:pt x="3350" y="54"/>
                    <a:pt x="3349" y="54"/>
                    <a:pt x="3348" y="54"/>
                  </a:cubicBezTo>
                  <a:lnTo>
                    <a:pt x="3348" y="54"/>
                  </a:lnTo>
                  <a:cubicBezTo>
                    <a:pt x="3325" y="52"/>
                    <a:pt x="3303" y="48"/>
                    <a:pt x="3281" y="46"/>
                  </a:cubicBezTo>
                  <a:lnTo>
                    <a:pt x="3281" y="46"/>
                  </a:lnTo>
                  <a:cubicBezTo>
                    <a:pt x="3274" y="45"/>
                    <a:pt x="3268" y="44"/>
                    <a:pt x="3264" y="44"/>
                  </a:cubicBezTo>
                  <a:lnTo>
                    <a:pt x="3264" y="44"/>
                  </a:lnTo>
                  <a:cubicBezTo>
                    <a:pt x="3245" y="41"/>
                    <a:pt x="3228" y="40"/>
                    <a:pt x="3210" y="38"/>
                  </a:cubicBezTo>
                  <a:lnTo>
                    <a:pt x="3210" y="38"/>
                  </a:lnTo>
                  <a:cubicBezTo>
                    <a:pt x="3207" y="37"/>
                    <a:pt x="3203" y="37"/>
                    <a:pt x="3199" y="37"/>
                  </a:cubicBezTo>
                  <a:lnTo>
                    <a:pt x="3199" y="37"/>
                  </a:lnTo>
                  <a:cubicBezTo>
                    <a:pt x="3196" y="37"/>
                    <a:pt x="3192" y="36"/>
                    <a:pt x="3190" y="36"/>
                  </a:cubicBezTo>
                  <a:lnTo>
                    <a:pt x="3190" y="36"/>
                  </a:lnTo>
                  <a:cubicBezTo>
                    <a:pt x="3171" y="34"/>
                    <a:pt x="3152" y="31"/>
                    <a:pt x="3133" y="30"/>
                  </a:cubicBezTo>
                  <a:lnTo>
                    <a:pt x="3133" y="30"/>
                  </a:lnTo>
                  <a:cubicBezTo>
                    <a:pt x="3129" y="30"/>
                    <a:pt x="3125" y="29"/>
                    <a:pt x="3120" y="29"/>
                  </a:cubicBezTo>
                  <a:lnTo>
                    <a:pt x="3120" y="29"/>
                  </a:lnTo>
                  <a:cubicBezTo>
                    <a:pt x="3097" y="26"/>
                    <a:pt x="3074" y="24"/>
                    <a:pt x="3052" y="23"/>
                  </a:cubicBezTo>
                  <a:lnTo>
                    <a:pt x="3052" y="23"/>
                  </a:lnTo>
                  <a:cubicBezTo>
                    <a:pt x="3049" y="22"/>
                    <a:pt x="3048" y="22"/>
                    <a:pt x="3046" y="22"/>
                  </a:cubicBezTo>
                  <a:lnTo>
                    <a:pt x="3046" y="22"/>
                  </a:lnTo>
                  <a:cubicBezTo>
                    <a:pt x="3041" y="22"/>
                    <a:pt x="3037" y="21"/>
                    <a:pt x="3033" y="21"/>
                  </a:cubicBezTo>
                  <a:lnTo>
                    <a:pt x="3033" y="21"/>
                  </a:lnTo>
                  <a:cubicBezTo>
                    <a:pt x="3016" y="19"/>
                    <a:pt x="2998" y="18"/>
                    <a:pt x="2980" y="17"/>
                  </a:cubicBezTo>
                  <a:lnTo>
                    <a:pt x="2980" y="17"/>
                  </a:lnTo>
                  <a:cubicBezTo>
                    <a:pt x="2973" y="17"/>
                    <a:pt x="2966" y="16"/>
                    <a:pt x="2959" y="15"/>
                  </a:cubicBezTo>
                  <a:lnTo>
                    <a:pt x="2959" y="15"/>
                  </a:lnTo>
                  <a:cubicBezTo>
                    <a:pt x="2940" y="14"/>
                    <a:pt x="2920" y="12"/>
                    <a:pt x="2900" y="11"/>
                  </a:cubicBezTo>
                  <a:lnTo>
                    <a:pt x="2900" y="11"/>
                  </a:lnTo>
                  <a:cubicBezTo>
                    <a:pt x="2897" y="11"/>
                    <a:pt x="2894" y="11"/>
                    <a:pt x="2891" y="11"/>
                  </a:cubicBezTo>
                  <a:lnTo>
                    <a:pt x="2891" y="11"/>
                  </a:lnTo>
                  <a:cubicBezTo>
                    <a:pt x="2890" y="11"/>
                    <a:pt x="2889" y="11"/>
                    <a:pt x="2888" y="11"/>
                  </a:cubicBezTo>
                  <a:lnTo>
                    <a:pt x="2888" y="11"/>
                  </a:lnTo>
                  <a:cubicBezTo>
                    <a:pt x="2864" y="10"/>
                    <a:pt x="2840" y="8"/>
                    <a:pt x="2817" y="7"/>
                  </a:cubicBezTo>
                  <a:lnTo>
                    <a:pt x="2817" y="7"/>
                  </a:lnTo>
                  <a:cubicBezTo>
                    <a:pt x="2810" y="7"/>
                    <a:pt x="2804" y="7"/>
                    <a:pt x="2798" y="7"/>
                  </a:cubicBezTo>
                  <a:lnTo>
                    <a:pt x="2798" y="7"/>
                  </a:lnTo>
                  <a:cubicBezTo>
                    <a:pt x="2781" y="6"/>
                    <a:pt x="2762" y="5"/>
                    <a:pt x="2744" y="4"/>
                  </a:cubicBezTo>
                  <a:lnTo>
                    <a:pt x="2744" y="4"/>
                  </a:lnTo>
                  <a:cubicBezTo>
                    <a:pt x="2739" y="4"/>
                    <a:pt x="2735" y="4"/>
                    <a:pt x="2732" y="4"/>
                  </a:cubicBezTo>
                  <a:lnTo>
                    <a:pt x="2732" y="4"/>
                  </a:lnTo>
                  <a:cubicBezTo>
                    <a:pt x="2728" y="4"/>
                    <a:pt x="2726" y="3"/>
                    <a:pt x="2722" y="3"/>
                  </a:cubicBezTo>
                  <a:lnTo>
                    <a:pt x="2722" y="3"/>
                  </a:lnTo>
                  <a:cubicBezTo>
                    <a:pt x="2698" y="2"/>
                    <a:pt x="2673" y="2"/>
                    <a:pt x="2649" y="1"/>
                  </a:cubicBezTo>
                  <a:lnTo>
                    <a:pt x="2649" y="1"/>
                  </a:lnTo>
                  <a:cubicBezTo>
                    <a:pt x="2648" y="1"/>
                    <a:pt x="2647" y="1"/>
                    <a:pt x="2646" y="1"/>
                  </a:cubicBezTo>
                  <a:lnTo>
                    <a:pt x="2646" y="1"/>
                  </a:lnTo>
                  <a:cubicBezTo>
                    <a:pt x="2622" y="1"/>
                    <a:pt x="2599" y="1"/>
                    <a:pt x="2575" y="0"/>
                  </a:cubicBezTo>
                  <a:lnTo>
                    <a:pt x="2575" y="0"/>
                  </a:lnTo>
                  <a:cubicBezTo>
                    <a:pt x="2571" y="0"/>
                    <a:pt x="2569" y="0"/>
                    <a:pt x="2566" y="0"/>
                  </a:cubicBezTo>
                  <a:lnTo>
                    <a:pt x="2566" y="0"/>
                  </a:lnTo>
                  <a:cubicBezTo>
                    <a:pt x="2562" y="0"/>
                    <a:pt x="2558" y="0"/>
                    <a:pt x="2554" y="0"/>
                  </a:cubicBezTo>
                  <a:lnTo>
                    <a:pt x="2554" y="0"/>
                  </a:lnTo>
                  <a:cubicBezTo>
                    <a:pt x="2532" y="0"/>
                    <a:pt x="2510" y="0"/>
                    <a:pt x="2487" y="0"/>
                  </a:cubicBezTo>
                  <a:lnTo>
                    <a:pt x="2487" y="0"/>
                  </a:lnTo>
                  <a:cubicBezTo>
                    <a:pt x="2483" y="0"/>
                    <a:pt x="2480" y="0"/>
                    <a:pt x="2476" y="0"/>
                  </a:cubicBezTo>
                  <a:lnTo>
                    <a:pt x="2476" y="0"/>
                  </a:lnTo>
                  <a:cubicBezTo>
                    <a:pt x="2451" y="0"/>
                    <a:pt x="2425" y="0"/>
                    <a:pt x="2400" y="1"/>
                  </a:cubicBezTo>
                  <a:lnTo>
                    <a:pt x="2400" y="1"/>
                  </a:lnTo>
                  <a:cubicBezTo>
                    <a:pt x="2397" y="1"/>
                    <a:pt x="2394" y="1"/>
                    <a:pt x="2392" y="1"/>
                  </a:cubicBezTo>
                  <a:lnTo>
                    <a:pt x="2392" y="1"/>
                  </a:lnTo>
                  <a:cubicBezTo>
                    <a:pt x="2388" y="1"/>
                    <a:pt x="2385" y="1"/>
                    <a:pt x="2381" y="1"/>
                  </a:cubicBezTo>
                  <a:lnTo>
                    <a:pt x="2381" y="1"/>
                  </a:lnTo>
                  <a:cubicBezTo>
                    <a:pt x="2355" y="1"/>
                    <a:pt x="2329" y="1"/>
                    <a:pt x="2303" y="2"/>
                  </a:cubicBezTo>
                  <a:lnTo>
                    <a:pt x="2303" y="2"/>
                  </a:lnTo>
                  <a:cubicBezTo>
                    <a:pt x="2301" y="2"/>
                    <a:pt x="2299" y="2"/>
                    <a:pt x="2298" y="2"/>
                  </a:cubicBezTo>
                  <a:lnTo>
                    <a:pt x="2298" y="2"/>
                  </a:lnTo>
                  <a:cubicBezTo>
                    <a:pt x="2270" y="3"/>
                    <a:pt x="2243" y="4"/>
                    <a:pt x="2215" y="6"/>
                  </a:cubicBezTo>
                  <a:lnTo>
                    <a:pt x="2215" y="6"/>
                  </a:lnTo>
                  <a:cubicBezTo>
                    <a:pt x="2212" y="6"/>
                    <a:pt x="2209" y="6"/>
                    <a:pt x="2205" y="6"/>
                  </a:cubicBezTo>
                  <a:lnTo>
                    <a:pt x="2205" y="6"/>
                  </a:lnTo>
                  <a:cubicBezTo>
                    <a:pt x="2203" y="6"/>
                    <a:pt x="2200" y="6"/>
                    <a:pt x="2197" y="7"/>
                  </a:cubicBezTo>
                  <a:lnTo>
                    <a:pt x="2197" y="7"/>
                  </a:lnTo>
                  <a:cubicBezTo>
                    <a:pt x="2167" y="7"/>
                    <a:pt x="2137" y="9"/>
                    <a:pt x="2106" y="11"/>
                  </a:cubicBezTo>
                  <a:lnTo>
                    <a:pt x="2106" y="11"/>
                  </a:lnTo>
                  <a:cubicBezTo>
                    <a:pt x="2101" y="11"/>
                    <a:pt x="2097" y="11"/>
                    <a:pt x="2091" y="11"/>
                  </a:cubicBezTo>
                  <a:lnTo>
                    <a:pt x="2091" y="11"/>
                  </a:lnTo>
                  <a:cubicBezTo>
                    <a:pt x="2061" y="13"/>
                    <a:pt x="2029" y="16"/>
                    <a:pt x="1998" y="18"/>
                  </a:cubicBezTo>
                  <a:lnTo>
                    <a:pt x="1998" y="18"/>
                  </a:lnTo>
                  <a:cubicBezTo>
                    <a:pt x="1997" y="18"/>
                    <a:pt x="1996" y="18"/>
                    <a:pt x="1995" y="18"/>
                  </a:cubicBezTo>
                  <a:lnTo>
                    <a:pt x="1995" y="18"/>
                  </a:lnTo>
                  <a:cubicBezTo>
                    <a:pt x="1995" y="18"/>
                    <a:pt x="1993" y="18"/>
                    <a:pt x="1992" y="18"/>
                  </a:cubicBezTo>
                  <a:lnTo>
                    <a:pt x="1992" y="18"/>
                  </a:lnTo>
                  <a:cubicBezTo>
                    <a:pt x="1946" y="22"/>
                    <a:pt x="1902" y="25"/>
                    <a:pt x="1857" y="30"/>
                  </a:cubicBezTo>
                  <a:lnTo>
                    <a:pt x="1857" y="30"/>
                  </a:lnTo>
                  <a:cubicBezTo>
                    <a:pt x="1853" y="30"/>
                    <a:pt x="1850" y="30"/>
                    <a:pt x="1847" y="30"/>
                  </a:cubicBezTo>
                  <a:lnTo>
                    <a:pt x="1847" y="30"/>
                  </a:lnTo>
                  <a:cubicBezTo>
                    <a:pt x="1800" y="36"/>
                    <a:pt x="1755" y="40"/>
                    <a:pt x="1710" y="46"/>
                  </a:cubicBezTo>
                  <a:lnTo>
                    <a:pt x="1710" y="46"/>
                  </a:lnTo>
                  <a:cubicBezTo>
                    <a:pt x="1709" y="46"/>
                    <a:pt x="1709" y="46"/>
                    <a:pt x="1709" y="46"/>
                  </a:cubicBezTo>
                  <a:lnTo>
                    <a:pt x="1709" y="46"/>
                  </a:lnTo>
                  <a:cubicBezTo>
                    <a:pt x="1707" y="46"/>
                    <a:pt x="1705" y="46"/>
                    <a:pt x="1703" y="47"/>
                  </a:cubicBezTo>
                  <a:lnTo>
                    <a:pt x="1703" y="47"/>
                  </a:lnTo>
                  <a:cubicBezTo>
                    <a:pt x="1668" y="51"/>
                    <a:pt x="1633" y="55"/>
                    <a:pt x="1598" y="60"/>
                  </a:cubicBezTo>
                  <a:lnTo>
                    <a:pt x="1598" y="60"/>
                  </a:lnTo>
                  <a:cubicBezTo>
                    <a:pt x="1597" y="60"/>
                    <a:pt x="1594" y="60"/>
                    <a:pt x="1591" y="61"/>
                  </a:cubicBezTo>
                  <a:lnTo>
                    <a:pt x="1591" y="61"/>
                  </a:lnTo>
                  <a:cubicBezTo>
                    <a:pt x="1557" y="66"/>
                    <a:pt x="1522" y="71"/>
                    <a:pt x="1488" y="77"/>
                  </a:cubicBezTo>
                  <a:lnTo>
                    <a:pt x="1488" y="77"/>
                  </a:lnTo>
                  <a:cubicBezTo>
                    <a:pt x="1486" y="77"/>
                    <a:pt x="1483" y="77"/>
                    <a:pt x="1482" y="77"/>
                  </a:cubicBezTo>
                  <a:lnTo>
                    <a:pt x="1482" y="77"/>
                  </a:lnTo>
                  <a:cubicBezTo>
                    <a:pt x="1446" y="83"/>
                    <a:pt x="1412" y="89"/>
                    <a:pt x="1379" y="96"/>
                  </a:cubicBezTo>
                  <a:lnTo>
                    <a:pt x="1379" y="96"/>
                  </a:lnTo>
                  <a:cubicBezTo>
                    <a:pt x="1377" y="96"/>
                    <a:pt x="1374" y="96"/>
                    <a:pt x="1373" y="96"/>
                  </a:cubicBezTo>
                  <a:lnTo>
                    <a:pt x="1373" y="96"/>
                  </a:lnTo>
                  <a:cubicBezTo>
                    <a:pt x="1340" y="102"/>
                    <a:pt x="1305" y="109"/>
                    <a:pt x="1272" y="115"/>
                  </a:cubicBezTo>
                  <a:lnTo>
                    <a:pt x="1272" y="115"/>
                  </a:lnTo>
                  <a:cubicBezTo>
                    <a:pt x="1270" y="116"/>
                    <a:pt x="1268" y="116"/>
                    <a:pt x="1267" y="117"/>
                  </a:cubicBezTo>
                  <a:lnTo>
                    <a:pt x="1267" y="117"/>
                  </a:lnTo>
                  <a:cubicBezTo>
                    <a:pt x="1233" y="124"/>
                    <a:pt x="1201" y="131"/>
                    <a:pt x="1168" y="138"/>
                  </a:cubicBezTo>
                  <a:lnTo>
                    <a:pt x="1168" y="138"/>
                  </a:lnTo>
                  <a:cubicBezTo>
                    <a:pt x="1167" y="138"/>
                    <a:pt x="1165" y="139"/>
                    <a:pt x="1163" y="139"/>
                  </a:cubicBezTo>
                  <a:lnTo>
                    <a:pt x="1163" y="139"/>
                  </a:lnTo>
                  <a:cubicBezTo>
                    <a:pt x="1131" y="147"/>
                    <a:pt x="1098" y="155"/>
                    <a:pt x="1066" y="162"/>
                  </a:cubicBezTo>
                  <a:lnTo>
                    <a:pt x="1066" y="162"/>
                  </a:lnTo>
                  <a:cubicBezTo>
                    <a:pt x="1065" y="163"/>
                    <a:pt x="1063" y="163"/>
                    <a:pt x="1062" y="164"/>
                  </a:cubicBezTo>
                  <a:lnTo>
                    <a:pt x="1062" y="164"/>
                  </a:lnTo>
                  <a:cubicBezTo>
                    <a:pt x="1029" y="172"/>
                    <a:pt x="998" y="180"/>
                    <a:pt x="967" y="189"/>
                  </a:cubicBezTo>
                  <a:lnTo>
                    <a:pt x="967" y="189"/>
                  </a:lnTo>
                  <a:cubicBezTo>
                    <a:pt x="966" y="190"/>
                    <a:pt x="964" y="190"/>
                    <a:pt x="963" y="190"/>
                  </a:cubicBezTo>
                  <a:lnTo>
                    <a:pt x="963" y="190"/>
                  </a:lnTo>
                  <a:cubicBezTo>
                    <a:pt x="932" y="199"/>
                    <a:pt x="901" y="208"/>
                    <a:pt x="871" y="217"/>
                  </a:cubicBezTo>
                  <a:lnTo>
                    <a:pt x="871" y="217"/>
                  </a:lnTo>
                  <a:cubicBezTo>
                    <a:pt x="870" y="217"/>
                    <a:pt x="870" y="218"/>
                    <a:pt x="870" y="218"/>
                  </a:cubicBezTo>
                  <a:lnTo>
                    <a:pt x="870" y="218"/>
                  </a:lnTo>
                  <a:cubicBezTo>
                    <a:pt x="868" y="219"/>
                    <a:pt x="865" y="220"/>
                    <a:pt x="863" y="221"/>
                  </a:cubicBezTo>
                  <a:lnTo>
                    <a:pt x="863" y="221"/>
                  </a:lnTo>
                  <a:cubicBezTo>
                    <a:pt x="847" y="225"/>
                    <a:pt x="832" y="229"/>
                    <a:pt x="818" y="234"/>
                  </a:cubicBezTo>
                  <a:lnTo>
                    <a:pt x="818" y="234"/>
                  </a:lnTo>
                  <a:cubicBezTo>
                    <a:pt x="812" y="236"/>
                    <a:pt x="807" y="238"/>
                    <a:pt x="801" y="240"/>
                  </a:cubicBezTo>
                  <a:lnTo>
                    <a:pt x="801" y="240"/>
                  </a:lnTo>
                  <a:cubicBezTo>
                    <a:pt x="789" y="244"/>
                    <a:pt x="777" y="248"/>
                    <a:pt x="766" y="252"/>
                  </a:cubicBezTo>
                  <a:lnTo>
                    <a:pt x="766" y="252"/>
                  </a:lnTo>
                  <a:cubicBezTo>
                    <a:pt x="760" y="254"/>
                    <a:pt x="753" y="257"/>
                    <a:pt x="747" y="258"/>
                  </a:cubicBezTo>
                  <a:lnTo>
                    <a:pt x="747" y="258"/>
                  </a:lnTo>
                  <a:cubicBezTo>
                    <a:pt x="735" y="263"/>
                    <a:pt x="724" y="267"/>
                    <a:pt x="712" y="271"/>
                  </a:cubicBezTo>
                  <a:lnTo>
                    <a:pt x="712" y="271"/>
                  </a:lnTo>
                  <a:cubicBezTo>
                    <a:pt x="707" y="274"/>
                    <a:pt x="702" y="275"/>
                    <a:pt x="697" y="277"/>
                  </a:cubicBezTo>
                  <a:lnTo>
                    <a:pt x="697" y="277"/>
                  </a:lnTo>
                  <a:cubicBezTo>
                    <a:pt x="680" y="284"/>
                    <a:pt x="663" y="290"/>
                    <a:pt x="647" y="297"/>
                  </a:cubicBezTo>
                  <a:lnTo>
                    <a:pt x="647" y="297"/>
                  </a:lnTo>
                  <a:cubicBezTo>
                    <a:pt x="640" y="299"/>
                    <a:pt x="632" y="302"/>
                    <a:pt x="625" y="304"/>
                  </a:cubicBezTo>
                  <a:lnTo>
                    <a:pt x="625" y="304"/>
                  </a:lnTo>
                  <a:cubicBezTo>
                    <a:pt x="623" y="306"/>
                    <a:pt x="619" y="307"/>
                    <a:pt x="616" y="309"/>
                  </a:cubicBezTo>
                  <a:lnTo>
                    <a:pt x="616" y="309"/>
                  </a:lnTo>
                  <a:cubicBezTo>
                    <a:pt x="609" y="311"/>
                    <a:pt x="603" y="315"/>
                    <a:pt x="596" y="317"/>
                  </a:cubicBezTo>
                  <a:lnTo>
                    <a:pt x="596" y="317"/>
                  </a:lnTo>
                  <a:cubicBezTo>
                    <a:pt x="589" y="320"/>
                    <a:pt x="584" y="323"/>
                    <a:pt x="577" y="326"/>
                  </a:cubicBezTo>
                  <a:lnTo>
                    <a:pt x="577" y="326"/>
                  </a:lnTo>
                  <a:cubicBezTo>
                    <a:pt x="571" y="329"/>
                    <a:pt x="564" y="331"/>
                    <a:pt x="558" y="334"/>
                  </a:cubicBezTo>
                  <a:lnTo>
                    <a:pt x="558" y="334"/>
                  </a:lnTo>
                  <a:cubicBezTo>
                    <a:pt x="551" y="337"/>
                    <a:pt x="545" y="339"/>
                    <a:pt x="539" y="342"/>
                  </a:cubicBezTo>
                  <a:lnTo>
                    <a:pt x="539" y="342"/>
                  </a:lnTo>
                  <a:cubicBezTo>
                    <a:pt x="532" y="346"/>
                    <a:pt x="526" y="348"/>
                    <a:pt x="520" y="351"/>
                  </a:cubicBezTo>
                  <a:lnTo>
                    <a:pt x="520" y="351"/>
                  </a:lnTo>
                  <a:cubicBezTo>
                    <a:pt x="514" y="354"/>
                    <a:pt x="508" y="356"/>
                    <a:pt x="502" y="359"/>
                  </a:cubicBezTo>
                  <a:lnTo>
                    <a:pt x="502" y="359"/>
                  </a:lnTo>
                  <a:cubicBezTo>
                    <a:pt x="496" y="363"/>
                    <a:pt x="490" y="365"/>
                    <a:pt x="484" y="369"/>
                  </a:cubicBezTo>
                  <a:lnTo>
                    <a:pt x="484" y="369"/>
                  </a:lnTo>
                  <a:cubicBezTo>
                    <a:pt x="481" y="370"/>
                    <a:pt x="477" y="372"/>
                    <a:pt x="474" y="373"/>
                  </a:cubicBezTo>
                  <a:lnTo>
                    <a:pt x="474" y="373"/>
                  </a:lnTo>
                  <a:cubicBezTo>
                    <a:pt x="470" y="375"/>
                    <a:pt x="468" y="376"/>
                    <a:pt x="465" y="377"/>
                  </a:cubicBezTo>
                  <a:lnTo>
                    <a:pt x="465" y="377"/>
                  </a:lnTo>
                  <a:cubicBezTo>
                    <a:pt x="461" y="380"/>
                    <a:pt x="457" y="382"/>
                    <a:pt x="453" y="384"/>
                  </a:cubicBezTo>
                  <a:lnTo>
                    <a:pt x="453" y="384"/>
                  </a:lnTo>
                  <a:cubicBezTo>
                    <a:pt x="447" y="388"/>
                    <a:pt x="440" y="391"/>
                    <a:pt x="433" y="395"/>
                  </a:cubicBezTo>
                  <a:lnTo>
                    <a:pt x="433" y="395"/>
                  </a:lnTo>
                  <a:cubicBezTo>
                    <a:pt x="430" y="396"/>
                    <a:pt x="425" y="399"/>
                    <a:pt x="421" y="400"/>
                  </a:cubicBezTo>
                  <a:lnTo>
                    <a:pt x="421" y="400"/>
                  </a:lnTo>
                  <a:cubicBezTo>
                    <a:pt x="414" y="405"/>
                    <a:pt x="408" y="408"/>
                    <a:pt x="401" y="411"/>
                  </a:cubicBezTo>
                  <a:lnTo>
                    <a:pt x="401" y="411"/>
                  </a:lnTo>
                  <a:cubicBezTo>
                    <a:pt x="398" y="413"/>
                    <a:pt x="394" y="416"/>
                    <a:pt x="391" y="418"/>
                  </a:cubicBezTo>
                  <a:lnTo>
                    <a:pt x="391" y="418"/>
                  </a:lnTo>
                  <a:cubicBezTo>
                    <a:pt x="383" y="422"/>
                    <a:pt x="375" y="426"/>
                    <a:pt x="368" y="430"/>
                  </a:cubicBezTo>
                  <a:lnTo>
                    <a:pt x="368" y="430"/>
                  </a:lnTo>
                  <a:cubicBezTo>
                    <a:pt x="366" y="432"/>
                    <a:pt x="364" y="433"/>
                    <a:pt x="362" y="435"/>
                  </a:cubicBezTo>
                  <a:lnTo>
                    <a:pt x="362" y="435"/>
                  </a:lnTo>
                  <a:cubicBezTo>
                    <a:pt x="361" y="435"/>
                    <a:pt x="361" y="435"/>
                    <a:pt x="361" y="435"/>
                  </a:cubicBezTo>
                  <a:lnTo>
                    <a:pt x="361" y="435"/>
                  </a:lnTo>
                  <a:cubicBezTo>
                    <a:pt x="360" y="435"/>
                    <a:pt x="359" y="435"/>
                    <a:pt x="358" y="436"/>
                  </a:cubicBezTo>
                  <a:lnTo>
                    <a:pt x="358" y="436"/>
                  </a:lnTo>
                  <a:cubicBezTo>
                    <a:pt x="345" y="444"/>
                    <a:pt x="332" y="452"/>
                    <a:pt x="320" y="460"/>
                  </a:cubicBezTo>
                  <a:lnTo>
                    <a:pt x="320" y="460"/>
                  </a:lnTo>
                  <a:cubicBezTo>
                    <a:pt x="316" y="462"/>
                    <a:pt x="314" y="464"/>
                    <a:pt x="311" y="465"/>
                  </a:cubicBezTo>
                  <a:lnTo>
                    <a:pt x="311" y="465"/>
                  </a:lnTo>
                  <a:cubicBezTo>
                    <a:pt x="298" y="474"/>
                    <a:pt x="286" y="483"/>
                    <a:pt x="273" y="491"/>
                  </a:cubicBezTo>
                  <a:lnTo>
                    <a:pt x="273" y="491"/>
                  </a:lnTo>
                  <a:cubicBezTo>
                    <a:pt x="273" y="492"/>
                    <a:pt x="272" y="492"/>
                    <a:pt x="271" y="493"/>
                  </a:cubicBezTo>
                  <a:lnTo>
                    <a:pt x="271" y="493"/>
                  </a:lnTo>
                  <a:cubicBezTo>
                    <a:pt x="270" y="494"/>
                    <a:pt x="269" y="494"/>
                    <a:pt x="267" y="496"/>
                  </a:cubicBezTo>
                  <a:lnTo>
                    <a:pt x="267" y="496"/>
                  </a:lnTo>
                  <a:cubicBezTo>
                    <a:pt x="257" y="503"/>
                    <a:pt x="248" y="510"/>
                    <a:pt x="239" y="517"/>
                  </a:cubicBezTo>
                  <a:lnTo>
                    <a:pt x="239" y="517"/>
                  </a:lnTo>
                  <a:cubicBezTo>
                    <a:pt x="236" y="518"/>
                    <a:pt x="233" y="520"/>
                    <a:pt x="231" y="523"/>
                  </a:cubicBezTo>
                  <a:lnTo>
                    <a:pt x="231" y="523"/>
                  </a:lnTo>
                  <a:cubicBezTo>
                    <a:pt x="220" y="530"/>
                    <a:pt x="210" y="539"/>
                    <a:pt x="201" y="547"/>
                  </a:cubicBezTo>
                  <a:lnTo>
                    <a:pt x="201" y="547"/>
                  </a:lnTo>
                  <a:cubicBezTo>
                    <a:pt x="200" y="547"/>
                    <a:pt x="199" y="547"/>
                    <a:pt x="199" y="549"/>
                  </a:cubicBezTo>
                  <a:lnTo>
                    <a:pt x="199" y="549"/>
                  </a:lnTo>
                  <a:cubicBezTo>
                    <a:pt x="197" y="549"/>
                    <a:pt x="197" y="551"/>
                    <a:pt x="195" y="552"/>
                  </a:cubicBezTo>
                  <a:lnTo>
                    <a:pt x="195" y="552"/>
                  </a:lnTo>
                  <a:cubicBezTo>
                    <a:pt x="187" y="559"/>
                    <a:pt x="180" y="566"/>
                    <a:pt x="173" y="572"/>
                  </a:cubicBezTo>
                  <a:lnTo>
                    <a:pt x="173" y="572"/>
                  </a:lnTo>
                  <a:cubicBezTo>
                    <a:pt x="170" y="574"/>
                    <a:pt x="167" y="577"/>
                    <a:pt x="165" y="579"/>
                  </a:cubicBezTo>
                  <a:lnTo>
                    <a:pt x="165" y="579"/>
                  </a:lnTo>
                  <a:cubicBezTo>
                    <a:pt x="156" y="587"/>
                    <a:pt x="148" y="595"/>
                    <a:pt x="140" y="603"/>
                  </a:cubicBezTo>
                  <a:lnTo>
                    <a:pt x="140" y="603"/>
                  </a:lnTo>
                  <a:lnTo>
                    <a:pt x="140" y="603"/>
                  </a:lnTo>
                  <a:cubicBezTo>
                    <a:pt x="139" y="604"/>
                    <a:pt x="139" y="604"/>
                    <a:pt x="138" y="605"/>
                  </a:cubicBezTo>
                  <a:lnTo>
                    <a:pt x="138" y="605"/>
                  </a:lnTo>
                  <a:cubicBezTo>
                    <a:pt x="131" y="613"/>
                    <a:pt x="124" y="620"/>
                    <a:pt x="117" y="628"/>
                  </a:cubicBezTo>
                  <a:lnTo>
                    <a:pt x="117" y="628"/>
                  </a:lnTo>
                  <a:cubicBezTo>
                    <a:pt x="115" y="630"/>
                    <a:pt x="114" y="632"/>
                    <a:pt x="111" y="635"/>
                  </a:cubicBezTo>
                  <a:lnTo>
                    <a:pt x="111" y="635"/>
                  </a:lnTo>
                  <a:cubicBezTo>
                    <a:pt x="106" y="642"/>
                    <a:pt x="100" y="648"/>
                    <a:pt x="95" y="655"/>
                  </a:cubicBezTo>
                  <a:lnTo>
                    <a:pt x="95" y="655"/>
                  </a:lnTo>
                  <a:cubicBezTo>
                    <a:pt x="94" y="656"/>
                    <a:pt x="93" y="657"/>
                    <a:pt x="91" y="659"/>
                  </a:cubicBezTo>
                  <a:lnTo>
                    <a:pt x="91" y="659"/>
                  </a:lnTo>
                  <a:cubicBezTo>
                    <a:pt x="91" y="659"/>
                    <a:pt x="91" y="660"/>
                    <a:pt x="90" y="660"/>
                  </a:cubicBezTo>
                  <a:lnTo>
                    <a:pt x="90" y="660"/>
                  </a:lnTo>
                  <a:cubicBezTo>
                    <a:pt x="84" y="668"/>
                    <a:pt x="78" y="676"/>
                    <a:pt x="72" y="685"/>
                  </a:cubicBezTo>
                  <a:lnTo>
                    <a:pt x="72" y="685"/>
                  </a:lnTo>
                  <a:cubicBezTo>
                    <a:pt x="72" y="686"/>
                    <a:pt x="70" y="689"/>
                    <a:pt x="69" y="691"/>
                  </a:cubicBezTo>
                  <a:lnTo>
                    <a:pt x="69" y="691"/>
                  </a:lnTo>
                  <a:cubicBezTo>
                    <a:pt x="65" y="697"/>
                    <a:pt x="60" y="704"/>
                    <a:pt x="56" y="710"/>
                  </a:cubicBezTo>
                  <a:lnTo>
                    <a:pt x="56" y="710"/>
                  </a:lnTo>
                  <a:cubicBezTo>
                    <a:pt x="55" y="712"/>
                    <a:pt x="54" y="714"/>
                    <a:pt x="53" y="714"/>
                  </a:cubicBezTo>
                  <a:lnTo>
                    <a:pt x="53" y="714"/>
                  </a:lnTo>
                  <a:cubicBezTo>
                    <a:pt x="53" y="715"/>
                    <a:pt x="53" y="716"/>
                    <a:pt x="52" y="717"/>
                  </a:cubicBezTo>
                  <a:lnTo>
                    <a:pt x="52" y="717"/>
                  </a:lnTo>
                  <a:cubicBezTo>
                    <a:pt x="48" y="726"/>
                    <a:pt x="42" y="734"/>
                    <a:pt x="38" y="743"/>
                  </a:cubicBezTo>
                  <a:lnTo>
                    <a:pt x="38" y="743"/>
                  </a:lnTo>
                  <a:cubicBezTo>
                    <a:pt x="38" y="744"/>
                    <a:pt x="37" y="745"/>
                    <a:pt x="36" y="747"/>
                  </a:cubicBezTo>
                  <a:lnTo>
                    <a:pt x="36" y="747"/>
                  </a:lnTo>
                  <a:cubicBezTo>
                    <a:pt x="33" y="754"/>
                    <a:pt x="29" y="762"/>
                    <a:pt x="27" y="769"/>
                  </a:cubicBezTo>
                  <a:lnTo>
                    <a:pt x="27" y="769"/>
                  </a:lnTo>
                  <a:cubicBezTo>
                    <a:pt x="26" y="770"/>
                    <a:pt x="25" y="771"/>
                    <a:pt x="25" y="773"/>
                  </a:cubicBezTo>
                  <a:lnTo>
                    <a:pt x="25" y="773"/>
                  </a:lnTo>
                  <a:cubicBezTo>
                    <a:pt x="24" y="774"/>
                    <a:pt x="24" y="774"/>
                    <a:pt x="23" y="775"/>
                  </a:cubicBezTo>
                  <a:lnTo>
                    <a:pt x="23" y="775"/>
                  </a:lnTo>
                  <a:cubicBezTo>
                    <a:pt x="20" y="785"/>
                    <a:pt x="17" y="793"/>
                    <a:pt x="15" y="802"/>
                  </a:cubicBezTo>
                  <a:lnTo>
                    <a:pt x="15" y="802"/>
                  </a:lnTo>
                  <a:cubicBezTo>
                    <a:pt x="14" y="803"/>
                    <a:pt x="14" y="803"/>
                    <a:pt x="14" y="804"/>
                  </a:cubicBezTo>
                  <a:lnTo>
                    <a:pt x="14" y="804"/>
                  </a:lnTo>
                  <a:cubicBezTo>
                    <a:pt x="12" y="813"/>
                    <a:pt x="9" y="821"/>
                    <a:pt x="7" y="829"/>
                  </a:cubicBezTo>
                  <a:lnTo>
                    <a:pt x="7" y="829"/>
                  </a:lnTo>
                  <a:cubicBezTo>
                    <a:pt x="7" y="830"/>
                    <a:pt x="7" y="832"/>
                    <a:pt x="6" y="833"/>
                  </a:cubicBezTo>
                  <a:lnTo>
                    <a:pt x="6" y="833"/>
                  </a:lnTo>
                  <a:cubicBezTo>
                    <a:pt x="6" y="833"/>
                    <a:pt x="6" y="835"/>
                    <a:pt x="6" y="836"/>
                  </a:cubicBezTo>
                  <a:lnTo>
                    <a:pt x="6" y="836"/>
                  </a:lnTo>
                  <a:cubicBezTo>
                    <a:pt x="5" y="846"/>
                    <a:pt x="3" y="854"/>
                    <a:pt x="2" y="863"/>
                  </a:cubicBezTo>
                  <a:lnTo>
                    <a:pt x="2" y="863"/>
                  </a:lnTo>
                  <a:cubicBezTo>
                    <a:pt x="1" y="865"/>
                    <a:pt x="1" y="866"/>
                    <a:pt x="1" y="868"/>
                  </a:cubicBezTo>
                  <a:lnTo>
                    <a:pt x="1" y="868"/>
                  </a:lnTo>
                  <a:cubicBezTo>
                    <a:pt x="0" y="876"/>
                    <a:pt x="0" y="885"/>
                    <a:pt x="0" y="894"/>
                  </a:cubicBezTo>
                  <a:lnTo>
                    <a:pt x="0" y="894"/>
                  </a:lnTo>
                  <a:cubicBezTo>
                    <a:pt x="0" y="894"/>
                    <a:pt x="0" y="896"/>
                    <a:pt x="0" y="897"/>
                  </a:cubicBezTo>
                  <a:lnTo>
                    <a:pt x="0" y="897"/>
                  </a:lnTo>
                  <a:cubicBezTo>
                    <a:pt x="0" y="898"/>
                    <a:pt x="0" y="900"/>
                    <a:pt x="0" y="902"/>
                  </a:cubicBezTo>
                  <a:lnTo>
                    <a:pt x="0" y="902"/>
                  </a:lnTo>
                  <a:lnTo>
                    <a:pt x="23" y="4725"/>
                  </a:lnTo>
                  <a:lnTo>
                    <a:pt x="23" y="4725"/>
                  </a:lnTo>
                  <a:cubicBezTo>
                    <a:pt x="23" y="4721"/>
                    <a:pt x="23" y="4719"/>
                    <a:pt x="23" y="4715"/>
                  </a:cubicBezTo>
                  <a:lnTo>
                    <a:pt x="23" y="4715"/>
                  </a:lnTo>
                  <a:cubicBezTo>
                    <a:pt x="23" y="4707"/>
                    <a:pt x="23" y="4698"/>
                    <a:pt x="24" y="4690"/>
                  </a:cubicBezTo>
                  <a:lnTo>
                    <a:pt x="24" y="4690"/>
                  </a:lnTo>
                  <a:cubicBezTo>
                    <a:pt x="24" y="4689"/>
                    <a:pt x="24" y="4687"/>
                    <a:pt x="25" y="4686"/>
                  </a:cubicBezTo>
                  <a:lnTo>
                    <a:pt x="25" y="4686"/>
                  </a:lnTo>
                  <a:cubicBezTo>
                    <a:pt x="26" y="4677"/>
                    <a:pt x="28" y="4667"/>
                    <a:pt x="29" y="4658"/>
                  </a:cubicBezTo>
                  <a:lnTo>
                    <a:pt x="29" y="4658"/>
                  </a:lnTo>
                  <a:cubicBezTo>
                    <a:pt x="29" y="4655"/>
                    <a:pt x="30" y="4654"/>
                    <a:pt x="31" y="4651"/>
                  </a:cubicBezTo>
                  <a:lnTo>
                    <a:pt x="31" y="4651"/>
                  </a:lnTo>
                  <a:cubicBezTo>
                    <a:pt x="33" y="4643"/>
                    <a:pt x="35" y="4635"/>
                    <a:pt x="37" y="4627"/>
                  </a:cubicBezTo>
                  <a:lnTo>
                    <a:pt x="37" y="4627"/>
                  </a:lnTo>
                  <a:cubicBezTo>
                    <a:pt x="37" y="4626"/>
                    <a:pt x="37" y="4625"/>
                    <a:pt x="38" y="4624"/>
                  </a:cubicBezTo>
                  <a:lnTo>
                    <a:pt x="38" y="4624"/>
                  </a:lnTo>
                  <a:cubicBezTo>
                    <a:pt x="41" y="4615"/>
                    <a:pt x="44" y="4607"/>
                    <a:pt x="48" y="4598"/>
                  </a:cubicBezTo>
                  <a:lnTo>
                    <a:pt x="48" y="4598"/>
                  </a:lnTo>
                  <a:cubicBezTo>
                    <a:pt x="48" y="4595"/>
                    <a:pt x="49" y="4593"/>
                    <a:pt x="50" y="4591"/>
                  </a:cubicBezTo>
                  <a:lnTo>
                    <a:pt x="50" y="4591"/>
                  </a:lnTo>
                  <a:cubicBezTo>
                    <a:pt x="53" y="4584"/>
                    <a:pt x="56" y="4577"/>
                    <a:pt x="59" y="4569"/>
                  </a:cubicBezTo>
                  <a:lnTo>
                    <a:pt x="59" y="4569"/>
                  </a:lnTo>
                  <a:cubicBezTo>
                    <a:pt x="60" y="4567"/>
                    <a:pt x="61" y="4566"/>
                    <a:pt x="61" y="4565"/>
                  </a:cubicBezTo>
                  <a:lnTo>
                    <a:pt x="61" y="4565"/>
                  </a:lnTo>
                  <a:cubicBezTo>
                    <a:pt x="65" y="4556"/>
                    <a:pt x="71" y="4548"/>
                    <a:pt x="76" y="4539"/>
                  </a:cubicBezTo>
                  <a:lnTo>
                    <a:pt x="76" y="4539"/>
                  </a:lnTo>
                  <a:cubicBezTo>
                    <a:pt x="77" y="4537"/>
                    <a:pt x="78" y="4535"/>
                    <a:pt x="79" y="4533"/>
                  </a:cubicBezTo>
                  <a:lnTo>
                    <a:pt x="79" y="4533"/>
                  </a:lnTo>
                  <a:cubicBezTo>
                    <a:pt x="83" y="4526"/>
                    <a:pt x="88" y="4519"/>
                    <a:pt x="92" y="4512"/>
                  </a:cubicBezTo>
                  <a:lnTo>
                    <a:pt x="92" y="4512"/>
                  </a:lnTo>
                  <a:cubicBezTo>
                    <a:pt x="93" y="4511"/>
                    <a:pt x="95" y="4509"/>
                    <a:pt x="96" y="4506"/>
                  </a:cubicBezTo>
                  <a:lnTo>
                    <a:pt x="96" y="4506"/>
                  </a:lnTo>
                  <a:cubicBezTo>
                    <a:pt x="101" y="4499"/>
                    <a:pt x="108" y="4490"/>
                    <a:pt x="114" y="4482"/>
                  </a:cubicBezTo>
                  <a:lnTo>
                    <a:pt x="114" y="4482"/>
                  </a:lnTo>
                  <a:cubicBezTo>
                    <a:pt x="115" y="4481"/>
                    <a:pt x="117" y="4479"/>
                    <a:pt x="118" y="4477"/>
                  </a:cubicBezTo>
                  <a:lnTo>
                    <a:pt x="118" y="4477"/>
                  </a:lnTo>
                  <a:cubicBezTo>
                    <a:pt x="123" y="4470"/>
                    <a:pt x="129" y="4463"/>
                    <a:pt x="135" y="4457"/>
                  </a:cubicBezTo>
                  <a:lnTo>
                    <a:pt x="135" y="4457"/>
                  </a:lnTo>
                  <a:cubicBezTo>
                    <a:pt x="137" y="4454"/>
                    <a:pt x="138" y="4453"/>
                    <a:pt x="141" y="4450"/>
                  </a:cubicBezTo>
                  <a:lnTo>
                    <a:pt x="141" y="4450"/>
                  </a:lnTo>
                  <a:cubicBezTo>
                    <a:pt x="148" y="4442"/>
                    <a:pt x="154" y="4434"/>
                    <a:pt x="161" y="4427"/>
                  </a:cubicBezTo>
                  <a:lnTo>
                    <a:pt x="161" y="4427"/>
                  </a:lnTo>
                  <a:cubicBezTo>
                    <a:pt x="162" y="4426"/>
                    <a:pt x="162" y="4426"/>
                    <a:pt x="163" y="4425"/>
                  </a:cubicBezTo>
                  <a:lnTo>
                    <a:pt x="163" y="4425"/>
                  </a:lnTo>
                  <a:cubicBezTo>
                    <a:pt x="171" y="4417"/>
                    <a:pt x="180" y="4409"/>
                    <a:pt x="188" y="4401"/>
                  </a:cubicBezTo>
                  <a:lnTo>
                    <a:pt x="188" y="4401"/>
                  </a:lnTo>
                  <a:cubicBezTo>
                    <a:pt x="190" y="4398"/>
                    <a:pt x="193" y="4396"/>
                    <a:pt x="196" y="4394"/>
                  </a:cubicBezTo>
                  <a:lnTo>
                    <a:pt x="196" y="4394"/>
                  </a:lnTo>
                  <a:cubicBezTo>
                    <a:pt x="203" y="4387"/>
                    <a:pt x="210" y="4381"/>
                    <a:pt x="218" y="4374"/>
                  </a:cubicBezTo>
                  <a:lnTo>
                    <a:pt x="218" y="4374"/>
                  </a:lnTo>
                  <a:cubicBezTo>
                    <a:pt x="220" y="4372"/>
                    <a:pt x="222" y="4371"/>
                    <a:pt x="224" y="4369"/>
                  </a:cubicBezTo>
                  <a:lnTo>
                    <a:pt x="224" y="4369"/>
                  </a:lnTo>
                  <a:cubicBezTo>
                    <a:pt x="233" y="4361"/>
                    <a:pt x="243" y="4353"/>
                    <a:pt x="254" y="4345"/>
                  </a:cubicBezTo>
                  <a:lnTo>
                    <a:pt x="254" y="4345"/>
                  </a:lnTo>
                  <a:cubicBezTo>
                    <a:pt x="256" y="4343"/>
                    <a:pt x="259" y="4340"/>
                    <a:pt x="262" y="4338"/>
                  </a:cubicBezTo>
                  <a:lnTo>
                    <a:pt x="262" y="4338"/>
                  </a:lnTo>
                  <a:cubicBezTo>
                    <a:pt x="271" y="4332"/>
                    <a:pt x="280" y="4325"/>
                    <a:pt x="290" y="4318"/>
                  </a:cubicBezTo>
                  <a:lnTo>
                    <a:pt x="290" y="4318"/>
                  </a:lnTo>
                  <a:cubicBezTo>
                    <a:pt x="292" y="4316"/>
                    <a:pt x="294" y="4315"/>
                    <a:pt x="296" y="4313"/>
                  </a:cubicBezTo>
                  <a:lnTo>
                    <a:pt x="296" y="4313"/>
                  </a:lnTo>
                  <a:cubicBezTo>
                    <a:pt x="309" y="4305"/>
                    <a:pt x="322" y="4296"/>
                    <a:pt x="334" y="4288"/>
                  </a:cubicBezTo>
                  <a:lnTo>
                    <a:pt x="334" y="4288"/>
                  </a:lnTo>
                  <a:cubicBezTo>
                    <a:pt x="337" y="4286"/>
                    <a:pt x="339" y="4284"/>
                    <a:pt x="343" y="4282"/>
                  </a:cubicBezTo>
                  <a:lnTo>
                    <a:pt x="343" y="4282"/>
                  </a:lnTo>
                  <a:cubicBezTo>
                    <a:pt x="356" y="4274"/>
                    <a:pt x="368" y="4266"/>
                    <a:pt x="381" y="4258"/>
                  </a:cubicBezTo>
                  <a:lnTo>
                    <a:pt x="381" y="4258"/>
                  </a:lnTo>
                  <a:cubicBezTo>
                    <a:pt x="382" y="4257"/>
                    <a:pt x="384" y="4257"/>
                    <a:pt x="385" y="4256"/>
                  </a:cubicBezTo>
                  <a:lnTo>
                    <a:pt x="385" y="4256"/>
                  </a:lnTo>
                  <a:cubicBezTo>
                    <a:pt x="387" y="4256"/>
                    <a:pt x="389" y="4254"/>
                    <a:pt x="391" y="4253"/>
                  </a:cubicBezTo>
                  <a:lnTo>
                    <a:pt x="391" y="4253"/>
                  </a:lnTo>
                  <a:cubicBezTo>
                    <a:pt x="398" y="4248"/>
                    <a:pt x="406" y="4243"/>
                    <a:pt x="414" y="4239"/>
                  </a:cubicBezTo>
                  <a:lnTo>
                    <a:pt x="414" y="4239"/>
                  </a:lnTo>
                  <a:cubicBezTo>
                    <a:pt x="417" y="4237"/>
                    <a:pt x="421" y="4236"/>
                    <a:pt x="424" y="4233"/>
                  </a:cubicBezTo>
                  <a:lnTo>
                    <a:pt x="424" y="4233"/>
                  </a:lnTo>
                  <a:cubicBezTo>
                    <a:pt x="431" y="4230"/>
                    <a:pt x="438" y="4226"/>
                    <a:pt x="444" y="4223"/>
                  </a:cubicBezTo>
                  <a:lnTo>
                    <a:pt x="444" y="4223"/>
                  </a:lnTo>
                  <a:cubicBezTo>
                    <a:pt x="448" y="4220"/>
                    <a:pt x="453" y="4219"/>
                    <a:pt x="457" y="4216"/>
                  </a:cubicBezTo>
                  <a:lnTo>
                    <a:pt x="457" y="4216"/>
                  </a:lnTo>
                  <a:cubicBezTo>
                    <a:pt x="463" y="4213"/>
                    <a:pt x="470" y="4209"/>
                    <a:pt x="476" y="4206"/>
                  </a:cubicBezTo>
                  <a:lnTo>
                    <a:pt x="476" y="4206"/>
                  </a:lnTo>
                  <a:cubicBezTo>
                    <a:pt x="480" y="4204"/>
                    <a:pt x="484" y="4202"/>
                    <a:pt x="489" y="4200"/>
                  </a:cubicBezTo>
                  <a:lnTo>
                    <a:pt x="489" y="4200"/>
                  </a:lnTo>
                  <a:cubicBezTo>
                    <a:pt x="494" y="4197"/>
                    <a:pt x="500" y="4194"/>
                    <a:pt x="507" y="4190"/>
                  </a:cubicBezTo>
                  <a:lnTo>
                    <a:pt x="507" y="4190"/>
                  </a:lnTo>
                  <a:cubicBezTo>
                    <a:pt x="513" y="4188"/>
                    <a:pt x="519" y="4184"/>
                    <a:pt x="525" y="4182"/>
                  </a:cubicBezTo>
                  <a:lnTo>
                    <a:pt x="525" y="4182"/>
                  </a:lnTo>
                  <a:cubicBezTo>
                    <a:pt x="531" y="4178"/>
                    <a:pt x="537" y="4176"/>
                    <a:pt x="543" y="4173"/>
                  </a:cubicBezTo>
                  <a:lnTo>
                    <a:pt x="543" y="4173"/>
                  </a:lnTo>
                  <a:cubicBezTo>
                    <a:pt x="549" y="4170"/>
                    <a:pt x="556" y="4167"/>
                    <a:pt x="562" y="4165"/>
                  </a:cubicBezTo>
                  <a:lnTo>
                    <a:pt x="562" y="4165"/>
                  </a:lnTo>
                  <a:cubicBezTo>
                    <a:pt x="568" y="4161"/>
                    <a:pt x="574" y="4159"/>
                    <a:pt x="581" y="4156"/>
                  </a:cubicBezTo>
                  <a:lnTo>
                    <a:pt x="581" y="4156"/>
                  </a:lnTo>
                  <a:cubicBezTo>
                    <a:pt x="587" y="4154"/>
                    <a:pt x="594" y="4150"/>
                    <a:pt x="601" y="4148"/>
                  </a:cubicBezTo>
                  <a:lnTo>
                    <a:pt x="601" y="4148"/>
                  </a:lnTo>
                  <a:cubicBezTo>
                    <a:pt x="607" y="4145"/>
                    <a:pt x="613" y="4141"/>
                    <a:pt x="619" y="4139"/>
                  </a:cubicBezTo>
                  <a:lnTo>
                    <a:pt x="619" y="4139"/>
                  </a:lnTo>
                  <a:cubicBezTo>
                    <a:pt x="626" y="4137"/>
                    <a:pt x="633" y="4134"/>
                    <a:pt x="640" y="4131"/>
                  </a:cubicBezTo>
                  <a:lnTo>
                    <a:pt x="640" y="4131"/>
                  </a:lnTo>
                  <a:cubicBezTo>
                    <a:pt x="650" y="4127"/>
                    <a:pt x="660" y="4123"/>
                    <a:pt x="670" y="4118"/>
                  </a:cubicBezTo>
                  <a:lnTo>
                    <a:pt x="670" y="4118"/>
                  </a:lnTo>
                  <a:cubicBezTo>
                    <a:pt x="686" y="4112"/>
                    <a:pt x="703" y="4105"/>
                    <a:pt x="720" y="4100"/>
                  </a:cubicBezTo>
                  <a:lnTo>
                    <a:pt x="720" y="4100"/>
                  </a:lnTo>
                  <a:cubicBezTo>
                    <a:pt x="725" y="4097"/>
                    <a:pt x="730" y="4095"/>
                    <a:pt x="735" y="4094"/>
                  </a:cubicBezTo>
                  <a:lnTo>
                    <a:pt x="735" y="4094"/>
                  </a:lnTo>
                  <a:cubicBezTo>
                    <a:pt x="747" y="4089"/>
                    <a:pt x="759" y="4085"/>
                    <a:pt x="770" y="4081"/>
                  </a:cubicBezTo>
                  <a:lnTo>
                    <a:pt x="770" y="4081"/>
                  </a:lnTo>
                  <a:cubicBezTo>
                    <a:pt x="776" y="4078"/>
                    <a:pt x="783" y="4076"/>
                    <a:pt x="789" y="4074"/>
                  </a:cubicBezTo>
                  <a:lnTo>
                    <a:pt x="789" y="4074"/>
                  </a:lnTo>
                  <a:cubicBezTo>
                    <a:pt x="800" y="4071"/>
                    <a:pt x="812" y="4066"/>
                    <a:pt x="824" y="4062"/>
                  </a:cubicBezTo>
                  <a:lnTo>
                    <a:pt x="824" y="4062"/>
                  </a:lnTo>
                  <a:cubicBezTo>
                    <a:pt x="830" y="4060"/>
                    <a:pt x="835" y="4059"/>
                    <a:pt x="841" y="4056"/>
                  </a:cubicBezTo>
                  <a:lnTo>
                    <a:pt x="841" y="4056"/>
                  </a:lnTo>
                  <a:cubicBezTo>
                    <a:pt x="856" y="4052"/>
                    <a:pt x="871" y="4046"/>
                    <a:pt x="886" y="4042"/>
                  </a:cubicBezTo>
                  <a:lnTo>
                    <a:pt x="886" y="4042"/>
                  </a:lnTo>
                  <a:cubicBezTo>
                    <a:pt x="888" y="4042"/>
                    <a:pt x="892" y="4041"/>
                    <a:pt x="894" y="4040"/>
                  </a:cubicBezTo>
                  <a:lnTo>
                    <a:pt x="894" y="4040"/>
                  </a:lnTo>
                  <a:cubicBezTo>
                    <a:pt x="924" y="4030"/>
                    <a:pt x="955" y="4021"/>
                    <a:pt x="987" y="4012"/>
                  </a:cubicBezTo>
                  <a:lnTo>
                    <a:pt x="987" y="4012"/>
                  </a:lnTo>
                  <a:cubicBezTo>
                    <a:pt x="988" y="4012"/>
                    <a:pt x="989" y="4012"/>
                    <a:pt x="990" y="4012"/>
                  </a:cubicBezTo>
                  <a:lnTo>
                    <a:pt x="990" y="4012"/>
                  </a:lnTo>
                  <a:cubicBezTo>
                    <a:pt x="1021" y="4002"/>
                    <a:pt x="1052" y="3994"/>
                    <a:pt x="1085" y="3986"/>
                  </a:cubicBezTo>
                  <a:lnTo>
                    <a:pt x="1085" y="3986"/>
                  </a:lnTo>
                  <a:cubicBezTo>
                    <a:pt x="1086" y="3986"/>
                    <a:pt x="1088" y="3985"/>
                    <a:pt x="1089" y="3985"/>
                  </a:cubicBezTo>
                  <a:lnTo>
                    <a:pt x="1089" y="3985"/>
                  </a:lnTo>
                  <a:cubicBezTo>
                    <a:pt x="1121" y="3976"/>
                    <a:pt x="1154" y="3969"/>
                    <a:pt x="1186" y="3961"/>
                  </a:cubicBezTo>
                  <a:lnTo>
                    <a:pt x="1186" y="3961"/>
                  </a:lnTo>
                  <a:cubicBezTo>
                    <a:pt x="1188" y="3961"/>
                    <a:pt x="1190" y="3961"/>
                    <a:pt x="1191" y="3960"/>
                  </a:cubicBezTo>
                  <a:lnTo>
                    <a:pt x="1191" y="3960"/>
                  </a:lnTo>
                  <a:cubicBezTo>
                    <a:pt x="1224" y="3953"/>
                    <a:pt x="1256" y="3946"/>
                    <a:pt x="1290" y="3939"/>
                  </a:cubicBezTo>
                  <a:lnTo>
                    <a:pt x="1290" y="3939"/>
                  </a:lnTo>
                  <a:cubicBezTo>
                    <a:pt x="1292" y="3939"/>
                    <a:pt x="1293" y="3938"/>
                    <a:pt x="1295" y="3938"/>
                  </a:cubicBezTo>
                  <a:lnTo>
                    <a:pt x="1295" y="3938"/>
                  </a:lnTo>
                  <a:cubicBezTo>
                    <a:pt x="1328" y="3931"/>
                    <a:pt x="1363" y="3924"/>
                    <a:pt x="1397" y="3918"/>
                  </a:cubicBezTo>
                  <a:lnTo>
                    <a:pt x="1397" y="3918"/>
                  </a:lnTo>
                  <a:cubicBezTo>
                    <a:pt x="1399" y="3918"/>
                    <a:pt x="1400" y="3917"/>
                    <a:pt x="1402" y="3917"/>
                  </a:cubicBezTo>
                  <a:lnTo>
                    <a:pt x="1402" y="3917"/>
                  </a:lnTo>
                  <a:cubicBezTo>
                    <a:pt x="1436" y="3911"/>
                    <a:pt x="1470" y="3905"/>
                    <a:pt x="1505" y="3899"/>
                  </a:cubicBezTo>
                  <a:lnTo>
                    <a:pt x="1505" y="3899"/>
                  </a:lnTo>
                  <a:cubicBezTo>
                    <a:pt x="1506" y="3899"/>
                    <a:pt x="1509" y="3899"/>
                    <a:pt x="1511" y="3898"/>
                  </a:cubicBezTo>
                  <a:lnTo>
                    <a:pt x="1511" y="3898"/>
                  </a:lnTo>
                  <a:cubicBezTo>
                    <a:pt x="1545" y="3894"/>
                    <a:pt x="1580" y="3888"/>
                    <a:pt x="1615" y="3883"/>
                  </a:cubicBezTo>
                  <a:lnTo>
                    <a:pt x="1615" y="3883"/>
                  </a:lnTo>
                  <a:cubicBezTo>
                    <a:pt x="1617" y="3883"/>
                    <a:pt x="1620" y="3882"/>
                    <a:pt x="1621" y="3882"/>
                  </a:cubicBezTo>
                  <a:lnTo>
                    <a:pt x="1621" y="3882"/>
                  </a:lnTo>
                  <a:cubicBezTo>
                    <a:pt x="1656" y="3877"/>
                    <a:pt x="1691" y="3873"/>
                    <a:pt x="1726" y="3868"/>
                  </a:cubicBezTo>
                  <a:lnTo>
                    <a:pt x="1726" y="3868"/>
                  </a:lnTo>
                  <a:cubicBezTo>
                    <a:pt x="1729" y="3868"/>
                    <a:pt x="1731" y="3868"/>
                    <a:pt x="1733" y="3868"/>
                  </a:cubicBezTo>
                  <a:lnTo>
                    <a:pt x="1733" y="3868"/>
                  </a:lnTo>
                  <a:cubicBezTo>
                    <a:pt x="1778" y="3862"/>
                    <a:pt x="1823" y="3858"/>
                    <a:pt x="1870" y="3853"/>
                  </a:cubicBezTo>
                  <a:lnTo>
                    <a:pt x="1870" y="3853"/>
                  </a:lnTo>
                  <a:cubicBezTo>
                    <a:pt x="1873" y="3852"/>
                    <a:pt x="1876" y="3852"/>
                    <a:pt x="1880" y="3852"/>
                  </a:cubicBezTo>
                  <a:lnTo>
                    <a:pt x="1880" y="3852"/>
                  </a:lnTo>
                  <a:cubicBezTo>
                    <a:pt x="1925" y="3848"/>
                    <a:pt x="1970" y="3844"/>
                    <a:pt x="2015" y="3840"/>
                  </a:cubicBezTo>
                  <a:lnTo>
                    <a:pt x="2015" y="3840"/>
                  </a:lnTo>
                  <a:cubicBezTo>
                    <a:pt x="2017" y="3840"/>
                    <a:pt x="2019" y="3840"/>
                    <a:pt x="2021" y="3840"/>
                  </a:cubicBezTo>
                  <a:lnTo>
                    <a:pt x="2021" y="3840"/>
                  </a:lnTo>
                  <a:cubicBezTo>
                    <a:pt x="2052" y="3838"/>
                    <a:pt x="2084" y="3836"/>
                    <a:pt x="2114" y="3833"/>
                  </a:cubicBezTo>
                  <a:lnTo>
                    <a:pt x="2114" y="3833"/>
                  </a:lnTo>
                  <a:cubicBezTo>
                    <a:pt x="2120" y="3833"/>
                    <a:pt x="2124" y="3833"/>
                    <a:pt x="2129" y="3832"/>
                  </a:cubicBezTo>
                  <a:lnTo>
                    <a:pt x="2129" y="3832"/>
                  </a:lnTo>
                  <a:cubicBezTo>
                    <a:pt x="2160" y="3831"/>
                    <a:pt x="2190" y="3829"/>
                    <a:pt x="2221" y="3828"/>
                  </a:cubicBezTo>
                  <a:lnTo>
                    <a:pt x="2221" y="3828"/>
                  </a:lnTo>
                  <a:cubicBezTo>
                    <a:pt x="2226" y="3828"/>
                    <a:pt x="2232" y="3828"/>
                    <a:pt x="2239" y="3828"/>
                  </a:cubicBezTo>
                  <a:lnTo>
                    <a:pt x="2239" y="3828"/>
                  </a:lnTo>
                  <a:cubicBezTo>
                    <a:pt x="2266" y="3826"/>
                    <a:pt x="2293" y="3826"/>
                    <a:pt x="2321" y="3825"/>
                  </a:cubicBezTo>
                  <a:lnTo>
                    <a:pt x="2321" y="3825"/>
                  </a:lnTo>
                  <a:cubicBezTo>
                    <a:pt x="2322" y="3825"/>
                    <a:pt x="2324" y="3825"/>
                    <a:pt x="2327" y="3824"/>
                  </a:cubicBezTo>
                  <a:lnTo>
                    <a:pt x="2327" y="3824"/>
                  </a:lnTo>
                  <a:cubicBezTo>
                    <a:pt x="2352" y="3824"/>
                    <a:pt x="2379" y="3823"/>
                    <a:pt x="2405" y="3822"/>
                  </a:cubicBezTo>
                  <a:lnTo>
                    <a:pt x="2405" y="3822"/>
                  </a:lnTo>
                  <a:cubicBezTo>
                    <a:pt x="2410" y="3822"/>
                    <a:pt x="2416" y="3822"/>
                    <a:pt x="2423" y="3822"/>
                  </a:cubicBezTo>
                  <a:lnTo>
                    <a:pt x="2423" y="3822"/>
                  </a:lnTo>
                  <a:cubicBezTo>
                    <a:pt x="2448" y="3822"/>
                    <a:pt x="2474" y="3822"/>
                    <a:pt x="2500" y="3822"/>
                  </a:cubicBezTo>
                  <a:lnTo>
                    <a:pt x="2500" y="3822"/>
                  </a:lnTo>
                  <a:cubicBezTo>
                    <a:pt x="2503" y="3822"/>
                    <a:pt x="2506" y="3822"/>
                    <a:pt x="2510" y="3822"/>
                  </a:cubicBezTo>
                  <a:lnTo>
                    <a:pt x="2510" y="3822"/>
                  </a:lnTo>
                  <a:cubicBezTo>
                    <a:pt x="2533" y="3822"/>
                    <a:pt x="2555" y="3822"/>
                    <a:pt x="2577" y="3822"/>
                  </a:cubicBezTo>
                  <a:lnTo>
                    <a:pt x="2577" y="3822"/>
                  </a:lnTo>
                  <a:cubicBezTo>
                    <a:pt x="2584" y="3822"/>
                    <a:pt x="2591" y="3822"/>
                    <a:pt x="2598" y="3822"/>
                  </a:cubicBezTo>
                  <a:lnTo>
                    <a:pt x="2598" y="3822"/>
                  </a:lnTo>
                  <a:cubicBezTo>
                    <a:pt x="2622" y="3822"/>
                    <a:pt x="2645" y="3823"/>
                    <a:pt x="2669" y="3823"/>
                  </a:cubicBezTo>
                  <a:lnTo>
                    <a:pt x="2669" y="3823"/>
                  </a:lnTo>
                  <a:cubicBezTo>
                    <a:pt x="2670" y="3823"/>
                    <a:pt x="2671" y="3823"/>
                    <a:pt x="2672" y="3823"/>
                  </a:cubicBezTo>
                  <a:lnTo>
                    <a:pt x="2672" y="3823"/>
                  </a:lnTo>
                  <a:cubicBezTo>
                    <a:pt x="2696" y="3824"/>
                    <a:pt x="2721" y="3825"/>
                    <a:pt x="2746" y="3826"/>
                  </a:cubicBezTo>
                  <a:lnTo>
                    <a:pt x="2746" y="3826"/>
                  </a:lnTo>
                  <a:cubicBezTo>
                    <a:pt x="2753" y="3826"/>
                    <a:pt x="2760" y="3826"/>
                    <a:pt x="2767" y="3826"/>
                  </a:cubicBezTo>
                  <a:lnTo>
                    <a:pt x="2767" y="3826"/>
                  </a:lnTo>
                  <a:cubicBezTo>
                    <a:pt x="2785" y="3826"/>
                    <a:pt x="2804" y="3828"/>
                    <a:pt x="2821" y="3828"/>
                  </a:cubicBezTo>
                  <a:lnTo>
                    <a:pt x="2821" y="3828"/>
                  </a:lnTo>
                  <a:cubicBezTo>
                    <a:pt x="2827" y="3828"/>
                    <a:pt x="2834" y="3829"/>
                    <a:pt x="2840" y="3829"/>
                  </a:cubicBezTo>
                  <a:lnTo>
                    <a:pt x="2840" y="3829"/>
                  </a:lnTo>
                  <a:cubicBezTo>
                    <a:pt x="2864" y="3830"/>
                    <a:pt x="2887" y="3832"/>
                    <a:pt x="2912" y="3832"/>
                  </a:cubicBezTo>
                  <a:lnTo>
                    <a:pt x="2912" y="3832"/>
                  </a:lnTo>
                  <a:cubicBezTo>
                    <a:pt x="2916" y="3833"/>
                    <a:pt x="2920" y="3833"/>
                    <a:pt x="2924" y="3833"/>
                  </a:cubicBezTo>
                  <a:lnTo>
                    <a:pt x="2924" y="3833"/>
                  </a:lnTo>
                  <a:cubicBezTo>
                    <a:pt x="2943" y="3835"/>
                    <a:pt x="2963" y="3836"/>
                    <a:pt x="2982" y="3838"/>
                  </a:cubicBezTo>
                  <a:lnTo>
                    <a:pt x="2982" y="3838"/>
                  </a:lnTo>
                  <a:cubicBezTo>
                    <a:pt x="2989" y="3838"/>
                    <a:pt x="2996" y="3839"/>
                    <a:pt x="3004" y="3839"/>
                  </a:cubicBezTo>
                  <a:lnTo>
                    <a:pt x="3004" y="3839"/>
                  </a:lnTo>
                  <a:cubicBezTo>
                    <a:pt x="3021" y="3840"/>
                    <a:pt x="3039" y="3842"/>
                    <a:pt x="3057" y="3843"/>
                  </a:cubicBezTo>
                  <a:lnTo>
                    <a:pt x="3057" y="3843"/>
                  </a:lnTo>
                  <a:cubicBezTo>
                    <a:pt x="3063" y="3844"/>
                    <a:pt x="3069" y="3844"/>
                    <a:pt x="3075" y="3845"/>
                  </a:cubicBezTo>
                  <a:lnTo>
                    <a:pt x="3075" y="3845"/>
                  </a:lnTo>
                  <a:cubicBezTo>
                    <a:pt x="3097" y="3846"/>
                    <a:pt x="3120" y="3849"/>
                    <a:pt x="3143" y="3851"/>
                  </a:cubicBezTo>
                  <a:lnTo>
                    <a:pt x="3143" y="3851"/>
                  </a:lnTo>
                  <a:cubicBezTo>
                    <a:pt x="3148" y="3851"/>
                    <a:pt x="3152" y="3851"/>
                    <a:pt x="3156" y="3852"/>
                  </a:cubicBezTo>
                  <a:lnTo>
                    <a:pt x="3156" y="3852"/>
                  </a:lnTo>
                  <a:cubicBezTo>
                    <a:pt x="3175" y="3854"/>
                    <a:pt x="3194" y="3856"/>
                    <a:pt x="3213" y="3858"/>
                  </a:cubicBezTo>
                  <a:lnTo>
                    <a:pt x="3213" y="3858"/>
                  </a:lnTo>
                  <a:cubicBezTo>
                    <a:pt x="3220" y="3858"/>
                    <a:pt x="3227" y="3859"/>
                    <a:pt x="3234" y="3860"/>
                  </a:cubicBezTo>
                  <a:lnTo>
                    <a:pt x="3234" y="3860"/>
                  </a:lnTo>
                  <a:cubicBezTo>
                    <a:pt x="3251" y="3862"/>
                    <a:pt x="3268" y="3864"/>
                    <a:pt x="3286" y="3866"/>
                  </a:cubicBezTo>
                  <a:lnTo>
                    <a:pt x="3286" y="3866"/>
                  </a:lnTo>
                  <a:cubicBezTo>
                    <a:pt x="3291" y="3867"/>
                    <a:pt x="3298" y="3868"/>
                    <a:pt x="3304" y="3868"/>
                  </a:cubicBezTo>
                  <a:lnTo>
                    <a:pt x="3304" y="3868"/>
                  </a:lnTo>
                  <a:cubicBezTo>
                    <a:pt x="3326" y="3871"/>
                    <a:pt x="3349" y="3874"/>
                    <a:pt x="3371" y="3877"/>
                  </a:cubicBezTo>
                  <a:lnTo>
                    <a:pt x="3371" y="3877"/>
                  </a:lnTo>
                  <a:cubicBezTo>
                    <a:pt x="3376" y="3877"/>
                    <a:pt x="3380" y="3878"/>
                    <a:pt x="3384" y="3879"/>
                  </a:cubicBezTo>
                  <a:lnTo>
                    <a:pt x="3384" y="3879"/>
                  </a:lnTo>
                  <a:cubicBezTo>
                    <a:pt x="3403" y="3881"/>
                    <a:pt x="3422" y="3884"/>
                    <a:pt x="3440" y="3887"/>
                  </a:cubicBezTo>
                  <a:lnTo>
                    <a:pt x="3440" y="3887"/>
                  </a:lnTo>
                  <a:cubicBezTo>
                    <a:pt x="3446" y="3887"/>
                    <a:pt x="3453" y="3888"/>
                    <a:pt x="3460" y="3889"/>
                  </a:cubicBezTo>
                  <a:lnTo>
                    <a:pt x="3460" y="3889"/>
                  </a:lnTo>
                  <a:cubicBezTo>
                    <a:pt x="3479" y="3892"/>
                    <a:pt x="3498" y="3895"/>
                    <a:pt x="3516" y="3898"/>
                  </a:cubicBezTo>
                  <a:lnTo>
                    <a:pt x="3516" y="3898"/>
                  </a:lnTo>
                  <a:cubicBezTo>
                    <a:pt x="3520" y="3898"/>
                    <a:pt x="3524" y="3899"/>
                    <a:pt x="3529" y="3900"/>
                  </a:cubicBezTo>
                  <a:lnTo>
                    <a:pt x="3529" y="3900"/>
                  </a:lnTo>
                  <a:cubicBezTo>
                    <a:pt x="3552" y="3904"/>
                    <a:pt x="3575" y="3908"/>
                    <a:pt x="3597" y="3912"/>
                  </a:cubicBezTo>
                  <a:lnTo>
                    <a:pt x="3597" y="3912"/>
                  </a:lnTo>
                  <a:cubicBezTo>
                    <a:pt x="3603" y="3913"/>
                    <a:pt x="3609" y="3914"/>
                    <a:pt x="3614" y="3915"/>
                  </a:cubicBezTo>
                  <a:lnTo>
                    <a:pt x="3614" y="3915"/>
                  </a:lnTo>
                  <a:cubicBezTo>
                    <a:pt x="3633" y="3918"/>
                    <a:pt x="3651" y="3921"/>
                    <a:pt x="3669" y="3925"/>
                  </a:cubicBezTo>
                  <a:lnTo>
                    <a:pt x="3669" y="3925"/>
                  </a:lnTo>
                  <a:cubicBezTo>
                    <a:pt x="3675" y="3927"/>
                    <a:pt x="3680" y="3928"/>
                    <a:pt x="3685" y="3928"/>
                  </a:cubicBezTo>
                  <a:lnTo>
                    <a:pt x="3685" y="3928"/>
                  </a:lnTo>
                  <a:cubicBezTo>
                    <a:pt x="3709" y="3934"/>
                    <a:pt x="3734" y="3938"/>
                    <a:pt x="3757" y="3943"/>
                  </a:cubicBezTo>
                  <a:lnTo>
                    <a:pt x="3757" y="3943"/>
                  </a:lnTo>
                  <a:cubicBezTo>
                    <a:pt x="3761" y="3944"/>
                    <a:pt x="3767" y="3946"/>
                    <a:pt x="3771" y="3947"/>
                  </a:cubicBezTo>
                  <a:lnTo>
                    <a:pt x="3771" y="3947"/>
                  </a:lnTo>
                  <a:cubicBezTo>
                    <a:pt x="3793" y="3951"/>
                    <a:pt x="3813" y="3956"/>
                    <a:pt x="3834" y="3960"/>
                  </a:cubicBezTo>
                  <a:lnTo>
                    <a:pt x="3834" y="3960"/>
                  </a:lnTo>
                  <a:cubicBezTo>
                    <a:pt x="3837" y="3961"/>
                    <a:pt x="3841" y="3962"/>
                    <a:pt x="3846" y="3963"/>
                  </a:cubicBezTo>
                  <a:lnTo>
                    <a:pt x="3846" y="3963"/>
                  </a:lnTo>
                  <a:cubicBezTo>
                    <a:pt x="3871" y="3970"/>
                    <a:pt x="3898" y="3976"/>
                    <a:pt x="3923" y="3983"/>
                  </a:cubicBezTo>
                  <a:lnTo>
                    <a:pt x="3923" y="3983"/>
                  </a:lnTo>
                  <a:cubicBezTo>
                    <a:pt x="3929" y="3983"/>
                    <a:pt x="3933" y="3985"/>
                    <a:pt x="3938" y="3986"/>
                  </a:cubicBezTo>
                  <a:lnTo>
                    <a:pt x="3938" y="3986"/>
                  </a:lnTo>
                  <a:cubicBezTo>
                    <a:pt x="3963" y="3993"/>
                    <a:pt x="3988" y="4000"/>
                    <a:pt x="4014" y="4006"/>
                  </a:cubicBezTo>
                  <a:lnTo>
                    <a:pt x="4014" y="4006"/>
                  </a:lnTo>
                  <a:cubicBezTo>
                    <a:pt x="4018" y="4008"/>
                    <a:pt x="4024" y="4010"/>
                    <a:pt x="4029" y="4011"/>
                  </a:cubicBezTo>
                  <a:lnTo>
                    <a:pt x="4029" y="4011"/>
                  </a:lnTo>
                  <a:cubicBezTo>
                    <a:pt x="4043" y="4015"/>
                    <a:pt x="4058" y="4019"/>
                    <a:pt x="4073" y="4023"/>
                  </a:cubicBezTo>
                  <a:lnTo>
                    <a:pt x="4073" y="4023"/>
                  </a:lnTo>
                  <a:cubicBezTo>
                    <a:pt x="4077" y="4025"/>
                    <a:pt x="4083" y="4027"/>
                    <a:pt x="4090" y="4029"/>
                  </a:cubicBezTo>
                  <a:lnTo>
                    <a:pt x="4090" y="4029"/>
                  </a:lnTo>
                  <a:cubicBezTo>
                    <a:pt x="4109" y="4035"/>
                    <a:pt x="4127" y="4041"/>
                    <a:pt x="4146" y="4046"/>
                  </a:cubicBezTo>
                  <a:lnTo>
                    <a:pt x="4146" y="4046"/>
                  </a:lnTo>
                  <a:cubicBezTo>
                    <a:pt x="4162" y="4052"/>
                    <a:pt x="4176" y="4057"/>
                    <a:pt x="4191" y="4062"/>
                  </a:cubicBezTo>
                  <a:lnTo>
                    <a:pt x="4191" y="4062"/>
                  </a:lnTo>
                  <a:cubicBezTo>
                    <a:pt x="4196" y="4064"/>
                    <a:pt x="4201" y="4065"/>
                    <a:pt x="4205" y="4066"/>
                  </a:cubicBezTo>
                  <a:lnTo>
                    <a:pt x="4205" y="4066"/>
                  </a:lnTo>
                  <a:cubicBezTo>
                    <a:pt x="4215" y="4070"/>
                    <a:pt x="4225" y="4074"/>
                    <a:pt x="4234" y="4078"/>
                  </a:cubicBezTo>
                  <a:lnTo>
                    <a:pt x="4234" y="4078"/>
                  </a:lnTo>
                  <a:cubicBezTo>
                    <a:pt x="4241" y="4079"/>
                    <a:pt x="4248" y="4082"/>
                    <a:pt x="4255" y="4084"/>
                  </a:cubicBezTo>
                  <a:lnTo>
                    <a:pt x="4255" y="4084"/>
                  </a:lnTo>
                  <a:cubicBezTo>
                    <a:pt x="4264" y="4088"/>
                    <a:pt x="4271" y="4090"/>
                    <a:pt x="4280" y="4094"/>
                  </a:cubicBezTo>
                  <a:lnTo>
                    <a:pt x="4280" y="4094"/>
                  </a:lnTo>
                  <a:cubicBezTo>
                    <a:pt x="4286" y="4096"/>
                    <a:pt x="4293" y="4099"/>
                    <a:pt x="4300" y="4101"/>
                  </a:cubicBezTo>
                  <a:lnTo>
                    <a:pt x="4300" y="4101"/>
                  </a:lnTo>
                  <a:cubicBezTo>
                    <a:pt x="4307" y="4104"/>
                    <a:pt x="4315" y="4108"/>
                    <a:pt x="4323" y="4111"/>
                  </a:cubicBezTo>
                  <a:lnTo>
                    <a:pt x="4323" y="4111"/>
                  </a:lnTo>
                  <a:cubicBezTo>
                    <a:pt x="4329" y="4114"/>
                    <a:pt x="4336" y="4116"/>
                    <a:pt x="4341" y="4118"/>
                  </a:cubicBezTo>
                  <a:lnTo>
                    <a:pt x="4341" y="4118"/>
                  </a:lnTo>
                  <a:cubicBezTo>
                    <a:pt x="4349" y="4121"/>
                    <a:pt x="4357" y="4125"/>
                    <a:pt x="4365" y="4128"/>
                  </a:cubicBezTo>
                  <a:lnTo>
                    <a:pt x="4365" y="4128"/>
                  </a:lnTo>
                  <a:cubicBezTo>
                    <a:pt x="4370" y="4131"/>
                    <a:pt x="4376" y="4133"/>
                    <a:pt x="4383" y="4136"/>
                  </a:cubicBezTo>
                  <a:lnTo>
                    <a:pt x="4383" y="4136"/>
                  </a:lnTo>
                  <a:cubicBezTo>
                    <a:pt x="4390" y="4139"/>
                    <a:pt x="4398" y="4142"/>
                    <a:pt x="4405" y="4145"/>
                  </a:cubicBezTo>
                  <a:lnTo>
                    <a:pt x="4405" y="4145"/>
                  </a:lnTo>
                  <a:cubicBezTo>
                    <a:pt x="4411" y="4148"/>
                    <a:pt x="4417" y="4151"/>
                    <a:pt x="4422" y="4154"/>
                  </a:cubicBezTo>
                  <a:lnTo>
                    <a:pt x="4422" y="4154"/>
                  </a:lnTo>
                  <a:cubicBezTo>
                    <a:pt x="4429" y="4157"/>
                    <a:pt x="4436" y="4160"/>
                    <a:pt x="4443" y="4163"/>
                  </a:cubicBezTo>
                  <a:lnTo>
                    <a:pt x="4443" y="4163"/>
                  </a:lnTo>
                  <a:cubicBezTo>
                    <a:pt x="4449" y="4166"/>
                    <a:pt x="4455" y="4169"/>
                    <a:pt x="4460" y="4171"/>
                  </a:cubicBezTo>
                  <a:lnTo>
                    <a:pt x="4460" y="4171"/>
                  </a:lnTo>
                  <a:cubicBezTo>
                    <a:pt x="4468" y="4175"/>
                    <a:pt x="4474" y="4177"/>
                    <a:pt x="4481" y="4181"/>
                  </a:cubicBezTo>
                  <a:lnTo>
                    <a:pt x="4481" y="4181"/>
                  </a:lnTo>
                  <a:cubicBezTo>
                    <a:pt x="4487" y="4184"/>
                    <a:pt x="4492" y="4187"/>
                    <a:pt x="4497" y="4190"/>
                  </a:cubicBezTo>
                  <a:lnTo>
                    <a:pt x="4497" y="4190"/>
                  </a:lnTo>
                  <a:cubicBezTo>
                    <a:pt x="4504" y="4193"/>
                    <a:pt x="4511" y="4197"/>
                    <a:pt x="4517" y="4200"/>
                  </a:cubicBezTo>
                  <a:lnTo>
                    <a:pt x="4517" y="4200"/>
                  </a:lnTo>
                  <a:cubicBezTo>
                    <a:pt x="4523" y="4203"/>
                    <a:pt x="4528" y="4205"/>
                    <a:pt x="4533" y="4208"/>
                  </a:cubicBezTo>
                  <a:lnTo>
                    <a:pt x="4533" y="4208"/>
                  </a:lnTo>
                  <a:cubicBezTo>
                    <a:pt x="4539" y="4212"/>
                    <a:pt x="4546" y="4215"/>
                    <a:pt x="4552" y="4219"/>
                  </a:cubicBezTo>
                  <a:lnTo>
                    <a:pt x="4552" y="4219"/>
                  </a:lnTo>
                  <a:cubicBezTo>
                    <a:pt x="4557" y="4221"/>
                    <a:pt x="4562" y="4224"/>
                    <a:pt x="4566" y="4227"/>
                  </a:cubicBezTo>
                  <a:lnTo>
                    <a:pt x="4566" y="4227"/>
                  </a:lnTo>
                  <a:cubicBezTo>
                    <a:pt x="4573" y="4230"/>
                    <a:pt x="4579" y="4234"/>
                    <a:pt x="4585" y="4237"/>
                  </a:cubicBezTo>
                  <a:lnTo>
                    <a:pt x="4585" y="4237"/>
                  </a:lnTo>
                  <a:cubicBezTo>
                    <a:pt x="4590" y="4241"/>
                    <a:pt x="4595" y="4243"/>
                    <a:pt x="4599" y="4246"/>
                  </a:cubicBezTo>
                  <a:lnTo>
                    <a:pt x="4599" y="4246"/>
                  </a:lnTo>
                  <a:cubicBezTo>
                    <a:pt x="4605" y="4249"/>
                    <a:pt x="4612" y="4254"/>
                    <a:pt x="4618" y="4257"/>
                  </a:cubicBezTo>
                  <a:lnTo>
                    <a:pt x="4618" y="4257"/>
                  </a:lnTo>
                  <a:cubicBezTo>
                    <a:pt x="4622" y="4260"/>
                    <a:pt x="4626" y="4262"/>
                    <a:pt x="4630" y="4265"/>
                  </a:cubicBezTo>
                  <a:lnTo>
                    <a:pt x="4630" y="4265"/>
                  </a:lnTo>
                  <a:cubicBezTo>
                    <a:pt x="4637" y="4269"/>
                    <a:pt x="4644" y="4274"/>
                    <a:pt x="4649" y="4279"/>
                  </a:cubicBezTo>
                  <a:lnTo>
                    <a:pt x="4649" y="4279"/>
                  </a:lnTo>
                  <a:cubicBezTo>
                    <a:pt x="4653" y="4280"/>
                    <a:pt x="4656" y="4283"/>
                    <a:pt x="4660" y="4285"/>
                  </a:cubicBezTo>
                  <a:lnTo>
                    <a:pt x="4660" y="4285"/>
                  </a:lnTo>
                  <a:cubicBezTo>
                    <a:pt x="4669" y="4292"/>
                    <a:pt x="4679" y="4298"/>
                    <a:pt x="4687" y="4305"/>
                  </a:cubicBezTo>
                  <a:lnTo>
                    <a:pt x="4687" y="4305"/>
                  </a:lnTo>
                  <a:cubicBezTo>
                    <a:pt x="4688" y="4305"/>
                    <a:pt x="4688" y="4305"/>
                    <a:pt x="4689" y="4305"/>
                  </a:cubicBezTo>
                  <a:lnTo>
                    <a:pt x="4689" y="4305"/>
                  </a:lnTo>
                  <a:cubicBezTo>
                    <a:pt x="4698" y="4312"/>
                    <a:pt x="4706" y="4318"/>
                    <a:pt x="4714" y="4324"/>
                  </a:cubicBezTo>
                  <a:lnTo>
                    <a:pt x="4714" y="4324"/>
                  </a:lnTo>
                  <a:cubicBezTo>
                    <a:pt x="4717" y="4327"/>
                    <a:pt x="4720" y="4329"/>
                    <a:pt x="4722" y="4331"/>
                  </a:cubicBezTo>
                  <a:lnTo>
                    <a:pt x="4722" y="4331"/>
                  </a:lnTo>
                  <a:cubicBezTo>
                    <a:pt x="4728" y="4335"/>
                    <a:pt x="4734" y="4340"/>
                    <a:pt x="4740" y="4345"/>
                  </a:cubicBezTo>
                  <a:lnTo>
                    <a:pt x="4740" y="4345"/>
                  </a:lnTo>
                  <a:cubicBezTo>
                    <a:pt x="4742" y="4347"/>
                    <a:pt x="4745" y="4350"/>
                    <a:pt x="4749" y="4352"/>
                  </a:cubicBezTo>
                  <a:lnTo>
                    <a:pt x="4749" y="4352"/>
                  </a:lnTo>
                  <a:cubicBezTo>
                    <a:pt x="4753" y="4357"/>
                    <a:pt x="4758" y="4361"/>
                    <a:pt x="4763" y="4365"/>
                  </a:cubicBezTo>
                  <a:lnTo>
                    <a:pt x="4763" y="4365"/>
                  </a:lnTo>
                  <a:cubicBezTo>
                    <a:pt x="4766" y="4368"/>
                    <a:pt x="4769" y="4370"/>
                    <a:pt x="4772" y="4374"/>
                  </a:cubicBezTo>
                  <a:lnTo>
                    <a:pt x="4772" y="4374"/>
                  </a:lnTo>
                  <a:cubicBezTo>
                    <a:pt x="4776" y="4377"/>
                    <a:pt x="4780" y="4381"/>
                    <a:pt x="4785" y="4386"/>
                  </a:cubicBezTo>
                  <a:lnTo>
                    <a:pt x="4785" y="4386"/>
                  </a:lnTo>
                  <a:cubicBezTo>
                    <a:pt x="4788" y="4388"/>
                    <a:pt x="4791" y="4391"/>
                    <a:pt x="4794" y="4394"/>
                  </a:cubicBezTo>
                  <a:lnTo>
                    <a:pt x="4794" y="4394"/>
                  </a:lnTo>
                  <a:cubicBezTo>
                    <a:pt x="4798" y="4398"/>
                    <a:pt x="4802" y="4402"/>
                    <a:pt x="4806" y="4406"/>
                  </a:cubicBezTo>
                  <a:lnTo>
                    <a:pt x="4806" y="4406"/>
                  </a:lnTo>
                  <a:cubicBezTo>
                    <a:pt x="4809" y="4409"/>
                    <a:pt x="4811" y="4412"/>
                    <a:pt x="4814" y="4416"/>
                  </a:cubicBezTo>
                  <a:lnTo>
                    <a:pt x="4814" y="4416"/>
                  </a:lnTo>
                  <a:cubicBezTo>
                    <a:pt x="4817" y="4419"/>
                    <a:pt x="4822" y="4423"/>
                    <a:pt x="4825" y="4427"/>
                  </a:cubicBezTo>
                  <a:lnTo>
                    <a:pt x="4825" y="4427"/>
                  </a:lnTo>
                  <a:cubicBezTo>
                    <a:pt x="4828" y="4430"/>
                    <a:pt x="4830" y="4433"/>
                    <a:pt x="4833" y="4436"/>
                  </a:cubicBezTo>
                  <a:lnTo>
                    <a:pt x="4833" y="4436"/>
                  </a:lnTo>
                  <a:cubicBezTo>
                    <a:pt x="4836" y="4440"/>
                    <a:pt x="4840" y="4444"/>
                    <a:pt x="4842" y="4448"/>
                  </a:cubicBezTo>
                  <a:lnTo>
                    <a:pt x="4842" y="4448"/>
                  </a:lnTo>
                  <a:cubicBezTo>
                    <a:pt x="4845" y="4451"/>
                    <a:pt x="4847" y="4454"/>
                    <a:pt x="4850" y="4457"/>
                  </a:cubicBezTo>
                  <a:lnTo>
                    <a:pt x="4850" y="4457"/>
                  </a:lnTo>
                  <a:cubicBezTo>
                    <a:pt x="4853" y="4461"/>
                    <a:pt x="4856" y="4465"/>
                    <a:pt x="4859" y="4469"/>
                  </a:cubicBezTo>
                  <a:lnTo>
                    <a:pt x="4859" y="4469"/>
                  </a:lnTo>
                  <a:cubicBezTo>
                    <a:pt x="4861" y="4472"/>
                    <a:pt x="4863" y="4476"/>
                    <a:pt x="4865" y="4479"/>
                  </a:cubicBezTo>
                  <a:lnTo>
                    <a:pt x="4865" y="4479"/>
                  </a:lnTo>
                  <a:cubicBezTo>
                    <a:pt x="4869" y="4482"/>
                    <a:pt x="4871" y="4487"/>
                    <a:pt x="4874" y="4490"/>
                  </a:cubicBezTo>
                  <a:lnTo>
                    <a:pt x="4874" y="4490"/>
                  </a:lnTo>
                  <a:cubicBezTo>
                    <a:pt x="4876" y="4493"/>
                    <a:pt x="4878" y="4497"/>
                    <a:pt x="4880" y="4500"/>
                  </a:cubicBezTo>
                  <a:lnTo>
                    <a:pt x="4880" y="4500"/>
                  </a:lnTo>
                  <a:cubicBezTo>
                    <a:pt x="4882" y="4504"/>
                    <a:pt x="4885" y="4508"/>
                    <a:pt x="4887" y="4512"/>
                  </a:cubicBezTo>
                  <a:lnTo>
                    <a:pt x="4887" y="4512"/>
                  </a:lnTo>
                  <a:cubicBezTo>
                    <a:pt x="4889" y="4515"/>
                    <a:pt x="4891" y="4518"/>
                    <a:pt x="4893" y="4522"/>
                  </a:cubicBezTo>
                  <a:lnTo>
                    <a:pt x="4893" y="4522"/>
                  </a:lnTo>
                  <a:cubicBezTo>
                    <a:pt x="4895" y="4525"/>
                    <a:pt x="4897" y="4529"/>
                    <a:pt x="4899" y="4533"/>
                  </a:cubicBezTo>
                  <a:lnTo>
                    <a:pt x="4899" y="4533"/>
                  </a:lnTo>
                  <a:cubicBezTo>
                    <a:pt x="4901" y="4536"/>
                    <a:pt x="4902" y="4540"/>
                    <a:pt x="4904" y="4543"/>
                  </a:cubicBezTo>
                  <a:lnTo>
                    <a:pt x="4904" y="4543"/>
                  </a:lnTo>
                  <a:cubicBezTo>
                    <a:pt x="4905" y="4547"/>
                    <a:pt x="4907" y="4551"/>
                    <a:pt x="4909" y="4554"/>
                  </a:cubicBezTo>
                  <a:lnTo>
                    <a:pt x="4909" y="4554"/>
                  </a:lnTo>
                  <a:cubicBezTo>
                    <a:pt x="4911" y="4558"/>
                    <a:pt x="4912" y="4561"/>
                    <a:pt x="4913" y="4565"/>
                  </a:cubicBezTo>
                  <a:lnTo>
                    <a:pt x="4913" y="4565"/>
                  </a:lnTo>
                  <a:cubicBezTo>
                    <a:pt x="4915" y="4569"/>
                    <a:pt x="4917" y="4572"/>
                    <a:pt x="4918" y="4577"/>
                  </a:cubicBezTo>
                  <a:lnTo>
                    <a:pt x="4918" y="4577"/>
                  </a:lnTo>
                  <a:cubicBezTo>
                    <a:pt x="4919" y="4580"/>
                    <a:pt x="4921" y="4582"/>
                    <a:pt x="4922" y="4586"/>
                  </a:cubicBezTo>
                  <a:lnTo>
                    <a:pt x="4922" y="4586"/>
                  </a:lnTo>
                  <a:cubicBezTo>
                    <a:pt x="4924" y="4590"/>
                    <a:pt x="4924" y="4595"/>
                    <a:pt x="4926" y="4598"/>
                  </a:cubicBezTo>
                  <a:lnTo>
                    <a:pt x="4926" y="4598"/>
                  </a:lnTo>
                  <a:cubicBezTo>
                    <a:pt x="4927" y="4601"/>
                    <a:pt x="4928" y="4605"/>
                    <a:pt x="4929" y="4608"/>
                  </a:cubicBezTo>
                  <a:lnTo>
                    <a:pt x="4929" y="4608"/>
                  </a:lnTo>
                  <a:cubicBezTo>
                    <a:pt x="4929" y="4612"/>
                    <a:pt x="4931" y="4616"/>
                    <a:pt x="4932" y="4620"/>
                  </a:cubicBezTo>
                  <a:lnTo>
                    <a:pt x="4932" y="4620"/>
                  </a:lnTo>
                  <a:cubicBezTo>
                    <a:pt x="4933" y="4624"/>
                    <a:pt x="4933" y="4626"/>
                    <a:pt x="4934" y="4630"/>
                  </a:cubicBezTo>
                  <a:lnTo>
                    <a:pt x="4934" y="4630"/>
                  </a:lnTo>
                  <a:cubicBezTo>
                    <a:pt x="4935" y="4634"/>
                    <a:pt x="4935" y="4638"/>
                    <a:pt x="4936" y="4643"/>
                  </a:cubicBezTo>
                  <a:lnTo>
                    <a:pt x="4936" y="4643"/>
                  </a:lnTo>
                  <a:cubicBezTo>
                    <a:pt x="4937" y="4646"/>
                    <a:pt x="4937" y="4648"/>
                    <a:pt x="4938" y="4652"/>
                  </a:cubicBezTo>
                  <a:lnTo>
                    <a:pt x="4938" y="4652"/>
                  </a:lnTo>
                  <a:cubicBezTo>
                    <a:pt x="4939" y="4656"/>
                    <a:pt x="4939" y="4661"/>
                    <a:pt x="4940" y="4666"/>
                  </a:cubicBezTo>
                  <a:lnTo>
                    <a:pt x="4940" y="4666"/>
                  </a:lnTo>
                  <a:cubicBezTo>
                    <a:pt x="4940" y="4668"/>
                    <a:pt x="4940" y="4671"/>
                    <a:pt x="4940" y="4673"/>
                  </a:cubicBezTo>
                  <a:lnTo>
                    <a:pt x="4940" y="4673"/>
                  </a:lnTo>
                  <a:cubicBezTo>
                    <a:pt x="4941" y="4681"/>
                    <a:pt x="4941" y="4688"/>
                    <a:pt x="4941" y="4696"/>
                  </a:cubicBezTo>
                  <a:lnTo>
                    <a:pt x="4918" y="873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1554569-E094-472A-AB96-CA02C6B1C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212" y="5171374"/>
              <a:ext cx="5979646" cy="2165856"/>
            </a:xfrm>
            <a:custGeom>
              <a:avLst/>
              <a:gdLst>
                <a:gd name="T0" fmla="*/ 1696 w 6722"/>
                <a:gd name="T1" fmla="*/ 1881 h 2436"/>
                <a:gd name="T2" fmla="*/ 1696 w 6722"/>
                <a:gd name="T3" fmla="*/ 1881 h 2436"/>
                <a:gd name="T4" fmla="*/ 5173 w 6722"/>
                <a:gd name="T5" fmla="*/ 1809 h 2436"/>
                <a:gd name="T6" fmla="*/ 5173 w 6722"/>
                <a:gd name="T7" fmla="*/ 1809 h 2436"/>
                <a:gd name="T8" fmla="*/ 5025 w 6722"/>
                <a:gd name="T9" fmla="*/ 555 h 2436"/>
                <a:gd name="T10" fmla="*/ 5025 w 6722"/>
                <a:gd name="T11" fmla="*/ 555 h 2436"/>
                <a:gd name="T12" fmla="*/ 1549 w 6722"/>
                <a:gd name="T13" fmla="*/ 627 h 2436"/>
                <a:gd name="T14" fmla="*/ 1549 w 6722"/>
                <a:gd name="T15" fmla="*/ 627 h 2436"/>
                <a:gd name="T16" fmla="*/ 1696 w 6722"/>
                <a:gd name="T17" fmla="*/ 1881 h 2436"/>
                <a:gd name="T18" fmla="*/ 5409 w 6722"/>
                <a:gd name="T19" fmla="*/ 402 h 2436"/>
                <a:gd name="T20" fmla="*/ 5409 w 6722"/>
                <a:gd name="T21" fmla="*/ 402 h 2436"/>
                <a:gd name="T22" fmla="*/ 5592 w 6722"/>
                <a:gd name="T23" fmla="*/ 1945 h 2436"/>
                <a:gd name="T24" fmla="*/ 5592 w 6722"/>
                <a:gd name="T25" fmla="*/ 1945 h 2436"/>
                <a:gd name="T26" fmla="*/ 1312 w 6722"/>
                <a:gd name="T27" fmla="*/ 2033 h 2436"/>
                <a:gd name="T28" fmla="*/ 1312 w 6722"/>
                <a:gd name="T29" fmla="*/ 2033 h 2436"/>
                <a:gd name="T30" fmla="*/ 1130 w 6722"/>
                <a:gd name="T31" fmla="*/ 490 h 2436"/>
                <a:gd name="T32" fmla="*/ 1130 w 6722"/>
                <a:gd name="T33" fmla="*/ 490 h 2436"/>
                <a:gd name="T34" fmla="*/ 5409 w 6722"/>
                <a:gd name="T35" fmla="*/ 402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22" h="2436">
                  <a:moveTo>
                    <a:pt x="1696" y="1881"/>
                  </a:moveTo>
                  <a:lnTo>
                    <a:pt x="1696" y="1881"/>
                  </a:lnTo>
                  <a:cubicBezTo>
                    <a:pt x="2695" y="2206"/>
                    <a:pt x="4255" y="2174"/>
                    <a:pt x="5173" y="1809"/>
                  </a:cubicBezTo>
                  <a:lnTo>
                    <a:pt x="5173" y="1809"/>
                  </a:lnTo>
                  <a:cubicBezTo>
                    <a:pt x="6090" y="1444"/>
                    <a:pt x="6024" y="881"/>
                    <a:pt x="5025" y="555"/>
                  </a:cubicBezTo>
                  <a:lnTo>
                    <a:pt x="5025" y="555"/>
                  </a:lnTo>
                  <a:cubicBezTo>
                    <a:pt x="4026" y="229"/>
                    <a:pt x="2467" y="260"/>
                    <a:pt x="1549" y="627"/>
                  </a:cubicBezTo>
                  <a:lnTo>
                    <a:pt x="1549" y="627"/>
                  </a:lnTo>
                  <a:cubicBezTo>
                    <a:pt x="631" y="992"/>
                    <a:pt x="697" y="1555"/>
                    <a:pt x="1696" y="1881"/>
                  </a:cubicBezTo>
                  <a:close/>
                  <a:moveTo>
                    <a:pt x="5409" y="402"/>
                  </a:moveTo>
                  <a:lnTo>
                    <a:pt x="5409" y="402"/>
                  </a:lnTo>
                  <a:cubicBezTo>
                    <a:pt x="6640" y="803"/>
                    <a:pt x="6721" y="1496"/>
                    <a:pt x="5592" y="1945"/>
                  </a:cubicBezTo>
                  <a:lnTo>
                    <a:pt x="5592" y="1945"/>
                  </a:lnTo>
                  <a:cubicBezTo>
                    <a:pt x="4462" y="2395"/>
                    <a:pt x="2542" y="2435"/>
                    <a:pt x="1312" y="2033"/>
                  </a:cubicBezTo>
                  <a:lnTo>
                    <a:pt x="1312" y="2033"/>
                  </a:lnTo>
                  <a:cubicBezTo>
                    <a:pt x="82" y="1633"/>
                    <a:pt x="0" y="940"/>
                    <a:pt x="1130" y="490"/>
                  </a:cubicBezTo>
                  <a:lnTo>
                    <a:pt x="1130" y="490"/>
                  </a:lnTo>
                  <a:cubicBezTo>
                    <a:pt x="2259" y="39"/>
                    <a:pt x="4180" y="0"/>
                    <a:pt x="5409" y="4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58868431-8FDE-401C-BDC8-15B84C59C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485" y="6238607"/>
              <a:ext cx="5410718" cy="4390568"/>
            </a:xfrm>
            <a:custGeom>
              <a:avLst/>
              <a:gdLst>
                <a:gd name="T0" fmla="*/ 6044 w 6079"/>
                <a:gd name="T1" fmla="*/ 96 h 4936"/>
                <a:gd name="T2" fmla="*/ 6017 w 6079"/>
                <a:gd name="T3" fmla="*/ 176 h 4936"/>
                <a:gd name="T4" fmla="*/ 5943 w 6079"/>
                <a:gd name="T5" fmla="*/ 299 h 4936"/>
                <a:gd name="T6" fmla="*/ 5843 w 6079"/>
                <a:gd name="T7" fmla="*/ 407 h 4936"/>
                <a:gd name="T8" fmla="*/ 5717 w 6079"/>
                <a:gd name="T9" fmla="*/ 508 h 4936"/>
                <a:gd name="T10" fmla="*/ 5602 w 6079"/>
                <a:gd name="T11" fmla="*/ 582 h 4936"/>
                <a:gd name="T12" fmla="*/ 5437 w 6079"/>
                <a:gd name="T13" fmla="*/ 669 h 4936"/>
                <a:gd name="T14" fmla="*/ 5259 w 6079"/>
                <a:gd name="T15" fmla="*/ 746 h 4936"/>
                <a:gd name="T16" fmla="*/ 4981 w 6079"/>
                <a:gd name="T17" fmla="*/ 844 h 4936"/>
                <a:gd name="T18" fmla="*/ 4773 w 6079"/>
                <a:gd name="T19" fmla="*/ 903 h 4936"/>
                <a:gd name="T20" fmla="*/ 4521 w 6079"/>
                <a:gd name="T21" fmla="*/ 962 h 4936"/>
                <a:gd name="T22" fmla="*/ 4290 w 6079"/>
                <a:gd name="T23" fmla="*/ 1005 h 4936"/>
                <a:gd name="T24" fmla="*/ 4017 w 6079"/>
                <a:gd name="T25" fmla="*/ 1047 h 4936"/>
                <a:gd name="T26" fmla="*/ 3704 w 6079"/>
                <a:gd name="T27" fmla="*/ 1080 h 4936"/>
                <a:gd name="T28" fmla="*/ 3226 w 6079"/>
                <a:gd name="T29" fmla="*/ 1107 h 4936"/>
                <a:gd name="T30" fmla="*/ 2886 w 6079"/>
                <a:gd name="T31" fmla="*/ 1111 h 4936"/>
                <a:gd name="T32" fmla="*/ 2484 w 6079"/>
                <a:gd name="T33" fmla="*/ 1096 h 4936"/>
                <a:gd name="T34" fmla="*/ 2128 w 6079"/>
                <a:gd name="T35" fmla="*/ 1067 h 4936"/>
                <a:gd name="T36" fmla="*/ 1755 w 6079"/>
                <a:gd name="T37" fmla="*/ 1017 h 4936"/>
                <a:gd name="T38" fmla="*/ 1440 w 6079"/>
                <a:gd name="T39" fmla="*/ 958 h 4936"/>
                <a:gd name="T40" fmla="*/ 1049 w 6079"/>
                <a:gd name="T41" fmla="*/ 856 h 4936"/>
                <a:gd name="T42" fmla="*/ 790 w 6079"/>
                <a:gd name="T43" fmla="*/ 767 h 4936"/>
                <a:gd name="T44" fmla="*/ 592 w 6079"/>
                <a:gd name="T45" fmla="*/ 682 h 4936"/>
                <a:gd name="T46" fmla="*/ 438 w 6079"/>
                <a:gd name="T47" fmla="*/ 600 h 4936"/>
                <a:gd name="T48" fmla="*/ 280 w 6079"/>
                <a:gd name="T49" fmla="*/ 493 h 4936"/>
                <a:gd name="T50" fmla="*/ 181 w 6079"/>
                <a:gd name="T51" fmla="*/ 407 h 4936"/>
                <a:gd name="T52" fmla="*/ 93 w 6079"/>
                <a:gd name="T53" fmla="*/ 304 h 4936"/>
                <a:gd name="T54" fmla="*/ 39 w 6079"/>
                <a:gd name="T55" fmla="*/ 209 h 4936"/>
                <a:gd name="T56" fmla="*/ 6 w 6079"/>
                <a:gd name="T57" fmla="*/ 101 h 4936"/>
                <a:gd name="T58" fmla="*/ 27 w 6079"/>
                <a:gd name="T59" fmla="*/ 3913 h 4936"/>
                <a:gd name="T60" fmla="*/ 52 w 6079"/>
                <a:gd name="T61" fmla="*/ 4005 h 4936"/>
                <a:gd name="T62" fmla="*/ 107 w 6079"/>
                <a:gd name="T63" fmla="*/ 4112 h 4936"/>
                <a:gd name="T64" fmla="*/ 180 w 6079"/>
                <a:gd name="T65" fmla="*/ 4203 h 4936"/>
                <a:gd name="T66" fmla="*/ 293 w 6079"/>
                <a:gd name="T67" fmla="*/ 4307 h 4936"/>
                <a:gd name="T68" fmla="*/ 421 w 6079"/>
                <a:gd name="T69" fmla="*/ 4398 h 4936"/>
                <a:gd name="T70" fmla="*/ 590 w 6079"/>
                <a:gd name="T71" fmla="*/ 4492 h 4936"/>
                <a:gd name="T72" fmla="*/ 761 w 6079"/>
                <a:gd name="T73" fmla="*/ 4569 h 4936"/>
                <a:gd name="T74" fmla="*/ 947 w 6079"/>
                <a:gd name="T75" fmla="*/ 4639 h 4936"/>
                <a:gd name="T76" fmla="*/ 1259 w 6079"/>
                <a:gd name="T77" fmla="*/ 4732 h 4936"/>
                <a:gd name="T78" fmla="*/ 1575 w 6079"/>
                <a:gd name="T79" fmla="*/ 4804 h 4936"/>
                <a:gd name="T80" fmla="*/ 1847 w 6079"/>
                <a:gd name="T81" fmla="*/ 4850 h 4936"/>
                <a:gd name="T82" fmla="*/ 2140 w 6079"/>
                <a:gd name="T83" fmla="*/ 4889 h 4936"/>
                <a:gd name="T84" fmla="*/ 2409 w 6079"/>
                <a:gd name="T85" fmla="*/ 4913 h 4936"/>
                <a:gd name="T86" fmla="*/ 2716 w 6079"/>
                <a:gd name="T87" fmla="*/ 4929 h 4936"/>
                <a:gd name="T88" fmla="*/ 3016 w 6079"/>
                <a:gd name="T89" fmla="*/ 4935 h 4936"/>
                <a:gd name="T90" fmla="*/ 3363 w 6079"/>
                <a:gd name="T91" fmla="*/ 4927 h 4936"/>
                <a:gd name="T92" fmla="*/ 3699 w 6079"/>
                <a:gd name="T93" fmla="*/ 4905 h 4936"/>
                <a:gd name="T94" fmla="*/ 4006 w 6079"/>
                <a:gd name="T95" fmla="*/ 4874 h 4936"/>
                <a:gd name="T96" fmla="*/ 4245 w 6079"/>
                <a:gd name="T97" fmla="*/ 4839 h 4936"/>
                <a:gd name="T98" fmla="*/ 4511 w 6079"/>
                <a:gd name="T99" fmla="*/ 4791 h 4936"/>
                <a:gd name="T100" fmla="*/ 4735 w 6079"/>
                <a:gd name="T101" fmla="*/ 4741 h 4936"/>
                <a:gd name="T102" fmla="*/ 4976 w 6079"/>
                <a:gd name="T103" fmla="*/ 4675 h 4936"/>
                <a:gd name="T104" fmla="*/ 5158 w 6079"/>
                <a:gd name="T105" fmla="*/ 4615 h 4936"/>
                <a:gd name="T106" fmla="*/ 5392 w 6079"/>
                <a:gd name="T107" fmla="*/ 4523 h 4936"/>
                <a:gd name="T108" fmla="*/ 5521 w 6079"/>
                <a:gd name="T109" fmla="*/ 4461 h 4936"/>
                <a:gd name="T110" fmla="*/ 5666 w 6079"/>
                <a:gd name="T111" fmla="*/ 4379 h 4936"/>
                <a:gd name="T112" fmla="*/ 5768 w 6079"/>
                <a:gd name="T113" fmla="*/ 4310 h 4936"/>
                <a:gd name="T114" fmla="*/ 5866 w 6079"/>
                <a:gd name="T115" fmla="*/ 4230 h 4936"/>
                <a:gd name="T116" fmla="*/ 5962 w 6079"/>
                <a:gd name="T117" fmla="*/ 4128 h 4936"/>
                <a:gd name="T118" fmla="*/ 6018 w 6079"/>
                <a:gd name="T119" fmla="*/ 4042 h 4936"/>
                <a:gd name="T120" fmla="*/ 6053 w 6079"/>
                <a:gd name="T121" fmla="*/ 3969 h 4936"/>
                <a:gd name="T122" fmla="*/ 6075 w 6079"/>
                <a:gd name="T123" fmla="*/ 3877 h 4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79" h="4936">
                  <a:moveTo>
                    <a:pt x="6055" y="0"/>
                  </a:moveTo>
                  <a:lnTo>
                    <a:pt x="6055" y="0"/>
                  </a:lnTo>
                  <a:cubicBezTo>
                    <a:pt x="6055" y="8"/>
                    <a:pt x="6055" y="15"/>
                    <a:pt x="6054" y="22"/>
                  </a:cubicBezTo>
                  <a:lnTo>
                    <a:pt x="6054" y="22"/>
                  </a:lnTo>
                  <a:cubicBezTo>
                    <a:pt x="6054" y="23"/>
                    <a:pt x="6054" y="25"/>
                    <a:pt x="6054" y="26"/>
                  </a:cubicBezTo>
                  <a:lnTo>
                    <a:pt x="6054" y="26"/>
                  </a:lnTo>
                  <a:cubicBezTo>
                    <a:pt x="6054" y="34"/>
                    <a:pt x="6053" y="42"/>
                    <a:pt x="6053" y="49"/>
                  </a:cubicBezTo>
                  <a:lnTo>
                    <a:pt x="6053" y="49"/>
                  </a:lnTo>
                  <a:cubicBezTo>
                    <a:pt x="6053" y="51"/>
                    <a:pt x="6052" y="54"/>
                    <a:pt x="6052" y="55"/>
                  </a:cubicBezTo>
                  <a:lnTo>
                    <a:pt x="6052" y="55"/>
                  </a:lnTo>
                  <a:cubicBezTo>
                    <a:pt x="6051" y="60"/>
                    <a:pt x="6050" y="66"/>
                    <a:pt x="6049" y="72"/>
                  </a:cubicBezTo>
                  <a:lnTo>
                    <a:pt x="6049" y="72"/>
                  </a:lnTo>
                  <a:cubicBezTo>
                    <a:pt x="6049" y="74"/>
                    <a:pt x="6048" y="77"/>
                    <a:pt x="6047" y="79"/>
                  </a:cubicBezTo>
                  <a:lnTo>
                    <a:pt x="6047" y="79"/>
                  </a:lnTo>
                  <a:cubicBezTo>
                    <a:pt x="6046" y="85"/>
                    <a:pt x="6046" y="91"/>
                    <a:pt x="6044" y="96"/>
                  </a:cubicBezTo>
                  <a:lnTo>
                    <a:pt x="6044" y="96"/>
                  </a:lnTo>
                  <a:cubicBezTo>
                    <a:pt x="6044" y="98"/>
                    <a:pt x="6043" y="100"/>
                    <a:pt x="6043" y="102"/>
                  </a:cubicBezTo>
                  <a:lnTo>
                    <a:pt x="6043" y="102"/>
                  </a:lnTo>
                  <a:cubicBezTo>
                    <a:pt x="6040" y="110"/>
                    <a:pt x="6039" y="117"/>
                    <a:pt x="6036" y="125"/>
                  </a:cubicBezTo>
                  <a:lnTo>
                    <a:pt x="6036" y="125"/>
                  </a:lnTo>
                  <a:cubicBezTo>
                    <a:pt x="6036" y="125"/>
                    <a:pt x="6036" y="127"/>
                    <a:pt x="6036" y="128"/>
                  </a:cubicBezTo>
                  <a:lnTo>
                    <a:pt x="6036" y="128"/>
                  </a:lnTo>
                  <a:cubicBezTo>
                    <a:pt x="6034" y="134"/>
                    <a:pt x="6031" y="141"/>
                    <a:pt x="6029" y="147"/>
                  </a:cubicBezTo>
                  <a:lnTo>
                    <a:pt x="6029" y="147"/>
                  </a:lnTo>
                  <a:cubicBezTo>
                    <a:pt x="6029" y="150"/>
                    <a:pt x="6028" y="151"/>
                    <a:pt x="6027" y="154"/>
                  </a:cubicBezTo>
                  <a:lnTo>
                    <a:pt x="6027" y="154"/>
                  </a:lnTo>
                  <a:cubicBezTo>
                    <a:pt x="6024" y="160"/>
                    <a:pt x="6022" y="165"/>
                    <a:pt x="6020" y="171"/>
                  </a:cubicBezTo>
                  <a:lnTo>
                    <a:pt x="6020" y="171"/>
                  </a:lnTo>
                  <a:cubicBezTo>
                    <a:pt x="6019" y="173"/>
                    <a:pt x="6018" y="174"/>
                    <a:pt x="6017" y="176"/>
                  </a:cubicBezTo>
                  <a:lnTo>
                    <a:pt x="6017" y="176"/>
                  </a:lnTo>
                  <a:cubicBezTo>
                    <a:pt x="6014" y="184"/>
                    <a:pt x="6010" y="190"/>
                    <a:pt x="6007" y="198"/>
                  </a:cubicBezTo>
                  <a:lnTo>
                    <a:pt x="6007" y="198"/>
                  </a:lnTo>
                  <a:cubicBezTo>
                    <a:pt x="6006" y="200"/>
                    <a:pt x="6006" y="201"/>
                    <a:pt x="6004" y="203"/>
                  </a:cubicBezTo>
                  <a:lnTo>
                    <a:pt x="6004" y="203"/>
                  </a:lnTo>
                  <a:cubicBezTo>
                    <a:pt x="6002" y="209"/>
                    <a:pt x="5999" y="214"/>
                    <a:pt x="5995" y="220"/>
                  </a:cubicBezTo>
                  <a:lnTo>
                    <a:pt x="5995" y="220"/>
                  </a:lnTo>
                  <a:cubicBezTo>
                    <a:pt x="5994" y="222"/>
                    <a:pt x="5993" y="225"/>
                    <a:pt x="5992" y="226"/>
                  </a:cubicBezTo>
                  <a:lnTo>
                    <a:pt x="5992" y="226"/>
                  </a:lnTo>
                  <a:cubicBezTo>
                    <a:pt x="5990" y="230"/>
                    <a:pt x="5987" y="233"/>
                    <a:pt x="5986" y="237"/>
                  </a:cubicBezTo>
                  <a:lnTo>
                    <a:pt x="5986" y="237"/>
                  </a:lnTo>
                  <a:cubicBezTo>
                    <a:pt x="5981" y="245"/>
                    <a:pt x="5975" y="253"/>
                    <a:pt x="5970" y="262"/>
                  </a:cubicBezTo>
                  <a:lnTo>
                    <a:pt x="5970" y="262"/>
                  </a:lnTo>
                  <a:cubicBezTo>
                    <a:pt x="5968" y="264"/>
                    <a:pt x="5967" y="267"/>
                    <a:pt x="5965" y="269"/>
                  </a:cubicBezTo>
                  <a:lnTo>
                    <a:pt x="5965" y="269"/>
                  </a:lnTo>
                  <a:cubicBezTo>
                    <a:pt x="5958" y="279"/>
                    <a:pt x="5951" y="289"/>
                    <a:pt x="5943" y="299"/>
                  </a:cubicBezTo>
                  <a:lnTo>
                    <a:pt x="5943" y="299"/>
                  </a:lnTo>
                  <a:cubicBezTo>
                    <a:pt x="5941" y="302"/>
                    <a:pt x="5940" y="304"/>
                    <a:pt x="5938" y="305"/>
                  </a:cubicBezTo>
                  <a:lnTo>
                    <a:pt x="5938" y="305"/>
                  </a:lnTo>
                  <a:cubicBezTo>
                    <a:pt x="5932" y="314"/>
                    <a:pt x="5925" y="322"/>
                    <a:pt x="5918" y="330"/>
                  </a:cubicBezTo>
                  <a:lnTo>
                    <a:pt x="5918" y="330"/>
                  </a:lnTo>
                  <a:cubicBezTo>
                    <a:pt x="5915" y="334"/>
                    <a:pt x="5913" y="336"/>
                    <a:pt x="5911" y="339"/>
                  </a:cubicBezTo>
                  <a:lnTo>
                    <a:pt x="5911" y="339"/>
                  </a:lnTo>
                  <a:cubicBezTo>
                    <a:pt x="5902" y="348"/>
                    <a:pt x="5893" y="358"/>
                    <a:pt x="5884" y="368"/>
                  </a:cubicBezTo>
                  <a:lnTo>
                    <a:pt x="5884" y="368"/>
                  </a:lnTo>
                  <a:cubicBezTo>
                    <a:pt x="5884" y="368"/>
                    <a:pt x="5883" y="368"/>
                    <a:pt x="5882" y="370"/>
                  </a:cubicBezTo>
                  <a:lnTo>
                    <a:pt x="5882" y="370"/>
                  </a:lnTo>
                  <a:cubicBezTo>
                    <a:pt x="5873" y="379"/>
                    <a:pt x="5862" y="389"/>
                    <a:pt x="5851" y="400"/>
                  </a:cubicBezTo>
                  <a:lnTo>
                    <a:pt x="5851" y="400"/>
                  </a:lnTo>
                  <a:cubicBezTo>
                    <a:pt x="5849" y="402"/>
                    <a:pt x="5845" y="404"/>
                    <a:pt x="5843" y="407"/>
                  </a:cubicBezTo>
                  <a:lnTo>
                    <a:pt x="5843" y="407"/>
                  </a:lnTo>
                  <a:cubicBezTo>
                    <a:pt x="5833" y="416"/>
                    <a:pt x="5824" y="424"/>
                    <a:pt x="5814" y="432"/>
                  </a:cubicBezTo>
                  <a:lnTo>
                    <a:pt x="5814" y="432"/>
                  </a:lnTo>
                  <a:cubicBezTo>
                    <a:pt x="5812" y="434"/>
                    <a:pt x="5809" y="437"/>
                    <a:pt x="5807" y="439"/>
                  </a:cubicBezTo>
                  <a:lnTo>
                    <a:pt x="5807" y="439"/>
                  </a:lnTo>
                  <a:cubicBezTo>
                    <a:pt x="5805" y="440"/>
                    <a:pt x="5803" y="442"/>
                    <a:pt x="5801" y="444"/>
                  </a:cubicBezTo>
                  <a:lnTo>
                    <a:pt x="5801" y="444"/>
                  </a:lnTo>
                  <a:cubicBezTo>
                    <a:pt x="5794" y="450"/>
                    <a:pt x="5787" y="455"/>
                    <a:pt x="5781" y="460"/>
                  </a:cubicBezTo>
                  <a:lnTo>
                    <a:pt x="5781" y="460"/>
                  </a:lnTo>
                  <a:cubicBezTo>
                    <a:pt x="5777" y="463"/>
                    <a:pt x="5775" y="465"/>
                    <a:pt x="5773" y="467"/>
                  </a:cubicBezTo>
                  <a:lnTo>
                    <a:pt x="5773" y="467"/>
                  </a:lnTo>
                  <a:cubicBezTo>
                    <a:pt x="5765" y="473"/>
                    <a:pt x="5757" y="479"/>
                    <a:pt x="5750" y="485"/>
                  </a:cubicBezTo>
                  <a:lnTo>
                    <a:pt x="5750" y="485"/>
                  </a:lnTo>
                  <a:cubicBezTo>
                    <a:pt x="5748" y="486"/>
                    <a:pt x="5747" y="487"/>
                    <a:pt x="5745" y="488"/>
                  </a:cubicBezTo>
                  <a:lnTo>
                    <a:pt x="5745" y="488"/>
                  </a:lnTo>
                  <a:cubicBezTo>
                    <a:pt x="5736" y="495"/>
                    <a:pt x="5726" y="502"/>
                    <a:pt x="5717" y="508"/>
                  </a:cubicBezTo>
                  <a:lnTo>
                    <a:pt x="5717" y="508"/>
                  </a:lnTo>
                  <a:cubicBezTo>
                    <a:pt x="5714" y="510"/>
                    <a:pt x="5711" y="512"/>
                    <a:pt x="5707" y="514"/>
                  </a:cubicBezTo>
                  <a:lnTo>
                    <a:pt x="5707" y="514"/>
                  </a:lnTo>
                  <a:cubicBezTo>
                    <a:pt x="5701" y="519"/>
                    <a:pt x="5694" y="525"/>
                    <a:pt x="5686" y="529"/>
                  </a:cubicBezTo>
                  <a:lnTo>
                    <a:pt x="5686" y="529"/>
                  </a:lnTo>
                  <a:cubicBezTo>
                    <a:pt x="5683" y="531"/>
                    <a:pt x="5679" y="534"/>
                    <a:pt x="5676" y="536"/>
                  </a:cubicBezTo>
                  <a:lnTo>
                    <a:pt x="5676" y="536"/>
                  </a:lnTo>
                  <a:cubicBezTo>
                    <a:pt x="5668" y="541"/>
                    <a:pt x="5661" y="546"/>
                    <a:pt x="5652" y="551"/>
                  </a:cubicBezTo>
                  <a:lnTo>
                    <a:pt x="5652" y="551"/>
                  </a:lnTo>
                  <a:cubicBezTo>
                    <a:pt x="5649" y="553"/>
                    <a:pt x="5646" y="555"/>
                    <a:pt x="5643" y="557"/>
                  </a:cubicBezTo>
                  <a:lnTo>
                    <a:pt x="5643" y="557"/>
                  </a:lnTo>
                  <a:cubicBezTo>
                    <a:pt x="5632" y="564"/>
                    <a:pt x="5621" y="571"/>
                    <a:pt x="5610" y="578"/>
                  </a:cubicBezTo>
                  <a:lnTo>
                    <a:pt x="5610" y="578"/>
                  </a:lnTo>
                  <a:cubicBezTo>
                    <a:pt x="5607" y="578"/>
                    <a:pt x="5605" y="580"/>
                    <a:pt x="5602" y="582"/>
                  </a:cubicBezTo>
                  <a:lnTo>
                    <a:pt x="5602" y="582"/>
                  </a:lnTo>
                  <a:cubicBezTo>
                    <a:pt x="5593" y="587"/>
                    <a:pt x="5583" y="593"/>
                    <a:pt x="5574" y="598"/>
                  </a:cubicBezTo>
                  <a:lnTo>
                    <a:pt x="5574" y="598"/>
                  </a:lnTo>
                  <a:cubicBezTo>
                    <a:pt x="5570" y="601"/>
                    <a:pt x="5565" y="602"/>
                    <a:pt x="5560" y="605"/>
                  </a:cubicBezTo>
                  <a:lnTo>
                    <a:pt x="5560" y="605"/>
                  </a:lnTo>
                  <a:cubicBezTo>
                    <a:pt x="5553" y="610"/>
                    <a:pt x="5545" y="614"/>
                    <a:pt x="5536" y="619"/>
                  </a:cubicBezTo>
                  <a:lnTo>
                    <a:pt x="5536" y="619"/>
                  </a:lnTo>
                  <a:cubicBezTo>
                    <a:pt x="5531" y="621"/>
                    <a:pt x="5527" y="624"/>
                    <a:pt x="5522" y="627"/>
                  </a:cubicBezTo>
                  <a:lnTo>
                    <a:pt x="5522" y="627"/>
                  </a:lnTo>
                  <a:cubicBezTo>
                    <a:pt x="5513" y="631"/>
                    <a:pt x="5505" y="635"/>
                    <a:pt x="5498" y="639"/>
                  </a:cubicBezTo>
                  <a:lnTo>
                    <a:pt x="5498" y="639"/>
                  </a:lnTo>
                  <a:cubicBezTo>
                    <a:pt x="5493" y="642"/>
                    <a:pt x="5487" y="644"/>
                    <a:pt x="5481" y="647"/>
                  </a:cubicBezTo>
                  <a:lnTo>
                    <a:pt x="5481" y="647"/>
                  </a:lnTo>
                  <a:cubicBezTo>
                    <a:pt x="5474" y="650"/>
                    <a:pt x="5467" y="654"/>
                    <a:pt x="5459" y="658"/>
                  </a:cubicBezTo>
                  <a:lnTo>
                    <a:pt x="5459" y="658"/>
                  </a:lnTo>
                  <a:cubicBezTo>
                    <a:pt x="5451" y="661"/>
                    <a:pt x="5445" y="666"/>
                    <a:pt x="5437" y="669"/>
                  </a:cubicBezTo>
                  <a:lnTo>
                    <a:pt x="5437" y="669"/>
                  </a:lnTo>
                  <a:cubicBezTo>
                    <a:pt x="5429" y="673"/>
                    <a:pt x="5422" y="676"/>
                    <a:pt x="5415" y="680"/>
                  </a:cubicBezTo>
                  <a:lnTo>
                    <a:pt x="5415" y="680"/>
                  </a:lnTo>
                  <a:cubicBezTo>
                    <a:pt x="5407" y="683"/>
                    <a:pt x="5399" y="686"/>
                    <a:pt x="5392" y="690"/>
                  </a:cubicBezTo>
                  <a:lnTo>
                    <a:pt x="5392" y="690"/>
                  </a:lnTo>
                  <a:cubicBezTo>
                    <a:pt x="5384" y="694"/>
                    <a:pt x="5376" y="696"/>
                    <a:pt x="5368" y="700"/>
                  </a:cubicBezTo>
                  <a:lnTo>
                    <a:pt x="5368" y="700"/>
                  </a:lnTo>
                  <a:cubicBezTo>
                    <a:pt x="5361" y="703"/>
                    <a:pt x="5352" y="707"/>
                    <a:pt x="5344" y="710"/>
                  </a:cubicBezTo>
                  <a:lnTo>
                    <a:pt x="5344" y="710"/>
                  </a:lnTo>
                  <a:cubicBezTo>
                    <a:pt x="5337" y="714"/>
                    <a:pt x="5329" y="717"/>
                    <a:pt x="5321" y="721"/>
                  </a:cubicBezTo>
                  <a:lnTo>
                    <a:pt x="5321" y="721"/>
                  </a:lnTo>
                  <a:cubicBezTo>
                    <a:pt x="5313" y="724"/>
                    <a:pt x="5304" y="727"/>
                    <a:pt x="5296" y="731"/>
                  </a:cubicBezTo>
                  <a:lnTo>
                    <a:pt x="5296" y="731"/>
                  </a:lnTo>
                  <a:cubicBezTo>
                    <a:pt x="5284" y="736"/>
                    <a:pt x="5271" y="741"/>
                    <a:pt x="5259" y="746"/>
                  </a:cubicBezTo>
                  <a:lnTo>
                    <a:pt x="5259" y="746"/>
                  </a:lnTo>
                  <a:cubicBezTo>
                    <a:pt x="5238" y="754"/>
                    <a:pt x="5218" y="761"/>
                    <a:pt x="5198" y="769"/>
                  </a:cubicBezTo>
                  <a:lnTo>
                    <a:pt x="5198" y="769"/>
                  </a:lnTo>
                  <a:cubicBezTo>
                    <a:pt x="5191" y="772"/>
                    <a:pt x="5184" y="774"/>
                    <a:pt x="5178" y="777"/>
                  </a:cubicBezTo>
                  <a:lnTo>
                    <a:pt x="5178" y="777"/>
                  </a:lnTo>
                  <a:cubicBezTo>
                    <a:pt x="5164" y="782"/>
                    <a:pt x="5149" y="787"/>
                    <a:pt x="5135" y="792"/>
                  </a:cubicBezTo>
                  <a:lnTo>
                    <a:pt x="5135" y="792"/>
                  </a:lnTo>
                  <a:cubicBezTo>
                    <a:pt x="5127" y="795"/>
                    <a:pt x="5120" y="797"/>
                    <a:pt x="5112" y="800"/>
                  </a:cubicBezTo>
                  <a:lnTo>
                    <a:pt x="5112" y="800"/>
                  </a:lnTo>
                  <a:cubicBezTo>
                    <a:pt x="5098" y="805"/>
                    <a:pt x="5083" y="810"/>
                    <a:pt x="5069" y="815"/>
                  </a:cubicBezTo>
                  <a:lnTo>
                    <a:pt x="5069" y="815"/>
                  </a:lnTo>
                  <a:cubicBezTo>
                    <a:pt x="5062" y="817"/>
                    <a:pt x="5054" y="820"/>
                    <a:pt x="5047" y="822"/>
                  </a:cubicBezTo>
                  <a:lnTo>
                    <a:pt x="5047" y="822"/>
                  </a:lnTo>
                  <a:cubicBezTo>
                    <a:pt x="5029" y="828"/>
                    <a:pt x="5011" y="834"/>
                    <a:pt x="4993" y="839"/>
                  </a:cubicBezTo>
                  <a:lnTo>
                    <a:pt x="4993" y="839"/>
                  </a:lnTo>
                  <a:cubicBezTo>
                    <a:pt x="4989" y="841"/>
                    <a:pt x="4986" y="842"/>
                    <a:pt x="4981" y="844"/>
                  </a:cubicBezTo>
                  <a:lnTo>
                    <a:pt x="4981" y="844"/>
                  </a:lnTo>
                  <a:cubicBezTo>
                    <a:pt x="4972" y="846"/>
                    <a:pt x="4962" y="849"/>
                    <a:pt x="4953" y="852"/>
                  </a:cubicBezTo>
                  <a:lnTo>
                    <a:pt x="4953" y="852"/>
                  </a:lnTo>
                  <a:cubicBezTo>
                    <a:pt x="4943" y="855"/>
                    <a:pt x="4934" y="858"/>
                    <a:pt x="4923" y="861"/>
                  </a:cubicBezTo>
                  <a:lnTo>
                    <a:pt x="4923" y="861"/>
                  </a:lnTo>
                  <a:cubicBezTo>
                    <a:pt x="4914" y="864"/>
                    <a:pt x="4903" y="867"/>
                    <a:pt x="4894" y="869"/>
                  </a:cubicBezTo>
                  <a:lnTo>
                    <a:pt x="4894" y="869"/>
                  </a:lnTo>
                  <a:cubicBezTo>
                    <a:pt x="4884" y="873"/>
                    <a:pt x="4873" y="875"/>
                    <a:pt x="4863" y="878"/>
                  </a:cubicBezTo>
                  <a:lnTo>
                    <a:pt x="4863" y="878"/>
                  </a:lnTo>
                  <a:cubicBezTo>
                    <a:pt x="4854" y="881"/>
                    <a:pt x="4843" y="884"/>
                    <a:pt x="4834" y="886"/>
                  </a:cubicBezTo>
                  <a:lnTo>
                    <a:pt x="4834" y="886"/>
                  </a:lnTo>
                  <a:cubicBezTo>
                    <a:pt x="4824" y="889"/>
                    <a:pt x="4813" y="892"/>
                    <a:pt x="4803" y="895"/>
                  </a:cubicBezTo>
                  <a:lnTo>
                    <a:pt x="4803" y="895"/>
                  </a:lnTo>
                  <a:cubicBezTo>
                    <a:pt x="4793" y="898"/>
                    <a:pt x="4783" y="900"/>
                    <a:pt x="4773" y="903"/>
                  </a:cubicBezTo>
                  <a:lnTo>
                    <a:pt x="4773" y="903"/>
                  </a:lnTo>
                  <a:cubicBezTo>
                    <a:pt x="4762" y="905"/>
                    <a:pt x="4752" y="908"/>
                    <a:pt x="4741" y="910"/>
                  </a:cubicBezTo>
                  <a:lnTo>
                    <a:pt x="4741" y="910"/>
                  </a:lnTo>
                  <a:cubicBezTo>
                    <a:pt x="4731" y="913"/>
                    <a:pt x="4721" y="916"/>
                    <a:pt x="4711" y="918"/>
                  </a:cubicBezTo>
                  <a:lnTo>
                    <a:pt x="4711" y="918"/>
                  </a:lnTo>
                  <a:cubicBezTo>
                    <a:pt x="4701" y="921"/>
                    <a:pt x="4690" y="923"/>
                    <a:pt x="4679" y="926"/>
                  </a:cubicBezTo>
                  <a:lnTo>
                    <a:pt x="4679" y="926"/>
                  </a:lnTo>
                  <a:cubicBezTo>
                    <a:pt x="4669" y="928"/>
                    <a:pt x="4659" y="931"/>
                    <a:pt x="4648" y="934"/>
                  </a:cubicBezTo>
                  <a:lnTo>
                    <a:pt x="4648" y="934"/>
                  </a:lnTo>
                  <a:cubicBezTo>
                    <a:pt x="4637" y="936"/>
                    <a:pt x="4627" y="939"/>
                    <a:pt x="4616" y="941"/>
                  </a:cubicBezTo>
                  <a:lnTo>
                    <a:pt x="4616" y="941"/>
                  </a:lnTo>
                  <a:cubicBezTo>
                    <a:pt x="4606" y="943"/>
                    <a:pt x="4595" y="945"/>
                    <a:pt x="4584" y="948"/>
                  </a:cubicBezTo>
                  <a:lnTo>
                    <a:pt x="4584" y="948"/>
                  </a:lnTo>
                  <a:cubicBezTo>
                    <a:pt x="4574" y="950"/>
                    <a:pt x="4563" y="952"/>
                    <a:pt x="4553" y="955"/>
                  </a:cubicBezTo>
                  <a:lnTo>
                    <a:pt x="4553" y="955"/>
                  </a:lnTo>
                  <a:cubicBezTo>
                    <a:pt x="4541" y="958"/>
                    <a:pt x="4531" y="959"/>
                    <a:pt x="4521" y="962"/>
                  </a:cubicBezTo>
                  <a:lnTo>
                    <a:pt x="4521" y="962"/>
                  </a:lnTo>
                  <a:cubicBezTo>
                    <a:pt x="4510" y="964"/>
                    <a:pt x="4498" y="966"/>
                    <a:pt x="4487" y="969"/>
                  </a:cubicBezTo>
                  <a:lnTo>
                    <a:pt x="4487" y="969"/>
                  </a:lnTo>
                  <a:cubicBezTo>
                    <a:pt x="4477" y="971"/>
                    <a:pt x="4466" y="973"/>
                    <a:pt x="4455" y="975"/>
                  </a:cubicBezTo>
                  <a:lnTo>
                    <a:pt x="4455" y="975"/>
                  </a:lnTo>
                  <a:cubicBezTo>
                    <a:pt x="4445" y="977"/>
                    <a:pt x="4433" y="979"/>
                    <a:pt x="4422" y="981"/>
                  </a:cubicBezTo>
                  <a:lnTo>
                    <a:pt x="4422" y="981"/>
                  </a:lnTo>
                  <a:cubicBezTo>
                    <a:pt x="4411" y="983"/>
                    <a:pt x="4401" y="986"/>
                    <a:pt x="4390" y="988"/>
                  </a:cubicBezTo>
                  <a:lnTo>
                    <a:pt x="4390" y="988"/>
                  </a:lnTo>
                  <a:cubicBezTo>
                    <a:pt x="4379" y="989"/>
                    <a:pt x="4367" y="992"/>
                    <a:pt x="4356" y="994"/>
                  </a:cubicBezTo>
                  <a:lnTo>
                    <a:pt x="4356" y="994"/>
                  </a:lnTo>
                  <a:cubicBezTo>
                    <a:pt x="4345" y="996"/>
                    <a:pt x="4334" y="998"/>
                    <a:pt x="4323" y="1000"/>
                  </a:cubicBezTo>
                  <a:lnTo>
                    <a:pt x="4323" y="1000"/>
                  </a:lnTo>
                  <a:cubicBezTo>
                    <a:pt x="4312" y="1001"/>
                    <a:pt x="4301" y="1004"/>
                    <a:pt x="4290" y="1005"/>
                  </a:cubicBezTo>
                  <a:lnTo>
                    <a:pt x="4290" y="1005"/>
                  </a:lnTo>
                  <a:cubicBezTo>
                    <a:pt x="4278" y="1007"/>
                    <a:pt x="4267" y="1009"/>
                    <a:pt x="4256" y="1011"/>
                  </a:cubicBezTo>
                  <a:lnTo>
                    <a:pt x="4256" y="1011"/>
                  </a:lnTo>
                  <a:cubicBezTo>
                    <a:pt x="4245" y="1013"/>
                    <a:pt x="4234" y="1015"/>
                    <a:pt x="4222" y="1017"/>
                  </a:cubicBezTo>
                  <a:lnTo>
                    <a:pt x="4222" y="1017"/>
                  </a:lnTo>
                  <a:cubicBezTo>
                    <a:pt x="4211" y="1018"/>
                    <a:pt x="4200" y="1020"/>
                    <a:pt x="4189" y="1022"/>
                  </a:cubicBezTo>
                  <a:lnTo>
                    <a:pt x="4189" y="1022"/>
                  </a:lnTo>
                  <a:cubicBezTo>
                    <a:pt x="4178" y="1024"/>
                    <a:pt x="4165" y="1025"/>
                    <a:pt x="4154" y="1027"/>
                  </a:cubicBezTo>
                  <a:lnTo>
                    <a:pt x="4154" y="1027"/>
                  </a:lnTo>
                  <a:cubicBezTo>
                    <a:pt x="4143" y="1029"/>
                    <a:pt x="4132" y="1030"/>
                    <a:pt x="4120" y="1032"/>
                  </a:cubicBezTo>
                  <a:lnTo>
                    <a:pt x="4120" y="1032"/>
                  </a:lnTo>
                  <a:cubicBezTo>
                    <a:pt x="4109" y="1034"/>
                    <a:pt x="4098" y="1035"/>
                    <a:pt x="4086" y="1037"/>
                  </a:cubicBezTo>
                  <a:lnTo>
                    <a:pt x="4086" y="1037"/>
                  </a:lnTo>
                  <a:cubicBezTo>
                    <a:pt x="4075" y="1039"/>
                    <a:pt x="4063" y="1040"/>
                    <a:pt x="4051" y="1041"/>
                  </a:cubicBezTo>
                  <a:lnTo>
                    <a:pt x="4051" y="1041"/>
                  </a:lnTo>
                  <a:cubicBezTo>
                    <a:pt x="4040" y="1043"/>
                    <a:pt x="4028" y="1045"/>
                    <a:pt x="4017" y="1047"/>
                  </a:cubicBezTo>
                  <a:lnTo>
                    <a:pt x="4017" y="1047"/>
                  </a:lnTo>
                  <a:cubicBezTo>
                    <a:pt x="4005" y="1047"/>
                    <a:pt x="3994" y="1049"/>
                    <a:pt x="3982" y="1051"/>
                  </a:cubicBezTo>
                  <a:lnTo>
                    <a:pt x="3982" y="1051"/>
                  </a:lnTo>
                  <a:cubicBezTo>
                    <a:pt x="3971" y="1052"/>
                    <a:pt x="3960" y="1053"/>
                    <a:pt x="3948" y="1055"/>
                  </a:cubicBezTo>
                  <a:lnTo>
                    <a:pt x="3948" y="1055"/>
                  </a:lnTo>
                  <a:cubicBezTo>
                    <a:pt x="3922" y="1058"/>
                    <a:pt x="3895" y="1061"/>
                    <a:pt x="3868" y="1064"/>
                  </a:cubicBezTo>
                  <a:lnTo>
                    <a:pt x="3868" y="1064"/>
                  </a:lnTo>
                  <a:cubicBezTo>
                    <a:pt x="3862" y="1064"/>
                    <a:pt x="3856" y="1066"/>
                    <a:pt x="3849" y="1066"/>
                  </a:cubicBezTo>
                  <a:lnTo>
                    <a:pt x="3849" y="1066"/>
                  </a:lnTo>
                  <a:cubicBezTo>
                    <a:pt x="3828" y="1068"/>
                    <a:pt x="3807" y="1070"/>
                    <a:pt x="3787" y="1072"/>
                  </a:cubicBezTo>
                  <a:lnTo>
                    <a:pt x="3787" y="1072"/>
                  </a:lnTo>
                  <a:cubicBezTo>
                    <a:pt x="3778" y="1073"/>
                    <a:pt x="3769" y="1074"/>
                    <a:pt x="3760" y="1075"/>
                  </a:cubicBezTo>
                  <a:lnTo>
                    <a:pt x="3760" y="1075"/>
                  </a:lnTo>
                  <a:cubicBezTo>
                    <a:pt x="3742" y="1077"/>
                    <a:pt x="3723" y="1078"/>
                    <a:pt x="3704" y="1080"/>
                  </a:cubicBezTo>
                  <a:lnTo>
                    <a:pt x="3704" y="1080"/>
                  </a:lnTo>
                  <a:cubicBezTo>
                    <a:pt x="3695" y="1081"/>
                    <a:pt x="3686" y="1082"/>
                    <a:pt x="3676" y="1083"/>
                  </a:cubicBezTo>
                  <a:lnTo>
                    <a:pt x="3676" y="1083"/>
                  </a:lnTo>
                  <a:cubicBezTo>
                    <a:pt x="3656" y="1084"/>
                    <a:pt x="3635" y="1086"/>
                    <a:pt x="3614" y="1088"/>
                  </a:cubicBezTo>
                  <a:lnTo>
                    <a:pt x="3614" y="1088"/>
                  </a:lnTo>
                  <a:cubicBezTo>
                    <a:pt x="3608" y="1088"/>
                    <a:pt x="3601" y="1089"/>
                    <a:pt x="3595" y="1089"/>
                  </a:cubicBezTo>
                  <a:lnTo>
                    <a:pt x="3595" y="1089"/>
                  </a:lnTo>
                  <a:cubicBezTo>
                    <a:pt x="3557" y="1092"/>
                    <a:pt x="3519" y="1094"/>
                    <a:pt x="3481" y="1096"/>
                  </a:cubicBezTo>
                  <a:lnTo>
                    <a:pt x="3481" y="1096"/>
                  </a:lnTo>
                  <a:cubicBezTo>
                    <a:pt x="3475" y="1097"/>
                    <a:pt x="3468" y="1097"/>
                    <a:pt x="3462" y="1097"/>
                  </a:cubicBezTo>
                  <a:lnTo>
                    <a:pt x="3462" y="1097"/>
                  </a:lnTo>
                  <a:cubicBezTo>
                    <a:pt x="3425" y="1100"/>
                    <a:pt x="3387" y="1101"/>
                    <a:pt x="3350" y="1103"/>
                  </a:cubicBezTo>
                  <a:lnTo>
                    <a:pt x="3350" y="1103"/>
                  </a:lnTo>
                  <a:cubicBezTo>
                    <a:pt x="3342" y="1103"/>
                    <a:pt x="3335" y="1104"/>
                    <a:pt x="3328" y="1104"/>
                  </a:cubicBezTo>
                  <a:lnTo>
                    <a:pt x="3328" y="1104"/>
                  </a:lnTo>
                  <a:cubicBezTo>
                    <a:pt x="3294" y="1106"/>
                    <a:pt x="3261" y="1106"/>
                    <a:pt x="3226" y="1107"/>
                  </a:cubicBezTo>
                  <a:lnTo>
                    <a:pt x="3226" y="1107"/>
                  </a:lnTo>
                  <a:cubicBezTo>
                    <a:pt x="3225" y="1107"/>
                    <a:pt x="3222" y="1107"/>
                    <a:pt x="3220" y="1108"/>
                  </a:cubicBezTo>
                  <a:lnTo>
                    <a:pt x="3220" y="1108"/>
                  </a:lnTo>
                  <a:cubicBezTo>
                    <a:pt x="3188" y="1109"/>
                    <a:pt x="3155" y="1109"/>
                    <a:pt x="3123" y="1110"/>
                  </a:cubicBezTo>
                  <a:lnTo>
                    <a:pt x="3123" y="1110"/>
                  </a:lnTo>
                  <a:cubicBezTo>
                    <a:pt x="3116" y="1110"/>
                    <a:pt x="3108" y="1110"/>
                    <a:pt x="3100" y="1110"/>
                  </a:cubicBezTo>
                  <a:lnTo>
                    <a:pt x="3100" y="1110"/>
                  </a:lnTo>
                  <a:cubicBezTo>
                    <a:pt x="3070" y="1111"/>
                    <a:pt x="3038" y="1111"/>
                    <a:pt x="3006" y="1111"/>
                  </a:cubicBezTo>
                  <a:lnTo>
                    <a:pt x="3006" y="1111"/>
                  </a:lnTo>
                  <a:cubicBezTo>
                    <a:pt x="3002" y="1111"/>
                    <a:pt x="2998" y="1111"/>
                    <a:pt x="2993" y="1111"/>
                  </a:cubicBezTo>
                  <a:lnTo>
                    <a:pt x="2993" y="1111"/>
                  </a:lnTo>
                  <a:cubicBezTo>
                    <a:pt x="2966" y="1111"/>
                    <a:pt x="2938" y="1111"/>
                    <a:pt x="2910" y="1111"/>
                  </a:cubicBezTo>
                  <a:lnTo>
                    <a:pt x="2910" y="1111"/>
                  </a:lnTo>
                  <a:cubicBezTo>
                    <a:pt x="2902" y="1111"/>
                    <a:pt x="2893" y="1111"/>
                    <a:pt x="2886" y="1111"/>
                  </a:cubicBezTo>
                  <a:lnTo>
                    <a:pt x="2886" y="1111"/>
                  </a:lnTo>
                  <a:cubicBezTo>
                    <a:pt x="2855" y="1110"/>
                    <a:pt x="2827" y="1110"/>
                    <a:pt x="2797" y="1109"/>
                  </a:cubicBezTo>
                  <a:lnTo>
                    <a:pt x="2797" y="1109"/>
                  </a:lnTo>
                  <a:cubicBezTo>
                    <a:pt x="2796" y="1109"/>
                    <a:pt x="2795" y="1109"/>
                    <a:pt x="2794" y="1109"/>
                  </a:cubicBezTo>
                  <a:lnTo>
                    <a:pt x="2794" y="1109"/>
                  </a:lnTo>
                  <a:cubicBezTo>
                    <a:pt x="2764" y="1108"/>
                    <a:pt x="2733" y="1107"/>
                    <a:pt x="2703" y="1106"/>
                  </a:cubicBezTo>
                  <a:lnTo>
                    <a:pt x="2703" y="1106"/>
                  </a:lnTo>
                  <a:cubicBezTo>
                    <a:pt x="2695" y="1106"/>
                    <a:pt x="2686" y="1106"/>
                    <a:pt x="2677" y="1106"/>
                  </a:cubicBezTo>
                  <a:lnTo>
                    <a:pt x="2677" y="1106"/>
                  </a:lnTo>
                  <a:cubicBezTo>
                    <a:pt x="2655" y="1105"/>
                    <a:pt x="2633" y="1104"/>
                    <a:pt x="2610" y="1103"/>
                  </a:cubicBezTo>
                  <a:lnTo>
                    <a:pt x="2610" y="1103"/>
                  </a:lnTo>
                  <a:cubicBezTo>
                    <a:pt x="2602" y="1102"/>
                    <a:pt x="2594" y="1102"/>
                    <a:pt x="2587" y="1102"/>
                  </a:cubicBezTo>
                  <a:lnTo>
                    <a:pt x="2587" y="1102"/>
                  </a:lnTo>
                  <a:cubicBezTo>
                    <a:pt x="2558" y="1100"/>
                    <a:pt x="2528" y="1099"/>
                    <a:pt x="2499" y="1097"/>
                  </a:cubicBezTo>
                  <a:lnTo>
                    <a:pt x="2499" y="1097"/>
                  </a:lnTo>
                  <a:cubicBezTo>
                    <a:pt x="2494" y="1097"/>
                    <a:pt x="2489" y="1096"/>
                    <a:pt x="2484" y="1096"/>
                  </a:cubicBezTo>
                  <a:lnTo>
                    <a:pt x="2484" y="1096"/>
                  </a:lnTo>
                  <a:cubicBezTo>
                    <a:pt x="2460" y="1095"/>
                    <a:pt x="2436" y="1094"/>
                    <a:pt x="2412" y="1092"/>
                  </a:cubicBezTo>
                  <a:lnTo>
                    <a:pt x="2412" y="1092"/>
                  </a:lnTo>
                  <a:cubicBezTo>
                    <a:pt x="2403" y="1091"/>
                    <a:pt x="2395" y="1090"/>
                    <a:pt x="2385" y="1089"/>
                  </a:cubicBezTo>
                  <a:lnTo>
                    <a:pt x="2385" y="1089"/>
                  </a:lnTo>
                  <a:cubicBezTo>
                    <a:pt x="2364" y="1089"/>
                    <a:pt x="2342" y="1087"/>
                    <a:pt x="2320" y="1085"/>
                  </a:cubicBezTo>
                  <a:lnTo>
                    <a:pt x="2320" y="1085"/>
                  </a:lnTo>
                  <a:cubicBezTo>
                    <a:pt x="2313" y="1084"/>
                    <a:pt x="2306" y="1083"/>
                    <a:pt x="2298" y="1083"/>
                  </a:cubicBezTo>
                  <a:lnTo>
                    <a:pt x="2298" y="1083"/>
                  </a:lnTo>
                  <a:cubicBezTo>
                    <a:pt x="2270" y="1081"/>
                    <a:pt x="2242" y="1078"/>
                    <a:pt x="2213" y="1076"/>
                  </a:cubicBezTo>
                  <a:lnTo>
                    <a:pt x="2213" y="1076"/>
                  </a:lnTo>
                  <a:cubicBezTo>
                    <a:pt x="2208" y="1075"/>
                    <a:pt x="2203" y="1074"/>
                    <a:pt x="2198" y="1074"/>
                  </a:cubicBezTo>
                  <a:lnTo>
                    <a:pt x="2198" y="1074"/>
                  </a:lnTo>
                  <a:cubicBezTo>
                    <a:pt x="2175" y="1071"/>
                    <a:pt x="2152" y="1070"/>
                    <a:pt x="2128" y="1067"/>
                  </a:cubicBezTo>
                  <a:lnTo>
                    <a:pt x="2128" y="1067"/>
                  </a:lnTo>
                  <a:cubicBezTo>
                    <a:pt x="2120" y="1066"/>
                    <a:pt x="2111" y="1064"/>
                    <a:pt x="2102" y="1064"/>
                  </a:cubicBezTo>
                  <a:lnTo>
                    <a:pt x="2102" y="1064"/>
                  </a:lnTo>
                  <a:cubicBezTo>
                    <a:pt x="2081" y="1062"/>
                    <a:pt x="2059" y="1060"/>
                    <a:pt x="2038" y="1057"/>
                  </a:cubicBezTo>
                  <a:lnTo>
                    <a:pt x="2038" y="1057"/>
                  </a:lnTo>
                  <a:cubicBezTo>
                    <a:pt x="2031" y="1056"/>
                    <a:pt x="2023" y="1055"/>
                    <a:pt x="2016" y="1054"/>
                  </a:cubicBezTo>
                  <a:lnTo>
                    <a:pt x="2016" y="1054"/>
                  </a:lnTo>
                  <a:cubicBezTo>
                    <a:pt x="1989" y="1051"/>
                    <a:pt x="1961" y="1047"/>
                    <a:pt x="1933" y="1043"/>
                  </a:cubicBezTo>
                  <a:lnTo>
                    <a:pt x="1933" y="1043"/>
                  </a:lnTo>
                  <a:cubicBezTo>
                    <a:pt x="1928" y="1043"/>
                    <a:pt x="1923" y="1042"/>
                    <a:pt x="1918" y="1041"/>
                  </a:cubicBezTo>
                  <a:lnTo>
                    <a:pt x="1918" y="1041"/>
                  </a:lnTo>
                  <a:cubicBezTo>
                    <a:pt x="1894" y="1038"/>
                    <a:pt x="1871" y="1034"/>
                    <a:pt x="1848" y="1031"/>
                  </a:cubicBezTo>
                  <a:lnTo>
                    <a:pt x="1848" y="1031"/>
                  </a:lnTo>
                  <a:cubicBezTo>
                    <a:pt x="1840" y="1030"/>
                    <a:pt x="1831" y="1029"/>
                    <a:pt x="1823" y="1028"/>
                  </a:cubicBezTo>
                  <a:lnTo>
                    <a:pt x="1823" y="1028"/>
                  </a:lnTo>
                  <a:cubicBezTo>
                    <a:pt x="1801" y="1024"/>
                    <a:pt x="1778" y="1021"/>
                    <a:pt x="1755" y="1017"/>
                  </a:cubicBezTo>
                  <a:lnTo>
                    <a:pt x="1755" y="1017"/>
                  </a:lnTo>
                  <a:cubicBezTo>
                    <a:pt x="1749" y="1016"/>
                    <a:pt x="1744" y="1016"/>
                    <a:pt x="1739" y="1015"/>
                  </a:cubicBezTo>
                  <a:lnTo>
                    <a:pt x="1739" y="1015"/>
                  </a:lnTo>
                  <a:cubicBezTo>
                    <a:pt x="1711" y="1010"/>
                    <a:pt x="1683" y="1005"/>
                    <a:pt x="1654" y="1000"/>
                  </a:cubicBezTo>
                  <a:lnTo>
                    <a:pt x="1654" y="1000"/>
                  </a:lnTo>
                  <a:cubicBezTo>
                    <a:pt x="1647" y="998"/>
                    <a:pt x="1640" y="998"/>
                    <a:pt x="1634" y="996"/>
                  </a:cubicBezTo>
                  <a:lnTo>
                    <a:pt x="1634" y="996"/>
                  </a:lnTo>
                  <a:cubicBezTo>
                    <a:pt x="1611" y="992"/>
                    <a:pt x="1588" y="988"/>
                    <a:pt x="1566" y="983"/>
                  </a:cubicBezTo>
                  <a:lnTo>
                    <a:pt x="1566" y="983"/>
                  </a:lnTo>
                  <a:cubicBezTo>
                    <a:pt x="1559" y="982"/>
                    <a:pt x="1552" y="981"/>
                    <a:pt x="1545" y="980"/>
                  </a:cubicBezTo>
                  <a:lnTo>
                    <a:pt x="1545" y="980"/>
                  </a:lnTo>
                  <a:cubicBezTo>
                    <a:pt x="1516" y="974"/>
                    <a:pt x="1487" y="968"/>
                    <a:pt x="1458" y="962"/>
                  </a:cubicBezTo>
                  <a:lnTo>
                    <a:pt x="1458" y="962"/>
                  </a:lnTo>
                  <a:cubicBezTo>
                    <a:pt x="1452" y="960"/>
                    <a:pt x="1446" y="959"/>
                    <a:pt x="1440" y="958"/>
                  </a:cubicBezTo>
                  <a:lnTo>
                    <a:pt x="1440" y="958"/>
                  </a:lnTo>
                  <a:cubicBezTo>
                    <a:pt x="1414" y="952"/>
                    <a:pt x="1390" y="946"/>
                    <a:pt x="1364" y="941"/>
                  </a:cubicBezTo>
                  <a:lnTo>
                    <a:pt x="1364" y="941"/>
                  </a:lnTo>
                  <a:cubicBezTo>
                    <a:pt x="1360" y="939"/>
                    <a:pt x="1354" y="939"/>
                    <a:pt x="1349" y="937"/>
                  </a:cubicBezTo>
                  <a:lnTo>
                    <a:pt x="1349" y="937"/>
                  </a:lnTo>
                  <a:cubicBezTo>
                    <a:pt x="1317" y="929"/>
                    <a:pt x="1285" y="922"/>
                    <a:pt x="1253" y="914"/>
                  </a:cubicBezTo>
                  <a:lnTo>
                    <a:pt x="1253" y="914"/>
                  </a:lnTo>
                  <a:cubicBezTo>
                    <a:pt x="1248" y="912"/>
                    <a:pt x="1242" y="910"/>
                    <a:pt x="1236" y="909"/>
                  </a:cubicBezTo>
                  <a:lnTo>
                    <a:pt x="1236" y="909"/>
                  </a:lnTo>
                  <a:cubicBezTo>
                    <a:pt x="1205" y="901"/>
                    <a:pt x="1173" y="892"/>
                    <a:pt x="1143" y="884"/>
                  </a:cubicBezTo>
                  <a:lnTo>
                    <a:pt x="1143" y="884"/>
                  </a:lnTo>
                  <a:cubicBezTo>
                    <a:pt x="1136" y="882"/>
                    <a:pt x="1129" y="880"/>
                    <a:pt x="1124" y="878"/>
                  </a:cubicBezTo>
                  <a:lnTo>
                    <a:pt x="1124" y="878"/>
                  </a:lnTo>
                  <a:cubicBezTo>
                    <a:pt x="1105" y="873"/>
                    <a:pt x="1088" y="868"/>
                    <a:pt x="1070" y="863"/>
                  </a:cubicBezTo>
                  <a:lnTo>
                    <a:pt x="1070" y="863"/>
                  </a:lnTo>
                  <a:cubicBezTo>
                    <a:pt x="1062" y="861"/>
                    <a:pt x="1056" y="858"/>
                    <a:pt x="1049" y="856"/>
                  </a:cubicBezTo>
                  <a:lnTo>
                    <a:pt x="1049" y="856"/>
                  </a:lnTo>
                  <a:cubicBezTo>
                    <a:pt x="1026" y="849"/>
                    <a:pt x="1002" y="842"/>
                    <a:pt x="979" y="834"/>
                  </a:cubicBezTo>
                  <a:lnTo>
                    <a:pt x="979" y="834"/>
                  </a:lnTo>
                  <a:cubicBezTo>
                    <a:pt x="960" y="828"/>
                    <a:pt x="942" y="821"/>
                    <a:pt x="923" y="815"/>
                  </a:cubicBezTo>
                  <a:lnTo>
                    <a:pt x="923" y="815"/>
                  </a:lnTo>
                  <a:cubicBezTo>
                    <a:pt x="918" y="814"/>
                    <a:pt x="912" y="811"/>
                    <a:pt x="906" y="810"/>
                  </a:cubicBezTo>
                  <a:lnTo>
                    <a:pt x="906" y="810"/>
                  </a:lnTo>
                  <a:cubicBezTo>
                    <a:pt x="894" y="805"/>
                    <a:pt x="882" y="801"/>
                    <a:pt x="870" y="797"/>
                  </a:cubicBezTo>
                  <a:lnTo>
                    <a:pt x="870" y="797"/>
                  </a:lnTo>
                  <a:cubicBezTo>
                    <a:pt x="861" y="794"/>
                    <a:pt x="854" y="791"/>
                    <a:pt x="845" y="787"/>
                  </a:cubicBezTo>
                  <a:lnTo>
                    <a:pt x="845" y="787"/>
                  </a:lnTo>
                  <a:cubicBezTo>
                    <a:pt x="835" y="784"/>
                    <a:pt x="825" y="780"/>
                    <a:pt x="815" y="776"/>
                  </a:cubicBezTo>
                  <a:lnTo>
                    <a:pt x="815" y="776"/>
                  </a:lnTo>
                  <a:cubicBezTo>
                    <a:pt x="806" y="774"/>
                    <a:pt x="799" y="770"/>
                    <a:pt x="790" y="767"/>
                  </a:cubicBezTo>
                  <a:lnTo>
                    <a:pt x="790" y="767"/>
                  </a:lnTo>
                  <a:cubicBezTo>
                    <a:pt x="781" y="763"/>
                    <a:pt x="772" y="760"/>
                    <a:pt x="762" y="755"/>
                  </a:cubicBezTo>
                  <a:lnTo>
                    <a:pt x="762" y="755"/>
                  </a:lnTo>
                  <a:cubicBezTo>
                    <a:pt x="754" y="752"/>
                    <a:pt x="746" y="749"/>
                    <a:pt x="738" y="746"/>
                  </a:cubicBezTo>
                  <a:lnTo>
                    <a:pt x="738" y="746"/>
                  </a:lnTo>
                  <a:cubicBezTo>
                    <a:pt x="729" y="742"/>
                    <a:pt x="720" y="738"/>
                    <a:pt x="711" y="734"/>
                  </a:cubicBezTo>
                  <a:lnTo>
                    <a:pt x="711" y="734"/>
                  </a:lnTo>
                  <a:cubicBezTo>
                    <a:pt x="703" y="731"/>
                    <a:pt x="695" y="728"/>
                    <a:pt x="687" y="725"/>
                  </a:cubicBezTo>
                  <a:lnTo>
                    <a:pt x="687" y="725"/>
                  </a:lnTo>
                  <a:cubicBezTo>
                    <a:pt x="678" y="721"/>
                    <a:pt x="670" y="717"/>
                    <a:pt x="661" y="712"/>
                  </a:cubicBezTo>
                  <a:lnTo>
                    <a:pt x="661" y="712"/>
                  </a:lnTo>
                  <a:cubicBezTo>
                    <a:pt x="653" y="709"/>
                    <a:pt x="646" y="706"/>
                    <a:pt x="639" y="702"/>
                  </a:cubicBezTo>
                  <a:lnTo>
                    <a:pt x="639" y="702"/>
                  </a:lnTo>
                  <a:cubicBezTo>
                    <a:pt x="630" y="699"/>
                    <a:pt x="622" y="696"/>
                    <a:pt x="613" y="691"/>
                  </a:cubicBezTo>
                  <a:lnTo>
                    <a:pt x="613" y="691"/>
                  </a:lnTo>
                  <a:cubicBezTo>
                    <a:pt x="606" y="689"/>
                    <a:pt x="598" y="686"/>
                    <a:pt x="592" y="682"/>
                  </a:cubicBezTo>
                  <a:lnTo>
                    <a:pt x="592" y="682"/>
                  </a:lnTo>
                  <a:cubicBezTo>
                    <a:pt x="583" y="678"/>
                    <a:pt x="575" y="673"/>
                    <a:pt x="567" y="669"/>
                  </a:cubicBezTo>
                  <a:lnTo>
                    <a:pt x="567" y="669"/>
                  </a:lnTo>
                  <a:cubicBezTo>
                    <a:pt x="560" y="666"/>
                    <a:pt x="553" y="662"/>
                    <a:pt x="546" y="659"/>
                  </a:cubicBezTo>
                  <a:lnTo>
                    <a:pt x="546" y="659"/>
                  </a:lnTo>
                  <a:cubicBezTo>
                    <a:pt x="539" y="656"/>
                    <a:pt x="530" y="651"/>
                    <a:pt x="522" y="647"/>
                  </a:cubicBezTo>
                  <a:lnTo>
                    <a:pt x="522" y="647"/>
                  </a:lnTo>
                  <a:cubicBezTo>
                    <a:pt x="516" y="644"/>
                    <a:pt x="509" y="640"/>
                    <a:pt x="503" y="637"/>
                  </a:cubicBezTo>
                  <a:lnTo>
                    <a:pt x="503" y="637"/>
                  </a:lnTo>
                  <a:cubicBezTo>
                    <a:pt x="495" y="632"/>
                    <a:pt x="487" y="628"/>
                    <a:pt x="480" y="624"/>
                  </a:cubicBezTo>
                  <a:lnTo>
                    <a:pt x="480" y="624"/>
                  </a:lnTo>
                  <a:cubicBezTo>
                    <a:pt x="473" y="620"/>
                    <a:pt x="467" y="617"/>
                    <a:pt x="461" y="614"/>
                  </a:cubicBezTo>
                  <a:lnTo>
                    <a:pt x="461" y="614"/>
                  </a:lnTo>
                  <a:cubicBezTo>
                    <a:pt x="454" y="609"/>
                    <a:pt x="446" y="604"/>
                    <a:pt x="438" y="600"/>
                  </a:cubicBezTo>
                  <a:lnTo>
                    <a:pt x="438" y="600"/>
                  </a:lnTo>
                  <a:cubicBezTo>
                    <a:pt x="432" y="596"/>
                    <a:pt x="427" y="593"/>
                    <a:pt x="421" y="590"/>
                  </a:cubicBezTo>
                  <a:lnTo>
                    <a:pt x="421" y="590"/>
                  </a:lnTo>
                  <a:cubicBezTo>
                    <a:pt x="414" y="585"/>
                    <a:pt x="406" y="580"/>
                    <a:pt x="398" y="576"/>
                  </a:cubicBezTo>
                  <a:lnTo>
                    <a:pt x="398" y="576"/>
                  </a:lnTo>
                  <a:cubicBezTo>
                    <a:pt x="393" y="572"/>
                    <a:pt x="388" y="569"/>
                    <a:pt x="384" y="566"/>
                  </a:cubicBezTo>
                  <a:lnTo>
                    <a:pt x="384" y="566"/>
                  </a:lnTo>
                  <a:cubicBezTo>
                    <a:pt x="375" y="561"/>
                    <a:pt x="367" y="555"/>
                    <a:pt x="359" y="550"/>
                  </a:cubicBezTo>
                  <a:lnTo>
                    <a:pt x="359" y="550"/>
                  </a:lnTo>
                  <a:cubicBezTo>
                    <a:pt x="355" y="548"/>
                    <a:pt x="351" y="545"/>
                    <a:pt x="347" y="542"/>
                  </a:cubicBezTo>
                  <a:lnTo>
                    <a:pt x="347" y="542"/>
                  </a:lnTo>
                  <a:cubicBezTo>
                    <a:pt x="336" y="534"/>
                    <a:pt x="324" y="526"/>
                    <a:pt x="312" y="518"/>
                  </a:cubicBezTo>
                  <a:lnTo>
                    <a:pt x="312" y="518"/>
                  </a:lnTo>
                  <a:cubicBezTo>
                    <a:pt x="312" y="518"/>
                    <a:pt x="312" y="518"/>
                    <a:pt x="311" y="517"/>
                  </a:cubicBezTo>
                  <a:lnTo>
                    <a:pt x="311" y="517"/>
                  </a:lnTo>
                  <a:cubicBezTo>
                    <a:pt x="301" y="509"/>
                    <a:pt x="290" y="502"/>
                    <a:pt x="280" y="493"/>
                  </a:cubicBezTo>
                  <a:lnTo>
                    <a:pt x="280" y="493"/>
                  </a:lnTo>
                  <a:cubicBezTo>
                    <a:pt x="276" y="490"/>
                    <a:pt x="273" y="488"/>
                    <a:pt x="270" y="485"/>
                  </a:cubicBezTo>
                  <a:lnTo>
                    <a:pt x="270" y="485"/>
                  </a:lnTo>
                  <a:cubicBezTo>
                    <a:pt x="263" y="480"/>
                    <a:pt x="256" y="474"/>
                    <a:pt x="249" y="469"/>
                  </a:cubicBezTo>
                  <a:lnTo>
                    <a:pt x="249" y="469"/>
                  </a:lnTo>
                  <a:cubicBezTo>
                    <a:pt x="245" y="466"/>
                    <a:pt x="241" y="462"/>
                    <a:pt x="237" y="459"/>
                  </a:cubicBezTo>
                  <a:lnTo>
                    <a:pt x="237" y="459"/>
                  </a:lnTo>
                  <a:cubicBezTo>
                    <a:pt x="232" y="453"/>
                    <a:pt x="226" y="448"/>
                    <a:pt x="220" y="444"/>
                  </a:cubicBezTo>
                  <a:lnTo>
                    <a:pt x="220" y="444"/>
                  </a:lnTo>
                  <a:cubicBezTo>
                    <a:pt x="216" y="440"/>
                    <a:pt x="213" y="436"/>
                    <a:pt x="208" y="433"/>
                  </a:cubicBezTo>
                  <a:lnTo>
                    <a:pt x="208" y="433"/>
                  </a:lnTo>
                  <a:cubicBezTo>
                    <a:pt x="203" y="428"/>
                    <a:pt x="198" y="423"/>
                    <a:pt x="193" y="418"/>
                  </a:cubicBezTo>
                  <a:lnTo>
                    <a:pt x="193" y="418"/>
                  </a:lnTo>
                  <a:cubicBezTo>
                    <a:pt x="189" y="415"/>
                    <a:pt x="185" y="411"/>
                    <a:pt x="181" y="407"/>
                  </a:cubicBezTo>
                  <a:lnTo>
                    <a:pt x="181" y="407"/>
                  </a:lnTo>
                  <a:cubicBezTo>
                    <a:pt x="177" y="402"/>
                    <a:pt x="172" y="398"/>
                    <a:pt x="167" y="393"/>
                  </a:cubicBezTo>
                  <a:lnTo>
                    <a:pt x="167" y="393"/>
                  </a:lnTo>
                  <a:cubicBezTo>
                    <a:pt x="164" y="389"/>
                    <a:pt x="160" y="385"/>
                    <a:pt x="157" y="381"/>
                  </a:cubicBezTo>
                  <a:lnTo>
                    <a:pt x="157" y="381"/>
                  </a:lnTo>
                  <a:cubicBezTo>
                    <a:pt x="152" y="377"/>
                    <a:pt x="148" y="372"/>
                    <a:pt x="144" y="367"/>
                  </a:cubicBezTo>
                  <a:lnTo>
                    <a:pt x="144" y="367"/>
                  </a:lnTo>
                  <a:cubicBezTo>
                    <a:pt x="141" y="364"/>
                    <a:pt x="137" y="359"/>
                    <a:pt x="134" y="356"/>
                  </a:cubicBezTo>
                  <a:lnTo>
                    <a:pt x="134" y="356"/>
                  </a:lnTo>
                  <a:cubicBezTo>
                    <a:pt x="129" y="351"/>
                    <a:pt x="126" y="346"/>
                    <a:pt x="122" y="341"/>
                  </a:cubicBezTo>
                  <a:lnTo>
                    <a:pt x="122" y="341"/>
                  </a:lnTo>
                  <a:cubicBezTo>
                    <a:pt x="119" y="338"/>
                    <a:pt x="115" y="334"/>
                    <a:pt x="112" y="329"/>
                  </a:cubicBezTo>
                  <a:lnTo>
                    <a:pt x="112" y="329"/>
                  </a:lnTo>
                  <a:cubicBezTo>
                    <a:pt x="109" y="325"/>
                    <a:pt x="105" y="320"/>
                    <a:pt x="102" y="315"/>
                  </a:cubicBezTo>
                  <a:lnTo>
                    <a:pt x="102" y="315"/>
                  </a:lnTo>
                  <a:cubicBezTo>
                    <a:pt x="98" y="311"/>
                    <a:pt x="96" y="307"/>
                    <a:pt x="93" y="304"/>
                  </a:cubicBezTo>
                  <a:lnTo>
                    <a:pt x="93" y="304"/>
                  </a:lnTo>
                  <a:cubicBezTo>
                    <a:pt x="90" y="298"/>
                    <a:pt x="86" y="294"/>
                    <a:pt x="84" y="289"/>
                  </a:cubicBezTo>
                  <a:lnTo>
                    <a:pt x="84" y="289"/>
                  </a:lnTo>
                  <a:cubicBezTo>
                    <a:pt x="81" y="286"/>
                    <a:pt x="78" y="281"/>
                    <a:pt x="75" y="277"/>
                  </a:cubicBezTo>
                  <a:lnTo>
                    <a:pt x="75" y="277"/>
                  </a:lnTo>
                  <a:cubicBezTo>
                    <a:pt x="73" y="273"/>
                    <a:pt x="70" y="268"/>
                    <a:pt x="67" y="262"/>
                  </a:cubicBezTo>
                  <a:lnTo>
                    <a:pt x="67" y="262"/>
                  </a:lnTo>
                  <a:cubicBezTo>
                    <a:pt x="65" y="259"/>
                    <a:pt x="62" y="255"/>
                    <a:pt x="60" y="250"/>
                  </a:cubicBezTo>
                  <a:lnTo>
                    <a:pt x="60" y="250"/>
                  </a:lnTo>
                  <a:cubicBezTo>
                    <a:pt x="57" y="246"/>
                    <a:pt x="55" y="241"/>
                    <a:pt x="52" y="237"/>
                  </a:cubicBezTo>
                  <a:lnTo>
                    <a:pt x="52" y="237"/>
                  </a:lnTo>
                  <a:cubicBezTo>
                    <a:pt x="50" y="233"/>
                    <a:pt x="48" y="228"/>
                    <a:pt x="46" y="224"/>
                  </a:cubicBezTo>
                  <a:lnTo>
                    <a:pt x="46" y="224"/>
                  </a:lnTo>
                  <a:cubicBezTo>
                    <a:pt x="44" y="220"/>
                    <a:pt x="42" y="214"/>
                    <a:pt x="39" y="209"/>
                  </a:cubicBezTo>
                  <a:lnTo>
                    <a:pt x="39" y="209"/>
                  </a:lnTo>
                  <a:cubicBezTo>
                    <a:pt x="38" y="206"/>
                    <a:pt x="36" y="202"/>
                    <a:pt x="34" y="197"/>
                  </a:cubicBezTo>
                  <a:lnTo>
                    <a:pt x="34" y="197"/>
                  </a:lnTo>
                  <a:cubicBezTo>
                    <a:pt x="33" y="193"/>
                    <a:pt x="30" y="188"/>
                    <a:pt x="28" y="183"/>
                  </a:cubicBezTo>
                  <a:lnTo>
                    <a:pt x="28" y="183"/>
                  </a:lnTo>
                  <a:cubicBezTo>
                    <a:pt x="26" y="179"/>
                    <a:pt x="26" y="175"/>
                    <a:pt x="24" y="171"/>
                  </a:cubicBezTo>
                  <a:lnTo>
                    <a:pt x="24" y="171"/>
                  </a:lnTo>
                  <a:cubicBezTo>
                    <a:pt x="22" y="166"/>
                    <a:pt x="20" y="161"/>
                    <a:pt x="19" y="157"/>
                  </a:cubicBezTo>
                  <a:lnTo>
                    <a:pt x="19" y="157"/>
                  </a:lnTo>
                  <a:cubicBezTo>
                    <a:pt x="18" y="152"/>
                    <a:pt x="17" y="148"/>
                    <a:pt x="16" y="144"/>
                  </a:cubicBezTo>
                  <a:lnTo>
                    <a:pt x="16" y="144"/>
                  </a:lnTo>
                  <a:cubicBezTo>
                    <a:pt x="15" y="139"/>
                    <a:pt x="13" y="134"/>
                    <a:pt x="12" y="129"/>
                  </a:cubicBezTo>
                  <a:lnTo>
                    <a:pt x="12" y="129"/>
                  </a:lnTo>
                  <a:cubicBezTo>
                    <a:pt x="11" y="125"/>
                    <a:pt x="10" y="121"/>
                    <a:pt x="9" y="118"/>
                  </a:cubicBezTo>
                  <a:lnTo>
                    <a:pt x="9" y="118"/>
                  </a:lnTo>
                  <a:cubicBezTo>
                    <a:pt x="8" y="112"/>
                    <a:pt x="7" y="107"/>
                    <a:pt x="6" y="101"/>
                  </a:cubicBezTo>
                  <a:lnTo>
                    <a:pt x="6" y="101"/>
                  </a:lnTo>
                  <a:cubicBezTo>
                    <a:pt x="6" y="98"/>
                    <a:pt x="5" y="94"/>
                    <a:pt x="4" y="91"/>
                  </a:cubicBezTo>
                  <a:lnTo>
                    <a:pt x="4" y="91"/>
                  </a:lnTo>
                  <a:cubicBezTo>
                    <a:pt x="3" y="85"/>
                    <a:pt x="3" y="78"/>
                    <a:pt x="3" y="72"/>
                  </a:cubicBezTo>
                  <a:lnTo>
                    <a:pt x="3" y="72"/>
                  </a:lnTo>
                  <a:cubicBezTo>
                    <a:pt x="2" y="70"/>
                    <a:pt x="2" y="66"/>
                    <a:pt x="2" y="64"/>
                  </a:cubicBezTo>
                  <a:lnTo>
                    <a:pt x="2" y="64"/>
                  </a:lnTo>
                  <a:cubicBezTo>
                    <a:pt x="1" y="55"/>
                    <a:pt x="0" y="46"/>
                    <a:pt x="0" y="36"/>
                  </a:cubicBezTo>
                  <a:lnTo>
                    <a:pt x="24" y="3859"/>
                  </a:lnTo>
                  <a:lnTo>
                    <a:pt x="24" y="3859"/>
                  </a:lnTo>
                  <a:cubicBezTo>
                    <a:pt x="24" y="3867"/>
                    <a:pt x="24" y="3877"/>
                    <a:pt x="25" y="3886"/>
                  </a:cubicBezTo>
                  <a:lnTo>
                    <a:pt x="25" y="3886"/>
                  </a:lnTo>
                  <a:cubicBezTo>
                    <a:pt x="25" y="3889"/>
                    <a:pt x="26" y="3892"/>
                    <a:pt x="26" y="3895"/>
                  </a:cubicBezTo>
                  <a:lnTo>
                    <a:pt x="26" y="3895"/>
                  </a:lnTo>
                  <a:cubicBezTo>
                    <a:pt x="26" y="3901"/>
                    <a:pt x="26" y="3907"/>
                    <a:pt x="27" y="3913"/>
                  </a:cubicBezTo>
                  <a:lnTo>
                    <a:pt x="27" y="3913"/>
                  </a:lnTo>
                  <a:cubicBezTo>
                    <a:pt x="28" y="3916"/>
                    <a:pt x="29" y="3920"/>
                    <a:pt x="29" y="3923"/>
                  </a:cubicBezTo>
                  <a:lnTo>
                    <a:pt x="29" y="3923"/>
                  </a:lnTo>
                  <a:cubicBezTo>
                    <a:pt x="30" y="3929"/>
                    <a:pt x="31" y="3935"/>
                    <a:pt x="33" y="3939"/>
                  </a:cubicBezTo>
                  <a:lnTo>
                    <a:pt x="33" y="3939"/>
                  </a:lnTo>
                  <a:cubicBezTo>
                    <a:pt x="33" y="3943"/>
                    <a:pt x="34" y="3947"/>
                    <a:pt x="35" y="3951"/>
                  </a:cubicBezTo>
                  <a:lnTo>
                    <a:pt x="35" y="3951"/>
                  </a:lnTo>
                  <a:cubicBezTo>
                    <a:pt x="36" y="3956"/>
                    <a:pt x="38" y="3961"/>
                    <a:pt x="39" y="3966"/>
                  </a:cubicBezTo>
                  <a:lnTo>
                    <a:pt x="39" y="3966"/>
                  </a:lnTo>
                  <a:cubicBezTo>
                    <a:pt x="40" y="3970"/>
                    <a:pt x="41" y="3974"/>
                    <a:pt x="43" y="3978"/>
                  </a:cubicBezTo>
                  <a:lnTo>
                    <a:pt x="43" y="3978"/>
                  </a:lnTo>
                  <a:cubicBezTo>
                    <a:pt x="44" y="3983"/>
                    <a:pt x="45" y="3988"/>
                    <a:pt x="47" y="3994"/>
                  </a:cubicBezTo>
                  <a:lnTo>
                    <a:pt x="47" y="3994"/>
                  </a:lnTo>
                  <a:cubicBezTo>
                    <a:pt x="49" y="3997"/>
                    <a:pt x="50" y="4001"/>
                    <a:pt x="52" y="4005"/>
                  </a:cubicBezTo>
                  <a:lnTo>
                    <a:pt x="52" y="4005"/>
                  </a:lnTo>
                  <a:cubicBezTo>
                    <a:pt x="54" y="4010"/>
                    <a:pt x="56" y="4015"/>
                    <a:pt x="57" y="4020"/>
                  </a:cubicBezTo>
                  <a:lnTo>
                    <a:pt x="57" y="4020"/>
                  </a:lnTo>
                  <a:cubicBezTo>
                    <a:pt x="59" y="4024"/>
                    <a:pt x="61" y="4028"/>
                    <a:pt x="62" y="4032"/>
                  </a:cubicBezTo>
                  <a:lnTo>
                    <a:pt x="62" y="4032"/>
                  </a:lnTo>
                  <a:cubicBezTo>
                    <a:pt x="65" y="4036"/>
                    <a:pt x="67" y="4041"/>
                    <a:pt x="69" y="4047"/>
                  </a:cubicBezTo>
                  <a:lnTo>
                    <a:pt x="69" y="4047"/>
                  </a:lnTo>
                  <a:cubicBezTo>
                    <a:pt x="71" y="4050"/>
                    <a:pt x="74" y="4054"/>
                    <a:pt x="75" y="4058"/>
                  </a:cubicBezTo>
                  <a:lnTo>
                    <a:pt x="75" y="4058"/>
                  </a:lnTo>
                  <a:cubicBezTo>
                    <a:pt x="78" y="4064"/>
                    <a:pt x="81" y="4068"/>
                    <a:pt x="83" y="4073"/>
                  </a:cubicBezTo>
                  <a:lnTo>
                    <a:pt x="83" y="4073"/>
                  </a:lnTo>
                  <a:cubicBezTo>
                    <a:pt x="86" y="4077"/>
                    <a:pt x="88" y="4081"/>
                    <a:pt x="90" y="4085"/>
                  </a:cubicBezTo>
                  <a:lnTo>
                    <a:pt x="90" y="4085"/>
                  </a:lnTo>
                  <a:cubicBezTo>
                    <a:pt x="93" y="4090"/>
                    <a:pt x="96" y="4094"/>
                    <a:pt x="99" y="4099"/>
                  </a:cubicBezTo>
                  <a:lnTo>
                    <a:pt x="99" y="4099"/>
                  </a:lnTo>
                  <a:cubicBezTo>
                    <a:pt x="101" y="4103"/>
                    <a:pt x="105" y="4107"/>
                    <a:pt x="107" y="4112"/>
                  </a:cubicBezTo>
                  <a:lnTo>
                    <a:pt x="107" y="4112"/>
                  </a:lnTo>
                  <a:cubicBezTo>
                    <a:pt x="110" y="4116"/>
                    <a:pt x="113" y="4121"/>
                    <a:pt x="116" y="4126"/>
                  </a:cubicBezTo>
                  <a:lnTo>
                    <a:pt x="116" y="4126"/>
                  </a:lnTo>
                  <a:cubicBezTo>
                    <a:pt x="119" y="4130"/>
                    <a:pt x="122" y="4134"/>
                    <a:pt x="125" y="4137"/>
                  </a:cubicBezTo>
                  <a:lnTo>
                    <a:pt x="125" y="4137"/>
                  </a:lnTo>
                  <a:cubicBezTo>
                    <a:pt x="128" y="4143"/>
                    <a:pt x="132" y="4147"/>
                    <a:pt x="135" y="4152"/>
                  </a:cubicBezTo>
                  <a:lnTo>
                    <a:pt x="135" y="4152"/>
                  </a:lnTo>
                  <a:cubicBezTo>
                    <a:pt x="139" y="4155"/>
                    <a:pt x="142" y="4160"/>
                    <a:pt x="145" y="4164"/>
                  </a:cubicBezTo>
                  <a:lnTo>
                    <a:pt x="145" y="4164"/>
                  </a:lnTo>
                  <a:cubicBezTo>
                    <a:pt x="149" y="4168"/>
                    <a:pt x="152" y="4173"/>
                    <a:pt x="157" y="4178"/>
                  </a:cubicBezTo>
                  <a:lnTo>
                    <a:pt x="157" y="4178"/>
                  </a:lnTo>
                  <a:cubicBezTo>
                    <a:pt x="160" y="4182"/>
                    <a:pt x="164" y="4185"/>
                    <a:pt x="167" y="4189"/>
                  </a:cubicBezTo>
                  <a:lnTo>
                    <a:pt x="167" y="4189"/>
                  </a:lnTo>
                  <a:cubicBezTo>
                    <a:pt x="171" y="4194"/>
                    <a:pt x="176" y="4199"/>
                    <a:pt x="180" y="4203"/>
                  </a:cubicBezTo>
                  <a:lnTo>
                    <a:pt x="180" y="4203"/>
                  </a:lnTo>
                  <a:cubicBezTo>
                    <a:pt x="183" y="4208"/>
                    <a:pt x="187" y="4211"/>
                    <a:pt x="191" y="4215"/>
                  </a:cubicBezTo>
                  <a:lnTo>
                    <a:pt x="191" y="4215"/>
                  </a:lnTo>
                  <a:cubicBezTo>
                    <a:pt x="195" y="4219"/>
                    <a:pt x="200" y="4225"/>
                    <a:pt x="204" y="4229"/>
                  </a:cubicBezTo>
                  <a:lnTo>
                    <a:pt x="204" y="4229"/>
                  </a:lnTo>
                  <a:cubicBezTo>
                    <a:pt x="208" y="4233"/>
                    <a:pt x="213" y="4237"/>
                    <a:pt x="216" y="4240"/>
                  </a:cubicBezTo>
                  <a:lnTo>
                    <a:pt x="216" y="4240"/>
                  </a:lnTo>
                  <a:cubicBezTo>
                    <a:pt x="221" y="4245"/>
                    <a:pt x="226" y="4251"/>
                    <a:pt x="231" y="4255"/>
                  </a:cubicBezTo>
                  <a:lnTo>
                    <a:pt x="231" y="4255"/>
                  </a:lnTo>
                  <a:cubicBezTo>
                    <a:pt x="236" y="4259"/>
                    <a:pt x="239" y="4262"/>
                    <a:pt x="243" y="4266"/>
                  </a:cubicBezTo>
                  <a:lnTo>
                    <a:pt x="243" y="4266"/>
                  </a:lnTo>
                  <a:cubicBezTo>
                    <a:pt x="249" y="4271"/>
                    <a:pt x="255" y="4276"/>
                    <a:pt x="260" y="4280"/>
                  </a:cubicBezTo>
                  <a:lnTo>
                    <a:pt x="260" y="4280"/>
                  </a:lnTo>
                  <a:cubicBezTo>
                    <a:pt x="265" y="4284"/>
                    <a:pt x="268" y="4287"/>
                    <a:pt x="272" y="4291"/>
                  </a:cubicBezTo>
                  <a:lnTo>
                    <a:pt x="272" y="4291"/>
                  </a:lnTo>
                  <a:cubicBezTo>
                    <a:pt x="279" y="4297"/>
                    <a:pt x="286" y="4302"/>
                    <a:pt x="293" y="4307"/>
                  </a:cubicBezTo>
                  <a:lnTo>
                    <a:pt x="293" y="4307"/>
                  </a:lnTo>
                  <a:cubicBezTo>
                    <a:pt x="296" y="4310"/>
                    <a:pt x="300" y="4313"/>
                    <a:pt x="303" y="4315"/>
                  </a:cubicBezTo>
                  <a:lnTo>
                    <a:pt x="303" y="4315"/>
                  </a:lnTo>
                  <a:cubicBezTo>
                    <a:pt x="313" y="4323"/>
                    <a:pt x="324" y="4331"/>
                    <a:pt x="334" y="4339"/>
                  </a:cubicBezTo>
                  <a:lnTo>
                    <a:pt x="334" y="4339"/>
                  </a:lnTo>
                  <a:cubicBezTo>
                    <a:pt x="335" y="4340"/>
                    <a:pt x="335" y="4340"/>
                    <a:pt x="336" y="4340"/>
                  </a:cubicBezTo>
                  <a:lnTo>
                    <a:pt x="336" y="4340"/>
                  </a:lnTo>
                  <a:cubicBezTo>
                    <a:pt x="347" y="4348"/>
                    <a:pt x="359" y="4357"/>
                    <a:pt x="371" y="4364"/>
                  </a:cubicBezTo>
                  <a:lnTo>
                    <a:pt x="371" y="4364"/>
                  </a:lnTo>
                  <a:cubicBezTo>
                    <a:pt x="374" y="4367"/>
                    <a:pt x="378" y="4369"/>
                    <a:pt x="382" y="4372"/>
                  </a:cubicBezTo>
                  <a:lnTo>
                    <a:pt x="382" y="4372"/>
                  </a:lnTo>
                  <a:cubicBezTo>
                    <a:pt x="391" y="4378"/>
                    <a:pt x="398" y="4383"/>
                    <a:pt x="407" y="4388"/>
                  </a:cubicBezTo>
                  <a:lnTo>
                    <a:pt x="407" y="4388"/>
                  </a:lnTo>
                  <a:cubicBezTo>
                    <a:pt x="412" y="4392"/>
                    <a:pt x="417" y="4394"/>
                    <a:pt x="421" y="4398"/>
                  </a:cubicBezTo>
                  <a:lnTo>
                    <a:pt x="421" y="4398"/>
                  </a:lnTo>
                  <a:cubicBezTo>
                    <a:pt x="429" y="4403"/>
                    <a:pt x="437" y="4407"/>
                    <a:pt x="444" y="4412"/>
                  </a:cubicBezTo>
                  <a:lnTo>
                    <a:pt x="444" y="4412"/>
                  </a:lnTo>
                  <a:cubicBezTo>
                    <a:pt x="450" y="4416"/>
                    <a:pt x="456" y="4419"/>
                    <a:pt x="461" y="4422"/>
                  </a:cubicBezTo>
                  <a:lnTo>
                    <a:pt x="461" y="4422"/>
                  </a:lnTo>
                  <a:cubicBezTo>
                    <a:pt x="469" y="4427"/>
                    <a:pt x="477" y="4431"/>
                    <a:pt x="485" y="4435"/>
                  </a:cubicBezTo>
                  <a:lnTo>
                    <a:pt x="485" y="4435"/>
                  </a:lnTo>
                  <a:cubicBezTo>
                    <a:pt x="490" y="4439"/>
                    <a:pt x="497" y="4442"/>
                    <a:pt x="503" y="4446"/>
                  </a:cubicBezTo>
                  <a:lnTo>
                    <a:pt x="503" y="4446"/>
                  </a:lnTo>
                  <a:cubicBezTo>
                    <a:pt x="510" y="4450"/>
                    <a:pt x="518" y="4454"/>
                    <a:pt x="526" y="4458"/>
                  </a:cubicBezTo>
                  <a:lnTo>
                    <a:pt x="526" y="4458"/>
                  </a:lnTo>
                  <a:cubicBezTo>
                    <a:pt x="533" y="4462"/>
                    <a:pt x="539" y="4465"/>
                    <a:pt x="545" y="4469"/>
                  </a:cubicBezTo>
                  <a:lnTo>
                    <a:pt x="545" y="4469"/>
                  </a:lnTo>
                  <a:cubicBezTo>
                    <a:pt x="553" y="4473"/>
                    <a:pt x="562" y="4477"/>
                    <a:pt x="569" y="4482"/>
                  </a:cubicBezTo>
                  <a:lnTo>
                    <a:pt x="569" y="4482"/>
                  </a:lnTo>
                  <a:cubicBezTo>
                    <a:pt x="576" y="4485"/>
                    <a:pt x="583" y="4488"/>
                    <a:pt x="590" y="4492"/>
                  </a:cubicBezTo>
                  <a:lnTo>
                    <a:pt x="590" y="4492"/>
                  </a:lnTo>
                  <a:cubicBezTo>
                    <a:pt x="598" y="4495"/>
                    <a:pt x="606" y="4500"/>
                    <a:pt x="615" y="4504"/>
                  </a:cubicBezTo>
                  <a:lnTo>
                    <a:pt x="615" y="4504"/>
                  </a:lnTo>
                  <a:cubicBezTo>
                    <a:pt x="622" y="4507"/>
                    <a:pt x="629" y="4511"/>
                    <a:pt x="636" y="4514"/>
                  </a:cubicBezTo>
                  <a:lnTo>
                    <a:pt x="636" y="4514"/>
                  </a:lnTo>
                  <a:cubicBezTo>
                    <a:pt x="645" y="4518"/>
                    <a:pt x="653" y="4522"/>
                    <a:pt x="662" y="4526"/>
                  </a:cubicBezTo>
                  <a:lnTo>
                    <a:pt x="662" y="4526"/>
                  </a:lnTo>
                  <a:cubicBezTo>
                    <a:pt x="670" y="4530"/>
                    <a:pt x="677" y="4533"/>
                    <a:pt x="684" y="4537"/>
                  </a:cubicBezTo>
                  <a:lnTo>
                    <a:pt x="684" y="4537"/>
                  </a:lnTo>
                  <a:cubicBezTo>
                    <a:pt x="693" y="4540"/>
                    <a:pt x="702" y="4544"/>
                    <a:pt x="711" y="4547"/>
                  </a:cubicBezTo>
                  <a:lnTo>
                    <a:pt x="711" y="4547"/>
                  </a:lnTo>
                  <a:cubicBezTo>
                    <a:pt x="718" y="4551"/>
                    <a:pt x="726" y="4554"/>
                    <a:pt x="734" y="4558"/>
                  </a:cubicBezTo>
                  <a:lnTo>
                    <a:pt x="734" y="4558"/>
                  </a:lnTo>
                  <a:cubicBezTo>
                    <a:pt x="743" y="4561"/>
                    <a:pt x="752" y="4566"/>
                    <a:pt x="761" y="4569"/>
                  </a:cubicBezTo>
                  <a:lnTo>
                    <a:pt x="761" y="4569"/>
                  </a:lnTo>
                  <a:cubicBezTo>
                    <a:pt x="769" y="4572"/>
                    <a:pt x="777" y="4576"/>
                    <a:pt x="785" y="4579"/>
                  </a:cubicBezTo>
                  <a:lnTo>
                    <a:pt x="785" y="4579"/>
                  </a:lnTo>
                  <a:cubicBezTo>
                    <a:pt x="795" y="4583"/>
                    <a:pt x="804" y="4586"/>
                    <a:pt x="814" y="4590"/>
                  </a:cubicBezTo>
                  <a:lnTo>
                    <a:pt x="814" y="4590"/>
                  </a:lnTo>
                  <a:cubicBezTo>
                    <a:pt x="822" y="4593"/>
                    <a:pt x="831" y="4596"/>
                    <a:pt x="838" y="4600"/>
                  </a:cubicBezTo>
                  <a:lnTo>
                    <a:pt x="838" y="4600"/>
                  </a:lnTo>
                  <a:cubicBezTo>
                    <a:pt x="848" y="4603"/>
                    <a:pt x="858" y="4606"/>
                    <a:pt x="868" y="4611"/>
                  </a:cubicBezTo>
                  <a:lnTo>
                    <a:pt x="868" y="4611"/>
                  </a:lnTo>
                  <a:cubicBezTo>
                    <a:pt x="877" y="4613"/>
                    <a:pt x="884" y="4617"/>
                    <a:pt x="893" y="4620"/>
                  </a:cubicBezTo>
                  <a:lnTo>
                    <a:pt x="893" y="4620"/>
                  </a:lnTo>
                  <a:cubicBezTo>
                    <a:pt x="897" y="4621"/>
                    <a:pt x="900" y="4622"/>
                    <a:pt x="903" y="4623"/>
                  </a:cubicBezTo>
                  <a:lnTo>
                    <a:pt x="903" y="4623"/>
                  </a:lnTo>
                  <a:cubicBezTo>
                    <a:pt x="912" y="4626"/>
                    <a:pt x="920" y="4630"/>
                    <a:pt x="929" y="4632"/>
                  </a:cubicBezTo>
                  <a:lnTo>
                    <a:pt x="929" y="4632"/>
                  </a:lnTo>
                  <a:cubicBezTo>
                    <a:pt x="935" y="4635"/>
                    <a:pt x="941" y="4636"/>
                    <a:pt x="947" y="4639"/>
                  </a:cubicBezTo>
                  <a:lnTo>
                    <a:pt x="947" y="4639"/>
                  </a:lnTo>
                  <a:cubicBezTo>
                    <a:pt x="965" y="4645"/>
                    <a:pt x="984" y="4651"/>
                    <a:pt x="1002" y="4657"/>
                  </a:cubicBezTo>
                  <a:lnTo>
                    <a:pt x="1002" y="4657"/>
                  </a:lnTo>
                  <a:cubicBezTo>
                    <a:pt x="1025" y="4665"/>
                    <a:pt x="1049" y="4672"/>
                    <a:pt x="1072" y="4679"/>
                  </a:cubicBezTo>
                  <a:lnTo>
                    <a:pt x="1072" y="4679"/>
                  </a:lnTo>
                  <a:cubicBezTo>
                    <a:pt x="1079" y="4682"/>
                    <a:pt x="1087" y="4684"/>
                    <a:pt x="1094" y="4685"/>
                  </a:cubicBezTo>
                  <a:lnTo>
                    <a:pt x="1094" y="4685"/>
                  </a:lnTo>
                  <a:cubicBezTo>
                    <a:pt x="1111" y="4691"/>
                    <a:pt x="1128" y="4696"/>
                    <a:pt x="1147" y="4702"/>
                  </a:cubicBezTo>
                  <a:lnTo>
                    <a:pt x="1147" y="4702"/>
                  </a:lnTo>
                  <a:cubicBezTo>
                    <a:pt x="1151" y="4702"/>
                    <a:pt x="1155" y="4704"/>
                    <a:pt x="1159" y="4705"/>
                  </a:cubicBezTo>
                  <a:lnTo>
                    <a:pt x="1159" y="4705"/>
                  </a:lnTo>
                  <a:cubicBezTo>
                    <a:pt x="1162" y="4706"/>
                    <a:pt x="1164" y="4707"/>
                    <a:pt x="1166" y="4707"/>
                  </a:cubicBezTo>
                  <a:lnTo>
                    <a:pt x="1166" y="4707"/>
                  </a:lnTo>
                  <a:cubicBezTo>
                    <a:pt x="1197" y="4715"/>
                    <a:pt x="1228" y="4724"/>
                    <a:pt x="1259" y="4732"/>
                  </a:cubicBezTo>
                  <a:lnTo>
                    <a:pt x="1259" y="4732"/>
                  </a:lnTo>
                  <a:cubicBezTo>
                    <a:pt x="1265" y="4733"/>
                    <a:pt x="1271" y="4735"/>
                    <a:pt x="1276" y="4737"/>
                  </a:cubicBezTo>
                  <a:lnTo>
                    <a:pt x="1276" y="4737"/>
                  </a:lnTo>
                  <a:cubicBezTo>
                    <a:pt x="1308" y="4744"/>
                    <a:pt x="1340" y="4753"/>
                    <a:pt x="1373" y="4761"/>
                  </a:cubicBezTo>
                  <a:lnTo>
                    <a:pt x="1373" y="4761"/>
                  </a:lnTo>
                  <a:cubicBezTo>
                    <a:pt x="1374" y="4761"/>
                    <a:pt x="1375" y="4761"/>
                    <a:pt x="1377" y="4761"/>
                  </a:cubicBezTo>
                  <a:lnTo>
                    <a:pt x="1377" y="4761"/>
                  </a:lnTo>
                  <a:cubicBezTo>
                    <a:pt x="1380" y="4762"/>
                    <a:pt x="1384" y="4763"/>
                    <a:pt x="1387" y="4764"/>
                  </a:cubicBezTo>
                  <a:lnTo>
                    <a:pt x="1387" y="4764"/>
                  </a:lnTo>
                  <a:cubicBezTo>
                    <a:pt x="1413" y="4769"/>
                    <a:pt x="1437" y="4775"/>
                    <a:pt x="1463" y="4781"/>
                  </a:cubicBezTo>
                  <a:lnTo>
                    <a:pt x="1463" y="4781"/>
                  </a:lnTo>
                  <a:cubicBezTo>
                    <a:pt x="1469" y="4782"/>
                    <a:pt x="1475" y="4784"/>
                    <a:pt x="1482" y="4784"/>
                  </a:cubicBezTo>
                  <a:lnTo>
                    <a:pt x="1482" y="4784"/>
                  </a:lnTo>
                  <a:cubicBezTo>
                    <a:pt x="1510" y="4791"/>
                    <a:pt x="1539" y="4797"/>
                    <a:pt x="1569" y="4803"/>
                  </a:cubicBezTo>
                  <a:lnTo>
                    <a:pt x="1569" y="4803"/>
                  </a:lnTo>
                  <a:cubicBezTo>
                    <a:pt x="1571" y="4803"/>
                    <a:pt x="1574" y="4803"/>
                    <a:pt x="1575" y="4804"/>
                  </a:cubicBezTo>
                  <a:lnTo>
                    <a:pt x="1575" y="4804"/>
                  </a:lnTo>
                  <a:cubicBezTo>
                    <a:pt x="1580" y="4805"/>
                    <a:pt x="1584" y="4806"/>
                    <a:pt x="1589" y="4807"/>
                  </a:cubicBezTo>
                  <a:lnTo>
                    <a:pt x="1589" y="4807"/>
                  </a:lnTo>
                  <a:cubicBezTo>
                    <a:pt x="1611" y="4811"/>
                    <a:pt x="1634" y="4816"/>
                    <a:pt x="1657" y="4819"/>
                  </a:cubicBezTo>
                  <a:lnTo>
                    <a:pt x="1657" y="4819"/>
                  </a:lnTo>
                  <a:cubicBezTo>
                    <a:pt x="1664" y="4820"/>
                    <a:pt x="1670" y="4821"/>
                    <a:pt x="1677" y="4823"/>
                  </a:cubicBezTo>
                  <a:lnTo>
                    <a:pt x="1677" y="4823"/>
                  </a:lnTo>
                  <a:cubicBezTo>
                    <a:pt x="1706" y="4828"/>
                    <a:pt x="1734" y="4833"/>
                    <a:pt x="1762" y="4838"/>
                  </a:cubicBezTo>
                  <a:lnTo>
                    <a:pt x="1762" y="4838"/>
                  </a:lnTo>
                  <a:cubicBezTo>
                    <a:pt x="1764" y="4838"/>
                    <a:pt x="1765" y="4838"/>
                    <a:pt x="1765" y="4839"/>
                  </a:cubicBezTo>
                  <a:lnTo>
                    <a:pt x="1765" y="4839"/>
                  </a:lnTo>
                  <a:cubicBezTo>
                    <a:pt x="1770" y="4839"/>
                    <a:pt x="1774" y="4839"/>
                    <a:pt x="1778" y="4840"/>
                  </a:cubicBezTo>
                  <a:lnTo>
                    <a:pt x="1778" y="4840"/>
                  </a:lnTo>
                  <a:cubicBezTo>
                    <a:pt x="1801" y="4844"/>
                    <a:pt x="1824" y="4847"/>
                    <a:pt x="1847" y="4850"/>
                  </a:cubicBezTo>
                  <a:lnTo>
                    <a:pt x="1847" y="4850"/>
                  </a:lnTo>
                  <a:cubicBezTo>
                    <a:pt x="1854" y="4852"/>
                    <a:pt x="1863" y="4853"/>
                    <a:pt x="1872" y="4855"/>
                  </a:cubicBezTo>
                  <a:lnTo>
                    <a:pt x="1872" y="4855"/>
                  </a:lnTo>
                  <a:cubicBezTo>
                    <a:pt x="1894" y="4858"/>
                    <a:pt x="1917" y="4861"/>
                    <a:pt x="1941" y="4864"/>
                  </a:cubicBezTo>
                  <a:lnTo>
                    <a:pt x="1941" y="4864"/>
                  </a:lnTo>
                  <a:cubicBezTo>
                    <a:pt x="1944" y="4865"/>
                    <a:pt x="1949" y="4866"/>
                    <a:pt x="1953" y="4866"/>
                  </a:cubicBezTo>
                  <a:lnTo>
                    <a:pt x="1953" y="4866"/>
                  </a:lnTo>
                  <a:cubicBezTo>
                    <a:pt x="1954" y="4866"/>
                    <a:pt x="1956" y="4867"/>
                    <a:pt x="1956" y="4867"/>
                  </a:cubicBezTo>
                  <a:lnTo>
                    <a:pt x="1956" y="4867"/>
                  </a:lnTo>
                  <a:cubicBezTo>
                    <a:pt x="1984" y="4870"/>
                    <a:pt x="2012" y="4874"/>
                    <a:pt x="2039" y="4877"/>
                  </a:cubicBezTo>
                  <a:lnTo>
                    <a:pt x="2039" y="4877"/>
                  </a:lnTo>
                  <a:cubicBezTo>
                    <a:pt x="2047" y="4878"/>
                    <a:pt x="2054" y="4879"/>
                    <a:pt x="2061" y="4880"/>
                  </a:cubicBezTo>
                  <a:lnTo>
                    <a:pt x="2061" y="4880"/>
                  </a:lnTo>
                  <a:cubicBezTo>
                    <a:pt x="2082" y="4882"/>
                    <a:pt x="2104" y="4885"/>
                    <a:pt x="2126" y="4887"/>
                  </a:cubicBezTo>
                  <a:lnTo>
                    <a:pt x="2126" y="4887"/>
                  </a:lnTo>
                  <a:cubicBezTo>
                    <a:pt x="2130" y="4887"/>
                    <a:pt x="2134" y="4888"/>
                    <a:pt x="2140" y="4889"/>
                  </a:cubicBezTo>
                  <a:lnTo>
                    <a:pt x="2140" y="4889"/>
                  </a:lnTo>
                  <a:cubicBezTo>
                    <a:pt x="2144" y="4889"/>
                    <a:pt x="2147" y="4890"/>
                    <a:pt x="2152" y="4890"/>
                  </a:cubicBezTo>
                  <a:lnTo>
                    <a:pt x="2152" y="4890"/>
                  </a:lnTo>
                  <a:cubicBezTo>
                    <a:pt x="2175" y="4892"/>
                    <a:pt x="2198" y="4895"/>
                    <a:pt x="2221" y="4897"/>
                  </a:cubicBezTo>
                  <a:lnTo>
                    <a:pt x="2221" y="4897"/>
                  </a:lnTo>
                  <a:cubicBezTo>
                    <a:pt x="2226" y="4898"/>
                    <a:pt x="2231" y="4899"/>
                    <a:pt x="2236" y="4899"/>
                  </a:cubicBezTo>
                  <a:lnTo>
                    <a:pt x="2236" y="4899"/>
                  </a:lnTo>
                  <a:cubicBezTo>
                    <a:pt x="2265" y="4901"/>
                    <a:pt x="2293" y="4904"/>
                    <a:pt x="2321" y="4906"/>
                  </a:cubicBezTo>
                  <a:lnTo>
                    <a:pt x="2321" y="4906"/>
                  </a:lnTo>
                  <a:cubicBezTo>
                    <a:pt x="2324" y="4906"/>
                    <a:pt x="2325" y="4906"/>
                    <a:pt x="2328" y="4907"/>
                  </a:cubicBezTo>
                  <a:lnTo>
                    <a:pt x="2328" y="4907"/>
                  </a:lnTo>
                  <a:cubicBezTo>
                    <a:pt x="2333" y="4907"/>
                    <a:pt x="2338" y="4907"/>
                    <a:pt x="2344" y="4908"/>
                  </a:cubicBezTo>
                  <a:lnTo>
                    <a:pt x="2344" y="4908"/>
                  </a:lnTo>
                  <a:cubicBezTo>
                    <a:pt x="2366" y="4909"/>
                    <a:pt x="2387" y="4911"/>
                    <a:pt x="2409" y="4913"/>
                  </a:cubicBezTo>
                  <a:lnTo>
                    <a:pt x="2409" y="4913"/>
                  </a:lnTo>
                  <a:cubicBezTo>
                    <a:pt x="2418" y="4914"/>
                    <a:pt x="2426" y="4914"/>
                    <a:pt x="2436" y="4915"/>
                  </a:cubicBezTo>
                  <a:lnTo>
                    <a:pt x="2436" y="4915"/>
                  </a:lnTo>
                  <a:cubicBezTo>
                    <a:pt x="2459" y="4916"/>
                    <a:pt x="2483" y="4918"/>
                    <a:pt x="2507" y="4919"/>
                  </a:cubicBezTo>
                  <a:lnTo>
                    <a:pt x="2507" y="4919"/>
                  </a:lnTo>
                  <a:cubicBezTo>
                    <a:pt x="2511" y="4920"/>
                    <a:pt x="2515" y="4920"/>
                    <a:pt x="2520" y="4920"/>
                  </a:cubicBezTo>
                  <a:lnTo>
                    <a:pt x="2520" y="4920"/>
                  </a:lnTo>
                  <a:cubicBezTo>
                    <a:pt x="2521" y="4920"/>
                    <a:pt x="2522" y="4921"/>
                    <a:pt x="2522" y="4921"/>
                  </a:cubicBezTo>
                  <a:lnTo>
                    <a:pt x="2522" y="4921"/>
                  </a:lnTo>
                  <a:cubicBezTo>
                    <a:pt x="2551" y="4922"/>
                    <a:pt x="2581" y="4923"/>
                    <a:pt x="2610" y="4925"/>
                  </a:cubicBezTo>
                  <a:lnTo>
                    <a:pt x="2610" y="4925"/>
                  </a:lnTo>
                  <a:cubicBezTo>
                    <a:pt x="2617" y="4925"/>
                    <a:pt x="2625" y="4926"/>
                    <a:pt x="2633" y="4926"/>
                  </a:cubicBezTo>
                  <a:lnTo>
                    <a:pt x="2633" y="4926"/>
                  </a:lnTo>
                  <a:cubicBezTo>
                    <a:pt x="2656" y="4927"/>
                    <a:pt x="2678" y="4928"/>
                    <a:pt x="2700" y="4928"/>
                  </a:cubicBezTo>
                  <a:lnTo>
                    <a:pt x="2700" y="4928"/>
                  </a:lnTo>
                  <a:cubicBezTo>
                    <a:pt x="2706" y="4929"/>
                    <a:pt x="2711" y="4929"/>
                    <a:pt x="2716" y="4929"/>
                  </a:cubicBezTo>
                  <a:lnTo>
                    <a:pt x="2716" y="4929"/>
                  </a:lnTo>
                  <a:cubicBezTo>
                    <a:pt x="2719" y="4929"/>
                    <a:pt x="2723" y="4929"/>
                    <a:pt x="2726" y="4929"/>
                  </a:cubicBezTo>
                  <a:lnTo>
                    <a:pt x="2726" y="4929"/>
                  </a:lnTo>
                  <a:cubicBezTo>
                    <a:pt x="2756" y="4931"/>
                    <a:pt x="2787" y="4932"/>
                    <a:pt x="2817" y="4932"/>
                  </a:cubicBezTo>
                  <a:lnTo>
                    <a:pt x="2817" y="4932"/>
                  </a:lnTo>
                  <a:cubicBezTo>
                    <a:pt x="2818" y="4932"/>
                    <a:pt x="2820" y="4932"/>
                    <a:pt x="2821" y="4932"/>
                  </a:cubicBezTo>
                  <a:lnTo>
                    <a:pt x="2821" y="4932"/>
                  </a:lnTo>
                  <a:cubicBezTo>
                    <a:pt x="2850" y="4933"/>
                    <a:pt x="2880" y="4934"/>
                    <a:pt x="2909" y="4934"/>
                  </a:cubicBezTo>
                  <a:lnTo>
                    <a:pt x="2909" y="4934"/>
                  </a:lnTo>
                  <a:cubicBezTo>
                    <a:pt x="2912" y="4934"/>
                    <a:pt x="2916" y="4934"/>
                    <a:pt x="2920" y="4934"/>
                  </a:cubicBezTo>
                  <a:lnTo>
                    <a:pt x="2920" y="4934"/>
                  </a:lnTo>
                  <a:cubicBezTo>
                    <a:pt x="2924" y="4934"/>
                    <a:pt x="2929" y="4934"/>
                    <a:pt x="2933" y="4934"/>
                  </a:cubicBezTo>
                  <a:lnTo>
                    <a:pt x="2933" y="4934"/>
                  </a:lnTo>
                  <a:cubicBezTo>
                    <a:pt x="2961" y="4935"/>
                    <a:pt x="2989" y="4935"/>
                    <a:pt x="3016" y="4935"/>
                  </a:cubicBezTo>
                  <a:lnTo>
                    <a:pt x="3016" y="4935"/>
                  </a:lnTo>
                  <a:cubicBezTo>
                    <a:pt x="3021" y="4935"/>
                    <a:pt x="3025" y="4935"/>
                    <a:pt x="3029" y="4935"/>
                  </a:cubicBezTo>
                  <a:lnTo>
                    <a:pt x="3029" y="4935"/>
                  </a:lnTo>
                  <a:cubicBezTo>
                    <a:pt x="3061" y="4935"/>
                    <a:pt x="3093" y="4934"/>
                    <a:pt x="3123" y="4934"/>
                  </a:cubicBezTo>
                  <a:lnTo>
                    <a:pt x="3123" y="4934"/>
                  </a:lnTo>
                  <a:cubicBezTo>
                    <a:pt x="3127" y="4934"/>
                    <a:pt x="3130" y="4934"/>
                    <a:pt x="3134" y="4934"/>
                  </a:cubicBezTo>
                  <a:lnTo>
                    <a:pt x="3134" y="4934"/>
                  </a:lnTo>
                  <a:cubicBezTo>
                    <a:pt x="3138" y="4934"/>
                    <a:pt x="3142" y="4933"/>
                    <a:pt x="3146" y="4933"/>
                  </a:cubicBezTo>
                  <a:lnTo>
                    <a:pt x="3146" y="4933"/>
                  </a:lnTo>
                  <a:cubicBezTo>
                    <a:pt x="3178" y="4933"/>
                    <a:pt x="3211" y="4932"/>
                    <a:pt x="3243" y="4931"/>
                  </a:cubicBezTo>
                  <a:lnTo>
                    <a:pt x="3243" y="4931"/>
                  </a:lnTo>
                  <a:cubicBezTo>
                    <a:pt x="3245" y="4931"/>
                    <a:pt x="3248" y="4931"/>
                    <a:pt x="3250" y="4931"/>
                  </a:cubicBezTo>
                  <a:lnTo>
                    <a:pt x="3250" y="4931"/>
                  </a:lnTo>
                  <a:cubicBezTo>
                    <a:pt x="3284" y="4930"/>
                    <a:pt x="3317" y="4928"/>
                    <a:pt x="3351" y="4927"/>
                  </a:cubicBezTo>
                  <a:lnTo>
                    <a:pt x="3351" y="4927"/>
                  </a:lnTo>
                  <a:cubicBezTo>
                    <a:pt x="3354" y="4927"/>
                    <a:pt x="3359" y="4927"/>
                    <a:pt x="3363" y="4927"/>
                  </a:cubicBezTo>
                  <a:lnTo>
                    <a:pt x="3363" y="4927"/>
                  </a:lnTo>
                  <a:cubicBezTo>
                    <a:pt x="3366" y="4927"/>
                    <a:pt x="3369" y="4927"/>
                    <a:pt x="3373" y="4926"/>
                  </a:cubicBezTo>
                  <a:lnTo>
                    <a:pt x="3373" y="4926"/>
                  </a:lnTo>
                  <a:cubicBezTo>
                    <a:pt x="3410" y="4925"/>
                    <a:pt x="3448" y="4922"/>
                    <a:pt x="3485" y="4921"/>
                  </a:cubicBezTo>
                  <a:lnTo>
                    <a:pt x="3485" y="4921"/>
                  </a:lnTo>
                  <a:cubicBezTo>
                    <a:pt x="3492" y="4920"/>
                    <a:pt x="3498" y="4920"/>
                    <a:pt x="3504" y="4920"/>
                  </a:cubicBezTo>
                  <a:lnTo>
                    <a:pt x="3504" y="4920"/>
                  </a:lnTo>
                  <a:cubicBezTo>
                    <a:pt x="3542" y="4918"/>
                    <a:pt x="3581" y="4915"/>
                    <a:pt x="3618" y="4912"/>
                  </a:cubicBezTo>
                  <a:lnTo>
                    <a:pt x="3618" y="4912"/>
                  </a:lnTo>
                  <a:cubicBezTo>
                    <a:pt x="3620" y="4912"/>
                    <a:pt x="3621" y="4911"/>
                    <a:pt x="3622" y="4911"/>
                  </a:cubicBezTo>
                  <a:lnTo>
                    <a:pt x="3622" y="4911"/>
                  </a:lnTo>
                  <a:cubicBezTo>
                    <a:pt x="3627" y="4911"/>
                    <a:pt x="3632" y="4911"/>
                    <a:pt x="3637" y="4911"/>
                  </a:cubicBezTo>
                  <a:lnTo>
                    <a:pt x="3637" y="4911"/>
                  </a:lnTo>
                  <a:cubicBezTo>
                    <a:pt x="3658" y="4909"/>
                    <a:pt x="3679" y="4907"/>
                    <a:pt x="3699" y="4905"/>
                  </a:cubicBezTo>
                  <a:lnTo>
                    <a:pt x="3699" y="4905"/>
                  </a:lnTo>
                  <a:cubicBezTo>
                    <a:pt x="3709" y="4905"/>
                    <a:pt x="3718" y="4904"/>
                    <a:pt x="3728" y="4903"/>
                  </a:cubicBezTo>
                  <a:lnTo>
                    <a:pt x="3728" y="4903"/>
                  </a:lnTo>
                  <a:cubicBezTo>
                    <a:pt x="3746" y="4901"/>
                    <a:pt x="3765" y="4899"/>
                    <a:pt x="3783" y="4898"/>
                  </a:cubicBezTo>
                  <a:lnTo>
                    <a:pt x="3783" y="4898"/>
                  </a:lnTo>
                  <a:cubicBezTo>
                    <a:pt x="3792" y="4897"/>
                    <a:pt x="3801" y="4896"/>
                    <a:pt x="3811" y="4895"/>
                  </a:cubicBezTo>
                  <a:lnTo>
                    <a:pt x="3811" y="4895"/>
                  </a:lnTo>
                  <a:cubicBezTo>
                    <a:pt x="3831" y="4893"/>
                    <a:pt x="3851" y="4892"/>
                    <a:pt x="3872" y="4889"/>
                  </a:cubicBezTo>
                  <a:lnTo>
                    <a:pt x="3872" y="4889"/>
                  </a:lnTo>
                  <a:cubicBezTo>
                    <a:pt x="3879" y="4888"/>
                    <a:pt x="3885" y="4887"/>
                    <a:pt x="3892" y="4887"/>
                  </a:cubicBezTo>
                  <a:lnTo>
                    <a:pt x="3892" y="4887"/>
                  </a:lnTo>
                  <a:cubicBezTo>
                    <a:pt x="3918" y="4884"/>
                    <a:pt x="3945" y="4882"/>
                    <a:pt x="3971" y="4878"/>
                  </a:cubicBezTo>
                  <a:lnTo>
                    <a:pt x="3971" y="4878"/>
                  </a:lnTo>
                  <a:cubicBezTo>
                    <a:pt x="3973" y="4878"/>
                    <a:pt x="3974" y="4878"/>
                    <a:pt x="3975" y="4877"/>
                  </a:cubicBezTo>
                  <a:lnTo>
                    <a:pt x="3975" y="4877"/>
                  </a:lnTo>
                  <a:cubicBezTo>
                    <a:pt x="3985" y="4876"/>
                    <a:pt x="3996" y="4875"/>
                    <a:pt x="4006" y="4874"/>
                  </a:cubicBezTo>
                  <a:lnTo>
                    <a:pt x="4006" y="4874"/>
                  </a:lnTo>
                  <a:cubicBezTo>
                    <a:pt x="4018" y="4872"/>
                    <a:pt x="4029" y="4871"/>
                    <a:pt x="4040" y="4869"/>
                  </a:cubicBezTo>
                  <a:lnTo>
                    <a:pt x="4040" y="4869"/>
                  </a:lnTo>
                  <a:cubicBezTo>
                    <a:pt x="4053" y="4868"/>
                    <a:pt x="4064" y="4866"/>
                    <a:pt x="4076" y="4864"/>
                  </a:cubicBezTo>
                  <a:lnTo>
                    <a:pt x="4076" y="4864"/>
                  </a:lnTo>
                  <a:cubicBezTo>
                    <a:pt x="4087" y="4863"/>
                    <a:pt x="4098" y="4862"/>
                    <a:pt x="4109" y="4860"/>
                  </a:cubicBezTo>
                  <a:lnTo>
                    <a:pt x="4109" y="4860"/>
                  </a:lnTo>
                  <a:cubicBezTo>
                    <a:pt x="4121" y="4858"/>
                    <a:pt x="4133" y="4856"/>
                    <a:pt x="4144" y="4855"/>
                  </a:cubicBezTo>
                  <a:lnTo>
                    <a:pt x="4144" y="4855"/>
                  </a:lnTo>
                  <a:cubicBezTo>
                    <a:pt x="4155" y="4853"/>
                    <a:pt x="4166" y="4852"/>
                    <a:pt x="4178" y="4850"/>
                  </a:cubicBezTo>
                  <a:lnTo>
                    <a:pt x="4178" y="4850"/>
                  </a:lnTo>
                  <a:cubicBezTo>
                    <a:pt x="4189" y="4849"/>
                    <a:pt x="4201" y="4846"/>
                    <a:pt x="4212" y="4845"/>
                  </a:cubicBezTo>
                  <a:lnTo>
                    <a:pt x="4212" y="4845"/>
                  </a:lnTo>
                  <a:cubicBezTo>
                    <a:pt x="4224" y="4843"/>
                    <a:pt x="4235" y="4841"/>
                    <a:pt x="4245" y="4839"/>
                  </a:cubicBezTo>
                  <a:lnTo>
                    <a:pt x="4245" y="4839"/>
                  </a:lnTo>
                  <a:cubicBezTo>
                    <a:pt x="4257" y="4838"/>
                    <a:pt x="4268" y="4836"/>
                    <a:pt x="4280" y="4834"/>
                  </a:cubicBezTo>
                  <a:lnTo>
                    <a:pt x="4280" y="4834"/>
                  </a:lnTo>
                  <a:cubicBezTo>
                    <a:pt x="4290" y="4833"/>
                    <a:pt x="4301" y="4831"/>
                    <a:pt x="4313" y="4828"/>
                  </a:cubicBezTo>
                  <a:lnTo>
                    <a:pt x="4313" y="4828"/>
                  </a:lnTo>
                  <a:cubicBezTo>
                    <a:pt x="4324" y="4827"/>
                    <a:pt x="4336" y="4825"/>
                    <a:pt x="4347" y="4822"/>
                  </a:cubicBezTo>
                  <a:lnTo>
                    <a:pt x="4347" y="4822"/>
                  </a:lnTo>
                  <a:cubicBezTo>
                    <a:pt x="4358" y="4820"/>
                    <a:pt x="4369" y="4819"/>
                    <a:pt x="4379" y="4817"/>
                  </a:cubicBezTo>
                  <a:lnTo>
                    <a:pt x="4379" y="4817"/>
                  </a:lnTo>
                  <a:cubicBezTo>
                    <a:pt x="4391" y="4815"/>
                    <a:pt x="4403" y="4813"/>
                    <a:pt x="4414" y="4810"/>
                  </a:cubicBezTo>
                  <a:lnTo>
                    <a:pt x="4414" y="4810"/>
                  </a:lnTo>
                  <a:cubicBezTo>
                    <a:pt x="4424" y="4809"/>
                    <a:pt x="4435" y="4807"/>
                    <a:pt x="4445" y="4804"/>
                  </a:cubicBezTo>
                  <a:lnTo>
                    <a:pt x="4445" y="4804"/>
                  </a:lnTo>
                  <a:cubicBezTo>
                    <a:pt x="4457" y="4803"/>
                    <a:pt x="4468" y="4800"/>
                    <a:pt x="4479" y="4798"/>
                  </a:cubicBezTo>
                  <a:lnTo>
                    <a:pt x="4479" y="4798"/>
                  </a:lnTo>
                  <a:cubicBezTo>
                    <a:pt x="4490" y="4796"/>
                    <a:pt x="4500" y="4794"/>
                    <a:pt x="4511" y="4791"/>
                  </a:cubicBezTo>
                  <a:lnTo>
                    <a:pt x="4511" y="4791"/>
                  </a:lnTo>
                  <a:cubicBezTo>
                    <a:pt x="4521" y="4790"/>
                    <a:pt x="4533" y="4787"/>
                    <a:pt x="4544" y="4784"/>
                  </a:cubicBezTo>
                  <a:lnTo>
                    <a:pt x="4544" y="4784"/>
                  </a:lnTo>
                  <a:cubicBezTo>
                    <a:pt x="4554" y="4783"/>
                    <a:pt x="4565" y="4780"/>
                    <a:pt x="4576" y="4778"/>
                  </a:cubicBezTo>
                  <a:lnTo>
                    <a:pt x="4576" y="4778"/>
                  </a:lnTo>
                  <a:cubicBezTo>
                    <a:pt x="4587" y="4776"/>
                    <a:pt x="4597" y="4774"/>
                    <a:pt x="4608" y="4771"/>
                  </a:cubicBezTo>
                  <a:lnTo>
                    <a:pt x="4608" y="4771"/>
                  </a:lnTo>
                  <a:cubicBezTo>
                    <a:pt x="4619" y="4768"/>
                    <a:pt x="4629" y="4767"/>
                    <a:pt x="4639" y="4764"/>
                  </a:cubicBezTo>
                  <a:lnTo>
                    <a:pt x="4639" y="4764"/>
                  </a:lnTo>
                  <a:cubicBezTo>
                    <a:pt x="4650" y="4761"/>
                    <a:pt x="4661" y="4759"/>
                    <a:pt x="4672" y="4757"/>
                  </a:cubicBezTo>
                  <a:lnTo>
                    <a:pt x="4672" y="4757"/>
                  </a:lnTo>
                  <a:cubicBezTo>
                    <a:pt x="4682" y="4754"/>
                    <a:pt x="4692" y="4752"/>
                    <a:pt x="4702" y="4750"/>
                  </a:cubicBezTo>
                  <a:lnTo>
                    <a:pt x="4702" y="4750"/>
                  </a:lnTo>
                  <a:cubicBezTo>
                    <a:pt x="4714" y="4747"/>
                    <a:pt x="4724" y="4744"/>
                    <a:pt x="4735" y="4741"/>
                  </a:cubicBezTo>
                  <a:lnTo>
                    <a:pt x="4735" y="4741"/>
                  </a:lnTo>
                  <a:cubicBezTo>
                    <a:pt x="4744" y="4739"/>
                    <a:pt x="4754" y="4737"/>
                    <a:pt x="4765" y="4734"/>
                  </a:cubicBezTo>
                  <a:lnTo>
                    <a:pt x="4765" y="4734"/>
                  </a:lnTo>
                  <a:cubicBezTo>
                    <a:pt x="4775" y="4731"/>
                    <a:pt x="4785" y="4728"/>
                    <a:pt x="4796" y="4725"/>
                  </a:cubicBezTo>
                  <a:lnTo>
                    <a:pt x="4796" y="4725"/>
                  </a:lnTo>
                  <a:cubicBezTo>
                    <a:pt x="4806" y="4723"/>
                    <a:pt x="4816" y="4721"/>
                    <a:pt x="4826" y="4718"/>
                  </a:cubicBezTo>
                  <a:lnTo>
                    <a:pt x="4826" y="4718"/>
                  </a:lnTo>
                  <a:cubicBezTo>
                    <a:pt x="4837" y="4715"/>
                    <a:pt x="4847" y="4713"/>
                    <a:pt x="4857" y="4709"/>
                  </a:cubicBezTo>
                  <a:lnTo>
                    <a:pt x="4857" y="4709"/>
                  </a:lnTo>
                  <a:cubicBezTo>
                    <a:pt x="4866" y="4707"/>
                    <a:pt x="4877" y="4704"/>
                    <a:pt x="4886" y="4702"/>
                  </a:cubicBezTo>
                  <a:lnTo>
                    <a:pt x="4886" y="4702"/>
                  </a:lnTo>
                  <a:cubicBezTo>
                    <a:pt x="4896" y="4698"/>
                    <a:pt x="4907" y="4695"/>
                    <a:pt x="4917" y="4693"/>
                  </a:cubicBezTo>
                  <a:lnTo>
                    <a:pt x="4917" y="4693"/>
                  </a:lnTo>
                  <a:cubicBezTo>
                    <a:pt x="4927" y="4689"/>
                    <a:pt x="4937" y="4687"/>
                    <a:pt x="4946" y="4685"/>
                  </a:cubicBezTo>
                  <a:lnTo>
                    <a:pt x="4946" y="4685"/>
                  </a:lnTo>
                  <a:cubicBezTo>
                    <a:pt x="4957" y="4681"/>
                    <a:pt x="4966" y="4678"/>
                    <a:pt x="4976" y="4675"/>
                  </a:cubicBezTo>
                  <a:lnTo>
                    <a:pt x="4976" y="4675"/>
                  </a:lnTo>
                  <a:cubicBezTo>
                    <a:pt x="4986" y="4672"/>
                    <a:pt x="4995" y="4669"/>
                    <a:pt x="5005" y="4666"/>
                  </a:cubicBezTo>
                  <a:lnTo>
                    <a:pt x="5005" y="4666"/>
                  </a:lnTo>
                  <a:cubicBezTo>
                    <a:pt x="5005" y="4666"/>
                    <a:pt x="5006" y="4666"/>
                    <a:pt x="5007" y="4666"/>
                  </a:cubicBezTo>
                  <a:lnTo>
                    <a:pt x="5007" y="4666"/>
                  </a:lnTo>
                  <a:cubicBezTo>
                    <a:pt x="5010" y="4665"/>
                    <a:pt x="5013" y="4664"/>
                    <a:pt x="5017" y="4663"/>
                  </a:cubicBezTo>
                  <a:lnTo>
                    <a:pt x="5017" y="4663"/>
                  </a:lnTo>
                  <a:cubicBezTo>
                    <a:pt x="5034" y="4657"/>
                    <a:pt x="5053" y="4651"/>
                    <a:pt x="5070" y="4645"/>
                  </a:cubicBezTo>
                  <a:lnTo>
                    <a:pt x="5070" y="4645"/>
                  </a:lnTo>
                  <a:cubicBezTo>
                    <a:pt x="5078" y="4643"/>
                    <a:pt x="5085" y="4641"/>
                    <a:pt x="5092" y="4638"/>
                  </a:cubicBezTo>
                  <a:lnTo>
                    <a:pt x="5092" y="4638"/>
                  </a:lnTo>
                  <a:cubicBezTo>
                    <a:pt x="5106" y="4633"/>
                    <a:pt x="5121" y="4628"/>
                    <a:pt x="5135" y="4623"/>
                  </a:cubicBezTo>
                  <a:lnTo>
                    <a:pt x="5135" y="4623"/>
                  </a:lnTo>
                  <a:cubicBezTo>
                    <a:pt x="5143" y="4621"/>
                    <a:pt x="5151" y="4619"/>
                    <a:pt x="5158" y="4615"/>
                  </a:cubicBezTo>
                  <a:lnTo>
                    <a:pt x="5158" y="4615"/>
                  </a:lnTo>
                  <a:cubicBezTo>
                    <a:pt x="5172" y="4610"/>
                    <a:pt x="5187" y="4605"/>
                    <a:pt x="5201" y="4600"/>
                  </a:cubicBezTo>
                  <a:lnTo>
                    <a:pt x="5201" y="4600"/>
                  </a:lnTo>
                  <a:cubicBezTo>
                    <a:pt x="5207" y="4597"/>
                    <a:pt x="5214" y="4595"/>
                    <a:pt x="5221" y="4593"/>
                  </a:cubicBezTo>
                  <a:lnTo>
                    <a:pt x="5221" y="4593"/>
                  </a:lnTo>
                  <a:cubicBezTo>
                    <a:pt x="5241" y="4585"/>
                    <a:pt x="5261" y="4577"/>
                    <a:pt x="5282" y="4569"/>
                  </a:cubicBezTo>
                  <a:lnTo>
                    <a:pt x="5282" y="4569"/>
                  </a:lnTo>
                  <a:cubicBezTo>
                    <a:pt x="5290" y="4566"/>
                    <a:pt x="5299" y="4562"/>
                    <a:pt x="5307" y="4559"/>
                  </a:cubicBezTo>
                  <a:lnTo>
                    <a:pt x="5307" y="4559"/>
                  </a:lnTo>
                  <a:cubicBezTo>
                    <a:pt x="5311" y="4557"/>
                    <a:pt x="5315" y="4555"/>
                    <a:pt x="5319" y="4554"/>
                  </a:cubicBezTo>
                  <a:lnTo>
                    <a:pt x="5319" y="4554"/>
                  </a:lnTo>
                  <a:cubicBezTo>
                    <a:pt x="5327" y="4550"/>
                    <a:pt x="5336" y="4547"/>
                    <a:pt x="5344" y="4543"/>
                  </a:cubicBezTo>
                  <a:lnTo>
                    <a:pt x="5344" y="4543"/>
                  </a:lnTo>
                  <a:cubicBezTo>
                    <a:pt x="5352" y="4540"/>
                    <a:pt x="5360" y="4537"/>
                    <a:pt x="5368" y="4533"/>
                  </a:cubicBezTo>
                  <a:lnTo>
                    <a:pt x="5368" y="4533"/>
                  </a:lnTo>
                  <a:cubicBezTo>
                    <a:pt x="5376" y="4530"/>
                    <a:pt x="5384" y="4526"/>
                    <a:pt x="5392" y="4523"/>
                  </a:cubicBezTo>
                  <a:lnTo>
                    <a:pt x="5392" y="4523"/>
                  </a:lnTo>
                  <a:cubicBezTo>
                    <a:pt x="5399" y="4519"/>
                    <a:pt x="5407" y="4516"/>
                    <a:pt x="5415" y="4512"/>
                  </a:cubicBezTo>
                  <a:lnTo>
                    <a:pt x="5415" y="4512"/>
                  </a:lnTo>
                  <a:cubicBezTo>
                    <a:pt x="5422" y="4509"/>
                    <a:pt x="5430" y="4505"/>
                    <a:pt x="5438" y="4501"/>
                  </a:cubicBezTo>
                  <a:lnTo>
                    <a:pt x="5438" y="4501"/>
                  </a:lnTo>
                  <a:cubicBezTo>
                    <a:pt x="5445" y="4498"/>
                    <a:pt x="5452" y="4494"/>
                    <a:pt x="5460" y="4491"/>
                  </a:cubicBezTo>
                  <a:lnTo>
                    <a:pt x="5460" y="4491"/>
                  </a:lnTo>
                  <a:cubicBezTo>
                    <a:pt x="5468" y="4488"/>
                    <a:pt x="5474" y="4484"/>
                    <a:pt x="5482" y="4480"/>
                  </a:cubicBezTo>
                  <a:lnTo>
                    <a:pt x="5482" y="4480"/>
                  </a:lnTo>
                  <a:cubicBezTo>
                    <a:pt x="5487" y="4478"/>
                    <a:pt x="5491" y="4476"/>
                    <a:pt x="5495" y="4474"/>
                  </a:cubicBezTo>
                  <a:lnTo>
                    <a:pt x="5495" y="4474"/>
                  </a:lnTo>
                  <a:cubicBezTo>
                    <a:pt x="5498" y="4472"/>
                    <a:pt x="5501" y="4471"/>
                    <a:pt x="5504" y="4469"/>
                  </a:cubicBezTo>
                  <a:lnTo>
                    <a:pt x="5504" y="4469"/>
                  </a:lnTo>
                  <a:cubicBezTo>
                    <a:pt x="5510" y="4466"/>
                    <a:pt x="5516" y="4464"/>
                    <a:pt x="5521" y="4461"/>
                  </a:cubicBezTo>
                  <a:lnTo>
                    <a:pt x="5521" y="4461"/>
                  </a:lnTo>
                  <a:cubicBezTo>
                    <a:pt x="5529" y="4457"/>
                    <a:pt x="5537" y="4452"/>
                    <a:pt x="5545" y="4449"/>
                  </a:cubicBezTo>
                  <a:lnTo>
                    <a:pt x="5545" y="4449"/>
                  </a:lnTo>
                  <a:cubicBezTo>
                    <a:pt x="5550" y="4446"/>
                    <a:pt x="5555" y="4443"/>
                    <a:pt x="5559" y="4441"/>
                  </a:cubicBezTo>
                  <a:lnTo>
                    <a:pt x="5559" y="4441"/>
                  </a:lnTo>
                  <a:cubicBezTo>
                    <a:pt x="5568" y="4436"/>
                    <a:pt x="5576" y="4432"/>
                    <a:pt x="5584" y="4428"/>
                  </a:cubicBezTo>
                  <a:lnTo>
                    <a:pt x="5584" y="4428"/>
                  </a:lnTo>
                  <a:cubicBezTo>
                    <a:pt x="5589" y="4425"/>
                    <a:pt x="5593" y="4422"/>
                    <a:pt x="5597" y="4420"/>
                  </a:cubicBezTo>
                  <a:lnTo>
                    <a:pt x="5597" y="4420"/>
                  </a:lnTo>
                  <a:cubicBezTo>
                    <a:pt x="5606" y="4415"/>
                    <a:pt x="5616" y="4410"/>
                    <a:pt x="5625" y="4404"/>
                  </a:cubicBezTo>
                  <a:lnTo>
                    <a:pt x="5625" y="4404"/>
                  </a:lnTo>
                  <a:cubicBezTo>
                    <a:pt x="5628" y="4403"/>
                    <a:pt x="5630" y="4401"/>
                    <a:pt x="5633" y="4399"/>
                  </a:cubicBezTo>
                  <a:lnTo>
                    <a:pt x="5633" y="4399"/>
                  </a:lnTo>
                  <a:lnTo>
                    <a:pt x="5634" y="4399"/>
                  </a:lnTo>
                  <a:lnTo>
                    <a:pt x="5634" y="4399"/>
                  </a:lnTo>
                  <a:cubicBezTo>
                    <a:pt x="5645" y="4393"/>
                    <a:pt x="5656" y="4386"/>
                    <a:pt x="5666" y="4379"/>
                  </a:cubicBezTo>
                  <a:lnTo>
                    <a:pt x="5666" y="4379"/>
                  </a:lnTo>
                  <a:cubicBezTo>
                    <a:pt x="5669" y="4377"/>
                    <a:pt x="5672" y="4376"/>
                    <a:pt x="5676" y="4373"/>
                  </a:cubicBezTo>
                  <a:lnTo>
                    <a:pt x="5676" y="4373"/>
                  </a:lnTo>
                  <a:cubicBezTo>
                    <a:pt x="5684" y="4369"/>
                    <a:pt x="5691" y="4363"/>
                    <a:pt x="5699" y="4358"/>
                  </a:cubicBezTo>
                  <a:lnTo>
                    <a:pt x="5699" y="4358"/>
                  </a:lnTo>
                  <a:cubicBezTo>
                    <a:pt x="5702" y="4356"/>
                    <a:pt x="5706" y="4354"/>
                    <a:pt x="5709" y="4351"/>
                  </a:cubicBezTo>
                  <a:lnTo>
                    <a:pt x="5709" y="4351"/>
                  </a:lnTo>
                  <a:cubicBezTo>
                    <a:pt x="5717" y="4346"/>
                    <a:pt x="5724" y="4341"/>
                    <a:pt x="5731" y="4337"/>
                  </a:cubicBezTo>
                  <a:lnTo>
                    <a:pt x="5731" y="4337"/>
                  </a:lnTo>
                  <a:cubicBezTo>
                    <a:pt x="5734" y="4334"/>
                    <a:pt x="5737" y="4333"/>
                    <a:pt x="5740" y="4330"/>
                  </a:cubicBezTo>
                  <a:lnTo>
                    <a:pt x="5740" y="4330"/>
                  </a:lnTo>
                  <a:cubicBezTo>
                    <a:pt x="5742" y="4329"/>
                    <a:pt x="5743" y="4328"/>
                    <a:pt x="5744" y="4327"/>
                  </a:cubicBezTo>
                  <a:lnTo>
                    <a:pt x="5744" y="4327"/>
                  </a:lnTo>
                  <a:cubicBezTo>
                    <a:pt x="5752" y="4321"/>
                    <a:pt x="5760" y="4315"/>
                    <a:pt x="5768" y="4310"/>
                  </a:cubicBezTo>
                  <a:lnTo>
                    <a:pt x="5768" y="4310"/>
                  </a:lnTo>
                  <a:cubicBezTo>
                    <a:pt x="5770" y="4309"/>
                    <a:pt x="5771" y="4308"/>
                    <a:pt x="5773" y="4307"/>
                  </a:cubicBezTo>
                  <a:lnTo>
                    <a:pt x="5773" y="4307"/>
                  </a:lnTo>
                  <a:cubicBezTo>
                    <a:pt x="5780" y="4301"/>
                    <a:pt x="5788" y="4295"/>
                    <a:pt x="5796" y="4289"/>
                  </a:cubicBezTo>
                  <a:lnTo>
                    <a:pt x="5796" y="4289"/>
                  </a:lnTo>
                  <a:cubicBezTo>
                    <a:pt x="5798" y="4287"/>
                    <a:pt x="5802" y="4285"/>
                    <a:pt x="5804" y="4283"/>
                  </a:cubicBezTo>
                  <a:lnTo>
                    <a:pt x="5804" y="4283"/>
                  </a:lnTo>
                  <a:cubicBezTo>
                    <a:pt x="5811" y="4277"/>
                    <a:pt x="5817" y="4272"/>
                    <a:pt x="5824" y="4267"/>
                  </a:cubicBezTo>
                  <a:lnTo>
                    <a:pt x="5824" y="4267"/>
                  </a:lnTo>
                  <a:cubicBezTo>
                    <a:pt x="5826" y="4265"/>
                    <a:pt x="5828" y="4263"/>
                    <a:pt x="5830" y="4261"/>
                  </a:cubicBezTo>
                  <a:lnTo>
                    <a:pt x="5830" y="4261"/>
                  </a:lnTo>
                  <a:cubicBezTo>
                    <a:pt x="5831" y="4261"/>
                    <a:pt x="5832" y="4260"/>
                    <a:pt x="5833" y="4259"/>
                  </a:cubicBezTo>
                  <a:lnTo>
                    <a:pt x="5833" y="4259"/>
                  </a:lnTo>
                  <a:cubicBezTo>
                    <a:pt x="5835" y="4257"/>
                    <a:pt x="5836" y="4255"/>
                    <a:pt x="5838" y="4255"/>
                  </a:cubicBezTo>
                  <a:lnTo>
                    <a:pt x="5838" y="4255"/>
                  </a:lnTo>
                  <a:cubicBezTo>
                    <a:pt x="5848" y="4246"/>
                    <a:pt x="5857" y="4238"/>
                    <a:pt x="5866" y="4230"/>
                  </a:cubicBezTo>
                  <a:lnTo>
                    <a:pt x="5866" y="4230"/>
                  </a:lnTo>
                  <a:cubicBezTo>
                    <a:pt x="5869" y="4227"/>
                    <a:pt x="5872" y="4224"/>
                    <a:pt x="5875" y="4221"/>
                  </a:cubicBezTo>
                  <a:lnTo>
                    <a:pt x="5875" y="4221"/>
                  </a:lnTo>
                  <a:cubicBezTo>
                    <a:pt x="5885" y="4212"/>
                    <a:pt x="5896" y="4202"/>
                    <a:pt x="5906" y="4191"/>
                  </a:cubicBezTo>
                  <a:lnTo>
                    <a:pt x="5906" y="4191"/>
                  </a:lnTo>
                  <a:lnTo>
                    <a:pt x="5906" y="4191"/>
                  </a:lnTo>
                  <a:lnTo>
                    <a:pt x="5906" y="4191"/>
                  </a:lnTo>
                  <a:cubicBezTo>
                    <a:pt x="5906" y="4190"/>
                    <a:pt x="5907" y="4189"/>
                    <a:pt x="5907" y="4189"/>
                  </a:cubicBezTo>
                  <a:lnTo>
                    <a:pt x="5907" y="4189"/>
                  </a:lnTo>
                  <a:cubicBezTo>
                    <a:pt x="5916" y="4180"/>
                    <a:pt x="5925" y="4171"/>
                    <a:pt x="5934" y="4161"/>
                  </a:cubicBezTo>
                  <a:lnTo>
                    <a:pt x="5934" y="4161"/>
                  </a:lnTo>
                  <a:cubicBezTo>
                    <a:pt x="5936" y="4158"/>
                    <a:pt x="5938" y="4155"/>
                    <a:pt x="5941" y="4153"/>
                  </a:cubicBezTo>
                  <a:lnTo>
                    <a:pt x="5941" y="4153"/>
                  </a:lnTo>
                  <a:cubicBezTo>
                    <a:pt x="5948" y="4144"/>
                    <a:pt x="5955" y="4136"/>
                    <a:pt x="5962" y="4128"/>
                  </a:cubicBezTo>
                  <a:lnTo>
                    <a:pt x="5962" y="4128"/>
                  </a:lnTo>
                  <a:cubicBezTo>
                    <a:pt x="5963" y="4126"/>
                    <a:pt x="5964" y="4124"/>
                    <a:pt x="5965" y="4123"/>
                  </a:cubicBezTo>
                  <a:lnTo>
                    <a:pt x="5965" y="4123"/>
                  </a:lnTo>
                  <a:lnTo>
                    <a:pt x="5966" y="4122"/>
                  </a:lnTo>
                  <a:lnTo>
                    <a:pt x="5966" y="4122"/>
                  </a:lnTo>
                  <a:cubicBezTo>
                    <a:pt x="5974" y="4112"/>
                    <a:pt x="5981" y="4101"/>
                    <a:pt x="5988" y="4091"/>
                  </a:cubicBezTo>
                  <a:lnTo>
                    <a:pt x="5988" y="4091"/>
                  </a:lnTo>
                  <a:cubicBezTo>
                    <a:pt x="5990" y="4089"/>
                    <a:pt x="5992" y="4086"/>
                    <a:pt x="5993" y="4083"/>
                  </a:cubicBezTo>
                  <a:lnTo>
                    <a:pt x="5993" y="4083"/>
                  </a:lnTo>
                  <a:cubicBezTo>
                    <a:pt x="5999" y="4076"/>
                    <a:pt x="6004" y="4067"/>
                    <a:pt x="6009" y="4060"/>
                  </a:cubicBezTo>
                  <a:lnTo>
                    <a:pt x="6009" y="4060"/>
                  </a:lnTo>
                  <a:cubicBezTo>
                    <a:pt x="6010" y="4058"/>
                    <a:pt x="6011" y="4056"/>
                    <a:pt x="6012" y="4054"/>
                  </a:cubicBezTo>
                  <a:lnTo>
                    <a:pt x="6012" y="4054"/>
                  </a:lnTo>
                  <a:cubicBezTo>
                    <a:pt x="6013" y="4053"/>
                    <a:pt x="6014" y="4051"/>
                    <a:pt x="6015" y="4049"/>
                  </a:cubicBezTo>
                  <a:lnTo>
                    <a:pt x="6015" y="4049"/>
                  </a:lnTo>
                  <a:cubicBezTo>
                    <a:pt x="6017" y="4047"/>
                    <a:pt x="6017" y="4045"/>
                    <a:pt x="6018" y="4042"/>
                  </a:cubicBezTo>
                  <a:lnTo>
                    <a:pt x="6018" y="4042"/>
                  </a:lnTo>
                  <a:cubicBezTo>
                    <a:pt x="6022" y="4036"/>
                    <a:pt x="6025" y="4031"/>
                    <a:pt x="6028" y="4025"/>
                  </a:cubicBezTo>
                  <a:lnTo>
                    <a:pt x="6028" y="4025"/>
                  </a:lnTo>
                  <a:cubicBezTo>
                    <a:pt x="6029" y="4024"/>
                    <a:pt x="6029" y="4022"/>
                    <a:pt x="6030" y="4020"/>
                  </a:cubicBezTo>
                  <a:lnTo>
                    <a:pt x="6030" y="4020"/>
                  </a:lnTo>
                  <a:cubicBezTo>
                    <a:pt x="6034" y="4013"/>
                    <a:pt x="6037" y="4005"/>
                    <a:pt x="6040" y="3999"/>
                  </a:cubicBezTo>
                  <a:lnTo>
                    <a:pt x="6040" y="3999"/>
                  </a:lnTo>
                  <a:cubicBezTo>
                    <a:pt x="6041" y="3997"/>
                    <a:pt x="6042" y="3995"/>
                    <a:pt x="6043" y="3992"/>
                  </a:cubicBezTo>
                  <a:lnTo>
                    <a:pt x="6043" y="3992"/>
                  </a:lnTo>
                  <a:cubicBezTo>
                    <a:pt x="6044" y="3989"/>
                    <a:pt x="6046" y="3986"/>
                    <a:pt x="6047" y="3982"/>
                  </a:cubicBezTo>
                  <a:lnTo>
                    <a:pt x="6047" y="3982"/>
                  </a:lnTo>
                  <a:cubicBezTo>
                    <a:pt x="6048" y="3981"/>
                    <a:pt x="6049" y="3978"/>
                    <a:pt x="6050" y="3975"/>
                  </a:cubicBezTo>
                  <a:lnTo>
                    <a:pt x="6050" y="3975"/>
                  </a:lnTo>
                  <a:cubicBezTo>
                    <a:pt x="6051" y="3974"/>
                    <a:pt x="6052" y="3971"/>
                    <a:pt x="6053" y="3969"/>
                  </a:cubicBezTo>
                  <a:lnTo>
                    <a:pt x="6053" y="3969"/>
                  </a:lnTo>
                  <a:cubicBezTo>
                    <a:pt x="6054" y="3963"/>
                    <a:pt x="6057" y="3957"/>
                    <a:pt x="6059" y="3950"/>
                  </a:cubicBezTo>
                  <a:lnTo>
                    <a:pt x="6059" y="3950"/>
                  </a:lnTo>
                  <a:cubicBezTo>
                    <a:pt x="6059" y="3949"/>
                    <a:pt x="6059" y="3948"/>
                    <a:pt x="6060" y="3946"/>
                  </a:cubicBezTo>
                  <a:lnTo>
                    <a:pt x="6060" y="3946"/>
                  </a:lnTo>
                  <a:cubicBezTo>
                    <a:pt x="6062" y="3939"/>
                    <a:pt x="6065" y="3932"/>
                    <a:pt x="6066" y="3924"/>
                  </a:cubicBezTo>
                  <a:lnTo>
                    <a:pt x="6066" y="3924"/>
                  </a:lnTo>
                  <a:cubicBezTo>
                    <a:pt x="6066" y="3923"/>
                    <a:pt x="6067" y="3920"/>
                    <a:pt x="6067" y="3918"/>
                  </a:cubicBezTo>
                  <a:lnTo>
                    <a:pt x="6067" y="3918"/>
                  </a:lnTo>
                  <a:cubicBezTo>
                    <a:pt x="6068" y="3915"/>
                    <a:pt x="6069" y="3912"/>
                    <a:pt x="6070" y="3909"/>
                  </a:cubicBezTo>
                  <a:lnTo>
                    <a:pt x="6070" y="3909"/>
                  </a:lnTo>
                  <a:cubicBezTo>
                    <a:pt x="6070" y="3906"/>
                    <a:pt x="6070" y="3903"/>
                    <a:pt x="6070" y="3902"/>
                  </a:cubicBezTo>
                  <a:lnTo>
                    <a:pt x="6070" y="3902"/>
                  </a:lnTo>
                  <a:cubicBezTo>
                    <a:pt x="6071" y="3899"/>
                    <a:pt x="6072" y="3897"/>
                    <a:pt x="6072" y="3894"/>
                  </a:cubicBezTo>
                  <a:lnTo>
                    <a:pt x="6072" y="3894"/>
                  </a:lnTo>
                  <a:cubicBezTo>
                    <a:pt x="6073" y="3888"/>
                    <a:pt x="6074" y="3883"/>
                    <a:pt x="6075" y="3877"/>
                  </a:cubicBezTo>
                  <a:lnTo>
                    <a:pt x="6075" y="3877"/>
                  </a:lnTo>
                  <a:cubicBezTo>
                    <a:pt x="6075" y="3876"/>
                    <a:pt x="6076" y="3874"/>
                    <a:pt x="6076" y="3871"/>
                  </a:cubicBezTo>
                  <a:lnTo>
                    <a:pt x="6076" y="3871"/>
                  </a:lnTo>
                  <a:cubicBezTo>
                    <a:pt x="6076" y="3863"/>
                    <a:pt x="6077" y="3856"/>
                    <a:pt x="6077" y="3849"/>
                  </a:cubicBezTo>
                  <a:lnTo>
                    <a:pt x="6077" y="3849"/>
                  </a:lnTo>
                  <a:cubicBezTo>
                    <a:pt x="6077" y="3847"/>
                    <a:pt x="6077" y="3845"/>
                    <a:pt x="6078" y="3844"/>
                  </a:cubicBezTo>
                  <a:lnTo>
                    <a:pt x="6078" y="3844"/>
                  </a:lnTo>
                  <a:cubicBezTo>
                    <a:pt x="6078" y="3840"/>
                    <a:pt x="6078" y="3834"/>
                    <a:pt x="6078" y="3830"/>
                  </a:cubicBezTo>
                  <a:lnTo>
                    <a:pt x="6078" y="3830"/>
                  </a:lnTo>
                  <a:cubicBezTo>
                    <a:pt x="6078" y="3827"/>
                    <a:pt x="6078" y="3825"/>
                    <a:pt x="6078" y="3823"/>
                  </a:cubicBezTo>
                  <a:lnTo>
                    <a:pt x="6055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8457B22-47B6-4546-A473-0C4A42A0E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485" y="6238607"/>
              <a:ext cx="5410718" cy="4390568"/>
            </a:xfrm>
            <a:custGeom>
              <a:avLst/>
              <a:gdLst>
                <a:gd name="T0" fmla="*/ 6044 w 6079"/>
                <a:gd name="T1" fmla="*/ 96 h 4936"/>
                <a:gd name="T2" fmla="*/ 6017 w 6079"/>
                <a:gd name="T3" fmla="*/ 176 h 4936"/>
                <a:gd name="T4" fmla="*/ 5943 w 6079"/>
                <a:gd name="T5" fmla="*/ 299 h 4936"/>
                <a:gd name="T6" fmla="*/ 5843 w 6079"/>
                <a:gd name="T7" fmla="*/ 407 h 4936"/>
                <a:gd name="T8" fmla="*/ 5717 w 6079"/>
                <a:gd name="T9" fmla="*/ 508 h 4936"/>
                <a:gd name="T10" fmla="*/ 5602 w 6079"/>
                <a:gd name="T11" fmla="*/ 582 h 4936"/>
                <a:gd name="T12" fmla="*/ 5437 w 6079"/>
                <a:gd name="T13" fmla="*/ 669 h 4936"/>
                <a:gd name="T14" fmla="*/ 5259 w 6079"/>
                <a:gd name="T15" fmla="*/ 746 h 4936"/>
                <a:gd name="T16" fmla="*/ 4981 w 6079"/>
                <a:gd name="T17" fmla="*/ 844 h 4936"/>
                <a:gd name="T18" fmla="*/ 4773 w 6079"/>
                <a:gd name="T19" fmla="*/ 903 h 4936"/>
                <a:gd name="T20" fmla="*/ 4521 w 6079"/>
                <a:gd name="T21" fmla="*/ 962 h 4936"/>
                <a:gd name="T22" fmla="*/ 4290 w 6079"/>
                <a:gd name="T23" fmla="*/ 1005 h 4936"/>
                <a:gd name="T24" fmla="*/ 4017 w 6079"/>
                <a:gd name="T25" fmla="*/ 1047 h 4936"/>
                <a:gd name="T26" fmla="*/ 3704 w 6079"/>
                <a:gd name="T27" fmla="*/ 1080 h 4936"/>
                <a:gd name="T28" fmla="*/ 3226 w 6079"/>
                <a:gd name="T29" fmla="*/ 1107 h 4936"/>
                <a:gd name="T30" fmla="*/ 2886 w 6079"/>
                <a:gd name="T31" fmla="*/ 1111 h 4936"/>
                <a:gd name="T32" fmla="*/ 2484 w 6079"/>
                <a:gd name="T33" fmla="*/ 1096 h 4936"/>
                <a:gd name="T34" fmla="*/ 2128 w 6079"/>
                <a:gd name="T35" fmla="*/ 1067 h 4936"/>
                <a:gd name="T36" fmla="*/ 1755 w 6079"/>
                <a:gd name="T37" fmla="*/ 1017 h 4936"/>
                <a:gd name="T38" fmla="*/ 1440 w 6079"/>
                <a:gd name="T39" fmla="*/ 958 h 4936"/>
                <a:gd name="T40" fmla="*/ 1049 w 6079"/>
                <a:gd name="T41" fmla="*/ 856 h 4936"/>
                <a:gd name="T42" fmla="*/ 790 w 6079"/>
                <a:gd name="T43" fmla="*/ 767 h 4936"/>
                <a:gd name="T44" fmla="*/ 592 w 6079"/>
                <a:gd name="T45" fmla="*/ 682 h 4936"/>
                <a:gd name="T46" fmla="*/ 438 w 6079"/>
                <a:gd name="T47" fmla="*/ 600 h 4936"/>
                <a:gd name="T48" fmla="*/ 280 w 6079"/>
                <a:gd name="T49" fmla="*/ 493 h 4936"/>
                <a:gd name="T50" fmla="*/ 181 w 6079"/>
                <a:gd name="T51" fmla="*/ 407 h 4936"/>
                <a:gd name="T52" fmla="*/ 93 w 6079"/>
                <a:gd name="T53" fmla="*/ 304 h 4936"/>
                <a:gd name="T54" fmla="*/ 39 w 6079"/>
                <a:gd name="T55" fmla="*/ 209 h 4936"/>
                <a:gd name="T56" fmla="*/ 6 w 6079"/>
                <a:gd name="T57" fmla="*/ 101 h 4936"/>
                <a:gd name="T58" fmla="*/ 27 w 6079"/>
                <a:gd name="T59" fmla="*/ 3913 h 4936"/>
                <a:gd name="T60" fmla="*/ 52 w 6079"/>
                <a:gd name="T61" fmla="*/ 4005 h 4936"/>
                <a:gd name="T62" fmla="*/ 107 w 6079"/>
                <a:gd name="T63" fmla="*/ 4112 h 4936"/>
                <a:gd name="T64" fmla="*/ 180 w 6079"/>
                <a:gd name="T65" fmla="*/ 4203 h 4936"/>
                <a:gd name="T66" fmla="*/ 293 w 6079"/>
                <a:gd name="T67" fmla="*/ 4307 h 4936"/>
                <a:gd name="T68" fmla="*/ 421 w 6079"/>
                <a:gd name="T69" fmla="*/ 4398 h 4936"/>
                <a:gd name="T70" fmla="*/ 590 w 6079"/>
                <a:gd name="T71" fmla="*/ 4492 h 4936"/>
                <a:gd name="T72" fmla="*/ 761 w 6079"/>
                <a:gd name="T73" fmla="*/ 4569 h 4936"/>
                <a:gd name="T74" fmla="*/ 947 w 6079"/>
                <a:gd name="T75" fmla="*/ 4639 h 4936"/>
                <a:gd name="T76" fmla="*/ 1259 w 6079"/>
                <a:gd name="T77" fmla="*/ 4732 h 4936"/>
                <a:gd name="T78" fmla="*/ 1575 w 6079"/>
                <a:gd name="T79" fmla="*/ 4804 h 4936"/>
                <a:gd name="T80" fmla="*/ 1847 w 6079"/>
                <a:gd name="T81" fmla="*/ 4850 h 4936"/>
                <a:gd name="T82" fmla="*/ 2140 w 6079"/>
                <a:gd name="T83" fmla="*/ 4889 h 4936"/>
                <a:gd name="T84" fmla="*/ 2409 w 6079"/>
                <a:gd name="T85" fmla="*/ 4913 h 4936"/>
                <a:gd name="T86" fmla="*/ 2716 w 6079"/>
                <a:gd name="T87" fmla="*/ 4929 h 4936"/>
                <a:gd name="T88" fmla="*/ 3016 w 6079"/>
                <a:gd name="T89" fmla="*/ 4935 h 4936"/>
                <a:gd name="T90" fmla="*/ 3363 w 6079"/>
                <a:gd name="T91" fmla="*/ 4927 h 4936"/>
                <a:gd name="T92" fmla="*/ 3699 w 6079"/>
                <a:gd name="T93" fmla="*/ 4905 h 4936"/>
                <a:gd name="T94" fmla="*/ 4006 w 6079"/>
                <a:gd name="T95" fmla="*/ 4874 h 4936"/>
                <a:gd name="T96" fmla="*/ 4245 w 6079"/>
                <a:gd name="T97" fmla="*/ 4839 h 4936"/>
                <a:gd name="T98" fmla="*/ 4511 w 6079"/>
                <a:gd name="T99" fmla="*/ 4791 h 4936"/>
                <a:gd name="T100" fmla="*/ 4735 w 6079"/>
                <a:gd name="T101" fmla="*/ 4741 h 4936"/>
                <a:gd name="T102" fmla="*/ 4976 w 6079"/>
                <a:gd name="T103" fmla="*/ 4675 h 4936"/>
                <a:gd name="T104" fmla="*/ 5158 w 6079"/>
                <a:gd name="T105" fmla="*/ 4615 h 4936"/>
                <a:gd name="T106" fmla="*/ 5392 w 6079"/>
                <a:gd name="T107" fmla="*/ 4523 h 4936"/>
                <a:gd name="T108" fmla="*/ 5521 w 6079"/>
                <a:gd name="T109" fmla="*/ 4461 h 4936"/>
                <a:gd name="T110" fmla="*/ 5666 w 6079"/>
                <a:gd name="T111" fmla="*/ 4379 h 4936"/>
                <a:gd name="T112" fmla="*/ 5768 w 6079"/>
                <a:gd name="T113" fmla="*/ 4310 h 4936"/>
                <a:gd name="T114" fmla="*/ 5866 w 6079"/>
                <a:gd name="T115" fmla="*/ 4230 h 4936"/>
                <a:gd name="T116" fmla="*/ 5962 w 6079"/>
                <a:gd name="T117" fmla="*/ 4128 h 4936"/>
                <a:gd name="T118" fmla="*/ 6018 w 6079"/>
                <a:gd name="T119" fmla="*/ 4042 h 4936"/>
                <a:gd name="T120" fmla="*/ 6053 w 6079"/>
                <a:gd name="T121" fmla="*/ 3969 h 4936"/>
                <a:gd name="T122" fmla="*/ 6075 w 6079"/>
                <a:gd name="T123" fmla="*/ 3877 h 4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79" h="4936">
                  <a:moveTo>
                    <a:pt x="6055" y="0"/>
                  </a:moveTo>
                  <a:lnTo>
                    <a:pt x="6055" y="0"/>
                  </a:lnTo>
                  <a:cubicBezTo>
                    <a:pt x="6055" y="8"/>
                    <a:pt x="6055" y="15"/>
                    <a:pt x="6054" y="22"/>
                  </a:cubicBezTo>
                  <a:lnTo>
                    <a:pt x="6054" y="22"/>
                  </a:lnTo>
                  <a:cubicBezTo>
                    <a:pt x="6054" y="23"/>
                    <a:pt x="6054" y="25"/>
                    <a:pt x="6054" y="26"/>
                  </a:cubicBezTo>
                  <a:lnTo>
                    <a:pt x="6054" y="26"/>
                  </a:lnTo>
                  <a:cubicBezTo>
                    <a:pt x="6054" y="34"/>
                    <a:pt x="6053" y="42"/>
                    <a:pt x="6053" y="49"/>
                  </a:cubicBezTo>
                  <a:lnTo>
                    <a:pt x="6053" y="49"/>
                  </a:lnTo>
                  <a:cubicBezTo>
                    <a:pt x="6053" y="51"/>
                    <a:pt x="6052" y="54"/>
                    <a:pt x="6052" y="55"/>
                  </a:cubicBezTo>
                  <a:lnTo>
                    <a:pt x="6052" y="55"/>
                  </a:lnTo>
                  <a:cubicBezTo>
                    <a:pt x="6051" y="60"/>
                    <a:pt x="6050" y="66"/>
                    <a:pt x="6049" y="72"/>
                  </a:cubicBezTo>
                  <a:lnTo>
                    <a:pt x="6049" y="72"/>
                  </a:lnTo>
                  <a:cubicBezTo>
                    <a:pt x="6049" y="74"/>
                    <a:pt x="6048" y="77"/>
                    <a:pt x="6047" y="79"/>
                  </a:cubicBezTo>
                  <a:lnTo>
                    <a:pt x="6047" y="79"/>
                  </a:lnTo>
                  <a:cubicBezTo>
                    <a:pt x="6046" y="85"/>
                    <a:pt x="6046" y="91"/>
                    <a:pt x="6044" y="96"/>
                  </a:cubicBezTo>
                  <a:lnTo>
                    <a:pt x="6044" y="96"/>
                  </a:lnTo>
                  <a:cubicBezTo>
                    <a:pt x="6044" y="98"/>
                    <a:pt x="6043" y="100"/>
                    <a:pt x="6043" y="102"/>
                  </a:cubicBezTo>
                  <a:lnTo>
                    <a:pt x="6043" y="102"/>
                  </a:lnTo>
                  <a:cubicBezTo>
                    <a:pt x="6040" y="110"/>
                    <a:pt x="6039" y="117"/>
                    <a:pt x="6036" y="125"/>
                  </a:cubicBezTo>
                  <a:lnTo>
                    <a:pt x="6036" y="125"/>
                  </a:lnTo>
                  <a:cubicBezTo>
                    <a:pt x="6036" y="125"/>
                    <a:pt x="6036" y="127"/>
                    <a:pt x="6036" y="128"/>
                  </a:cubicBezTo>
                  <a:lnTo>
                    <a:pt x="6036" y="128"/>
                  </a:lnTo>
                  <a:cubicBezTo>
                    <a:pt x="6034" y="134"/>
                    <a:pt x="6031" y="141"/>
                    <a:pt x="6029" y="147"/>
                  </a:cubicBezTo>
                  <a:lnTo>
                    <a:pt x="6029" y="147"/>
                  </a:lnTo>
                  <a:cubicBezTo>
                    <a:pt x="6029" y="150"/>
                    <a:pt x="6028" y="151"/>
                    <a:pt x="6027" y="154"/>
                  </a:cubicBezTo>
                  <a:lnTo>
                    <a:pt x="6027" y="154"/>
                  </a:lnTo>
                  <a:cubicBezTo>
                    <a:pt x="6024" y="160"/>
                    <a:pt x="6022" y="165"/>
                    <a:pt x="6020" y="171"/>
                  </a:cubicBezTo>
                  <a:lnTo>
                    <a:pt x="6020" y="171"/>
                  </a:lnTo>
                  <a:cubicBezTo>
                    <a:pt x="6019" y="173"/>
                    <a:pt x="6018" y="174"/>
                    <a:pt x="6017" y="176"/>
                  </a:cubicBezTo>
                  <a:lnTo>
                    <a:pt x="6017" y="176"/>
                  </a:lnTo>
                  <a:cubicBezTo>
                    <a:pt x="6014" y="184"/>
                    <a:pt x="6010" y="190"/>
                    <a:pt x="6007" y="198"/>
                  </a:cubicBezTo>
                  <a:lnTo>
                    <a:pt x="6007" y="198"/>
                  </a:lnTo>
                  <a:cubicBezTo>
                    <a:pt x="6006" y="200"/>
                    <a:pt x="6006" y="201"/>
                    <a:pt x="6004" y="203"/>
                  </a:cubicBezTo>
                  <a:lnTo>
                    <a:pt x="6004" y="203"/>
                  </a:lnTo>
                  <a:cubicBezTo>
                    <a:pt x="6002" y="209"/>
                    <a:pt x="5999" y="214"/>
                    <a:pt x="5995" y="220"/>
                  </a:cubicBezTo>
                  <a:lnTo>
                    <a:pt x="5995" y="220"/>
                  </a:lnTo>
                  <a:cubicBezTo>
                    <a:pt x="5994" y="222"/>
                    <a:pt x="5993" y="225"/>
                    <a:pt x="5992" y="226"/>
                  </a:cubicBezTo>
                  <a:lnTo>
                    <a:pt x="5992" y="226"/>
                  </a:lnTo>
                  <a:cubicBezTo>
                    <a:pt x="5990" y="230"/>
                    <a:pt x="5987" y="233"/>
                    <a:pt x="5986" y="237"/>
                  </a:cubicBezTo>
                  <a:lnTo>
                    <a:pt x="5986" y="237"/>
                  </a:lnTo>
                  <a:cubicBezTo>
                    <a:pt x="5981" y="245"/>
                    <a:pt x="5975" y="253"/>
                    <a:pt x="5970" y="262"/>
                  </a:cubicBezTo>
                  <a:lnTo>
                    <a:pt x="5970" y="262"/>
                  </a:lnTo>
                  <a:cubicBezTo>
                    <a:pt x="5968" y="264"/>
                    <a:pt x="5967" y="267"/>
                    <a:pt x="5965" y="269"/>
                  </a:cubicBezTo>
                  <a:lnTo>
                    <a:pt x="5965" y="269"/>
                  </a:lnTo>
                  <a:cubicBezTo>
                    <a:pt x="5958" y="279"/>
                    <a:pt x="5951" y="289"/>
                    <a:pt x="5943" y="299"/>
                  </a:cubicBezTo>
                  <a:lnTo>
                    <a:pt x="5943" y="299"/>
                  </a:lnTo>
                  <a:cubicBezTo>
                    <a:pt x="5941" y="302"/>
                    <a:pt x="5940" y="304"/>
                    <a:pt x="5938" y="305"/>
                  </a:cubicBezTo>
                  <a:lnTo>
                    <a:pt x="5938" y="305"/>
                  </a:lnTo>
                  <a:cubicBezTo>
                    <a:pt x="5932" y="314"/>
                    <a:pt x="5925" y="322"/>
                    <a:pt x="5918" y="330"/>
                  </a:cubicBezTo>
                  <a:lnTo>
                    <a:pt x="5918" y="330"/>
                  </a:lnTo>
                  <a:cubicBezTo>
                    <a:pt x="5915" y="334"/>
                    <a:pt x="5913" y="336"/>
                    <a:pt x="5911" y="339"/>
                  </a:cubicBezTo>
                  <a:lnTo>
                    <a:pt x="5911" y="339"/>
                  </a:lnTo>
                  <a:cubicBezTo>
                    <a:pt x="5902" y="348"/>
                    <a:pt x="5893" y="358"/>
                    <a:pt x="5884" y="368"/>
                  </a:cubicBezTo>
                  <a:lnTo>
                    <a:pt x="5884" y="368"/>
                  </a:lnTo>
                  <a:cubicBezTo>
                    <a:pt x="5884" y="368"/>
                    <a:pt x="5883" y="368"/>
                    <a:pt x="5882" y="370"/>
                  </a:cubicBezTo>
                  <a:lnTo>
                    <a:pt x="5882" y="370"/>
                  </a:lnTo>
                  <a:cubicBezTo>
                    <a:pt x="5873" y="379"/>
                    <a:pt x="5862" y="389"/>
                    <a:pt x="5851" y="400"/>
                  </a:cubicBezTo>
                  <a:lnTo>
                    <a:pt x="5851" y="400"/>
                  </a:lnTo>
                  <a:cubicBezTo>
                    <a:pt x="5849" y="402"/>
                    <a:pt x="5845" y="404"/>
                    <a:pt x="5843" y="407"/>
                  </a:cubicBezTo>
                  <a:lnTo>
                    <a:pt x="5843" y="407"/>
                  </a:lnTo>
                  <a:cubicBezTo>
                    <a:pt x="5833" y="416"/>
                    <a:pt x="5824" y="424"/>
                    <a:pt x="5814" y="432"/>
                  </a:cubicBezTo>
                  <a:lnTo>
                    <a:pt x="5814" y="432"/>
                  </a:lnTo>
                  <a:cubicBezTo>
                    <a:pt x="5812" y="434"/>
                    <a:pt x="5809" y="437"/>
                    <a:pt x="5807" y="439"/>
                  </a:cubicBezTo>
                  <a:lnTo>
                    <a:pt x="5807" y="439"/>
                  </a:lnTo>
                  <a:cubicBezTo>
                    <a:pt x="5805" y="440"/>
                    <a:pt x="5803" y="442"/>
                    <a:pt x="5801" y="444"/>
                  </a:cubicBezTo>
                  <a:lnTo>
                    <a:pt x="5801" y="444"/>
                  </a:lnTo>
                  <a:cubicBezTo>
                    <a:pt x="5794" y="450"/>
                    <a:pt x="5787" y="455"/>
                    <a:pt x="5781" y="460"/>
                  </a:cubicBezTo>
                  <a:lnTo>
                    <a:pt x="5781" y="460"/>
                  </a:lnTo>
                  <a:cubicBezTo>
                    <a:pt x="5777" y="463"/>
                    <a:pt x="5775" y="465"/>
                    <a:pt x="5773" y="467"/>
                  </a:cubicBezTo>
                  <a:lnTo>
                    <a:pt x="5773" y="467"/>
                  </a:lnTo>
                  <a:cubicBezTo>
                    <a:pt x="5765" y="473"/>
                    <a:pt x="5757" y="479"/>
                    <a:pt x="5750" y="485"/>
                  </a:cubicBezTo>
                  <a:lnTo>
                    <a:pt x="5750" y="485"/>
                  </a:lnTo>
                  <a:cubicBezTo>
                    <a:pt x="5748" y="486"/>
                    <a:pt x="5747" y="487"/>
                    <a:pt x="5745" y="488"/>
                  </a:cubicBezTo>
                  <a:lnTo>
                    <a:pt x="5745" y="488"/>
                  </a:lnTo>
                  <a:cubicBezTo>
                    <a:pt x="5736" y="495"/>
                    <a:pt x="5726" y="502"/>
                    <a:pt x="5717" y="508"/>
                  </a:cubicBezTo>
                  <a:lnTo>
                    <a:pt x="5717" y="508"/>
                  </a:lnTo>
                  <a:cubicBezTo>
                    <a:pt x="5714" y="510"/>
                    <a:pt x="5711" y="512"/>
                    <a:pt x="5707" y="514"/>
                  </a:cubicBezTo>
                  <a:lnTo>
                    <a:pt x="5707" y="514"/>
                  </a:lnTo>
                  <a:cubicBezTo>
                    <a:pt x="5701" y="519"/>
                    <a:pt x="5694" y="525"/>
                    <a:pt x="5686" y="529"/>
                  </a:cubicBezTo>
                  <a:lnTo>
                    <a:pt x="5686" y="529"/>
                  </a:lnTo>
                  <a:cubicBezTo>
                    <a:pt x="5683" y="531"/>
                    <a:pt x="5679" y="534"/>
                    <a:pt x="5676" y="536"/>
                  </a:cubicBezTo>
                  <a:lnTo>
                    <a:pt x="5676" y="536"/>
                  </a:lnTo>
                  <a:cubicBezTo>
                    <a:pt x="5668" y="541"/>
                    <a:pt x="5661" y="546"/>
                    <a:pt x="5652" y="551"/>
                  </a:cubicBezTo>
                  <a:lnTo>
                    <a:pt x="5652" y="551"/>
                  </a:lnTo>
                  <a:cubicBezTo>
                    <a:pt x="5649" y="553"/>
                    <a:pt x="5646" y="555"/>
                    <a:pt x="5643" y="557"/>
                  </a:cubicBezTo>
                  <a:lnTo>
                    <a:pt x="5643" y="557"/>
                  </a:lnTo>
                  <a:cubicBezTo>
                    <a:pt x="5632" y="564"/>
                    <a:pt x="5621" y="571"/>
                    <a:pt x="5610" y="578"/>
                  </a:cubicBezTo>
                  <a:lnTo>
                    <a:pt x="5610" y="578"/>
                  </a:lnTo>
                  <a:cubicBezTo>
                    <a:pt x="5607" y="578"/>
                    <a:pt x="5605" y="580"/>
                    <a:pt x="5602" y="582"/>
                  </a:cubicBezTo>
                  <a:lnTo>
                    <a:pt x="5602" y="582"/>
                  </a:lnTo>
                  <a:cubicBezTo>
                    <a:pt x="5593" y="587"/>
                    <a:pt x="5583" y="593"/>
                    <a:pt x="5574" y="598"/>
                  </a:cubicBezTo>
                  <a:lnTo>
                    <a:pt x="5574" y="598"/>
                  </a:lnTo>
                  <a:cubicBezTo>
                    <a:pt x="5570" y="601"/>
                    <a:pt x="5565" y="602"/>
                    <a:pt x="5560" y="605"/>
                  </a:cubicBezTo>
                  <a:lnTo>
                    <a:pt x="5560" y="605"/>
                  </a:lnTo>
                  <a:cubicBezTo>
                    <a:pt x="5553" y="610"/>
                    <a:pt x="5545" y="614"/>
                    <a:pt x="5536" y="619"/>
                  </a:cubicBezTo>
                  <a:lnTo>
                    <a:pt x="5536" y="619"/>
                  </a:lnTo>
                  <a:cubicBezTo>
                    <a:pt x="5531" y="621"/>
                    <a:pt x="5527" y="624"/>
                    <a:pt x="5522" y="627"/>
                  </a:cubicBezTo>
                  <a:lnTo>
                    <a:pt x="5522" y="627"/>
                  </a:lnTo>
                  <a:cubicBezTo>
                    <a:pt x="5513" y="631"/>
                    <a:pt x="5505" y="635"/>
                    <a:pt x="5498" y="639"/>
                  </a:cubicBezTo>
                  <a:lnTo>
                    <a:pt x="5498" y="639"/>
                  </a:lnTo>
                  <a:cubicBezTo>
                    <a:pt x="5493" y="642"/>
                    <a:pt x="5487" y="644"/>
                    <a:pt x="5481" y="647"/>
                  </a:cubicBezTo>
                  <a:lnTo>
                    <a:pt x="5481" y="647"/>
                  </a:lnTo>
                  <a:cubicBezTo>
                    <a:pt x="5474" y="650"/>
                    <a:pt x="5467" y="654"/>
                    <a:pt x="5459" y="658"/>
                  </a:cubicBezTo>
                  <a:lnTo>
                    <a:pt x="5459" y="658"/>
                  </a:lnTo>
                  <a:cubicBezTo>
                    <a:pt x="5451" y="661"/>
                    <a:pt x="5445" y="666"/>
                    <a:pt x="5437" y="669"/>
                  </a:cubicBezTo>
                  <a:lnTo>
                    <a:pt x="5437" y="669"/>
                  </a:lnTo>
                  <a:cubicBezTo>
                    <a:pt x="5429" y="673"/>
                    <a:pt x="5422" y="676"/>
                    <a:pt x="5415" y="680"/>
                  </a:cubicBezTo>
                  <a:lnTo>
                    <a:pt x="5415" y="680"/>
                  </a:lnTo>
                  <a:cubicBezTo>
                    <a:pt x="5407" y="683"/>
                    <a:pt x="5399" y="686"/>
                    <a:pt x="5392" y="690"/>
                  </a:cubicBezTo>
                  <a:lnTo>
                    <a:pt x="5392" y="690"/>
                  </a:lnTo>
                  <a:cubicBezTo>
                    <a:pt x="5384" y="694"/>
                    <a:pt x="5376" y="696"/>
                    <a:pt x="5368" y="700"/>
                  </a:cubicBezTo>
                  <a:lnTo>
                    <a:pt x="5368" y="700"/>
                  </a:lnTo>
                  <a:cubicBezTo>
                    <a:pt x="5361" y="703"/>
                    <a:pt x="5352" y="707"/>
                    <a:pt x="5344" y="710"/>
                  </a:cubicBezTo>
                  <a:lnTo>
                    <a:pt x="5344" y="710"/>
                  </a:lnTo>
                  <a:cubicBezTo>
                    <a:pt x="5337" y="714"/>
                    <a:pt x="5329" y="717"/>
                    <a:pt x="5321" y="721"/>
                  </a:cubicBezTo>
                  <a:lnTo>
                    <a:pt x="5321" y="721"/>
                  </a:lnTo>
                  <a:cubicBezTo>
                    <a:pt x="5313" y="724"/>
                    <a:pt x="5304" y="727"/>
                    <a:pt x="5296" y="731"/>
                  </a:cubicBezTo>
                  <a:lnTo>
                    <a:pt x="5296" y="731"/>
                  </a:lnTo>
                  <a:cubicBezTo>
                    <a:pt x="5284" y="736"/>
                    <a:pt x="5271" y="741"/>
                    <a:pt x="5259" y="746"/>
                  </a:cubicBezTo>
                  <a:lnTo>
                    <a:pt x="5259" y="746"/>
                  </a:lnTo>
                  <a:cubicBezTo>
                    <a:pt x="5238" y="754"/>
                    <a:pt x="5218" y="761"/>
                    <a:pt x="5198" y="769"/>
                  </a:cubicBezTo>
                  <a:lnTo>
                    <a:pt x="5198" y="769"/>
                  </a:lnTo>
                  <a:cubicBezTo>
                    <a:pt x="5191" y="772"/>
                    <a:pt x="5184" y="774"/>
                    <a:pt x="5178" y="777"/>
                  </a:cubicBezTo>
                  <a:lnTo>
                    <a:pt x="5178" y="777"/>
                  </a:lnTo>
                  <a:cubicBezTo>
                    <a:pt x="5164" y="782"/>
                    <a:pt x="5149" y="787"/>
                    <a:pt x="5135" y="792"/>
                  </a:cubicBezTo>
                  <a:lnTo>
                    <a:pt x="5135" y="792"/>
                  </a:lnTo>
                  <a:cubicBezTo>
                    <a:pt x="5127" y="795"/>
                    <a:pt x="5120" y="797"/>
                    <a:pt x="5112" y="800"/>
                  </a:cubicBezTo>
                  <a:lnTo>
                    <a:pt x="5112" y="800"/>
                  </a:lnTo>
                  <a:cubicBezTo>
                    <a:pt x="5098" y="805"/>
                    <a:pt x="5083" y="810"/>
                    <a:pt x="5069" y="815"/>
                  </a:cubicBezTo>
                  <a:lnTo>
                    <a:pt x="5069" y="815"/>
                  </a:lnTo>
                  <a:cubicBezTo>
                    <a:pt x="5062" y="817"/>
                    <a:pt x="5054" y="820"/>
                    <a:pt x="5047" y="822"/>
                  </a:cubicBezTo>
                  <a:lnTo>
                    <a:pt x="5047" y="822"/>
                  </a:lnTo>
                  <a:cubicBezTo>
                    <a:pt x="5029" y="828"/>
                    <a:pt x="5011" y="834"/>
                    <a:pt x="4993" y="839"/>
                  </a:cubicBezTo>
                  <a:lnTo>
                    <a:pt x="4993" y="839"/>
                  </a:lnTo>
                  <a:cubicBezTo>
                    <a:pt x="4989" y="841"/>
                    <a:pt x="4986" y="842"/>
                    <a:pt x="4981" y="844"/>
                  </a:cubicBezTo>
                  <a:lnTo>
                    <a:pt x="4981" y="844"/>
                  </a:lnTo>
                  <a:cubicBezTo>
                    <a:pt x="4972" y="846"/>
                    <a:pt x="4962" y="849"/>
                    <a:pt x="4953" y="852"/>
                  </a:cubicBezTo>
                  <a:lnTo>
                    <a:pt x="4953" y="852"/>
                  </a:lnTo>
                  <a:cubicBezTo>
                    <a:pt x="4943" y="855"/>
                    <a:pt x="4934" y="858"/>
                    <a:pt x="4923" y="861"/>
                  </a:cubicBezTo>
                  <a:lnTo>
                    <a:pt x="4923" y="861"/>
                  </a:lnTo>
                  <a:cubicBezTo>
                    <a:pt x="4914" y="864"/>
                    <a:pt x="4903" y="867"/>
                    <a:pt x="4894" y="869"/>
                  </a:cubicBezTo>
                  <a:lnTo>
                    <a:pt x="4894" y="869"/>
                  </a:lnTo>
                  <a:cubicBezTo>
                    <a:pt x="4884" y="873"/>
                    <a:pt x="4873" y="875"/>
                    <a:pt x="4863" y="878"/>
                  </a:cubicBezTo>
                  <a:lnTo>
                    <a:pt x="4863" y="878"/>
                  </a:lnTo>
                  <a:cubicBezTo>
                    <a:pt x="4854" y="881"/>
                    <a:pt x="4843" y="884"/>
                    <a:pt x="4834" y="886"/>
                  </a:cubicBezTo>
                  <a:lnTo>
                    <a:pt x="4834" y="886"/>
                  </a:lnTo>
                  <a:cubicBezTo>
                    <a:pt x="4824" y="889"/>
                    <a:pt x="4813" y="892"/>
                    <a:pt x="4803" y="895"/>
                  </a:cubicBezTo>
                  <a:lnTo>
                    <a:pt x="4803" y="895"/>
                  </a:lnTo>
                  <a:cubicBezTo>
                    <a:pt x="4793" y="898"/>
                    <a:pt x="4783" y="900"/>
                    <a:pt x="4773" y="903"/>
                  </a:cubicBezTo>
                  <a:lnTo>
                    <a:pt x="4773" y="903"/>
                  </a:lnTo>
                  <a:cubicBezTo>
                    <a:pt x="4762" y="905"/>
                    <a:pt x="4752" y="908"/>
                    <a:pt x="4741" y="910"/>
                  </a:cubicBezTo>
                  <a:lnTo>
                    <a:pt x="4741" y="910"/>
                  </a:lnTo>
                  <a:cubicBezTo>
                    <a:pt x="4731" y="913"/>
                    <a:pt x="4721" y="916"/>
                    <a:pt x="4711" y="918"/>
                  </a:cubicBezTo>
                  <a:lnTo>
                    <a:pt x="4711" y="918"/>
                  </a:lnTo>
                  <a:cubicBezTo>
                    <a:pt x="4701" y="921"/>
                    <a:pt x="4690" y="923"/>
                    <a:pt x="4679" y="926"/>
                  </a:cubicBezTo>
                  <a:lnTo>
                    <a:pt x="4679" y="926"/>
                  </a:lnTo>
                  <a:cubicBezTo>
                    <a:pt x="4669" y="928"/>
                    <a:pt x="4659" y="931"/>
                    <a:pt x="4648" y="934"/>
                  </a:cubicBezTo>
                  <a:lnTo>
                    <a:pt x="4648" y="934"/>
                  </a:lnTo>
                  <a:cubicBezTo>
                    <a:pt x="4637" y="936"/>
                    <a:pt x="4627" y="939"/>
                    <a:pt x="4616" y="941"/>
                  </a:cubicBezTo>
                  <a:lnTo>
                    <a:pt x="4616" y="941"/>
                  </a:lnTo>
                  <a:cubicBezTo>
                    <a:pt x="4606" y="943"/>
                    <a:pt x="4595" y="945"/>
                    <a:pt x="4584" y="948"/>
                  </a:cubicBezTo>
                  <a:lnTo>
                    <a:pt x="4584" y="948"/>
                  </a:lnTo>
                  <a:cubicBezTo>
                    <a:pt x="4574" y="950"/>
                    <a:pt x="4563" y="952"/>
                    <a:pt x="4553" y="955"/>
                  </a:cubicBezTo>
                  <a:lnTo>
                    <a:pt x="4553" y="955"/>
                  </a:lnTo>
                  <a:cubicBezTo>
                    <a:pt x="4541" y="958"/>
                    <a:pt x="4531" y="959"/>
                    <a:pt x="4521" y="962"/>
                  </a:cubicBezTo>
                  <a:lnTo>
                    <a:pt x="4521" y="962"/>
                  </a:lnTo>
                  <a:cubicBezTo>
                    <a:pt x="4510" y="964"/>
                    <a:pt x="4498" y="966"/>
                    <a:pt x="4487" y="969"/>
                  </a:cubicBezTo>
                  <a:lnTo>
                    <a:pt x="4487" y="969"/>
                  </a:lnTo>
                  <a:cubicBezTo>
                    <a:pt x="4477" y="971"/>
                    <a:pt x="4466" y="973"/>
                    <a:pt x="4455" y="975"/>
                  </a:cubicBezTo>
                  <a:lnTo>
                    <a:pt x="4455" y="975"/>
                  </a:lnTo>
                  <a:cubicBezTo>
                    <a:pt x="4445" y="977"/>
                    <a:pt x="4433" y="979"/>
                    <a:pt x="4422" y="981"/>
                  </a:cubicBezTo>
                  <a:lnTo>
                    <a:pt x="4422" y="981"/>
                  </a:lnTo>
                  <a:cubicBezTo>
                    <a:pt x="4411" y="983"/>
                    <a:pt x="4401" y="986"/>
                    <a:pt x="4390" y="988"/>
                  </a:cubicBezTo>
                  <a:lnTo>
                    <a:pt x="4390" y="988"/>
                  </a:lnTo>
                  <a:cubicBezTo>
                    <a:pt x="4379" y="989"/>
                    <a:pt x="4367" y="992"/>
                    <a:pt x="4356" y="994"/>
                  </a:cubicBezTo>
                  <a:lnTo>
                    <a:pt x="4356" y="994"/>
                  </a:lnTo>
                  <a:cubicBezTo>
                    <a:pt x="4345" y="996"/>
                    <a:pt x="4334" y="998"/>
                    <a:pt x="4323" y="1000"/>
                  </a:cubicBezTo>
                  <a:lnTo>
                    <a:pt x="4323" y="1000"/>
                  </a:lnTo>
                  <a:cubicBezTo>
                    <a:pt x="4312" y="1001"/>
                    <a:pt x="4301" y="1004"/>
                    <a:pt x="4290" y="1005"/>
                  </a:cubicBezTo>
                  <a:lnTo>
                    <a:pt x="4290" y="1005"/>
                  </a:lnTo>
                  <a:cubicBezTo>
                    <a:pt x="4278" y="1007"/>
                    <a:pt x="4267" y="1009"/>
                    <a:pt x="4256" y="1011"/>
                  </a:cubicBezTo>
                  <a:lnTo>
                    <a:pt x="4256" y="1011"/>
                  </a:lnTo>
                  <a:cubicBezTo>
                    <a:pt x="4245" y="1013"/>
                    <a:pt x="4234" y="1015"/>
                    <a:pt x="4222" y="1017"/>
                  </a:cubicBezTo>
                  <a:lnTo>
                    <a:pt x="4222" y="1017"/>
                  </a:lnTo>
                  <a:cubicBezTo>
                    <a:pt x="4211" y="1018"/>
                    <a:pt x="4200" y="1020"/>
                    <a:pt x="4189" y="1022"/>
                  </a:cubicBezTo>
                  <a:lnTo>
                    <a:pt x="4189" y="1022"/>
                  </a:lnTo>
                  <a:cubicBezTo>
                    <a:pt x="4178" y="1024"/>
                    <a:pt x="4165" y="1025"/>
                    <a:pt x="4154" y="1027"/>
                  </a:cubicBezTo>
                  <a:lnTo>
                    <a:pt x="4154" y="1027"/>
                  </a:lnTo>
                  <a:cubicBezTo>
                    <a:pt x="4143" y="1029"/>
                    <a:pt x="4132" y="1030"/>
                    <a:pt x="4120" y="1032"/>
                  </a:cubicBezTo>
                  <a:lnTo>
                    <a:pt x="4120" y="1032"/>
                  </a:lnTo>
                  <a:cubicBezTo>
                    <a:pt x="4109" y="1034"/>
                    <a:pt x="4098" y="1035"/>
                    <a:pt x="4086" y="1037"/>
                  </a:cubicBezTo>
                  <a:lnTo>
                    <a:pt x="4086" y="1037"/>
                  </a:lnTo>
                  <a:cubicBezTo>
                    <a:pt x="4075" y="1039"/>
                    <a:pt x="4063" y="1040"/>
                    <a:pt x="4051" y="1041"/>
                  </a:cubicBezTo>
                  <a:lnTo>
                    <a:pt x="4051" y="1041"/>
                  </a:lnTo>
                  <a:cubicBezTo>
                    <a:pt x="4040" y="1043"/>
                    <a:pt x="4028" y="1045"/>
                    <a:pt x="4017" y="1047"/>
                  </a:cubicBezTo>
                  <a:lnTo>
                    <a:pt x="4017" y="1047"/>
                  </a:lnTo>
                  <a:cubicBezTo>
                    <a:pt x="4005" y="1047"/>
                    <a:pt x="3994" y="1049"/>
                    <a:pt x="3982" y="1051"/>
                  </a:cubicBezTo>
                  <a:lnTo>
                    <a:pt x="3982" y="1051"/>
                  </a:lnTo>
                  <a:cubicBezTo>
                    <a:pt x="3971" y="1052"/>
                    <a:pt x="3960" y="1053"/>
                    <a:pt x="3948" y="1055"/>
                  </a:cubicBezTo>
                  <a:lnTo>
                    <a:pt x="3948" y="1055"/>
                  </a:lnTo>
                  <a:cubicBezTo>
                    <a:pt x="3922" y="1058"/>
                    <a:pt x="3895" y="1061"/>
                    <a:pt x="3868" y="1064"/>
                  </a:cubicBezTo>
                  <a:lnTo>
                    <a:pt x="3868" y="1064"/>
                  </a:lnTo>
                  <a:cubicBezTo>
                    <a:pt x="3862" y="1064"/>
                    <a:pt x="3856" y="1066"/>
                    <a:pt x="3849" y="1066"/>
                  </a:cubicBezTo>
                  <a:lnTo>
                    <a:pt x="3849" y="1066"/>
                  </a:lnTo>
                  <a:cubicBezTo>
                    <a:pt x="3828" y="1068"/>
                    <a:pt x="3807" y="1070"/>
                    <a:pt x="3787" y="1072"/>
                  </a:cubicBezTo>
                  <a:lnTo>
                    <a:pt x="3787" y="1072"/>
                  </a:lnTo>
                  <a:cubicBezTo>
                    <a:pt x="3778" y="1073"/>
                    <a:pt x="3769" y="1074"/>
                    <a:pt x="3760" y="1075"/>
                  </a:cubicBezTo>
                  <a:lnTo>
                    <a:pt x="3760" y="1075"/>
                  </a:lnTo>
                  <a:cubicBezTo>
                    <a:pt x="3742" y="1077"/>
                    <a:pt x="3723" y="1078"/>
                    <a:pt x="3704" y="1080"/>
                  </a:cubicBezTo>
                  <a:lnTo>
                    <a:pt x="3704" y="1080"/>
                  </a:lnTo>
                  <a:cubicBezTo>
                    <a:pt x="3695" y="1081"/>
                    <a:pt x="3686" y="1082"/>
                    <a:pt x="3676" y="1083"/>
                  </a:cubicBezTo>
                  <a:lnTo>
                    <a:pt x="3676" y="1083"/>
                  </a:lnTo>
                  <a:cubicBezTo>
                    <a:pt x="3656" y="1084"/>
                    <a:pt x="3635" y="1086"/>
                    <a:pt x="3614" y="1088"/>
                  </a:cubicBezTo>
                  <a:lnTo>
                    <a:pt x="3614" y="1088"/>
                  </a:lnTo>
                  <a:cubicBezTo>
                    <a:pt x="3608" y="1088"/>
                    <a:pt x="3601" y="1089"/>
                    <a:pt x="3595" y="1089"/>
                  </a:cubicBezTo>
                  <a:lnTo>
                    <a:pt x="3595" y="1089"/>
                  </a:lnTo>
                  <a:cubicBezTo>
                    <a:pt x="3557" y="1092"/>
                    <a:pt x="3519" y="1094"/>
                    <a:pt x="3481" y="1096"/>
                  </a:cubicBezTo>
                  <a:lnTo>
                    <a:pt x="3481" y="1096"/>
                  </a:lnTo>
                  <a:cubicBezTo>
                    <a:pt x="3475" y="1097"/>
                    <a:pt x="3468" y="1097"/>
                    <a:pt x="3462" y="1097"/>
                  </a:cubicBezTo>
                  <a:lnTo>
                    <a:pt x="3462" y="1097"/>
                  </a:lnTo>
                  <a:cubicBezTo>
                    <a:pt x="3425" y="1100"/>
                    <a:pt x="3387" y="1101"/>
                    <a:pt x="3350" y="1103"/>
                  </a:cubicBezTo>
                  <a:lnTo>
                    <a:pt x="3350" y="1103"/>
                  </a:lnTo>
                  <a:cubicBezTo>
                    <a:pt x="3342" y="1103"/>
                    <a:pt x="3335" y="1104"/>
                    <a:pt x="3328" y="1104"/>
                  </a:cubicBezTo>
                  <a:lnTo>
                    <a:pt x="3328" y="1104"/>
                  </a:lnTo>
                  <a:cubicBezTo>
                    <a:pt x="3294" y="1106"/>
                    <a:pt x="3261" y="1106"/>
                    <a:pt x="3226" y="1107"/>
                  </a:cubicBezTo>
                  <a:lnTo>
                    <a:pt x="3226" y="1107"/>
                  </a:lnTo>
                  <a:cubicBezTo>
                    <a:pt x="3225" y="1107"/>
                    <a:pt x="3222" y="1107"/>
                    <a:pt x="3220" y="1108"/>
                  </a:cubicBezTo>
                  <a:lnTo>
                    <a:pt x="3220" y="1108"/>
                  </a:lnTo>
                  <a:cubicBezTo>
                    <a:pt x="3188" y="1109"/>
                    <a:pt x="3155" y="1109"/>
                    <a:pt x="3123" y="1110"/>
                  </a:cubicBezTo>
                  <a:lnTo>
                    <a:pt x="3123" y="1110"/>
                  </a:lnTo>
                  <a:cubicBezTo>
                    <a:pt x="3116" y="1110"/>
                    <a:pt x="3108" y="1110"/>
                    <a:pt x="3100" y="1110"/>
                  </a:cubicBezTo>
                  <a:lnTo>
                    <a:pt x="3100" y="1110"/>
                  </a:lnTo>
                  <a:cubicBezTo>
                    <a:pt x="3070" y="1111"/>
                    <a:pt x="3038" y="1111"/>
                    <a:pt x="3006" y="1111"/>
                  </a:cubicBezTo>
                  <a:lnTo>
                    <a:pt x="3006" y="1111"/>
                  </a:lnTo>
                  <a:cubicBezTo>
                    <a:pt x="3002" y="1111"/>
                    <a:pt x="2998" y="1111"/>
                    <a:pt x="2993" y="1111"/>
                  </a:cubicBezTo>
                  <a:lnTo>
                    <a:pt x="2993" y="1111"/>
                  </a:lnTo>
                  <a:cubicBezTo>
                    <a:pt x="2966" y="1111"/>
                    <a:pt x="2938" y="1111"/>
                    <a:pt x="2910" y="1111"/>
                  </a:cubicBezTo>
                  <a:lnTo>
                    <a:pt x="2910" y="1111"/>
                  </a:lnTo>
                  <a:cubicBezTo>
                    <a:pt x="2902" y="1111"/>
                    <a:pt x="2893" y="1111"/>
                    <a:pt x="2886" y="1111"/>
                  </a:cubicBezTo>
                  <a:lnTo>
                    <a:pt x="2886" y="1111"/>
                  </a:lnTo>
                  <a:cubicBezTo>
                    <a:pt x="2855" y="1110"/>
                    <a:pt x="2827" y="1110"/>
                    <a:pt x="2797" y="1109"/>
                  </a:cubicBezTo>
                  <a:lnTo>
                    <a:pt x="2797" y="1109"/>
                  </a:lnTo>
                  <a:cubicBezTo>
                    <a:pt x="2796" y="1109"/>
                    <a:pt x="2795" y="1109"/>
                    <a:pt x="2794" y="1109"/>
                  </a:cubicBezTo>
                  <a:lnTo>
                    <a:pt x="2794" y="1109"/>
                  </a:lnTo>
                  <a:cubicBezTo>
                    <a:pt x="2764" y="1108"/>
                    <a:pt x="2733" y="1107"/>
                    <a:pt x="2703" y="1106"/>
                  </a:cubicBezTo>
                  <a:lnTo>
                    <a:pt x="2703" y="1106"/>
                  </a:lnTo>
                  <a:cubicBezTo>
                    <a:pt x="2695" y="1106"/>
                    <a:pt x="2686" y="1106"/>
                    <a:pt x="2677" y="1106"/>
                  </a:cubicBezTo>
                  <a:lnTo>
                    <a:pt x="2677" y="1106"/>
                  </a:lnTo>
                  <a:cubicBezTo>
                    <a:pt x="2655" y="1105"/>
                    <a:pt x="2633" y="1104"/>
                    <a:pt x="2610" y="1103"/>
                  </a:cubicBezTo>
                  <a:lnTo>
                    <a:pt x="2610" y="1103"/>
                  </a:lnTo>
                  <a:cubicBezTo>
                    <a:pt x="2602" y="1102"/>
                    <a:pt x="2594" y="1102"/>
                    <a:pt x="2587" y="1102"/>
                  </a:cubicBezTo>
                  <a:lnTo>
                    <a:pt x="2587" y="1102"/>
                  </a:lnTo>
                  <a:cubicBezTo>
                    <a:pt x="2558" y="1100"/>
                    <a:pt x="2528" y="1099"/>
                    <a:pt x="2499" y="1097"/>
                  </a:cubicBezTo>
                  <a:lnTo>
                    <a:pt x="2499" y="1097"/>
                  </a:lnTo>
                  <a:cubicBezTo>
                    <a:pt x="2494" y="1097"/>
                    <a:pt x="2489" y="1096"/>
                    <a:pt x="2484" y="1096"/>
                  </a:cubicBezTo>
                  <a:lnTo>
                    <a:pt x="2484" y="1096"/>
                  </a:lnTo>
                  <a:cubicBezTo>
                    <a:pt x="2460" y="1095"/>
                    <a:pt x="2436" y="1094"/>
                    <a:pt x="2412" y="1092"/>
                  </a:cubicBezTo>
                  <a:lnTo>
                    <a:pt x="2412" y="1092"/>
                  </a:lnTo>
                  <a:cubicBezTo>
                    <a:pt x="2403" y="1091"/>
                    <a:pt x="2395" y="1090"/>
                    <a:pt x="2385" y="1089"/>
                  </a:cubicBezTo>
                  <a:lnTo>
                    <a:pt x="2385" y="1089"/>
                  </a:lnTo>
                  <a:cubicBezTo>
                    <a:pt x="2364" y="1089"/>
                    <a:pt x="2342" y="1087"/>
                    <a:pt x="2320" y="1085"/>
                  </a:cubicBezTo>
                  <a:lnTo>
                    <a:pt x="2320" y="1085"/>
                  </a:lnTo>
                  <a:cubicBezTo>
                    <a:pt x="2313" y="1084"/>
                    <a:pt x="2306" y="1083"/>
                    <a:pt x="2298" y="1083"/>
                  </a:cubicBezTo>
                  <a:lnTo>
                    <a:pt x="2298" y="1083"/>
                  </a:lnTo>
                  <a:cubicBezTo>
                    <a:pt x="2270" y="1081"/>
                    <a:pt x="2242" y="1078"/>
                    <a:pt x="2213" y="1076"/>
                  </a:cubicBezTo>
                  <a:lnTo>
                    <a:pt x="2213" y="1076"/>
                  </a:lnTo>
                  <a:cubicBezTo>
                    <a:pt x="2208" y="1075"/>
                    <a:pt x="2203" y="1074"/>
                    <a:pt x="2198" y="1074"/>
                  </a:cubicBezTo>
                  <a:lnTo>
                    <a:pt x="2198" y="1074"/>
                  </a:lnTo>
                  <a:cubicBezTo>
                    <a:pt x="2175" y="1071"/>
                    <a:pt x="2152" y="1070"/>
                    <a:pt x="2128" y="1067"/>
                  </a:cubicBezTo>
                  <a:lnTo>
                    <a:pt x="2128" y="1067"/>
                  </a:lnTo>
                  <a:cubicBezTo>
                    <a:pt x="2120" y="1066"/>
                    <a:pt x="2111" y="1064"/>
                    <a:pt x="2102" y="1064"/>
                  </a:cubicBezTo>
                  <a:lnTo>
                    <a:pt x="2102" y="1064"/>
                  </a:lnTo>
                  <a:cubicBezTo>
                    <a:pt x="2081" y="1062"/>
                    <a:pt x="2059" y="1060"/>
                    <a:pt x="2038" y="1057"/>
                  </a:cubicBezTo>
                  <a:lnTo>
                    <a:pt x="2038" y="1057"/>
                  </a:lnTo>
                  <a:cubicBezTo>
                    <a:pt x="2031" y="1056"/>
                    <a:pt x="2023" y="1055"/>
                    <a:pt x="2016" y="1054"/>
                  </a:cubicBezTo>
                  <a:lnTo>
                    <a:pt x="2016" y="1054"/>
                  </a:lnTo>
                  <a:cubicBezTo>
                    <a:pt x="1989" y="1051"/>
                    <a:pt x="1961" y="1047"/>
                    <a:pt x="1933" y="1043"/>
                  </a:cubicBezTo>
                  <a:lnTo>
                    <a:pt x="1933" y="1043"/>
                  </a:lnTo>
                  <a:cubicBezTo>
                    <a:pt x="1928" y="1043"/>
                    <a:pt x="1923" y="1042"/>
                    <a:pt x="1918" y="1041"/>
                  </a:cubicBezTo>
                  <a:lnTo>
                    <a:pt x="1918" y="1041"/>
                  </a:lnTo>
                  <a:cubicBezTo>
                    <a:pt x="1894" y="1038"/>
                    <a:pt x="1871" y="1034"/>
                    <a:pt x="1848" y="1031"/>
                  </a:cubicBezTo>
                  <a:lnTo>
                    <a:pt x="1848" y="1031"/>
                  </a:lnTo>
                  <a:cubicBezTo>
                    <a:pt x="1840" y="1030"/>
                    <a:pt x="1831" y="1029"/>
                    <a:pt x="1823" y="1028"/>
                  </a:cubicBezTo>
                  <a:lnTo>
                    <a:pt x="1823" y="1028"/>
                  </a:lnTo>
                  <a:cubicBezTo>
                    <a:pt x="1801" y="1024"/>
                    <a:pt x="1778" y="1021"/>
                    <a:pt x="1755" y="1017"/>
                  </a:cubicBezTo>
                  <a:lnTo>
                    <a:pt x="1755" y="1017"/>
                  </a:lnTo>
                  <a:cubicBezTo>
                    <a:pt x="1749" y="1016"/>
                    <a:pt x="1744" y="1016"/>
                    <a:pt x="1739" y="1015"/>
                  </a:cubicBezTo>
                  <a:lnTo>
                    <a:pt x="1739" y="1015"/>
                  </a:lnTo>
                  <a:cubicBezTo>
                    <a:pt x="1711" y="1010"/>
                    <a:pt x="1683" y="1005"/>
                    <a:pt x="1654" y="1000"/>
                  </a:cubicBezTo>
                  <a:lnTo>
                    <a:pt x="1654" y="1000"/>
                  </a:lnTo>
                  <a:cubicBezTo>
                    <a:pt x="1647" y="998"/>
                    <a:pt x="1640" y="998"/>
                    <a:pt x="1634" y="996"/>
                  </a:cubicBezTo>
                  <a:lnTo>
                    <a:pt x="1634" y="996"/>
                  </a:lnTo>
                  <a:cubicBezTo>
                    <a:pt x="1611" y="992"/>
                    <a:pt x="1588" y="988"/>
                    <a:pt x="1566" y="983"/>
                  </a:cubicBezTo>
                  <a:lnTo>
                    <a:pt x="1566" y="983"/>
                  </a:lnTo>
                  <a:cubicBezTo>
                    <a:pt x="1559" y="982"/>
                    <a:pt x="1552" y="981"/>
                    <a:pt x="1545" y="980"/>
                  </a:cubicBezTo>
                  <a:lnTo>
                    <a:pt x="1545" y="980"/>
                  </a:lnTo>
                  <a:cubicBezTo>
                    <a:pt x="1516" y="974"/>
                    <a:pt x="1487" y="968"/>
                    <a:pt x="1458" y="962"/>
                  </a:cubicBezTo>
                  <a:lnTo>
                    <a:pt x="1458" y="962"/>
                  </a:lnTo>
                  <a:cubicBezTo>
                    <a:pt x="1452" y="960"/>
                    <a:pt x="1446" y="959"/>
                    <a:pt x="1440" y="958"/>
                  </a:cubicBezTo>
                  <a:lnTo>
                    <a:pt x="1440" y="958"/>
                  </a:lnTo>
                  <a:cubicBezTo>
                    <a:pt x="1414" y="952"/>
                    <a:pt x="1390" y="946"/>
                    <a:pt x="1364" y="941"/>
                  </a:cubicBezTo>
                  <a:lnTo>
                    <a:pt x="1364" y="941"/>
                  </a:lnTo>
                  <a:cubicBezTo>
                    <a:pt x="1360" y="939"/>
                    <a:pt x="1354" y="939"/>
                    <a:pt x="1349" y="937"/>
                  </a:cubicBezTo>
                  <a:lnTo>
                    <a:pt x="1349" y="937"/>
                  </a:lnTo>
                  <a:cubicBezTo>
                    <a:pt x="1317" y="929"/>
                    <a:pt x="1285" y="922"/>
                    <a:pt x="1253" y="914"/>
                  </a:cubicBezTo>
                  <a:lnTo>
                    <a:pt x="1253" y="914"/>
                  </a:lnTo>
                  <a:cubicBezTo>
                    <a:pt x="1248" y="912"/>
                    <a:pt x="1242" y="910"/>
                    <a:pt x="1236" y="909"/>
                  </a:cubicBezTo>
                  <a:lnTo>
                    <a:pt x="1236" y="909"/>
                  </a:lnTo>
                  <a:cubicBezTo>
                    <a:pt x="1205" y="901"/>
                    <a:pt x="1173" y="892"/>
                    <a:pt x="1143" y="884"/>
                  </a:cubicBezTo>
                  <a:lnTo>
                    <a:pt x="1143" y="884"/>
                  </a:lnTo>
                  <a:cubicBezTo>
                    <a:pt x="1136" y="882"/>
                    <a:pt x="1129" y="880"/>
                    <a:pt x="1124" y="878"/>
                  </a:cubicBezTo>
                  <a:lnTo>
                    <a:pt x="1124" y="878"/>
                  </a:lnTo>
                  <a:cubicBezTo>
                    <a:pt x="1105" y="873"/>
                    <a:pt x="1088" y="868"/>
                    <a:pt x="1070" y="863"/>
                  </a:cubicBezTo>
                  <a:lnTo>
                    <a:pt x="1070" y="863"/>
                  </a:lnTo>
                  <a:cubicBezTo>
                    <a:pt x="1062" y="861"/>
                    <a:pt x="1056" y="858"/>
                    <a:pt x="1049" y="856"/>
                  </a:cubicBezTo>
                  <a:lnTo>
                    <a:pt x="1049" y="856"/>
                  </a:lnTo>
                  <a:cubicBezTo>
                    <a:pt x="1026" y="849"/>
                    <a:pt x="1002" y="842"/>
                    <a:pt x="979" y="834"/>
                  </a:cubicBezTo>
                  <a:lnTo>
                    <a:pt x="979" y="834"/>
                  </a:lnTo>
                  <a:cubicBezTo>
                    <a:pt x="960" y="828"/>
                    <a:pt x="942" y="821"/>
                    <a:pt x="923" y="815"/>
                  </a:cubicBezTo>
                  <a:lnTo>
                    <a:pt x="923" y="815"/>
                  </a:lnTo>
                  <a:cubicBezTo>
                    <a:pt x="918" y="814"/>
                    <a:pt x="912" y="811"/>
                    <a:pt x="906" y="810"/>
                  </a:cubicBezTo>
                  <a:lnTo>
                    <a:pt x="906" y="810"/>
                  </a:lnTo>
                  <a:cubicBezTo>
                    <a:pt x="894" y="805"/>
                    <a:pt x="882" y="801"/>
                    <a:pt x="870" y="797"/>
                  </a:cubicBezTo>
                  <a:lnTo>
                    <a:pt x="870" y="797"/>
                  </a:lnTo>
                  <a:cubicBezTo>
                    <a:pt x="861" y="794"/>
                    <a:pt x="854" y="791"/>
                    <a:pt x="845" y="787"/>
                  </a:cubicBezTo>
                  <a:lnTo>
                    <a:pt x="845" y="787"/>
                  </a:lnTo>
                  <a:cubicBezTo>
                    <a:pt x="835" y="784"/>
                    <a:pt x="825" y="780"/>
                    <a:pt x="815" y="776"/>
                  </a:cubicBezTo>
                  <a:lnTo>
                    <a:pt x="815" y="776"/>
                  </a:lnTo>
                  <a:cubicBezTo>
                    <a:pt x="806" y="774"/>
                    <a:pt x="799" y="770"/>
                    <a:pt x="790" y="767"/>
                  </a:cubicBezTo>
                  <a:lnTo>
                    <a:pt x="790" y="767"/>
                  </a:lnTo>
                  <a:cubicBezTo>
                    <a:pt x="781" y="763"/>
                    <a:pt x="772" y="760"/>
                    <a:pt x="762" y="755"/>
                  </a:cubicBezTo>
                  <a:lnTo>
                    <a:pt x="762" y="755"/>
                  </a:lnTo>
                  <a:cubicBezTo>
                    <a:pt x="754" y="752"/>
                    <a:pt x="746" y="749"/>
                    <a:pt x="738" y="746"/>
                  </a:cubicBezTo>
                  <a:lnTo>
                    <a:pt x="738" y="746"/>
                  </a:lnTo>
                  <a:cubicBezTo>
                    <a:pt x="729" y="742"/>
                    <a:pt x="720" y="738"/>
                    <a:pt x="711" y="734"/>
                  </a:cubicBezTo>
                  <a:lnTo>
                    <a:pt x="711" y="734"/>
                  </a:lnTo>
                  <a:cubicBezTo>
                    <a:pt x="703" y="731"/>
                    <a:pt x="695" y="728"/>
                    <a:pt x="687" y="725"/>
                  </a:cubicBezTo>
                  <a:lnTo>
                    <a:pt x="687" y="725"/>
                  </a:lnTo>
                  <a:cubicBezTo>
                    <a:pt x="678" y="721"/>
                    <a:pt x="670" y="717"/>
                    <a:pt x="661" y="712"/>
                  </a:cubicBezTo>
                  <a:lnTo>
                    <a:pt x="661" y="712"/>
                  </a:lnTo>
                  <a:cubicBezTo>
                    <a:pt x="653" y="709"/>
                    <a:pt x="646" y="706"/>
                    <a:pt x="639" y="702"/>
                  </a:cubicBezTo>
                  <a:lnTo>
                    <a:pt x="639" y="702"/>
                  </a:lnTo>
                  <a:cubicBezTo>
                    <a:pt x="630" y="699"/>
                    <a:pt x="622" y="696"/>
                    <a:pt x="613" y="691"/>
                  </a:cubicBezTo>
                  <a:lnTo>
                    <a:pt x="613" y="691"/>
                  </a:lnTo>
                  <a:cubicBezTo>
                    <a:pt x="606" y="689"/>
                    <a:pt x="598" y="686"/>
                    <a:pt x="592" y="682"/>
                  </a:cubicBezTo>
                  <a:lnTo>
                    <a:pt x="592" y="682"/>
                  </a:lnTo>
                  <a:cubicBezTo>
                    <a:pt x="583" y="678"/>
                    <a:pt x="575" y="673"/>
                    <a:pt x="567" y="669"/>
                  </a:cubicBezTo>
                  <a:lnTo>
                    <a:pt x="567" y="669"/>
                  </a:lnTo>
                  <a:cubicBezTo>
                    <a:pt x="560" y="666"/>
                    <a:pt x="553" y="662"/>
                    <a:pt x="546" y="659"/>
                  </a:cubicBezTo>
                  <a:lnTo>
                    <a:pt x="546" y="659"/>
                  </a:lnTo>
                  <a:cubicBezTo>
                    <a:pt x="539" y="656"/>
                    <a:pt x="530" y="651"/>
                    <a:pt x="522" y="647"/>
                  </a:cubicBezTo>
                  <a:lnTo>
                    <a:pt x="522" y="647"/>
                  </a:lnTo>
                  <a:cubicBezTo>
                    <a:pt x="516" y="644"/>
                    <a:pt x="509" y="640"/>
                    <a:pt x="503" y="637"/>
                  </a:cubicBezTo>
                  <a:lnTo>
                    <a:pt x="503" y="637"/>
                  </a:lnTo>
                  <a:cubicBezTo>
                    <a:pt x="495" y="632"/>
                    <a:pt x="487" y="628"/>
                    <a:pt x="480" y="624"/>
                  </a:cubicBezTo>
                  <a:lnTo>
                    <a:pt x="480" y="624"/>
                  </a:lnTo>
                  <a:cubicBezTo>
                    <a:pt x="473" y="620"/>
                    <a:pt x="467" y="617"/>
                    <a:pt x="461" y="614"/>
                  </a:cubicBezTo>
                  <a:lnTo>
                    <a:pt x="461" y="614"/>
                  </a:lnTo>
                  <a:cubicBezTo>
                    <a:pt x="454" y="609"/>
                    <a:pt x="446" y="604"/>
                    <a:pt x="438" y="600"/>
                  </a:cubicBezTo>
                  <a:lnTo>
                    <a:pt x="438" y="600"/>
                  </a:lnTo>
                  <a:cubicBezTo>
                    <a:pt x="432" y="596"/>
                    <a:pt x="427" y="593"/>
                    <a:pt x="421" y="590"/>
                  </a:cubicBezTo>
                  <a:lnTo>
                    <a:pt x="421" y="590"/>
                  </a:lnTo>
                  <a:cubicBezTo>
                    <a:pt x="414" y="585"/>
                    <a:pt x="406" y="580"/>
                    <a:pt x="398" y="576"/>
                  </a:cubicBezTo>
                  <a:lnTo>
                    <a:pt x="398" y="576"/>
                  </a:lnTo>
                  <a:cubicBezTo>
                    <a:pt x="393" y="572"/>
                    <a:pt x="388" y="569"/>
                    <a:pt x="384" y="566"/>
                  </a:cubicBezTo>
                  <a:lnTo>
                    <a:pt x="384" y="566"/>
                  </a:lnTo>
                  <a:cubicBezTo>
                    <a:pt x="375" y="561"/>
                    <a:pt x="367" y="555"/>
                    <a:pt x="359" y="550"/>
                  </a:cubicBezTo>
                  <a:lnTo>
                    <a:pt x="359" y="550"/>
                  </a:lnTo>
                  <a:cubicBezTo>
                    <a:pt x="355" y="548"/>
                    <a:pt x="351" y="545"/>
                    <a:pt x="347" y="542"/>
                  </a:cubicBezTo>
                  <a:lnTo>
                    <a:pt x="347" y="542"/>
                  </a:lnTo>
                  <a:cubicBezTo>
                    <a:pt x="336" y="534"/>
                    <a:pt x="324" y="526"/>
                    <a:pt x="312" y="518"/>
                  </a:cubicBezTo>
                  <a:lnTo>
                    <a:pt x="312" y="518"/>
                  </a:lnTo>
                  <a:cubicBezTo>
                    <a:pt x="312" y="518"/>
                    <a:pt x="312" y="518"/>
                    <a:pt x="311" y="517"/>
                  </a:cubicBezTo>
                  <a:lnTo>
                    <a:pt x="311" y="517"/>
                  </a:lnTo>
                  <a:cubicBezTo>
                    <a:pt x="301" y="509"/>
                    <a:pt x="290" y="502"/>
                    <a:pt x="280" y="493"/>
                  </a:cubicBezTo>
                  <a:lnTo>
                    <a:pt x="280" y="493"/>
                  </a:lnTo>
                  <a:cubicBezTo>
                    <a:pt x="276" y="490"/>
                    <a:pt x="273" y="488"/>
                    <a:pt x="270" y="485"/>
                  </a:cubicBezTo>
                  <a:lnTo>
                    <a:pt x="270" y="485"/>
                  </a:lnTo>
                  <a:cubicBezTo>
                    <a:pt x="263" y="480"/>
                    <a:pt x="256" y="474"/>
                    <a:pt x="249" y="469"/>
                  </a:cubicBezTo>
                  <a:lnTo>
                    <a:pt x="249" y="469"/>
                  </a:lnTo>
                  <a:cubicBezTo>
                    <a:pt x="245" y="466"/>
                    <a:pt x="241" y="462"/>
                    <a:pt x="237" y="459"/>
                  </a:cubicBezTo>
                  <a:lnTo>
                    <a:pt x="237" y="459"/>
                  </a:lnTo>
                  <a:cubicBezTo>
                    <a:pt x="232" y="453"/>
                    <a:pt x="226" y="448"/>
                    <a:pt x="220" y="444"/>
                  </a:cubicBezTo>
                  <a:lnTo>
                    <a:pt x="220" y="444"/>
                  </a:lnTo>
                  <a:cubicBezTo>
                    <a:pt x="216" y="440"/>
                    <a:pt x="213" y="436"/>
                    <a:pt x="208" y="433"/>
                  </a:cubicBezTo>
                  <a:lnTo>
                    <a:pt x="208" y="433"/>
                  </a:lnTo>
                  <a:cubicBezTo>
                    <a:pt x="203" y="428"/>
                    <a:pt x="198" y="423"/>
                    <a:pt x="193" y="418"/>
                  </a:cubicBezTo>
                  <a:lnTo>
                    <a:pt x="193" y="418"/>
                  </a:lnTo>
                  <a:cubicBezTo>
                    <a:pt x="189" y="415"/>
                    <a:pt x="185" y="411"/>
                    <a:pt x="181" y="407"/>
                  </a:cubicBezTo>
                  <a:lnTo>
                    <a:pt x="181" y="407"/>
                  </a:lnTo>
                  <a:cubicBezTo>
                    <a:pt x="177" y="402"/>
                    <a:pt x="172" y="398"/>
                    <a:pt x="167" y="393"/>
                  </a:cubicBezTo>
                  <a:lnTo>
                    <a:pt x="167" y="393"/>
                  </a:lnTo>
                  <a:cubicBezTo>
                    <a:pt x="164" y="389"/>
                    <a:pt x="160" y="385"/>
                    <a:pt x="157" y="381"/>
                  </a:cubicBezTo>
                  <a:lnTo>
                    <a:pt x="157" y="381"/>
                  </a:lnTo>
                  <a:cubicBezTo>
                    <a:pt x="152" y="377"/>
                    <a:pt x="148" y="372"/>
                    <a:pt x="144" y="367"/>
                  </a:cubicBezTo>
                  <a:lnTo>
                    <a:pt x="144" y="367"/>
                  </a:lnTo>
                  <a:cubicBezTo>
                    <a:pt x="141" y="364"/>
                    <a:pt x="137" y="359"/>
                    <a:pt x="134" y="356"/>
                  </a:cubicBezTo>
                  <a:lnTo>
                    <a:pt x="134" y="356"/>
                  </a:lnTo>
                  <a:cubicBezTo>
                    <a:pt x="129" y="351"/>
                    <a:pt x="126" y="346"/>
                    <a:pt x="122" y="341"/>
                  </a:cubicBezTo>
                  <a:lnTo>
                    <a:pt x="122" y="341"/>
                  </a:lnTo>
                  <a:cubicBezTo>
                    <a:pt x="119" y="338"/>
                    <a:pt x="115" y="334"/>
                    <a:pt x="112" y="329"/>
                  </a:cubicBezTo>
                  <a:lnTo>
                    <a:pt x="112" y="329"/>
                  </a:lnTo>
                  <a:cubicBezTo>
                    <a:pt x="109" y="325"/>
                    <a:pt x="105" y="320"/>
                    <a:pt x="102" y="315"/>
                  </a:cubicBezTo>
                  <a:lnTo>
                    <a:pt x="102" y="315"/>
                  </a:lnTo>
                  <a:cubicBezTo>
                    <a:pt x="98" y="311"/>
                    <a:pt x="96" y="307"/>
                    <a:pt x="93" y="304"/>
                  </a:cubicBezTo>
                  <a:lnTo>
                    <a:pt x="93" y="304"/>
                  </a:lnTo>
                  <a:cubicBezTo>
                    <a:pt x="90" y="298"/>
                    <a:pt x="86" y="294"/>
                    <a:pt x="84" y="289"/>
                  </a:cubicBezTo>
                  <a:lnTo>
                    <a:pt x="84" y="289"/>
                  </a:lnTo>
                  <a:cubicBezTo>
                    <a:pt x="81" y="286"/>
                    <a:pt x="78" y="281"/>
                    <a:pt x="75" y="277"/>
                  </a:cubicBezTo>
                  <a:lnTo>
                    <a:pt x="75" y="277"/>
                  </a:lnTo>
                  <a:cubicBezTo>
                    <a:pt x="73" y="273"/>
                    <a:pt x="70" y="268"/>
                    <a:pt x="67" y="262"/>
                  </a:cubicBezTo>
                  <a:lnTo>
                    <a:pt x="67" y="262"/>
                  </a:lnTo>
                  <a:cubicBezTo>
                    <a:pt x="65" y="259"/>
                    <a:pt x="62" y="255"/>
                    <a:pt x="60" y="250"/>
                  </a:cubicBezTo>
                  <a:lnTo>
                    <a:pt x="60" y="250"/>
                  </a:lnTo>
                  <a:cubicBezTo>
                    <a:pt x="57" y="246"/>
                    <a:pt x="55" y="241"/>
                    <a:pt x="52" y="237"/>
                  </a:cubicBezTo>
                  <a:lnTo>
                    <a:pt x="52" y="237"/>
                  </a:lnTo>
                  <a:cubicBezTo>
                    <a:pt x="50" y="233"/>
                    <a:pt x="48" y="228"/>
                    <a:pt x="46" y="224"/>
                  </a:cubicBezTo>
                  <a:lnTo>
                    <a:pt x="46" y="224"/>
                  </a:lnTo>
                  <a:cubicBezTo>
                    <a:pt x="44" y="220"/>
                    <a:pt x="42" y="214"/>
                    <a:pt x="39" y="209"/>
                  </a:cubicBezTo>
                  <a:lnTo>
                    <a:pt x="39" y="209"/>
                  </a:lnTo>
                  <a:cubicBezTo>
                    <a:pt x="38" y="206"/>
                    <a:pt x="36" y="202"/>
                    <a:pt x="34" y="197"/>
                  </a:cubicBezTo>
                  <a:lnTo>
                    <a:pt x="34" y="197"/>
                  </a:lnTo>
                  <a:cubicBezTo>
                    <a:pt x="33" y="193"/>
                    <a:pt x="30" y="188"/>
                    <a:pt x="28" y="183"/>
                  </a:cubicBezTo>
                  <a:lnTo>
                    <a:pt x="28" y="183"/>
                  </a:lnTo>
                  <a:cubicBezTo>
                    <a:pt x="26" y="179"/>
                    <a:pt x="26" y="175"/>
                    <a:pt x="24" y="171"/>
                  </a:cubicBezTo>
                  <a:lnTo>
                    <a:pt x="24" y="171"/>
                  </a:lnTo>
                  <a:cubicBezTo>
                    <a:pt x="22" y="166"/>
                    <a:pt x="20" y="161"/>
                    <a:pt x="19" y="157"/>
                  </a:cubicBezTo>
                  <a:lnTo>
                    <a:pt x="19" y="157"/>
                  </a:lnTo>
                  <a:cubicBezTo>
                    <a:pt x="18" y="152"/>
                    <a:pt x="17" y="148"/>
                    <a:pt x="16" y="144"/>
                  </a:cubicBezTo>
                  <a:lnTo>
                    <a:pt x="16" y="144"/>
                  </a:lnTo>
                  <a:cubicBezTo>
                    <a:pt x="15" y="139"/>
                    <a:pt x="13" y="134"/>
                    <a:pt x="12" y="129"/>
                  </a:cubicBezTo>
                  <a:lnTo>
                    <a:pt x="12" y="129"/>
                  </a:lnTo>
                  <a:cubicBezTo>
                    <a:pt x="11" y="125"/>
                    <a:pt x="10" y="121"/>
                    <a:pt x="9" y="118"/>
                  </a:cubicBezTo>
                  <a:lnTo>
                    <a:pt x="9" y="118"/>
                  </a:lnTo>
                  <a:cubicBezTo>
                    <a:pt x="8" y="112"/>
                    <a:pt x="7" y="107"/>
                    <a:pt x="6" y="101"/>
                  </a:cubicBezTo>
                  <a:lnTo>
                    <a:pt x="6" y="101"/>
                  </a:lnTo>
                  <a:cubicBezTo>
                    <a:pt x="6" y="98"/>
                    <a:pt x="5" y="94"/>
                    <a:pt x="4" y="91"/>
                  </a:cubicBezTo>
                  <a:lnTo>
                    <a:pt x="4" y="91"/>
                  </a:lnTo>
                  <a:cubicBezTo>
                    <a:pt x="3" y="85"/>
                    <a:pt x="3" y="78"/>
                    <a:pt x="3" y="72"/>
                  </a:cubicBezTo>
                  <a:lnTo>
                    <a:pt x="3" y="72"/>
                  </a:lnTo>
                  <a:cubicBezTo>
                    <a:pt x="2" y="70"/>
                    <a:pt x="2" y="66"/>
                    <a:pt x="2" y="64"/>
                  </a:cubicBezTo>
                  <a:lnTo>
                    <a:pt x="2" y="64"/>
                  </a:lnTo>
                  <a:cubicBezTo>
                    <a:pt x="1" y="55"/>
                    <a:pt x="0" y="46"/>
                    <a:pt x="0" y="36"/>
                  </a:cubicBezTo>
                  <a:lnTo>
                    <a:pt x="24" y="3859"/>
                  </a:lnTo>
                  <a:lnTo>
                    <a:pt x="24" y="3859"/>
                  </a:lnTo>
                  <a:cubicBezTo>
                    <a:pt x="24" y="3867"/>
                    <a:pt x="24" y="3877"/>
                    <a:pt x="25" y="3886"/>
                  </a:cubicBezTo>
                  <a:lnTo>
                    <a:pt x="25" y="3886"/>
                  </a:lnTo>
                  <a:cubicBezTo>
                    <a:pt x="25" y="3889"/>
                    <a:pt x="26" y="3892"/>
                    <a:pt x="26" y="3895"/>
                  </a:cubicBezTo>
                  <a:lnTo>
                    <a:pt x="26" y="3895"/>
                  </a:lnTo>
                  <a:cubicBezTo>
                    <a:pt x="26" y="3901"/>
                    <a:pt x="26" y="3907"/>
                    <a:pt x="27" y="3913"/>
                  </a:cubicBezTo>
                  <a:lnTo>
                    <a:pt x="27" y="3913"/>
                  </a:lnTo>
                  <a:cubicBezTo>
                    <a:pt x="28" y="3916"/>
                    <a:pt x="29" y="3920"/>
                    <a:pt x="29" y="3923"/>
                  </a:cubicBezTo>
                  <a:lnTo>
                    <a:pt x="29" y="3923"/>
                  </a:lnTo>
                  <a:cubicBezTo>
                    <a:pt x="30" y="3929"/>
                    <a:pt x="31" y="3935"/>
                    <a:pt x="33" y="3939"/>
                  </a:cubicBezTo>
                  <a:lnTo>
                    <a:pt x="33" y="3939"/>
                  </a:lnTo>
                  <a:cubicBezTo>
                    <a:pt x="33" y="3943"/>
                    <a:pt x="34" y="3947"/>
                    <a:pt x="35" y="3951"/>
                  </a:cubicBezTo>
                  <a:lnTo>
                    <a:pt x="35" y="3951"/>
                  </a:lnTo>
                  <a:cubicBezTo>
                    <a:pt x="36" y="3956"/>
                    <a:pt x="38" y="3961"/>
                    <a:pt x="39" y="3966"/>
                  </a:cubicBezTo>
                  <a:lnTo>
                    <a:pt x="39" y="3966"/>
                  </a:lnTo>
                  <a:cubicBezTo>
                    <a:pt x="40" y="3970"/>
                    <a:pt x="41" y="3974"/>
                    <a:pt x="43" y="3978"/>
                  </a:cubicBezTo>
                  <a:lnTo>
                    <a:pt x="43" y="3978"/>
                  </a:lnTo>
                  <a:cubicBezTo>
                    <a:pt x="44" y="3983"/>
                    <a:pt x="45" y="3988"/>
                    <a:pt x="47" y="3994"/>
                  </a:cubicBezTo>
                  <a:lnTo>
                    <a:pt x="47" y="3994"/>
                  </a:lnTo>
                  <a:cubicBezTo>
                    <a:pt x="49" y="3997"/>
                    <a:pt x="50" y="4001"/>
                    <a:pt x="52" y="4005"/>
                  </a:cubicBezTo>
                  <a:lnTo>
                    <a:pt x="52" y="4005"/>
                  </a:lnTo>
                  <a:cubicBezTo>
                    <a:pt x="54" y="4010"/>
                    <a:pt x="56" y="4015"/>
                    <a:pt x="57" y="4020"/>
                  </a:cubicBezTo>
                  <a:lnTo>
                    <a:pt x="57" y="4020"/>
                  </a:lnTo>
                  <a:cubicBezTo>
                    <a:pt x="59" y="4024"/>
                    <a:pt x="61" y="4028"/>
                    <a:pt x="62" y="4032"/>
                  </a:cubicBezTo>
                  <a:lnTo>
                    <a:pt x="62" y="4032"/>
                  </a:lnTo>
                  <a:cubicBezTo>
                    <a:pt x="65" y="4036"/>
                    <a:pt x="67" y="4041"/>
                    <a:pt x="69" y="4047"/>
                  </a:cubicBezTo>
                  <a:lnTo>
                    <a:pt x="69" y="4047"/>
                  </a:lnTo>
                  <a:cubicBezTo>
                    <a:pt x="71" y="4050"/>
                    <a:pt x="74" y="4054"/>
                    <a:pt x="75" y="4058"/>
                  </a:cubicBezTo>
                  <a:lnTo>
                    <a:pt x="75" y="4058"/>
                  </a:lnTo>
                  <a:cubicBezTo>
                    <a:pt x="78" y="4064"/>
                    <a:pt x="81" y="4068"/>
                    <a:pt x="83" y="4073"/>
                  </a:cubicBezTo>
                  <a:lnTo>
                    <a:pt x="83" y="4073"/>
                  </a:lnTo>
                  <a:cubicBezTo>
                    <a:pt x="86" y="4077"/>
                    <a:pt x="88" y="4081"/>
                    <a:pt x="90" y="4085"/>
                  </a:cubicBezTo>
                  <a:lnTo>
                    <a:pt x="90" y="4085"/>
                  </a:lnTo>
                  <a:cubicBezTo>
                    <a:pt x="93" y="4090"/>
                    <a:pt x="96" y="4094"/>
                    <a:pt x="99" y="4099"/>
                  </a:cubicBezTo>
                  <a:lnTo>
                    <a:pt x="99" y="4099"/>
                  </a:lnTo>
                  <a:cubicBezTo>
                    <a:pt x="101" y="4103"/>
                    <a:pt x="105" y="4107"/>
                    <a:pt x="107" y="4112"/>
                  </a:cubicBezTo>
                  <a:lnTo>
                    <a:pt x="107" y="4112"/>
                  </a:lnTo>
                  <a:cubicBezTo>
                    <a:pt x="110" y="4116"/>
                    <a:pt x="113" y="4121"/>
                    <a:pt x="116" y="4126"/>
                  </a:cubicBezTo>
                  <a:lnTo>
                    <a:pt x="116" y="4126"/>
                  </a:lnTo>
                  <a:cubicBezTo>
                    <a:pt x="119" y="4130"/>
                    <a:pt x="122" y="4134"/>
                    <a:pt x="125" y="4137"/>
                  </a:cubicBezTo>
                  <a:lnTo>
                    <a:pt x="125" y="4137"/>
                  </a:lnTo>
                  <a:cubicBezTo>
                    <a:pt x="128" y="4143"/>
                    <a:pt x="132" y="4147"/>
                    <a:pt x="135" y="4152"/>
                  </a:cubicBezTo>
                  <a:lnTo>
                    <a:pt x="135" y="4152"/>
                  </a:lnTo>
                  <a:cubicBezTo>
                    <a:pt x="139" y="4155"/>
                    <a:pt x="142" y="4160"/>
                    <a:pt x="145" y="4164"/>
                  </a:cubicBezTo>
                  <a:lnTo>
                    <a:pt x="145" y="4164"/>
                  </a:lnTo>
                  <a:cubicBezTo>
                    <a:pt x="149" y="4168"/>
                    <a:pt x="152" y="4173"/>
                    <a:pt x="157" y="4178"/>
                  </a:cubicBezTo>
                  <a:lnTo>
                    <a:pt x="157" y="4178"/>
                  </a:lnTo>
                  <a:cubicBezTo>
                    <a:pt x="160" y="4182"/>
                    <a:pt x="164" y="4185"/>
                    <a:pt x="167" y="4189"/>
                  </a:cubicBezTo>
                  <a:lnTo>
                    <a:pt x="167" y="4189"/>
                  </a:lnTo>
                  <a:cubicBezTo>
                    <a:pt x="171" y="4194"/>
                    <a:pt x="176" y="4199"/>
                    <a:pt x="180" y="4203"/>
                  </a:cubicBezTo>
                  <a:lnTo>
                    <a:pt x="180" y="4203"/>
                  </a:lnTo>
                  <a:cubicBezTo>
                    <a:pt x="183" y="4208"/>
                    <a:pt x="187" y="4211"/>
                    <a:pt x="191" y="4215"/>
                  </a:cubicBezTo>
                  <a:lnTo>
                    <a:pt x="191" y="4215"/>
                  </a:lnTo>
                  <a:cubicBezTo>
                    <a:pt x="195" y="4219"/>
                    <a:pt x="200" y="4225"/>
                    <a:pt x="204" y="4229"/>
                  </a:cubicBezTo>
                  <a:lnTo>
                    <a:pt x="204" y="4229"/>
                  </a:lnTo>
                  <a:cubicBezTo>
                    <a:pt x="208" y="4233"/>
                    <a:pt x="213" y="4237"/>
                    <a:pt x="216" y="4240"/>
                  </a:cubicBezTo>
                  <a:lnTo>
                    <a:pt x="216" y="4240"/>
                  </a:lnTo>
                  <a:cubicBezTo>
                    <a:pt x="221" y="4245"/>
                    <a:pt x="226" y="4251"/>
                    <a:pt x="231" y="4255"/>
                  </a:cubicBezTo>
                  <a:lnTo>
                    <a:pt x="231" y="4255"/>
                  </a:lnTo>
                  <a:cubicBezTo>
                    <a:pt x="236" y="4259"/>
                    <a:pt x="239" y="4262"/>
                    <a:pt x="243" y="4266"/>
                  </a:cubicBezTo>
                  <a:lnTo>
                    <a:pt x="243" y="4266"/>
                  </a:lnTo>
                  <a:cubicBezTo>
                    <a:pt x="249" y="4271"/>
                    <a:pt x="255" y="4276"/>
                    <a:pt x="260" y="4280"/>
                  </a:cubicBezTo>
                  <a:lnTo>
                    <a:pt x="260" y="4280"/>
                  </a:lnTo>
                  <a:cubicBezTo>
                    <a:pt x="265" y="4284"/>
                    <a:pt x="268" y="4287"/>
                    <a:pt x="272" y="4291"/>
                  </a:cubicBezTo>
                  <a:lnTo>
                    <a:pt x="272" y="4291"/>
                  </a:lnTo>
                  <a:cubicBezTo>
                    <a:pt x="279" y="4297"/>
                    <a:pt x="286" y="4302"/>
                    <a:pt x="293" y="4307"/>
                  </a:cubicBezTo>
                  <a:lnTo>
                    <a:pt x="293" y="4307"/>
                  </a:lnTo>
                  <a:cubicBezTo>
                    <a:pt x="296" y="4310"/>
                    <a:pt x="300" y="4313"/>
                    <a:pt x="303" y="4315"/>
                  </a:cubicBezTo>
                  <a:lnTo>
                    <a:pt x="303" y="4315"/>
                  </a:lnTo>
                  <a:cubicBezTo>
                    <a:pt x="313" y="4323"/>
                    <a:pt x="324" y="4331"/>
                    <a:pt x="334" y="4339"/>
                  </a:cubicBezTo>
                  <a:lnTo>
                    <a:pt x="334" y="4339"/>
                  </a:lnTo>
                  <a:cubicBezTo>
                    <a:pt x="335" y="4340"/>
                    <a:pt x="335" y="4340"/>
                    <a:pt x="336" y="4340"/>
                  </a:cubicBezTo>
                  <a:lnTo>
                    <a:pt x="336" y="4340"/>
                  </a:lnTo>
                  <a:cubicBezTo>
                    <a:pt x="347" y="4348"/>
                    <a:pt x="359" y="4357"/>
                    <a:pt x="371" y="4364"/>
                  </a:cubicBezTo>
                  <a:lnTo>
                    <a:pt x="371" y="4364"/>
                  </a:lnTo>
                  <a:cubicBezTo>
                    <a:pt x="374" y="4367"/>
                    <a:pt x="378" y="4369"/>
                    <a:pt x="382" y="4372"/>
                  </a:cubicBezTo>
                  <a:lnTo>
                    <a:pt x="382" y="4372"/>
                  </a:lnTo>
                  <a:cubicBezTo>
                    <a:pt x="391" y="4378"/>
                    <a:pt x="398" y="4383"/>
                    <a:pt x="407" y="4388"/>
                  </a:cubicBezTo>
                  <a:lnTo>
                    <a:pt x="407" y="4388"/>
                  </a:lnTo>
                  <a:cubicBezTo>
                    <a:pt x="412" y="4392"/>
                    <a:pt x="417" y="4394"/>
                    <a:pt x="421" y="4398"/>
                  </a:cubicBezTo>
                  <a:lnTo>
                    <a:pt x="421" y="4398"/>
                  </a:lnTo>
                  <a:cubicBezTo>
                    <a:pt x="429" y="4403"/>
                    <a:pt x="437" y="4407"/>
                    <a:pt x="444" y="4412"/>
                  </a:cubicBezTo>
                  <a:lnTo>
                    <a:pt x="444" y="4412"/>
                  </a:lnTo>
                  <a:cubicBezTo>
                    <a:pt x="450" y="4416"/>
                    <a:pt x="456" y="4419"/>
                    <a:pt x="461" y="4422"/>
                  </a:cubicBezTo>
                  <a:lnTo>
                    <a:pt x="461" y="4422"/>
                  </a:lnTo>
                  <a:cubicBezTo>
                    <a:pt x="469" y="4427"/>
                    <a:pt x="477" y="4431"/>
                    <a:pt x="485" y="4435"/>
                  </a:cubicBezTo>
                  <a:lnTo>
                    <a:pt x="485" y="4435"/>
                  </a:lnTo>
                  <a:cubicBezTo>
                    <a:pt x="490" y="4439"/>
                    <a:pt x="497" y="4442"/>
                    <a:pt x="503" y="4446"/>
                  </a:cubicBezTo>
                  <a:lnTo>
                    <a:pt x="503" y="4446"/>
                  </a:lnTo>
                  <a:cubicBezTo>
                    <a:pt x="510" y="4450"/>
                    <a:pt x="518" y="4454"/>
                    <a:pt x="526" y="4458"/>
                  </a:cubicBezTo>
                  <a:lnTo>
                    <a:pt x="526" y="4458"/>
                  </a:lnTo>
                  <a:cubicBezTo>
                    <a:pt x="533" y="4462"/>
                    <a:pt x="539" y="4465"/>
                    <a:pt x="545" y="4469"/>
                  </a:cubicBezTo>
                  <a:lnTo>
                    <a:pt x="545" y="4469"/>
                  </a:lnTo>
                  <a:cubicBezTo>
                    <a:pt x="553" y="4473"/>
                    <a:pt x="562" y="4477"/>
                    <a:pt x="569" y="4482"/>
                  </a:cubicBezTo>
                  <a:lnTo>
                    <a:pt x="569" y="4482"/>
                  </a:lnTo>
                  <a:cubicBezTo>
                    <a:pt x="576" y="4485"/>
                    <a:pt x="583" y="4488"/>
                    <a:pt x="590" y="4492"/>
                  </a:cubicBezTo>
                  <a:lnTo>
                    <a:pt x="590" y="4492"/>
                  </a:lnTo>
                  <a:cubicBezTo>
                    <a:pt x="598" y="4495"/>
                    <a:pt x="606" y="4500"/>
                    <a:pt x="615" y="4504"/>
                  </a:cubicBezTo>
                  <a:lnTo>
                    <a:pt x="615" y="4504"/>
                  </a:lnTo>
                  <a:cubicBezTo>
                    <a:pt x="622" y="4507"/>
                    <a:pt x="629" y="4511"/>
                    <a:pt x="636" y="4514"/>
                  </a:cubicBezTo>
                  <a:lnTo>
                    <a:pt x="636" y="4514"/>
                  </a:lnTo>
                  <a:cubicBezTo>
                    <a:pt x="645" y="4518"/>
                    <a:pt x="653" y="4522"/>
                    <a:pt x="662" y="4526"/>
                  </a:cubicBezTo>
                  <a:lnTo>
                    <a:pt x="662" y="4526"/>
                  </a:lnTo>
                  <a:cubicBezTo>
                    <a:pt x="670" y="4530"/>
                    <a:pt x="677" y="4533"/>
                    <a:pt x="684" y="4537"/>
                  </a:cubicBezTo>
                  <a:lnTo>
                    <a:pt x="684" y="4537"/>
                  </a:lnTo>
                  <a:cubicBezTo>
                    <a:pt x="693" y="4540"/>
                    <a:pt x="702" y="4544"/>
                    <a:pt x="711" y="4547"/>
                  </a:cubicBezTo>
                  <a:lnTo>
                    <a:pt x="711" y="4547"/>
                  </a:lnTo>
                  <a:cubicBezTo>
                    <a:pt x="718" y="4551"/>
                    <a:pt x="726" y="4554"/>
                    <a:pt x="734" y="4558"/>
                  </a:cubicBezTo>
                  <a:lnTo>
                    <a:pt x="734" y="4558"/>
                  </a:lnTo>
                  <a:cubicBezTo>
                    <a:pt x="743" y="4561"/>
                    <a:pt x="752" y="4566"/>
                    <a:pt x="761" y="4569"/>
                  </a:cubicBezTo>
                  <a:lnTo>
                    <a:pt x="761" y="4569"/>
                  </a:lnTo>
                  <a:cubicBezTo>
                    <a:pt x="769" y="4572"/>
                    <a:pt x="777" y="4576"/>
                    <a:pt x="785" y="4579"/>
                  </a:cubicBezTo>
                  <a:lnTo>
                    <a:pt x="785" y="4579"/>
                  </a:lnTo>
                  <a:cubicBezTo>
                    <a:pt x="795" y="4583"/>
                    <a:pt x="804" y="4586"/>
                    <a:pt x="814" y="4590"/>
                  </a:cubicBezTo>
                  <a:lnTo>
                    <a:pt x="814" y="4590"/>
                  </a:lnTo>
                  <a:cubicBezTo>
                    <a:pt x="822" y="4593"/>
                    <a:pt x="831" y="4596"/>
                    <a:pt x="838" y="4600"/>
                  </a:cubicBezTo>
                  <a:lnTo>
                    <a:pt x="838" y="4600"/>
                  </a:lnTo>
                  <a:cubicBezTo>
                    <a:pt x="848" y="4603"/>
                    <a:pt x="858" y="4606"/>
                    <a:pt x="868" y="4611"/>
                  </a:cubicBezTo>
                  <a:lnTo>
                    <a:pt x="868" y="4611"/>
                  </a:lnTo>
                  <a:cubicBezTo>
                    <a:pt x="877" y="4613"/>
                    <a:pt x="884" y="4617"/>
                    <a:pt x="893" y="4620"/>
                  </a:cubicBezTo>
                  <a:lnTo>
                    <a:pt x="893" y="4620"/>
                  </a:lnTo>
                  <a:cubicBezTo>
                    <a:pt x="897" y="4621"/>
                    <a:pt x="900" y="4622"/>
                    <a:pt x="903" y="4623"/>
                  </a:cubicBezTo>
                  <a:lnTo>
                    <a:pt x="903" y="4623"/>
                  </a:lnTo>
                  <a:cubicBezTo>
                    <a:pt x="912" y="4626"/>
                    <a:pt x="920" y="4630"/>
                    <a:pt x="929" y="4632"/>
                  </a:cubicBezTo>
                  <a:lnTo>
                    <a:pt x="929" y="4632"/>
                  </a:lnTo>
                  <a:cubicBezTo>
                    <a:pt x="935" y="4635"/>
                    <a:pt x="941" y="4636"/>
                    <a:pt x="947" y="4639"/>
                  </a:cubicBezTo>
                  <a:lnTo>
                    <a:pt x="947" y="4639"/>
                  </a:lnTo>
                  <a:cubicBezTo>
                    <a:pt x="965" y="4645"/>
                    <a:pt x="984" y="4651"/>
                    <a:pt x="1002" y="4657"/>
                  </a:cubicBezTo>
                  <a:lnTo>
                    <a:pt x="1002" y="4657"/>
                  </a:lnTo>
                  <a:cubicBezTo>
                    <a:pt x="1025" y="4665"/>
                    <a:pt x="1049" y="4672"/>
                    <a:pt x="1072" y="4679"/>
                  </a:cubicBezTo>
                  <a:lnTo>
                    <a:pt x="1072" y="4679"/>
                  </a:lnTo>
                  <a:cubicBezTo>
                    <a:pt x="1079" y="4682"/>
                    <a:pt x="1087" y="4684"/>
                    <a:pt x="1094" y="4685"/>
                  </a:cubicBezTo>
                  <a:lnTo>
                    <a:pt x="1094" y="4685"/>
                  </a:lnTo>
                  <a:cubicBezTo>
                    <a:pt x="1111" y="4691"/>
                    <a:pt x="1128" y="4696"/>
                    <a:pt x="1147" y="4702"/>
                  </a:cubicBezTo>
                  <a:lnTo>
                    <a:pt x="1147" y="4702"/>
                  </a:lnTo>
                  <a:cubicBezTo>
                    <a:pt x="1151" y="4702"/>
                    <a:pt x="1155" y="4704"/>
                    <a:pt x="1159" y="4705"/>
                  </a:cubicBezTo>
                  <a:lnTo>
                    <a:pt x="1159" y="4705"/>
                  </a:lnTo>
                  <a:cubicBezTo>
                    <a:pt x="1162" y="4706"/>
                    <a:pt x="1164" y="4707"/>
                    <a:pt x="1166" y="4707"/>
                  </a:cubicBezTo>
                  <a:lnTo>
                    <a:pt x="1166" y="4707"/>
                  </a:lnTo>
                  <a:cubicBezTo>
                    <a:pt x="1197" y="4715"/>
                    <a:pt x="1228" y="4724"/>
                    <a:pt x="1259" y="4732"/>
                  </a:cubicBezTo>
                  <a:lnTo>
                    <a:pt x="1259" y="4732"/>
                  </a:lnTo>
                  <a:cubicBezTo>
                    <a:pt x="1265" y="4733"/>
                    <a:pt x="1271" y="4735"/>
                    <a:pt x="1276" y="4737"/>
                  </a:cubicBezTo>
                  <a:lnTo>
                    <a:pt x="1276" y="4737"/>
                  </a:lnTo>
                  <a:cubicBezTo>
                    <a:pt x="1308" y="4744"/>
                    <a:pt x="1340" y="4753"/>
                    <a:pt x="1373" y="4761"/>
                  </a:cubicBezTo>
                  <a:lnTo>
                    <a:pt x="1373" y="4761"/>
                  </a:lnTo>
                  <a:cubicBezTo>
                    <a:pt x="1374" y="4761"/>
                    <a:pt x="1375" y="4761"/>
                    <a:pt x="1377" y="4761"/>
                  </a:cubicBezTo>
                  <a:lnTo>
                    <a:pt x="1377" y="4761"/>
                  </a:lnTo>
                  <a:cubicBezTo>
                    <a:pt x="1380" y="4762"/>
                    <a:pt x="1384" y="4763"/>
                    <a:pt x="1387" y="4764"/>
                  </a:cubicBezTo>
                  <a:lnTo>
                    <a:pt x="1387" y="4764"/>
                  </a:lnTo>
                  <a:cubicBezTo>
                    <a:pt x="1413" y="4769"/>
                    <a:pt x="1437" y="4775"/>
                    <a:pt x="1463" y="4781"/>
                  </a:cubicBezTo>
                  <a:lnTo>
                    <a:pt x="1463" y="4781"/>
                  </a:lnTo>
                  <a:cubicBezTo>
                    <a:pt x="1469" y="4782"/>
                    <a:pt x="1475" y="4784"/>
                    <a:pt x="1482" y="4784"/>
                  </a:cubicBezTo>
                  <a:lnTo>
                    <a:pt x="1482" y="4784"/>
                  </a:lnTo>
                  <a:cubicBezTo>
                    <a:pt x="1510" y="4791"/>
                    <a:pt x="1539" y="4797"/>
                    <a:pt x="1569" y="4803"/>
                  </a:cubicBezTo>
                  <a:lnTo>
                    <a:pt x="1569" y="4803"/>
                  </a:lnTo>
                  <a:cubicBezTo>
                    <a:pt x="1571" y="4803"/>
                    <a:pt x="1574" y="4803"/>
                    <a:pt x="1575" y="4804"/>
                  </a:cubicBezTo>
                  <a:lnTo>
                    <a:pt x="1575" y="4804"/>
                  </a:lnTo>
                  <a:cubicBezTo>
                    <a:pt x="1580" y="4805"/>
                    <a:pt x="1584" y="4806"/>
                    <a:pt x="1589" y="4807"/>
                  </a:cubicBezTo>
                  <a:lnTo>
                    <a:pt x="1589" y="4807"/>
                  </a:lnTo>
                  <a:cubicBezTo>
                    <a:pt x="1611" y="4811"/>
                    <a:pt x="1634" y="4816"/>
                    <a:pt x="1657" y="4819"/>
                  </a:cubicBezTo>
                  <a:lnTo>
                    <a:pt x="1657" y="4819"/>
                  </a:lnTo>
                  <a:cubicBezTo>
                    <a:pt x="1664" y="4820"/>
                    <a:pt x="1670" y="4821"/>
                    <a:pt x="1677" y="4823"/>
                  </a:cubicBezTo>
                  <a:lnTo>
                    <a:pt x="1677" y="4823"/>
                  </a:lnTo>
                  <a:cubicBezTo>
                    <a:pt x="1706" y="4828"/>
                    <a:pt x="1734" y="4833"/>
                    <a:pt x="1762" y="4838"/>
                  </a:cubicBezTo>
                  <a:lnTo>
                    <a:pt x="1762" y="4838"/>
                  </a:lnTo>
                  <a:cubicBezTo>
                    <a:pt x="1764" y="4838"/>
                    <a:pt x="1765" y="4838"/>
                    <a:pt x="1765" y="4839"/>
                  </a:cubicBezTo>
                  <a:lnTo>
                    <a:pt x="1765" y="4839"/>
                  </a:lnTo>
                  <a:cubicBezTo>
                    <a:pt x="1770" y="4839"/>
                    <a:pt x="1774" y="4839"/>
                    <a:pt x="1778" y="4840"/>
                  </a:cubicBezTo>
                  <a:lnTo>
                    <a:pt x="1778" y="4840"/>
                  </a:lnTo>
                  <a:cubicBezTo>
                    <a:pt x="1801" y="4844"/>
                    <a:pt x="1824" y="4847"/>
                    <a:pt x="1847" y="4850"/>
                  </a:cubicBezTo>
                  <a:lnTo>
                    <a:pt x="1847" y="4850"/>
                  </a:lnTo>
                  <a:cubicBezTo>
                    <a:pt x="1854" y="4852"/>
                    <a:pt x="1863" y="4853"/>
                    <a:pt x="1872" y="4855"/>
                  </a:cubicBezTo>
                  <a:lnTo>
                    <a:pt x="1872" y="4855"/>
                  </a:lnTo>
                  <a:cubicBezTo>
                    <a:pt x="1894" y="4858"/>
                    <a:pt x="1917" y="4861"/>
                    <a:pt x="1941" y="4864"/>
                  </a:cubicBezTo>
                  <a:lnTo>
                    <a:pt x="1941" y="4864"/>
                  </a:lnTo>
                  <a:cubicBezTo>
                    <a:pt x="1944" y="4865"/>
                    <a:pt x="1949" y="4866"/>
                    <a:pt x="1953" y="4866"/>
                  </a:cubicBezTo>
                  <a:lnTo>
                    <a:pt x="1953" y="4866"/>
                  </a:lnTo>
                  <a:cubicBezTo>
                    <a:pt x="1954" y="4866"/>
                    <a:pt x="1956" y="4867"/>
                    <a:pt x="1956" y="4867"/>
                  </a:cubicBezTo>
                  <a:lnTo>
                    <a:pt x="1956" y="4867"/>
                  </a:lnTo>
                  <a:cubicBezTo>
                    <a:pt x="1984" y="4870"/>
                    <a:pt x="2012" y="4874"/>
                    <a:pt x="2039" y="4877"/>
                  </a:cubicBezTo>
                  <a:lnTo>
                    <a:pt x="2039" y="4877"/>
                  </a:lnTo>
                  <a:cubicBezTo>
                    <a:pt x="2047" y="4878"/>
                    <a:pt x="2054" y="4879"/>
                    <a:pt x="2061" y="4880"/>
                  </a:cubicBezTo>
                  <a:lnTo>
                    <a:pt x="2061" y="4880"/>
                  </a:lnTo>
                  <a:cubicBezTo>
                    <a:pt x="2082" y="4882"/>
                    <a:pt x="2104" y="4885"/>
                    <a:pt x="2126" y="4887"/>
                  </a:cubicBezTo>
                  <a:lnTo>
                    <a:pt x="2126" y="4887"/>
                  </a:lnTo>
                  <a:cubicBezTo>
                    <a:pt x="2130" y="4887"/>
                    <a:pt x="2134" y="4888"/>
                    <a:pt x="2140" y="4889"/>
                  </a:cubicBezTo>
                  <a:lnTo>
                    <a:pt x="2140" y="4889"/>
                  </a:lnTo>
                  <a:cubicBezTo>
                    <a:pt x="2144" y="4889"/>
                    <a:pt x="2147" y="4890"/>
                    <a:pt x="2152" y="4890"/>
                  </a:cubicBezTo>
                  <a:lnTo>
                    <a:pt x="2152" y="4890"/>
                  </a:lnTo>
                  <a:cubicBezTo>
                    <a:pt x="2175" y="4892"/>
                    <a:pt x="2198" y="4895"/>
                    <a:pt x="2221" y="4897"/>
                  </a:cubicBezTo>
                  <a:lnTo>
                    <a:pt x="2221" y="4897"/>
                  </a:lnTo>
                  <a:cubicBezTo>
                    <a:pt x="2226" y="4898"/>
                    <a:pt x="2231" y="4899"/>
                    <a:pt x="2236" y="4899"/>
                  </a:cubicBezTo>
                  <a:lnTo>
                    <a:pt x="2236" y="4899"/>
                  </a:lnTo>
                  <a:cubicBezTo>
                    <a:pt x="2265" y="4901"/>
                    <a:pt x="2293" y="4904"/>
                    <a:pt x="2321" y="4906"/>
                  </a:cubicBezTo>
                  <a:lnTo>
                    <a:pt x="2321" y="4906"/>
                  </a:lnTo>
                  <a:cubicBezTo>
                    <a:pt x="2324" y="4906"/>
                    <a:pt x="2325" y="4906"/>
                    <a:pt x="2328" y="4907"/>
                  </a:cubicBezTo>
                  <a:lnTo>
                    <a:pt x="2328" y="4907"/>
                  </a:lnTo>
                  <a:cubicBezTo>
                    <a:pt x="2333" y="4907"/>
                    <a:pt x="2338" y="4907"/>
                    <a:pt x="2344" y="4908"/>
                  </a:cubicBezTo>
                  <a:lnTo>
                    <a:pt x="2344" y="4908"/>
                  </a:lnTo>
                  <a:cubicBezTo>
                    <a:pt x="2366" y="4909"/>
                    <a:pt x="2387" y="4911"/>
                    <a:pt x="2409" y="4913"/>
                  </a:cubicBezTo>
                  <a:lnTo>
                    <a:pt x="2409" y="4913"/>
                  </a:lnTo>
                  <a:cubicBezTo>
                    <a:pt x="2418" y="4914"/>
                    <a:pt x="2426" y="4914"/>
                    <a:pt x="2436" y="4915"/>
                  </a:cubicBezTo>
                  <a:lnTo>
                    <a:pt x="2436" y="4915"/>
                  </a:lnTo>
                  <a:cubicBezTo>
                    <a:pt x="2459" y="4916"/>
                    <a:pt x="2483" y="4918"/>
                    <a:pt x="2507" y="4919"/>
                  </a:cubicBezTo>
                  <a:lnTo>
                    <a:pt x="2507" y="4919"/>
                  </a:lnTo>
                  <a:cubicBezTo>
                    <a:pt x="2511" y="4920"/>
                    <a:pt x="2515" y="4920"/>
                    <a:pt x="2520" y="4920"/>
                  </a:cubicBezTo>
                  <a:lnTo>
                    <a:pt x="2520" y="4920"/>
                  </a:lnTo>
                  <a:cubicBezTo>
                    <a:pt x="2521" y="4920"/>
                    <a:pt x="2522" y="4921"/>
                    <a:pt x="2522" y="4921"/>
                  </a:cubicBezTo>
                  <a:lnTo>
                    <a:pt x="2522" y="4921"/>
                  </a:lnTo>
                  <a:cubicBezTo>
                    <a:pt x="2551" y="4922"/>
                    <a:pt x="2581" y="4923"/>
                    <a:pt x="2610" y="4925"/>
                  </a:cubicBezTo>
                  <a:lnTo>
                    <a:pt x="2610" y="4925"/>
                  </a:lnTo>
                  <a:cubicBezTo>
                    <a:pt x="2617" y="4925"/>
                    <a:pt x="2625" y="4926"/>
                    <a:pt x="2633" y="4926"/>
                  </a:cubicBezTo>
                  <a:lnTo>
                    <a:pt x="2633" y="4926"/>
                  </a:lnTo>
                  <a:cubicBezTo>
                    <a:pt x="2656" y="4927"/>
                    <a:pt x="2678" y="4928"/>
                    <a:pt x="2700" y="4928"/>
                  </a:cubicBezTo>
                  <a:lnTo>
                    <a:pt x="2700" y="4928"/>
                  </a:lnTo>
                  <a:cubicBezTo>
                    <a:pt x="2706" y="4929"/>
                    <a:pt x="2711" y="4929"/>
                    <a:pt x="2716" y="4929"/>
                  </a:cubicBezTo>
                  <a:lnTo>
                    <a:pt x="2716" y="4929"/>
                  </a:lnTo>
                  <a:cubicBezTo>
                    <a:pt x="2719" y="4929"/>
                    <a:pt x="2723" y="4929"/>
                    <a:pt x="2726" y="4929"/>
                  </a:cubicBezTo>
                  <a:lnTo>
                    <a:pt x="2726" y="4929"/>
                  </a:lnTo>
                  <a:cubicBezTo>
                    <a:pt x="2756" y="4931"/>
                    <a:pt x="2787" y="4932"/>
                    <a:pt x="2817" y="4932"/>
                  </a:cubicBezTo>
                  <a:lnTo>
                    <a:pt x="2817" y="4932"/>
                  </a:lnTo>
                  <a:cubicBezTo>
                    <a:pt x="2818" y="4932"/>
                    <a:pt x="2820" y="4932"/>
                    <a:pt x="2821" y="4932"/>
                  </a:cubicBezTo>
                  <a:lnTo>
                    <a:pt x="2821" y="4932"/>
                  </a:lnTo>
                  <a:cubicBezTo>
                    <a:pt x="2850" y="4933"/>
                    <a:pt x="2880" y="4934"/>
                    <a:pt x="2909" y="4934"/>
                  </a:cubicBezTo>
                  <a:lnTo>
                    <a:pt x="2909" y="4934"/>
                  </a:lnTo>
                  <a:cubicBezTo>
                    <a:pt x="2912" y="4934"/>
                    <a:pt x="2916" y="4934"/>
                    <a:pt x="2920" y="4934"/>
                  </a:cubicBezTo>
                  <a:lnTo>
                    <a:pt x="2920" y="4934"/>
                  </a:lnTo>
                  <a:cubicBezTo>
                    <a:pt x="2924" y="4934"/>
                    <a:pt x="2929" y="4934"/>
                    <a:pt x="2933" y="4934"/>
                  </a:cubicBezTo>
                  <a:lnTo>
                    <a:pt x="2933" y="4934"/>
                  </a:lnTo>
                  <a:cubicBezTo>
                    <a:pt x="2961" y="4935"/>
                    <a:pt x="2989" y="4935"/>
                    <a:pt x="3016" y="4935"/>
                  </a:cubicBezTo>
                  <a:lnTo>
                    <a:pt x="3016" y="4935"/>
                  </a:lnTo>
                  <a:cubicBezTo>
                    <a:pt x="3021" y="4935"/>
                    <a:pt x="3025" y="4935"/>
                    <a:pt x="3029" y="4935"/>
                  </a:cubicBezTo>
                  <a:lnTo>
                    <a:pt x="3029" y="4935"/>
                  </a:lnTo>
                  <a:cubicBezTo>
                    <a:pt x="3061" y="4935"/>
                    <a:pt x="3093" y="4934"/>
                    <a:pt x="3123" y="4934"/>
                  </a:cubicBezTo>
                  <a:lnTo>
                    <a:pt x="3123" y="4934"/>
                  </a:lnTo>
                  <a:cubicBezTo>
                    <a:pt x="3127" y="4934"/>
                    <a:pt x="3130" y="4934"/>
                    <a:pt x="3134" y="4934"/>
                  </a:cubicBezTo>
                  <a:lnTo>
                    <a:pt x="3134" y="4934"/>
                  </a:lnTo>
                  <a:cubicBezTo>
                    <a:pt x="3138" y="4934"/>
                    <a:pt x="3142" y="4933"/>
                    <a:pt x="3146" y="4933"/>
                  </a:cubicBezTo>
                  <a:lnTo>
                    <a:pt x="3146" y="4933"/>
                  </a:lnTo>
                  <a:cubicBezTo>
                    <a:pt x="3178" y="4933"/>
                    <a:pt x="3211" y="4932"/>
                    <a:pt x="3243" y="4931"/>
                  </a:cubicBezTo>
                  <a:lnTo>
                    <a:pt x="3243" y="4931"/>
                  </a:lnTo>
                  <a:cubicBezTo>
                    <a:pt x="3245" y="4931"/>
                    <a:pt x="3248" y="4931"/>
                    <a:pt x="3250" y="4931"/>
                  </a:cubicBezTo>
                  <a:lnTo>
                    <a:pt x="3250" y="4931"/>
                  </a:lnTo>
                  <a:cubicBezTo>
                    <a:pt x="3284" y="4930"/>
                    <a:pt x="3317" y="4928"/>
                    <a:pt x="3351" y="4927"/>
                  </a:cubicBezTo>
                  <a:lnTo>
                    <a:pt x="3351" y="4927"/>
                  </a:lnTo>
                  <a:cubicBezTo>
                    <a:pt x="3354" y="4927"/>
                    <a:pt x="3359" y="4927"/>
                    <a:pt x="3363" y="4927"/>
                  </a:cubicBezTo>
                  <a:lnTo>
                    <a:pt x="3363" y="4927"/>
                  </a:lnTo>
                  <a:cubicBezTo>
                    <a:pt x="3366" y="4927"/>
                    <a:pt x="3369" y="4927"/>
                    <a:pt x="3373" y="4926"/>
                  </a:cubicBezTo>
                  <a:lnTo>
                    <a:pt x="3373" y="4926"/>
                  </a:lnTo>
                  <a:cubicBezTo>
                    <a:pt x="3410" y="4925"/>
                    <a:pt x="3448" y="4922"/>
                    <a:pt x="3485" y="4921"/>
                  </a:cubicBezTo>
                  <a:lnTo>
                    <a:pt x="3485" y="4921"/>
                  </a:lnTo>
                  <a:cubicBezTo>
                    <a:pt x="3492" y="4920"/>
                    <a:pt x="3498" y="4920"/>
                    <a:pt x="3504" y="4920"/>
                  </a:cubicBezTo>
                  <a:lnTo>
                    <a:pt x="3504" y="4920"/>
                  </a:lnTo>
                  <a:cubicBezTo>
                    <a:pt x="3542" y="4918"/>
                    <a:pt x="3581" y="4915"/>
                    <a:pt x="3618" y="4912"/>
                  </a:cubicBezTo>
                  <a:lnTo>
                    <a:pt x="3618" y="4912"/>
                  </a:lnTo>
                  <a:cubicBezTo>
                    <a:pt x="3620" y="4912"/>
                    <a:pt x="3621" y="4911"/>
                    <a:pt x="3622" y="4911"/>
                  </a:cubicBezTo>
                  <a:lnTo>
                    <a:pt x="3622" y="4911"/>
                  </a:lnTo>
                  <a:cubicBezTo>
                    <a:pt x="3627" y="4911"/>
                    <a:pt x="3632" y="4911"/>
                    <a:pt x="3637" y="4911"/>
                  </a:cubicBezTo>
                  <a:lnTo>
                    <a:pt x="3637" y="4911"/>
                  </a:lnTo>
                  <a:cubicBezTo>
                    <a:pt x="3658" y="4909"/>
                    <a:pt x="3679" y="4907"/>
                    <a:pt x="3699" y="4905"/>
                  </a:cubicBezTo>
                  <a:lnTo>
                    <a:pt x="3699" y="4905"/>
                  </a:lnTo>
                  <a:cubicBezTo>
                    <a:pt x="3709" y="4905"/>
                    <a:pt x="3718" y="4904"/>
                    <a:pt x="3728" y="4903"/>
                  </a:cubicBezTo>
                  <a:lnTo>
                    <a:pt x="3728" y="4903"/>
                  </a:lnTo>
                  <a:cubicBezTo>
                    <a:pt x="3746" y="4901"/>
                    <a:pt x="3765" y="4899"/>
                    <a:pt x="3783" y="4898"/>
                  </a:cubicBezTo>
                  <a:lnTo>
                    <a:pt x="3783" y="4898"/>
                  </a:lnTo>
                  <a:cubicBezTo>
                    <a:pt x="3792" y="4897"/>
                    <a:pt x="3801" y="4896"/>
                    <a:pt x="3811" y="4895"/>
                  </a:cubicBezTo>
                  <a:lnTo>
                    <a:pt x="3811" y="4895"/>
                  </a:lnTo>
                  <a:cubicBezTo>
                    <a:pt x="3831" y="4893"/>
                    <a:pt x="3851" y="4892"/>
                    <a:pt x="3872" y="4889"/>
                  </a:cubicBezTo>
                  <a:lnTo>
                    <a:pt x="3872" y="4889"/>
                  </a:lnTo>
                  <a:cubicBezTo>
                    <a:pt x="3879" y="4888"/>
                    <a:pt x="3885" y="4887"/>
                    <a:pt x="3892" y="4887"/>
                  </a:cubicBezTo>
                  <a:lnTo>
                    <a:pt x="3892" y="4887"/>
                  </a:lnTo>
                  <a:cubicBezTo>
                    <a:pt x="3918" y="4884"/>
                    <a:pt x="3945" y="4882"/>
                    <a:pt x="3971" y="4878"/>
                  </a:cubicBezTo>
                  <a:lnTo>
                    <a:pt x="3971" y="4878"/>
                  </a:lnTo>
                  <a:cubicBezTo>
                    <a:pt x="3973" y="4878"/>
                    <a:pt x="3974" y="4878"/>
                    <a:pt x="3975" y="4877"/>
                  </a:cubicBezTo>
                  <a:lnTo>
                    <a:pt x="3975" y="4877"/>
                  </a:lnTo>
                  <a:cubicBezTo>
                    <a:pt x="3985" y="4876"/>
                    <a:pt x="3996" y="4875"/>
                    <a:pt x="4006" y="4874"/>
                  </a:cubicBezTo>
                  <a:lnTo>
                    <a:pt x="4006" y="4874"/>
                  </a:lnTo>
                  <a:cubicBezTo>
                    <a:pt x="4018" y="4872"/>
                    <a:pt x="4029" y="4871"/>
                    <a:pt x="4040" y="4869"/>
                  </a:cubicBezTo>
                  <a:lnTo>
                    <a:pt x="4040" y="4869"/>
                  </a:lnTo>
                  <a:cubicBezTo>
                    <a:pt x="4053" y="4868"/>
                    <a:pt x="4064" y="4866"/>
                    <a:pt x="4076" y="4864"/>
                  </a:cubicBezTo>
                  <a:lnTo>
                    <a:pt x="4076" y="4864"/>
                  </a:lnTo>
                  <a:cubicBezTo>
                    <a:pt x="4087" y="4863"/>
                    <a:pt x="4098" y="4862"/>
                    <a:pt x="4109" y="4860"/>
                  </a:cubicBezTo>
                  <a:lnTo>
                    <a:pt x="4109" y="4860"/>
                  </a:lnTo>
                  <a:cubicBezTo>
                    <a:pt x="4121" y="4858"/>
                    <a:pt x="4133" y="4856"/>
                    <a:pt x="4144" y="4855"/>
                  </a:cubicBezTo>
                  <a:lnTo>
                    <a:pt x="4144" y="4855"/>
                  </a:lnTo>
                  <a:cubicBezTo>
                    <a:pt x="4155" y="4853"/>
                    <a:pt x="4166" y="4852"/>
                    <a:pt x="4178" y="4850"/>
                  </a:cubicBezTo>
                  <a:lnTo>
                    <a:pt x="4178" y="4850"/>
                  </a:lnTo>
                  <a:cubicBezTo>
                    <a:pt x="4189" y="4849"/>
                    <a:pt x="4201" y="4846"/>
                    <a:pt x="4212" y="4845"/>
                  </a:cubicBezTo>
                  <a:lnTo>
                    <a:pt x="4212" y="4845"/>
                  </a:lnTo>
                  <a:cubicBezTo>
                    <a:pt x="4224" y="4843"/>
                    <a:pt x="4235" y="4841"/>
                    <a:pt x="4245" y="4839"/>
                  </a:cubicBezTo>
                  <a:lnTo>
                    <a:pt x="4245" y="4839"/>
                  </a:lnTo>
                  <a:cubicBezTo>
                    <a:pt x="4257" y="4838"/>
                    <a:pt x="4268" y="4836"/>
                    <a:pt x="4280" y="4834"/>
                  </a:cubicBezTo>
                  <a:lnTo>
                    <a:pt x="4280" y="4834"/>
                  </a:lnTo>
                  <a:cubicBezTo>
                    <a:pt x="4290" y="4833"/>
                    <a:pt x="4301" y="4831"/>
                    <a:pt x="4313" y="4828"/>
                  </a:cubicBezTo>
                  <a:lnTo>
                    <a:pt x="4313" y="4828"/>
                  </a:lnTo>
                  <a:cubicBezTo>
                    <a:pt x="4324" y="4827"/>
                    <a:pt x="4336" y="4825"/>
                    <a:pt x="4347" y="4822"/>
                  </a:cubicBezTo>
                  <a:lnTo>
                    <a:pt x="4347" y="4822"/>
                  </a:lnTo>
                  <a:cubicBezTo>
                    <a:pt x="4358" y="4820"/>
                    <a:pt x="4369" y="4819"/>
                    <a:pt x="4379" y="4817"/>
                  </a:cubicBezTo>
                  <a:lnTo>
                    <a:pt x="4379" y="4817"/>
                  </a:lnTo>
                  <a:cubicBezTo>
                    <a:pt x="4391" y="4815"/>
                    <a:pt x="4403" y="4813"/>
                    <a:pt x="4414" y="4810"/>
                  </a:cubicBezTo>
                  <a:lnTo>
                    <a:pt x="4414" y="4810"/>
                  </a:lnTo>
                  <a:cubicBezTo>
                    <a:pt x="4424" y="4809"/>
                    <a:pt x="4435" y="4807"/>
                    <a:pt x="4445" y="4804"/>
                  </a:cubicBezTo>
                  <a:lnTo>
                    <a:pt x="4445" y="4804"/>
                  </a:lnTo>
                  <a:cubicBezTo>
                    <a:pt x="4457" y="4803"/>
                    <a:pt x="4468" y="4800"/>
                    <a:pt x="4479" y="4798"/>
                  </a:cubicBezTo>
                  <a:lnTo>
                    <a:pt x="4479" y="4798"/>
                  </a:lnTo>
                  <a:cubicBezTo>
                    <a:pt x="4490" y="4796"/>
                    <a:pt x="4500" y="4794"/>
                    <a:pt x="4511" y="4791"/>
                  </a:cubicBezTo>
                  <a:lnTo>
                    <a:pt x="4511" y="4791"/>
                  </a:lnTo>
                  <a:cubicBezTo>
                    <a:pt x="4521" y="4790"/>
                    <a:pt x="4533" y="4787"/>
                    <a:pt x="4544" y="4784"/>
                  </a:cubicBezTo>
                  <a:lnTo>
                    <a:pt x="4544" y="4784"/>
                  </a:lnTo>
                  <a:cubicBezTo>
                    <a:pt x="4554" y="4783"/>
                    <a:pt x="4565" y="4780"/>
                    <a:pt x="4576" y="4778"/>
                  </a:cubicBezTo>
                  <a:lnTo>
                    <a:pt x="4576" y="4778"/>
                  </a:lnTo>
                  <a:cubicBezTo>
                    <a:pt x="4587" y="4776"/>
                    <a:pt x="4597" y="4774"/>
                    <a:pt x="4608" y="4771"/>
                  </a:cubicBezTo>
                  <a:lnTo>
                    <a:pt x="4608" y="4771"/>
                  </a:lnTo>
                  <a:cubicBezTo>
                    <a:pt x="4619" y="4768"/>
                    <a:pt x="4629" y="4767"/>
                    <a:pt x="4639" y="4764"/>
                  </a:cubicBezTo>
                  <a:lnTo>
                    <a:pt x="4639" y="4764"/>
                  </a:lnTo>
                  <a:cubicBezTo>
                    <a:pt x="4650" y="4761"/>
                    <a:pt x="4661" y="4759"/>
                    <a:pt x="4672" y="4757"/>
                  </a:cubicBezTo>
                  <a:lnTo>
                    <a:pt x="4672" y="4757"/>
                  </a:lnTo>
                  <a:cubicBezTo>
                    <a:pt x="4682" y="4754"/>
                    <a:pt x="4692" y="4752"/>
                    <a:pt x="4702" y="4750"/>
                  </a:cubicBezTo>
                  <a:lnTo>
                    <a:pt x="4702" y="4750"/>
                  </a:lnTo>
                  <a:cubicBezTo>
                    <a:pt x="4714" y="4747"/>
                    <a:pt x="4724" y="4744"/>
                    <a:pt x="4735" y="4741"/>
                  </a:cubicBezTo>
                  <a:lnTo>
                    <a:pt x="4735" y="4741"/>
                  </a:lnTo>
                  <a:cubicBezTo>
                    <a:pt x="4744" y="4739"/>
                    <a:pt x="4754" y="4737"/>
                    <a:pt x="4765" y="4734"/>
                  </a:cubicBezTo>
                  <a:lnTo>
                    <a:pt x="4765" y="4734"/>
                  </a:lnTo>
                  <a:cubicBezTo>
                    <a:pt x="4775" y="4731"/>
                    <a:pt x="4785" y="4728"/>
                    <a:pt x="4796" y="4725"/>
                  </a:cubicBezTo>
                  <a:lnTo>
                    <a:pt x="4796" y="4725"/>
                  </a:lnTo>
                  <a:cubicBezTo>
                    <a:pt x="4806" y="4723"/>
                    <a:pt x="4816" y="4721"/>
                    <a:pt x="4826" y="4718"/>
                  </a:cubicBezTo>
                  <a:lnTo>
                    <a:pt x="4826" y="4718"/>
                  </a:lnTo>
                  <a:cubicBezTo>
                    <a:pt x="4837" y="4715"/>
                    <a:pt x="4847" y="4713"/>
                    <a:pt x="4857" y="4709"/>
                  </a:cubicBezTo>
                  <a:lnTo>
                    <a:pt x="4857" y="4709"/>
                  </a:lnTo>
                  <a:cubicBezTo>
                    <a:pt x="4866" y="4707"/>
                    <a:pt x="4877" y="4704"/>
                    <a:pt x="4886" y="4702"/>
                  </a:cubicBezTo>
                  <a:lnTo>
                    <a:pt x="4886" y="4702"/>
                  </a:lnTo>
                  <a:cubicBezTo>
                    <a:pt x="4896" y="4698"/>
                    <a:pt x="4907" y="4695"/>
                    <a:pt x="4917" y="4693"/>
                  </a:cubicBezTo>
                  <a:lnTo>
                    <a:pt x="4917" y="4693"/>
                  </a:lnTo>
                  <a:cubicBezTo>
                    <a:pt x="4927" y="4689"/>
                    <a:pt x="4937" y="4687"/>
                    <a:pt x="4946" y="4685"/>
                  </a:cubicBezTo>
                  <a:lnTo>
                    <a:pt x="4946" y="4685"/>
                  </a:lnTo>
                  <a:cubicBezTo>
                    <a:pt x="4957" y="4681"/>
                    <a:pt x="4966" y="4678"/>
                    <a:pt x="4976" y="4675"/>
                  </a:cubicBezTo>
                  <a:lnTo>
                    <a:pt x="4976" y="4675"/>
                  </a:lnTo>
                  <a:cubicBezTo>
                    <a:pt x="4986" y="4672"/>
                    <a:pt x="4995" y="4669"/>
                    <a:pt x="5005" y="4666"/>
                  </a:cubicBezTo>
                  <a:lnTo>
                    <a:pt x="5005" y="4666"/>
                  </a:lnTo>
                  <a:cubicBezTo>
                    <a:pt x="5005" y="4666"/>
                    <a:pt x="5006" y="4666"/>
                    <a:pt x="5007" y="4666"/>
                  </a:cubicBezTo>
                  <a:lnTo>
                    <a:pt x="5007" y="4666"/>
                  </a:lnTo>
                  <a:cubicBezTo>
                    <a:pt x="5010" y="4665"/>
                    <a:pt x="5013" y="4664"/>
                    <a:pt x="5017" y="4663"/>
                  </a:cubicBezTo>
                  <a:lnTo>
                    <a:pt x="5017" y="4663"/>
                  </a:lnTo>
                  <a:cubicBezTo>
                    <a:pt x="5034" y="4657"/>
                    <a:pt x="5053" y="4651"/>
                    <a:pt x="5070" y="4645"/>
                  </a:cubicBezTo>
                  <a:lnTo>
                    <a:pt x="5070" y="4645"/>
                  </a:lnTo>
                  <a:cubicBezTo>
                    <a:pt x="5078" y="4643"/>
                    <a:pt x="5085" y="4641"/>
                    <a:pt x="5092" y="4638"/>
                  </a:cubicBezTo>
                  <a:lnTo>
                    <a:pt x="5092" y="4638"/>
                  </a:lnTo>
                  <a:cubicBezTo>
                    <a:pt x="5106" y="4633"/>
                    <a:pt x="5121" y="4628"/>
                    <a:pt x="5135" y="4623"/>
                  </a:cubicBezTo>
                  <a:lnTo>
                    <a:pt x="5135" y="4623"/>
                  </a:lnTo>
                  <a:cubicBezTo>
                    <a:pt x="5143" y="4621"/>
                    <a:pt x="5151" y="4619"/>
                    <a:pt x="5158" y="4615"/>
                  </a:cubicBezTo>
                  <a:lnTo>
                    <a:pt x="5158" y="4615"/>
                  </a:lnTo>
                  <a:cubicBezTo>
                    <a:pt x="5172" y="4610"/>
                    <a:pt x="5187" y="4605"/>
                    <a:pt x="5201" y="4600"/>
                  </a:cubicBezTo>
                  <a:lnTo>
                    <a:pt x="5201" y="4600"/>
                  </a:lnTo>
                  <a:cubicBezTo>
                    <a:pt x="5207" y="4597"/>
                    <a:pt x="5214" y="4595"/>
                    <a:pt x="5221" y="4593"/>
                  </a:cubicBezTo>
                  <a:lnTo>
                    <a:pt x="5221" y="4593"/>
                  </a:lnTo>
                  <a:cubicBezTo>
                    <a:pt x="5241" y="4585"/>
                    <a:pt x="5261" y="4577"/>
                    <a:pt x="5282" y="4569"/>
                  </a:cubicBezTo>
                  <a:lnTo>
                    <a:pt x="5282" y="4569"/>
                  </a:lnTo>
                  <a:cubicBezTo>
                    <a:pt x="5290" y="4566"/>
                    <a:pt x="5299" y="4562"/>
                    <a:pt x="5307" y="4559"/>
                  </a:cubicBezTo>
                  <a:lnTo>
                    <a:pt x="5307" y="4559"/>
                  </a:lnTo>
                  <a:cubicBezTo>
                    <a:pt x="5311" y="4557"/>
                    <a:pt x="5315" y="4555"/>
                    <a:pt x="5319" y="4554"/>
                  </a:cubicBezTo>
                  <a:lnTo>
                    <a:pt x="5319" y="4554"/>
                  </a:lnTo>
                  <a:cubicBezTo>
                    <a:pt x="5327" y="4550"/>
                    <a:pt x="5336" y="4547"/>
                    <a:pt x="5344" y="4543"/>
                  </a:cubicBezTo>
                  <a:lnTo>
                    <a:pt x="5344" y="4543"/>
                  </a:lnTo>
                  <a:cubicBezTo>
                    <a:pt x="5352" y="4540"/>
                    <a:pt x="5360" y="4537"/>
                    <a:pt x="5368" y="4533"/>
                  </a:cubicBezTo>
                  <a:lnTo>
                    <a:pt x="5368" y="4533"/>
                  </a:lnTo>
                  <a:cubicBezTo>
                    <a:pt x="5376" y="4530"/>
                    <a:pt x="5384" y="4526"/>
                    <a:pt x="5392" y="4523"/>
                  </a:cubicBezTo>
                  <a:lnTo>
                    <a:pt x="5392" y="4523"/>
                  </a:lnTo>
                  <a:cubicBezTo>
                    <a:pt x="5399" y="4519"/>
                    <a:pt x="5407" y="4516"/>
                    <a:pt x="5415" y="4512"/>
                  </a:cubicBezTo>
                  <a:lnTo>
                    <a:pt x="5415" y="4512"/>
                  </a:lnTo>
                  <a:cubicBezTo>
                    <a:pt x="5422" y="4509"/>
                    <a:pt x="5430" y="4505"/>
                    <a:pt x="5438" y="4501"/>
                  </a:cubicBezTo>
                  <a:lnTo>
                    <a:pt x="5438" y="4501"/>
                  </a:lnTo>
                  <a:cubicBezTo>
                    <a:pt x="5445" y="4498"/>
                    <a:pt x="5452" y="4494"/>
                    <a:pt x="5460" y="4491"/>
                  </a:cubicBezTo>
                  <a:lnTo>
                    <a:pt x="5460" y="4491"/>
                  </a:lnTo>
                  <a:cubicBezTo>
                    <a:pt x="5468" y="4488"/>
                    <a:pt x="5474" y="4484"/>
                    <a:pt x="5482" y="4480"/>
                  </a:cubicBezTo>
                  <a:lnTo>
                    <a:pt x="5482" y="4480"/>
                  </a:lnTo>
                  <a:cubicBezTo>
                    <a:pt x="5487" y="4478"/>
                    <a:pt x="5491" y="4476"/>
                    <a:pt x="5495" y="4474"/>
                  </a:cubicBezTo>
                  <a:lnTo>
                    <a:pt x="5495" y="4474"/>
                  </a:lnTo>
                  <a:cubicBezTo>
                    <a:pt x="5498" y="4472"/>
                    <a:pt x="5501" y="4471"/>
                    <a:pt x="5504" y="4469"/>
                  </a:cubicBezTo>
                  <a:lnTo>
                    <a:pt x="5504" y="4469"/>
                  </a:lnTo>
                  <a:cubicBezTo>
                    <a:pt x="5510" y="4466"/>
                    <a:pt x="5516" y="4464"/>
                    <a:pt x="5521" y="4461"/>
                  </a:cubicBezTo>
                  <a:lnTo>
                    <a:pt x="5521" y="4461"/>
                  </a:lnTo>
                  <a:cubicBezTo>
                    <a:pt x="5529" y="4457"/>
                    <a:pt x="5537" y="4452"/>
                    <a:pt x="5545" y="4449"/>
                  </a:cubicBezTo>
                  <a:lnTo>
                    <a:pt x="5545" y="4449"/>
                  </a:lnTo>
                  <a:cubicBezTo>
                    <a:pt x="5550" y="4446"/>
                    <a:pt x="5555" y="4443"/>
                    <a:pt x="5559" y="4441"/>
                  </a:cubicBezTo>
                  <a:lnTo>
                    <a:pt x="5559" y="4441"/>
                  </a:lnTo>
                  <a:cubicBezTo>
                    <a:pt x="5568" y="4436"/>
                    <a:pt x="5576" y="4432"/>
                    <a:pt x="5584" y="4428"/>
                  </a:cubicBezTo>
                  <a:lnTo>
                    <a:pt x="5584" y="4428"/>
                  </a:lnTo>
                  <a:cubicBezTo>
                    <a:pt x="5589" y="4425"/>
                    <a:pt x="5593" y="4422"/>
                    <a:pt x="5597" y="4420"/>
                  </a:cubicBezTo>
                  <a:lnTo>
                    <a:pt x="5597" y="4420"/>
                  </a:lnTo>
                  <a:cubicBezTo>
                    <a:pt x="5606" y="4415"/>
                    <a:pt x="5616" y="4410"/>
                    <a:pt x="5625" y="4404"/>
                  </a:cubicBezTo>
                  <a:lnTo>
                    <a:pt x="5625" y="4404"/>
                  </a:lnTo>
                  <a:cubicBezTo>
                    <a:pt x="5628" y="4403"/>
                    <a:pt x="5630" y="4401"/>
                    <a:pt x="5633" y="4399"/>
                  </a:cubicBezTo>
                  <a:lnTo>
                    <a:pt x="5633" y="4399"/>
                  </a:lnTo>
                  <a:lnTo>
                    <a:pt x="5634" y="4399"/>
                  </a:lnTo>
                  <a:lnTo>
                    <a:pt x="5634" y="4399"/>
                  </a:lnTo>
                  <a:cubicBezTo>
                    <a:pt x="5645" y="4393"/>
                    <a:pt x="5656" y="4386"/>
                    <a:pt x="5666" y="4379"/>
                  </a:cubicBezTo>
                  <a:lnTo>
                    <a:pt x="5666" y="4379"/>
                  </a:lnTo>
                  <a:cubicBezTo>
                    <a:pt x="5669" y="4377"/>
                    <a:pt x="5672" y="4376"/>
                    <a:pt x="5676" y="4373"/>
                  </a:cubicBezTo>
                  <a:lnTo>
                    <a:pt x="5676" y="4373"/>
                  </a:lnTo>
                  <a:cubicBezTo>
                    <a:pt x="5684" y="4369"/>
                    <a:pt x="5691" y="4363"/>
                    <a:pt x="5699" y="4358"/>
                  </a:cubicBezTo>
                  <a:lnTo>
                    <a:pt x="5699" y="4358"/>
                  </a:lnTo>
                  <a:cubicBezTo>
                    <a:pt x="5702" y="4356"/>
                    <a:pt x="5706" y="4354"/>
                    <a:pt x="5709" y="4351"/>
                  </a:cubicBezTo>
                  <a:lnTo>
                    <a:pt x="5709" y="4351"/>
                  </a:lnTo>
                  <a:cubicBezTo>
                    <a:pt x="5717" y="4346"/>
                    <a:pt x="5724" y="4341"/>
                    <a:pt x="5731" y="4337"/>
                  </a:cubicBezTo>
                  <a:lnTo>
                    <a:pt x="5731" y="4337"/>
                  </a:lnTo>
                  <a:cubicBezTo>
                    <a:pt x="5734" y="4334"/>
                    <a:pt x="5737" y="4333"/>
                    <a:pt x="5740" y="4330"/>
                  </a:cubicBezTo>
                  <a:lnTo>
                    <a:pt x="5740" y="4330"/>
                  </a:lnTo>
                  <a:cubicBezTo>
                    <a:pt x="5742" y="4329"/>
                    <a:pt x="5743" y="4328"/>
                    <a:pt x="5744" y="4327"/>
                  </a:cubicBezTo>
                  <a:lnTo>
                    <a:pt x="5744" y="4327"/>
                  </a:lnTo>
                  <a:cubicBezTo>
                    <a:pt x="5752" y="4321"/>
                    <a:pt x="5760" y="4315"/>
                    <a:pt x="5768" y="4310"/>
                  </a:cubicBezTo>
                  <a:lnTo>
                    <a:pt x="5768" y="4310"/>
                  </a:lnTo>
                  <a:cubicBezTo>
                    <a:pt x="5770" y="4309"/>
                    <a:pt x="5771" y="4308"/>
                    <a:pt x="5773" y="4307"/>
                  </a:cubicBezTo>
                  <a:lnTo>
                    <a:pt x="5773" y="4307"/>
                  </a:lnTo>
                  <a:cubicBezTo>
                    <a:pt x="5780" y="4301"/>
                    <a:pt x="5788" y="4295"/>
                    <a:pt x="5796" y="4289"/>
                  </a:cubicBezTo>
                  <a:lnTo>
                    <a:pt x="5796" y="4289"/>
                  </a:lnTo>
                  <a:cubicBezTo>
                    <a:pt x="5798" y="4287"/>
                    <a:pt x="5802" y="4285"/>
                    <a:pt x="5804" y="4283"/>
                  </a:cubicBezTo>
                  <a:lnTo>
                    <a:pt x="5804" y="4283"/>
                  </a:lnTo>
                  <a:cubicBezTo>
                    <a:pt x="5811" y="4277"/>
                    <a:pt x="5817" y="4272"/>
                    <a:pt x="5824" y="4267"/>
                  </a:cubicBezTo>
                  <a:lnTo>
                    <a:pt x="5824" y="4267"/>
                  </a:lnTo>
                  <a:cubicBezTo>
                    <a:pt x="5826" y="4265"/>
                    <a:pt x="5828" y="4263"/>
                    <a:pt x="5830" y="4261"/>
                  </a:cubicBezTo>
                  <a:lnTo>
                    <a:pt x="5830" y="4261"/>
                  </a:lnTo>
                  <a:cubicBezTo>
                    <a:pt x="5831" y="4261"/>
                    <a:pt x="5832" y="4260"/>
                    <a:pt x="5833" y="4259"/>
                  </a:cubicBezTo>
                  <a:lnTo>
                    <a:pt x="5833" y="4259"/>
                  </a:lnTo>
                  <a:cubicBezTo>
                    <a:pt x="5835" y="4257"/>
                    <a:pt x="5836" y="4255"/>
                    <a:pt x="5838" y="4255"/>
                  </a:cubicBezTo>
                  <a:lnTo>
                    <a:pt x="5838" y="4255"/>
                  </a:lnTo>
                  <a:cubicBezTo>
                    <a:pt x="5848" y="4246"/>
                    <a:pt x="5857" y="4238"/>
                    <a:pt x="5866" y="4230"/>
                  </a:cubicBezTo>
                  <a:lnTo>
                    <a:pt x="5866" y="4230"/>
                  </a:lnTo>
                  <a:cubicBezTo>
                    <a:pt x="5869" y="4227"/>
                    <a:pt x="5872" y="4224"/>
                    <a:pt x="5875" y="4221"/>
                  </a:cubicBezTo>
                  <a:lnTo>
                    <a:pt x="5875" y="4221"/>
                  </a:lnTo>
                  <a:cubicBezTo>
                    <a:pt x="5885" y="4212"/>
                    <a:pt x="5896" y="4202"/>
                    <a:pt x="5906" y="4191"/>
                  </a:cubicBezTo>
                  <a:lnTo>
                    <a:pt x="5906" y="4191"/>
                  </a:lnTo>
                  <a:lnTo>
                    <a:pt x="5906" y="4191"/>
                  </a:lnTo>
                  <a:lnTo>
                    <a:pt x="5906" y="4191"/>
                  </a:lnTo>
                  <a:cubicBezTo>
                    <a:pt x="5906" y="4190"/>
                    <a:pt x="5907" y="4189"/>
                    <a:pt x="5907" y="4189"/>
                  </a:cubicBezTo>
                  <a:lnTo>
                    <a:pt x="5907" y="4189"/>
                  </a:lnTo>
                  <a:cubicBezTo>
                    <a:pt x="5916" y="4180"/>
                    <a:pt x="5925" y="4171"/>
                    <a:pt x="5934" y="4161"/>
                  </a:cubicBezTo>
                  <a:lnTo>
                    <a:pt x="5934" y="4161"/>
                  </a:lnTo>
                  <a:cubicBezTo>
                    <a:pt x="5936" y="4158"/>
                    <a:pt x="5938" y="4155"/>
                    <a:pt x="5941" y="4153"/>
                  </a:cubicBezTo>
                  <a:lnTo>
                    <a:pt x="5941" y="4153"/>
                  </a:lnTo>
                  <a:cubicBezTo>
                    <a:pt x="5948" y="4144"/>
                    <a:pt x="5955" y="4136"/>
                    <a:pt x="5962" y="4128"/>
                  </a:cubicBezTo>
                  <a:lnTo>
                    <a:pt x="5962" y="4128"/>
                  </a:lnTo>
                  <a:cubicBezTo>
                    <a:pt x="5963" y="4126"/>
                    <a:pt x="5964" y="4124"/>
                    <a:pt x="5965" y="4123"/>
                  </a:cubicBezTo>
                  <a:lnTo>
                    <a:pt x="5965" y="4123"/>
                  </a:lnTo>
                  <a:lnTo>
                    <a:pt x="5966" y="4122"/>
                  </a:lnTo>
                  <a:lnTo>
                    <a:pt x="5966" y="4122"/>
                  </a:lnTo>
                  <a:cubicBezTo>
                    <a:pt x="5974" y="4112"/>
                    <a:pt x="5981" y="4101"/>
                    <a:pt x="5988" y="4091"/>
                  </a:cubicBezTo>
                  <a:lnTo>
                    <a:pt x="5988" y="4091"/>
                  </a:lnTo>
                  <a:cubicBezTo>
                    <a:pt x="5990" y="4089"/>
                    <a:pt x="5992" y="4086"/>
                    <a:pt x="5993" y="4083"/>
                  </a:cubicBezTo>
                  <a:lnTo>
                    <a:pt x="5993" y="4083"/>
                  </a:lnTo>
                  <a:cubicBezTo>
                    <a:pt x="5999" y="4076"/>
                    <a:pt x="6004" y="4067"/>
                    <a:pt x="6009" y="4060"/>
                  </a:cubicBezTo>
                  <a:lnTo>
                    <a:pt x="6009" y="4060"/>
                  </a:lnTo>
                  <a:cubicBezTo>
                    <a:pt x="6010" y="4058"/>
                    <a:pt x="6011" y="4056"/>
                    <a:pt x="6012" y="4054"/>
                  </a:cubicBezTo>
                  <a:lnTo>
                    <a:pt x="6012" y="4054"/>
                  </a:lnTo>
                  <a:cubicBezTo>
                    <a:pt x="6013" y="4053"/>
                    <a:pt x="6014" y="4051"/>
                    <a:pt x="6015" y="4049"/>
                  </a:cubicBezTo>
                  <a:lnTo>
                    <a:pt x="6015" y="4049"/>
                  </a:lnTo>
                  <a:cubicBezTo>
                    <a:pt x="6017" y="4047"/>
                    <a:pt x="6017" y="4045"/>
                    <a:pt x="6018" y="4042"/>
                  </a:cubicBezTo>
                  <a:lnTo>
                    <a:pt x="6018" y="4042"/>
                  </a:lnTo>
                  <a:cubicBezTo>
                    <a:pt x="6022" y="4036"/>
                    <a:pt x="6025" y="4031"/>
                    <a:pt x="6028" y="4025"/>
                  </a:cubicBezTo>
                  <a:lnTo>
                    <a:pt x="6028" y="4025"/>
                  </a:lnTo>
                  <a:cubicBezTo>
                    <a:pt x="6029" y="4024"/>
                    <a:pt x="6029" y="4022"/>
                    <a:pt x="6030" y="4020"/>
                  </a:cubicBezTo>
                  <a:lnTo>
                    <a:pt x="6030" y="4020"/>
                  </a:lnTo>
                  <a:cubicBezTo>
                    <a:pt x="6034" y="4013"/>
                    <a:pt x="6037" y="4005"/>
                    <a:pt x="6040" y="3999"/>
                  </a:cubicBezTo>
                  <a:lnTo>
                    <a:pt x="6040" y="3999"/>
                  </a:lnTo>
                  <a:cubicBezTo>
                    <a:pt x="6041" y="3997"/>
                    <a:pt x="6042" y="3995"/>
                    <a:pt x="6043" y="3992"/>
                  </a:cubicBezTo>
                  <a:lnTo>
                    <a:pt x="6043" y="3992"/>
                  </a:lnTo>
                  <a:cubicBezTo>
                    <a:pt x="6044" y="3989"/>
                    <a:pt x="6046" y="3986"/>
                    <a:pt x="6047" y="3982"/>
                  </a:cubicBezTo>
                  <a:lnTo>
                    <a:pt x="6047" y="3982"/>
                  </a:lnTo>
                  <a:cubicBezTo>
                    <a:pt x="6048" y="3981"/>
                    <a:pt x="6049" y="3978"/>
                    <a:pt x="6050" y="3975"/>
                  </a:cubicBezTo>
                  <a:lnTo>
                    <a:pt x="6050" y="3975"/>
                  </a:lnTo>
                  <a:cubicBezTo>
                    <a:pt x="6051" y="3974"/>
                    <a:pt x="6052" y="3971"/>
                    <a:pt x="6053" y="3969"/>
                  </a:cubicBezTo>
                  <a:lnTo>
                    <a:pt x="6053" y="3969"/>
                  </a:lnTo>
                  <a:cubicBezTo>
                    <a:pt x="6054" y="3963"/>
                    <a:pt x="6057" y="3957"/>
                    <a:pt x="6059" y="3950"/>
                  </a:cubicBezTo>
                  <a:lnTo>
                    <a:pt x="6059" y="3950"/>
                  </a:lnTo>
                  <a:cubicBezTo>
                    <a:pt x="6059" y="3949"/>
                    <a:pt x="6059" y="3948"/>
                    <a:pt x="6060" y="3946"/>
                  </a:cubicBezTo>
                  <a:lnTo>
                    <a:pt x="6060" y="3946"/>
                  </a:lnTo>
                  <a:cubicBezTo>
                    <a:pt x="6062" y="3939"/>
                    <a:pt x="6065" y="3932"/>
                    <a:pt x="6066" y="3924"/>
                  </a:cubicBezTo>
                  <a:lnTo>
                    <a:pt x="6066" y="3924"/>
                  </a:lnTo>
                  <a:cubicBezTo>
                    <a:pt x="6066" y="3923"/>
                    <a:pt x="6067" y="3920"/>
                    <a:pt x="6067" y="3918"/>
                  </a:cubicBezTo>
                  <a:lnTo>
                    <a:pt x="6067" y="3918"/>
                  </a:lnTo>
                  <a:cubicBezTo>
                    <a:pt x="6068" y="3915"/>
                    <a:pt x="6069" y="3912"/>
                    <a:pt x="6070" y="3909"/>
                  </a:cubicBezTo>
                  <a:lnTo>
                    <a:pt x="6070" y="3909"/>
                  </a:lnTo>
                  <a:cubicBezTo>
                    <a:pt x="6070" y="3906"/>
                    <a:pt x="6070" y="3903"/>
                    <a:pt x="6070" y="3902"/>
                  </a:cubicBezTo>
                  <a:lnTo>
                    <a:pt x="6070" y="3902"/>
                  </a:lnTo>
                  <a:cubicBezTo>
                    <a:pt x="6071" y="3899"/>
                    <a:pt x="6072" y="3897"/>
                    <a:pt x="6072" y="3894"/>
                  </a:cubicBezTo>
                  <a:lnTo>
                    <a:pt x="6072" y="3894"/>
                  </a:lnTo>
                  <a:cubicBezTo>
                    <a:pt x="6073" y="3888"/>
                    <a:pt x="6074" y="3883"/>
                    <a:pt x="6075" y="3877"/>
                  </a:cubicBezTo>
                  <a:lnTo>
                    <a:pt x="6075" y="3877"/>
                  </a:lnTo>
                  <a:cubicBezTo>
                    <a:pt x="6075" y="3876"/>
                    <a:pt x="6076" y="3874"/>
                    <a:pt x="6076" y="3871"/>
                  </a:cubicBezTo>
                  <a:lnTo>
                    <a:pt x="6076" y="3871"/>
                  </a:lnTo>
                  <a:cubicBezTo>
                    <a:pt x="6076" y="3863"/>
                    <a:pt x="6077" y="3856"/>
                    <a:pt x="6077" y="3849"/>
                  </a:cubicBezTo>
                  <a:lnTo>
                    <a:pt x="6077" y="3849"/>
                  </a:lnTo>
                  <a:cubicBezTo>
                    <a:pt x="6077" y="3847"/>
                    <a:pt x="6077" y="3845"/>
                    <a:pt x="6078" y="3844"/>
                  </a:cubicBezTo>
                  <a:lnTo>
                    <a:pt x="6078" y="3844"/>
                  </a:lnTo>
                  <a:cubicBezTo>
                    <a:pt x="6078" y="3840"/>
                    <a:pt x="6078" y="3834"/>
                    <a:pt x="6078" y="3830"/>
                  </a:cubicBezTo>
                  <a:lnTo>
                    <a:pt x="6078" y="3830"/>
                  </a:lnTo>
                  <a:cubicBezTo>
                    <a:pt x="6078" y="3827"/>
                    <a:pt x="6078" y="3825"/>
                    <a:pt x="6078" y="3823"/>
                  </a:cubicBezTo>
                  <a:lnTo>
                    <a:pt x="6055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3F08752-C28B-45E1-BE20-4F100F1DF851}"/>
              </a:ext>
            </a:extLst>
          </p:cNvPr>
          <p:cNvGrpSpPr/>
          <p:nvPr/>
        </p:nvGrpSpPr>
        <p:grpSpPr>
          <a:xfrm>
            <a:off x="4865329" y="7152819"/>
            <a:ext cx="5241999" cy="4257162"/>
            <a:chOff x="4865329" y="7152819"/>
            <a:chExt cx="5241999" cy="4257162"/>
          </a:xfrm>
        </p:grpSpPr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951E322B-A35D-44E5-A56F-A7D217062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440" y="7427475"/>
              <a:ext cx="3723547" cy="3138922"/>
            </a:xfrm>
            <a:custGeom>
              <a:avLst/>
              <a:gdLst>
                <a:gd name="T0" fmla="*/ 4171 w 4186"/>
                <a:gd name="T1" fmla="*/ 685 h 3529"/>
                <a:gd name="T2" fmla="*/ 4154 w 4186"/>
                <a:gd name="T3" fmla="*/ 630 h 3529"/>
                <a:gd name="T4" fmla="*/ 4126 w 4186"/>
                <a:gd name="T5" fmla="*/ 577 h 3529"/>
                <a:gd name="T6" fmla="*/ 4086 w 4186"/>
                <a:gd name="T7" fmla="*/ 522 h 3529"/>
                <a:gd name="T8" fmla="*/ 4035 w 4186"/>
                <a:gd name="T9" fmla="*/ 470 h 3529"/>
                <a:gd name="T10" fmla="*/ 3965 w 4186"/>
                <a:gd name="T11" fmla="*/ 413 h 3529"/>
                <a:gd name="T12" fmla="*/ 3889 w 4186"/>
                <a:gd name="T13" fmla="*/ 362 h 3529"/>
                <a:gd name="T14" fmla="*/ 3804 w 4186"/>
                <a:gd name="T15" fmla="*/ 315 h 3529"/>
                <a:gd name="T16" fmla="*/ 3707 w 4186"/>
                <a:gd name="T17" fmla="*/ 270 h 3529"/>
                <a:gd name="T18" fmla="*/ 3599 w 4186"/>
                <a:gd name="T19" fmla="*/ 226 h 3529"/>
                <a:gd name="T20" fmla="*/ 3436 w 4186"/>
                <a:gd name="T21" fmla="*/ 172 h 3529"/>
                <a:gd name="T22" fmla="*/ 3254 w 4186"/>
                <a:gd name="T23" fmla="*/ 124 h 3529"/>
                <a:gd name="T24" fmla="*/ 3068 w 4186"/>
                <a:gd name="T25" fmla="*/ 84 h 3529"/>
                <a:gd name="T26" fmla="*/ 2854 w 4186"/>
                <a:gd name="T27" fmla="*/ 50 h 3529"/>
                <a:gd name="T28" fmla="*/ 2597 w 4186"/>
                <a:gd name="T29" fmla="*/ 21 h 3529"/>
                <a:gd name="T30" fmla="*/ 2331 w 4186"/>
                <a:gd name="T31" fmla="*/ 5 h 3529"/>
                <a:gd name="T32" fmla="*/ 2112 w 4186"/>
                <a:gd name="T33" fmla="*/ 0 h 3529"/>
                <a:gd name="T34" fmla="*/ 1899 w 4186"/>
                <a:gd name="T35" fmla="*/ 3 h 3529"/>
                <a:gd name="T36" fmla="*/ 1601 w 4186"/>
                <a:gd name="T37" fmla="*/ 23 h 3529"/>
                <a:gd name="T38" fmla="*/ 1351 w 4186"/>
                <a:gd name="T39" fmla="*/ 50 h 3529"/>
                <a:gd name="T40" fmla="*/ 1067 w 4186"/>
                <a:gd name="T41" fmla="*/ 98 h 3529"/>
                <a:gd name="T42" fmla="*/ 802 w 4186"/>
                <a:gd name="T43" fmla="*/ 162 h 3529"/>
                <a:gd name="T44" fmla="*/ 624 w 4186"/>
                <a:gd name="T45" fmla="*/ 219 h 3529"/>
                <a:gd name="T46" fmla="*/ 474 w 4186"/>
                <a:gd name="T47" fmla="*/ 277 h 3529"/>
                <a:gd name="T48" fmla="*/ 398 w 4186"/>
                <a:gd name="T49" fmla="*/ 312 h 3529"/>
                <a:gd name="T50" fmla="*/ 272 w 4186"/>
                <a:gd name="T51" fmla="*/ 383 h 3529"/>
                <a:gd name="T52" fmla="*/ 197 w 4186"/>
                <a:gd name="T53" fmla="*/ 434 h 3529"/>
                <a:gd name="T54" fmla="*/ 119 w 4186"/>
                <a:gd name="T55" fmla="*/ 502 h 3529"/>
                <a:gd name="T56" fmla="*/ 78 w 4186"/>
                <a:gd name="T57" fmla="*/ 548 h 3529"/>
                <a:gd name="T58" fmla="*/ 45 w 4186"/>
                <a:gd name="T59" fmla="*/ 597 h 3529"/>
                <a:gd name="T60" fmla="*/ 12 w 4186"/>
                <a:gd name="T61" fmla="*/ 669 h 3529"/>
                <a:gd name="T62" fmla="*/ 1 w 4186"/>
                <a:gd name="T63" fmla="*/ 723 h 3529"/>
                <a:gd name="T64" fmla="*/ 11 w 4186"/>
                <a:gd name="T65" fmla="*/ 3494 h 3529"/>
                <a:gd name="T66" fmla="*/ 32 w 4186"/>
                <a:gd name="T67" fmla="*/ 3415 h 3529"/>
                <a:gd name="T68" fmla="*/ 71 w 4186"/>
                <a:gd name="T69" fmla="*/ 3344 h 3529"/>
                <a:gd name="T70" fmla="*/ 129 w 4186"/>
                <a:gd name="T71" fmla="*/ 3276 h 3529"/>
                <a:gd name="T72" fmla="*/ 213 w 4186"/>
                <a:gd name="T73" fmla="*/ 3204 h 3529"/>
                <a:gd name="T74" fmla="*/ 317 w 4186"/>
                <a:gd name="T75" fmla="*/ 3135 h 3529"/>
                <a:gd name="T76" fmla="*/ 452 w 4186"/>
                <a:gd name="T77" fmla="*/ 3065 h 3529"/>
                <a:gd name="T78" fmla="*/ 563 w 4186"/>
                <a:gd name="T79" fmla="*/ 3017 h 3529"/>
                <a:gd name="T80" fmla="*/ 811 w 4186"/>
                <a:gd name="T81" fmla="*/ 2936 h 3529"/>
                <a:gd name="T82" fmla="*/ 1076 w 4186"/>
                <a:gd name="T83" fmla="*/ 2872 h 3529"/>
                <a:gd name="T84" fmla="*/ 1360 w 4186"/>
                <a:gd name="T85" fmla="*/ 2824 h 3529"/>
                <a:gd name="T86" fmla="*/ 1720 w 4186"/>
                <a:gd name="T87" fmla="*/ 2787 h 3529"/>
                <a:gd name="T88" fmla="*/ 2031 w 4186"/>
                <a:gd name="T89" fmla="*/ 2775 h 3529"/>
                <a:gd name="T90" fmla="*/ 2326 w 4186"/>
                <a:gd name="T91" fmla="*/ 2778 h 3529"/>
                <a:gd name="T92" fmla="*/ 2726 w 4186"/>
                <a:gd name="T93" fmla="*/ 2807 h 3529"/>
                <a:gd name="T94" fmla="*/ 3006 w 4186"/>
                <a:gd name="T95" fmla="*/ 2845 h 3529"/>
                <a:gd name="T96" fmla="*/ 3287 w 4186"/>
                <a:gd name="T97" fmla="*/ 2904 h 3529"/>
                <a:gd name="T98" fmla="*/ 3554 w 4186"/>
                <a:gd name="T99" fmla="*/ 2981 h 3529"/>
                <a:gd name="T100" fmla="*/ 3665 w 4186"/>
                <a:gd name="T101" fmla="*/ 3023 h 3529"/>
                <a:gd name="T102" fmla="*/ 3768 w 4186"/>
                <a:gd name="T103" fmla="*/ 3067 h 3529"/>
                <a:gd name="T104" fmla="*/ 3858 w 4186"/>
                <a:gd name="T105" fmla="*/ 3113 h 3529"/>
                <a:gd name="T106" fmla="*/ 3940 w 4186"/>
                <a:gd name="T107" fmla="*/ 3164 h 3529"/>
                <a:gd name="T108" fmla="*/ 4016 w 4186"/>
                <a:gd name="T109" fmla="*/ 3220 h 3529"/>
                <a:gd name="T110" fmla="*/ 4072 w 4186"/>
                <a:gd name="T111" fmla="*/ 3271 h 3529"/>
                <a:gd name="T112" fmla="*/ 4117 w 4186"/>
                <a:gd name="T113" fmla="*/ 3324 h 3529"/>
                <a:gd name="T114" fmla="*/ 4150 w 4186"/>
                <a:gd name="T115" fmla="*/ 3378 h 3529"/>
                <a:gd name="T116" fmla="*/ 4173 w 4186"/>
                <a:gd name="T117" fmla="*/ 3433 h 3529"/>
                <a:gd name="T118" fmla="*/ 4185 w 4186"/>
                <a:gd name="T119" fmla="*/ 3489 h 3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6" h="3529">
                  <a:moveTo>
                    <a:pt x="4176" y="740"/>
                  </a:moveTo>
                  <a:lnTo>
                    <a:pt x="4176" y="740"/>
                  </a:lnTo>
                  <a:cubicBezTo>
                    <a:pt x="4176" y="734"/>
                    <a:pt x="4176" y="728"/>
                    <a:pt x="4176" y="721"/>
                  </a:cubicBezTo>
                  <a:lnTo>
                    <a:pt x="4176" y="721"/>
                  </a:lnTo>
                  <a:cubicBezTo>
                    <a:pt x="4175" y="719"/>
                    <a:pt x="4175" y="718"/>
                    <a:pt x="4175" y="715"/>
                  </a:cubicBezTo>
                  <a:lnTo>
                    <a:pt x="4175" y="715"/>
                  </a:lnTo>
                  <a:cubicBezTo>
                    <a:pt x="4174" y="712"/>
                    <a:pt x="4174" y="707"/>
                    <a:pt x="4173" y="703"/>
                  </a:cubicBezTo>
                  <a:lnTo>
                    <a:pt x="4173" y="703"/>
                  </a:lnTo>
                  <a:cubicBezTo>
                    <a:pt x="4173" y="700"/>
                    <a:pt x="4173" y="698"/>
                    <a:pt x="4173" y="696"/>
                  </a:cubicBezTo>
                  <a:lnTo>
                    <a:pt x="4173" y="696"/>
                  </a:lnTo>
                  <a:cubicBezTo>
                    <a:pt x="4172" y="692"/>
                    <a:pt x="4171" y="689"/>
                    <a:pt x="4171" y="685"/>
                  </a:cubicBezTo>
                  <a:lnTo>
                    <a:pt x="4171" y="685"/>
                  </a:lnTo>
                  <a:cubicBezTo>
                    <a:pt x="4170" y="683"/>
                    <a:pt x="4169" y="680"/>
                    <a:pt x="4168" y="677"/>
                  </a:cubicBezTo>
                  <a:lnTo>
                    <a:pt x="4168" y="677"/>
                  </a:lnTo>
                  <a:cubicBezTo>
                    <a:pt x="4167" y="674"/>
                    <a:pt x="4167" y="670"/>
                    <a:pt x="4166" y="666"/>
                  </a:cubicBezTo>
                  <a:lnTo>
                    <a:pt x="4166" y="666"/>
                  </a:lnTo>
                  <a:cubicBezTo>
                    <a:pt x="4166" y="664"/>
                    <a:pt x="4165" y="661"/>
                    <a:pt x="4164" y="659"/>
                  </a:cubicBezTo>
                  <a:lnTo>
                    <a:pt x="4164" y="659"/>
                  </a:lnTo>
                  <a:cubicBezTo>
                    <a:pt x="4162" y="655"/>
                    <a:pt x="4161" y="652"/>
                    <a:pt x="4160" y="648"/>
                  </a:cubicBezTo>
                  <a:lnTo>
                    <a:pt x="4160" y="648"/>
                  </a:lnTo>
                  <a:cubicBezTo>
                    <a:pt x="4160" y="646"/>
                    <a:pt x="4158" y="643"/>
                    <a:pt x="4157" y="641"/>
                  </a:cubicBezTo>
                  <a:lnTo>
                    <a:pt x="4157" y="641"/>
                  </a:lnTo>
                  <a:cubicBezTo>
                    <a:pt x="4156" y="637"/>
                    <a:pt x="4155" y="634"/>
                    <a:pt x="4154" y="630"/>
                  </a:cubicBezTo>
                  <a:lnTo>
                    <a:pt x="4154" y="630"/>
                  </a:lnTo>
                  <a:cubicBezTo>
                    <a:pt x="4152" y="628"/>
                    <a:pt x="4151" y="624"/>
                    <a:pt x="4149" y="622"/>
                  </a:cubicBezTo>
                  <a:lnTo>
                    <a:pt x="4149" y="622"/>
                  </a:lnTo>
                  <a:cubicBezTo>
                    <a:pt x="4149" y="618"/>
                    <a:pt x="4147" y="616"/>
                    <a:pt x="4145" y="612"/>
                  </a:cubicBezTo>
                  <a:lnTo>
                    <a:pt x="4145" y="612"/>
                  </a:lnTo>
                  <a:cubicBezTo>
                    <a:pt x="4144" y="610"/>
                    <a:pt x="4143" y="607"/>
                    <a:pt x="4141" y="604"/>
                  </a:cubicBezTo>
                  <a:lnTo>
                    <a:pt x="4141" y="604"/>
                  </a:lnTo>
                  <a:cubicBezTo>
                    <a:pt x="4139" y="601"/>
                    <a:pt x="4137" y="597"/>
                    <a:pt x="4136" y="594"/>
                  </a:cubicBezTo>
                  <a:lnTo>
                    <a:pt x="4136" y="594"/>
                  </a:lnTo>
                  <a:cubicBezTo>
                    <a:pt x="4134" y="591"/>
                    <a:pt x="4132" y="588"/>
                    <a:pt x="4131" y="586"/>
                  </a:cubicBezTo>
                  <a:lnTo>
                    <a:pt x="4131" y="586"/>
                  </a:lnTo>
                  <a:cubicBezTo>
                    <a:pt x="4129" y="582"/>
                    <a:pt x="4127" y="579"/>
                    <a:pt x="4126" y="577"/>
                  </a:cubicBezTo>
                  <a:lnTo>
                    <a:pt x="4126" y="577"/>
                  </a:lnTo>
                  <a:cubicBezTo>
                    <a:pt x="4124" y="573"/>
                    <a:pt x="4122" y="571"/>
                    <a:pt x="4120" y="568"/>
                  </a:cubicBezTo>
                  <a:lnTo>
                    <a:pt x="4120" y="568"/>
                  </a:lnTo>
                  <a:cubicBezTo>
                    <a:pt x="4118" y="565"/>
                    <a:pt x="4115" y="562"/>
                    <a:pt x="4113" y="558"/>
                  </a:cubicBezTo>
                  <a:lnTo>
                    <a:pt x="4113" y="558"/>
                  </a:lnTo>
                  <a:cubicBezTo>
                    <a:pt x="4111" y="556"/>
                    <a:pt x="4109" y="552"/>
                    <a:pt x="4107" y="550"/>
                  </a:cubicBezTo>
                  <a:lnTo>
                    <a:pt x="4107" y="550"/>
                  </a:lnTo>
                  <a:cubicBezTo>
                    <a:pt x="4105" y="546"/>
                    <a:pt x="4102" y="544"/>
                    <a:pt x="4100" y="541"/>
                  </a:cubicBezTo>
                  <a:lnTo>
                    <a:pt x="4100" y="541"/>
                  </a:lnTo>
                  <a:cubicBezTo>
                    <a:pt x="4098" y="538"/>
                    <a:pt x="4095" y="535"/>
                    <a:pt x="4094" y="532"/>
                  </a:cubicBezTo>
                  <a:lnTo>
                    <a:pt x="4094" y="532"/>
                  </a:lnTo>
                  <a:cubicBezTo>
                    <a:pt x="4091" y="529"/>
                    <a:pt x="4089" y="526"/>
                    <a:pt x="4086" y="522"/>
                  </a:cubicBezTo>
                  <a:lnTo>
                    <a:pt x="4086" y="522"/>
                  </a:lnTo>
                  <a:cubicBezTo>
                    <a:pt x="4084" y="520"/>
                    <a:pt x="4081" y="517"/>
                    <a:pt x="4078" y="515"/>
                  </a:cubicBezTo>
                  <a:lnTo>
                    <a:pt x="4078" y="515"/>
                  </a:lnTo>
                  <a:cubicBezTo>
                    <a:pt x="4076" y="512"/>
                    <a:pt x="4073" y="508"/>
                    <a:pt x="4070" y="505"/>
                  </a:cubicBezTo>
                  <a:lnTo>
                    <a:pt x="4070" y="505"/>
                  </a:lnTo>
                  <a:cubicBezTo>
                    <a:pt x="4067" y="503"/>
                    <a:pt x="4065" y="500"/>
                    <a:pt x="4063" y="497"/>
                  </a:cubicBezTo>
                  <a:lnTo>
                    <a:pt x="4063" y="497"/>
                  </a:lnTo>
                  <a:cubicBezTo>
                    <a:pt x="4060" y="494"/>
                    <a:pt x="4056" y="491"/>
                    <a:pt x="4053" y="487"/>
                  </a:cubicBezTo>
                  <a:lnTo>
                    <a:pt x="4053" y="487"/>
                  </a:lnTo>
                  <a:cubicBezTo>
                    <a:pt x="4050" y="485"/>
                    <a:pt x="4048" y="482"/>
                    <a:pt x="4045" y="480"/>
                  </a:cubicBezTo>
                  <a:lnTo>
                    <a:pt x="4045" y="480"/>
                  </a:lnTo>
                  <a:cubicBezTo>
                    <a:pt x="4041" y="476"/>
                    <a:pt x="4038" y="473"/>
                    <a:pt x="4035" y="470"/>
                  </a:cubicBezTo>
                  <a:lnTo>
                    <a:pt x="4035" y="470"/>
                  </a:lnTo>
                  <a:cubicBezTo>
                    <a:pt x="4032" y="468"/>
                    <a:pt x="4030" y="465"/>
                    <a:pt x="4026" y="463"/>
                  </a:cubicBezTo>
                  <a:lnTo>
                    <a:pt x="4026" y="463"/>
                  </a:lnTo>
                  <a:cubicBezTo>
                    <a:pt x="4023" y="459"/>
                    <a:pt x="4018" y="456"/>
                    <a:pt x="4015" y="452"/>
                  </a:cubicBezTo>
                  <a:lnTo>
                    <a:pt x="4015" y="452"/>
                  </a:lnTo>
                  <a:cubicBezTo>
                    <a:pt x="4012" y="450"/>
                    <a:pt x="4009" y="448"/>
                    <a:pt x="4006" y="446"/>
                  </a:cubicBezTo>
                  <a:lnTo>
                    <a:pt x="4006" y="446"/>
                  </a:lnTo>
                  <a:cubicBezTo>
                    <a:pt x="4002" y="442"/>
                    <a:pt x="3998" y="438"/>
                    <a:pt x="3993" y="434"/>
                  </a:cubicBezTo>
                  <a:lnTo>
                    <a:pt x="3993" y="434"/>
                  </a:lnTo>
                  <a:cubicBezTo>
                    <a:pt x="3990" y="433"/>
                    <a:pt x="3988" y="431"/>
                    <a:pt x="3986" y="428"/>
                  </a:cubicBezTo>
                  <a:lnTo>
                    <a:pt x="3986" y="428"/>
                  </a:lnTo>
                  <a:cubicBezTo>
                    <a:pt x="3979" y="423"/>
                    <a:pt x="3972" y="418"/>
                    <a:pt x="3965" y="413"/>
                  </a:cubicBezTo>
                  <a:lnTo>
                    <a:pt x="3965" y="413"/>
                  </a:lnTo>
                  <a:lnTo>
                    <a:pt x="3964" y="412"/>
                  </a:lnTo>
                  <a:lnTo>
                    <a:pt x="3964" y="412"/>
                  </a:lnTo>
                  <a:cubicBezTo>
                    <a:pt x="3956" y="406"/>
                    <a:pt x="3947" y="401"/>
                    <a:pt x="3940" y="395"/>
                  </a:cubicBezTo>
                  <a:lnTo>
                    <a:pt x="3940" y="395"/>
                  </a:lnTo>
                  <a:cubicBezTo>
                    <a:pt x="3937" y="393"/>
                    <a:pt x="3935" y="391"/>
                    <a:pt x="3931" y="390"/>
                  </a:cubicBezTo>
                  <a:lnTo>
                    <a:pt x="3931" y="390"/>
                  </a:lnTo>
                  <a:cubicBezTo>
                    <a:pt x="3926" y="387"/>
                    <a:pt x="3921" y="382"/>
                    <a:pt x="3915" y="379"/>
                  </a:cubicBezTo>
                  <a:lnTo>
                    <a:pt x="3915" y="379"/>
                  </a:lnTo>
                  <a:cubicBezTo>
                    <a:pt x="3911" y="377"/>
                    <a:pt x="3908" y="374"/>
                    <a:pt x="3904" y="373"/>
                  </a:cubicBezTo>
                  <a:lnTo>
                    <a:pt x="3904" y="373"/>
                  </a:lnTo>
                  <a:cubicBezTo>
                    <a:pt x="3900" y="369"/>
                    <a:pt x="3894" y="366"/>
                    <a:pt x="3889" y="362"/>
                  </a:cubicBezTo>
                  <a:lnTo>
                    <a:pt x="3889" y="362"/>
                  </a:lnTo>
                  <a:cubicBezTo>
                    <a:pt x="3885" y="361"/>
                    <a:pt x="3881" y="358"/>
                    <a:pt x="3877" y="355"/>
                  </a:cubicBezTo>
                  <a:lnTo>
                    <a:pt x="3877" y="355"/>
                  </a:lnTo>
                  <a:cubicBezTo>
                    <a:pt x="3872" y="353"/>
                    <a:pt x="3867" y="350"/>
                    <a:pt x="3862" y="347"/>
                  </a:cubicBezTo>
                  <a:lnTo>
                    <a:pt x="3862" y="347"/>
                  </a:lnTo>
                  <a:cubicBezTo>
                    <a:pt x="3857" y="344"/>
                    <a:pt x="3853" y="342"/>
                    <a:pt x="3849" y="339"/>
                  </a:cubicBezTo>
                  <a:lnTo>
                    <a:pt x="3849" y="339"/>
                  </a:lnTo>
                  <a:cubicBezTo>
                    <a:pt x="3844" y="337"/>
                    <a:pt x="3839" y="333"/>
                    <a:pt x="3834" y="331"/>
                  </a:cubicBezTo>
                  <a:lnTo>
                    <a:pt x="3834" y="331"/>
                  </a:lnTo>
                  <a:cubicBezTo>
                    <a:pt x="3828" y="328"/>
                    <a:pt x="3824" y="326"/>
                    <a:pt x="3820" y="324"/>
                  </a:cubicBezTo>
                  <a:lnTo>
                    <a:pt x="3820" y="324"/>
                  </a:lnTo>
                  <a:cubicBezTo>
                    <a:pt x="3815" y="321"/>
                    <a:pt x="3808" y="318"/>
                    <a:pt x="3804" y="315"/>
                  </a:cubicBezTo>
                  <a:lnTo>
                    <a:pt x="3804" y="315"/>
                  </a:lnTo>
                  <a:cubicBezTo>
                    <a:pt x="3798" y="313"/>
                    <a:pt x="3794" y="310"/>
                    <a:pt x="3790" y="308"/>
                  </a:cubicBezTo>
                  <a:lnTo>
                    <a:pt x="3790" y="308"/>
                  </a:lnTo>
                  <a:cubicBezTo>
                    <a:pt x="3784" y="305"/>
                    <a:pt x="3778" y="302"/>
                    <a:pt x="3773" y="300"/>
                  </a:cubicBezTo>
                  <a:lnTo>
                    <a:pt x="3773" y="300"/>
                  </a:lnTo>
                  <a:cubicBezTo>
                    <a:pt x="3768" y="297"/>
                    <a:pt x="3762" y="295"/>
                    <a:pt x="3758" y="293"/>
                  </a:cubicBezTo>
                  <a:lnTo>
                    <a:pt x="3758" y="293"/>
                  </a:lnTo>
                  <a:cubicBezTo>
                    <a:pt x="3752" y="291"/>
                    <a:pt x="3746" y="287"/>
                    <a:pt x="3740" y="285"/>
                  </a:cubicBezTo>
                  <a:lnTo>
                    <a:pt x="3740" y="285"/>
                  </a:lnTo>
                  <a:cubicBezTo>
                    <a:pt x="3735" y="282"/>
                    <a:pt x="3730" y="280"/>
                    <a:pt x="3725" y="278"/>
                  </a:cubicBezTo>
                  <a:lnTo>
                    <a:pt x="3725" y="278"/>
                  </a:lnTo>
                  <a:cubicBezTo>
                    <a:pt x="3719" y="275"/>
                    <a:pt x="3713" y="272"/>
                    <a:pt x="3707" y="270"/>
                  </a:cubicBezTo>
                  <a:lnTo>
                    <a:pt x="3707" y="270"/>
                  </a:lnTo>
                  <a:cubicBezTo>
                    <a:pt x="3702" y="267"/>
                    <a:pt x="3696" y="265"/>
                    <a:pt x="3691" y="263"/>
                  </a:cubicBezTo>
                  <a:lnTo>
                    <a:pt x="3691" y="263"/>
                  </a:lnTo>
                  <a:cubicBezTo>
                    <a:pt x="3685" y="260"/>
                    <a:pt x="3679" y="258"/>
                    <a:pt x="3673" y="255"/>
                  </a:cubicBezTo>
                  <a:lnTo>
                    <a:pt x="3673" y="255"/>
                  </a:lnTo>
                  <a:cubicBezTo>
                    <a:pt x="3667" y="253"/>
                    <a:pt x="3661" y="250"/>
                    <a:pt x="3656" y="249"/>
                  </a:cubicBezTo>
                  <a:lnTo>
                    <a:pt x="3656" y="249"/>
                  </a:lnTo>
                  <a:cubicBezTo>
                    <a:pt x="3650" y="246"/>
                    <a:pt x="3643" y="243"/>
                    <a:pt x="3636" y="241"/>
                  </a:cubicBezTo>
                  <a:lnTo>
                    <a:pt x="3636" y="241"/>
                  </a:lnTo>
                  <a:cubicBezTo>
                    <a:pt x="3630" y="238"/>
                    <a:pt x="3625" y="236"/>
                    <a:pt x="3620" y="234"/>
                  </a:cubicBezTo>
                  <a:lnTo>
                    <a:pt x="3620" y="234"/>
                  </a:lnTo>
                  <a:cubicBezTo>
                    <a:pt x="3613" y="232"/>
                    <a:pt x="3606" y="229"/>
                    <a:pt x="3599" y="226"/>
                  </a:cubicBezTo>
                  <a:lnTo>
                    <a:pt x="3599" y="226"/>
                  </a:lnTo>
                  <a:cubicBezTo>
                    <a:pt x="3593" y="225"/>
                    <a:pt x="3588" y="222"/>
                    <a:pt x="3582" y="220"/>
                  </a:cubicBezTo>
                  <a:lnTo>
                    <a:pt x="3582" y="220"/>
                  </a:lnTo>
                  <a:cubicBezTo>
                    <a:pt x="3579" y="219"/>
                    <a:pt x="3578" y="219"/>
                    <a:pt x="3575" y="218"/>
                  </a:cubicBezTo>
                  <a:lnTo>
                    <a:pt x="3575" y="218"/>
                  </a:lnTo>
                  <a:cubicBezTo>
                    <a:pt x="3569" y="216"/>
                    <a:pt x="3563" y="213"/>
                    <a:pt x="3557" y="212"/>
                  </a:cubicBezTo>
                  <a:lnTo>
                    <a:pt x="3557" y="212"/>
                  </a:lnTo>
                  <a:cubicBezTo>
                    <a:pt x="3554" y="210"/>
                    <a:pt x="3549" y="208"/>
                    <a:pt x="3545" y="207"/>
                  </a:cubicBezTo>
                  <a:lnTo>
                    <a:pt x="3545" y="207"/>
                  </a:lnTo>
                  <a:cubicBezTo>
                    <a:pt x="3533" y="203"/>
                    <a:pt x="3520" y="199"/>
                    <a:pt x="3507" y="194"/>
                  </a:cubicBezTo>
                  <a:lnTo>
                    <a:pt x="3507" y="194"/>
                  </a:lnTo>
                  <a:cubicBezTo>
                    <a:pt x="3483" y="187"/>
                    <a:pt x="3459" y="179"/>
                    <a:pt x="3436" y="172"/>
                  </a:cubicBezTo>
                  <a:lnTo>
                    <a:pt x="3436" y="172"/>
                  </a:lnTo>
                  <a:cubicBezTo>
                    <a:pt x="3429" y="171"/>
                    <a:pt x="3423" y="169"/>
                    <a:pt x="3417" y="166"/>
                  </a:cubicBezTo>
                  <a:lnTo>
                    <a:pt x="3417" y="166"/>
                  </a:lnTo>
                  <a:cubicBezTo>
                    <a:pt x="3411" y="164"/>
                    <a:pt x="3406" y="163"/>
                    <a:pt x="3400" y="161"/>
                  </a:cubicBezTo>
                  <a:lnTo>
                    <a:pt x="3400" y="161"/>
                  </a:lnTo>
                  <a:cubicBezTo>
                    <a:pt x="3387" y="158"/>
                    <a:pt x="3376" y="155"/>
                    <a:pt x="3364" y="152"/>
                  </a:cubicBezTo>
                  <a:lnTo>
                    <a:pt x="3364" y="152"/>
                  </a:lnTo>
                  <a:cubicBezTo>
                    <a:pt x="3355" y="149"/>
                    <a:pt x="3345" y="147"/>
                    <a:pt x="3335" y="144"/>
                  </a:cubicBezTo>
                  <a:lnTo>
                    <a:pt x="3335" y="144"/>
                  </a:lnTo>
                  <a:cubicBezTo>
                    <a:pt x="3316" y="139"/>
                    <a:pt x="3297" y="134"/>
                    <a:pt x="3278" y="130"/>
                  </a:cubicBezTo>
                  <a:lnTo>
                    <a:pt x="3278" y="130"/>
                  </a:lnTo>
                  <a:cubicBezTo>
                    <a:pt x="3269" y="128"/>
                    <a:pt x="3262" y="125"/>
                    <a:pt x="3254" y="124"/>
                  </a:cubicBezTo>
                  <a:lnTo>
                    <a:pt x="3254" y="124"/>
                  </a:lnTo>
                  <a:cubicBezTo>
                    <a:pt x="3253" y="124"/>
                    <a:pt x="3251" y="123"/>
                    <a:pt x="3250" y="123"/>
                  </a:cubicBezTo>
                  <a:lnTo>
                    <a:pt x="3250" y="123"/>
                  </a:lnTo>
                  <a:cubicBezTo>
                    <a:pt x="3226" y="117"/>
                    <a:pt x="3200" y="111"/>
                    <a:pt x="3175" y="105"/>
                  </a:cubicBezTo>
                  <a:lnTo>
                    <a:pt x="3175" y="105"/>
                  </a:lnTo>
                  <a:cubicBezTo>
                    <a:pt x="3168" y="104"/>
                    <a:pt x="3161" y="103"/>
                    <a:pt x="3154" y="101"/>
                  </a:cubicBezTo>
                  <a:lnTo>
                    <a:pt x="3154" y="101"/>
                  </a:lnTo>
                  <a:cubicBezTo>
                    <a:pt x="3141" y="99"/>
                    <a:pt x="3127" y="95"/>
                    <a:pt x="3114" y="93"/>
                  </a:cubicBezTo>
                  <a:lnTo>
                    <a:pt x="3114" y="93"/>
                  </a:lnTo>
                  <a:cubicBezTo>
                    <a:pt x="3107" y="92"/>
                    <a:pt x="3099" y="90"/>
                    <a:pt x="3091" y="88"/>
                  </a:cubicBezTo>
                  <a:lnTo>
                    <a:pt x="3091" y="88"/>
                  </a:lnTo>
                  <a:cubicBezTo>
                    <a:pt x="3084" y="88"/>
                    <a:pt x="3076" y="86"/>
                    <a:pt x="3068" y="84"/>
                  </a:cubicBezTo>
                  <a:lnTo>
                    <a:pt x="3068" y="84"/>
                  </a:lnTo>
                  <a:cubicBezTo>
                    <a:pt x="3044" y="80"/>
                    <a:pt x="3020" y="75"/>
                    <a:pt x="2996" y="71"/>
                  </a:cubicBezTo>
                  <a:lnTo>
                    <a:pt x="2996" y="71"/>
                  </a:lnTo>
                  <a:cubicBezTo>
                    <a:pt x="2993" y="71"/>
                    <a:pt x="2989" y="71"/>
                    <a:pt x="2986" y="69"/>
                  </a:cubicBezTo>
                  <a:lnTo>
                    <a:pt x="2986" y="69"/>
                  </a:lnTo>
                  <a:cubicBezTo>
                    <a:pt x="2985" y="69"/>
                    <a:pt x="2984" y="69"/>
                    <a:pt x="2982" y="69"/>
                  </a:cubicBezTo>
                  <a:lnTo>
                    <a:pt x="2982" y="69"/>
                  </a:lnTo>
                  <a:cubicBezTo>
                    <a:pt x="2957" y="65"/>
                    <a:pt x="2930" y="61"/>
                    <a:pt x="2903" y="57"/>
                  </a:cubicBezTo>
                  <a:lnTo>
                    <a:pt x="2903" y="57"/>
                  </a:lnTo>
                  <a:cubicBezTo>
                    <a:pt x="2896" y="56"/>
                    <a:pt x="2889" y="54"/>
                    <a:pt x="2881" y="53"/>
                  </a:cubicBezTo>
                  <a:lnTo>
                    <a:pt x="2881" y="53"/>
                  </a:lnTo>
                  <a:cubicBezTo>
                    <a:pt x="2873" y="52"/>
                    <a:pt x="2864" y="51"/>
                    <a:pt x="2854" y="50"/>
                  </a:cubicBezTo>
                  <a:lnTo>
                    <a:pt x="2854" y="50"/>
                  </a:lnTo>
                  <a:cubicBezTo>
                    <a:pt x="2848" y="49"/>
                    <a:pt x="2841" y="48"/>
                    <a:pt x="2834" y="47"/>
                  </a:cubicBezTo>
                  <a:lnTo>
                    <a:pt x="2834" y="47"/>
                  </a:lnTo>
                  <a:cubicBezTo>
                    <a:pt x="2806" y="43"/>
                    <a:pt x="2777" y="39"/>
                    <a:pt x="2748" y="36"/>
                  </a:cubicBezTo>
                  <a:lnTo>
                    <a:pt x="2748" y="36"/>
                  </a:lnTo>
                  <a:cubicBezTo>
                    <a:pt x="2740" y="35"/>
                    <a:pt x="2733" y="35"/>
                    <a:pt x="2726" y="34"/>
                  </a:cubicBezTo>
                  <a:lnTo>
                    <a:pt x="2726" y="34"/>
                  </a:lnTo>
                  <a:cubicBezTo>
                    <a:pt x="2723" y="34"/>
                    <a:pt x="2720" y="33"/>
                    <a:pt x="2716" y="33"/>
                  </a:cubicBezTo>
                  <a:lnTo>
                    <a:pt x="2716" y="33"/>
                  </a:lnTo>
                  <a:cubicBezTo>
                    <a:pt x="2678" y="29"/>
                    <a:pt x="2639" y="25"/>
                    <a:pt x="2601" y="22"/>
                  </a:cubicBezTo>
                  <a:lnTo>
                    <a:pt x="2601" y="22"/>
                  </a:lnTo>
                  <a:cubicBezTo>
                    <a:pt x="2600" y="22"/>
                    <a:pt x="2598" y="21"/>
                    <a:pt x="2597" y="21"/>
                  </a:cubicBezTo>
                  <a:lnTo>
                    <a:pt x="2597" y="21"/>
                  </a:lnTo>
                  <a:cubicBezTo>
                    <a:pt x="2592" y="21"/>
                    <a:pt x="2587" y="20"/>
                    <a:pt x="2582" y="20"/>
                  </a:cubicBezTo>
                  <a:lnTo>
                    <a:pt x="2582" y="20"/>
                  </a:lnTo>
                  <a:cubicBezTo>
                    <a:pt x="2548" y="17"/>
                    <a:pt x="2515" y="15"/>
                    <a:pt x="2482" y="12"/>
                  </a:cubicBezTo>
                  <a:lnTo>
                    <a:pt x="2482" y="12"/>
                  </a:lnTo>
                  <a:cubicBezTo>
                    <a:pt x="2476" y="12"/>
                    <a:pt x="2470" y="12"/>
                    <a:pt x="2465" y="12"/>
                  </a:cubicBezTo>
                  <a:lnTo>
                    <a:pt x="2465" y="12"/>
                  </a:lnTo>
                  <a:cubicBezTo>
                    <a:pt x="2459" y="10"/>
                    <a:pt x="2452" y="10"/>
                    <a:pt x="2445" y="10"/>
                  </a:cubicBezTo>
                  <a:lnTo>
                    <a:pt x="2445" y="10"/>
                  </a:lnTo>
                  <a:cubicBezTo>
                    <a:pt x="2414" y="9"/>
                    <a:pt x="2383" y="7"/>
                    <a:pt x="2352" y="6"/>
                  </a:cubicBezTo>
                  <a:lnTo>
                    <a:pt x="2352" y="6"/>
                  </a:lnTo>
                  <a:cubicBezTo>
                    <a:pt x="2345" y="6"/>
                    <a:pt x="2338" y="5"/>
                    <a:pt x="2331" y="5"/>
                  </a:cubicBezTo>
                  <a:lnTo>
                    <a:pt x="2331" y="5"/>
                  </a:lnTo>
                  <a:cubicBezTo>
                    <a:pt x="2326" y="5"/>
                    <a:pt x="2321" y="5"/>
                    <a:pt x="2316" y="3"/>
                  </a:cubicBezTo>
                  <a:lnTo>
                    <a:pt x="2316" y="3"/>
                  </a:lnTo>
                  <a:cubicBezTo>
                    <a:pt x="2309" y="3"/>
                    <a:pt x="2302" y="3"/>
                    <a:pt x="2294" y="3"/>
                  </a:cubicBezTo>
                  <a:lnTo>
                    <a:pt x="2294" y="3"/>
                  </a:lnTo>
                  <a:cubicBezTo>
                    <a:pt x="2270" y="3"/>
                    <a:pt x="2246" y="2"/>
                    <a:pt x="2222" y="1"/>
                  </a:cubicBezTo>
                  <a:lnTo>
                    <a:pt x="2222" y="1"/>
                  </a:lnTo>
                  <a:cubicBezTo>
                    <a:pt x="2215" y="1"/>
                    <a:pt x="2208" y="1"/>
                    <a:pt x="2202" y="1"/>
                  </a:cubicBezTo>
                  <a:lnTo>
                    <a:pt x="2202" y="1"/>
                  </a:lnTo>
                  <a:cubicBezTo>
                    <a:pt x="2198" y="1"/>
                    <a:pt x="2195" y="1"/>
                    <a:pt x="2190" y="1"/>
                  </a:cubicBezTo>
                  <a:lnTo>
                    <a:pt x="2190" y="1"/>
                  </a:lnTo>
                  <a:cubicBezTo>
                    <a:pt x="2165" y="0"/>
                    <a:pt x="2138" y="0"/>
                    <a:pt x="2112" y="0"/>
                  </a:cubicBezTo>
                  <a:lnTo>
                    <a:pt x="2112" y="0"/>
                  </a:lnTo>
                  <a:cubicBezTo>
                    <a:pt x="2105" y="0"/>
                    <a:pt x="2100" y="0"/>
                    <a:pt x="2095" y="0"/>
                  </a:cubicBezTo>
                  <a:lnTo>
                    <a:pt x="2095" y="0"/>
                  </a:lnTo>
                  <a:cubicBezTo>
                    <a:pt x="2078" y="0"/>
                    <a:pt x="2061" y="0"/>
                    <a:pt x="2045" y="0"/>
                  </a:cubicBezTo>
                  <a:lnTo>
                    <a:pt x="2045" y="0"/>
                  </a:lnTo>
                  <a:cubicBezTo>
                    <a:pt x="2037" y="0"/>
                    <a:pt x="2029" y="1"/>
                    <a:pt x="2022" y="1"/>
                  </a:cubicBezTo>
                  <a:lnTo>
                    <a:pt x="2022" y="1"/>
                  </a:lnTo>
                  <a:cubicBezTo>
                    <a:pt x="2012" y="1"/>
                    <a:pt x="2002" y="1"/>
                    <a:pt x="1992" y="1"/>
                  </a:cubicBezTo>
                  <a:lnTo>
                    <a:pt x="1992" y="1"/>
                  </a:lnTo>
                  <a:cubicBezTo>
                    <a:pt x="1970" y="2"/>
                    <a:pt x="1948" y="2"/>
                    <a:pt x="1926" y="3"/>
                  </a:cubicBezTo>
                  <a:lnTo>
                    <a:pt x="1926" y="3"/>
                  </a:lnTo>
                  <a:cubicBezTo>
                    <a:pt x="1917" y="3"/>
                    <a:pt x="1908" y="3"/>
                    <a:pt x="1899" y="3"/>
                  </a:cubicBezTo>
                  <a:lnTo>
                    <a:pt x="1899" y="3"/>
                  </a:lnTo>
                  <a:cubicBezTo>
                    <a:pt x="1895" y="3"/>
                    <a:pt x="1891" y="3"/>
                    <a:pt x="1888" y="5"/>
                  </a:cubicBezTo>
                  <a:lnTo>
                    <a:pt x="1888" y="5"/>
                  </a:lnTo>
                  <a:cubicBezTo>
                    <a:pt x="1868" y="5"/>
                    <a:pt x="1850" y="6"/>
                    <a:pt x="1831" y="7"/>
                  </a:cubicBezTo>
                  <a:lnTo>
                    <a:pt x="1831" y="7"/>
                  </a:lnTo>
                  <a:cubicBezTo>
                    <a:pt x="1822" y="7"/>
                    <a:pt x="1813" y="7"/>
                    <a:pt x="1803" y="8"/>
                  </a:cubicBezTo>
                  <a:lnTo>
                    <a:pt x="1803" y="8"/>
                  </a:lnTo>
                  <a:cubicBezTo>
                    <a:pt x="1773" y="10"/>
                    <a:pt x="1743" y="12"/>
                    <a:pt x="1712" y="13"/>
                  </a:cubicBezTo>
                  <a:lnTo>
                    <a:pt x="1712" y="13"/>
                  </a:lnTo>
                  <a:cubicBezTo>
                    <a:pt x="1711" y="13"/>
                    <a:pt x="1711" y="14"/>
                    <a:pt x="1710" y="14"/>
                  </a:cubicBezTo>
                  <a:lnTo>
                    <a:pt x="1710" y="14"/>
                  </a:lnTo>
                  <a:cubicBezTo>
                    <a:pt x="1674" y="16"/>
                    <a:pt x="1637" y="19"/>
                    <a:pt x="1601" y="23"/>
                  </a:cubicBezTo>
                  <a:lnTo>
                    <a:pt x="1601" y="23"/>
                  </a:lnTo>
                  <a:cubicBezTo>
                    <a:pt x="1590" y="23"/>
                    <a:pt x="1580" y="24"/>
                    <a:pt x="1569" y="25"/>
                  </a:cubicBezTo>
                  <a:lnTo>
                    <a:pt x="1569" y="25"/>
                  </a:lnTo>
                  <a:cubicBezTo>
                    <a:pt x="1543" y="28"/>
                    <a:pt x="1518" y="30"/>
                    <a:pt x="1493" y="33"/>
                  </a:cubicBezTo>
                  <a:lnTo>
                    <a:pt x="1493" y="33"/>
                  </a:lnTo>
                  <a:cubicBezTo>
                    <a:pt x="1488" y="34"/>
                    <a:pt x="1483" y="34"/>
                    <a:pt x="1478" y="35"/>
                  </a:cubicBezTo>
                  <a:lnTo>
                    <a:pt x="1478" y="35"/>
                  </a:lnTo>
                  <a:cubicBezTo>
                    <a:pt x="1468" y="35"/>
                    <a:pt x="1458" y="37"/>
                    <a:pt x="1449" y="38"/>
                  </a:cubicBezTo>
                  <a:lnTo>
                    <a:pt x="1449" y="38"/>
                  </a:lnTo>
                  <a:cubicBezTo>
                    <a:pt x="1431" y="39"/>
                    <a:pt x="1414" y="42"/>
                    <a:pt x="1396" y="44"/>
                  </a:cubicBezTo>
                  <a:lnTo>
                    <a:pt x="1396" y="44"/>
                  </a:lnTo>
                  <a:cubicBezTo>
                    <a:pt x="1381" y="46"/>
                    <a:pt x="1366" y="48"/>
                    <a:pt x="1351" y="50"/>
                  </a:cubicBezTo>
                  <a:lnTo>
                    <a:pt x="1351" y="50"/>
                  </a:lnTo>
                  <a:cubicBezTo>
                    <a:pt x="1333" y="52"/>
                    <a:pt x="1316" y="55"/>
                    <a:pt x="1299" y="58"/>
                  </a:cubicBezTo>
                  <a:lnTo>
                    <a:pt x="1299" y="58"/>
                  </a:lnTo>
                  <a:cubicBezTo>
                    <a:pt x="1284" y="60"/>
                    <a:pt x="1269" y="62"/>
                    <a:pt x="1255" y="65"/>
                  </a:cubicBezTo>
                  <a:lnTo>
                    <a:pt x="1255" y="65"/>
                  </a:lnTo>
                  <a:cubicBezTo>
                    <a:pt x="1237" y="67"/>
                    <a:pt x="1220" y="69"/>
                    <a:pt x="1203" y="73"/>
                  </a:cubicBezTo>
                  <a:lnTo>
                    <a:pt x="1203" y="73"/>
                  </a:lnTo>
                  <a:cubicBezTo>
                    <a:pt x="1189" y="75"/>
                    <a:pt x="1174" y="78"/>
                    <a:pt x="1160" y="81"/>
                  </a:cubicBezTo>
                  <a:lnTo>
                    <a:pt x="1160" y="81"/>
                  </a:lnTo>
                  <a:cubicBezTo>
                    <a:pt x="1142" y="83"/>
                    <a:pt x="1126" y="87"/>
                    <a:pt x="1110" y="90"/>
                  </a:cubicBezTo>
                  <a:lnTo>
                    <a:pt x="1110" y="90"/>
                  </a:lnTo>
                  <a:cubicBezTo>
                    <a:pt x="1095" y="93"/>
                    <a:pt x="1081" y="95"/>
                    <a:pt x="1067" y="98"/>
                  </a:cubicBezTo>
                  <a:lnTo>
                    <a:pt x="1067" y="98"/>
                  </a:lnTo>
                  <a:cubicBezTo>
                    <a:pt x="1050" y="101"/>
                    <a:pt x="1035" y="105"/>
                    <a:pt x="1018" y="108"/>
                  </a:cubicBezTo>
                  <a:lnTo>
                    <a:pt x="1018" y="108"/>
                  </a:lnTo>
                  <a:cubicBezTo>
                    <a:pt x="1004" y="111"/>
                    <a:pt x="990" y="115"/>
                    <a:pt x="976" y="118"/>
                  </a:cubicBezTo>
                  <a:lnTo>
                    <a:pt x="976" y="118"/>
                  </a:lnTo>
                  <a:cubicBezTo>
                    <a:pt x="960" y="121"/>
                    <a:pt x="944" y="125"/>
                    <a:pt x="928" y="129"/>
                  </a:cubicBezTo>
                  <a:lnTo>
                    <a:pt x="928" y="129"/>
                  </a:lnTo>
                  <a:cubicBezTo>
                    <a:pt x="915" y="132"/>
                    <a:pt x="901" y="135"/>
                    <a:pt x="887" y="139"/>
                  </a:cubicBezTo>
                  <a:lnTo>
                    <a:pt x="887" y="139"/>
                  </a:lnTo>
                  <a:cubicBezTo>
                    <a:pt x="872" y="143"/>
                    <a:pt x="856" y="147"/>
                    <a:pt x="841" y="151"/>
                  </a:cubicBezTo>
                  <a:lnTo>
                    <a:pt x="841" y="151"/>
                  </a:lnTo>
                  <a:cubicBezTo>
                    <a:pt x="828" y="154"/>
                    <a:pt x="815" y="159"/>
                    <a:pt x="802" y="162"/>
                  </a:cubicBezTo>
                  <a:lnTo>
                    <a:pt x="802" y="162"/>
                  </a:lnTo>
                  <a:cubicBezTo>
                    <a:pt x="786" y="166"/>
                    <a:pt x="772" y="171"/>
                    <a:pt x="756" y="175"/>
                  </a:cubicBezTo>
                  <a:lnTo>
                    <a:pt x="756" y="175"/>
                  </a:lnTo>
                  <a:cubicBezTo>
                    <a:pt x="748" y="178"/>
                    <a:pt x="738" y="181"/>
                    <a:pt x="729" y="183"/>
                  </a:cubicBezTo>
                  <a:lnTo>
                    <a:pt x="729" y="183"/>
                  </a:lnTo>
                  <a:cubicBezTo>
                    <a:pt x="724" y="185"/>
                    <a:pt x="719" y="187"/>
                    <a:pt x="714" y="189"/>
                  </a:cubicBezTo>
                  <a:lnTo>
                    <a:pt x="714" y="189"/>
                  </a:lnTo>
                  <a:cubicBezTo>
                    <a:pt x="709" y="190"/>
                    <a:pt x="705" y="191"/>
                    <a:pt x="701" y="192"/>
                  </a:cubicBezTo>
                  <a:lnTo>
                    <a:pt x="701" y="192"/>
                  </a:lnTo>
                  <a:cubicBezTo>
                    <a:pt x="678" y="200"/>
                    <a:pt x="655" y="207"/>
                    <a:pt x="633" y="215"/>
                  </a:cubicBezTo>
                  <a:lnTo>
                    <a:pt x="633" y="215"/>
                  </a:lnTo>
                  <a:cubicBezTo>
                    <a:pt x="629" y="216"/>
                    <a:pt x="626" y="218"/>
                    <a:pt x="624" y="219"/>
                  </a:cubicBezTo>
                  <a:lnTo>
                    <a:pt x="624" y="219"/>
                  </a:lnTo>
                  <a:cubicBezTo>
                    <a:pt x="599" y="227"/>
                    <a:pt x="577" y="235"/>
                    <a:pt x="554" y="244"/>
                  </a:cubicBezTo>
                  <a:lnTo>
                    <a:pt x="554" y="244"/>
                  </a:lnTo>
                  <a:cubicBezTo>
                    <a:pt x="546" y="248"/>
                    <a:pt x="537" y="251"/>
                    <a:pt x="529" y="254"/>
                  </a:cubicBezTo>
                  <a:lnTo>
                    <a:pt x="529" y="254"/>
                  </a:lnTo>
                  <a:cubicBezTo>
                    <a:pt x="528" y="255"/>
                    <a:pt x="526" y="255"/>
                    <a:pt x="524" y="256"/>
                  </a:cubicBezTo>
                  <a:lnTo>
                    <a:pt x="524" y="256"/>
                  </a:lnTo>
                  <a:cubicBezTo>
                    <a:pt x="519" y="258"/>
                    <a:pt x="513" y="260"/>
                    <a:pt x="508" y="263"/>
                  </a:cubicBezTo>
                  <a:lnTo>
                    <a:pt x="508" y="263"/>
                  </a:lnTo>
                  <a:cubicBezTo>
                    <a:pt x="502" y="265"/>
                    <a:pt x="497" y="267"/>
                    <a:pt x="491" y="270"/>
                  </a:cubicBezTo>
                  <a:lnTo>
                    <a:pt x="491" y="270"/>
                  </a:lnTo>
                  <a:cubicBezTo>
                    <a:pt x="486" y="272"/>
                    <a:pt x="481" y="274"/>
                    <a:pt x="474" y="277"/>
                  </a:cubicBezTo>
                  <a:lnTo>
                    <a:pt x="474" y="277"/>
                  </a:lnTo>
                  <a:cubicBezTo>
                    <a:pt x="470" y="279"/>
                    <a:pt x="464" y="281"/>
                    <a:pt x="458" y="284"/>
                  </a:cubicBezTo>
                  <a:lnTo>
                    <a:pt x="458" y="284"/>
                  </a:lnTo>
                  <a:cubicBezTo>
                    <a:pt x="453" y="286"/>
                    <a:pt x="448" y="289"/>
                    <a:pt x="443" y="291"/>
                  </a:cubicBezTo>
                  <a:lnTo>
                    <a:pt x="443" y="291"/>
                  </a:lnTo>
                  <a:cubicBezTo>
                    <a:pt x="438" y="293"/>
                    <a:pt x="433" y="296"/>
                    <a:pt x="428" y="298"/>
                  </a:cubicBezTo>
                  <a:lnTo>
                    <a:pt x="428" y="298"/>
                  </a:lnTo>
                  <a:cubicBezTo>
                    <a:pt x="422" y="301"/>
                    <a:pt x="417" y="303"/>
                    <a:pt x="412" y="305"/>
                  </a:cubicBezTo>
                  <a:lnTo>
                    <a:pt x="412" y="305"/>
                  </a:lnTo>
                  <a:cubicBezTo>
                    <a:pt x="409" y="308"/>
                    <a:pt x="405" y="309"/>
                    <a:pt x="401" y="311"/>
                  </a:cubicBezTo>
                  <a:lnTo>
                    <a:pt x="401" y="311"/>
                  </a:lnTo>
                  <a:cubicBezTo>
                    <a:pt x="400" y="311"/>
                    <a:pt x="399" y="312"/>
                    <a:pt x="398" y="312"/>
                  </a:cubicBezTo>
                  <a:lnTo>
                    <a:pt x="398" y="312"/>
                  </a:lnTo>
                  <a:cubicBezTo>
                    <a:pt x="384" y="320"/>
                    <a:pt x="370" y="326"/>
                    <a:pt x="356" y="334"/>
                  </a:cubicBezTo>
                  <a:lnTo>
                    <a:pt x="356" y="334"/>
                  </a:lnTo>
                  <a:cubicBezTo>
                    <a:pt x="353" y="335"/>
                    <a:pt x="350" y="337"/>
                    <a:pt x="348" y="338"/>
                  </a:cubicBezTo>
                  <a:lnTo>
                    <a:pt x="348" y="338"/>
                  </a:lnTo>
                  <a:cubicBezTo>
                    <a:pt x="334" y="346"/>
                    <a:pt x="320" y="353"/>
                    <a:pt x="308" y="361"/>
                  </a:cubicBezTo>
                  <a:lnTo>
                    <a:pt x="308" y="361"/>
                  </a:lnTo>
                  <a:cubicBezTo>
                    <a:pt x="307" y="361"/>
                    <a:pt x="307" y="361"/>
                    <a:pt x="306" y="361"/>
                  </a:cubicBezTo>
                  <a:lnTo>
                    <a:pt x="306" y="361"/>
                  </a:lnTo>
                  <a:cubicBezTo>
                    <a:pt x="304" y="362"/>
                    <a:pt x="303" y="363"/>
                    <a:pt x="302" y="364"/>
                  </a:cubicBezTo>
                  <a:lnTo>
                    <a:pt x="302" y="364"/>
                  </a:lnTo>
                  <a:cubicBezTo>
                    <a:pt x="291" y="370"/>
                    <a:pt x="281" y="377"/>
                    <a:pt x="272" y="383"/>
                  </a:cubicBezTo>
                  <a:lnTo>
                    <a:pt x="272" y="383"/>
                  </a:lnTo>
                  <a:cubicBezTo>
                    <a:pt x="269" y="385"/>
                    <a:pt x="267" y="386"/>
                    <a:pt x="265" y="387"/>
                  </a:cubicBezTo>
                  <a:lnTo>
                    <a:pt x="265" y="387"/>
                  </a:lnTo>
                  <a:cubicBezTo>
                    <a:pt x="254" y="394"/>
                    <a:pt x="244" y="401"/>
                    <a:pt x="233" y="408"/>
                  </a:cubicBezTo>
                  <a:lnTo>
                    <a:pt x="233" y="408"/>
                  </a:lnTo>
                  <a:cubicBezTo>
                    <a:pt x="232" y="409"/>
                    <a:pt x="231" y="410"/>
                    <a:pt x="231" y="410"/>
                  </a:cubicBezTo>
                  <a:lnTo>
                    <a:pt x="231" y="410"/>
                  </a:lnTo>
                  <a:cubicBezTo>
                    <a:pt x="229" y="411"/>
                    <a:pt x="228" y="412"/>
                    <a:pt x="227" y="413"/>
                  </a:cubicBezTo>
                  <a:lnTo>
                    <a:pt x="227" y="413"/>
                  </a:lnTo>
                  <a:cubicBezTo>
                    <a:pt x="218" y="419"/>
                    <a:pt x="211" y="424"/>
                    <a:pt x="203" y="430"/>
                  </a:cubicBezTo>
                  <a:lnTo>
                    <a:pt x="203" y="430"/>
                  </a:lnTo>
                  <a:cubicBezTo>
                    <a:pt x="201" y="432"/>
                    <a:pt x="199" y="433"/>
                    <a:pt x="197" y="434"/>
                  </a:cubicBezTo>
                  <a:lnTo>
                    <a:pt x="197" y="434"/>
                  </a:lnTo>
                  <a:cubicBezTo>
                    <a:pt x="188" y="441"/>
                    <a:pt x="179" y="448"/>
                    <a:pt x="172" y="455"/>
                  </a:cubicBezTo>
                  <a:lnTo>
                    <a:pt x="172" y="455"/>
                  </a:lnTo>
                  <a:cubicBezTo>
                    <a:pt x="171" y="456"/>
                    <a:pt x="170" y="456"/>
                    <a:pt x="170" y="457"/>
                  </a:cubicBezTo>
                  <a:lnTo>
                    <a:pt x="170" y="457"/>
                  </a:lnTo>
                  <a:cubicBezTo>
                    <a:pt x="168" y="457"/>
                    <a:pt x="167" y="458"/>
                    <a:pt x="165" y="459"/>
                  </a:cubicBezTo>
                  <a:lnTo>
                    <a:pt x="165" y="459"/>
                  </a:lnTo>
                  <a:cubicBezTo>
                    <a:pt x="159" y="465"/>
                    <a:pt x="153" y="470"/>
                    <a:pt x="147" y="476"/>
                  </a:cubicBezTo>
                  <a:lnTo>
                    <a:pt x="147" y="476"/>
                  </a:lnTo>
                  <a:cubicBezTo>
                    <a:pt x="145" y="478"/>
                    <a:pt x="143" y="480"/>
                    <a:pt x="141" y="482"/>
                  </a:cubicBezTo>
                  <a:lnTo>
                    <a:pt x="141" y="482"/>
                  </a:lnTo>
                  <a:cubicBezTo>
                    <a:pt x="134" y="488"/>
                    <a:pt x="126" y="495"/>
                    <a:pt x="119" y="502"/>
                  </a:cubicBezTo>
                  <a:lnTo>
                    <a:pt x="119" y="502"/>
                  </a:lnTo>
                  <a:lnTo>
                    <a:pt x="119" y="502"/>
                  </a:lnTo>
                  <a:lnTo>
                    <a:pt x="119" y="502"/>
                  </a:lnTo>
                  <a:cubicBezTo>
                    <a:pt x="119" y="503"/>
                    <a:pt x="118" y="504"/>
                    <a:pt x="118" y="505"/>
                  </a:cubicBezTo>
                  <a:lnTo>
                    <a:pt x="118" y="505"/>
                  </a:lnTo>
                  <a:cubicBezTo>
                    <a:pt x="112" y="511"/>
                    <a:pt x="106" y="516"/>
                    <a:pt x="100" y="522"/>
                  </a:cubicBezTo>
                  <a:lnTo>
                    <a:pt x="100" y="522"/>
                  </a:lnTo>
                  <a:cubicBezTo>
                    <a:pt x="99" y="524"/>
                    <a:pt x="97" y="527"/>
                    <a:pt x="95" y="529"/>
                  </a:cubicBezTo>
                  <a:lnTo>
                    <a:pt x="95" y="529"/>
                  </a:lnTo>
                  <a:cubicBezTo>
                    <a:pt x="90" y="534"/>
                    <a:pt x="85" y="540"/>
                    <a:pt x="81" y="546"/>
                  </a:cubicBezTo>
                  <a:lnTo>
                    <a:pt x="81" y="546"/>
                  </a:lnTo>
                  <a:cubicBezTo>
                    <a:pt x="80" y="546"/>
                    <a:pt x="79" y="548"/>
                    <a:pt x="78" y="548"/>
                  </a:cubicBezTo>
                  <a:lnTo>
                    <a:pt x="78" y="548"/>
                  </a:lnTo>
                  <a:cubicBezTo>
                    <a:pt x="78" y="549"/>
                    <a:pt x="78" y="549"/>
                    <a:pt x="77" y="549"/>
                  </a:cubicBezTo>
                  <a:lnTo>
                    <a:pt x="77" y="549"/>
                  </a:lnTo>
                  <a:cubicBezTo>
                    <a:pt x="72" y="556"/>
                    <a:pt x="67" y="563"/>
                    <a:pt x="62" y="570"/>
                  </a:cubicBezTo>
                  <a:lnTo>
                    <a:pt x="62" y="570"/>
                  </a:lnTo>
                  <a:cubicBezTo>
                    <a:pt x="61" y="572"/>
                    <a:pt x="60" y="574"/>
                    <a:pt x="59" y="575"/>
                  </a:cubicBezTo>
                  <a:lnTo>
                    <a:pt x="59" y="575"/>
                  </a:lnTo>
                  <a:cubicBezTo>
                    <a:pt x="55" y="581"/>
                    <a:pt x="52" y="587"/>
                    <a:pt x="48" y="592"/>
                  </a:cubicBezTo>
                  <a:lnTo>
                    <a:pt x="48" y="592"/>
                  </a:lnTo>
                  <a:cubicBezTo>
                    <a:pt x="47" y="593"/>
                    <a:pt x="47" y="594"/>
                    <a:pt x="46" y="595"/>
                  </a:cubicBezTo>
                  <a:lnTo>
                    <a:pt x="46" y="595"/>
                  </a:lnTo>
                  <a:cubicBezTo>
                    <a:pt x="46" y="596"/>
                    <a:pt x="45" y="597"/>
                    <a:pt x="45" y="597"/>
                  </a:cubicBezTo>
                  <a:lnTo>
                    <a:pt x="45" y="597"/>
                  </a:lnTo>
                  <a:cubicBezTo>
                    <a:pt x="40" y="605"/>
                    <a:pt x="36" y="611"/>
                    <a:pt x="33" y="618"/>
                  </a:cubicBezTo>
                  <a:lnTo>
                    <a:pt x="33" y="618"/>
                  </a:lnTo>
                  <a:cubicBezTo>
                    <a:pt x="32" y="620"/>
                    <a:pt x="32" y="621"/>
                    <a:pt x="31" y="622"/>
                  </a:cubicBezTo>
                  <a:lnTo>
                    <a:pt x="31" y="622"/>
                  </a:lnTo>
                  <a:cubicBezTo>
                    <a:pt x="29" y="628"/>
                    <a:pt x="25" y="634"/>
                    <a:pt x="23" y="641"/>
                  </a:cubicBezTo>
                  <a:lnTo>
                    <a:pt x="23" y="641"/>
                  </a:lnTo>
                  <a:cubicBezTo>
                    <a:pt x="23" y="641"/>
                    <a:pt x="22" y="643"/>
                    <a:pt x="22" y="644"/>
                  </a:cubicBezTo>
                  <a:lnTo>
                    <a:pt x="22" y="644"/>
                  </a:lnTo>
                  <a:cubicBezTo>
                    <a:pt x="21" y="645"/>
                    <a:pt x="21" y="646"/>
                    <a:pt x="21" y="647"/>
                  </a:cubicBezTo>
                  <a:lnTo>
                    <a:pt x="21" y="647"/>
                  </a:lnTo>
                  <a:cubicBezTo>
                    <a:pt x="17" y="654"/>
                    <a:pt x="15" y="661"/>
                    <a:pt x="12" y="669"/>
                  </a:cubicBezTo>
                  <a:lnTo>
                    <a:pt x="12" y="669"/>
                  </a:lnTo>
                  <a:lnTo>
                    <a:pt x="12" y="670"/>
                  </a:lnTo>
                  <a:lnTo>
                    <a:pt x="12" y="670"/>
                  </a:lnTo>
                  <a:cubicBezTo>
                    <a:pt x="10" y="677"/>
                    <a:pt x="8" y="684"/>
                    <a:pt x="6" y="691"/>
                  </a:cubicBezTo>
                  <a:lnTo>
                    <a:pt x="6" y="691"/>
                  </a:lnTo>
                  <a:cubicBezTo>
                    <a:pt x="6" y="692"/>
                    <a:pt x="6" y="693"/>
                    <a:pt x="5" y="695"/>
                  </a:cubicBezTo>
                  <a:lnTo>
                    <a:pt x="5" y="695"/>
                  </a:lnTo>
                  <a:cubicBezTo>
                    <a:pt x="5" y="696"/>
                    <a:pt x="5" y="696"/>
                    <a:pt x="5" y="697"/>
                  </a:cubicBezTo>
                  <a:lnTo>
                    <a:pt x="5" y="697"/>
                  </a:lnTo>
                  <a:cubicBezTo>
                    <a:pt x="4" y="705"/>
                    <a:pt x="2" y="713"/>
                    <a:pt x="1" y="720"/>
                  </a:cubicBezTo>
                  <a:lnTo>
                    <a:pt x="1" y="720"/>
                  </a:lnTo>
                  <a:cubicBezTo>
                    <a:pt x="1" y="721"/>
                    <a:pt x="1" y="722"/>
                    <a:pt x="1" y="723"/>
                  </a:cubicBezTo>
                  <a:lnTo>
                    <a:pt x="1" y="723"/>
                  </a:lnTo>
                  <a:cubicBezTo>
                    <a:pt x="0" y="731"/>
                    <a:pt x="0" y="737"/>
                    <a:pt x="0" y="745"/>
                  </a:cubicBezTo>
                  <a:lnTo>
                    <a:pt x="0" y="745"/>
                  </a:lnTo>
                  <a:cubicBezTo>
                    <a:pt x="0" y="746"/>
                    <a:pt x="0" y="747"/>
                    <a:pt x="0" y="748"/>
                  </a:cubicBezTo>
                  <a:lnTo>
                    <a:pt x="0" y="748"/>
                  </a:lnTo>
                  <a:cubicBezTo>
                    <a:pt x="0" y="749"/>
                    <a:pt x="0" y="752"/>
                    <a:pt x="0" y="754"/>
                  </a:cubicBezTo>
                  <a:lnTo>
                    <a:pt x="9" y="3528"/>
                  </a:lnTo>
                  <a:lnTo>
                    <a:pt x="9" y="3528"/>
                  </a:lnTo>
                  <a:cubicBezTo>
                    <a:pt x="9" y="3524"/>
                    <a:pt x="9" y="3522"/>
                    <a:pt x="9" y="3519"/>
                  </a:cubicBezTo>
                  <a:lnTo>
                    <a:pt x="9" y="3519"/>
                  </a:lnTo>
                  <a:cubicBezTo>
                    <a:pt x="9" y="3512"/>
                    <a:pt x="10" y="3505"/>
                    <a:pt x="11" y="3497"/>
                  </a:cubicBezTo>
                  <a:lnTo>
                    <a:pt x="11" y="3497"/>
                  </a:lnTo>
                  <a:cubicBezTo>
                    <a:pt x="11" y="3496"/>
                    <a:pt x="11" y="3495"/>
                    <a:pt x="11" y="3494"/>
                  </a:cubicBezTo>
                  <a:lnTo>
                    <a:pt x="11" y="3494"/>
                  </a:lnTo>
                  <a:cubicBezTo>
                    <a:pt x="11" y="3487"/>
                    <a:pt x="13" y="3479"/>
                    <a:pt x="15" y="3471"/>
                  </a:cubicBezTo>
                  <a:lnTo>
                    <a:pt x="15" y="3471"/>
                  </a:lnTo>
                  <a:cubicBezTo>
                    <a:pt x="15" y="3469"/>
                    <a:pt x="16" y="3467"/>
                    <a:pt x="16" y="3465"/>
                  </a:cubicBezTo>
                  <a:lnTo>
                    <a:pt x="16" y="3465"/>
                  </a:lnTo>
                  <a:cubicBezTo>
                    <a:pt x="17" y="3458"/>
                    <a:pt x="19" y="3451"/>
                    <a:pt x="22" y="3444"/>
                  </a:cubicBezTo>
                  <a:lnTo>
                    <a:pt x="22" y="3444"/>
                  </a:lnTo>
                  <a:lnTo>
                    <a:pt x="22" y="3443"/>
                  </a:lnTo>
                  <a:lnTo>
                    <a:pt x="22" y="3443"/>
                  </a:lnTo>
                  <a:cubicBezTo>
                    <a:pt x="24" y="3435"/>
                    <a:pt x="27" y="3427"/>
                    <a:pt x="30" y="3421"/>
                  </a:cubicBezTo>
                  <a:lnTo>
                    <a:pt x="30" y="3421"/>
                  </a:lnTo>
                  <a:cubicBezTo>
                    <a:pt x="31" y="3418"/>
                    <a:pt x="31" y="3417"/>
                    <a:pt x="32" y="3415"/>
                  </a:cubicBezTo>
                  <a:lnTo>
                    <a:pt x="32" y="3415"/>
                  </a:lnTo>
                  <a:cubicBezTo>
                    <a:pt x="34" y="3409"/>
                    <a:pt x="38" y="3402"/>
                    <a:pt x="40" y="3396"/>
                  </a:cubicBezTo>
                  <a:lnTo>
                    <a:pt x="40" y="3396"/>
                  </a:lnTo>
                  <a:cubicBezTo>
                    <a:pt x="41" y="3395"/>
                    <a:pt x="41" y="3394"/>
                    <a:pt x="42" y="3392"/>
                  </a:cubicBezTo>
                  <a:lnTo>
                    <a:pt x="42" y="3392"/>
                  </a:lnTo>
                  <a:cubicBezTo>
                    <a:pt x="46" y="3385"/>
                    <a:pt x="50" y="3379"/>
                    <a:pt x="54" y="3371"/>
                  </a:cubicBezTo>
                  <a:lnTo>
                    <a:pt x="54" y="3371"/>
                  </a:lnTo>
                  <a:cubicBezTo>
                    <a:pt x="55" y="3369"/>
                    <a:pt x="56" y="3368"/>
                    <a:pt x="58" y="3366"/>
                  </a:cubicBezTo>
                  <a:lnTo>
                    <a:pt x="58" y="3366"/>
                  </a:lnTo>
                  <a:cubicBezTo>
                    <a:pt x="61" y="3360"/>
                    <a:pt x="64" y="3355"/>
                    <a:pt x="68" y="3349"/>
                  </a:cubicBezTo>
                  <a:lnTo>
                    <a:pt x="68" y="3349"/>
                  </a:lnTo>
                  <a:cubicBezTo>
                    <a:pt x="70" y="3347"/>
                    <a:pt x="70" y="3345"/>
                    <a:pt x="71" y="3344"/>
                  </a:cubicBezTo>
                  <a:lnTo>
                    <a:pt x="71" y="3344"/>
                  </a:lnTo>
                  <a:cubicBezTo>
                    <a:pt x="76" y="3337"/>
                    <a:pt x="82" y="3330"/>
                    <a:pt x="87" y="3323"/>
                  </a:cubicBezTo>
                  <a:lnTo>
                    <a:pt x="87" y="3323"/>
                  </a:lnTo>
                  <a:cubicBezTo>
                    <a:pt x="88" y="3322"/>
                    <a:pt x="89" y="3321"/>
                    <a:pt x="90" y="3319"/>
                  </a:cubicBezTo>
                  <a:lnTo>
                    <a:pt x="90" y="3319"/>
                  </a:lnTo>
                  <a:cubicBezTo>
                    <a:pt x="95" y="3314"/>
                    <a:pt x="100" y="3308"/>
                    <a:pt x="105" y="3302"/>
                  </a:cubicBezTo>
                  <a:lnTo>
                    <a:pt x="105" y="3302"/>
                  </a:lnTo>
                  <a:cubicBezTo>
                    <a:pt x="106" y="3300"/>
                    <a:pt x="108" y="3298"/>
                    <a:pt x="110" y="3296"/>
                  </a:cubicBezTo>
                  <a:lnTo>
                    <a:pt x="110" y="3296"/>
                  </a:lnTo>
                  <a:cubicBezTo>
                    <a:pt x="115" y="3290"/>
                    <a:pt x="121" y="3285"/>
                    <a:pt x="127" y="3279"/>
                  </a:cubicBezTo>
                  <a:lnTo>
                    <a:pt x="127" y="3279"/>
                  </a:lnTo>
                  <a:cubicBezTo>
                    <a:pt x="128" y="3278"/>
                    <a:pt x="128" y="3277"/>
                    <a:pt x="129" y="3276"/>
                  </a:cubicBezTo>
                  <a:lnTo>
                    <a:pt x="129" y="3276"/>
                  </a:lnTo>
                  <a:cubicBezTo>
                    <a:pt x="136" y="3269"/>
                    <a:pt x="143" y="3262"/>
                    <a:pt x="150" y="3256"/>
                  </a:cubicBezTo>
                  <a:lnTo>
                    <a:pt x="150" y="3256"/>
                  </a:lnTo>
                  <a:cubicBezTo>
                    <a:pt x="153" y="3254"/>
                    <a:pt x="155" y="3252"/>
                    <a:pt x="156" y="3250"/>
                  </a:cubicBezTo>
                  <a:lnTo>
                    <a:pt x="156" y="3250"/>
                  </a:lnTo>
                  <a:cubicBezTo>
                    <a:pt x="162" y="3244"/>
                    <a:pt x="169" y="3239"/>
                    <a:pt x="175" y="3233"/>
                  </a:cubicBezTo>
                  <a:lnTo>
                    <a:pt x="175" y="3233"/>
                  </a:lnTo>
                  <a:cubicBezTo>
                    <a:pt x="177" y="3232"/>
                    <a:pt x="178" y="3230"/>
                    <a:pt x="181" y="3229"/>
                  </a:cubicBezTo>
                  <a:lnTo>
                    <a:pt x="181" y="3229"/>
                  </a:lnTo>
                  <a:cubicBezTo>
                    <a:pt x="188" y="3222"/>
                    <a:pt x="197" y="3215"/>
                    <a:pt x="207" y="3208"/>
                  </a:cubicBezTo>
                  <a:lnTo>
                    <a:pt x="207" y="3208"/>
                  </a:lnTo>
                  <a:cubicBezTo>
                    <a:pt x="208" y="3207"/>
                    <a:pt x="210" y="3205"/>
                    <a:pt x="213" y="3204"/>
                  </a:cubicBezTo>
                  <a:lnTo>
                    <a:pt x="213" y="3204"/>
                  </a:lnTo>
                  <a:cubicBezTo>
                    <a:pt x="220" y="3198"/>
                    <a:pt x="228" y="3192"/>
                    <a:pt x="236" y="3187"/>
                  </a:cubicBezTo>
                  <a:lnTo>
                    <a:pt x="236" y="3187"/>
                  </a:lnTo>
                  <a:cubicBezTo>
                    <a:pt x="238" y="3185"/>
                    <a:pt x="240" y="3184"/>
                    <a:pt x="243" y="3182"/>
                  </a:cubicBezTo>
                  <a:lnTo>
                    <a:pt x="243" y="3182"/>
                  </a:lnTo>
                  <a:cubicBezTo>
                    <a:pt x="253" y="3175"/>
                    <a:pt x="263" y="3168"/>
                    <a:pt x="274" y="3161"/>
                  </a:cubicBezTo>
                  <a:lnTo>
                    <a:pt x="274" y="3161"/>
                  </a:lnTo>
                  <a:cubicBezTo>
                    <a:pt x="277" y="3160"/>
                    <a:pt x="279" y="3158"/>
                    <a:pt x="281" y="3157"/>
                  </a:cubicBezTo>
                  <a:lnTo>
                    <a:pt x="281" y="3157"/>
                  </a:lnTo>
                  <a:cubicBezTo>
                    <a:pt x="290" y="3150"/>
                    <a:pt x="301" y="3144"/>
                    <a:pt x="311" y="3138"/>
                  </a:cubicBezTo>
                  <a:lnTo>
                    <a:pt x="311" y="3138"/>
                  </a:lnTo>
                  <a:cubicBezTo>
                    <a:pt x="313" y="3137"/>
                    <a:pt x="316" y="3135"/>
                    <a:pt x="317" y="3135"/>
                  </a:cubicBezTo>
                  <a:lnTo>
                    <a:pt x="317" y="3135"/>
                  </a:lnTo>
                  <a:cubicBezTo>
                    <a:pt x="330" y="3127"/>
                    <a:pt x="344" y="3119"/>
                    <a:pt x="357" y="3112"/>
                  </a:cubicBezTo>
                  <a:lnTo>
                    <a:pt x="357" y="3112"/>
                  </a:lnTo>
                  <a:cubicBezTo>
                    <a:pt x="360" y="3111"/>
                    <a:pt x="362" y="3109"/>
                    <a:pt x="365" y="3108"/>
                  </a:cubicBezTo>
                  <a:lnTo>
                    <a:pt x="365" y="3108"/>
                  </a:lnTo>
                  <a:cubicBezTo>
                    <a:pt x="379" y="3101"/>
                    <a:pt x="393" y="3094"/>
                    <a:pt x="408" y="3086"/>
                  </a:cubicBezTo>
                  <a:lnTo>
                    <a:pt x="408" y="3086"/>
                  </a:lnTo>
                  <a:cubicBezTo>
                    <a:pt x="413" y="3083"/>
                    <a:pt x="417" y="3082"/>
                    <a:pt x="421" y="3079"/>
                  </a:cubicBezTo>
                  <a:lnTo>
                    <a:pt x="421" y="3079"/>
                  </a:lnTo>
                  <a:cubicBezTo>
                    <a:pt x="427" y="3076"/>
                    <a:pt x="432" y="3075"/>
                    <a:pt x="437" y="3072"/>
                  </a:cubicBezTo>
                  <a:lnTo>
                    <a:pt x="437" y="3072"/>
                  </a:lnTo>
                  <a:cubicBezTo>
                    <a:pt x="442" y="3070"/>
                    <a:pt x="447" y="3067"/>
                    <a:pt x="452" y="3065"/>
                  </a:cubicBezTo>
                  <a:lnTo>
                    <a:pt x="452" y="3065"/>
                  </a:lnTo>
                  <a:cubicBezTo>
                    <a:pt x="457" y="3063"/>
                    <a:pt x="463" y="3060"/>
                    <a:pt x="468" y="3058"/>
                  </a:cubicBezTo>
                  <a:lnTo>
                    <a:pt x="468" y="3058"/>
                  </a:lnTo>
                  <a:cubicBezTo>
                    <a:pt x="474" y="3055"/>
                    <a:pt x="479" y="3053"/>
                    <a:pt x="484" y="3051"/>
                  </a:cubicBezTo>
                  <a:lnTo>
                    <a:pt x="484" y="3051"/>
                  </a:lnTo>
                  <a:cubicBezTo>
                    <a:pt x="490" y="3048"/>
                    <a:pt x="495" y="3046"/>
                    <a:pt x="500" y="3044"/>
                  </a:cubicBezTo>
                  <a:lnTo>
                    <a:pt x="500" y="3044"/>
                  </a:lnTo>
                  <a:cubicBezTo>
                    <a:pt x="506" y="3041"/>
                    <a:pt x="511" y="3039"/>
                    <a:pt x="517" y="3037"/>
                  </a:cubicBezTo>
                  <a:lnTo>
                    <a:pt x="517" y="3037"/>
                  </a:lnTo>
                  <a:cubicBezTo>
                    <a:pt x="523" y="3035"/>
                    <a:pt x="529" y="3032"/>
                    <a:pt x="534" y="3029"/>
                  </a:cubicBezTo>
                  <a:lnTo>
                    <a:pt x="534" y="3029"/>
                  </a:lnTo>
                  <a:cubicBezTo>
                    <a:pt x="544" y="3026"/>
                    <a:pt x="553" y="3022"/>
                    <a:pt x="563" y="3017"/>
                  </a:cubicBezTo>
                  <a:lnTo>
                    <a:pt x="563" y="3017"/>
                  </a:lnTo>
                  <a:cubicBezTo>
                    <a:pt x="587" y="3009"/>
                    <a:pt x="609" y="3000"/>
                    <a:pt x="633" y="2993"/>
                  </a:cubicBezTo>
                  <a:lnTo>
                    <a:pt x="633" y="2993"/>
                  </a:lnTo>
                  <a:cubicBezTo>
                    <a:pt x="635" y="2991"/>
                    <a:pt x="639" y="2990"/>
                    <a:pt x="642" y="2989"/>
                  </a:cubicBezTo>
                  <a:lnTo>
                    <a:pt x="642" y="2989"/>
                  </a:lnTo>
                  <a:cubicBezTo>
                    <a:pt x="665" y="2981"/>
                    <a:pt x="688" y="2974"/>
                    <a:pt x="710" y="2966"/>
                  </a:cubicBezTo>
                  <a:lnTo>
                    <a:pt x="710" y="2966"/>
                  </a:lnTo>
                  <a:cubicBezTo>
                    <a:pt x="714" y="2965"/>
                    <a:pt x="719" y="2964"/>
                    <a:pt x="723" y="2962"/>
                  </a:cubicBezTo>
                  <a:lnTo>
                    <a:pt x="723" y="2962"/>
                  </a:lnTo>
                  <a:cubicBezTo>
                    <a:pt x="737" y="2957"/>
                    <a:pt x="751" y="2953"/>
                    <a:pt x="766" y="2949"/>
                  </a:cubicBezTo>
                  <a:lnTo>
                    <a:pt x="766" y="2949"/>
                  </a:lnTo>
                  <a:cubicBezTo>
                    <a:pt x="781" y="2945"/>
                    <a:pt x="796" y="2940"/>
                    <a:pt x="811" y="2936"/>
                  </a:cubicBezTo>
                  <a:lnTo>
                    <a:pt x="811" y="2936"/>
                  </a:lnTo>
                  <a:cubicBezTo>
                    <a:pt x="824" y="2932"/>
                    <a:pt x="838" y="2928"/>
                    <a:pt x="851" y="2925"/>
                  </a:cubicBezTo>
                  <a:lnTo>
                    <a:pt x="851" y="2925"/>
                  </a:lnTo>
                  <a:cubicBezTo>
                    <a:pt x="866" y="2921"/>
                    <a:pt x="881" y="2917"/>
                    <a:pt x="897" y="2913"/>
                  </a:cubicBezTo>
                  <a:lnTo>
                    <a:pt x="897" y="2913"/>
                  </a:lnTo>
                  <a:cubicBezTo>
                    <a:pt x="911" y="2909"/>
                    <a:pt x="924" y="2906"/>
                    <a:pt x="938" y="2903"/>
                  </a:cubicBezTo>
                  <a:lnTo>
                    <a:pt x="938" y="2903"/>
                  </a:lnTo>
                  <a:cubicBezTo>
                    <a:pt x="953" y="2899"/>
                    <a:pt x="970" y="2895"/>
                    <a:pt x="986" y="2892"/>
                  </a:cubicBezTo>
                  <a:lnTo>
                    <a:pt x="986" y="2892"/>
                  </a:lnTo>
                  <a:cubicBezTo>
                    <a:pt x="1000" y="2888"/>
                    <a:pt x="1013" y="2885"/>
                    <a:pt x="1028" y="2882"/>
                  </a:cubicBezTo>
                  <a:lnTo>
                    <a:pt x="1028" y="2882"/>
                  </a:lnTo>
                  <a:cubicBezTo>
                    <a:pt x="1044" y="2879"/>
                    <a:pt x="1059" y="2875"/>
                    <a:pt x="1076" y="2872"/>
                  </a:cubicBezTo>
                  <a:lnTo>
                    <a:pt x="1076" y="2872"/>
                  </a:lnTo>
                  <a:cubicBezTo>
                    <a:pt x="1090" y="2869"/>
                    <a:pt x="1105" y="2867"/>
                    <a:pt x="1119" y="2863"/>
                  </a:cubicBezTo>
                  <a:lnTo>
                    <a:pt x="1119" y="2863"/>
                  </a:lnTo>
                  <a:cubicBezTo>
                    <a:pt x="1135" y="2861"/>
                    <a:pt x="1153" y="2857"/>
                    <a:pt x="1169" y="2855"/>
                  </a:cubicBezTo>
                  <a:lnTo>
                    <a:pt x="1169" y="2855"/>
                  </a:lnTo>
                  <a:cubicBezTo>
                    <a:pt x="1184" y="2852"/>
                    <a:pt x="1198" y="2849"/>
                    <a:pt x="1213" y="2847"/>
                  </a:cubicBezTo>
                  <a:lnTo>
                    <a:pt x="1213" y="2847"/>
                  </a:lnTo>
                  <a:cubicBezTo>
                    <a:pt x="1230" y="2844"/>
                    <a:pt x="1247" y="2841"/>
                    <a:pt x="1264" y="2839"/>
                  </a:cubicBezTo>
                  <a:lnTo>
                    <a:pt x="1264" y="2839"/>
                  </a:lnTo>
                  <a:cubicBezTo>
                    <a:pt x="1279" y="2836"/>
                    <a:pt x="1293" y="2834"/>
                    <a:pt x="1309" y="2832"/>
                  </a:cubicBezTo>
                  <a:lnTo>
                    <a:pt x="1309" y="2832"/>
                  </a:lnTo>
                  <a:cubicBezTo>
                    <a:pt x="1326" y="2829"/>
                    <a:pt x="1343" y="2826"/>
                    <a:pt x="1360" y="2824"/>
                  </a:cubicBezTo>
                  <a:lnTo>
                    <a:pt x="1360" y="2824"/>
                  </a:lnTo>
                  <a:cubicBezTo>
                    <a:pt x="1375" y="2822"/>
                    <a:pt x="1391" y="2820"/>
                    <a:pt x="1405" y="2818"/>
                  </a:cubicBezTo>
                  <a:lnTo>
                    <a:pt x="1405" y="2818"/>
                  </a:lnTo>
                  <a:cubicBezTo>
                    <a:pt x="1423" y="2816"/>
                    <a:pt x="1440" y="2813"/>
                    <a:pt x="1458" y="2812"/>
                  </a:cubicBezTo>
                  <a:lnTo>
                    <a:pt x="1458" y="2812"/>
                  </a:lnTo>
                  <a:cubicBezTo>
                    <a:pt x="1473" y="2810"/>
                    <a:pt x="1487" y="2809"/>
                    <a:pt x="1502" y="2807"/>
                  </a:cubicBezTo>
                  <a:lnTo>
                    <a:pt x="1502" y="2807"/>
                  </a:lnTo>
                  <a:cubicBezTo>
                    <a:pt x="1528" y="2804"/>
                    <a:pt x="1553" y="2802"/>
                    <a:pt x="1578" y="2799"/>
                  </a:cubicBezTo>
                  <a:lnTo>
                    <a:pt x="1578" y="2799"/>
                  </a:lnTo>
                  <a:cubicBezTo>
                    <a:pt x="1589" y="2798"/>
                    <a:pt x="1600" y="2797"/>
                    <a:pt x="1611" y="2796"/>
                  </a:cubicBezTo>
                  <a:lnTo>
                    <a:pt x="1611" y="2796"/>
                  </a:lnTo>
                  <a:cubicBezTo>
                    <a:pt x="1647" y="2793"/>
                    <a:pt x="1684" y="2790"/>
                    <a:pt x="1720" y="2787"/>
                  </a:cubicBezTo>
                  <a:lnTo>
                    <a:pt x="1720" y="2787"/>
                  </a:lnTo>
                  <a:cubicBezTo>
                    <a:pt x="1751" y="2786"/>
                    <a:pt x="1782" y="2784"/>
                    <a:pt x="1814" y="2782"/>
                  </a:cubicBezTo>
                  <a:lnTo>
                    <a:pt x="1814" y="2782"/>
                  </a:lnTo>
                  <a:cubicBezTo>
                    <a:pt x="1822" y="2781"/>
                    <a:pt x="1831" y="2781"/>
                    <a:pt x="1840" y="2781"/>
                  </a:cubicBezTo>
                  <a:lnTo>
                    <a:pt x="1840" y="2781"/>
                  </a:lnTo>
                  <a:cubicBezTo>
                    <a:pt x="1862" y="2779"/>
                    <a:pt x="1886" y="2779"/>
                    <a:pt x="1909" y="2778"/>
                  </a:cubicBezTo>
                  <a:lnTo>
                    <a:pt x="1909" y="2778"/>
                  </a:lnTo>
                  <a:cubicBezTo>
                    <a:pt x="1917" y="2778"/>
                    <a:pt x="1927" y="2777"/>
                    <a:pt x="1935" y="2777"/>
                  </a:cubicBezTo>
                  <a:lnTo>
                    <a:pt x="1935" y="2777"/>
                  </a:lnTo>
                  <a:cubicBezTo>
                    <a:pt x="1957" y="2776"/>
                    <a:pt x="1979" y="2776"/>
                    <a:pt x="2001" y="2775"/>
                  </a:cubicBezTo>
                  <a:lnTo>
                    <a:pt x="2001" y="2775"/>
                  </a:lnTo>
                  <a:cubicBezTo>
                    <a:pt x="2011" y="2775"/>
                    <a:pt x="2021" y="2775"/>
                    <a:pt x="2031" y="2775"/>
                  </a:cubicBezTo>
                  <a:lnTo>
                    <a:pt x="2031" y="2775"/>
                  </a:lnTo>
                  <a:cubicBezTo>
                    <a:pt x="2055" y="2774"/>
                    <a:pt x="2079" y="2774"/>
                    <a:pt x="2104" y="2774"/>
                  </a:cubicBezTo>
                  <a:lnTo>
                    <a:pt x="2104" y="2774"/>
                  </a:lnTo>
                  <a:cubicBezTo>
                    <a:pt x="2109" y="2774"/>
                    <a:pt x="2115" y="2774"/>
                    <a:pt x="2121" y="2774"/>
                  </a:cubicBezTo>
                  <a:lnTo>
                    <a:pt x="2121" y="2774"/>
                  </a:lnTo>
                  <a:cubicBezTo>
                    <a:pt x="2151" y="2774"/>
                    <a:pt x="2181" y="2774"/>
                    <a:pt x="2211" y="2775"/>
                  </a:cubicBezTo>
                  <a:lnTo>
                    <a:pt x="2211" y="2775"/>
                  </a:lnTo>
                  <a:cubicBezTo>
                    <a:pt x="2218" y="2775"/>
                    <a:pt x="2225" y="2775"/>
                    <a:pt x="2232" y="2775"/>
                  </a:cubicBezTo>
                  <a:lnTo>
                    <a:pt x="2232" y="2775"/>
                  </a:lnTo>
                  <a:cubicBezTo>
                    <a:pt x="2256" y="2776"/>
                    <a:pt x="2279" y="2777"/>
                    <a:pt x="2303" y="2777"/>
                  </a:cubicBezTo>
                  <a:lnTo>
                    <a:pt x="2303" y="2777"/>
                  </a:lnTo>
                  <a:cubicBezTo>
                    <a:pt x="2311" y="2778"/>
                    <a:pt x="2319" y="2778"/>
                    <a:pt x="2326" y="2778"/>
                  </a:cubicBezTo>
                  <a:lnTo>
                    <a:pt x="2326" y="2778"/>
                  </a:lnTo>
                  <a:cubicBezTo>
                    <a:pt x="2338" y="2779"/>
                    <a:pt x="2350" y="2779"/>
                    <a:pt x="2362" y="2779"/>
                  </a:cubicBezTo>
                  <a:lnTo>
                    <a:pt x="2362" y="2779"/>
                  </a:lnTo>
                  <a:cubicBezTo>
                    <a:pt x="2393" y="2781"/>
                    <a:pt x="2423" y="2782"/>
                    <a:pt x="2454" y="2784"/>
                  </a:cubicBezTo>
                  <a:lnTo>
                    <a:pt x="2454" y="2784"/>
                  </a:lnTo>
                  <a:cubicBezTo>
                    <a:pt x="2467" y="2784"/>
                    <a:pt x="2479" y="2786"/>
                    <a:pt x="2491" y="2786"/>
                  </a:cubicBezTo>
                  <a:lnTo>
                    <a:pt x="2491" y="2786"/>
                  </a:lnTo>
                  <a:cubicBezTo>
                    <a:pt x="2525" y="2789"/>
                    <a:pt x="2558" y="2791"/>
                    <a:pt x="2591" y="2794"/>
                  </a:cubicBezTo>
                  <a:lnTo>
                    <a:pt x="2591" y="2794"/>
                  </a:lnTo>
                  <a:cubicBezTo>
                    <a:pt x="2597" y="2794"/>
                    <a:pt x="2604" y="2795"/>
                    <a:pt x="2610" y="2795"/>
                  </a:cubicBezTo>
                  <a:lnTo>
                    <a:pt x="2610" y="2795"/>
                  </a:lnTo>
                  <a:cubicBezTo>
                    <a:pt x="2648" y="2798"/>
                    <a:pt x="2688" y="2803"/>
                    <a:pt x="2726" y="2807"/>
                  </a:cubicBezTo>
                  <a:lnTo>
                    <a:pt x="2726" y="2807"/>
                  </a:lnTo>
                  <a:cubicBezTo>
                    <a:pt x="2737" y="2808"/>
                    <a:pt x="2747" y="2809"/>
                    <a:pt x="2757" y="2810"/>
                  </a:cubicBezTo>
                  <a:lnTo>
                    <a:pt x="2757" y="2810"/>
                  </a:lnTo>
                  <a:cubicBezTo>
                    <a:pt x="2786" y="2813"/>
                    <a:pt x="2815" y="2817"/>
                    <a:pt x="2844" y="2821"/>
                  </a:cubicBezTo>
                  <a:lnTo>
                    <a:pt x="2844" y="2821"/>
                  </a:lnTo>
                  <a:cubicBezTo>
                    <a:pt x="2860" y="2823"/>
                    <a:pt x="2875" y="2826"/>
                    <a:pt x="2891" y="2827"/>
                  </a:cubicBezTo>
                  <a:lnTo>
                    <a:pt x="2891" y="2827"/>
                  </a:lnTo>
                  <a:cubicBezTo>
                    <a:pt x="2898" y="2828"/>
                    <a:pt x="2905" y="2830"/>
                    <a:pt x="2912" y="2831"/>
                  </a:cubicBezTo>
                  <a:lnTo>
                    <a:pt x="2912" y="2831"/>
                  </a:lnTo>
                  <a:cubicBezTo>
                    <a:pt x="2940" y="2835"/>
                    <a:pt x="2968" y="2839"/>
                    <a:pt x="2995" y="2844"/>
                  </a:cubicBezTo>
                  <a:lnTo>
                    <a:pt x="2995" y="2844"/>
                  </a:lnTo>
                  <a:cubicBezTo>
                    <a:pt x="2999" y="2845"/>
                    <a:pt x="3002" y="2845"/>
                    <a:pt x="3006" y="2845"/>
                  </a:cubicBezTo>
                  <a:lnTo>
                    <a:pt x="3006" y="2845"/>
                  </a:lnTo>
                  <a:cubicBezTo>
                    <a:pt x="3029" y="2849"/>
                    <a:pt x="3054" y="2854"/>
                    <a:pt x="3078" y="2858"/>
                  </a:cubicBezTo>
                  <a:lnTo>
                    <a:pt x="3078" y="2858"/>
                  </a:lnTo>
                  <a:cubicBezTo>
                    <a:pt x="3085" y="2860"/>
                    <a:pt x="3093" y="2861"/>
                    <a:pt x="3101" y="2862"/>
                  </a:cubicBezTo>
                  <a:lnTo>
                    <a:pt x="3101" y="2862"/>
                  </a:lnTo>
                  <a:cubicBezTo>
                    <a:pt x="3122" y="2867"/>
                    <a:pt x="3143" y="2871"/>
                    <a:pt x="3163" y="2875"/>
                  </a:cubicBezTo>
                  <a:lnTo>
                    <a:pt x="3163" y="2875"/>
                  </a:lnTo>
                  <a:cubicBezTo>
                    <a:pt x="3171" y="2877"/>
                    <a:pt x="3177" y="2878"/>
                    <a:pt x="3184" y="2879"/>
                  </a:cubicBezTo>
                  <a:lnTo>
                    <a:pt x="3184" y="2879"/>
                  </a:lnTo>
                  <a:cubicBezTo>
                    <a:pt x="3211" y="2885"/>
                    <a:pt x="3238" y="2892"/>
                    <a:pt x="3263" y="2898"/>
                  </a:cubicBezTo>
                  <a:lnTo>
                    <a:pt x="3263" y="2898"/>
                  </a:lnTo>
                  <a:cubicBezTo>
                    <a:pt x="3271" y="2899"/>
                    <a:pt x="3279" y="2901"/>
                    <a:pt x="3287" y="2904"/>
                  </a:cubicBezTo>
                  <a:lnTo>
                    <a:pt x="3287" y="2904"/>
                  </a:lnTo>
                  <a:cubicBezTo>
                    <a:pt x="3306" y="2908"/>
                    <a:pt x="3326" y="2913"/>
                    <a:pt x="3345" y="2918"/>
                  </a:cubicBezTo>
                  <a:lnTo>
                    <a:pt x="3345" y="2918"/>
                  </a:lnTo>
                  <a:cubicBezTo>
                    <a:pt x="3354" y="2921"/>
                    <a:pt x="3364" y="2923"/>
                    <a:pt x="3374" y="2926"/>
                  </a:cubicBezTo>
                  <a:lnTo>
                    <a:pt x="3374" y="2926"/>
                  </a:lnTo>
                  <a:cubicBezTo>
                    <a:pt x="3392" y="2931"/>
                    <a:pt x="3410" y="2935"/>
                    <a:pt x="3427" y="2940"/>
                  </a:cubicBezTo>
                  <a:lnTo>
                    <a:pt x="3427" y="2940"/>
                  </a:lnTo>
                  <a:cubicBezTo>
                    <a:pt x="3433" y="2942"/>
                    <a:pt x="3439" y="2944"/>
                    <a:pt x="3445" y="2947"/>
                  </a:cubicBezTo>
                  <a:lnTo>
                    <a:pt x="3445" y="2947"/>
                  </a:lnTo>
                  <a:cubicBezTo>
                    <a:pt x="3469" y="2953"/>
                    <a:pt x="3494" y="2961"/>
                    <a:pt x="3517" y="2969"/>
                  </a:cubicBezTo>
                  <a:lnTo>
                    <a:pt x="3517" y="2969"/>
                  </a:lnTo>
                  <a:cubicBezTo>
                    <a:pt x="3529" y="2973"/>
                    <a:pt x="3542" y="2977"/>
                    <a:pt x="3554" y="2981"/>
                  </a:cubicBezTo>
                  <a:lnTo>
                    <a:pt x="3554" y="2981"/>
                  </a:lnTo>
                  <a:cubicBezTo>
                    <a:pt x="3558" y="2982"/>
                    <a:pt x="3563" y="2984"/>
                    <a:pt x="3566" y="2986"/>
                  </a:cubicBezTo>
                  <a:lnTo>
                    <a:pt x="3566" y="2986"/>
                  </a:lnTo>
                  <a:cubicBezTo>
                    <a:pt x="3575" y="2988"/>
                    <a:pt x="3583" y="2991"/>
                    <a:pt x="3591" y="2994"/>
                  </a:cubicBezTo>
                  <a:lnTo>
                    <a:pt x="3591" y="2994"/>
                  </a:lnTo>
                  <a:cubicBezTo>
                    <a:pt x="3597" y="2996"/>
                    <a:pt x="3602" y="2999"/>
                    <a:pt x="3608" y="3000"/>
                  </a:cubicBezTo>
                  <a:lnTo>
                    <a:pt x="3608" y="3000"/>
                  </a:lnTo>
                  <a:cubicBezTo>
                    <a:pt x="3615" y="3003"/>
                    <a:pt x="3622" y="3006"/>
                    <a:pt x="3629" y="3008"/>
                  </a:cubicBezTo>
                  <a:lnTo>
                    <a:pt x="3629" y="3008"/>
                  </a:lnTo>
                  <a:cubicBezTo>
                    <a:pt x="3635" y="3010"/>
                    <a:pt x="3640" y="3012"/>
                    <a:pt x="3645" y="3015"/>
                  </a:cubicBezTo>
                  <a:lnTo>
                    <a:pt x="3645" y="3015"/>
                  </a:lnTo>
                  <a:cubicBezTo>
                    <a:pt x="3652" y="3017"/>
                    <a:pt x="3659" y="3020"/>
                    <a:pt x="3665" y="3023"/>
                  </a:cubicBezTo>
                  <a:lnTo>
                    <a:pt x="3665" y="3023"/>
                  </a:lnTo>
                  <a:cubicBezTo>
                    <a:pt x="3671" y="3024"/>
                    <a:pt x="3676" y="3027"/>
                    <a:pt x="3682" y="3029"/>
                  </a:cubicBezTo>
                  <a:lnTo>
                    <a:pt x="3682" y="3029"/>
                  </a:lnTo>
                  <a:cubicBezTo>
                    <a:pt x="3688" y="3032"/>
                    <a:pt x="3694" y="3035"/>
                    <a:pt x="3700" y="3037"/>
                  </a:cubicBezTo>
                  <a:lnTo>
                    <a:pt x="3700" y="3037"/>
                  </a:lnTo>
                  <a:cubicBezTo>
                    <a:pt x="3706" y="3039"/>
                    <a:pt x="3711" y="3041"/>
                    <a:pt x="3716" y="3044"/>
                  </a:cubicBezTo>
                  <a:lnTo>
                    <a:pt x="3716" y="3044"/>
                  </a:lnTo>
                  <a:cubicBezTo>
                    <a:pt x="3722" y="3046"/>
                    <a:pt x="3728" y="3049"/>
                    <a:pt x="3734" y="3052"/>
                  </a:cubicBezTo>
                  <a:lnTo>
                    <a:pt x="3734" y="3052"/>
                  </a:lnTo>
                  <a:cubicBezTo>
                    <a:pt x="3739" y="3054"/>
                    <a:pt x="3745" y="3056"/>
                    <a:pt x="3749" y="3059"/>
                  </a:cubicBezTo>
                  <a:lnTo>
                    <a:pt x="3749" y="3059"/>
                  </a:lnTo>
                  <a:cubicBezTo>
                    <a:pt x="3755" y="3061"/>
                    <a:pt x="3762" y="3064"/>
                    <a:pt x="3768" y="3067"/>
                  </a:cubicBezTo>
                  <a:lnTo>
                    <a:pt x="3768" y="3067"/>
                  </a:lnTo>
                  <a:cubicBezTo>
                    <a:pt x="3772" y="3069"/>
                    <a:pt x="3777" y="3072"/>
                    <a:pt x="3782" y="3074"/>
                  </a:cubicBezTo>
                  <a:lnTo>
                    <a:pt x="3782" y="3074"/>
                  </a:lnTo>
                  <a:cubicBezTo>
                    <a:pt x="3787" y="3076"/>
                    <a:pt x="3793" y="3079"/>
                    <a:pt x="3798" y="3082"/>
                  </a:cubicBezTo>
                  <a:lnTo>
                    <a:pt x="3798" y="3082"/>
                  </a:lnTo>
                  <a:cubicBezTo>
                    <a:pt x="3804" y="3084"/>
                    <a:pt x="3808" y="3087"/>
                    <a:pt x="3813" y="3089"/>
                  </a:cubicBezTo>
                  <a:lnTo>
                    <a:pt x="3813" y="3089"/>
                  </a:lnTo>
                  <a:cubicBezTo>
                    <a:pt x="3818" y="3092"/>
                    <a:pt x="3824" y="3095"/>
                    <a:pt x="3829" y="3098"/>
                  </a:cubicBezTo>
                  <a:lnTo>
                    <a:pt x="3829" y="3098"/>
                  </a:lnTo>
                  <a:cubicBezTo>
                    <a:pt x="3834" y="3099"/>
                    <a:pt x="3838" y="3102"/>
                    <a:pt x="3843" y="3105"/>
                  </a:cubicBezTo>
                  <a:lnTo>
                    <a:pt x="3843" y="3105"/>
                  </a:lnTo>
                  <a:cubicBezTo>
                    <a:pt x="3848" y="3107"/>
                    <a:pt x="3853" y="3111"/>
                    <a:pt x="3858" y="3113"/>
                  </a:cubicBezTo>
                  <a:lnTo>
                    <a:pt x="3858" y="3113"/>
                  </a:lnTo>
                  <a:cubicBezTo>
                    <a:pt x="3863" y="3116"/>
                    <a:pt x="3867" y="3118"/>
                    <a:pt x="3871" y="3120"/>
                  </a:cubicBezTo>
                  <a:lnTo>
                    <a:pt x="3871" y="3120"/>
                  </a:lnTo>
                  <a:cubicBezTo>
                    <a:pt x="3876" y="3124"/>
                    <a:pt x="3881" y="3127"/>
                    <a:pt x="3887" y="3129"/>
                  </a:cubicBezTo>
                  <a:lnTo>
                    <a:pt x="3887" y="3129"/>
                  </a:lnTo>
                  <a:cubicBezTo>
                    <a:pt x="3891" y="3132"/>
                    <a:pt x="3894" y="3134"/>
                    <a:pt x="3899" y="3136"/>
                  </a:cubicBezTo>
                  <a:lnTo>
                    <a:pt x="3899" y="3136"/>
                  </a:lnTo>
                  <a:cubicBezTo>
                    <a:pt x="3904" y="3140"/>
                    <a:pt x="3909" y="3143"/>
                    <a:pt x="3914" y="3147"/>
                  </a:cubicBezTo>
                  <a:lnTo>
                    <a:pt x="3914" y="3147"/>
                  </a:lnTo>
                  <a:cubicBezTo>
                    <a:pt x="3917" y="3148"/>
                    <a:pt x="3921" y="3151"/>
                    <a:pt x="3924" y="3153"/>
                  </a:cubicBezTo>
                  <a:lnTo>
                    <a:pt x="3924" y="3153"/>
                  </a:lnTo>
                  <a:cubicBezTo>
                    <a:pt x="3930" y="3156"/>
                    <a:pt x="3936" y="3161"/>
                    <a:pt x="3940" y="3164"/>
                  </a:cubicBezTo>
                  <a:lnTo>
                    <a:pt x="3940" y="3164"/>
                  </a:lnTo>
                  <a:cubicBezTo>
                    <a:pt x="3944" y="3165"/>
                    <a:pt x="3946" y="3167"/>
                    <a:pt x="3949" y="3169"/>
                  </a:cubicBezTo>
                  <a:lnTo>
                    <a:pt x="3949" y="3169"/>
                  </a:lnTo>
                  <a:cubicBezTo>
                    <a:pt x="3957" y="3175"/>
                    <a:pt x="3965" y="3180"/>
                    <a:pt x="3973" y="3186"/>
                  </a:cubicBezTo>
                  <a:lnTo>
                    <a:pt x="3973" y="3186"/>
                  </a:lnTo>
                  <a:cubicBezTo>
                    <a:pt x="3973" y="3186"/>
                    <a:pt x="3974" y="3186"/>
                    <a:pt x="3974" y="3187"/>
                  </a:cubicBezTo>
                  <a:lnTo>
                    <a:pt x="3974" y="3187"/>
                  </a:lnTo>
                  <a:cubicBezTo>
                    <a:pt x="3981" y="3192"/>
                    <a:pt x="3988" y="3197"/>
                    <a:pt x="3995" y="3202"/>
                  </a:cubicBezTo>
                  <a:lnTo>
                    <a:pt x="3995" y="3202"/>
                  </a:lnTo>
                  <a:cubicBezTo>
                    <a:pt x="3998" y="3204"/>
                    <a:pt x="3999" y="3207"/>
                    <a:pt x="4002" y="3208"/>
                  </a:cubicBezTo>
                  <a:lnTo>
                    <a:pt x="4002" y="3208"/>
                  </a:lnTo>
                  <a:cubicBezTo>
                    <a:pt x="4007" y="3212"/>
                    <a:pt x="4012" y="3216"/>
                    <a:pt x="4016" y="3220"/>
                  </a:cubicBezTo>
                  <a:lnTo>
                    <a:pt x="4016" y="3220"/>
                  </a:lnTo>
                  <a:cubicBezTo>
                    <a:pt x="4019" y="3222"/>
                    <a:pt x="4022" y="3224"/>
                    <a:pt x="4024" y="3226"/>
                  </a:cubicBezTo>
                  <a:lnTo>
                    <a:pt x="4024" y="3226"/>
                  </a:lnTo>
                  <a:cubicBezTo>
                    <a:pt x="4028" y="3230"/>
                    <a:pt x="4032" y="3233"/>
                    <a:pt x="4035" y="3237"/>
                  </a:cubicBezTo>
                  <a:lnTo>
                    <a:pt x="4035" y="3237"/>
                  </a:lnTo>
                  <a:cubicBezTo>
                    <a:pt x="4039" y="3239"/>
                    <a:pt x="4041" y="3242"/>
                    <a:pt x="4044" y="3243"/>
                  </a:cubicBezTo>
                  <a:lnTo>
                    <a:pt x="4044" y="3243"/>
                  </a:lnTo>
                  <a:cubicBezTo>
                    <a:pt x="4048" y="3247"/>
                    <a:pt x="4051" y="3250"/>
                    <a:pt x="4054" y="3254"/>
                  </a:cubicBezTo>
                  <a:lnTo>
                    <a:pt x="4054" y="3254"/>
                  </a:lnTo>
                  <a:cubicBezTo>
                    <a:pt x="4057" y="3256"/>
                    <a:pt x="4060" y="3259"/>
                    <a:pt x="4062" y="3261"/>
                  </a:cubicBezTo>
                  <a:lnTo>
                    <a:pt x="4062" y="3261"/>
                  </a:lnTo>
                  <a:cubicBezTo>
                    <a:pt x="4065" y="3265"/>
                    <a:pt x="4069" y="3268"/>
                    <a:pt x="4072" y="3271"/>
                  </a:cubicBezTo>
                  <a:lnTo>
                    <a:pt x="4072" y="3271"/>
                  </a:lnTo>
                  <a:cubicBezTo>
                    <a:pt x="4075" y="3273"/>
                    <a:pt x="4077" y="3276"/>
                    <a:pt x="4079" y="3279"/>
                  </a:cubicBezTo>
                  <a:lnTo>
                    <a:pt x="4079" y="3279"/>
                  </a:lnTo>
                  <a:cubicBezTo>
                    <a:pt x="4083" y="3282"/>
                    <a:pt x="4085" y="3286"/>
                    <a:pt x="4088" y="3289"/>
                  </a:cubicBezTo>
                  <a:lnTo>
                    <a:pt x="4088" y="3289"/>
                  </a:lnTo>
                  <a:cubicBezTo>
                    <a:pt x="4090" y="3292"/>
                    <a:pt x="4093" y="3294"/>
                    <a:pt x="4095" y="3296"/>
                  </a:cubicBezTo>
                  <a:lnTo>
                    <a:pt x="4095" y="3296"/>
                  </a:lnTo>
                  <a:cubicBezTo>
                    <a:pt x="4098" y="3300"/>
                    <a:pt x="4101" y="3303"/>
                    <a:pt x="4103" y="3306"/>
                  </a:cubicBezTo>
                  <a:lnTo>
                    <a:pt x="4103" y="3306"/>
                  </a:lnTo>
                  <a:cubicBezTo>
                    <a:pt x="4105" y="3309"/>
                    <a:pt x="4107" y="3312"/>
                    <a:pt x="4109" y="3315"/>
                  </a:cubicBezTo>
                  <a:lnTo>
                    <a:pt x="4109" y="3315"/>
                  </a:lnTo>
                  <a:cubicBezTo>
                    <a:pt x="4112" y="3318"/>
                    <a:pt x="4114" y="3321"/>
                    <a:pt x="4117" y="3324"/>
                  </a:cubicBezTo>
                  <a:lnTo>
                    <a:pt x="4117" y="3324"/>
                  </a:lnTo>
                  <a:cubicBezTo>
                    <a:pt x="4119" y="3326"/>
                    <a:pt x="4121" y="3329"/>
                    <a:pt x="4123" y="3332"/>
                  </a:cubicBezTo>
                  <a:lnTo>
                    <a:pt x="4123" y="3332"/>
                  </a:lnTo>
                  <a:cubicBezTo>
                    <a:pt x="4124" y="3335"/>
                    <a:pt x="4127" y="3338"/>
                    <a:pt x="4129" y="3342"/>
                  </a:cubicBezTo>
                  <a:lnTo>
                    <a:pt x="4129" y="3342"/>
                  </a:lnTo>
                  <a:cubicBezTo>
                    <a:pt x="4131" y="3345"/>
                    <a:pt x="4133" y="3347"/>
                    <a:pt x="4135" y="3351"/>
                  </a:cubicBezTo>
                  <a:lnTo>
                    <a:pt x="4135" y="3351"/>
                  </a:lnTo>
                  <a:cubicBezTo>
                    <a:pt x="4137" y="3353"/>
                    <a:pt x="4138" y="3356"/>
                    <a:pt x="4141" y="3360"/>
                  </a:cubicBezTo>
                  <a:lnTo>
                    <a:pt x="4141" y="3360"/>
                  </a:lnTo>
                  <a:cubicBezTo>
                    <a:pt x="4142" y="3362"/>
                    <a:pt x="4143" y="3365"/>
                    <a:pt x="4145" y="3368"/>
                  </a:cubicBezTo>
                  <a:lnTo>
                    <a:pt x="4145" y="3368"/>
                  </a:lnTo>
                  <a:cubicBezTo>
                    <a:pt x="4147" y="3371"/>
                    <a:pt x="4149" y="3374"/>
                    <a:pt x="4150" y="3378"/>
                  </a:cubicBezTo>
                  <a:lnTo>
                    <a:pt x="4150" y="3378"/>
                  </a:lnTo>
                  <a:cubicBezTo>
                    <a:pt x="4152" y="3381"/>
                    <a:pt x="4154" y="3383"/>
                    <a:pt x="4155" y="3386"/>
                  </a:cubicBezTo>
                  <a:lnTo>
                    <a:pt x="4155" y="3386"/>
                  </a:lnTo>
                  <a:cubicBezTo>
                    <a:pt x="4156" y="3389"/>
                    <a:pt x="4158" y="3392"/>
                    <a:pt x="4159" y="3396"/>
                  </a:cubicBezTo>
                  <a:lnTo>
                    <a:pt x="4159" y="3396"/>
                  </a:lnTo>
                  <a:cubicBezTo>
                    <a:pt x="4160" y="3398"/>
                    <a:pt x="4161" y="3402"/>
                    <a:pt x="4163" y="3404"/>
                  </a:cubicBezTo>
                  <a:lnTo>
                    <a:pt x="4163" y="3404"/>
                  </a:lnTo>
                  <a:cubicBezTo>
                    <a:pt x="4164" y="3408"/>
                    <a:pt x="4166" y="3411"/>
                    <a:pt x="4166" y="3414"/>
                  </a:cubicBezTo>
                  <a:lnTo>
                    <a:pt x="4166" y="3414"/>
                  </a:lnTo>
                  <a:cubicBezTo>
                    <a:pt x="4167" y="3417"/>
                    <a:pt x="4169" y="3420"/>
                    <a:pt x="4170" y="3422"/>
                  </a:cubicBezTo>
                  <a:lnTo>
                    <a:pt x="4170" y="3422"/>
                  </a:lnTo>
                  <a:cubicBezTo>
                    <a:pt x="4171" y="3426"/>
                    <a:pt x="4172" y="3429"/>
                    <a:pt x="4173" y="3433"/>
                  </a:cubicBezTo>
                  <a:lnTo>
                    <a:pt x="4173" y="3433"/>
                  </a:lnTo>
                  <a:cubicBezTo>
                    <a:pt x="4174" y="3435"/>
                    <a:pt x="4175" y="3438"/>
                    <a:pt x="4175" y="3440"/>
                  </a:cubicBezTo>
                  <a:lnTo>
                    <a:pt x="4175" y="3440"/>
                  </a:lnTo>
                  <a:cubicBezTo>
                    <a:pt x="4177" y="3444"/>
                    <a:pt x="4177" y="3447"/>
                    <a:pt x="4178" y="3451"/>
                  </a:cubicBezTo>
                  <a:lnTo>
                    <a:pt x="4178" y="3451"/>
                  </a:lnTo>
                  <a:cubicBezTo>
                    <a:pt x="4179" y="3454"/>
                    <a:pt x="4179" y="3457"/>
                    <a:pt x="4180" y="3459"/>
                  </a:cubicBezTo>
                  <a:lnTo>
                    <a:pt x="4180" y="3459"/>
                  </a:lnTo>
                  <a:cubicBezTo>
                    <a:pt x="4180" y="3463"/>
                    <a:pt x="4181" y="3466"/>
                    <a:pt x="4182" y="3470"/>
                  </a:cubicBezTo>
                  <a:lnTo>
                    <a:pt x="4182" y="3470"/>
                  </a:lnTo>
                  <a:cubicBezTo>
                    <a:pt x="4182" y="3472"/>
                    <a:pt x="4183" y="3475"/>
                    <a:pt x="4183" y="3477"/>
                  </a:cubicBezTo>
                  <a:lnTo>
                    <a:pt x="4183" y="3477"/>
                  </a:lnTo>
                  <a:cubicBezTo>
                    <a:pt x="4183" y="3481"/>
                    <a:pt x="4183" y="3485"/>
                    <a:pt x="4185" y="3489"/>
                  </a:cubicBezTo>
                  <a:lnTo>
                    <a:pt x="4185" y="3489"/>
                  </a:lnTo>
                  <a:cubicBezTo>
                    <a:pt x="4185" y="3492"/>
                    <a:pt x="4185" y="3493"/>
                    <a:pt x="4185" y="3495"/>
                  </a:cubicBezTo>
                  <a:lnTo>
                    <a:pt x="4185" y="3495"/>
                  </a:lnTo>
                  <a:cubicBezTo>
                    <a:pt x="4185" y="3501"/>
                    <a:pt x="4185" y="3508"/>
                    <a:pt x="4185" y="3514"/>
                  </a:cubicBezTo>
                  <a:lnTo>
                    <a:pt x="4185" y="3514"/>
                  </a:lnTo>
                  <a:lnTo>
                    <a:pt x="4185" y="3514"/>
                  </a:lnTo>
                  <a:lnTo>
                    <a:pt x="4176" y="74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9B475434-9308-4D71-8E02-D9B783A73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440" y="7427475"/>
              <a:ext cx="3723547" cy="3138922"/>
            </a:xfrm>
            <a:custGeom>
              <a:avLst/>
              <a:gdLst>
                <a:gd name="T0" fmla="*/ 4171 w 4186"/>
                <a:gd name="T1" fmla="*/ 685 h 3529"/>
                <a:gd name="T2" fmla="*/ 4154 w 4186"/>
                <a:gd name="T3" fmla="*/ 630 h 3529"/>
                <a:gd name="T4" fmla="*/ 4126 w 4186"/>
                <a:gd name="T5" fmla="*/ 577 h 3529"/>
                <a:gd name="T6" fmla="*/ 4086 w 4186"/>
                <a:gd name="T7" fmla="*/ 522 h 3529"/>
                <a:gd name="T8" fmla="*/ 4035 w 4186"/>
                <a:gd name="T9" fmla="*/ 470 h 3529"/>
                <a:gd name="T10" fmla="*/ 3965 w 4186"/>
                <a:gd name="T11" fmla="*/ 413 h 3529"/>
                <a:gd name="T12" fmla="*/ 3889 w 4186"/>
                <a:gd name="T13" fmla="*/ 362 h 3529"/>
                <a:gd name="T14" fmla="*/ 3804 w 4186"/>
                <a:gd name="T15" fmla="*/ 315 h 3529"/>
                <a:gd name="T16" fmla="*/ 3707 w 4186"/>
                <a:gd name="T17" fmla="*/ 270 h 3529"/>
                <a:gd name="T18" fmla="*/ 3599 w 4186"/>
                <a:gd name="T19" fmla="*/ 226 h 3529"/>
                <a:gd name="T20" fmla="*/ 3436 w 4186"/>
                <a:gd name="T21" fmla="*/ 172 h 3529"/>
                <a:gd name="T22" fmla="*/ 3254 w 4186"/>
                <a:gd name="T23" fmla="*/ 124 h 3529"/>
                <a:gd name="T24" fmla="*/ 3068 w 4186"/>
                <a:gd name="T25" fmla="*/ 84 h 3529"/>
                <a:gd name="T26" fmla="*/ 2854 w 4186"/>
                <a:gd name="T27" fmla="*/ 50 h 3529"/>
                <a:gd name="T28" fmla="*/ 2597 w 4186"/>
                <a:gd name="T29" fmla="*/ 21 h 3529"/>
                <a:gd name="T30" fmla="*/ 2331 w 4186"/>
                <a:gd name="T31" fmla="*/ 5 h 3529"/>
                <a:gd name="T32" fmla="*/ 2112 w 4186"/>
                <a:gd name="T33" fmla="*/ 0 h 3529"/>
                <a:gd name="T34" fmla="*/ 1899 w 4186"/>
                <a:gd name="T35" fmla="*/ 3 h 3529"/>
                <a:gd name="T36" fmla="*/ 1601 w 4186"/>
                <a:gd name="T37" fmla="*/ 23 h 3529"/>
                <a:gd name="T38" fmla="*/ 1351 w 4186"/>
                <a:gd name="T39" fmla="*/ 50 h 3529"/>
                <a:gd name="T40" fmla="*/ 1067 w 4186"/>
                <a:gd name="T41" fmla="*/ 98 h 3529"/>
                <a:gd name="T42" fmla="*/ 802 w 4186"/>
                <a:gd name="T43" fmla="*/ 162 h 3529"/>
                <a:gd name="T44" fmla="*/ 624 w 4186"/>
                <a:gd name="T45" fmla="*/ 219 h 3529"/>
                <a:gd name="T46" fmla="*/ 474 w 4186"/>
                <a:gd name="T47" fmla="*/ 277 h 3529"/>
                <a:gd name="T48" fmla="*/ 398 w 4186"/>
                <a:gd name="T49" fmla="*/ 312 h 3529"/>
                <a:gd name="T50" fmla="*/ 272 w 4186"/>
                <a:gd name="T51" fmla="*/ 383 h 3529"/>
                <a:gd name="T52" fmla="*/ 197 w 4186"/>
                <a:gd name="T53" fmla="*/ 434 h 3529"/>
                <a:gd name="T54" fmla="*/ 119 w 4186"/>
                <a:gd name="T55" fmla="*/ 502 h 3529"/>
                <a:gd name="T56" fmla="*/ 78 w 4186"/>
                <a:gd name="T57" fmla="*/ 548 h 3529"/>
                <a:gd name="T58" fmla="*/ 45 w 4186"/>
                <a:gd name="T59" fmla="*/ 597 h 3529"/>
                <a:gd name="T60" fmla="*/ 12 w 4186"/>
                <a:gd name="T61" fmla="*/ 669 h 3529"/>
                <a:gd name="T62" fmla="*/ 1 w 4186"/>
                <a:gd name="T63" fmla="*/ 723 h 3529"/>
                <a:gd name="T64" fmla="*/ 11 w 4186"/>
                <a:gd name="T65" fmla="*/ 3494 h 3529"/>
                <a:gd name="T66" fmla="*/ 32 w 4186"/>
                <a:gd name="T67" fmla="*/ 3415 h 3529"/>
                <a:gd name="T68" fmla="*/ 71 w 4186"/>
                <a:gd name="T69" fmla="*/ 3344 h 3529"/>
                <a:gd name="T70" fmla="*/ 129 w 4186"/>
                <a:gd name="T71" fmla="*/ 3276 h 3529"/>
                <a:gd name="T72" fmla="*/ 213 w 4186"/>
                <a:gd name="T73" fmla="*/ 3204 h 3529"/>
                <a:gd name="T74" fmla="*/ 317 w 4186"/>
                <a:gd name="T75" fmla="*/ 3135 h 3529"/>
                <a:gd name="T76" fmla="*/ 452 w 4186"/>
                <a:gd name="T77" fmla="*/ 3065 h 3529"/>
                <a:gd name="T78" fmla="*/ 563 w 4186"/>
                <a:gd name="T79" fmla="*/ 3017 h 3529"/>
                <a:gd name="T80" fmla="*/ 811 w 4186"/>
                <a:gd name="T81" fmla="*/ 2936 h 3529"/>
                <a:gd name="T82" fmla="*/ 1076 w 4186"/>
                <a:gd name="T83" fmla="*/ 2872 h 3529"/>
                <a:gd name="T84" fmla="*/ 1360 w 4186"/>
                <a:gd name="T85" fmla="*/ 2824 h 3529"/>
                <a:gd name="T86" fmla="*/ 1720 w 4186"/>
                <a:gd name="T87" fmla="*/ 2787 h 3529"/>
                <a:gd name="T88" fmla="*/ 2031 w 4186"/>
                <a:gd name="T89" fmla="*/ 2775 h 3529"/>
                <a:gd name="T90" fmla="*/ 2326 w 4186"/>
                <a:gd name="T91" fmla="*/ 2778 h 3529"/>
                <a:gd name="T92" fmla="*/ 2726 w 4186"/>
                <a:gd name="T93" fmla="*/ 2807 h 3529"/>
                <a:gd name="T94" fmla="*/ 3006 w 4186"/>
                <a:gd name="T95" fmla="*/ 2845 h 3529"/>
                <a:gd name="T96" fmla="*/ 3287 w 4186"/>
                <a:gd name="T97" fmla="*/ 2904 h 3529"/>
                <a:gd name="T98" fmla="*/ 3554 w 4186"/>
                <a:gd name="T99" fmla="*/ 2981 h 3529"/>
                <a:gd name="T100" fmla="*/ 3665 w 4186"/>
                <a:gd name="T101" fmla="*/ 3023 h 3529"/>
                <a:gd name="T102" fmla="*/ 3768 w 4186"/>
                <a:gd name="T103" fmla="*/ 3067 h 3529"/>
                <a:gd name="T104" fmla="*/ 3858 w 4186"/>
                <a:gd name="T105" fmla="*/ 3113 h 3529"/>
                <a:gd name="T106" fmla="*/ 3940 w 4186"/>
                <a:gd name="T107" fmla="*/ 3164 h 3529"/>
                <a:gd name="T108" fmla="*/ 4016 w 4186"/>
                <a:gd name="T109" fmla="*/ 3220 h 3529"/>
                <a:gd name="T110" fmla="*/ 4072 w 4186"/>
                <a:gd name="T111" fmla="*/ 3271 h 3529"/>
                <a:gd name="T112" fmla="*/ 4117 w 4186"/>
                <a:gd name="T113" fmla="*/ 3324 h 3529"/>
                <a:gd name="T114" fmla="*/ 4150 w 4186"/>
                <a:gd name="T115" fmla="*/ 3378 h 3529"/>
                <a:gd name="T116" fmla="*/ 4173 w 4186"/>
                <a:gd name="T117" fmla="*/ 3433 h 3529"/>
                <a:gd name="T118" fmla="*/ 4185 w 4186"/>
                <a:gd name="T119" fmla="*/ 3489 h 3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6" h="3529">
                  <a:moveTo>
                    <a:pt x="4176" y="740"/>
                  </a:moveTo>
                  <a:lnTo>
                    <a:pt x="4176" y="740"/>
                  </a:lnTo>
                  <a:cubicBezTo>
                    <a:pt x="4176" y="734"/>
                    <a:pt x="4176" y="728"/>
                    <a:pt x="4176" y="721"/>
                  </a:cubicBezTo>
                  <a:lnTo>
                    <a:pt x="4176" y="721"/>
                  </a:lnTo>
                  <a:cubicBezTo>
                    <a:pt x="4175" y="719"/>
                    <a:pt x="4175" y="718"/>
                    <a:pt x="4175" y="715"/>
                  </a:cubicBezTo>
                  <a:lnTo>
                    <a:pt x="4175" y="715"/>
                  </a:lnTo>
                  <a:cubicBezTo>
                    <a:pt x="4174" y="712"/>
                    <a:pt x="4174" y="707"/>
                    <a:pt x="4173" y="703"/>
                  </a:cubicBezTo>
                  <a:lnTo>
                    <a:pt x="4173" y="703"/>
                  </a:lnTo>
                  <a:cubicBezTo>
                    <a:pt x="4173" y="700"/>
                    <a:pt x="4173" y="698"/>
                    <a:pt x="4173" y="696"/>
                  </a:cubicBezTo>
                  <a:lnTo>
                    <a:pt x="4173" y="696"/>
                  </a:lnTo>
                  <a:cubicBezTo>
                    <a:pt x="4172" y="692"/>
                    <a:pt x="4171" y="689"/>
                    <a:pt x="4171" y="685"/>
                  </a:cubicBezTo>
                  <a:lnTo>
                    <a:pt x="4171" y="685"/>
                  </a:lnTo>
                  <a:cubicBezTo>
                    <a:pt x="4170" y="683"/>
                    <a:pt x="4169" y="680"/>
                    <a:pt x="4168" y="677"/>
                  </a:cubicBezTo>
                  <a:lnTo>
                    <a:pt x="4168" y="677"/>
                  </a:lnTo>
                  <a:cubicBezTo>
                    <a:pt x="4167" y="674"/>
                    <a:pt x="4167" y="670"/>
                    <a:pt x="4166" y="666"/>
                  </a:cubicBezTo>
                  <a:lnTo>
                    <a:pt x="4166" y="666"/>
                  </a:lnTo>
                  <a:cubicBezTo>
                    <a:pt x="4166" y="664"/>
                    <a:pt x="4165" y="661"/>
                    <a:pt x="4164" y="659"/>
                  </a:cubicBezTo>
                  <a:lnTo>
                    <a:pt x="4164" y="659"/>
                  </a:lnTo>
                  <a:cubicBezTo>
                    <a:pt x="4162" y="655"/>
                    <a:pt x="4161" y="652"/>
                    <a:pt x="4160" y="648"/>
                  </a:cubicBezTo>
                  <a:lnTo>
                    <a:pt x="4160" y="648"/>
                  </a:lnTo>
                  <a:cubicBezTo>
                    <a:pt x="4160" y="646"/>
                    <a:pt x="4158" y="643"/>
                    <a:pt x="4157" y="641"/>
                  </a:cubicBezTo>
                  <a:lnTo>
                    <a:pt x="4157" y="641"/>
                  </a:lnTo>
                  <a:cubicBezTo>
                    <a:pt x="4156" y="637"/>
                    <a:pt x="4155" y="634"/>
                    <a:pt x="4154" y="630"/>
                  </a:cubicBezTo>
                  <a:lnTo>
                    <a:pt x="4154" y="630"/>
                  </a:lnTo>
                  <a:cubicBezTo>
                    <a:pt x="4152" y="628"/>
                    <a:pt x="4151" y="624"/>
                    <a:pt x="4149" y="622"/>
                  </a:cubicBezTo>
                  <a:lnTo>
                    <a:pt x="4149" y="622"/>
                  </a:lnTo>
                  <a:cubicBezTo>
                    <a:pt x="4149" y="618"/>
                    <a:pt x="4147" y="616"/>
                    <a:pt x="4145" y="612"/>
                  </a:cubicBezTo>
                  <a:lnTo>
                    <a:pt x="4145" y="612"/>
                  </a:lnTo>
                  <a:cubicBezTo>
                    <a:pt x="4144" y="610"/>
                    <a:pt x="4143" y="607"/>
                    <a:pt x="4141" y="604"/>
                  </a:cubicBezTo>
                  <a:lnTo>
                    <a:pt x="4141" y="604"/>
                  </a:lnTo>
                  <a:cubicBezTo>
                    <a:pt x="4139" y="601"/>
                    <a:pt x="4137" y="597"/>
                    <a:pt x="4136" y="594"/>
                  </a:cubicBezTo>
                  <a:lnTo>
                    <a:pt x="4136" y="594"/>
                  </a:lnTo>
                  <a:cubicBezTo>
                    <a:pt x="4134" y="591"/>
                    <a:pt x="4132" y="588"/>
                    <a:pt x="4131" y="586"/>
                  </a:cubicBezTo>
                  <a:lnTo>
                    <a:pt x="4131" y="586"/>
                  </a:lnTo>
                  <a:cubicBezTo>
                    <a:pt x="4129" y="582"/>
                    <a:pt x="4127" y="579"/>
                    <a:pt x="4126" y="577"/>
                  </a:cubicBezTo>
                  <a:lnTo>
                    <a:pt x="4126" y="577"/>
                  </a:lnTo>
                  <a:cubicBezTo>
                    <a:pt x="4124" y="573"/>
                    <a:pt x="4122" y="571"/>
                    <a:pt x="4120" y="568"/>
                  </a:cubicBezTo>
                  <a:lnTo>
                    <a:pt x="4120" y="568"/>
                  </a:lnTo>
                  <a:cubicBezTo>
                    <a:pt x="4118" y="565"/>
                    <a:pt x="4115" y="562"/>
                    <a:pt x="4113" y="558"/>
                  </a:cubicBezTo>
                  <a:lnTo>
                    <a:pt x="4113" y="558"/>
                  </a:lnTo>
                  <a:cubicBezTo>
                    <a:pt x="4111" y="556"/>
                    <a:pt x="4109" y="552"/>
                    <a:pt x="4107" y="550"/>
                  </a:cubicBezTo>
                  <a:lnTo>
                    <a:pt x="4107" y="550"/>
                  </a:lnTo>
                  <a:cubicBezTo>
                    <a:pt x="4105" y="546"/>
                    <a:pt x="4102" y="544"/>
                    <a:pt x="4100" y="541"/>
                  </a:cubicBezTo>
                  <a:lnTo>
                    <a:pt x="4100" y="541"/>
                  </a:lnTo>
                  <a:cubicBezTo>
                    <a:pt x="4098" y="538"/>
                    <a:pt x="4095" y="535"/>
                    <a:pt x="4094" y="532"/>
                  </a:cubicBezTo>
                  <a:lnTo>
                    <a:pt x="4094" y="532"/>
                  </a:lnTo>
                  <a:cubicBezTo>
                    <a:pt x="4091" y="529"/>
                    <a:pt x="4089" y="526"/>
                    <a:pt x="4086" y="522"/>
                  </a:cubicBezTo>
                  <a:lnTo>
                    <a:pt x="4086" y="522"/>
                  </a:lnTo>
                  <a:cubicBezTo>
                    <a:pt x="4084" y="520"/>
                    <a:pt x="4081" y="517"/>
                    <a:pt x="4078" y="515"/>
                  </a:cubicBezTo>
                  <a:lnTo>
                    <a:pt x="4078" y="515"/>
                  </a:lnTo>
                  <a:cubicBezTo>
                    <a:pt x="4076" y="512"/>
                    <a:pt x="4073" y="508"/>
                    <a:pt x="4070" y="505"/>
                  </a:cubicBezTo>
                  <a:lnTo>
                    <a:pt x="4070" y="505"/>
                  </a:lnTo>
                  <a:cubicBezTo>
                    <a:pt x="4067" y="503"/>
                    <a:pt x="4065" y="500"/>
                    <a:pt x="4063" y="497"/>
                  </a:cubicBezTo>
                  <a:lnTo>
                    <a:pt x="4063" y="497"/>
                  </a:lnTo>
                  <a:cubicBezTo>
                    <a:pt x="4060" y="494"/>
                    <a:pt x="4056" y="491"/>
                    <a:pt x="4053" y="487"/>
                  </a:cubicBezTo>
                  <a:lnTo>
                    <a:pt x="4053" y="487"/>
                  </a:lnTo>
                  <a:cubicBezTo>
                    <a:pt x="4050" y="485"/>
                    <a:pt x="4048" y="482"/>
                    <a:pt x="4045" y="480"/>
                  </a:cubicBezTo>
                  <a:lnTo>
                    <a:pt x="4045" y="480"/>
                  </a:lnTo>
                  <a:cubicBezTo>
                    <a:pt x="4041" y="476"/>
                    <a:pt x="4038" y="473"/>
                    <a:pt x="4035" y="470"/>
                  </a:cubicBezTo>
                  <a:lnTo>
                    <a:pt x="4035" y="470"/>
                  </a:lnTo>
                  <a:cubicBezTo>
                    <a:pt x="4032" y="468"/>
                    <a:pt x="4030" y="465"/>
                    <a:pt x="4026" y="463"/>
                  </a:cubicBezTo>
                  <a:lnTo>
                    <a:pt x="4026" y="463"/>
                  </a:lnTo>
                  <a:cubicBezTo>
                    <a:pt x="4023" y="459"/>
                    <a:pt x="4018" y="456"/>
                    <a:pt x="4015" y="452"/>
                  </a:cubicBezTo>
                  <a:lnTo>
                    <a:pt x="4015" y="452"/>
                  </a:lnTo>
                  <a:cubicBezTo>
                    <a:pt x="4012" y="450"/>
                    <a:pt x="4009" y="448"/>
                    <a:pt x="4006" y="446"/>
                  </a:cubicBezTo>
                  <a:lnTo>
                    <a:pt x="4006" y="446"/>
                  </a:lnTo>
                  <a:cubicBezTo>
                    <a:pt x="4002" y="442"/>
                    <a:pt x="3998" y="438"/>
                    <a:pt x="3993" y="434"/>
                  </a:cubicBezTo>
                  <a:lnTo>
                    <a:pt x="3993" y="434"/>
                  </a:lnTo>
                  <a:cubicBezTo>
                    <a:pt x="3990" y="433"/>
                    <a:pt x="3988" y="431"/>
                    <a:pt x="3986" y="428"/>
                  </a:cubicBezTo>
                  <a:lnTo>
                    <a:pt x="3986" y="428"/>
                  </a:lnTo>
                  <a:cubicBezTo>
                    <a:pt x="3979" y="423"/>
                    <a:pt x="3972" y="418"/>
                    <a:pt x="3965" y="413"/>
                  </a:cubicBezTo>
                  <a:lnTo>
                    <a:pt x="3965" y="413"/>
                  </a:lnTo>
                  <a:lnTo>
                    <a:pt x="3964" y="412"/>
                  </a:lnTo>
                  <a:lnTo>
                    <a:pt x="3964" y="412"/>
                  </a:lnTo>
                  <a:cubicBezTo>
                    <a:pt x="3956" y="406"/>
                    <a:pt x="3947" y="401"/>
                    <a:pt x="3940" y="395"/>
                  </a:cubicBezTo>
                  <a:lnTo>
                    <a:pt x="3940" y="395"/>
                  </a:lnTo>
                  <a:cubicBezTo>
                    <a:pt x="3937" y="393"/>
                    <a:pt x="3935" y="391"/>
                    <a:pt x="3931" y="390"/>
                  </a:cubicBezTo>
                  <a:lnTo>
                    <a:pt x="3931" y="390"/>
                  </a:lnTo>
                  <a:cubicBezTo>
                    <a:pt x="3926" y="387"/>
                    <a:pt x="3921" y="382"/>
                    <a:pt x="3915" y="379"/>
                  </a:cubicBezTo>
                  <a:lnTo>
                    <a:pt x="3915" y="379"/>
                  </a:lnTo>
                  <a:cubicBezTo>
                    <a:pt x="3911" y="377"/>
                    <a:pt x="3908" y="374"/>
                    <a:pt x="3904" y="373"/>
                  </a:cubicBezTo>
                  <a:lnTo>
                    <a:pt x="3904" y="373"/>
                  </a:lnTo>
                  <a:cubicBezTo>
                    <a:pt x="3900" y="369"/>
                    <a:pt x="3894" y="366"/>
                    <a:pt x="3889" y="362"/>
                  </a:cubicBezTo>
                  <a:lnTo>
                    <a:pt x="3889" y="362"/>
                  </a:lnTo>
                  <a:cubicBezTo>
                    <a:pt x="3885" y="361"/>
                    <a:pt x="3881" y="358"/>
                    <a:pt x="3877" y="355"/>
                  </a:cubicBezTo>
                  <a:lnTo>
                    <a:pt x="3877" y="355"/>
                  </a:lnTo>
                  <a:cubicBezTo>
                    <a:pt x="3872" y="353"/>
                    <a:pt x="3867" y="350"/>
                    <a:pt x="3862" y="347"/>
                  </a:cubicBezTo>
                  <a:lnTo>
                    <a:pt x="3862" y="347"/>
                  </a:lnTo>
                  <a:cubicBezTo>
                    <a:pt x="3857" y="344"/>
                    <a:pt x="3853" y="342"/>
                    <a:pt x="3849" y="339"/>
                  </a:cubicBezTo>
                  <a:lnTo>
                    <a:pt x="3849" y="339"/>
                  </a:lnTo>
                  <a:cubicBezTo>
                    <a:pt x="3844" y="337"/>
                    <a:pt x="3839" y="333"/>
                    <a:pt x="3834" y="331"/>
                  </a:cubicBezTo>
                  <a:lnTo>
                    <a:pt x="3834" y="331"/>
                  </a:lnTo>
                  <a:cubicBezTo>
                    <a:pt x="3828" y="328"/>
                    <a:pt x="3824" y="326"/>
                    <a:pt x="3820" y="324"/>
                  </a:cubicBezTo>
                  <a:lnTo>
                    <a:pt x="3820" y="324"/>
                  </a:lnTo>
                  <a:cubicBezTo>
                    <a:pt x="3815" y="321"/>
                    <a:pt x="3808" y="318"/>
                    <a:pt x="3804" y="315"/>
                  </a:cubicBezTo>
                  <a:lnTo>
                    <a:pt x="3804" y="315"/>
                  </a:lnTo>
                  <a:cubicBezTo>
                    <a:pt x="3798" y="313"/>
                    <a:pt x="3794" y="310"/>
                    <a:pt x="3790" y="308"/>
                  </a:cubicBezTo>
                  <a:lnTo>
                    <a:pt x="3790" y="308"/>
                  </a:lnTo>
                  <a:cubicBezTo>
                    <a:pt x="3784" y="305"/>
                    <a:pt x="3778" y="302"/>
                    <a:pt x="3773" y="300"/>
                  </a:cubicBezTo>
                  <a:lnTo>
                    <a:pt x="3773" y="300"/>
                  </a:lnTo>
                  <a:cubicBezTo>
                    <a:pt x="3768" y="297"/>
                    <a:pt x="3762" y="295"/>
                    <a:pt x="3758" y="293"/>
                  </a:cubicBezTo>
                  <a:lnTo>
                    <a:pt x="3758" y="293"/>
                  </a:lnTo>
                  <a:cubicBezTo>
                    <a:pt x="3752" y="291"/>
                    <a:pt x="3746" y="287"/>
                    <a:pt x="3740" y="285"/>
                  </a:cubicBezTo>
                  <a:lnTo>
                    <a:pt x="3740" y="285"/>
                  </a:lnTo>
                  <a:cubicBezTo>
                    <a:pt x="3735" y="282"/>
                    <a:pt x="3730" y="280"/>
                    <a:pt x="3725" y="278"/>
                  </a:cubicBezTo>
                  <a:lnTo>
                    <a:pt x="3725" y="278"/>
                  </a:lnTo>
                  <a:cubicBezTo>
                    <a:pt x="3719" y="275"/>
                    <a:pt x="3713" y="272"/>
                    <a:pt x="3707" y="270"/>
                  </a:cubicBezTo>
                  <a:lnTo>
                    <a:pt x="3707" y="270"/>
                  </a:lnTo>
                  <a:cubicBezTo>
                    <a:pt x="3702" y="267"/>
                    <a:pt x="3696" y="265"/>
                    <a:pt x="3691" y="263"/>
                  </a:cubicBezTo>
                  <a:lnTo>
                    <a:pt x="3691" y="263"/>
                  </a:lnTo>
                  <a:cubicBezTo>
                    <a:pt x="3685" y="260"/>
                    <a:pt x="3679" y="258"/>
                    <a:pt x="3673" y="255"/>
                  </a:cubicBezTo>
                  <a:lnTo>
                    <a:pt x="3673" y="255"/>
                  </a:lnTo>
                  <a:cubicBezTo>
                    <a:pt x="3667" y="253"/>
                    <a:pt x="3661" y="250"/>
                    <a:pt x="3656" y="249"/>
                  </a:cubicBezTo>
                  <a:lnTo>
                    <a:pt x="3656" y="249"/>
                  </a:lnTo>
                  <a:cubicBezTo>
                    <a:pt x="3650" y="246"/>
                    <a:pt x="3643" y="243"/>
                    <a:pt x="3636" y="241"/>
                  </a:cubicBezTo>
                  <a:lnTo>
                    <a:pt x="3636" y="241"/>
                  </a:lnTo>
                  <a:cubicBezTo>
                    <a:pt x="3630" y="238"/>
                    <a:pt x="3625" y="236"/>
                    <a:pt x="3620" y="234"/>
                  </a:cubicBezTo>
                  <a:lnTo>
                    <a:pt x="3620" y="234"/>
                  </a:lnTo>
                  <a:cubicBezTo>
                    <a:pt x="3613" y="232"/>
                    <a:pt x="3606" y="229"/>
                    <a:pt x="3599" y="226"/>
                  </a:cubicBezTo>
                  <a:lnTo>
                    <a:pt x="3599" y="226"/>
                  </a:lnTo>
                  <a:cubicBezTo>
                    <a:pt x="3593" y="225"/>
                    <a:pt x="3588" y="222"/>
                    <a:pt x="3582" y="220"/>
                  </a:cubicBezTo>
                  <a:lnTo>
                    <a:pt x="3582" y="220"/>
                  </a:lnTo>
                  <a:cubicBezTo>
                    <a:pt x="3579" y="219"/>
                    <a:pt x="3578" y="219"/>
                    <a:pt x="3575" y="218"/>
                  </a:cubicBezTo>
                  <a:lnTo>
                    <a:pt x="3575" y="218"/>
                  </a:lnTo>
                  <a:cubicBezTo>
                    <a:pt x="3569" y="216"/>
                    <a:pt x="3563" y="213"/>
                    <a:pt x="3557" y="212"/>
                  </a:cubicBezTo>
                  <a:lnTo>
                    <a:pt x="3557" y="212"/>
                  </a:lnTo>
                  <a:cubicBezTo>
                    <a:pt x="3554" y="210"/>
                    <a:pt x="3549" y="208"/>
                    <a:pt x="3545" y="207"/>
                  </a:cubicBezTo>
                  <a:lnTo>
                    <a:pt x="3545" y="207"/>
                  </a:lnTo>
                  <a:cubicBezTo>
                    <a:pt x="3533" y="203"/>
                    <a:pt x="3520" y="199"/>
                    <a:pt x="3507" y="194"/>
                  </a:cubicBezTo>
                  <a:lnTo>
                    <a:pt x="3507" y="194"/>
                  </a:lnTo>
                  <a:cubicBezTo>
                    <a:pt x="3483" y="187"/>
                    <a:pt x="3459" y="179"/>
                    <a:pt x="3436" y="172"/>
                  </a:cubicBezTo>
                  <a:lnTo>
                    <a:pt x="3436" y="172"/>
                  </a:lnTo>
                  <a:cubicBezTo>
                    <a:pt x="3429" y="171"/>
                    <a:pt x="3423" y="169"/>
                    <a:pt x="3417" y="166"/>
                  </a:cubicBezTo>
                  <a:lnTo>
                    <a:pt x="3417" y="166"/>
                  </a:lnTo>
                  <a:cubicBezTo>
                    <a:pt x="3411" y="164"/>
                    <a:pt x="3406" y="163"/>
                    <a:pt x="3400" y="161"/>
                  </a:cubicBezTo>
                  <a:lnTo>
                    <a:pt x="3400" y="161"/>
                  </a:lnTo>
                  <a:cubicBezTo>
                    <a:pt x="3387" y="158"/>
                    <a:pt x="3376" y="155"/>
                    <a:pt x="3364" y="152"/>
                  </a:cubicBezTo>
                  <a:lnTo>
                    <a:pt x="3364" y="152"/>
                  </a:lnTo>
                  <a:cubicBezTo>
                    <a:pt x="3355" y="149"/>
                    <a:pt x="3345" y="147"/>
                    <a:pt x="3335" y="144"/>
                  </a:cubicBezTo>
                  <a:lnTo>
                    <a:pt x="3335" y="144"/>
                  </a:lnTo>
                  <a:cubicBezTo>
                    <a:pt x="3316" y="139"/>
                    <a:pt x="3297" y="134"/>
                    <a:pt x="3278" y="130"/>
                  </a:cubicBezTo>
                  <a:lnTo>
                    <a:pt x="3278" y="130"/>
                  </a:lnTo>
                  <a:cubicBezTo>
                    <a:pt x="3269" y="128"/>
                    <a:pt x="3262" y="125"/>
                    <a:pt x="3254" y="124"/>
                  </a:cubicBezTo>
                  <a:lnTo>
                    <a:pt x="3254" y="124"/>
                  </a:lnTo>
                  <a:cubicBezTo>
                    <a:pt x="3253" y="124"/>
                    <a:pt x="3251" y="123"/>
                    <a:pt x="3250" y="123"/>
                  </a:cubicBezTo>
                  <a:lnTo>
                    <a:pt x="3250" y="123"/>
                  </a:lnTo>
                  <a:cubicBezTo>
                    <a:pt x="3226" y="117"/>
                    <a:pt x="3200" y="111"/>
                    <a:pt x="3175" y="105"/>
                  </a:cubicBezTo>
                  <a:lnTo>
                    <a:pt x="3175" y="105"/>
                  </a:lnTo>
                  <a:cubicBezTo>
                    <a:pt x="3168" y="104"/>
                    <a:pt x="3161" y="103"/>
                    <a:pt x="3154" y="101"/>
                  </a:cubicBezTo>
                  <a:lnTo>
                    <a:pt x="3154" y="101"/>
                  </a:lnTo>
                  <a:cubicBezTo>
                    <a:pt x="3141" y="99"/>
                    <a:pt x="3127" y="95"/>
                    <a:pt x="3114" y="93"/>
                  </a:cubicBezTo>
                  <a:lnTo>
                    <a:pt x="3114" y="93"/>
                  </a:lnTo>
                  <a:cubicBezTo>
                    <a:pt x="3107" y="92"/>
                    <a:pt x="3099" y="90"/>
                    <a:pt x="3091" y="88"/>
                  </a:cubicBezTo>
                  <a:lnTo>
                    <a:pt x="3091" y="88"/>
                  </a:lnTo>
                  <a:cubicBezTo>
                    <a:pt x="3084" y="88"/>
                    <a:pt x="3076" y="86"/>
                    <a:pt x="3068" y="84"/>
                  </a:cubicBezTo>
                  <a:lnTo>
                    <a:pt x="3068" y="84"/>
                  </a:lnTo>
                  <a:cubicBezTo>
                    <a:pt x="3044" y="80"/>
                    <a:pt x="3020" y="75"/>
                    <a:pt x="2996" y="71"/>
                  </a:cubicBezTo>
                  <a:lnTo>
                    <a:pt x="2996" y="71"/>
                  </a:lnTo>
                  <a:cubicBezTo>
                    <a:pt x="2993" y="71"/>
                    <a:pt x="2989" y="71"/>
                    <a:pt x="2986" y="69"/>
                  </a:cubicBezTo>
                  <a:lnTo>
                    <a:pt x="2986" y="69"/>
                  </a:lnTo>
                  <a:cubicBezTo>
                    <a:pt x="2985" y="69"/>
                    <a:pt x="2984" y="69"/>
                    <a:pt x="2982" y="69"/>
                  </a:cubicBezTo>
                  <a:lnTo>
                    <a:pt x="2982" y="69"/>
                  </a:lnTo>
                  <a:cubicBezTo>
                    <a:pt x="2957" y="65"/>
                    <a:pt x="2930" y="61"/>
                    <a:pt x="2903" y="57"/>
                  </a:cubicBezTo>
                  <a:lnTo>
                    <a:pt x="2903" y="57"/>
                  </a:lnTo>
                  <a:cubicBezTo>
                    <a:pt x="2896" y="56"/>
                    <a:pt x="2889" y="54"/>
                    <a:pt x="2881" y="53"/>
                  </a:cubicBezTo>
                  <a:lnTo>
                    <a:pt x="2881" y="53"/>
                  </a:lnTo>
                  <a:cubicBezTo>
                    <a:pt x="2873" y="52"/>
                    <a:pt x="2864" y="51"/>
                    <a:pt x="2854" y="50"/>
                  </a:cubicBezTo>
                  <a:lnTo>
                    <a:pt x="2854" y="50"/>
                  </a:lnTo>
                  <a:cubicBezTo>
                    <a:pt x="2848" y="49"/>
                    <a:pt x="2841" y="48"/>
                    <a:pt x="2834" y="47"/>
                  </a:cubicBezTo>
                  <a:lnTo>
                    <a:pt x="2834" y="47"/>
                  </a:lnTo>
                  <a:cubicBezTo>
                    <a:pt x="2806" y="43"/>
                    <a:pt x="2777" y="39"/>
                    <a:pt x="2748" y="36"/>
                  </a:cubicBezTo>
                  <a:lnTo>
                    <a:pt x="2748" y="36"/>
                  </a:lnTo>
                  <a:cubicBezTo>
                    <a:pt x="2740" y="35"/>
                    <a:pt x="2733" y="35"/>
                    <a:pt x="2726" y="34"/>
                  </a:cubicBezTo>
                  <a:lnTo>
                    <a:pt x="2726" y="34"/>
                  </a:lnTo>
                  <a:cubicBezTo>
                    <a:pt x="2723" y="34"/>
                    <a:pt x="2720" y="33"/>
                    <a:pt x="2716" y="33"/>
                  </a:cubicBezTo>
                  <a:lnTo>
                    <a:pt x="2716" y="33"/>
                  </a:lnTo>
                  <a:cubicBezTo>
                    <a:pt x="2678" y="29"/>
                    <a:pt x="2639" y="25"/>
                    <a:pt x="2601" y="22"/>
                  </a:cubicBezTo>
                  <a:lnTo>
                    <a:pt x="2601" y="22"/>
                  </a:lnTo>
                  <a:cubicBezTo>
                    <a:pt x="2600" y="22"/>
                    <a:pt x="2598" y="21"/>
                    <a:pt x="2597" y="21"/>
                  </a:cubicBezTo>
                  <a:lnTo>
                    <a:pt x="2597" y="21"/>
                  </a:lnTo>
                  <a:cubicBezTo>
                    <a:pt x="2592" y="21"/>
                    <a:pt x="2587" y="20"/>
                    <a:pt x="2582" y="20"/>
                  </a:cubicBezTo>
                  <a:lnTo>
                    <a:pt x="2582" y="20"/>
                  </a:lnTo>
                  <a:cubicBezTo>
                    <a:pt x="2548" y="17"/>
                    <a:pt x="2515" y="15"/>
                    <a:pt x="2482" y="12"/>
                  </a:cubicBezTo>
                  <a:lnTo>
                    <a:pt x="2482" y="12"/>
                  </a:lnTo>
                  <a:cubicBezTo>
                    <a:pt x="2476" y="12"/>
                    <a:pt x="2470" y="12"/>
                    <a:pt x="2465" y="12"/>
                  </a:cubicBezTo>
                  <a:lnTo>
                    <a:pt x="2465" y="12"/>
                  </a:lnTo>
                  <a:cubicBezTo>
                    <a:pt x="2459" y="10"/>
                    <a:pt x="2452" y="10"/>
                    <a:pt x="2445" y="10"/>
                  </a:cubicBezTo>
                  <a:lnTo>
                    <a:pt x="2445" y="10"/>
                  </a:lnTo>
                  <a:cubicBezTo>
                    <a:pt x="2414" y="9"/>
                    <a:pt x="2383" y="7"/>
                    <a:pt x="2352" y="6"/>
                  </a:cubicBezTo>
                  <a:lnTo>
                    <a:pt x="2352" y="6"/>
                  </a:lnTo>
                  <a:cubicBezTo>
                    <a:pt x="2345" y="6"/>
                    <a:pt x="2338" y="5"/>
                    <a:pt x="2331" y="5"/>
                  </a:cubicBezTo>
                  <a:lnTo>
                    <a:pt x="2331" y="5"/>
                  </a:lnTo>
                  <a:cubicBezTo>
                    <a:pt x="2326" y="5"/>
                    <a:pt x="2321" y="5"/>
                    <a:pt x="2316" y="3"/>
                  </a:cubicBezTo>
                  <a:lnTo>
                    <a:pt x="2316" y="3"/>
                  </a:lnTo>
                  <a:cubicBezTo>
                    <a:pt x="2309" y="3"/>
                    <a:pt x="2302" y="3"/>
                    <a:pt x="2294" y="3"/>
                  </a:cubicBezTo>
                  <a:lnTo>
                    <a:pt x="2294" y="3"/>
                  </a:lnTo>
                  <a:cubicBezTo>
                    <a:pt x="2270" y="3"/>
                    <a:pt x="2246" y="2"/>
                    <a:pt x="2222" y="1"/>
                  </a:cubicBezTo>
                  <a:lnTo>
                    <a:pt x="2222" y="1"/>
                  </a:lnTo>
                  <a:cubicBezTo>
                    <a:pt x="2215" y="1"/>
                    <a:pt x="2208" y="1"/>
                    <a:pt x="2202" y="1"/>
                  </a:cubicBezTo>
                  <a:lnTo>
                    <a:pt x="2202" y="1"/>
                  </a:lnTo>
                  <a:cubicBezTo>
                    <a:pt x="2198" y="1"/>
                    <a:pt x="2195" y="1"/>
                    <a:pt x="2190" y="1"/>
                  </a:cubicBezTo>
                  <a:lnTo>
                    <a:pt x="2190" y="1"/>
                  </a:lnTo>
                  <a:cubicBezTo>
                    <a:pt x="2165" y="0"/>
                    <a:pt x="2138" y="0"/>
                    <a:pt x="2112" y="0"/>
                  </a:cubicBezTo>
                  <a:lnTo>
                    <a:pt x="2112" y="0"/>
                  </a:lnTo>
                  <a:cubicBezTo>
                    <a:pt x="2105" y="0"/>
                    <a:pt x="2100" y="0"/>
                    <a:pt x="2095" y="0"/>
                  </a:cubicBezTo>
                  <a:lnTo>
                    <a:pt x="2095" y="0"/>
                  </a:lnTo>
                  <a:cubicBezTo>
                    <a:pt x="2078" y="0"/>
                    <a:pt x="2061" y="0"/>
                    <a:pt x="2045" y="0"/>
                  </a:cubicBezTo>
                  <a:lnTo>
                    <a:pt x="2045" y="0"/>
                  </a:lnTo>
                  <a:cubicBezTo>
                    <a:pt x="2037" y="0"/>
                    <a:pt x="2029" y="1"/>
                    <a:pt x="2022" y="1"/>
                  </a:cubicBezTo>
                  <a:lnTo>
                    <a:pt x="2022" y="1"/>
                  </a:lnTo>
                  <a:cubicBezTo>
                    <a:pt x="2012" y="1"/>
                    <a:pt x="2002" y="1"/>
                    <a:pt x="1992" y="1"/>
                  </a:cubicBezTo>
                  <a:lnTo>
                    <a:pt x="1992" y="1"/>
                  </a:lnTo>
                  <a:cubicBezTo>
                    <a:pt x="1970" y="2"/>
                    <a:pt x="1948" y="2"/>
                    <a:pt x="1926" y="3"/>
                  </a:cubicBezTo>
                  <a:lnTo>
                    <a:pt x="1926" y="3"/>
                  </a:lnTo>
                  <a:cubicBezTo>
                    <a:pt x="1917" y="3"/>
                    <a:pt x="1908" y="3"/>
                    <a:pt x="1899" y="3"/>
                  </a:cubicBezTo>
                  <a:lnTo>
                    <a:pt x="1899" y="3"/>
                  </a:lnTo>
                  <a:cubicBezTo>
                    <a:pt x="1895" y="3"/>
                    <a:pt x="1891" y="3"/>
                    <a:pt x="1888" y="5"/>
                  </a:cubicBezTo>
                  <a:lnTo>
                    <a:pt x="1888" y="5"/>
                  </a:lnTo>
                  <a:cubicBezTo>
                    <a:pt x="1868" y="5"/>
                    <a:pt x="1850" y="6"/>
                    <a:pt x="1831" y="7"/>
                  </a:cubicBezTo>
                  <a:lnTo>
                    <a:pt x="1831" y="7"/>
                  </a:lnTo>
                  <a:cubicBezTo>
                    <a:pt x="1822" y="7"/>
                    <a:pt x="1813" y="7"/>
                    <a:pt x="1803" y="8"/>
                  </a:cubicBezTo>
                  <a:lnTo>
                    <a:pt x="1803" y="8"/>
                  </a:lnTo>
                  <a:cubicBezTo>
                    <a:pt x="1773" y="10"/>
                    <a:pt x="1743" y="12"/>
                    <a:pt x="1712" y="13"/>
                  </a:cubicBezTo>
                  <a:lnTo>
                    <a:pt x="1712" y="13"/>
                  </a:lnTo>
                  <a:cubicBezTo>
                    <a:pt x="1711" y="13"/>
                    <a:pt x="1711" y="14"/>
                    <a:pt x="1710" y="14"/>
                  </a:cubicBezTo>
                  <a:lnTo>
                    <a:pt x="1710" y="14"/>
                  </a:lnTo>
                  <a:cubicBezTo>
                    <a:pt x="1674" y="16"/>
                    <a:pt x="1637" y="19"/>
                    <a:pt x="1601" y="23"/>
                  </a:cubicBezTo>
                  <a:lnTo>
                    <a:pt x="1601" y="23"/>
                  </a:lnTo>
                  <a:cubicBezTo>
                    <a:pt x="1590" y="23"/>
                    <a:pt x="1580" y="24"/>
                    <a:pt x="1569" y="25"/>
                  </a:cubicBezTo>
                  <a:lnTo>
                    <a:pt x="1569" y="25"/>
                  </a:lnTo>
                  <a:cubicBezTo>
                    <a:pt x="1543" y="28"/>
                    <a:pt x="1518" y="30"/>
                    <a:pt x="1493" y="33"/>
                  </a:cubicBezTo>
                  <a:lnTo>
                    <a:pt x="1493" y="33"/>
                  </a:lnTo>
                  <a:cubicBezTo>
                    <a:pt x="1488" y="34"/>
                    <a:pt x="1483" y="34"/>
                    <a:pt x="1478" y="35"/>
                  </a:cubicBezTo>
                  <a:lnTo>
                    <a:pt x="1478" y="35"/>
                  </a:lnTo>
                  <a:cubicBezTo>
                    <a:pt x="1468" y="35"/>
                    <a:pt x="1458" y="37"/>
                    <a:pt x="1449" y="38"/>
                  </a:cubicBezTo>
                  <a:lnTo>
                    <a:pt x="1449" y="38"/>
                  </a:lnTo>
                  <a:cubicBezTo>
                    <a:pt x="1431" y="39"/>
                    <a:pt x="1414" y="42"/>
                    <a:pt x="1396" y="44"/>
                  </a:cubicBezTo>
                  <a:lnTo>
                    <a:pt x="1396" y="44"/>
                  </a:lnTo>
                  <a:cubicBezTo>
                    <a:pt x="1381" y="46"/>
                    <a:pt x="1366" y="48"/>
                    <a:pt x="1351" y="50"/>
                  </a:cubicBezTo>
                  <a:lnTo>
                    <a:pt x="1351" y="50"/>
                  </a:lnTo>
                  <a:cubicBezTo>
                    <a:pt x="1333" y="52"/>
                    <a:pt x="1316" y="55"/>
                    <a:pt x="1299" y="58"/>
                  </a:cubicBezTo>
                  <a:lnTo>
                    <a:pt x="1299" y="58"/>
                  </a:lnTo>
                  <a:cubicBezTo>
                    <a:pt x="1284" y="60"/>
                    <a:pt x="1269" y="62"/>
                    <a:pt x="1255" y="65"/>
                  </a:cubicBezTo>
                  <a:lnTo>
                    <a:pt x="1255" y="65"/>
                  </a:lnTo>
                  <a:cubicBezTo>
                    <a:pt x="1237" y="67"/>
                    <a:pt x="1220" y="69"/>
                    <a:pt x="1203" y="73"/>
                  </a:cubicBezTo>
                  <a:lnTo>
                    <a:pt x="1203" y="73"/>
                  </a:lnTo>
                  <a:cubicBezTo>
                    <a:pt x="1189" y="75"/>
                    <a:pt x="1174" y="78"/>
                    <a:pt x="1160" y="81"/>
                  </a:cubicBezTo>
                  <a:lnTo>
                    <a:pt x="1160" y="81"/>
                  </a:lnTo>
                  <a:cubicBezTo>
                    <a:pt x="1142" y="83"/>
                    <a:pt x="1126" y="87"/>
                    <a:pt x="1110" y="90"/>
                  </a:cubicBezTo>
                  <a:lnTo>
                    <a:pt x="1110" y="90"/>
                  </a:lnTo>
                  <a:cubicBezTo>
                    <a:pt x="1095" y="93"/>
                    <a:pt x="1081" y="95"/>
                    <a:pt x="1067" y="98"/>
                  </a:cubicBezTo>
                  <a:lnTo>
                    <a:pt x="1067" y="98"/>
                  </a:lnTo>
                  <a:cubicBezTo>
                    <a:pt x="1050" y="101"/>
                    <a:pt x="1035" y="105"/>
                    <a:pt x="1018" y="108"/>
                  </a:cubicBezTo>
                  <a:lnTo>
                    <a:pt x="1018" y="108"/>
                  </a:lnTo>
                  <a:cubicBezTo>
                    <a:pt x="1004" y="111"/>
                    <a:pt x="990" y="115"/>
                    <a:pt x="976" y="118"/>
                  </a:cubicBezTo>
                  <a:lnTo>
                    <a:pt x="976" y="118"/>
                  </a:lnTo>
                  <a:cubicBezTo>
                    <a:pt x="960" y="121"/>
                    <a:pt x="944" y="125"/>
                    <a:pt x="928" y="129"/>
                  </a:cubicBezTo>
                  <a:lnTo>
                    <a:pt x="928" y="129"/>
                  </a:lnTo>
                  <a:cubicBezTo>
                    <a:pt x="915" y="132"/>
                    <a:pt x="901" y="135"/>
                    <a:pt x="887" y="139"/>
                  </a:cubicBezTo>
                  <a:lnTo>
                    <a:pt x="887" y="139"/>
                  </a:lnTo>
                  <a:cubicBezTo>
                    <a:pt x="872" y="143"/>
                    <a:pt x="856" y="147"/>
                    <a:pt x="841" y="151"/>
                  </a:cubicBezTo>
                  <a:lnTo>
                    <a:pt x="841" y="151"/>
                  </a:lnTo>
                  <a:cubicBezTo>
                    <a:pt x="828" y="154"/>
                    <a:pt x="815" y="159"/>
                    <a:pt x="802" y="162"/>
                  </a:cubicBezTo>
                  <a:lnTo>
                    <a:pt x="802" y="162"/>
                  </a:lnTo>
                  <a:cubicBezTo>
                    <a:pt x="786" y="166"/>
                    <a:pt x="772" y="171"/>
                    <a:pt x="756" y="175"/>
                  </a:cubicBezTo>
                  <a:lnTo>
                    <a:pt x="756" y="175"/>
                  </a:lnTo>
                  <a:cubicBezTo>
                    <a:pt x="748" y="178"/>
                    <a:pt x="738" y="181"/>
                    <a:pt x="729" y="183"/>
                  </a:cubicBezTo>
                  <a:lnTo>
                    <a:pt x="729" y="183"/>
                  </a:lnTo>
                  <a:cubicBezTo>
                    <a:pt x="724" y="185"/>
                    <a:pt x="719" y="187"/>
                    <a:pt x="714" y="189"/>
                  </a:cubicBezTo>
                  <a:lnTo>
                    <a:pt x="714" y="189"/>
                  </a:lnTo>
                  <a:cubicBezTo>
                    <a:pt x="709" y="190"/>
                    <a:pt x="705" y="191"/>
                    <a:pt x="701" y="192"/>
                  </a:cubicBezTo>
                  <a:lnTo>
                    <a:pt x="701" y="192"/>
                  </a:lnTo>
                  <a:cubicBezTo>
                    <a:pt x="678" y="200"/>
                    <a:pt x="655" y="207"/>
                    <a:pt x="633" y="215"/>
                  </a:cubicBezTo>
                  <a:lnTo>
                    <a:pt x="633" y="215"/>
                  </a:lnTo>
                  <a:cubicBezTo>
                    <a:pt x="629" y="216"/>
                    <a:pt x="626" y="218"/>
                    <a:pt x="624" y="219"/>
                  </a:cubicBezTo>
                  <a:lnTo>
                    <a:pt x="624" y="219"/>
                  </a:lnTo>
                  <a:cubicBezTo>
                    <a:pt x="599" y="227"/>
                    <a:pt x="577" y="235"/>
                    <a:pt x="554" y="244"/>
                  </a:cubicBezTo>
                  <a:lnTo>
                    <a:pt x="554" y="244"/>
                  </a:lnTo>
                  <a:cubicBezTo>
                    <a:pt x="546" y="248"/>
                    <a:pt x="537" y="251"/>
                    <a:pt x="529" y="254"/>
                  </a:cubicBezTo>
                  <a:lnTo>
                    <a:pt x="529" y="254"/>
                  </a:lnTo>
                  <a:cubicBezTo>
                    <a:pt x="528" y="255"/>
                    <a:pt x="526" y="255"/>
                    <a:pt x="524" y="256"/>
                  </a:cubicBezTo>
                  <a:lnTo>
                    <a:pt x="524" y="256"/>
                  </a:lnTo>
                  <a:cubicBezTo>
                    <a:pt x="519" y="258"/>
                    <a:pt x="513" y="260"/>
                    <a:pt x="508" y="263"/>
                  </a:cubicBezTo>
                  <a:lnTo>
                    <a:pt x="508" y="263"/>
                  </a:lnTo>
                  <a:cubicBezTo>
                    <a:pt x="502" y="265"/>
                    <a:pt x="497" y="267"/>
                    <a:pt x="491" y="270"/>
                  </a:cubicBezTo>
                  <a:lnTo>
                    <a:pt x="491" y="270"/>
                  </a:lnTo>
                  <a:cubicBezTo>
                    <a:pt x="486" y="272"/>
                    <a:pt x="481" y="274"/>
                    <a:pt x="474" y="277"/>
                  </a:cubicBezTo>
                  <a:lnTo>
                    <a:pt x="474" y="277"/>
                  </a:lnTo>
                  <a:cubicBezTo>
                    <a:pt x="470" y="279"/>
                    <a:pt x="464" y="281"/>
                    <a:pt x="458" y="284"/>
                  </a:cubicBezTo>
                  <a:lnTo>
                    <a:pt x="458" y="284"/>
                  </a:lnTo>
                  <a:cubicBezTo>
                    <a:pt x="453" y="286"/>
                    <a:pt x="448" y="289"/>
                    <a:pt x="443" y="291"/>
                  </a:cubicBezTo>
                  <a:lnTo>
                    <a:pt x="443" y="291"/>
                  </a:lnTo>
                  <a:cubicBezTo>
                    <a:pt x="438" y="293"/>
                    <a:pt x="433" y="296"/>
                    <a:pt x="428" y="298"/>
                  </a:cubicBezTo>
                  <a:lnTo>
                    <a:pt x="428" y="298"/>
                  </a:lnTo>
                  <a:cubicBezTo>
                    <a:pt x="422" y="301"/>
                    <a:pt x="417" y="303"/>
                    <a:pt x="412" y="305"/>
                  </a:cubicBezTo>
                  <a:lnTo>
                    <a:pt x="412" y="305"/>
                  </a:lnTo>
                  <a:cubicBezTo>
                    <a:pt x="409" y="308"/>
                    <a:pt x="405" y="309"/>
                    <a:pt x="401" y="311"/>
                  </a:cubicBezTo>
                  <a:lnTo>
                    <a:pt x="401" y="311"/>
                  </a:lnTo>
                  <a:cubicBezTo>
                    <a:pt x="400" y="311"/>
                    <a:pt x="399" y="312"/>
                    <a:pt x="398" y="312"/>
                  </a:cubicBezTo>
                  <a:lnTo>
                    <a:pt x="398" y="312"/>
                  </a:lnTo>
                  <a:cubicBezTo>
                    <a:pt x="384" y="320"/>
                    <a:pt x="370" y="326"/>
                    <a:pt x="356" y="334"/>
                  </a:cubicBezTo>
                  <a:lnTo>
                    <a:pt x="356" y="334"/>
                  </a:lnTo>
                  <a:cubicBezTo>
                    <a:pt x="353" y="335"/>
                    <a:pt x="350" y="337"/>
                    <a:pt x="348" y="338"/>
                  </a:cubicBezTo>
                  <a:lnTo>
                    <a:pt x="348" y="338"/>
                  </a:lnTo>
                  <a:cubicBezTo>
                    <a:pt x="334" y="346"/>
                    <a:pt x="320" y="353"/>
                    <a:pt x="308" y="361"/>
                  </a:cubicBezTo>
                  <a:lnTo>
                    <a:pt x="308" y="361"/>
                  </a:lnTo>
                  <a:cubicBezTo>
                    <a:pt x="307" y="361"/>
                    <a:pt x="307" y="361"/>
                    <a:pt x="306" y="361"/>
                  </a:cubicBezTo>
                  <a:lnTo>
                    <a:pt x="306" y="361"/>
                  </a:lnTo>
                  <a:cubicBezTo>
                    <a:pt x="304" y="362"/>
                    <a:pt x="303" y="363"/>
                    <a:pt x="302" y="364"/>
                  </a:cubicBezTo>
                  <a:lnTo>
                    <a:pt x="302" y="364"/>
                  </a:lnTo>
                  <a:cubicBezTo>
                    <a:pt x="291" y="370"/>
                    <a:pt x="281" y="377"/>
                    <a:pt x="272" y="383"/>
                  </a:cubicBezTo>
                  <a:lnTo>
                    <a:pt x="272" y="383"/>
                  </a:lnTo>
                  <a:cubicBezTo>
                    <a:pt x="269" y="385"/>
                    <a:pt x="267" y="386"/>
                    <a:pt x="265" y="387"/>
                  </a:cubicBezTo>
                  <a:lnTo>
                    <a:pt x="265" y="387"/>
                  </a:lnTo>
                  <a:cubicBezTo>
                    <a:pt x="254" y="394"/>
                    <a:pt x="244" y="401"/>
                    <a:pt x="233" y="408"/>
                  </a:cubicBezTo>
                  <a:lnTo>
                    <a:pt x="233" y="408"/>
                  </a:lnTo>
                  <a:cubicBezTo>
                    <a:pt x="232" y="409"/>
                    <a:pt x="231" y="410"/>
                    <a:pt x="231" y="410"/>
                  </a:cubicBezTo>
                  <a:lnTo>
                    <a:pt x="231" y="410"/>
                  </a:lnTo>
                  <a:cubicBezTo>
                    <a:pt x="229" y="411"/>
                    <a:pt x="228" y="412"/>
                    <a:pt x="227" y="413"/>
                  </a:cubicBezTo>
                  <a:lnTo>
                    <a:pt x="227" y="413"/>
                  </a:lnTo>
                  <a:cubicBezTo>
                    <a:pt x="218" y="419"/>
                    <a:pt x="211" y="424"/>
                    <a:pt x="203" y="430"/>
                  </a:cubicBezTo>
                  <a:lnTo>
                    <a:pt x="203" y="430"/>
                  </a:lnTo>
                  <a:cubicBezTo>
                    <a:pt x="201" y="432"/>
                    <a:pt x="199" y="433"/>
                    <a:pt x="197" y="434"/>
                  </a:cubicBezTo>
                  <a:lnTo>
                    <a:pt x="197" y="434"/>
                  </a:lnTo>
                  <a:cubicBezTo>
                    <a:pt x="188" y="441"/>
                    <a:pt x="179" y="448"/>
                    <a:pt x="172" y="455"/>
                  </a:cubicBezTo>
                  <a:lnTo>
                    <a:pt x="172" y="455"/>
                  </a:lnTo>
                  <a:cubicBezTo>
                    <a:pt x="171" y="456"/>
                    <a:pt x="170" y="456"/>
                    <a:pt x="170" y="457"/>
                  </a:cubicBezTo>
                  <a:lnTo>
                    <a:pt x="170" y="457"/>
                  </a:lnTo>
                  <a:cubicBezTo>
                    <a:pt x="168" y="457"/>
                    <a:pt x="167" y="458"/>
                    <a:pt x="165" y="459"/>
                  </a:cubicBezTo>
                  <a:lnTo>
                    <a:pt x="165" y="459"/>
                  </a:lnTo>
                  <a:cubicBezTo>
                    <a:pt x="159" y="465"/>
                    <a:pt x="153" y="470"/>
                    <a:pt x="147" y="476"/>
                  </a:cubicBezTo>
                  <a:lnTo>
                    <a:pt x="147" y="476"/>
                  </a:lnTo>
                  <a:cubicBezTo>
                    <a:pt x="145" y="478"/>
                    <a:pt x="143" y="480"/>
                    <a:pt x="141" y="482"/>
                  </a:cubicBezTo>
                  <a:lnTo>
                    <a:pt x="141" y="482"/>
                  </a:lnTo>
                  <a:cubicBezTo>
                    <a:pt x="134" y="488"/>
                    <a:pt x="126" y="495"/>
                    <a:pt x="119" y="502"/>
                  </a:cubicBezTo>
                  <a:lnTo>
                    <a:pt x="119" y="502"/>
                  </a:lnTo>
                  <a:lnTo>
                    <a:pt x="119" y="502"/>
                  </a:lnTo>
                  <a:lnTo>
                    <a:pt x="119" y="502"/>
                  </a:lnTo>
                  <a:cubicBezTo>
                    <a:pt x="119" y="503"/>
                    <a:pt x="118" y="504"/>
                    <a:pt x="118" y="505"/>
                  </a:cubicBezTo>
                  <a:lnTo>
                    <a:pt x="118" y="505"/>
                  </a:lnTo>
                  <a:cubicBezTo>
                    <a:pt x="112" y="511"/>
                    <a:pt x="106" y="516"/>
                    <a:pt x="100" y="522"/>
                  </a:cubicBezTo>
                  <a:lnTo>
                    <a:pt x="100" y="522"/>
                  </a:lnTo>
                  <a:cubicBezTo>
                    <a:pt x="99" y="524"/>
                    <a:pt x="97" y="527"/>
                    <a:pt x="95" y="529"/>
                  </a:cubicBezTo>
                  <a:lnTo>
                    <a:pt x="95" y="529"/>
                  </a:lnTo>
                  <a:cubicBezTo>
                    <a:pt x="90" y="534"/>
                    <a:pt x="85" y="540"/>
                    <a:pt x="81" y="546"/>
                  </a:cubicBezTo>
                  <a:lnTo>
                    <a:pt x="81" y="546"/>
                  </a:lnTo>
                  <a:cubicBezTo>
                    <a:pt x="80" y="546"/>
                    <a:pt x="79" y="548"/>
                    <a:pt x="78" y="548"/>
                  </a:cubicBezTo>
                  <a:lnTo>
                    <a:pt x="78" y="548"/>
                  </a:lnTo>
                  <a:cubicBezTo>
                    <a:pt x="78" y="549"/>
                    <a:pt x="78" y="549"/>
                    <a:pt x="77" y="549"/>
                  </a:cubicBezTo>
                  <a:lnTo>
                    <a:pt x="77" y="549"/>
                  </a:lnTo>
                  <a:cubicBezTo>
                    <a:pt x="72" y="556"/>
                    <a:pt x="67" y="563"/>
                    <a:pt x="62" y="570"/>
                  </a:cubicBezTo>
                  <a:lnTo>
                    <a:pt x="62" y="570"/>
                  </a:lnTo>
                  <a:cubicBezTo>
                    <a:pt x="61" y="572"/>
                    <a:pt x="60" y="574"/>
                    <a:pt x="59" y="575"/>
                  </a:cubicBezTo>
                  <a:lnTo>
                    <a:pt x="59" y="575"/>
                  </a:lnTo>
                  <a:cubicBezTo>
                    <a:pt x="55" y="581"/>
                    <a:pt x="52" y="587"/>
                    <a:pt x="48" y="592"/>
                  </a:cubicBezTo>
                  <a:lnTo>
                    <a:pt x="48" y="592"/>
                  </a:lnTo>
                  <a:cubicBezTo>
                    <a:pt x="47" y="593"/>
                    <a:pt x="47" y="594"/>
                    <a:pt x="46" y="595"/>
                  </a:cubicBezTo>
                  <a:lnTo>
                    <a:pt x="46" y="595"/>
                  </a:lnTo>
                  <a:cubicBezTo>
                    <a:pt x="46" y="596"/>
                    <a:pt x="45" y="597"/>
                    <a:pt x="45" y="597"/>
                  </a:cubicBezTo>
                  <a:lnTo>
                    <a:pt x="45" y="597"/>
                  </a:lnTo>
                  <a:cubicBezTo>
                    <a:pt x="40" y="605"/>
                    <a:pt x="36" y="611"/>
                    <a:pt x="33" y="618"/>
                  </a:cubicBezTo>
                  <a:lnTo>
                    <a:pt x="33" y="618"/>
                  </a:lnTo>
                  <a:cubicBezTo>
                    <a:pt x="32" y="620"/>
                    <a:pt x="32" y="621"/>
                    <a:pt x="31" y="622"/>
                  </a:cubicBezTo>
                  <a:lnTo>
                    <a:pt x="31" y="622"/>
                  </a:lnTo>
                  <a:cubicBezTo>
                    <a:pt x="29" y="628"/>
                    <a:pt x="25" y="634"/>
                    <a:pt x="23" y="641"/>
                  </a:cubicBezTo>
                  <a:lnTo>
                    <a:pt x="23" y="641"/>
                  </a:lnTo>
                  <a:cubicBezTo>
                    <a:pt x="23" y="641"/>
                    <a:pt x="22" y="643"/>
                    <a:pt x="22" y="644"/>
                  </a:cubicBezTo>
                  <a:lnTo>
                    <a:pt x="22" y="644"/>
                  </a:lnTo>
                  <a:cubicBezTo>
                    <a:pt x="21" y="645"/>
                    <a:pt x="21" y="646"/>
                    <a:pt x="21" y="647"/>
                  </a:cubicBezTo>
                  <a:lnTo>
                    <a:pt x="21" y="647"/>
                  </a:lnTo>
                  <a:cubicBezTo>
                    <a:pt x="17" y="654"/>
                    <a:pt x="15" y="661"/>
                    <a:pt x="12" y="669"/>
                  </a:cubicBezTo>
                  <a:lnTo>
                    <a:pt x="12" y="669"/>
                  </a:lnTo>
                  <a:lnTo>
                    <a:pt x="12" y="670"/>
                  </a:lnTo>
                  <a:lnTo>
                    <a:pt x="12" y="670"/>
                  </a:lnTo>
                  <a:cubicBezTo>
                    <a:pt x="10" y="677"/>
                    <a:pt x="8" y="684"/>
                    <a:pt x="6" y="691"/>
                  </a:cubicBezTo>
                  <a:lnTo>
                    <a:pt x="6" y="691"/>
                  </a:lnTo>
                  <a:cubicBezTo>
                    <a:pt x="6" y="692"/>
                    <a:pt x="6" y="693"/>
                    <a:pt x="5" y="695"/>
                  </a:cubicBezTo>
                  <a:lnTo>
                    <a:pt x="5" y="695"/>
                  </a:lnTo>
                  <a:cubicBezTo>
                    <a:pt x="5" y="696"/>
                    <a:pt x="5" y="696"/>
                    <a:pt x="5" y="697"/>
                  </a:cubicBezTo>
                  <a:lnTo>
                    <a:pt x="5" y="697"/>
                  </a:lnTo>
                  <a:cubicBezTo>
                    <a:pt x="4" y="705"/>
                    <a:pt x="2" y="713"/>
                    <a:pt x="1" y="720"/>
                  </a:cubicBezTo>
                  <a:lnTo>
                    <a:pt x="1" y="720"/>
                  </a:lnTo>
                  <a:cubicBezTo>
                    <a:pt x="1" y="721"/>
                    <a:pt x="1" y="722"/>
                    <a:pt x="1" y="723"/>
                  </a:cubicBezTo>
                  <a:lnTo>
                    <a:pt x="1" y="723"/>
                  </a:lnTo>
                  <a:cubicBezTo>
                    <a:pt x="0" y="731"/>
                    <a:pt x="0" y="737"/>
                    <a:pt x="0" y="745"/>
                  </a:cubicBezTo>
                  <a:lnTo>
                    <a:pt x="0" y="745"/>
                  </a:lnTo>
                  <a:cubicBezTo>
                    <a:pt x="0" y="746"/>
                    <a:pt x="0" y="747"/>
                    <a:pt x="0" y="748"/>
                  </a:cubicBezTo>
                  <a:lnTo>
                    <a:pt x="0" y="748"/>
                  </a:lnTo>
                  <a:cubicBezTo>
                    <a:pt x="0" y="749"/>
                    <a:pt x="0" y="752"/>
                    <a:pt x="0" y="754"/>
                  </a:cubicBezTo>
                  <a:lnTo>
                    <a:pt x="9" y="3528"/>
                  </a:lnTo>
                  <a:lnTo>
                    <a:pt x="9" y="3528"/>
                  </a:lnTo>
                  <a:cubicBezTo>
                    <a:pt x="9" y="3524"/>
                    <a:pt x="9" y="3522"/>
                    <a:pt x="9" y="3519"/>
                  </a:cubicBezTo>
                  <a:lnTo>
                    <a:pt x="9" y="3519"/>
                  </a:lnTo>
                  <a:cubicBezTo>
                    <a:pt x="9" y="3512"/>
                    <a:pt x="10" y="3505"/>
                    <a:pt x="11" y="3497"/>
                  </a:cubicBezTo>
                  <a:lnTo>
                    <a:pt x="11" y="3497"/>
                  </a:lnTo>
                  <a:cubicBezTo>
                    <a:pt x="11" y="3496"/>
                    <a:pt x="11" y="3495"/>
                    <a:pt x="11" y="3494"/>
                  </a:cubicBezTo>
                  <a:lnTo>
                    <a:pt x="11" y="3494"/>
                  </a:lnTo>
                  <a:cubicBezTo>
                    <a:pt x="11" y="3487"/>
                    <a:pt x="13" y="3479"/>
                    <a:pt x="15" y="3471"/>
                  </a:cubicBezTo>
                  <a:lnTo>
                    <a:pt x="15" y="3471"/>
                  </a:lnTo>
                  <a:cubicBezTo>
                    <a:pt x="15" y="3469"/>
                    <a:pt x="16" y="3467"/>
                    <a:pt x="16" y="3465"/>
                  </a:cubicBezTo>
                  <a:lnTo>
                    <a:pt x="16" y="3465"/>
                  </a:lnTo>
                  <a:cubicBezTo>
                    <a:pt x="17" y="3458"/>
                    <a:pt x="19" y="3451"/>
                    <a:pt x="22" y="3444"/>
                  </a:cubicBezTo>
                  <a:lnTo>
                    <a:pt x="22" y="3444"/>
                  </a:lnTo>
                  <a:lnTo>
                    <a:pt x="22" y="3443"/>
                  </a:lnTo>
                  <a:lnTo>
                    <a:pt x="22" y="3443"/>
                  </a:lnTo>
                  <a:cubicBezTo>
                    <a:pt x="24" y="3435"/>
                    <a:pt x="27" y="3427"/>
                    <a:pt x="30" y="3421"/>
                  </a:cubicBezTo>
                  <a:lnTo>
                    <a:pt x="30" y="3421"/>
                  </a:lnTo>
                  <a:cubicBezTo>
                    <a:pt x="31" y="3418"/>
                    <a:pt x="31" y="3417"/>
                    <a:pt x="32" y="3415"/>
                  </a:cubicBezTo>
                  <a:lnTo>
                    <a:pt x="32" y="3415"/>
                  </a:lnTo>
                  <a:cubicBezTo>
                    <a:pt x="34" y="3409"/>
                    <a:pt x="38" y="3402"/>
                    <a:pt x="40" y="3396"/>
                  </a:cubicBezTo>
                  <a:lnTo>
                    <a:pt x="40" y="3396"/>
                  </a:lnTo>
                  <a:cubicBezTo>
                    <a:pt x="41" y="3395"/>
                    <a:pt x="41" y="3394"/>
                    <a:pt x="42" y="3392"/>
                  </a:cubicBezTo>
                  <a:lnTo>
                    <a:pt x="42" y="3392"/>
                  </a:lnTo>
                  <a:cubicBezTo>
                    <a:pt x="46" y="3385"/>
                    <a:pt x="50" y="3379"/>
                    <a:pt x="54" y="3371"/>
                  </a:cubicBezTo>
                  <a:lnTo>
                    <a:pt x="54" y="3371"/>
                  </a:lnTo>
                  <a:cubicBezTo>
                    <a:pt x="55" y="3369"/>
                    <a:pt x="56" y="3368"/>
                    <a:pt x="58" y="3366"/>
                  </a:cubicBezTo>
                  <a:lnTo>
                    <a:pt x="58" y="3366"/>
                  </a:lnTo>
                  <a:cubicBezTo>
                    <a:pt x="61" y="3360"/>
                    <a:pt x="64" y="3355"/>
                    <a:pt x="68" y="3349"/>
                  </a:cubicBezTo>
                  <a:lnTo>
                    <a:pt x="68" y="3349"/>
                  </a:lnTo>
                  <a:cubicBezTo>
                    <a:pt x="70" y="3347"/>
                    <a:pt x="70" y="3345"/>
                    <a:pt x="71" y="3344"/>
                  </a:cubicBezTo>
                  <a:lnTo>
                    <a:pt x="71" y="3344"/>
                  </a:lnTo>
                  <a:cubicBezTo>
                    <a:pt x="76" y="3337"/>
                    <a:pt x="82" y="3330"/>
                    <a:pt x="87" y="3323"/>
                  </a:cubicBezTo>
                  <a:lnTo>
                    <a:pt x="87" y="3323"/>
                  </a:lnTo>
                  <a:cubicBezTo>
                    <a:pt x="88" y="3322"/>
                    <a:pt x="89" y="3321"/>
                    <a:pt x="90" y="3319"/>
                  </a:cubicBezTo>
                  <a:lnTo>
                    <a:pt x="90" y="3319"/>
                  </a:lnTo>
                  <a:cubicBezTo>
                    <a:pt x="95" y="3314"/>
                    <a:pt x="100" y="3308"/>
                    <a:pt x="105" y="3302"/>
                  </a:cubicBezTo>
                  <a:lnTo>
                    <a:pt x="105" y="3302"/>
                  </a:lnTo>
                  <a:cubicBezTo>
                    <a:pt x="106" y="3300"/>
                    <a:pt x="108" y="3298"/>
                    <a:pt x="110" y="3296"/>
                  </a:cubicBezTo>
                  <a:lnTo>
                    <a:pt x="110" y="3296"/>
                  </a:lnTo>
                  <a:cubicBezTo>
                    <a:pt x="115" y="3290"/>
                    <a:pt x="121" y="3285"/>
                    <a:pt x="127" y="3279"/>
                  </a:cubicBezTo>
                  <a:lnTo>
                    <a:pt x="127" y="3279"/>
                  </a:lnTo>
                  <a:cubicBezTo>
                    <a:pt x="128" y="3278"/>
                    <a:pt x="128" y="3277"/>
                    <a:pt x="129" y="3276"/>
                  </a:cubicBezTo>
                  <a:lnTo>
                    <a:pt x="129" y="3276"/>
                  </a:lnTo>
                  <a:cubicBezTo>
                    <a:pt x="136" y="3269"/>
                    <a:pt x="143" y="3262"/>
                    <a:pt x="150" y="3256"/>
                  </a:cubicBezTo>
                  <a:lnTo>
                    <a:pt x="150" y="3256"/>
                  </a:lnTo>
                  <a:cubicBezTo>
                    <a:pt x="153" y="3254"/>
                    <a:pt x="155" y="3252"/>
                    <a:pt x="156" y="3250"/>
                  </a:cubicBezTo>
                  <a:lnTo>
                    <a:pt x="156" y="3250"/>
                  </a:lnTo>
                  <a:cubicBezTo>
                    <a:pt x="162" y="3244"/>
                    <a:pt x="169" y="3239"/>
                    <a:pt x="175" y="3233"/>
                  </a:cubicBezTo>
                  <a:lnTo>
                    <a:pt x="175" y="3233"/>
                  </a:lnTo>
                  <a:cubicBezTo>
                    <a:pt x="177" y="3232"/>
                    <a:pt x="178" y="3230"/>
                    <a:pt x="181" y="3229"/>
                  </a:cubicBezTo>
                  <a:lnTo>
                    <a:pt x="181" y="3229"/>
                  </a:lnTo>
                  <a:cubicBezTo>
                    <a:pt x="188" y="3222"/>
                    <a:pt x="197" y="3215"/>
                    <a:pt x="207" y="3208"/>
                  </a:cubicBezTo>
                  <a:lnTo>
                    <a:pt x="207" y="3208"/>
                  </a:lnTo>
                  <a:cubicBezTo>
                    <a:pt x="208" y="3207"/>
                    <a:pt x="210" y="3205"/>
                    <a:pt x="213" y="3204"/>
                  </a:cubicBezTo>
                  <a:lnTo>
                    <a:pt x="213" y="3204"/>
                  </a:lnTo>
                  <a:cubicBezTo>
                    <a:pt x="220" y="3198"/>
                    <a:pt x="228" y="3192"/>
                    <a:pt x="236" y="3187"/>
                  </a:cubicBezTo>
                  <a:lnTo>
                    <a:pt x="236" y="3187"/>
                  </a:lnTo>
                  <a:cubicBezTo>
                    <a:pt x="238" y="3185"/>
                    <a:pt x="240" y="3184"/>
                    <a:pt x="243" y="3182"/>
                  </a:cubicBezTo>
                  <a:lnTo>
                    <a:pt x="243" y="3182"/>
                  </a:lnTo>
                  <a:cubicBezTo>
                    <a:pt x="253" y="3175"/>
                    <a:pt x="263" y="3168"/>
                    <a:pt x="274" y="3161"/>
                  </a:cubicBezTo>
                  <a:lnTo>
                    <a:pt x="274" y="3161"/>
                  </a:lnTo>
                  <a:cubicBezTo>
                    <a:pt x="277" y="3160"/>
                    <a:pt x="279" y="3158"/>
                    <a:pt x="281" y="3157"/>
                  </a:cubicBezTo>
                  <a:lnTo>
                    <a:pt x="281" y="3157"/>
                  </a:lnTo>
                  <a:cubicBezTo>
                    <a:pt x="290" y="3150"/>
                    <a:pt x="301" y="3144"/>
                    <a:pt x="311" y="3138"/>
                  </a:cubicBezTo>
                  <a:lnTo>
                    <a:pt x="311" y="3138"/>
                  </a:lnTo>
                  <a:cubicBezTo>
                    <a:pt x="313" y="3137"/>
                    <a:pt x="316" y="3135"/>
                    <a:pt x="317" y="3135"/>
                  </a:cubicBezTo>
                  <a:lnTo>
                    <a:pt x="317" y="3135"/>
                  </a:lnTo>
                  <a:cubicBezTo>
                    <a:pt x="330" y="3127"/>
                    <a:pt x="344" y="3119"/>
                    <a:pt x="357" y="3112"/>
                  </a:cubicBezTo>
                  <a:lnTo>
                    <a:pt x="357" y="3112"/>
                  </a:lnTo>
                  <a:cubicBezTo>
                    <a:pt x="360" y="3111"/>
                    <a:pt x="362" y="3109"/>
                    <a:pt x="365" y="3108"/>
                  </a:cubicBezTo>
                  <a:lnTo>
                    <a:pt x="365" y="3108"/>
                  </a:lnTo>
                  <a:cubicBezTo>
                    <a:pt x="379" y="3101"/>
                    <a:pt x="393" y="3094"/>
                    <a:pt x="408" y="3086"/>
                  </a:cubicBezTo>
                  <a:lnTo>
                    <a:pt x="408" y="3086"/>
                  </a:lnTo>
                  <a:cubicBezTo>
                    <a:pt x="413" y="3083"/>
                    <a:pt x="417" y="3082"/>
                    <a:pt x="421" y="3079"/>
                  </a:cubicBezTo>
                  <a:lnTo>
                    <a:pt x="421" y="3079"/>
                  </a:lnTo>
                  <a:cubicBezTo>
                    <a:pt x="427" y="3076"/>
                    <a:pt x="432" y="3075"/>
                    <a:pt x="437" y="3072"/>
                  </a:cubicBezTo>
                  <a:lnTo>
                    <a:pt x="437" y="3072"/>
                  </a:lnTo>
                  <a:cubicBezTo>
                    <a:pt x="442" y="3070"/>
                    <a:pt x="447" y="3067"/>
                    <a:pt x="452" y="3065"/>
                  </a:cubicBezTo>
                  <a:lnTo>
                    <a:pt x="452" y="3065"/>
                  </a:lnTo>
                  <a:cubicBezTo>
                    <a:pt x="457" y="3063"/>
                    <a:pt x="463" y="3060"/>
                    <a:pt x="468" y="3058"/>
                  </a:cubicBezTo>
                  <a:lnTo>
                    <a:pt x="468" y="3058"/>
                  </a:lnTo>
                  <a:cubicBezTo>
                    <a:pt x="474" y="3055"/>
                    <a:pt x="479" y="3053"/>
                    <a:pt x="484" y="3051"/>
                  </a:cubicBezTo>
                  <a:lnTo>
                    <a:pt x="484" y="3051"/>
                  </a:lnTo>
                  <a:cubicBezTo>
                    <a:pt x="490" y="3048"/>
                    <a:pt x="495" y="3046"/>
                    <a:pt x="500" y="3044"/>
                  </a:cubicBezTo>
                  <a:lnTo>
                    <a:pt x="500" y="3044"/>
                  </a:lnTo>
                  <a:cubicBezTo>
                    <a:pt x="506" y="3041"/>
                    <a:pt x="511" y="3039"/>
                    <a:pt x="517" y="3037"/>
                  </a:cubicBezTo>
                  <a:lnTo>
                    <a:pt x="517" y="3037"/>
                  </a:lnTo>
                  <a:cubicBezTo>
                    <a:pt x="523" y="3035"/>
                    <a:pt x="529" y="3032"/>
                    <a:pt x="534" y="3029"/>
                  </a:cubicBezTo>
                  <a:lnTo>
                    <a:pt x="534" y="3029"/>
                  </a:lnTo>
                  <a:cubicBezTo>
                    <a:pt x="544" y="3026"/>
                    <a:pt x="553" y="3022"/>
                    <a:pt x="563" y="3017"/>
                  </a:cubicBezTo>
                  <a:lnTo>
                    <a:pt x="563" y="3017"/>
                  </a:lnTo>
                  <a:cubicBezTo>
                    <a:pt x="587" y="3009"/>
                    <a:pt x="609" y="3000"/>
                    <a:pt x="633" y="2993"/>
                  </a:cubicBezTo>
                  <a:lnTo>
                    <a:pt x="633" y="2993"/>
                  </a:lnTo>
                  <a:cubicBezTo>
                    <a:pt x="635" y="2991"/>
                    <a:pt x="639" y="2990"/>
                    <a:pt x="642" y="2989"/>
                  </a:cubicBezTo>
                  <a:lnTo>
                    <a:pt x="642" y="2989"/>
                  </a:lnTo>
                  <a:cubicBezTo>
                    <a:pt x="665" y="2981"/>
                    <a:pt x="688" y="2974"/>
                    <a:pt x="710" y="2966"/>
                  </a:cubicBezTo>
                  <a:lnTo>
                    <a:pt x="710" y="2966"/>
                  </a:lnTo>
                  <a:cubicBezTo>
                    <a:pt x="714" y="2965"/>
                    <a:pt x="719" y="2964"/>
                    <a:pt x="723" y="2962"/>
                  </a:cubicBezTo>
                  <a:lnTo>
                    <a:pt x="723" y="2962"/>
                  </a:lnTo>
                  <a:cubicBezTo>
                    <a:pt x="737" y="2957"/>
                    <a:pt x="751" y="2953"/>
                    <a:pt x="766" y="2949"/>
                  </a:cubicBezTo>
                  <a:lnTo>
                    <a:pt x="766" y="2949"/>
                  </a:lnTo>
                  <a:cubicBezTo>
                    <a:pt x="781" y="2945"/>
                    <a:pt x="796" y="2940"/>
                    <a:pt x="811" y="2936"/>
                  </a:cubicBezTo>
                  <a:lnTo>
                    <a:pt x="811" y="2936"/>
                  </a:lnTo>
                  <a:cubicBezTo>
                    <a:pt x="824" y="2932"/>
                    <a:pt x="838" y="2928"/>
                    <a:pt x="851" y="2925"/>
                  </a:cubicBezTo>
                  <a:lnTo>
                    <a:pt x="851" y="2925"/>
                  </a:lnTo>
                  <a:cubicBezTo>
                    <a:pt x="866" y="2921"/>
                    <a:pt x="881" y="2917"/>
                    <a:pt x="897" y="2913"/>
                  </a:cubicBezTo>
                  <a:lnTo>
                    <a:pt x="897" y="2913"/>
                  </a:lnTo>
                  <a:cubicBezTo>
                    <a:pt x="911" y="2909"/>
                    <a:pt x="924" y="2906"/>
                    <a:pt x="938" y="2903"/>
                  </a:cubicBezTo>
                  <a:lnTo>
                    <a:pt x="938" y="2903"/>
                  </a:lnTo>
                  <a:cubicBezTo>
                    <a:pt x="953" y="2899"/>
                    <a:pt x="970" y="2895"/>
                    <a:pt x="986" y="2892"/>
                  </a:cubicBezTo>
                  <a:lnTo>
                    <a:pt x="986" y="2892"/>
                  </a:lnTo>
                  <a:cubicBezTo>
                    <a:pt x="1000" y="2888"/>
                    <a:pt x="1013" y="2885"/>
                    <a:pt x="1028" y="2882"/>
                  </a:cubicBezTo>
                  <a:lnTo>
                    <a:pt x="1028" y="2882"/>
                  </a:lnTo>
                  <a:cubicBezTo>
                    <a:pt x="1044" y="2879"/>
                    <a:pt x="1059" y="2875"/>
                    <a:pt x="1076" y="2872"/>
                  </a:cubicBezTo>
                  <a:lnTo>
                    <a:pt x="1076" y="2872"/>
                  </a:lnTo>
                  <a:cubicBezTo>
                    <a:pt x="1090" y="2869"/>
                    <a:pt x="1105" y="2867"/>
                    <a:pt x="1119" y="2863"/>
                  </a:cubicBezTo>
                  <a:lnTo>
                    <a:pt x="1119" y="2863"/>
                  </a:lnTo>
                  <a:cubicBezTo>
                    <a:pt x="1135" y="2861"/>
                    <a:pt x="1153" y="2857"/>
                    <a:pt x="1169" y="2855"/>
                  </a:cubicBezTo>
                  <a:lnTo>
                    <a:pt x="1169" y="2855"/>
                  </a:lnTo>
                  <a:cubicBezTo>
                    <a:pt x="1184" y="2852"/>
                    <a:pt x="1198" y="2849"/>
                    <a:pt x="1213" y="2847"/>
                  </a:cubicBezTo>
                  <a:lnTo>
                    <a:pt x="1213" y="2847"/>
                  </a:lnTo>
                  <a:cubicBezTo>
                    <a:pt x="1230" y="2844"/>
                    <a:pt x="1247" y="2841"/>
                    <a:pt x="1264" y="2839"/>
                  </a:cubicBezTo>
                  <a:lnTo>
                    <a:pt x="1264" y="2839"/>
                  </a:lnTo>
                  <a:cubicBezTo>
                    <a:pt x="1279" y="2836"/>
                    <a:pt x="1293" y="2834"/>
                    <a:pt x="1309" y="2832"/>
                  </a:cubicBezTo>
                  <a:lnTo>
                    <a:pt x="1309" y="2832"/>
                  </a:lnTo>
                  <a:cubicBezTo>
                    <a:pt x="1326" y="2829"/>
                    <a:pt x="1343" y="2826"/>
                    <a:pt x="1360" y="2824"/>
                  </a:cubicBezTo>
                  <a:lnTo>
                    <a:pt x="1360" y="2824"/>
                  </a:lnTo>
                  <a:cubicBezTo>
                    <a:pt x="1375" y="2822"/>
                    <a:pt x="1391" y="2820"/>
                    <a:pt x="1405" y="2818"/>
                  </a:cubicBezTo>
                  <a:lnTo>
                    <a:pt x="1405" y="2818"/>
                  </a:lnTo>
                  <a:cubicBezTo>
                    <a:pt x="1423" y="2816"/>
                    <a:pt x="1440" y="2813"/>
                    <a:pt x="1458" y="2812"/>
                  </a:cubicBezTo>
                  <a:lnTo>
                    <a:pt x="1458" y="2812"/>
                  </a:lnTo>
                  <a:cubicBezTo>
                    <a:pt x="1473" y="2810"/>
                    <a:pt x="1487" y="2809"/>
                    <a:pt x="1502" y="2807"/>
                  </a:cubicBezTo>
                  <a:lnTo>
                    <a:pt x="1502" y="2807"/>
                  </a:lnTo>
                  <a:cubicBezTo>
                    <a:pt x="1528" y="2804"/>
                    <a:pt x="1553" y="2802"/>
                    <a:pt x="1578" y="2799"/>
                  </a:cubicBezTo>
                  <a:lnTo>
                    <a:pt x="1578" y="2799"/>
                  </a:lnTo>
                  <a:cubicBezTo>
                    <a:pt x="1589" y="2798"/>
                    <a:pt x="1600" y="2797"/>
                    <a:pt x="1611" y="2796"/>
                  </a:cubicBezTo>
                  <a:lnTo>
                    <a:pt x="1611" y="2796"/>
                  </a:lnTo>
                  <a:cubicBezTo>
                    <a:pt x="1647" y="2793"/>
                    <a:pt x="1684" y="2790"/>
                    <a:pt x="1720" y="2787"/>
                  </a:cubicBezTo>
                  <a:lnTo>
                    <a:pt x="1720" y="2787"/>
                  </a:lnTo>
                  <a:cubicBezTo>
                    <a:pt x="1751" y="2786"/>
                    <a:pt x="1782" y="2784"/>
                    <a:pt x="1814" y="2782"/>
                  </a:cubicBezTo>
                  <a:lnTo>
                    <a:pt x="1814" y="2782"/>
                  </a:lnTo>
                  <a:cubicBezTo>
                    <a:pt x="1822" y="2781"/>
                    <a:pt x="1831" y="2781"/>
                    <a:pt x="1840" y="2781"/>
                  </a:cubicBezTo>
                  <a:lnTo>
                    <a:pt x="1840" y="2781"/>
                  </a:lnTo>
                  <a:cubicBezTo>
                    <a:pt x="1862" y="2779"/>
                    <a:pt x="1886" y="2779"/>
                    <a:pt x="1909" y="2778"/>
                  </a:cubicBezTo>
                  <a:lnTo>
                    <a:pt x="1909" y="2778"/>
                  </a:lnTo>
                  <a:cubicBezTo>
                    <a:pt x="1917" y="2778"/>
                    <a:pt x="1927" y="2777"/>
                    <a:pt x="1935" y="2777"/>
                  </a:cubicBezTo>
                  <a:lnTo>
                    <a:pt x="1935" y="2777"/>
                  </a:lnTo>
                  <a:cubicBezTo>
                    <a:pt x="1957" y="2776"/>
                    <a:pt x="1979" y="2776"/>
                    <a:pt x="2001" y="2775"/>
                  </a:cubicBezTo>
                  <a:lnTo>
                    <a:pt x="2001" y="2775"/>
                  </a:lnTo>
                  <a:cubicBezTo>
                    <a:pt x="2011" y="2775"/>
                    <a:pt x="2021" y="2775"/>
                    <a:pt x="2031" y="2775"/>
                  </a:cubicBezTo>
                  <a:lnTo>
                    <a:pt x="2031" y="2775"/>
                  </a:lnTo>
                  <a:cubicBezTo>
                    <a:pt x="2055" y="2774"/>
                    <a:pt x="2079" y="2774"/>
                    <a:pt x="2104" y="2774"/>
                  </a:cubicBezTo>
                  <a:lnTo>
                    <a:pt x="2104" y="2774"/>
                  </a:lnTo>
                  <a:cubicBezTo>
                    <a:pt x="2109" y="2774"/>
                    <a:pt x="2115" y="2774"/>
                    <a:pt x="2121" y="2774"/>
                  </a:cubicBezTo>
                  <a:lnTo>
                    <a:pt x="2121" y="2774"/>
                  </a:lnTo>
                  <a:cubicBezTo>
                    <a:pt x="2151" y="2774"/>
                    <a:pt x="2181" y="2774"/>
                    <a:pt x="2211" y="2775"/>
                  </a:cubicBezTo>
                  <a:lnTo>
                    <a:pt x="2211" y="2775"/>
                  </a:lnTo>
                  <a:cubicBezTo>
                    <a:pt x="2218" y="2775"/>
                    <a:pt x="2225" y="2775"/>
                    <a:pt x="2232" y="2775"/>
                  </a:cubicBezTo>
                  <a:lnTo>
                    <a:pt x="2232" y="2775"/>
                  </a:lnTo>
                  <a:cubicBezTo>
                    <a:pt x="2256" y="2776"/>
                    <a:pt x="2279" y="2777"/>
                    <a:pt x="2303" y="2777"/>
                  </a:cubicBezTo>
                  <a:lnTo>
                    <a:pt x="2303" y="2777"/>
                  </a:lnTo>
                  <a:cubicBezTo>
                    <a:pt x="2311" y="2778"/>
                    <a:pt x="2319" y="2778"/>
                    <a:pt x="2326" y="2778"/>
                  </a:cubicBezTo>
                  <a:lnTo>
                    <a:pt x="2326" y="2778"/>
                  </a:lnTo>
                  <a:cubicBezTo>
                    <a:pt x="2338" y="2779"/>
                    <a:pt x="2350" y="2779"/>
                    <a:pt x="2362" y="2779"/>
                  </a:cubicBezTo>
                  <a:lnTo>
                    <a:pt x="2362" y="2779"/>
                  </a:lnTo>
                  <a:cubicBezTo>
                    <a:pt x="2393" y="2781"/>
                    <a:pt x="2423" y="2782"/>
                    <a:pt x="2454" y="2784"/>
                  </a:cubicBezTo>
                  <a:lnTo>
                    <a:pt x="2454" y="2784"/>
                  </a:lnTo>
                  <a:cubicBezTo>
                    <a:pt x="2467" y="2784"/>
                    <a:pt x="2479" y="2786"/>
                    <a:pt x="2491" y="2786"/>
                  </a:cubicBezTo>
                  <a:lnTo>
                    <a:pt x="2491" y="2786"/>
                  </a:lnTo>
                  <a:cubicBezTo>
                    <a:pt x="2525" y="2789"/>
                    <a:pt x="2558" y="2791"/>
                    <a:pt x="2591" y="2794"/>
                  </a:cubicBezTo>
                  <a:lnTo>
                    <a:pt x="2591" y="2794"/>
                  </a:lnTo>
                  <a:cubicBezTo>
                    <a:pt x="2597" y="2794"/>
                    <a:pt x="2604" y="2795"/>
                    <a:pt x="2610" y="2795"/>
                  </a:cubicBezTo>
                  <a:lnTo>
                    <a:pt x="2610" y="2795"/>
                  </a:lnTo>
                  <a:cubicBezTo>
                    <a:pt x="2648" y="2798"/>
                    <a:pt x="2688" y="2803"/>
                    <a:pt x="2726" y="2807"/>
                  </a:cubicBezTo>
                  <a:lnTo>
                    <a:pt x="2726" y="2807"/>
                  </a:lnTo>
                  <a:cubicBezTo>
                    <a:pt x="2737" y="2808"/>
                    <a:pt x="2747" y="2809"/>
                    <a:pt x="2757" y="2810"/>
                  </a:cubicBezTo>
                  <a:lnTo>
                    <a:pt x="2757" y="2810"/>
                  </a:lnTo>
                  <a:cubicBezTo>
                    <a:pt x="2786" y="2813"/>
                    <a:pt x="2815" y="2817"/>
                    <a:pt x="2844" y="2821"/>
                  </a:cubicBezTo>
                  <a:lnTo>
                    <a:pt x="2844" y="2821"/>
                  </a:lnTo>
                  <a:cubicBezTo>
                    <a:pt x="2860" y="2823"/>
                    <a:pt x="2875" y="2826"/>
                    <a:pt x="2891" y="2827"/>
                  </a:cubicBezTo>
                  <a:lnTo>
                    <a:pt x="2891" y="2827"/>
                  </a:lnTo>
                  <a:cubicBezTo>
                    <a:pt x="2898" y="2828"/>
                    <a:pt x="2905" y="2830"/>
                    <a:pt x="2912" y="2831"/>
                  </a:cubicBezTo>
                  <a:lnTo>
                    <a:pt x="2912" y="2831"/>
                  </a:lnTo>
                  <a:cubicBezTo>
                    <a:pt x="2940" y="2835"/>
                    <a:pt x="2968" y="2839"/>
                    <a:pt x="2995" y="2844"/>
                  </a:cubicBezTo>
                  <a:lnTo>
                    <a:pt x="2995" y="2844"/>
                  </a:lnTo>
                  <a:cubicBezTo>
                    <a:pt x="2999" y="2845"/>
                    <a:pt x="3002" y="2845"/>
                    <a:pt x="3006" y="2845"/>
                  </a:cubicBezTo>
                  <a:lnTo>
                    <a:pt x="3006" y="2845"/>
                  </a:lnTo>
                  <a:cubicBezTo>
                    <a:pt x="3029" y="2849"/>
                    <a:pt x="3054" y="2854"/>
                    <a:pt x="3078" y="2858"/>
                  </a:cubicBezTo>
                  <a:lnTo>
                    <a:pt x="3078" y="2858"/>
                  </a:lnTo>
                  <a:cubicBezTo>
                    <a:pt x="3085" y="2860"/>
                    <a:pt x="3093" y="2861"/>
                    <a:pt x="3101" y="2862"/>
                  </a:cubicBezTo>
                  <a:lnTo>
                    <a:pt x="3101" y="2862"/>
                  </a:lnTo>
                  <a:cubicBezTo>
                    <a:pt x="3122" y="2867"/>
                    <a:pt x="3143" y="2871"/>
                    <a:pt x="3163" y="2875"/>
                  </a:cubicBezTo>
                  <a:lnTo>
                    <a:pt x="3163" y="2875"/>
                  </a:lnTo>
                  <a:cubicBezTo>
                    <a:pt x="3171" y="2877"/>
                    <a:pt x="3177" y="2878"/>
                    <a:pt x="3184" y="2879"/>
                  </a:cubicBezTo>
                  <a:lnTo>
                    <a:pt x="3184" y="2879"/>
                  </a:lnTo>
                  <a:cubicBezTo>
                    <a:pt x="3211" y="2885"/>
                    <a:pt x="3238" y="2892"/>
                    <a:pt x="3263" y="2898"/>
                  </a:cubicBezTo>
                  <a:lnTo>
                    <a:pt x="3263" y="2898"/>
                  </a:lnTo>
                  <a:cubicBezTo>
                    <a:pt x="3271" y="2899"/>
                    <a:pt x="3279" y="2901"/>
                    <a:pt x="3287" y="2904"/>
                  </a:cubicBezTo>
                  <a:lnTo>
                    <a:pt x="3287" y="2904"/>
                  </a:lnTo>
                  <a:cubicBezTo>
                    <a:pt x="3306" y="2908"/>
                    <a:pt x="3326" y="2913"/>
                    <a:pt x="3345" y="2918"/>
                  </a:cubicBezTo>
                  <a:lnTo>
                    <a:pt x="3345" y="2918"/>
                  </a:lnTo>
                  <a:cubicBezTo>
                    <a:pt x="3354" y="2921"/>
                    <a:pt x="3364" y="2923"/>
                    <a:pt x="3374" y="2926"/>
                  </a:cubicBezTo>
                  <a:lnTo>
                    <a:pt x="3374" y="2926"/>
                  </a:lnTo>
                  <a:cubicBezTo>
                    <a:pt x="3392" y="2931"/>
                    <a:pt x="3410" y="2935"/>
                    <a:pt x="3427" y="2940"/>
                  </a:cubicBezTo>
                  <a:lnTo>
                    <a:pt x="3427" y="2940"/>
                  </a:lnTo>
                  <a:cubicBezTo>
                    <a:pt x="3433" y="2942"/>
                    <a:pt x="3439" y="2944"/>
                    <a:pt x="3445" y="2947"/>
                  </a:cubicBezTo>
                  <a:lnTo>
                    <a:pt x="3445" y="2947"/>
                  </a:lnTo>
                  <a:cubicBezTo>
                    <a:pt x="3469" y="2953"/>
                    <a:pt x="3494" y="2961"/>
                    <a:pt x="3517" y="2969"/>
                  </a:cubicBezTo>
                  <a:lnTo>
                    <a:pt x="3517" y="2969"/>
                  </a:lnTo>
                  <a:cubicBezTo>
                    <a:pt x="3529" y="2973"/>
                    <a:pt x="3542" y="2977"/>
                    <a:pt x="3554" y="2981"/>
                  </a:cubicBezTo>
                  <a:lnTo>
                    <a:pt x="3554" y="2981"/>
                  </a:lnTo>
                  <a:cubicBezTo>
                    <a:pt x="3558" y="2982"/>
                    <a:pt x="3563" y="2984"/>
                    <a:pt x="3566" y="2986"/>
                  </a:cubicBezTo>
                  <a:lnTo>
                    <a:pt x="3566" y="2986"/>
                  </a:lnTo>
                  <a:cubicBezTo>
                    <a:pt x="3575" y="2988"/>
                    <a:pt x="3583" y="2991"/>
                    <a:pt x="3591" y="2994"/>
                  </a:cubicBezTo>
                  <a:lnTo>
                    <a:pt x="3591" y="2994"/>
                  </a:lnTo>
                  <a:cubicBezTo>
                    <a:pt x="3597" y="2996"/>
                    <a:pt x="3602" y="2999"/>
                    <a:pt x="3608" y="3000"/>
                  </a:cubicBezTo>
                  <a:lnTo>
                    <a:pt x="3608" y="3000"/>
                  </a:lnTo>
                  <a:cubicBezTo>
                    <a:pt x="3615" y="3003"/>
                    <a:pt x="3622" y="3006"/>
                    <a:pt x="3629" y="3008"/>
                  </a:cubicBezTo>
                  <a:lnTo>
                    <a:pt x="3629" y="3008"/>
                  </a:lnTo>
                  <a:cubicBezTo>
                    <a:pt x="3635" y="3010"/>
                    <a:pt x="3640" y="3012"/>
                    <a:pt x="3645" y="3015"/>
                  </a:cubicBezTo>
                  <a:lnTo>
                    <a:pt x="3645" y="3015"/>
                  </a:lnTo>
                  <a:cubicBezTo>
                    <a:pt x="3652" y="3017"/>
                    <a:pt x="3659" y="3020"/>
                    <a:pt x="3665" y="3023"/>
                  </a:cubicBezTo>
                  <a:lnTo>
                    <a:pt x="3665" y="3023"/>
                  </a:lnTo>
                  <a:cubicBezTo>
                    <a:pt x="3671" y="3024"/>
                    <a:pt x="3676" y="3027"/>
                    <a:pt x="3682" y="3029"/>
                  </a:cubicBezTo>
                  <a:lnTo>
                    <a:pt x="3682" y="3029"/>
                  </a:lnTo>
                  <a:cubicBezTo>
                    <a:pt x="3688" y="3032"/>
                    <a:pt x="3694" y="3035"/>
                    <a:pt x="3700" y="3037"/>
                  </a:cubicBezTo>
                  <a:lnTo>
                    <a:pt x="3700" y="3037"/>
                  </a:lnTo>
                  <a:cubicBezTo>
                    <a:pt x="3706" y="3039"/>
                    <a:pt x="3711" y="3041"/>
                    <a:pt x="3716" y="3044"/>
                  </a:cubicBezTo>
                  <a:lnTo>
                    <a:pt x="3716" y="3044"/>
                  </a:lnTo>
                  <a:cubicBezTo>
                    <a:pt x="3722" y="3046"/>
                    <a:pt x="3728" y="3049"/>
                    <a:pt x="3734" y="3052"/>
                  </a:cubicBezTo>
                  <a:lnTo>
                    <a:pt x="3734" y="3052"/>
                  </a:lnTo>
                  <a:cubicBezTo>
                    <a:pt x="3739" y="3054"/>
                    <a:pt x="3745" y="3056"/>
                    <a:pt x="3749" y="3059"/>
                  </a:cubicBezTo>
                  <a:lnTo>
                    <a:pt x="3749" y="3059"/>
                  </a:lnTo>
                  <a:cubicBezTo>
                    <a:pt x="3755" y="3061"/>
                    <a:pt x="3762" y="3064"/>
                    <a:pt x="3768" y="3067"/>
                  </a:cubicBezTo>
                  <a:lnTo>
                    <a:pt x="3768" y="3067"/>
                  </a:lnTo>
                  <a:cubicBezTo>
                    <a:pt x="3772" y="3069"/>
                    <a:pt x="3777" y="3072"/>
                    <a:pt x="3782" y="3074"/>
                  </a:cubicBezTo>
                  <a:lnTo>
                    <a:pt x="3782" y="3074"/>
                  </a:lnTo>
                  <a:cubicBezTo>
                    <a:pt x="3787" y="3076"/>
                    <a:pt x="3793" y="3079"/>
                    <a:pt x="3798" y="3082"/>
                  </a:cubicBezTo>
                  <a:lnTo>
                    <a:pt x="3798" y="3082"/>
                  </a:lnTo>
                  <a:cubicBezTo>
                    <a:pt x="3804" y="3084"/>
                    <a:pt x="3808" y="3087"/>
                    <a:pt x="3813" y="3089"/>
                  </a:cubicBezTo>
                  <a:lnTo>
                    <a:pt x="3813" y="3089"/>
                  </a:lnTo>
                  <a:cubicBezTo>
                    <a:pt x="3818" y="3092"/>
                    <a:pt x="3824" y="3095"/>
                    <a:pt x="3829" y="3098"/>
                  </a:cubicBezTo>
                  <a:lnTo>
                    <a:pt x="3829" y="3098"/>
                  </a:lnTo>
                  <a:cubicBezTo>
                    <a:pt x="3834" y="3099"/>
                    <a:pt x="3838" y="3102"/>
                    <a:pt x="3843" y="3105"/>
                  </a:cubicBezTo>
                  <a:lnTo>
                    <a:pt x="3843" y="3105"/>
                  </a:lnTo>
                  <a:cubicBezTo>
                    <a:pt x="3848" y="3107"/>
                    <a:pt x="3853" y="3111"/>
                    <a:pt x="3858" y="3113"/>
                  </a:cubicBezTo>
                  <a:lnTo>
                    <a:pt x="3858" y="3113"/>
                  </a:lnTo>
                  <a:cubicBezTo>
                    <a:pt x="3863" y="3116"/>
                    <a:pt x="3867" y="3118"/>
                    <a:pt x="3871" y="3120"/>
                  </a:cubicBezTo>
                  <a:lnTo>
                    <a:pt x="3871" y="3120"/>
                  </a:lnTo>
                  <a:cubicBezTo>
                    <a:pt x="3876" y="3124"/>
                    <a:pt x="3881" y="3127"/>
                    <a:pt x="3887" y="3129"/>
                  </a:cubicBezTo>
                  <a:lnTo>
                    <a:pt x="3887" y="3129"/>
                  </a:lnTo>
                  <a:cubicBezTo>
                    <a:pt x="3891" y="3132"/>
                    <a:pt x="3894" y="3134"/>
                    <a:pt x="3899" y="3136"/>
                  </a:cubicBezTo>
                  <a:lnTo>
                    <a:pt x="3899" y="3136"/>
                  </a:lnTo>
                  <a:cubicBezTo>
                    <a:pt x="3904" y="3140"/>
                    <a:pt x="3909" y="3143"/>
                    <a:pt x="3914" y="3147"/>
                  </a:cubicBezTo>
                  <a:lnTo>
                    <a:pt x="3914" y="3147"/>
                  </a:lnTo>
                  <a:cubicBezTo>
                    <a:pt x="3917" y="3148"/>
                    <a:pt x="3921" y="3151"/>
                    <a:pt x="3924" y="3153"/>
                  </a:cubicBezTo>
                  <a:lnTo>
                    <a:pt x="3924" y="3153"/>
                  </a:lnTo>
                  <a:cubicBezTo>
                    <a:pt x="3930" y="3156"/>
                    <a:pt x="3936" y="3161"/>
                    <a:pt x="3940" y="3164"/>
                  </a:cubicBezTo>
                  <a:lnTo>
                    <a:pt x="3940" y="3164"/>
                  </a:lnTo>
                  <a:cubicBezTo>
                    <a:pt x="3944" y="3165"/>
                    <a:pt x="3946" y="3167"/>
                    <a:pt x="3949" y="3169"/>
                  </a:cubicBezTo>
                  <a:lnTo>
                    <a:pt x="3949" y="3169"/>
                  </a:lnTo>
                  <a:cubicBezTo>
                    <a:pt x="3957" y="3175"/>
                    <a:pt x="3965" y="3180"/>
                    <a:pt x="3973" y="3186"/>
                  </a:cubicBezTo>
                  <a:lnTo>
                    <a:pt x="3973" y="3186"/>
                  </a:lnTo>
                  <a:cubicBezTo>
                    <a:pt x="3973" y="3186"/>
                    <a:pt x="3974" y="3186"/>
                    <a:pt x="3974" y="3187"/>
                  </a:cubicBezTo>
                  <a:lnTo>
                    <a:pt x="3974" y="3187"/>
                  </a:lnTo>
                  <a:cubicBezTo>
                    <a:pt x="3981" y="3192"/>
                    <a:pt x="3988" y="3197"/>
                    <a:pt x="3995" y="3202"/>
                  </a:cubicBezTo>
                  <a:lnTo>
                    <a:pt x="3995" y="3202"/>
                  </a:lnTo>
                  <a:cubicBezTo>
                    <a:pt x="3998" y="3204"/>
                    <a:pt x="3999" y="3207"/>
                    <a:pt x="4002" y="3208"/>
                  </a:cubicBezTo>
                  <a:lnTo>
                    <a:pt x="4002" y="3208"/>
                  </a:lnTo>
                  <a:cubicBezTo>
                    <a:pt x="4007" y="3212"/>
                    <a:pt x="4012" y="3216"/>
                    <a:pt x="4016" y="3220"/>
                  </a:cubicBezTo>
                  <a:lnTo>
                    <a:pt x="4016" y="3220"/>
                  </a:lnTo>
                  <a:cubicBezTo>
                    <a:pt x="4019" y="3222"/>
                    <a:pt x="4022" y="3224"/>
                    <a:pt x="4024" y="3226"/>
                  </a:cubicBezTo>
                  <a:lnTo>
                    <a:pt x="4024" y="3226"/>
                  </a:lnTo>
                  <a:cubicBezTo>
                    <a:pt x="4028" y="3230"/>
                    <a:pt x="4032" y="3233"/>
                    <a:pt x="4035" y="3237"/>
                  </a:cubicBezTo>
                  <a:lnTo>
                    <a:pt x="4035" y="3237"/>
                  </a:lnTo>
                  <a:cubicBezTo>
                    <a:pt x="4039" y="3239"/>
                    <a:pt x="4041" y="3242"/>
                    <a:pt x="4044" y="3243"/>
                  </a:cubicBezTo>
                  <a:lnTo>
                    <a:pt x="4044" y="3243"/>
                  </a:lnTo>
                  <a:cubicBezTo>
                    <a:pt x="4048" y="3247"/>
                    <a:pt x="4051" y="3250"/>
                    <a:pt x="4054" y="3254"/>
                  </a:cubicBezTo>
                  <a:lnTo>
                    <a:pt x="4054" y="3254"/>
                  </a:lnTo>
                  <a:cubicBezTo>
                    <a:pt x="4057" y="3256"/>
                    <a:pt x="4060" y="3259"/>
                    <a:pt x="4062" y="3261"/>
                  </a:cubicBezTo>
                  <a:lnTo>
                    <a:pt x="4062" y="3261"/>
                  </a:lnTo>
                  <a:cubicBezTo>
                    <a:pt x="4065" y="3265"/>
                    <a:pt x="4069" y="3268"/>
                    <a:pt x="4072" y="3271"/>
                  </a:cubicBezTo>
                  <a:lnTo>
                    <a:pt x="4072" y="3271"/>
                  </a:lnTo>
                  <a:cubicBezTo>
                    <a:pt x="4075" y="3273"/>
                    <a:pt x="4077" y="3276"/>
                    <a:pt x="4079" y="3279"/>
                  </a:cubicBezTo>
                  <a:lnTo>
                    <a:pt x="4079" y="3279"/>
                  </a:lnTo>
                  <a:cubicBezTo>
                    <a:pt x="4083" y="3282"/>
                    <a:pt x="4085" y="3286"/>
                    <a:pt x="4088" y="3289"/>
                  </a:cubicBezTo>
                  <a:lnTo>
                    <a:pt x="4088" y="3289"/>
                  </a:lnTo>
                  <a:cubicBezTo>
                    <a:pt x="4090" y="3292"/>
                    <a:pt x="4093" y="3294"/>
                    <a:pt x="4095" y="3296"/>
                  </a:cubicBezTo>
                  <a:lnTo>
                    <a:pt x="4095" y="3296"/>
                  </a:lnTo>
                  <a:cubicBezTo>
                    <a:pt x="4098" y="3300"/>
                    <a:pt x="4101" y="3303"/>
                    <a:pt x="4103" y="3306"/>
                  </a:cubicBezTo>
                  <a:lnTo>
                    <a:pt x="4103" y="3306"/>
                  </a:lnTo>
                  <a:cubicBezTo>
                    <a:pt x="4105" y="3309"/>
                    <a:pt x="4107" y="3312"/>
                    <a:pt x="4109" y="3315"/>
                  </a:cubicBezTo>
                  <a:lnTo>
                    <a:pt x="4109" y="3315"/>
                  </a:lnTo>
                  <a:cubicBezTo>
                    <a:pt x="4112" y="3318"/>
                    <a:pt x="4114" y="3321"/>
                    <a:pt x="4117" y="3324"/>
                  </a:cubicBezTo>
                  <a:lnTo>
                    <a:pt x="4117" y="3324"/>
                  </a:lnTo>
                  <a:cubicBezTo>
                    <a:pt x="4119" y="3326"/>
                    <a:pt x="4121" y="3329"/>
                    <a:pt x="4123" y="3332"/>
                  </a:cubicBezTo>
                  <a:lnTo>
                    <a:pt x="4123" y="3332"/>
                  </a:lnTo>
                  <a:cubicBezTo>
                    <a:pt x="4124" y="3335"/>
                    <a:pt x="4127" y="3338"/>
                    <a:pt x="4129" y="3342"/>
                  </a:cubicBezTo>
                  <a:lnTo>
                    <a:pt x="4129" y="3342"/>
                  </a:lnTo>
                  <a:cubicBezTo>
                    <a:pt x="4131" y="3345"/>
                    <a:pt x="4133" y="3347"/>
                    <a:pt x="4135" y="3351"/>
                  </a:cubicBezTo>
                  <a:lnTo>
                    <a:pt x="4135" y="3351"/>
                  </a:lnTo>
                  <a:cubicBezTo>
                    <a:pt x="4137" y="3353"/>
                    <a:pt x="4138" y="3356"/>
                    <a:pt x="4141" y="3360"/>
                  </a:cubicBezTo>
                  <a:lnTo>
                    <a:pt x="4141" y="3360"/>
                  </a:lnTo>
                  <a:cubicBezTo>
                    <a:pt x="4142" y="3362"/>
                    <a:pt x="4143" y="3365"/>
                    <a:pt x="4145" y="3368"/>
                  </a:cubicBezTo>
                  <a:lnTo>
                    <a:pt x="4145" y="3368"/>
                  </a:lnTo>
                  <a:cubicBezTo>
                    <a:pt x="4147" y="3371"/>
                    <a:pt x="4149" y="3374"/>
                    <a:pt x="4150" y="3378"/>
                  </a:cubicBezTo>
                  <a:lnTo>
                    <a:pt x="4150" y="3378"/>
                  </a:lnTo>
                  <a:cubicBezTo>
                    <a:pt x="4152" y="3381"/>
                    <a:pt x="4154" y="3383"/>
                    <a:pt x="4155" y="3386"/>
                  </a:cubicBezTo>
                  <a:lnTo>
                    <a:pt x="4155" y="3386"/>
                  </a:lnTo>
                  <a:cubicBezTo>
                    <a:pt x="4156" y="3389"/>
                    <a:pt x="4158" y="3392"/>
                    <a:pt x="4159" y="3396"/>
                  </a:cubicBezTo>
                  <a:lnTo>
                    <a:pt x="4159" y="3396"/>
                  </a:lnTo>
                  <a:cubicBezTo>
                    <a:pt x="4160" y="3398"/>
                    <a:pt x="4161" y="3402"/>
                    <a:pt x="4163" y="3404"/>
                  </a:cubicBezTo>
                  <a:lnTo>
                    <a:pt x="4163" y="3404"/>
                  </a:lnTo>
                  <a:cubicBezTo>
                    <a:pt x="4164" y="3408"/>
                    <a:pt x="4166" y="3411"/>
                    <a:pt x="4166" y="3414"/>
                  </a:cubicBezTo>
                  <a:lnTo>
                    <a:pt x="4166" y="3414"/>
                  </a:lnTo>
                  <a:cubicBezTo>
                    <a:pt x="4167" y="3417"/>
                    <a:pt x="4169" y="3420"/>
                    <a:pt x="4170" y="3422"/>
                  </a:cubicBezTo>
                  <a:lnTo>
                    <a:pt x="4170" y="3422"/>
                  </a:lnTo>
                  <a:cubicBezTo>
                    <a:pt x="4171" y="3426"/>
                    <a:pt x="4172" y="3429"/>
                    <a:pt x="4173" y="3433"/>
                  </a:cubicBezTo>
                  <a:lnTo>
                    <a:pt x="4173" y="3433"/>
                  </a:lnTo>
                  <a:cubicBezTo>
                    <a:pt x="4174" y="3435"/>
                    <a:pt x="4175" y="3438"/>
                    <a:pt x="4175" y="3440"/>
                  </a:cubicBezTo>
                  <a:lnTo>
                    <a:pt x="4175" y="3440"/>
                  </a:lnTo>
                  <a:cubicBezTo>
                    <a:pt x="4177" y="3444"/>
                    <a:pt x="4177" y="3447"/>
                    <a:pt x="4178" y="3451"/>
                  </a:cubicBezTo>
                  <a:lnTo>
                    <a:pt x="4178" y="3451"/>
                  </a:lnTo>
                  <a:cubicBezTo>
                    <a:pt x="4179" y="3454"/>
                    <a:pt x="4179" y="3457"/>
                    <a:pt x="4180" y="3459"/>
                  </a:cubicBezTo>
                  <a:lnTo>
                    <a:pt x="4180" y="3459"/>
                  </a:lnTo>
                  <a:cubicBezTo>
                    <a:pt x="4180" y="3463"/>
                    <a:pt x="4181" y="3466"/>
                    <a:pt x="4182" y="3470"/>
                  </a:cubicBezTo>
                  <a:lnTo>
                    <a:pt x="4182" y="3470"/>
                  </a:lnTo>
                  <a:cubicBezTo>
                    <a:pt x="4182" y="3472"/>
                    <a:pt x="4183" y="3475"/>
                    <a:pt x="4183" y="3477"/>
                  </a:cubicBezTo>
                  <a:lnTo>
                    <a:pt x="4183" y="3477"/>
                  </a:lnTo>
                  <a:cubicBezTo>
                    <a:pt x="4183" y="3481"/>
                    <a:pt x="4183" y="3485"/>
                    <a:pt x="4185" y="3489"/>
                  </a:cubicBezTo>
                  <a:lnTo>
                    <a:pt x="4185" y="3489"/>
                  </a:lnTo>
                  <a:cubicBezTo>
                    <a:pt x="4185" y="3492"/>
                    <a:pt x="4185" y="3493"/>
                    <a:pt x="4185" y="3495"/>
                  </a:cubicBezTo>
                  <a:lnTo>
                    <a:pt x="4185" y="3495"/>
                  </a:lnTo>
                  <a:cubicBezTo>
                    <a:pt x="4185" y="3501"/>
                    <a:pt x="4185" y="3508"/>
                    <a:pt x="4185" y="3514"/>
                  </a:cubicBezTo>
                  <a:lnTo>
                    <a:pt x="4185" y="3514"/>
                  </a:lnTo>
                  <a:lnTo>
                    <a:pt x="4185" y="3514"/>
                  </a:lnTo>
                  <a:lnTo>
                    <a:pt x="4176" y="74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43D8E4CA-FF49-4F1C-A6A6-464612EE9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290" y="8086649"/>
              <a:ext cx="4735847" cy="3323332"/>
            </a:xfrm>
            <a:custGeom>
              <a:avLst/>
              <a:gdLst>
                <a:gd name="T0" fmla="*/ 5305 w 5324"/>
                <a:gd name="T1" fmla="*/ 79 h 3733"/>
                <a:gd name="T2" fmla="*/ 5256 w 5324"/>
                <a:gd name="T3" fmla="*/ 199 h 3733"/>
                <a:gd name="T4" fmla="*/ 5163 w 5324"/>
                <a:gd name="T5" fmla="*/ 317 h 3733"/>
                <a:gd name="T6" fmla="*/ 5054 w 5324"/>
                <a:gd name="T7" fmla="*/ 412 h 3733"/>
                <a:gd name="T8" fmla="*/ 4920 w 5324"/>
                <a:gd name="T9" fmla="*/ 500 h 3733"/>
                <a:gd name="T10" fmla="*/ 4807 w 5324"/>
                <a:gd name="T11" fmla="*/ 561 h 3733"/>
                <a:gd name="T12" fmla="*/ 4646 w 5324"/>
                <a:gd name="T13" fmla="*/ 633 h 3733"/>
                <a:gd name="T14" fmla="*/ 4430 w 5324"/>
                <a:gd name="T15" fmla="*/ 711 h 3733"/>
                <a:gd name="T16" fmla="*/ 4213 w 5324"/>
                <a:gd name="T17" fmla="*/ 774 h 3733"/>
                <a:gd name="T18" fmla="*/ 4011 w 5324"/>
                <a:gd name="T19" fmla="*/ 822 h 3733"/>
                <a:gd name="T20" fmla="*/ 3750 w 5324"/>
                <a:gd name="T21" fmla="*/ 872 h 3733"/>
                <a:gd name="T22" fmla="*/ 3539 w 5324"/>
                <a:gd name="T23" fmla="*/ 902 h 3733"/>
                <a:gd name="T24" fmla="*/ 3130 w 5324"/>
                <a:gd name="T25" fmla="*/ 942 h 3733"/>
                <a:gd name="T26" fmla="*/ 2723 w 5324"/>
                <a:gd name="T27" fmla="*/ 957 h 3733"/>
                <a:gd name="T28" fmla="*/ 2359 w 5324"/>
                <a:gd name="T29" fmla="*/ 953 h 3733"/>
                <a:gd name="T30" fmla="*/ 2081 w 5324"/>
                <a:gd name="T31" fmla="*/ 938 h 3733"/>
                <a:gd name="T32" fmla="*/ 1759 w 5324"/>
                <a:gd name="T33" fmla="*/ 905 h 3733"/>
                <a:gd name="T34" fmla="*/ 1442 w 5324"/>
                <a:gd name="T35" fmla="*/ 857 h 3733"/>
                <a:gd name="T36" fmla="*/ 1091 w 5324"/>
                <a:gd name="T37" fmla="*/ 781 h 3733"/>
                <a:gd name="T38" fmla="*/ 803 w 5324"/>
                <a:gd name="T39" fmla="*/ 695 h 3733"/>
                <a:gd name="T40" fmla="*/ 617 w 5324"/>
                <a:gd name="T41" fmla="*/ 625 h 3733"/>
                <a:gd name="T42" fmla="*/ 474 w 5324"/>
                <a:gd name="T43" fmla="*/ 558 h 3733"/>
                <a:gd name="T44" fmla="*/ 333 w 5324"/>
                <a:gd name="T45" fmla="*/ 476 h 3733"/>
                <a:gd name="T46" fmla="*/ 216 w 5324"/>
                <a:gd name="T47" fmla="*/ 392 h 3733"/>
                <a:gd name="T48" fmla="*/ 124 w 5324"/>
                <a:gd name="T49" fmla="*/ 304 h 3733"/>
                <a:gd name="T50" fmla="*/ 65 w 5324"/>
                <a:gd name="T51" fmla="*/ 225 h 3733"/>
                <a:gd name="T52" fmla="*/ 20 w 5324"/>
                <a:gd name="T53" fmla="*/ 134 h 3733"/>
                <a:gd name="T54" fmla="*/ 1 w 5324"/>
                <a:gd name="T55" fmla="*/ 48 h 3733"/>
                <a:gd name="T56" fmla="*/ 17 w 5324"/>
                <a:gd name="T57" fmla="*/ 2861 h 3733"/>
                <a:gd name="T58" fmla="*/ 50 w 5324"/>
                <a:gd name="T59" fmla="*/ 2954 h 3733"/>
                <a:gd name="T60" fmla="*/ 97 w 5324"/>
                <a:gd name="T61" fmla="*/ 3033 h 3733"/>
                <a:gd name="T62" fmla="*/ 176 w 5324"/>
                <a:gd name="T63" fmla="*/ 3122 h 3733"/>
                <a:gd name="T64" fmla="*/ 279 w 5324"/>
                <a:gd name="T65" fmla="*/ 3208 h 3733"/>
                <a:gd name="T66" fmla="*/ 410 w 5324"/>
                <a:gd name="T67" fmla="*/ 3291 h 3733"/>
                <a:gd name="T68" fmla="*/ 542 w 5324"/>
                <a:gd name="T69" fmla="*/ 3360 h 3733"/>
                <a:gd name="T70" fmla="*/ 718 w 5324"/>
                <a:gd name="T71" fmla="*/ 3435 h 3733"/>
                <a:gd name="T72" fmla="*/ 922 w 5324"/>
                <a:gd name="T73" fmla="*/ 3505 h 3733"/>
                <a:gd name="T74" fmla="*/ 1188 w 5324"/>
                <a:gd name="T75" fmla="*/ 3577 h 3733"/>
                <a:gd name="T76" fmla="*/ 1432 w 5324"/>
                <a:gd name="T77" fmla="*/ 3628 h 3733"/>
                <a:gd name="T78" fmla="*/ 1691 w 5324"/>
                <a:gd name="T79" fmla="*/ 3669 h 3733"/>
                <a:gd name="T80" fmla="*/ 1924 w 5324"/>
                <a:gd name="T81" fmla="*/ 3697 h 3733"/>
                <a:gd name="T82" fmla="*/ 2186 w 5324"/>
                <a:gd name="T83" fmla="*/ 3718 h 3733"/>
                <a:gd name="T84" fmla="*/ 2440 w 5324"/>
                <a:gd name="T85" fmla="*/ 3730 h 3733"/>
                <a:gd name="T86" fmla="*/ 2722 w 5324"/>
                <a:gd name="T87" fmla="*/ 3731 h 3733"/>
                <a:gd name="T88" fmla="*/ 3029 w 5324"/>
                <a:gd name="T89" fmla="*/ 3722 h 3733"/>
                <a:gd name="T90" fmla="*/ 3443 w 5324"/>
                <a:gd name="T91" fmla="*/ 3689 h 3733"/>
                <a:gd name="T92" fmla="*/ 3637 w 5324"/>
                <a:gd name="T93" fmla="*/ 3664 h 3733"/>
                <a:gd name="T94" fmla="*/ 3897 w 5324"/>
                <a:gd name="T95" fmla="*/ 3621 h 3733"/>
                <a:gd name="T96" fmla="*/ 4111 w 5324"/>
                <a:gd name="T97" fmla="*/ 3576 h 3733"/>
                <a:gd name="T98" fmla="*/ 4331 w 5324"/>
                <a:gd name="T99" fmla="*/ 3518 h 3733"/>
                <a:gd name="T100" fmla="*/ 4494 w 5324"/>
                <a:gd name="T101" fmla="*/ 3467 h 3733"/>
                <a:gd name="T102" fmla="*/ 4697 w 5324"/>
                <a:gd name="T103" fmla="*/ 3389 h 3733"/>
                <a:gd name="T104" fmla="*/ 4817 w 5324"/>
                <a:gd name="T105" fmla="*/ 3334 h 3733"/>
                <a:gd name="T106" fmla="*/ 4933 w 5324"/>
                <a:gd name="T107" fmla="*/ 3273 h 3733"/>
                <a:gd name="T108" fmla="*/ 5028 w 5324"/>
                <a:gd name="T109" fmla="*/ 3211 h 3733"/>
                <a:gd name="T110" fmla="*/ 5143 w 5324"/>
                <a:gd name="T111" fmla="*/ 3120 h 3733"/>
                <a:gd name="T112" fmla="*/ 5223 w 5324"/>
                <a:gd name="T113" fmla="*/ 3035 h 3733"/>
                <a:gd name="T114" fmla="*/ 5283 w 5324"/>
                <a:gd name="T115" fmla="*/ 2941 h 3733"/>
                <a:gd name="T116" fmla="*/ 5315 w 5324"/>
                <a:gd name="T117" fmla="*/ 2850 h 3733"/>
                <a:gd name="T118" fmla="*/ 5323 w 5324"/>
                <a:gd name="T119" fmla="*/ 2774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24" h="3733">
                  <a:moveTo>
                    <a:pt x="5314" y="0"/>
                  </a:moveTo>
                  <a:lnTo>
                    <a:pt x="5314" y="0"/>
                  </a:lnTo>
                  <a:cubicBezTo>
                    <a:pt x="5314" y="6"/>
                    <a:pt x="5314" y="12"/>
                    <a:pt x="5314" y="18"/>
                  </a:cubicBezTo>
                  <a:lnTo>
                    <a:pt x="5314" y="18"/>
                  </a:lnTo>
                  <a:cubicBezTo>
                    <a:pt x="5313" y="20"/>
                    <a:pt x="5313" y="21"/>
                    <a:pt x="5313" y="23"/>
                  </a:cubicBezTo>
                  <a:lnTo>
                    <a:pt x="5313" y="23"/>
                  </a:lnTo>
                  <a:cubicBezTo>
                    <a:pt x="5313" y="30"/>
                    <a:pt x="5312" y="36"/>
                    <a:pt x="5311" y="42"/>
                  </a:cubicBezTo>
                  <a:lnTo>
                    <a:pt x="5311" y="42"/>
                  </a:lnTo>
                  <a:cubicBezTo>
                    <a:pt x="5311" y="44"/>
                    <a:pt x="5311" y="46"/>
                    <a:pt x="5310" y="47"/>
                  </a:cubicBezTo>
                  <a:lnTo>
                    <a:pt x="5310" y="47"/>
                  </a:lnTo>
                  <a:cubicBezTo>
                    <a:pt x="5310" y="53"/>
                    <a:pt x="5309" y="57"/>
                    <a:pt x="5308" y="62"/>
                  </a:cubicBezTo>
                  <a:lnTo>
                    <a:pt x="5308" y="62"/>
                  </a:lnTo>
                  <a:cubicBezTo>
                    <a:pt x="5307" y="64"/>
                    <a:pt x="5307" y="67"/>
                    <a:pt x="5307" y="69"/>
                  </a:cubicBezTo>
                  <a:lnTo>
                    <a:pt x="5307" y="69"/>
                  </a:lnTo>
                  <a:cubicBezTo>
                    <a:pt x="5306" y="72"/>
                    <a:pt x="5305" y="76"/>
                    <a:pt x="5305" y="79"/>
                  </a:cubicBezTo>
                  <a:lnTo>
                    <a:pt x="5305" y="79"/>
                  </a:lnTo>
                  <a:cubicBezTo>
                    <a:pt x="5302" y="89"/>
                    <a:pt x="5300" y="97"/>
                    <a:pt x="5297" y="106"/>
                  </a:cubicBezTo>
                  <a:lnTo>
                    <a:pt x="5297" y="106"/>
                  </a:lnTo>
                  <a:cubicBezTo>
                    <a:pt x="5297" y="106"/>
                    <a:pt x="5297" y="107"/>
                    <a:pt x="5297" y="108"/>
                  </a:cubicBezTo>
                  <a:lnTo>
                    <a:pt x="5297" y="108"/>
                  </a:lnTo>
                  <a:cubicBezTo>
                    <a:pt x="5294" y="118"/>
                    <a:pt x="5290" y="127"/>
                    <a:pt x="5287" y="136"/>
                  </a:cubicBezTo>
                  <a:lnTo>
                    <a:pt x="5287" y="136"/>
                  </a:lnTo>
                  <a:cubicBezTo>
                    <a:pt x="5286" y="139"/>
                    <a:pt x="5284" y="142"/>
                    <a:pt x="5284" y="144"/>
                  </a:cubicBezTo>
                  <a:lnTo>
                    <a:pt x="5284" y="144"/>
                  </a:lnTo>
                  <a:cubicBezTo>
                    <a:pt x="5280" y="152"/>
                    <a:pt x="5277" y="159"/>
                    <a:pt x="5273" y="167"/>
                  </a:cubicBezTo>
                  <a:lnTo>
                    <a:pt x="5273" y="167"/>
                  </a:lnTo>
                  <a:cubicBezTo>
                    <a:pt x="5272" y="169"/>
                    <a:pt x="5271" y="170"/>
                    <a:pt x="5271" y="172"/>
                  </a:cubicBezTo>
                  <a:lnTo>
                    <a:pt x="5271" y="172"/>
                  </a:lnTo>
                  <a:cubicBezTo>
                    <a:pt x="5266" y="181"/>
                    <a:pt x="5261" y="189"/>
                    <a:pt x="5256" y="199"/>
                  </a:cubicBezTo>
                  <a:lnTo>
                    <a:pt x="5256" y="199"/>
                  </a:lnTo>
                  <a:cubicBezTo>
                    <a:pt x="5254" y="201"/>
                    <a:pt x="5253" y="203"/>
                    <a:pt x="5252" y="206"/>
                  </a:cubicBezTo>
                  <a:lnTo>
                    <a:pt x="5252" y="206"/>
                  </a:lnTo>
                  <a:cubicBezTo>
                    <a:pt x="5248" y="213"/>
                    <a:pt x="5242" y="219"/>
                    <a:pt x="5238" y="227"/>
                  </a:cubicBezTo>
                  <a:lnTo>
                    <a:pt x="5238" y="227"/>
                  </a:lnTo>
                  <a:cubicBezTo>
                    <a:pt x="5236" y="229"/>
                    <a:pt x="5235" y="231"/>
                    <a:pt x="5234" y="233"/>
                  </a:cubicBezTo>
                  <a:lnTo>
                    <a:pt x="5234" y="233"/>
                  </a:lnTo>
                  <a:cubicBezTo>
                    <a:pt x="5227" y="243"/>
                    <a:pt x="5221" y="251"/>
                    <a:pt x="5214" y="260"/>
                  </a:cubicBezTo>
                  <a:lnTo>
                    <a:pt x="5214" y="260"/>
                  </a:lnTo>
                  <a:cubicBezTo>
                    <a:pt x="5212" y="261"/>
                    <a:pt x="5212" y="263"/>
                    <a:pt x="5210" y="265"/>
                  </a:cubicBezTo>
                  <a:lnTo>
                    <a:pt x="5210" y="265"/>
                  </a:lnTo>
                  <a:cubicBezTo>
                    <a:pt x="5204" y="272"/>
                    <a:pt x="5198" y="280"/>
                    <a:pt x="5192" y="286"/>
                  </a:cubicBezTo>
                  <a:lnTo>
                    <a:pt x="5192" y="286"/>
                  </a:lnTo>
                  <a:cubicBezTo>
                    <a:pt x="5189" y="289"/>
                    <a:pt x="5188" y="291"/>
                    <a:pt x="5185" y="294"/>
                  </a:cubicBezTo>
                  <a:lnTo>
                    <a:pt x="5185" y="294"/>
                  </a:lnTo>
                  <a:cubicBezTo>
                    <a:pt x="5178" y="302"/>
                    <a:pt x="5172" y="309"/>
                    <a:pt x="5163" y="317"/>
                  </a:cubicBezTo>
                  <a:lnTo>
                    <a:pt x="5163" y="317"/>
                  </a:lnTo>
                  <a:cubicBezTo>
                    <a:pt x="5163" y="318"/>
                    <a:pt x="5162" y="319"/>
                    <a:pt x="5160" y="320"/>
                  </a:cubicBezTo>
                  <a:lnTo>
                    <a:pt x="5160" y="320"/>
                  </a:lnTo>
                  <a:cubicBezTo>
                    <a:pt x="5152" y="329"/>
                    <a:pt x="5143" y="338"/>
                    <a:pt x="5134" y="346"/>
                  </a:cubicBezTo>
                  <a:lnTo>
                    <a:pt x="5134" y="346"/>
                  </a:lnTo>
                  <a:cubicBezTo>
                    <a:pt x="5131" y="349"/>
                    <a:pt x="5129" y="350"/>
                    <a:pt x="5126" y="353"/>
                  </a:cubicBezTo>
                  <a:lnTo>
                    <a:pt x="5126" y="353"/>
                  </a:lnTo>
                  <a:cubicBezTo>
                    <a:pt x="5118" y="360"/>
                    <a:pt x="5110" y="367"/>
                    <a:pt x="5102" y="373"/>
                  </a:cubicBezTo>
                  <a:lnTo>
                    <a:pt x="5102" y="373"/>
                  </a:lnTo>
                  <a:cubicBezTo>
                    <a:pt x="5100" y="376"/>
                    <a:pt x="5098" y="378"/>
                    <a:pt x="5095" y="379"/>
                  </a:cubicBezTo>
                  <a:lnTo>
                    <a:pt x="5095" y="379"/>
                  </a:lnTo>
                  <a:cubicBezTo>
                    <a:pt x="5084" y="389"/>
                    <a:pt x="5074" y="398"/>
                    <a:pt x="5062" y="406"/>
                  </a:cubicBezTo>
                  <a:lnTo>
                    <a:pt x="5062" y="406"/>
                  </a:lnTo>
                  <a:cubicBezTo>
                    <a:pt x="5059" y="408"/>
                    <a:pt x="5057" y="409"/>
                    <a:pt x="5054" y="412"/>
                  </a:cubicBezTo>
                  <a:lnTo>
                    <a:pt x="5054" y="412"/>
                  </a:lnTo>
                  <a:cubicBezTo>
                    <a:pt x="5045" y="419"/>
                    <a:pt x="5035" y="426"/>
                    <a:pt x="5025" y="434"/>
                  </a:cubicBezTo>
                  <a:lnTo>
                    <a:pt x="5025" y="434"/>
                  </a:lnTo>
                  <a:cubicBezTo>
                    <a:pt x="5021" y="436"/>
                    <a:pt x="5018" y="439"/>
                    <a:pt x="5014" y="441"/>
                  </a:cubicBezTo>
                  <a:lnTo>
                    <a:pt x="5014" y="441"/>
                  </a:lnTo>
                  <a:cubicBezTo>
                    <a:pt x="5011" y="443"/>
                    <a:pt x="5009" y="445"/>
                    <a:pt x="5005" y="446"/>
                  </a:cubicBezTo>
                  <a:lnTo>
                    <a:pt x="5005" y="446"/>
                  </a:lnTo>
                  <a:cubicBezTo>
                    <a:pt x="4999" y="451"/>
                    <a:pt x="4993" y="455"/>
                    <a:pt x="4986" y="459"/>
                  </a:cubicBezTo>
                  <a:lnTo>
                    <a:pt x="4986" y="459"/>
                  </a:lnTo>
                  <a:cubicBezTo>
                    <a:pt x="4984" y="461"/>
                    <a:pt x="4981" y="464"/>
                    <a:pt x="4978" y="465"/>
                  </a:cubicBezTo>
                  <a:lnTo>
                    <a:pt x="4978" y="465"/>
                  </a:lnTo>
                  <a:cubicBezTo>
                    <a:pt x="4969" y="470"/>
                    <a:pt x="4962" y="475"/>
                    <a:pt x="4953" y="481"/>
                  </a:cubicBezTo>
                  <a:lnTo>
                    <a:pt x="4953" y="481"/>
                  </a:lnTo>
                  <a:cubicBezTo>
                    <a:pt x="4952" y="481"/>
                    <a:pt x="4950" y="482"/>
                    <a:pt x="4949" y="483"/>
                  </a:cubicBezTo>
                  <a:lnTo>
                    <a:pt x="4949" y="483"/>
                  </a:lnTo>
                  <a:cubicBezTo>
                    <a:pt x="4940" y="488"/>
                    <a:pt x="4930" y="494"/>
                    <a:pt x="4920" y="500"/>
                  </a:cubicBezTo>
                  <a:lnTo>
                    <a:pt x="4920" y="500"/>
                  </a:lnTo>
                  <a:cubicBezTo>
                    <a:pt x="4916" y="502"/>
                    <a:pt x="4913" y="504"/>
                    <a:pt x="4909" y="506"/>
                  </a:cubicBezTo>
                  <a:lnTo>
                    <a:pt x="4909" y="506"/>
                  </a:lnTo>
                  <a:cubicBezTo>
                    <a:pt x="4903" y="511"/>
                    <a:pt x="4896" y="514"/>
                    <a:pt x="4889" y="518"/>
                  </a:cubicBezTo>
                  <a:lnTo>
                    <a:pt x="4889" y="518"/>
                  </a:lnTo>
                  <a:cubicBezTo>
                    <a:pt x="4884" y="521"/>
                    <a:pt x="4880" y="523"/>
                    <a:pt x="4876" y="525"/>
                  </a:cubicBezTo>
                  <a:lnTo>
                    <a:pt x="4876" y="525"/>
                  </a:lnTo>
                  <a:cubicBezTo>
                    <a:pt x="4869" y="529"/>
                    <a:pt x="4862" y="533"/>
                    <a:pt x="4855" y="536"/>
                  </a:cubicBezTo>
                  <a:lnTo>
                    <a:pt x="4855" y="536"/>
                  </a:lnTo>
                  <a:cubicBezTo>
                    <a:pt x="4851" y="539"/>
                    <a:pt x="4847" y="540"/>
                    <a:pt x="4843" y="543"/>
                  </a:cubicBezTo>
                  <a:lnTo>
                    <a:pt x="4843" y="543"/>
                  </a:lnTo>
                  <a:cubicBezTo>
                    <a:pt x="4835" y="547"/>
                    <a:pt x="4828" y="551"/>
                    <a:pt x="4820" y="554"/>
                  </a:cubicBezTo>
                  <a:lnTo>
                    <a:pt x="4820" y="554"/>
                  </a:lnTo>
                  <a:cubicBezTo>
                    <a:pt x="4816" y="557"/>
                    <a:pt x="4812" y="559"/>
                    <a:pt x="4807" y="561"/>
                  </a:cubicBezTo>
                  <a:lnTo>
                    <a:pt x="4807" y="561"/>
                  </a:lnTo>
                  <a:cubicBezTo>
                    <a:pt x="4801" y="563"/>
                    <a:pt x="4795" y="567"/>
                    <a:pt x="4788" y="570"/>
                  </a:cubicBezTo>
                  <a:lnTo>
                    <a:pt x="4788" y="570"/>
                  </a:lnTo>
                  <a:cubicBezTo>
                    <a:pt x="4782" y="573"/>
                    <a:pt x="4775" y="576"/>
                    <a:pt x="4769" y="579"/>
                  </a:cubicBezTo>
                  <a:lnTo>
                    <a:pt x="4769" y="579"/>
                  </a:lnTo>
                  <a:cubicBezTo>
                    <a:pt x="4762" y="583"/>
                    <a:pt x="4756" y="585"/>
                    <a:pt x="4749" y="589"/>
                  </a:cubicBezTo>
                  <a:lnTo>
                    <a:pt x="4749" y="589"/>
                  </a:lnTo>
                  <a:cubicBezTo>
                    <a:pt x="4742" y="591"/>
                    <a:pt x="4735" y="595"/>
                    <a:pt x="4729" y="598"/>
                  </a:cubicBezTo>
                  <a:lnTo>
                    <a:pt x="4729" y="598"/>
                  </a:lnTo>
                  <a:cubicBezTo>
                    <a:pt x="4723" y="600"/>
                    <a:pt x="4716" y="604"/>
                    <a:pt x="4709" y="606"/>
                  </a:cubicBezTo>
                  <a:lnTo>
                    <a:pt x="4709" y="606"/>
                  </a:lnTo>
                  <a:cubicBezTo>
                    <a:pt x="4702" y="610"/>
                    <a:pt x="4695" y="612"/>
                    <a:pt x="4688" y="616"/>
                  </a:cubicBezTo>
                  <a:lnTo>
                    <a:pt x="4688" y="616"/>
                  </a:lnTo>
                  <a:cubicBezTo>
                    <a:pt x="4681" y="619"/>
                    <a:pt x="4674" y="621"/>
                    <a:pt x="4667" y="625"/>
                  </a:cubicBezTo>
                  <a:lnTo>
                    <a:pt x="4667" y="625"/>
                  </a:lnTo>
                  <a:cubicBezTo>
                    <a:pt x="4660" y="627"/>
                    <a:pt x="4653" y="630"/>
                    <a:pt x="4646" y="633"/>
                  </a:cubicBezTo>
                  <a:lnTo>
                    <a:pt x="4646" y="633"/>
                  </a:lnTo>
                  <a:cubicBezTo>
                    <a:pt x="4633" y="638"/>
                    <a:pt x="4620" y="643"/>
                    <a:pt x="4607" y="648"/>
                  </a:cubicBezTo>
                  <a:lnTo>
                    <a:pt x="4607" y="648"/>
                  </a:lnTo>
                  <a:cubicBezTo>
                    <a:pt x="4591" y="655"/>
                    <a:pt x="4574" y="661"/>
                    <a:pt x="4557" y="667"/>
                  </a:cubicBezTo>
                  <a:lnTo>
                    <a:pt x="4557" y="667"/>
                  </a:lnTo>
                  <a:cubicBezTo>
                    <a:pt x="4551" y="670"/>
                    <a:pt x="4545" y="671"/>
                    <a:pt x="4539" y="673"/>
                  </a:cubicBezTo>
                  <a:lnTo>
                    <a:pt x="4539" y="673"/>
                  </a:lnTo>
                  <a:cubicBezTo>
                    <a:pt x="4528" y="678"/>
                    <a:pt x="4516" y="682"/>
                    <a:pt x="4505" y="686"/>
                  </a:cubicBezTo>
                  <a:lnTo>
                    <a:pt x="4505" y="686"/>
                  </a:lnTo>
                  <a:cubicBezTo>
                    <a:pt x="4498" y="688"/>
                    <a:pt x="4492" y="691"/>
                    <a:pt x="4485" y="693"/>
                  </a:cubicBezTo>
                  <a:lnTo>
                    <a:pt x="4485" y="693"/>
                  </a:lnTo>
                  <a:cubicBezTo>
                    <a:pt x="4473" y="697"/>
                    <a:pt x="4462" y="701"/>
                    <a:pt x="4451" y="704"/>
                  </a:cubicBezTo>
                  <a:lnTo>
                    <a:pt x="4451" y="704"/>
                  </a:lnTo>
                  <a:cubicBezTo>
                    <a:pt x="4445" y="707"/>
                    <a:pt x="4438" y="709"/>
                    <a:pt x="4430" y="711"/>
                  </a:cubicBezTo>
                  <a:lnTo>
                    <a:pt x="4430" y="711"/>
                  </a:lnTo>
                  <a:cubicBezTo>
                    <a:pt x="4419" y="714"/>
                    <a:pt x="4409" y="718"/>
                    <a:pt x="4397" y="721"/>
                  </a:cubicBezTo>
                  <a:lnTo>
                    <a:pt x="4397" y="721"/>
                  </a:lnTo>
                  <a:cubicBezTo>
                    <a:pt x="4390" y="724"/>
                    <a:pt x="4382" y="727"/>
                    <a:pt x="4374" y="729"/>
                  </a:cubicBezTo>
                  <a:lnTo>
                    <a:pt x="4374" y="729"/>
                  </a:lnTo>
                  <a:cubicBezTo>
                    <a:pt x="4365" y="731"/>
                    <a:pt x="4355" y="735"/>
                    <a:pt x="4346" y="737"/>
                  </a:cubicBezTo>
                  <a:lnTo>
                    <a:pt x="4346" y="737"/>
                  </a:lnTo>
                  <a:cubicBezTo>
                    <a:pt x="4337" y="740"/>
                    <a:pt x="4330" y="742"/>
                    <a:pt x="4321" y="744"/>
                  </a:cubicBezTo>
                  <a:lnTo>
                    <a:pt x="4321" y="744"/>
                  </a:lnTo>
                  <a:cubicBezTo>
                    <a:pt x="4312" y="748"/>
                    <a:pt x="4302" y="750"/>
                    <a:pt x="4293" y="753"/>
                  </a:cubicBezTo>
                  <a:lnTo>
                    <a:pt x="4293" y="753"/>
                  </a:lnTo>
                  <a:cubicBezTo>
                    <a:pt x="4284" y="756"/>
                    <a:pt x="4276" y="757"/>
                    <a:pt x="4267" y="760"/>
                  </a:cubicBezTo>
                  <a:lnTo>
                    <a:pt x="4267" y="760"/>
                  </a:lnTo>
                  <a:cubicBezTo>
                    <a:pt x="4258" y="762"/>
                    <a:pt x="4248" y="765"/>
                    <a:pt x="4238" y="767"/>
                  </a:cubicBezTo>
                  <a:lnTo>
                    <a:pt x="4238" y="767"/>
                  </a:lnTo>
                  <a:cubicBezTo>
                    <a:pt x="4229" y="770"/>
                    <a:pt x="4222" y="773"/>
                    <a:pt x="4213" y="774"/>
                  </a:cubicBezTo>
                  <a:lnTo>
                    <a:pt x="4213" y="774"/>
                  </a:lnTo>
                  <a:cubicBezTo>
                    <a:pt x="4203" y="777"/>
                    <a:pt x="4193" y="779"/>
                    <a:pt x="4183" y="782"/>
                  </a:cubicBezTo>
                  <a:lnTo>
                    <a:pt x="4183" y="782"/>
                  </a:lnTo>
                  <a:cubicBezTo>
                    <a:pt x="4175" y="784"/>
                    <a:pt x="4166" y="786"/>
                    <a:pt x="4157" y="789"/>
                  </a:cubicBezTo>
                  <a:lnTo>
                    <a:pt x="4157" y="789"/>
                  </a:lnTo>
                  <a:cubicBezTo>
                    <a:pt x="4147" y="791"/>
                    <a:pt x="4137" y="793"/>
                    <a:pt x="4127" y="796"/>
                  </a:cubicBezTo>
                  <a:lnTo>
                    <a:pt x="4127" y="796"/>
                  </a:lnTo>
                  <a:cubicBezTo>
                    <a:pt x="4118" y="798"/>
                    <a:pt x="4110" y="800"/>
                    <a:pt x="4101" y="802"/>
                  </a:cubicBezTo>
                  <a:lnTo>
                    <a:pt x="4101" y="802"/>
                  </a:lnTo>
                  <a:cubicBezTo>
                    <a:pt x="4091" y="804"/>
                    <a:pt x="4081" y="807"/>
                    <a:pt x="4069" y="809"/>
                  </a:cubicBezTo>
                  <a:lnTo>
                    <a:pt x="4069" y="809"/>
                  </a:lnTo>
                  <a:cubicBezTo>
                    <a:pt x="4062" y="811"/>
                    <a:pt x="4053" y="813"/>
                    <a:pt x="4045" y="815"/>
                  </a:cubicBezTo>
                  <a:lnTo>
                    <a:pt x="4045" y="815"/>
                  </a:lnTo>
                  <a:cubicBezTo>
                    <a:pt x="4034" y="817"/>
                    <a:pt x="4022" y="820"/>
                    <a:pt x="4011" y="822"/>
                  </a:cubicBezTo>
                  <a:lnTo>
                    <a:pt x="4011" y="822"/>
                  </a:lnTo>
                  <a:cubicBezTo>
                    <a:pt x="4003" y="824"/>
                    <a:pt x="3995" y="826"/>
                    <a:pt x="3987" y="827"/>
                  </a:cubicBezTo>
                  <a:lnTo>
                    <a:pt x="3987" y="827"/>
                  </a:lnTo>
                  <a:cubicBezTo>
                    <a:pt x="3975" y="830"/>
                    <a:pt x="3963" y="832"/>
                    <a:pt x="3951" y="835"/>
                  </a:cubicBezTo>
                  <a:lnTo>
                    <a:pt x="3951" y="835"/>
                  </a:lnTo>
                  <a:cubicBezTo>
                    <a:pt x="3943" y="836"/>
                    <a:pt x="3937" y="838"/>
                    <a:pt x="3929" y="839"/>
                  </a:cubicBezTo>
                  <a:lnTo>
                    <a:pt x="3929" y="839"/>
                  </a:lnTo>
                  <a:cubicBezTo>
                    <a:pt x="3915" y="842"/>
                    <a:pt x="3903" y="845"/>
                    <a:pt x="3889" y="847"/>
                  </a:cubicBezTo>
                  <a:lnTo>
                    <a:pt x="3889" y="847"/>
                  </a:lnTo>
                  <a:cubicBezTo>
                    <a:pt x="3883" y="848"/>
                    <a:pt x="3876" y="849"/>
                    <a:pt x="3870" y="850"/>
                  </a:cubicBezTo>
                  <a:lnTo>
                    <a:pt x="3870" y="850"/>
                  </a:lnTo>
                  <a:cubicBezTo>
                    <a:pt x="3850" y="854"/>
                    <a:pt x="3831" y="858"/>
                    <a:pt x="3810" y="862"/>
                  </a:cubicBezTo>
                  <a:lnTo>
                    <a:pt x="3810" y="862"/>
                  </a:lnTo>
                  <a:cubicBezTo>
                    <a:pt x="3808" y="862"/>
                    <a:pt x="3805" y="862"/>
                    <a:pt x="3802" y="862"/>
                  </a:cubicBezTo>
                  <a:lnTo>
                    <a:pt x="3802" y="862"/>
                  </a:lnTo>
                  <a:cubicBezTo>
                    <a:pt x="3784" y="866"/>
                    <a:pt x="3767" y="868"/>
                    <a:pt x="3750" y="872"/>
                  </a:cubicBezTo>
                  <a:lnTo>
                    <a:pt x="3750" y="872"/>
                  </a:lnTo>
                  <a:cubicBezTo>
                    <a:pt x="3743" y="873"/>
                    <a:pt x="3736" y="874"/>
                    <a:pt x="3729" y="875"/>
                  </a:cubicBezTo>
                  <a:lnTo>
                    <a:pt x="3729" y="875"/>
                  </a:lnTo>
                  <a:cubicBezTo>
                    <a:pt x="3716" y="877"/>
                    <a:pt x="3702" y="879"/>
                    <a:pt x="3689" y="881"/>
                  </a:cubicBezTo>
                  <a:lnTo>
                    <a:pt x="3689" y="881"/>
                  </a:lnTo>
                  <a:cubicBezTo>
                    <a:pt x="3681" y="882"/>
                    <a:pt x="3672" y="884"/>
                    <a:pt x="3664" y="885"/>
                  </a:cubicBezTo>
                  <a:lnTo>
                    <a:pt x="3664" y="885"/>
                  </a:lnTo>
                  <a:cubicBezTo>
                    <a:pt x="3652" y="886"/>
                    <a:pt x="3640" y="888"/>
                    <a:pt x="3628" y="890"/>
                  </a:cubicBezTo>
                  <a:lnTo>
                    <a:pt x="3628" y="890"/>
                  </a:lnTo>
                  <a:cubicBezTo>
                    <a:pt x="3619" y="892"/>
                    <a:pt x="3611" y="892"/>
                    <a:pt x="3601" y="894"/>
                  </a:cubicBezTo>
                  <a:lnTo>
                    <a:pt x="3601" y="894"/>
                  </a:lnTo>
                  <a:cubicBezTo>
                    <a:pt x="3590" y="896"/>
                    <a:pt x="3578" y="897"/>
                    <a:pt x="3566" y="898"/>
                  </a:cubicBezTo>
                  <a:lnTo>
                    <a:pt x="3566" y="898"/>
                  </a:lnTo>
                  <a:cubicBezTo>
                    <a:pt x="3558" y="900"/>
                    <a:pt x="3548" y="901"/>
                    <a:pt x="3539" y="902"/>
                  </a:cubicBezTo>
                  <a:lnTo>
                    <a:pt x="3539" y="902"/>
                  </a:lnTo>
                  <a:cubicBezTo>
                    <a:pt x="3528" y="904"/>
                    <a:pt x="3515" y="905"/>
                    <a:pt x="3504" y="906"/>
                  </a:cubicBezTo>
                  <a:lnTo>
                    <a:pt x="3504" y="906"/>
                  </a:lnTo>
                  <a:cubicBezTo>
                    <a:pt x="3495" y="908"/>
                    <a:pt x="3486" y="909"/>
                    <a:pt x="3476" y="910"/>
                  </a:cubicBezTo>
                  <a:lnTo>
                    <a:pt x="3476" y="910"/>
                  </a:lnTo>
                  <a:cubicBezTo>
                    <a:pt x="3464" y="911"/>
                    <a:pt x="3453" y="913"/>
                    <a:pt x="3442" y="914"/>
                  </a:cubicBezTo>
                  <a:lnTo>
                    <a:pt x="3442" y="914"/>
                  </a:lnTo>
                  <a:cubicBezTo>
                    <a:pt x="3437" y="915"/>
                    <a:pt x="3432" y="915"/>
                    <a:pt x="3426" y="915"/>
                  </a:cubicBezTo>
                  <a:lnTo>
                    <a:pt x="3426" y="915"/>
                  </a:lnTo>
                  <a:cubicBezTo>
                    <a:pt x="3382" y="921"/>
                    <a:pt x="3337" y="925"/>
                    <a:pt x="3291" y="929"/>
                  </a:cubicBezTo>
                  <a:lnTo>
                    <a:pt x="3291" y="929"/>
                  </a:lnTo>
                  <a:cubicBezTo>
                    <a:pt x="3288" y="929"/>
                    <a:pt x="3283" y="930"/>
                    <a:pt x="3280" y="930"/>
                  </a:cubicBezTo>
                  <a:lnTo>
                    <a:pt x="3280" y="930"/>
                  </a:lnTo>
                  <a:cubicBezTo>
                    <a:pt x="3232" y="934"/>
                    <a:pt x="3184" y="938"/>
                    <a:pt x="3136" y="941"/>
                  </a:cubicBezTo>
                  <a:lnTo>
                    <a:pt x="3136" y="941"/>
                  </a:lnTo>
                  <a:cubicBezTo>
                    <a:pt x="3134" y="941"/>
                    <a:pt x="3133" y="941"/>
                    <a:pt x="3130" y="942"/>
                  </a:cubicBezTo>
                  <a:lnTo>
                    <a:pt x="3130" y="942"/>
                  </a:lnTo>
                  <a:cubicBezTo>
                    <a:pt x="3098" y="944"/>
                    <a:pt x="3064" y="947"/>
                    <a:pt x="3031" y="948"/>
                  </a:cubicBezTo>
                  <a:lnTo>
                    <a:pt x="3031" y="948"/>
                  </a:lnTo>
                  <a:cubicBezTo>
                    <a:pt x="3028" y="948"/>
                    <a:pt x="3024" y="948"/>
                    <a:pt x="3020" y="948"/>
                  </a:cubicBezTo>
                  <a:lnTo>
                    <a:pt x="3020" y="948"/>
                  </a:lnTo>
                  <a:cubicBezTo>
                    <a:pt x="2987" y="950"/>
                    <a:pt x="2954" y="951"/>
                    <a:pt x="2921" y="953"/>
                  </a:cubicBezTo>
                  <a:lnTo>
                    <a:pt x="2921" y="953"/>
                  </a:lnTo>
                  <a:cubicBezTo>
                    <a:pt x="2915" y="953"/>
                    <a:pt x="2908" y="953"/>
                    <a:pt x="2903" y="953"/>
                  </a:cubicBezTo>
                  <a:lnTo>
                    <a:pt x="2903" y="953"/>
                  </a:lnTo>
                  <a:cubicBezTo>
                    <a:pt x="2874" y="955"/>
                    <a:pt x="2845" y="956"/>
                    <a:pt x="2816" y="956"/>
                  </a:cubicBezTo>
                  <a:lnTo>
                    <a:pt x="2816" y="956"/>
                  </a:lnTo>
                  <a:cubicBezTo>
                    <a:pt x="2811" y="957"/>
                    <a:pt x="2806" y="957"/>
                    <a:pt x="2802" y="957"/>
                  </a:cubicBezTo>
                  <a:lnTo>
                    <a:pt x="2802" y="957"/>
                  </a:lnTo>
                  <a:cubicBezTo>
                    <a:pt x="2776" y="957"/>
                    <a:pt x="2749" y="957"/>
                    <a:pt x="2723" y="957"/>
                  </a:cubicBezTo>
                  <a:lnTo>
                    <a:pt x="2723" y="957"/>
                  </a:lnTo>
                  <a:cubicBezTo>
                    <a:pt x="2717" y="957"/>
                    <a:pt x="2712" y="958"/>
                    <a:pt x="2706" y="958"/>
                  </a:cubicBezTo>
                  <a:lnTo>
                    <a:pt x="2706" y="958"/>
                  </a:lnTo>
                  <a:cubicBezTo>
                    <a:pt x="2678" y="958"/>
                    <a:pt x="2651" y="958"/>
                    <a:pt x="2624" y="958"/>
                  </a:cubicBezTo>
                  <a:lnTo>
                    <a:pt x="2624" y="958"/>
                  </a:lnTo>
                  <a:cubicBezTo>
                    <a:pt x="2618" y="958"/>
                    <a:pt x="2613" y="958"/>
                    <a:pt x="2607" y="958"/>
                  </a:cubicBezTo>
                  <a:lnTo>
                    <a:pt x="2607" y="958"/>
                  </a:lnTo>
                  <a:cubicBezTo>
                    <a:pt x="2584" y="958"/>
                    <a:pt x="2562" y="958"/>
                    <a:pt x="2539" y="957"/>
                  </a:cubicBezTo>
                  <a:lnTo>
                    <a:pt x="2539" y="957"/>
                  </a:lnTo>
                  <a:cubicBezTo>
                    <a:pt x="2532" y="957"/>
                    <a:pt x="2525" y="957"/>
                    <a:pt x="2517" y="957"/>
                  </a:cubicBezTo>
                  <a:lnTo>
                    <a:pt x="2517" y="957"/>
                  </a:lnTo>
                  <a:cubicBezTo>
                    <a:pt x="2492" y="957"/>
                    <a:pt x="2465" y="957"/>
                    <a:pt x="2438" y="956"/>
                  </a:cubicBezTo>
                  <a:lnTo>
                    <a:pt x="2438" y="956"/>
                  </a:lnTo>
                  <a:cubicBezTo>
                    <a:pt x="2436" y="956"/>
                    <a:pt x="2433" y="956"/>
                    <a:pt x="2430" y="956"/>
                  </a:cubicBezTo>
                  <a:lnTo>
                    <a:pt x="2430" y="956"/>
                  </a:lnTo>
                  <a:cubicBezTo>
                    <a:pt x="2407" y="955"/>
                    <a:pt x="2383" y="954"/>
                    <a:pt x="2359" y="953"/>
                  </a:cubicBezTo>
                  <a:lnTo>
                    <a:pt x="2359" y="953"/>
                  </a:lnTo>
                  <a:cubicBezTo>
                    <a:pt x="2351" y="953"/>
                    <a:pt x="2343" y="952"/>
                    <a:pt x="2336" y="952"/>
                  </a:cubicBezTo>
                  <a:lnTo>
                    <a:pt x="2336" y="952"/>
                  </a:lnTo>
                  <a:cubicBezTo>
                    <a:pt x="2315" y="951"/>
                    <a:pt x="2295" y="951"/>
                    <a:pt x="2276" y="950"/>
                  </a:cubicBezTo>
                  <a:lnTo>
                    <a:pt x="2276" y="950"/>
                  </a:lnTo>
                  <a:cubicBezTo>
                    <a:pt x="2270" y="950"/>
                    <a:pt x="2263" y="949"/>
                    <a:pt x="2257" y="949"/>
                  </a:cubicBezTo>
                  <a:lnTo>
                    <a:pt x="2257" y="949"/>
                  </a:lnTo>
                  <a:cubicBezTo>
                    <a:pt x="2231" y="947"/>
                    <a:pt x="2206" y="947"/>
                    <a:pt x="2181" y="945"/>
                  </a:cubicBezTo>
                  <a:lnTo>
                    <a:pt x="2181" y="945"/>
                  </a:lnTo>
                  <a:cubicBezTo>
                    <a:pt x="2175" y="944"/>
                    <a:pt x="2170" y="944"/>
                    <a:pt x="2164" y="944"/>
                  </a:cubicBezTo>
                  <a:lnTo>
                    <a:pt x="2164" y="944"/>
                  </a:lnTo>
                  <a:cubicBezTo>
                    <a:pt x="2144" y="942"/>
                    <a:pt x="2124" y="940"/>
                    <a:pt x="2105" y="940"/>
                  </a:cubicBezTo>
                  <a:lnTo>
                    <a:pt x="2105" y="940"/>
                  </a:lnTo>
                  <a:cubicBezTo>
                    <a:pt x="2097" y="938"/>
                    <a:pt x="2089" y="938"/>
                    <a:pt x="2081" y="938"/>
                  </a:cubicBezTo>
                  <a:lnTo>
                    <a:pt x="2081" y="938"/>
                  </a:lnTo>
                  <a:cubicBezTo>
                    <a:pt x="2062" y="936"/>
                    <a:pt x="2042" y="934"/>
                    <a:pt x="2022" y="933"/>
                  </a:cubicBezTo>
                  <a:lnTo>
                    <a:pt x="2022" y="933"/>
                  </a:lnTo>
                  <a:cubicBezTo>
                    <a:pt x="2016" y="933"/>
                    <a:pt x="2010" y="932"/>
                    <a:pt x="2005" y="932"/>
                  </a:cubicBezTo>
                  <a:lnTo>
                    <a:pt x="2005" y="932"/>
                  </a:lnTo>
                  <a:cubicBezTo>
                    <a:pt x="1980" y="929"/>
                    <a:pt x="1956" y="927"/>
                    <a:pt x="1931" y="925"/>
                  </a:cubicBezTo>
                  <a:lnTo>
                    <a:pt x="1931" y="925"/>
                  </a:lnTo>
                  <a:cubicBezTo>
                    <a:pt x="1925" y="924"/>
                    <a:pt x="1920" y="923"/>
                    <a:pt x="1914" y="923"/>
                  </a:cubicBezTo>
                  <a:lnTo>
                    <a:pt x="1914" y="923"/>
                  </a:lnTo>
                  <a:cubicBezTo>
                    <a:pt x="1895" y="921"/>
                    <a:pt x="1876" y="919"/>
                    <a:pt x="1856" y="917"/>
                  </a:cubicBezTo>
                  <a:lnTo>
                    <a:pt x="1856" y="917"/>
                  </a:lnTo>
                  <a:cubicBezTo>
                    <a:pt x="1848" y="916"/>
                    <a:pt x="1841" y="915"/>
                    <a:pt x="1833" y="915"/>
                  </a:cubicBezTo>
                  <a:lnTo>
                    <a:pt x="1833" y="915"/>
                  </a:lnTo>
                  <a:cubicBezTo>
                    <a:pt x="1814" y="912"/>
                    <a:pt x="1795" y="910"/>
                    <a:pt x="1776" y="908"/>
                  </a:cubicBezTo>
                  <a:lnTo>
                    <a:pt x="1776" y="908"/>
                  </a:lnTo>
                  <a:cubicBezTo>
                    <a:pt x="1770" y="907"/>
                    <a:pt x="1765" y="906"/>
                    <a:pt x="1759" y="905"/>
                  </a:cubicBezTo>
                  <a:lnTo>
                    <a:pt x="1759" y="905"/>
                  </a:lnTo>
                  <a:cubicBezTo>
                    <a:pt x="1734" y="903"/>
                    <a:pt x="1710" y="899"/>
                    <a:pt x="1686" y="896"/>
                  </a:cubicBezTo>
                  <a:lnTo>
                    <a:pt x="1686" y="896"/>
                  </a:lnTo>
                  <a:cubicBezTo>
                    <a:pt x="1681" y="895"/>
                    <a:pt x="1675" y="894"/>
                    <a:pt x="1670" y="894"/>
                  </a:cubicBezTo>
                  <a:lnTo>
                    <a:pt x="1670" y="894"/>
                  </a:lnTo>
                  <a:cubicBezTo>
                    <a:pt x="1651" y="891"/>
                    <a:pt x="1631" y="888"/>
                    <a:pt x="1611" y="885"/>
                  </a:cubicBezTo>
                  <a:lnTo>
                    <a:pt x="1611" y="885"/>
                  </a:lnTo>
                  <a:cubicBezTo>
                    <a:pt x="1604" y="884"/>
                    <a:pt x="1597" y="883"/>
                    <a:pt x="1589" y="882"/>
                  </a:cubicBezTo>
                  <a:lnTo>
                    <a:pt x="1589" y="882"/>
                  </a:lnTo>
                  <a:cubicBezTo>
                    <a:pt x="1569" y="879"/>
                    <a:pt x="1549" y="875"/>
                    <a:pt x="1528" y="872"/>
                  </a:cubicBezTo>
                  <a:lnTo>
                    <a:pt x="1528" y="872"/>
                  </a:lnTo>
                  <a:cubicBezTo>
                    <a:pt x="1524" y="872"/>
                    <a:pt x="1520" y="871"/>
                    <a:pt x="1516" y="870"/>
                  </a:cubicBezTo>
                  <a:lnTo>
                    <a:pt x="1516" y="870"/>
                  </a:lnTo>
                  <a:cubicBezTo>
                    <a:pt x="1491" y="866"/>
                    <a:pt x="1467" y="862"/>
                    <a:pt x="1442" y="857"/>
                  </a:cubicBezTo>
                  <a:lnTo>
                    <a:pt x="1442" y="857"/>
                  </a:lnTo>
                  <a:cubicBezTo>
                    <a:pt x="1436" y="856"/>
                    <a:pt x="1429" y="855"/>
                    <a:pt x="1423" y="854"/>
                  </a:cubicBezTo>
                  <a:lnTo>
                    <a:pt x="1423" y="854"/>
                  </a:lnTo>
                  <a:cubicBezTo>
                    <a:pt x="1403" y="850"/>
                    <a:pt x="1384" y="846"/>
                    <a:pt x="1364" y="843"/>
                  </a:cubicBezTo>
                  <a:lnTo>
                    <a:pt x="1364" y="843"/>
                  </a:lnTo>
                  <a:cubicBezTo>
                    <a:pt x="1358" y="842"/>
                    <a:pt x="1353" y="840"/>
                    <a:pt x="1347" y="839"/>
                  </a:cubicBezTo>
                  <a:lnTo>
                    <a:pt x="1347" y="839"/>
                  </a:lnTo>
                  <a:cubicBezTo>
                    <a:pt x="1321" y="834"/>
                    <a:pt x="1295" y="829"/>
                    <a:pt x="1270" y="823"/>
                  </a:cubicBezTo>
                  <a:lnTo>
                    <a:pt x="1270" y="823"/>
                  </a:lnTo>
                  <a:cubicBezTo>
                    <a:pt x="1266" y="822"/>
                    <a:pt x="1259" y="821"/>
                    <a:pt x="1254" y="820"/>
                  </a:cubicBezTo>
                  <a:lnTo>
                    <a:pt x="1254" y="820"/>
                  </a:lnTo>
                  <a:cubicBezTo>
                    <a:pt x="1232" y="815"/>
                    <a:pt x="1210" y="810"/>
                    <a:pt x="1187" y="805"/>
                  </a:cubicBezTo>
                  <a:lnTo>
                    <a:pt x="1187" y="805"/>
                  </a:lnTo>
                  <a:cubicBezTo>
                    <a:pt x="1183" y="804"/>
                    <a:pt x="1180" y="803"/>
                    <a:pt x="1175" y="802"/>
                  </a:cubicBezTo>
                  <a:lnTo>
                    <a:pt x="1175" y="802"/>
                  </a:lnTo>
                  <a:cubicBezTo>
                    <a:pt x="1147" y="795"/>
                    <a:pt x="1119" y="788"/>
                    <a:pt x="1091" y="781"/>
                  </a:cubicBezTo>
                  <a:lnTo>
                    <a:pt x="1091" y="781"/>
                  </a:lnTo>
                  <a:cubicBezTo>
                    <a:pt x="1086" y="779"/>
                    <a:pt x="1080" y="779"/>
                    <a:pt x="1076" y="777"/>
                  </a:cubicBezTo>
                  <a:lnTo>
                    <a:pt x="1076" y="777"/>
                  </a:lnTo>
                  <a:cubicBezTo>
                    <a:pt x="1049" y="770"/>
                    <a:pt x="1021" y="762"/>
                    <a:pt x="995" y="754"/>
                  </a:cubicBezTo>
                  <a:lnTo>
                    <a:pt x="995" y="754"/>
                  </a:lnTo>
                  <a:cubicBezTo>
                    <a:pt x="989" y="753"/>
                    <a:pt x="983" y="752"/>
                    <a:pt x="978" y="750"/>
                  </a:cubicBezTo>
                  <a:lnTo>
                    <a:pt x="978" y="750"/>
                  </a:lnTo>
                  <a:cubicBezTo>
                    <a:pt x="961" y="745"/>
                    <a:pt x="946" y="741"/>
                    <a:pt x="931" y="737"/>
                  </a:cubicBezTo>
                  <a:lnTo>
                    <a:pt x="931" y="737"/>
                  </a:lnTo>
                  <a:cubicBezTo>
                    <a:pt x="925" y="734"/>
                    <a:pt x="918" y="732"/>
                    <a:pt x="913" y="731"/>
                  </a:cubicBezTo>
                  <a:lnTo>
                    <a:pt x="913" y="731"/>
                  </a:lnTo>
                  <a:cubicBezTo>
                    <a:pt x="892" y="724"/>
                    <a:pt x="872" y="718"/>
                    <a:pt x="851" y="711"/>
                  </a:cubicBezTo>
                  <a:lnTo>
                    <a:pt x="851" y="711"/>
                  </a:lnTo>
                  <a:cubicBezTo>
                    <a:pt x="835" y="706"/>
                    <a:pt x="819" y="701"/>
                    <a:pt x="803" y="695"/>
                  </a:cubicBezTo>
                  <a:lnTo>
                    <a:pt x="803" y="695"/>
                  </a:lnTo>
                  <a:cubicBezTo>
                    <a:pt x="798" y="693"/>
                    <a:pt x="793" y="691"/>
                    <a:pt x="787" y="690"/>
                  </a:cubicBezTo>
                  <a:lnTo>
                    <a:pt x="787" y="690"/>
                  </a:lnTo>
                  <a:cubicBezTo>
                    <a:pt x="777" y="686"/>
                    <a:pt x="767" y="683"/>
                    <a:pt x="757" y="678"/>
                  </a:cubicBezTo>
                  <a:lnTo>
                    <a:pt x="757" y="678"/>
                  </a:lnTo>
                  <a:cubicBezTo>
                    <a:pt x="749" y="676"/>
                    <a:pt x="742" y="673"/>
                    <a:pt x="734" y="671"/>
                  </a:cubicBezTo>
                  <a:lnTo>
                    <a:pt x="734" y="671"/>
                  </a:lnTo>
                  <a:cubicBezTo>
                    <a:pt x="726" y="667"/>
                    <a:pt x="717" y="664"/>
                    <a:pt x="709" y="661"/>
                  </a:cubicBezTo>
                  <a:lnTo>
                    <a:pt x="709" y="661"/>
                  </a:lnTo>
                  <a:cubicBezTo>
                    <a:pt x="701" y="658"/>
                    <a:pt x="694" y="655"/>
                    <a:pt x="688" y="653"/>
                  </a:cubicBezTo>
                  <a:lnTo>
                    <a:pt x="688" y="653"/>
                  </a:lnTo>
                  <a:cubicBezTo>
                    <a:pt x="679" y="649"/>
                    <a:pt x="671" y="646"/>
                    <a:pt x="662" y="642"/>
                  </a:cubicBezTo>
                  <a:lnTo>
                    <a:pt x="662" y="642"/>
                  </a:lnTo>
                  <a:cubicBezTo>
                    <a:pt x="656" y="640"/>
                    <a:pt x="648" y="637"/>
                    <a:pt x="641" y="634"/>
                  </a:cubicBezTo>
                  <a:lnTo>
                    <a:pt x="641" y="634"/>
                  </a:lnTo>
                  <a:cubicBezTo>
                    <a:pt x="633" y="630"/>
                    <a:pt x="626" y="627"/>
                    <a:pt x="617" y="625"/>
                  </a:cubicBezTo>
                  <a:lnTo>
                    <a:pt x="617" y="625"/>
                  </a:lnTo>
                  <a:cubicBezTo>
                    <a:pt x="611" y="621"/>
                    <a:pt x="605" y="619"/>
                    <a:pt x="598" y="615"/>
                  </a:cubicBezTo>
                  <a:lnTo>
                    <a:pt x="598" y="615"/>
                  </a:lnTo>
                  <a:cubicBezTo>
                    <a:pt x="590" y="612"/>
                    <a:pt x="582" y="609"/>
                    <a:pt x="574" y="606"/>
                  </a:cubicBezTo>
                  <a:lnTo>
                    <a:pt x="574" y="606"/>
                  </a:lnTo>
                  <a:cubicBezTo>
                    <a:pt x="568" y="602"/>
                    <a:pt x="562" y="599"/>
                    <a:pt x="555" y="596"/>
                  </a:cubicBezTo>
                  <a:lnTo>
                    <a:pt x="555" y="596"/>
                  </a:lnTo>
                  <a:cubicBezTo>
                    <a:pt x="547" y="593"/>
                    <a:pt x="540" y="589"/>
                    <a:pt x="533" y="586"/>
                  </a:cubicBezTo>
                  <a:lnTo>
                    <a:pt x="533" y="586"/>
                  </a:lnTo>
                  <a:cubicBezTo>
                    <a:pt x="527" y="583"/>
                    <a:pt x="520" y="580"/>
                    <a:pt x="514" y="577"/>
                  </a:cubicBezTo>
                  <a:lnTo>
                    <a:pt x="514" y="577"/>
                  </a:lnTo>
                  <a:cubicBezTo>
                    <a:pt x="507" y="574"/>
                    <a:pt x="500" y="570"/>
                    <a:pt x="492" y="566"/>
                  </a:cubicBezTo>
                  <a:lnTo>
                    <a:pt x="492" y="566"/>
                  </a:lnTo>
                  <a:cubicBezTo>
                    <a:pt x="486" y="563"/>
                    <a:pt x="480" y="560"/>
                    <a:pt x="474" y="558"/>
                  </a:cubicBezTo>
                  <a:lnTo>
                    <a:pt x="474" y="558"/>
                  </a:lnTo>
                  <a:cubicBezTo>
                    <a:pt x="467" y="554"/>
                    <a:pt x="461" y="551"/>
                    <a:pt x="454" y="547"/>
                  </a:cubicBezTo>
                  <a:lnTo>
                    <a:pt x="454" y="547"/>
                  </a:lnTo>
                  <a:cubicBezTo>
                    <a:pt x="448" y="544"/>
                    <a:pt x="442" y="540"/>
                    <a:pt x="437" y="538"/>
                  </a:cubicBezTo>
                  <a:lnTo>
                    <a:pt x="437" y="538"/>
                  </a:lnTo>
                  <a:cubicBezTo>
                    <a:pt x="430" y="534"/>
                    <a:pt x="423" y="530"/>
                    <a:pt x="417" y="527"/>
                  </a:cubicBezTo>
                  <a:lnTo>
                    <a:pt x="417" y="527"/>
                  </a:lnTo>
                  <a:cubicBezTo>
                    <a:pt x="411" y="523"/>
                    <a:pt x="406" y="521"/>
                    <a:pt x="401" y="517"/>
                  </a:cubicBezTo>
                  <a:lnTo>
                    <a:pt x="401" y="517"/>
                  </a:lnTo>
                  <a:cubicBezTo>
                    <a:pt x="394" y="514"/>
                    <a:pt x="387" y="510"/>
                    <a:pt x="381" y="506"/>
                  </a:cubicBezTo>
                  <a:lnTo>
                    <a:pt x="381" y="506"/>
                  </a:lnTo>
                  <a:cubicBezTo>
                    <a:pt x="376" y="503"/>
                    <a:pt x="371" y="500"/>
                    <a:pt x="366" y="497"/>
                  </a:cubicBezTo>
                  <a:lnTo>
                    <a:pt x="366" y="497"/>
                  </a:lnTo>
                  <a:cubicBezTo>
                    <a:pt x="359" y="494"/>
                    <a:pt x="353" y="489"/>
                    <a:pt x="346" y="485"/>
                  </a:cubicBezTo>
                  <a:lnTo>
                    <a:pt x="346" y="485"/>
                  </a:lnTo>
                  <a:cubicBezTo>
                    <a:pt x="342" y="482"/>
                    <a:pt x="337" y="480"/>
                    <a:pt x="333" y="476"/>
                  </a:cubicBezTo>
                  <a:lnTo>
                    <a:pt x="333" y="476"/>
                  </a:lnTo>
                  <a:cubicBezTo>
                    <a:pt x="325" y="472"/>
                    <a:pt x="319" y="467"/>
                    <a:pt x="312" y="463"/>
                  </a:cubicBezTo>
                  <a:lnTo>
                    <a:pt x="312" y="463"/>
                  </a:lnTo>
                  <a:cubicBezTo>
                    <a:pt x="308" y="460"/>
                    <a:pt x="305" y="458"/>
                    <a:pt x="301" y="456"/>
                  </a:cubicBezTo>
                  <a:lnTo>
                    <a:pt x="301" y="456"/>
                  </a:lnTo>
                  <a:cubicBezTo>
                    <a:pt x="291" y="449"/>
                    <a:pt x="281" y="442"/>
                    <a:pt x="271" y="434"/>
                  </a:cubicBezTo>
                  <a:lnTo>
                    <a:pt x="271" y="434"/>
                  </a:lnTo>
                  <a:cubicBezTo>
                    <a:pt x="270" y="434"/>
                    <a:pt x="270" y="434"/>
                    <a:pt x="270" y="434"/>
                  </a:cubicBezTo>
                  <a:lnTo>
                    <a:pt x="270" y="434"/>
                  </a:lnTo>
                  <a:cubicBezTo>
                    <a:pt x="260" y="427"/>
                    <a:pt x="251" y="420"/>
                    <a:pt x="243" y="413"/>
                  </a:cubicBezTo>
                  <a:lnTo>
                    <a:pt x="243" y="413"/>
                  </a:lnTo>
                  <a:cubicBezTo>
                    <a:pt x="240" y="411"/>
                    <a:pt x="237" y="409"/>
                    <a:pt x="234" y="406"/>
                  </a:cubicBezTo>
                  <a:lnTo>
                    <a:pt x="234" y="406"/>
                  </a:lnTo>
                  <a:cubicBezTo>
                    <a:pt x="228" y="401"/>
                    <a:pt x="222" y="397"/>
                    <a:pt x="216" y="392"/>
                  </a:cubicBezTo>
                  <a:lnTo>
                    <a:pt x="216" y="392"/>
                  </a:lnTo>
                  <a:cubicBezTo>
                    <a:pt x="212" y="389"/>
                    <a:pt x="209" y="386"/>
                    <a:pt x="205" y="383"/>
                  </a:cubicBezTo>
                  <a:lnTo>
                    <a:pt x="205" y="383"/>
                  </a:lnTo>
                  <a:cubicBezTo>
                    <a:pt x="201" y="379"/>
                    <a:pt x="196" y="375"/>
                    <a:pt x="191" y="370"/>
                  </a:cubicBezTo>
                  <a:lnTo>
                    <a:pt x="191" y="370"/>
                  </a:lnTo>
                  <a:cubicBezTo>
                    <a:pt x="188" y="367"/>
                    <a:pt x="184" y="364"/>
                    <a:pt x="181" y="361"/>
                  </a:cubicBezTo>
                  <a:lnTo>
                    <a:pt x="181" y="361"/>
                  </a:lnTo>
                  <a:cubicBezTo>
                    <a:pt x="176" y="356"/>
                    <a:pt x="171" y="352"/>
                    <a:pt x="167" y="348"/>
                  </a:cubicBezTo>
                  <a:lnTo>
                    <a:pt x="167" y="348"/>
                  </a:lnTo>
                  <a:cubicBezTo>
                    <a:pt x="163" y="345"/>
                    <a:pt x="160" y="342"/>
                    <a:pt x="158" y="339"/>
                  </a:cubicBezTo>
                  <a:lnTo>
                    <a:pt x="158" y="339"/>
                  </a:lnTo>
                  <a:cubicBezTo>
                    <a:pt x="153" y="334"/>
                    <a:pt x="149" y="330"/>
                    <a:pt x="145" y="326"/>
                  </a:cubicBezTo>
                  <a:lnTo>
                    <a:pt x="145" y="326"/>
                  </a:lnTo>
                  <a:cubicBezTo>
                    <a:pt x="142" y="323"/>
                    <a:pt x="139" y="320"/>
                    <a:pt x="135" y="316"/>
                  </a:cubicBezTo>
                  <a:lnTo>
                    <a:pt x="135" y="316"/>
                  </a:lnTo>
                  <a:cubicBezTo>
                    <a:pt x="132" y="312"/>
                    <a:pt x="128" y="307"/>
                    <a:pt x="124" y="304"/>
                  </a:cubicBezTo>
                  <a:lnTo>
                    <a:pt x="124" y="304"/>
                  </a:lnTo>
                  <a:cubicBezTo>
                    <a:pt x="122" y="301"/>
                    <a:pt x="118" y="297"/>
                    <a:pt x="116" y="294"/>
                  </a:cubicBezTo>
                  <a:lnTo>
                    <a:pt x="116" y="294"/>
                  </a:lnTo>
                  <a:cubicBezTo>
                    <a:pt x="112" y="290"/>
                    <a:pt x="109" y="285"/>
                    <a:pt x="105" y="281"/>
                  </a:cubicBezTo>
                  <a:lnTo>
                    <a:pt x="105" y="281"/>
                  </a:lnTo>
                  <a:cubicBezTo>
                    <a:pt x="103" y="278"/>
                    <a:pt x="100" y="274"/>
                    <a:pt x="97" y="271"/>
                  </a:cubicBezTo>
                  <a:lnTo>
                    <a:pt x="97" y="271"/>
                  </a:lnTo>
                  <a:cubicBezTo>
                    <a:pt x="94" y="267"/>
                    <a:pt x="91" y="263"/>
                    <a:pt x="88" y="259"/>
                  </a:cubicBezTo>
                  <a:lnTo>
                    <a:pt x="88" y="259"/>
                  </a:lnTo>
                  <a:cubicBezTo>
                    <a:pt x="86" y="255"/>
                    <a:pt x="83" y="252"/>
                    <a:pt x="80" y="248"/>
                  </a:cubicBezTo>
                  <a:lnTo>
                    <a:pt x="80" y="248"/>
                  </a:lnTo>
                  <a:cubicBezTo>
                    <a:pt x="78" y="244"/>
                    <a:pt x="74" y="240"/>
                    <a:pt x="72" y="236"/>
                  </a:cubicBezTo>
                  <a:lnTo>
                    <a:pt x="72" y="236"/>
                  </a:lnTo>
                  <a:cubicBezTo>
                    <a:pt x="70" y="232"/>
                    <a:pt x="67" y="229"/>
                    <a:pt x="65" y="225"/>
                  </a:cubicBezTo>
                  <a:lnTo>
                    <a:pt x="65" y="225"/>
                  </a:lnTo>
                  <a:cubicBezTo>
                    <a:pt x="63" y="221"/>
                    <a:pt x="60" y="218"/>
                    <a:pt x="58" y="214"/>
                  </a:cubicBezTo>
                  <a:lnTo>
                    <a:pt x="58" y="214"/>
                  </a:lnTo>
                  <a:cubicBezTo>
                    <a:pt x="56" y="210"/>
                    <a:pt x="54" y="207"/>
                    <a:pt x="52" y="203"/>
                  </a:cubicBezTo>
                  <a:lnTo>
                    <a:pt x="52" y="203"/>
                  </a:lnTo>
                  <a:cubicBezTo>
                    <a:pt x="50" y="199"/>
                    <a:pt x="47" y="195"/>
                    <a:pt x="45" y="190"/>
                  </a:cubicBezTo>
                  <a:lnTo>
                    <a:pt x="45" y="190"/>
                  </a:lnTo>
                  <a:cubicBezTo>
                    <a:pt x="44" y="187"/>
                    <a:pt x="42" y="184"/>
                    <a:pt x="40" y="180"/>
                  </a:cubicBezTo>
                  <a:lnTo>
                    <a:pt x="40" y="180"/>
                  </a:lnTo>
                  <a:cubicBezTo>
                    <a:pt x="37" y="176"/>
                    <a:pt x="36" y="172"/>
                    <a:pt x="34" y="167"/>
                  </a:cubicBezTo>
                  <a:lnTo>
                    <a:pt x="34" y="167"/>
                  </a:lnTo>
                  <a:cubicBezTo>
                    <a:pt x="33" y="164"/>
                    <a:pt x="31" y="160"/>
                    <a:pt x="29" y="157"/>
                  </a:cubicBezTo>
                  <a:lnTo>
                    <a:pt x="29" y="157"/>
                  </a:lnTo>
                  <a:cubicBezTo>
                    <a:pt x="27" y="153"/>
                    <a:pt x="26" y="148"/>
                    <a:pt x="25" y="144"/>
                  </a:cubicBezTo>
                  <a:lnTo>
                    <a:pt x="25" y="144"/>
                  </a:lnTo>
                  <a:cubicBezTo>
                    <a:pt x="23" y="141"/>
                    <a:pt x="21" y="137"/>
                    <a:pt x="20" y="134"/>
                  </a:cubicBezTo>
                  <a:lnTo>
                    <a:pt x="20" y="134"/>
                  </a:lnTo>
                  <a:cubicBezTo>
                    <a:pt x="19" y="129"/>
                    <a:pt x="18" y="125"/>
                    <a:pt x="16" y="121"/>
                  </a:cubicBezTo>
                  <a:lnTo>
                    <a:pt x="16" y="121"/>
                  </a:lnTo>
                  <a:cubicBezTo>
                    <a:pt x="15" y="118"/>
                    <a:pt x="14" y="114"/>
                    <a:pt x="14" y="111"/>
                  </a:cubicBezTo>
                  <a:lnTo>
                    <a:pt x="14" y="111"/>
                  </a:lnTo>
                  <a:cubicBezTo>
                    <a:pt x="12" y="106"/>
                    <a:pt x="11" y="101"/>
                    <a:pt x="10" y="97"/>
                  </a:cubicBezTo>
                  <a:lnTo>
                    <a:pt x="10" y="97"/>
                  </a:lnTo>
                  <a:cubicBezTo>
                    <a:pt x="9" y="93"/>
                    <a:pt x="8" y="90"/>
                    <a:pt x="8" y="87"/>
                  </a:cubicBezTo>
                  <a:lnTo>
                    <a:pt x="8" y="87"/>
                  </a:lnTo>
                  <a:cubicBezTo>
                    <a:pt x="7" y="83"/>
                    <a:pt x="6" y="78"/>
                    <a:pt x="5" y="73"/>
                  </a:cubicBezTo>
                  <a:lnTo>
                    <a:pt x="5" y="73"/>
                  </a:lnTo>
                  <a:cubicBezTo>
                    <a:pt x="5" y="70"/>
                    <a:pt x="4" y="67"/>
                    <a:pt x="3" y="64"/>
                  </a:cubicBezTo>
                  <a:lnTo>
                    <a:pt x="3" y="64"/>
                  </a:lnTo>
                  <a:cubicBezTo>
                    <a:pt x="3" y="59"/>
                    <a:pt x="3" y="53"/>
                    <a:pt x="1" y="48"/>
                  </a:cubicBezTo>
                  <a:lnTo>
                    <a:pt x="1" y="48"/>
                  </a:lnTo>
                  <a:cubicBezTo>
                    <a:pt x="1" y="46"/>
                    <a:pt x="1" y="43"/>
                    <a:pt x="1" y="40"/>
                  </a:cubicBezTo>
                  <a:lnTo>
                    <a:pt x="1" y="40"/>
                  </a:lnTo>
                  <a:cubicBezTo>
                    <a:pt x="1" y="33"/>
                    <a:pt x="0" y="25"/>
                    <a:pt x="0" y="17"/>
                  </a:cubicBezTo>
                  <a:lnTo>
                    <a:pt x="9" y="2791"/>
                  </a:lnTo>
                  <a:lnTo>
                    <a:pt x="9" y="2791"/>
                  </a:lnTo>
                  <a:cubicBezTo>
                    <a:pt x="9" y="2799"/>
                    <a:pt x="10" y="2807"/>
                    <a:pt x="10" y="2814"/>
                  </a:cubicBezTo>
                  <a:lnTo>
                    <a:pt x="10" y="2814"/>
                  </a:lnTo>
                  <a:cubicBezTo>
                    <a:pt x="11" y="2817"/>
                    <a:pt x="11" y="2820"/>
                    <a:pt x="11" y="2822"/>
                  </a:cubicBezTo>
                  <a:lnTo>
                    <a:pt x="11" y="2822"/>
                  </a:lnTo>
                  <a:cubicBezTo>
                    <a:pt x="12" y="2827"/>
                    <a:pt x="12" y="2833"/>
                    <a:pt x="13" y="2838"/>
                  </a:cubicBezTo>
                  <a:lnTo>
                    <a:pt x="13" y="2838"/>
                  </a:lnTo>
                  <a:cubicBezTo>
                    <a:pt x="14" y="2841"/>
                    <a:pt x="14" y="2844"/>
                    <a:pt x="14" y="2847"/>
                  </a:cubicBezTo>
                  <a:lnTo>
                    <a:pt x="14" y="2847"/>
                  </a:lnTo>
                  <a:cubicBezTo>
                    <a:pt x="15" y="2852"/>
                    <a:pt x="16" y="2857"/>
                    <a:pt x="17" y="2861"/>
                  </a:cubicBezTo>
                  <a:lnTo>
                    <a:pt x="17" y="2861"/>
                  </a:lnTo>
                  <a:cubicBezTo>
                    <a:pt x="18" y="2864"/>
                    <a:pt x="19" y="2867"/>
                    <a:pt x="20" y="2871"/>
                  </a:cubicBezTo>
                  <a:lnTo>
                    <a:pt x="20" y="2871"/>
                  </a:lnTo>
                  <a:cubicBezTo>
                    <a:pt x="20" y="2875"/>
                    <a:pt x="21" y="2880"/>
                    <a:pt x="23" y="2885"/>
                  </a:cubicBezTo>
                  <a:lnTo>
                    <a:pt x="23" y="2885"/>
                  </a:lnTo>
                  <a:cubicBezTo>
                    <a:pt x="24" y="2888"/>
                    <a:pt x="25" y="2892"/>
                    <a:pt x="26" y="2895"/>
                  </a:cubicBezTo>
                  <a:lnTo>
                    <a:pt x="26" y="2895"/>
                  </a:lnTo>
                  <a:cubicBezTo>
                    <a:pt x="27" y="2899"/>
                    <a:pt x="28" y="2903"/>
                    <a:pt x="30" y="2908"/>
                  </a:cubicBezTo>
                  <a:lnTo>
                    <a:pt x="30" y="2908"/>
                  </a:lnTo>
                  <a:cubicBezTo>
                    <a:pt x="31" y="2911"/>
                    <a:pt x="33" y="2915"/>
                    <a:pt x="34" y="2918"/>
                  </a:cubicBezTo>
                  <a:lnTo>
                    <a:pt x="34" y="2918"/>
                  </a:lnTo>
                  <a:cubicBezTo>
                    <a:pt x="35" y="2922"/>
                    <a:pt x="37" y="2927"/>
                    <a:pt x="38" y="2931"/>
                  </a:cubicBezTo>
                  <a:lnTo>
                    <a:pt x="38" y="2931"/>
                  </a:lnTo>
                  <a:cubicBezTo>
                    <a:pt x="40" y="2934"/>
                    <a:pt x="42" y="2938"/>
                    <a:pt x="44" y="2941"/>
                  </a:cubicBezTo>
                  <a:lnTo>
                    <a:pt x="44" y="2941"/>
                  </a:lnTo>
                  <a:cubicBezTo>
                    <a:pt x="45" y="2946"/>
                    <a:pt x="47" y="2950"/>
                    <a:pt x="50" y="2954"/>
                  </a:cubicBezTo>
                  <a:lnTo>
                    <a:pt x="50" y="2954"/>
                  </a:lnTo>
                  <a:cubicBezTo>
                    <a:pt x="51" y="2958"/>
                    <a:pt x="53" y="2961"/>
                    <a:pt x="55" y="2965"/>
                  </a:cubicBezTo>
                  <a:lnTo>
                    <a:pt x="55" y="2965"/>
                  </a:lnTo>
                  <a:cubicBezTo>
                    <a:pt x="56" y="2969"/>
                    <a:pt x="59" y="2973"/>
                    <a:pt x="62" y="2976"/>
                  </a:cubicBezTo>
                  <a:lnTo>
                    <a:pt x="62" y="2976"/>
                  </a:lnTo>
                  <a:cubicBezTo>
                    <a:pt x="63" y="2980"/>
                    <a:pt x="65" y="2984"/>
                    <a:pt x="67" y="2988"/>
                  </a:cubicBezTo>
                  <a:lnTo>
                    <a:pt x="67" y="2988"/>
                  </a:lnTo>
                  <a:cubicBezTo>
                    <a:pt x="69" y="2991"/>
                    <a:pt x="72" y="2995"/>
                    <a:pt x="74" y="2999"/>
                  </a:cubicBezTo>
                  <a:lnTo>
                    <a:pt x="74" y="2999"/>
                  </a:lnTo>
                  <a:cubicBezTo>
                    <a:pt x="77" y="3003"/>
                    <a:pt x="80" y="3006"/>
                    <a:pt x="81" y="3010"/>
                  </a:cubicBezTo>
                  <a:lnTo>
                    <a:pt x="81" y="3010"/>
                  </a:lnTo>
                  <a:cubicBezTo>
                    <a:pt x="84" y="3014"/>
                    <a:pt x="87" y="3018"/>
                    <a:pt x="90" y="3022"/>
                  </a:cubicBezTo>
                  <a:lnTo>
                    <a:pt x="90" y="3022"/>
                  </a:lnTo>
                  <a:cubicBezTo>
                    <a:pt x="92" y="3026"/>
                    <a:pt x="95" y="3029"/>
                    <a:pt x="97" y="3033"/>
                  </a:cubicBezTo>
                  <a:lnTo>
                    <a:pt x="97" y="3033"/>
                  </a:lnTo>
                  <a:cubicBezTo>
                    <a:pt x="100" y="3037"/>
                    <a:pt x="103" y="3041"/>
                    <a:pt x="107" y="3045"/>
                  </a:cubicBezTo>
                  <a:lnTo>
                    <a:pt x="107" y="3045"/>
                  </a:lnTo>
                  <a:cubicBezTo>
                    <a:pt x="109" y="3048"/>
                    <a:pt x="112" y="3051"/>
                    <a:pt x="115" y="3055"/>
                  </a:cubicBezTo>
                  <a:lnTo>
                    <a:pt x="115" y="3055"/>
                  </a:lnTo>
                  <a:cubicBezTo>
                    <a:pt x="118" y="3059"/>
                    <a:pt x="122" y="3064"/>
                    <a:pt x="125" y="3068"/>
                  </a:cubicBezTo>
                  <a:lnTo>
                    <a:pt x="125" y="3068"/>
                  </a:lnTo>
                  <a:cubicBezTo>
                    <a:pt x="128" y="3071"/>
                    <a:pt x="131" y="3074"/>
                    <a:pt x="133" y="3077"/>
                  </a:cubicBezTo>
                  <a:lnTo>
                    <a:pt x="133" y="3077"/>
                  </a:lnTo>
                  <a:cubicBezTo>
                    <a:pt x="138" y="3082"/>
                    <a:pt x="141" y="3086"/>
                    <a:pt x="145" y="3090"/>
                  </a:cubicBezTo>
                  <a:lnTo>
                    <a:pt x="145" y="3090"/>
                  </a:lnTo>
                  <a:cubicBezTo>
                    <a:pt x="148" y="3094"/>
                    <a:pt x="152" y="3097"/>
                    <a:pt x="154" y="3100"/>
                  </a:cubicBezTo>
                  <a:lnTo>
                    <a:pt x="154" y="3100"/>
                  </a:lnTo>
                  <a:cubicBezTo>
                    <a:pt x="158" y="3104"/>
                    <a:pt x="162" y="3108"/>
                    <a:pt x="167" y="3113"/>
                  </a:cubicBezTo>
                  <a:lnTo>
                    <a:pt x="167" y="3113"/>
                  </a:lnTo>
                  <a:cubicBezTo>
                    <a:pt x="169" y="3116"/>
                    <a:pt x="173" y="3119"/>
                    <a:pt x="176" y="3122"/>
                  </a:cubicBezTo>
                  <a:lnTo>
                    <a:pt x="176" y="3122"/>
                  </a:lnTo>
                  <a:cubicBezTo>
                    <a:pt x="181" y="3126"/>
                    <a:pt x="186" y="3130"/>
                    <a:pt x="190" y="3135"/>
                  </a:cubicBezTo>
                  <a:lnTo>
                    <a:pt x="190" y="3135"/>
                  </a:lnTo>
                  <a:cubicBezTo>
                    <a:pt x="194" y="3138"/>
                    <a:pt x="197" y="3141"/>
                    <a:pt x="200" y="3144"/>
                  </a:cubicBezTo>
                  <a:lnTo>
                    <a:pt x="200" y="3144"/>
                  </a:lnTo>
                  <a:cubicBezTo>
                    <a:pt x="205" y="3149"/>
                    <a:pt x="211" y="3153"/>
                    <a:pt x="215" y="3157"/>
                  </a:cubicBezTo>
                  <a:lnTo>
                    <a:pt x="215" y="3157"/>
                  </a:lnTo>
                  <a:cubicBezTo>
                    <a:pt x="218" y="3159"/>
                    <a:pt x="222" y="3163"/>
                    <a:pt x="225" y="3166"/>
                  </a:cubicBezTo>
                  <a:lnTo>
                    <a:pt x="225" y="3166"/>
                  </a:lnTo>
                  <a:cubicBezTo>
                    <a:pt x="231" y="3171"/>
                    <a:pt x="237" y="3175"/>
                    <a:pt x="243" y="3180"/>
                  </a:cubicBezTo>
                  <a:lnTo>
                    <a:pt x="243" y="3180"/>
                  </a:lnTo>
                  <a:cubicBezTo>
                    <a:pt x="247" y="3183"/>
                    <a:pt x="249" y="3185"/>
                    <a:pt x="253" y="3187"/>
                  </a:cubicBezTo>
                  <a:lnTo>
                    <a:pt x="253" y="3187"/>
                  </a:lnTo>
                  <a:cubicBezTo>
                    <a:pt x="261" y="3194"/>
                    <a:pt x="270" y="3201"/>
                    <a:pt x="279" y="3208"/>
                  </a:cubicBezTo>
                  <a:lnTo>
                    <a:pt x="279" y="3208"/>
                  </a:lnTo>
                  <a:cubicBezTo>
                    <a:pt x="280" y="3208"/>
                    <a:pt x="280" y="3208"/>
                    <a:pt x="281" y="3208"/>
                  </a:cubicBezTo>
                  <a:lnTo>
                    <a:pt x="281" y="3208"/>
                  </a:lnTo>
                  <a:cubicBezTo>
                    <a:pt x="290" y="3216"/>
                    <a:pt x="300" y="3223"/>
                    <a:pt x="311" y="3230"/>
                  </a:cubicBezTo>
                  <a:lnTo>
                    <a:pt x="311" y="3230"/>
                  </a:lnTo>
                  <a:cubicBezTo>
                    <a:pt x="314" y="3232"/>
                    <a:pt x="317" y="3234"/>
                    <a:pt x="321" y="3237"/>
                  </a:cubicBezTo>
                  <a:lnTo>
                    <a:pt x="321" y="3237"/>
                  </a:lnTo>
                  <a:cubicBezTo>
                    <a:pt x="328" y="3241"/>
                    <a:pt x="335" y="3246"/>
                    <a:pt x="342" y="3251"/>
                  </a:cubicBezTo>
                  <a:lnTo>
                    <a:pt x="342" y="3251"/>
                  </a:lnTo>
                  <a:cubicBezTo>
                    <a:pt x="347" y="3253"/>
                    <a:pt x="351" y="3256"/>
                    <a:pt x="355" y="3259"/>
                  </a:cubicBezTo>
                  <a:lnTo>
                    <a:pt x="355" y="3259"/>
                  </a:lnTo>
                  <a:cubicBezTo>
                    <a:pt x="362" y="3263"/>
                    <a:pt x="368" y="3267"/>
                    <a:pt x="375" y="3271"/>
                  </a:cubicBezTo>
                  <a:lnTo>
                    <a:pt x="375" y="3271"/>
                  </a:lnTo>
                  <a:cubicBezTo>
                    <a:pt x="380" y="3274"/>
                    <a:pt x="385" y="3277"/>
                    <a:pt x="390" y="3279"/>
                  </a:cubicBezTo>
                  <a:lnTo>
                    <a:pt x="390" y="3279"/>
                  </a:lnTo>
                  <a:cubicBezTo>
                    <a:pt x="396" y="3284"/>
                    <a:pt x="403" y="3288"/>
                    <a:pt x="410" y="3291"/>
                  </a:cubicBezTo>
                  <a:lnTo>
                    <a:pt x="410" y="3291"/>
                  </a:lnTo>
                  <a:cubicBezTo>
                    <a:pt x="415" y="3295"/>
                    <a:pt x="420" y="3297"/>
                    <a:pt x="425" y="3301"/>
                  </a:cubicBezTo>
                  <a:lnTo>
                    <a:pt x="425" y="3301"/>
                  </a:lnTo>
                  <a:cubicBezTo>
                    <a:pt x="432" y="3304"/>
                    <a:pt x="439" y="3308"/>
                    <a:pt x="446" y="3312"/>
                  </a:cubicBezTo>
                  <a:lnTo>
                    <a:pt x="446" y="3312"/>
                  </a:lnTo>
                  <a:cubicBezTo>
                    <a:pt x="452" y="3314"/>
                    <a:pt x="457" y="3318"/>
                    <a:pt x="463" y="3320"/>
                  </a:cubicBezTo>
                  <a:lnTo>
                    <a:pt x="463" y="3320"/>
                  </a:lnTo>
                  <a:cubicBezTo>
                    <a:pt x="470" y="3324"/>
                    <a:pt x="477" y="3328"/>
                    <a:pt x="484" y="3332"/>
                  </a:cubicBezTo>
                  <a:lnTo>
                    <a:pt x="484" y="3332"/>
                  </a:lnTo>
                  <a:cubicBezTo>
                    <a:pt x="490" y="3334"/>
                    <a:pt x="496" y="3337"/>
                    <a:pt x="502" y="3340"/>
                  </a:cubicBezTo>
                  <a:lnTo>
                    <a:pt x="502" y="3340"/>
                  </a:lnTo>
                  <a:cubicBezTo>
                    <a:pt x="508" y="3344"/>
                    <a:pt x="516" y="3348"/>
                    <a:pt x="524" y="3351"/>
                  </a:cubicBezTo>
                  <a:lnTo>
                    <a:pt x="524" y="3351"/>
                  </a:lnTo>
                  <a:cubicBezTo>
                    <a:pt x="530" y="3354"/>
                    <a:pt x="536" y="3357"/>
                    <a:pt x="542" y="3360"/>
                  </a:cubicBezTo>
                  <a:lnTo>
                    <a:pt x="542" y="3360"/>
                  </a:lnTo>
                  <a:cubicBezTo>
                    <a:pt x="550" y="3363"/>
                    <a:pt x="556" y="3367"/>
                    <a:pt x="564" y="3370"/>
                  </a:cubicBezTo>
                  <a:lnTo>
                    <a:pt x="564" y="3370"/>
                  </a:lnTo>
                  <a:cubicBezTo>
                    <a:pt x="571" y="3373"/>
                    <a:pt x="577" y="3376"/>
                    <a:pt x="584" y="3379"/>
                  </a:cubicBezTo>
                  <a:lnTo>
                    <a:pt x="584" y="3379"/>
                  </a:lnTo>
                  <a:cubicBezTo>
                    <a:pt x="592" y="3382"/>
                    <a:pt x="599" y="3386"/>
                    <a:pt x="607" y="3389"/>
                  </a:cubicBezTo>
                  <a:lnTo>
                    <a:pt x="607" y="3389"/>
                  </a:lnTo>
                  <a:cubicBezTo>
                    <a:pt x="614" y="3392"/>
                    <a:pt x="621" y="3395"/>
                    <a:pt x="627" y="3398"/>
                  </a:cubicBezTo>
                  <a:lnTo>
                    <a:pt x="627" y="3398"/>
                  </a:lnTo>
                  <a:cubicBezTo>
                    <a:pt x="635" y="3401"/>
                    <a:pt x="643" y="3405"/>
                    <a:pt x="651" y="3408"/>
                  </a:cubicBezTo>
                  <a:lnTo>
                    <a:pt x="651" y="3408"/>
                  </a:lnTo>
                  <a:cubicBezTo>
                    <a:pt x="658" y="3410"/>
                    <a:pt x="665" y="3414"/>
                    <a:pt x="672" y="3416"/>
                  </a:cubicBezTo>
                  <a:lnTo>
                    <a:pt x="672" y="3416"/>
                  </a:lnTo>
                  <a:cubicBezTo>
                    <a:pt x="680" y="3420"/>
                    <a:pt x="688" y="3423"/>
                    <a:pt x="697" y="3427"/>
                  </a:cubicBezTo>
                  <a:lnTo>
                    <a:pt x="697" y="3427"/>
                  </a:lnTo>
                  <a:cubicBezTo>
                    <a:pt x="704" y="3429"/>
                    <a:pt x="711" y="3432"/>
                    <a:pt x="718" y="3435"/>
                  </a:cubicBezTo>
                  <a:lnTo>
                    <a:pt x="718" y="3435"/>
                  </a:lnTo>
                  <a:cubicBezTo>
                    <a:pt x="727" y="3438"/>
                    <a:pt x="735" y="3441"/>
                    <a:pt x="744" y="3445"/>
                  </a:cubicBezTo>
                  <a:lnTo>
                    <a:pt x="744" y="3445"/>
                  </a:lnTo>
                  <a:cubicBezTo>
                    <a:pt x="752" y="3447"/>
                    <a:pt x="759" y="3450"/>
                    <a:pt x="766" y="3452"/>
                  </a:cubicBezTo>
                  <a:lnTo>
                    <a:pt x="766" y="3452"/>
                  </a:lnTo>
                  <a:cubicBezTo>
                    <a:pt x="769" y="3453"/>
                    <a:pt x="771" y="3454"/>
                    <a:pt x="774" y="3456"/>
                  </a:cubicBezTo>
                  <a:lnTo>
                    <a:pt x="774" y="3456"/>
                  </a:lnTo>
                  <a:cubicBezTo>
                    <a:pt x="782" y="3458"/>
                    <a:pt x="789" y="3461"/>
                    <a:pt x="797" y="3464"/>
                  </a:cubicBezTo>
                  <a:lnTo>
                    <a:pt x="797" y="3464"/>
                  </a:lnTo>
                  <a:cubicBezTo>
                    <a:pt x="802" y="3465"/>
                    <a:pt x="807" y="3467"/>
                    <a:pt x="813" y="3469"/>
                  </a:cubicBezTo>
                  <a:lnTo>
                    <a:pt x="813" y="3469"/>
                  </a:lnTo>
                  <a:cubicBezTo>
                    <a:pt x="829" y="3475"/>
                    <a:pt x="844" y="3480"/>
                    <a:pt x="860" y="3485"/>
                  </a:cubicBezTo>
                  <a:lnTo>
                    <a:pt x="860" y="3485"/>
                  </a:lnTo>
                  <a:cubicBezTo>
                    <a:pt x="881" y="3492"/>
                    <a:pt x="902" y="3498"/>
                    <a:pt x="922" y="3505"/>
                  </a:cubicBezTo>
                  <a:lnTo>
                    <a:pt x="922" y="3505"/>
                  </a:lnTo>
                  <a:cubicBezTo>
                    <a:pt x="928" y="3506"/>
                    <a:pt x="934" y="3508"/>
                    <a:pt x="940" y="3510"/>
                  </a:cubicBezTo>
                  <a:lnTo>
                    <a:pt x="940" y="3510"/>
                  </a:lnTo>
                  <a:cubicBezTo>
                    <a:pt x="955" y="3515"/>
                    <a:pt x="971" y="3519"/>
                    <a:pt x="986" y="3524"/>
                  </a:cubicBezTo>
                  <a:lnTo>
                    <a:pt x="986" y="3524"/>
                  </a:lnTo>
                  <a:cubicBezTo>
                    <a:pt x="990" y="3525"/>
                    <a:pt x="994" y="3526"/>
                    <a:pt x="998" y="3527"/>
                  </a:cubicBezTo>
                  <a:lnTo>
                    <a:pt x="998" y="3527"/>
                  </a:lnTo>
                  <a:cubicBezTo>
                    <a:pt x="1000" y="3528"/>
                    <a:pt x="1003" y="3528"/>
                    <a:pt x="1004" y="3528"/>
                  </a:cubicBezTo>
                  <a:lnTo>
                    <a:pt x="1004" y="3528"/>
                  </a:lnTo>
                  <a:cubicBezTo>
                    <a:pt x="1031" y="3536"/>
                    <a:pt x="1058" y="3544"/>
                    <a:pt x="1086" y="3551"/>
                  </a:cubicBezTo>
                  <a:lnTo>
                    <a:pt x="1086" y="3551"/>
                  </a:lnTo>
                  <a:cubicBezTo>
                    <a:pt x="1090" y="3553"/>
                    <a:pt x="1095" y="3553"/>
                    <a:pt x="1100" y="3555"/>
                  </a:cubicBezTo>
                  <a:lnTo>
                    <a:pt x="1100" y="3555"/>
                  </a:lnTo>
                  <a:cubicBezTo>
                    <a:pt x="1128" y="3562"/>
                    <a:pt x="1157" y="3569"/>
                    <a:pt x="1185" y="3576"/>
                  </a:cubicBezTo>
                  <a:lnTo>
                    <a:pt x="1185" y="3576"/>
                  </a:lnTo>
                  <a:cubicBezTo>
                    <a:pt x="1186" y="3576"/>
                    <a:pt x="1187" y="3577"/>
                    <a:pt x="1188" y="3577"/>
                  </a:cubicBezTo>
                  <a:lnTo>
                    <a:pt x="1188" y="3577"/>
                  </a:lnTo>
                  <a:cubicBezTo>
                    <a:pt x="1191" y="3577"/>
                    <a:pt x="1194" y="3578"/>
                    <a:pt x="1197" y="3579"/>
                  </a:cubicBezTo>
                  <a:lnTo>
                    <a:pt x="1197" y="3579"/>
                  </a:lnTo>
                  <a:cubicBezTo>
                    <a:pt x="1219" y="3584"/>
                    <a:pt x="1241" y="3589"/>
                    <a:pt x="1264" y="3594"/>
                  </a:cubicBezTo>
                  <a:lnTo>
                    <a:pt x="1264" y="3594"/>
                  </a:lnTo>
                  <a:cubicBezTo>
                    <a:pt x="1269" y="3596"/>
                    <a:pt x="1275" y="3596"/>
                    <a:pt x="1280" y="3597"/>
                  </a:cubicBezTo>
                  <a:lnTo>
                    <a:pt x="1280" y="3597"/>
                  </a:lnTo>
                  <a:cubicBezTo>
                    <a:pt x="1305" y="3603"/>
                    <a:pt x="1330" y="3608"/>
                    <a:pt x="1356" y="3613"/>
                  </a:cubicBezTo>
                  <a:lnTo>
                    <a:pt x="1356" y="3613"/>
                  </a:lnTo>
                  <a:cubicBezTo>
                    <a:pt x="1358" y="3613"/>
                    <a:pt x="1359" y="3614"/>
                    <a:pt x="1361" y="3614"/>
                  </a:cubicBezTo>
                  <a:lnTo>
                    <a:pt x="1361" y="3614"/>
                  </a:lnTo>
                  <a:cubicBezTo>
                    <a:pt x="1365" y="3615"/>
                    <a:pt x="1370" y="3616"/>
                    <a:pt x="1373" y="3617"/>
                  </a:cubicBezTo>
                  <a:lnTo>
                    <a:pt x="1373" y="3617"/>
                  </a:lnTo>
                  <a:cubicBezTo>
                    <a:pt x="1393" y="3620"/>
                    <a:pt x="1413" y="3625"/>
                    <a:pt x="1432" y="3628"/>
                  </a:cubicBezTo>
                  <a:lnTo>
                    <a:pt x="1432" y="3628"/>
                  </a:lnTo>
                  <a:cubicBezTo>
                    <a:pt x="1438" y="3629"/>
                    <a:pt x="1445" y="3630"/>
                    <a:pt x="1451" y="3631"/>
                  </a:cubicBezTo>
                  <a:lnTo>
                    <a:pt x="1451" y="3631"/>
                  </a:lnTo>
                  <a:cubicBezTo>
                    <a:pt x="1476" y="3636"/>
                    <a:pt x="1501" y="3640"/>
                    <a:pt x="1526" y="3644"/>
                  </a:cubicBezTo>
                  <a:lnTo>
                    <a:pt x="1526" y="3644"/>
                  </a:lnTo>
                  <a:lnTo>
                    <a:pt x="1527" y="3644"/>
                  </a:lnTo>
                  <a:lnTo>
                    <a:pt x="1527" y="3644"/>
                  </a:lnTo>
                  <a:cubicBezTo>
                    <a:pt x="1531" y="3645"/>
                    <a:pt x="1534" y="3646"/>
                    <a:pt x="1538" y="3646"/>
                  </a:cubicBezTo>
                  <a:lnTo>
                    <a:pt x="1538" y="3646"/>
                  </a:lnTo>
                  <a:cubicBezTo>
                    <a:pt x="1558" y="3649"/>
                    <a:pt x="1578" y="3653"/>
                    <a:pt x="1598" y="3656"/>
                  </a:cubicBezTo>
                  <a:lnTo>
                    <a:pt x="1598" y="3656"/>
                  </a:lnTo>
                  <a:cubicBezTo>
                    <a:pt x="1606" y="3657"/>
                    <a:pt x="1613" y="3658"/>
                    <a:pt x="1621" y="3659"/>
                  </a:cubicBezTo>
                  <a:lnTo>
                    <a:pt x="1621" y="3659"/>
                  </a:lnTo>
                  <a:cubicBezTo>
                    <a:pt x="1641" y="3662"/>
                    <a:pt x="1660" y="3665"/>
                    <a:pt x="1680" y="3667"/>
                  </a:cubicBezTo>
                  <a:lnTo>
                    <a:pt x="1680" y="3667"/>
                  </a:lnTo>
                  <a:cubicBezTo>
                    <a:pt x="1683" y="3668"/>
                    <a:pt x="1687" y="3669"/>
                    <a:pt x="1691" y="3669"/>
                  </a:cubicBezTo>
                  <a:lnTo>
                    <a:pt x="1691" y="3669"/>
                  </a:lnTo>
                  <a:cubicBezTo>
                    <a:pt x="1693" y="3670"/>
                    <a:pt x="1694" y="3670"/>
                    <a:pt x="1695" y="3670"/>
                  </a:cubicBezTo>
                  <a:lnTo>
                    <a:pt x="1695" y="3670"/>
                  </a:lnTo>
                  <a:cubicBezTo>
                    <a:pt x="1719" y="3673"/>
                    <a:pt x="1743" y="3677"/>
                    <a:pt x="1768" y="3679"/>
                  </a:cubicBezTo>
                  <a:lnTo>
                    <a:pt x="1768" y="3679"/>
                  </a:lnTo>
                  <a:cubicBezTo>
                    <a:pt x="1774" y="3680"/>
                    <a:pt x="1779" y="3681"/>
                    <a:pt x="1785" y="3682"/>
                  </a:cubicBezTo>
                  <a:lnTo>
                    <a:pt x="1785" y="3682"/>
                  </a:lnTo>
                  <a:cubicBezTo>
                    <a:pt x="1804" y="3684"/>
                    <a:pt x="1824" y="3686"/>
                    <a:pt x="1842" y="3688"/>
                  </a:cubicBezTo>
                  <a:lnTo>
                    <a:pt x="1842" y="3688"/>
                  </a:lnTo>
                  <a:cubicBezTo>
                    <a:pt x="1847" y="3689"/>
                    <a:pt x="1850" y="3689"/>
                    <a:pt x="1855" y="3689"/>
                  </a:cubicBezTo>
                  <a:lnTo>
                    <a:pt x="1855" y="3689"/>
                  </a:lnTo>
                  <a:cubicBezTo>
                    <a:pt x="1858" y="3690"/>
                    <a:pt x="1862" y="3690"/>
                    <a:pt x="1865" y="3690"/>
                  </a:cubicBezTo>
                  <a:lnTo>
                    <a:pt x="1865" y="3690"/>
                  </a:lnTo>
                  <a:cubicBezTo>
                    <a:pt x="1885" y="3693"/>
                    <a:pt x="1904" y="3695"/>
                    <a:pt x="1924" y="3697"/>
                  </a:cubicBezTo>
                  <a:lnTo>
                    <a:pt x="1924" y="3697"/>
                  </a:lnTo>
                  <a:cubicBezTo>
                    <a:pt x="1929" y="3697"/>
                    <a:pt x="1935" y="3698"/>
                    <a:pt x="1940" y="3699"/>
                  </a:cubicBezTo>
                  <a:lnTo>
                    <a:pt x="1940" y="3699"/>
                  </a:lnTo>
                  <a:cubicBezTo>
                    <a:pt x="1965" y="3701"/>
                    <a:pt x="1990" y="3703"/>
                    <a:pt x="2015" y="3705"/>
                  </a:cubicBezTo>
                  <a:lnTo>
                    <a:pt x="2015" y="3705"/>
                  </a:lnTo>
                  <a:cubicBezTo>
                    <a:pt x="2016" y="3706"/>
                    <a:pt x="2017" y="3706"/>
                    <a:pt x="2019" y="3706"/>
                  </a:cubicBezTo>
                  <a:lnTo>
                    <a:pt x="2019" y="3706"/>
                  </a:lnTo>
                  <a:cubicBezTo>
                    <a:pt x="2023" y="3706"/>
                    <a:pt x="2027" y="3707"/>
                    <a:pt x="2032" y="3707"/>
                  </a:cubicBezTo>
                  <a:lnTo>
                    <a:pt x="2032" y="3707"/>
                  </a:lnTo>
                  <a:cubicBezTo>
                    <a:pt x="2052" y="3708"/>
                    <a:pt x="2071" y="3710"/>
                    <a:pt x="2091" y="3712"/>
                  </a:cubicBezTo>
                  <a:lnTo>
                    <a:pt x="2091" y="3712"/>
                  </a:lnTo>
                  <a:cubicBezTo>
                    <a:pt x="2098" y="3712"/>
                    <a:pt x="2106" y="3713"/>
                    <a:pt x="2114" y="3714"/>
                  </a:cubicBezTo>
                  <a:lnTo>
                    <a:pt x="2114" y="3714"/>
                  </a:lnTo>
                  <a:cubicBezTo>
                    <a:pt x="2134" y="3714"/>
                    <a:pt x="2153" y="3716"/>
                    <a:pt x="2173" y="3717"/>
                  </a:cubicBezTo>
                  <a:lnTo>
                    <a:pt x="2173" y="3717"/>
                  </a:lnTo>
                  <a:cubicBezTo>
                    <a:pt x="2177" y="3718"/>
                    <a:pt x="2181" y="3718"/>
                    <a:pt x="2186" y="3718"/>
                  </a:cubicBezTo>
                  <a:lnTo>
                    <a:pt x="2186" y="3718"/>
                  </a:lnTo>
                  <a:cubicBezTo>
                    <a:pt x="2187" y="3719"/>
                    <a:pt x="2189" y="3719"/>
                    <a:pt x="2190" y="3719"/>
                  </a:cubicBezTo>
                  <a:lnTo>
                    <a:pt x="2190" y="3719"/>
                  </a:lnTo>
                  <a:cubicBezTo>
                    <a:pt x="2216" y="3721"/>
                    <a:pt x="2241" y="3721"/>
                    <a:pt x="2266" y="3723"/>
                  </a:cubicBezTo>
                  <a:lnTo>
                    <a:pt x="2266" y="3723"/>
                  </a:lnTo>
                  <a:cubicBezTo>
                    <a:pt x="2272" y="3723"/>
                    <a:pt x="2279" y="3723"/>
                    <a:pt x="2285" y="3724"/>
                  </a:cubicBezTo>
                  <a:lnTo>
                    <a:pt x="2285" y="3724"/>
                  </a:lnTo>
                  <a:cubicBezTo>
                    <a:pt x="2305" y="3725"/>
                    <a:pt x="2325" y="3725"/>
                    <a:pt x="2345" y="3726"/>
                  </a:cubicBezTo>
                  <a:lnTo>
                    <a:pt x="2345" y="3726"/>
                  </a:lnTo>
                  <a:cubicBezTo>
                    <a:pt x="2349" y="3726"/>
                    <a:pt x="2354" y="3726"/>
                    <a:pt x="2357" y="3727"/>
                  </a:cubicBezTo>
                  <a:lnTo>
                    <a:pt x="2357" y="3727"/>
                  </a:lnTo>
                  <a:cubicBezTo>
                    <a:pt x="2361" y="3727"/>
                    <a:pt x="2365" y="3727"/>
                    <a:pt x="2368" y="3727"/>
                  </a:cubicBezTo>
                  <a:lnTo>
                    <a:pt x="2368" y="3727"/>
                  </a:lnTo>
                  <a:cubicBezTo>
                    <a:pt x="2392" y="3728"/>
                    <a:pt x="2416" y="3729"/>
                    <a:pt x="2440" y="3730"/>
                  </a:cubicBezTo>
                  <a:lnTo>
                    <a:pt x="2440" y="3730"/>
                  </a:lnTo>
                  <a:cubicBezTo>
                    <a:pt x="2443" y="3730"/>
                    <a:pt x="2445" y="3730"/>
                    <a:pt x="2448" y="3730"/>
                  </a:cubicBezTo>
                  <a:lnTo>
                    <a:pt x="2448" y="3730"/>
                  </a:lnTo>
                  <a:cubicBezTo>
                    <a:pt x="2474" y="3731"/>
                    <a:pt x="2501" y="3731"/>
                    <a:pt x="2526" y="3731"/>
                  </a:cubicBezTo>
                  <a:lnTo>
                    <a:pt x="2526" y="3731"/>
                  </a:lnTo>
                  <a:cubicBezTo>
                    <a:pt x="2530" y="3731"/>
                    <a:pt x="2532" y="3731"/>
                    <a:pt x="2535" y="3731"/>
                  </a:cubicBezTo>
                  <a:lnTo>
                    <a:pt x="2535" y="3731"/>
                  </a:lnTo>
                  <a:cubicBezTo>
                    <a:pt x="2539" y="3731"/>
                    <a:pt x="2544" y="3731"/>
                    <a:pt x="2548" y="3731"/>
                  </a:cubicBezTo>
                  <a:lnTo>
                    <a:pt x="2548" y="3731"/>
                  </a:lnTo>
                  <a:cubicBezTo>
                    <a:pt x="2571" y="3731"/>
                    <a:pt x="2593" y="3732"/>
                    <a:pt x="2617" y="3732"/>
                  </a:cubicBezTo>
                  <a:lnTo>
                    <a:pt x="2617" y="3732"/>
                  </a:lnTo>
                  <a:cubicBezTo>
                    <a:pt x="2622" y="3732"/>
                    <a:pt x="2628" y="3732"/>
                    <a:pt x="2634" y="3732"/>
                  </a:cubicBezTo>
                  <a:lnTo>
                    <a:pt x="2634" y="3732"/>
                  </a:lnTo>
                  <a:cubicBezTo>
                    <a:pt x="2661" y="3732"/>
                    <a:pt x="2687" y="3732"/>
                    <a:pt x="2715" y="3731"/>
                  </a:cubicBezTo>
                  <a:lnTo>
                    <a:pt x="2715" y="3731"/>
                  </a:lnTo>
                  <a:cubicBezTo>
                    <a:pt x="2717" y="3731"/>
                    <a:pt x="2719" y="3731"/>
                    <a:pt x="2722" y="3731"/>
                  </a:cubicBezTo>
                  <a:lnTo>
                    <a:pt x="2722" y="3731"/>
                  </a:lnTo>
                  <a:cubicBezTo>
                    <a:pt x="2725" y="3731"/>
                    <a:pt x="2729" y="3731"/>
                    <a:pt x="2733" y="3731"/>
                  </a:cubicBezTo>
                  <a:lnTo>
                    <a:pt x="2733" y="3731"/>
                  </a:lnTo>
                  <a:cubicBezTo>
                    <a:pt x="2759" y="3731"/>
                    <a:pt x="2785" y="3731"/>
                    <a:pt x="2811" y="3731"/>
                  </a:cubicBezTo>
                  <a:lnTo>
                    <a:pt x="2811" y="3731"/>
                  </a:lnTo>
                  <a:cubicBezTo>
                    <a:pt x="2816" y="3731"/>
                    <a:pt x="2820" y="3730"/>
                    <a:pt x="2825" y="3730"/>
                  </a:cubicBezTo>
                  <a:lnTo>
                    <a:pt x="2825" y="3730"/>
                  </a:lnTo>
                  <a:cubicBezTo>
                    <a:pt x="2854" y="3729"/>
                    <a:pt x="2884" y="3728"/>
                    <a:pt x="2912" y="3727"/>
                  </a:cubicBezTo>
                  <a:lnTo>
                    <a:pt x="2912" y="3727"/>
                  </a:lnTo>
                  <a:cubicBezTo>
                    <a:pt x="2915" y="3727"/>
                    <a:pt x="2918" y="3727"/>
                    <a:pt x="2920" y="3727"/>
                  </a:cubicBezTo>
                  <a:lnTo>
                    <a:pt x="2920" y="3727"/>
                  </a:lnTo>
                  <a:cubicBezTo>
                    <a:pt x="2924" y="3727"/>
                    <a:pt x="2927" y="3727"/>
                    <a:pt x="2931" y="3726"/>
                  </a:cubicBezTo>
                  <a:lnTo>
                    <a:pt x="2931" y="3726"/>
                  </a:lnTo>
                  <a:cubicBezTo>
                    <a:pt x="2963" y="3725"/>
                    <a:pt x="2996" y="3724"/>
                    <a:pt x="3029" y="3722"/>
                  </a:cubicBezTo>
                  <a:lnTo>
                    <a:pt x="3029" y="3722"/>
                  </a:lnTo>
                  <a:cubicBezTo>
                    <a:pt x="3033" y="3722"/>
                    <a:pt x="3037" y="3722"/>
                    <a:pt x="3040" y="3721"/>
                  </a:cubicBezTo>
                  <a:lnTo>
                    <a:pt x="3040" y="3721"/>
                  </a:lnTo>
                  <a:cubicBezTo>
                    <a:pt x="3074" y="3719"/>
                    <a:pt x="3107" y="3718"/>
                    <a:pt x="3140" y="3716"/>
                  </a:cubicBezTo>
                  <a:lnTo>
                    <a:pt x="3140" y="3716"/>
                  </a:lnTo>
                  <a:cubicBezTo>
                    <a:pt x="3141" y="3715"/>
                    <a:pt x="3143" y="3715"/>
                    <a:pt x="3145" y="3715"/>
                  </a:cubicBezTo>
                  <a:lnTo>
                    <a:pt x="3145" y="3715"/>
                  </a:lnTo>
                  <a:lnTo>
                    <a:pt x="3146" y="3715"/>
                  </a:lnTo>
                  <a:lnTo>
                    <a:pt x="3146" y="3715"/>
                  </a:lnTo>
                  <a:cubicBezTo>
                    <a:pt x="3193" y="3712"/>
                    <a:pt x="3242" y="3708"/>
                    <a:pt x="3289" y="3704"/>
                  </a:cubicBezTo>
                  <a:lnTo>
                    <a:pt x="3289" y="3704"/>
                  </a:lnTo>
                  <a:cubicBezTo>
                    <a:pt x="3293" y="3703"/>
                    <a:pt x="3297" y="3703"/>
                    <a:pt x="3301" y="3703"/>
                  </a:cubicBezTo>
                  <a:lnTo>
                    <a:pt x="3301" y="3703"/>
                  </a:lnTo>
                  <a:cubicBezTo>
                    <a:pt x="3346" y="3699"/>
                    <a:pt x="3391" y="3695"/>
                    <a:pt x="3436" y="3689"/>
                  </a:cubicBezTo>
                  <a:lnTo>
                    <a:pt x="3436" y="3689"/>
                  </a:lnTo>
                  <a:cubicBezTo>
                    <a:pt x="3437" y="3689"/>
                    <a:pt x="3440" y="3689"/>
                    <a:pt x="3443" y="3689"/>
                  </a:cubicBezTo>
                  <a:lnTo>
                    <a:pt x="3443" y="3689"/>
                  </a:lnTo>
                  <a:cubicBezTo>
                    <a:pt x="3445" y="3689"/>
                    <a:pt x="3448" y="3688"/>
                    <a:pt x="3450" y="3688"/>
                  </a:cubicBezTo>
                  <a:lnTo>
                    <a:pt x="3450" y="3688"/>
                  </a:lnTo>
                  <a:cubicBezTo>
                    <a:pt x="3462" y="3686"/>
                    <a:pt x="3473" y="3685"/>
                    <a:pt x="3486" y="3684"/>
                  </a:cubicBezTo>
                  <a:lnTo>
                    <a:pt x="3486" y="3684"/>
                  </a:lnTo>
                  <a:cubicBezTo>
                    <a:pt x="3495" y="3683"/>
                    <a:pt x="3504" y="3682"/>
                    <a:pt x="3514" y="3680"/>
                  </a:cubicBezTo>
                  <a:lnTo>
                    <a:pt x="3514" y="3680"/>
                  </a:lnTo>
                  <a:cubicBezTo>
                    <a:pt x="3525" y="3679"/>
                    <a:pt x="3537" y="3678"/>
                    <a:pt x="3548" y="3676"/>
                  </a:cubicBezTo>
                  <a:lnTo>
                    <a:pt x="3548" y="3676"/>
                  </a:lnTo>
                  <a:cubicBezTo>
                    <a:pt x="3558" y="3675"/>
                    <a:pt x="3567" y="3674"/>
                    <a:pt x="3575" y="3672"/>
                  </a:cubicBezTo>
                  <a:lnTo>
                    <a:pt x="3575" y="3672"/>
                  </a:lnTo>
                  <a:cubicBezTo>
                    <a:pt x="3587" y="3671"/>
                    <a:pt x="3599" y="3669"/>
                    <a:pt x="3611" y="3667"/>
                  </a:cubicBezTo>
                  <a:lnTo>
                    <a:pt x="3611" y="3667"/>
                  </a:lnTo>
                  <a:cubicBezTo>
                    <a:pt x="3620" y="3666"/>
                    <a:pt x="3628" y="3666"/>
                    <a:pt x="3637" y="3664"/>
                  </a:cubicBezTo>
                  <a:lnTo>
                    <a:pt x="3637" y="3664"/>
                  </a:lnTo>
                  <a:cubicBezTo>
                    <a:pt x="3650" y="3662"/>
                    <a:pt x="3662" y="3660"/>
                    <a:pt x="3674" y="3659"/>
                  </a:cubicBezTo>
                  <a:lnTo>
                    <a:pt x="3674" y="3659"/>
                  </a:lnTo>
                  <a:cubicBezTo>
                    <a:pt x="3683" y="3657"/>
                    <a:pt x="3690" y="3656"/>
                    <a:pt x="3699" y="3655"/>
                  </a:cubicBezTo>
                  <a:lnTo>
                    <a:pt x="3699" y="3655"/>
                  </a:lnTo>
                  <a:cubicBezTo>
                    <a:pt x="3712" y="3653"/>
                    <a:pt x="3725" y="3651"/>
                    <a:pt x="3739" y="3649"/>
                  </a:cubicBezTo>
                  <a:lnTo>
                    <a:pt x="3739" y="3649"/>
                  </a:lnTo>
                  <a:cubicBezTo>
                    <a:pt x="3746" y="3648"/>
                    <a:pt x="3753" y="3647"/>
                    <a:pt x="3759" y="3645"/>
                  </a:cubicBezTo>
                  <a:lnTo>
                    <a:pt x="3759" y="3645"/>
                  </a:lnTo>
                  <a:cubicBezTo>
                    <a:pt x="3778" y="3642"/>
                    <a:pt x="3795" y="3639"/>
                    <a:pt x="3814" y="3636"/>
                  </a:cubicBezTo>
                  <a:lnTo>
                    <a:pt x="3814" y="3636"/>
                  </a:lnTo>
                  <a:cubicBezTo>
                    <a:pt x="3815" y="3636"/>
                    <a:pt x="3818" y="3636"/>
                    <a:pt x="3819" y="3636"/>
                  </a:cubicBezTo>
                  <a:lnTo>
                    <a:pt x="3819" y="3636"/>
                  </a:lnTo>
                  <a:cubicBezTo>
                    <a:pt x="3840" y="3631"/>
                    <a:pt x="3860" y="3628"/>
                    <a:pt x="3880" y="3625"/>
                  </a:cubicBezTo>
                  <a:lnTo>
                    <a:pt x="3880" y="3625"/>
                  </a:lnTo>
                  <a:cubicBezTo>
                    <a:pt x="3885" y="3623"/>
                    <a:pt x="3891" y="3622"/>
                    <a:pt x="3897" y="3621"/>
                  </a:cubicBezTo>
                  <a:lnTo>
                    <a:pt x="3897" y="3621"/>
                  </a:lnTo>
                  <a:cubicBezTo>
                    <a:pt x="3911" y="3619"/>
                    <a:pt x="3925" y="3616"/>
                    <a:pt x="3939" y="3613"/>
                  </a:cubicBezTo>
                  <a:lnTo>
                    <a:pt x="3939" y="3613"/>
                  </a:lnTo>
                  <a:cubicBezTo>
                    <a:pt x="3945" y="3612"/>
                    <a:pt x="3953" y="3610"/>
                    <a:pt x="3961" y="3608"/>
                  </a:cubicBezTo>
                  <a:lnTo>
                    <a:pt x="3961" y="3608"/>
                  </a:lnTo>
                  <a:cubicBezTo>
                    <a:pt x="3973" y="3606"/>
                    <a:pt x="3985" y="3604"/>
                    <a:pt x="3997" y="3601"/>
                  </a:cubicBezTo>
                  <a:lnTo>
                    <a:pt x="3997" y="3601"/>
                  </a:lnTo>
                  <a:cubicBezTo>
                    <a:pt x="4005" y="3600"/>
                    <a:pt x="4013" y="3598"/>
                    <a:pt x="4021" y="3596"/>
                  </a:cubicBezTo>
                  <a:lnTo>
                    <a:pt x="4021" y="3596"/>
                  </a:lnTo>
                  <a:cubicBezTo>
                    <a:pt x="4032" y="3594"/>
                    <a:pt x="4043" y="3591"/>
                    <a:pt x="4054" y="3589"/>
                  </a:cubicBezTo>
                  <a:lnTo>
                    <a:pt x="4054" y="3589"/>
                  </a:lnTo>
                  <a:cubicBezTo>
                    <a:pt x="4063" y="3587"/>
                    <a:pt x="4070" y="3585"/>
                    <a:pt x="4079" y="3583"/>
                  </a:cubicBezTo>
                  <a:lnTo>
                    <a:pt x="4079" y="3583"/>
                  </a:lnTo>
                  <a:cubicBezTo>
                    <a:pt x="4090" y="3581"/>
                    <a:pt x="4100" y="3578"/>
                    <a:pt x="4111" y="3576"/>
                  </a:cubicBezTo>
                  <a:lnTo>
                    <a:pt x="4111" y="3576"/>
                  </a:lnTo>
                  <a:cubicBezTo>
                    <a:pt x="4119" y="3574"/>
                    <a:pt x="4127" y="3572"/>
                    <a:pt x="4136" y="3570"/>
                  </a:cubicBezTo>
                  <a:lnTo>
                    <a:pt x="4136" y="3570"/>
                  </a:lnTo>
                  <a:cubicBezTo>
                    <a:pt x="4147" y="3567"/>
                    <a:pt x="4157" y="3564"/>
                    <a:pt x="4167" y="3562"/>
                  </a:cubicBezTo>
                  <a:lnTo>
                    <a:pt x="4167" y="3562"/>
                  </a:lnTo>
                  <a:cubicBezTo>
                    <a:pt x="4176" y="3560"/>
                    <a:pt x="4184" y="3559"/>
                    <a:pt x="4192" y="3556"/>
                  </a:cubicBezTo>
                  <a:lnTo>
                    <a:pt x="4192" y="3556"/>
                  </a:lnTo>
                  <a:cubicBezTo>
                    <a:pt x="4202" y="3553"/>
                    <a:pt x="4212" y="3551"/>
                    <a:pt x="4223" y="3548"/>
                  </a:cubicBezTo>
                  <a:lnTo>
                    <a:pt x="4223" y="3548"/>
                  </a:lnTo>
                  <a:cubicBezTo>
                    <a:pt x="4231" y="3546"/>
                    <a:pt x="4239" y="3544"/>
                    <a:pt x="4248" y="3541"/>
                  </a:cubicBezTo>
                  <a:lnTo>
                    <a:pt x="4248" y="3541"/>
                  </a:lnTo>
                  <a:cubicBezTo>
                    <a:pt x="4258" y="3539"/>
                    <a:pt x="4267" y="3536"/>
                    <a:pt x="4277" y="3534"/>
                  </a:cubicBezTo>
                  <a:lnTo>
                    <a:pt x="4277" y="3534"/>
                  </a:lnTo>
                  <a:cubicBezTo>
                    <a:pt x="4285" y="3531"/>
                    <a:pt x="4294" y="3530"/>
                    <a:pt x="4301" y="3527"/>
                  </a:cubicBezTo>
                  <a:lnTo>
                    <a:pt x="4301" y="3527"/>
                  </a:lnTo>
                  <a:cubicBezTo>
                    <a:pt x="4312" y="3524"/>
                    <a:pt x="4321" y="3521"/>
                    <a:pt x="4331" y="3518"/>
                  </a:cubicBezTo>
                  <a:lnTo>
                    <a:pt x="4331" y="3518"/>
                  </a:lnTo>
                  <a:cubicBezTo>
                    <a:pt x="4339" y="3516"/>
                    <a:pt x="4347" y="3514"/>
                    <a:pt x="4355" y="3511"/>
                  </a:cubicBezTo>
                  <a:lnTo>
                    <a:pt x="4355" y="3511"/>
                  </a:lnTo>
                  <a:cubicBezTo>
                    <a:pt x="4365" y="3508"/>
                    <a:pt x="4374" y="3505"/>
                    <a:pt x="4384" y="3503"/>
                  </a:cubicBezTo>
                  <a:lnTo>
                    <a:pt x="4384" y="3503"/>
                  </a:lnTo>
                  <a:cubicBezTo>
                    <a:pt x="4387" y="3501"/>
                    <a:pt x="4391" y="3500"/>
                    <a:pt x="4395" y="3499"/>
                  </a:cubicBezTo>
                  <a:lnTo>
                    <a:pt x="4395" y="3499"/>
                  </a:lnTo>
                  <a:cubicBezTo>
                    <a:pt x="4399" y="3498"/>
                    <a:pt x="4403" y="3497"/>
                    <a:pt x="4407" y="3495"/>
                  </a:cubicBezTo>
                  <a:lnTo>
                    <a:pt x="4407" y="3495"/>
                  </a:lnTo>
                  <a:cubicBezTo>
                    <a:pt x="4418" y="3492"/>
                    <a:pt x="4428" y="3488"/>
                    <a:pt x="4439" y="3485"/>
                  </a:cubicBezTo>
                  <a:lnTo>
                    <a:pt x="4439" y="3485"/>
                  </a:lnTo>
                  <a:cubicBezTo>
                    <a:pt x="4447" y="3482"/>
                    <a:pt x="4454" y="3481"/>
                    <a:pt x="4461" y="3478"/>
                  </a:cubicBezTo>
                  <a:lnTo>
                    <a:pt x="4461" y="3478"/>
                  </a:lnTo>
                  <a:cubicBezTo>
                    <a:pt x="4472" y="3475"/>
                    <a:pt x="4483" y="3471"/>
                    <a:pt x="4494" y="3467"/>
                  </a:cubicBezTo>
                  <a:lnTo>
                    <a:pt x="4494" y="3467"/>
                  </a:lnTo>
                  <a:cubicBezTo>
                    <a:pt x="4501" y="3464"/>
                    <a:pt x="4508" y="3462"/>
                    <a:pt x="4514" y="3460"/>
                  </a:cubicBezTo>
                  <a:lnTo>
                    <a:pt x="4514" y="3460"/>
                  </a:lnTo>
                  <a:cubicBezTo>
                    <a:pt x="4526" y="3456"/>
                    <a:pt x="4538" y="3452"/>
                    <a:pt x="4550" y="3447"/>
                  </a:cubicBezTo>
                  <a:lnTo>
                    <a:pt x="4550" y="3447"/>
                  </a:lnTo>
                  <a:cubicBezTo>
                    <a:pt x="4555" y="3445"/>
                    <a:pt x="4561" y="3444"/>
                    <a:pt x="4566" y="3441"/>
                  </a:cubicBezTo>
                  <a:lnTo>
                    <a:pt x="4566" y="3441"/>
                  </a:lnTo>
                  <a:cubicBezTo>
                    <a:pt x="4583" y="3435"/>
                    <a:pt x="4600" y="3428"/>
                    <a:pt x="4617" y="3422"/>
                  </a:cubicBezTo>
                  <a:lnTo>
                    <a:pt x="4617" y="3422"/>
                  </a:lnTo>
                  <a:cubicBezTo>
                    <a:pt x="4627" y="3418"/>
                    <a:pt x="4639" y="3414"/>
                    <a:pt x="4650" y="3409"/>
                  </a:cubicBezTo>
                  <a:lnTo>
                    <a:pt x="4650" y="3409"/>
                  </a:lnTo>
                  <a:cubicBezTo>
                    <a:pt x="4652" y="3409"/>
                    <a:pt x="4653" y="3408"/>
                    <a:pt x="4655" y="3407"/>
                  </a:cubicBezTo>
                  <a:lnTo>
                    <a:pt x="4655" y="3407"/>
                  </a:lnTo>
                  <a:cubicBezTo>
                    <a:pt x="4662" y="3405"/>
                    <a:pt x="4670" y="3401"/>
                    <a:pt x="4676" y="3399"/>
                  </a:cubicBezTo>
                  <a:lnTo>
                    <a:pt x="4676" y="3399"/>
                  </a:lnTo>
                  <a:cubicBezTo>
                    <a:pt x="4683" y="3395"/>
                    <a:pt x="4690" y="3392"/>
                    <a:pt x="4697" y="3389"/>
                  </a:cubicBezTo>
                  <a:lnTo>
                    <a:pt x="4697" y="3389"/>
                  </a:lnTo>
                  <a:cubicBezTo>
                    <a:pt x="4705" y="3386"/>
                    <a:pt x="4712" y="3383"/>
                    <a:pt x="4718" y="3380"/>
                  </a:cubicBezTo>
                  <a:lnTo>
                    <a:pt x="4718" y="3380"/>
                  </a:lnTo>
                  <a:cubicBezTo>
                    <a:pt x="4725" y="3377"/>
                    <a:pt x="4732" y="3374"/>
                    <a:pt x="4738" y="3371"/>
                  </a:cubicBezTo>
                  <a:lnTo>
                    <a:pt x="4738" y="3371"/>
                  </a:lnTo>
                  <a:cubicBezTo>
                    <a:pt x="4745" y="3369"/>
                    <a:pt x="4752" y="3365"/>
                    <a:pt x="4759" y="3363"/>
                  </a:cubicBezTo>
                  <a:lnTo>
                    <a:pt x="4759" y="3363"/>
                  </a:lnTo>
                  <a:cubicBezTo>
                    <a:pt x="4765" y="3359"/>
                    <a:pt x="4771" y="3356"/>
                    <a:pt x="4778" y="3353"/>
                  </a:cubicBezTo>
                  <a:lnTo>
                    <a:pt x="4778" y="3353"/>
                  </a:lnTo>
                  <a:cubicBezTo>
                    <a:pt x="4784" y="3350"/>
                    <a:pt x="4791" y="3347"/>
                    <a:pt x="4797" y="3344"/>
                  </a:cubicBezTo>
                  <a:lnTo>
                    <a:pt x="4797" y="3344"/>
                  </a:lnTo>
                  <a:cubicBezTo>
                    <a:pt x="4802" y="3342"/>
                    <a:pt x="4807" y="3339"/>
                    <a:pt x="4812" y="3337"/>
                  </a:cubicBezTo>
                  <a:lnTo>
                    <a:pt x="4812" y="3337"/>
                  </a:lnTo>
                  <a:cubicBezTo>
                    <a:pt x="4814" y="3336"/>
                    <a:pt x="4815" y="3335"/>
                    <a:pt x="4817" y="3334"/>
                  </a:cubicBezTo>
                  <a:lnTo>
                    <a:pt x="4817" y="3334"/>
                  </a:lnTo>
                  <a:cubicBezTo>
                    <a:pt x="4821" y="3333"/>
                    <a:pt x="4825" y="3330"/>
                    <a:pt x="4830" y="3328"/>
                  </a:cubicBezTo>
                  <a:lnTo>
                    <a:pt x="4830" y="3328"/>
                  </a:lnTo>
                  <a:cubicBezTo>
                    <a:pt x="4837" y="3325"/>
                    <a:pt x="4844" y="3320"/>
                    <a:pt x="4852" y="3317"/>
                  </a:cubicBezTo>
                  <a:lnTo>
                    <a:pt x="4852" y="3317"/>
                  </a:lnTo>
                  <a:cubicBezTo>
                    <a:pt x="4856" y="3314"/>
                    <a:pt x="4860" y="3312"/>
                    <a:pt x="4865" y="3310"/>
                  </a:cubicBezTo>
                  <a:lnTo>
                    <a:pt x="4865" y="3310"/>
                  </a:lnTo>
                  <a:cubicBezTo>
                    <a:pt x="4872" y="3307"/>
                    <a:pt x="4879" y="3303"/>
                    <a:pt x="4886" y="3299"/>
                  </a:cubicBezTo>
                  <a:lnTo>
                    <a:pt x="4886" y="3299"/>
                  </a:lnTo>
                  <a:cubicBezTo>
                    <a:pt x="4890" y="3297"/>
                    <a:pt x="4894" y="3295"/>
                    <a:pt x="4898" y="3292"/>
                  </a:cubicBezTo>
                  <a:lnTo>
                    <a:pt x="4898" y="3292"/>
                  </a:lnTo>
                  <a:cubicBezTo>
                    <a:pt x="4905" y="3288"/>
                    <a:pt x="4912" y="3284"/>
                    <a:pt x="4919" y="3280"/>
                  </a:cubicBezTo>
                  <a:lnTo>
                    <a:pt x="4919" y="3280"/>
                  </a:lnTo>
                  <a:cubicBezTo>
                    <a:pt x="4922" y="3278"/>
                    <a:pt x="4926" y="3276"/>
                    <a:pt x="4930" y="3274"/>
                  </a:cubicBezTo>
                  <a:lnTo>
                    <a:pt x="4930" y="3274"/>
                  </a:lnTo>
                  <a:cubicBezTo>
                    <a:pt x="4931" y="3274"/>
                    <a:pt x="4932" y="3273"/>
                    <a:pt x="4933" y="3273"/>
                  </a:cubicBezTo>
                  <a:lnTo>
                    <a:pt x="4933" y="3273"/>
                  </a:lnTo>
                  <a:cubicBezTo>
                    <a:pt x="4942" y="3267"/>
                    <a:pt x="4950" y="3262"/>
                    <a:pt x="4959" y="3257"/>
                  </a:cubicBezTo>
                  <a:lnTo>
                    <a:pt x="4959" y="3257"/>
                  </a:lnTo>
                  <a:cubicBezTo>
                    <a:pt x="4960" y="3256"/>
                    <a:pt x="4962" y="3255"/>
                    <a:pt x="4962" y="3255"/>
                  </a:cubicBezTo>
                  <a:lnTo>
                    <a:pt x="4962" y="3255"/>
                  </a:lnTo>
                  <a:cubicBezTo>
                    <a:pt x="4971" y="3249"/>
                    <a:pt x="4979" y="3244"/>
                    <a:pt x="4987" y="3239"/>
                  </a:cubicBezTo>
                  <a:lnTo>
                    <a:pt x="4987" y="3239"/>
                  </a:lnTo>
                  <a:cubicBezTo>
                    <a:pt x="4990" y="3238"/>
                    <a:pt x="4993" y="3235"/>
                    <a:pt x="4996" y="3233"/>
                  </a:cubicBezTo>
                  <a:lnTo>
                    <a:pt x="4996" y="3233"/>
                  </a:lnTo>
                  <a:cubicBezTo>
                    <a:pt x="5003" y="3229"/>
                    <a:pt x="5009" y="3225"/>
                    <a:pt x="5015" y="3220"/>
                  </a:cubicBezTo>
                  <a:lnTo>
                    <a:pt x="5015" y="3220"/>
                  </a:lnTo>
                  <a:cubicBezTo>
                    <a:pt x="5018" y="3219"/>
                    <a:pt x="5021" y="3217"/>
                    <a:pt x="5023" y="3215"/>
                  </a:cubicBezTo>
                  <a:lnTo>
                    <a:pt x="5023" y="3215"/>
                  </a:lnTo>
                  <a:cubicBezTo>
                    <a:pt x="5025" y="3214"/>
                    <a:pt x="5027" y="3212"/>
                    <a:pt x="5028" y="3211"/>
                  </a:cubicBezTo>
                  <a:lnTo>
                    <a:pt x="5028" y="3211"/>
                  </a:lnTo>
                  <a:cubicBezTo>
                    <a:pt x="5031" y="3210"/>
                    <a:pt x="5033" y="3208"/>
                    <a:pt x="5034" y="3208"/>
                  </a:cubicBezTo>
                  <a:lnTo>
                    <a:pt x="5034" y="3208"/>
                  </a:lnTo>
                  <a:cubicBezTo>
                    <a:pt x="5045" y="3200"/>
                    <a:pt x="5054" y="3193"/>
                    <a:pt x="5064" y="3185"/>
                  </a:cubicBezTo>
                  <a:lnTo>
                    <a:pt x="5064" y="3185"/>
                  </a:lnTo>
                  <a:cubicBezTo>
                    <a:pt x="5066" y="3183"/>
                    <a:pt x="5069" y="3182"/>
                    <a:pt x="5071" y="3180"/>
                  </a:cubicBezTo>
                  <a:lnTo>
                    <a:pt x="5071" y="3180"/>
                  </a:lnTo>
                  <a:cubicBezTo>
                    <a:pt x="5083" y="3172"/>
                    <a:pt x="5093" y="3163"/>
                    <a:pt x="5104" y="3153"/>
                  </a:cubicBezTo>
                  <a:lnTo>
                    <a:pt x="5104" y="3153"/>
                  </a:lnTo>
                  <a:cubicBezTo>
                    <a:pt x="5106" y="3153"/>
                    <a:pt x="5106" y="3153"/>
                    <a:pt x="5106" y="3152"/>
                  </a:cubicBezTo>
                  <a:lnTo>
                    <a:pt x="5106" y="3152"/>
                  </a:lnTo>
                  <a:cubicBezTo>
                    <a:pt x="5108" y="3151"/>
                    <a:pt x="5110" y="3149"/>
                    <a:pt x="5111" y="3148"/>
                  </a:cubicBezTo>
                  <a:lnTo>
                    <a:pt x="5111" y="3148"/>
                  </a:lnTo>
                  <a:cubicBezTo>
                    <a:pt x="5120" y="3141"/>
                    <a:pt x="5128" y="3134"/>
                    <a:pt x="5136" y="3127"/>
                  </a:cubicBezTo>
                  <a:lnTo>
                    <a:pt x="5136" y="3127"/>
                  </a:lnTo>
                  <a:cubicBezTo>
                    <a:pt x="5138" y="3124"/>
                    <a:pt x="5140" y="3123"/>
                    <a:pt x="5143" y="3120"/>
                  </a:cubicBezTo>
                  <a:lnTo>
                    <a:pt x="5143" y="3120"/>
                  </a:lnTo>
                  <a:cubicBezTo>
                    <a:pt x="5153" y="3112"/>
                    <a:pt x="5161" y="3103"/>
                    <a:pt x="5170" y="3094"/>
                  </a:cubicBezTo>
                  <a:lnTo>
                    <a:pt x="5170" y="3094"/>
                  </a:lnTo>
                  <a:lnTo>
                    <a:pt x="5170" y="3094"/>
                  </a:lnTo>
                  <a:lnTo>
                    <a:pt x="5170" y="3094"/>
                  </a:lnTo>
                  <a:cubicBezTo>
                    <a:pt x="5172" y="3093"/>
                    <a:pt x="5172" y="3092"/>
                    <a:pt x="5173" y="3091"/>
                  </a:cubicBezTo>
                  <a:lnTo>
                    <a:pt x="5173" y="3091"/>
                  </a:lnTo>
                  <a:cubicBezTo>
                    <a:pt x="5181" y="3083"/>
                    <a:pt x="5188" y="3076"/>
                    <a:pt x="5195" y="3068"/>
                  </a:cubicBezTo>
                  <a:lnTo>
                    <a:pt x="5195" y="3068"/>
                  </a:lnTo>
                  <a:cubicBezTo>
                    <a:pt x="5197" y="3065"/>
                    <a:pt x="5199" y="3063"/>
                    <a:pt x="5201" y="3060"/>
                  </a:cubicBezTo>
                  <a:lnTo>
                    <a:pt x="5201" y="3060"/>
                  </a:lnTo>
                  <a:cubicBezTo>
                    <a:pt x="5207" y="3054"/>
                    <a:pt x="5213" y="3046"/>
                    <a:pt x="5219" y="3039"/>
                  </a:cubicBezTo>
                  <a:lnTo>
                    <a:pt x="5219" y="3039"/>
                  </a:lnTo>
                  <a:cubicBezTo>
                    <a:pt x="5220" y="3037"/>
                    <a:pt x="5222" y="3036"/>
                    <a:pt x="5223" y="3035"/>
                  </a:cubicBezTo>
                  <a:lnTo>
                    <a:pt x="5223" y="3035"/>
                  </a:lnTo>
                  <a:cubicBezTo>
                    <a:pt x="5223" y="3035"/>
                    <a:pt x="5223" y="3035"/>
                    <a:pt x="5224" y="3034"/>
                  </a:cubicBezTo>
                  <a:lnTo>
                    <a:pt x="5224" y="3034"/>
                  </a:lnTo>
                  <a:cubicBezTo>
                    <a:pt x="5231" y="3025"/>
                    <a:pt x="5236" y="3017"/>
                    <a:pt x="5243" y="3007"/>
                  </a:cubicBezTo>
                  <a:lnTo>
                    <a:pt x="5243" y="3007"/>
                  </a:lnTo>
                  <a:cubicBezTo>
                    <a:pt x="5244" y="3005"/>
                    <a:pt x="5246" y="3003"/>
                    <a:pt x="5248" y="3000"/>
                  </a:cubicBezTo>
                  <a:lnTo>
                    <a:pt x="5248" y="3000"/>
                  </a:lnTo>
                  <a:cubicBezTo>
                    <a:pt x="5252" y="2994"/>
                    <a:pt x="5257" y="2987"/>
                    <a:pt x="5261" y="2980"/>
                  </a:cubicBezTo>
                  <a:lnTo>
                    <a:pt x="5261" y="2980"/>
                  </a:lnTo>
                  <a:cubicBezTo>
                    <a:pt x="5262" y="2978"/>
                    <a:pt x="5263" y="2976"/>
                    <a:pt x="5264" y="2975"/>
                  </a:cubicBezTo>
                  <a:lnTo>
                    <a:pt x="5264" y="2975"/>
                  </a:lnTo>
                  <a:cubicBezTo>
                    <a:pt x="5265" y="2975"/>
                    <a:pt x="5265" y="2974"/>
                    <a:pt x="5265" y="2973"/>
                  </a:cubicBezTo>
                  <a:lnTo>
                    <a:pt x="5265" y="2973"/>
                  </a:lnTo>
                  <a:cubicBezTo>
                    <a:pt x="5271" y="2963"/>
                    <a:pt x="5276" y="2955"/>
                    <a:pt x="5280" y="2946"/>
                  </a:cubicBezTo>
                  <a:lnTo>
                    <a:pt x="5280" y="2946"/>
                  </a:lnTo>
                  <a:cubicBezTo>
                    <a:pt x="5281" y="2944"/>
                    <a:pt x="5282" y="2943"/>
                    <a:pt x="5283" y="2941"/>
                  </a:cubicBezTo>
                  <a:lnTo>
                    <a:pt x="5283" y="2941"/>
                  </a:lnTo>
                  <a:cubicBezTo>
                    <a:pt x="5286" y="2933"/>
                    <a:pt x="5290" y="2926"/>
                    <a:pt x="5293" y="2917"/>
                  </a:cubicBezTo>
                  <a:lnTo>
                    <a:pt x="5293" y="2917"/>
                  </a:lnTo>
                  <a:cubicBezTo>
                    <a:pt x="5294" y="2916"/>
                    <a:pt x="5295" y="2915"/>
                    <a:pt x="5295" y="2914"/>
                  </a:cubicBezTo>
                  <a:lnTo>
                    <a:pt x="5295" y="2914"/>
                  </a:lnTo>
                  <a:cubicBezTo>
                    <a:pt x="5295" y="2912"/>
                    <a:pt x="5295" y="2911"/>
                    <a:pt x="5297" y="2910"/>
                  </a:cubicBezTo>
                  <a:lnTo>
                    <a:pt x="5297" y="2910"/>
                  </a:lnTo>
                  <a:cubicBezTo>
                    <a:pt x="5300" y="2901"/>
                    <a:pt x="5303" y="2892"/>
                    <a:pt x="5307" y="2882"/>
                  </a:cubicBezTo>
                  <a:lnTo>
                    <a:pt x="5307" y="2882"/>
                  </a:lnTo>
                  <a:cubicBezTo>
                    <a:pt x="5307" y="2881"/>
                    <a:pt x="5307" y="2880"/>
                    <a:pt x="5307" y="2880"/>
                  </a:cubicBezTo>
                  <a:lnTo>
                    <a:pt x="5307" y="2880"/>
                  </a:lnTo>
                  <a:cubicBezTo>
                    <a:pt x="5309" y="2871"/>
                    <a:pt x="5312" y="2863"/>
                    <a:pt x="5314" y="2853"/>
                  </a:cubicBezTo>
                  <a:lnTo>
                    <a:pt x="5314" y="2853"/>
                  </a:lnTo>
                  <a:cubicBezTo>
                    <a:pt x="5314" y="2852"/>
                    <a:pt x="5314" y="2850"/>
                    <a:pt x="5315" y="2850"/>
                  </a:cubicBezTo>
                  <a:lnTo>
                    <a:pt x="5315" y="2850"/>
                  </a:lnTo>
                  <a:cubicBezTo>
                    <a:pt x="5315" y="2847"/>
                    <a:pt x="5316" y="2845"/>
                    <a:pt x="5316" y="2843"/>
                  </a:cubicBezTo>
                  <a:lnTo>
                    <a:pt x="5316" y="2843"/>
                  </a:lnTo>
                  <a:cubicBezTo>
                    <a:pt x="5317" y="2841"/>
                    <a:pt x="5317" y="2838"/>
                    <a:pt x="5318" y="2836"/>
                  </a:cubicBezTo>
                  <a:lnTo>
                    <a:pt x="5318" y="2836"/>
                  </a:lnTo>
                  <a:cubicBezTo>
                    <a:pt x="5319" y="2831"/>
                    <a:pt x="5320" y="2826"/>
                    <a:pt x="5320" y="2821"/>
                  </a:cubicBezTo>
                  <a:lnTo>
                    <a:pt x="5320" y="2821"/>
                  </a:lnTo>
                  <a:cubicBezTo>
                    <a:pt x="5320" y="2820"/>
                    <a:pt x="5320" y="2818"/>
                    <a:pt x="5320" y="2816"/>
                  </a:cubicBezTo>
                  <a:lnTo>
                    <a:pt x="5320" y="2816"/>
                  </a:lnTo>
                  <a:cubicBezTo>
                    <a:pt x="5321" y="2810"/>
                    <a:pt x="5322" y="2804"/>
                    <a:pt x="5322" y="2797"/>
                  </a:cubicBezTo>
                  <a:lnTo>
                    <a:pt x="5322" y="2797"/>
                  </a:lnTo>
                  <a:cubicBezTo>
                    <a:pt x="5322" y="2795"/>
                    <a:pt x="5322" y="2793"/>
                    <a:pt x="5323" y="2791"/>
                  </a:cubicBezTo>
                  <a:lnTo>
                    <a:pt x="5323" y="2791"/>
                  </a:lnTo>
                  <a:cubicBezTo>
                    <a:pt x="5323" y="2788"/>
                    <a:pt x="5323" y="2785"/>
                    <a:pt x="5323" y="2781"/>
                  </a:cubicBezTo>
                  <a:lnTo>
                    <a:pt x="5323" y="2781"/>
                  </a:lnTo>
                  <a:cubicBezTo>
                    <a:pt x="5323" y="2778"/>
                    <a:pt x="5323" y="2776"/>
                    <a:pt x="5323" y="2774"/>
                  </a:cubicBezTo>
                  <a:lnTo>
                    <a:pt x="5314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A1FAD4E-B9F6-423B-B15D-23738CE59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290" y="8086649"/>
              <a:ext cx="4735847" cy="3323332"/>
            </a:xfrm>
            <a:custGeom>
              <a:avLst/>
              <a:gdLst>
                <a:gd name="T0" fmla="*/ 5305 w 5324"/>
                <a:gd name="T1" fmla="*/ 79 h 3733"/>
                <a:gd name="T2" fmla="*/ 5256 w 5324"/>
                <a:gd name="T3" fmla="*/ 199 h 3733"/>
                <a:gd name="T4" fmla="*/ 5163 w 5324"/>
                <a:gd name="T5" fmla="*/ 317 h 3733"/>
                <a:gd name="T6" fmla="*/ 5054 w 5324"/>
                <a:gd name="T7" fmla="*/ 412 h 3733"/>
                <a:gd name="T8" fmla="*/ 4920 w 5324"/>
                <a:gd name="T9" fmla="*/ 500 h 3733"/>
                <a:gd name="T10" fmla="*/ 4807 w 5324"/>
                <a:gd name="T11" fmla="*/ 561 h 3733"/>
                <a:gd name="T12" fmla="*/ 4646 w 5324"/>
                <a:gd name="T13" fmla="*/ 633 h 3733"/>
                <a:gd name="T14" fmla="*/ 4430 w 5324"/>
                <a:gd name="T15" fmla="*/ 711 h 3733"/>
                <a:gd name="T16" fmla="*/ 4213 w 5324"/>
                <a:gd name="T17" fmla="*/ 774 h 3733"/>
                <a:gd name="T18" fmla="*/ 4011 w 5324"/>
                <a:gd name="T19" fmla="*/ 822 h 3733"/>
                <a:gd name="T20" fmla="*/ 3750 w 5324"/>
                <a:gd name="T21" fmla="*/ 872 h 3733"/>
                <a:gd name="T22" fmla="*/ 3539 w 5324"/>
                <a:gd name="T23" fmla="*/ 902 h 3733"/>
                <a:gd name="T24" fmla="*/ 3130 w 5324"/>
                <a:gd name="T25" fmla="*/ 942 h 3733"/>
                <a:gd name="T26" fmla="*/ 2723 w 5324"/>
                <a:gd name="T27" fmla="*/ 957 h 3733"/>
                <a:gd name="T28" fmla="*/ 2359 w 5324"/>
                <a:gd name="T29" fmla="*/ 953 h 3733"/>
                <a:gd name="T30" fmla="*/ 2081 w 5324"/>
                <a:gd name="T31" fmla="*/ 938 h 3733"/>
                <a:gd name="T32" fmla="*/ 1759 w 5324"/>
                <a:gd name="T33" fmla="*/ 905 h 3733"/>
                <a:gd name="T34" fmla="*/ 1442 w 5324"/>
                <a:gd name="T35" fmla="*/ 857 h 3733"/>
                <a:gd name="T36" fmla="*/ 1091 w 5324"/>
                <a:gd name="T37" fmla="*/ 781 h 3733"/>
                <a:gd name="T38" fmla="*/ 803 w 5324"/>
                <a:gd name="T39" fmla="*/ 695 h 3733"/>
                <a:gd name="T40" fmla="*/ 617 w 5324"/>
                <a:gd name="T41" fmla="*/ 625 h 3733"/>
                <a:gd name="T42" fmla="*/ 474 w 5324"/>
                <a:gd name="T43" fmla="*/ 558 h 3733"/>
                <a:gd name="T44" fmla="*/ 333 w 5324"/>
                <a:gd name="T45" fmla="*/ 476 h 3733"/>
                <a:gd name="T46" fmla="*/ 216 w 5324"/>
                <a:gd name="T47" fmla="*/ 392 h 3733"/>
                <a:gd name="T48" fmla="*/ 124 w 5324"/>
                <a:gd name="T49" fmla="*/ 304 h 3733"/>
                <a:gd name="T50" fmla="*/ 65 w 5324"/>
                <a:gd name="T51" fmla="*/ 225 h 3733"/>
                <a:gd name="T52" fmla="*/ 20 w 5324"/>
                <a:gd name="T53" fmla="*/ 134 h 3733"/>
                <a:gd name="T54" fmla="*/ 1 w 5324"/>
                <a:gd name="T55" fmla="*/ 48 h 3733"/>
                <a:gd name="T56" fmla="*/ 17 w 5324"/>
                <a:gd name="T57" fmla="*/ 2861 h 3733"/>
                <a:gd name="T58" fmla="*/ 50 w 5324"/>
                <a:gd name="T59" fmla="*/ 2954 h 3733"/>
                <a:gd name="T60" fmla="*/ 97 w 5324"/>
                <a:gd name="T61" fmla="*/ 3033 h 3733"/>
                <a:gd name="T62" fmla="*/ 176 w 5324"/>
                <a:gd name="T63" fmla="*/ 3122 h 3733"/>
                <a:gd name="T64" fmla="*/ 279 w 5324"/>
                <a:gd name="T65" fmla="*/ 3208 h 3733"/>
                <a:gd name="T66" fmla="*/ 410 w 5324"/>
                <a:gd name="T67" fmla="*/ 3291 h 3733"/>
                <a:gd name="T68" fmla="*/ 542 w 5324"/>
                <a:gd name="T69" fmla="*/ 3360 h 3733"/>
                <a:gd name="T70" fmla="*/ 718 w 5324"/>
                <a:gd name="T71" fmla="*/ 3435 h 3733"/>
                <a:gd name="T72" fmla="*/ 922 w 5324"/>
                <a:gd name="T73" fmla="*/ 3505 h 3733"/>
                <a:gd name="T74" fmla="*/ 1188 w 5324"/>
                <a:gd name="T75" fmla="*/ 3577 h 3733"/>
                <a:gd name="T76" fmla="*/ 1432 w 5324"/>
                <a:gd name="T77" fmla="*/ 3628 h 3733"/>
                <a:gd name="T78" fmla="*/ 1691 w 5324"/>
                <a:gd name="T79" fmla="*/ 3669 h 3733"/>
                <a:gd name="T80" fmla="*/ 1924 w 5324"/>
                <a:gd name="T81" fmla="*/ 3697 h 3733"/>
                <a:gd name="T82" fmla="*/ 2186 w 5324"/>
                <a:gd name="T83" fmla="*/ 3718 h 3733"/>
                <a:gd name="T84" fmla="*/ 2440 w 5324"/>
                <a:gd name="T85" fmla="*/ 3730 h 3733"/>
                <a:gd name="T86" fmla="*/ 2722 w 5324"/>
                <a:gd name="T87" fmla="*/ 3731 h 3733"/>
                <a:gd name="T88" fmla="*/ 3029 w 5324"/>
                <a:gd name="T89" fmla="*/ 3722 h 3733"/>
                <a:gd name="T90" fmla="*/ 3443 w 5324"/>
                <a:gd name="T91" fmla="*/ 3689 h 3733"/>
                <a:gd name="T92" fmla="*/ 3637 w 5324"/>
                <a:gd name="T93" fmla="*/ 3664 h 3733"/>
                <a:gd name="T94" fmla="*/ 3897 w 5324"/>
                <a:gd name="T95" fmla="*/ 3621 h 3733"/>
                <a:gd name="T96" fmla="*/ 4111 w 5324"/>
                <a:gd name="T97" fmla="*/ 3576 h 3733"/>
                <a:gd name="T98" fmla="*/ 4331 w 5324"/>
                <a:gd name="T99" fmla="*/ 3518 h 3733"/>
                <a:gd name="T100" fmla="*/ 4494 w 5324"/>
                <a:gd name="T101" fmla="*/ 3467 h 3733"/>
                <a:gd name="T102" fmla="*/ 4697 w 5324"/>
                <a:gd name="T103" fmla="*/ 3389 h 3733"/>
                <a:gd name="T104" fmla="*/ 4817 w 5324"/>
                <a:gd name="T105" fmla="*/ 3334 h 3733"/>
                <a:gd name="T106" fmla="*/ 4933 w 5324"/>
                <a:gd name="T107" fmla="*/ 3273 h 3733"/>
                <a:gd name="T108" fmla="*/ 5028 w 5324"/>
                <a:gd name="T109" fmla="*/ 3211 h 3733"/>
                <a:gd name="T110" fmla="*/ 5143 w 5324"/>
                <a:gd name="T111" fmla="*/ 3120 h 3733"/>
                <a:gd name="T112" fmla="*/ 5223 w 5324"/>
                <a:gd name="T113" fmla="*/ 3035 h 3733"/>
                <a:gd name="T114" fmla="*/ 5283 w 5324"/>
                <a:gd name="T115" fmla="*/ 2941 h 3733"/>
                <a:gd name="T116" fmla="*/ 5315 w 5324"/>
                <a:gd name="T117" fmla="*/ 2850 h 3733"/>
                <a:gd name="T118" fmla="*/ 5323 w 5324"/>
                <a:gd name="T119" fmla="*/ 2774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24" h="3733">
                  <a:moveTo>
                    <a:pt x="5314" y="0"/>
                  </a:moveTo>
                  <a:lnTo>
                    <a:pt x="5314" y="0"/>
                  </a:lnTo>
                  <a:cubicBezTo>
                    <a:pt x="5314" y="6"/>
                    <a:pt x="5314" y="12"/>
                    <a:pt x="5314" y="18"/>
                  </a:cubicBezTo>
                  <a:lnTo>
                    <a:pt x="5314" y="18"/>
                  </a:lnTo>
                  <a:cubicBezTo>
                    <a:pt x="5313" y="20"/>
                    <a:pt x="5313" y="21"/>
                    <a:pt x="5313" y="23"/>
                  </a:cubicBezTo>
                  <a:lnTo>
                    <a:pt x="5313" y="23"/>
                  </a:lnTo>
                  <a:cubicBezTo>
                    <a:pt x="5313" y="30"/>
                    <a:pt x="5312" y="36"/>
                    <a:pt x="5311" y="42"/>
                  </a:cubicBezTo>
                  <a:lnTo>
                    <a:pt x="5311" y="42"/>
                  </a:lnTo>
                  <a:cubicBezTo>
                    <a:pt x="5311" y="44"/>
                    <a:pt x="5311" y="46"/>
                    <a:pt x="5310" y="47"/>
                  </a:cubicBezTo>
                  <a:lnTo>
                    <a:pt x="5310" y="47"/>
                  </a:lnTo>
                  <a:cubicBezTo>
                    <a:pt x="5310" y="53"/>
                    <a:pt x="5309" y="57"/>
                    <a:pt x="5308" y="62"/>
                  </a:cubicBezTo>
                  <a:lnTo>
                    <a:pt x="5308" y="62"/>
                  </a:lnTo>
                  <a:cubicBezTo>
                    <a:pt x="5307" y="64"/>
                    <a:pt x="5307" y="67"/>
                    <a:pt x="5307" y="69"/>
                  </a:cubicBezTo>
                  <a:lnTo>
                    <a:pt x="5307" y="69"/>
                  </a:lnTo>
                  <a:cubicBezTo>
                    <a:pt x="5306" y="72"/>
                    <a:pt x="5305" y="76"/>
                    <a:pt x="5305" y="79"/>
                  </a:cubicBezTo>
                  <a:lnTo>
                    <a:pt x="5305" y="79"/>
                  </a:lnTo>
                  <a:cubicBezTo>
                    <a:pt x="5302" y="89"/>
                    <a:pt x="5300" y="97"/>
                    <a:pt x="5297" y="106"/>
                  </a:cubicBezTo>
                  <a:lnTo>
                    <a:pt x="5297" y="106"/>
                  </a:lnTo>
                  <a:cubicBezTo>
                    <a:pt x="5297" y="106"/>
                    <a:pt x="5297" y="107"/>
                    <a:pt x="5297" y="108"/>
                  </a:cubicBezTo>
                  <a:lnTo>
                    <a:pt x="5297" y="108"/>
                  </a:lnTo>
                  <a:cubicBezTo>
                    <a:pt x="5294" y="118"/>
                    <a:pt x="5290" y="127"/>
                    <a:pt x="5287" y="136"/>
                  </a:cubicBezTo>
                  <a:lnTo>
                    <a:pt x="5287" y="136"/>
                  </a:lnTo>
                  <a:cubicBezTo>
                    <a:pt x="5286" y="139"/>
                    <a:pt x="5284" y="142"/>
                    <a:pt x="5284" y="144"/>
                  </a:cubicBezTo>
                  <a:lnTo>
                    <a:pt x="5284" y="144"/>
                  </a:lnTo>
                  <a:cubicBezTo>
                    <a:pt x="5280" y="152"/>
                    <a:pt x="5277" y="159"/>
                    <a:pt x="5273" y="167"/>
                  </a:cubicBezTo>
                  <a:lnTo>
                    <a:pt x="5273" y="167"/>
                  </a:lnTo>
                  <a:cubicBezTo>
                    <a:pt x="5272" y="169"/>
                    <a:pt x="5271" y="170"/>
                    <a:pt x="5271" y="172"/>
                  </a:cubicBezTo>
                  <a:lnTo>
                    <a:pt x="5271" y="172"/>
                  </a:lnTo>
                  <a:cubicBezTo>
                    <a:pt x="5266" y="181"/>
                    <a:pt x="5261" y="189"/>
                    <a:pt x="5256" y="199"/>
                  </a:cubicBezTo>
                  <a:lnTo>
                    <a:pt x="5256" y="199"/>
                  </a:lnTo>
                  <a:cubicBezTo>
                    <a:pt x="5254" y="201"/>
                    <a:pt x="5253" y="203"/>
                    <a:pt x="5252" y="206"/>
                  </a:cubicBezTo>
                  <a:lnTo>
                    <a:pt x="5252" y="206"/>
                  </a:lnTo>
                  <a:cubicBezTo>
                    <a:pt x="5248" y="213"/>
                    <a:pt x="5242" y="219"/>
                    <a:pt x="5238" y="227"/>
                  </a:cubicBezTo>
                  <a:lnTo>
                    <a:pt x="5238" y="227"/>
                  </a:lnTo>
                  <a:cubicBezTo>
                    <a:pt x="5236" y="229"/>
                    <a:pt x="5235" y="231"/>
                    <a:pt x="5234" y="233"/>
                  </a:cubicBezTo>
                  <a:lnTo>
                    <a:pt x="5234" y="233"/>
                  </a:lnTo>
                  <a:cubicBezTo>
                    <a:pt x="5227" y="243"/>
                    <a:pt x="5221" y="251"/>
                    <a:pt x="5214" y="260"/>
                  </a:cubicBezTo>
                  <a:lnTo>
                    <a:pt x="5214" y="260"/>
                  </a:lnTo>
                  <a:cubicBezTo>
                    <a:pt x="5212" y="261"/>
                    <a:pt x="5212" y="263"/>
                    <a:pt x="5210" y="265"/>
                  </a:cubicBezTo>
                  <a:lnTo>
                    <a:pt x="5210" y="265"/>
                  </a:lnTo>
                  <a:cubicBezTo>
                    <a:pt x="5204" y="272"/>
                    <a:pt x="5198" y="280"/>
                    <a:pt x="5192" y="286"/>
                  </a:cubicBezTo>
                  <a:lnTo>
                    <a:pt x="5192" y="286"/>
                  </a:lnTo>
                  <a:cubicBezTo>
                    <a:pt x="5189" y="289"/>
                    <a:pt x="5188" y="291"/>
                    <a:pt x="5185" y="294"/>
                  </a:cubicBezTo>
                  <a:lnTo>
                    <a:pt x="5185" y="294"/>
                  </a:lnTo>
                  <a:cubicBezTo>
                    <a:pt x="5178" y="302"/>
                    <a:pt x="5172" y="309"/>
                    <a:pt x="5163" y="317"/>
                  </a:cubicBezTo>
                  <a:lnTo>
                    <a:pt x="5163" y="317"/>
                  </a:lnTo>
                  <a:cubicBezTo>
                    <a:pt x="5163" y="318"/>
                    <a:pt x="5162" y="319"/>
                    <a:pt x="5160" y="320"/>
                  </a:cubicBezTo>
                  <a:lnTo>
                    <a:pt x="5160" y="320"/>
                  </a:lnTo>
                  <a:cubicBezTo>
                    <a:pt x="5152" y="329"/>
                    <a:pt x="5143" y="338"/>
                    <a:pt x="5134" y="346"/>
                  </a:cubicBezTo>
                  <a:lnTo>
                    <a:pt x="5134" y="346"/>
                  </a:lnTo>
                  <a:cubicBezTo>
                    <a:pt x="5131" y="349"/>
                    <a:pt x="5129" y="350"/>
                    <a:pt x="5126" y="353"/>
                  </a:cubicBezTo>
                  <a:lnTo>
                    <a:pt x="5126" y="353"/>
                  </a:lnTo>
                  <a:cubicBezTo>
                    <a:pt x="5118" y="360"/>
                    <a:pt x="5110" y="367"/>
                    <a:pt x="5102" y="373"/>
                  </a:cubicBezTo>
                  <a:lnTo>
                    <a:pt x="5102" y="373"/>
                  </a:lnTo>
                  <a:cubicBezTo>
                    <a:pt x="5100" y="376"/>
                    <a:pt x="5098" y="378"/>
                    <a:pt x="5095" y="379"/>
                  </a:cubicBezTo>
                  <a:lnTo>
                    <a:pt x="5095" y="379"/>
                  </a:lnTo>
                  <a:cubicBezTo>
                    <a:pt x="5084" y="389"/>
                    <a:pt x="5074" y="398"/>
                    <a:pt x="5062" y="406"/>
                  </a:cubicBezTo>
                  <a:lnTo>
                    <a:pt x="5062" y="406"/>
                  </a:lnTo>
                  <a:cubicBezTo>
                    <a:pt x="5059" y="408"/>
                    <a:pt x="5057" y="409"/>
                    <a:pt x="5054" y="412"/>
                  </a:cubicBezTo>
                  <a:lnTo>
                    <a:pt x="5054" y="412"/>
                  </a:lnTo>
                  <a:cubicBezTo>
                    <a:pt x="5045" y="419"/>
                    <a:pt x="5035" y="426"/>
                    <a:pt x="5025" y="434"/>
                  </a:cubicBezTo>
                  <a:lnTo>
                    <a:pt x="5025" y="434"/>
                  </a:lnTo>
                  <a:cubicBezTo>
                    <a:pt x="5021" y="436"/>
                    <a:pt x="5018" y="439"/>
                    <a:pt x="5014" y="441"/>
                  </a:cubicBezTo>
                  <a:lnTo>
                    <a:pt x="5014" y="441"/>
                  </a:lnTo>
                  <a:cubicBezTo>
                    <a:pt x="5011" y="443"/>
                    <a:pt x="5009" y="445"/>
                    <a:pt x="5005" y="446"/>
                  </a:cubicBezTo>
                  <a:lnTo>
                    <a:pt x="5005" y="446"/>
                  </a:lnTo>
                  <a:cubicBezTo>
                    <a:pt x="4999" y="451"/>
                    <a:pt x="4993" y="455"/>
                    <a:pt x="4986" y="459"/>
                  </a:cubicBezTo>
                  <a:lnTo>
                    <a:pt x="4986" y="459"/>
                  </a:lnTo>
                  <a:cubicBezTo>
                    <a:pt x="4984" y="461"/>
                    <a:pt x="4981" y="464"/>
                    <a:pt x="4978" y="465"/>
                  </a:cubicBezTo>
                  <a:lnTo>
                    <a:pt x="4978" y="465"/>
                  </a:lnTo>
                  <a:cubicBezTo>
                    <a:pt x="4969" y="470"/>
                    <a:pt x="4962" y="475"/>
                    <a:pt x="4953" y="481"/>
                  </a:cubicBezTo>
                  <a:lnTo>
                    <a:pt x="4953" y="481"/>
                  </a:lnTo>
                  <a:cubicBezTo>
                    <a:pt x="4952" y="481"/>
                    <a:pt x="4950" y="482"/>
                    <a:pt x="4949" y="483"/>
                  </a:cubicBezTo>
                  <a:lnTo>
                    <a:pt x="4949" y="483"/>
                  </a:lnTo>
                  <a:cubicBezTo>
                    <a:pt x="4940" y="488"/>
                    <a:pt x="4930" y="494"/>
                    <a:pt x="4920" y="500"/>
                  </a:cubicBezTo>
                  <a:lnTo>
                    <a:pt x="4920" y="500"/>
                  </a:lnTo>
                  <a:cubicBezTo>
                    <a:pt x="4916" y="502"/>
                    <a:pt x="4913" y="504"/>
                    <a:pt x="4909" y="506"/>
                  </a:cubicBezTo>
                  <a:lnTo>
                    <a:pt x="4909" y="506"/>
                  </a:lnTo>
                  <a:cubicBezTo>
                    <a:pt x="4903" y="511"/>
                    <a:pt x="4896" y="514"/>
                    <a:pt x="4889" y="518"/>
                  </a:cubicBezTo>
                  <a:lnTo>
                    <a:pt x="4889" y="518"/>
                  </a:lnTo>
                  <a:cubicBezTo>
                    <a:pt x="4884" y="521"/>
                    <a:pt x="4880" y="523"/>
                    <a:pt x="4876" y="525"/>
                  </a:cubicBezTo>
                  <a:lnTo>
                    <a:pt x="4876" y="525"/>
                  </a:lnTo>
                  <a:cubicBezTo>
                    <a:pt x="4869" y="529"/>
                    <a:pt x="4862" y="533"/>
                    <a:pt x="4855" y="536"/>
                  </a:cubicBezTo>
                  <a:lnTo>
                    <a:pt x="4855" y="536"/>
                  </a:lnTo>
                  <a:cubicBezTo>
                    <a:pt x="4851" y="539"/>
                    <a:pt x="4847" y="540"/>
                    <a:pt x="4843" y="543"/>
                  </a:cubicBezTo>
                  <a:lnTo>
                    <a:pt x="4843" y="543"/>
                  </a:lnTo>
                  <a:cubicBezTo>
                    <a:pt x="4835" y="547"/>
                    <a:pt x="4828" y="551"/>
                    <a:pt x="4820" y="554"/>
                  </a:cubicBezTo>
                  <a:lnTo>
                    <a:pt x="4820" y="554"/>
                  </a:lnTo>
                  <a:cubicBezTo>
                    <a:pt x="4816" y="557"/>
                    <a:pt x="4812" y="559"/>
                    <a:pt x="4807" y="561"/>
                  </a:cubicBezTo>
                  <a:lnTo>
                    <a:pt x="4807" y="561"/>
                  </a:lnTo>
                  <a:cubicBezTo>
                    <a:pt x="4801" y="563"/>
                    <a:pt x="4795" y="567"/>
                    <a:pt x="4788" y="570"/>
                  </a:cubicBezTo>
                  <a:lnTo>
                    <a:pt x="4788" y="570"/>
                  </a:lnTo>
                  <a:cubicBezTo>
                    <a:pt x="4782" y="573"/>
                    <a:pt x="4775" y="576"/>
                    <a:pt x="4769" y="579"/>
                  </a:cubicBezTo>
                  <a:lnTo>
                    <a:pt x="4769" y="579"/>
                  </a:lnTo>
                  <a:cubicBezTo>
                    <a:pt x="4762" y="583"/>
                    <a:pt x="4756" y="585"/>
                    <a:pt x="4749" y="589"/>
                  </a:cubicBezTo>
                  <a:lnTo>
                    <a:pt x="4749" y="589"/>
                  </a:lnTo>
                  <a:cubicBezTo>
                    <a:pt x="4742" y="591"/>
                    <a:pt x="4735" y="595"/>
                    <a:pt x="4729" y="598"/>
                  </a:cubicBezTo>
                  <a:lnTo>
                    <a:pt x="4729" y="598"/>
                  </a:lnTo>
                  <a:cubicBezTo>
                    <a:pt x="4723" y="600"/>
                    <a:pt x="4716" y="604"/>
                    <a:pt x="4709" y="606"/>
                  </a:cubicBezTo>
                  <a:lnTo>
                    <a:pt x="4709" y="606"/>
                  </a:lnTo>
                  <a:cubicBezTo>
                    <a:pt x="4702" y="610"/>
                    <a:pt x="4695" y="612"/>
                    <a:pt x="4688" y="616"/>
                  </a:cubicBezTo>
                  <a:lnTo>
                    <a:pt x="4688" y="616"/>
                  </a:lnTo>
                  <a:cubicBezTo>
                    <a:pt x="4681" y="619"/>
                    <a:pt x="4674" y="621"/>
                    <a:pt x="4667" y="625"/>
                  </a:cubicBezTo>
                  <a:lnTo>
                    <a:pt x="4667" y="625"/>
                  </a:lnTo>
                  <a:cubicBezTo>
                    <a:pt x="4660" y="627"/>
                    <a:pt x="4653" y="630"/>
                    <a:pt x="4646" y="633"/>
                  </a:cubicBezTo>
                  <a:lnTo>
                    <a:pt x="4646" y="633"/>
                  </a:lnTo>
                  <a:cubicBezTo>
                    <a:pt x="4633" y="638"/>
                    <a:pt x="4620" y="643"/>
                    <a:pt x="4607" y="648"/>
                  </a:cubicBezTo>
                  <a:lnTo>
                    <a:pt x="4607" y="648"/>
                  </a:lnTo>
                  <a:cubicBezTo>
                    <a:pt x="4591" y="655"/>
                    <a:pt x="4574" y="661"/>
                    <a:pt x="4557" y="667"/>
                  </a:cubicBezTo>
                  <a:lnTo>
                    <a:pt x="4557" y="667"/>
                  </a:lnTo>
                  <a:cubicBezTo>
                    <a:pt x="4551" y="670"/>
                    <a:pt x="4545" y="671"/>
                    <a:pt x="4539" y="673"/>
                  </a:cubicBezTo>
                  <a:lnTo>
                    <a:pt x="4539" y="673"/>
                  </a:lnTo>
                  <a:cubicBezTo>
                    <a:pt x="4528" y="678"/>
                    <a:pt x="4516" y="682"/>
                    <a:pt x="4505" y="686"/>
                  </a:cubicBezTo>
                  <a:lnTo>
                    <a:pt x="4505" y="686"/>
                  </a:lnTo>
                  <a:cubicBezTo>
                    <a:pt x="4498" y="688"/>
                    <a:pt x="4492" y="691"/>
                    <a:pt x="4485" y="693"/>
                  </a:cubicBezTo>
                  <a:lnTo>
                    <a:pt x="4485" y="693"/>
                  </a:lnTo>
                  <a:cubicBezTo>
                    <a:pt x="4473" y="697"/>
                    <a:pt x="4462" y="701"/>
                    <a:pt x="4451" y="704"/>
                  </a:cubicBezTo>
                  <a:lnTo>
                    <a:pt x="4451" y="704"/>
                  </a:lnTo>
                  <a:cubicBezTo>
                    <a:pt x="4445" y="707"/>
                    <a:pt x="4438" y="709"/>
                    <a:pt x="4430" y="711"/>
                  </a:cubicBezTo>
                  <a:lnTo>
                    <a:pt x="4430" y="711"/>
                  </a:lnTo>
                  <a:cubicBezTo>
                    <a:pt x="4419" y="714"/>
                    <a:pt x="4409" y="718"/>
                    <a:pt x="4397" y="721"/>
                  </a:cubicBezTo>
                  <a:lnTo>
                    <a:pt x="4397" y="721"/>
                  </a:lnTo>
                  <a:cubicBezTo>
                    <a:pt x="4390" y="724"/>
                    <a:pt x="4382" y="727"/>
                    <a:pt x="4374" y="729"/>
                  </a:cubicBezTo>
                  <a:lnTo>
                    <a:pt x="4374" y="729"/>
                  </a:lnTo>
                  <a:cubicBezTo>
                    <a:pt x="4365" y="731"/>
                    <a:pt x="4355" y="735"/>
                    <a:pt x="4346" y="737"/>
                  </a:cubicBezTo>
                  <a:lnTo>
                    <a:pt x="4346" y="737"/>
                  </a:lnTo>
                  <a:cubicBezTo>
                    <a:pt x="4337" y="740"/>
                    <a:pt x="4330" y="742"/>
                    <a:pt x="4321" y="744"/>
                  </a:cubicBezTo>
                  <a:lnTo>
                    <a:pt x="4321" y="744"/>
                  </a:lnTo>
                  <a:cubicBezTo>
                    <a:pt x="4312" y="748"/>
                    <a:pt x="4302" y="750"/>
                    <a:pt x="4293" y="753"/>
                  </a:cubicBezTo>
                  <a:lnTo>
                    <a:pt x="4293" y="753"/>
                  </a:lnTo>
                  <a:cubicBezTo>
                    <a:pt x="4284" y="756"/>
                    <a:pt x="4276" y="757"/>
                    <a:pt x="4267" y="760"/>
                  </a:cubicBezTo>
                  <a:lnTo>
                    <a:pt x="4267" y="760"/>
                  </a:lnTo>
                  <a:cubicBezTo>
                    <a:pt x="4258" y="762"/>
                    <a:pt x="4248" y="765"/>
                    <a:pt x="4238" y="767"/>
                  </a:cubicBezTo>
                  <a:lnTo>
                    <a:pt x="4238" y="767"/>
                  </a:lnTo>
                  <a:cubicBezTo>
                    <a:pt x="4229" y="770"/>
                    <a:pt x="4222" y="773"/>
                    <a:pt x="4213" y="774"/>
                  </a:cubicBezTo>
                  <a:lnTo>
                    <a:pt x="4213" y="774"/>
                  </a:lnTo>
                  <a:cubicBezTo>
                    <a:pt x="4203" y="777"/>
                    <a:pt x="4193" y="779"/>
                    <a:pt x="4183" y="782"/>
                  </a:cubicBezTo>
                  <a:lnTo>
                    <a:pt x="4183" y="782"/>
                  </a:lnTo>
                  <a:cubicBezTo>
                    <a:pt x="4175" y="784"/>
                    <a:pt x="4166" y="786"/>
                    <a:pt x="4157" y="789"/>
                  </a:cubicBezTo>
                  <a:lnTo>
                    <a:pt x="4157" y="789"/>
                  </a:lnTo>
                  <a:cubicBezTo>
                    <a:pt x="4147" y="791"/>
                    <a:pt x="4137" y="793"/>
                    <a:pt x="4127" y="796"/>
                  </a:cubicBezTo>
                  <a:lnTo>
                    <a:pt x="4127" y="796"/>
                  </a:lnTo>
                  <a:cubicBezTo>
                    <a:pt x="4118" y="798"/>
                    <a:pt x="4110" y="800"/>
                    <a:pt x="4101" y="802"/>
                  </a:cubicBezTo>
                  <a:lnTo>
                    <a:pt x="4101" y="802"/>
                  </a:lnTo>
                  <a:cubicBezTo>
                    <a:pt x="4091" y="804"/>
                    <a:pt x="4081" y="807"/>
                    <a:pt x="4069" y="809"/>
                  </a:cubicBezTo>
                  <a:lnTo>
                    <a:pt x="4069" y="809"/>
                  </a:lnTo>
                  <a:cubicBezTo>
                    <a:pt x="4062" y="811"/>
                    <a:pt x="4053" y="813"/>
                    <a:pt x="4045" y="815"/>
                  </a:cubicBezTo>
                  <a:lnTo>
                    <a:pt x="4045" y="815"/>
                  </a:lnTo>
                  <a:cubicBezTo>
                    <a:pt x="4034" y="817"/>
                    <a:pt x="4022" y="820"/>
                    <a:pt x="4011" y="822"/>
                  </a:cubicBezTo>
                  <a:lnTo>
                    <a:pt x="4011" y="822"/>
                  </a:lnTo>
                  <a:cubicBezTo>
                    <a:pt x="4003" y="824"/>
                    <a:pt x="3995" y="826"/>
                    <a:pt x="3987" y="827"/>
                  </a:cubicBezTo>
                  <a:lnTo>
                    <a:pt x="3987" y="827"/>
                  </a:lnTo>
                  <a:cubicBezTo>
                    <a:pt x="3975" y="830"/>
                    <a:pt x="3963" y="832"/>
                    <a:pt x="3951" y="835"/>
                  </a:cubicBezTo>
                  <a:lnTo>
                    <a:pt x="3951" y="835"/>
                  </a:lnTo>
                  <a:cubicBezTo>
                    <a:pt x="3943" y="836"/>
                    <a:pt x="3937" y="838"/>
                    <a:pt x="3929" y="839"/>
                  </a:cubicBezTo>
                  <a:lnTo>
                    <a:pt x="3929" y="839"/>
                  </a:lnTo>
                  <a:cubicBezTo>
                    <a:pt x="3915" y="842"/>
                    <a:pt x="3903" y="845"/>
                    <a:pt x="3889" y="847"/>
                  </a:cubicBezTo>
                  <a:lnTo>
                    <a:pt x="3889" y="847"/>
                  </a:lnTo>
                  <a:cubicBezTo>
                    <a:pt x="3883" y="848"/>
                    <a:pt x="3876" y="849"/>
                    <a:pt x="3870" y="850"/>
                  </a:cubicBezTo>
                  <a:lnTo>
                    <a:pt x="3870" y="850"/>
                  </a:lnTo>
                  <a:cubicBezTo>
                    <a:pt x="3850" y="854"/>
                    <a:pt x="3831" y="858"/>
                    <a:pt x="3810" y="862"/>
                  </a:cubicBezTo>
                  <a:lnTo>
                    <a:pt x="3810" y="862"/>
                  </a:lnTo>
                  <a:cubicBezTo>
                    <a:pt x="3808" y="862"/>
                    <a:pt x="3805" y="862"/>
                    <a:pt x="3802" y="862"/>
                  </a:cubicBezTo>
                  <a:lnTo>
                    <a:pt x="3802" y="862"/>
                  </a:lnTo>
                  <a:cubicBezTo>
                    <a:pt x="3784" y="866"/>
                    <a:pt x="3767" y="868"/>
                    <a:pt x="3750" y="872"/>
                  </a:cubicBezTo>
                  <a:lnTo>
                    <a:pt x="3750" y="872"/>
                  </a:lnTo>
                  <a:cubicBezTo>
                    <a:pt x="3743" y="873"/>
                    <a:pt x="3736" y="874"/>
                    <a:pt x="3729" y="875"/>
                  </a:cubicBezTo>
                  <a:lnTo>
                    <a:pt x="3729" y="875"/>
                  </a:lnTo>
                  <a:cubicBezTo>
                    <a:pt x="3716" y="877"/>
                    <a:pt x="3702" y="879"/>
                    <a:pt x="3689" y="881"/>
                  </a:cubicBezTo>
                  <a:lnTo>
                    <a:pt x="3689" y="881"/>
                  </a:lnTo>
                  <a:cubicBezTo>
                    <a:pt x="3681" y="882"/>
                    <a:pt x="3672" y="884"/>
                    <a:pt x="3664" y="885"/>
                  </a:cubicBezTo>
                  <a:lnTo>
                    <a:pt x="3664" y="885"/>
                  </a:lnTo>
                  <a:cubicBezTo>
                    <a:pt x="3652" y="886"/>
                    <a:pt x="3640" y="888"/>
                    <a:pt x="3628" y="890"/>
                  </a:cubicBezTo>
                  <a:lnTo>
                    <a:pt x="3628" y="890"/>
                  </a:lnTo>
                  <a:cubicBezTo>
                    <a:pt x="3619" y="892"/>
                    <a:pt x="3611" y="892"/>
                    <a:pt x="3601" y="894"/>
                  </a:cubicBezTo>
                  <a:lnTo>
                    <a:pt x="3601" y="894"/>
                  </a:lnTo>
                  <a:cubicBezTo>
                    <a:pt x="3590" y="896"/>
                    <a:pt x="3578" y="897"/>
                    <a:pt x="3566" y="898"/>
                  </a:cubicBezTo>
                  <a:lnTo>
                    <a:pt x="3566" y="898"/>
                  </a:lnTo>
                  <a:cubicBezTo>
                    <a:pt x="3558" y="900"/>
                    <a:pt x="3548" y="901"/>
                    <a:pt x="3539" y="902"/>
                  </a:cubicBezTo>
                  <a:lnTo>
                    <a:pt x="3539" y="902"/>
                  </a:lnTo>
                  <a:cubicBezTo>
                    <a:pt x="3528" y="904"/>
                    <a:pt x="3515" y="905"/>
                    <a:pt x="3504" y="906"/>
                  </a:cubicBezTo>
                  <a:lnTo>
                    <a:pt x="3504" y="906"/>
                  </a:lnTo>
                  <a:cubicBezTo>
                    <a:pt x="3495" y="908"/>
                    <a:pt x="3486" y="909"/>
                    <a:pt x="3476" y="910"/>
                  </a:cubicBezTo>
                  <a:lnTo>
                    <a:pt x="3476" y="910"/>
                  </a:lnTo>
                  <a:cubicBezTo>
                    <a:pt x="3464" y="911"/>
                    <a:pt x="3453" y="913"/>
                    <a:pt x="3442" y="914"/>
                  </a:cubicBezTo>
                  <a:lnTo>
                    <a:pt x="3442" y="914"/>
                  </a:lnTo>
                  <a:cubicBezTo>
                    <a:pt x="3437" y="915"/>
                    <a:pt x="3432" y="915"/>
                    <a:pt x="3426" y="915"/>
                  </a:cubicBezTo>
                  <a:lnTo>
                    <a:pt x="3426" y="915"/>
                  </a:lnTo>
                  <a:cubicBezTo>
                    <a:pt x="3382" y="921"/>
                    <a:pt x="3337" y="925"/>
                    <a:pt x="3291" y="929"/>
                  </a:cubicBezTo>
                  <a:lnTo>
                    <a:pt x="3291" y="929"/>
                  </a:lnTo>
                  <a:cubicBezTo>
                    <a:pt x="3288" y="929"/>
                    <a:pt x="3283" y="930"/>
                    <a:pt x="3280" y="930"/>
                  </a:cubicBezTo>
                  <a:lnTo>
                    <a:pt x="3280" y="930"/>
                  </a:lnTo>
                  <a:cubicBezTo>
                    <a:pt x="3232" y="934"/>
                    <a:pt x="3184" y="938"/>
                    <a:pt x="3136" y="941"/>
                  </a:cubicBezTo>
                  <a:lnTo>
                    <a:pt x="3136" y="941"/>
                  </a:lnTo>
                  <a:cubicBezTo>
                    <a:pt x="3134" y="941"/>
                    <a:pt x="3133" y="941"/>
                    <a:pt x="3130" y="942"/>
                  </a:cubicBezTo>
                  <a:lnTo>
                    <a:pt x="3130" y="942"/>
                  </a:lnTo>
                  <a:cubicBezTo>
                    <a:pt x="3098" y="944"/>
                    <a:pt x="3064" y="947"/>
                    <a:pt x="3031" y="948"/>
                  </a:cubicBezTo>
                  <a:lnTo>
                    <a:pt x="3031" y="948"/>
                  </a:lnTo>
                  <a:cubicBezTo>
                    <a:pt x="3028" y="948"/>
                    <a:pt x="3024" y="948"/>
                    <a:pt x="3020" y="948"/>
                  </a:cubicBezTo>
                  <a:lnTo>
                    <a:pt x="3020" y="948"/>
                  </a:lnTo>
                  <a:cubicBezTo>
                    <a:pt x="2987" y="950"/>
                    <a:pt x="2954" y="951"/>
                    <a:pt x="2921" y="953"/>
                  </a:cubicBezTo>
                  <a:lnTo>
                    <a:pt x="2921" y="953"/>
                  </a:lnTo>
                  <a:cubicBezTo>
                    <a:pt x="2915" y="953"/>
                    <a:pt x="2908" y="953"/>
                    <a:pt x="2903" y="953"/>
                  </a:cubicBezTo>
                  <a:lnTo>
                    <a:pt x="2903" y="953"/>
                  </a:lnTo>
                  <a:cubicBezTo>
                    <a:pt x="2874" y="955"/>
                    <a:pt x="2845" y="956"/>
                    <a:pt x="2816" y="956"/>
                  </a:cubicBezTo>
                  <a:lnTo>
                    <a:pt x="2816" y="956"/>
                  </a:lnTo>
                  <a:cubicBezTo>
                    <a:pt x="2811" y="957"/>
                    <a:pt x="2806" y="957"/>
                    <a:pt x="2802" y="957"/>
                  </a:cubicBezTo>
                  <a:lnTo>
                    <a:pt x="2802" y="957"/>
                  </a:lnTo>
                  <a:cubicBezTo>
                    <a:pt x="2776" y="957"/>
                    <a:pt x="2749" y="957"/>
                    <a:pt x="2723" y="957"/>
                  </a:cubicBezTo>
                  <a:lnTo>
                    <a:pt x="2723" y="957"/>
                  </a:lnTo>
                  <a:cubicBezTo>
                    <a:pt x="2717" y="957"/>
                    <a:pt x="2712" y="958"/>
                    <a:pt x="2706" y="958"/>
                  </a:cubicBezTo>
                  <a:lnTo>
                    <a:pt x="2706" y="958"/>
                  </a:lnTo>
                  <a:cubicBezTo>
                    <a:pt x="2678" y="958"/>
                    <a:pt x="2651" y="958"/>
                    <a:pt x="2624" y="958"/>
                  </a:cubicBezTo>
                  <a:lnTo>
                    <a:pt x="2624" y="958"/>
                  </a:lnTo>
                  <a:cubicBezTo>
                    <a:pt x="2618" y="958"/>
                    <a:pt x="2613" y="958"/>
                    <a:pt x="2607" y="958"/>
                  </a:cubicBezTo>
                  <a:lnTo>
                    <a:pt x="2607" y="958"/>
                  </a:lnTo>
                  <a:cubicBezTo>
                    <a:pt x="2584" y="958"/>
                    <a:pt x="2562" y="958"/>
                    <a:pt x="2539" y="957"/>
                  </a:cubicBezTo>
                  <a:lnTo>
                    <a:pt x="2539" y="957"/>
                  </a:lnTo>
                  <a:cubicBezTo>
                    <a:pt x="2532" y="957"/>
                    <a:pt x="2525" y="957"/>
                    <a:pt x="2517" y="957"/>
                  </a:cubicBezTo>
                  <a:lnTo>
                    <a:pt x="2517" y="957"/>
                  </a:lnTo>
                  <a:cubicBezTo>
                    <a:pt x="2492" y="957"/>
                    <a:pt x="2465" y="957"/>
                    <a:pt x="2438" y="956"/>
                  </a:cubicBezTo>
                  <a:lnTo>
                    <a:pt x="2438" y="956"/>
                  </a:lnTo>
                  <a:cubicBezTo>
                    <a:pt x="2436" y="956"/>
                    <a:pt x="2433" y="956"/>
                    <a:pt x="2430" y="956"/>
                  </a:cubicBezTo>
                  <a:lnTo>
                    <a:pt x="2430" y="956"/>
                  </a:lnTo>
                  <a:cubicBezTo>
                    <a:pt x="2407" y="955"/>
                    <a:pt x="2383" y="954"/>
                    <a:pt x="2359" y="953"/>
                  </a:cubicBezTo>
                  <a:lnTo>
                    <a:pt x="2359" y="953"/>
                  </a:lnTo>
                  <a:cubicBezTo>
                    <a:pt x="2351" y="953"/>
                    <a:pt x="2343" y="952"/>
                    <a:pt x="2336" y="952"/>
                  </a:cubicBezTo>
                  <a:lnTo>
                    <a:pt x="2336" y="952"/>
                  </a:lnTo>
                  <a:cubicBezTo>
                    <a:pt x="2315" y="951"/>
                    <a:pt x="2295" y="951"/>
                    <a:pt x="2276" y="950"/>
                  </a:cubicBezTo>
                  <a:lnTo>
                    <a:pt x="2276" y="950"/>
                  </a:lnTo>
                  <a:cubicBezTo>
                    <a:pt x="2270" y="950"/>
                    <a:pt x="2263" y="949"/>
                    <a:pt x="2257" y="949"/>
                  </a:cubicBezTo>
                  <a:lnTo>
                    <a:pt x="2257" y="949"/>
                  </a:lnTo>
                  <a:cubicBezTo>
                    <a:pt x="2231" y="947"/>
                    <a:pt x="2206" y="947"/>
                    <a:pt x="2181" y="945"/>
                  </a:cubicBezTo>
                  <a:lnTo>
                    <a:pt x="2181" y="945"/>
                  </a:lnTo>
                  <a:cubicBezTo>
                    <a:pt x="2175" y="944"/>
                    <a:pt x="2170" y="944"/>
                    <a:pt x="2164" y="944"/>
                  </a:cubicBezTo>
                  <a:lnTo>
                    <a:pt x="2164" y="944"/>
                  </a:lnTo>
                  <a:cubicBezTo>
                    <a:pt x="2144" y="942"/>
                    <a:pt x="2124" y="940"/>
                    <a:pt x="2105" y="940"/>
                  </a:cubicBezTo>
                  <a:lnTo>
                    <a:pt x="2105" y="940"/>
                  </a:lnTo>
                  <a:cubicBezTo>
                    <a:pt x="2097" y="938"/>
                    <a:pt x="2089" y="938"/>
                    <a:pt x="2081" y="938"/>
                  </a:cubicBezTo>
                  <a:lnTo>
                    <a:pt x="2081" y="938"/>
                  </a:lnTo>
                  <a:cubicBezTo>
                    <a:pt x="2062" y="936"/>
                    <a:pt x="2042" y="934"/>
                    <a:pt x="2022" y="933"/>
                  </a:cubicBezTo>
                  <a:lnTo>
                    <a:pt x="2022" y="933"/>
                  </a:lnTo>
                  <a:cubicBezTo>
                    <a:pt x="2016" y="933"/>
                    <a:pt x="2010" y="932"/>
                    <a:pt x="2005" y="932"/>
                  </a:cubicBezTo>
                  <a:lnTo>
                    <a:pt x="2005" y="932"/>
                  </a:lnTo>
                  <a:cubicBezTo>
                    <a:pt x="1980" y="929"/>
                    <a:pt x="1956" y="927"/>
                    <a:pt x="1931" y="925"/>
                  </a:cubicBezTo>
                  <a:lnTo>
                    <a:pt x="1931" y="925"/>
                  </a:lnTo>
                  <a:cubicBezTo>
                    <a:pt x="1925" y="924"/>
                    <a:pt x="1920" y="923"/>
                    <a:pt x="1914" y="923"/>
                  </a:cubicBezTo>
                  <a:lnTo>
                    <a:pt x="1914" y="923"/>
                  </a:lnTo>
                  <a:cubicBezTo>
                    <a:pt x="1895" y="921"/>
                    <a:pt x="1876" y="919"/>
                    <a:pt x="1856" y="917"/>
                  </a:cubicBezTo>
                  <a:lnTo>
                    <a:pt x="1856" y="917"/>
                  </a:lnTo>
                  <a:cubicBezTo>
                    <a:pt x="1848" y="916"/>
                    <a:pt x="1841" y="915"/>
                    <a:pt x="1833" y="915"/>
                  </a:cubicBezTo>
                  <a:lnTo>
                    <a:pt x="1833" y="915"/>
                  </a:lnTo>
                  <a:cubicBezTo>
                    <a:pt x="1814" y="912"/>
                    <a:pt x="1795" y="910"/>
                    <a:pt x="1776" y="908"/>
                  </a:cubicBezTo>
                  <a:lnTo>
                    <a:pt x="1776" y="908"/>
                  </a:lnTo>
                  <a:cubicBezTo>
                    <a:pt x="1770" y="907"/>
                    <a:pt x="1765" y="906"/>
                    <a:pt x="1759" y="905"/>
                  </a:cubicBezTo>
                  <a:lnTo>
                    <a:pt x="1759" y="905"/>
                  </a:lnTo>
                  <a:cubicBezTo>
                    <a:pt x="1734" y="903"/>
                    <a:pt x="1710" y="899"/>
                    <a:pt x="1686" y="896"/>
                  </a:cubicBezTo>
                  <a:lnTo>
                    <a:pt x="1686" y="896"/>
                  </a:lnTo>
                  <a:cubicBezTo>
                    <a:pt x="1681" y="895"/>
                    <a:pt x="1675" y="894"/>
                    <a:pt x="1670" y="894"/>
                  </a:cubicBezTo>
                  <a:lnTo>
                    <a:pt x="1670" y="894"/>
                  </a:lnTo>
                  <a:cubicBezTo>
                    <a:pt x="1651" y="891"/>
                    <a:pt x="1631" y="888"/>
                    <a:pt x="1611" y="885"/>
                  </a:cubicBezTo>
                  <a:lnTo>
                    <a:pt x="1611" y="885"/>
                  </a:lnTo>
                  <a:cubicBezTo>
                    <a:pt x="1604" y="884"/>
                    <a:pt x="1597" y="883"/>
                    <a:pt x="1589" y="882"/>
                  </a:cubicBezTo>
                  <a:lnTo>
                    <a:pt x="1589" y="882"/>
                  </a:lnTo>
                  <a:cubicBezTo>
                    <a:pt x="1569" y="879"/>
                    <a:pt x="1549" y="875"/>
                    <a:pt x="1528" y="872"/>
                  </a:cubicBezTo>
                  <a:lnTo>
                    <a:pt x="1528" y="872"/>
                  </a:lnTo>
                  <a:cubicBezTo>
                    <a:pt x="1524" y="872"/>
                    <a:pt x="1520" y="871"/>
                    <a:pt x="1516" y="870"/>
                  </a:cubicBezTo>
                  <a:lnTo>
                    <a:pt x="1516" y="870"/>
                  </a:lnTo>
                  <a:cubicBezTo>
                    <a:pt x="1491" y="866"/>
                    <a:pt x="1467" y="862"/>
                    <a:pt x="1442" y="857"/>
                  </a:cubicBezTo>
                  <a:lnTo>
                    <a:pt x="1442" y="857"/>
                  </a:lnTo>
                  <a:cubicBezTo>
                    <a:pt x="1436" y="856"/>
                    <a:pt x="1429" y="855"/>
                    <a:pt x="1423" y="854"/>
                  </a:cubicBezTo>
                  <a:lnTo>
                    <a:pt x="1423" y="854"/>
                  </a:lnTo>
                  <a:cubicBezTo>
                    <a:pt x="1403" y="850"/>
                    <a:pt x="1384" y="846"/>
                    <a:pt x="1364" y="843"/>
                  </a:cubicBezTo>
                  <a:lnTo>
                    <a:pt x="1364" y="843"/>
                  </a:lnTo>
                  <a:cubicBezTo>
                    <a:pt x="1358" y="842"/>
                    <a:pt x="1353" y="840"/>
                    <a:pt x="1347" y="839"/>
                  </a:cubicBezTo>
                  <a:lnTo>
                    <a:pt x="1347" y="839"/>
                  </a:lnTo>
                  <a:cubicBezTo>
                    <a:pt x="1321" y="834"/>
                    <a:pt x="1295" y="829"/>
                    <a:pt x="1270" y="823"/>
                  </a:cubicBezTo>
                  <a:lnTo>
                    <a:pt x="1270" y="823"/>
                  </a:lnTo>
                  <a:cubicBezTo>
                    <a:pt x="1266" y="822"/>
                    <a:pt x="1259" y="821"/>
                    <a:pt x="1254" y="820"/>
                  </a:cubicBezTo>
                  <a:lnTo>
                    <a:pt x="1254" y="820"/>
                  </a:lnTo>
                  <a:cubicBezTo>
                    <a:pt x="1232" y="815"/>
                    <a:pt x="1210" y="810"/>
                    <a:pt x="1187" y="805"/>
                  </a:cubicBezTo>
                  <a:lnTo>
                    <a:pt x="1187" y="805"/>
                  </a:lnTo>
                  <a:cubicBezTo>
                    <a:pt x="1183" y="804"/>
                    <a:pt x="1180" y="803"/>
                    <a:pt x="1175" y="802"/>
                  </a:cubicBezTo>
                  <a:lnTo>
                    <a:pt x="1175" y="802"/>
                  </a:lnTo>
                  <a:cubicBezTo>
                    <a:pt x="1147" y="795"/>
                    <a:pt x="1119" y="788"/>
                    <a:pt x="1091" y="781"/>
                  </a:cubicBezTo>
                  <a:lnTo>
                    <a:pt x="1091" y="781"/>
                  </a:lnTo>
                  <a:cubicBezTo>
                    <a:pt x="1086" y="779"/>
                    <a:pt x="1080" y="779"/>
                    <a:pt x="1076" y="777"/>
                  </a:cubicBezTo>
                  <a:lnTo>
                    <a:pt x="1076" y="777"/>
                  </a:lnTo>
                  <a:cubicBezTo>
                    <a:pt x="1049" y="770"/>
                    <a:pt x="1021" y="762"/>
                    <a:pt x="995" y="754"/>
                  </a:cubicBezTo>
                  <a:lnTo>
                    <a:pt x="995" y="754"/>
                  </a:lnTo>
                  <a:cubicBezTo>
                    <a:pt x="989" y="753"/>
                    <a:pt x="983" y="752"/>
                    <a:pt x="978" y="750"/>
                  </a:cubicBezTo>
                  <a:lnTo>
                    <a:pt x="978" y="750"/>
                  </a:lnTo>
                  <a:cubicBezTo>
                    <a:pt x="961" y="745"/>
                    <a:pt x="946" y="741"/>
                    <a:pt x="931" y="737"/>
                  </a:cubicBezTo>
                  <a:lnTo>
                    <a:pt x="931" y="737"/>
                  </a:lnTo>
                  <a:cubicBezTo>
                    <a:pt x="925" y="734"/>
                    <a:pt x="918" y="732"/>
                    <a:pt x="913" y="731"/>
                  </a:cubicBezTo>
                  <a:lnTo>
                    <a:pt x="913" y="731"/>
                  </a:lnTo>
                  <a:cubicBezTo>
                    <a:pt x="892" y="724"/>
                    <a:pt x="872" y="718"/>
                    <a:pt x="851" y="711"/>
                  </a:cubicBezTo>
                  <a:lnTo>
                    <a:pt x="851" y="711"/>
                  </a:lnTo>
                  <a:cubicBezTo>
                    <a:pt x="835" y="706"/>
                    <a:pt x="819" y="701"/>
                    <a:pt x="803" y="695"/>
                  </a:cubicBezTo>
                  <a:lnTo>
                    <a:pt x="803" y="695"/>
                  </a:lnTo>
                  <a:cubicBezTo>
                    <a:pt x="798" y="693"/>
                    <a:pt x="793" y="691"/>
                    <a:pt x="787" y="690"/>
                  </a:cubicBezTo>
                  <a:lnTo>
                    <a:pt x="787" y="690"/>
                  </a:lnTo>
                  <a:cubicBezTo>
                    <a:pt x="777" y="686"/>
                    <a:pt x="767" y="683"/>
                    <a:pt x="757" y="678"/>
                  </a:cubicBezTo>
                  <a:lnTo>
                    <a:pt x="757" y="678"/>
                  </a:lnTo>
                  <a:cubicBezTo>
                    <a:pt x="749" y="676"/>
                    <a:pt x="742" y="673"/>
                    <a:pt x="734" y="671"/>
                  </a:cubicBezTo>
                  <a:lnTo>
                    <a:pt x="734" y="671"/>
                  </a:lnTo>
                  <a:cubicBezTo>
                    <a:pt x="726" y="667"/>
                    <a:pt x="717" y="664"/>
                    <a:pt x="709" y="661"/>
                  </a:cubicBezTo>
                  <a:lnTo>
                    <a:pt x="709" y="661"/>
                  </a:lnTo>
                  <a:cubicBezTo>
                    <a:pt x="701" y="658"/>
                    <a:pt x="694" y="655"/>
                    <a:pt x="688" y="653"/>
                  </a:cubicBezTo>
                  <a:lnTo>
                    <a:pt x="688" y="653"/>
                  </a:lnTo>
                  <a:cubicBezTo>
                    <a:pt x="679" y="649"/>
                    <a:pt x="671" y="646"/>
                    <a:pt x="662" y="642"/>
                  </a:cubicBezTo>
                  <a:lnTo>
                    <a:pt x="662" y="642"/>
                  </a:lnTo>
                  <a:cubicBezTo>
                    <a:pt x="656" y="640"/>
                    <a:pt x="648" y="637"/>
                    <a:pt x="641" y="634"/>
                  </a:cubicBezTo>
                  <a:lnTo>
                    <a:pt x="641" y="634"/>
                  </a:lnTo>
                  <a:cubicBezTo>
                    <a:pt x="633" y="630"/>
                    <a:pt x="626" y="627"/>
                    <a:pt x="617" y="625"/>
                  </a:cubicBezTo>
                  <a:lnTo>
                    <a:pt x="617" y="625"/>
                  </a:lnTo>
                  <a:cubicBezTo>
                    <a:pt x="611" y="621"/>
                    <a:pt x="605" y="619"/>
                    <a:pt x="598" y="615"/>
                  </a:cubicBezTo>
                  <a:lnTo>
                    <a:pt x="598" y="615"/>
                  </a:lnTo>
                  <a:cubicBezTo>
                    <a:pt x="590" y="612"/>
                    <a:pt x="582" y="609"/>
                    <a:pt x="574" y="606"/>
                  </a:cubicBezTo>
                  <a:lnTo>
                    <a:pt x="574" y="606"/>
                  </a:lnTo>
                  <a:cubicBezTo>
                    <a:pt x="568" y="602"/>
                    <a:pt x="562" y="599"/>
                    <a:pt x="555" y="596"/>
                  </a:cubicBezTo>
                  <a:lnTo>
                    <a:pt x="555" y="596"/>
                  </a:lnTo>
                  <a:cubicBezTo>
                    <a:pt x="547" y="593"/>
                    <a:pt x="540" y="589"/>
                    <a:pt x="533" y="586"/>
                  </a:cubicBezTo>
                  <a:lnTo>
                    <a:pt x="533" y="586"/>
                  </a:lnTo>
                  <a:cubicBezTo>
                    <a:pt x="527" y="583"/>
                    <a:pt x="520" y="580"/>
                    <a:pt x="514" y="577"/>
                  </a:cubicBezTo>
                  <a:lnTo>
                    <a:pt x="514" y="577"/>
                  </a:lnTo>
                  <a:cubicBezTo>
                    <a:pt x="507" y="574"/>
                    <a:pt x="500" y="570"/>
                    <a:pt x="492" y="566"/>
                  </a:cubicBezTo>
                  <a:lnTo>
                    <a:pt x="492" y="566"/>
                  </a:lnTo>
                  <a:cubicBezTo>
                    <a:pt x="486" y="563"/>
                    <a:pt x="480" y="560"/>
                    <a:pt x="474" y="558"/>
                  </a:cubicBezTo>
                  <a:lnTo>
                    <a:pt x="474" y="558"/>
                  </a:lnTo>
                  <a:cubicBezTo>
                    <a:pt x="467" y="554"/>
                    <a:pt x="461" y="551"/>
                    <a:pt x="454" y="547"/>
                  </a:cubicBezTo>
                  <a:lnTo>
                    <a:pt x="454" y="547"/>
                  </a:lnTo>
                  <a:cubicBezTo>
                    <a:pt x="448" y="544"/>
                    <a:pt x="442" y="540"/>
                    <a:pt x="437" y="538"/>
                  </a:cubicBezTo>
                  <a:lnTo>
                    <a:pt x="437" y="538"/>
                  </a:lnTo>
                  <a:cubicBezTo>
                    <a:pt x="430" y="534"/>
                    <a:pt x="423" y="530"/>
                    <a:pt x="417" y="527"/>
                  </a:cubicBezTo>
                  <a:lnTo>
                    <a:pt x="417" y="527"/>
                  </a:lnTo>
                  <a:cubicBezTo>
                    <a:pt x="411" y="523"/>
                    <a:pt x="406" y="521"/>
                    <a:pt x="401" y="517"/>
                  </a:cubicBezTo>
                  <a:lnTo>
                    <a:pt x="401" y="517"/>
                  </a:lnTo>
                  <a:cubicBezTo>
                    <a:pt x="394" y="514"/>
                    <a:pt x="387" y="510"/>
                    <a:pt x="381" y="506"/>
                  </a:cubicBezTo>
                  <a:lnTo>
                    <a:pt x="381" y="506"/>
                  </a:lnTo>
                  <a:cubicBezTo>
                    <a:pt x="376" y="503"/>
                    <a:pt x="371" y="500"/>
                    <a:pt x="366" y="497"/>
                  </a:cubicBezTo>
                  <a:lnTo>
                    <a:pt x="366" y="497"/>
                  </a:lnTo>
                  <a:cubicBezTo>
                    <a:pt x="359" y="494"/>
                    <a:pt x="353" y="489"/>
                    <a:pt x="346" y="485"/>
                  </a:cubicBezTo>
                  <a:lnTo>
                    <a:pt x="346" y="485"/>
                  </a:lnTo>
                  <a:cubicBezTo>
                    <a:pt x="342" y="482"/>
                    <a:pt x="337" y="480"/>
                    <a:pt x="333" y="476"/>
                  </a:cubicBezTo>
                  <a:lnTo>
                    <a:pt x="333" y="476"/>
                  </a:lnTo>
                  <a:cubicBezTo>
                    <a:pt x="325" y="472"/>
                    <a:pt x="319" y="467"/>
                    <a:pt x="312" y="463"/>
                  </a:cubicBezTo>
                  <a:lnTo>
                    <a:pt x="312" y="463"/>
                  </a:lnTo>
                  <a:cubicBezTo>
                    <a:pt x="308" y="460"/>
                    <a:pt x="305" y="458"/>
                    <a:pt x="301" y="456"/>
                  </a:cubicBezTo>
                  <a:lnTo>
                    <a:pt x="301" y="456"/>
                  </a:lnTo>
                  <a:cubicBezTo>
                    <a:pt x="291" y="449"/>
                    <a:pt x="281" y="442"/>
                    <a:pt x="271" y="434"/>
                  </a:cubicBezTo>
                  <a:lnTo>
                    <a:pt x="271" y="434"/>
                  </a:lnTo>
                  <a:cubicBezTo>
                    <a:pt x="270" y="434"/>
                    <a:pt x="270" y="434"/>
                    <a:pt x="270" y="434"/>
                  </a:cubicBezTo>
                  <a:lnTo>
                    <a:pt x="270" y="434"/>
                  </a:lnTo>
                  <a:cubicBezTo>
                    <a:pt x="260" y="427"/>
                    <a:pt x="251" y="420"/>
                    <a:pt x="243" y="413"/>
                  </a:cubicBezTo>
                  <a:lnTo>
                    <a:pt x="243" y="413"/>
                  </a:lnTo>
                  <a:cubicBezTo>
                    <a:pt x="240" y="411"/>
                    <a:pt x="237" y="409"/>
                    <a:pt x="234" y="406"/>
                  </a:cubicBezTo>
                  <a:lnTo>
                    <a:pt x="234" y="406"/>
                  </a:lnTo>
                  <a:cubicBezTo>
                    <a:pt x="228" y="401"/>
                    <a:pt x="222" y="397"/>
                    <a:pt x="216" y="392"/>
                  </a:cubicBezTo>
                  <a:lnTo>
                    <a:pt x="216" y="392"/>
                  </a:lnTo>
                  <a:cubicBezTo>
                    <a:pt x="212" y="389"/>
                    <a:pt x="209" y="386"/>
                    <a:pt x="205" y="383"/>
                  </a:cubicBezTo>
                  <a:lnTo>
                    <a:pt x="205" y="383"/>
                  </a:lnTo>
                  <a:cubicBezTo>
                    <a:pt x="201" y="379"/>
                    <a:pt x="196" y="375"/>
                    <a:pt x="191" y="370"/>
                  </a:cubicBezTo>
                  <a:lnTo>
                    <a:pt x="191" y="370"/>
                  </a:lnTo>
                  <a:cubicBezTo>
                    <a:pt x="188" y="367"/>
                    <a:pt x="184" y="364"/>
                    <a:pt x="181" y="361"/>
                  </a:cubicBezTo>
                  <a:lnTo>
                    <a:pt x="181" y="361"/>
                  </a:lnTo>
                  <a:cubicBezTo>
                    <a:pt x="176" y="356"/>
                    <a:pt x="171" y="352"/>
                    <a:pt x="167" y="348"/>
                  </a:cubicBezTo>
                  <a:lnTo>
                    <a:pt x="167" y="348"/>
                  </a:lnTo>
                  <a:cubicBezTo>
                    <a:pt x="163" y="345"/>
                    <a:pt x="160" y="342"/>
                    <a:pt x="158" y="339"/>
                  </a:cubicBezTo>
                  <a:lnTo>
                    <a:pt x="158" y="339"/>
                  </a:lnTo>
                  <a:cubicBezTo>
                    <a:pt x="153" y="334"/>
                    <a:pt x="149" y="330"/>
                    <a:pt x="145" y="326"/>
                  </a:cubicBezTo>
                  <a:lnTo>
                    <a:pt x="145" y="326"/>
                  </a:lnTo>
                  <a:cubicBezTo>
                    <a:pt x="142" y="323"/>
                    <a:pt x="139" y="320"/>
                    <a:pt x="135" y="316"/>
                  </a:cubicBezTo>
                  <a:lnTo>
                    <a:pt x="135" y="316"/>
                  </a:lnTo>
                  <a:cubicBezTo>
                    <a:pt x="132" y="312"/>
                    <a:pt x="128" y="307"/>
                    <a:pt x="124" y="304"/>
                  </a:cubicBezTo>
                  <a:lnTo>
                    <a:pt x="124" y="304"/>
                  </a:lnTo>
                  <a:cubicBezTo>
                    <a:pt x="122" y="301"/>
                    <a:pt x="118" y="297"/>
                    <a:pt x="116" y="294"/>
                  </a:cubicBezTo>
                  <a:lnTo>
                    <a:pt x="116" y="294"/>
                  </a:lnTo>
                  <a:cubicBezTo>
                    <a:pt x="112" y="290"/>
                    <a:pt x="109" y="285"/>
                    <a:pt x="105" y="281"/>
                  </a:cubicBezTo>
                  <a:lnTo>
                    <a:pt x="105" y="281"/>
                  </a:lnTo>
                  <a:cubicBezTo>
                    <a:pt x="103" y="278"/>
                    <a:pt x="100" y="274"/>
                    <a:pt x="97" y="271"/>
                  </a:cubicBezTo>
                  <a:lnTo>
                    <a:pt x="97" y="271"/>
                  </a:lnTo>
                  <a:cubicBezTo>
                    <a:pt x="94" y="267"/>
                    <a:pt x="91" y="263"/>
                    <a:pt x="88" y="259"/>
                  </a:cubicBezTo>
                  <a:lnTo>
                    <a:pt x="88" y="259"/>
                  </a:lnTo>
                  <a:cubicBezTo>
                    <a:pt x="86" y="255"/>
                    <a:pt x="83" y="252"/>
                    <a:pt x="80" y="248"/>
                  </a:cubicBezTo>
                  <a:lnTo>
                    <a:pt x="80" y="248"/>
                  </a:lnTo>
                  <a:cubicBezTo>
                    <a:pt x="78" y="244"/>
                    <a:pt x="74" y="240"/>
                    <a:pt x="72" y="236"/>
                  </a:cubicBezTo>
                  <a:lnTo>
                    <a:pt x="72" y="236"/>
                  </a:lnTo>
                  <a:cubicBezTo>
                    <a:pt x="70" y="232"/>
                    <a:pt x="67" y="229"/>
                    <a:pt x="65" y="225"/>
                  </a:cubicBezTo>
                  <a:lnTo>
                    <a:pt x="65" y="225"/>
                  </a:lnTo>
                  <a:cubicBezTo>
                    <a:pt x="63" y="221"/>
                    <a:pt x="60" y="218"/>
                    <a:pt x="58" y="214"/>
                  </a:cubicBezTo>
                  <a:lnTo>
                    <a:pt x="58" y="214"/>
                  </a:lnTo>
                  <a:cubicBezTo>
                    <a:pt x="56" y="210"/>
                    <a:pt x="54" y="207"/>
                    <a:pt x="52" y="203"/>
                  </a:cubicBezTo>
                  <a:lnTo>
                    <a:pt x="52" y="203"/>
                  </a:lnTo>
                  <a:cubicBezTo>
                    <a:pt x="50" y="199"/>
                    <a:pt x="47" y="195"/>
                    <a:pt x="45" y="190"/>
                  </a:cubicBezTo>
                  <a:lnTo>
                    <a:pt x="45" y="190"/>
                  </a:lnTo>
                  <a:cubicBezTo>
                    <a:pt x="44" y="187"/>
                    <a:pt x="42" y="184"/>
                    <a:pt x="40" y="180"/>
                  </a:cubicBezTo>
                  <a:lnTo>
                    <a:pt x="40" y="180"/>
                  </a:lnTo>
                  <a:cubicBezTo>
                    <a:pt x="37" y="176"/>
                    <a:pt x="36" y="172"/>
                    <a:pt x="34" y="167"/>
                  </a:cubicBezTo>
                  <a:lnTo>
                    <a:pt x="34" y="167"/>
                  </a:lnTo>
                  <a:cubicBezTo>
                    <a:pt x="33" y="164"/>
                    <a:pt x="31" y="160"/>
                    <a:pt x="29" y="157"/>
                  </a:cubicBezTo>
                  <a:lnTo>
                    <a:pt x="29" y="157"/>
                  </a:lnTo>
                  <a:cubicBezTo>
                    <a:pt x="27" y="153"/>
                    <a:pt x="26" y="148"/>
                    <a:pt x="25" y="144"/>
                  </a:cubicBezTo>
                  <a:lnTo>
                    <a:pt x="25" y="144"/>
                  </a:lnTo>
                  <a:cubicBezTo>
                    <a:pt x="23" y="141"/>
                    <a:pt x="21" y="137"/>
                    <a:pt x="20" y="134"/>
                  </a:cubicBezTo>
                  <a:lnTo>
                    <a:pt x="20" y="134"/>
                  </a:lnTo>
                  <a:cubicBezTo>
                    <a:pt x="19" y="129"/>
                    <a:pt x="18" y="125"/>
                    <a:pt x="16" y="121"/>
                  </a:cubicBezTo>
                  <a:lnTo>
                    <a:pt x="16" y="121"/>
                  </a:lnTo>
                  <a:cubicBezTo>
                    <a:pt x="15" y="118"/>
                    <a:pt x="14" y="114"/>
                    <a:pt x="14" y="111"/>
                  </a:cubicBezTo>
                  <a:lnTo>
                    <a:pt x="14" y="111"/>
                  </a:lnTo>
                  <a:cubicBezTo>
                    <a:pt x="12" y="106"/>
                    <a:pt x="11" y="101"/>
                    <a:pt x="10" y="97"/>
                  </a:cubicBezTo>
                  <a:lnTo>
                    <a:pt x="10" y="97"/>
                  </a:lnTo>
                  <a:cubicBezTo>
                    <a:pt x="9" y="93"/>
                    <a:pt x="8" y="90"/>
                    <a:pt x="8" y="87"/>
                  </a:cubicBezTo>
                  <a:lnTo>
                    <a:pt x="8" y="87"/>
                  </a:lnTo>
                  <a:cubicBezTo>
                    <a:pt x="7" y="83"/>
                    <a:pt x="6" y="78"/>
                    <a:pt x="5" y="73"/>
                  </a:cubicBezTo>
                  <a:lnTo>
                    <a:pt x="5" y="73"/>
                  </a:lnTo>
                  <a:cubicBezTo>
                    <a:pt x="5" y="70"/>
                    <a:pt x="4" y="67"/>
                    <a:pt x="3" y="64"/>
                  </a:cubicBezTo>
                  <a:lnTo>
                    <a:pt x="3" y="64"/>
                  </a:lnTo>
                  <a:cubicBezTo>
                    <a:pt x="3" y="59"/>
                    <a:pt x="3" y="53"/>
                    <a:pt x="1" y="48"/>
                  </a:cubicBezTo>
                  <a:lnTo>
                    <a:pt x="1" y="48"/>
                  </a:lnTo>
                  <a:cubicBezTo>
                    <a:pt x="1" y="46"/>
                    <a:pt x="1" y="43"/>
                    <a:pt x="1" y="40"/>
                  </a:cubicBezTo>
                  <a:lnTo>
                    <a:pt x="1" y="40"/>
                  </a:lnTo>
                  <a:cubicBezTo>
                    <a:pt x="1" y="33"/>
                    <a:pt x="0" y="25"/>
                    <a:pt x="0" y="17"/>
                  </a:cubicBezTo>
                  <a:lnTo>
                    <a:pt x="9" y="2791"/>
                  </a:lnTo>
                  <a:lnTo>
                    <a:pt x="9" y="2791"/>
                  </a:lnTo>
                  <a:cubicBezTo>
                    <a:pt x="9" y="2799"/>
                    <a:pt x="10" y="2807"/>
                    <a:pt x="10" y="2814"/>
                  </a:cubicBezTo>
                  <a:lnTo>
                    <a:pt x="10" y="2814"/>
                  </a:lnTo>
                  <a:cubicBezTo>
                    <a:pt x="11" y="2817"/>
                    <a:pt x="11" y="2820"/>
                    <a:pt x="11" y="2822"/>
                  </a:cubicBezTo>
                  <a:lnTo>
                    <a:pt x="11" y="2822"/>
                  </a:lnTo>
                  <a:cubicBezTo>
                    <a:pt x="12" y="2827"/>
                    <a:pt x="12" y="2833"/>
                    <a:pt x="13" y="2838"/>
                  </a:cubicBezTo>
                  <a:lnTo>
                    <a:pt x="13" y="2838"/>
                  </a:lnTo>
                  <a:cubicBezTo>
                    <a:pt x="14" y="2841"/>
                    <a:pt x="14" y="2844"/>
                    <a:pt x="14" y="2847"/>
                  </a:cubicBezTo>
                  <a:lnTo>
                    <a:pt x="14" y="2847"/>
                  </a:lnTo>
                  <a:cubicBezTo>
                    <a:pt x="15" y="2852"/>
                    <a:pt x="16" y="2857"/>
                    <a:pt x="17" y="2861"/>
                  </a:cubicBezTo>
                  <a:lnTo>
                    <a:pt x="17" y="2861"/>
                  </a:lnTo>
                  <a:cubicBezTo>
                    <a:pt x="18" y="2864"/>
                    <a:pt x="19" y="2867"/>
                    <a:pt x="20" y="2871"/>
                  </a:cubicBezTo>
                  <a:lnTo>
                    <a:pt x="20" y="2871"/>
                  </a:lnTo>
                  <a:cubicBezTo>
                    <a:pt x="20" y="2875"/>
                    <a:pt x="21" y="2880"/>
                    <a:pt x="23" y="2885"/>
                  </a:cubicBezTo>
                  <a:lnTo>
                    <a:pt x="23" y="2885"/>
                  </a:lnTo>
                  <a:cubicBezTo>
                    <a:pt x="24" y="2888"/>
                    <a:pt x="25" y="2892"/>
                    <a:pt x="26" y="2895"/>
                  </a:cubicBezTo>
                  <a:lnTo>
                    <a:pt x="26" y="2895"/>
                  </a:lnTo>
                  <a:cubicBezTo>
                    <a:pt x="27" y="2899"/>
                    <a:pt x="28" y="2903"/>
                    <a:pt x="30" y="2908"/>
                  </a:cubicBezTo>
                  <a:lnTo>
                    <a:pt x="30" y="2908"/>
                  </a:lnTo>
                  <a:cubicBezTo>
                    <a:pt x="31" y="2911"/>
                    <a:pt x="33" y="2915"/>
                    <a:pt x="34" y="2918"/>
                  </a:cubicBezTo>
                  <a:lnTo>
                    <a:pt x="34" y="2918"/>
                  </a:lnTo>
                  <a:cubicBezTo>
                    <a:pt x="35" y="2922"/>
                    <a:pt x="37" y="2927"/>
                    <a:pt x="38" y="2931"/>
                  </a:cubicBezTo>
                  <a:lnTo>
                    <a:pt x="38" y="2931"/>
                  </a:lnTo>
                  <a:cubicBezTo>
                    <a:pt x="40" y="2934"/>
                    <a:pt x="42" y="2938"/>
                    <a:pt x="44" y="2941"/>
                  </a:cubicBezTo>
                  <a:lnTo>
                    <a:pt x="44" y="2941"/>
                  </a:lnTo>
                  <a:cubicBezTo>
                    <a:pt x="45" y="2946"/>
                    <a:pt x="47" y="2950"/>
                    <a:pt x="50" y="2954"/>
                  </a:cubicBezTo>
                  <a:lnTo>
                    <a:pt x="50" y="2954"/>
                  </a:lnTo>
                  <a:cubicBezTo>
                    <a:pt x="51" y="2958"/>
                    <a:pt x="53" y="2961"/>
                    <a:pt x="55" y="2965"/>
                  </a:cubicBezTo>
                  <a:lnTo>
                    <a:pt x="55" y="2965"/>
                  </a:lnTo>
                  <a:cubicBezTo>
                    <a:pt x="56" y="2969"/>
                    <a:pt x="59" y="2973"/>
                    <a:pt x="62" y="2976"/>
                  </a:cubicBezTo>
                  <a:lnTo>
                    <a:pt x="62" y="2976"/>
                  </a:lnTo>
                  <a:cubicBezTo>
                    <a:pt x="63" y="2980"/>
                    <a:pt x="65" y="2984"/>
                    <a:pt x="67" y="2988"/>
                  </a:cubicBezTo>
                  <a:lnTo>
                    <a:pt x="67" y="2988"/>
                  </a:lnTo>
                  <a:cubicBezTo>
                    <a:pt x="69" y="2991"/>
                    <a:pt x="72" y="2995"/>
                    <a:pt x="74" y="2999"/>
                  </a:cubicBezTo>
                  <a:lnTo>
                    <a:pt x="74" y="2999"/>
                  </a:lnTo>
                  <a:cubicBezTo>
                    <a:pt x="77" y="3003"/>
                    <a:pt x="80" y="3006"/>
                    <a:pt x="81" y="3010"/>
                  </a:cubicBezTo>
                  <a:lnTo>
                    <a:pt x="81" y="3010"/>
                  </a:lnTo>
                  <a:cubicBezTo>
                    <a:pt x="84" y="3014"/>
                    <a:pt x="87" y="3018"/>
                    <a:pt x="90" y="3022"/>
                  </a:cubicBezTo>
                  <a:lnTo>
                    <a:pt x="90" y="3022"/>
                  </a:lnTo>
                  <a:cubicBezTo>
                    <a:pt x="92" y="3026"/>
                    <a:pt x="95" y="3029"/>
                    <a:pt x="97" y="3033"/>
                  </a:cubicBezTo>
                  <a:lnTo>
                    <a:pt x="97" y="3033"/>
                  </a:lnTo>
                  <a:cubicBezTo>
                    <a:pt x="100" y="3037"/>
                    <a:pt x="103" y="3041"/>
                    <a:pt x="107" y="3045"/>
                  </a:cubicBezTo>
                  <a:lnTo>
                    <a:pt x="107" y="3045"/>
                  </a:lnTo>
                  <a:cubicBezTo>
                    <a:pt x="109" y="3048"/>
                    <a:pt x="112" y="3051"/>
                    <a:pt x="115" y="3055"/>
                  </a:cubicBezTo>
                  <a:lnTo>
                    <a:pt x="115" y="3055"/>
                  </a:lnTo>
                  <a:cubicBezTo>
                    <a:pt x="118" y="3059"/>
                    <a:pt x="122" y="3064"/>
                    <a:pt x="125" y="3068"/>
                  </a:cubicBezTo>
                  <a:lnTo>
                    <a:pt x="125" y="3068"/>
                  </a:lnTo>
                  <a:cubicBezTo>
                    <a:pt x="128" y="3071"/>
                    <a:pt x="131" y="3074"/>
                    <a:pt x="133" y="3077"/>
                  </a:cubicBezTo>
                  <a:lnTo>
                    <a:pt x="133" y="3077"/>
                  </a:lnTo>
                  <a:cubicBezTo>
                    <a:pt x="138" y="3082"/>
                    <a:pt x="141" y="3086"/>
                    <a:pt x="145" y="3090"/>
                  </a:cubicBezTo>
                  <a:lnTo>
                    <a:pt x="145" y="3090"/>
                  </a:lnTo>
                  <a:cubicBezTo>
                    <a:pt x="148" y="3094"/>
                    <a:pt x="152" y="3097"/>
                    <a:pt x="154" y="3100"/>
                  </a:cubicBezTo>
                  <a:lnTo>
                    <a:pt x="154" y="3100"/>
                  </a:lnTo>
                  <a:cubicBezTo>
                    <a:pt x="158" y="3104"/>
                    <a:pt x="162" y="3108"/>
                    <a:pt x="167" y="3113"/>
                  </a:cubicBezTo>
                  <a:lnTo>
                    <a:pt x="167" y="3113"/>
                  </a:lnTo>
                  <a:cubicBezTo>
                    <a:pt x="169" y="3116"/>
                    <a:pt x="173" y="3119"/>
                    <a:pt x="176" y="3122"/>
                  </a:cubicBezTo>
                  <a:lnTo>
                    <a:pt x="176" y="3122"/>
                  </a:lnTo>
                  <a:cubicBezTo>
                    <a:pt x="181" y="3126"/>
                    <a:pt x="186" y="3130"/>
                    <a:pt x="190" y="3135"/>
                  </a:cubicBezTo>
                  <a:lnTo>
                    <a:pt x="190" y="3135"/>
                  </a:lnTo>
                  <a:cubicBezTo>
                    <a:pt x="194" y="3138"/>
                    <a:pt x="197" y="3141"/>
                    <a:pt x="200" y="3144"/>
                  </a:cubicBezTo>
                  <a:lnTo>
                    <a:pt x="200" y="3144"/>
                  </a:lnTo>
                  <a:cubicBezTo>
                    <a:pt x="205" y="3149"/>
                    <a:pt x="211" y="3153"/>
                    <a:pt x="215" y="3157"/>
                  </a:cubicBezTo>
                  <a:lnTo>
                    <a:pt x="215" y="3157"/>
                  </a:lnTo>
                  <a:cubicBezTo>
                    <a:pt x="218" y="3159"/>
                    <a:pt x="222" y="3163"/>
                    <a:pt x="225" y="3166"/>
                  </a:cubicBezTo>
                  <a:lnTo>
                    <a:pt x="225" y="3166"/>
                  </a:lnTo>
                  <a:cubicBezTo>
                    <a:pt x="231" y="3171"/>
                    <a:pt x="237" y="3175"/>
                    <a:pt x="243" y="3180"/>
                  </a:cubicBezTo>
                  <a:lnTo>
                    <a:pt x="243" y="3180"/>
                  </a:lnTo>
                  <a:cubicBezTo>
                    <a:pt x="247" y="3183"/>
                    <a:pt x="249" y="3185"/>
                    <a:pt x="253" y="3187"/>
                  </a:cubicBezTo>
                  <a:lnTo>
                    <a:pt x="253" y="3187"/>
                  </a:lnTo>
                  <a:cubicBezTo>
                    <a:pt x="261" y="3194"/>
                    <a:pt x="270" y="3201"/>
                    <a:pt x="279" y="3208"/>
                  </a:cubicBezTo>
                  <a:lnTo>
                    <a:pt x="279" y="3208"/>
                  </a:lnTo>
                  <a:cubicBezTo>
                    <a:pt x="280" y="3208"/>
                    <a:pt x="280" y="3208"/>
                    <a:pt x="281" y="3208"/>
                  </a:cubicBezTo>
                  <a:lnTo>
                    <a:pt x="281" y="3208"/>
                  </a:lnTo>
                  <a:cubicBezTo>
                    <a:pt x="290" y="3216"/>
                    <a:pt x="300" y="3223"/>
                    <a:pt x="311" y="3230"/>
                  </a:cubicBezTo>
                  <a:lnTo>
                    <a:pt x="311" y="3230"/>
                  </a:lnTo>
                  <a:cubicBezTo>
                    <a:pt x="314" y="3232"/>
                    <a:pt x="317" y="3234"/>
                    <a:pt x="321" y="3237"/>
                  </a:cubicBezTo>
                  <a:lnTo>
                    <a:pt x="321" y="3237"/>
                  </a:lnTo>
                  <a:cubicBezTo>
                    <a:pt x="328" y="3241"/>
                    <a:pt x="335" y="3246"/>
                    <a:pt x="342" y="3251"/>
                  </a:cubicBezTo>
                  <a:lnTo>
                    <a:pt x="342" y="3251"/>
                  </a:lnTo>
                  <a:cubicBezTo>
                    <a:pt x="347" y="3253"/>
                    <a:pt x="351" y="3256"/>
                    <a:pt x="355" y="3259"/>
                  </a:cubicBezTo>
                  <a:lnTo>
                    <a:pt x="355" y="3259"/>
                  </a:lnTo>
                  <a:cubicBezTo>
                    <a:pt x="362" y="3263"/>
                    <a:pt x="368" y="3267"/>
                    <a:pt x="375" y="3271"/>
                  </a:cubicBezTo>
                  <a:lnTo>
                    <a:pt x="375" y="3271"/>
                  </a:lnTo>
                  <a:cubicBezTo>
                    <a:pt x="380" y="3274"/>
                    <a:pt x="385" y="3277"/>
                    <a:pt x="390" y="3279"/>
                  </a:cubicBezTo>
                  <a:lnTo>
                    <a:pt x="390" y="3279"/>
                  </a:lnTo>
                  <a:cubicBezTo>
                    <a:pt x="396" y="3284"/>
                    <a:pt x="403" y="3288"/>
                    <a:pt x="410" y="3291"/>
                  </a:cubicBezTo>
                  <a:lnTo>
                    <a:pt x="410" y="3291"/>
                  </a:lnTo>
                  <a:cubicBezTo>
                    <a:pt x="415" y="3295"/>
                    <a:pt x="420" y="3297"/>
                    <a:pt x="425" y="3301"/>
                  </a:cubicBezTo>
                  <a:lnTo>
                    <a:pt x="425" y="3301"/>
                  </a:lnTo>
                  <a:cubicBezTo>
                    <a:pt x="432" y="3304"/>
                    <a:pt x="439" y="3308"/>
                    <a:pt x="446" y="3312"/>
                  </a:cubicBezTo>
                  <a:lnTo>
                    <a:pt x="446" y="3312"/>
                  </a:lnTo>
                  <a:cubicBezTo>
                    <a:pt x="452" y="3314"/>
                    <a:pt x="457" y="3318"/>
                    <a:pt x="463" y="3320"/>
                  </a:cubicBezTo>
                  <a:lnTo>
                    <a:pt x="463" y="3320"/>
                  </a:lnTo>
                  <a:cubicBezTo>
                    <a:pt x="470" y="3324"/>
                    <a:pt x="477" y="3328"/>
                    <a:pt x="484" y="3332"/>
                  </a:cubicBezTo>
                  <a:lnTo>
                    <a:pt x="484" y="3332"/>
                  </a:lnTo>
                  <a:cubicBezTo>
                    <a:pt x="490" y="3334"/>
                    <a:pt x="496" y="3337"/>
                    <a:pt x="502" y="3340"/>
                  </a:cubicBezTo>
                  <a:lnTo>
                    <a:pt x="502" y="3340"/>
                  </a:lnTo>
                  <a:cubicBezTo>
                    <a:pt x="508" y="3344"/>
                    <a:pt x="516" y="3348"/>
                    <a:pt x="524" y="3351"/>
                  </a:cubicBezTo>
                  <a:lnTo>
                    <a:pt x="524" y="3351"/>
                  </a:lnTo>
                  <a:cubicBezTo>
                    <a:pt x="530" y="3354"/>
                    <a:pt x="536" y="3357"/>
                    <a:pt x="542" y="3360"/>
                  </a:cubicBezTo>
                  <a:lnTo>
                    <a:pt x="542" y="3360"/>
                  </a:lnTo>
                  <a:cubicBezTo>
                    <a:pt x="550" y="3363"/>
                    <a:pt x="556" y="3367"/>
                    <a:pt x="564" y="3370"/>
                  </a:cubicBezTo>
                  <a:lnTo>
                    <a:pt x="564" y="3370"/>
                  </a:lnTo>
                  <a:cubicBezTo>
                    <a:pt x="571" y="3373"/>
                    <a:pt x="577" y="3376"/>
                    <a:pt x="584" y="3379"/>
                  </a:cubicBezTo>
                  <a:lnTo>
                    <a:pt x="584" y="3379"/>
                  </a:lnTo>
                  <a:cubicBezTo>
                    <a:pt x="592" y="3382"/>
                    <a:pt x="599" y="3386"/>
                    <a:pt x="607" y="3389"/>
                  </a:cubicBezTo>
                  <a:lnTo>
                    <a:pt x="607" y="3389"/>
                  </a:lnTo>
                  <a:cubicBezTo>
                    <a:pt x="614" y="3392"/>
                    <a:pt x="621" y="3395"/>
                    <a:pt x="627" y="3398"/>
                  </a:cubicBezTo>
                  <a:lnTo>
                    <a:pt x="627" y="3398"/>
                  </a:lnTo>
                  <a:cubicBezTo>
                    <a:pt x="635" y="3401"/>
                    <a:pt x="643" y="3405"/>
                    <a:pt x="651" y="3408"/>
                  </a:cubicBezTo>
                  <a:lnTo>
                    <a:pt x="651" y="3408"/>
                  </a:lnTo>
                  <a:cubicBezTo>
                    <a:pt x="658" y="3410"/>
                    <a:pt x="665" y="3414"/>
                    <a:pt x="672" y="3416"/>
                  </a:cubicBezTo>
                  <a:lnTo>
                    <a:pt x="672" y="3416"/>
                  </a:lnTo>
                  <a:cubicBezTo>
                    <a:pt x="680" y="3420"/>
                    <a:pt x="688" y="3423"/>
                    <a:pt x="697" y="3427"/>
                  </a:cubicBezTo>
                  <a:lnTo>
                    <a:pt x="697" y="3427"/>
                  </a:lnTo>
                  <a:cubicBezTo>
                    <a:pt x="704" y="3429"/>
                    <a:pt x="711" y="3432"/>
                    <a:pt x="718" y="3435"/>
                  </a:cubicBezTo>
                  <a:lnTo>
                    <a:pt x="718" y="3435"/>
                  </a:lnTo>
                  <a:cubicBezTo>
                    <a:pt x="727" y="3438"/>
                    <a:pt x="735" y="3441"/>
                    <a:pt x="744" y="3445"/>
                  </a:cubicBezTo>
                  <a:lnTo>
                    <a:pt x="744" y="3445"/>
                  </a:lnTo>
                  <a:cubicBezTo>
                    <a:pt x="752" y="3447"/>
                    <a:pt x="759" y="3450"/>
                    <a:pt x="766" y="3452"/>
                  </a:cubicBezTo>
                  <a:lnTo>
                    <a:pt x="766" y="3452"/>
                  </a:lnTo>
                  <a:cubicBezTo>
                    <a:pt x="769" y="3453"/>
                    <a:pt x="771" y="3454"/>
                    <a:pt x="774" y="3456"/>
                  </a:cubicBezTo>
                  <a:lnTo>
                    <a:pt x="774" y="3456"/>
                  </a:lnTo>
                  <a:cubicBezTo>
                    <a:pt x="782" y="3458"/>
                    <a:pt x="789" y="3461"/>
                    <a:pt x="797" y="3464"/>
                  </a:cubicBezTo>
                  <a:lnTo>
                    <a:pt x="797" y="3464"/>
                  </a:lnTo>
                  <a:cubicBezTo>
                    <a:pt x="802" y="3465"/>
                    <a:pt x="807" y="3467"/>
                    <a:pt x="813" y="3469"/>
                  </a:cubicBezTo>
                  <a:lnTo>
                    <a:pt x="813" y="3469"/>
                  </a:lnTo>
                  <a:cubicBezTo>
                    <a:pt x="829" y="3475"/>
                    <a:pt x="844" y="3480"/>
                    <a:pt x="860" y="3485"/>
                  </a:cubicBezTo>
                  <a:lnTo>
                    <a:pt x="860" y="3485"/>
                  </a:lnTo>
                  <a:cubicBezTo>
                    <a:pt x="881" y="3492"/>
                    <a:pt x="902" y="3498"/>
                    <a:pt x="922" y="3505"/>
                  </a:cubicBezTo>
                  <a:lnTo>
                    <a:pt x="922" y="3505"/>
                  </a:lnTo>
                  <a:cubicBezTo>
                    <a:pt x="928" y="3506"/>
                    <a:pt x="934" y="3508"/>
                    <a:pt x="940" y="3510"/>
                  </a:cubicBezTo>
                  <a:lnTo>
                    <a:pt x="940" y="3510"/>
                  </a:lnTo>
                  <a:cubicBezTo>
                    <a:pt x="955" y="3515"/>
                    <a:pt x="971" y="3519"/>
                    <a:pt x="986" y="3524"/>
                  </a:cubicBezTo>
                  <a:lnTo>
                    <a:pt x="986" y="3524"/>
                  </a:lnTo>
                  <a:cubicBezTo>
                    <a:pt x="990" y="3525"/>
                    <a:pt x="994" y="3526"/>
                    <a:pt x="998" y="3527"/>
                  </a:cubicBezTo>
                  <a:lnTo>
                    <a:pt x="998" y="3527"/>
                  </a:lnTo>
                  <a:cubicBezTo>
                    <a:pt x="1000" y="3528"/>
                    <a:pt x="1003" y="3528"/>
                    <a:pt x="1004" y="3528"/>
                  </a:cubicBezTo>
                  <a:lnTo>
                    <a:pt x="1004" y="3528"/>
                  </a:lnTo>
                  <a:cubicBezTo>
                    <a:pt x="1031" y="3536"/>
                    <a:pt x="1058" y="3544"/>
                    <a:pt x="1086" y="3551"/>
                  </a:cubicBezTo>
                  <a:lnTo>
                    <a:pt x="1086" y="3551"/>
                  </a:lnTo>
                  <a:cubicBezTo>
                    <a:pt x="1090" y="3553"/>
                    <a:pt x="1095" y="3553"/>
                    <a:pt x="1100" y="3555"/>
                  </a:cubicBezTo>
                  <a:lnTo>
                    <a:pt x="1100" y="3555"/>
                  </a:lnTo>
                  <a:cubicBezTo>
                    <a:pt x="1128" y="3562"/>
                    <a:pt x="1157" y="3569"/>
                    <a:pt x="1185" y="3576"/>
                  </a:cubicBezTo>
                  <a:lnTo>
                    <a:pt x="1185" y="3576"/>
                  </a:lnTo>
                  <a:cubicBezTo>
                    <a:pt x="1186" y="3576"/>
                    <a:pt x="1187" y="3577"/>
                    <a:pt x="1188" y="3577"/>
                  </a:cubicBezTo>
                  <a:lnTo>
                    <a:pt x="1188" y="3577"/>
                  </a:lnTo>
                  <a:cubicBezTo>
                    <a:pt x="1191" y="3577"/>
                    <a:pt x="1194" y="3578"/>
                    <a:pt x="1197" y="3579"/>
                  </a:cubicBezTo>
                  <a:lnTo>
                    <a:pt x="1197" y="3579"/>
                  </a:lnTo>
                  <a:cubicBezTo>
                    <a:pt x="1219" y="3584"/>
                    <a:pt x="1241" y="3589"/>
                    <a:pt x="1264" y="3594"/>
                  </a:cubicBezTo>
                  <a:lnTo>
                    <a:pt x="1264" y="3594"/>
                  </a:lnTo>
                  <a:cubicBezTo>
                    <a:pt x="1269" y="3596"/>
                    <a:pt x="1275" y="3596"/>
                    <a:pt x="1280" y="3597"/>
                  </a:cubicBezTo>
                  <a:lnTo>
                    <a:pt x="1280" y="3597"/>
                  </a:lnTo>
                  <a:cubicBezTo>
                    <a:pt x="1305" y="3603"/>
                    <a:pt x="1330" y="3608"/>
                    <a:pt x="1356" y="3613"/>
                  </a:cubicBezTo>
                  <a:lnTo>
                    <a:pt x="1356" y="3613"/>
                  </a:lnTo>
                  <a:cubicBezTo>
                    <a:pt x="1358" y="3613"/>
                    <a:pt x="1359" y="3614"/>
                    <a:pt x="1361" y="3614"/>
                  </a:cubicBezTo>
                  <a:lnTo>
                    <a:pt x="1361" y="3614"/>
                  </a:lnTo>
                  <a:cubicBezTo>
                    <a:pt x="1365" y="3615"/>
                    <a:pt x="1370" y="3616"/>
                    <a:pt x="1373" y="3617"/>
                  </a:cubicBezTo>
                  <a:lnTo>
                    <a:pt x="1373" y="3617"/>
                  </a:lnTo>
                  <a:cubicBezTo>
                    <a:pt x="1393" y="3620"/>
                    <a:pt x="1413" y="3625"/>
                    <a:pt x="1432" y="3628"/>
                  </a:cubicBezTo>
                  <a:lnTo>
                    <a:pt x="1432" y="3628"/>
                  </a:lnTo>
                  <a:cubicBezTo>
                    <a:pt x="1438" y="3629"/>
                    <a:pt x="1445" y="3630"/>
                    <a:pt x="1451" y="3631"/>
                  </a:cubicBezTo>
                  <a:lnTo>
                    <a:pt x="1451" y="3631"/>
                  </a:lnTo>
                  <a:cubicBezTo>
                    <a:pt x="1476" y="3636"/>
                    <a:pt x="1501" y="3640"/>
                    <a:pt x="1526" y="3644"/>
                  </a:cubicBezTo>
                  <a:lnTo>
                    <a:pt x="1526" y="3644"/>
                  </a:lnTo>
                  <a:lnTo>
                    <a:pt x="1527" y="3644"/>
                  </a:lnTo>
                  <a:lnTo>
                    <a:pt x="1527" y="3644"/>
                  </a:lnTo>
                  <a:cubicBezTo>
                    <a:pt x="1531" y="3645"/>
                    <a:pt x="1534" y="3646"/>
                    <a:pt x="1538" y="3646"/>
                  </a:cubicBezTo>
                  <a:lnTo>
                    <a:pt x="1538" y="3646"/>
                  </a:lnTo>
                  <a:cubicBezTo>
                    <a:pt x="1558" y="3649"/>
                    <a:pt x="1578" y="3653"/>
                    <a:pt x="1598" y="3656"/>
                  </a:cubicBezTo>
                  <a:lnTo>
                    <a:pt x="1598" y="3656"/>
                  </a:lnTo>
                  <a:cubicBezTo>
                    <a:pt x="1606" y="3657"/>
                    <a:pt x="1613" y="3658"/>
                    <a:pt x="1621" y="3659"/>
                  </a:cubicBezTo>
                  <a:lnTo>
                    <a:pt x="1621" y="3659"/>
                  </a:lnTo>
                  <a:cubicBezTo>
                    <a:pt x="1641" y="3662"/>
                    <a:pt x="1660" y="3665"/>
                    <a:pt x="1680" y="3667"/>
                  </a:cubicBezTo>
                  <a:lnTo>
                    <a:pt x="1680" y="3667"/>
                  </a:lnTo>
                  <a:cubicBezTo>
                    <a:pt x="1683" y="3668"/>
                    <a:pt x="1687" y="3669"/>
                    <a:pt x="1691" y="3669"/>
                  </a:cubicBezTo>
                  <a:lnTo>
                    <a:pt x="1691" y="3669"/>
                  </a:lnTo>
                  <a:cubicBezTo>
                    <a:pt x="1693" y="3670"/>
                    <a:pt x="1694" y="3670"/>
                    <a:pt x="1695" y="3670"/>
                  </a:cubicBezTo>
                  <a:lnTo>
                    <a:pt x="1695" y="3670"/>
                  </a:lnTo>
                  <a:cubicBezTo>
                    <a:pt x="1719" y="3673"/>
                    <a:pt x="1743" y="3677"/>
                    <a:pt x="1768" y="3679"/>
                  </a:cubicBezTo>
                  <a:lnTo>
                    <a:pt x="1768" y="3679"/>
                  </a:lnTo>
                  <a:cubicBezTo>
                    <a:pt x="1774" y="3680"/>
                    <a:pt x="1779" y="3681"/>
                    <a:pt x="1785" y="3682"/>
                  </a:cubicBezTo>
                  <a:lnTo>
                    <a:pt x="1785" y="3682"/>
                  </a:lnTo>
                  <a:cubicBezTo>
                    <a:pt x="1804" y="3684"/>
                    <a:pt x="1824" y="3686"/>
                    <a:pt x="1842" y="3688"/>
                  </a:cubicBezTo>
                  <a:lnTo>
                    <a:pt x="1842" y="3688"/>
                  </a:lnTo>
                  <a:cubicBezTo>
                    <a:pt x="1847" y="3689"/>
                    <a:pt x="1850" y="3689"/>
                    <a:pt x="1855" y="3689"/>
                  </a:cubicBezTo>
                  <a:lnTo>
                    <a:pt x="1855" y="3689"/>
                  </a:lnTo>
                  <a:cubicBezTo>
                    <a:pt x="1858" y="3690"/>
                    <a:pt x="1862" y="3690"/>
                    <a:pt x="1865" y="3690"/>
                  </a:cubicBezTo>
                  <a:lnTo>
                    <a:pt x="1865" y="3690"/>
                  </a:lnTo>
                  <a:cubicBezTo>
                    <a:pt x="1885" y="3693"/>
                    <a:pt x="1904" y="3695"/>
                    <a:pt x="1924" y="3697"/>
                  </a:cubicBezTo>
                  <a:lnTo>
                    <a:pt x="1924" y="3697"/>
                  </a:lnTo>
                  <a:cubicBezTo>
                    <a:pt x="1929" y="3697"/>
                    <a:pt x="1935" y="3698"/>
                    <a:pt x="1940" y="3699"/>
                  </a:cubicBezTo>
                  <a:lnTo>
                    <a:pt x="1940" y="3699"/>
                  </a:lnTo>
                  <a:cubicBezTo>
                    <a:pt x="1965" y="3701"/>
                    <a:pt x="1990" y="3703"/>
                    <a:pt x="2015" y="3705"/>
                  </a:cubicBezTo>
                  <a:lnTo>
                    <a:pt x="2015" y="3705"/>
                  </a:lnTo>
                  <a:cubicBezTo>
                    <a:pt x="2016" y="3706"/>
                    <a:pt x="2017" y="3706"/>
                    <a:pt x="2019" y="3706"/>
                  </a:cubicBezTo>
                  <a:lnTo>
                    <a:pt x="2019" y="3706"/>
                  </a:lnTo>
                  <a:cubicBezTo>
                    <a:pt x="2023" y="3706"/>
                    <a:pt x="2027" y="3707"/>
                    <a:pt x="2032" y="3707"/>
                  </a:cubicBezTo>
                  <a:lnTo>
                    <a:pt x="2032" y="3707"/>
                  </a:lnTo>
                  <a:cubicBezTo>
                    <a:pt x="2052" y="3708"/>
                    <a:pt x="2071" y="3710"/>
                    <a:pt x="2091" y="3712"/>
                  </a:cubicBezTo>
                  <a:lnTo>
                    <a:pt x="2091" y="3712"/>
                  </a:lnTo>
                  <a:cubicBezTo>
                    <a:pt x="2098" y="3712"/>
                    <a:pt x="2106" y="3713"/>
                    <a:pt x="2114" y="3714"/>
                  </a:cubicBezTo>
                  <a:lnTo>
                    <a:pt x="2114" y="3714"/>
                  </a:lnTo>
                  <a:cubicBezTo>
                    <a:pt x="2134" y="3714"/>
                    <a:pt x="2153" y="3716"/>
                    <a:pt x="2173" y="3717"/>
                  </a:cubicBezTo>
                  <a:lnTo>
                    <a:pt x="2173" y="3717"/>
                  </a:lnTo>
                  <a:cubicBezTo>
                    <a:pt x="2177" y="3718"/>
                    <a:pt x="2181" y="3718"/>
                    <a:pt x="2186" y="3718"/>
                  </a:cubicBezTo>
                  <a:lnTo>
                    <a:pt x="2186" y="3718"/>
                  </a:lnTo>
                  <a:cubicBezTo>
                    <a:pt x="2187" y="3719"/>
                    <a:pt x="2189" y="3719"/>
                    <a:pt x="2190" y="3719"/>
                  </a:cubicBezTo>
                  <a:lnTo>
                    <a:pt x="2190" y="3719"/>
                  </a:lnTo>
                  <a:cubicBezTo>
                    <a:pt x="2216" y="3721"/>
                    <a:pt x="2241" y="3721"/>
                    <a:pt x="2266" y="3723"/>
                  </a:cubicBezTo>
                  <a:lnTo>
                    <a:pt x="2266" y="3723"/>
                  </a:lnTo>
                  <a:cubicBezTo>
                    <a:pt x="2272" y="3723"/>
                    <a:pt x="2279" y="3723"/>
                    <a:pt x="2285" y="3724"/>
                  </a:cubicBezTo>
                  <a:lnTo>
                    <a:pt x="2285" y="3724"/>
                  </a:lnTo>
                  <a:cubicBezTo>
                    <a:pt x="2305" y="3725"/>
                    <a:pt x="2325" y="3725"/>
                    <a:pt x="2345" y="3726"/>
                  </a:cubicBezTo>
                  <a:lnTo>
                    <a:pt x="2345" y="3726"/>
                  </a:lnTo>
                  <a:cubicBezTo>
                    <a:pt x="2349" y="3726"/>
                    <a:pt x="2354" y="3726"/>
                    <a:pt x="2357" y="3727"/>
                  </a:cubicBezTo>
                  <a:lnTo>
                    <a:pt x="2357" y="3727"/>
                  </a:lnTo>
                  <a:cubicBezTo>
                    <a:pt x="2361" y="3727"/>
                    <a:pt x="2365" y="3727"/>
                    <a:pt x="2368" y="3727"/>
                  </a:cubicBezTo>
                  <a:lnTo>
                    <a:pt x="2368" y="3727"/>
                  </a:lnTo>
                  <a:cubicBezTo>
                    <a:pt x="2392" y="3728"/>
                    <a:pt x="2416" y="3729"/>
                    <a:pt x="2440" y="3730"/>
                  </a:cubicBezTo>
                  <a:lnTo>
                    <a:pt x="2440" y="3730"/>
                  </a:lnTo>
                  <a:cubicBezTo>
                    <a:pt x="2443" y="3730"/>
                    <a:pt x="2445" y="3730"/>
                    <a:pt x="2448" y="3730"/>
                  </a:cubicBezTo>
                  <a:lnTo>
                    <a:pt x="2448" y="3730"/>
                  </a:lnTo>
                  <a:cubicBezTo>
                    <a:pt x="2474" y="3731"/>
                    <a:pt x="2501" y="3731"/>
                    <a:pt x="2526" y="3731"/>
                  </a:cubicBezTo>
                  <a:lnTo>
                    <a:pt x="2526" y="3731"/>
                  </a:lnTo>
                  <a:cubicBezTo>
                    <a:pt x="2530" y="3731"/>
                    <a:pt x="2532" y="3731"/>
                    <a:pt x="2535" y="3731"/>
                  </a:cubicBezTo>
                  <a:lnTo>
                    <a:pt x="2535" y="3731"/>
                  </a:lnTo>
                  <a:cubicBezTo>
                    <a:pt x="2539" y="3731"/>
                    <a:pt x="2544" y="3731"/>
                    <a:pt x="2548" y="3731"/>
                  </a:cubicBezTo>
                  <a:lnTo>
                    <a:pt x="2548" y="3731"/>
                  </a:lnTo>
                  <a:cubicBezTo>
                    <a:pt x="2571" y="3731"/>
                    <a:pt x="2593" y="3732"/>
                    <a:pt x="2617" y="3732"/>
                  </a:cubicBezTo>
                  <a:lnTo>
                    <a:pt x="2617" y="3732"/>
                  </a:lnTo>
                  <a:cubicBezTo>
                    <a:pt x="2622" y="3732"/>
                    <a:pt x="2628" y="3732"/>
                    <a:pt x="2634" y="3732"/>
                  </a:cubicBezTo>
                  <a:lnTo>
                    <a:pt x="2634" y="3732"/>
                  </a:lnTo>
                  <a:cubicBezTo>
                    <a:pt x="2661" y="3732"/>
                    <a:pt x="2687" y="3732"/>
                    <a:pt x="2715" y="3731"/>
                  </a:cubicBezTo>
                  <a:lnTo>
                    <a:pt x="2715" y="3731"/>
                  </a:lnTo>
                  <a:cubicBezTo>
                    <a:pt x="2717" y="3731"/>
                    <a:pt x="2719" y="3731"/>
                    <a:pt x="2722" y="3731"/>
                  </a:cubicBezTo>
                  <a:lnTo>
                    <a:pt x="2722" y="3731"/>
                  </a:lnTo>
                  <a:cubicBezTo>
                    <a:pt x="2725" y="3731"/>
                    <a:pt x="2729" y="3731"/>
                    <a:pt x="2733" y="3731"/>
                  </a:cubicBezTo>
                  <a:lnTo>
                    <a:pt x="2733" y="3731"/>
                  </a:lnTo>
                  <a:cubicBezTo>
                    <a:pt x="2759" y="3731"/>
                    <a:pt x="2785" y="3731"/>
                    <a:pt x="2811" y="3731"/>
                  </a:cubicBezTo>
                  <a:lnTo>
                    <a:pt x="2811" y="3731"/>
                  </a:lnTo>
                  <a:cubicBezTo>
                    <a:pt x="2816" y="3731"/>
                    <a:pt x="2820" y="3730"/>
                    <a:pt x="2825" y="3730"/>
                  </a:cubicBezTo>
                  <a:lnTo>
                    <a:pt x="2825" y="3730"/>
                  </a:lnTo>
                  <a:cubicBezTo>
                    <a:pt x="2854" y="3729"/>
                    <a:pt x="2884" y="3728"/>
                    <a:pt x="2912" y="3727"/>
                  </a:cubicBezTo>
                  <a:lnTo>
                    <a:pt x="2912" y="3727"/>
                  </a:lnTo>
                  <a:cubicBezTo>
                    <a:pt x="2915" y="3727"/>
                    <a:pt x="2918" y="3727"/>
                    <a:pt x="2920" y="3727"/>
                  </a:cubicBezTo>
                  <a:lnTo>
                    <a:pt x="2920" y="3727"/>
                  </a:lnTo>
                  <a:cubicBezTo>
                    <a:pt x="2924" y="3727"/>
                    <a:pt x="2927" y="3727"/>
                    <a:pt x="2931" y="3726"/>
                  </a:cubicBezTo>
                  <a:lnTo>
                    <a:pt x="2931" y="3726"/>
                  </a:lnTo>
                  <a:cubicBezTo>
                    <a:pt x="2963" y="3725"/>
                    <a:pt x="2996" y="3724"/>
                    <a:pt x="3029" y="3722"/>
                  </a:cubicBezTo>
                  <a:lnTo>
                    <a:pt x="3029" y="3722"/>
                  </a:lnTo>
                  <a:cubicBezTo>
                    <a:pt x="3033" y="3722"/>
                    <a:pt x="3037" y="3722"/>
                    <a:pt x="3040" y="3721"/>
                  </a:cubicBezTo>
                  <a:lnTo>
                    <a:pt x="3040" y="3721"/>
                  </a:lnTo>
                  <a:cubicBezTo>
                    <a:pt x="3074" y="3719"/>
                    <a:pt x="3107" y="3718"/>
                    <a:pt x="3140" y="3716"/>
                  </a:cubicBezTo>
                  <a:lnTo>
                    <a:pt x="3140" y="3716"/>
                  </a:lnTo>
                  <a:cubicBezTo>
                    <a:pt x="3141" y="3715"/>
                    <a:pt x="3143" y="3715"/>
                    <a:pt x="3145" y="3715"/>
                  </a:cubicBezTo>
                  <a:lnTo>
                    <a:pt x="3145" y="3715"/>
                  </a:lnTo>
                  <a:lnTo>
                    <a:pt x="3146" y="3715"/>
                  </a:lnTo>
                  <a:lnTo>
                    <a:pt x="3146" y="3715"/>
                  </a:lnTo>
                  <a:cubicBezTo>
                    <a:pt x="3193" y="3712"/>
                    <a:pt x="3242" y="3708"/>
                    <a:pt x="3289" y="3704"/>
                  </a:cubicBezTo>
                  <a:lnTo>
                    <a:pt x="3289" y="3704"/>
                  </a:lnTo>
                  <a:cubicBezTo>
                    <a:pt x="3293" y="3703"/>
                    <a:pt x="3297" y="3703"/>
                    <a:pt x="3301" y="3703"/>
                  </a:cubicBezTo>
                  <a:lnTo>
                    <a:pt x="3301" y="3703"/>
                  </a:lnTo>
                  <a:cubicBezTo>
                    <a:pt x="3346" y="3699"/>
                    <a:pt x="3391" y="3695"/>
                    <a:pt x="3436" y="3689"/>
                  </a:cubicBezTo>
                  <a:lnTo>
                    <a:pt x="3436" y="3689"/>
                  </a:lnTo>
                  <a:cubicBezTo>
                    <a:pt x="3437" y="3689"/>
                    <a:pt x="3440" y="3689"/>
                    <a:pt x="3443" y="3689"/>
                  </a:cubicBezTo>
                  <a:lnTo>
                    <a:pt x="3443" y="3689"/>
                  </a:lnTo>
                  <a:cubicBezTo>
                    <a:pt x="3445" y="3689"/>
                    <a:pt x="3448" y="3688"/>
                    <a:pt x="3450" y="3688"/>
                  </a:cubicBezTo>
                  <a:lnTo>
                    <a:pt x="3450" y="3688"/>
                  </a:lnTo>
                  <a:cubicBezTo>
                    <a:pt x="3462" y="3686"/>
                    <a:pt x="3473" y="3685"/>
                    <a:pt x="3486" y="3684"/>
                  </a:cubicBezTo>
                  <a:lnTo>
                    <a:pt x="3486" y="3684"/>
                  </a:lnTo>
                  <a:cubicBezTo>
                    <a:pt x="3495" y="3683"/>
                    <a:pt x="3504" y="3682"/>
                    <a:pt x="3514" y="3680"/>
                  </a:cubicBezTo>
                  <a:lnTo>
                    <a:pt x="3514" y="3680"/>
                  </a:lnTo>
                  <a:cubicBezTo>
                    <a:pt x="3525" y="3679"/>
                    <a:pt x="3537" y="3678"/>
                    <a:pt x="3548" y="3676"/>
                  </a:cubicBezTo>
                  <a:lnTo>
                    <a:pt x="3548" y="3676"/>
                  </a:lnTo>
                  <a:cubicBezTo>
                    <a:pt x="3558" y="3675"/>
                    <a:pt x="3567" y="3674"/>
                    <a:pt x="3575" y="3672"/>
                  </a:cubicBezTo>
                  <a:lnTo>
                    <a:pt x="3575" y="3672"/>
                  </a:lnTo>
                  <a:cubicBezTo>
                    <a:pt x="3587" y="3671"/>
                    <a:pt x="3599" y="3669"/>
                    <a:pt x="3611" y="3667"/>
                  </a:cubicBezTo>
                  <a:lnTo>
                    <a:pt x="3611" y="3667"/>
                  </a:lnTo>
                  <a:cubicBezTo>
                    <a:pt x="3620" y="3666"/>
                    <a:pt x="3628" y="3666"/>
                    <a:pt x="3637" y="3664"/>
                  </a:cubicBezTo>
                  <a:lnTo>
                    <a:pt x="3637" y="3664"/>
                  </a:lnTo>
                  <a:cubicBezTo>
                    <a:pt x="3650" y="3662"/>
                    <a:pt x="3662" y="3660"/>
                    <a:pt x="3674" y="3659"/>
                  </a:cubicBezTo>
                  <a:lnTo>
                    <a:pt x="3674" y="3659"/>
                  </a:lnTo>
                  <a:cubicBezTo>
                    <a:pt x="3683" y="3657"/>
                    <a:pt x="3690" y="3656"/>
                    <a:pt x="3699" y="3655"/>
                  </a:cubicBezTo>
                  <a:lnTo>
                    <a:pt x="3699" y="3655"/>
                  </a:lnTo>
                  <a:cubicBezTo>
                    <a:pt x="3712" y="3653"/>
                    <a:pt x="3725" y="3651"/>
                    <a:pt x="3739" y="3649"/>
                  </a:cubicBezTo>
                  <a:lnTo>
                    <a:pt x="3739" y="3649"/>
                  </a:lnTo>
                  <a:cubicBezTo>
                    <a:pt x="3746" y="3648"/>
                    <a:pt x="3753" y="3647"/>
                    <a:pt x="3759" y="3645"/>
                  </a:cubicBezTo>
                  <a:lnTo>
                    <a:pt x="3759" y="3645"/>
                  </a:lnTo>
                  <a:cubicBezTo>
                    <a:pt x="3778" y="3642"/>
                    <a:pt x="3795" y="3639"/>
                    <a:pt x="3814" y="3636"/>
                  </a:cubicBezTo>
                  <a:lnTo>
                    <a:pt x="3814" y="3636"/>
                  </a:lnTo>
                  <a:cubicBezTo>
                    <a:pt x="3815" y="3636"/>
                    <a:pt x="3818" y="3636"/>
                    <a:pt x="3819" y="3636"/>
                  </a:cubicBezTo>
                  <a:lnTo>
                    <a:pt x="3819" y="3636"/>
                  </a:lnTo>
                  <a:cubicBezTo>
                    <a:pt x="3840" y="3631"/>
                    <a:pt x="3860" y="3628"/>
                    <a:pt x="3880" y="3625"/>
                  </a:cubicBezTo>
                  <a:lnTo>
                    <a:pt x="3880" y="3625"/>
                  </a:lnTo>
                  <a:cubicBezTo>
                    <a:pt x="3885" y="3623"/>
                    <a:pt x="3891" y="3622"/>
                    <a:pt x="3897" y="3621"/>
                  </a:cubicBezTo>
                  <a:lnTo>
                    <a:pt x="3897" y="3621"/>
                  </a:lnTo>
                  <a:cubicBezTo>
                    <a:pt x="3911" y="3619"/>
                    <a:pt x="3925" y="3616"/>
                    <a:pt x="3939" y="3613"/>
                  </a:cubicBezTo>
                  <a:lnTo>
                    <a:pt x="3939" y="3613"/>
                  </a:lnTo>
                  <a:cubicBezTo>
                    <a:pt x="3945" y="3612"/>
                    <a:pt x="3953" y="3610"/>
                    <a:pt x="3961" y="3608"/>
                  </a:cubicBezTo>
                  <a:lnTo>
                    <a:pt x="3961" y="3608"/>
                  </a:lnTo>
                  <a:cubicBezTo>
                    <a:pt x="3973" y="3606"/>
                    <a:pt x="3985" y="3604"/>
                    <a:pt x="3997" y="3601"/>
                  </a:cubicBezTo>
                  <a:lnTo>
                    <a:pt x="3997" y="3601"/>
                  </a:lnTo>
                  <a:cubicBezTo>
                    <a:pt x="4005" y="3600"/>
                    <a:pt x="4013" y="3598"/>
                    <a:pt x="4021" y="3596"/>
                  </a:cubicBezTo>
                  <a:lnTo>
                    <a:pt x="4021" y="3596"/>
                  </a:lnTo>
                  <a:cubicBezTo>
                    <a:pt x="4032" y="3594"/>
                    <a:pt x="4043" y="3591"/>
                    <a:pt x="4054" y="3589"/>
                  </a:cubicBezTo>
                  <a:lnTo>
                    <a:pt x="4054" y="3589"/>
                  </a:lnTo>
                  <a:cubicBezTo>
                    <a:pt x="4063" y="3587"/>
                    <a:pt x="4070" y="3585"/>
                    <a:pt x="4079" y="3583"/>
                  </a:cubicBezTo>
                  <a:lnTo>
                    <a:pt x="4079" y="3583"/>
                  </a:lnTo>
                  <a:cubicBezTo>
                    <a:pt x="4090" y="3581"/>
                    <a:pt x="4100" y="3578"/>
                    <a:pt x="4111" y="3576"/>
                  </a:cubicBezTo>
                  <a:lnTo>
                    <a:pt x="4111" y="3576"/>
                  </a:lnTo>
                  <a:cubicBezTo>
                    <a:pt x="4119" y="3574"/>
                    <a:pt x="4127" y="3572"/>
                    <a:pt x="4136" y="3570"/>
                  </a:cubicBezTo>
                  <a:lnTo>
                    <a:pt x="4136" y="3570"/>
                  </a:lnTo>
                  <a:cubicBezTo>
                    <a:pt x="4147" y="3567"/>
                    <a:pt x="4157" y="3564"/>
                    <a:pt x="4167" y="3562"/>
                  </a:cubicBezTo>
                  <a:lnTo>
                    <a:pt x="4167" y="3562"/>
                  </a:lnTo>
                  <a:cubicBezTo>
                    <a:pt x="4176" y="3560"/>
                    <a:pt x="4184" y="3559"/>
                    <a:pt x="4192" y="3556"/>
                  </a:cubicBezTo>
                  <a:lnTo>
                    <a:pt x="4192" y="3556"/>
                  </a:lnTo>
                  <a:cubicBezTo>
                    <a:pt x="4202" y="3553"/>
                    <a:pt x="4212" y="3551"/>
                    <a:pt x="4223" y="3548"/>
                  </a:cubicBezTo>
                  <a:lnTo>
                    <a:pt x="4223" y="3548"/>
                  </a:lnTo>
                  <a:cubicBezTo>
                    <a:pt x="4231" y="3546"/>
                    <a:pt x="4239" y="3544"/>
                    <a:pt x="4248" y="3541"/>
                  </a:cubicBezTo>
                  <a:lnTo>
                    <a:pt x="4248" y="3541"/>
                  </a:lnTo>
                  <a:cubicBezTo>
                    <a:pt x="4258" y="3539"/>
                    <a:pt x="4267" y="3536"/>
                    <a:pt x="4277" y="3534"/>
                  </a:cubicBezTo>
                  <a:lnTo>
                    <a:pt x="4277" y="3534"/>
                  </a:lnTo>
                  <a:cubicBezTo>
                    <a:pt x="4285" y="3531"/>
                    <a:pt x="4294" y="3530"/>
                    <a:pt x="4301" y="3527"/>
                  </a:cubicBezTo>
                  <a:lnTo>
                    <a:pt x="4301" y="3527"/>
                  </a:lnTo>
                  <a:cubicBezTo>
                    <a:pt x="4312" y="3524"/>
                    <a:pt x="4321" y="3521"/>
                    <a:pt x="4331" y="3518"/>
                  </a:cubicBezTo>
                  <a:lnTo>
                    <a:pt x="4331" y="3518"/>
                  </a:lnTo>
                  <a:cubicBezTo>
                    <a:pt x="4339" y="3516"/>
                    <a:pt x="4347" y="3514"/>
                    <a:pt x="4355" y="3511"/>
                  </a:cubicBezTo>
                  <a:lnTo>
                    <a:pt x="4355" y="3511"/>
                  </a:lnTo>
                  <a:cubicBezTo>
                    <a:pt x="4365" y="3508"/>
                    <a:pt x="4374" y="3505"/>
                    <a:pt x="4384" y="3503"/>
                  </a:cubicBezTo>
                  <a:lnTo>
                    <a:pt x="4384" y="3503"/>
                  </a:lnTo>
                  <a:cubicBezTo>
                    <a:pt x="4387" y="3501"/>
                    <a:pt x="4391" y="3500"/>
                    <a:pt x="4395" y="3499"/>
                  </a:cubicBezTo>
                  <a:lnTo>
                    <a:pt x="4395" y="3499"/>
                  </a:lnTo>
                  <a:cubicBezTo>
                    <a:pt x="4399" y="3498"/>
                    <a:pt x="4403" y="3497"/>
                    <a:pt x="4407" y="3495"/>
                  </a:cubicBezTo>
                  <a:lnTo>
                    <a:pt x="4407" y="3495"/>
                  </a:lnTo>
                  <a:cubicBezTo>
                    <a:pt x="4418" y="3492"/>
                    <a:pt x="4428" y="3488"/>
                    <a:pt x="4439" y="3485"/>
                  </a:cubicBezTo>
                  <a:lnTo>
                    <a:pt x="4439" y="3485"/>
                  </a:lnTo>
                  <a:cubicBezTo>
                    <a:pt x="4447" y="3482"/>
                    <a:pt x="4454" y="3481"/>
                    <a:pt x="4461" y="3478"/>
                  </a:cubicBezTo>
                  <a:lnTo>
                    <a:pt x="4461" y="3478"/>
                  </a:lnTo>
                  <a:cubicBezTo>
                    <a:pt x="4472" y="3475"/>
                    <a:pt x="4483" y="3471"/>
                    <a:pt x="4494" y="3467"/>
                  </a:cubicBezTo>
                  <a:lnTo>
                    <a:pt x="4494" y="3467"/>
                  </a:lnTo>
                  <a:cubicBezTo>
                    <a:pt x="4501" y="3464"/>
                    <a:pt x="4508" y="3462"/>
                    <a:pt x="4514" y="3460"/>
                  </a:cubicBezTo>
                  <a:lnTo>
                    <a:pt x="4514" y="3460"/>
                  </a:lnTo>
                  <a:cubicBezTo>
                    <a:pt x="4526" y="3456"/>
                    <a:pt x="4538" y="3452"/>
                    <a:pt x="4550" y="3447"/>
                  </a:cubicBezTo>
                  <a:lnTo>
                    <a:pt x="4550" y="3447"/>
                  </a:lnTo>
                  <a:cubicBezTo>
                    <a:pt x="4555" y="3445"/>
                    <a:pt x="4561" y="3444"/>
                    <a:pt x="4566" y="3441"/>
                  </a:cubicBezTo>
                  <a:lnTo>
                    <a:pt x="4566" y="3441"/>
                  </a:lnTo>
                  <a:cubicBezTo>
                    <a:pt x="4583" y="3435"/>
                    <a:pt x="4600" y="3428"/>
                    <a:pt x="4617" y="3422"/>
                  </a:cubicBezTo>
                  <a:lnTo>
                    <a:pt x="4617" y="3422"/>
                  </a:lnTo>
                  <a:cubicBezTo>
                    <a:pt x="4627" y="3418"/>
                    <a:pt x="4639" y="3414"/>
                    <a:pt x="4650" y="3409"/>
                  </a:cubicBezTo>
                  <a:lnTo>
                    <a:pt x="4650" y="3409"/>
                  </a:lnTo>
                  <a:cubicBezTo>
                    <a:pt x="4652" y="3409"/>
                    <a:pt x="4653" y="3408"/>
                    <a:pt x="4655" y="3407"/>
                  </a:cubicBezTo>
                  <a:lnTo>
                    <a:pt x="4655" y="3407"/>
                  </a:lnTo>
                  <a:cubicBezTo>
                    <a:pt x="4662" y="3405"/>
                    <a:pt x="4670" y="3401"/>
                    <a:pt x="4676" y="3399"/>
                  </a:cubicBezTo>
                  <a:lnTo>
                    <a:pt x="4676" y="3399"/>
                  </a:lnTo>
                  <a:cubicBezTo>
                    <a:pt x="4683" y="3395"/>
                    <a:pt x="4690" y="3392"/>
                    <a:pt x="4697" y="3389"/>
                  </a:cubicBezTo>
                  <a:lnTo>
                    <a:pt x="4697" y="3389"/>
                  </a:lnTo>
                  <a:cubicBezTo>
                    <a:pt x="4705" y="3386"/>
                    <a:pt x="4712" y="3383"/>
                    <a:pt x="4718" y="3380"/>
                  </a:cubicBezTo>
                  <a:lnTo>
                    <a:pt x="4718" y="3380"/>
                  </a:lnTo>
                  <a:cubicBezTo>
                    <a:pt x="4725" y="3377"/>
                    <a:pt x="4732" y="3374"/>
                    <a:pt x="4738" y="3371"/>
                  </a:cubicBezTo>
                  <a:lnTo>
                    <a:pt x="4738" y="3371"/>
                  </a:lnTo>
                  <a:cubicBezTo>
                    <a:pt x="4745" y="3369"/>
                    <a:pt x="4752" y="3365"/>
                    <a:pt x="4759" y="3363"/>
                  </a:cubicBezTo>
                  <a:lnTo>
                    <a:pt x="4759" y="3363"/>
                  </a:lnTo>
                  <a:cubicBezTo>
                    <a:pt x="4765" y="3359"/>
                    <a:pt x="4771" y="3356"/>
                    <a:pt x="4778" y="3353"/>
                  </a:cubicBezTo>
                  <a:lnTo>
                    <a:pt x="4778" y="3353"/>
                  </a:lnTo>
                  <a:cubicBezTo>
                    <a:pt x="4784" y="3350"/>
                    <a:pt x="4791" y="3347"/>
                    <a:pt x="4797" y="3344"/>
                  </a:cubicBezTo>
                  <a:lnTo>
                    <a:pt x="4797" y="3344"/>
                  </a:lnTo>
                  <a:cubicBezTo>
                    <a:pt x="4802" y="3342"/>
                    <a:pt x="4807" y="3339"/>
                    <a:pt x="4812" y="3337"/>
                  </a:cubicBezTo>
                  <a:lnTo>
                    <a:pt x="4812" y="3337"/>
                  </a:lnTo>
                  <a:cubicBezTo>
                    <a:pt x="4814" y="3336"/>
                    <a:pt x="4815" y="3335"/>
                    <a:pt x="4817" y="3334"/>
                  </a:cubicBezTo>
                  <a:lnTo>
                    <a:pt x="4817" y="3334"/>
                  </a:lnTo>
                  <a:cubicBezTo>
                    <a:pt x="4821" y="3333"/>
                    <a:pt x="4825" y="3330"/>
                    <a:pt x="4830" y="3328"/>
                  </a:cubicBezTo>
                  <a:lnTo>
                    <a:pt x="4830" y="3328"/>
                  </a:lnTo>
                  <a:cubicBezTo>
                    <a:pt x="4837" y="3325"/>
                    <a:pt x="4844" y="3320"/>
                    <a:pt x="4852" y="3317"/>
                  </a:cubicBezTo>
                  <a:lnTo>
                    <a:pt x="4852" y="3317"/>
                  </a:lnTo>
                  <a:cubicBezTo>
                    <a:pt x="4856" y="3314"/>
                    <a:pt x="4860" y="3312"/>
                    <a:pt x="4865" y="3310"/>
                  </a:cubicBezTo>
                  <a:lnTo>
                    <a:pt x="4865" y="3310"/>
                  </a:lnTo>
                  <a:cubicBezTo>
                    <a:pt x="4872" y="3307"/>
                    <a:pt x="4879" y="3303"/>
                    <a:pt x="4886" y="3299"/>
                  </a:cubicBezTo>
                  <a:lnTo>
                    <a:pt x="4886" y="3299"/>
                  </a:lnTo>
                  <a:cubicBezTo>
                    <a:pt x="4890" y="3297"/>
                    <a:pt x="4894" y="3295"/>
                    <a:pt x="4898" y="3292"/>
                  </a:cubicBezTo>
                  <a:lnTo>
                    <a:pt x="4898" y="3292"/>
                  </a:lnTo>
                  <a:cubicBezTo>
                    <a:pt x="4905" y="3288"/>
                    <a:pt x="4912" y="3284"/>
                    <a:pt x="4919" y="3280"/>
                  </a:cubicBezTo>
                  <a:lnTo>
                    <a:pt x="4919" y="3280"/>
                  </a:lnTo>
                  <a:cubicBezTo>
                    <a:pt x="4922" y="3278"/>
                    <a:pt x="4926" y="3276"/>
                    <a:pt x="4930" y="3274"/>
                  </a:cubicBezTo>
                  <a:lnTo>
                    <a:pt x="4930" y="3274"/>
                  </a:lnTo>
                  <a:cubicBezTo>
                    <a:pt x="4931" y="3274"/>
                    <a:pt x="4932" y="3273"/>
                    <a:pt x="4933" y="3273"/>
                  </a:cubicBezTo>
                  <a:lnTo>
                    <a:pt x="4933" y="3273"/>
                  </a:lnTo>
                  <a:cubicBezTo>
                    <a:pt x="4942" y="3267"/>
                    <a:pt x="4950" y="3262"/>
                    <a:pt x="4959" y="3257"/>
                  </a:cubicBezTo>
                  <a:lnTo>
                    <a:pt x="4959" y="3257"/>
                  </a:lnTo>
                  <a:cubicBezTo>
                    <a:pt x="4960" y="3256"/>
                    <a:pt x="4962" y="3255"/>
                    <a:pt x="4962" y="3255"/>
                  </a:cubicBezTo>
                  <a:lnTo>
                    <a:pt x="4962" y="3255"/>
                  </a:lnTo>
                  <a:cubicBezTo>
                    <a:pt x="4971" y="3249"/>
                    <a:pt x="4979" y="3244"/>
                    <a:pt x="4987" y="3239"/>
                  </a:cubicBezTo>
                  <a:lnTo>
                    <a:pt x="4987" y="3239"/>
                  </a:lnTo>
                  <a:cubicBezTo>
                    <a:pt x="4990" y="3238"/>
                    <a:pt x="4993" y="3235"/>
                    <a:pt x="4996" y="3233"/>
                  </a:cubicBezTo>
                  <a:lnTo>
                    <a:pt x="4996" y="3233"/>
                  </a:lnTo>
                  <a:cubicBezTo>
                    <a:pt x="5003" y="3229"/>
                    <a:pt x="5009" y="3225"/>
                    <a:pt x="5015" y="3220"/>
                  </a:cubicBezTo>
                  <a:lnTo>
                    <a:pt x="5015" y="3220"/>
                  </a:lnTo>
                  <a:cubicBezTo>
                    <a:pt x="5018" y="3219"/>
                    <a:pt x="5021" y="3217"/>
                    <a:pt x="5023" y="3215"/>
                  </a:cubicBezTo>
                  <a:lnTo>
                    <a:pt x="5023" y="3215"/>
                  </a:lnTo>
                  <a:cubicBezTo>
                    <a:pt x="5025" y="3214"/>
                    <a:pt x="5027" y="3212"/>
                    <a:pt x="5028" y="3211"/>
                  </a:cubicBezTo>
                  <a:lnTo>
                    <a:pt x="5028" y="3211"/>
                  </a:lnTo>
                  <a:cubicBezTo>
                    <a:pt x="5031" y="3210"/>
                    <a:pt x="5033" y="3208"/>
                    <a:pt x="5034" y="3208"/>
                  </a:cubicBezTo>
                  <a:lnTo>
                    <a:pt x="5034" y="3208"/>
                  </a:lnTo>
                  <a:cubicBezTo>
                    <a:pt x="5045" y="3200"/>
                    <a:pt x="5054" y="3193"/>
                    <a:pt x="5064" y="3185"/>
                  </a:cubicBezTo>
                  <a:lnTo>
                    <a:pt x="5064" y="3185"/>
                  </a:lnTo>
                  <a:cubicBezTo>
                    <a:pt x="5066" y="3183"/>
                    <a:pt x="5069" y="3182"/>
                    <a:pt x="5071" y="3180"/>
                  </a:cubicBezTo>
                  <a:lnTo>
                    <a:pt x="5071" y="3180"/>
                  </a:lnTo>
                  <a:cubicBezTo>
                    <a:pt x="5083" y="3172"/>
                    <a:pt x="5093" y="3163"/>
                    <a:pt x="5104" y="3153"/>
                  </a:cubicBezTo>
                  <a:lnTo>
                    <a:pt x="5104" y="3153"/>
                  </a:lnTo>
                  <a:cubicBezTo>
                    <a:pt x="5106" y="3153"/>
                    <a:pt x="5106" y="3153"/>
                    <a:pt x="5106" y="3152"/>
                  </a:cubicBezTo>
                  <a:lnTo>
                    <a:pt x="5106" y="3152"/>
                  </a:lnTo>
                  <a:cubicBezTo>
                    <a:pt x="5108" y="3151"/>
                    <a:pt x="5110" y="3149"/>
                    <a:pt x="5111" y="3148"/>
                  </a:cubicBezTo>
                  <a:lnTo>
                    <a:pt x="5111" y="3148"/>
                  </a:lnTo>
                  <a:cubicBezTo>
                    <a:pt x="5120" y="3141"/>
                    <a:pt x="5128" y="3134"/>
                    <a:pt x="5136" y="3127"/>
                  </a:cubicBezTo>
                  <a:lnTo>
                    <a:pt x="5136" y="3127"/>
                  </a:lnTo>
                  <a:cubicBezTo>
                    <a:pt x="5138" y="3124"/>
                    <a:pt x="5140" y="3123"/>
                    <a:pt x="5143" y="3120"/>
                  </a:cubicBezTo>
                  <a:lnTo>
                    <a:pt x="5143" y="3120"/>
                  </a:lnTo>
                  <a:cubicBezTo>
                    <a:pt x="5153" y="3112"/>
                    <a:pt x="5161" y="3103"/>
                    <a:pt x="5170" y="3094"/>
                  </a:cubicBezTo>
                  <a:lnTo>
                    <a:pt x="5170" y="3094"/>
                  </a:lnTo>
                  <a:lnTo>
                    <a:pt x="5170" y="3094"/>
                  </a:lnTo>
                  <a:lnTo>
                    <a:pt x="5170" y="3094"/>
                  </a:lnTo>
                  <a:cubicBezTo>
                    <a:pt x="5172" y="3093"/>
                    <a:pt x="5172" y="3092"/>
                    <a:pt x="5173" y="3091"/>
                  </a:cubicBezTo>
                  <a:lnTo>
                    <a:pt x="5173" y="3091"/>
                  </a:lnTo>
                  <a:cubicBezTo>
                    <a:pt x="5181" y="3083"/>
                    <a:pt x="5188" y="3076"/>
                    <a:pt x="5195" y="3068"/>
                  </a:cubicBezTo>
                  <a:lnTo>
                    <a:pt x="5195" y="3068"/>
                  </a:lnTo>
                  <a:cubicBezTo>
                    <a:pt x="5197" y="3065"/>
                    <a:pt x="5199" y="3063"/>
                    <a:pt x="5201" y="3060"/>
                  </a:cubicBezTo>
                  <a:lnTo>
                    <a:pt x="5201" y="3060"/>
                  </a:lnTo>
                  <a:cubicBezTo>
                    <a:pt x="5207" y="3054"/>
                    <a:pt x="5213" y="3046"/>
                    <a:pt x="5219" y="3039"/>
                  </a:cubicBezTo>
                  <a:lnTo>
                    <a:pt x="5219" y="3039"/>
                  </a:lnTo>
                  <a:cubicBezTo>
                    <a:pt x="5220" y="3037"/>
                    <a:pt x="5222" y="3036"/>
                    <a:pt x="5223" y="3035"/>
                  </a:cubicBezTo>
                  <a:lnTo>
                    <a:pt x="5223" y="3035"/>
                  </a:lnTo>
                  <a:cubicBezTo>
                    <a:pt x="5223" y="3035"/>
                    <a:pt x="5223" y="3035"/>
                    <a:pt x="5224" y="3034"/>
                  </a:cubicBezTo>
                  <a:lnTo>
                    <a:pt x="5224" y="3034"/>
                  </a:lnTo>
                  <a:cubicBezTo>
                    <a:pt x="5231" y="3025"/>
                    <a:pt x="5236" y="3017"/>
                    <a:pt x="5243" y="3007"/>
                  </a:cubicBezTo>
                  <a:lnTo>
                    <a:pt x="5243" y="3007"/>
                  </a:lnTo>
                  <a:cubicBezTo>
                    <a:pt x="5244" y="3005"/>
                    <a:pt x="5246" y="3003"/>
                    <a:pt x="5248" y="3000"/>
                  </a:cubicBezTo>
                  <a:lnTo>
                    <a:pt x="5248" y="3000"/>
                  </a:lnTo>
                  <a:cubicBezTo>
                    <a:pt x="5252" y="2994"/>
                    <a:pt x="5257" y="2987"/>
                    <a:pt x="5261" y="2980"/>
                  </a:cubicBezTo>
                  <a:lnTo>
                    <a:pt x="5261" y="2980"/>
                  </a:lnTo>
                  <a:cubicBezTo>
                    <a:pt x="5262" y="2978"/>
                    <a:pt x="5263" y="2976"/>
                    <a:pt x="5264" y="2975"/>
                  </a:cubicBezTo>
                  <a:lnTo>
                    <a:pt x="5264" y="2975"/>
                  </a:lnTo>
                  <a:cubicBezTo>
                    <a:pt x="5265" y="2975"/>
                    <a:pt x="5265" y="2974"/>
                    <a:pt x="5265" y="2973"/>
                  </a:cubicBezTo>
                  <a:lnTo>
                    <a:pt x="5265" y="2973"/>
                  </a:lnTo>
                  <a:cubicBezTo>
                    <a:pt x="5271" y="2963"/>
                    <a:pt x="5276" y="2955"/>
                    <a:pt x="5280" y="2946"/>
                  </a:cubicBezTo>
                  <a:lnTo>
                    <a:pt x="5280" y="2946"/>
                  </a:lnTo>
                  <a:cubicBezTo>
                    <a:pt x="5281" y="2944"/>
                    <a:pt x="5282" y="2943"/>
                    <a:pt x="5283" y="2941"/>
                  </a:cubicBezTo>
                  <a:lnTo>
                    <a:pt x="5283" y="2941"/>
                  </a:lnTo>
                  <a:cubicBezTo>
                    <a:pt x="5286" y="2933"/>
                    <a:pt x="5290" y="2926"/>
                    <a:pt x="5293" y="2917"/>
                  </a:cubicBezTo>
                  <a:lnTo>
                    <a:pt x="5293" y="2917"/>
                  </a:lnTo>
                  <a:cubicBezTo>
                    <a:pt x="5294" y="2916"/>
                    <a:pt x="5295" y="2915"/>
                    <a:pt x="5295" y="2914"/>
                  </a:cubicBezTo>
                  <a:lnTo>
                    <a:pt x="5295" y="2914"/>
                  </a:lnTo>
                  <a:cubicBezTo>
                    <a:pt x="5295" y="2912"/>
                    <a:pt x="5295" y="2911"/>
                    <a:pt x="5297" y="2910"/>
                  </a:cubicBezTo>
                  <a:lnTo>
                    <a:pt x="5297" y="2910"/>
                  </a:lnTo>
                  <a:cubicBezTo>
                    <a:pt x="5300" y="2901"/>
                    <a:pt x="5303" y="2892"/>
                    <a:pt x="5307" y="2882"/>
                  </a:cubicBezTo>
                  <a:lnTo>
                    <a:pt x="5307" y="2882"/>
                  </a:lnTo>
                  <a:cubicBezTo>
                    <a:pt x="5307" y="2881"/>
                    <a:pt x="5307" y="2880"/>
                    <a:pt x="5307" y="2880"/>
                  </a:cubicBezTo>
                  <a:lnTo>
                    <a:pt x="5307" y="2880"/>
                  </a:lnTo>
                  <a:cubicBezTo>
                    <a:pt x="5309" y="2871"/>
                    <a:pt x="5312" y="2863"/>
                    <a:pt x="5314" y="2853"/>
                  </a:cubicBezTo>
                  <a:lnTo>
                    <a:pt x="5314" y="2853"/>
                  </a:lnTo>
                  <a:cubicBezTo>
                    <a:pt x="5314" y="2852"/>
                    <a:pt x="5314" y="2850"/>
                    <a:pt x="5315" y="2850"/>
                  </a:cubicBezTo>
                  <a:lnTo>
                    <a:pt x="5315" y="2850"/>
                  </a:lnTo>
                  <a:cubicBezTo>
                    <a:pt x="5315" y="2847"/>
                    <a:pt x="5316" y="2845"/>
                    <a:pt x="5316" y="2843"/>
                  </a:cubicBezTo>
                  <a:lnTo>
                    <a:pt x="5316" y="2843"/>
                  </a:lnTo>
                  <a:cubicBezTo>
                    <a:pt x="5317" y="2841"/>
                    <a:pt x="5317" y="2838"/>
                    <a:pt x="5318" y="2836"/>
                  </a:cubicBezTo>
                  <a:lnTo>
                    <a:pt x="5318" y="2836"/>
                  </a:lnTo>
                  <a:cubicBezTo>
                    <a:pt x="5319" y="2831"/>
                    <a:pt x="5320" y="2826"/>
                    <a:pt x="5320" y="2821"/>
                  </a:cubicBezTo>
                  <a:lnTo>
                    <a:pt x="5320" y="2821"/>
                  </a:lnTo>
                  <a:cubicBezTo>
                    <a:pt x="5320" y="2820"/>
                    <a:pt x="5320" y="2818"/>
                    <a:pt x="5320" y="2816"/>
                  </a:cubicBezTo>
                  <a:lnTo>
                    <a:pt x="5320" y="2816"/>
                  </a:lnTo>
                  <a:cubicBezTo>
                    <a:pt x="5321" y="2810"/>
                    <a:pt x="5322" y="2804"/>
                    <a:pt x="5322" y="2797"/>
                  </a:cubicBezTo>
                  <a:lnTo>
                    <a:pt x="5322" y="2797"/>
                  </a:lnTo>
                  <a:cubicBezTo>
                    <a:pt x="5322" y="2795"/>
                    <a:pt x="5322" y="2793"/>
                    <a:pt x="5323" y="2791"/>
                  </a:cubicBezTo>
                  <a:lnTo>
                    <a:pt x="5323" y="2791"/>
                  </a:lnTo>
                  <a:cubicBezTo>
                    <a:pt x="5323" y="2788"/>
                    <a:pt x="5323" y="2785"/>
                    <a:pt x="5323" y="2781"/>
                  </a:cubicBezTo>
                  <a:lnTo>
                    <a:pt x="5323" y="2781"/>
                  </a:lnTo>
                  <a:cubicBezTo>
                    <a:pt x="5323" y="2778"/>
                    <a:pt x="5323" y="2776"/>
                    <a:pt x="5323" y="2774"/>
                  </a:cubicBezTo>
                  <a:lnTo>
                    <a:pt x="5314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55CF541F-2DDA-4BDF-8E33-6AAA6B974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5329" y="7152819"/>
              <a:ext cx="5241999" cy="1879428"/>
            </a:xfrm>
            <a:custGeom>
              <a:avLst/>
              <a:gdLst>
                <a:gd name="T0" fmla="*/ 4479 w 5893"/>
                <a:gd name="T1" fmla="*/ 1558 h 2112"/>
                <a:gd name="T2" fmla="*/ 4479 w 5893"/>
                <a:gd name="T3" fmla="*/ 1558 h 2112"/>
                <a:gd name="T4" fmla="*/ 1526 w 5893"/>
                <a:gd name="T5" fmla="*/ 1608 h 2112"/>
                <a:gd name="T6" fmla="*/ 1526 w 5893"/>
                <a:gd name="T7" fmla="*/ 1608 h 2112"/>
                <a:gd name="T8" fmla="*/ 1412 w 5893"/>
                <a:gd name="T9" fmla="*/ 553 h 2112"/>
                <a:gd name="T10" fmla="*/ 1412 w 5893"/>
                <a:gd name="T11" fmla="*/ 553 h 2112"/>
                <a:gd name="T12" fmla="*/ 4365 w 5893"/>
                <a:gd name="T13" fmla="*/ 503 h 2112"/>
                <a:gd name="T14" fmla="*/ 4365 w 5893"/>
                <a:gd name="T15" fmla="*/ 503 h 2112"/>
                <a:gd name="T16" fmla="*/ 4479 w 5893"/>
                <a:gd name="T17" fmla="*/ 1558 h 2112"/>
                <a:gd name="T18" fmla="*/ 4751 w 5893"/>
                <a:gd name="T19" fmla="*/ 353 h 2112"/>
                <a:gd name="T20" fmla="*/ 4751 w 5893"/>
                <a:gd name="T21" fmla="*/ 353 h 2112"/>
                <a:gd name="T22" fmla="*/ 995 w 5893"/>
                <a:gd name="T23" fmla="*/ 416 h 2112"/>
                <a:gd name="T24" fmla="*/ 995 w 5893"/>
                <a:gd name="T25" fmla="*/ 416 h 2112"/>
                <a:gd name="T26" fmla="*/ 1140 w 5893"/>
                <a:gd name="T27" fmla="*/ 1758 h 2112"/>
                <a:gd name="T28" fmla="*/ 1140 w 5893"/>
                <a:gd name="T29" fmla="*/ 1758 h 2112"/>
                <a:gd name="T30" fmla="*/ 4896 w 5893"/>
                <a:gd name="T31" fmla="*/ 1695 h 2112"/>
                <a:gd name="T32" fmla="*/ 4896 w 5893"/>
                <a:gd name="T33" fmla="*/ 1695 h 2112"/>
                <a:gd name="T34" fmla="*/ 4751 w 5893"/>
                <a:gd name="T35" fmla="*/ 353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93" h="2112">
                  <a:moveTo>
                    <a:pt x="4479" y="1558"/>
                  </a:moveTo>
                  <a:lnTo>
                    <a:pt x="4479" y="1558"/>
                  </a:lnTo>
                  <a:cubicBezTo>
                    <a:pt x="3696" y="1863"/>
                    <a:pt x="2372" y="1886"/>
                    <a:pt x="1526" y="1608"/>
                  </a:cubicBezTo>
                  <a:lnTo>
                    <a:pt x="1526" y="1608"/>
                  </a:lnTo>
                  <a:cubicBezTo>
                    <a:pt x="681" y="1331"/>
                    <a:pt x="630" y="857"/>
                    <a:pt x="1412" y="553"/>
                  </a:cubicBezTo>
                  <a:lnTo>
                    <a:pt x="1412" y="553"/>
                  </a:lnTo>
                  <a:cubicBezTo>
                    <a:pt x="2195" y="249"/>
                    <a:pt x="3519" y="226"/>
                    <a:pt x="4365" y="503"/>
                  </a:cubicBezTo>
                  <a:lnTo>
                    <a:pt x="4365" y="503"/>
                  </a:lnTo>
                  <a:cubicBezTo>
                    <a:pt x="5210" y="781"/>
                    <a:pt x="5262" y="1254"/>
                    <a:pt x="4479" y="1558"/>
                  </a:cubicBezTo>
                  <a:close/>
                  <a:moveTo>
                    <a:pt x="4751" y="353"/>
                  </a:moveTo>
                  <a:lnTo>
                    <a:pt x="4751" y="353"/>
                  </a:lnTo>
                  <a:cubicBezTo>
                    <a:pt x="3676" y="0"/>
                    <a:pt x="1991" y="29"/>
                    <a:pt x="995" y="416"/>
                  </a:cubicBezTo>
                  <a:lnTo>
                    <a:pt x="995" y="416"/>
                  </a:lnTo>
                  <a:cubicBezTo>
                    <a:pt x="0" y="803"/>
                    <a:pt x="65" y="1405"/>
                    <a:pt x="1140" y="1758"/>
                  </a:cubicBezTo>
                  <a:lnTo>
                    <a:pt x="1140" y="1758"/>
                  </a:lnTo>
                  <a:cubicBezTo>
                    <a:pt x="2216" y="2111"/>
                    <a:pt x="3901" y="2083"/>
                    <a:pt x="4896" y="1695"/>
                  </a:cubicBezTo>
                  <a:lnTo>
                    <a:pt x="4896" y="1695"/>
                  </a:lnTo>
                  <a:cubicBezTo>
                    <a:pt x="5892" y="1308"/>
                    <a:pt x="5827" y="706"/>
                    <a:pt x="4751" y="3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19884D-D9A1-42F9-B015-C649A0FBAD1B}"/>
              </a:ext>
            </a:extLst>
          </p:cNvPr>
          <p:cNvGrpSpPr/>
          <p:nvPr/>
        </p:nvGrpSpPr>
        <p:grpSpPr>
          <a:xfrm>
            <a:off x="6709445" y="9138187"/>
            <a:ext cx="4508275" cy="3048677"/>
            <a:chOff x="6709445" y="9138187"/>
            <a:chExt cx="4508275" cy="3048677"/>
          </a:xfrm>
        </p:grpSpPr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875CCAE8-8AAA-4F2E-AC80-3E72B4E2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5320" y="9397148"/>
              <a:ext cx="3060449" cy="2075611"/>
            </a:xfrm>
            <a:custGeom>
              <a:avLst/>
              <a:gdLst>
                <a:gd name="T0" fmla="*/ 3430 w 3438"/>
                <a:gd name="T1" fmla="*/ 562 h 2331"/>
                <a:gd name="T2" fmla="*/ 3417 w 3438"/>
                <a:gd name="T3" fmla="*/ 517 h 2331"/>
                <a:gd name="T4" fmla="*/ 3394 w 3438"/>
                <a:gd name="T5" fmla="*/ 474 h 2331"/>
                <a:gd name="T6" fmla="*/ 3361 w 3438"/>
                <a:gd name="T7" fmla="*/ 430 h 2331"/>
                <a:gd name="T8" fmla="*/ 3320 w 3438"/>
                <a:gd name="T9" fmla="*/ 387 h 2331"/>
                <a:gd name="T10" fmla="*/ 3263 w 3438"/>
                <a:gd name="T11" fmla="*/ 340 h 2331"/>
                <a:gd name="T12" fmla="*/ 3201 w 3438"/>
                <a:gd name="T13" fmla="*/ 300 h 2331"/>
                <a:gd name="T14" fmla="*/ 3132 w 3438"/>
                <a:gd name="T15" fmla="*/ 261 h 2331"/>
                <a:gd name="T16" fmla="*/ 3052 w 3438"/>
                <a:gd name="T17" fmla="*/ 224 h 2331"/>
                <a:gd name="T18" fmla="*/ 2965 w 3438"/>
                <a:gd name="T19" fmla="*/ 188 h 2331"/>
                <a:gd name="T20" fmla="*/ 2816 w 3438"/>
                <a:gd name="T21" fmla="*/ 140 h 2331"/>
                <a:gd name="T22" fmla="*/ 2679 w 3438"/>
                <a:gd name="T23" fmla="*/ 103 h 2331"/>
                <a:gd name="T24" fmla="*/ 2469 w 3438"/>
                <a:gd name="T25" fmla="*/ 60 h 2331"/>
                <a:gd name="T26" fmla="*/ 2339 w 3438"/>
                <a:gd name="T27" fmla="*/ 40 h 2331"/>
                <a:gd name="T28" fmla="*/ 2133 w 3438"/>
                <a:gd name="T29" fmla="*/ 18 h 2331"/>
                <a:gd name="T30" fmla="*/ 1918 w 3438"/>
                <a:gd name="T31" fmla="*/ 4 h 2331"/>
                <a:gd name="T32" fmla="*/ 1671 w 3438"/>
                <a:gd name="T33" fmla="*/ 0 h 2331"/>
                <a:gd name="T34" fmla="*/ 1490 w 3438"/>
                <a:gd name="T35" fmla="*/ 5 h 2331"/>
                <a:gd name="T36" fmla="*/ 1238 w 3438"/>
                <a:gd name="T37" fmla="*/ 24 h 2331"/>
                <a:gd name="T38" fmla="*/ 997 w 3438"/>
                <a:gd name="T39" fmla="*/ 56 h 2331"/>
                <a:gd name="T40" fmla="*/ 764 w 3438"/>
                <a:gd name="T41" fmla="*/ 103 h 2331"/>
                <a:gd name="T42" fmla="*/ 590 w 3438"/>
                <a:gd name="T43" fmla="*/ 150 h 2331"/>
                <a:gd name="T44" fmla="*/ 421 w 3438"/>
                <a:gd name="T45" fmla="*/ 209 h 2331"/>
                <a:gd name="T46" fmla="*/ 342 w 3438"/>
                <a:gd name="T47" fmla="*/ 244 h 2331"/>
                <a:gd name="T48" fmla="*/ 251 w 3438"/>
                <a:gd name="T49" fmla="*/ 290 h 2331"/>
                <a:gd name="T50" fmla="*/ 186 w 3438"/>
                <a:gd name="T51" fmla="*/ 331 h 2331"/>
                <a:gd name="T52" fmla="*/ 121 w 3438"/>
                <a:gd name="T53" fmla="*/ 383 h 2331"/>
                <a:gd name="T54" fmla="*/ 80 w 3438"/>
                <a:gd name="T55" fmla="*/ 425 h 2331"/>
                <a:gd name="T56" fmla="*/ 40 w 3438"/>
                <a:gd name="T57" fmla="*/ 476 h 2331"/>
                <a:gd name="T58" fmla="*/ 18 w 3438"/>
                <a:gd name="T59" fmla="*/ 519 h 2331"/>
                <a:gd name="T60" fmla="*/ 5 w 3438"/>
                <a:gd name="T61" fmla="*/ 562 h 2331"/>
                <a:gd name="T62" fmla="*/ 1 w 3438"/>
                <a:gd name="T63" fmla="*/ 2322 h 2331"/>
                <a:gd name="T64" fmla="*/ 12 w 3438"/>
                <a:gd name="T65" fmla="*/ 2260 h 2331"/>
                <a:gd name="T66" fmla="*/ 42 w 3438"/>
                <a:gd name="T67" fmla="*/ 2198 h 2331"/>
                <a:gd name="T68" fmla="*/ 84 w 3438"/>
                <a:gd name="T69" fmla="*/ 2141 h 2331"/>
                <a:gd name="T70" fmla="*/ 143 w 3438"/>
                <a:gd name="T71" fmla="*/ 2087 h 2331"/>
                <a:gd name="T72" fmla="*/ 224 w 3438"/>
                <a:gd name="T73" fmla="*/ 2029 h 2331"/>
                <a:gd name="T74" fmla="*/ 343 w 3438"/>
                <a:gd name="T75" fmla="*/ 1965 h 2331"/>
                <a:gd name="T76" fmla="*/ 422 w 3438"/>
                <a:gd name="T77" fmla="*/ 1931 h 2331"/>
                <a:gd name="T78" fmla="*/ 612 w 3438"/>
                <a:gd name="T79" fmla="*/ 1865 h 2331"/>
                <a:gd name="T80" fmla="*/ 842 w 3438"/>
                <a:gd name="T81" fmla="*/ 1806 h 2331"/>
                <a:gd name="T82" fmla="*/ 1079 w 3438"/>
                <a:gd name="T83" fmla="*/ 1765 h 2331"/>
                <a:gd name="T84" fmla="*/ 1331 w 3438"/>
                <a:gd name="T85" fmla="*/ 1737 h 2331"/>
                <a:gd name="T86" fmla="*/ 1648 w 3438"/>
                <a:gd name="T87" fmla="*/ 1722 h 2331"/>
                <a:gd name="T88" fmla="*/ 1946 w 3438"/>
                <a:gd name="T89" fmla="*/ 1726 h 2331"/>
                <a:gd name="T90" fmla="*/ 2269 w 3438"/>
                <a:gd name="T91" fmla="*/ 1753 h 2331"/>
                <a:gd name="T92" fmla="*/ 2531 w 3438"/>
                <a:gd name="T93" fmla="*/ 1793 h 2331"/>
                <a:gd name="T94" fmla="*/ 2750 w 3438"/>
                <a:gd name="T95" fmla="*/ 1842 h 2331"/>
                <a:gd name="T96" fmla="*/ 2952 w 3438"/>
                <a:gd name="T97" fmla="*/ 1905 h 2331"/>
                <a:gd name="T98" fmla="*/ 3041 w 3438"/>
                <a:gd name="T99" fmla="*/ 1939 h 2331"/>
                <a:gd name="T100" fmla="*/ 3121 w 3438"/>
                <a:gd name="T101" fmla="*/ 1977 h 2331"/>
                <a:gd name="T102" fmla="*/ 3193 w 3438"/>
                <a:gd name="T103" fmla="*/ 2016 h 2331"/>
                <a:gd name="T104" fmla="*/ 3263 w 3438"/>
                <a:gd name="T105" fmla="*/ 2061 h 2331"/>
                <a:gd name="T106" fmla="*/ 3315 w 3438"/>
                <a:gd name="T107" fmla="*/ 2103 h 2331"/>
                <a:gd name="T108" fmla="*/ 3357 w 3438"/>
                <a:gd name="T109" fmla="*/ 2145 h 2331"/>
                <a:gd name="T110" fmla="*/ 3390 w 3438"/>
                <a:gd name="T111" fmla="*/ 2188 h 2331"/>
                <a:gd name="T112" fmla="*/ 3415 w 3438"/>
                <a:gd name="T113" fmla="*/ 2232 h 2331"/>
                <a:gd name="T114" fmla="*/ 3430 w 3438"/>
                <a:gd name="T115" fmla="*/ 2276 h 2331"/>
                <a:gd name="T116" fmla="*/ 3437 w 3438"/>
                <a:gd name="T117" fmla="*/ 2328 h 2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38" h="2331">
                  <a:moveTo>
                    <a:pt x="3435" y="606"/>
                  </a:moveTo>
                  <a:lnTo>
                    <a:pt x="3435" y="606"/>
                  </a:lnTo>
                  <a:cubicBezTo>
                    <a:pt x="3435" y="601"/>
                    <a:pt x="3435" y="597"/>
                    <a:pt x="3435" y="592"/>
                  </a:cubicBezTo>
                  <a:lnTo>
                    <a:pt x="3435" y="592"/>
                  </a:lnTo>
                  <a:cubicBezTo>
                    <a:pt x="3434" y="590"/>
                    <a:pt x="3434" y="588"/>
                    <a:pt x="3434" y="586"/>
                  </a:cubicBezTo>
                  <a:lnTo>
                    <a:pt x="3434" y="586"/>
                  </a:lnTo>
                  <a:cubicBezTo>
                    <a:pt x="3434" y="583"/>
                    <a:pt x="3433" y="580"/>
                    <a:pt x="3433" y="576"/>
                  </a:cubicBezTo>
                  <a:lnTo>
                    <a:pt x="3433" y="576"/>
                  </a:lnTo>
                  <a:cubicBezTo>
                    <a:pt x="3432" y="574"/>
                    <a:pt x="3432" y="573"/>
                    <a:pt x="3432" y="571"/>
                  </a:cubicBezTo>
                  <a:lnTo>
                    <a:pt x="3432" y="571"/>
                  </a:lnTo>
                  <a:cubicBezTo>
                    <a:pt x="3431" y="568"/>
                    <a:pt x="3431" y="565"/>
                    <a:pt x="3430" y="562"/>
                  </a:cubicBezTo>
                  <a:lnTo>
                    <a:pt x="3430" y="562"/>
                  </a:lnTo>
                  <a:cubicBezTo>
                    <a:pt x="3430" y="560"/>
                    <a:pt x="3430" y="557"/>
                    <a:pt x="3429" y="556"/>
                  </a:cubicBezTo>
                  <a:lnTo>
                    <a:pt x="3429" y="556"/>
                  </a:lnTo>
                  <a:cubicBezTo>
                    <a:pt x="3428" y="552"/>
                    <a:pt x="3428" y="550"/>
                    <a:pt x="3427" y="547"/>
                  </a:cubicBezTo>
                  <a:lnTo>
                    <a:pt x="3427" y="547"/>
                  </a:lnTo>
                  <a:cubicBezTo>
                    <a:pt x="3426" y="544"/>
                    <a:pt x="3425" y="543"/>
                    <a:pt x="3424" y="540"/>
                  </a:cubicBezTo>
                  <a:lnTo>
                    <a:pt x="3424" y="540"/>
                  </a:lnTo>
                  <a:cubicBezTo>
                    <a:pt x="3424" y="538"/>
                    <a:pt x="3423" y="535"/>
                    <a:pt x="3422" y="533"/>
                  </a:cubicBezTo>
                  <a:lnTo>
                    <a:pt x="3422" y="533"/>
                  </a:lnTo>
                  <a:cubicBezTo>
                    <a:pt x="3421" y="530"/>
                    <a:pt x="3420" y="527"/>
                    <a:pt x="3420" y="526"/>
                  </a:cubicBezTo>
                  <a:lnTo>
                    <a:pt x="3420" y="526"/>
                  </a:lnTo>
                  <a:cubicBezTo>
                    <a:pt x="3418" y="523"/>
                    <a:pt x="3418" y="521"/>
                    <a:pt x="3417" y="517"/>
                  </a:cubicBezTo>
                  <a:lnTo>
                    <a:pt x="3417" y="517"/>
                  </a:lnTo>
                  <a:cubicBezTo>
                    <a:pt x="3416" y="515"/>
                    <a:pt x="3414" y="513"/>
                    <a:pt x="3414" y="511"/>
                  </a:cubicBezTo>
                  <a:lnTo>
                    <a:pt x="3414" y="511"/>
                  </a:lnTo>
                  <a:cubicBezTo>
                    <a:pt x="3413" y="508"/>
                    <a:pt x="3411" y="505"/>
                    <a:pt x="3410" y="503"/>
                  </a:cubicBezTo>
                  <a:lnTo>
                    <a:pt x="3410" y="503"/>
                  </a:lnTo>
                  <a:cubicBezTo>
                    <a:pt x="3409" y="501"/>
                    <a:pt x="3407" y="498"/>
                    <a:pt x="3407" y="496"/>
                  </a:cubicBezTo>
                  <a:lnTo>
                    <a:pt x="3407" y="496"/>
                  </a:lnTo>
                  <a:cubicBezTo>
                    <a:pt x="3405" y="493"/>
                    <a:pt x="3404" y="491"/>
                    <a:pt x="3402" y="488"/>
                  </a:cubicBezTo>
                  <a:lnTo>
                    <a:pt x="3402" y="488"/>
                  </a:lnTo>
                  <a:cubicBezTo>
                    <a:pt x="3401" y="485"/>
                    <a:pt x="3400" y="484"/>
                    <a:pt x="3398" y="481"/>
                  </a:cubicBezTo>
                  <a:lnTo>
                    <a:pt x="3398" y="481"/>
                  </a:lnTo>
                  <a:cubicBezTo>
                    <a:pt x="3397" y="478"/>
                    <a:pt x="3395" y="476"/>
                    <a:pt x="3394" y="474"/>
                  </a:cubicBezTo>
                  <a:lnTo>
                    <a:pt x="3394" y="474"/>
                  </a:lnTo>
                  <a:cubicBezTo>
                    <a:pt x="3392" y="471"/>
                    <a:pt x="3391" y="469"/>
                    <a:pt x="3390" y="467"/>
                  </a:cubicBezTo>
                  <a:lnTo>
                    <a:pt x="3390" y="467"/>
                  </a:lnTo>
                  <a:cubicBezTo>
                    <a:pt x="3388" y="464"/>
                    <a:pt x="3386" y="461"/>
                    <a:pt x="3384" y="459"/>
                  </a:cubicBezTo>
                  <a:lnTo>
                    <a:pt x="3384" y="459"/>
                  </a:lnTo>
                  <a:cubicBezTo>
                    <a:pt x="3383" y="456"/>
                    <a:pt x="3381" y="455"/>
                    <a:pt x="3379" y="452"/>
                  </a:cubicBezTo>
                  <a:lnTo>
                    <a:pt x="3379" y="452"/>
                  </a:lnTo>
                  <a:cubicBezTo>
                    <a:pt x="3378" y="449"/>
                    <a:pt x="3375" y="447"/>
                    <a:pt x="3373" y="445"/>
                  </a:cubicBezTo>
                  <a:lnTo>
                    <a:pt x="3373" y="445"/>
                  </a:lnTo>
                  <a:cubicBezTo>
                    <a:pt x="3371" y="442"/>
                    <a:pt x="3370" y="440"/>
                    <a:pt x="3368" y="438"/>
                  </a:cubicBezTo>
                  <a:lnTo>
                    <a:pt x="3368" y="438"/>
                  </a:lnTo>
                  <a:cubicBezTo>
                    <a:pt x="3365" y="435"/>
                    <a:pt x="3364" y="432"/>
                    <a:pt x="3361" y="430"/>
                  </a:cubicBezTo>
                  <a:lnTo>
                    <a:pt x="3361" y="430"/>
                  </a:lnTo>
                  <a:cubicBezTo>
                    <a:pt x="3359" y="428"/>
                    <a:pt x="3358" y="425"/>
                    <a:pt x="3356" y="424"/>
                  </a:cubicBezTo>
                  <a:lnTo>
                    <a:pt x="3356" y="424"/>
                  </a:lnTo>
                  <a:cubicBezTo>
                    <a:pt x="3354" y="421"/>
                    <a:pt x="3351" y="419"/>
                    <a:pt x="3348" y="415"/>
                  </a:cubicBezTo>
                  <a:lnTo>
                    <a:pt x="3348" y="415"/>
                  </a:lnTo>
                  <a:cubicBezTo>
                    <a:pt x="3347" y="414"/>
                    <a:pt x="3345" y="412"/>
                    <a:pt x="3342" y="409"/>
                  </a:cubicBezTo>
                  <a:lnTo>
                    <a:pt x="3342" y="409"/>
                  </a:lnTo>
                  <a:cubicBezTo>
                    <a:pt x="3340" y="407"/>
                    <a:pt x="3337" y="404"/>
                    <a:pt x="3335" y="402"/>
                  </a:cubicBezTo>
                  <a:lnTo>
                    <a:pt x="3335" y="402"/>
                  </a:lnTo>
                  <a:cubicBezTo>
                    <a:pt x="3333" y="399"/>
                    <a:pt x="3330" y="397"/>
                    <a:pt x="3329" y="396"/>
                  </a:cubicBezTo>
                  <a:lnTo>
                    <a:pt x="3329" y="396"/>
                  </a:lnTo>
                  <a:cubicBezTo>
                    <a:pt x="3326" y="392"/>
                    <a:pt x="3322" y="389"/>
                    <a:pt x="3320" y="387"/>
                  </a:cubicBezTo>
                  <a:lnTo>
                    <a:pt x="3320" y="387"/>
                  </a:lnTo>
                  <a:cubicBezTo>
                    <a:pt x="3318" y="385"/>
                    <a:pt x="3316" y="383"/>
                    <a:pt x="3313" y="381"/>
                  </a:cubicBezTo>
                  <a:lnTo>
                    <a:pt x="3313" y="381"/>
                  </a:lnTo>
                  <a:cubicBezTo>
                    <a:pt x="3310" y="379"/>
                    <a:pt x="3307" y="376"/>
                    <a:pt x="3304" y="373"/>
                  </a:cubicBezTo>
                  <a:lnTo>
                    <a:pt x="3304" y="373"/>
                  </a:lnTo>
                  <a:cubicBezTo>
                    <a:pt x="3301" y="371"/>
                    <a:pt x="3299" y="369"/>
                    <a:pt x="3297" y="367"/>
                  </a:cubicBezTo>
                  <a:lnTo>
                    <a:pt x="3297" y="367"/>
                  </a:lnTo>
                  <a:cubicBezTo>
                    <a:pt x="3293" y="364"/>
                    <a:pt x="3289" y="361"/>
                    <a:pt x="3286" y="358"/>
                  </a:cubicBezTo>
                  <a:lnTo>
                    <a:pt x="3286" y="358"/>
                  </a:lnTo>
                  <a:cubicBezTo>
                    <a:pt x="3284" y="356"/>
                    <a:pt x="3282" y="356"/>
                    <a:pt x="3280" y="353"/>
                  </a:cubicBezTo>
                  <a:lnTo>
                    <a:pt x="3280" y="353"/>
                  </a:lnTo>
                  <a:cubicBezTo>
                    <a:pt x="3275" y="349"/>
                    <a:pt x="3269" y="345"/>
                    <a:pt x="3263" y="340"/>
                  </a:cubicBezTo>
                  <a:lnTo>
                    <a:pt x="3263" y="340"/>
                  </a:lnTo>
                  <a:cubicBezTo>
                    <a:pt x="3262" y="340"/>
                    <a:pt x="3262" y="340"/>
                    <a:pt x="3262" y="340"/>
                  </a:cubicBezTo>
                  <a:lnTo>
                    <a:pt x="3262" y="340"/>
                  </a:lnTo>
                  <a:cubicBezTo>
                    <a:pt x="3256" y="336"/>
                    <a:pt x="3249" y="330"/>
                    <a:pt x="3242" y="326"/>
                  </a:cubicBezTo>
                  <a:lnTo>
                    <a:pt x="3242" y="326"/>
                  </a:lnTo>
                  <a:cubicBezTo>
                    <a:pt x="3240" y="324"/>
                    <a:pt x="3239" y="324"/>
                    <a:pt x="3236" y="322"/>
                  </a:cubicBezTo>
                  <a:lnTo>
                    <a:pt x="3236" y="322"/>
                  </a:lnTo>
                  <a:cubicBezTo>
                    <a:pt x="3232" y="320"/>
                    <a:pt x="3227" y="316"/>
                    <a:pt x="3223" y="313"/>
                  </a:cubicBezTo>
                  <a:lnTo>
                    <a:pt x="3223" y="313"/>
                  </a:lnTo>
                  <a:cubicBezTo>
                    <a:pt x="3220" y="311"/>
                    <a:pt x="3217" y="309"/>
                    <a:pt x="3214" y="307"/>
                  </a:cubicBezTo>
                  <a:lnTo>
                    <a:pt x="3214" y="307"/>
                  </a:lnTo>
                  <a:cubicBezTo>
                    <a:pt x="3210" y="305"/>
                    <a:pt x="3205" y="302"/>
                    <a:pt x="3201" y="300"/>
                  </a:cubicBezTo>
                  <a:lnTo>
                    <a:pt x="3201" y="300"/>
                  </a:lnTo>
                  <a:cubicBezTo>
                    <a:pt x="3197" y="298"/>
                    <a:pt x="3195" y="296"/>
                    <a:pt x="3192" y="294"/>
                  </a:cubicBezTo>
                  <a:lnTo>
                    <a:pt x="3192" y="294"/>
                  </a:lnTo>
                  <a:cubicBezTo>
                    <a:pt x="3187" y="292"/>
                    <a:pt x="3183" y="290"/>
                    <a:pt x="3179" y="287"/>
                  </a:cubicBezTo>
                  <a:lnTo>
                    <a:pt x="3179" y="287"/>
                  </a:lnTo>
                  <a:cubicBezTo>
                    <a:pt x="3175" y="285"/>
                    <a:pt x="3172" y="283"/>
                    <a:pt x="3168" y="281"/>
                  </a:cubicBezTo>
                  <a:lnTo>
                    <a:pt x="3168" y="281"/>
                  </a:lnTo>
                  <a:cubicBezTo>
                    <a:pt x="3164" y="278"/>
                    <a:pt x="3160" y="276"/>
                    <a:pt x="3156" y="274"/>
                  </a:cubicBezTo>
                  <a:lnTo>
                    <a:pt x="3156" y="274"/>
                  </a:lnTo>
                  <a:cubicBezTo>
                    <a:pt x="3152" y="271"/>
                    <a:pt x="3149" y="270"/>
                    <a:pt x="3145" y="268"/>
                  </a:cubicBezTo>
                  <a:lnTo>
                    <a:pt x="3145" y="268"/>
                  </a:lnTo>
                  <a:cubicBezTo>
                    <a:pt x="3140" y="265"/>
                    <a:pt x="3136" y="264"/>
                    <a:pt x="3132" y="261"/>
                  </a:cubicBezTo>
                  <a:lnTo>
                    <a:pt x="3132" y="261"/>
                  </a:lnTo>
                  <a:cubicBezTo>
                    <a:pt x="3128" y="260"/>
                    <a:pt x="3124" y="257"/>
                    <a:pt x="3120" y="255"/>
                  </a:cubicBezTo>
                  <a:lnTo>
                    <a:pt x="3120" y="255"/>
                  </a:lnTo>
                  <a:cubicBezTo>
                    <a:pt x="3115" y="253"/>
                    <a:pt x="3111" y="251"/>
                    <a:pt x="3106" y="248"/>
                  </a:cubicBezTo>
                  <a:lnTo>
                    <a:pt x="3106" y="248"/>
                  </a:lnTo>
                  <a:cubicBezTo>
                    <a:pt x="3102" y="247"/>
                    <a:pt x="3098" y="245"/>
                    <a:pt x="3094" y="243"/>
                  </a:cubicBezTo>
                  <a:lnTo>
                    <a:pt x="3094" y="243"/>
                  </a:lnTo>
                  <a:cubicBezTo>
                    <a:pt x="3090" y="241"/>
                    <a:pt x="3085" y="238"/>
                    <a:pt x="3079" y="236"/>
                  </a:cubicBezTo>
                  <a:lnTo>
                    <a:pt x="3079" y="236"/>
                  </a:lnTo>
                  <a:cubicBezTo>
                    <a:pt x="3076" y="234"/>
                    <a:pt x="3072" y="232"/>
                    <a:pt x="3068" y="231"/>
                  </a:cubicBezTo>
                  <a:lnTo>
                    <a:pt x="3068" y="231"/>
                  </a:lnTo>
                  <a:cubicBezTo>
                    <a:pt x="3062" y="229"/>
                    <a:pt x="3057" y="226"/>
                    <a:pt x="3052" y="224"/>
                  </a:cubicBezTo>
                  <a:lnTo>
                    <a:pt x="3052" y="224"/>
                  </a:lnTo>
                  <a:cubicBezTo>
                    <a:pt x="3049" y="222"/>
                    <a:pt x="3045" y="220"/>
                    <a:pt x="3039" y="218"/>
                  </a:cubicBezTo>
                  <a:lnTo>
                    <a:pt x="3039" y="218"/>
                  </a:lnTo>
                  <a:cubicBezTo>
                    <a:pt x="3035" y="216"/>
                    <a:pt x="3029" y="214"/>
                    <a:pt x="3024" y="212"/>
                  </a:cubicBezTo>
                  <a:lnTo>
                    <a:pt x="3024" y="212"/>
                  </a:lnTo>
                  <a:cubicBezTo>
                    <a:pt x="3020" y="210"/>
                    <a:pt x="3015" y="208"/>
                    <a:pt x="3011" y="206"/>
                  </a:cubicBezTo>
                  <a:lnTo>
                    <a:pt x="3011" y="206"/>
                  </a:lnTo>
                  <a:cubicBezTo>
                    <a:pt x="3006" y="205"/>
                    <a:pt x="3000" y="202"/>
                    <a:pt x="2995" y="200"/>
                  </a:cubicBezTo>
                  <a:lnTo>
                    <a:pt x="2995" y="200"/>
                  </a:lnTo>
                  <a:cubicBezTo>
                    <a:pt x="2990" y="199"/>
                    <a:pt x="2986" y="196"/>
                    <a:pt x="2981" y="195"/>
                  </a:cubicBezTo>
                  <a:lnTo>
                    <a:pt x="2981" y="195"/>
                  </a:lnTo>
                  <a:cubicBezTo>
                    <a:pt x="2976" y="193"/>
                    <a:pt x="2970" y="191"/>
                    <a:pt x="2965" y="188"/>
                  </a:cubicBezTo>
                  <a:lnTo>
                    <a:pt x="2965" y="188"/>
                  </a:lnTo>
                  <a:cubicBezTo>
                    <a:pt x="2960" y="187"/>
                    <a:pt x="2955" y="185"/>
                    <a:pt x="2950" y="183"/>
                  </a:cubicBezTo>
                  <a:lnTo>
                    <a:pt x="2950" y="183"/>
                  </a:lnTo>
                  <a:cubicBezTo>
                    <a:pt x="2948" y="182"/>
                    <a:pt x="2947" y="182"/>
                    <a:pt x="2945" y="182"/>
                  </a:cubicBezTo>
                  <a:lnTo>
                    <a:pt x="2945" y="182"/>
                  </a:lnTo>
                  <a:cubicBezTo>
                    <a:pt x="2943" y="181"/>
                    <a:pt x="2942" y="180"/>
                    <a:pt x="2940" y="180"/>
                  </a:cubicBezTo>
                  <a:lnTo>
                    <a:pt x="2940" y="180"/>
                  </a:lnTo>
                  <a:cubicBezTo>
                    <a:pt x="2924" y="174"/>
                    <a:pt x="2907" y="168"/>
                    <a:pt x="2889" y="162"/>
                  </a:cubicBezTo>
                  <a:lnTo>
                    <a:pt x="2889" y="162"/>
                  </a:lnTo>
                  <a:cubicBezTo>
                    <a:pt x="2871" y="156"/>
                    <a:pt x="2851" y="150"/>
                    <a:pt x="2831" y="144"/>
                  </a:cubicBezTo>
                  <a:lnTo>
                    <a:pt x="2831" y="144"/>
                  </a:lnTo>
                  <a:cubicBezTo>
                    <a:pt x="2826" y="142"/>
                    <a:pt x="2821" y="140"/>
                    <a:pt x="2816" y="140"/>
                  </a:cubicBezTo>
                  <a:lnTo>
                    <a:pt x="2816" y="140"/>
                  </a:lnTo>
                  <a:cubicBezTo>
                    <a:pt x="2811" y="138"/>
                    <a:pt x="2806" y="136"/>
                    <a:pt x="2801" y="135"/>
                  </a:cubicBezTo>
                  <a:lnTo>
                    <a:pt x="2801" y="135"/>
                  </a:lnTo>
                  <a:cubicBezTo>
                    <a:pt x="2792" y="132"/>
                    <a:pt x="2782" y="130"/>
                    <a:pt x="2773" y="128"/>
                  </a:cubicBezTo>
                  <a:lnTo>
                    <a:pt x="2773" y="128"/>
                  </a:lnTo>
                  <a:cubicBezTo>
                    <a:pt x="2764" y="125"/>
                    <a:pt x="2757" y="123"/>
                    <a:pt x="2748" y="121"/>
                  </a:cubicBezTo>
                  <a:lnTo>
                    <a:pt x="2748" y="121"/>
                  </a:lnTo>
                  <a:cubicBezTo>
                    <a:pt x="2733" y="116"/>
                    <a:pt x="2717" y="112"/>
                    <a:pt x="2701" y="109"/>
                  </a:cubicBezTo>
                  <a:lnTo>
                    <a:pt x="2701" y="109"/>
                  </a:lnTo>
                  <a:cubicBezTo>
                    <a:pt x="2694" y="107"/>
                    <a:pt x="2688" y="106"/>
                    <a:pt x="2682" y="104"/>
                  </a:cubicBezTo>
                  <a:lnTo>
                    <a:pt x="2682" y="104"/>
                  </a:lnTo>
                  <a:cubicBezTo>
                    <a:pt x="2681" y="104"/>
                    <a:pt x="2681" y="104"/>
                    <a:pt x="2679" y="103"/>
                  </a:cubicBezTo>
                  <a:lnTo>
                    <a:pt x="2679" y="103"/>
                  </a:lnTo>
                  <a:cubicBezTo>
                    <a:pt x="2659" y="99"/>
                    <a:pt x="2638" y="93"/>
                    <a:pt x="2617" y="89"/>
                  </a:cubicBezTo>
                  <a:lnTo>
                    <a:pt x="2617" y="89"/>
                  </a:lnTo>
                  <a:cubicBezTo>
                    <a:pt x="2611" y="87"/>
                    <a:pt x="2606" y="87"/>
                    <a:pt x="2600" y="86"/>
                  </a:cubicBezTo>
                  <a:lnTo>
                    <a:pt x="2600" y="86"/>
                  </a:lnTo>
                  <a:cubicBezTo>
                    <a:pt x="2589" y="83"/>
                    <a:pt x="2579" y="80"/>
                    <a:pt x="2568" y="79"/>
                  </a:cubicBezTo>
                  <a:lnTo>
                    <a:pt x="2568" y="79"/>
                  </a:lnTo>
                  <a:cubicBezTo>
                    <a:pt x="2562" y="77"/>
                    <a:pt x="2555" y="76"/>
                    <a:pt x="2549" y="74"/>
                  </a:cubicBezTo>
                  <a:lnTo>
                    <a:pt x="2549" y="74"/>
                  </a:lnTo>
                  <a:cubicBezTo>
                    <a:pt x="2543" y="74"/>
                    <a:pt x="2536" y="73"/>
                    <a:pt x="2530" y="71"/>
                  </a:cubicBezTo>
                  <a:lnTo>
                    <a:pt x="2530" y="71"/>
                  </a:lnTo>
                  <a:cubicBezTo>
                    <a:pt x="2510" y="68"/>
                    <a:pt x="2490" y="63"/>
                    <a:pt x="2469" y="60"/>
                  </a:cubicBezTo>
                  <a:lnTo>
                    <a:pt x="2469" y="60"/>
                  </a:lnTo>
                  <a:cubicBezTo>
                    <a:pt x="2467" y="60"/>
                    <a:pt x="2465" y="59"/>
                    <a:pt x="2462" y="59"/>
                  </a:cubicBezTo>
                  <a:lnTo>
                    <a:pt x="2462" y="59"/>
                  </a:lnTo>
                  <a:cubicBezTo>
                    <a:pt x="2461" y="59"/>
                    <a:pt x="2461" y="59"/>
                    <a:pt x="2460" y="59"/>
                  </a:cubicBezTo>
                  <a:lnTo>
                    <a:pt x="2460" y="59"/>
                  </a:lnTo>
                  <a:cubicBezTo>
                    <a:pt x="2458" y="58"/>
                    <a:pt x="2455" y="58"/>
                    <a:pt x="2454" y="57"/>
                  </a:cubicBezTo>
                  <a:lnTo>
                    <a:pt x="2454" y="57"/>
                  </a:lnTo>
                  <a:cubicBezTo>
                    <a:pt x="2424" y="53"/>
                    <a:pt x="2396" y="49"/>
                    <a:pt x="2367" y="44"/>
                  </a:cubicBezTo>
                  <a:lnTo>
                    <a:pt x="2367" y="44"/>
                  </a:lnTo>
                  <a:cubicBezTo>
                    <a:pt x="2363" y="44"/>
                    <a:pt x="2359" y="43"/>
                    <a:pt x="2355" y="43"/>
                  </a:cubicBezTo>
                  <a:lnTo>
                    <a:pt x="2355" y="43"/>
                  </a:lnTo>
                  <a:cubicBezTo>
                    <a:pt x="2350" y="42"/>
                    <a:pt x="2344" y="41"/>
                    <a:pt x="2339" y="40"/>
                  </a:cubicBezTo>
                  <a:lnTo>
                    <a:pt x="2339" y="40"/>
                  </a:lnTo>
                  <a:cubicBezTo>
                    <a:pt x="2315" y="37"/>
                    <a:pt x="2292" y="34"/>
                    <a:pt x="2268" y="32"/>
                  </a:cubicBezTo>
                  <a:lnTo>
                    <a:pt x="2268" y="32"/>
                  </a:lnTo>
                  <a:cubicBezTo>
                    <a:pt x="2262" y="31"/>
                    <a:pt x="2256" y="30"/>
                    <a:pt x="2250" y="29"/>
                  </a:cubicBezTo>
                  <a:lnTo>
                    <a:pt x="2250" y="29"/>
                  </a:lnTo>
                  <a:cubicBezTo>
                    <a:pt x="2247" y="29"/>
                    <a:pt x="2245" y="28"/>
                    <a:pt x="2241" y="28"/>
                  </a:cubicBezTo>
                  <a:lnTo>
                    <a:pt x="2241" y="28"/>
                  </a:lnTo>
                  <a:cubicBezTo>
                    <a:pt x="2210" y="25"/>
                    <a:pt x="2179" y="21"/>
                    <a:pt x="2146" y="19"/>
                  </a:cubicBezTo>
                  <a:lnTo>
                    <a:pt x="2146" y="19"/>
                  </a:lnTo>
                  <a:cubicBezTo>
                    <a:pt x="2145" y="19"/>
                    <a:pt x="2145" y="19"/>
                    <a:pt x="2145" y="18"/>
                  </a:cubicBezTo>
                  <a:lnTo>
                    <a:pt x="2145" y="18"/>
                  </a:lnTo>
                  <a:cubicBezTo>
                    <a:pt x="2141" y="18"/>
                    <a:pt x="2138" y="18"/>
                    <a:pt x="2133" y="18"/>
                  </a:cubicBezTo>
                  <a:lnTo>
                    <a:pt x="2133" y="18"/>
                  </a:lnTo>
                  <a:cubicBezTo>
                    <a:pt x="2106" y="15"/>
                    <a:pt x="2078" y="13"/>
                    <a:pt x="2049" y="11"/>
                  </a:cubicBezTo>
                  <a:lnTo>
                    <a:pt x="2049" y="11"/>
                  </a:lnTo>
                  <a:cubicBezTo>
                    <a:pt x="2045" y="11"/>
                    <a:pt x="2041" y="10"/>
                    <a:pt x="2037" y="10"/>
                  </a:cubicBezTo>
                  <a:lnTo>
                    <a:pt x="2037" y="10"/>
                  </a:lnTo>
                  <a:cubicBezTo>
                    <a:pt x="2030" y="9"/>
                    <a:pt x="2026" y="9"/>
                    <a:pt x="2020" y="9"/>
                  </a:cubicBezTo>
                  <a:lnTo>
                    <a:pt x="2020" y="9"/>
                  </a:lnTo>
                  <a:cubicBezTo>
                    <a:pt x="1995" y="8"/>
                    <a:pt x="1970" y="6"/>
                    <a:pt x="1945" y="5"/>
                  </a:cubicBezTo>
                  <a:lnTo>
                    <a:pt x="1945" y="5"/>
                  </a:lnTo>
                  <a:cubicBezTo>
                    <a:pt x="1938" y="5"/>
                    <a:pt x="1932" y="4"/>
                    <a:pt x="1926" y="4"/>
                  </a:cubicBezTo>
                  <a:lnTo>
                    <a:pt x="1926" y="4"/>
                  </a:lnTo>
                  <a:cubicBezTo>
                    <a:pt x="1924" y="4"/>
                    <a:pt x="1921" y="4"/>
                    <a:pt x="1918" y="4"/>
                  </a:cubicBezTo>
                  <a:lnTo>
                    <a:pt x="1918" y="4"/>
                  </a:lnTo>
                  <a:cubicBezTo>
                    <a:pt x="1884" y="3"/>
                    <a:pt x="1850" y="2"/>
                    <a:pt x="1816" y="1"/>
                  </a:cubicBezTo>
                  <a:lnTo>
                    <a:pt x="1816" y="1"/>
                  </a:lnTo>
                  <a:cubicBezTo>
                    <a:pt x="1815" y="1"/>
                    <a:pt x="1814" y="1"/>
                    <a:pt x="1812" y="1"/>
                  </a:cubicBezTo>
                  <a:lnTo>
                    <a:pt x="1812" y="1"/>
                  </a:lnTo>
                  <a:cubicBezTo>
                    <a:pt x="1808" y="1"/>
                    <a:pt x="1804" y="1"/>
                    <a:pt x="1799" y="1"/>
                  </a:cubicBezTo>
                  <a:lnTo>
                    <a:pt x="1799" y="1"/>
                  </a:lnTo>
                  <a:cubicBezTo>
                    <a:pt x="1769" y="0"/>
                    <a:pt x="1739" y="0"/>
                    <a:pt x="1709" y="0"/>
                  </a:cubicBezTo>
                  <a:lnTo>
                    <a:pt x="1709" y="0"/>
                  </a:lnTo>
                  <a:cubicBezTo>
                    <a:pt x="1703" y="0"/>
                    <a:pt x="1698" y="0"/>
                    <a:pt x="1692" y="0"/>
                  </a:cubicBezTo>
                  <a:lnTo>
                    <a:pt x="1692" y="0"/>
                  </a:lnTo>
                  <a:cubicBezTo>
                    <a:pt x="1685" y="0"/>
                    <a:pt x="1678" y="0"/>
                    <a:pt x="1671" y="0"/>
                  </a:cubicBezTo>
                  <a:lnTo>
                    <a:pt x="1671" y="0"/>
                  </a:lnTo>
                  <a:cubicBezTo>
                    <a:pt x="1662" y="0"/>
                    <a:pt x="1655" y="0"/>
                    <a:pt x="1646" y="0"/>
                  </a:cubicBezTo>
                  <a:lnTo>
                    <a:pt x="1646" y="0"/>
                  </a:lnTo>
                  <a:cubicBezTo>
                    <a:pt x="1628" y="1"/>
                    <a:pt x="1609" y="1"/>
                    <a:pt x="1589" y="2"/>
                  </a:cubicBezTo>
                  <a:lnTo>
                    <a:pt x="1589" y="2"/>
                  </a:lnTo>
                  <a:cubicBezTo>
                    <a:pt x="1583" y="2"/>
                    <a:pt x="1577" y="2"/>
                    <a:pt x="1571" y="2"/>
                  </a:cubicBezTo>
                  <a:lnTo>
                    <a:pt x="1571" y="2"/>
                  </a:lnTo>
                  <a:cubicBezTo>
                    <a:pt x="1569" y="2"/>
                    <a:pt x="1567" y="3"/>
                    <a:pt x="1565" y="3"/>
                  </a:cubicBezTo>
                  <a:lnTo>
                    <a:pt x="1565" y="3"/>
                  </a:lnTo>
                  <a:cubicBezTo>
                    <a:pt x="1541" y="3"/>
                    <a:pt x="1517" y="4"/>
                    <a:pt x="1494" y="5"/>
                  </a:cubicBezTo>
                  <a:lnTo>
                    <a:pt x="1494" y="5"/>
                  </a:lnTo>
                  <a:cubicBezTo>
                    <a:pt x="1492" y="5"/>
                    <a:pt x="1491" y="5"/>
                    <a:pt x="1490" y="5"/>
                  </a:cubicBezTo>
                  <a:lnTo>
                    <a:pt x="1490" y="5"/>
                  </a:lnTo>
                  <a:cubicBezTo>
                    <a:pt x="1467" y="6"/>
                    <a:pt x="1445" y="8"/>
                    <a:pt x="1423" y="8"/>
                  </a:cubicBezTo>
                  <a:lnTo>
                    <a:pt x="1423" y="8"/>
                  </a:lnTo>
                  <a:cubicBezTo>
                    <a:pt x="1421" y="9"/>
                    <a:pt x="1419" y="9"/>
                    <a:pt x="1418" y="9"/>
                  </a:cubicBezTo>
                  <a:lnTo>
                    <a:pt x="1418" y="9"/>
                  </a:lnTo>
                  <a:cubicBezTo>
                    <a:pt x="1389" y="11"/>
                    <a:pt x="1359" y="13"/>
                    <a:pt x="1330" y="15"/>
                  </a:cubicBezTo>
                  <a:lnTo>
                    <a:pt x="1330" y="15"/>
                  </a:lnTo>
                  <a:cubicBezTo>
                    <a:pt x="1329" y="15"/>
                    <a:pt x="1327" y="16"/>
                    <a:pt x="1325" y="16"/>
                  </a:cubicBezTo>
                  <a:lnTo>
                    <a:pt x="1325" y="16"/>
                  </a:lnTo>
                  <a:cubicBezTo>
                    <a:pt x="1298" y="18"/>
                    <a:pt x="1270" y="21"/>
                    <a:pt x="1244" y="23"/>
                  </a:cubicBezTo>
                  <a:lnTo>
                    <a:pt x="1244" y="23"/>
                  </a:lnTo>
                  <a:cubicBezTo>
                    <a:pt x="1242" y="24"/>
                    <a:pt x="1240" y="24"/>
                    <a:pt x="1238" y="24"/>
                  </a:cubicBezTo>
                  <a:lnTo>
                    <a:pt x="1238" y="24"/>
                  </a:lnTo>
                  <a:cubicBezTo>
                    <a:pt x="1229" y="25"/>
                    <a:pt x="1221" y="26"/>
                    <a:pt x="1212" y="27"/>
                  </a:cubicBezTo>
                  <a:lnTo>
                    <a:pt x="1212" y="27"/>
                  </a:lnTo>
                  <a:cubicBezTo>
                    <a:pt x="1195" y="29"/>
                    <a:pt x="1178" y="31"/>
                    <a:pt x="1161" y="33"/>
                  </a:cubicBezTo>
                  <a:lnTo>
                    <a:pt x="1161" y="33"/>
                  </a:lnTo>
                  <a:cubicBezTo>
                    <a:pt x="1149" y="34"/>
                    <a:pt x="1138" y="36"/>
                    <a:pt x="1126" y="37"/>
                  </a:cubicBezTo>
                  <a:lnTo>
                    <a:pt x="1126" y="37"/>
                  </a:lnTo>
                  <a:cubicBezTo>
                    <a:pt x="1110" y="40"/>
                    <a:pt x="1094" y="41"/>
                    <a:pt x="1079" y="44"/>
                  </a:cubicBezTo>
                  <a:lnTo>
                    <a:pt x="1079" y="44"/>
                  </a:lnTo>
                  <a:cubicBezTo>
                    <a:pt x="1067" y="45"/>
                    <a:pt x="1056" y="47"/>
                    <a:pt x="1043" y="49"/>
                  </a:cubicBezTo>
                  <a:lnTo>
                    <a:pt x="1043" y="49"/>
                  </a:lnTo>
                  <a:cubicBezTo>
                    <a:pt x="1028" y="51"/>
                    <a:pt x="1013" y="53"/>
                    <a:pt x="997" y="56"/>
                  </a:cubicBezTo>
                  <a:lnTo>
                    <a:pt x="997" y="56"/>
                  </a:lnTo>
                  <a:cubicBezTo>
                    <a:pt x="986" y="58"/>
                    <a:pt x="974" y="60"/>
                    <a:pt x="963" y="62"/>
                  </a:cubicBezTo>
                  <a:lnTo>
                    <a:pt x="963" y="62"/>
                  </a:lnTo>
                  <a:cubicBezTo>
                    <a:pt x="948" y="64"/>
                    <a:pt x="933" y="67"/>
                    <a:pt x="918" y="70"/>
                  </a:cubicBezTo>
                  <a:lnTo>
                    <a:pt x="918" y="70"/>
                  </a:lnTo>
                  <a:cubicBezTo>
                    <a:pt x="906" y="72"/>
                    <a:pt x="895" y="74"/>
                    <a:pt x="884" y="76"/>
                  </a:cubicBezTo>
                  <a:lnTo>
                    <a:pt x="884" y="76"/>
                  </a:lnTo>
                  <a:cubicBezTo>
                    <a:pt x="869" y="80"/>
                    <a:pt x="854" y="82"/>
                    <a:pt x="840" y="86"/>
                  </a:cubicBezTo>
                  <a:lnTo>
                    <a:pt x="840" y="86"/>
                  </a:lnTo>
                  <a:cubicBezTo>
                    <a:pt x="829" y="87"/>
                    <a:pt x="818" y="90"/>
                    <a:pt x="807" y="93"/>
                  </a:cubicBezTo>
                  <a:lnTo>
                    <a:pt x="807" y="93"/>
                  </a:lnTo>
                  <a:cubicBezTo>
                    <a:pt x="793" y="96"/>
                    <a:pt x="778" y="99"/>
                    <a:pt x="764" y="103"/>
                  </a:cubicBezTo>
                  <a:lnTo>
                    <a:pt x="764" y="103"/>
                  </a:lnTo>
                  <a:cubicBezTo>
                    <a:pt x="753" y="106"/>
                    <a:pt x="742" y="107"/>
                    <a:pt x="732" y="110"/>
                  </a:cubicBezTo>
                  <a:lnTo>
                    <a:pt x="732" y="110"/>
                  </a:lnTo>
                  <a:cubicBezTo>
                    <a:pt x="717" y="114"/>
                    <a:pt x="703" y="117"/>
                    <a:pt x="687" y="122"/>
                  </a:cubicBezTo>
                  <a:lnTo>
                    <a:pt x="687" y="122"/>
                  </a:lnTo>
                  <a:cubicBezTo>
                    <a:pt x="679" y="124"/>
                    <a:pt x="668" y="127"/>
                    <a:pt x="660" y="129"/>
                  </a:cubicBezTo>
                  <a:lnTo>
                    <a:pt x="660" y="129"/>
                  </a:lnTo>
                  <a:cubicBezTo>
                    <a:pt x="643" y="133"/>
                    <a:pt x="627" y="138"/>
                    <a:pt x="611" y="143"/>
                  </a:cubicBezTo>
                  <a:lnTo>
                    <a:pt x="611" y="143"/>
                  </a:lnTo>
                  <a:cubicBezTo>
                    <a:pt x="604" y="145"/>
                    <a:pt x="598" y="146"/>
                    <a:pt x="591" y="149"/>
                  </a:cubicBezTo>
                  <a:lnTo>
                    <a:pt x="591" y="149"/>
                  </a:lnTo>
                  <a:cubicBezTo>
                    <a:pt x="590" y="149"/>
                    <a:pt x="590" y="149"/>
                    <a:pt x="590" y="150"/>
                  </a:cubicBezTo>
                  <a:lnTo>
                    <a:pt x="590" y="150"/>
                  </a:lnTo>
                  <a:cubicBezTo>
                    <a:pt x="574" y="154"/>
                    <a:pt x="560" y="159"/>
                    <a:pt x="546" y="163"/>
                  </a:cubicBezTo>
                  <a:lnTo>
                    <a:pt x="546" y="163"/>
                  </a:lnTo>
                  <a:cubicBezTo>
                    <a:pt x="538" y="166"/>
                    <a:pt x="531" y="169"/>
                    <a:pt x="524" y="170"/>
                  </a:cubicBezTo>
                  <a:lnTo>
                    <a:pt x="524" y="170"/>
                  </a:lnTo>
                  <a:cubicBezTo>
                    <a:pt x="502" y="178"/>
                    <a:pt x="481" y="186"/>
                    <a:pt x="461" y="194"/>
                  </a:cubicBezTo>
                  <a:lnTo>
                    <a:pt x="461" y="194"/>
                  </a:lnTo>
                  <a:cubicBezTo>
                    <a:pt x="451" y="197"/>
                    <a:pt x="442" y="200"/>
                    <a:pt x="433" y="205"/>
                  </a:cubicBezTo>
                  <a:lnTo>
                    <a:pt x="433" y="205"/>
                  </a:lnTo>
                  <a:cubicBezTo>
                    <a:pt x="433" y="205"/>
                    <a:pt x="433" y="205"/>
                    <a:pt x="432" y="205"/>
                  </a:cubicBezTo>
                  <a:lnTo>
                    <a:pt x="432" y="205"/>
                  </a:lnTo>
                  <a:cubicBezTo>
                    <a:pt x="429" y="206"/>
                    <a:pt x="425" y="207"/>
                    <a:pt x="421" y="209"/>
                  </a:cubicBezTo>
                  <a:lnTo>
                    <a:pt x="421" y="209"/>
                  </a:lnTo>
                  <a:cubicBezTo>
                    <a:pt x="416" y="212"/>
                    <a:pt x="410" y="213"/>
                    <a:pt x="405" y="216"/>
                  </a:cubicBezTo>
                  <a:lnTo>
                    <a:pt x="405" y="216"/>
                  </a:lnTo>
                  <a:cubicBezTo>
                    <a:pt x="401" y="218"/>
                    <a:pt x="397" y="219"/>
                    <a:pt x="394" y="221"/>
                  </a:cubicBezTo>
                  <a:lnTo>
                    <a:pt x="394" y="221"/>
                  </a:lnTo>
                  <a:cubicBezTo>
                    <a:pt x="389" y="223"/>
                    <a:pt x="383" y="225"/>
                    <a:pt x="378" y="227"/>
                  </a:cubicBezTo>
                  <a:lnTo>
                    <a:pt x="378" y="227"/>
                  </a:lnTo>
                  <a:cubicBezTo>
                    <a:pt x="375" y="229"/>
                    <a:pt x="371" y="231"/>
                    <a:pt x="367" y="232"/>
                  </a:cubicBezTo>
                  <a:lnTo>
                    <a:pt x="367" y="232"/>
                  </a:lnTo>
                  <a:cubicBezTo>
                    <a:pt x="363" y="234"/>
                    <a:pt x="358" y="236"/>
                    <a:pt x="353" y="239"/>
                  </a:cubicBezTo>
                  <a:lnTo>
                    <a:pt x="353" y="239"/>
                  </a:lnTo>
                  <a:cubicBezTo>
                    <a:pt x="349" y="241"/>
                    <a:pt x="346" y="242"/>
                    <a:pt x="342" y="244"/>
                  </a:cubicBezTo>
                  <a:lnTo>
                    <a:pt x="342" y="244"/>
                  </a:lnTo>
                  <a:cubicBezTo>
                    <a:pt x="338" y="246"/>
                    <a:pt x="334" y="248"/>
                    <a:pt x="329" y="250"/>
                  </a:cubicBezTo>
                  <a:lnTo>
                    <a:pt x="329" y="250"/>
                  </a:lnTo>
                  <a:lnTo>
                    <a:pt x="329" y="250"/>
                  </a:lnTo>
                  <a:lnTo>
                    <a:pt x="329" y="250"/>
                  </a:lnTo>
                  <a:cubicBezTo>
                    <a:pt x="317" y="256"/>
                    <a:pt x="304" y="262"/>
                    <a:pt x="293" y="268"/>
                  </a:cubicBezTo>
                  <a:lnTo>
                    <a:pt x="293" y="268"/>
                  </a:lnTo>
                  <a:cubicBezTo>
                    <a:pt x="291" y="269"/>
                    <a:pt x="288" y="271"/>
                    <a:pt x="287" y="271"/>
                  </a:cubicBezTo>
                  <a:lnTo>
                    <a:pt x="287" y="271"/>
                  </a:lnTo>
                  <a:cubicBezTo>
                    <a:pt x="275" y="277"/>
                    <a:pt x="264" y="284"/>
                    <a:pt x="254" y="290"/>
                  </a:cubicBezTo>
                  <a:lnTo>
                    <a:pt x="254" y="290"/>
                  </a:lnTo>
                  <a:cubicBezTo>
                    <a:pt x="253" y="290"/>
                    <a:pt x="252" y="290"/>
                    <a:pt x="251" y="290"/>
                  </a:cubicBezTo>
                  <a:lnTo>
                    <a:pt x="251" y="290"/>
                  </a:lnTo>
                  <a:cubicBezTo>
                    <a:pt x="251" y="291"/>
                    <a:pt x="249" y="292"/>
                    <a:pt x="248" y="293"/>
                  </a:cubicBezTo>
                  <a:lnTo>
                    <a:pt x="248" y="293"/>
                  </a:lnTo>
                  <a:cubicBezTo>
                    <a:pt x="240" y="298"/>
                    <a:pt x="231" y="303"/>
                    <a:pt x="223" y="308"/>
                  </a:cubicBezTo>
                  <a:lnTo>
                    <a:pt x="223" y="308"/>
                  </a:lnTo>
                  <a:cubicBezTo>
                    <a:pt x="221" y="309"/>
                    <a:pt x="220" y="310"/>
                    <a:pt x="219" y="311"/>
                  </a:cubicBezTo>
                  <a:lnTo>
                    <a:pt x="219" y="311"/>
                  </a:lnTo>
                  <a:cubicBezTo>
                    <a:pt x="209" y="316"/>
                    <a:pt x="201" y="322"/>
                    <a:pt x="192" y="328"/>
                  </a:cubicBezTo>
                  <a:lnTo>
                    <a:pt x="192" y="328"/>
                  </a:lnTo>
                  <a:cubicBezTo>
                    <a:pt x="192" y="328"/>
                    <a:pt x="191" y="329"/>
                    <a:pt x="190" y="330"/>
                  </a:cubicBezTo>
                  <a:lnTo>
                    <a:pt x="190" y="330"/>
                  </a:lnTo>
                  <a:cubicBezTo>
                    <a:pt x="189" y="330"/>
                    <a:pt x="188" y="330"/>
                    <a:pt x="186" y="331"/>
                  </a:cubicBezTo>
                  <a:lnTo>
                    <a:pt x="186" y="331"/>
                  </a:lnTo>
                  <a:cubicBezTo>
                    <a:pt x="180" y="337"/>
                    <a:pt x="174" y="341"/>
                    <a:pt x="168" y="346"/>
                  </a:cubicBezTo>
                  <a:lnTo>
                    <a:pt x="168" y="346"/>
                  </a:lnTo>
                  <a:cubicBezTo>
                    <a:pt x="166" y="347"/>
                    <a:pt x="164" y="348"/>
                    <a:pt x="163" y="349"/>
                  </a:cubicBezTo>
                  <a:lnTo>
                    <a:pt x="163" y="349"/>
                  </a:lnTo>
                  <a:cubicBezTo>
                    <a:pt x="156" y="354"/>
                    <a:pt x="149" y="360"/>
                    <a:pt x="142" y="366"/>
                  </a:cubicBezTo>
                  <a:lnTo>
                    <a:pt x="142" y="366"/>
                  </a:lnTo>
                  <a:cubicBezTo>
                    <a:pt x="141" y="366"/>
                    <a:pt x="141" y="366"/>
                    <a:pt x="140" y="366"/>
                  </a:cubicBezTo>
                  <a:lnTo>
                    <a:pt x="140" y="366"/>
                  </a:lnTo>
                  <a:cubicBezTo>
                    <a:pt x="139" y="367"/>
                    <a:pt x="138" y="369"/>
                    <a:pt x="137" y="370"/>
                  </a:cubicBezTo>
                  <a:lnTo>
                    <a:pt x="137" y="370"/>
                  </a:lnTo>
                  <a:cubicBezTo>
                    <a:pt x="132" y="374"/>
                    <a:pt x="126" y="379"/>
                    <a:pt x="121" y="383"/>
                  </a:cubicBezTo>
                  <a:lnTo>
                    <a:pt x="121" y="383"/>
                  </a:lnTo>
                  <a:cubicBezTo>
                    <a:pt x="120" y="383"/>
                    <a:pt x="119" y="385"/>
                    <a:pt x="117" y="387"/>
                  </a:cubicBezTo>
                  <a:lnTo>
                    <a:pt x="117" y="387"/>
                  </a:lnTo>
                  <a:cubicBezTo>
                    <a:pt x="111" y="392"/>
                    <a:pt x="105" y="398"/>
                    <a:pt x="99" y="403"/>
                  </a:cubicBezTo>
                  <a:lnTo>
                    <a:pt x="99" y="403"/>
                  </a:lnTo>
                  <a:lnTo>
                    <a:pt x="99" y="404"/>
                  </a:lnTo>
                  <a:lnTo>
                    <a:pt x="99" y="404"/>
                  </a:lnTo>
                  <a:cubicBezTo>
                    <a:pt x="98" y="405"/>
                    <a:pt x="97" y="406"/>
                    <a:pt x="96" y="407"/>
                  </a:cubicBezTo>
                  <a:lnTo>
                    <a:pt x="96" y="407"/>
                  </a:lnTo>
                  <a:cubicBezTo>
                    <a:pt x="92" y="411"/>
                    <a:pt x="88" y="415"/>
                    <a:pt x="84" y="420"/>
                  </a:cubicBezTo>
                  <a:lnTo>
                    <a:pt x="84" y="420"/>
                  </a:lnTo>
                  <a:cubicBezTo>
                    <a:pt x="82" y="422"/>
                    <a:pt x="80" y="423"/>
                    <a:pt x="80" y="425"/>
                  </a:cubicBezTo>
                  <a:lnTo>
                    <a:pt x="80" y="425"/>
                  </a:lnTo>
                  <a:cubicBezTo>
                    <a:pt x="75" y="430"/>
                    <a:pt x="71" y="434"/>
                    <a:pt x="67" y="439"/>
                  </a:cubicBezTo>
                  <a:lnTo>
                    <a:pt x="67" y="439"/>
                  </a:lnTo>
                  <a:cubicBezTo>
                    <a:pt x="67" y="440"/>
                    <a:pt x="66" y="441"/>
                    <a:pt x="65" y="441"/>
                  </a:cubicBezTo>
                  <a:lnTo>
                    <a:pt x="65" y="441"/>
                  </a:lnTo>
                  <a:cubicBezTo>
                    <a:pt x="65" y="442"/>
                    <a:pt x="65" y="442"/>
                    <a:pt x="65" y="442"/>
                  </a:cubicBezTo>
                  <a:lnTo>
                    <a:pt x="65" y="442"/>
                  </a:lnTo>
                  <a:cubicBezTo>
                    <a:pt x="60" y="448"/>
                    <a:pt x="56" y="453"/>
                    <a:pt x="52" y="459"/>
                  </a:cubicBezTo>
                  <a:lnTo>
                    <a:pt x="52" y="459"/>
                  </a:lnTo>
                  <a:cubicBezTo>
                    <a:pt x="51" y="460"/>
                    <a:pt x="50" y="461"/>
                    <a:pt x="49" y="463"/>
                  </a:cubicBezTo>
                  <a:lnTo>
                    <a:pt x="49" y="463"/>
                  </a:lnTo>
                  <a:cubicBezTo>
                    <a:pt x="46" y="468"/>
                    <a:pt x="43" y="472"/>
                    <a:pt x="40" y="476"/>
                  </a:cubicBezTo>
                  <a:lnTo>
                    <a:pt x="40" y="476"/>
                  </a:lnTo>
                  <a:cubicBezTo>
                    <a:pt x="39" y="478"/>
                    <a:pt x="39" y="478"/>
                    <a:pt x="38" y="480"/>
                  </a:cubicBezTo>
                  <a:lnTo>
                    <a:pt x="38" y="480"/>
                  </a:lnTo>
                  <a:lnTo>
                    <a:pt x="37" y="481"/>
                  </a:lnTo>
                  <a:lnTo>
                    <a:pt x="37" y="481"/>
                  </a:lnTo>
                  <a:cubicBezTo>
                    <a:pt x="34" y="486"/>
                    <a:pt x="31" y="492"/>
                    <a:pt x="28" y="498"/>
                  </a:cubicBezTo>
                  <a:lnTo>
                    <a:pt x="28" y="498"/>
                  </a:lnTo>
                  <a:cubicBezTo>
                    <a:pt x="27" y="499"/>
                    <a:pt x="27" y="500"/>
                    <a:pt x="26" y="501"/>
                  </a:cubicBezTo>
                  <a:lnTo>
                    <a:pt x="26" y="501"/>
                  </a:lnTo>
                  <a:cubicBezTo>
                    <a:pt x="24" y="506"/>
                    <a:pt x="21" y="511"/>
                    <a:pt x="20" y="517"/>
                  </a:cubicBezTo>
                  <a:lnTo>
                    <a:pt x="20" y="517"/>
                  </a:lnTo>
                  <a:cubicBezTo>
                    <a:pt x="18" y="517"/>
                    <a:pt x="18" y="518"/>
                    <a:pt x="18" y="519"/>
                  </a:cubicBezTo>
                  <a:lnTo>
                    <a:pt x="18" y="519"/>
                  </a:lnTo>
                  <a:cubicBezTo>
                    <a:pt x="18" y="519"/>
                    <a:pt x="18" y="520"/>
                    <a:pt x="17" y="521"/>
                  </a:cubicBezTo>
                  <a:lnTo>
                    <a:pt x="17" y="521"/>
                  </a:lnTo>
                  <a:cubicBezTo>
                    <a:pt x="15" y="527"/>
                    <a:pt x="13" y="533"/>
                    <a:pt x="11" y="539"/>
                  </a:cubicBezTo>
                  <a:lnTo>
                    <a:pt x="11" y="539"/>
                  </a:lnTo>
                  <a:cubicBezTo>
                    <a:pt x="11" y="540"/>
                    <a:pt x="11" y="540"/>
                    <a:pt x="11" y="540"/>
                  </a:cubicBezTo>
                  <a:lnTo>
                    <a:pt x="11" y="540"/>
                  </a:lnTo>
                  <a:cubicBezTo>
                    <a:pt x="8" y="545"/>
                    <a:pt x="7" y="551"/>
                    <a:pt x="6" y="557"/>
                  </a:cubicBezTo>
                  <a:lnTo>
                    <a:pt x="6" y="557"/>
                  </a:lnTo>
                  <a:cubicBezTo>
                    <a:pt x="6" y="558"/>
                    <a:pt x="5" y="559"/>
                    <a:pt x="5" y="559"/>
                  </a:cubicBezTo>
                  <a:lnTo>
                    <a:pt x="5" y="559"/>
                  </a:lnTo>
                  <a:cubicBezTo>
                    <a:pt x="5" y="560"/>
                    <a:pt x="5" y="561"/>
                    <a:pt x="5" y="562"/>
                  </a:cubicBezTo>
                  <a:lnTo>
                    <a:pt x="5" y="562"/>
                  </a:lnTo>
                  <a:cubicBezTo>
                    <a:pt x="3" y="569"/>
                    <a:pt x="2" y="574"/>
                    <a:pt x="1" y="581"/>
                  </a:cubicBezTo>
                  <a:lnTo>
                    <a:pt x="1" y="581"/>
                  </a:lnTo>
                  <a:lnTo>
                    <a:pt x="1" y="582"/>
                  </a:lnTo>
                  <a:lnTo>
                    <a:pt x="1" y="582"/>
                  </a:lnTo>
                  <a:cubicBezTo>
                    <a:pt x="1" y="588"/>
                    <a:pt x="0" y="594"/>
                    <a:pt x="0" y="600"/>
                  </a:cubicBezTo>
                  <a:lnTo>
                    <a:pt x="0" y="600"/>
                  </a:lnTo>
                  <a:cubicBezTo>
                    <a:pt x="0" y="601"/>
                    <a:pt x="0" y="602"/>
                    <a:pt x="0" y="603"/>
                  </a:cubicBezTo>
                  <a:lnTo>
                    <a:pt x="0" y="603"/>
                  </a:lnTo>
                  <a:cubicBezTo>
                    <a:pt x="0" y="605"/>
                    <a:pt x="0" y="607"/>
                    <a:pt x="0" y="609"/>
                  </a:cubicBezTo>
                  <a:lnTo>
                    <a:pt x="1" y="2330"/>
                  </a:lnTo>
                  <a:lnTo>
                    <a:pt x="1" y="2330"/>
                  </a:lnTo>
                  <a:cubicBezTo>
                    <a:pt x="1" y="2327"/>
                    <a:pt x="1" y="2325"/>
                    <a:pt x="1" y="2322"/>
                  </a:cubicBezTo>
                  <a:lnTo>
                    <a:pt x="1" y="2322"/>
                  </a:lnTo>
                  <a:cubicBezTo>
                    <a:pt x="1" y="2316"/>
                    <a:pt x="1" y="2310"/>
                    <a:pt x="2" y="2304"/>
                  </a:cubicBezTo>
                  <a:lnTo>
                    <a:pt x="2" y="2304"/>
                  </a:lnTo>
                  <a:cubicBezTo>
                    <a:pt x="2" y="2303"/>
                    <a:pt x="2" y="2303"/>
                    <a:pt x="2" y="2302"/>
                  </a:cubicBezTo>
                  <a:lnTo>
                    <a:pt x="2" y="2302"/>
                  </a:lnTo>
                  <a:cubicBezTo>
                    <a:pt x="3" y="2296"/>
                    <a:pt x="4" y="2289"/>
                    <a:pt x="6" y="2283"/>
                  </a:cubicBezTo>
                  <a:lnTo>
                    <a:pt x="6" y="2283"/>
                  </a:lnTo>
                  <a:cubicBezTo>
                    <a:pt x="6" y="2282"/>
                    <a:pt x="7" y="2280"/>
                    <a:pt x="7" y="2278"/>
                  </a:cubicBezTo>
                  <a:lnTo>
                    <a:pt x="7" y="2278"/>
                  </a:lnTo>
                  <a:cubicBezTo>
                    <a:pt x="8" y="2272"/>
                    <a:pt x="10" y="2266"/>
                    <a:pt x="12" y="2260"/>
                  </a:cubicBezTo>
                  <a:lnTo>
                    <a:pt x="12" y="2260"/>
                  </a:lnTo>
                  <a:lnTo>
                    <a:pt x="12" y="2260"/>
                  </a:lnTo>
                  <a:lnTo>
                    <a:pt x="12" y="2260"/>
                  </a:lnTo>
                  <a:cubicBezTo>
                    <a:pt x="14" y="2254"/>
                    <a:pt x="16" y="2249"/>
                    <a:pt x="18" y="2242"/>
                  </a:cubicBezTo>
                  <a:lnTo>
                    <a:pt x="18" y="2242"/>
                  </a:lnTo>
                  <a:cubicBezTo>
                    <a:pt x="20" y="2241"/>
                    <a:pt x="20" y="2239"/>
                    <a:pt x="20" y="2237"/>
                  </a:cubicBezTo>
                  <a:lnTo>
                    <a:pt x="20" y="2237"/>
                  </a:lnTo>
                  <a:cubicBezTo>
                    <a:pt x="23" y="2232"/>
                    <a:pt x="24" y="2227"/>
                    <a:pt x="27" y="2223"/>
                  </a:cubicBezTo>
                  <a:lnTo>
                    <a:pt x="27" y="2223"/>
                  </a:lnTo>
                  <a:cubicBezTo>
                    <a:pt x="28" y="2222"/>
                    <a:pt x="28" y="2220"/>
                    <a:pt x="29" y="2219"/>
                  </a:cubicBezTo>
                  <a:lnTo>
                    <a:pt x="29" y="2219"/>
                  </a:lnTo>
                  <a:cubicBezTo>
                    <a:pt x="31" y="2214"/>
                    <a:pt x="35" y="2208"/>
                    <a:pt x="38" y="2202"/>
                  </a:cubicBezTo>
                  <a:lnTo>
                    <a:pt x="38" y="2202"/>
                  </a:lnTo>
                  <a:cubicBezTo>
                    <a:pt x="39" y="2200"/>
                    <a:pt x="41" y="2200"/>
                    <a:pt x="42" y="2198"/>
                  </a:cubicBezTo>
                  <a:lnTo>
                    <a:pt x="42" y="2198"/>
                  </a:lnTo>
                  <a:cubicBezTo>
                    <a:pt x="44" y="2194"/>
                    <a:pt x="47" y="2189"/>
                    <a:pt x="50" y="2184"/>
                  </a:cubicBezTo>
                  <a:lnTo>
                    <a:pt x="50" y="2184"/>
                  </a:lnTo>
                  <a:cubicBezTo>
                    <a:pt x="51" y="2183"/>
                    <a:pt x="52" y="2181"/>
                    <a:pt x="53" y="2180"/>
                  </a:cubicBezTo>
                  <a:lnTo>
                    <a:pt x="53" y="2180"/>
                  </a:lnTo>
                  <a:cubicBezTo>
                    <a:pt x="57" y="2175"/>
                    <a:pt x="61" y="2169"/>
                    <a:pt x="66" y="2164"/>
                  </a:cubicBezTo>
                  <a:lnTo>
                    <a:pt x="66" y="2164"/>
                  </a:lnTo>
                  <a:cubicBezTo>
                    <a:pt x="67" y="2163"/>
                    <a:pt x="67" y="2161"/>
                    <a:pt x="68" y="2160"/>
                  </a:cubicBezTo>
                  <a:lnTo>
                    <a:pt x="68" y="2160"/>
                  </a:lnTo>
                  <a:cubicBezTo>
                    <a:pt x="72" y="2156"/>
                    <a:pt x="76" y="2151"/>
                    <a:pt x="80" y="2147"/>
                  </a:cubicBezTo>
                  <a:lnTo>
                    <a:pt x="80" y="2147"/>
                  </a:lnTo>
                  <a:cubicBezTo>
                    <a:pt x="82" y="2145"/>
                    <a:pt x="83" y="2143"/>
                    <a:pt x="84" y="2141"/>
                  </a:cubicBezTo>
                  <a:lnTo>
                    <a:pt x="84" y="2141"/>
                  </a:lnTo>
                  <a:cubicBezTo>
                    <a:pt x="89" y="2137"/>
                    <a:pt x="93" y="2132"/>
                    <a:pt x="98" y="2128"/>
                  </a:cubicBezTo>
                  <a:lnTo>
                    <a:pt x="98" y="2128"/>
                  </a:lnTo>
                  <a:cubicBezTo>
                    <a:pt x="99" y="2127"/>
                    <a:pt x="100" y="2126"/>
                    <a:pt x="101" y="2125"/>
                  </a:cubicBezTo>
                  <a:lnTo>
                    <a:pt x="101" y="2125"/>
                  </a:lnTo>
                  <a:cubicBezTo>
                    <a:pt x="106" y="2119"/>
                    <a:pt x="112" y="2114"/>
                    <a:pt x="118" y="2108"/>
                  </a:cubicBezTo>
                  <a:lnTo>
                    <a:pt x="118" y="2108"/>
                  </a:lnTo>
                  <a:cubicBezTo>
                    <a:pt x="120" y="2107"/>
                    <a:pt x="121" y="2105"/>
                    <a:pt x="123" y="2104"/>
                  </a:cubicBezTo>
                  <a:lnTo>
                    <a:pt x="123" y="2104"/>
                  </a:lnTo>
                  <a:cubicBezTo>
                    <a:pt x="128" y="2099"/>
                    <a:pt x="132" y="2095"/>
                    <a:pt x="139" y="2091"/>
                  </a:cubicBezTo>
                  <a:lnTo>
                    <a:pt x="139" y="2091"/>
                  </a:lnTo>
                  <a:cubicBezTo>
                    <a:pt x="139" y="2090"/>
                    <a:pt x="141" y="2088"/>
                    <a:pt x="143" y="2087"/>
                  </a:cubicBezTo>
                  <a:lnTo>
                    <a:pt x="143" y="2087"/>
                  </a:lnTo>
                  <a:cubicBezTo>
                    <a:pt x="149" y="2081"/>
                    <a:pt x="157" y="2075"/>
                    <a:pt x="164" y="2070"/>
                  </a:cubicBezTo>
                  <a:lnTo>
                    <a:pt x="164" y="2070"/>
                  </a:lnTo>
                  <a:cubicBezTo>
                    <a:pt x="166" y="2069"/>
                    <a:pt x="167" y="2068"/>
                    <a:pt x="168" y="2067"/>
                  </a:cubicBezTo>
                  <a:lnTo>
                    <a:pt x="168" y="2067"/>
                  </a:lnTo>
                  <a:cubicBezTo>
                    <a:pt x="175" y="2062"/>
                    <a:pt x="181" y="2058"/>
                    <a:pt x="188" y="2053"/>
                  </a:cubicBezTo>
                  <a:lnTo>
                    <a:pt x="188" y="2053"/>
                  </a:lnTo>
                  <a:cubicBezTo>
                    <a:pt x="190" y="2052"/>
                    <a:pt x="192" y="2051"/>
                    <a:pt x="194" y="2049"/>
                  </a:cubicBezTo>
                  <a:lnTo>
                    <a:pt x="194" y="2049"/>
                  </a:lnTo>
                  <a:cubicBezTo>
                    <a:pt x="203" y="2043"/>
                    <a:pt x="211" y="2038"/>
                    <a:pt x="220" y="2032"/>
                  </a:cubicBezTo>
                  <a:lnTo>
                    <a:pt x="220" y="2032"/>
                  </a:lnTo>
                  <a:cubicBezTo>
                    <a:pt x="221" y="2031"/>
                    <a:pt x="223" y="2030"/>
                    <a:pt x="224" y="2029"/>
                  </a:cubicBezTo>
                  <a:lnTo>
                    <a:pt x="224" y="2029"/>
                  </a:lnTo>
                  <a:cubicBezTo>
                    <a:pt x="233" y="2024"/>
                    <a:pt x="241" y="2019"/>
                    <a:pt x="249" y="2015"/>
                  </a:cubicBezTo>
                  <a:lnTo>
                    <a:pt x="249" y="2015"/>
                  </a:lnTo>
                  <a:cubicBezTo>
                    <a:pt x="251" y="2013"/>
                    <a:pt x="253" y="2012"/>
                    <a:pt x="255" y="2010"/>
                  </a:cubicBezTo>
                  <a:lnTo>
                    <a:pt x="255" y="2010"/>
                  </a:lnTo>
                  <a:cubicBezTo>
                    <a:pt x="266" y="2004"/>
                    <a:pt x="277" y="1999"/>
                    <a:pt x="287" y="1993"/>
                  </a:cubicBezTo>
                  <a:lnTo>
                    <a:pt x="287" y="1993"/>
                  </a:lnTo>
                  <a:cubicBezTo>
                    <a:pt x="290" y="1992"/>
                    <a:pt x="292" y="1990"/>
                    <a:pt x="294" y="1990"/>
                  </a:cubicBezTo>
                  <a:lnTo>
                    <a:pt x="294" y="1990"/>
                  </a:lnTo>
                  <a:cubicBezTo>
                    <a:pt x="306" y="1983"/>
                    <a:pt x="317" y="1977"/>
                    <a:pt x="330" y="1972"/>
                  </a:cubicBezTo>
                  <a:lnTo>
                    <a:pt x="330" y="1972"/>
                  </a:lnTo>
                  <a:cubicBezTo>
                    <a:pt x="334" y="1969"/>
                    <a:pt x="339" y="1967"/>
                    <a:pt x="343" y="1965"/>
                  </a:cubicBezTo>
                  <a:lnTo>
                    <a:pt x="343" y="1965"/>
                  </a:lnTo>
                  <a:cubicBezTo>
                    <a:pt x="346" y="1963"/>
                    <a:pt x="351" y="1961"/>
                    <a:pt x="354" y="1960"/>
                  </a:cubicBezTo>
                  <a:lnTo>
                    <a:pt x="354" y="1960"/>
                  </a:lnTo>
                  <a:cubicBezTo>
                    <a:pt x="359" y="1958"/>
                    <a:pt x="363" y="1956"/>
                    <a:pt x="369" y="1954"/>
                  </a:cubicBezTo>
                  <a:lnTo>
                    <a:pt x="369" y="1954"/>
                  </a:lnTo>
                  <a:cubicBezTo>
                    <a:pt x="372" y="1952"/>
                    <a:pt x="376" y="1950"/>
                    <a:pt x="380" y="1949"/>
                  </a:cubicBezTo>
                  <a:lnTo>
                    <a:pt x="380" y="1949"/>
                  </a:lnTo>
                  <a:cubicBezTo>
                    <a:pt x="385" y="1946"/>
                    <a:pt x="389" y="1944"/>
                    <a:pt x="395" y="1942"/>
                  </a:cubicBezTo>
                  <a:lnTo>
                    <a:pt x="395" y="1942"/>
                  </a:lnTo>
                  <a:cubicBezTo>
                    <a:pt x="399" y="1940"/>
                    <a:pt x="402" y="1938"/>
                    <a:pt x="406" y="1937"/>
                  </a:cubicBezTo>
                  <a:lnTo>
                    <a:pt x="406" y="1937"/>
                  </a:lnTo>
                  <a:cubicBezTo>
                    <a:pt x="412" y="1935"/>
                    <a:pt x="417" y="1933"/>
                    <a:pt x="422" y="1931"/>
                  </a:cubicBezTo>
                  <a:lnTo>
                    <a:pt x="422" y="1931"/>
                  </a:lnTo>
                  <a:cubicBezTo>
                    <a:pt x="426" y="1929"/>
                    <a:pt x="429" y="1927"/>
                    <a:pt x="434" y="1926"/>
                  </a:cubicBezTo>
                  <a:lnTo>
                    <a:pt x="434" y="1926"/>
                  </a:lnTo>
                  <a:cubicBezTo>
                    <a:pt x="443" y="1922"/>
                    <a:pt x="453" y="1919"/>
                    <a:pt x="462" y="1914"/>
                  </a:cubicBezTo>
                  <a:lnTo>
                    <a:pt x="462" y="1914"/>
                  </a:lnTo>
                  <a:cubicBezTo>
                    <a:pt x="483" y="1907"/>
                    <a:pt x="503" y="1900"/>
                    <a:pt x="524" y="1892"/>
                  </a:cubicBezTo>
                  <a:lnTo>
                    <a:pt x="524" y="1892"/>
                  </a:lnTo>
                  <a:cubicBezTo>
                    <a:pt x="532" y="1890"/>
                    <a:pt x="540" y="1887"/>
                    <a:pt x="547" y="1885"/>
                  </a:cubicBezTo>
                  <a:lnTo>
                    <a:pt x="547" y="1885"/>
                  </a:lnTo>
                  <a:cubicBezTo>
                    <a:pt x="561" y="1880"/>
                    <a:pt x="576" y="1875"/>
                    <a:pt x="590" y="1871"/>
                  </a:cubicBezTo>
                  <a:lnTo>
                    <a:pt x="590" y="1871"/>
                  </a:lnTo>
                  <a:cubicBezTo>
                    <a:pt x="597" y="1868"/>
                    <a:pt x="605" y="1867"/>
                    <a:pt x="612" y="1865"/>
                  </a:cubicBezTo>
                  <a:lnTo>
                    <a:pt x="612" y="1865"/>
                  </a:lnTo>
                  <a:cubicBezTo>
                    <a:pt x="628" y="1860"/>
                    <a:pt x="645" y="1855"/>
                    <a:pt x="661" y="1850"/>
                  </a:cubicBezTo>
                  <a:lnTo>
                    <a:pt x="661" y="1850"/>
                  </a:lnTo>
                  <a:cubicBezTo>
                    <a:pt x="670" y="1848"/>
                    <a:pt x="679" y="1845"/>
                    <a:pt x="689" y="1842"/>
                  </a:cubicBezTo>
                  <a:lnTo>
                    <a:pt x="689" y="1842"/>
                  </a:lnTo>
                  <a:cubicBezTo>
                    <a:pt x="704" y="1839"/>
                    <a:pt x="718" y="1835"/>
                    <a:pt x="734" y="1831"/>
                  </a:cubicBezTo>
                  <a:lnTo>
                    <a:pt x="734" y="1831"/>
                  </a:lnTo>
                  <a:cubicBezTo>
                    <a:pt x="744" y="1829"/>
                    <a:pt x="754" y="1826"/>
                    <a:pt x="764" y="1824"/>
                  </a:cubicBezTo>
                  <a:lnTo>
                    <a:pt x="764" y="1824"/>
                  </a:lnTo>
                  <a:cubicBezTo>
                    <a:pt x="779" y="1820"/>
                    <a:pt x="793" y="1817"/>
                    <a:pt x="808" y="1813"/>
                  </a:cubicBezTo>
                  <a:lnTo>
                    <a:pt x="808" y="1813"/>
                  </a:lnTo>
                  <a:cubicBezTo>
                    <a:pt x="819" y="1812"/>
                    <a:pt x="830" y="1809"/>
                    <a:pt x="842" y="1806"/>
                  </a:cubicBezTo>
                  <a:lnTo>
                    <a:pt x="842" y="1806"/>
                  </a:lnTo>
                  <a:cubicBezTo>
                    <a:pt x="856" y="1804"/>
                    <a:pt x="870" y="1801"/>
                    <a:pt x="885" y="1798"/>
                  </a:cubicBezTo>
                  <a:lnTo>
                    <a:pt x="885" y="1798"/>
                  </a:lnTo>
                  <a:cubicBezTo>
                    <a:pt x="896" y="1795"/>
                    <a:pt x="907" y="1794"/>
                    <a:pt x="919" y="1791"/>
                  </a:cubicBezTo>
                  <a:lnTo>
                    <a:pt x="919" y="1791"/>
                  </a:lnTo>
                  <a:cubicBezTo>
                    <a:pt x="934" y="1789"/>
                    <a:pt x="949" y="1786"/>
                    <a:pt x="964" y="1783"/>
                  </a:cubicBezTo>
                  <a:lnTo>
                    <a:pt x="964" y="1783"/>
                  </a:lnTo>
                  <a:cubicBezTo>
                    <a:pt x="976" y="1781"/>
                    <a:pt x="987" y="1779"/>
                    <a:pt x="999" y="1777"/>
                  </a:cubicBezTo>
                  <a:lnTo>
                    <a:pt x="999" y="1777"/>
                  </a:lnTo>
                  <a:cubicBezTo>
                    <a:pt x="1014" y="1775"/>
                    <a:pt x="1030" y="1772"/>
                    <a:pt x="1045" y="1770"/>
                  </a:cubicBezTo>
                  <a:lnTo>
                    <a:pt x="1045" y="1770"/>
                  </a:lnTo>
                  <a:cubicBezTo>
                    <a:pt x="1056" y="1768"/>
                    <a:pt x="1068" y="1766"/>
                    <a:pt x="1079" y="1765"/>
                  </a:cubicBezTo>
                  <a:lnTo>
                    <a:pt x="1079" y="1765"/>
                  </a:lnTo>
                  <a:cubicBezTo>
                    <a:pt x="1096" y="1763"/>
                    <a:pt x="1112" y="1760"/>
                    <a:pt x="1128" y="1759"/>
                  </a:cubicBezTo>
                  <a:lnTo>
                    <a:pt x="1128" y="1759"/>
                  </a:lnTo>
                  <a:cubicBezTo>
                    <a:pt x="1139" y="1757"/>
                    <a:pt x="1151" y="1755"/>
                    <a:pt x="1162" y="1754"/>
                  </a:cubicBezTo>
                  <a:lnTo>
                    <a:pt x="1162" y="1754"/>
                  </a:lnTo>
                  <a:cubicBezTo>
                    <a:pt x="1179" y="1752"/>
                    <a:pt x="1197" y="1750"/>
                    <a:pt x="1214" y="1748"/>
                  </a:cubicBezTo>
                  <a:lnTo>
                    <a:pt x="1214" y="1748"/>
                  </a:lnTo>
                  <a:cubicBezTo>
                    <a:pt x="1224" y="1747"/>
                    <a:pt x="1234" y="1746"/>
                    <a:pt x="1245" y="1745"/>
                  </a:cubicBezTo>
                  <a:lnTo>
                    <a:pt x="1245" y="1745"/>
                  </a:lnTo>
                  <a:cubicBezTo>
                    <a:pt x="1272" y="1743"/>
                    <a:pt x="1300" y="1740"/>
                    <a:pt x="1326" y="1737"/>
                  </a:cubicBezTo>
                  <a:lnTo>
                    <a:pt x="1326" y="1737"/>
                  </a:lnTo>
                  <a:cubicBezTo>
                    <a:pt x="1328" y="1737"/>
                    <a:pt x="1329" y="1737"/>
                    <a:pt x="1331" y="1737"/>
                  </a:cubicBezTo>
                  <a:lnTo>
                    <a:pt x="1331" y="1737"/>
                  </a:lnTo>
                  <a:cubicBezTo>
                    <a:pt x="1360" y="1735"/>
                    <a:pt x="1389" y="1732"/>
                    <a:pt x="1418" y="1730"/>
                  </a:cubicBezTo>
                  <a:lnTo>
                    <a:pt x="1418" y="1730"/>
                  </a:lnTo>
                  <a:cubicBezTo>
                    <a:pt x="1443" y="1730"/>
                    <a:pt x="1467" y="1728"/>
                    <a:pt x="1491" y="1727"/>
                  </a:cubicBezTo>
                  <a:lnTo>
                    <a:pt x="1491" y="1727"/>
                  </a:lnTo>
                  <a:cubicBezTo>
                    <a:pt x="1493" y="1727"/>
                    <a:pt x="1494" y="1726"/>
                    <a:pt x="1494" y="1726"/>
                  </a:cubicBezTo>
                  <a:lnTo>
                    <a:pt x="1494" y="1726"/>
                  </a:lnTo>
                  <a:cubicBezTo>
                    <a:pt x="1520" y="1725"/>
                    <a:pt x="1546" y="1724"/>
                    <a:pt x="1573" y="1723"/>
                  </a:cubicBezTo>
                  <a:lnTo>
                    <a:pt x="1573" y="1723"/>
                  </a:lnTo>
                  <a:cubicBezTo>
                    <a:pt x="1579" y="1723"/>
                    <a:pt x="1585" y="1723"/>
                    <a:pt x="1591" y="1723"/>
                  </a:cubicBezTo>
                  <a:lnTo>
                    <a:pt x="1591" y="1723"/>
                  </a:lnTo>
                  <a:cubicBezTo>
                    <a:pt x="1609" y="1723"/>
                    <a:pt x="1628" y="1722"/>
                    <a:pt x="1648" y="1722"/>
                  </a:cubicBezTo>
                  <a:lnTo>
                    <a:pt x="1648" y="1722"/>
                  </a:lnTo>
                  <a:cubicBezTo>
                    <a:pt x="1655" y="1722"/>
                    <a:pt x="1664" y="1722"/>
                    <a:pt x="1672" y="1722"/>
                  </a:cubicBezTo>
                  <a:lnTo>
                    <a:pt x="1672" y="1722"/>
                  </a:lnTo>
                  <a:cubicBezTo>
                    <a:pt x="1685" y="1721"/>
                    <a:pt x="1697" y="1721"/>
                    <a:pt x="1710" y="1721"/>
                  </a:cubicBezTo>
                  <a:lnTo>
                    <a:pt x="1710" y="1721"/>
                  </a:lnTo>
                  <a:cubicBezTo>
                    <a:pt x="1740" y="1721"/>
                    <a:pt x="1770" y="1722"/>
                    <a:pt x="1800" y="1722"/>
                  </a:cubicBezTo>
                  <a:lnTo>
                    <a:pt x="1800" y="1722"/>
                  </a:lnTo>
                  <a:cubicBezTo>
                    <a:pt x="1806" y="1722"/>
                    <a:pt x="1812" y="1722"/>
                    <a:pt x="1817" y="1722"/>
                  </a:cubicBezTo>
                  <a:lnTo>
                    <a:pt x="1817" y="1722"/>
                  </a:lnTo>
                  <a:cubicBezTo>
                    <a:pt x="1852" y="1723"/>
                    <a:pt x="1885" y="1723"/>
                    <a:pt x="1919" y="1725"/>
                  </a:cubicBezTo>
                  <a:lnTo>
                    <a:pt x="1919" y="1725"/>
                  </a:lnTo>
                  <a:cubicBezTo>
                    <a:pt x="1928" y="1725"/>
                    <a:pt x="1937" y="1726"/>
                    <a:pt x="1946" y="1726"/>
                  </a:cubicBezTo>
                  <a:lnTo>
                    <a:pt x="1946" y="1726"/>
                  </a:lnTo>
                  <a:cubicBezTo>
                    <a:pt x="1971" y="1728"/>
                    <a:pt x="1996" y="1729"/>
                    <a:pt x="2020" y="1730"/>
                  </a:cubicBezTo>
                  <a:lnTo>
                    <a:pt x="2020" y="1730"/>
                  </a:lnTo>
                  <a:cubicBezTo>
                    <a:pt x="2030" y="1731"/>
                    <a:pt x="2041" y="1732"/>
                    <a:pt x="2050" y="1732"/>
                  </a:cubicBezTo>
                  <a:lnTo>
                    <a:pt x="2050" y="1732"/>
                  </a:lnTo>
                  <a:cubicBezTo>
                    <a:pt x="2079" y="1735"/>
                    <a:pt x="2107" y="1736"/>
                    <a:pt x="2135" y="1739"/>
                  </a:cubicBezTo>
                  <a:lnTo>
                    <a:pt x="2135" y="1739"/>
                  </a:lnTo>
                  <a:cubicBezTo>
                    <a:pt x="2139" y="1739"/>
                    <a:pt x="2144" y="1740"/>
                    <a:pt x="2148" y="1740"/>
                  </a:cubicBezTo>
                  <a:lnTo>
                    <a:pt x="2148" y="1740"/>
                  </a:lnTo>
                  <a:cubicBezTo>
                    <a:pt x="2180" y="1743"/>
                    <a:pt x="2211" y="1746"/>
                    <a:pt x="2243" y="1750"/>
                  </a:cubicBezTo>
                  <a:lnTo>
                    <a:pt x="2243" y="1750"/>
                  </a:lnTo>
                  <a:cubicBezTo>
                    <a:pt x="2252" y="1751"/>
                    <a:pt x="2260" y="1752"/>
                    <a:pt x="2269" y="1753"/>
                  </a:cubicBezTo>
                  <a:lnTo>
                    <a:pt x="2269" y="1753"/>
                  </a:lnTo>
                  <a:cubicBezTo>
                    <a:pt x="2293" y="1755"/>
                    <a:pt x="2316" y="1759"/>
                    <a:pt x="2340" y="1762"/>
                  </a:cubicBezTo>
                  <a:lnTo>
                    <a:pt x="2340" y="1762"/>
                  </a:lnTo>
                  <a:cubicBezTo>
                    <a:pt x="2349" y="1763"/>
                    <a:pt x="2359" y="1765"/>
                    <a:pt x="2368" y="1766"/>
                  </a:cubicBezTo>
                  <a:lnTo>
                    <a:pt x="2368" y="1766"/>
                  </a:lnTo>
                  <a:cubicBezTo>
                    <a:pt x="2397" y="1770"/>
                    <a:pt x="2426" y="1774"/>
                    <a:pt x="2454" y="1779"/>
                  </a:cubicBezTo>
                  <a:lnTo>
                    <a:pt x="2454" y="1779"/>
                  </a:lnTo>
                  <a:cubicBezTo>
                    <a:pt x="2457" y="1779"/>
                    <a:pt x="2460" y="1780"/>
                    <a:pt x="2463" y="1780"/>
                  </a:cubicBezTo>
                  <a:lnTo>
                    <a:pt x="2463" y="1780"/>
                  </a:lnTo>
                  <a:cubicBezTo>
                    <a:pt x="2466" y="1781"/>
                    <a:pt x="2468" y="1781"/>
                    <a:pt x="2471" y="1782"/>
                  </a:cubicBezTo>
                  <a:lnTo>
                    <a:pt x="2471" y="1782"/>
                  </a:lnTo>
                  <a:cubicBezTo>
                    <a:pt x="2491" y="1785"/>
                    <a:pt x="2511" y="1789"/>
                    <a:pt x="2531" y="1793"/>
                  </a:cubicBezTo>
                  <a:lnTo>
                    <a:pt x="2531" y="1793"/>
                  </a:lnTo>
                  <a:cubicBezTo>
                    <a:pt x="2538" y="1794"/>
                    <a:pt x="2543" y="1795"/>
                    <a:pt x="2550" y="1796"/>
                  </a:cubicBezTo>
                  <a:lnTo>
                    <a:pt x="2550" y="1796"/>
                  </a:lnTo>
                  <a:cubicBezTo>
                    <a:pt x="2568" y="1800"/>
                    <a:pt x="2585" y="1803"/>
                    <a:pt x="2601" y="1806"/>
                  </a:cubicBezTo>
                  <a:lnTo>
                    <a:pt x="2601" y="1806"/>
                  </a:lnTo>
                  <a:cubicBezTo>
                    <a:pt x="2607" y="1808"/>
                    <a:pt x="2613" y="1809"/>
                    <a:pt x="2619" y="1810"/>
                  </a:cubicBezTo>
                  <a:lnTo>
                    <a:pt x="2619" y="1810"/>
                  </a:lnTo>
                  <a:cubicBezTo>
                    <a:pt x="2640" y="1815"/>
                    <a:pt x="2662" y="1820"/>
                    <a:pt x="2683" y="1825"/>
                  </a:cubicBezTo>
                  <a:lnTo>
                    <a:pt x="2683" y="1825"/>
                  </a:lnTo>
                  <a:cubicBezTo>
                    <a:pt x="2690" y="1826"/>
                    <a:pt x="2696" y="1828"/>
                    <a:pt x="2702" y="1830"/>
                  </a:cubicBezTo>
                  <a:lnTo>
                    <a:pt x="2702" y="1830"/>
                  </a:lnTo>
                  <a:cubicBezTo>
                    <a:pt x="2718" y="1834"/>
                    <a:pt x="2734" y="1838"/>
                    <a:pt x="2750" y="1842"/>
                  </a:cubicBezTo>
                  <a:lnTo>
                    <a:pt x="2750" y="1842"/>
                  </a:lnTo>
                  <a:cubicBezTo>
                    <a:pt x="2757" y="1844"/>
                    <a:pt x="2766" y="1846"/>
                    <a:pt x="2774" y="1848"/>
                  </a:cubicBezTo>
                  <a:lnTo>
                    <a:pt x="2774" y="1848"/>
                  </a:lnTo>
                  <a:cubicBezTo>
                    <a:pt x="2789" y="1853"/>
                    <a:pt x="2803" y="1856"/>
                    <a:pt x="2818" y="1861"/>
                  </a:cubicBezTo>
                  <a:lnTo>
                    <a:pt x="2818" y="1861"/>
                  </a:lnTo>
                  <a:cubicBezTo>
                    <a:pt x="2822" y="1862"/>
                    <a:pt x="2827" y="1864"/>
                    <a:pt x="2832" y="1865"/>
                  </a:cubicBezTo>
                  <a:lnTo>
                    <a:pt x="2832" y="1865"/>
                  </a:lnTo>
                  <a:cubicBezTo>
                    <a:pt x="2852" y="1871"/>
                    <a:pt x="2871" y="1878"/>
                    <a:pt x="2891" y="1884"/>
                  </a:cubicBezTo>
                  <a:lnTo>
                    <a:pt x="2891" y="1884"/>
                  </a:lnTo>
                  <a:cubicBezTo>
                    <a:pt x="2908" y="1890"/>
                    <a:pt x="2924" y="1895"/>
                    <a:pt x="2941" y="1901"/>
                  </a:cubicBezTo>
                  <a:lnTo>
                    <a:pt x="2941" y="1901"/>
                  </a:lnTo>
                  <a:cubicBezTo>
                    <a:pt x="2944" y="1902"/>
                    <a:pt x="2948" y="1903"/>
                    <a:pt x="2952" y="1905"/>
                  </a:cubicBezTo>
                  <a:lnTo>
                    <a:pt x="2952" y="1905"/>
                  </a:lnTo>
                  <a:cubicBezTo>
                    <a:pt x="2956" y="1907"/>
                    <a:pt x="2961" y="1908"/>
                    <a:pt x="2966" y="1910"/>
                  </a:cubicBezTo>
                  <a:lnTo>
                    <a:pt x="2966" y="1910"/>
                  </a:lnTo>
                  <a:cubicBezTo>
                    <a:pt x="2972" y="1912"/>
                    <a:pt x="2977" y="1914"/>
                    <a:pt x="2983" y="1916"/>
                  </a:cubicBezTo>
                  <a:lnTo>
                    <a:pt x="2983" y="1916"/>
                  </a:lnTo>
                  <a:cubicBezTo>
                    <a:pt x="2987" y="1918"/>
                    <a:pt x="2991" y="1920"/>
                    <a:pt x="2996" y="1921"/>
                  </a:cubicBezTo>
                  <a:lnTo>
                    <a:pt x="2996" y="1921"/>
                  </a:lnTo>
                  <a:cubicBezTo>
                    <a:pt x="3002" y="1924"/>
                    <a:pt x="3007" y="1926"/>
                    <a:pt x="3012" y="1928"/>
                  </a:cubicBezTo>
                  <a:lnTo>
                    <a:pt x="3012" y="1928"/>
                  </a:lnTo>
                  <a:cubicBezTo>
                    <a:pt x="3017" y="1930"/>
                    <a:pt x="3021" y="1931"/>
                    <a:pt x="3026" y="1933"/>
                  </a:cubicBezTo>
                  <a:lnTo>
                    <a:pt x="3026" y="1933"/>
                  </a:lnTo>
                  <a:cubicBezTo>
                    <a:pt x="3031" y="1935"/>
                    <a:pt x="3036" y="1937"/>
                    <a:pt x="3041" y="1939"/>
                  </a:cubicBezTo>
                  <a:lnTo>
                    <a:pt x="3041" y="1939"/>
                  </a:lnTo>
                  <a:cubicBezTo>
                    <a:pt x="3045" y="1942"/>
                    <a:pt x="3049" y="1944"/>
                    <a:pt x="3054" y="1945"/>
                  </a:cubicBezTo>
                  <a:lnTo>
                    <a:pt x="3054" y="1945"/>
                  </a:lnTo>
                  <a:cubicBezTo>
                    <a:pt x="3059" y="1947"/>
                    <a:pt x="3064" y="1950"/>
                    <a:pt x="3068" y="1952"/>
                  </a:cubicBezTo>
                  <a:lnTo>
                    <a:pt x="3068" y="1952"/>
                  </a:lnTo>
                  <a:cubicBezTo>
                    <a:pt x="3073" y="1954"/>
                    <a:pt x="3077" y="1956"/>
                    <a:pt x="3081" y="1957"/>
                  </a:cubicBezTo>
                  <a:lnTo>
                    <a:pt x="3081" y="1957"/>
                  </a:lnTo>
                  <a:cubicBezTo>
                    <a:pt x="3085" y="1960"/>
                    <a:pt x="3091" y="1961"/>
                    <a:pt x="3096" y="1964"/>
                  </a:cubicBezTo>
                  <a:lnTo>
                    <a:pt x="3096" y="1964"/>
                  </a:lnTo>
                  <a:cubicBezTo>
                    <a:pt x="3099" y="1966"/>
                    <a:pt x="3104" y="1967"/>
                    <a:pt x="3107" y="1970"/>
                  </a:cubicBezTo>
                  <a:lnTo>
                    <a:pt x="3107" y="1970"/>
                  </a:lnTo>
                  <a:cubicBezTo>
                    <a:pt x="3112" y="1972"/>
                    <a:pt x="3116" y="1974"/>
                    <a:pt x="3121" y="1977"/>
                  </a:cubicBezTo>
                  <a:lnTo>
                    <a:pt x="3121" y="1977"/>
                  </a:lnTo>
                  <a:cubicBezTo>
                    <a:pt x="3125" y="1979"/>
                    <a:pt x="3129" y="1980"/>
                    <a:pt x="3133" y="1982"/>
                  </a:cubicBezTo>
                  <a:lnTo>
                    <a:pt x="3133" y="1982"/>
                  </a:lnTo>
                  <a:cubicBezTo>
                    <a:pt x="3137" y="1985"/>
                    <a:pt x="3142" y="1987"/>
                    <a:pt x="3146" y="1990"/>
                  </a:cubicBezTo>
                  <a:lnTo>
                    <a:pt x="3146" y="1990"/>
                  </a:lnTo>
                  <a:cubicBezTo>
                    <a:pt x="3150" y="1992"/>
                    <a:pt x="3153" y="1993"/>
                    <a:pt x="3157" y="1995"/>
                  </a:cubicBezTo>
                  <a:lnTo>
                    <a:pt x="3157" y="1995"/>
                  </a:lnTo>
                  <a:cubicBezTo>
                    <a:pt x="3162" y="1997"/>
                    <a:pt x="3166" y="2000"/>
                    <a:pt x="3170" y="2003"/>
                  </a:cubicBezTo>
                  <a:lnTo>
                    <a:pt x="3170" y="2003"/>
                  </a:lnTo>
                  <a:cubicBezTo>
                    <a:pt x="3174" y="2004"/>
                    <a:pt x="3177" y="2006"/>
                    <a:pt x="3180" y="2008"/>
                  </a:cubicBezTo>
                  <a:lnTo>
                    <a:pt x="3180" y="2008"/>
                  </a:lnTo>
                  <a:cubicBezTo>
                    <a:pt x="3185" y="2010"/>
                    <a:pt x="3189" y="2013"/>
                    <a:pt x="3193" y="2016"/>
                  </a:cubicBezTo>
                  <a:lnTo>
                    <a:pt x="3193" y="2016"/>
                  </a:lnTo>
                  <a:cubicBezTo>
                    <a:pt x="3196" y="2017"/>
                    <a:pt x="3200" y="2019"/>
                    <a:pt x="3202" y="2022"/>
                  </a:cubicBezTo>
                  <a:lnTo>
                    <a:pt x="3202" y="2022"/>
                  </a:lnTo>
                  <a:cubicBezTo>
                    <a:pt x="3207" y="2024"/>
                    <a:pt x="3211" y="2026"/>
                    <a:pt x="3215" y="2029"/>
                  </a:cubicBezTo>
                  <a:lnTo>
                    <a:pt x="3215" y="2029"/>
                  </a:lnTo>
                  <a:cubicBezTo>
                    <a:pt x="3218" y="2031"/>
                    <a:pt x="3221" y="2033"/>
                    <a:pt x="3223" y="2034"/>
                  </a:cubicBezTo>
                  <a:lnTo>
                    <a:pt x="3223" y="2034"/>
                  </a:lnTo>
                  <a:cubicBezTo>
                    <a:pt x="3229" y="2037"/>
                    <a:pt x="3233" y="2040"/>
                    <a:pt x="3237" y="2044"/>
                  </a:cubicBezTo>
                  <a:lnTo>
                    <a:pt x="3237" y="2044"/>
                  </a:lnTo>
                  <a:cubicBezTo>
                    <a:pt x="3240" y="2045"/>
                    <a:pt x="3241" y="2046"/>
                    <a:pt x="3244" y="2048"/>
                  </a:cubicBezTo>
                  <a:lnTo>
                    <a:pt x="3244" y="2048"/>
                  </a:lnTo>
                  <a:cubicBezTo>
                    <a:pt x="3251" y="2052"/>
                    <a:pt x="3257" y="2056"/>
                    <a:pt x="3263" y="2061"/>
                  </a:cubicBezTo>
                  <a:lnTo>
                    <a:pt x="3263" y="2061"/>
                  </a:lnTo>
                  <a:cubicBezTo>
                    <a:pt x="3263" y="2062"/>
                    <a:pt x="3265" y="2062"/>
                    <a:pt x="3265" y="2062"/>
                  </a:cubicBezTo>
                  <a:lnTo>
                    <a:pt x="3265" y="2062"/>
                  </a:lnTo>
                  <a:cubicBezTo>
                    <a:pt x="3270" y="2067"/>
                    <a:pt x="3276" y="2070"/>
                    <a:pt x="3282" y="2075"/>
                  </a:cubicBezTo>
                  <a:lnTo>
                    <a:pt x="3282" y="2075"/>
                  </a:lnTo>
                  <a:cubicBezTo>
                    <a:pt x="3283" y="2076"/>
                    <a:pt x="3285" y="2078"/>
                    <a:pt x="3288" y="2080"/>
                  </a:cubicBezTo>
                  <a:lnTo>
                    <a:pt x="3288" y="2080"/>
                  </a:lnTo>
                  <a:cubicBezTo>
                    <a:pt x="3291" y="2082"/>
                    <a:pt x="3295" y="2086"/>
                    <a:pt x="3299" y="2088"/>
                  </a:cubicBezTo>
                  <a:lnTo>
                    <a:pt x="3299" y="2088"/>
                  </a:lnTo>
                  <a:cubicBezTo>
                    <a:pt x="3300" y="2091"/>
                    <a:pt x="3303" y="2092"/>
                    <a:pt x="3305" y="2094"/>
                  </a:cubicBezTo>
                  <a:lnTo>
                    <a:pt x="3305" y="2094"/>
                  </a:lnTo>
                  <a:cubicBezTo>
                    <a:pt x="3308" y="2097"/>
                    <a:pt x="3312" y="2099"/>
                    <a:pt x="3315" y="2103"/>
                  </a:cubicBezTo>
                  <a:lnTo>
                    <a:pt x="3315" y="2103"/>
                  </a:lnTo>
                  <a:cubicBezTo>
                    <a:pt x="3317" y="2105"/>
                    <a:pt x="3319" y="2106"/>
                    <a:pt x="3321" y="2109"/>
                  </a:cubicBezTo>
                  <a:lnTo>
                    <a:pt x="3321" y="2109"/>
                  </a:lnTo>
                  <a:cubicBezTo>
                    <a:pt x="3325" y="2111"/>
                    <a:pt x="3327" y="2114"/>
                    <a:pt x="3329" y="2117"/>
                  </a:cubicBezTo>
                  <a:lnTo>
                    <a:pt x="3329" y="2117"/>
                  </a:lnTo>
                  <a:cubicBezTo>
                    <a:pt x="3332" y="2118"/>
                    <a:pt x="3334" y="2121"/>
                    <a:pt x="3336" y="2122"/>
                  </a:cubicBezTo>
                  <a:lnTo>
                    <a:pt x="3336" y="2122"/>
                  </a:lnTo>
                  <a:cubicBezTo>
                    <a:pt x="3339" y="2125"/>
                    <a:pt x="3342" y="2128"/>
                    <a:pt x="3344" y="2131"/>
                  </a:cubicBezTo>
                  <a:lnTo>
                    <a:pt x="3344" y="2131"/>
                  </a:lnTo>
                  <a:cubicBezTo>
                    <a:pt x="3346" y="2133"/>
                    <a:pt x="3348" y="2135"/>
                    <a:pt x="3350" y="2137"/>
                  </a:cubicBezTo>
                  <a:lnTo>
                    <a:pt x="3350" y="2137"/>
                  </a:lnTo>
                  <a:cubicBezTo>
                    <a:pt x="3353" y="2140"/>
                    <a:pt x="3354" y="2142"/>
                    <a:pt x="3357" y="2145"/>
                  </a:cubicBezTo>
                  <a:lnTo>
                    <a:pt x="3357" y="2145"/>
                  </a:lnTo>
                  <a:cubicBezTo>
                    <a:pt x="3358" y="2147"/>
                    <a:pt x="3361" y="2149"/>
                    <a:pt x="3363" y="2151"/>
                  </a:cubicBezTo>
                  <a:lnTo>
                    <a:pt x="3363" y="2151"/>
                  </a:lnTo>
                  <a:cubicBezTo>
                    <a:pt x="3365" y="2154"/>
                    <a:pt x="3367" y="2157"/>
                    <a:pt x="3369" y="2159"/>
                  </a:cubicBezTo>
                  <a:lnTo>
                    <a:pt x="3369" y="2159"/>
                  </a:lnTo>
                  <a:cubicBezTo>
                    <a:pt x="3371" y="2161"/>
                    <a:pt x="3372" y="2164"/>
                    <a:pt x="3374" y="2166"/>
                  </a:cubicBezTo>
                  <a:lnTo>
                    <a:pt x="3374" y="2166"/>
                  </a:lnTo>
                  <a:cubicBezTo>
                    <a:pt x="3377" y="2169"/>
                    <a:pt x="3378" y="2171"/>
                    <a:pt x="3380" y="2174"/>
                  </a:cubicBezTo>
                  <a:lnTo>
                    <a:pt x="3380" y="2174"/>
                  </a:lnTo>
                  <a:cubicBezTo>
                    <a:pt x="3382" y="2176"/>
                    <a:pt x="3384" y="2178"/>
                    <a:pt x="3385" y="2181"/>
                  </a:cubicBezTo>
                  <a:lnTo>
                    <a:pt x="3385" y="2181"/>
                  </a:lnTo>
                  <a:cubicBezTo>
                    <a:pt x="3387" y="2183"/>
                    <a:pt x="3388" y="2186"/>
                    <a:pt x="3390" y="2188"/>
                  </a:cubicBezTo>
                  <a:lnTo>
                    <a:pt x="3390" y="2188"/>
                  </a:lnTo>
                  <a:cubicBezTo>
                    <a:pt x="3392" y="2190"/>
                    <a:pt x="3394" y="2193"/>
                    <a:pt x="3394" y="2195"/>
                  </a:cubicBezTo>
                  <a:lnTo>
                    <a:pt x="3394" y="2195"/>
                  </a:lnTo>
                  <a:cubicBezTo>
                    <a:pt x="3396" y="2198"/>
                    <a:pt x="3398" y="2200"/>
                    <a:pt x="3400" y="2203"/>
                  </a:cubicBezTo>
                  <a:lnTo>
                    <a:pt x="3400" y="2203"/>
                  </a:lnTo>
                  <a:cubicBezTo>
                    <a:pt x="3401" y="2205"/>
                    <a:pt x="3402" y="2207"/>
                    <a:pt x="3403" y="2210"/>
                  </a:cubicBezTo>
                  <a:lnTo>
                    <a:pt x="3403" y="2210"/>
                  </a:lnTo>
                  <a:cubicBezTo>
                    <a:pt x="3405" y="2213"/>
                    <a:pt x="3407" y="2215"/>
                    <a:pt x="3407" y="2217"/>
                  </a:cubicBezTo>
                  <a:lnTo>
                    <a:pt x="3407" y="2217"/>
                  </a:lnTo>
                  <a:cubicBezTo>
                    <a:pt x="3409" y="2219"/>
                    <a:pt x="3410" y="2222"/>
                    <a:pt x="3411" y="2224"/>
                  </a:cubicBezTo>
                  <a:lnTo>
                    <a:pt x="3411" y="2224"/>
                  </a:lnTo>
                  <a:cubicBezTo>
                    <a:pt x="3413" y="2227"/>
                    <a:pt x="3414" y="2230"/>
                    <a:pt x="3415" y="2232"/>
                  </a:cubicBezTo>
                  <a:lnTo>
                    <a:pt x="3415" y="2232"/>
                  </a:lnTo>
                  <a:cubicBezTo>
                    <a:pt x="3416" y="2235"/>
                    <a:pt x="3417" y="2236"/>
                    <a:pt x="3418" y="2239"/>
                  </a:cubicBezTo>
                  <a:lnTo>
                    <a:pt x="3418" y="2239"/>
                  </a:lnTo>
                  <a:cubicBezTo>
                    <a:pt x="3418" y="2242"/>
                    <a:pt x="3420" y="2244"/>
                    <a:pt x="3421" y="2247"/>
                  </a:cubicBezTo>
                  <a:lnTo>
                    <a:pt x="3421" y="2247"/>
                  </a:lnTo>
                  <a:cubicBezTo>
                    <a:pt x="3422" y="2249"/>
                    <a:pt x="3423" y="2252"/>
                    <a:pt x="3424" y="2253"/>
                  </a:cubicBezTo>
                  <a:lnTo>
                    <a:pt x="3424" y="2253"/>
                  </a:lnTo>
                  <a:cubicBezTo>
                    <a:pt x="3424" y="2256"/>
                    <a:pt x="3425" y="2259"/>
                    <a:pt x="3426" y="2262"/>
                  </a:cubicBezTo>
                  <a:lnTo>
                    <a:pt x="3426" y="2262"/>
                  </a:lnTo>
                  <a:cubicBezTo>
                    <a:pt x="3427" y="2264"/>
                    <a:pt x="3427" y="2266"/>
                    <a:pt x="3428" y="2268"/>
                  </a:cubicBezTo>
                  <a:lnTo>
                    <a:pt x="3428" y="2268"/>
                  </a:lnTo>
                  <a:cubicBezTo>
                    <a:pt x="3429" y="2272"/>
                    <a:pt x="3430" y="2274"/>
                    <a:pt x="3430" y="2276"/>
                  </a:cubicBezTo>
                  <a:lnTo>
                    <a:pt x="3430" y="2276"/>
                  </a:lnTo>
                  <a:cubicBezTo>
                    <a:pt x="3430" y="2279"/>
                    <a:pt x="3431" y="2281"/>
                    <a:pt x="3431" y="2283"/>
                  </a:cubicBezTo>
                  <a:lnTo>
                    <a:pt x="3431" y="2283"/>
                  </a:lnTo>
                  <a:cubicBezTo>
                    <a:pt x="3432" y="2286"/>
                    <a:pt x="3433" y="2289"/>
                    <a:pt x="3433" y="2292"/>
                  </a:cubicBezTo>
                  <a:lnTo>
                    <a:pt x="3433" y="2292"/>
                  </a:lnTo>
                  <a:cubicBezTo>
                    <a:pt x="3433" y="2294"/>
                    <a:pt x="3434" y="2296"/>
                    <a:pt x="3434" y="2298"/>
                  </a:cubicBezTo>
                  <a:lnTo>
                    <a:pt x="3434" y="2298"/>
                  </a:lnTo>
                  <a:cubicBezTo>
                    <a:pt x="3435" y="2302"/>
                    <a:pt x="3435" y="2305"/>
                    <a:pt x="3435" y="2308"/>
                  </a:cubicBezTo>
                  <a:lnTo>
                    <a:pt x="3435" y="2308"/>
                  </a:lnTo>
                  <a:cubicBezTo>
                    <a:pt x="3436" y="2310"/>
                    <a:pt x="3436" y="2311"/>
                    <a:pt x="3436" y="2312"/>
                  </a:cubicBezTo>
                  <a:lnTo>
                    <a:pt x="3436" y="2312"/>
                  </a:lnTo>
                  <a:cubicBezTo>
                    <a:pt x="3436" y="2318"/>
                    <a:pt x="3437" y="2323"/>
                    <a:pt x="3437" y="2328"/>
                  </a:cubicBezTo>
                  <a:lnTo>
                    <a:pt x="3435" y="606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3A8F93D9-6AC9-4341-BCA1-088ABBAF1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5320" y="9397148"/>
              <a:ext cx="3060449" cy="2075611"/>
            </a:xfrm>
            <a:custGeom>
              <a:avLst/>
              <a:gdLst>
                <a:gd name="T0" fmla="*/ 3430 w 3438"/>
                <a:gd name="T1" fmla="*/ 562 h 2331"/>
                <a:gd name="T2" fmla="*/ 3417 w 3438"/>
                <a:gd name="T3" fmla="*/ 517 h 2331"/>
                <a:gd name="T4" fmla="*/ 3394 w 3438"/>
                <a:gd name="T5" fmla="*/ 474 h 2331"/>
                <a:gd name="T6" fmla="*/ 3361 w 3438"/>
                <a:gd name="T7" fmla="*/ 430 h 2331"/>
                <a:gd name="T8" fmla="*/ 3320 w 3438"/>
                <a:gd name="T9" fmla="*/ 387 h 2331"/>
                <a:gd name="T10" fmla="*/ 3263 w 3438"/>
                <a:gd name="T11" fmla="*/ 340 h 2331"/>
                <a:gd name="T12" fmla="*/ 3201 w 3438"/>
                <a:gd name="T13" fmla="*/ 300 h 2331"/>
                <a:gd name="T14" fmla="*/ 3132 w 3438"/>
                <a:gd name="T15" fmla="*/ 261 h 2331"/>
                <a:gd name="T16" fmla="*/ 3052 w 3438"/>
                <a:gd name="T17" fmla="*/ 224 h 2331"/>
                <a:gd name="T18" fmla="*/ 2965 w 3438"/>
                <a:gd name="T19" fmla="*/ 188 h 2331"/>
                <a:gd name="T20" fmla="*/ 2816 w 3438"/>
                <a:gd name="T21" fmla="*/ 140 h 2331"/>
                <a:gd name="T22" fmla="*/ 2679 w 3438"/>
                <a:gd name="T23" fmla="*/ 103 h 2331"/>
                <a:gd name="T24" fmla="*/ 2469 w 3438"/>
                <a:gd name="T25" fmla="*/ 60 h 2331"/>
                <a:gd name="T26" fmla="*/ 2339 w 3438"/>
                <a:gd name="T27" fmla="*/ 40 h 2331"/>
                <a:gd name="T28" fmla="*/ 2133 w 3438"/>
                <a:gd name="T29" fmla="*/ 18 h 2331"/>
                <a:gd name="T30" fmla="*/ 1918 w 3438"/>
                <a:gd name="T31" fmla="*/ 4 h 2331"/>
                <a:gd name="T32" fmla="*/ 1671 w 3438"/>
                <a:gd name="T33" fmla="*/ 0 h 2331"/>
                <a:gd name="T34" fmla="*/ 1490 w 3438"/>
                <a:gd name="T35" fmla="*/ 5 h 2331"/>
                <a:gd name="T36" fmla="*/ 1238 w 3438"/>
                <a:gd name="T37" fmla="*/ 24 h 2331"/>
                <a:gd name="T38" fmla="*/ 997 w 3438"/>
                <a:gd name="T39" fmla="*/ 56 h 2331"/>
                <a:gd name="T40" fmla="*/ 764 w 3438"/>
                <a:gd name="T41" fmla="*/ 103 h 2331"/>
                <a:gd name="T42" fmla="*/ 590 w 3438"/>
                <a:gd name="T43" fmla="*/ 150 h 2331"/>
                <a:gd name="T44" fmla="*/ 421 w 3438"/>
                <a:gd name="T45" fmla="*/ 209 h 2331"/>
                <a:gd name="T46" fmla="*/ 342 w 3438"/>
                <a:gd name="T47" fmla="*/ 244 h 2331"/>
                <a:gd name="T48" fmla="*/ 251 w 3438"/>
                <a:gd name="T49" fmla="*/ 290 h 2331"/>
                <a:gd name="T50" fmla="*/ 186 w 3438"/>
                <a:gd name="T51" fmla="*/ 331 h 2331"/>
                <a:gd name="T52" fmla="*/ 121 w 3438"/>
                <a:gd name="T53" fmla="*/ 383 h 2331"/>
                <a:gd name="T54" fmla="*/ 80 w 3438"/>
                <a:gd name="T55" fmla="*/ 425 h 2331"/>
                <a:gd name="T56" fmla="*/ 40 w 3438"/>
                <a:gd name="T57" fmla="*/ 476 h 2331"/>
                <a:gd name="T58" fmla="*/ 18 w 3438"/>
                <a:gd name="T59" fmla="*/ 519 h 2331"/>
                <a:gd name="T60" fmla="*/ 5 w 3438"/>
                <a:gd name="T61" fmla="*/ 562 h 2331"/>
                <a:gd name="T62" fmla="*/ 1 w 3438"/>
                <a:gd name="T63" fmla="*/ 2322 h 2331"/>
                <a:gd name="T64" fmla="*/ 12 w 3438"/>
                <a:gd name="T65" fmla="*/ 2260 h 2331"/>
                <a:gd name="T66" fmla="*/ 42 w 3438"/>
                <a:gd name="T67" fmla="*/ 2198 h 2331"/>
                <a:gd name="T68" fmla="*/ 84 w 3438"/>
                <a:gd name="T69" fmla="*/ 2141 h 2331"/>
                <a:gd name="T70" fmla="*/ 143 w 3438"/>
                <a:gd name="T71" fmla="*/ 2087 h 2331"/>
                <a:gd name="T72" fmla="*/ 224 w 3438"/>
                <a:gd name="T73" fmla="*/ 2029 h 2331"/>
                <a:gd name="T74" fmla="*/ 343 w 3438"/>
                <a:gd name="T75" fmla="*/ 1965 h 2331"/>
                <a:gd name="T76" fmla="*/ 422 w 3438"/>
                <a:gd name="T77" fmla="*/ 1931 h 2331"/>
                <a:gd name="T78" fmla="*/ 612 w 3438"/>
                <a:gd name="T79" fmla="*/ 1865 h 2331"/>
                <a:gd name="T80" fmla="*/ 842 w 3438"/>
                <a:gd name="T81" fmla="*/ 1806 h 2331"/>
                <a:gd name="T82" fmla="*/ 1079 w 3438"/>
                <a:gd name="T83" fmla="*/ 1765 h 2331"/>
                <a:gd name="T84" fmla="*/ 1331 w 3438"/>
                <a:gd name="T85" fmla="*/ 1737 h 2331"/>
                <a:gd name="T86" fmla="*/ 1648 w 3438"/>
                <a:gd name="T87" fmla="*/ 1722 h 2331"/>
                <a:gd name="T88" fmla="*/ 1946 w 3438"/>
                <a:gd name="T89" fmla="*/ 1726 h 2331"/>
                <a:gd name="T90" fmla="*/ 2269 w 3438"/>
                <a:gd name="T91" fmla="*/ 1753 h 2331"/>
                <a:gd name="T92" fmla="*/ 2531 w 3438"/>
                <a:gd name="T93" fmla="*/ 1793 h 2331"/>
                <a:gd name="T94" fmla="*/ 2750 w 3438"/>
                <a:gd name="T95" fmla="*/ 1842 h 2331"/>
                <a:gd name="T96" fmla="*/ 2952 w 3438"/>
                <a:gd name="T97" fmla="*/ 1905 h 2331"/>
                <a:gd name="T98" fmla="*/ 3041 w 3438"/>
                <a:gd name="T99" fmla="*/ 1939 h 2331"/>
                <a:gd name="T100" fmla="*/ 3121 w 3438"/>
                <a:gd name="T101" fmla="*/ 1977 h 2331"/>
                <a:gd name="T102" fmla="*/ 3193 w 3438"/>
                <a:gd name="T103" fmla="*/ 2016 h 2331"/>
                <a:gd name="T104" fmla="*/ 3263 w 3438"/>
                <a:gd name="T105" fmla="*/ 2061 h 2331"/>
                <a:gd name="T106" fmla="*/ 3315 w 3438"/>
                <a:gd name="T107" fmla="*/ 2103 h 2331"/>
                <a:gd name="T108" fmla="*/ 3357 w 3438"/>
                <a:gd name="T109" fmla="*/ 2145 h 2331"/>
                <a:gd name="T110" fmla="*/ 3390 w 3438"/>
                <a:gd name="T111" fmla="*/ 2188 h 2331"/>
                <a:gd name="T112" fmla="*/ 3415 w 3438"/>
                <a:gd name="T113" fmla="*/ 2232 h 2331"/>
                <a:gd name="T114" fmla="*/ 3430 w 3438"/>
                <a:gd name="T115" fmla="*/ 2276 h 2331"/>
                <a:gd name="T116" fmla="*/ 3437 w 3438"/>
                <a:gd name="T117" fmla="*/ 2328 h 2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38" h="2331">
                  <a:moveTo>
                    <a:pt x="3435" y="606"/>
                  </a:moveTo>
                  <a:lnTo>
                    <a:pt x="3435" y="606"/>
                  </a:lnTo>
                  <a:cubicBezTo>
                    <a:pt x="3435" y="601"/>
                    <a:pt x="3435" y="597"/>
                    <a:pt x="3435" y="592"/>
                  </a:cubicBezTo>
                  <a:lnTo>
                    <a:pt x="3435" y="592"/>
                  </a:lnTo>
                  <a:cubicBezTo>
                    <a:pt x="3434" y="590"/>
                    <a:pt x="3434" y="588"/>
                    <a:pt x="3434" y="586"/>
                  </a:cubicBezTo>
                  <a:lnTo>
                    <a:pt x="3434" y="586"/>
                  </a:lnTo>
                  <a:cubicBezTo>
                    <a:pt x="3434" y="583"/>
                    <a:pt x="3433" y="580"/>
                    <a:pt x="3433" y="576"/>
                  </a:cubicBezTo>
                  <a:lnTo>
                    <a:pt x="3433" y="576"/>
                  </a:lnTo>
                  <a:cubicBezTo>
                    <a:pt x="3432" y="574"/>
                    <a:pt x="3432" y="573"/>
                    <a:pt x="3432" y="571"/>
                  </a:cubicBezTo>
                  <a:lnTo>
                    <a:pt x="3432" y="571"/>
                  </a:lnTo>
                  <a:cubicBezTo>
                    <a:pt x="3431" y="568"/>
                    <a:pt x="3431" y="565"/>
                    <a:pt x="3430" y="562"/>
                  </a:cubicBezTo>
                  <a:lnTo>
                    <a:pt x="3430" y="562"/>
                  </a:lnTo>
                  <a:cubicBezTo>
                    <a:pt x="3430" y="560"/>
                    <a:pt x="3430" y="557"/>
                    <a:pt x="3429" y="556"/>
                  </a:cubicBezTo>
                  <a:lnTo>
                    <a:pt x="3429" y="556"/>
                  </a:lnTo>
                  <a:cubicBezTo>
                    <a:pt x="3428" y="552"/>
                    <a:pt x="3428" y="550"/>
                    <a:pt x="3427" y="547"/>
                  </a:cubicBezTo>
                  <a:lnTo>
                    <a:pt x="3427" y="547"/>
                  </a:lnTo>
                  <a:cubicBezTo>
                    <a:pt x="3426" y="544"/>
                    <a:pt x="3425" y="543"/>
                    <a:pt x="3424" y="540"/>
                  </a:cubicBezTo>
                  <a:lnTo>
                    <a:pt x="3424" y="540"/>
                  </a:lnTo>
                  <a:cubicBezTo>
                    <a:pt x="3424" y="538"/>
                    <a:pt x="3423" y="535"/>
                    <a:pt x="3422" y="533"/>
                  </a:cubicBezTo>
                  <a:lnTo>
                    <a:pt x="3422" y="533"/>
                  </a:lnTo>
                  <a:cubicBezTo>
                    <a:pt x="3421" y="530"/>
                    <a:pt x="3420" y="527"/>
                    <a:pt x="3420" y="526"/>
                  </a:cubicBezTo>
                  <a:lnTo>
                    <a:pt x="3420" y="526"/>
                  </a:lnTo>
                  <a:cubicBezTo>
                    <a:pt x="3418" y="523"/>
                    <a:pt x="3418" y="521"/>
                    <a:pt x="3417" y="517"/>
                  </a:cubicBezTo>
                  <a:lnTo>
                    <a:pt x="3417" y="517"/>
                  </a:lnTo>
                  <a:cubicBezTo>
                    <a:pt x="3416" y="515"/>
                    <a:pt x="3414" y="513"/>
                    <a:pt x="3414" y="511"/>
                  </a:cubicBezTo>
                  <a:lnTo>
                    <a:pt x="3414" y="511"/>
                  </a:lnTo>
                  <a:cubicBezTo>
                    <a:pt x="3413" y="508"/>
                    <a:pt x="3411" y="505"/>
                    <a:pt x="3410" y="503"/>
                  </a:cubicBezTo>
                  <a:lnTo>
                    <a:pt x="3410" y="503"/>
                  </a:lnTo>
                  <a:cubicBezTo>
                    <a:pt x="3409" y="501"/>
                    <a:pt x="3407" y="498"/>
                    <a:pt x="3407" y="496"/>
                  </a:cubicBezTo>
                  <a:lnTo>
                    <a:pt x="3407" y="496"/>
                  </a:lnTo>
                  <a:cubicBezTo>
                    <a:pt x="3405" y="493"/>
                    <a:pt x="3404" y="491"/>
                    <a:pt x="3402" y="488"/>
                  </a:cubicBezTo>
                  <a:lnTo>
                    <a:pt x="3402" y="488"/>
                  </a:lnTo>
                  <a:cubicBezTo>
                    <a:pt x="3401" y="485"/>
                    <a:pt x="3400" y="484"/>
                    <a:pt x="3398" y="481"/>
                  </a:cubicBezTo>
                  <a:lnTo>
                    <a:pt x="3398" y="481"/>
                  </a:lnTo>
                  <a:cubicBezTo>
                    <a:pt x="3397" y="478"/>
                    <a:pt x="3395" y="476"/>
                    <a:pt x="3394" y="474"/>
                  </a:cubicBezTo>
                  <a:lnTo>
                    <a:pt x="3394" y="474"/>
                  </a:lnTo>
                  <a:cubicBezTo>
                    <a:pt x="3392" y="471"/>
                    <a:pt x="3391" y="469"/>
                    <a:pt x="3390" y="467"/>
                  </a:cubicBezTo>
                  <a:lnTo>
                    <a:pt x="3390" y="467"/>
                  </a:lnTo>
                  <a:cubicBezTo>
                    <a:pt x="3388" y="464"/>
                    <a:pt x="3386" y="461"/>
                    <a:pt x="3384" y="459"/>
                  </a:cubicBezTo>
                  <a:lnTo>
                    <a:pt x="3384" y="459"/>
                  </a:lnTo>
                  <a:cubicBezTo>
                    <a:pt x="3383" y="456"/>
                    <a:pt x="3381" y="455"/>
                    <a:pt x="3379" y="452"/>
                  </a:cubicBezTo>
                  <a:lnTo>
                    <a:pt x="3379" y="452"/>
                  </a:lnTo>
                  <a:cubicBezTo>
                    <a:pt x="3378" y="449"/>
                    <a:pt x="3375" y="447"/>
                    <a:pt x="3373" y="445"/>
                  </a:cubicBezTo>
                  <a:lnTo>
                    <a:pt x="3373" y="445"/>
                  </a:lnTo>
                  <a:cubicBezTo>
                    <a:pt x="3371" y="442"/>
                    <a:pt x="3370" y="440"/>
                    <a:pt x="3368" y="438"/>
                  </a:cubicBezTo>
                  <a:lnTo>
                    <a:pt x="3368" y="438"/>
                  </a:lnTo>
                  <a:cubicBezTo>
                    <a:pt x="3365" y="435"/>
                    <a:pt x="3364" y="432"/>
                    <a:pt x="3361" y="430"/>
                  </a:cubicBezTo>
                  <a:lnTo>
                    <a:pt x="3361" y="430"/>
                  </a:lnTo>
                  <a:cubicBezTo>
                    <a:pt x="3359" y="428"/>
                    <a:pt x="3358" y="425"/>
                    <a:pt x="3356" y="424"/>
                  </a:cubicBezTo>
                  <a:lnTo>
                    <a:pt x="3356" y="424"/>
                  </a:lnTo>
                  <a:cubicBezTo>
                    <a:pt x="3354" y="421"/>
                    <a:pt x="3351" y="419"/>
                    <a:pt x="3348" y="415"/>
                  </a:cubicBezTo>
                  <a:lnTo>
                    <a:pt x="3348" y="415"/>
                  </a:lnTo>
                  <a:cubicBezTo>
                    <a:pt x="3347" y="414"/>
                    <a:pt x="3345" y="412"/>
                    <a:pt x="3342" y="409"/>
                  </a:cubicBezTo>
                  <a:lnTo>
                    <a:pt x="3342" y="409"/>
                  </a:lnTo>
                  <a:cubicBezTo>
                    <a:pt x="3340" y="407"/>
                    <a:pt x="3337" y="404"/>
                    <a:pt x="3335" y="402"/>
                  </a:cubicBezTo>
                  <a:lnTo>
                    <a:pt x="3335" y="402"/>
                  </a:lnTo>
                  <a:cubicBezTo>
                    <a:pt x="3333" y="399"/>
                    <a:pt x="3330" y="397"/>
                    <a:pt x="3329" y="396"/>
                  </a:cubicBezTo>
                  <a:lnTo>
                    <a:pt x="3329" y="396"/>
                  </a:lnTo>
                  <a:cubicBezTo>
                    <a:pt x="3326" y="392"/>
                    <a:pt x="3322" y="389"/>
                    <a:pt x="3320" y="387"/>
                  </a:cubicBezTo>
                  <a:lnTo>
                    <a:pt x="3320" y="387"/>
                  </a:lnTo>
                  <a:cubicBezTo>
                    <a:pt x="3318" y="385"/>
                    <a:pt x="3316" y="383"/>
                    <a:pt x="3313" y="381"/>
                  </a:cubicBezTo>
                  <a:lnTo>
                    <a:pt x="3313" y="381"/>
                  </a:lnTo>
                  <a:cubicBezTo>
                    <a:pt x="3310" y="379"/>
                    <a:pt x="3307" y="376"/>
                    <a:pt x="3304" y="373"/>
                  </a:cubicBezTo>
                  <a:lnTo>
                    <a:pt x="3304" y="373"/>
                  </a:lnTo>
                  <a:cubicBezTo>
                    <a:pt x="3301" y="371"/>
                    <a:pt x="3299" y="369"/>
                    <a:pt x="3297" y="367"/>
                  </a:cubicBezTo>
                  <a:lnTo>
                    <a:pt x="3297" y="367"/>
                  </a:lnTo>
                  <a:cubicBezTo>
                    <a:pt x="3293" y="364"/>
                    <a:pt x="3289" y="361"/>
                    <a:pt x="3286" y="358"/>
                  </a:cubicBezTo>
                  <a:lnTo>
                    <a:pt x="3286" y="358"/>
                  </a:lnTo>
                  <a:cubicBezTo>
                    <a:pt x="3284" y="356"/>
                    <a:pt x="3282" y="356"/>
                    <a:pt x="3280" y="353"/>
                  </a:cubicBezTo>
                  <a:lnTo>
                    <a:pt x="3280" y="353"/>
                  </a:lnTo>
                  <a:cubicBezTo>
                    <a:pt x="3275" y="349"/>
                    <a:pt x="3269" y="345"/>
                    <a:pt x="3263" y="340"/>
                  </a:cubicBezTo>
                  <a:lnTo>
                    <a:pt x="3263" y="340"/>
                  </a:lnTo>
                  <a:cubicBezTo>
                    <a:pt x="3262" y="340"/>
                    <a:pt x="3262" y="340"/>
                    <a:pt x="3262" y="340"/>
                  </a:cubicBezTo>
                  <a:lnTo>
                    <a:pt x="3262" y="340"/>
                  </a:lnTo>
                  <a:cubicBezTo>
                    <a:pt x="3256" y="336"/>
                    <a:pt x="3249" y="330"/>
                    <a:pt x="3242" y="326"/>
                  </a:cubicBezTo>
                  <a:lnTo>
                    <a:pt x="3242" y="326"/>
                  </a:lnTo>
                  <a:cubicBezTo>
                    <a:pt x="3240" y="324"/>
                    <a:pt x="3239" y="324"/>
                    <a:pt x="3236" y="322"/>
                  </a:cubicBezTo>
                  <a:lnTo>
                    <a:pt x="3236" y="322"/>
                  </a:lnTo>
                  <a:cubicBezTo>
                    <a:pt x="3232" y="320"/>
                    <a:pt x="3227" y="316"/>
                    <a:pt x="3223" y="313"/>
                  </a:cubicBezTo>
                  <a:lnTo>
                    <a:pt x="3223" y="313"/>
                  </a:lnTo>
                  <a:cubicBezTo>
                    <a:pt x="3220" y="311"/>
                    <a:pt x="3217" y="309"/>
                    <a:pt x="3214" y="307"/>
                  </a:cubicBezTo>
                  <a:lnTo>
                    <a:pt x="3214" y="307"/>
                  </a:lnTo>
                  <a:cubicBezTo>
                    <a:pt x="3210" y="305"/>
                    <a:pt x="3205" y="302"/>
                    <a:pt x="3201" y="300"/>
                  </a:cubicBezTo>
                  <a:lnTo>
                    <a:pt x="3201" y="300"/>
                  </a:lnTo>
                  <a:cubicBezTo>
                    <a:pt x="3197" y="298"/>
                    <a:pt x="3195" y="296"/>
                    <a:pt x="3192" y="294"/>
                  </a:cubicBezTo>
                  <a:lnTo>
                    <a:pt x="3192" y="294"/>
                  </a:lnTo>
                  <a:cubicBezTo>
                    <a:pt x="3187" y="292"/>
                    <a:pt x="3183" y="290"/>
                    <a:pt x="3179" y="287"/>
                  </a:cubicBezTo>
                  <a:lnTo>
                    <a:pt x="3179" y="287"/>
                  </a:lnTo>
                  <a:cubicBezTo>
                    <a:pt x="3175" y="285"/>
                    <a:pt x="3172" y="283"/>
                    <a:pt x="3168" y="281"/>
                  </a:cubicBezTo>
                  <a:lnTo>
                    <a:pt x="3168" y="281"/>
                  </a:lnTo>
                  <a:cubicBezTo>
                    <a:pt x="3164" y="278"/>
                    <a:pt x="3160" y="276"/>
                    <a:pt x="3156" y="274"/>
                  </a:cubicBezTo>
                  <a:lnTo>
                    <a:pt x="3156" y="274"/>
                  </a:lnTo>
                  <a:cubicBezTo>
                    <a:pt x="3152" y="271"/>
                    <a:pt x="3149" y="270"/>
                    <a:pt x="3145" y="268"/>
                  </a:cubicBezTo>
                  <a:lnTo>
                    <a:pt x="3145" y="268"/>
                  </a:lnTo>
                  <a:cubicBezTo>
                    <a:pt x="3140" y="265"/>
                    <a:pt x="3136" y="264"/>
                    <a:pt x="3132" y="261"/>
                  </a:cubicBezTo>
                  <a:lnTo>
                    <a:pt x="3132" y="261"/>
                  </a:lnTo>
                  <a:cubicBezTo>
                    <a:pt x="3128" y="260"/>
                    <a:pt x="3124" y="257"/>
                    <a:pt x="3120" y="255"/>
                  </a:cubicBezTo>
                  <a:lnTo>
                    <a:pt x="3120" y="255"/>
                  </a:lnTo>
                  <a:cubicBezTo>
                    <a:pt x="3115" y="253"/>
                    <a:pt x="3111" y="251"/>
                    <a:pt x="3106" y="248"/>
                  </a:cubicBezTo>
                  <a:lnTo>
                    <a:pt x="3106" y="248"/>
                  </a:lnTo>
                  <a:cubicBezTo>
                    <a:pt x="3102" y="247"/>
                    <a:pt x="3098" y="245"/>
                    <a:pt x="3094" y="243"/>
                  </a:cubicBezTo>
                  <a:lnTo>
                    <a:pt x="3094" y="243"/>
                  </a:lnTo>
                  <a:cubicBezTo>
                    <a:pt x="3090" y="241"/>
                    <a:pt x="3085" y="238"/>
                    <a:pt x="3079" y="236"/>
                  </a:cubicBezTo>
                  <a:lnTo>
                    <a:pt x="3079" y="236"/>
                  </a:lnTo>
                  <a:cubicBezTo>
                    <a:pt x="3076" y="234"/>
                    <a:pt x="3072" y="232"/>
                    <a:pt x="3068" y="231"/>
                  </a:cubicBezTo>
                  <a:lnTo>
                    <a:pt x="3068" y="231"/>
                  </a:lnTo>
                  <a:cubicBezTo>
                    <a:pt x="3062" y="229"/>
                    <a:pt x="3057" y="226"/>
                    <a:pt x="3052" y="224"/>
                  </a:cubicBezTo>
                  <a:lnTo>
                    <a:pt x="3052" y="224"/>
                  </a:lnTo>
                  <a:cubicBezTo>
                    <a:pt x="3049" y="222"/>
                    <a:pt x="3045" y="220"/>
                    <a:pt x="3039" y="218"/>
                  </a:cubicBezTo>
                  <a:lnTo>
                    <a:pt x="3039" y="218"/>
                  </a:lnTo>
                  <a:cubicBezTo>
                    <a:pt x="3035" y="216"/>
                    <a:pt x="3029" y="214"/>
                    <a:pt x="3024" y="212"/>
                  </a:cubicBezTo>
                  <a:lnTo>
                    <a:pt x="3024" y="212"/>
                  </a:lnTo>
                  <a:cubicBezTo>
                    <a:pt x="3020" y="210"/>
                    <a:pt x="3015" y="208"/>
                    <a:pt x="3011" y="206"/>
                  </a:cubicBezTo>
                  <a:lnTo>
                    <a:pt x="3011" y="206"/>
                  </a:lnTo>
                  <a:cubicBezTo>
                    <a:pt x="3006" y="205"/>
                    <a:pt x="3000" y="202"/>
                    <a:pt x="2995" y="200"/>
                  </a:cubicBezTo>
                  <a:lnTo>
                    <a:pt x="2995" y="200"/>
                  </a:lnTo>
                  <a:cubicBezTo>
                    <a:pt x="2990" y="199"/>
                    <a:pt x="2986" y="196"/>
                    <a:pt x="2981" y="195"/>
                  </a:cubicBezTo>
                  <a:lnTo>
                    <a:pt x="2981" y="195"/>
                  </a:lnTo>
                  <a:cubicBezTo>
                    <a:pt x="2976" y="193"/>
                    <a:pt x="2970" y="191"/>
                    <a:pt x="2965" y="188"/>
                  </a:cubicBezTo>
                  <a:lnTo>
                    <a:pt x="2965" y="188"/>
                  </a:lnTo>
                  <a:cubicBezTo>
                    <a:pt x="2960" y="187"/>
                    <a:pt x="2955" y="185"/>
                    <a:pt x="2950" y="183"/>
                  </a:cubicBezTo>
                  <a:lnTo>
                    <a:pt x="2950" y="183"/>
                  </a:lnTo>
                  <a:cubicBezTo>
                    <a:pt x="2948" y="182"/>
                    <a:pt x="2947" y="182"/>
                    <a:pt x="2945" y="182"/>
                  </a:cubicBezTo>
                  <a:lnTo>
                    <a:pt x="2945" y="182"/>
                  </a:lnTo>
                  <a:cubicBezTo>
                    <a:pt x="2943" y="181"/>
                    <a:pt x="2942" y="180"/>
                    <a:pt x="2940" y="180"/>
                  </a:cubicBezTo>
                  <a:lnTo>
                    <a:pt x="2940" y="180"/>
                  </a:lnTo>
                  <a:cubicBezTo>
                    <a:pt x="2924" y="174"/>
                    <a:pt x="2907" y="168"/>
                    <a:pt x="2889" y="162"/>
                  </a:cubicBezTo>
                  <a:lnTo>
                    <a:pt x="2889" y="162"/>
                  </a:lnTo>
                  <a:cubicBezTo>
                    <a:pt x="2871" y="156"/>
                    <a:pt x="2851" y="150"/>
                    <a:pt x="2831" y="144"/>
                  </a:cubicBezTo>
                  <a:lnTo>
                    <a:pt x="2831" y="144"/>
                  </a:lnTo>
                  <a:cubicBezTo>
                    <a:pt x="2826" y="142"/>
                    <a:pt x="2821" y="140"/>
                    <a:pt x="2816" y="140"/>
                  </a:cubicBezTo>
                  <a:lnTo>
                    <a:pt x="2816" y="140"/>
                  </a:lnTo>
                  <a:cubicBezTo>
                    <a:pt x="2811" y="138"/>
                    <a:pt x="2806" y="136"/>
                    <a:pt x="2801" y="135"/>
                  </a:cubicBezTo>
                  <a:lnTo>
                    <a:pt x="2801" y="135"/>
                  </a:lnTo>
                  <a:cubicBezTo>
                    <a:pt x="2792" y="132"/>
                    <a:pt x="2782" y="130"/>
                    <a:pt x="2773" y="128"/>
                  </a:cubicBezTo>
                  <a:lnTo>
                    <a:pt x="2773" y="128"/>
                  </a:lnTo>
                  <a:cubicBezTo>
                    <a:pt x="2764" y="125"/>
                    <a:pt x="2757" y="123"/>
                    <a:pt x="2748" y="121"/>
                  </a:cubicBezTo>
                  <a:lnTo>
                    <a:pt x="2748" y="121"/>
                  </a:lnTo>
                  <a:cubicBezTo>
                    <a:pt x="2733" y="116"/>
                    <a:pt x="2717" y="112"/>
                    <a:pt x="2701" y="109"/>
                  </a:cubicBezTo>
                  <a:lnTo>
                    <a:pt x="2701" y="109"/>
                  </a:lnTo>
                  <a:cubicBezTo>
                    <a:pt x="2694" y="107"/>
                    <a:pt x="2688" y="106"/>
                    <a:pt x="2682" y="104"/>
                  </a:cubicBezTo>
                  <a:lnTo>
                    <a:pt x="2682" y="104"/>
                  </a:lnTo>
                  <a:cubicBezTo>
                    <a:pt x="2681" y="104"/>
                    <a:pt x="2681" y="104"/>
                    <a:pt x="2679" y="103"/>
                  </a:cubicBezTo>
                  <a:lnTo>
                    <a:pt x="2679" y="103"/>
                  </a:lnTo>
                  <a:cubicBezTo>
                    <a:pt x="2659" y="99"/>
                    <a:pt x="2638" y="93"/>
                    <a:pt x="2617" y="89"/>
                  </a:cubicBezTo>
                  <a:lnTo>
                    <a:pt x="2617" y="89"/>
                  </a:lnTo>
                  <a:cubicBezTo>
                    <a:pt x="2611" y="87"/>
                    <a:pt x="2606" y="87"/>
                    <a:pt x="2600" y="86"/>
                  </a:cubicBezTo>
                  <a:lnTo>
                    <a:pt x="2600" y="86"/>
                  </a:lnTo>
                  <a:cubicBezTo>
                    <a:pt x="2589" y="83"/>
                    <a:pt x="2579" y="80"/>
                    <a:pt x="2568" y="79"/>
                  </a:cubicBezTo>
                  <a:lnTo>
                    <a:pt x="2568" y="79"/>
                  </a:lnTo>
                  <a:cubicBezTo>
                    <a:pt x="2562" y="77"/>
                    <a:pt x="2555" y="76"/>
                    <a:pt x="2549" y="74"/>
                  </a:cubicBezTo>
                  <a:lnTo>
                    <a:pt x="2549" y="74"/>
                  </a:lnTo>
                  <a:cubicBezTo>
                    <a:pt x="2543" y="74"/>
                    <a:pt x="2536" y="73"/>
                    <a:pt x="2530" y="71"/>
                  </a:cubicBezTo>
                  <a:lnTo>
                    <a:pt x="2530" y="71"/>
                  </a:lnTo>
                  <a:cubicBezTo>
                    <a:pt x="2510" y="68"/>
                    <a:pt x="2490" y="63"/>
                    <a:pt x="2469" y="60"/>
                  </a:cubicBezTo>
                  <a:lnTo>
                    <a:pt x="2469" y="60"/>
                  </a:lnTo>
                  <a:cubicBezTo>
                    <a:pt x="2467" y="60"/>
                    <a:pt x="2465" y="59"/>
                    <a:pt x="2462" y="59"/>
                  </a:cubicBezTo>
                  <a:lnTo>
                    <a:pt x="2462" y="59"/>
                  </a:lnTo>
                  <a:cubicBezTo>
                    <a:pt x="2461" y="59"/>
                    <a:pt x="2461" y="59"/>
                    <a:pt x="2460" y="59"/>
                  </a:cubicBezTo>
                  <a:lnTo>
                    <a:pt x="2460" y="59"/>
                  </a:lnTo>
                  <a:cubicBezTo>
                    <a:pt x="2458" y="58"/>
                    <a:pt x="2455" y="58"/>
                    <a:pt x="2454" y="57"/>
                  </a:cubicBezTo>
                  <a:lnTo>
                    <a:pt x="2454" y="57"/>
                  </a:lnTo>
                  <a:cubicBezTo>
                    <a:pt x="2424" y="53"/>
                    <a:pt x="2396" y="49"/>
                    <a:pt x="2367" y="44"/>
                  </a:cubicBezTo>
                  <a:lnTo>
                    <a:pt x="2367" y="44"/>
                  </a:lnTo>
                  <a:cubicBezTo>
                    <a:pt x="2363" y="44"/>
                    <a:pt x="2359" y="43"/>
                    <a:pt x="2355" y="43"/>
                  </a:cubicBezTo>
                  <a:lnTo>
                    <a:pt x="2355" y="43"/>
                  </a:lnTo>
                  <a:cubicBezTo>
                    <a:pt x="2350" y="42"/>
                    <a:pt x="2344" y="41"/>
                    <a:pt x="2339" y="40"/>
                  </a:cubicBezTo>
                  <a:lnTo>
                    <a:pt x="2339" y="40"/>
                  </a:lnTo>
                  <a:cubicBezTo>
                    <a:pt x="2315" y="37"/>
                    <a:pt x="2292" y="34"/>
                    <a:pt x="2268" y="32"/>
                  </a:cubicBezTo>
                  <a:lnTo>
                    <a:pt x="2268" y="32"/>
                  </a:lnTo>
                  <a:cubicBezTo>
                    <a:pt x="2262" y="31"/>
                    <a:pt x="2256" y="30"/>
                    <a:pt x="2250" y="29"/>
                  </a:cubicBezTo>
                  <a:lnTo>
                    <a:pt x="2250" y="29"/>
                  </a:lnTo>
                  <a:cubicBezTo>
                    <a:pt x="2247" y="29"/>
                    <a:pt x="2245" y="28"/>
                    <a:pt x="2241" y="28"/>
                  </a:cubicBezTo>
                  <a:lnTo>
                    <a:pt x="2241" y="28"/>
                  </a:lnTo>
                  <a:cubicBezTo>
                    <a:pt x="2210" y="25"/>
                    <a:pt x="2179" y="21"/>
                    <a:pt x="2146" y="19"/>
                  </a:cubicBezTo>
                  <a:lnTo>
                    <a:pt x="2146" y="19"/>
                  </a:lnTo>
                  <a:cubicBezTo>
                    <a:pt x="2145" y="19"/>
                    <a:pt x="2145" y="19"/>
                    <a:pt x="2145" y="18"/>
                  </a:cubicBezTo>
                  <a:lnTo>
                    <a:pt x="2145" y="18"/>
                  </a:lnTo>
                  <a:cubicBezTo>
                    <a:pt x="2141" y="18"/>
                    <a:pt x="2138" y="18"/>
                    <a:pt x="2133" y="18"/>
                  </a:cubicBezTo>
                  <a:lnTo>
                    <a:pt x="2133" y="18"/>
                  </a:lnTo>
                  <a:cubicBezTo>
                    <a:pt x="2106" y="15"/>
                    <a:pt x="2078" y="13"/>
                    <a:pt x="2049" y="11"/>
                  </a:cubicBezTo>
                  <a:lnTo>
                    <a:pt x="2049" y="11"/>
                  </a:lnTo>
                  <a:cubicBezTo>
                    <a:pt x="2045" y="11"/>
                    <a:pt x="2041" y="10"/>
                    <a:pt x="2037" y="10"/>
                  </a:cubicBezTo>
                  <a:lnTo>
                    <a:pt x="2037" y="10"/>
                  </a:lnTo>
                  <a:cubicBezTo>
                    <a:pt x="2030" y="9"/>
                    <a:pt x="2026" y="9"/>
                    <a:pt x="2020" y="9"/>
                  </a:cubicBezTo>
                  <a:lnTo>
                    <a:pt x="2020" y="9"/>
                  </a:lnTo>
                  <a:cubicBezTo>
                    <a:pt x="1995" y="8"/>
                    <a:pt x="1970" y="6"/>
                    <a:pt x="1945" y="5"/>
                  </a:cubicBezTo>
                  <a:lnTo>
                    <a:pt x="1945" y="5"/>
                  </a:lnTo>
                  <a:cubicBezTo>
                    <a:pt x="1938" y="5"/>
                    <a:pt x="1932" y="4"/>
                    <a:pt x="1926" y="4"/>
                  </a:cubicBezTo>
                  <a:lnTo>
                    <a:pt x="1926" y="4"/>
                  </a:lnTo>
                  <a:cubicBezTo>
                    <a:pt x="1924" y="4"/>
                    <a:pt x="1921" y="4"/>
                    <a:pt x="1918" y="4"/>
                  </a:cubicBezTo>
                  <a:lnTo>
                    <a:pt x="1918" y="4"/>
                  </a:lnTo>
                  <a:cubicBezTo>
                    <a:pt x="1884" y="3"/>
                    <a:pt x="1850" y="2"/>
                    <a:pt x="1816" y="1"/>
                  </a:cubicBezTo>
                  <a:lnTo>
                    <a:pt x="1816" y="1"/>
                  </a:lnTo>
                  <a:cubicBezTo>
                    <a:pt x="1815" y="1"/>
                    <a:pt x="1814" y="1"/>
                    <a:pt x="1812" y="1"/>
                  </a:cubicBezTo>
                  <a:lnTo>
                    <a:pt x="1812" y="1"/>
                  </a:lnTo>
                  <a:cubicBezTo>
                    <a:pt x="1808" y="1"/>
                    <a:pt x="1804" y="1"/>
                    <a:pt x="1799" y="1"/>
                  </a:cubicBezTo>
                  <a:lnTo>
                    <a:pt x="1799" y="1"/>
                  </a:lnTo>
                  <a:cubicBezTo>
                    <a:pt x="1769" y="0"/>
                    <a:pt x="1739" y="0"/>
                    <a:pt x="1709" y="0"/>
                  </a:cubicBezTo>
                  <a:lnTo>
                    <a:pt x="1709" y="0"/>
                  </a:lnTo>
                  <a:cubicBezTo>
                    <a:pt x="1703" y="0"/>
                    <a:pt x="1698" y="0"/>
                    <a:pt x="1692" y="0"/>
                  </a:cubicBezTo>
                  <a:lnTo>
                    <a:pt x="1692" y="0"/>
                  </a:lnTo>
                  <a:cubicBezTo>
                    <a:pt x="1685" y="0"/>
                    <a:pt x="1678" y="0"/>
                    <a:pt x="1671" y="0"/>
                  </a:cubicBezTo>
                  <a:lnTo>
                    <a:pt x="1671" y="0"/>
                  </a:lnTo>
                  <a:cubicBezTo>
                    <a:pt x="1662" y="0"/>
                    <a:pt x="1655" y="0"/>
                    <a:pt x="1646" y="0"/>
                  </a:cubicBezTo>
                  <a:lnTo>
                    <a:pt x="1646" y="0"/>
                  </a:lnTo>
                  <a:cubicBezTo>
                    <a:pt x="1628" y="1"/>
                    <a:pt x="1609" y="1"/>
                    <a:pt x="1589" y="2"/>
                  </a:cubicBezTo>
                  <a:lnTo>
                    <a:pt x="1589" y="2"/>
                  </a:lnTo>
                  <a:cubicBezTo>
                    <a:pt x="1583" y="2"/>
                    <a:pt x="1577" y="2"/>
                    <a:pt x="1571" y="2"/>
                  </a:cubicBezTo>
                  <a:lnTo>
                    <a:pt x="1571" y="2"/>
                  </a:lnTo>
                  <a:cubicBezTo>
                    <a:pt x="1569" y="2"/>
                    <a:pt x="1567" y="3"/>
                    <a:pt x="1565" y="3"/>
                  </a:cubicBezTo>
                  <a:lnTo>
                    <a:pt x="1565" y="3"/>
                  </a:lnTo>
                  <a:cubicBezTo>
                    <a:pt x="1541" y="3"/>
                    <a:pt x="1517" y="4"/>
                    <a:pt x="1494" y="5"/>
                  </a:cubicBezTo>
                  <a:lnTo>
                    <a:pt x="1494" y="5"/>
                  </a:lnTo>
                  <a:cubicBezTo>
                    <a:pt x="1492" y="5"/>
                    <a:pt x="1491" y="5"/>
                    <a:pt x="1490" y="5"/>
                  </a:cubicBezTo>
                  <a:lnTo>
                    <a:pt x="1490" y="5"/>
                  </a:lnTo>
                  <a:cubicBezTo>
                    <a:pt x="1467" y="6"/>
                    <a:pt x="1445" y="8"/>
                    <a:pt x="1423" y="8"/>
                  </a:cubicBezTo>
                  <a:lnTo>
                    <a:pt x="1423" y="8"/>
                  </a:lnTo>
                  <a:cubicBezTo>
                    <a:pt x="1421" y="9"/>
                    <a:pt x="1419" y="9"/>
                    <a:pt x="1418" y="9"/>
                  </a:cubicBezTo>
                  <a:lnTo>
                    <a:pt x="1418" y="9"/>
                  </a:lnTo>
                  <a:cubicBezTo>
                    <a:pt x="1389" y="11"/>
                    <a:pt x="1359" y="13"/>
                    <a:pt x="1330" y="15"/>
                  </a:cubicBezTo>
                  <a:lnTo>
                    <a:pt x="1330" y="15"/>
                  </a:lnTo>
                  <a:cubicBezTo>
                    <a:pt x="1329" y="15"/>
                    <a:pt x="1327" y="16"/>
                    <a:pt x="1325" y="16"/>
                  </a:cubicBezTo>
                  <a:lnTo>
                    <a:pt x="1325" y="16"/>
                  </a:lnTo>
                  <a:cubicBezTo>
                    <a:pt x="1298" y="18"/>
                    <a:pt x="1270" y="21"/>
                    <a:pt x="1244" y="23"/>
                  </a:cubicBezTo>
                  <a:lnTo>
                    <a:pt x="1244" y="23"/>
                  </a:lnTo>
                  <a:cubicBezTo>
                    <a:pt x="1242" y="24"/>
                    <a:pt x="1240" y="24"/>
                    <a:pt x="1238" y="24"/>
                  </a:cubicBezTo>
                  <a:lnTo>
                    <a:pt x="1238" y="24"/>
                  </a:lnTo>
                  <a:cubicBezTo>
                    <a:pt x="1229" y="25"/>
                    <a:pt x="1221" y="26"/>
                    <a:pt x="1212" y="27"/>
                  </a:cubicBezTo>
                  <a:lnTo>
                    <a:pt x="1212" y="27"/>
                  </a:lnTo>
                  <a:cubicBezTo>
                    <a:pt x="1195" y="29"/>
                    <a:pt x="1178" y="31"/>
                    <a:pt x="1161" y="33"/>
                  </a:cubicBezTo>
                  <a:lnTo>
                    <a:pt x="1161" y="33"/>
                  </a:lnTo>
                  <a:cubicBezTo>
                    <a:pt x="1149" y="34"/>
                    <a:pt x="1138" y="36"/>
                    <a:pt x="1126" y="37"/>
                  </a:cubicBezTo>
                  <a:lnTo>
                    <a:pt x="1126" y="37"/>
                  </a:lnTo>
                  <a:cubicBezTo>
                    <a:pt x="1110" y="40"/>
                    <a:pt x="1094" y="41"/>
                    <a:pt x="1079" y="44"/>
                  </a:cubicBezTo>
                  <a:lnTo>
                    <a:pt x="1079" y="44"/>
                  </a:lnTo>
                  <a:cubicBezTo>
                    <a:pt x="1067" y="45"/>
                    <a:pt x="1056" y="47"/>
                    <a:pt x="1043" y="49"/>
                  </a:cubicBezTo>
                  <a:lnTo>
                    <a:pt x="1043" y="49"/>
                  </a:lnTo>
                  <a:cubicBezTo>
                    <a:pt x="1028" y="51"/>
                    <a:pt x="1013" y="53"/>
                    <a:pt x="997" y="56"/>
                  </a:cubicBezTo>
                  <a:lnTo>
                    <a:pt x="997" y="56"/>
                  </a:lnTo>
                  <a:cubicBezTo>
                    <a:pt x="986" y="58"/>
                    <a:pt x="974" y="60"/>
                    <a:pt x="963" y="62"/>
                  </a:cubicBezTo>
                  <a:lnTo>
                    <a:pt x="963" y="62"/>
                  </a:lnTo>
                  <a:cubicBezTo>
                    <a:pt x="948" y="64"/>
                    <a:pt x="933" y="67"/>
                    <a:pt x="918" y="70"/>
                  </a:cubicBezTo>
                  <a:lnTo>
                    <a:pt x="918" y="70"/>
                  </a:lnTo>
                  <a:cubicBezTo>
                    <a:pt x="906" y="72"/>
                    <a:pt x="895" y="74"/>
                    <a:pt x="884" y="76"/>
                  </a:cubicBezTo>
                  <a:lnTo>
                    <a:pt x="884" y="76"/>
                  </a:lnTo>
                  <a:cubicBezTo>
                    <a:pt x="869" y="80"/>
                    <a:pt x="854" y="82"/>
                    <a:pt x="840" y="86"/>
                  </a:cubicBezTo>
                  <a:lnTo>
                    <a:pt x="840" y="86"/>
                  </a:lnTo>
                  <a:cubicBezTo>
                    <a:pt x="829" y="87"/>
                    <a:pt x="818" y="90"/>
                    <a:pt x="807" y="93"/>
                  </a:cubicBezTo>
                  <a:lnTo>
                    <a:pt x="807" y="93"/>
                  </a:lnTo>
                  <a:cubicBezTo>
                    <a:pt x="793" y="96"/>
                    <a:pt x="778" y="99"/>
                    <a:pt x="764" y="103"/>
                  </a:cubicBezTo>
                  <a:lnTo>
                    <a:pt x="764" y="103"/>
                  </a:lnTo>
                  <a:cubicBezTo>
                    <a:pt x="753" y="106"/>
                    <a:pt x="742" y="107"/>
                    <a:pt x="732" y="110"/>
                  </a:cubicBezTo>
                  <a:lnTo>
                    <a:pt x="732" y="110"/>
                  </a:lnTo>
                  <a:cubicBezTo>
                    <a:pt x="717" y="114"/>
                    <a:pt x="703" y="117"/>
                    <a:pt x="687" y="122"/>
                  </a:cubicBezTo>
                  <a:lnTo>
                    <a:pt x="687" y="122"/>
                  </a:lnTo>
                  <a:cubicBezTo>
                    <a:pt x="679" y="124"/>
                    <a:pt x="668" y="127"/>
                    <a:pt x="660" y="129"/>
                  </a:cubicBezTo>
                  <a:lnTo>
                    <a:pt x="660" y="129"/>
                  </a:lnTo>
                  <a:cubicBezTo>
                    <a:pt x="643" y="133"/>
                    <a:pt x="627" y="138"/>
                    <a:pt x="611" y="143"/>
                  </a:cubicBezTo>
                  <a:lnTo>
                    <a:pt x="611" y="143"/>
                  </a:lnTo>
                  <a:cubicBezTo>
                    <a:pt x="604" y="145"/>
                    <a:pt x="598" y="146"/>
                    <a:pt x="591" y="149"/>
                  </a:cubicBezTo>
                  <a:lnTo>
                    <a:pt x="591" y="149"/>
                  </a:lnTo>
                  <a:cubicBezTo>
                    <a:pt x="590" y="149"/>
                    <a:pt x="590" y="149"/>
                    <a:pt x="590" y="150"/>
                  </a:cubicBezTo>
                  <a:lnTo>
                    <a:pt x="590" y="150"/>
                  </a:lnTo>
                  <a:cubicBezTo>
                    <a:pt x="574" y="154"/>
                    <a:pt x="560" y="159"/>
                    <a:pt x="546" y="163"/>
                  </a:cubicBezTo>
                  <a:lnTo>
                    <a:pt x="546" y="163"/>
                  </a:lnTo>
                  <a:cubicBezTo>
                    <a:pt x="538" y="166"/>
                    <a:pt x="531" y="169"/>
                    <a:pt x="524" y="170"/>
                  </a:cubicBezTo>
                  <a:lnTo>
                    <a:pt x="524" y="170"/>
                  </a:lnTo>
                  <a:cubicBezTo>
                    <a:pt x="502" y="178"/>
                    <a:pt x="481" y="186"/>
                    <a:pt x="461" y="194"/>
                  </a:cubicBezTo>
                  <a:lnTo>
                    <a:pt x="461" y="194"/>
                  </a:lnTo>
                  <a:cubicBezTo>
                    <a:pt x="451" y="197"/>
                    <a:pt x="442" y="200"/>
                    <a:pt x="433" y="205"/>
                  </a:cubicBezTo>
                  <a:lnTo>
                    <a:pt x="433" y="205"/>
                  </a:lnTo>
                  <a:cubicBezTo>
                    <a:pt x="433" y="205"/>
                    <a:pt x="433" y="205"/>
                    <a:pt x="432" y="205"/>
                  </a:cubicBezTo>
                  <a:lnTo>
                    <a:pt x="432" y="205"/>
                  </a:lnTo>
                  <a:cubicBezTo>
                    <a:pt x="429" y="206"/>
                    <a:pt x="425" y="207"/>
                    <a:pt x="421" y="209"/>
                  </a:cubicBezTo>
                  <a:lnTo>
                    <a:pt x="421" y="209"/>
                  </a:lnTo>
                  <a:cubicBezTo>
                    <a:pt x="416" y="212"/>
                    <a:pt x="410" y="213"/>
                    <a:pt x="405" y="216"/>
                  </a:cubicBezTo>
                  <a:lnTo>
                    <a:pt x="405" y="216"/>
                  </a:lnTo>
                  <a:cubicBezTo>
                    <a:pt x="401" y="218"/>
                    <a:pt x="397" y="219"/>
                    <a:pt x="394" y="221"/>
                  </a:cubicBezTo>
                  <a:lnTo>
                    <a:pt x="394" y="221"/>
                  </a:lnTo>
                  <a:cubicBezTo>
                    <a:pt x="389" y="223"/>
                    <a:pt x="383" y="225"/>
                    <a:pt x="378" y="227"/>
                  </a:cubicBezTo>
                  <a:lnTo>
                    <a:pt x="378" y="227"/>
                  </a:lnTo>
                  <a:cubicBezTo>
                    <a:pt x="375" y="229"/>
                    <a:pt x="371" y="231"/>
                    <a:pt x="367" y="232"/>
                  </a:cubicBezTo>
                  <a:lnTo>
                    <a:pt x="367" y="232"/>
                  </a:lnTo>
                  <a:cubicBezTo>
                    <a:pt x="363" y="234"/>
                    <a:pt x="358" y="236"/>
                    <a:pt x="353" y="239"/>
                  </a:cubicBezTo>
                  <a:lnTo>
                    <a:pt x="353" y="239"/>
                  </a:lnTo>
                  <a:cubicBezTo>
                    <a:pt x="349" y="241"/>
                    <a:pt x="346" y="242"/>
                    <a:pt x="342" y="244"/>
                  </a:cubicBezTo>
                  <a:lnTo>
                    <a:pt x="342" y="244"/>
                  </a:lnTo>
                  <a:cubicBezTo>
                    <a:pt x="338" y="246"/>
                    <a:pt x="334" y="248"/>
                    <a:pt x="329" y="250"/>
                  </a:cubicBezTo>
                  <a:lnTo>
                    <a:pt x="329" y="250"/>
                  </a:lnTo>
                  <a:lnTo>
                    <a:pt x="329" y="250"/>
                  </a:lnTo>
                  <a:lnTo>
                    <a:pt x="329" y="250"/>
                  </a:lnTo>
                  <a:cubicBezTo>
                    <a:pt x="317" y="256"/>
                    <a:pt x="304" y="262"/>
                    <a:pt x="293" y="268"/>
                  </a:cubicBezTo>
                  <a:lnTo>
                    <a:pt x="293" y="268"/>
                  </a:lnTo>
                  <a:cubicBezTo>
                    <a:pt x="291" y="269"/>
                    <a:pt x="288" y="271"/>
                    <a:pt x="287" y="271"/>
                  </a:cubicBezTo>
                  <a:lnTo>
                    <a:pt x="287" y="271"/>
                  </a:lnTo>
                  <a:cubicBezTo>
                    <a:pt x="275" y="277"/>
                    <a:pt x="264" y="284"/>
                    <a:pt x="254" y="290"/>
                  </a:cubicBezTo>
                  <a:lnTo>
                    <a:pt x="254" y="290"/>
                  </a:lnTo>
                  <a:cubicBezTo>
                    <a:pt x="253" y="290"/>
                    <a:pt x="252" y="290"/>
                    <a:pt x="251" y="290"/>
                  </a:cubicBezTo>
                  <a:lnTo>
                    <a:pt x="251" y="290"/>
                  </a:lnTo>
                  <a:cubicBezTo>
                    <a:pt x="251" y="291"/>
                    <a:pt x="249" y="292"/>
                    <a:pt x="248" y="293"/>
                  </a:cubicBezTo>
                  <a:lnTo>
                    <a:pt x="248" y="293"/>
                  </a:lnTo>
                  <a:cubicBezTo>
                    <a:pt x="240" y="298"/>
                    <a:pt x="231" y="303"/>
                    <a:pt x="223" y="308"/>
                  </a:cubicBezTo>
                  <a:lnTo>
                    <a:pt x="223" y="308"/>
                  </a:lnTo>
                  <a:cubicBezTo>
                    <a:pt x="221" y="309"/>
                    <a:pt x="220" y="310"/>
                    <a:pt x="219" y="311"/>
                  </a:cubicBezTo>
                  <a:lnTo>
                    <a:pt x="219" y="311"/>
                  </a:lnTo>
                  <a:cubicBezTo>
                    <a:pt x="209" y="316"/>
                    <a:pt x="201" y="322"/>
                    <a:pt x="192" y="328"/>
                  </a:cubicBezTo>
                  <a:lnTo>
                    <a:pt x="192" y="328"/>
                  </a:lnTo>
                  <a:cubicBezTo>
                    <a:pt x="192" y="328"/>
                    <a:pt x="191" y="329"/>
                    <a:pt x="190" y="330"/>
                  </a:cubicBezTo>
                  <a:lnTo>
                    <a:pt x="190" y="330"/>
                  </a:lnTo>
                  <a:cubicBezTo>
                    <a:pt x="189" y="330"/>
                    <a:pt x="188" y="330"/>
                    <a:pt x="186" y="331"/>
                  </a:cubicBezTo>
                  <a:lnTo>
                    <a:pt x="186" y="331"/>
                  </a:lnTo>
                  <a:cubicBezTo>
                    <a:pt x="180" y="337"/>
                    <a:pt x="174" y="341"/>
                    <a:pt x="168" y="346"/>
                  </a:cubicBezTo>
                  <a:lnTo>
                    <a:pt x="168" y="346"/>
                  </a:lnTo>
                  <a:cubicBezTo>
                    <a:pt x="166" y="347"/>
                    <a:pt x="164" y="348"/>
                    <a:pt x="163" y="349"/>
                  </a:cubicBezTo>
                  <a:lnTo>
                    <a:pt x="163" y="349"/>
                  </a:lnTo>
                  <a:cubicBezTo>
                    <a:pt x="156" y="354"/>
                    <a:pt x="149" y="360"/>
                    <a:pt x="142" y="366"/>
                  </a:cubicBezTo>
                  <a:lnTo>
                    <a:pt x="142" y="366"/>
                  </a:lnTo>
                  <a:cubicBezTo>
                    <a:pt x="141" y="366"/>
                    <a:pt x="141" y="366"/>
                    <a:pt x="140" y="366"/>
                  </a:cubicBezTo>
                  <a:lnTo>
                    <a:pt x="140" y="366"/>
                  </a:lnTo>
                  <a:cubicBezTo>
                    <a:pt x="139" y="367"/>
                    <a:pt x="138" y="369"/>
                    <a:pt x="137" y="370"/>
                  </a:cubicBezTo>
                  <a:lnTo>
                    <a:pt x="137" y="370"/>
                  </a:lnTo>
                  <a:cubicBezTo>
                    <a:pt x="132" y="374"/>
                    <a:pt x="126" y="379"/>
                    <a:pt x="121" y="383"/>
                  </a:cubicBezTo>
                  <a:lnTo>
                    <a:pt x="121" y="383"/>
                  </a:lnTo>
                  <a:cubicBezTo>
                    <a:pt x="120" y="383"/>
                    <a:pt x="119" y="385"/>
                    <a:pt x="117" y="387"/>
                  </a:cubicBezTo>
                  <a:lnTo>
                    <a:pt x="117" y="387"/>
                  </a:lnTo>
                  <a:cubicBezTo>
                    <a:pt x="111" y="392"/>
                    <a:pt x="105" y="398"/>
                    <a:pt x="99" y="403"/>
                  </a:cubicBezTo>
                  <a:lnTo>
                    <a:pt x="99" y="403"/>
                  </a:lnTo>
                  <a:lnTo>
                    <a:pt x="99" y="404"/>
                  </a:lnTo>
                  <a:lnTo>
                    <a:pt x="99" y="404"/>
                  </a:lnTo>
                  <a:cubicBezTo>
                    <a:pt x="98" y="405"/>
                    <a:pt x="97" y="406"/>
                    <a:pt x="96" y="407"/>
                  </a:cubicBezTo>
                  <a:lnTo>
                    <a:pt x="96" y="407"/>
                  </a:lnTo>
                  <a:cubicBezTo>
                    <a:pt x="92" y="411"/>
                    <a:pt x="88" y="415"/>
                    <a:pt x="84" y="420"/>
                  </a:cubicBezTo>
                  <a:lnTo>
                    <a:pt x="84" y="420"/>
                  </a:lnTo>
                  <a:cubicBezTo>
                    <a:pt x="82" y="422"/>
                    <a:pt x="80" y="423"/>
                    <a:pt x="80" y="425"/>
                  </a:cubicBezTo>
                  <a:lnTo>
                    <a:pt x="80" y="425"/>
                  </a:lnTo>
                  <a:cubicBezTo>
                    <a:pt x="75" y="430"/>
                    <a:pt x="71" y="434"/>
                    <a:pt x="67" y="439"/>
                  </a:cubicBezTo>
                  <a:lnTo>
                    <a:pt x="67" y="439"/>
                  </a:lnTo>
                  <a:cubicBezTo>
                    <a:pt x="67" y="440"/>
                    <a:pt x="66" y="441"/>
                    <a:pt x="65" y="441"/>
                  </a:cubicBezTo>
                  <a:lnTo>
                    <a:pt x="65" y="441"/>
                  </a:lnTo>
                  <a:cubicBezTo>
                    <a:pt x="65" y="442"/>
                    <a:pt x="65" y="442"/>
                    <a:pt x="65" y="442"/>
                  </a:cubicBezTo>
                  <a:lnTo>
                    <a:pt x="65" y="442"/>
                  </a:lnTo>
                  <a:cubicBezTo>
                    <a:pt x="60" y="448"/>
                    <a:pt x="56" y="453"/>
                    <a:pt x="52" y="459"/>
                  </a:cubicBezTo>
                  <a:lnTo>
                    <a:pt x="52" y="459"/>
                  </a:lnTo>
                  <a:cubicBezTo>
                    <a:pt x="51" y="460"/>
                    <a:pt x="50" y="461"/>
                    <a:pt x="49" y="463"/>
                  </a:cubicBezTo>
                  <a:lnTo>
                    <a:pt x="49" y="463"/>
                  </a:lnTo>
                  <a:cubicBezTo>
                    <a:pt x="46" y="468"/>
                    <a:pt x="43" y="472"/>
                    <a:pt x="40" y="476"/>
                  </a:cubicBezTo>
                  <a:lnTo>
                    <a:pt x="40" y="476"/>
                  </a:lnTo>
                  <a:cubicBezTo>
                    <a:pt x="39" y="478"/>
                    <a:pt x="39" y="478"/>
                    <a:pt x="38" y="480"/>
                  </a:cubicBezTo>
                  <a:lnTo>
                    <a:pt x="38" y="480"/>
                  </a:lnTo>
                  <a:lnTo>
                    <a:pt x="37" y="481"/>
                  </a:lnTo>
                  <a:lnTo>
                    <a:pt x="37" y="481"/>
                  </a:lnTo>
                  <a:cubicBezTo>
                    <a:pt x="34" y="486"/>
                    <a:pt x="31" y="492"/>
                    <a:pt x="28" y="498"/>
                  </a:cubicBezTo>
                  <a:lnTo>
                    <a:pt x="28" y="498"/>
                  </a:lnTo>
                  <a:cubicBezTo>
                    <a:pt x="27" y="499"/>
                    <a:pt x="27" y="500"/>
                    <a:pt x="26" y="501"/>
                  </a:cubicBezTo>
                  <a:lnTo>
                    <a:pt x="26" y="501"/>
                  </a:lnTo>
                  <a:cubicBezTo>
                    <a:pt x="24" y="506"/>
                    <a:pt x="21" y="511"/>
                    <a:pt x="20" y="517"/>
                  </a:cubicBezTo>
                  <a:lnTo>
                    <a:pt x="20" y="517"/>
                  </a:lnTo>
                  <a:cubicBezTo>
                    <a:pt x="18" y="517"/>
                    <a:pt x="18" y="518"/>
                    <a:pt x="18" y="519"/>
                  </a:cubicBezTo>
                  <a:lnTo>
                    <a:pt x="18" y="519"/>
                  </a:lnTo>
                  <a:cubicBezTo>
                    <a:pt x="18" y="519"/>
                    <a:pt x="18" y="520"/>
                    <a:pt x="17" y="521"/>
                  </a:cubicBezTo>
                  <a:lnTo>
                    <a:pt x="17" y="521"/>
                  </a:lnTo>
                  <a:cubicBezTo>
                    <a:pt x="15" y="527"/>
                    <a:pt x="13" y="533"/>
                    <a:pt x="11" y="539"/>
                  </a:cubicBezTo>
                  <a:lnTo>
                    <a:pt x="11" y="539"/>
                  </a:lnTo>
                  <a:cubicBezTo>
                    <a:pt x="11" y="540"/>
                    <a:pt x="11" y="540"/>
                    <a:pt x="11" y="540"/>
                  </a:cubicBezTo>
                  <a:lnTo>
                    <a:pt x="11" y="540"/>
                  </a:lnTo>
                  <a:cubicBezTo>
                    <a:pt x="8" y="545"/>
                    <a:pt x="7" y="551"/>
                    <a:pt x="6" y="557"/>
                  </a:cubicBezTo>
                  <a:lnTo>
                    <a:pt x="6" y="557"/>
                  </a:lnTo>
                  <a:cubicBezTo>
                    <a:pt x="6" y="558"/>
                    <a:pt x="5" y="559"/>
                    <a:pt x="5" y="559"/>
                  </a:cubicBezTo>
                  <a:lnTo>
                    <a:pt x="5" y="559"/>
                  </a:lnTo>
                  <a:cubicBezTo>
                    <a:pt x="5" y="560"/>
                    <a:pt x="5" y="561"/>
                    <a:pt x="5" y="562"/>
                  </a:cubicBezTo>
                  <a:lnTo>
                    <a:pt x="5" y="562"/>
                  </a:lnTo>
                  <a:cubicBezTo>
                    <a:pt x="3" y="569"/>
                    <a:pt x="2" y="574"/>
                    <a:pt x="1" y="581"/>
                  </a:cubicBezTo>
                  <a:lnTo>
                    <a:pt x="1" y="581"/>
                  </a:lnTo>
                  <a:lnTo>
                    <a:pt x="1" y="582"/>
                  </a:lnTo>
                  <a:lnTo>
                    <a:pt x="1" y="582"/>
                  </a:lnTo>
                  <a:cubicBezTo>
                    <a:pt x="1" y="588"/>
                    <a:pt x="0" y="594"/>
                    <a:pt x="0" y="600"/>
                  </a:cubicBezTo>
                  <a:lnTo>
                    <a:pt x="0" y="600"/>
                  </a:lnTo>
                  <a:cubicBezTo>
                    <a:pt x="0" y="601"/>
                    <a:pt x="0" y="602"/>
                    <a:pt x="0" y="603"/>
                  </a:cubicBezTo>
                  <a:lnTo>
                    <a:pt x="0" y="603"/>
                  </a:lnTo>
                  <a:cubicBezTo>
                    <a:pt x="0" y="605"/>
                    <a:pt x="0" y="607"/>
                    <a:pt x="0" y="609"/>
                  </a:cubicBezTo>
                  <a:lnTo>
                    <a:pt x="1" y="2330"/>
                  </a:lnTo>
                  <a:lnTo>
                    <a:pt x="1" y="2330"/>
                  </a:lnTo>
                  <a:cubicBezTo>
                    <a:pt x="1" y="2327"/>
                    <a:pt x="1" y="2325"/>
                    <a:pt x="1" y="2322"/>
                  </a:cubicBezTo>
                  <a:lnTo>
                    <a:pt x="1" y="2322"/>
                  </a:lnTo>
                  <a:cubicBezTo>
                    <a:pt x="1" y="2316"/>
                    <a:pt x="1" y="2310"/>
                    <a:pt x="2" y="2304"/>
                  </a:cubicBezTo>
                  <a:lnTo>
                    <a:pt x="2" y="2304"/>
                  </a:lnTo>
                  <a:cubicBezTo>
                    <a:pt x="2" y="2303"/>
                    <a:pt x="2" y="2303"/>
                    <a:pt x="2" y="2302"/>
                  </a:cubicBezTo>
                  <a:lnTo>
                    <a:pt x="2" y="2302"/>
                  </a:lnTo>
                  <a:cubicBezTo>
                    <a:pt x="3" y="2296"/>
                    <a:pt x="4" y="2289"/>
                    <a:pt x="6" y="2283"/>
                  </a:cubicBezTo>
                  <a:lnTo>
                    <a:pt x="6" y="2283"/>
                  </a:lnTo>
                  <a:cubicBezTo>
                    <a:pt x="6" y="2282"/>
                    <a:pt x="7" y="2280"/>
                    <a:pt x="7" y="2278"/>
                  </a:cubicBezTo>
                  <a:lnTo>
                    <a:pt x="7" y="2278"/>
                  </a:lnTo>
                  <a:cubicBezTo>
                    <a:pt x="8" y="2272"/>
                    <a:pt x="10" y="2266"/>
                    <a:pt x="12" y="2260"/>
                  </a:cubicBezTo>
                  <a:lnTo>
                    <a:pt x="12" y="2260"/>
                  </a:lnTo>
                  <a:lnTo>
                    <a:pt x="12" y="2260"/>
                  </a:lnTo>
                  <a:lnTo>
                    <a:pt x="12" y="2260"/>
                  </a:lnTo>
                  <a:cubicBezTo>
                    <a:pt x="14" y="2254"/>
                    <a:pt x="16" y="2249"/>
                    <a:pt x="18" y="2242"/>
                  </a:cubicBezTo>
                  <a:lnTo>
                    <a:pt x="18" y="2242"/>
                  </a:lnTo>
                  <a:cubicBezTo>
                    <a:pt x="20" y="2241"/>
                    <a:pt x="20" y="2239"/>
                    <a:pt x="20" y="2237"/>
                  </a:cubicBezTo>
                  <a:lnTo>
                    <a:pt x="20" y="2237"/>
                  </a:lnTo>
                  <a:cubicBezTo>
                    <a:pt x="23" y="2232"/>
                    <a:pt x="24" y="2227"/>
                    <a:pt x="27" y="2223"/>
                  </a:cubicBezTo>
                  <a:lnTo>
                    <a:pt x="27" y="2223"/>
                  </a:lnTo>
                  <a:cubicBezTo>
                    <a:pt x="28" y="2222"/>
                    <a:pt x="28" y="2220"/>
                    <a:pt x="29" y="2219"/>
                  </a:cubicBezTo>
                  <a:lnTo>
                    <a:pt x="29" y="2219"/>
                  </a:lnTo>
                  <a:cubicBezTo>
                    <a:pt x="31" y="2214"/>
                    <a:pt x="35" y="2208"/>
                    <a:pt x="38" y="2202"/>
                  </a:cubicBezTo>
                  <a:lnTo>
                    <a:pt x="38" y="2202"/>
                  </a:lnTo>
                  <a:cubicBezTo>
                    <a:pt x="39" y="2200"/>
                    <a:pt x="41" y="2200"/>
                    <a:pt x="42" y="2198"/>
                  </a:cubicBezTo>
                  <a:lnTo>
                    <a:pt x="42" y="2198"/>
                  </a:lnTo>
                  <a:cubicBezTo>
                    <a:pt x="44" y="2194"/>
                    <a:pt x="47" y="2189"/>
                    <a:pt x="50" y="2184"/>
                  </a:cubicBezTo>
                  <a:lnTo>
                    <a:pt x="50" y="2184"/>
                  </a:lnTo>
                  <a:cubicBezTo>
                    <a:pt x="51" y="2183"/>
                    <a:pt x="52" y="2181"/>
                    <a:pt x="53" y="2180"/>
                  </a:cubicBezTo>
                  <a:lnTo>
                    <a:pt x="53" y="2180"/>
                  </a:lnTo>
                  <a:cubicBezTo>
                    <a:pt x="57" y="2175"/>
                    <a:pt x="61" y="2169"/>
                    <a:pt x="66" y="2164"/>
                  </a:cubicBezTo>
                  <a:lnTo>
                    <a:pt x="66" y="2164"/>
                  </a:lnTo>
                  <a:cubicBezTo>
                    <a:pt x="67" y="2163"/>
                    <a:pt x="67" y="2161"/>
                    <a:pt x="68" y="2160"/>
                  </a:cubicBezTo>
                  <a:lnTo>
                    <a:pt x="68" y="2160"/>
                  </a:lnTo>
                  <a:cubicBezTo>
                    <a:pt x="72" y="2156"/>
                    <a:pt x="76" y="2151"/>
                    <a:pt x="80" y="2147"/>
                  </a:cubicBezTo>
                  <a:lnTo>
                    <a:pt x="80" y="2147"/>
                  </a:lnTo>
                  <a:cubicBezTo>
                    <a:pt x="82" y="2145"/>
                    <a:pt x="83" y="2143"/>
                    <a:pt x="84" y="2141"/>
                  </a:cubicBezTo>
                  <a:lnTo>
                    <a:pt x="84" y="2141"/>
                  </a:lnTo>
                  <a:cubicBezTo>
                    <a:pt x="89" y="2137"/>
                    <a:pt x="93" y="2132"/>
                    <a:pt x="98" y="2128"/>
                  </a:cubicBezTo>
                  <a:lnTo>
                    <a:pt x="98" y="2128"/>
                  </a:lnTo>
                  <a:cubicBezTo>
                    <a:pt x="99" y="2127"/>
                    <a:pt x="100" y="2126"/>
                    <a:pt x="101" y="2125"/>
                  </a:cubicBezTo>
                  <a:lnTo>
                    <a:pt x="101" y="2125"/>
                  </a:lnTo>
                  <a:cubicBezTo>
                    <a:pt x="106" y="2119"/>
                    <a:pt x="112" y="2114"/>
                    <a:pt x="118" y="2108"/>
                  </a:cubicBezTo>
                  <a:lnTo>
                    <a:pt x="118" y="2108"/>
                  </a:lnTo>
                  <a:cubicBezTo>
                    <a:pt x="120" y="2107"/>
                    <a:pt x="121" y="2105"/>
                    <a:pt x="123" y="2104"/>
                  </a:cubicBezTo>
                  <a:lnTo>
                    <a:pt x="123" y="2104"/>
                  </a:lnTo>
                  <a:cubicBezTo>
                    <a:pt x="128" y="2099"/>
                    <a:pt x="132" y="2095"/>
                    <a:pt x="139" y="2091"/>
                  </a:cubicBezTo>
                  <a:lnTo>
                    <a:pt x="139" y="2091"/>
                  </a:lnTo>
                  <a:cubicBezTo>
                    <a:pt x="139" y="2090"/>
                    <a:pt x="141" y="2088"/>
                    <a:pt x="143" y="2087"/>
                  </a:cubicBezTo>
                  <a:lnTo>
                    <a:pt x="143" y="2087"/>
                  </a:lnTo>
                  <a:cubicBezTo>
                    <a:pt x="149" y="2081"/>
                    <a:pt x="157" y="2075"/>
                    <a:pt x="164" y="2070"/>
                  </a:cubicBezTo>
                  <a:lnTo>
                    <a:pt x="164" y="2070"/>
                  </a:lnTo>
                  <a:cubicBezTo>
                    <a:pt x="166" y="2069"/>
                    <a:pt x="167" y="2068"/>
                    <a:pt x="168" y="2067"/>
                  </a:cubicBezTo>
                  <a:lnTo>
                    <a:pt x="168" y="2067"/>
                  </a:lnTo>
                  <a:cubicBezTo>
                    <a:pt x="175" y="2062"/>
                    <a:pt x="181" y="2058"/>
                    <a:pt x="188" y="2053"/>
                  </a:cubicBezTo>
                  <a:lnTo>
                    <a:pt x="188" y="2053"/>
                  </a:lnTo>
                  <a:cubicBezTo>
                    <a:pt x="190" y="2052"/>
                    <a:pt x="192" y="2051"/>
                    <a:pt x="194" y="2049"/>
                  </a:cubicBezTo>
                  <a:lnTo>
                    <a:pt x="194" y="2049"/>
                  </a:lnTo>
                  <a:cubicBezTo>
                    <a:pt x="203" y="2043"/>
                    <a:pt x="211" y="2038"/>
                    <a:pt x="220" y="2032"/>
                  </a:cubicBezTo>
                  <a:lnTo>
                    <a:pt x="220" y="2032"/>
                  </a:lnTo>
                  <a:cubicBezTo>
                    <a:pt x="221" y="2031"/>
                    <a:pt x="223" y="2030"/>
                    <a:pt x="224" y="2029"/>
                  </a:cubicBezTo>
                  <a:lnTo>
                    <a:pt x="224" y="2029"/>
                  </a:lnTo>
                  <a:cubicBezTo>
                    <a:pt x="233" y="2024"/>
                    <a:pt x="241" y="2019"/>
                    <a:pt x="249" y="2015"/>
                  </a:cubicBezTo>
                  <a:lnTo>
                    <a:pt x="249" y="2015"/>
                  </a:lnTo>
                  <a:cubicBezTo>
                    <a:pt x="251" y="2013"/>
                    <a:pt x="253" y="2012"/>
                    <a:pt x="255" y="2010"/>
                  </a:cubicBezTo>
                  <a:lnTo>
                    <a:pt x="255" y="2010"/>
                  </a:lnTo>
                  <a:cubicBezTo>
                    <a:pt x="266" y="2004"/>
                    <a:pt x="277" y="1999"/>
                    <a:pt x="287" y="1993"/>
                  </a:cubicBezTo>
                  <a:lnTo>
                    <a:pt x="287" y="1993"/>
                  </a:lnTo>
                  <a:cubicBezTo>
                    <a:pt x="290" y="1992"/>
                    <a:pt x="292" y="1990"/>
                    <a:pt x="294" y="1990"/>
                  </a:cubicBezTo>
                  <a:lnTo>
                    <a:pt x="294" y="1990"/>
                  </a:lnTo>
                  <a:cubicBezTo>
                    <a:pt x="306" y="1983"/>
                    <a:pt x="317" y="1977"/>
                    <a:pt x="330" y="1972"/>
                  </a:cubicBezTo>
                  <a:lnTo>
                    <a:pt x="330" y="1972"/>
                  </a:lnTo>
                  <a:cubicBezTo>
                    <a:pt x="334" y="1969"/>
                    <a:pt x="339" y="1967"/>
                    <a:pt x="343" y="1965"/>
                  </a:cubicBezTo>
                  <a:lnTo>
                    <a:pt x="343" y="1965"/>
                  </a:lnTo>
                  <a:cubicBezTo>
                    <a:pt x="346" y="1963"/>
                    <a:pt x="351" y="1961"/>
                    <a:pt x="354" y="1960"/>
                  </a:cubicBezTo>
                  <a:lnTo>
                    <a:pt x="354" y="1960"/>
                  </a:lnTo>
                  <a:cubicBezTo>
                    <a:pt x="359" y="1958"/>
                    <a:pt x="363" y="1956"/>
                    <a:pt x="369" y="1954"/>
                  </a:cubicBezTo>
                  <a:lnTo>
                    <a:pt x="369" y="1954"/>
                  </a:lnTo>
                  <a:cubicBezTo>
                    <a:pt x="372" y="1952"/>
                    <a:pt x="376" y="1950"/>
                    <a:pt x="380" y="1949"/>
                  </a:cubicBezTo>
                  <a:lnTo>
                    <a:pt x="380" y="1949"/>
                  </a:lnTo>
                  <a:cubicBezTo>
                    <a:pt x="385" y="1946"/>
                    <a:pt x="389" y="1944"/>
                    <a:pt x="395" y="1942"/>
                  </a:cubicBezTo>
                  <a:lnTo>
                    <a:pt x="395" y="1942"/>
                  </a:lnTo>
                  <a:cubicBezTo>
                    <a:pt x="399" y="1940"/>
                    <a:pt x="402" y="1938"/>
                    <a:pt x="406" y="1937"/>
                  </a:cubicBezTo>
                  <a:lnTo>
                    <a:pt x="406" y="1937"/>
                  </a:lnTo>
                  <a:cubicBezTo>
                    <a:pt x="412" y="1935"/>
                    <a:pt x="417" y="1933"/>
                    <a:pt x="422" y="1931"/>
                  </a:cubicBezTo>
                  <a:lnTo>
                    <a:pt x="422" y="1931"/>
                  </a:lnTo>
                  <a:cubicBezTo>
                    <a:pt x="426" y="1929"/>
                    <a:pt x="429" y="1927"/>
                    <a:pt x="434" y="1926"/>
                  </a:cubicBezTo>
                  <a:lnTo>
                    <a:pt x="434" y="1926"/>
                  </a:lnTo>
                  <a:cubicBezTo>
                    <a:pt x="443" y="1922"/>
                    <a:pt x="453" y="1919"/>
                    <a:pt x="462" y="1914"/>
                  </a:cubicBezTo>
                  <a:lnTo>
                    <a:pt x="462" y="1914"/>
                  </a:lnTo>
                  <a:cubicBezTo>
                    <a:pt x="483" y="1907"/>
                    <a:pt x="503" y="1900"/>
                    <a:pt x="524" y="1892"/>
                  </a:cubicBezTo>
                  <a:lnTo>
                    <a:pt x="524" y="1892"/>
                  </a:lnTo>
                  <a:cubicBezTo>
                    <a:pt x="532" y="1890"/>
                    <a:pt x="540" y="1887"/>
                    <a:pt x="547" y="1885"/>
                  </a:cubicBezTo>
                  <a:lnTo>
                    <a:pt x="547" y="1885"/>
                  </a:lnTo>
                  <a:cubicBezTo>
                    <a:pt x="561" y="1880"/>
                    <a:pt x="576" y="1875"/>
                    <a:pt x="590" y="1871"/>
                  </a:cubicBezTo>
                  <a:lnTo>
                    <a:pt x="590" y="1871"/>
                  </a:lnTo>
                  <a:cubicBezTo>
                    <a:pt x="597" y="1868"/>
                    <a:pt x="605" y="1867"/>
                    <a:pt x="612" y="1865"/>
                  </a:cubicBezTo>
                  <a:lnTo>
                    <a:pt x="612" y="1865"/>
                  </a:lnTo>
                  <a:cubicBezTo>
                    <a:pt x="628" y="1860"/>
                    <a:pt x="645" y="1855"/>
                    <a:pt x="661" y="1850"/>
                  </a:cubicBezTo>
                  <a:lnTo>
                    <a:pt x="661" y="1850"/>
                  </a:lnTo>
                  <a:cubicBezTo>
                    <a:pt x="670" y="1848"/>
                    <a:pt x="679" y="1845"/>
                    <a:pt x="689" y="1842"/>
                  </a:cubicBezTo>
                  <a:lnTo>
                    <a:pt x="689" y="1842"/>
                  </a:lnTo>
                  <a:cubicBezTo>
                    <a:pt x="704" y="1839"/>
                    <a:pt x="718" y="1835"/>
                    <a:pt x="734" y="1831"/>
                  </a:cubicBezTo>
                  <a:lnTo>
                    <a:pt x="734" y="1831"/>
                  </a:lnTo>
                  <a:cubicBezTo>
                    <a:pt x="744" y="1829"/>
                    <a:pt x="754" y="1826"/>
                    <a:pt x="764" y="1824"/>
                  </a:cubicBezTo>
                  <a:lnTo>
                    <a:pt x="764" y="1824"/>
                  </a:lnTo>
                  <a:cubicBezTo>
                    <a:pt x="779" y="1820"/>
                    <a:pt x="793" y="1817"/>
                    <a:pt x="808" y="1813"/>
                  </a:cubicBezTo>
                  <a:lnTo>
                    <a:pt x="808" y="1813"/>
                  </a:lnTo>
                  <a:cubicBezTo>
                    <a:pt x="819" y="1812"/>
                    <a:pt x="830" y="1809"/>
                    <a:pt x="842" y="1806"/>
                  </a:cubicBezTo>
                  <a:lnTo>
                    <a:pt x="842" y="1806"/>
                  </a:lnTo>
                  <a:cubicBezTo>
                    <a:pt x="856" y="1804"/>
                    <a:pt x="870" y="1801"/>
                    <a:pt x="885" y="1798"/>
                  </a:cubicBezTo>
                  <a:lnTo>
                    <a:pt x="885" y="1798"/>
                  </a:lnTo>
                  <a:cubicBezTo>
                    <a:pt x="896" y="1795"/>
                    <a:pt x="907" y="1794"/>
                    <a:pt x="919" y="1791"/>
                  </a:cubicBezTo>
                  <a:lnTo>
                    <a:pt x="919" y="1791"/>
                  </a:lnTo>
                  <a:cubicBezTo>
                    <a:pt x="934" y="1789"/>
                    <a:pt x="949" y="1786"/>
                    <a:pt x="964" y="1783"/>
                  </a:cubicBezTo>
                  <a:lnTo>
                    <a:pt x="964" y="1783"/>
                  </a:lnTo>
                  <a:cubicBezTo>
                    <a:pt x="976" y="1781"/>
                    <a:pt x="987" y="1779"/>
                    <a:pt x="999" y="1777"/>
                  </a:cubicBezTo>
                  <a:lnTo>
                    <a:pt x="999" y="1777"/>
                  </a:lnTo>
                  <a:cubicBezTo>
                    <a:pt x="1014" y="1775"/>
                    <a:pt x="1030" y="1772"/>
                    <a:pt x="1045" y="1770"/>
                  </a:cubicBezTo>
                  <a:lnTo>
                    <a:pt x="1045" y="1770"/>
                  </a:lnTo>
                  <a:cubicBezTo>
                    <a:pt x="1056" y="1768"/>
                    <a:pt x="1068" y="1766"/>
                    <a:pt x="1079" y="1765"/>
                  </a:cubicBezTo>
                  <a:lnTo>
                    <a:pt x="1079" y="1765"/>
                  </a:lnTo>
                  <a:cubicBezTo>
                    <a:pt x="1096" y="1763"/>
                    <a:pt x="1112" y="1760"/>
                    <a:pt x="1128" y="1759"/>
                  </a:cubicBezTo>
                  <a:lnTo>
                    <a:pt x="1128" y="1759"/>
                  </a:lnTo>
                  <a:cubicBezTo>
                    <a:pt x="1139" y="1757"/>
                    <a:pt x="1151" y="1755"/>
                    <a:pt x="1162" y="1754"/>
                  </a:cubicBezTo>
                  <a:lnTo>
                    <a:pt x="1162" y="1754"/>
                  </a:lnTo>
                  <a:cubicBezTo>
                    <a:pt x="1179" y="1752"/>
                    <a:pt x="1197" y="1750"/>
                    <a:pt x="1214" y="1748"/>
                  </a:cubicBezTo>
                  <a:lnTo>
                    <a:pt x="1214" y="1748"/>
                  </a:lnTo>
                  <a:cubicBezTo>
                    <a:pt x="1224" y="1747"/>
                    <a:pt x="1234" y="1746"/>
                    <a:pt x="1245" y="1745"/>
                  </a:cubicBezTo>
                  <a:lnTo>
                    <a:pt x="1245" y="1745"/>
                  </a:lnTo>
                  <a:cubicBezTo>
                    <a:pt x="1272" y="1743"/>
                    <a:pt x="1300" y="1740"/>
                    <a:pt x="1326" y="1737"/>
                  </a:cubicBezTo>
                  <a:lnTo>
                    <a:pt x="1326" y="1737"/>
                  </a:lnTo>
                  <a:cubicBezTo>
                    <a:pt x="1328" y="1737"/>
                    <a:pt x="1329" y="1737"/>
                    <a:pt x="1331" y="1737"/>
                  </a:cubicBezTo>
                  <a:lnTo>
                    <a:pt x="1331" y="1737"/>
                  </a:lnTo>
                  <a:cubicBezTo>
                    <a:pt x="1360" y="1735"/>
                    <a:pt x="1389" y="1732"/>
                    <a:pt x="1418" y="1730"/>
                  </a:cubicBezTo>
                  <a:lnTo>
                    <a:pt x="1418" y="1730"/>
                  </a:lnTo>
                  <a:cubicBezTo>
                    <a:pt x="1443" y="1730"/>
                    <a:pt x="1467" y="1728"/>
                    <a:pt x="1491" y="1727"/>
                  </a:cubicBezTo>
                  <a:lnTo>
                    <a:pt x="1491" y="1727"/>
                  </a:lnTo>
                  <a:cubicBezTo>
                    <a:pt x="1493" y="1727"/>
                    <a:pt x="1494" y="1726"/>
                    <a:pt x="1494" y="1726"/>
                  </a:cubicBezTo>
                  <a:lnTo>
                    <a:pt x="1494" y="1726"/>
                  </a:lnTo>
                  <a:cubicBezTo>
                    <a:pt x="1520" y="1725"/>
                    <a:pt x="1546" y="1724"/>
                    <a:pt x="1573" y="1723"/>
                  </a:cubicBezTo>
                  <a:lnTo>
                    <a:pt x="1573" y="1723"/>
                  </a:lnTo>
                  <a:cubicBezTo>
                    <a:pt x="1579" y="1723"/>
                    <a:pt x="1585" y="1723"/>
                    <a:pt x="1591" y="1723"/>
                  </a:cubicBezTo>
                  <a:lnTo>
                    <a:pt x="1591" y="1723"/>
                  </a:lnTo>
                  <a:cubicBezTo>
                    <a:pt x="1609" y="1723"/>
                    <a:pt x="1628" y="1722"/>
                    <a:pt x="1648" y="1722"/>
                  </a:cubicBezTo>
                  <a:lnTo>
                    <a:pt x="1648" y="1722"/>
                  </a:lnTo>
                  <a:cubicBezTo>
                    <a:pt x="1655" y="1722"/>
                    <a:pt x="1664" y="1722"/>
                    <a:pt x="1672" y="1722"/>
                  </a:cubicBezTo>
                  <a:lnTo>
                    <a:pt x="1672" y="1722"/>
                  </a:lnTo>
                  <a:cubicBezTo>
                    <a:pt x="1685" y="1721"/>
                    <a:pt x="1697" y="1721"/>
                    <a:pt x="1710" y="1721"/>
                  </a:cubicBezTo>
                  <a:lnTo>
                    <a:pt x="1710" y="1721"/>
                  </a:lnTo>
                  <a:cubicBezTo>
                    <a:pt x="1740" y="1721"/>
                    <a:pt x="1770" y="1722"/>
                    <a:pt x="1800" y="1722"/>
                  </a:cubicBezTo>
                  <a:lnTo>
                    <a:pt x="1800" y="1722"/>
                  </a:lnTo>
                  <a:cubicBezTo>
                    <a:pt x="1806" y="1722"/>
                    <a:pt x="1812" y="1722"/>
                    <a:pt x="1817" y="1722"/>
                  </a:cubicBezTo>
                  <a:lnTo>
                    <a:pt x="1817" y="1722"/>
                  </a:lnTo>
                  <a:cubicBezTo>
                    <a:pt x="1852" y="1723"/>
                    <a:pt x="1885" y="1723"/>
                    <a:pt x="1919" y="1725"/>
                  </a:cubicBezTo>
                  <a:lnTo>
                    <a:pt x="1919" y="1725"/>
                  </a:lnTo>
                  <a:cubicBezTo>
                    <a:pt x="1928" y="1725"/>
                    <a:pt x="1937" y="1726"/>
                    <a:pt x="1946" y="1726"/>
                  </a:cubicBezTo>
                  <a:lnTo>
                    <a:pt x="1946" y="1726"/>
                  </a:lnTo>
                  <a:cubicBezTo>
                    <a:pt x="1971" y="1728"/>
                    <a:pt x="1996" y="1729"/>
                    <a:pt x="2020" y="1730"/>
                  </a:cubicBezTo>
                  <a:lnTo>
                    <a:pt x="2020" y="1730"/>
                  </a:lnTo>
                  <a:cubicBezTo>
                    <a:pt x="2030" y="1731"/>
                    <a:pt x="2041" y="1732"/>
                    <a:pt x="2050" y="1732"/>
                  </a:cubicBezTo>
                  <a:lnTo>
                    <a:pt x="2050" y="1732"/>
                  </a:lnTo>
                  <a:cubicBezTo>
                    <a:pt x="2079" y="1735"/>
                    <a:pt x="2107" y="1736"/>
                    <a:pt x="2135" y="1739"/>
                  </a:cubicBezTo>
                  <a:lnTo>
                    <a:pt x="2135" y="1739"/>
                  </a:lnTo>
                  <a:cubicBezTo>
                    <a:pt x="2139" y="1739"/>
                    <a:pt x="2144" y="1740"/>
                    <a:pt x="2148" y="1740"/>
                  </a:cubicBezTo>
                  <a:lnTo>
                    <a:pt x="2148" y="1740"/>
                  </a:lnTo>
                  <a:cubicBezTo>
                    <a:pt x="2180" y="1743"/>
                    <a:pt x="2211" y="1746"/>
                    <a:pt x="2243" y="1750"/>
                  </a:cubicBezTo>
                  <a:lnTo>
                    <a:pt x="2243" y="1750"/>
                  </a:lnTo>
                  <a:cubicBezTo>
                    <a:pt x="2252" y="1751"/>
                    <a:pt x="2260" y="1752"/>
                    <a:pt x="2269" y="1753"/>
                  </a:cubicBezTo>
                  <a:lnTo>
                    <a:pt x="2269" y="1753"/>
                  </a:lnTo>
                  <a:cubicBezTo>
                    <a:pt x="2293" y="1755"/>
                    <a:pt x="2316" y="1759"/>
                    <a:pt x="2340" y="1762"/>
                  </a:cubicBezTo>
                  <a:lnTo>
                    <a:pt x="2340" y="1762"/>
                  </a:lnTo>
                  <a:cubicBezTo>
                    <a:pt x="2349" y="1763"/>
                    <a:pt x="2359" y="1765"/>
                    <a:pt x="2368" y="1766"/>
                  </a:cubicBezTo>
                  <a:lnTo>
                    <a:pt x="2368" y="1766"/>
                  </a:lnTo>
                  <a:cubicBezTo>
                    <a:pt x="2397" y="1770"/>
                    <a:pt x="2426" y="1774"/>
                    <a:pt x="2454" y="1779"/>
                  </a:cubicBezTo>
                  <a:lnTo>
                    <a:pt x="2454" y="1779"/>
                  </a:lnTo>
                  <a:cubicBezTo>
                    <a:pt x="2457" y="1779"/>
                    <a:pt x="2460" y="1780"/>
                    <a:pt x="2463" y="1780"/>
                  </a:cubicBezTo>
                  <a:lnTo>
                    <a:pt x="2463" y="1780"/>
                  </a:lnTo>
                  <a:cubicBezTo>
                    <a:pt x="2466" y="1781"/>
                    <a:pt x="2468" y="1781"/>
                    <a:pt x="2471" y="1782"/>
                  </a:cubicBezTo>
                  <a:lnTo>
                    <a:pt x="2471" y="1782"/>
                  </a:lnTo>
                  <a:cubicBezTo>
                    <a:pt x="2491" y="1785"/>
                    <a:pt x="2511" y="1789"/>
                    <a:pt x="2531" y="1793"/>
                  </a:cubicBezTo>
                  <a:lnTo>
                    <a:pt x="2531" y="1793"/>
                  </a:lnTo>
                  <a:cubicBezTo>
                    <a:pt x="2538" y="1794"/>
                    <a:pt x="2543" y="1795"/>
                    <a:pt x="2550" y="1796"/>
                  </a:cubicBezTo>
                  <a:lnTo>
                    <a:pt x="2550" y="1796"/>
                  </a:lnTo>
                  <a:cubicBezTo>
                    <a:pt x="2568" y="1800"/>
                    <a:pt x="2585" y="1803"/>
                    <a:pt x="2601" y="1806"/>
                  </a:cubicBezTo>
                  <a:lnTo>
                    <a:pt x="2601" y="1806"/>
                  </a:lnTo>
                  <a:cubicBezTo>
                    <a:pt x="2607" y="1808"/>
                    <a:pt x="2613" y="1809"/>
                    <a:pt x="2619" y="1810"/>
                  </a:cubicBezTo>
                  <a:lnTo>
                    <a:pt x="2619" y="1810"/>
                  </a:lnTo>
                  <a:cubicBezTo>
                    <a:pt x="2640" y="1815"/>
                    <a:pt x="2662" y="1820"/>
                    <a:pt x="2683" y="1825"/>
                  </a:cubicBezTo>
                  <a:lnTo>
                    <a:pt x="2683" y="1825"/>
                  </a:lnTo>
                  <a:cubicBezTo>
                    <a:pt x="2690" y="1826"/>
                    <a:pt x="2696" y="1828"/>
                    <a:pt x="2702" y="1830"/>
                  </a:cubicBezTo>
                  <a:lnTo>
                    <a:pt x="2702" y="1830"/>
                  </a:lnTo>
                  <a:cubicBezTo>
                    <a:pt x="2718" y="1834"/>
                    <a:pt x="2734" y="1838"/>
                    <a:pt x="2750" y="1842"/>
                  </a:cubicBezTo>
                  <a:lnTo>
                    <a:pt x="2750" y="1842"/>
                  </a:lnTo>
                  <a:cubicBezTo>
                    <a:pt x="2757" y="1844"/>
                    <a:pt x="2766" y="1846"/>
                    <a:pt x="2774" y="1848"/>
                  </a:cubicBezTo>
                  <a:lnTo>
                    <a:pt x="2774" y="1848"/>
                  </a:lnTo>
                  <a:cubicBezTo>
                    <a:pt x="2789" y="1853"/>
                    <a:pt x="2803" y="1856"/>
                    <a:pt x="2818" y="1861"/>
                  </a:cubicBezTo>
                  <a:lnTo>
                    <a:pt x="2818" y="1861"/>
                  </a:lnTo>
                  <a:cubicBezTo>
                    <a:pt x="2822" y="1862"/>
                    <a:pt x="2827" y="1864"/>
                    <a:pt x="2832" y="1865"/>
                  </a:cubicBezTo>
                  <a:lnTo>
                    <a:pt x="2832" y="1865"/>
                  </a:lnTo>
                  <a:cubicBezTo>
                    <a:pt x="2852" y="1871"/>
                    <a:pt x="2871" y="1878"/>
                    <a:pt x="2891" y="1884"/>
                  </a:cubicBezTo>
                  <a:lnTo>
                    <a:pt x="2891" y="1884"/>
                  </a:lnTo>
                  <a:cubicBezTo>
                    <a:pt x="2908" y="1890"/>
                    <a:pt x="2924" y="1895"/>
                    <a:pt x="2941" y="1901"/>
                  </a:cubicBezTo>
                  <a:lnTo>
                    <a:pt x="2941" y="1901"/>
                  </a:lnTo>
                  <a:cubicBezTo>
                    <a:pt x="2944" y="1902"/>
                    <a:pt x="2948" y="1903"/>
                    <a:pt x="2952" y="1905"/>
                  </a:cubicBezTo>
                  <a:lnTo>
                    <a:pt x="2952" y="1905"/>
                  </a:lnTo>
                  <a:cubicBezTo>
                    <a:pt x="2956" y="1907"/>
                    <a:pt x="2961" y="1908"/>
                    <a:pt x="2966" y="1910"/>
                  </a:cubicBezTo>
                  <a:lnTo>
                    <a:pt x="2966" y="1910"/>
                  </a:lnTo>
                  <a:cubicBezTo>
                    <a:pt x="2972" y="1912"/>
                    <a:pt x="2977" y="1914"/>
                    <a:pt x="2983" y="1916"/>
                  </a:cubicBezTo>
                  <a:lnTo>
                    <a:pt x="2983" y="1916"/>
                  </a:lnTo>
                  <a:cubicBezTo>
                    <a:pt x="2987" y="1918"/>
                    <a:pt x="2991" y="1920"/>
                    <a:pt x="2996" y="1921"/>
                  </a:cubicBezTo>
                  <a:lnTo>
                    <a:pt x="2996" y="1921"/>
                  </a:lnTo>
                  <a:cubicBezTo>
                    <a:pt x="3002" y="1924"/>
                    <a:pt x="3007" y="1926"/>
                    <a:pt x="3012" y="1928"/>
                  </a:cubicBezTo>
                  <a:lnTo>
                    <a:pt x="3012" y="1928"/>
                  </a:lnTo>
                  <a:cubicBezTo>
                    <a:pt x="3017" y="1930"/>
                    <a:pt x="3021" y="1931"/>
                    <a:pt x="3026" y="1933"/>
                  </a:cubicBezTo>
                  <a:lnTo>
                    <a:pt x="3026" y="1933"/>
                  </a:lnTo>
                  <a:cubicBezTo>
                    <a:pt x="3031" y="1935"/>
                    <a:pt x="3036" y="1937"/>
                    <a:pt x="3041" y="1939"/>
                  </a:cubicBezTo>
                  <a:lnTo>
                    <a:pt x="3041" y="1939"/>
                  </a:lnTo>
                  <a:cubicBezTo>
                    <a:pt x="3045" y="1942"/>
                    <a:pt x="3049" y="1944"/>
                    <a:pt x="3054" y="1945"/>
                  </a:cubicBezTo>
                  <a:lnTo>
                    <a:pt x="3054" y="1945"/>
                  </a:lnTo>
                  <a:cubicBezTo>
                    <a:pt x="3059" y="1947"/>
                    <a:pt x="3064" y="1950"/>
                    <a:pt x="3068" y="1952"/>
                  </a:cubicBezTo>
                  <a:lnTo>
                    <a:pt x="3068" y="1952"/>
                  </a:lnTo>
                  <a:cubicBezTo>
                    <a:pt x="3073" y="1954"/>
                    <a:pt x="3077" y="1956"/>
                    <a:pt x="3081" y="1957"/>
                  </a:cubicBezTo>
                  <a:lnTo>
                    <a:pt x="3081" y="1957"/>
                  </a:lnTo>
                  <a:cubicBezTo>
                    <a:pt x="3085" y="1960"/>
                    <a:pt x="3091" y="1961"/>
                    <a:pt x="3096" y="1964"/>
                  </a:cubicBezTo>
                  <a:lnTo>
                    <a:pt x="3096" y="1964"/>
                  </a:lnTo>
                  <a:cubicBezTo>
                    <a:pt x="3099" y="1966"/>
                    <a:pt x="3104" y="1967"/>
                    <a:pt x="3107" y="1970"/>
                  </a:cubicBezTo>
                  <a:lnTo>
                    <a:pt x="3107" y="1970"/>
                  </a:lnTo>
                  <a:cubicBezTo>
                    <a:pt x="3112" y="1972"/>
                    <a:pt x="3116" y="1974"/>
                    <a:pt x="3121" y="1977"/>
                  </a:cubicBezTo>
                  <a:lnTo>
                    <a:pt x="3121" y="1977"/>
                  </a:lnTo>
                  <a:cubicBezTo>
                    <a:pt x="3125" y="1979"/>
                    <a:pt x="3129" y="1980"/>
                    <a:pt x="3133" y="1982"/>
                  </a:cubicBezTo>
                  <a:lnTo>
                    <a:pt x="3133" y="1982"/>
                  </a:lnTo>
                  <a:cubicBezTo>
                    <a:pt x="3137" y="1985"/>
                    <a:pt x="3142" y="1987"/>
                    <a:pt x="3146" y="1990"/>
                  </a:cubicBezTo>
                  <a:lnTo>
                    <a:pt x="3146" y="1990"/>
                  </a:lnTo>
                  <a:cubicBezTo>
                    <a:pt x="3150" y="1992"/>
                    <a:pt x="3153" y="1993"/>
                    <a:pt x="3157" y="1995"/>
                  </a:cubicBezTo>
                  <a:lnTo>
                    <a:pt x="3157" y="1995"/>
                  </a:lnTo>
                  <a:cubicBezTo>
                    <a:pt x="3162" y="1997"/>
                    <a:pt x="3166" y="2000"/>
                    <a:pt x="3170" y="2003"/>
                  </a:cubicBezTo>
                  <a:lnTo>
                    <a:pt x="3170" y="2003"/>
                  </a:lnTo>
                  <a:cubicBezTo>
                    <a:pt x="3174" y="2004"/>
                    <a:pt x="3177" y="2006"/>
                    <a:pt x="3180" y="2008"/>
                  </a:cubicBezTo>
                  <a:lnTo>
                    <a:pt x="3180" y="2008"/>
                  </a:lnTo>
                  <a:cubicBezTo>
                    <a:pt x="3185" y="2010"/>
                    <a:pt x="3189" y="2013"/>
                    <a:pt x="3193" y="2016"/>
                  </a:cubicBezTo>
                  <a:lnTo>
                    <a:pt x="3193" y="2016"/>
                  </a:lnTo>
                  <a:cubicBezTo>
                    <a:pt x="3196" y="2017"/>
                    <a:pt x="3200" y="2019"/>
                    <a:pt x="3202" y="2022"/>
                  </a:cubicBezTo>
                  <a:lnTo>
                    <a:pt x="3202" y="2022"/>
                  </a:lnTo>
                  <a:cubicBezTo>
                    <a:pt x="3207" y="2024"/>
                    <a:pt x="3211" y="2026"/>
                    <a:pt x="3215" y="2029"/>
                  </a:cubicBezTo>
                  <a:lnTo>
                    <a:pt x="3215" y="2029"/>
                  </a:lnTo>
                  <a:cubicBezTo>
                    <a:pt x="3218" y="2031"/>
                    <a:pt x="3221" y="2033"/>
                    <a:pt x="3223" y="2034"/>
                  </a:cubicBezTo>
                  <a:lnTo>
                    <a:pt x="3223" y="2034"/>
                  </a:lnTo>
                  <a:cubicBezTo>
                    <a:pt x="3229" y="2037"/>
                    <a:pt x="3233" y="2040"/>
                    <a:pt x="3237" y="2044"/>
                  </a:cubicBezTo>
                  <a:lnTo>
                    <a:pt x="3237" y="2044"/>
                  </a:lnTo>
                  <a:cubicBezTo>
                    <a:pt x="3240" y="2045"/>
                    <a:pt x="3241" y="2046"/>
                    <a:pt x="3244" y="2048"/>
                  </a:cubicBezTo>
                  <a:lnTo>
                    <a:pt x="3244" y="2048"/>
                  </a:lnTo>
                  <a:cubicBezTo>
                    <a:pt x="3251" y="2052"/>
                    <a:pt x="3257" y="2056"/>
                    <a:pt x="3263" y="2061"/>
                  </a:cubicBezTo>
                  <a:lnTo>
                    <a:pt x="3263" y="2061"/>
                  </a:lnTo>
                  <a:cubicBezTo>
                    <a:pt x="3263" y="2062"/>
                    <a:pt x="3265" y="2062"/>
                    <a:pt x="3265" y="2062"/>
                  </a:cubicBezTo>
                  <a:lnTo>
                    <a:pt x="3265" y="2062"/>
                  </a:lnTo>
                  <a:cubicBezTo>
                    <a:pt x="3270" y="2067"/>
                    <a:pt x="3276" y="2070"/>
                    <a:pt x="3282" y="2075"/>
                  </a:cubicBezTo>
                  <a:lnTo>
                    <a:pt x="3282" y="2075"/>
                  </a:lnTo>
                  <a:cubicBezTo>
                    <a:pt x="3283" y="2076"/>
                    <a:pt x="3285" y="2078"/>
                    <a:pt x="3288" y="2080"/>
                  </a:cubicBezTo>
                  <a:lnTo>
                    <a:pt x="3288" y="2080"/>
                  </a:lnTo>
                  <a:cubicBezTo>
                    <a:pt x="3291" y="2082"/>
                    <a:pt x="3295" y="2086"/>
                    <a:pt x="3299" y="2088"/>
                  </a:cubicBezTo>
                  <a:lnTo>
                    <a:pt x="3299" y="2088"/>
                  </a:lnTo>
                  <a:cubicBezTo>
                    <a:pt x="3300" y="2091"/>
                    <a:pt x="3303" y="2092"/>
                    <a:pt x="3305" y="2094"/>
                  </a:cubicBezTo>
                  <a:lnTo>
                    <a:pt x="3305" y="2094"/>
                  </a:lnTo>
                  <a:cubicBezTo>
                    <a:pt x="3308" y="2097"/>
                    <a:pt x="3312" y="2099"/>
                    <a:pt x="3315" y="2103"/>
                  </a:cubicBezTo>
                  <a:lnTo>
                    <a:pt x="3315" y="2103"/>
                  </a:lnTo>
                  <a:cubicBezTo>
                    <a:pt x="3317" y="2105"/>
                    <a:pt x="3319" y="2106"/>
                    <a:pt x="3321" y="2109"/>
                  </a:cubicBezTo>
                  <a:lnTo>
                    <a:pt x="3321" y="2109"/>
                  </a:lnTo>
                  <a:cubicBezTo>
                    <a:pt x="3325" y="2111"/>
                    <a:pt x="3327" y="2114"/>
                    <a:pt x="3329" y="2117"/>
                  </a:cubicBezTo>
                  <a:lnTo>
                    <a:pt x="3329" y="2117"/>
                  </a:lnTo>
                  <a:cubicBezTo>
                    <a:pt x="3332" y="2118"/>
                    <a:pt x="3334" y="2121"/>
                    <a:pt x="3336" y="2122"/>
                  </a:cubicBezTo>
                  <a:lnTo>
                    <a:pt x="3336" y="2122"/>
                  </a:lnTo>
                  <a:cubicBezTo>
                    <a:pt x="3339" y="2125"/>
                    <a:pt x="3342" y="2128"/>
                    <a:pt x="3344" y="2131"/>
                  </a:cubicBezTo>
                  <a:lnTo>
                    <a:pt x="3344" y="2131"/>
                  </a:lnTo>
                  <a:cubicBezTo>
                    <a:pt x="3346" y="2133"/>
                    <a:pt x="3348" y="2135"/>
                    <a:pt x="3350" y="2137"/>
                  </a:cubicBezTo>
                  <a:lnTo>
                    <a:pt x="3350" y="2137"/>
                  </a:lnTo>
                  <a:cubicBezTo>
                    <a:pt x="3353" y="2140"/>
                    <a:pt x="3354" y="2142"/>
                    <a:pt x="3357" y="2145"/>
                  </a:cubicBezTo>
                  <a:lnTo>
                    <a:pt x="3357" y="2145"/>
                  </a:lnTo>
                  <a:cubicBezTo>
                    <a:pt x="3358" y="2147"/>
                    <a:pt x="3361" y="2149"/>
                    <a:pt x="3363" y="2151"/>
                  </a:cubicBezTo>
                  <a:lnTo>
                    <a:pt x="3363" y="2151"/>
                  </a:lnTo>
                  <a:cubicBezTo>
                    <a:pt x="3365" y="2154"/>
                    <a:pt x="3367" y="2157"/>
                    <a:pt x="3369" y="2159"/>
                  </a:cubicBezTo>
                  <a:lnTo>
                    <a:pt x="3369" y="2159"/>
                  </a:lnTo>
                  <a:cubicBezTo>
                    <a:pt x="3371" y="2161"/>
                    <a:pt x="3372" y="2164"/>
                    <a:pt x="3374" y="2166"/>
                  </a:cubicBezTo>
                  <a:lnTo>
                    <a:pt x="3374" y="2166"/>
                  </a:lnTo>
                  <a:cubicBezTo>
                    <a:pt x="3377" y="2169"/>
                    <a:pt x="3378" y="2171"/>
                    <a:pt x="3380" y="2174"/>
                  </a:cubicBezTo>
                  <a:lnTo>
                    <a:pt x="3380" y="2174"/>
                  </a:lnTo>
                  <a:cubicBezTo>
                    <a:pt x="3382" y="2176"/>
                    <a:pt x="3384" y="2178"/>
                    <a:pt x="3385" y="2181"/>
                  </a:cubicBezTo>
                  <a:lnTo>
                    <a:pt x="3385" y="2181"/>
                  </a:lnTo>
                  <a:cubicBezTo>
                    <a:pt x="3387" y="2183"/>
                    <a:pt x="3388" y="2186"/>
                    <a:pt x="3390" y="2188"/>
                  </a:cubicBezTo>
                  <a:lnTo>
                    <a:pt x="3390" y="2188"/>
                  </a:lnTo>
                  <a:cubicBezTo>
                    <a:pt x="3392" y="2190"/>
                    <a:pt x="3394" y="2193"/>
                    <a:pt x="3394" y="2195"/>
                  </a:cubicBezTo>
                  <a:lnTo>
                    <a:pt x="3394" y="2195"/>
                  </a:lnTo>
                  <a:cubicBezTo>
                    <a:pt x="3396" y="2198"/>
                    <a:pt x="3398" y="2200"/>
                    <a:pt x="3400" y="2203"/>
                  </a:cubicBezTo>
                  <a:lnTo>
                    <a:pt x="3400" y="2203"/>
                  </a:lnTo>
                  <a:cubicBezTo>
                    <a:pt x="3401" y="2205"/>
                    <a:pt x="3402" y="2207"/>
                    <a:pt x="3403" y="2210"/>
                  </a:cubicBezTo>
                  <a:lnTo>
                    <a:pt x="3403" y="2210"/>
                  </a:lnTo>
                  <a:cubicBezTo>
                    <a:pt x="3405" y="2213"/>
                    <a:pt x="3407" y="2215"/>
                    <a:pt x="3407" y="2217"/>
                  </a:cubicBezTo>
                  <a:lnTo>
                    <a:pt x="3407" y="2217"/>
                  </a:lnTo>
                  <a:cubicBezTo>
                    <a:pt x="3409" y="2219"/>
                    <a:pt x="3410" y="2222"/>
                    <a:pt x="3411" y="2224"/>
                  </a:cubicBezTo>
                  <a:lnTo>
                    <a:pt x="3411" y="2224"/>
                  </a:lnTo>
                  <a:cubicBezTo>
                    <a:pt x="3413" y="2227"/>
                    <a:pt x="3414" y="2230"/>
                    <a:pt x="3415" y="2232"/>
                  </a:cubicBezTo>
                  <a:lnTo>
                    <a:pt x="3415" y="2232"/>
                  </a:lnTo>
                  <a:cubicBezTo>
                    <a:pt x="3416" y="2235"/>
                    <a:pt x="3417" y="2236"/>
                    <a:pt x="3418" y="2239"/>
                  </a:cubicBezTo>
                  <a:lnTo>
                    <a:pt x="3418" y="2239"/>
                  </a:lnTo>
                  <a:cubicBezTo>
                    <a:pt x="3418" y="2242"/>
                    <a:pt x="3420" y="2244"/>
                    <a:pt x="3421" y="2247"/>
                  </a:cubicBezTo>
                  <a:lnTo>
                    <a:pt x="3421" y="2247"/>
                  </a:lnTo>
                  <a:cubicBezTo>
                    <a:pt x="3422" y="2249"/>
                    <a:pt x="3423" y="2252"/>
                    <a:pt x="3424" y="2253"/>
                  </a:cubicBezTo>
                  <a:lnTo>
                    <a:pt x="3424" y="2253"/>
                  </a:lnTo>
                  <a:cubicBezTo>
                    <a:pt x="3424" y="2256"/>
                    <a:pt x="3425" y="2259"/>
                    <a:pt x="3426" y="2262"/>
                  </a:cubicBezTo>
                  <a:lnTo>
                    <a:pt x="3426" y="2262"/>
                  </a:lnTo>
                  <a:cubicBezTo>
                    <a:pt x="3427" y="2264"/>
                    <a:pt x="3427" y="2266"/>
                    <a:pt x="3428" y="2268"/>
                  </a:cubicBezTo>
                  <a:lnTo>
                    <a:pt x="3428" y="2268"/>
                  </a:lnTo>
                  <a:cubicBezTo>
                    <a:pt x="3429" y="2272"/>
                    <a:pt x="3430" y="2274"/>
                    <a:pt x="3430" y="2276"/>
                  </a:cubicBezTo>
                  <a:lnTo>
                    <a:pt x="3430" y="2276"/>
                  </a:lnTo>
                  <a:cubicBezTo>
                    <a:pt x="3430" y="2279"/>
                    <a:pt x="3431" y="2281"/>
                    <a:pt x="3431" y="2283"/>
                  </a:cubicBezTo>
                  <a:lnTo>
                    <a:pt x="3431" y="2283"/>
                  </a:lnTo>
                  <a:cubicBezTo>
                    <a:pt x="3432" y="2286"/>
                    <a:pt x="3433" y="2289"/>
                    <a:pt x="3433" y="2292"/>
                  </a:cubicBezTo>
                  <a:lnTo>
                    <a:pt x="3433" y="2292"/>
                  </a:lnTo>
                  <a:cubicBezTo>
                    <a:pt x="3433" y="2294"/>
                    <a:pt x="3434" y="2296"/>
                    <a:pt x="3434" y="2298"/>
                  </a:cubicBezTo>
                  <a:lnTo>
                    <a:pt x="3434" y="2298"/>
                  </a:lnTo>
                  <a:cubicBezTo>
                    <a:pt x="3435" y="2302"/>
                    <a:pt x="3435" y="2305"/>
                    <a:pt x="3435" y="2308"/>
                  </a:cubicBezTo>
                  <a:lnTo>
                    <a:pt x="3435" y="2308"/>
                  </a:lnTo>
                  <a:cubicBezTo>
                    <a:pt x="3436" y="2310"/>
                    <a:pt x="3436" y="2311"/>
                    <a:pt x="3436" y="2312"/>
                  </a:cubicBezTo>
                  <a:lnTo>
                    <a:pt x="3436" y="2312"/>
                  </a:lnTo>
                  <a:cubicBezTo>
                    <a:pt x="3436" y="2318"/>
                    <a:pt x="3437" y="2323"/>
                    <a:pt x="3437" y="2328"/>
                  </a:cubicBezTo>
                  <a:lnTo>
                    <a:pt x="3435" y="606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8D5E2DB-F3C8-46A1-B166-B3732AF62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9170" y="9934688"/>
              <a:ext cx="4068826" cy="2252176"/>
            </a:xfrm>
            <a:custGeom>
              <a:avLst/>
              <a:gdLst>
                <a:gd name="T0" fmla="*/ 4558 w 4574"/>
                <a:gd name="T1" fmla="*/ 92 h 2532"/>
                <a:gd name="T2" fmla="*/ 4518 w 4574"/>
                <a:gd name="T3" fmla="*/ 176 h 2532"/>
                <a:gd name="T4" fmla="*/ 4443 w 4574"/>
                <a:gd name="T5" fmla="*/ 269 h 2532"/>
                <a:gd name="T6" fmla="*/ 4349 w 4574"/>
                <a:gd name="T7" fmla="*/ 349 h 2532"/>
                <a:gd name="T8" fmla="*/ 4221 w 4574"/>
                <a:gd name="T9" fmla="*/ 432 h 2532"/>
                <a:gd name="T10" fmla="*/ 4117 w 4574"/>
                <a:gd name="T11" fmla="*/ 486 h 2532"/>
                <a:gd name="T12" fmla="*/ 3996 w 4574"/>
                <a:gd name="T13" fmla="*/ 538 h 2532"/>
                <a:gd name="T14" fmla="*/ 3812 w 4574"/>
                <a:gd name="T15" fmla="*/ 603 h 2532"/>
                <a:gd name="T16" fmla="*/ 3646 w 4574"/>
                <a:gd name="T17" fmla="*/ 651 h 2532"/>
                <a:gd name="T18" fmla="*/ 3476 w 4574"/>
                <a:gd name="T19" fmla="*/ 692 h 2532"/>
                <a:gd name="T20" fmla="*/ 3267 w 4574"/>
                <a:gd name="T21" fmla="*/ 731 h 2532"/>
                <a:gd name="T22" fmla="*/ 3082 w 4574"/>
                <a:gd name="T23" fmla="*/ 759 h 2532"/>
                <a:gd name="T24" fmla="*/ 2803 w 4574"/>
                <a:gd name="T25" fmla="*/ 789 h 2532"/>
                <a:gd name="T26" fmla="*/ 2483 w 4574"/>
                <a:gd name="T27" fmla="*/ 807 h 2532"/>
                <a:gd name="T28" fmla="*/ 2171 w 4574"/>
                <a:gd name="T29" fmla="*/ 809 h 2532"/>
                <a:gd name="T30" fmla="*/ 1931 w 4574"/>
                <a:gd name="T31" fmla="*/ 801 h 2532"/>
                <a:gd name="T32" fmla="*/ 1652 w 4574"/>
                <a:gd name="T33" fmla="*/ 779 h 2532"/>
                <a:gd name="T34" fmla="*/ 1427 w 4574"/>
                <a:gd name="T35" fmla="*/ 752 h 2532"/>
                <a:gd name="T36" fmla="*/ 1165 w 4574"/>
                <a:gd name="T37" fmla="*/ 707 h 2532"/>
                <a:gd name="T38" fmla="*/ 918 w 4574"/>
                <a:gd name="T39" fmla="*/ 651 h 2532"/>
                <a:gd name="T40" fmla="*/ 672 w 4574"/>
                <a:gd name="T41" fmla="*/ 575 h 2532"/>
                <a:gd name="T42" fmla="*/ 527 w 4574"/>
                <a:gd name="T43" fmla="*/ 519 h 2532"/>
                <a:gd name="T44" fmla="*/ 404 w 4574"/>
                <a:gd name="T45" fmla="*/ 463 h 2532"/>
                <a:gd name="T46" fmla="*/ 295 w 4574"/>
                <a:gd name="T47" fmla="*/ 400 h 2532"/>
                <a:gd name="T48" fmla="*/ 199 w 4574"/>
                <a:gd name="T49" fmla="*/ 333 h 2532"/>
                <a:gd name="T50" fmla="*/ 123 w 4574"/>
                <a:gd name="T51" fmla="*/ 265 h 2532"/>
                <a:gd name="T52" fmla="*/ 68 w 4574"/>
                <a:gd name="T53" fmla="*/ 199 h 2532"/>
                <a:gd name="T54" fmla="*/ 28 w 4574"/>
                <a:gd name="T55" fmla="*/ 131 h 2532"/>
                <a:gd name="T56" fmla="*/ 6 w 4574"/>
                <a:gd name="T57" fmla="*/ 62 h 2532"/>
                <a:gd name="T58" fmla="*/ 3 w 4574"/>
                <a:gd name="T59" fmla="*/ 1750 h 2532"/>
                <a:gd name="T60" fmla="*/ 18 w 4574"/>
                <a:gd name="T61" fmla="*/ 1823 h 2532"/>
                <a:gd name="T62" fmla="*/ 50 w 4574"/>
                <a:gd name="T63" fmla="*/ 1890 h 2532"/>
                <a:gd name="T64" fmla="*/ 100 w 4574"/>
                <a:gd name="T65" fmla="*/ 1959 h 2532"/>
                <a:gd name="T66" fmla="*/ 164 w 4574"/>
                <a:gd name="T67" fmla="*/ 2024 h 2532"/>
                <a:gd name="T68" fmla="*/ 258 w 4574"/>
                <a:gd name="T69" fmla="*/ 2097 h 2532"/>
                <a:gd name="T70" fmla="*/ 356 w 4574"/>
                <a:gd name="T71" fmla="*/ 2157 h 2532"/>
                <a:gd name="T72" fmla="*/ 475 w 4574"/>
                <a:gd name="T73" fmla="*/ 2217 h 2532"/>
                <a:gd name="T74" fmla="*/ 606 w 4574"/>
                <a:gd name="T75" fmla="*/ 2272 h 2532"/>
                <a:gd name="T76" fmla="*/ 780 w 4574"/>
                <a:gd name="T77" fmla="*/ 2333 h 2532"/>
                <a:gd name="T78" fmla="*/ 1004 w 4574"/>
                <a:gd name="T79" fmla="*/ 2393 h 2532"/>
                <a:gd name="T80" fmla="*/ 1166 w 4574"/>
                <a:gd name="T81" fmla="*/ 2428 h 2532"/>
                <a:gd name="T82" fmla="*/ 1379 w 4574"/>
                <a:gd name="T83" fmla="*/ 2466 h 2532"/>
                <a:gd name="T84" fmla="*/ 1578 w 4574"/>
                <a:gd name="T85" fmla="*/ 2492 h 2532"/>
                <a:gd name="T86" fmla="*/ 1781 w 4574"/>
                <a:gd name="T87" fmla="*/ 2512 h 2532"/>
                <a:gd name="T88" fmla="*/ 2000 w 4574"/>
                <a:gd name="T89" fmla="*/ 2525 h 2532"/>
                <a:gd name="T90" fmla="*/ 2172 w 4574"/>
                <a:gd name="T91" fmla="*/ 2530 h 2532"/>
                <a:gd name="T92" fmla="*/ 2411 w 4574"/>
                <a:gd name="T93" fmla="*/ 2530 h 2532"/>
                <a:gd name="T94" fmla="*/ 2679 w 4574"/>
                <a:gd name="T95" fmla="*/ 2519 h 2532"/>
                <a:gd name="T96" fmla="*/ 2973 w 4574"/>
                <a:gd name="T97" fmla="*/ 2494 h 2532"/>
                <a:gd name="T98" fmla="*/ 3162 w 4574"/>
                <a:gd name="T99" fmla="*/ 2469 h 2532"/>
                <a:gd name="T100" fmla="*/ 3374 w 4574"/>
                <a:gd name="T101" fmla="*/ 2435 h 2532"/>
                <a:gd name="T102" fmla="*/ 3548 w 4574"/>
                <a:gd name="T103" fmla="*/ 2396 h 2532"/>
                <a:gd name="T104" fmla="*/ 3723 w 4574"/>
                <a:gd name="T105" fmla="*/ 2352 h 2532"/>
                <a:gd name="T106" fmla="*/ 3858 w 4574"/>
                <a:gd name="T107" fmla="*/ 2310 h 2532"/>
                <a:gd name="T108" fmla="*/ 4012 w 4574"/>
                <a:gd name="T109" fmla="*/ 2254 h 2532"/>
                <a:gd name="T110" fmla="*/ 4135 w 4574"/>
                <a:gd name="T111" fmla="*/ 2199 h 2532"/>
                <a:gd name="T112" fmla="*/ 4222 w 4574"/>
                <a:gd name="T113" fmla="*/ 2153 h 2532"/>
                <a:gd name="T114" fmla="*/ 4320 w 4574"/>
                <a:gd name="T115" fmla="*/ 2093 h 2532"/>
                <a:gd name="T116" fmla="*/ 4410 w 4574"/>
                <a:gd name="T117" fmla="*/ 2022 h 2532"/>
                <a:gd name="T118" fmla="*/ 4483 w 4574"/>
                <a:gd name="T119" fmla="*/ 1947 h 2532"/>
                <a:gd name="T120" fmla="*/ 4523 w 4574"/>
                <a:gd name="T121" fmla="*/ 1892 h 2532"/>
                <a:gd name="T122" fmla="*/ 4559 w 4574"/>
                <a:gd name="T123" fmla="*/ 1814 h 2532"/>
                <a:gd name="T124" fmla="*/ 4573 w 4574"/>
                <a:gd name="T125" fmla="*/ 172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4" h="2532">
                  <a:moveTo>
                    <a:pt x="4572" y="0"/>
                  </a:moveTo>
                  <a:lnTo>
                    <a:pt x="4572" y="0"/>
                  </a:lnTo>
                  <a:cubicBezTo>
                    <a:pt x="4572" y="4"/>
                    <a:pt x="4572" y="7"/>
                    <a:pt x="4572" y="10"/>
                  </a:cubicBezTo>
                  <a:lnTo>
                    <a:pt x="4572" y="10"/>
                  </a:lnTo>
                  <a:cubicBezTo>
                    <a:pt x="4571" y="18"/>
                    <a:pt x="4571" y="27"/>
                    <a:pt x="4570" y="34"/>
                  </a:cubicBezTo>
                  <a:lnTo>
                    <a:pt x="4570" y="34"/>
                  </a:lnTo>
                  <a:cubicBezTo>
                    <a:pt x="4570" y="35"/>
                    <a:pt x="4570" y="36"/>
                    <a:pt x="4570" y="36"/>
                  </a:cubicBezTo>
                  <a:lnTo>
                    <a:pt x="4570" y="36"/>
                  </a:lnTo>
                  <a:cubicBezTo>
                    <a:pt x="4569" y="45"/>
                    <a:pt x="4567" y="53"/>
                    <a:pt x="4565" y="62"/>
                  </a:cubicBezTo>
                  <a:lnTo>
                    <a:pt x="4565" y="62"/>
                  </a:lnTo>
                  <a:cubicBezTo>
                    <a:pt x="4565" y="65"/>
                    <a:pt x="4565" y="66"/>
                    <a:pt x="4564" y="68"/>
                  </a:cubicBezTo>
                  <a:lnTo>
                    <a:pt x="4564" y="68"/>
                  </a:lnTo>
                  <a:cubicBezTo>
                    <a:pt x="4562" y="76"/>
                    <a:pt x="4561" y="84"/>
                    <a:pt x="4558" y="92"/>
                  </a:cubicBezTo>
                  <a:lnTo>
                    <a:pt x="4558" y="92"/>
                  </a:lnTo>
                  <a:lnTo>
                    <a:pt x="4558" y="93"/>
                  </a:lnTo>
                  <a:lnTo>
                    <a:pt x="4558" y="93"/>
                  </a:lnTo>
                  <a:cubicBezTo>
                    <a:pt x="4555" y="100"/>
                    <a:pt x="4552" y="109"/>
                    <a:pt x="4548" y="117"/>
                  </a:cubicBezTo>
                  <a:lnTo>
                    <a:pt x="4548" y="117"/>
                  </a:lnTo>
                  <a:cubicBezTo>
                    <a:pt x="4548" y="119"/>
                    <a:pt x="4547" y="121"/>
                    <a:pt x="4546" y="124"/>
                  </a:cubicBezTo>
                  <a:lnTo>
                    <a:pt x="4546" y="124"/>
                  </a:lnTo>
                  <a:cubicBezTo>
                    <a:pt x="4543" y="129"/>
                    <a:pt x="4540" y="136"/>
                    <a:pt x="4536" y="143"/>
                  </a:cubicBezTo>
                  <a:lnTo>
                    <a:pt x="4536" y="143"/>
                  </a:lnTo>
                  <a:cubicBezTo>
                    <a:pt x="4535" y="144"/>
                    <a:pt x="4535" y="146"/>
                    <a:pt x="4535" y="147"/>
                  </a:cubicBezTo>
                  <a:lnTo>
                    <a:pt x="4535" y="147"/>
                  </a:lnTo>
                  <a:cubicBezTo>
                    <a:pt x="4530" y="154"/>
                    <a:pt x="4526" y="162"/>
                    <a:pt x="4522" y="170"/>
                  </a:cubicBezTo>
                  <a:lnTo>
                    <a:pt x="4522" y="170"/>
                  </a:lnTo>
                  <a:cubicBezTo>
                    <a:pt x="4521" y="171"/>
                    <a:pt x="4519" y="174"/>
                    <a:pt x="4518" y="176"/>
                  </a:cubicBezTo>
                  <a:lnTo>
                    <a:pt x="4518" y="176"/>
                  </a:lnTo>
                  <a:cubicBezTo>
                    <a:pt x="4514" y="182"/>
                    <a:pt x="4511" y="188"/>
                    <a:pt x="4506" y="194"/>
                  </a:cubicBezTo>
                  <a:lnTo>
                    <a:pt x="4506" y="194"/>
                  </a:lnTo>
                  <a:cubicBezTo>
                    <a:pt x="4505" y="195"/>
                    <a:pt x="4504" y="197"/>
                    <a:pt x="4502" y="200"/>
                  </a:cubicBezTo>
                  <a:lnTo>
                    <a:pt x="4502" y="200"/>
                  </a:lnTo>
                  <a:cubicBezTo>
                    <a:pt x="4497" y="207"/>
                    <a:pt x="4492" y="214"/>
                    <a:pt x="4486" y="222"/>
                  </a:cubicBezTo>
                  <a:lnTo>
                    <a:pt x="4486" y="222"/>
                  </a:lnTo>
                  <a:cubicBezTo>
                    <a:pt x="4484" y="223"/>
                    <a:pt x="4483" y="224"/>
                    <a:pt x="4482" y="225"/>
                  </a:cubicBezTo>
                  <a:lnTo>
                    <a:pt x="4482" y="225"/>
                  </a:lnTo>
                  <a:cubicBezTo>
                    <a:pt x="4477" y="231"/>
                    <a:pt x="4472" y="238"/>
                    <a:pt x="4466" y="244"/>
                  </a:cubicBezTo>
                  <a:lnTo>
                    <a:pt x="4466" y="244"/>
                  </a:lnTo>
                  <a:cubicBezTo>
                    <a:pt x="4464" y="247"/>
                    <a:pt x="4463" y="249"/>
                    <a:pt x="4460" y="251"/>
                  </a:cubicBezTo>
                  <a:lnTo>
                    <a:pt x="4460" y="251"/>
                  </a:lnTo>
                  <a:cubicBezTo>
                    <a:pt x="4455" y="257"/>
                    <a:pt x="4449" y="263"/>
                    <a:pt x="4443" y="269"/>
                  </a:cubicBezTo>
                  <a:lnTo>
                    <a:pt x="4443" y="269"/>
                  </a:lnTo>
                  <a:cubicBezTo>
                    <a:pt x="4441" y="271"/>
                    <a:pt x="4440" y="272"/>
                    <a:pt x="4440" y="273"/>
                  </a:cubicBezTo>
                  <a:lnTo>
                    <a:pt x="4440" y="273"/>
                  </a:lnTo>
                  <a:cubicBezTo>
                    <a:pt x="4432" y="280"/>
                    <a:pt x="4424" y="288"/>
                    <a:pt x="4416" y="295"/>
                  </a:cubicBezTo>
                  <a:lnTo>
                    <a:pt x="4416" y="295"/>
                  </a:lnTo>
                  <a:cubicBezTo>
                    <a:pt x="4414" y="296"/>
                    <a:pt x="4411" y="299"/>
                    <a:pt x="4410" y="301"/>
                  </a:cubicBezTo>
                  <a:lnTo>
                    <a:pt x="4410" y="301"/>
                  </a:lnTo>
                  <a:cubicBezTo>
                    <a:pt x="4403" y="307"/>
                    <a:pt x="4396" y="312"/>
                    <a:pt x="4389" y="318"/>
                  </a:cubicBezTo>
                  <a:lnTo>
                    <a:pt x="4389" y="318"/>
                  </a:lnTo>
                  <a:cubicBezTo>
                    <a:pt x="4387" y="319"/>
                    <a:pt x="4385" y="321"/>
                    <a:pt x="4382" y="324"/>
                  </a:cubicBezTo>
                  <a:lnTo>
                    <a:pt x="4382" y="324"/>
                  </a:lnTo>
                  <a:cubicBezTo>
                    <a:pt x="4374" y="331"/>
                    <a:pt x="4364" y="338"/>
                    <a:pt x="4354" y="346"/>
                  </a:cubicBezTo>
                  <a:lnTo>
                    <a:pt x="4354" y="346"/>
                  </a:lnTo>
                  <a:cubicBezTo>
                    <a:pt x="4352" y="347"/>
                    <a:pt x="4351" y="349"/>
                    <a:pt x="4349" y="349"/>
                  </a:cubicBezTo>
                  <a:lnTo>
                    <a:pt x="4349" y="349"/>
                  </a:lnTo>
                  <a:cubicBezTo>
                    <a:pt x="4340" y="355"/>
                    <a:pt x="4332" y="362"/>
                    <a:pt x="4323" y="368"/>
                  </a:cubicBezTo>
                  <a:lnTo>
                    <a:pt x="4323" y="368"/>
                  </a:lnTo>
                  <a:cubicBezTo>
                    <a:pt x="4321" y="370"/>
                    <a:pt x="4317" y="372"/>
                    <a:pt x="4315" y="374"/>
                  </a:cubicBezTo>
                  <a:lnTo>
                    <a:pt x="4315" y="374"/>
                  </a:lnTo>
                  <a:cubicBezTo>
                    <a:pt x="4304" y="381"/>
                    <a:pt x="4292" y="389"/>
                    <a:pt x="4280" y="397"/>
                  </a:cubicBezTo>
                  <a:lnTo>
                    <a:pt x="4280" y="397"/>
                  </a:lnTo>
                  <a:cubicBezTo>
                    <a:pt x="4279" y="398"/>
                    <a:pt x="4276" y="399"/>
                    <a:pt x="4275" y="400"/>
                  </a:cubicBezTo>
                  <a:lnTo>
                    <a:pt x="4275" y="400"/>
                  </a:lnTo>
                  <a:cubicBezTo>
                    <a:pt x="4264" y="407"/>
                    <a:pt x="4253" y="414"/>
                    <a:pt x="4242" y="420"/>
                  </a:cubicBezTo>
                  <a:lnTo>
                    <a:pt x="4242" y="420"/>
                  </a:lnTo>
                  <a:cubicBezTo>
                    <a:pt x="4239" y="422"/>
                    <a:pt x="4235" y="424"/>
                    <a:pt x="4232" y="426"/>
                  </a:cubicBezTo>
                  <a:lnTo>
                    <a:pt x="4232" y="426"/>
                  </a:lnTo>
                  <a:cubicBezTo>
                    <a:pt x="4228" y="427"/>
                    <a:pt x="4225" y="430"/>
                    <a:pt x="4221" y="432"/>
                  </a:cubicBezTo>
                  <a:lnTo>
                    <a:pt x="4221" y="432"/>
                  </a:lnTo>
                  <a:cubicBezTo>
                    <a:pt x="4216" y="435"/>
                    <a:pt x="4210" y="438"/>
                    <a:pt x="4204" y="441"/>
                  </a:cubicBezTo>
                  <a:lnTo>
                    <a:pt x="4204" y="441"/>
                  </a:lnTo>
                  <a:cubicBezTo>
                    <a:pt x="4201" y="443"/>
                    <a:pt x="4196" y="445"/>
                    <a:pt x="4193" y="447"/>
                  </a:cubicBezTo>
                  <a:lnTo>
                    <a:pt x="4193" y="447"/>
                  </a:lnTo>
                  <a:cubicBezTo>
                    <a:pt x="4187" y="450"/>
                    <a:pt x="4181" y="453"/>
                    <a:pt x="4175" y="457"/>
                  </a:cubicBezTo>
                  <a:lnTo>
                    <a:pt x="4175" y="457"/>
                  </a:lnTo>
                  <a:cubicBezTo>
                    <a:pt x="4172" y="458"/>
                    <a:pt x="4168" y="460"/>
                    <a:pt x="4164" y="462"/>
                  </a:cubicBezTo>
                  <a:lnTo>
                    <a:pt x="4164" y="462"/>
                  </a:lnTo>
                  <a:cubicBezTo>
                    <a:pt x="4157" y="466"/>
                    <a:pt x="4150" y="470"/>
                    <a:pt x="4143" y="473"/>
                  </a:cubicBezTo>
                  <a:lnTo>
                    <a:pt x="4143" y="473"/>
                  </a:lnTo>
                  <a:cubicBezTo>
                    <a:pt x="4140" y="474"/>
                    <a:pt x="4137" y="476"/>
                    <a:pt x="4135" y="477"/>
                  </a:cubicBezTo>
                  <a:lnTo>
                    <a:pt x="4135" y="477"/>
                  </a:lnTo>
                  <a:cubicBezTo>
                    <a:pt x="4129" y="480"/>
                    <a:pt x="4123" y="482"/>
                    <a:pt x="4117" y="486"/>
                  </a:cubicBezTo>
                  <a:lnTo>
                    <a:pt x="4117" y="486"/>
                  </a:lnTo>
                  <a:cubicBezTo>
                    <a:pt x="4112" y="487"/>
                    <a:pt x="4107" y="490"/>
                    <a:pt x="4101" y="493"/>
                  </a:cubicBezTo>
                  <a:lnTo>
                    <a:pt x="4101" y="493"/>
                  </a:lnTo>
                  <a:cubicBezTo>
                    <a:pt x="4095" y="495"/>
                    <a:pt x="4089" y="498"/>
                    <a:pt x="4082" y="501"/>
                  </a:cubicBezTo>
                  <a:lnTo>
                    <a:pt x="4082" y="501"/>
                  </a:lnTo>
                  <a:cubicBezTo>
                    <a:pt x="4078" y="503"/>
                    <a:pt x="4073" y="506"/>
                    <a:pt x="4067" y="508"/>
                  </a:cubicBezTo>
                  <a:lnTo>
                    <a:pt x="4067" y="508"/>
                  </a:lnTo>
                  <a:cubicBezTo>
                    <a:pt x="4061" y="510"/>
                    <a:pt x="4055" y="513"/>
                    <a:pt x="4048" y="516"/>
                  </a:cubicBezTo>
                  <a:lnTo>
                    <a:pt x="4048" y="516"/>
                  </a:lnTo>
                  <a:cubicBezTo>
                    <a:pt x="4042" y="518"/>
                    <a:pt x="4037" y="521"/>
                    <a:pt x="4032" y="522"/>
                  </a:cubicBezTo>
                  <a:lnTo>
                    <a:pt x="4032" y="522"/>
                  </a:lnTo>
                  <a:cubicBezTo>
                    <a:pt x="4025" y="526"/>
                    <a:pt x="4018" y="529"/>
                    <a:pt x="4011" y="532"/>
                  </a:cubicBezTo>
                  <a:lnTo>
                    <a:pt x="4011" y="532"/>
                  </a:lnTo>
                  <a:cubicBezTo>
                    <a:pt x="4006" y="533"/>
                    <a:pt x="4001" y="536"/>
                    <a:pt x="3996" y="538"/>
                  </a:cubicBezTo>
                  <a:lnTo>
                    <a:pt x="3996" y="538"/>
                  </a:lnTo>
                  <a:cubicBezTo>
                    <a:pt x="3983" y="543"/>
                    <a:pt x="3971" y="547"/>
                    <a:pt x="3959" y="552"/>
                  </a:cubicBezTo>
                  <a:lnTo>
                    <a:pt x="3959" y="552"/>
                  </a:lnTo>
                  <a:cubicBezTo>
                    <a:pt x="3945" y="558"/>
                    <a:pt x="3931" y="563"/>
                    <a:pt x="3917" y="568"/>
                  </a:cubicBezTo>
                  <a:lnTo>
                    <a:pt x="3917" y="568"/>
                  </a:lnTo>
                  <a:cubicBezTo>
                    <a:pt x="3912" y="569"/>
                    <a:pt x="3908" y="571"/>
                    <a:pt x="3903" y="572"/>
                  </a:cubicBezTo>
                  <a:lnTo>
                    <a:pt x="3903" y="572"/>
                  </a:lnTo>
                  <a:cubicBezTo>
                    <a:pt x="3894" y="575"/>
                    <a:pt x="3884" y="579"/>
                    <a:pt x="3874" y="582"/>
                  </a:cubicBezTo>
                  <a:lnTo>
                    <a:pt x="3874" y="582"/>
                  </a:lnTo>
                  <a:cubicBezTo>
                    <a:pt x="3868" y="584"/>
                    <a:pt x="3864" y="587"/>
                    <a:pt x="3858" y="588"/>
                  </a:cubicBezTo>
                  <a:lnTo>
                    <a:pt x="3858" y="588"/>
                  </a:lnTo>
                  <a:cubicBezTo>
                    <a:pt x="3849" y="591"/>
                    <a:pt x="3840" y="594"/>
                    <a:pt x="3831" y="597"/>
                  </a:cubicBezTo>
                  <a:lnTo>
                    <a:pt x="3831" y="597"/>
                  </a:lnTo>
                  <a:cubicBezTo>
                    <a:pt x="3825" y="599"/>
                    <a:pt x="3819" y="601"/>
                    <a:pt x="3812" y="603"/>
                  </a:cubicBezTo>
                  <a:lnTo>
                    <a:pt x="3812" y="603"/>
                  </a:lnTo>
                  <a:cubicBezTo>
                    <a:pt x="3805" y="605"/>
                    <a:pt x="3796" y="608"/>
                    <a:pt x="3787" y="611"/>
                  </a:cubicBezTo>
                  <a:lnTo>
                    <a:pt x="3787" y="611"/>
                  </a:lnTo>
                  <a:cubicBezTo>
                    <a:pt x="3781" y="612"/>
                    <a:pt x="3775" y="614"/>
                    <a:pt x="3770" y="617"/>
                  </a:cubicBezTo>
                  <a:lnTo>
                    <a:pt x="3770" y="617"/>
                  </a:lnTo>
                  <a:cubicBezTo>
                    <a:pt x="3760" y="619"/>
                    <a:pt x="3750" y="622"/>
                    <a:pt x="3741" y="625"/>
                  </a:cubicBezTo>
                  <a:lnTo>
                    <a:pt x="3741" y="625"/>
                  </a:lnTo>
                  <a:cubicBezTo>
                    <a:pt x="3734" y="627"/>
                    <a:pt x="3728" y="628"/>
                    <a:pt x="3721" y="630"/>
                  </a:cubicBezTo>
                  <a:lnTo>
                    <a:pt x="3721" y="630"/>
                  </a:lnTo>
                  <a:cubicBezTo>
                    <a:pt x="3712" y="633"/>
                    <a:pt x="3703" y="635"/>
                    <a:pt x="3694" y="638"/>
                  </a:cubicBezTo>
                  <a:lnTo>
                    <a:pt x="3694" y="638"/>
                  </a:lnTo>
                  <a:cubicBezTo>
                    <a:pt x="3687" y="640"/>
                    <a:pt x="3680" y="642"/>
                    <a:pt x="3673" y="644"/>
                  </a:cubicBezTo>
                  <a:lnTo>
                    <a:pt x="3673" y="644"/>
                  </a:lnTo>
                  <a:cubicBezTo>
                    <a:pt x="3664" y="647"/>
                    <a:pt x="3654" y="649"/>
                    <a:pt x="3646" y="651"/>
                  </a:cubicBezTo>
                  <a:lnTo>
                    <a:pt x="3646" y="651"/>
                  </a:lnTo>
                  <a:cubicBezTo>
                    <a:pt x="3638" y="654"/>
                    <a:pt x="3631" y="655"/>
                    <a:pt x="3625" y="657"/>
                  </a:cubicBezTo>
                  <a:lnTo>
                    <a:pt x="3625" y="657"/>
                  </a:lnTo>
                  <a:cubicBezTo>
                    <a:pt x="3615" y="660"/>
                    <a:pt x="3605" y="661"/>
                    <a:pt x="3597" y="664"/>
                  </a:cubicBezTo>
                  <a:lnTo>
                    <a:pt x="3597" y="664"/>
                  </a:lnTo>
                  <a:cubicBezTo>
                    <a:pt x="3589" y="665"/>
                    <a:pt x="3582" y="667"/>
                    <a:pt x="3576" y="669"/>
                  </a:cubicBezTo>
                  <a:lnTo>
                    <a:pt x="3576" y="669"/>
                  </a:lnTo>
                  <a:cubicBezTo>
                    <a:pt x="3566" y="671"/>
                    <a:pt x="3557" y="673"/>
                    <a:pt x="3546" y="676"/>
                  </a:cubicBezTo>
                  <a:lnTo>
                    <a:pt x="3546" y="676"/>
                  </a:lnTo>
                  <a:cubicBezTo>
                    <a:pt x="3540" y="677"/>
                    <a:pt x="3533" y="679"/>
                    <a:pt x="3525" y="681"/>
                  </a:cubicBezTo>
                  <a:lnTo>
                    <a:pt x="3525" y="681"/>
                  </a:lnTo>
                  <a:cubicBezTo>
                    <a:pt x="3516" y="683"/>
                    <a:pt x="3506" y="685"/>
                    <a:pt x="3496" y="687"/>
                  </a:cubicBezTo>
                  <a:lnTo>
                    <a:pt x="3496" y="687"/>
                  </a:lnTo>
                  <a:cubicBezTo>
                    <a:pt x="3489" y="689"/>
                    <a:pt x="3483" y="690"/>
                    <a:pt x="3476" y="692"/>
                  </a:cubicBezTo>
                  <a:lnTo>
                    <a:pt x="3476" y="692"/>
                  </a:lnTo>
                  <a:cubicBezTo>
                    <a:pt x="3464" y="694"/>
                    <a:pt x="3454" y="696"/>
                    <a:pt x="3444" y="699"/>
                  </a:cubicBezTo>
                  <a:lnTo>
                    <a:pt x="3444" y="699"/>
                  </a:lnTo>
                  <a:cubicBezTo>
                    <a:pt x="3437" y="700"/>
                    <a:pt x="3431" y="701"/>
                    <a:pt x="3424" y="702"/>
                  </a:cubicBezTo>
                  <a:lnTo>
                    <a:pt x="3424" y="702"/>
                  </a:lnTo>
                  <a:cubicBezTo>
                    <a:pt x="3412" y="705"/>
                    <a:pt x="3400" y="707"/>
                    <a:pt x="3388" y="710"/>
                  </a:cubicBezTo>
                  <a:lnTo>
                    <a:pt x="3388" y="710"/>
                  </a:lnTo>
                  <a:cubicBezTo>
                    <a:pt x="3383" y="711"/>
                    <a:pt x="3378" y="712"/>
                    <a:pt x="3373" y="713"/>
                  </a:cubicBezTo>
                  <a:lnTo>
                    <a:pt x="3373" y="713"/>
                  </a:lnTo>
                  <a:cubicBezTo>
                    <a:pt x="3356" y="716"/>
                    <a:pt x="3338" y="719"/>
                    <a:pt x="3321" y="723"/>
                  </a:cubicBezTo>
                  <a:lnTo>
                    <a:pt x="3321" y="723"/>
                  </a:lnTo>
                  <a:cubicBezTo>
                    <a:pt x="3318" y="723"/>
                    <a:pt x="3315" y="724"/>
                    <a:pt x="3313" y="724"/>
                  </a:cubicBezTo>
                  <a:lnTo>
                    <a:pt x="3313" y="724"/>
                  </a:lnTo>
                  <a:cubicBezTo>
                    <a:pt x="3298" y="726"/>
                    <a:pt x="3283" y="729"/>
                    <a:pt x="3267" y="731"/>
                  </a:cubicBezTo>
                  <a:lnTo>
                    <a:pt x="3267" y="731"/>
                  </a:lnTo>
                  <a:cubicBezTo>
                    <a:pt x="3262" y="732"/>
                    <a:pt x="3256" y="734"/>
                    <a:pt x="3249" y="735"/>
                  </a:cubicBezTo>
                  <a:lnTo>
                    <a:pt x="3249" y="735"/>
                  </a:lnTo>
                  <a:cubicBezTo>
                    <a:pt x="3237" y="736"/>
                    <a:pt x="3226" y="738"/>
                    <a:pt x="3214" y="740"/>
                  </a:cubicBezTo>
                  <a:lnTo>
                    <a:pt x="3214" y="740"/>
                  </a:lnTo>
                  <a:cubicBezTo>
                    <a:pt x="3207" y="742"/>
                    <a:pt x="3200" y="743"/>
                    <a:pt x="3193" y="743"/>
                  </a:cubicBezTo>
                  <a:lnTo>
                    <a:pt x="3193" y="743"/>
                  </a:lnTo>
                  <a:cubicBezTo>
                    <a:pt x="3182" y="745"/>
                    <a:pt x="3171" y="747"/>
                    <a:pt x="3161" y="749"/>
                  </a:cubicBezTo>
                  <a:lnTo>
                    <a:pt x="3161" y="749"/>
                  </a:lnTo>
                  <a:cubicBezTo>
                    <a:pt x="3153" y="749"/>
                    <a:pt x="3145" y="750"/>
                    <a:pt x="3138" y="752"/>
                  </a:cubicBezTo>
                  <a:lnTo>
                    <a:pt x="3138" y="752"/>
                  </a:lnTo>
                  <a:cubicBezTo>
                    <a:pt x="3127" y="753"/>
                    <a:pt x="3117" y="755"/>
                    <a:pt x="3107" y="756"/>
                  </a:cubicBezTo>
                  <a:lnTo>
                    <a:pt x="3107" y="756"/>
                  </a:lnTo>
                  <a:cubicBezTo>
                    <a:pt x="3099" y="757"/>
                    <a:pt x="3090" y="758"/>
                    <a:pt x="3082" y="759"/>
                  </a:cubicBezTo>
                  <a:lnTo>
                    <a:pt x="3082" y="759"/>
                  </a:lnTo>
                  <a:cubicBezTo>
                    <a:pt x="3072" y="760"/>
                    <a:pt x="3062" y="762"/>
                    <a:pt x="3052" y="763"/>
                  </a:cubicBezTo>
                  <a:lnTo>
                    <a:pt x="3052" y="763"/>
                  </a:lnTo>
                  <a:cubicBezTo>
                    <a:pt x="3043" y="764"/>
                    <a:pt x="3036" y="765"/>
                    <a:pt x="3028" y="766"/>
                  </a:cubicBezTo>
                  <a:lnTo>
                    <a:pt x="3028" y="766"/>
                  </a:lnTo>
                  <a:cubicBezTo>
                    <a:pt x="3017" y="767"/>
                    <a:pt x="3006" y="769"/>
                    <a:pt x="2996" y="770"/>
                  </a:cubicBezTo>
                  <a:lnTo>
                    <a:pt x="2996" y="770"/>
                  </a:lnTo>
                  <a:cubicBezTo>
                    <a:pt x="2988" y="771"/>
                    <a:pt x="2980" y="772"/>
                    <a:pt x="2972" y="772"/>
                  </a:cubicBezTo>
                  <a:lnTo>
                    <a:pt x="2972" y="772"/>
                  </a:lnTo>
                  <a:cubicBezTo>
                    <a:pt x="2961" y="774"/>
                    <a:pt x="2951" y="775"/>
                    <a:pt x="2940" y="776"/>
                  </a:cubicBezTo>
                  <a:lnTo>
                    <a:pt x="2940" y="776"/>
                  </a:lnTo>
                  <a:cubicBezTo>
                    <a:pt x="2933" y="777"/>
                    <a:pt x="2927" y="778"/>
                    <a:pt x="2920" y="779"/>
                  </a:cubicBezTo>
                  <a:lnTo>
                    <a:pt x="2920" y="779"/>
                  </a:lnTo>
                  <a:cubicBezTo>
                    <a:pt x="2881" y="782"/>
                    <a:pt x="2842" y="786"/>
                    <a:pt x="2803" y="789"/>
                  </a:cubicBezTo>
                  <a:lnTo>
                    <a:pt x="2803" y="789"/>
                  </a:lnTo>
                  <a:cubicBezTo>
                    <a:pt x="2802" y="789"/>
                    <a:pt x="2802" y="789"/>
                    <a:pt x="2802" y="789"/>
                  </a:cubicBezTo>
                  <a:lnTo>
                    <a:pt x="2802" y="789"/>
                  </a:lnTo>
                  <a:cubicBezTo>
                    <a:pt x="2762" y="792"/>
                    <a:pt x="2722" y="795"/>
                    <a:pt x="2682" y="797"/>
                  </a:cubicBezTo>
                  <a:lnTo>
                    <a:pt x="2682" y="797"/>
                  </a:lnTo>
                  <a:cubicBezTo>
                    <a:pt x="2678" y="798"/>
                    <a:pt x="2674" y="798"/>
                    <a:pt x="2670" y="798"/>
                  </a:cubicBezTo>
                  <a:lnTo>
                    <a:pt x="2670" y="798"/>
                  </a:lnTo>
                  <a:cubicBezTo>
                    <a:pt x="2642" y="800"/>
                    <a:pt x="2612" y="802"/>
                    <a:pt x="2584" y="803"/>
                  </a:cubicBezTo>
                  <a:lnTo>
                    <a:pt x="2584" y="803"/>
                  </a:lnTo>
                  <a:cubicBezTo>
                    <a:pt x="2583" y="803"/>
                    <a:pt x="2583" y="803"/>
                    <a:pt x="2582" y="803"/>
                  </a:cubicBezTo>
                  <a:lnTo>
                    <a:pt x="2582" y="803"/>
                  </a:lnTo>
                  <a:cubicBezTo>
                    <a:pt x="2554" y="804"/>
                    <a:pt x="2525" y="806"/>
                    <a:pt x="2497" y="807"/>
                  </a:cubicBezTo>
                  <a:lnTo>
                    <a:pt x="2497" y="807"/>
                  </a:lnTo>
                  <a:cubicBezTo>
                    <a:pt x="2492" y="807"/>
                    <a:pt x="2487" y="807"/>
                    <a:pt x="2483" y="807"/>
                  </a:cubicBezTo>
                  <a:lnTo>
                    <a:pt x="2483" y="807"/>
                  </a:lnTo>
                  <a:cubicBezTo>
                    <a:pt x="2459" y="808"/>
                    <a:pt x="2434" y="808"/>
                    <a:pt x="2410" y="808"/>
                  </a:cubicBezTo>
                  <a:lnTo>
                    <a:pt x="2410" y="808"/>
                  </a:lnTo>
                  <a:cubicBezTo>
                    <a:pt x="2404" y="809"/>
                    <a:pt x="2399" y="809"/>
                    <a:pt x="2393" y="809"/>
                  </a:cubicBezTo>
                  <a:lnTo>
                    <a:pt x="2393" y="809"/>
                  </a:lnTo>
                  <a:cubicBezTo>
                    <a:pt x="2371" y="809"/>
                    <a:pt x="2349" y="810"/>
                    <a:pt x="2327" y="810"/>
                  </a:cubicBezTo>
                  <a:lnTo>
                    <a:pt x="2327" y="810"/>
                  </a:lnTo>
                  <a:cubicBezTo>
                    <a:pt x="2323" y="810"/>
                    <a:pt x="2320" y="810"/>
                    <a:pt x="2316" y="810"/>
                  </a:cubicBezTo>
                  <a:lnTo>
                    <a:pt x="2316" y="810"/>
                  </a:lnTo>
                  <a:cubicBezTo>
                    <a:pt x="2292" y="810"/>
                    <a:pt x="2269" y="810"/>
                    <a:pt x="2245" y="810"/>
                  </a:cubicBezTo>
                  <a:lnTo>
                    <a:pt x="2245" y="810"/>
                  </a:lnTo>
                  <a:cubicBezTo>
                    <a:pt x="2240" y="810"/>
                    <a:pt x="2234" y="810"/>
                    <a:pt x="2228" y="810"/>
                  </a:cubicBezTo>
                  <a:lnTo>
                    <a:pt x="2228" y="810"/>
                  </a:lnTo>
                  <a:cubicBezTo>
                    <a:pt x="2209" y="809"/>
                    <a:pt x="2191" y="809"/>
                    <a:pt x="2171" y="809"/>
                  </a:cubicBezTo>
                  <a:lnTo>
                    <a:pt x="2171" y="809"/>
                  </a:lnTo>
                  <a:cubicBezTo>
                    <a:pt x="2165" y="809"/>
                    <a:pt x="2160" y="809"/>
                    <a:pt x="2155" y="808"/>
                  </a:cubicBezTo>
                  <a:lnTo>
                    <a:pt x="2155" y="808"/>
                  </a:lnTo>
                  <a:cubicBezTo>
                    <a:pt x="2132" y="808"/>
                    <a:pt x="2109" y="808"/>
                    <a:pt x="2087" y="808"/>
                  </a:cubicBezTo>
                  <a:lnTo>
                    <a:pt x="2087" y="808"/>
                  </a:lnTo>
                  <a:cubicBezTo>
                    <a:pt x="2083" y="807"/>
                    <a:pt x="2078" y="807"/>
                    <a:pt x="2074" y="807"/>
                  </a:cubicBezTo>
                  <a:lnTo>
                    <a:pt x="2074" y="807"/>
                  </a:lnTo>
                  <a:cubicBezTo>
                    <a:pt x="2055" y="806"/>
                    <a:pt x="2036" y="806"/>
                    <a:pt x="2017" y="805"/>
                  </a:cubicBezTo>
                  <a:lnTo>
                    <a:pt x="2017" y="805"/>
                  </a:lnTo>
                  <a:cubicBezTo>
                    <a:pt x="2011" y="804"/>
                    <a:pt x="2004" y="804"/>
                    <a:pt x="1998" y="804"/>
                  </a:cubicBezTo>
                  <a:lnTo>
                    <a:pt x="1998" y="804"/>
                  </a:lnTo>
                  <a:cubicBezTo>
                    <a:pt x="1980" y="803"/>
                    <a:pt x="1963" y="802"/>
                    <a:pt x="1945" y="802"/>
                  </a:cubicBezTo>
                  <a:lnTo>
                    <a:pt x="1945" y="802"/>
                  </a:lnTo>
                  <a:cubicBezTo>
                    <a:pt x="1941" y="801"/>
                    <a:pt x="1935" y="801"/>
                    <a:pt x="1931" y="801"/>
                  </a:cubicBezTo>
                  <a:lnTo>
                    <a:pt x="1931" y="801"/>
                  </a:lnTo>
                  <a:cubicBezTo>
                    <a:pt x="1909" y="799"/>
                    <a:pt x="1887" y="798"/>
                    <a:pt x="1866" y="796"/>
                  </a:cubicBezTo>
                  <a:lnTo>
                    <a:pt x="1866" y="796"/>
                  </a:lnTo>
                  <a:cubicBezTo>
                    <a:pt x="1860" y="796"/>
                    <a:pt x="1855" y="796"/>
                    <a:pt x="1849" y="796"/>
                  </a:cubicBezTo>
                  <a:lnTo>
                    <a:pt x="1849" y="796"/>
                  </a:lnTo>
                  <a:cubicBezTo>
                    <a:pt x="1833" y="795"/>
                    <a:pt x="1816" y="793"/>
                    <a:pt x="1800" y="792"/>
                  </a:cubicBezTo>
                  <a:lnTo>
                    <a:pt x="1800" y="792"/>
                  </a:lnTo>
                  <a:cubicBezTo>
                    <a:pt x="1793" y="791"/>
                    <a:pt x="1786" y="791"/>
                    <a:pt x="1780" y="790"/>
                  </a:cubicBezTo>
                  <a:lnTo>
                    <a:pt x="1780" y="790"/>
                  </a:lnTo>
                  <a:cubicBezTo>
                    <a:pt x="1762" y="789"/>
                    <a:pt x="1745" y="788"/>
                    <a:pt x="1728" y="786"/>
                  </a:cubicBezTo>
                  <a:lnTo>
                    <a:pt x="1728" y="786"/>
                  </a:lnTo>
                  <a:cubicBezTo>
                    <a:pt x="1724" y="786"/>
                    <a:pt x="1720" y="785"/>
                    <a:pt x="1715" y="785"/>
                  </a:cubicBezTo>
                  <a:lnTo>
                    <a:pt x="1715" y="785"/>
                  </a:lnTo>
                  <a:cubicBezTo>
                    <a:pt x="1694" y="783"/>
                    <a:pt x="1672" y="781"/>
                    <a:pt x="1652" y="779"/>
                  </a:cubicBezTo>
                  <a:lnTo>
                    <a:pt x="1652" y="779"/>
                  </a:lnTo>
                  <a:cubicBezTo>
                    <a:pt x="1646" y="779"/>
                    <a:pt x="1641" y="778"/>
                    <a:pt x="1636" y="778"/>
                  </a:cubicBezTo>
                  <a:lnTo>
                    <a:pt x="1636" y="778"/>
                  </a:lnTo>
                  <a:cubicBezTo>
                    <a:pt x="1619" y="776"/>
                    <a:pt x="1603" y="774"/>
                    <a:pt x="1588" y="772"/>
                  </a:cubicBezTo>
                  <a:lnTo>
                    <a:pt x="1588" y="772"/>
                  </a:lnTo>
                  <a:cubicBezTo>
                    <a:pt x="1581" y="772"/>
                    <a:pt x="1574" y="771"/>
                    <a:pt x="1567" y="770"/>
                  </a:cubicBezTo>
                  <a:lnTo>
                    <a:pt x="1567" y="770"/>
                  </a:lnTo>
                  <a:cubicBezTo>
                    <a:pt x="1551" y="768"/>
                    <a:pt x="1534" y="766"/>
                    <a:pt x="1517" y="764"/>
                  </a:cubicBezTo>
                  <a:lnTo>
                    <a:pt x="1517" y="764"/>
                  </a:lnTo>
                  <a:cubicBezTo>
                    <a:pt x="1513" y="763"/>
                    <a:pt x="1508" y="763"/>
                    <a:pt x="1504" y="762"/>
                  </a:cubicBezTo>
                  <a:lnTo>
                    <a:pt x="1504" y="762"/>
                  </a:lnTo>
                  <a:cubicBezTo>
                    <a:pt x="1483" y="760"/>
                    <a:pt x="1462" y="757"/>
                    <a:pt x="1441" y="753"/>
                  </a:cubicBezTo>
                  <a:lnTo>
                    <a:pt x="1441" y="753"/>
                  </a:lnTo>
                  <a:cubicBezTo>
                    <a:pt x="1437" y="753"/>
                    <a:pt x="1432" y="753"/>
                    <a:pt x="1427" y="752"/>
                  </a:cubicBezTo>
                  <a:lnTo>
                    <a:pt x="1427" y="752"/>
                  </a:lnTo>
                  <a:cubicBezTo>
                    <a:pt x="1411" y="749"/>
                    <a:pt x="1393" y="747"/>
                    <a:pt x="1377" y="744"/>
                  </a:cubicBezTo>
                  <a:lnTo>
                    <a:pt x="1377" y="744"/>
                  </a:lnTo>
                  <a:cubicBezTo>
                    <a:pt x="1371" y="743"/>
                    <a:pt x="1365" y="743"/>
                    <a:pt x="1358" y="742"/>
                  </a:cubicBezTo>
                  <a:lnTo>
                    <a:pt x="1358" y="742"/>
                  </a:lnTo>
                  <a:cubicBezTo>
                    <a:pt x="1340" y="739"/>
                    <a:pt x="1322" y="736"/>
                    <a:pt x="1305" y="733"/>
                  </a:cubicBezTo>
                  <a:lnTo>
                    <a:pt x="1305" y="733"/>
                  </a:lnTo>
                  <a:cubicBezTo>
                    <a:pt x="1302" y="732"/>
                    <a:pt x="1299" y="732"/>
                    <a:pt x="1296" y="731"/>
                  </a:cubicBezTo>
                  <a:lnTo>
                    <a:pt x="1296" y="731"/>
                  </a:lnTo>
                  <a:cubicBezTo>
                    <a:pt x="1274" y="728"/>
                    <a:pt x="1253" y="724"/>
                    <a:pt x="1232" y="720"/>
                  </a:cubicBezTo>
                  <a:lnTo>
                    <a:pt x="1232" y="720"/>
                  </a:lnTo>
                  <a:cubicBezTo>
                    <a:pt x="1226" y="719"/>
                    <a:pt x="1221" y="718"/>
                    <a:pt x="1215" y="717"/>
                  </a:cubicBezTo>
                  <a:lnTo>
                    <a:pt x="1215" y="717"/>
                  </a:lnTo>
                  <a:cubicBezTo>
                    <a:pt x="1199" y="714"/>
                    <a:pt x="1182" y="711"/>
                    <a:pt x="1165" y="707"/>
                  </a:cubicBezTo>
                  <a:lnTo>
                    <a:pt x="1165" y="707"/>
                  </a:lnTo>
                  <a:cubicBezTo>
                    <a:pt x="1160" y="707"/>
                    <a:pt x="1155" y="706"/>
                    <a:pt x="1151" y="705"/>
                  </a:cubicBezTo>
                  <a:lnTo>
                    <a:pt x="1151" y="705"/>
                  </a:lnTo>
                  <a:cubicBezTo>
                    <a:pt x="1129" y="700"/>
                    <a:pt x="1107" y="696"/>
                    <a:pt x="1085" y="691"/>
                  </a:cubicBezTo>
                  <a:lnTo>
                    <a:pt x="1085" y="691"/>
                  </a:lnTo>
                  <a:cubicBezTo>
                    <a:pt x="1081" y="690"/>
                    <a:pt x="1076" y="689"/>
                    <a:pt x="1071" y="688"/>
                  </a:cubicBezTo>
                  <a:lnTo>
                    <a:pt x="1071" y="688"/>
                  </a:lnTo>
                  <a:cubicBezTo>
                    <a:pt x="1052" y="683"/>
                    <a:pt x="1033" y="679"/>
                    <a:pt x="1014" y="675"/>
                  </a:cubicBezTo>
                  <a:lnTo>
                    <a:pt x="1014" y="675"/>
                  </a:lnTo>
                  <a:cubicBezTo>
                    <a:pt x="1011" y="674"/>
                    <a:pt x="1007" y="673"/>
                    <a:pt x="1004" y="672"/>
                  </a:cubicBezTo>
                  <a:lnTo>
                    <a:pt x="1004" y="672"/>
                  </a:lnTo>
                  <a:cubicBezTo>
                    <a:pt x="980" y="666"/>
                    <a:pt x="955" y="660"/>
                    <a:pt x="932" y="654"/>
                  </a:cubicBezTo>
                  <a:lnTo>
                    <a:pt x="932" y="654"/>
                  </a:lnTo>
                  <a:cubicBezTo>
                    <a:pt x="927" y="653"/>
                    <a:pt x="922" y="652"/>
                    <a:pt x="918" y="651"/>
                  </a:cubicBezTo>
                  <a:lnTo>
                    <a:pt x="918" y="651"/>
                  </a:lnTo>
                  <a:cubicBezTo>
                    <a:pt x="895" y="645"/>
                    <a:pt x="872" y="638"/>
                    <a:pt x="849" y="631"/>
                  </a:cubicBezTo>
                  <a:lnTo>
                    <a:pt x="849" y="631"/>
                  </a:lnTo>
                  <a:cubicBezTo>
                    <a:pt x="843" y="630"/>
                    <a:pt x="839" y="628"/>
                    <a:pt x="834" y="627"/>
                  </a:cubicBezTo>
                  <a:lnTo>
                    <a:pt x="834" y="627"/>
                  </a:lnTo>
                  <a:cubicBezTo>
                    <a:pt x="820" y="624"/>
                    <a:pt x="807" y="619"/>
                    <a:pt x="794" y="616"/>
                  </a:cubicBezTo>
                  <a:lnTo>
                    <a:pt x="794" y="616"/>
                  </a:lnTo>
                  <a:cubicBezTo>
                    <a:pt x="789" y="614"/>
                    <a:pt x="784" y="612"/>
                    <a:pt x="778" y="611"/>
                  </a:cubicBezTo>
                  <a:lnTo>
                    <a:pt x="778" y="611"/>
                  </a:lnTo>
                  <a:cubicBezTo>
                    <a:pt x="761" y="605"/>
                    <a:pt x="744" y="599"/>
                    <a:pt x="726" y="594"/>
                  </a:cubicBezTo>
                  <a:lnTo>
                    <a:pt x="726" y="594"/>
                  </a:lnTo>
                  <a:cubicBezTo>
                    <a:pt x="712" y="589"/>
                    <a:pt x="698" y="585"/>
                    <a:pt x="685" y="580"/>
                  </a:cubicBezTo>
                  <a:lnTo>
                    <a:pt x="685" y="580"/>
                  </a:lnTo>
                  <a:cubicBezTo>
                    <a:pt x="680" y="578"/>
                    <a:pt x="677" y="577"/>
                    <a:pt x="672" y="575"/>
                  </a:cubicBezTo>
                  <a:lnTo>
                    <a:pt x="672" y="575"/>
                  </a:lnTo>
                  <a:cubicBezTo>
                    <a:pt x="663" y="572"/>
                    <a:pt x="655" y="569"/>
                    <a:pt x="645" y="566"/>
                  </a:cubicBezTo>
                  <a:lnTo>
                    <a:pt x="645" y="566"/>
                  </a:lnTo>
                  <a:cubicBezTo>
                    <a:pt x="639" y="564"/>
                    <a:pt x="633" y="561"/>
                    <a:pt x="626" y="559"/>
                  </a:cubicBezTo>
                  <a:lnTo>
                    <a:pt x="626" y="559"/>
                  </a:lnTo>
                  <a:cubicBezTo>
                    <a:pt x="619" y="556"/>
                    <a:pt x="612" y="553"/>
                    <a:pt x="604" y="551"/>
                  </a:cubicBezTo>
                  <a:lnTo>
                    <a:pt x="604" y="551"/>
                  </a:lnTo>
                  <a:cubicBezTo>
                    <a:pt x="598" y="548"/>
                    <a:pt x="592" y="546"/>
                    <a:pt x="586" y="544"/>
                  </a:cubicBezTo>
                  <a:lnTo>
                    <a:pt x="586" y="544"/>
                  </a:lnTo>
                  <a:cubicBezTo>
                    <a:pt x="579" y="540"/>
                    <a:pt x="571" y="538"/>
                    <a:pt x="564" y="535"/>
                  </a:cubicBezTo>
                  <a:lnTo>
                    <a:pt x="564" y="535"/>
                  </a:lnTo>
                  <a:cubicBezTo>
                    <a:pt x="558" y="533"/>
                    <a:pt x="553" y="530"/>
                    <a:pt x="547" y="528"/>
                  </a:cubicBezTo>
                  <a:lnTo>
                    <a:pt x="547" y="528"/>
                  </a:lnTo>
                  <a:cubicBezTo>
                    <a:pt x="541" y="525"/>
                    <a:pt x="533" y="522"/>
                    <a:pt x="527" y="519"/>
                  </a:cubicBezTo>
                  <a:lnTo>
                    <a:pt x="527" y="519"/>
                  </a:lnTo>
                  <a:cubicBezTo>
                    <a:pt x="521" y="516"/>
                    <a:pt x="515" y="515"/>
                    <a:pt x="510" y="512"/>
                  </a:cubicBezTo>
                  <a:lnTo>
                    <a:pt x="510" y="512"/>
                  </a:lnTo>
                  <a:cubicBezTo>
                    <a:pt x="503" y="509"/>
                    <a:pt x="496" y="506"/>
                    <a:pt x="489" y="503"/>
                  </a:cubicBezTo>
                  <a:lnTo>
                    <a:pt x="489" y="503"/>
                  </a:lnTo>
                  <a:cubicBezTo>
                    <a:pt x="484" y="501"/>
                    <a:pt x="479" y="499"/>
                    <a:pt x="473" y="496"/>
                  </a:cubicBezTo>
                  <a:lnTo>
                    <a:pt x="473" y="496"/>
                  </a:lnTo>
                  <a:cubicBezTo>
                    <a:pt x="467" y="493"/>
                    <a:pt x="460" y="490"/>
                    <a:pt x="454" y="486"/>
                  </a:cubicBezTo>
                  <a:lnTo>
                    <a:pt x="454" y="486"/>
                  </a:lnTo>
                  <a:cubicBezTo>
                    <a:pt x="449" y="484"/>
                    <a:pt x="443" y="481"/>
                    <a:pt x="438" y="479"/>
                  </a:cubicBezTo>
                  <a:lnTo>
                    <a:pt x="438" y="479"/>
                  </a:lnTo>
                  <a:cubicBezTo>
                    <a:pt x="432" y="476"/>
                    <a:pt x="426" y="473"/>
                    <a:pt x="420" y="470"/>
                  </a:cubicBezTo>
                  <a:lnTo>
                    <a:pt x="420" y="470"/>
                  </a:lnTo>
                  <a:cubicBezTo>
                    <a:pt x="415" y="467"/>
                    <a:pt x="409" y="465"/>
                    <a:pt x="404" y="463"/>
                  </a:cubicBezTo>
                  <a:lnTo>
                    <a:pt x="404" y="463"/>
                  </a:lnTo>
                  <a:cubicBezTo>
                    <a:pt x="399" y="459"/>
                    <a:pt x="392" y="457"/>
                    <a:pt x="386" y="453"/>
                  </a:cubicBezTo>
                  <a:lnTo>
                    <a:pt x="386" y="453"/>
                  </a:lnTo>
                  <a:cubicBezTo>
                    <a:pt x="382" y="450"/>
                    <a:pt x="377" y="448"/>
                    <a:pt x="372" y="445"/>
                  </a:cubicBezTo>
                  <a:lnTo>
                    <a:pt x="372" y="445"/>
                  </a:lnTo>
                  <a:cubicBezTo>
                    <a:pt x="366" y="442"/>
                    <a:pt x="361" y="440"/>
                    <a:pt x="355" y="436"/>
                  </a:cubicBezTo>
                  <a:lnTo>
                    <a:pt x="355" y="436"/>
                  </a:lnTo>
                  <a:cubicBezTo>
                    <a:pt x="350" y="434"/>
                    <a:pt x="345" y="431"/>
                    <a:pt x="341" y="428"/>
                  </a:cubicBezTo>
                  <a:lnTo>
                    <a:pt x="341" y="428"/>
                  </a:lnTo>
                  <a:cubicBezTo>
                    <a:pt x="335" y="425"/>
                    <a:pt x="330" y="421"/>
                    <a:pt x="324" y="418"/>
                  </a:cubicBezTo>
                  <a:lnTo>
                    <a:pt x="324" y="418"/>
                  </a:lnTo>
                  <a:cubicBezTo>
                    <a:pt x="320" y="415"/>
                    <a:pt x="315" y="414"/>
                    <a:pt x="312" y="411"/>
                  </a:cubicBezTo>
                  <a:lnTo>
                    <a:pt x="312" y="411"/>
                  </a:lnTo>
                  <a:cubicBezTo>
                    <a:pt x="306" y="408"/>
                    <a:pt x="300" y="404"/>
                    <a:pt x="295" y="400"/>
                  </a:cubicBezTo>
                  <a:lnTo>
                    <a:pt x="295" y="400"/>
                  </a:lnTo>
                  <a:cubicBezTo>
                    <a:pt x="291" y="398"/>
                    <a:pt x="287" y="396"/>
                    <a:pt x="284" y="393"/>
                  </a:cubicBezTo>
                  <a:lnTo>
                    <a:pt x="284" y="393"/>
                  </a:lnTo>
                  <a:cubicBezTo>
                    <a:pt x="277" y="390"/>
                    <a:pt x="271" y="385"/>
                    <a:pt x="265" y="381"/>
                  </a:cubicBezTo>
                  <a:lnTo>
                    <a:pt x="265" y="381"/>
                  </a:lnTo>
                  <a:cubicBezTo>
                    <a:pt x="262" y="379"/>
                    <a:pt x="259" y="378"/>
                    <a:pt x="256" y="375"/>
                  </a:cubicBezTo>
                  <a:lnTo>
                    <a:pt x="256" y="375"/>
                  </a:lnTo>
                  <a:cubicBezTo>
                    <a:pt x="248" y="369"/>
                    <a:pt x="239" y="363"/>
                    <a:pt x="231" y="357"/>
                  </a:cubicBezTo>
                  <a:lnTo>
                    <a:pt x="231" y="357"/>
                  </a:lnTo>
                  <a:cubicBezTo>
                    <a:pt x="231" y="357"/>
                    <a:pt x="230" y="356"/>
                    <a:pt x="229" y="356"/>
                  </a:cubicBezTo>
                  <a:lnTo>
                    <a:pt x="229" y="356"/>
                  </a:lnTo>
                  <a:cubicBezTo>
                    <a:pt x="221" y="351"/>
                    <a:pt x="214" y="345"/>
                    <a:pt x="207" y="339"/>
                  </a:cubicBezTo>
                  <a:lnTo>
                    <a:pt x="207" y="339"/>
                  </a:lnTo>
                  <a:cubicBezTo>
                    <a:pt x="204" y="338"/>
                    <a:pt x="202" y="335"/>
                    <a:pt x="199" y="333"/>
                  </a:cubicBezTo>
                  <a:lnTo>
                    <a:pt x="199" y="333"/>
                  </a:lnTo>
                  <a:cubicBezTo>
                    <a:pt x="194" y="329"/>
                    <a:pt x="189" y="326"/>
                    <a:pt x="183" y="321"/>
                  </a:cubicBezTo>
                  <a:lnTo>
                    <a:pt x="183" y="321"/>
                  </a:lnTo>
                  <a:cubicBezTo>
                    <a:pt x="181" y="319"/>
                    <a:pt x="178" y="316"/>
                    <a:pt x="175" y="313"/>
                  </a:cubicBezTo>
                  <a:lnTo>
                    <a:pt x="175" y="313"/>
                  </a:lnTo>
                  <a:cubicBezTo>
                    <a:pt x="171" y="310"/>
                    <a:pt x="166" y="306"/>
                    <a:pt x="162" y="302"/>
                  </a:cubicBezTo>
                  <a:lnTo>
                    <a:pt x="162" y="302"/>
                  </a:lnTo>
                  <a:cubicBezTo>
                    <a:pt x="159" y="300"/>
                    <a:pt x="156" y="297"/>
                    <a:pt x="153" y="295"/>
                  </a:cubicBezTo>
                  <a:lnTo>
                    <a:pt x="153" y="295"/>
                  </a:lnTo>
                  <a:cubicBezTo>
                    <a:pt x="150" y="291"/>
                    <a:pt x="146" y="288"/>
                    <a:pt x="142" y="283"/>
                  </a:cubicBezTo>
                  <a:lnTo>
                    <a:pt x="142" y="283"/>
                  </a:lnTo>
                  <a:cubicBezTo>
                    <a:pt x="139" y="281"/>
                    <a:pt x="136" y="279"/>
                    <a:pt x="134" y="276"/>
                  </a:cubicBezTo>
                  <a:lnTo>
                    <a:pt x="134" y="276"/>
                  </a:lnTo>
                  <a:cubicBezTo>
                    <a:pt x="130" y="273"/>
                    <a:pt x="127" y="268"/>
                    <a:pt x="123" y="265"/>
                  </a:cubicBezTo>
                  <a:lnTo>
                    <a:pt x="123" y="265"/>
                  </a:lnTo>
                  <a:cubicBezTo>
                    <a:pt x="120" y="262"/>
                    <a:pt x="117" y="260"/>
                    <a:pt x="115" y="256"/>
                  </a:cubicBezTo>
                  <a:lnTo>
                    <a:pt x="115" y="256"/>
                  </a:lnTo>
                  <a:cubicBezTo>
                    <a:pt x="112" y="253"/>
                    <a:pt x="109" y="249"/>
                    <a:pt x="106" y="246"/>
                  </a:cubicBezTo>
                  <a:lnTo>
                    <a:pt x="106" y="246"/>
                  </a:lnTo>
                  <a:cubicBezTo>
                    <a:pt x="103" y="243"/>
                    <a:pt x="100" y="241"/>
                    <a:pt x="98" y="237"/>
                  </a:cubicBezTo>
                  <a:lnTo>
                    <a:pt x="98" y="237"/>
                  </a:lnTo>
                  <a:cubicBezTo>
                    <a:pt x="95" y="234"/>
                    <a:pt x="92" y="230"/>
                    <a:pt x="89" y="227"/>
                  </a:cubicBezTo>
                  <a:lnTo>
                    <a:pt x="89" y="227"/>
                  </a:lnTo>
                  <a:cubicBezTo>
                    <a:pt x="87" y="224"/>
                    <a:pt x="85" y="221"/>
                    <a:pt x="83" y="219"/>
                  </a:cubicBezTo>
                  <a:lnTo>
                    <a:pt x="83" y="219"/>
                  </a:lnTo>
                  <a:cubicBezTo>
                    <a:pt x="80" y="215"/>
                    <a:pt x="77" y="212"/>
                    <a:pt x="75" y="208"/>
                  </a:cubicBezTo>
                  <a:lnTo>
                    <a:pt x="75" y="208"/>
                  </a:lnTo>
                  <a:cubicBezTo>
                    <a:pt x="72" y="205"/>
                    <a:pt x="70" y="202"/>
                    <a:pt x="68" y="199"/>
                  </a:cubicBezTo>
                  <a:lnTo>
                    <a:pt x="68" y="199"/>
                  </a:lnTo>
                  <a:cubicBezTo>
                    <a:pt x="66" y="195"/>
                    <a:pt x="64" y="192"/>
                    <a:pt x="61" y="188"/>
                  </a:cubicBezTo>
                  <a:lnTo>
                    <a:pt x="61" y="188"/>
                  </a:lnTo>
                  <a:cubicBezTo>
                    <a:pt x="59" y="186"/>
                    <a:pt x="58" y="183"/>
                    <a:pt x="55" y="180"/>
                  </a:cubicBezTo>
                  <a:lnTo>
                    <a:pt x="55" y="180"/>
                  </a:lnTo>
                  <a:cubicBezTo>
                    <a:pt x="53" y="177"/>
                    <a:pt x="51" y="172"/>
                    <a:pt x="49" y="169"/>
                  </a:cubicBezTo>
                  <a:lnTo>
                    <a:pt x="49" y="169"/>
                  </a:lnTo>
                  <a:cubicBezTo>
                    <a:pt x="47" y="166"/>
                    <a:pt x="46" y="163"/>
                    <a:pt x="44" y="160"/>
                  </a:cubicBezTo>
                  <a:lnTo>
                    <a:pt x="44" y="160"/>
                  </a:lnTo>
                  <a:cubicBezTo>
                    <a:pt x="42" y="157"/>
                    <a:pt x="40" y="154"/>
                    <a:pt x="38" y="150"/>
                  </a:cubicBezTo>
                  <a:lnTo>
                    <a:pt x="38" y="150"/>
                  </a:lnTo>
                  <a:cubicBezTo>
                    <a:pt x="36" y="147"/>
                    <a:pt x="35" y="144"/>
                    <a:pt x="34" y="141"/>
                  </a:cubicBezTo>
                  <a:lnTo>
                    <a:pt x="34" y="141"/>
                  </a:lnTo>
                  <a:cubicBezTo>
                    <a:pt x="32" y="137"/>
                    <a:pt x="30" y="134"/>
                    <a:pt x="28" y="131"/>
                  </a:cubicBezTo>
                  <a:lnTo>
                    <a:pt x="28" y="131"/>
                  </a:lnTo>
                  <a:cubicBezTo>
                    <a:pt x="28" y="127"/>
                    <a:pt x="26" y="124"/>
                    <a:pt x="25" y="121"/>
                  </a:cubicBezTo>
                  <a:lnTo>
                    <a:pt x="25" y="121"/>
                  </a:lnTo>
                  <a:cubicBezTo>
                    <a:pt x="24" y="118"/>
                    <a:pt x="22" y="114"/>
                    <a:pt x="21" y="111"/>
                  </a:cubicBezTo>
                  <a:lnTo>
                    <a:pt x="21" y="111"/>
                  </a:lnTo>
                  <a:cubicBezTo>
                    <a:pt x="19" y="107"/>
                    <a:pt x="18" y="105"/>
                    <a:pt x="17" y="101"/>
                  </a:cubicBezTo>
                  <a:lnTo>
                    <a:pt x="17" y="101"/>
                  </a:lnTo>
                  <a:cubicBezTo>
                    <a:pt x="16" y="98"/>
                    <a:pt x="15" y="95"/>
                    <a:pt x="14" y="90"/>
                  </a:cubicBezTo>
                  <a:lnTo>
                    <a:pt x="14" y="90"/>
                  </a:lnTo>
                  <a:cubicBezTo>
                    <a:pt x="13" y="88"/>
                    <a:pt x="12" y="85"/>
                    <a:pt x="11" y="82"/>
                  </a:cubicBezTo>
                  <a:lnTo>
                    <a:pt x="11" y="82"/>
                  </a:lnTo>
                  <a:cubicBezTo>
                    <a:pt x="11" y="78"/>
                    <a:pt x="10" y="75"/>
                    <a:pt x="9" y="70"/>
                  </a:cubicBezTo>
                  <a:lnTo>
                    <a:pt x="9" y="70"/>
                  </a:lnTo>
                  <a:cubicBezTo>
                    <a:pt x="8" y="68"/>
                    <a:pt x="7" y="65"/>
                    <a:pt x="6" y="62"/>
                  </a:cubicBezTo>
                  <a:lnTo>
                    <a:pt x="6" y="62"/>
                  </a:lnTo>
                  <a:cubicBezTo>
                    <a:pt x="5" y="59"/>
                    <a:pt x="5" y="54"/>
                    <a:pt x="5" y="50"/>
                  </a:cubicBezTo>
                  <a:lnTo>
                    <a:pt x="5" y="50"/>
                  </a:lnTo>
                  <a:cubicBezTo>
                    <a:pt x="4" y="47"/>
                    <a:pt x="4" y="45"/>
                    <a:pt x="3" y="42"/>
                  </a:cubicBezTo>
                  <a:lnTo>
                    <a:pt x="3" y="42"/>
                  </a:lnTo>
                  <a:cubicBezTo>
                    <a:pt x="3" y="38"/>
                    <a:pt x="2" y="33"/>
                    <a:pt x="2" y="29"/>
                  </a:cubicBezTo>
                  <a:lnTo>
                    <a:pt x="2" y="29"/>
                  </a:lnTo>
                  <a:cubicBezTo>
                    <a:pt x="1" y="27"/>
                    <a:pt x="1" y="25"/>
                    <a:pt x="1" y="23"/>
                  </a:cubicBezTo>
                  <a:lnTo>
                    <a:pt x="1" y="23"/>
                  </a:lnTo>
                  <a:cubicBezTo>
                    <a:pt x="0" y="16"/>
                    <a:pt x="0" y="10"/>
                    <a:pt x="0" y="3"/>
                  </a:cubicBezTo>
                  <a:lnTo>
                    <a:pt x="1" y="1725"/>
                  </a:lnTo>
                  <a:lnTo>
                    <a:pt x="1" y="1725"/>
                  </a:lnTo>
                  <a:cubicBezTo>
                    <a:pt x="1" y="1731"/>
                    <a:pt x="2" y="1738"/>
                    <a:pt x="2" y="1744"/>
                  </a:cubicBezTo>
                  <a:lnTo>
                    <a:pt x="2" y="1744"/>
                  </a:lnTo>
                  <a:cubicBezTo>
                    <a:pt x="2" y="1746"/>
                    <a:pt x="3" y="1748"/>
                    <a:pt x="3" y="1750"/>
                  </a:cubicBezTo>
                  <a:lnTo>
                    <a:pt x="3" y="1750"/>
                  </a:lnTo>
                  <a:cubicBezTo>
                    <a:pt x="4" y="1755"/>
                    <a:pt x="4" y="1760"/>
                    <a:pt x="5" y="1764"/>
                  </a:cubicBezTo>
                  <a:lnTo>
                    <a:pt x="5" y="1764"/>
                  </a:lnTo>
                  <a:cubicBezTo>
                    <a:pt x="5" y="1766"/>
                    <a:pt x="5" y="1769"/>
                    <a:pt x="5" y="1772"/>
                  </a:cubicBezTo>
                  <a:lnTo>
                    <a:pt x="5" y="1772"/>
                  </a:lnTo>
                  <a:cubicBezTo>
                    <a:pt x="6" y="1776"/>
                    <a:pt x="7" y="1779"/>
                    <a:pt x="8" y="1784"/>
                  </a:cubicBezTo>
                  <a:lnTo>
                    <a:pt x="8" y="1784"/>
                  </a:lnTo>
                  <a:cubicBezTo>
                    <a:pt x="8" y="1786"/>
                    <a:pt x="9" y="1789"/>
                    <a:pt x="10" y="1792"/>
                  </a:cubicBezTo>
                  <a:lnTo>
                    <a:pt x="10" y="1792"/>
                  </a:lnTo>
                  <a:cubicBezTo>
                    <a:pt x="11" y="1795"/>
                    <a:pt x="11" y="1799"/>
                    <a:pt x="12" y="1804"/>
                  </a:cubicBezTo>
                  <a:lnTo>
                    <a:pt x="12" y="1804"/>
                  </a:lnTo>
                  <a:cubicBezTo>
                    <a:pt x="13" y="1806"/>
                    <a:pt x="14" y="1809"/>
                    <a:pt x="15" y="1812"/>
                  </a:cubicBezTo>
                  <a:lnTo>
                    <a:pt x="15" y="1812"/>
                  </a:lnTo>
                  <a:cubicBezTo>
                    <a:pt x="17" y="1815"/>
                    <a:pt x="17" y="1820"/>
                    <a:pt x="18" y="1823"/>
                  </a:cubicBezTo>
                  <a:lnTo>
                    <a:pt x="18" y="1823"/>
                  </a:lnTo>
                  <a:cubicBezTo>
                    <a:pt x="20" y="1826"/>
                    <a:pt x="21" y="1829"/>
                    <a:pt x="22" y="1831"/>
                  </a:cubicBezTo>
                  <a:lnTo>
                    <a:pt x="22" y="1831"/>
                  </a:lnTo>
                  <a:cubicBezTo>
                    <a:pt x="24" y="1835"/>
                    <a:pt x="24" y="1839"/>
                    <a:pt x="26" y="1843"/>
                  </a:cubicBezTo>
                  <a:lnTo>
                    <a:pt x="26" y="1843"/>
                  </a:lnTo>
                  <a:cubicBezTo>
                    <a:pt x="28" y="1845"/>
                    <a:pt x="28" y="1849"/>
                    <a:pt x="30" y="1851"/>
                  </a:cubicBezTo>
                  <a:lnTo>
                    <a:pt x="30" y="1851"/>
                  </a:lnTo>
                  <a:cubicBezTo>
                    <a:pt x="32" y="1855"/>
                    <a:pt x="33" y="1858"/>
                    <a:pt x="34" y="1863"/>
                  </a:cubicBezTo>
                  <a:lnTo>
                    <a:pt x="34" y="1863"/>
                  </a:lnTo>
                  <a:cubicBezTo>
                    <a:pt x="36" y="1865"/>
                    <a:pt x="38" y="1868"/>
                    <a:pt x="40" y="1871"/>
                  </a:cubicBezTo>
                  <a:lnTo>
                    <a:pt x="40" y="1871"/>
                  </a:lnTo>
                  <a:cubicBezTo>
                    <a:pt x="41" y="1874"/>
                    <a:pt x="43" y="1878"/>
                    <a:pt x="45" y="1881"/>
                  </a:cubicBezTo>
                  <a:lnTo>
                    <a:pt x="45" y="1881"/>
                  </a:lnTo>
                  <a:cubicBezTo>
                    <a:pt x="47" y="1885"/>
                    <a:pt x="48" y="1887"/>
                    <a:pt x="50" y="1890"/>
                  </a:cubicBezTo>
                  <a:lnTo>
                    <a:pt x="50" y="1890"/>
                  </a:lnTo>
                  <a:cubicBezTo>
                    <a:pt x="53" y="1894"/>
                    <a:pt x="54" y="1897"/>
                    <a:pt x="57" y="1901"/>
                  </a:cubicBezTo>
                  <a:lnTo>
                    <a:pt x="57" y="1901"/>
                  </a:lnTo>
                  <a:cubicBezTo>
                    <a:pt x="58" y="1904"/>
                    <a:pt x="60" y="1907"/>
                    <a:pt x="63" y="1910"/>
                  </a:cubicBezTo>
                  <a:lnTo>
                    <a:pt x="63" y="1910"/>
                  </a:lnTo>
                  <a:cubicBezTo>
                    <a:pt x="64" y="1914"/>
                    <a:pt x="67" y="1917"/>
                    <a:pt x="70" y="1921"/>
                  </a:cubicBezTo>
                  <a:lnTo>
                    <a:pt x="70" y="1921"/>
                  </a:lnTo>
                  <a:cubicBezTo>
                    <a:pt x="71" y="1923"/>
                    <a:pt x="74" y="1926"/>
                    <a:pt x="76" y="1929"/>
                  </a:cubicBezTo>
                  <a:lnTo>
                    <a:pt x="76" y="1929"/>
                  </a:lnTo>
                  <a:cubicBezTo>
                    <a:pt x="78" y="1933"/>
                    <a:pt x="81" y="1936"/>
                    <a:pt x="84" y="1939"/>
                  </a:cubicBezTo>
                  <a:lnTo>
                    <a:pt x="84" y="1939"/>
                  </a:lnTo>
                  <a:cubicBezTo>
                    <a:pt x="86" y="1943"/>
                    <a:pt x="88" y="1945"/>
                    <a:pt x="91" y="1948"/>
                  </a:cubicBezTo>
                  <a:lnTo>
                    <a:pt x="91" y="1948"/>
                  </a:lnTo>
                  <a:cubicBezTo>
                    <a:pt x="94" y="1952"/>
                    <a:pt x="96" y="1956"/>
                    <a:pt x="100" y="1959"/>
                  </a:cubicBezTo>
                  <a:lnTo>
                    <a:pt x="100" y="1959"/>
                  </a:lnTo>
                  <a:cubicBezTo>
                    <a:pt x="102" y="1962"/>
                    <a:pt x="105" y="1964"/>
                    <a:pt x="107" y="1968"/>
                  </a:cubicBezTo>
                  <a:lnTo>
                    <a:pt x="107" y="1968"/>
                  </a:lnTo>
                  <a:cubicBezTo>
                    <a:pt x="110" y="1971"/>
                    <a:pt x="113" y="1975"/>
                    <a:pt x="117" y="1978"/>
                  </a:cubicBezTo>
                  <a:lnTo>
                    <a:pt x="117" y="1978"/>
                  </a:lnTo>
                  <a:cubicBezTo>
                    <a:pt x="119" y="1981"/>
                    <a:pt x="122" y="1984"/>
                    <a:pt x="124" y="1986"/>
                  </a:cubicBezTo>
                  <a:lnTo>
                    <a:pt x="124" y="1986"/>
                  </a:lnTo>
                  <a:cubicBezTo>
                    <a:pt x="128" y="1990"/>
                    <a:pt x="131" y="1993"/>
                    <a:pt x="135" y="1997"/>
                  </a:cubicBezTo>
                  <a:lnTo>
                    <a:pt x="135" y="1997"/>
                  </a:lnTo>
                  <a:cubicBezTo>
                    <a:pt x="137" y="1999"/>
                    <a:pt x="141" y="2003"/>
                    <a:pt x="143" y="2005"/>
                  </a:cubicBezTo>
                  <a:lnTo>
                    <a:pt x="143" y="2005"/>
                  </a:lnTo>
                  <a:cubicBezTo>
                    <a:pt x="147" y="2009"/>
                    <a:pt x="151" y="2012"/>
                    <a:pt x="154" y="2015"/>
                  </a:cubicBezTo>
                  <a:lnTo>
                    <a:pt x="154" y="2015"/>
                  </a:lnTo>
                  <a:cubicBezTo>
                    <a:pt x="158" y="2018"/>
                    <a:pt x="160" y="2022"/>
                    <a:pt x="164" y="2024"/>
                  </a:cubicBezTo>
                  <a:lnTo>
                    <a:pt x="164" y="2024"/>
                  </a:lnTo>
                  <a:cubicBezTo>
                    <a:pt x="167" y="2028"/>
                    <a:pt x="172" y="2031"/>
                    <a:pt x="176" y="2035"/>
                  </a:cubicBezTo>
                  <a:lnTo>
                    <a:pt x="176" y="2035"/>
                  </a:lnTo>
                  <a:cubicBezTo>
                    <a:pt x="179" y="2038"/>
                    <a:pt x="182" y="2040"/>
                    <a:pt x="185" y="2042"/>
                  </a:cubicBezTo>
                  <a:lnTo>
                    <a:pt x="185" y="2042"/>
                  </a:lnTo>
                  <a:cubicBezTo>
                    <a:pt x="189" y="2047"/>
                    <a:pt x="195" y="2051"/>
                    <a:pt x="200" y="2054"/>
                  </a:cubicBezTo>
                  <a:lnTo>
                    <a:pt x="200" y="2054"/>
                  </a:lnTo>
                  <a:cubicBezTo>
                    <a:pt x="202" y="2057"/>
                    <a:pt x="205" y="2058"/>
                    <a:pt x="208" y="2061"/>
                  </a:cubicBezTo>
                  <a:lnTo>
                    <a:pt x="208" y="2061"/>
                  </a:lnTo>
                  <a:cubicBezTo>
                    <a:pt x="215" y="2066"/>
                    <a:pt x="223" y="2072"/>
                    <a:pt x="231" y="2077"/>
                  </a:cubicBezTo>
                  <a:lnTo>
                    <a:pt x="231" y="2077"/>
                  </a:lnTo>
                  <a:cubicBezTo>
                    <a:pt x="231" y="2078"/>
                    <a:pt x="231" y="2078"/>
                    <a:pt x="232" y="2079"/>
                  </a:cubicBezTo>
                  <a:lnTo>
                    <a:pt x="232" y="2079"/>
                  </a:lnTo>
                  <a:cubicBezTo>
                    <a:pt x="240" y="2085"/>
                    <a:pt x="248" y="2091"/>
                    <a:pt x="258" y="2097"/>
                  </a:cubicBezTo>
                  <a:lnTo>
                    <a:pt x="258" y="2097"/>
                  </a:lnTo>
                  <a:cubicBezTo>
                    <a:pt x="261" y="2099"/>
                    <a:pt x="263" y="2100"/>
                    <a:pt x="267" y="2103"/>
                  </a:cubicBezTo>
                  <a:lnTo>
                    <a:pt x="267" y="2103"/>
                  </a:lnTo>
                  <a:cubicBezTo>
                    <a:pt x="273" y="2106"/>
                    <a:pt x="278" y="2111"/>
                    <a:pt x="284" y="2115"/>
                  </a:cubicBezTo>
                  <a:lnTo>
                    <a:pt x="284" y="2115"/>
                  </a:lnTo>
                  <a:cubicBezTo>
                    <a:pt x="288" y="2117"/>
                    <a:pt x="292" y="2119"/>
                    <a:pt x="296" y="2122"/>
                  </a:cubicBezTo>
                  <a:lnTo>
                    <a:pt x="296" y="2122"/>
                  </a:lnTo>
                  <a:cubicBezTo>
                    <a:pt x="301" y="2125"/>
                    <a:pt x="307" y="2129"/>
                    <a:pt x="313" y="2132"/>
                  </a:cubicBezTo>
                  <a:lnTo>
                    <a:pt x="313" y="2132"/>
                  </a:lnTo>
                  <a:cubicBezTo>
                    <a:pt x="317" y="2135"/>
                    <a:pt x="321" y="2137"/>
                    <a:pt x="326" y="2140"/>
                  </a:cubicBezTo>
                  <a:lnTo>
                    <a:pt x="326" y="2140"/>
                  </a:lnTo>
                  <a:cubicBezTo>
                    <a:pt x="331" y="2143"/>
                    <a:pt x="337" y="2147"/>
                    <a:pt x="343" y="2150"/>
                  </a:cubicBezTo>
                  <a:lnTo>
                    <a:pt x="343" y="2150"/>
                  </a:lnTo>
                  <a:cubicBezTo>
                    <a:pt x="347" y="2153"/>
                    <a:pt x="351" y="2154"/>
                    <a:pt x="356" y="2157"/>
                  </a:cubicBezTo>
                  <a:lnTo>
                    <a:pt x="356" y="2157"/>
                  </a:lnTo>
                  <a:cubicBezTo>
                    <a:pt x="362" y="2160"/>
                    <a:pt x="367" y="2164"/>
                    <a:pt x="373" y="2167"/>
                  </a:cubicBezTo>
                  <a:lnTo>
                    <a:pt x="373" y="2167"/>
                  </a:lnTo>
                  <a:cubicBezTo>
                    <a:pt x="378" y="2170"/>
                    <a:pt x="383" y="2172"/>
                    <a:pt x="388" y="2175"/>
                  </a:cubicBezTo>
                  <a:lnTo>
                    <a:pt x="388" y="2175"/>
                  </a:lnTo>
                  <a:cubicBezTo>
                    <a:pt x="393" y="2178"/>
                    <a:pt x="399" y="2181"/>
                    <a:pt x="405" y="2183"/>
                  </a:cubicBezTo>
                  <a:lnTo>
                    <a:pt x="405" y="2183"/>
                  </a:lnTo>
                  <a:cubicBezTo>
                    <a:pt x="410" y="2186"/>
                    <a:pt x="416" y="2189"/>
                    <a:pt x="421" y="2191"/>
                  </a:cubicBezTo>
                  <a:lnTo>
                    <a:pt x="421" y="2191"/>
                  </a:lnTo>
                  <a:cubicBezTo>
                    <a:pt x="427" y="2195"/>
                    <a:pt x="432" y="2197"/>
                    <a:pt x="439" y="2201"/>
                  </a:cubicBezTo>
                  <a:lnTo>
                    <a:pt x="439" y="2201"/>
                  </a:lnTo>
                  <a:cubicBezTo>
                    <a:pt x="445" y="2203"/>
                    <a:pt x="450" y="2206"/>
                    <a:pt x="455" y="2208"/>
                  </a:cubicBezTo>
                  <a:lnTo>
                    <a:pt x="455" y="2208"/>
                  </a:lnTo>
                  <a:cubicBezTo>
                    <a:pt x="462" y="2211"/>
                    <a:pt x="468" y="2214"/>
                    <a:pt x="475" y="2217"/>
                  </a:cubicBezTo>
                  <a:lnTo>
                    <a:pt x="475" y="2217"/>
                  </a:lnTo>
                  <a:cubicBezTo>
                    <a:pt x="480" y="2219"/>
                    <a:pt x="485" y="2222"/>
                    <a:pt x="491" y="2225"/>
                  </a:cubicBezTo>
                  <a:lnTo>
                    <a:pt x="491" y="2225"/>
                  </a:lnTo>
                  <a:cubicBezTo>
                    <a:pt x="498" y="2227"/>
                    <a:pt x="504" y="2231"/>
                    <a:pt x="511" y="2233"/>
                  </a:cubicBezTo>
                  <a:lnTo>
                    <a:pt x="511" y="2233"/>
                  </a:lnTo>
                  <a:cubicBezTo>
                    <a:pt x="517" y="2236"/>
                    <a:pt x="521" y="2238"/>
                    <a:pt x="528" y="2241"/>
                  </a:cubicBezTo>
                  <a:lnTo>
                    <a:pt x="528" y="2241"/>
                  </a:lnTo>
                  <a:cubicBezTo>
                    <a:pt x="534" y="2243"/>
                    <a:pt x="541" y="2246"/>
                    <a:pt x="548" y="2249"/>
                  </a:cubicBezTo>
                  <a:lnTo>
                    <a:pt x="548" y="2249"/>
                  </a:lnTo>
                  <a:cubicBezTo>
                    <a:pt x="554" y="2252"/>
                    <a:pt x="560" y="2254"/>
                    <a:pt x="566" y="2256"/>
                  </a:cubicBezTo>
                  <a:lnTo>
                    <a:pt x="566" y="2256"/>
                  </a:lnTo>
                  <a:cubicBezTo>
                    <a:pt x="573" y="2260"/>
                    <a:pt x="580" y="2262"/>
                    <a:pt x="587" y="2265"/>
                  </a:cubicBezTo>
                  <a:lnTo>
                    <a:pt x="587" y="2265"/>
                  </a:lnTo>
                  <a:cubicBezTo>
                    <a:pt x="593" y="2267"/>
                    <a:pt x="600" y="2270"/>
                    <a:pt x="606" y="2272"/>
                  </a:cubicBezTo>
                  <a:lnTo>
                    <a:pt x="606" y="2272"/>
                  </a:lnTo>
                  <a:cubicBezTo>
                    <a:pt x="613" y="2275"/>
                    <a:pt x="620" y="2278"/>
                    <a:pt x="628" y="2280"/>
                  </a:cubicBezTo>
                  <a:lnTo>
                    <a:pt x="628" y="2280"/>
                  </a:lnTo>
                  <a:cubicBezTo>
                    <a:pt x="634" y="2283"/>
                    <a:pt x="640" y="2285"/>
                    <a:pt x="646" y="2287"/>
                  </a:cubicBezTo>
                  <a:lnTo>
                    <a:pt x="646" y="2287"/>
                  </a:lnTo>
                  <a:cubicBezTo>
                    <a:pt x="649" y="2288"/>
                    <a:pt x="651" y="2289"/>
                    <a:pt x="653" y="2290"/>
                  </a:cubicBezTo>
                  <a:lnTo>
                    <a:pt x="653" y="2290"/>
                  </a:lnTo>
                  <a:cubicBezTo>
                    <a:pt x="659" y="2292"/>
                    <a:pt x="666" y="2295"/>
                    <a:pt x="673" y="2297"/>
                  </a:cubicBezTo>
                  <a:lnTo>
                    <a:pt x="673" y="2297"/>
                  </a:lnTo>
                  <a:cubicBezTo>
                    <a:pt x="678" y="2298"/>
                    <a:pt x="682" y="2300"/>
                    <a:pt x="686" y="2301"/>
                  </a:cubicBezTo>
                  <a:lnTo>
                    <a:pt x="686" y="2301"/>
                  </a:lnTo>
                  <a:cubicBezTo>
                    <a:pt x="700" y="2306"/>
                    <a:pt x="714" y="2311"/>
                    <a:pt x="727" y="2315"/>
                  </a:cubicBezTo>
                  <a:lnTo>
                    <a:pt x="727" y="2315"/>
                  </a:lnTo>
                  <a:cubicBezTo>
                    <a:pt x="744" y="2321"/>
                    <a:pt x="762" y="2327"/>
                    <a:pt x="780" y="2333"/>
                  </a:cubicBezTo>
                  <a:lnTo>
                    <a:pt x="780" y="2333"/>
                  </a:lnTo>
                  <a:cubicBezTo>
                    <a:pt x="785" y="2333"/>
                    <a:pt x="790" y="2335"/>
                    <a:pt x="796" y="2337"/>
                  </a:cubicBezTo>
                  <a:lnTo>
                    <a:pt x="796" y="2337"/>
                  </a:lnTo>
                  <a:cubicBezTo>
                    <a:pt x="809" y="2341"/>
                    <a:pt x="822" y="2344"/>
                    <a:pt x="835" y="2349"/>
                  </a:cubicBezTo>
                  <a:lnTo>
                    <a:pt x="835" y="2349"/>
                  </a:lnTo>
                  <a:cubicBezTo>
                    <a:pt x="839" y="2350"/>
                    <a:pt x="842" y="2350"/>
                    <a:pt x="846" y="2351"/>
                  </a:cubicBezTo>
                  <a:lnTo>
                    <a:pt x="846" y="2351"/>
                  </a:lnTo>
                  <a:cubicBezTo>
                    <a:pt x="847" y="2352"/>
                    <a:pt x="849" y="2352"/>
                    <a:pt x="850" y="2353"/>
                  </a:cubicBezTo>
                  <a:lnTo>
                    <a:pt x="850" y="2353"/>
                  </a:lnTo>
                  <a:cubicBezTo>
                    <a:pt x="873" y="2360"/>
                    <a:pt x="896" y="2366"/>
                    <a:pt x="920" y="2372"/>
                  </a:cubicBezTo>
                  <a:lnTo>
                    <a:pt x="920" y="2372"/>
                  </a:lnTo>
                  <a:cubicBezTo>
                    <a:pt x="924" y="2373"/>
                    <a:pt x="928" y="2374"/>
                    <a:pt x="932" y="2375"/>
                  </a:cubicBezTo>
                  <a:lnTo>
                    <a:pt x="932" y="2375"/>
                  </a:lnTo>
                  <a:cubicBezTo>
                    <a:pt x="957" y="2381"/>
                    <a:pt x="981" y="2388"/>
                    <a:pt x="1004" y="2393"/>
                  </a:cubicBezTo>
                  <a:lnTo>
                    <a:pt x="1004" y="2393"/>
                  </a:lnTo>
                  <a:cubicBezTo>
                    <a:pt x="1005" y="2394"/>
                    <a:pt x="1006" y="2394"/>
                    <a:pt x="1008" y="2394"/>
                  </a:cubicBezTo>
                  <a:lnTo>
                    <a:pt x="1008" y="2394"/>
                  </a:lnTo>
                  <a:cubicBezTo>
                    <a:pt x="1011" y="2395"/>
                    <a:pt x="1013" y="2395"/>
                    <a:pt x="1016" y="2396"/>
                  </a:cubicBezTo>
                  <a:lnTo>
                    <a:pt x="1016" y="2396"/>
                  </a:lnTo>
                  <a:cubicBezTo>
                    <a:pt x="1034" y="2400"/>
                    <a:pt x="1053" y="2404"/>
                    <a:pt x="1072" y="2409"/>
                  </a:cubicBezTo>
                  <a:lnTo>
                    <a:pt x="1072" y="2409"/>
                  </a:lnTo>
                  <a:cubicBezTo>
                    <a:pt x="1077" y="2410"/>
                    <a:pt x="1082" y="2411"/>
                    <a:pt x="1087" y="2412"/>
                  </a:cubicBezTo>
                  <a:lnTo>
                    <a:pt x="1087" y="2412"/>
                  </a:lnTo>
                  <a:cubicBezTo>
                    <a:pt x="1108" y="2417"/>
                    <a:pt x="1129" y="2422"/>
                    <a:pt x="1152" y="2426"/>
                  </a:cubicBezTo>
                  <a:lnTo>
                    <a:pt x="1152" y="2426"/>
                  </a:lnTo>
                  <a:cubicBezTo>
                    <a:pt x="1154" y="2426"/>
                    <a:pt x="1155" y="2426"/>
                    <a:pt x="1156" y="2426"/>
                  </a:cubicBezTo>
                  <a:lnTo>
                    <a:pt x="1156" y="2426"/>
                  </a:lnTo>
                  <a:cubicBezTo>
                    <a:pt x="1159" y="2428"/>
                    <a:pt x="1163" y="2428"/>
                    <a:pt x="1166" y="2428"/>
                  </a:cubicBezTo>
                  <a:lnTo>
                    <a:pt x="1166" y="2428"/>
                  </a:lnTo>
                  <a:cubicBezTo>
                    <a:pt x="1182" y="2432"/>
                    <a:pt x="1200" y="2435"/>
                    <a:pt x="1217" y="2439"/>
                  </a:cubicBezTo>
                  <a:lnTo>
                    <a:pt x="1217" y="2439"/>
                  </a:lnTo>
                  <a:cubicBezTo>
                    <a:pt x="1222" y="2439"/>
                    <a:pt x="1228" y="2440"/>
                    <a:pt x="1233" y="2441"/>
                  </a:cubicBezTo>
                  <a:lnTo>
                    <a:pt x="1233" y="2441"/>
                  </a:lnTo>
                  <a:cubicBezTo>
                    <a:pt x="1254" y="2445"/>
                    <a:pt x="1276" y="2449"/>
                    <a:pt x="1297" y="2452"/>
                  </a:cubicBezTo>
                  <a:lnTo>
                    <a:pt x="1297" y="2452"/>
                  </a:lnTo>
                  <a:cubicBezTo>
                    <a:pt x="1297" y="2453"/>
                    <a:pt x="1298" y="2453"/>
                    <a:pt x="1298" y="2453"/>
                  </a:cubicBezTo>
                  <a:lnTo>
                    <a:pt x="1298" y="2453"/>
                  </a:lnTo>
                  <a:cubicBezTo>
                    <a:pt x="1301" y="2453"/>
                    <a:pt x="1303" y="2454"/>
                    <a:pt x="1306" y="2454"/>
                  </a:cubicBezTo>
                  <a:lnTo>
                    <a:pt x="1306" y="2454"/>
                  </a:lnTo>
                  <a:cubicBezTo>
                    <a:pt x="1324" y="2458"/>
                    <a:pt x="1342" y="2460"/>
                    <a:pt x="1360" y="2462"/>
                  </a:cubicBezTo>
                  <a:lnTo>
                    <a:pt x="1360" y="2462"/>
                  </a:lnTo>
                  <a:cubicBezTo>
                    <a:pt x="1366" y="2463"/>
                    <a:pt x="1372" y="2465"/>
                    <a:pt x="1379" y="2466"/>
                  </a:cubicBezTo>
                  <a:lnTo>
                    <a:pt x="1379" y="2466"/>
                  </a:lnTo>
                  <a:cubicBezTo>
                    <a:pt x="1395" y="2468"/>
                    <a:pt x="1411" y="2470"/>
                    <a:pt x="1428" y="2473"/>
                  </a:cubicBezTo>
                  <a:lnTo>
                    <a:pt x="1428" y="2473"/>
                  </a:lnTo>
                  <a:cubicBezTo>
                    <a:pt x="1432" y="2474"/>
                    <a:pt x="1435" y="2474"/>
                    <a:pt x="1439" y="2475"/>
                  </a:cubicBezTo>
                  <a:lnTo>
                    <a:pt x="1439" y="2475"/>
                  </a:lnTo>
                  <a:cubicBezTo>
                    <a:pt x="1439" y="2475"/>
                    <a:pt x="1441" y="2475"/>
                    <a:pt x="1443" y="2475"/>
                  </a:cubicBezTo>
                  <a:lnTo>
                    <a:pt x="1443" y="2475"/>
                  </a:lnTo>
                  <a:cubicBezTo>
                    <a:pt x="1464" y="2478"/>
                    <a:pt x="1484" y="2481"/>
                    <a:pt x="1504" y="2483"/>
                  </a:cubicBezTo>
                  <a:lnTo>
                    <a:pt x="1504" y="2483"/>
                  </a:lnTo>
                  <a:cubicBezTo>
                    <a:pt x="1510" y="2484"/>
                    <a:pt x="1514" y="2485"/>
                    <a:pt x="1518" y="2485"/>
                  </a:cubicBezTo>
                  <a:lnTo>
                    <a:pt x="1518" y="2485"/>
                  </a:lnTo>
                  <a:cubicBezTo>
                    <a:pt x="1536" y="2487"/>
                    <a:pt x="1552" y="2489"/>
                    <a:pt x="1569" y="2491"/>
                  </a:cubicBezTo>
                  <a:lnTo>
                    <a:pt x="1569" y="2491"/>
                  </a:lnTo>
                  <a:cubicBezTo>
                    <a:pt x="1572" y="2492"/>
                    <a:pt x="1575" y="2492"/>
                    <a:pt x="1578" y="2492"/>
                  </a:cubicBezTo>
                  <a:lnTo>
                    <a:pt x="1578" y="2492"/>
                  </a:lnTo>
                  <a:cubicBezTo>
                    <a:pt x="1582" y="2492"/>
                    <a:pt x="1585" y="2494"/>
                    <a:pt x="1589" y="2494"/>
                  </a:cubicBezTo>
                  <a:lnTo>
                    <a:pt x="1589" y="2494"/>
                  </a:lnTo>
                  <a:cubicBezTo>
                    <a:pt x="1605" y="2495"/>
                    <a:pt x="1621" y="2497"/>
                    <a:pt x="1636" y="2498"/>
                  </a:cubicBezTo>
                  <a:lnTo>
                    <a:pt x="1636" y="2498"/>
                  </a:lnTo>
                  <a:cubicBezTo>
                    <a:pt x="1642" y="2499"/>
                    <a:pt x="1648" y="2499"/>
                    <a:pt x="1653" y="2500"/>
                  </a:cubicBezTo>
                  <a:lnTo>
                    <a:pt x="1653" y="2500"/>
                  </a:lnTo>
                  <a:cubicBezTo>
                    <a:pt x="1674" y="2503"/>
                    <a:pt x="1695" y="2504"/>
                    <a:pt x="1716" y="2506"/>
                  </a:cubicBezTo>
                  <a:lnTo>
                    <a:pt x="1716" y="2506"/>
                  </a:lnTo>
                  <a:cubicBezTo>
                    <a:pt x="1717" y="2506"/>
                    <a:pt x="1718" y="2506"/>
                    <a:pt x="1720" y="2506"/>
                  </a:cubicBezTo>
                  <a:lnTo>
                    <a:pt x="1720" y="2506"/>
                  </a:lnTo>
                  <a:cubicBezTo>
                    <a:pt x="1722" y="2507"/>
                    <a:pt x="1725" y="2507"/>
                    <a:pt x="1729" y="2507"/>
                  </a:cubicBezTo>
                  <a:lnTo>
                    <a:pt x="1729" y="2507"/>
                  </a:lnTo>
                  <a:cubicBezTo>
                    <a:pt x="1747" y="2509"/>
                    <a:pt x="1764" y="2511"/>
                    <a:pt x="1781" y="2512"/>
                  </a:cubicBezTo>
                  <a:lnTo>
                    <a:pt x="1781" y="2512"/>
                  </a:lnTo>
                  <a:cubicBezTo>
                    <a:pt x="1788" y="2512"/>
                    <a:pt x="1795" y="2513"/>
                    <a:pt x="1802" y="2513"/>
                  </a:cubicBezTo>
                  <a:lnTo>
                    <a:pt x="1802" y="2513"/>
                  </a:lnTo>
                  <a:cubicBezTo>
                    <a:pt x="1818" y="2515"/>
                    <a:pt x="1834" y="2516"/>
                    <a:pt x="1850" y="2517"/>
                  </a:cubicBezTo>
                  <a:lnTo>
                    <a:pt x="1850" y="2517"/>
                  </a:lnTo>
                  <a:cubicBezTo>
                    <a:pt x="1854" y="2517"/>
                    <a:pt x="1858" y="2517"/>
                    <a:pt x="1862" y="2517"/>
                  </a:cubicBezTo>
                  <a:lnTo>
                    <a:pt x="1862" y="2517"/>
                  </a:lnTo>
                  <a:cubicBezTo>
                    <a:pt x="1864" y="2518"/>
                    <a:pt x="1866" y="2518"/>
                    <a:pt x="1867" y="2518"/>
                  </a:cubicBezTo>
                  <a:lnTo>
                    <a:pt x="1867" y="2518"/>
                  </a:lnTo>
                  <a:cubicBezTo>
                    <a:pt x="1889" y="2519"/>
                    <a:pt x="1911" y="2521"/>
                    <a:pt x="1933" y="2521"/>
                  </a:cubicBezTo>
                  <a:lnTo>
                    <a:pt x="1933" y="2521"/>
                  </a:lnTo>
                  <a:cubicBezTo>
                    <a:pt x="1937" y="2523"/>
                    <a:pt x="1941" y="2523"/>
                    <a:pt x="1945" y="2523"/>
                  </a:cubicBezTo>
                  <a:lnTo>
                    <a:pt x="1945" y="2523"/>
                  </a:lnTo>
                  <a:cubicBezTo>
                    <a:pt x="1964" y="2523"/>
                    <a:pt x="1981" y="2524"/>
                    <a:pt x="2000" y="2525"/>
                  </a:cubicBezTo>
                  <a:lnTo>
                    <a:pt x="2000" y="2525"/>
                  </a:lnTo>
                  <a:cubicBezTo>
                    <a:pt x="2003" y="2525"/>
                    <a:pt x="2006" y="2526"/>
                    <a:pt x="2009" y="2526"/>
                  </a:cubicBezTo>
                  <a:lnTo>
                    <a:pt x="2009" y="2526"/>
                  </a:lnTo>
                  <a:cubicBezTo>
                    <a:pt x="2012" y="2526"/>
                    <a:pt x="2016" y="2526"/>
                    <a:pt x="2019" y="2526"/>
                  </a:cubicBezTo>
                  <a:lnTo>
                    <a:pt x="2019" y="2526"/>
                  </a:lnTo>
                  <a:cubicBezTo>
                    <a:pt x="2038" y="2527"/>
                    <a:pt x="2057" y="2528"/>
                    <a:pt x="2076" y="2528"/>
                  </a:cubicBezTo>
                  <a:lnTo>
                    <a:pt x="2076" y="2528"/>
                  </a:lnTo>
                  <a:cubicBezTo>
                    <a:pt x="2080" y="2528"/>
                    <a:pt x="2083" y="2528"/>
                    <a:pt x="2088" y="2528"/>
                  </a:cubicBezTo>
                  <a:lnTo>
                    <a:pt x="2088" y="2528"/>
                  </a:lnTo>
                  <a:cubicBezTo>
                    <a:pt x="2111" y="2529"/>
                    <a:pt x="2133" y="2529"/>
                    <a:pt x="2155" y="2530"/>
                  </a:cubicBezTo>
                  <a:lnTo>
                    <a:pt x="2155" y="2530"/>
                  </a:lnTo>
                  <a:cubicBezTo>
                    <a:pt x="2157" y="2530"/>
                    <a:pt x="2160" y="2530"/>
                    <a:pt x="2161" y="2530"/>
                  </a:cubicBezTo>
                  <a:lnTo>
                    <a:pt x="2161" y="2530"/>
                  </a:lnTo>
                  <a:cubicBezTo>
                    <a:pt x="2165" y="2530"/>
                    <a:pt x="2168" y="2530"/>
                    <a:pt x="2172" y="2530"/>
                  </a:cubicBezTo>
                  <a:lnTo>
                    <a:pt x="2172" y="2530"/>
                  </a:lnTo>
                  <a:cubicBezTo>
                    <a:pt x="2191" y="2531"/>
                    <a:pt x="2210" y="2531"/>
                    <a:pt x="2230" y="2531"/>
                  </a:cubicBezTo>
                  <a:lnTo>
                    <a:pt x="2230" y="2531"/>
                  </a:lnTo>
                  <a:cubicBezTo>
                    <a:pt x="2235" y="2531"/>
                    <a:pt x="2241" y="2531"/>
                    <a:pt x="2247" y="2531"/>
                  </a:cubicBezTo>
                  <a:lnTo>
                    <a:pt x="2247" y="2531"/>
                  </a:lnTo>
                  <a:cubicBezTo>
                    <a:pt x="2270" y="2531"/>
                    <a:pt x="2293" y="2531"/>
                    <a:pt x="2317" y="2531"/>
                  </a:cubicBezTo>
                  <a:lnTo>
                    <a:pt x="2317" y="2531"/>
                  </a:lnTo>
                  <a:cubicBezTo>
                    <a:pt x="2318" y="2531"/>
                    <a:pt x="2319" y="2531"/>
                    <a:pt x="2320" y="2531"/>
                  </a:cubicBezTo>
                  <a:lnTo>
                    <a:pt x="2320" y="2531"/>
                  </a:lnTo>
                  <a:cubicBezTo>
                    <a:pt x="2323" y="2531"/>
                    <a:pt x="2326" y="2531"/>
                    <a:pt x="2328" y="2531"/>
                  </a:cubicBezTo>
                  <a:lnTo>
                    <a:pt x="2328" y="2531"/>
                  </a:lnTo>
                  <a:cubicBezTo>
                    <a:pt x="2351" y="2531"/>
                    <a:pt x="2373" y="2531"/>
                    <a:pt x="2395" y="2530"/>
                  </a:cubicBezTo>
                  <a:lnTo>
                    <a:pt x="2395" y="2530"/>
                  </a:lnTo>
                  <a:cubicBezTo>
                    <a:pt x="2400" y="2530"/>
                    <a:pt x="2405" y="2530"/>
                    <a:pt x="2411" y="2530"/>
                  </a:cubicBezTo>
                  <a:lnTo>
                    <a:pt x="2411" y="2530"/>
                  </a:lnTo>
                  <a:cubicBezTo>
                    <a:pt x="2435" y="2529"/>
                    <a:pt x="2460" y="2529"/>
                    <a:pt x="2485" y="2528"/>
                  </a:cubicBezTo>
                  <a:lnTo>
                    <a:pt x="2485" y="2528"/>
                  </a:lnTo>
                  <a:cubicBezTo>
                    <a:pt x="2487" y="2528"/>
                    <a:pt x="2488" y="2528"/>
                    <a:pt x="2489" y="2528"/>
                  </a:cubicBezTo>
                  <a:lnTo>
                    <a:pt x="2489" y="2528"/>
                  </a:lnTo>
                  <a:cubicBezTo>
                    <a:pt x="2493" y="2528"/>
                    <a:pt x="2495" y="2528"/>
                    <a:pt x="2498" y="2528"/>
                  </a:cubicBezTo>
                  <a:lnTo>
                    <a:pt x="2498" y="2528"/>
                  </a:lnTo>
                  <a:cubicBezTo>
                    <a:pt x="2527" y="2527"/>
                    <a:pt x="2555" y="2526"/>
                    <a:pt x="2583" y="2524"/>
                  </a:cubicBezTo>
                  <a:lnTo>
                    <a:pt x="2583" y="2524"/>
                  </a:lnTo>
                  <a:cubicBezTo>
                    <a:pt x="2584" y="2524"/>
                    <a:pt x="2584" y="2524"/>
                    <a:pt x="2585" y="2524"/>
                  </a:cubicBezTo>
                  <a:lnTo>
                    <a:pt x="2585" y="2524"/>
                  </a:lnTo>
                  <a:cubicBezTo>
                    <a:pt x="2614" y="2523"/>
                    <a:pt x="2642" y="2521"/>
                    <a:pt x="2671" y="2520"/>
                  </a:cubicBezTo>
                  <a:lnTo>
                    <a:pt x="2671" y="2520"/>
                  </a:lnTo>
                  <a:cubicBezTo>
                    <a:pt x="2674" y="2520"/>
                    <a:pt x="2677" y="2519"/>
                    <a:pt x="2679" y="2519"/>
                  </a:cubicBezTo>
                  <a:lnTo>
                    <a:pt x="2679" y="2519"/>
                  </a:lnTo>
                  <a:cubicBezTo>
                    <a:pt x="2681" y="2519"/>
                    <a:pt x="2682" y="2519"/>
                    <a:pt x="2684" y="2519"/>
                  </a:cubicBezTo>
                  <a:lnTo>
                    <a:pt x="2684" y="2519"/>
                  </a:lnTo>
                  <a:cubicBezTo>
                    <a:pt x="2723" y="2517"/>
                    <a:pt x="2763" y="2514"/>
                    <a:pt x="2803" y="2511"/>
                  </a:cubicBezTo>
                  <a:lnTo>
                    <a:pt x="2803" y="2511"/>
                  </a:lnTo>
                  <a:lnTo>
                    <a:pt x="2803" y="2511"/>
                  </a:lnTo>
                  <a:lnTo>
                    <a:pt x="2803" y="2511"/>
                  </a:lnTo>
                  <a:cubicBezTo>
                    <a:pt x="2843" y="2507"/>
                    <a:pt x="2882" y="2504"/>
                    <a:pt x="2921" y="2499"/>
                  </a:cubicBezTo>
                  <a:lnTo>
                    <a:pt x="2921" y="2499"/>
                  </a:lnTo>
                  <a:cubicBezTo>
                    <a:pt x="2922" y="2499"/>
                    <a:pt x="2924" y="2499"/>
                    <a:pt x="2925" y="2499"/>
                  </a:cubicBezTo>
                  <a:lnTo>
                    <a:pt x="2925" y="2499"/>
                  </a:lnTo>
                  <a:cubicBezTo>
                    <a:pt x="2930" y="2498"/>
                    <a:pt x="2936" y="2498"/>
                    <a:pt x="2941" y="2498"/>
                  </a:cubicBezTo>
                  <a:lnTo>
                    <a:pt x="2941" y="2498"/>
                  </a:lnTo>
                  <a:cubicBezTo>
                    <a:pt x="2951" y="2496"/>
                    <a:pt x="2963" y="2495"/>
                    <a:pt x="2973" y="2494"/>
                  </a:cubicBezTo>
                  <a:lnTo>
                    <a:pt x="2973" y="2494"/>
                  </a:lnTo>
                  <a:cubicBezTo>
                    <a:pt x="2981" y="2494"/>
                    <a:pt x="2989" y="2492"/>
                    <a:pt x="2997" y="2491"/>
                  </a:cubicBezTo>
                  <a:lnTo>
                    <a:pt x="2997" y="2491"/>
                  </a:lnTo>
                  <a:cubicBezTo>
                    <a:pt x="3008" y="2490"/>
                    <a:pt x="3018" y="2489"/>
                    <a:pt x="3029" y="2487"/>
                  </a:cubicBezTo>
                  <a:lnTo>
                    <a:pt x="3029" y="2487"/>
                  </a:lnTo>
                  <a:cubicBezTo>
                    <a:pt x="3036" y="2487"/>
                    <a:pt x="3045" y="2486"/>
                    <a:pt x="3053" y="2485"/>
                  </a:cubicBezTo>
                  <a:lnTo>
                    <a:pt x="3053" y="2485"/>
                  </a:lnTo>
                  <a:cubicBezTo>
                    <a:pt x="3063" y="2483"/>
                    <a:pt x="3073" y="2482"/>
                    <a:pt x="3084" y="2481"/>
                  </a:cubicBezTo>
                  <a:lnTo>
                    <a:pt x="3084" y="2481"/>
                  </a:lnTo>
                  <a:cubicBezTo>
                    <a:pt x="3092" y="2480"/>
                    <a:pt x="3100" y="2479"/>
                    <a:pt x="3108" y="2477"/>
                  </a:cubicBezTo>
                  <a:lnTo>
                    <a:pt x="3108" y="2477"/>
                  </a:lnTo>
                  <a:cubicBezTo>
                    <a:pt x="3118" y="2476"/>
                    <a:pt x="3129" y="2475"/>
                    <a:pt x="3139" y="2473"/>
                  </a:cubicBezTo>
                  <a:lnTo>
                    <a:pt x="3139" y="2473"/>
                  </a:lnTo>
                  <a:cubicBezTo>
                    <a:pt x="3147" y="2472"/>
                    <a:pt x="3154" y="2471"/>
                    <a:pt x="3162" y="2469"/>
                  </a:cubicBezTo>
                  <a:lnTo>
                    <a:pt x="3162" y="2469"/>
                  </a:lnTo>
                  <a:cubicBezTo>
                    <a:pt x="3172" y="2468"/>
                    <a:pt x="3184" y="2467"/>
                    <a:pt x="3195" y="2465"/>
                  </a:cubicBezTo>
                  <a:lnTo>
                    <a:pt x="3195" y="2465"/>
                  </a:lnTo>
                  <a:cubicBezTo>
                    <a:pt x="3201" y="2463"/>
                    <a:pt x="3208" y="2462"/>
                    <a:pt x="3215" y="2462"/>
                  </a:cubicBezTo>
                  <a:lnTo>
                    <a:pt x="3215" y="2462"/>
                  </a:lnTo>
                  <a:cubicBezTo>
                    <a:pt x="3227" y="2460"/>
                    <a:pt x="3238" y="2458"/>
                    <a:pt x="3250" y="2456"/>
                  </a:cubicBezTo>
                  <a:lnTo>
                    <a:pt x="3250" y="2456"/>
                  </a:lnTo>
                  <a:cubicBezTo>
                    <a:pt x="3256" y="2455"/>
                    <a:pt x="3263" y="2454"/>
                    <a:pt x="3269" y="2453"/>
                  </a:cubicBezTo>
                  <a:lnTo>
                    <a:pt x="3269" y="2453"/>
                  </a:lnTo>
                  <a:cubicBezTo>
                    <a:pt x="3284" y="2451"/>
                    <a:pt x="3299" y="2448"/>
                    <a:pt x="3314" y="2445"/>
                  </a:cubicBezTo>
                  <a:lnTo>
                    <a:pt x="3314" y="2445"/>
                  </a:lnTo>
                  <a:cubicBezTo>
                    <a:pt x="3316" y="2445"/>
                    <a:pt x="3319" y="2445"/>
                    <a:pt x="3322" y="2444"/>
                  </a:cubicBezTo>
                  <a:lnTo>
                    <a:pt x="3322" y="2444"/>
                  </a:lnTo>
                  <a:cubicBezTo>
                    <a:pt x="3339" y="2440"/>
                    <a:pt x="3357" y="2438"/>
                    <a:pt x="3374" y="2435"/>
                  </a:cubicBezTo>
                  <a:lnTo>
                    <a:pt x="3374" y="2435"/>
                  </a:lnTo>
                  <a:cubicBezTo>
                    <a:pt x="3379" y="2433"/>
                    <a:pt x="3384" y="2432"/>
                    <a:pt x="3390" y="2431"/>
                  </a:cubicBezTo>
                  <a:lnTo>
                    <a:pt x="3390" y="2431"/>
                  </a:lnTo>
                  <a:cubicBezTo>
                    <a:pt x="3402" y="2428"/>
                    <a:pt x="3414" y="2426"/>
                    <a:pt x="3425" y="2424"/>
                  </a:cubicBezTo>
                  <a:lnTo>
                    <a:pt x="3425" y="2424"/>
                  </a:lnTo>
                  <a:cubicBezTo>
                    <a:pt x="3432" y="2422"/>
                    <a:pt x="3439" y="2422"/>
                    <a:pt x="3446" y="2420"/>
                  </a:cubicBezTo>
                  <a:lnTo>
                    <a:pt x="3446" y="2420"/>
                  </a:lnTo>
                  <a:cubicBezTo>
                    <a:pt x="3456" y="2418"/>
                    <a:pt x="3466" y="2415"/>
                    <a:pt x="3476" y="2413"/>
                  </a:cubicBezTo>
                  <a:lnTo>
                    <a:pt x="3476" y="2413"/>
                  </a:lnTo>
                  <a:cubicBezTo>
                    <a:pt x="3483" y="2412"/>
                    <a:pt x="3490" y="2410"/>
                    <a:pt x="3498" y="2409"/>
                  </a:cubicBezTo>
                  <a:lnTo>
                    <a:pt x="3498" y="2409"/>
                  </a:lnTo>
                  <a:cubicBezTo>
                    <a:pt x="3507" y="2406"/>
                    <a:pt x="3517" y="2404"/>
                    <a:pt x="3527" y="2402"/>
                  </a:cubicBezTo>
                  <a:lnTo>
                    <a:pt x="3527" y="2402"/>
                  </a:lnTo>
                  <a:cubicBezTo>
                    <a:pt x="3534" y="2400"/>
                    <a:pt x="3542" y="2399"/>
                    <a:pt x="3548" y="2396"/>
                  </a:cubicBezTo>
                  <a:lnTo>
                    <a:pt x="3548" y="2396"/>
                  </a:lnTo>
                  <a:cubicBezTo>
                    <a:pt x="3558" y="2395"/>
                    <a:pt x="3567" y="2392"/>
                    <a:pt x="3577" y="2391"/>
                  </a:cubicBezTo>
                  <a:lnTo>
                    <a:pt x="3577" y="2391"/>
                  </a:lnTo>
                  <a:cubicBezTo>
                    <a:pt x="3583" y="2389"/>
                    <a:pt x="3591" y="2387"/>
                    <a:pt x="3598" y="2385"/>
                  </a:cubicBezTo>
                  <a:lnTo>
                    <a:pt x="3598" y="2385"/>
                  </a:lnTo>
                  <a:cubicBezTo>
                    <a:pt x="3608" y="2383"/>
                    <a:pt x="3617" y="2380"/>
                    <a:pt x="3626" y="2378"/>
                  </a:cubicBezTo>
                  <a:lnTo>
                    <a:pt x="3626" y="2378"/>
                  </a:lnTo>
                  <a:cubicBezTo>
                    <a:pt x="3633" y="2376"/>
                    <a:pt x="3640" y="2374"/>
                    <a:pt x="3647" y="2373"/>
                  </a:cubicBezTo>
                  <a:lnTo>
                    <a:pt x="3647" y="2373"/>
                  </a:lnTo>
                  <a:cubicBezTo>
                    <a:pt x="3656" y="2370"/>
                    <a:pt x="3666" y="2367"/>
                    <a:pt x="3674" y="2365"/>
                  </a:cubicBezTo>
                  <a:lnTo>
                    <a:pt x="3674" y="2365"/>
                  </a:lnTo>
                  <a:cubicBezTo>
                    <a:pt x="3681" y="2363"/>
                    <a:pt x="3688" y="2362"/>
                    <a:pt x="3695" y="2360"/>
                  </a:cubicBezTo>
                  <a:lnTo>
                    <a:pt x="3695" y="2360"/>
                  </a:lnTo>
                  <a:cubicBezTo>
                    <a:pt x="3704" y="2357"/>
                    <a:pt x="3714" y="2355"/>
                    <a:pt x="3723" y="2352"/>
                  </a:cubicBezTo>
                  <a:lnTo>
                    <a:pt x="3723" y="2352"/>
                  </a:lnTo>
                  <a:cubicBezTo>
                    <a:pt x="3729" y="2350"/>
                    <a:pt x="3736" y="2348"/>
                    <a:pt x="3742" y="2346"/>
                  </a:cubicBezTo>
                  <a:lnTo>
                    <a:pt x="3742" y="2346"/>
                  </a:lnTo>
                  <a:cubicBezTo>
                    <a:pt x="3752" y="2344"/>
                    <a:pt x="3762" y="2340"/>
                    <a:pt x="3771" y="2337"/>
                  </a:cubicBezTo>
                  <a:lnTo>
                    <a:pt x="3771" y="2337"/>
                  </a:lnTo>
                  <a:cubicBezTo>
                    <a:pt x="3776" y="2336"/>
                    <a:pt x="3780" y="2335"/>
                    <a:pt x="3786" y="2333"/>
                  </a:cubicBezTo>
                  <a:lnTo>
                    <a:pt x="3786" y="2333"/>
                  </a:lnTo>
                  <a:cubicBezTo>
                    <a:pt x="3786" y="2333"/>
                    <a:pt x="3787" y="2333"/>
                    <a:pt x="3788" y="2333"/>
                  </a:cubicBezTo>
                  <a:lnTo>
                    <a:pt x="3788" y="2333"/>
                  </a:lnTo>
                  <a:cubicBezTo>
                    <a:pt x="3796" y="2330"/>
                    <a:pt x="3805" y="2327"/>
                    <a:pt x="3814" y="2325"/>
                  </a:cubicBezTo>
                  <a:lnTo>
                    <a:pt x="3814" y="2325"/>
                  </a:lnTo>
                  <a:cubicBezTo>
                    <a:pt x="3820" y="2322"/>
                    <a:pt x="3827" y="2320"/>
                    <a:pt x="3832" y="2319"/>
                  </a:cubicBezTo>
                  <a:lnTo>
                    <a:pt x="3832" y="2319"/>
                  </a:lnTo>
                  <a:cubicBezTo>
                    <a:pt x="3841" y="2315"/>
                    <a:pt x="3850" y="2313"/>
                    <a:pt x="3858" y="2310"/>
                  </a:cubicBezTo>
                  <a:lnTo>
                    <a:pt x="3858" y="2310"/>
                  </a:lnTo>
                  <a:cubicBezTo>
                    <a:pt x="3864" y="2308"/>
                    <a:pt x="3870" y="2306"/>
                    <a:pt x="3875" y="2304"/>
                  </a:cubicBezTo>
                  <a:lnTo>
                    <a:pt x="3875" y="2304"/>
                  </a:lnTo>
                  <a:cubicBezTo>
                    <a:pt x="3885" y="2301"/>
                    <a:pt x="3894" y="2297"/>
                    <a:pt x="3904" y="2294"/>
                  </a:cubicBezTo>
                  <a:lnTo>
                    <a:pt x="3904" y="2294"/>
                  </a:lnTo>
                  <a:cubicBezTo>
                    <a:pt x="3909" y="2292"/>
                    <a:pt x="3913" y="2291"/>
                    <a:pt x="3918" y="2289"/>
                  </a:cubicBezTo>
                  <a:lnTo>
                    <a:pt x="3918" y="2289"/>
                  </a:lnTo>
                  <a:cubicBezTo>
                    <a:pt x="3932" y="2284"/>
                    <a:pt x="3946" y="2278"/>
                    <a:pt x="3960" y="2274"/>
                  </a:cubicBezTo>
                  <a:lnTo>
                    <a:pt x="3960" y="2274"/>
                  </a:lnTo>
                  <a:cubicBezTo>
                    <a:pt x="3972" y="2269"/>
                    <a:pt x="3984" y="2264"/>
                    <a:pt x="3996" y="2260"/>
                  </a:cubicBezTo>
                  <a:lnTo>
                    <a:pt x="3996" y="2260"/>
                  </a:lnTo>
                  <a:cubicBezTo>
                    <a:pt x="3997" y="2260"/>
                    <a:pt x="3997" y="2259"/>
                    <a:pt x="3997" y="2259"/>
                  </a:cubicBezTo>
                  <a:lnTo>
                    <a:pt x="3997" y="2259"/>
                  </a:lnTo>
                  <a:cubicBezTo>
                    <a:pt x="4002" y="2257"/>
                    <a:pt x="4006" y="2255"/>
                    <a:pt x="4012" y="2254"/>
                  </a:cubicBezTo>
                  <a:lnTo>
                    <a:pt x="4012" y="2254"/>
                  </a:lnTo>
                  <a:cubicBezTo>
                    <a:pt x="4019" y="2250"/>
                    <a:pt x="4026" y="2248"/>
                    <a:pt x="4034" y="2244"/>
                  </a:cubicBezTo>
                  <a:lnTo>
                    <a:pt x="4034" y="2244"/>
                  </a:lnTo>
                  <a:cubicBezTo>
                    <a:pt x="4039" y="2242"/>
                    <a:pt x="4043" y="2240"/>
                    <a:pt x="4048" y="2238"/>
                  </a:cubicBezTo>
                  <a:lnTo>
                    <a:pt x="4048" y="2238"/>
                  </a:lnTo>
                  <a:cubicBezTo>
                    <a:pt x="4055" y="2235"/>
                    <a:pt x="4062" y="2232"/>
                    <a:pt x="4069" y="2229"/>
                  </a:cubicBezTo>
                  <a:lnTo>
                    <a:pt x="4069" y="2229"/>
                  </a:lnTo>
                  <a:cubicBezTo>
                    <a:pt x="4074" y="2227"/>
                    <a:pt x="4079" y="2225"/>
                    <a:pt x="4084" y="2222"/>
                  </a:cubicBezTo>
                  <a:lnTo>
                    <a:pt x="4084" y="2222"/>
                  </a:lnTo>
                  <a:cubicBezTo>
                    <a:pt x="4090" y="2219"/>
                    <a:pt x="4096" y="2217"/>
                    <a:pt x="4103" y="2213"/>
                  </a:cubicBezTo>
                  <a:lnTo>
                    <a:pt x="4103" y="2213"/>
                  </a:lnTo>
                  <a:cubicBezTo>
                    <a:pt x="4108" y="2212"/>
                    <a:pt x="4113" y="2209"/>
                    <a:pt x="4118" y="2206"/>
                  </a:cubicBezTo>
                  <a:lnTo>
                    <a:pt x="4118" y="2206"/>
                  </a:lnTo>
                  <a:cubicBezTo>
                    <a:pt x="4124" y="2204"/>
                    <a:pt x="4129" y="2202"/>
                    <a:pt x="4135" y="2199"/>
                  </a:cubicBezTo>
                  <a:lnTo>
                    <a:pt x="4135" y="2199"/>
                  </a:lnTo>
                  <a:lnTo>
                    <a:pt x="4136" y="2198"/>
                  </a:lnTo>
                  <a:lnTo>
                    <a:pt x="4136" y="2198"/>
                  </a:lnTo>
                  <a:cubicBezTo>
                    <a:pt x="4138" y="2197"/>
                    <a:pt x="4141" y="2195"/>
                    <a:pt x="4144" y="2195"/>
                  </a:cubicBezTo>
                  <a:lnTo>
                    <a:pt x="4144" y="2195"/>
                  </a:lnTo>
                  <a:cubicBezTo>
                    <a:pt x="4151" y="2191"/>
                    <a:pt x="4158" y="2187"/>
                    <a:pt x="4166" y="2183"/>
                  </a:cubicBezTo>
                  <a:lnTo>
                    <a:pt x="4166" y="2183"/>
                  </a:lnTo>
                  <a:cubicBezTo>
                    <a:pt x="4169" y="2182"/>
                    <a:pt x="4173" y="2180"/>
                    <a:pt x="4176" y="2178"/>
                  </a:cubicBezTo>
                  <a:lnTo>
                    <a:pt x="4176" y="2178"/>
                  </a:lnTo>
                  <a:cubicBezTo>
                    <a:pt x="4182" y="2175"/>
                    <a:pt x="4189" y="2172"/>
                    <a:pt x="4195" y="2168"/>
                  </a:cubicBezTo>
                  <a:lnTo>
                    <a:pt x="4195" y="2168"/>
                  </a:lnTo>
                  <a:cubicBezTo>
                    <a:pt x="4198" y="2166"/>
                    <a:pt x="4202" y="2165"/>
                    <a:pt x="4205" y="2163"/>
                  </a:cubicBezTo>
                  <a:lnTo>
                    <a:pt x="4205" y="2163"/>
                  </a:lnTo>
                  <a:cubicBezTo>
                    <a:pt x="4211" y="2159"/>
                    <a:pt x="4217" y="2156"/>
                    <a:pt x="4222" y="2153"/>
                  </a:cubicBezTo>
                  <a:lnTo>
                    <a:pt x="4222" y="2153"/>
                  </a:lnTo>
                  <a:cubicBezTo>
                    <a:pt x="4226" y="2151"/>
                    <a:pt x="4229" y="2149"/>
                    <a:pt x="4232" y="2147"/>
                  </a:cubicBezTo>
                  <a:lnTo>
                    <a:pt x="4232" y="2147"/>
                  </a:lnTo>
                  <a:cubicBezTo>
                    <a:pt x="4234" y="2147"/>
                    <a:pt x="4236" y="2145"/>
                    <a:pt x="4238" y="2144"/>
                  </a:cubicBezTo>
                  <a:lnTo>
                    <a:pt x="4238" y="2144"/>
                  </a:lnTo>
                  <a:cubicBezTo>
                    <a:pt x="4239" y="2143"/>
                    <a:pt x="4241" y="2142"/>
                    <a:pt x="4243" y="2142"/>
                  </a:cubicBezTo>
                  <a:lnTo>
                    <a:pt x="4243" y="2142"/>
                  </a:lnTo>
                  <a:cubicBezTo>
                    <a:pt x="4254" y="2135"/>
                    <a:pt x="4265" y="2128"/>
                    <a:pt x="4276" y="2122"/>
                  </a:cubicBezTo>
                  <a:lnTo>
                    <a:pt x="4276" y="2122"/>
                  </a:lnTo>
                  <a:cubicBezTo>
                    <a:pt x="4278" y="2120"/>
                    <a:pt x="4279" y="2119"/>
                    <a:pt x="4281" y="2117"/>
                  </a:cubicBezTo>
                  <a:lnTo>
                    <a:pt x="4281" y="2117"/>
                  </a:lnTo>
                  <a:cubicBezTo>
                    <a:pt x="4293" y="2111"/>
                    <a:pt x="4305" y="2103"/>
                    <a:pt x="4316" y="2095"/>
                  </a:cubicBezTo>
                  <a:lnTo>
                    <a:pt x="4316" y="2095"/>
                  </a:lnTo>
                  <a:cubicBezTo>
                    <a:pt x="4317" y="2094"/>
                    <a:pt x="4318" y="2094"/>
                    <a:pt x="4320" y="2093"/>
                  </a:cubicBezTo>
                  <a:lnTo>
                    <a:pt x="4320" y="2093"/>
                  </a:lnTo>
                  <a:cubicBezTo>
                    <a:pt x="4321" y="2092"/>
                    <a:pt x="4322" y="2091"/>
                    <a:pt x="4324" y="2089"/>
                  </a:cubicBezTo>
                  <a:lnTo>
                    <a:pt x="4324" y="2089"/>
                  </a:lnTo>
                  <a:cubicBezTo>
                    <a:pt x="4334" y="2083"/>
                    <a:pt x="4342" y="2077"/>
                    <a:pt x="4351" y="2071"/>
                  </a:cubicBezTo>
                  <a:lnTo>
                    <a:pt x="4351" y="2071"/>
                  </a:lnTo>
                  <a:cubicBezTo>
                    <a:pt x="4352" y="2070"/>
                    <a:pt x="4354" y="2069"/>
                    <a:pt x="4356" y="2067"/>
                  </a:cubicBezTo>
                  <a:lnTo>
                    <a:pt x="4356" y="2067"/>
                  </a:lnTo>
                  <a:cubicBezTo>
                    <a:pt x="4365" y="2059"/>
                    <a:pt x="4374" y="2052"/>
                    <a:pt x="4384" y="2045"/>
                  </a:cubicBezTo>
                  <a:lnTo>
                    <a:pt x="4384" y="2045"/>
                  </a:lnTo>
                  <a:cubicBezTo>
                    <a:pt x="4385" y="2044"/>
                    <a:pt x="4386" y="2044"/>
                    <a:pt x="4387" y="2043"/>
                  </a:cubicBezTo>
                  <a:lnTo>
                    <a:pt x="4387" y="2043"/>
                  </a:lnTo>
                  <a:cubicBezTo>
                    <a:pt x="4388" y="2041"/>
                    <a:pt x="4389" y="2041"/>
                    <a:pt x="4391" y="2040"/>
                  </a:cubicBezTo>
                  <a:lnTo>
                    <a:pt x="4391" y="2040"/>
                  </a:lnTo>
                  <a:cubicBezTo>
                    <a:pt x="4398" y="2034"/>
                    <a:pt x="4404" y="2028"/>
                    <a:pt x="4410" y="2022"/>
                  </a:cubicBezTo>
                  <a:lnTo>
                    <a:pt x="4410" y="2022"/>
                  </a:lnTo>
                  <a:cubicBezTo>
                    <a:pt x="4413" y="2020"/>
                    <a:pt x="4415" y="2018"/>
                    <a:pt x="4417" y="2017"/>
                  </a:cubicBezTo>
                  <a:lnTo>
                    <a:pt x="4417" y="2017"/>
                  </a:lnTo>
                  <a:cubicBezTo>
                    <a:pt x="4425" y="2009"/>
                    <a:pt x="4433" y="2002"/>
                    <a:pt x="4440" y="1994"/>
                  </a:cubicBezTo>
                  <a:lnTo>
                    <a:pt x="4440" y="1994"/>
                  </a:lnTo>
                  <a:lnTo>
                    <a:pt x="4441" y="1993"/>
                  </a:lnTo>
                  <a:lnTo>
                    <a:pt x="4441" y="1993"/>
                  </a:lnTo>
                  <a:cubicBezTo>
                    <a:pt x="4442" y="1992"/>
                    <a:pt x="4443" y="1992"/>
                    <a:pt x="4444" y="1991"/>
                  </a:cubicBezTo>
                  <a:lnTo>
                    <a:pt x="4444" y="1991"/>
                  </a:lnTo>
                  <a:cubicBezTo>
                    <a:pt x="4450" y="1984"/>
                    <a:pt x="4456" y="1978"/>
                    <a:pt x="4462" y="1972"/>
                  </a:cubicBezTo>
                  <a:lnTo>
                    <a:pt x="4462" y="1972"/>
                  </a:lnTo>
                  <a:cubicBezTo>
                    <a:pt x="4463" y="1970"/>
                    <a:pt x="4465" y="1968"/>
                    <a:pt x="4468" y="1966"/>
                  </a:cubicBezTo>
                  <a:lnTo>
                    <a:pt x="4468" y="1966"/>
                  </a:lnTo>
                  <a:cubicBezTo>
                    <a:pt x="4473" y="1959"/>
                    <a:pt x="4478" y="1953"/>
                    <a:pt x="4483" y="1947"/>
                  </a:cubicBezTo>
                  <a:lnTo>
                    <a:pt x="4483" y="1947"/>
                  </a:lnTo>
                  <a:cubicBezTo>
                    <a:pt x="4484" y="1945"/>
                    <a:pt x="4485" y="1945"/>
                    <a:pt x="4486" y="1944"/>
                  </a:cubicBezTo>
                  <a:lnTo>
                    <a:pt x="4486" y="1944"/>
                  </a:lnTo>
                  <a:cubicBezTo>
                    <a:pt x="4487" y="1944"/>
                    <a:pt x="4487" y="1944"/>
                    <a:pt x="4487" y="1943"/>
                  </a:cubicBezTo>
                  <a:lnTo>
                    <a:pt x="4487" y="1943"/>
                  </a:lnTo>
                  <a:cubicBezTo>
                    <a:pt x="4493" y="1936"/>
                    <a:pt x="4498" y="1928"/>
                    <a:pt x="4504" y="1921"/>
                  </a:cubicBezTo>
                  <a:lnTo>
                    <a:pt x="4504" y="1921"/>
                  </a:lnTo>
                  <a:cubicBezTo>
                    <a:pt x="4505" y="1919"/>
                    <a:pt x="4506" y="1917"/>
                    <a:pt x="4507" y="1915"/>
                  </a:cubicBezTo>
                  <a:lnTo>
                    <a:pt x="4507" y="1915"/>
                  </a:lnTo>
                  <a:cubicBezTo>
                    <a:pt x="4512" y="1909"/>
                    <a:pt x="4516" y="1903"/>
                    <a:pt x="4519" y="1897"/>
                  </a:cubicBezTo>
                  <a:lnTo>
                    <a:pt x="4519" y="1897"/>
                  </a:lnTo>
                  <a:cubicBezTo>
                    <a:pt x="4520" y="1896"/>
                    <a:pt x="4521" y="1895"/>
                    <a:pt x="4522" y="1893"/>
                  </a:cubicBezTo>
                  <a:lnTo>
                    <a:pt x="4522" y="1893"/>
                  </a:lnTo>
                  <a:cubicBezTo>
                    <a:pt x="4522" y="1892"/>
                    <a:pt x="4523" y="1892"/>
                    <a:pt x="4523" y="1892"/>
                  </a:cubicBezTo>
                  <a:lnTo>
                    <a:pt x="4523" y="1892"/>
                  </a:lnTo>
                  <a:cubicBezTo>
                    <a:pt x="4528" y="1884"/>
                    <a:pt x="4532" y="1876"/>
                    <a:pt x="4536" y="1868"/>
                  </a:cubicBezTo>
                  <a:lnTo>
                    <a:pt x="4536" y="1868"/>
                  </a:lnTo>
                  <a:cubicBezTo>
                    <a:pt x="4536" y="1867"/>
                    <a:pt x="4537" y="1866"/>
                    <a:pt x="4538" y="1864"/>
                  </a:cubicBezTo>
                  <a:lnTo>
                    <a:pt x="4538" y="1864"/>
                  </a:lnTo>
                  <a:cubicBezTo>
                    <a:pt x="4541" y="1858"/>
                    <a:pt x="4544" y="1851"/>
                    <a:pt x="4547" y="1844"/>
                  </a:cubicBezTo>
                  <a:lnTo>
                    <a:pt x="4547" y="1844"/>
                  </a:lnTo>
                  <a:cubicBezTo>
                    <a:pt x="4548" y="1844"/>
                    <a:pt x="4548" y="1842"/>
                    <a:pt x="4548" y="1841"/>
                  </a:cubicBezTo>
                  <a:lnTo>
                    <a:pt x="4548" y="1841"/>
                  </a:lnTo>
                  <a:cubicBezTo>
                    <a:pt x="4549" y="1840"/>
                    <a:pt x="4549" y="1839"/>
                    <a:pt x="4550" y="1838"/>
                  </a:cubicBezTo>
                  <a:lnTo>
                    <a:pt x="4550" y="1838"/>
                  </a:lnTo>
                  <a:cubicBezTo>
                    <a:pt x="4552" y="1830"/>
                    <a:pt x="4556" y="1822"/>
                    <a:pt x="4559" y="1814"/>
                  </a:cubicBezTo>
                  <a:lnTo>
                    <a:pt x="4559" y="1814"/>
                  </a:lnTo>
                  <a:lnTo>
                    <a:pt x="4559" y="1814"/>
                  </a:lnTo>
                  <a:lnTo>
                    <a:pt x="4559" y="1814"/>
                  </a:lnTo>
                  <a:cubicBezTo>
                    <a:pt x="4561" y="1806"/>
                    <a:pt x="4564" y="1797"/>
                    <a:pt x="4565" y="1790"/>
                  </a:cubicBezTo>
                  <a:lnTo>
                    <a:pt x="4565" y="1790"/>
                  </a:lnTo>
                  <a:cubicBezTo>
                    <a:pt x="4565" y="1789"/>
                    <a:pt x="4566" y="1788"/>
                    <a:pt x="4566" y="1786"/>
                  </a:cubicBezTo>
                  <a:lnTo>
                    <a:pt x="4566" y="1786"/>
                  </a:lnTo>
                  <a:cubicBezTo>
                    <a:pt x="4566" y="1785"/>
                    <a:pt x="4566" y="1784"/>
                    <a:pt x="4566" y="1784"/>
                  </a:cubicBezTo>
                  <a:lnTo>
                    <a:pt x="4566" y="1784"/>
                  </a:lnTo>
                  <a:cubicBezTo>
                    <a:pt x="4569" y="1775"/>
                    <a:pt x="4570" y="1766"/>
                    <a:pt x="4571" y="1758"/>
                  </a:cubicBezTo>
                  <a:lnTo>
                    <a:pt x="4571" y="1758"/>
                  </a:lnTo>
                  <a:cubicBezTo>
                    <a:pt x="4571" y="1757"/>
                    <a:pt x="4571" y="1757"/>
                    <a:pt x="4571" y="1756"/>
                  </a:cubicBezTo>
                  <a:lnTo>
                    <a:pt x="4571" y="1756"/>
                  </a:lnTo>
                  <a:cubicBezTo>
                    <a:pt x="4572" y="1748"/>
                    <a:pt x="4573" y="1740"/>
                    <a:pt x="4573" y="1732"/>
                  </a:cubicBezTo>
                  <a:lnTo>
                    <a:pt x="4573" y="1732"/>
                  </a:lnTo>
                  <a:cubicBezTo>
                    <a:pt x="4573" y="1731"/>
                    <a:pt x="4573" y="1729"/>
                    <a:pt x="4573" y="1729"/>
                  </a:cubicBezTo>
                  <a:lnTo>
                    <a:pt x="4573" y="1729"/>
                  </a:lnTo>
                  <a:cubicBezTo>
                    <a:pt x="4573" y="1726"/>
                    <a:pt x="4573" y="1724"/>
                    <a:pt x="4573" y="1721"/>
                  </a:cubicBezTo>
                  <a:lnTo>
                    <a:pt x="4572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0263016A-F36C-4D53-8784-B17CC0E22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9170" y="9934688"/>
              <a:ext cx="4068826" cy="2252176"/>
            </a:xfrm>
            <a:custGeom>
              <a:avLst/>
              <a:gdLst>
                <a:gd name="T0" fmla="*/ 4558 w 4574"/>
                <a:gd name="T1" fmla="*/ 92 h 2532"/>
                <a:gd name="T2" fmla="*/ 4518 w 4574"/>
                <a:gd name="T3" fmla="*/ 176 h 2532"/>
                <a:gd name="T4" fmla="*/ 4443 w 4574"/>
                <a:gd name="T5" fmla="*/ 269 h 2532"/>
                <a:gd name="T6" fmla="*/ 4349 w 4574"/>
                <a:gd name="T7" fmla="*/ 349 h 2532"/>
                <a:gd name="T8" fmla="*/ 4221 w 4574"/>
                <a:gd name="T9" fmla="*/ 432 h 2532"/>
                <a:gd name="T10" fmla="*/ 4117 w 4574"/>
                <a:gd name="T11" fmla="*/ 486 h 2532"/>
                <a:gd name="T12" fmla="*/ 3996 w 4574"/>
                <a:gd name="T13" fmla="*/ 538 h 2532"/>
                <a:gd name="T14" fmla="*/ 3812 w 4574"/>
                <a:gd name="T15" fmla="*/ 603 h 2532"/>
                <a:gd name="T16" fmla="*/ 3646 w 4574"/>
                <a:gd name="T17" fmla="*/ 651 h 2532"/>
                <a:gd name="T18" fmla="*/ 3476 w 4574"/>
                <a:gd name="T19" fmla="*/ 692 h 2532"/>
                <a:gd name="T20" fmla="*/ 3267 w 4574"/>
                <a:gd name="T21" fmla="*/ 731 h 2532"/>
                <a:gd name="T22" fmla="*/ 3082 w 4574"/>
                <a:gd name="T23" fmla="*/ 759 h 2532"/>
                <a:gd name="T24" fmla="*/ 2803 w 4574"/>
                <a:gd name="T25" fmla="*/ 789 h 2532"/>
                <a:gd name="T26" fmla="*/ 2483 w 4574"/>
                <a:gd name="T27" fmla="*/ 807 h 2532"/>
                <a:gd name="T28" fmla="*/ 2171 w 4574"/>
                <a:gd name="T29" fmla="*/ 809 h 2532"/>
                <a:gd name="T30" fmla="*/ 1931 w 4574"/>
                <a:gd name="T31" fmla="*/ 801 h 2532"/>
                <a:gd name="T32" fmla="*/ 1652 w 4574"/>
                <a:gd name="T33" fmla="*/ 779 h 2532"/>
                <a:gd name="T34" fmla="*/ 1427 w 4574"/>
                <a:gd name="T35" fmla="*/ 752 h 2532"/>
                <a:gd name="T36" fmla="*/ 1165 w 4574"/>
                <a:gd name="T37" fmla="*/ 707 h 2532"/>
                <a:gd name="T38" fmla="*/ 918 w 4574"/>
                <a:gd name="T39" fmla="*/ 651 h 2532"/>
                <a:gd name="T40" fmla="*/ 672 w 4574"/>
                <a:gd name="T41" fmla="*/ 575 h 2532"/>
                <a:gd name="T42" fmla="*/ 527 w 4574"/>
                <a:gd name="T43" fmla="*/ 519 h 2532"/>
                <a:gd name="T44" fmla="*/ 404 w 4574"/>
                <a:gd name="T45" fmla="*/ 463 h 2532"/>
                <a:gd name="T46" fmla="*/ 295 w 4574"/>
                <a:gd name="T47" fmla="*/ 400 h 2532"/>
                <a:gd name="T48" fmla="*/ 199 w 4574"/>
                <a:gd name="T49" fmla="*/ 333 h 2532"/>
                <a:gd name="T50" fmla="*/ 123 w 4574"/>
                <a:gd name="T51" fmla="*/ 265 h 2532"/>
                <a:gd name="T52" fmla="*/ 68 w 4574"/>
                <a:gd name="T53" fmla="*/ 199 h 2532"/>
                <a:gd name="T54" fmla="*/ 28 w 4574"/>
                <a:gd name="T55" fmla="*/ 131 h 2532"/>
                <a:gd name="T56" fmla="*/ 6 w 4574"/>
                <a:gd name="T57" fmla="*/ 62 h 2532"/>
                <a:gd name="T58" fmla="*/ 3 w 4574"/>
                <a:gd name="T59" fmla="*/ 1750 h 2532"/>
                <a:gd name="T60" fmla="*/ 18 w 4574"/>
                <a:gd name="T61" fmla="*/ 1823 h 2532"/>
                <a:gd name="T62" fmla="*/ 50 w 4574"/>
                <a:gd name="T63" fmla="*/ 1890 h 2532"/>
                <a:gd name="T64" fmla="*/ 100 w 4574"/>
                <a:gd name="T65" fmla="*/ 1959 h 2532"/>
                <a:gd name="T66" fmla="*/ 164 w 4574"/>
                <a:gd name="T67" fmla="*/ 2024 h 2532"/>
                <a:gd name="T68" fmla="*/ 258 w 4574"/>
                <a:gd name="T69" fmla="*/ 2097 h 2532"/>
                <a:gd name="T70" fmla="*/ 356 w 4574"/>
                <a:gd name="T71" fmla="*/ 2157 h 2532"/>
                <a:gd name="T72" fmla="*/ 475 w 4574"/>
                <a:gd name="T73" fmla="*/ 2217 h 2532"/>
                <a:gd name="T74" fmla="*/ 606 w 4574"/>
                <a:gd name="T75" fmla="*/ 2272 h 2532"/>
                <a:gd name="T76" fmla="*/ 780 w 4574"/>
                <a:gd name="T77" fmla="*/ 2333 h 2532"/>
                <a:gd name="T78" fmla="*/ 1004 w 4574"/>
                <a:gd name="T79" fmla="*/ 2393 h 2532"/>
                <a:gd name="T80" fmla="*/ 1166 w 4574"/>
                <a:gd name="T81" fmla="*/ 2428 h 2532"/>
                <a:gd name="T82" fmla="*/ 1379 w 4574"/>
                <a:gd name="T83" fmla="*/ 2466 h 2532"/>
                <a:gd name="T84" fmla="*/ 1578 w 4574"/>
                <a:gd name="T85" fmla="*/ 2492 h 2532"/>
                <a:gd name="T86" fmla="*/ 1781 w 4574"/>
                <a:gd name="T87" fmla="*/ 2512 h 2532"/>
                <a:gd name="T88" fmla="*/ 2000 w 4574"/>
                <a:gd name="T89" fmla="*/ 2525 h 2532"/>
                <a:gd name="T90" fmla="*/ 2172 w 4574"/>
                <a:gd name="T91" fmla="*/ 2530 h 2532"/>
                <a:gd name="T92" fmla="*/ 2411 w 4574"/>
                <a:gd name="T93" fmla="*/ 2530 h 2532"/>
                <a:gd name="T94" fmla="*/ 2679 w 4574"/>
                <a:gd name="T95" fmla="*/ 2519 h 2532"/>
                <a:gd name="T96" fmla="*/ 2973 w 4574"/>
                <a:gd name="T97" fmla="*/ 2494 h 2532"/>
                <a:gd name="T98" fmla="*/ 3162 w 4574"/>
                <a:gd name="T99" fmla="*/ 2469 h 2532"/>
                <a:gd name="T100" fmla="*/ 3374 w 4574"/>
                <a:gd name="T101" fmla="*/ 2435 h 2532"/>
                <a:gd name="T102" fmla="*/ 3548 w 4574"/>
                <a:gd name="T103" fmla="*/ 2396 h 2532"/>
                <a:gd name="T104" fmla="*/ 3723 w 4574"/>
                <a:gd name="T105" fmla="*/ 2352 h 2532"/>
                <a:gd name="T106" fmla="*/ 3858 w 4574"/>
                <a:gd name="T107" fmla="*/ 2310 h 2532"/>
                <a:gd name="T108" fmla="*/ 4012 w 4574"/>
                <a:gd name="T109" fmla="*/ 2254 h 2532"/>
                <a:gd name="T110" fmla="*/ 4135 w 4574"/>
                <a:gd name="T111" fmla="*/ 2199 h 2532"/>
                <a:gd name="T112" fmla="*/ 4222 w 4574"/>
                <a:gd name="T113" fmla="*/ 2153 h 2532"/>
                <a:gd name="T114" fmla="*/ 4320 w 4574"/>
                <a:gd name="T115" fmla="*/ 2093 h 2532"/>
                <a:gd name="T116" fmla="*/ 4410 w 4574"/>
                <a:gd name="T117" fmla="*/ 2022 h 2532"/>
                <a:gd name="T118" fmla="*/ 4483 w 4574"/>
                <a:gd name="T119" fmla="*/ 1947 h 2532"/>
                <a:gd name="T120" fmla="*/ 4523 w 4574"/>
                <a:gd name="T121" fmla="*/ 1892 h 2532"/>
                <a:gd name="T122" fmla="*/ 4559 w 4574"/>
                <a:gd name="T123" fmla="*/ 1814 h 2532"/>
                <a:gd name="T124" fmla="*/ 4573 w 4574"/>
                <a:gd name="T125" fmla="*/ 172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4" h="2532">
                  <a:moveTo>
                    <a:pt x="4572" y="0"/>
                  </a:moveTo>
                  <a:lnTo>
                    <a:pt x="4572" y="0"/>
                  </a:lnTo>
                  <a:cubicBezTo>
                    <a:pt x="4572" y="4"/>
                    <a:pt x="4572" y="7"/>
                    <a:pt x="4572" y="10"/>
                  </a:cubicBezTo>
                  <a:lnTo>
                    <a:pt x="4572" y="10"/>
                  </a:lnTo>
                  <a:cubicBezTo>
                    <a:pt x="4571" y="18"/>
                    <a:pt x="4571" y="27"/>
                    <a:pt x="4570" y="34"/>
                  </a:cubicBezTo>
                  <a:lnTo>
                    <a:pt x="4570" y="34"/>
                  </a:lnTo>
                  <a:cubicBezTo>
                    <a:pt x="4570" y="35"/>
                    <a:pt x="4570" y="36"/>
                    <a:pt x="4570" y="36"/>
                  </a:cubicBezTo>
                  <a:lnTo>
                    <a:pt x="4570" y="36"/>
                  </a:lnTo>
                  <a:cubicBezTo>
                    <a:pt x="4569" y="45"/>
                    <a:pt x="4567" y="53"/>
                    <a:pt x="4565" y="62"/>
                  </a:cubicBezTo>
                  <a:lnTo>
                    <a:pt x="4565" y="62"/>
                  </a:lnTo>
                  <a:cubicBezTo>
                    <a:pt x="4565" y="65"/>
                    <a:pt x="4565" y="66"/>
                    <a:pt x="4564" y="68"/>
                  </a:cubicBezTo>
                  <a:lnTo>
                    <a:pt x="4564" y="68"/>
                  </a:lnTo>
                  <a:cubicBezTo>
                    <a:pt x="4562" y="76"/>
                    <a:pt x="4561" y="84"/>
                    <a:pt x="4558" y="92"/>
                  </a:cubicBezTo>
                  <a:lnTo>
                    <a:pt x="4558" y="92"/>
                  </a:lnTo>
                  <a:lnTo>
                    <a:pt x="4558" y="93"/>
                  </a:lnTo>
                  <a:lnTo>
                    <a:pt x="4558" y="93"/>
                  </a:lnTo>
                  <a:cubicBezTo>
                    <a:pt x="4555" y="100"/>
                    <a:pt x="4552" y="109"/>
                    <a:pt x="4548" y="117"/>
                  </a:cubicBezTo>
                  <a:lnTo>
                    <a:pt x="4548" y="117"/>
                  </a:lnTo>
                  <a:cubicBezTo>
                    <a:pt x="4548" y="119"/>
                    <a:pt x="4547" y="121"/>
                    <a:pt x="4546" y="124"/>
                  </a:cubicBezTo>
                  <a:lnTo>
                    <a:pt x="4546" y="124"/>
                  </a:lnTo>
                  <a:cubicBezTo>
                    <a:pt x="4543" y="129"/>
                    <a:pt x="4540" y="136"/>
                    <a:pt x="4536" y="143"/>
                  </a:cubicBezTo>
                  <a:lnTo>
                    <a:pt x="4536" y="143"/>
                  </a:lnTo>
                  <a:cubicBezTo>
                    <a:pt x="4535" y="144"/>
                    <a:pt x="4535" y="146"/>
                    <a:pt x="4535" y="147"/>
                  </a:cubicBezTo>
                  <a:lnTo>
                    <a:pt x="4535" y="147"/>
                  </a:lnTo>
                  <a:cubicBezTo>
                    <a:pt x="4530" y="154"/>
                    <a:pt x="4526" y="162"/>
                    <a:pt x="4522" y="170"/>
                  </a:cubicBezTo>
                  <a:lnTo>
                    <a:pt x="4522" y="170"/>
                  </a:lnTo>
                  <a:cubicBezTo>
                    <a:pt x="4521" y="171"/>
                    <a:pt x="4519" y="174"/>
                    <a:pt x="4518" y="176"/>
                  </a:cubicBezTo>
                  <a:lnTo>
                    <a:pt x="4518" y="176"/>
                  </a:lnTo>
                  <a:cubicBezTo>
                    <a:pt x="4514" y="182"/>
                    <a:pt x="4511" y="188"/>
                    <a:pt x="4506" y="194"/>
                  </a:cubicBezTo>
                  <a:lnTo>
                    <a:pt x="4506" y="194"/>
                  </a:lnTo>
                  <a:cubicBezTo>
                    <a:pt x="4505" y="195"/>
                    <a:pt x="4504" y="197"/>
                    <a:pt x="4502" y="200"/>
                  </a:cubicBezTo>
                  <a:lnTo>
                    <a:pt x="4502" y="200"/>
                  </a:lnTo>
                  <a:cubicBezTo>
                    <a:pt x="4497" y="207"/>
                    <a:pt x="4492" y="214"/>
                    <a:pt x="4486" y="222"/>
                  </a:cubicBezTo>
                  <a:lnTo>
                    <a:pt x="4486" y="222"/>
                  </a:lnTo>
                  <a:cubicBezTo>
                    <a:pt x="4484" y="223"/>
                    <a:pt x="4483" y="224"/>
                    <a:pt x="4482" y="225"/>
                  </a:cubicBezTo>
                  <a:lnTo>
                    <a:pt x="4482" y="225"/>
                  </a:lnTo>
                  <a:cubicBezTo>
                    <a:pt x="4477" y="231"/>
                    <a:pt x="4472" y="238"/>
                    <a:pt x="4466" y="244"/>
                  </a:cubicBezTo>
                  <a:lnTo>
                    <a:pt x="4466" y="244"/>
                  </a:lnTo>
                  <a:cubicBezTo>
                    <a:pt x="4464" y="247"/>
                    <a:pt x="4463" y="249"/>
                    <a:pt x="4460" y="251"/>
                  </a:cubicBezTo>
                  <a:lnTo>
                    <a:pt x="4460" y="251"/>
                  </a:lnTo>
                  <a:cubicBezTo>
                    <a:pt x="4455" y="257"/>
                    <a:pt x="4449" y="263"/>
                    <a:pt x="4443" y="269"/>
                  </a:cubicBezTo>
                  <a:lnTo>
                    <a:pt x="4443" y="269"/>
                  </a:lnTo>
                  <a:cubicBezTo>
                    <a:pt x="4441" y="271"/>
                    <a:pt x="4440" y="272"/>
                    <a:pt x="4440" y="273"/>
                  </a:cubicBezTo>
                  <a:lnTo>
                    <a:pt x="4440" y="273"/>
                  </a:lnTo>
                  <a:cubicBezTo>
                    <a:pt x="4432" y="280"/>
                    <a:pt x="4424" y="288"/>
                    <a:pt x="4416" y="295"/>
                  </a:cubicBezTo>
                  <a:lnTo>
                    <a:pt x="4416" y="295"/>
                  </a:lnTo>
                  <a:cubicBezTo>
                    <a:pt x="4414" y="296"/>
                    <a:pt x="4411" y="299"/>
                    <a:pt x="4410" y="301"/>
                  </a:cubicBezTo>
                  <a:lnTo>
                    <a:pt x="4410" y="301"/>
                  </a:lnTo>
                  <a:cubicBezTo>
                    <a:pt x="4403" y="307"/>
                    <a:pt x="4396" y="312"/>
                    <a:pt x="4389" y="318"/>
                  </a:cubicBezTo>
                  <a:lnTo>
                    <a:pt x="4389" y="318"/>
                  </a:lnTo>
                  <a:cubicBezTo>
                    <a:pt x="4387" y="319"/>
                    <a:pt x="4385" y="321"/>
                    <a:pt x="4382" y="324"/>
                  </a:cubicBezTo>
                  <a:lnTo>
                    <a:pt x="4382" y="324"/>
                  </a:lnTo>
                  <a:cubicBezTo>
                    <a:pt x="4374" y="331"/>
                    <a:pt x="4364" y="338"/>
                    <a:pt x="4354" y="346"/>
                  </a:cubicBezTo>
                  <a:lnTo>
                    <a:pt x="4354" y="346"/>
                  </a:lnTo>
                  <a:cubicBezTo>
                    <a:pt x="4352" y="347"/>
                    <a:pt x="4351" y="349"/>
                    <a:pt x="4349" y="349"/>
                  </a:cubicBezTo>
                  <a:lnTo>
                    <a:pt x="4349" y="349"/>
                  </a:lnTo>
                  <a:cubicBezTo>
                    <a:pt x="4340" y="355"/>
                    <a:pt x="4332" y="362"/>
                    <a:pt x="4323" y="368"/>
                  </a:cubicBezTo>
                  <a:lnTo>
                    <a:pt x="4323" y="368"/>
                  </a:lnTo>
                  <a:cubicBezTo>
                    <a:pt x="4321" y="370"/>
                    <a:pt x="4317" y="372"/>
                    <a:pt x="4315" y="374"/>
                  </a:cubicBezTo>
                  <a:lnTo>
                    <a:pt x="4315" y="374"/>
                  </a:lnTo>
                  <a:cubicBezTo>
                    <a:pt x="4304" y="381"/>
                    <a:pt x="4292" y="389"/>
                    <a:pt x="4280" y="397"/>
                  </a:cubicBezTo>
                  <a:lnTo>
                    <a:pt x="4280" y="397"/>
                  </a:lnTo>
                  <a:cubicBezTo>
                    <a:pt x="4279" y="398"/>
                    <a:pt x="4276" y="399"/>
                    <a:pt x="4275" y="400"/>
                  </a:cubicBezTo>
                  <a:lnTo>
                    <a:pt x="4275" y="400"/>
                  </a:lnTo>
                  <a:cubicBezTo>
                    <a:pt x="4264" y="407"/>
                    <a:pt x="4253" y="414"/>
                    <a:pt x="4242" y="420"/>
                  </a:cubicBezTo>
                  <a:lnTo>
                    <a:pt x="4242" y="420"/>
                  </a:lnTo>
                  <a:cubicBezTo>
                    <a:pt x="4239" y="422"/>
                    <a:pt x="4235" y="424"/>
                    <a:pt x="4232" y="426"/>
                  </a:cubicBezTo>
                  <a:lnTo>
                    <a:pt x="4232" y="426"/>
                  </a:lnTo>
                  <a:cubicBezTo>
                    <a:pt x="4228" y="427"/>
                    <a:pt x="4225" y="430"/>
                    <a:pt x="4221" y="432"/>
                  </a:cubicBezTo>
                  <a:lnTo>
                    <a:pt x="4221" y="432"/>
                  </a:lnTo>
                  <a:cubicBezTo>
                    <a:pt x="4216" y="435"/>
                    <a:pt x="4210" y="438"/>
                    <a:pt x="4204" y="441"/>
                  </a:cubicBezTo>
                  <a:lnTo>
                    <a:pt x="4204" y="441"/>
                  </a:lnTo>
                  <a:cubicBezTo>
                    <a:pt x="4201" y="443"/>
                    <a:pt x="4196" y="445"/>
                    <a:pt x="4193" y="447"/>
                  </a:cubicBezTo>
                  <a:lnTo>
                    <a:pt x="4193" y="447"/>
                  </a:lnTo>
                  <a:cubicBezTo>
                    <a:pt x="4187" y="450"/>
                    <a:pt x="4181" y="453"/>
                    <a:pt x="4175" y="457"/>
                  </a:cubicBezTo>
                  <a:lnTo>
                    <a:pt x="4175" y="457"/>
                  </a:lnTo>
                  <a:cubicBezTo>
                    <a:pt x="4172" y="458"/>
                    <a:pt x="4168" y="460"/>
                    <a:pt x="4164" y="462"/>
                  </a:cubicBezTo>
                  <a:lnTo>
                    <a:pt x="4164" y="462"/>
                  </a:lnTo>
                  <a:cubicBezTo>
                    <a:pt x="4157" y="466"/>
                    <a:pt x="4150" y="470"/>
                    <a:pt x="4143" y="473"/>
                  </a:cubicBezTo>
                  <a:lnTo>
                    <a:pt x="4143" y="473"/>
                  </a:lnTo>
                  <a:cubicBezTo>
                    <a:pt x="4140" y="474"/>
                    <a:pt x="4137" y="476"/>
                    <a:pt x="4135" y="477"/>
                  </a:cubicBezTo>
                  <a:lnTo>
                    <a:pt x="4135" y="477"/>
                  </a:lnTo>
                  <a:cubicBezTo>
                    <a:pt x="4129" y="480"/>
                    <a:pt x="4123" y="482"/>
                    <a:pt x="4117" y="486"/>
                  </a:cubicBezTo>
                  <a:lnTo>
                    <a:pt x="4117" y="486"/>
                  </a:lnTo>
                  <a:cubicBezTo>
                    <a:pt x="4112" y="487"/>
                    <a:pt x="4107" y="490"/>
                    <a:pt x="4101" y="493"/>
                  </a:cubicBezTo>
                  <a:lnTo>
                    <a:pt x="4101" y="493"/>
                  </a:lnTo>
                  <a:cubicBezTo>
                    <a:pt x="4095" y="495"/>
                    <a:pt x="4089" y="498"/>
                    <a:pt x="4082" y="501"/>
                  </a:cubicBezTo>
                  <a:lnTo>
                    <a:pt x="4082" y="501"/>
                  </a:lnTo>
                  <a:cubicBezTo>
                    <a:pt x="4078" y="503"/>
                    <a:pt x="4073" y="506"/>
                    <a:pt x="4067" y="508"/>
                  </a:cubicBezTo>
                  <a:lnTo>
                    <a:pt x="4067" y="508"/>
                  </a:lnTo>
                  <a:cubicBezTo>
                    <a:pt x="4061" y="510"/>
                    <a:pt x="4055" y="513"/>
                    <a:pt x="4048" y="516"/>
                  </a:cubicBezTo>
                  <a:lnTo>
                    <a:pt x="4048" y="516"/>
                  </a:lnTo>
                  <a:cubicBezTo>
                    <a:pt x="4042" y="518"/>
                    <a:pt x="4037" y="521"/>
                    <a:pt x="4032" y="522"/>
                  </a:cubicBezTo>
                  <a:lnTo>
                    <a:pt x="4032" y="522"/>
                  </a:lnTo>
                  <a:cubicBezTo>
                    <a:pt x="4025" y="526"/>
                    <a:pt x="4018" y="529"/>
                    <a:pt x="4011" y="532"/>
                  </a:cubicBezTo>
                  <a:lnTo>
                    <a:pt x="4011" y="532"/>
                  </a:lnTo>
                  <a:cubicBezTo>
                    <a:pt x="4006" y="533"/>
                    <a:pt x="4001" y="536"/>
                    <a:pt x="3996" y="538"/>
                  </a:cubicBezTo>
                  <a:lnTo>
                    <a:pt x="3996" y="538"/>
                  </a:lnTo>
                  <a:cubicBezTo>
                    <a:pt x="3983" y="543"/>
                    <a:pt x="3971" y="547"/>
                    <a:pt x="3959" y="552"/>
                  </a:cubicBezTo>
                  <a:lnTo>
                    <a:pt x="3959" y="552"/>
                  </a:lnTo>
                  <a:cubicBezTo>
                    <a:pt x="3945" y="558"/>
                    <a:pt x="3931" y="563"/>
                    <a:pt x="3917" y="568"/>
                  </a:cubicBezTo>
                  <a:lnTo>
                    <a:pt x="3917" y="568"/>
                  </a:lnTo>
                  <a:cubicBezTo>
                    <a:pt x="3912" y="569"/>
                    <a:pt x="3908" y="571"/>
                    <a:pt x="3903" y="572"/>
                  </a:cubicBezTo>
                  <a:lnTo>
                    <a:pt x="3903" y="572"/>
                  </a:lnTo>
                  <a:cubicBezTo>
                    <a:pt x="3894" y="575"/>
                    <a:pt x="3884" y="579"/>
                    <a:pt x="3874" y="582"/>
                  </a:cubicBezTo>
                  <a:lnTo>
                    <a:pt x="3874" y="582"/>
                  </a:lnTo>
                  <a:cubicBezTo>
                    <a:pt x="3868" y="584"/>
                    <a:pt x="3864" y="587"/>
                    <a:pt x="3858" y="588"/>
                  </a:cubicBezTo>
                  <a:lnTo>
                    <a:pt x="3858" y="588"/>
                  </a:lnTo>
                  <a:cubicBezTo>
                    <a:pt x="3849" y="591"/>
                    <a:pt x="3840" y="594"/>
                    <a:pt x="3831" y="597"/>
                  </a:cubicBezTo>
                  <a:lnTo>
                    <a:pt x="3831" y="597"/>
                  </a:lnTo>
                  <a:cubicBezTo>
                    <a:pt x="3825" y="599"/>
                    <a:pt x="3819" y="601"/>
                    <a:pt x="3812" y="603"/>
                  </a:cubicBezTo>
                  <a:lnTo>
                    <a:pt x="3812" y="603"/>
                  </a:lnTo>
                  <a:cubicBezTo>
                    <a:pt x="3805" y="605"/>
                    <a:pt x="3796" y="608"/>
                    <a:pt x="3787" y="611"/>
                  </a:cubicBezTo>
                  <a:lnTo>
                    <a:pt x="3787" y="611"/>
                  </a:lnTo>
                  <a:cubicBezTo>
                    <a:pt x="3781" y="612"/>
                    <a:pt x="3775" y="614"/>
                    <a:pt x="3770" y="617"/>
                  </a:cubicBezTo>
                  <a:lnTo>
                    <a:pt x="3770" y="617"/>
                  </a:lnTo>
                  <a:cubicBezTo>
                    <a:pt x="3760" y="619"/>
                    <a:pt x="3750" y="622"/>
                    <a:pt x="3741" y="625"/>
                  </a:cubicBezTo>
                  <a:lnTo>
                    <a:pt x="3741" y="625"/>
                  </a:lnTo>
                  <a:cubicBezTo>
                    <a:pt x="3734" y="627"/>
                    <a:pt x="3728" y="628"/>
                    <a:pt x="3721" y="630"/>
                  </a:cubicBezTo>
                  <a:lnTo>
                    <a:pt x="3721" y="630"/>
                  </a:lnTo>
                  <a:cubicBezTo>
                    <a:pt x="3712" y="633"/>
                    <a:pt x="3703" y="635"/>
                    <a:pt x="3694" y="638"/>
                  </a:cubicBezTo>
                  <a:lnTo>
                    <a:pt x="3694" y="638"/>
                  </a:lnTo>
                  <a:cubicBezTo>
                    <a:pt x="3687" y="640"/>
                    <a:pt x="3680" y="642"/>
                    <a:pt x="3673" y="644"/>
                  </a:cubicBezTo>
                  <a:lnTo>
                    <a:pt x="3673" y="644"/>
                  </a:lnTo>
                  <a:cubicBezTo>
                    <a:pt x="3664" y="647"/>
                    <a:pt x="3654" y="649"/>
                    <a:pt x="3646" y="651"/>
                  </a:cubicBezTo>
                  <a:lnTo>
                    <a:pt x="3646" y="651"/>
                  </a:lnTo>
                  <a:cubicBezTo>
                    <a:pt x="3638" y="654"/>
                    <a:pt x="3631" y="655"/>
                    <a:pt x="3625" y="657"/>
                  </a:cubicBezTo>
                  <a:lnTo>
                    <a:pt x="3625" y="657"/>
                  </a:lnTo>
                  <a:cubicBezTo>
                    <a:pt x="3615" y="660"/>
                    <a:pt x="3605" y="661"/>
                    <a:pt x="3597" y="664"/>
                  </a:cubicBezTo>
                  <a:lnTo>
                    <a:pt x="3597" y="664"/>
                  </a:lnTo>
                  <a:cubicBezTo>
                    <a:pt x="3589" y="665"/>
                    <a:pt x="3582" y="667"/>
                    <a:pt x="3576" y="669"/>
                  </a:cubicBezTo>
                  <a:lnTo>
                    <a:pt x="3576" y="669"/>
                  </a:lnTo>
                  <a:cubicBezTo>
                    <a:pt x="3566" y="671"/>
                    <a:pt x="3557" y="673"/>
                    <a:pt x="3546" y="676"/>
                  </a:cubicBezTo>
                  <a:lnTo>
                    <a:pt x="3546" y="676"/>
                  </a:lnTo>
                  <a:cubicBezTo>
                    <a:pt x="3540" y="677"/>
                    <a:pt x="3533" y="679"/>
                    <a:pt x="3525" y="681"/>
                  </a:cubicBezTo>
                  <a:lnTo>
                    <a:pt x="3525" y="681"/>
                  </a:lnTo>
                  <a:cubicBezTo>
                    <a:pt x="3516" y="683"/>
                    <a:pt x="3506" y="685"/>
                    <a:pt x="3496" y="687"/>
                  </a:cubicBezTo>
                  <a:lnTo>
                    <a:pt x="3496" y="687"/>
                  </a:lnTo>
                  <a:cubicBezTo>
                    <a:pt x="3489" y="689"/>
                    <a:pt x="3483" y="690"/>
                    <a:pt x="3476" y="692"/>
                  </a:cubicBezTo>
                  <a:lnTo>
                    <a:pt x="3476" y="692"/>
                  </a:lnTo>
                  <a:cubicBezTo>
                    <a:pt x="3464" y="694"/>
                    <a:pt x="3454" y="696"/>
                    <a:pt x="3444" y="699"/>
                  </a:cubicBezTo>
                  <a:lnTo>
                    <a:pt x="3444" y="699"/>
                  </a:lnTo>
                  <a:cubicBezTo>
                    <a:pt x="3437" y="700"/>
                    <a:pt x="3431" y="701"/>
                    <a:pt x="3424" y="702"/>
                  </a:cubicBezTo>
                  <a:lnTo>
                    <a:pt x="3424" y="702"/>
                  </a:lnTo>
                  <a:cubicBezTo>
                    <a:pt x="3412" y="705"/>
                    <a:pt x="3400" y="707"/>
                    <a:pt x="3388" y="710"/>
                  </a:cubicBezTo>
                  <a:lnTo>
                    <a:pt x="3388" y="710"/>
                  </a:lnTo>
                  <a:cubicBezTo>
                    <a:pt x="3383" y="711"/>
                    <a:pt x="3378" y="712"/>
                    <a:pt x="3373" y="713"/>
                  </a:cubicBezTo>
                  <a:lnTo>
                    <a:pt x="3373" y="713"/>
                  </a:lnTo>
                  <a:cubicBezTo>
                    <a:pt x="3356" y="716"/>
                    <a:pt x="3338" y="719"/>
                    <a:pt x="3321" y="723"/>
                  </a:cubicBezTo>
                  <a:lnTo>
                    <a:pt x="3321" y="723"/>
                  </a:lnTo>
                  <a:cubicBezTo>
                    <a:pt x="3318" y="723"/>
                    <a:pt x="3315" y="724"/>
                    <a:pt x="3313" y="724"/>
                  </a:cubicBezTo>
                  <a:lnTo>
                    <a:pt x="3313" y="724"/>
                  </a:lnTo>
                  <a:cubicBezTo>
                    <a:pt x="3298" y="726"/>
                    <a:pt x="3283" y="729"/>
                    <a:pt x="3267" y="731"/>
                  </a:cubicBezTo>
                  <a:lnTo>
                    <a:pt x="3267" y="731"/>
                  </a:lnTo>
                  <a:cubicBezTo>
                    <a:pt x="3262" y="732"/>
                    <a:pt x="3256" y="734"/>
                    <a:pt x="3249" y="735"/>
                  </a:cubicBezTo>
                  <a:lnTo>
                    <a:pt x="3249" y="735"/>
                  </a:lnTo>
                  <a:cubicBezTo>
                    <a:pt x="3237" y="736"/>
                    <a:pt x="3226" y="738"/>
                    <a:pt x="3214" y="740"/>
                  </a:cubicBezTo>
                  <a:lnTo>
                    <a:pt x="3214" y="740"/>
                  </a:lnTo>
                  <a:cubicBezTo>
                    <a:pt x="3207" y="742"/>
                    <a:pt x="3200" y="743"/>
                    <a:pt x="3193" y="743"/>
                  </a:cubicBezTo>
                  <a:lnTo>
                    <a:pt x="3193" y="743"/>
                  </a:lnTo>
                  <a:cubicBezTo>
                    <a:pt x="3182" y="745"/>
                    <a:pt x="3171" y="747"/>
                    <a:pt x="3161" y="749"/>
                  </a:cubicBezTo>
                  <a:lnTo>
                    <a:pt x="3161" y="749"/>
                  </a:lnTo>
                  <a:cubicBezTo>
                    <a:pt x="3153" y="749"/>
                    <a:pt x="3145" y="750"/>
                    <a:pt x="3138" y="752"/>
                  </a:cubicBezTo>
                  <a:lnTo>
                    <a:pt x="3138" y="752"/>
                  </a:lnTo>
                  <a:cubicBezTo>
                    <a:pt x="3127" y="753"/>
                    <a:pt x="3117" y="755"/>
                    <a:pt x="3107" y="756"/>
                  </a:cubicBezTo>
                  <a:lnTo>
                    <a:pt x="3107" y="756"/>
                  </a:lnTo>
                  <a:cubicBezTo>
                    <a:pt x="3099" y="757"/>
                    <a:pt x="3090" y="758"/>
                    <a:pt x="3082" y="759"/>
                  </a:cubicBezTo>
                  <a:lnTo>
                    <a:pt x="3082" y="759"/>
                  </a:lnTo>
                  <a:cubicBezTo>
                    <a:pt x="3072" y="760"/>
                    <a:pt x="3062" y="762"/>
                    <a:pt x="3052" y="763"/>
                  </a:cubicBezTo>
                  <a:lnTo>
                    <a:pt x="3052" y="763"/>
                  </a:lnTo>
                  <a:cubicBezTo>
                    <a:pt x="3043" y="764"/>
                    <a:pt x="3036" y="765"/>
                    <a:pt x="3028" y="766"/>
                  </a:cubicBezTo>
                  <a:lnTo>
                    <a:pt x="3028" y="766"/>
                  </a:lnTo>
                  <a:cubicBezTo>
                    <a:pt x="3017" y="767"/>
                    <a:pt x="3006" y="769"/>
                    <a:pt x="2996" y="770"/>
                  </a:cubicBezTo>
                  <a:lnTo>
                    <a:pt x="2996" y="770"/>
                  </a:lnTo>
                  <a:cubicBezTo>
                    <a:pt x="2988" y="771"/>
                    <a:pt x="2980" y="772"/>
                    <a:pt x="2972" y="772"/>
                  </a:cubicBezTo>
                  <a:lnTo>
                    <a:pt x="2972" y="772"/>
                  </a:lnTo>
                  <a:cubicBezTo>
                    <a:pt x="2961" y="774"/>
                    <a:pt x="2951" y="775"/>
                    <a:pt x="2940" y="776"/>
                  </a:cubicBezTo>
                  <a:lnTo>
                    <a:pt x="2940" y="776"/>
                  </a:lnTo>
                  <a:cubicBezTo>
                    <a:pt x="2933" y="777"/>
                    <a:pt x="2927" y="778"/>
                    <a:pt x="2920" y="779"/>
                  </a:cubicBezTo>
                  <a:lnTo>
                    <a:pt x="2920" y="779"/>
                  </a:lnTo>
                  <a:cubicBezTo>
                    <a:pt x="2881" y="782"/>
                    <a:pt x="2842" y="786"/>
                    <a:pt x="2803" y="789"/>
                  </a:cubicBezTo>
                  <a:lnTo>
                    <a:pt x="2803" y="789"/>
                  </a:lnTo>
                  <a:cubicBezTo>
                    <a:pt x="2802" y="789"/>
                    <a:pt x="2802" y="789"/>
                    <a:pt x="2802" y="789"/>
                  </a:cubicBezTo>
                  <a:lnTo>
                    <a:pt x="2802" y="789"/>
                  </a:lnTo>
                  <a:cubicBezTo>
                    <a:pt x="2762" y="792"/>
                    <a:pt x="2722" y="795"/>
                    <a:pt x="2682" y="797"/>
                  </a:cubicBezTo>
                  <a:lnTo>
                    <a:pt x="2682" y="797"/>
                  </a:lnTo>
                  <a:cubicBezTo>
                    <a:pt x="2678" y="798"/>
                    <a:pt x="2674" y="798"/>
                    <a:pt x="2670" y="798"/>
                  </a:cubicBezTo>
                  <a:lnTo>
                    <a:pt x="2670" y="798"/>
                  </a:lnTo>
                  <a:cubicBezTo>
                    <a:pt x="2642" y="800"/>
                    <a:pt x="2612" y="802"/>
                    <a:pt x="2584" y="803"/>
                  </a:cubicBezTo>
                  <a:lnTo>
                    <a:pt x="2584" y="803"/>
                  </a:lnTo>
                  <a:cubicBezTo>
                    <a:pt x="2583" y="803"/>
                    <a:pt x="2583" y="803"/>
                    <a:pt x="2582" y="803"/>
                  </a:cubicBezTo>
                  <a:lnTo>
                    <a:pt x="2582" y="803"/>
                  </a:lnTo>
                  <a:cubicBezTo>
                    <a:pt x="2554" y="804"/>
                    <a:pt x="2525" y="806"/>
                    <a:pt x="2497" y="807"/>
                  </a:cubicBezTo>
                  <a:lnTo>
                    <a:pt x="2497" y="807"/>
                  </a:lnTo>
                  <a:cubicBezTo>
                    <a:pt x="2492" y="807"/>
                    <a:pt x="2487" y="807"/>
                    <a:pt x="2483" y="807"/>
                  </a:cubicBezTo>
                  <a:lnTo>
                    <a:pt x="2483" y="807"/>
                  </a:lnTo>
                  <a:cubicBezTo>
                    <a:pt x="2459" y="808"/>
                    <a:pt x="2434" y="808"/>
                    <a:pt x="2410" y="808"/>
                  </a:cubicBezTo>
                  <a:lnTo>
                    <a:pt x="2410" y="808"/>
                  </a:lnTo>
                  <a:cubicBezTo>
                    <a:pt x="2404" y="809"/>
                    <a:pt x="2399" y="809"/>
                    <a:pt x="2393" y="809"/>
                  </a:cubicBezTo>
                  <a:lnTo>
                    <a:pt x="2393" y="809"/>
                  </a:lnTo>
                  <a:cubicBezTo>
                    <a:pt x="2371" y="809"/>
                    <a:pt x="2349" y="810"/>
                    <a:pt x="2327" y="810"/>
                  </a:cubicBezTo>
                  <a:lnTo>
                    <a:pt x="2327" y="810"/>
                  </a:lnTo>
                  <a:cubicBezTo>
                    <a:pt x="2323" y="810"/>
                    <a:pt x="2320" y="810"/>
                    <a:pt x="2316" y="810"/>
                  </a:cubicBezTo>
                  <a:lnTo>
                    <a:pt x="2316" y="810"/>
                  </a:lnTo>
                  <a:cubicBezTo>
                    <a:pt x="2292" y="810"/>
                    <a:pt x="2269" y="810"/>
                    <a:pt x="2245" y="810"/>
                  </a:cubicBezTo>
                  <a:lnTo>
                    <a:pt x="2245" y="810"/>
                  </a:lnTo>
                  <a:cubicBezTo>
                    <a:pt x="2240" y="810"/>
                    <a:pt x="2234" y="810"/>
                    <a:pt x="2228" y="810"/>
                  </a:cubicBezTo>
                  <a:lnTo>
                    <a:pt x="2228" y="810"/>
                  </a:lnTo>
                  <a:cubicBezTo>
                    <a:pt x="2209" y="809"/>
                    <a:pt x="2191" y="809"/>
                    <a:pt x="2171" y="809"/>
                  </a:cubicBezTo>
                  <a:lnTo>
                    <a:pt x="2171" y="809"/>
                  </a:lnTo>
                  <a:cubicBezTo>
                    <a:pt x="2165" y="809"/>
                    <a:pt x="2160" y="809"/>
                    <a:pt x="2155" y="808"/>
                  </a:cubicBezTo>
                  <a:lnTo>
                    <a:pt x="2155" y="808"/>
                  </a:lnTo>
                  <a:cubicBezTo>
                    <a:pt x="2132" y="808"/>
                    <a:pt x="2109" y="808"/>
                    <a:pt x="2087" y="808"/>
                  </a:cubicBezTo>
                  <a:lnTo>
                    <a:pt x="2087" y="808"/>
                  </a:lnTo>
                  <a:cubicBezTo>
                    <a:pt x="2083" y="807"/>
                    <a:pt x="2078" y="807"/>
                    <a:pt x="2074" y="807"/>
                  </a:cubicBezTo>
                  <a:lnTo>
                    <a:pt x="2074" y="807"/>
                  </a:lnTo>
                  <a:cubicBezTo>
                    <a:pt x="2055" y="806"/>
                    <a:pt x="2036" y="806"/>
                    <a:pt x="2017" y="805"/>
                  </a:cubicBezTo>
                  <a:lnTo>
                    <a:pt x="2017" y="805"/>
                  </a:lnTo>
                  <a:cubicBezTo>
                    <a:pt x="2011" y="804"/>
                    <a:pt x="2004" y="804"/>
                    <a:pt x="1998" y="804"/>
                  </a:cubicBezTo>
                  <a:lnTo>
                    <a:pt x="1998" y="804"/>
                  </a:lnTo>
                  <a:cubicBezTo>
                    <a:pt x="1980" y="803"/>
                    <a:pt x="1963" y="802"/>
                    <a:pt x="1945" y="802"/>
                  </a:cubicBezTo>
                  <a:lnTo>
                    <a:pt x="1945" y="802"/>
                  </a:lnTo>
                  <a:cubicBezTo>
                    <a:pt x="1941" y="801"/>
                    <a:pt x="1935" y="801"/>
                    <a:pt x="1931" y="801"/>
                  </a:cubicBezTo>
                  <a:lnTo>
                    <a:pt x="1931" y="801"/>
                  </a:lnTo>
                  <a:cubicBezTo>
                    <a:pt x="1909" y="799"/>
                    <a:pt x="1887" y="798"/>
                    <a:pt x="1866" y="796"/>
                  </a:cubicBezTo>
                  <a:lnTo>
                    <a:pt x="1866" y="796"/>
                  </a:lnTo>
                  <a:cubicBezTo>
                    <a:pt x="1860" y="796"/>
                    <a:pt x="1855" y="796"/>
                    <a:pt x="1849" y="796"/>
                  </a:cubicBezTo>
                  <a:lnTo>
                    <a:pt x="1849" y="796"/>
                  </a:lnTo>
                  <a:cubicBezTo>
                    <a:pt x="1833" y="795"/>
                    <a:pt x="1816" y="793"/>
                    <a:pt x="1800" y="792"/>
                  </a:cubicBezTo>
                  <a:lnTo>
                    <a:pt x="1800" y="792"/>
                  </a:lnTo>
                  <a:cubicBezTo>
                    <a:pt x="1793" y="791"/>
                    <a:pt x="1786" y="791"/>
                    <a:pt x="1780" y="790"/>
                  </a:cubicBezTo>
                  <a:lnTo>
                    <a:pt x="1780" y="790"/>
                  </a:lnTo>
                  <a:cubicBezTo>
                    <a:pt x="1762" y="789"/>
                    <a:pt x="1745" y="788"/>
                    <a:pt x="1728" y="786"/>
                  </a:cubicBezTo>
                  <a:lnTo>
                    <a:pt x="1728" y="786"/>
                  </a:lnTo>
                  <a:cubicBezTo>
                    <a:pt x="1724" y="786"/>
                    <a:pt x="1720" y="785"/>
                    <a:pt x="1715" y="785"/>
                  </a:cubicBezTo>
                  <a:lnTo>
                    <a:pt x="1715" y="785"/>
                  </a:lnTo>
                  <a:cubicBezTo>
                    <a:pt x="1694" y="783"/>
                    <a:pt x="1672" y="781"/>
                    <a:pt x="1652" y="779"/>
                  </a:cubicBezTo>
                  <a:lnTo>
                    <a:pt x="1652" y="779"/>
                  </a:lnTo>
                  <a:cubicBezTo>
                    <a:pt x="1646" y="779"/>
                    <a:pt x="1641" y="778"/>
                    <a:pt x="1636" y="778"/>
                  </a:cubicBezTo>
                  <a:lnTo>
                    <a:pt x="1636" y="778"/>
                  </a:lnTo>
                  <a:cubicBezTo>
                    <a:pt x="1619" y="776"/>
                    <a:pt x="1603" y="774"/>
                    <a:pt x="1588" y="772"/>
                  </a:cubicBezTo>
                  <a:lnTo>
                    <a:pt x="1588" y="772"/>
                  </a:lnTo>
                  <a:cubicBezTo>
                    <a:pt x="1581" y="772"/>
                    <a:pt x="1574" y="771"/>
                    <a:pt x="1567" y="770"/>
                  </a:cubicBezTo>
                  <a:lnTo>
                    <a:pt x="1567" y="770"/>
                  </a:lnTo>
                  <a:cubicBezTo>
                    <a:pt x="1551" y="768"/>
                    <a:pt x="1534" y="766"/>
                    <a:pt x="1517" y="764"/>
                  </a:cubicBezTo>
                  <a:lnTo>
                    <a:pt x="1517" y="764"/>
                  </a:lnTo>
                  <a:cubicBezTo>
                    <a:pt x="1513" y="763"/>
                    <a:pt x="1508" y="763"/>
                    <a:pt x="1504" y="762"/>
                  </a:cubicBezTo>
                  <a:lnTo>
                    <a:pt x="1504" y="762"/>
                  </a:lnTo>
                  <a:cubicBezTo>
                    <a:pt x="1483" y="760"/>
                    <a:pt x="1462" y="757"/>
                    <a:pt x="1441" y="753"/>
                  </a:cubicBezTo>
                  <a:lnTo>
                    <a:pt x="1441" y="753"/>
                  </a:lnTo>
                  <a:cubicBezTo>
                    <a:pt x="1437" y="753"/>
                    <a:pt x="1432" y="753"/>
                    <a:pt x="1427" y="752"/>
                  </a:cubicBezTo>
                  <a:lnTo>
                    <a:pt x="1427" y="752"/>
                  </a:lnTo>
                  <a:cubicBezTo>
                    <a:pt x="1411" y="749"/>
                    <a:pt x="1393" y="747"/>
                    <a:pt x="1377" y="744"/>
                  </a:cubicBezTo>
                  <a:lnTo>
                    <a:pt x="1377" y="744"/>
                  </a:lnTo>
                  <a:cubicBezTo>
                    <a:pt x="1371" y="743"/>
                    <a:pt x="1365" y="743"/>
                    <a:pt x="1358" y="742"/>
                  </a:cubicBezTo>
                  <a:lnTo>
                    <a:pt x="1358" y="742"/>
                  </a:lnTo>
                  <a:cubicBezTo>
                    <a:pt x="1340" y="739"/>
                    <a:pt x="1322" y="736"/>
                    <a:pt x="1305" y="733"/>
                  </a:cubicBezTo>
                  <a:lnTo>
                    <a:pt x="1305" y="733"/>
                  </a:lnTo>
                  <a:cubicBezTo>
                    <a:pt x="1302" y="732"/>
                    <a:pt x="1299" y="732"/>
                    <a:pt x="1296" y="731"/>
                  </a:cubicBezTo>
                  <a:lnTo>
                    <a:pt x="1296" y="731"/>
                  </a:lnTo>
                  <a:cubicBezTo>
                    <a:pt x="1274" y="728"/>
                    <a:pt x="1253" y="724"/>
                    <a:pt x="1232" y="720"/>
                  </a:cubicBezTo>
                  <a:lnTo>
                    <a:pt x="1232" y="720"/>
                  </a:lnTo>
                  <a:cubicBezTo>
                    <a:pt x="1226" y="719"/>
                    <a:pt x="1221" y="718"/>
                    <a:pt x="1215" y="717"/>
                  </a:cubicBezTo>
                  <a:lnTo>
                    <a:pt x="1215" y="717"/>
                  </a:lnTo>
                  <a:cubicBezTo>
                    <a:pt x="1199" y="714"/>
                    <a:pt x="1182" y="711"/>
                    <a:pt x="1165" y="707"/>
                  </a:cubicBezTo>
                  <a:lnTo>
                    <a:pt x="1165" y="707"/>
                  </a:lnTo>
                  <a:cubicBezTo>
                    <a:pt x="1160" y="707"/>
                    <a:pt x="1155" y="706"/>
                    <a:pt x="1151" y="705"/>
                  </a:cubicBezTo>
                  <a:lnTo>
                    <a:pt x="1151" y="705"/>
                  </a:lnTo>
                  <a:cubicBezTo>
                    <a:pt x="1129" y="700"/>
                    <a:pt x="1107" y="696"/>
                    <a:pt x="1085" y="691"/>
                  </a:cubicBezTo>
                  <a:lnTo>
                    <a:pt x="1085" y="691"/>
                  </a:lnTo>
                  <a:cubicBezTo>
                    <a:pt x="1081" y="690"/>
                    <a:pt x="1076" y="689"/>
                    <a:pt x="1071" y="688"/>
                  </a:cubicBezTo>
                  <a:lnTo>
                    <a:pt x="1071" y="688"/>
                  </a:lnTo>
                  <a:cubicBezTo>
                    <a:pt x="1052" y="683"/>
                    <a:pt x="1033" y="679"/>
                    <a:pt x="1014" y="675"/>
                  </a:cubicBezTo>
                  <a:lnTo>
                    <a:pt x="1014" y="675"/>
                  </a:lnTo>
                  <a:cubicBezTo>
                    <a:pt x="1011" y="674"/>
                    <a:pt x="1007" y="673"/>
                    <a:pt x="1004" y="672"/>
                  </a:cubicBezTo>
                  <a:lnTo>
                    <a:pt x="1004" y="672"/>
                  </a:lnTo>
                  <a:cubicBezTo>
                    <a:pt x="980" y="666"/>
                    <a:pt x="955" y="660"/>
                    <a:pt x="932" y="654"/>
                  </a:cubicBezTo>
                  <a:lnTo>
                    <a:pt x="932" y="654"/>
                  </a:lnTo>
                  <a:cubicBezTo>
                    <a:pt x="927" y="653"/>
                    <a:pt x="922" y="652"/>
                    <a:pt x="918" y="651"/>
                  </a:cubicBezTo>
                  <a:lnTo>
                    <a:pt x="918" y="651"/>
                  </a:lnTo>
                  <a:cubicBezTo>
                    <a:pt x="895" y="645"/>
                    <a:pt x="872" y="638"/>
                    <a:pt x="849" y="631"/>
                  </a:cubicBezTo>
                  <a:lnTo>
                    <a:pt x="849" y="631"/>
                  </a:lnTo>
                  <a:cubicBezTo>
                    <a:pt x="843" y="630"/>
                    <a:pt x="839" y="628"/>
                    <a:pt x="834" y="627"/>
                  </a:cubicBezTo>
                  <a:lnTo>
                    <a:pt x="834" y="627"/>
                  </a:lnTo>
                  <a:cubicBezTo>
                    <a:pt x="820" y="624"/>
                    <a:pt x="807" y="619"/>
                    <a:pt x="794" y="616"/>
                  </a:cubicBezTo>
                  <a:lnTo>
                    <a:pt x="794" y="616"/>
                  </a:lnTo>
                  <a:cubicBezTo>
                    <a:pt x="789" y="614"/>
                    <a:pt x="784" y="612"/>
                    <a:pt x="778" y="611"/>
                  </a:cubicBezTo>
                  <a:lnTo>
                    <a:pt x="778" y="611"/>
                  </a:lnTo>
                  <a:cubicBezTo>
                    <a:pt x="761" y="605"/>
                    <a:pt x="744" y="599"/>
                    <a:pt x="726" y="594"/>
                  </a:cubicBezTo>
                  <a:lnTo>
                    <a:pt x="726" y="594"/>
                  </a:lnTo>
                  <a:cubicBezTo>
                    <a:pt x="712" y="589"/>
                    <a:pt x="698" y="585"/>
                    <a:pt x="685" y="580"/>
                  </a:cubicBezTo>
                  <a:lnTo>
                    <a:pt x="685" y="580"/>
                  </a:lnTo>
                  <a:cubicBezTo>
                    <a:pt x="680" y="578"/>
                    <a:pt x="677" y="577"/>
                    <a:pt x="672" y="575"/>
                  </a:cubicBezTo>
                  <a:lnTo>
                    <a:pt x="672" y="575"/>
                  </a:lnTo>
                  <a:cubicBezTo>
                    <a:pt x="663" y="572"/>
                    <a:pt x="655" y="569"/>
                    <a:pt x="645" y="566"/>
                  </a:cubicBezTo>
                  <a:lnTo>
                    <a:pt x="645" y="566"/>
                  </a:lnTo>
                  <a:cubicBezTo>
                    <a:pt x="639" y="564"/>
                    <a:pt x="633" y="561"/>
                    <a:pt x="626" y="559"/>
                  </a:cubicBezTo>
                  <a:lnTo>
                    <a:pt x="626" y="559"/>
                  </a:lnTo>
                  <a:cubicBezTo>
                    <a:pt x="619" y="556"/>
                    <a:pt x="612" y="553"/>
                    <a:pt x="604" y="551"/>
                  </a:cubicBezTo>
                  <a:lnTo>
                    <a:pt x="604" y="551"/>
                  </a:lnTo>
                  <a:cubicBezTo>
                    <a:pt x="598" y="548"/>
                    <a:pt x="592" y="546"/>
                    <a:pt x="586" y="544"/>
                  </a:cubicBezTo>
                  <a:lnTo>
                    <a:pt x="586" y="544"/>
                  </a:lnTo>
                  <a:cubicBezTo>
                    <a:pt x="579" y="540"/>
                    <a:pt x="571" y="538"/>
                    <a:pt x="564" y="535"/>
                  </a:cubicBezTo>
                  <a:lnTo>
                    <a:pt x="564" y="535"/>
                  </a:lnTo>
                  <a:cubicBezTo>
                    <a:pt x="558" y="533"/>
                    <a:pt x="553" y="530"/>
                    <a:pt x="547" y="528"/>
                  </a:cubicBezTo>
                  <a:lnTo>
                    <a:pt x="547" y="528"/>
                  </a:lnTo>
                  <a:cubicBezTo>
                    <a:pt x="541" y="525"/>
                    <a:pt x="533" y="522"/>
                    <a:pt x="527" y="519"/>
                  </a:cubicBezTo>
                  <a:lnTo>
                    <a:pt x="527" y="519"/>
                  </a:lnTo>
                  <a:cubicBezTo>
                    <a:pt x="521" y="516"/>
                    <a:pt x="515" y="515"/>
                    <a:pt x="510" y="512"/>
                  </a:cubicBezTo>
                  <a:lnTo>
                    <a:pt x="510" y="512"/>
                  </a:lnTo>
                  <a:cubicBezTo>
                    <a:pt x="503" y="509"/>
                    <a:pt x="496" y="506"/>
                    <a:pt x="489" y="503"/>
                  </a:cubicBezTo>
                  <a:lnTo>
                    <a:pt x="489" y="503"/>
                  </a:lnTo>
                  <a:cubicBezTo>
                    <a:pt x="484" y="501"/>
                    <a:pt x="479" y="499"/>
                    <a:pt x="473" y="496"/>
                  </a:cubicBezTo>
                  <a:lnTo>
                    <a:pt x="473" y="496"/>
                  </a:lnTo>
                  <a:cubicBezTo>
                    <a:pt x="467" y="493"/>
                    <a:pt x="460" y="490"/>
                    <a:pt x="454" y="486"/>
                  </a:cubicBezTo>
                  <a:lnTo>
                    <a:pt x="454" y="486"/>
                  </a:lnTo>
                  <a:cubicBezTo>
                    <a:pt x="449" y="484"/>
                    <a:pt x="443" y="481"/>
                    <a:pt x="438" y="479"/>
                  </a:cubicBezTo>
                  <a:lnTo>
                    <a:pt x="438" y="479"/>
                  </a:lnTo>
                  <a:cubicBezTo>
                    <a:pt x="432" y="476"/>
                    <a:pt x="426" y="473"/>
                    <a:pt x="420" y="470"/>
                  </a:cubicBezTo>
                  <a:lnTo>
                    <a:pt x="420" y="470"/>
                  </a:lnTo>
                  <a:cubicBezTo>
                    <a:pt x="415" y="467"/>
                    <a:pt x="409" y="465"/>
                    <a:pt x="404" y="463"/>
                  </a:cubicBezTo>
                  <a:lnTo>
                    <a:pt x="404" y="463"/>
                  </a:lnTo>
                  <a:cubicBezTo>
                    <a:pt x="399" y="459"/>
                    <a:pt x="392" y="457"/>
                    <a:pt x="386" y="453"/>
                  </a:cubicBezTo>
                  <a:lnTo>
                    <a:pt x="386" y="453"/>
                  </a:lnTo>
                  <a:cubicBezTo>
                    <a:pt x="382" y="450"/>
                    <a:pt x="377" y="448"/>
                    <a:pt x="372" y="445"/>
                  </a:cubicBezTo>
                  <a:lnTo>
                    <a:pt x="372" y="445"/>
                  </a:lnTo>
                  <a:cubicBezTo>
                    <a:pt x="366" y="442"/>
                    <a:pt x="361" y="440"/>
                    <a:pt x="355" y="436"/>
                  </a:cubicBezTo>
                  <a:lnTo>
                    <a:pt x="355" y="436"/>
                  </a:lnTo>
                  <a:cubicBezTo>
                    <a:pt x="350" y="434"/>
                    <a:pt x="345" y="431"/>
                    <a:pt x="341" y="428"/>
                  </a:cubicBezTo>
                  <a:lnTo>
                    <a:pt x="341" y="428"/>
                  </a:lnTo>
                  <a:cubicBezTo>
                    <a:pt x="335" y="425"/>
                    <a:pt x="330" y="421"/>
                    <a:pt x="324" y="418"/>
                  </a:cubicBezTo>
                  <a:lnTo>
                    <a:pt x="324" y="418"/>
                  </a:lnTo>
                  <a:cubicBezTo>
                    <a:pt x="320" y="415"/>
                    <a:pt x="315" y="414"/>
                    <a:pt x="312" y="411"/>
                  </a:cubicBezTo>
                  <a:lnTo>
                    <a:pt x="312" y="411"/>
                  </a:lnTo>
                  <a:cubicBezTo>
                    <a:pt x="306" y="408"/>
                    <a:pt x="300" y="404"/>
                    <a:pt x="295" y="400"/>
                  </a:cubicBezTo>
                  <a:lnTo>
                    <a:pt x="295" y="400"/>
                  </a:lnTo>
                  <a:cubicBezTo>
                    <a:pt x="291" y="398"/>
                    <a:pt x="287" y="396"/>
                    <a:pt x="284" y="393"/>
                  </a:cubicBezTo>
                  <a:lnTo>
                    <a:pt x="284" y="393"/>
                  </a:lnTo>
                  <a:cubicBezTo>
                    <a:pt x="277" y="390"/>
                    <a:pt x="271" y="385"/>
                    <a:pt x="265" y="381"/>
                  </a:cubicBezTo>
                  <a:lnTo>
                    <a:pt x="265" y="381"/>
                  </a:lnTo>
                  <a:cubicBezTo>
                    <a:pt x="262" y="379"/>
                    <a:pt x="259" y="378"/>
                    <a:pt x="256" y="375"/>
                  </a:cubicBezTo>
                  <a:lnTo>
                    <a:pt x="256" y="375"/>
                  </a:lnTo>
                  <a:cubicBezTo>
                    <a:pt x="248" y="369"/>
                    <a:pt x="239" y="363"/>
                    <a:pt x="231" y="357"/>
                  </a:cubicBezTo>
                  <a:lnTo>
                    <a:pt x="231" y="357"/>
                  </a:lnTo>
                  <a:cubicBezTo>
                    <a:pt x="231" y="357"/>
                    <a:pt x="230" y="356"/>
                    <a:pt x="229" y="356"/>
                  </a:cubicBezTo>
                  <a:lnTo>
                    <a:pt x="229" y="356"/>
                  </a:lnTo>
                  <a:cubicBezTo>
                    <a:pt x="221" y="351"/>
                    <a:pt x="214" y="345"/>
                    <a:pt x="207" y="339"/>
                  </a:cubicBezTo>
                  <a:lnTo>
                    <a:pt x="207" y="339"/>
                  </a:lnTo>
                  <a:cubicBezTo>
                    <a:pt x="204" y="338"/>
                    <a:pt x="202" y="335"/>
                    <a:pt x="199" y="333"/>
                  </a:cubicBezTo>
                  <a:lnTo>
                    <a:pt x="199" y="333"/>
                  </a:lnTo>
                  <a:cubicBezTo>
                    <a:pt x="194" y="329"/>
                    <a:pt x="189" y="326"/>
                    <a:pt x="183" y="321"/>
                  </a:cubicBezTo>
                  <a:lnTo>
                    <a:pt x="183" y="321"/>
                  </a:lnTo>
                  <a:cubicBezTo>
                    <a:pt x="181" y="319"/>
                    <a:pt x="178" y="316"/>
                    <a:pt x="175" y="313"/>
                  </a:cubicBezTo>
                  <a:lnTo>
                    <a:pt x="175" y="313"/>
                  </a:lnTo>
                  <a:cubicBezTo>
                    <a:pt x="171" y="310"/>
                    <a:pt x="166" y="306"/>
                    <a:pt x="162" y="302"/>
                  </a:cubicBezTo>
                  <a:lnTo>
                    <a:pt x="162" y="302"/>
                  </a:lnTo>
                  <a:cubicBezTo>
                    <a:pt x="159" y="300"/>
                    <a:pt x="156" y="297"/>
                    <a:pt x="153" y="295"/>
                  </a:cubicBezTo>
                  <a:lnTo>
                    <a:pt x="153" y="295"/>
                  </a:lnTo>
                  <a:cubicBezTo>
                    <a:pt x="150" y="291"/>
                    <a:pt x="146" y="288"/>
                    <a:pt x="142" y="283"/>
                  </a:cubicBezTo>
                  <a:lnTo>
                    <a:pt x="142" y="283"/>
                  </a:lnTo>
                  <a:cubicBezTo>
                    <a:pt x="139" y="281"/>
                    <a:pt x="136" y="279"/>
                    <a:pt x="134" y="276"/>
                  </a:cubicBezTo>
                  <a:lnTo>
                    <a:pt x="134" y="276"/>
                  </a:lnTo>
                  <a:cubicBezTo>
                    <a:pt x="130" y="273"/>
                    <a:pt x="127" y="268"/>
                    <a:pt x="123" y="265"/>
                  </a:cubicBezTo>
                  <a:lnTo>
                    <a:pt x="123" y="265"/>
                  </a:lnTo>
                  <a:cubicBezTo>
                    <a:pt x="120" y="262"/>
                    <a:pt x="117" y="260"/>
                    <a:pt x="115" y="256"/>
                  </a:cubicBezTo>
                  <a:lnTo>
                    <a:pt x="115" y="256"/>
                  </a:lnTo>
                  <a:cubicBezTo>
                    <a:pt x="112" y="253"/>
                    <a:pt x="109" y="249"/>
                    <a:pt x="106" y="246"/>
                  </a:cubicBezTo>
                  <a:lnTo>
                    <a:pt x="106" y="246"/>
                  </a:lnTo>
                  <a:cubicBezTo>
                    <a:pt x="103" y="243"/>
                    <a:pt x="100" y="241"/>
                    <a:pt x="98" y="237"/>
                  </a:cubicBezTo>
                  <a:lnTo>
                    <a:pt x="98" y="237"/>
                  </a:lnTo>
                  <a:cubicBezTo>
                    <a:pt x="95" y="234"/>
                    <a:pt x="92" y="230"/>
                    <a:pt x="89" y="227"/>
                  </a:cubicBezTo>
                  <a:lnTo>
                    <a:pt x="89" y="227"/>
                  </a:lnTo>
                  <a:cubicBezTo>
                    <a:pt x="87" y="224"/>
                    <a:pt x="85" y="221"/>
                    <a:pt x="83" y="219"/>
                  </a:cubicBezTo>
                  <a:lnTo>
                    <a:pt x="83" y="219"/>
                  </a:lnTo>
                  <a:cubicBezTo>
                    <a:pt x="80" y="215"/>
                    <a:pt x="77" y="212"/>
                    <a:pt x="75" y="208"/>
                  </a:cubicBezTo>
                  <a:lnTo>
                    <a:pt x="75" y="208"/>
                  </a:lnTo>
                  <a:cubicBezTo>
                    <a:pt x="72" y="205"/>
                    <a:pt x="70" y="202"/>
                    <a:pt x="68" y="199"/>
                  </a:cubicBezTo>
                  <a:lnTo>
                    <a:pt x="68" y="199"/>
                  </a:lnTo>
                  <a:cubicBezTo>
                    <a:pt x="66" y="195"/>
                    <a:pt x="64" y="192"/>
                    <a:pt x="61" y="188"/>
                  </a:cubicBezTo>
                  <a:lnTo>
                    <a:pt x="61" y="188"/>
                  </a:lnTo>
                  <a:cubicBezTo>
                    <a:pt x="59" y="186"/>
                    <a:pt x="58" y="183"/>
                    <a:pt x="55" y="180"/>
                  </a:cubicBezTo>
                  <a:lnTo>
                    <a:pt x="55" y="180"/>
                  </a:lnTo>
                  <a:cubicBezTo>
                    <a:pt x="53" y="177"/>
                    <a:pt x="51" y="172"/>
                    <a:pt x="49" y="169"/>
                  </a:cubicBezTo>
                  <a:lnTo>
                    <a:pt x="49" y="169"/>
                  </a:lnTo>
                  <a:cubicBezTo>
                    <a:pt x="47" y="166"/>
                    <a:pt x="46" y="163"/>
                    <a:pt x="44" y="160"/>
                  </a:cubicBezTo>
                  <a:lnTo>
                    <a:pt x="44" y="160"/>
                  </a:lnTo>
                  <a:cubicBezTo>
                    <a:pt x="42" y="157"/>
                    <a:pt x="40" y="154"/>
                    <a:pt x="38" y="150"/>
                  </a:cubicBezTo>
                  <a:lnTo>
                    <a:pt x="38" y="150"/>
                  </a:lnTo>
                  <a:cubicBezTo>
                    <a:pt x="36" y="147"/>
                    <a:pt x="35" y="144"/>
                    <a:pt x="34" y="141"/>
                  </a:cubicBezTo>
                  <a:lnTo>
                    <a:pt x="34" y="141"/>
                  </a:lnTo>
                  <a:cubicBezTo>
                    <a:pt x="32" y="137"/>
                    <a:pt x="30" y="134"/>
                    <a:pt x="28" y="131"/>
                  </a:cubicBezTo>
                  <a:lnTo>
                    <a:pt x="28" y="131"/>
                  </a:lnTo>
                  <a:cubicBezTo>
                    <a:pt x="28" y="127"/>
                    <a:pt x="26" y="124"/>
                    <a:pt x="25" y="121"/>
                  </a:cubicBezTo>
                  <a:lnTo>
                    <a:pt x="25" y="121"/>
                  </a:lnTo>
                  <a:cubicBezTo>
                    <a:pt x="24" y="118"/>
                    <a:pt x="22" y="114"/>
                    <a:pt x="21" y="111"/>
                  </a:cubicBezTo>
                  <a:lnTo>
                    <a:pt x="21" y="111"/>
                  </a:lnTo>
                  <a:cubicBezTo>
                    <a:pt x="19" y="107"/>
                    <a:pt x="18" y="105"/>
                    <a:pt x="17" y="101"/>
                  </a:cubicBezTo>
                  <a:lnTo>
                    <a:pt x="17" y="101"/>
                  </a:lnTo>
                  <a:cubicBezTo>
                    <a:pt x="16" y="98"/>
                    <a:pt x="15" y="95"/>
                    <a:pt x="14" y="90"/>
                  </a:cubicBezTo>
                  <a:lnTo>
                    <a:pt x="14" y="90"/>
                  </a:lnTo>
                  <a:cubicBezTo>
                    <a:pt x="13" y="88"/>
                    <a:pt x="12" y="85"/>
                    <a:pt x="11" y="82"/>
                  </a:cubicBezTo>
                  <a:lnTo>
                    <a:pt x="11" y="82"/>
                  </a:lnTo>
                  <a:cubicBezTo>
                    <a:pt x="11" y="78"/>
                    <a:pt x="10" y="75"/>
                    <a:pt x="9" y="70"/>
                  </a:cubicBezTo>
                  <a:lnTo>
                    <a:pt x="9" y="70"/>
                  </a:lnTo>
                  <a:cubicBezTo>
                    <a:pt x="8" y="68"/>
                    <a:pt x="7" y="65"/>
                    <a:pt x="6" y="62"/>
                  </a:cubicBezTo>
                  <a:lnTo>
                    <a:pt x="6" y="62"/>
                  </a:lnTo>
                  <a:cubicBezTo>
                    <a:pt x="5" y="59"/>
                    <a:pt x="5" y="54"/>
                    <a:pt x="5" y="50"/>
                  </a:cubicBezTo>
                  <a:lnTo>
                    <a:pt x="5" y="50"/>
                  </a:lnTo>
                  <a:cubicBezTo>
                    <a:pt x="4" y="47"/>
                    <a:pt x="4" y="45"/>
                    <a:pt x="3" y="42"/>
                  </a:cubicBezTo>
                  <a:lnTo>
                    <a:pt x="3" y="42"/>
                  </a:lnTo>
                  <a:cubicBezTo>
                    <a:pt x="3" y="38"/>
                    <a:pt x="2" y="33"/>
                    <a:pt x="2" y="29"/>
                  </a:cubicBezTo>
                  <a:lnTo>
                    <a:pt x="2" y="29"/>
                  </a:lnTo>
                  <a:cubicBezTo>
                    <a:pt x="1" y="27"/>
                    <a:pt x="1" y="25"/>
                    <a:pt x="1" y="23"/>
                  </a:cubicBezTo>
                  <a:lnTo>
                    <a:pt x="1" y="23"/>
                  </a:lnTo>
                  <a:cubicBezTo>
                    <a:pt x="0" y="16"/>
                    <a:pt x="0" y="10"/>
                    <a:pt x="0" y="3"/>
                  </a:cubicBezTo>
                  <a:lnTo>
                    <a:pt x="1" y="1725"/>
                  </a:lnTo>
                  <a:lnTo>
                    <a:pt x="1" y="1725"/>
                  </a:lnTo>
                  <a:cubicBezTo>
                    <a:pt x="1" y="1731"/>
                    <a:pt x="2" y="1738"/>
                    <a:pt x="2" y="1744"/>
                  </a:cubicBezTo>
                  <a:lnTo>
                    <a:pt x="2" y="1744"/>
                  </a:lnTo>
                  <a:cubicBezTo>
                    <a:pt x="2" y="1746"/>
                    <a:pt x="3" y="1748"/>
                    <a:pt x="3" y="1750"/>
                  </a:cubicBezTo>
                  <a:lnTo>
                    <a:pt x="3" y="1750"/>
                  </a:lnTo>
                  <a:cubicBezTo>
                    <a:pt x="4" y="1755"/>
                    <a:pt x="4" y="1760"/>
                    <a:pt x="5" y="1764"/>
                  </a:cubicBezTo>
                  <a:lnTo>
                    <a:pt x="5" y="1764"/>
                  </a:lnTo>
                  <a:cubicBezTo>
                    <a:pt x="5" y="1766"/>
                    <a:pt x="5" y="1769"/>
                    <a:pt x="5" y="1772"/>
                  </a:cubicBezTo>
                  <a:lnTo>
                    <a:pt x="5" y="1772"/>
                  </a:lnTo>
                  <a:cubicBezTo>
                    <a:pt x="6" y="1776"/>
                    <a:pt x="7" y="1779"/>
                    <a:pt x="8" y="1784"/>
                  </a:cubicBezTo>
                  <a:lnTo>
                    <a:pt x="8" y="1784"/>
                  </a:lnTo>
                  <a:cubicBezTo>
                    <a:pt x="8" y="1786"/>
                    <a:pt x="9" y="1789"/>
                    <a:pt x="10" y="1792"/>
                  </a:cubicBezTo>
                  <a:lnTo>
                    <a:pt x="10" y="1792"/>
                  </a:lnTo>
                  <a:cubicBezTo>
                    <a:pt x="11" y="1795"/>
                    <a:pt x="11" y="1799"/>
                    <a:pt x="12" y="1804"/>
                  </a:cubicBezTo>
                  <a:lnTo>
                    <a:pt x="12" y="1804"/>
                  </a:lnTo>
                  <a:cubicBezTo>
                    <a:pt x="13" y="1806"/>
                    <a:pt x="14" y="1809"/>
                    <a:pt x="15" y="1812"/>
                  </a:cubicBezTo>
                  <a:lnTo>
                    <a:pt x="15" y="1812"/>
                  </a:lnTo>
                  <a:cubicBezTo>
                    <a:pt x="17" y="1815"/>
                    <a:pt x="17" y="1820"/>
                    <a:pt x="18" y="1823"/>
                  </a:cubicBezTo>
                  <a:lnTo>
                    <a:pt x="18" y="1823"/>
                  </a:lnTo>
                  <a:cubicBezTo>
                    <a:pt x="20" y="1826"/>
                    <a:pt x="21" y="1829"/>
                    <a:pt x="22" y="1831"/>
                  </a:cubicBezTo>
                  <a:lnTo>
                    <a:pt x="22" y="1831"/>
                  </a:lnTo>
                  <a:cubicBezTo>
                    <a:pt x="24" y="1835"/>
                    <a:pt x="24" y="1839"/>
                    <a:pt x="26" y="1843"/>
                  </a:cubicBezTo>
                  <a:lnTo>
                    <a:pt x="26" y="1843"/>
                  </a:lnTo>
                  <a:cubicBezTo>
                    <a:pt x="28" y="1845"/>
                    <a:pt x="28" y="1849"/>
                    <a:pt x="30" y="1851"/>
                  </a:cubicBezTo>
                  <a:lnTo>
                    <a:pt x="30" y="1851"/>
                  </a:lnTo>
                  <a:cubicBezTo>
                    <a:pt x="32" y="1855"/>
                    <a:pt x="33" y="1858"/>
                    <a:pt x="34" y="1863"/>
                  </a:cubicBezTo>
                  <a:lnTo>
                    <a:pt x="34" y="1863"/>
                  </a:lnTo>
                  <a:cubicBezTo>
                    <a:pt x="36" y="1865"/>
                    <a:pt x="38" y="1868"/>
                    <a:pt x="40" y="1871"/>
                  </a:cubicBezTo>
                  <a:lnTo>
                    <a:pt x="40" y="1871"/>
                  </a:lnTo>
                  <a:cubicBezTo>
                    <a:pt x="41" y="1874"/>
                    <a:pt x="43" y="1878"/>
                    <a:pt x="45" y="1881"/>
                  </a:cubicBezTo>
                  <a:lnTo>
                    <a:pt x="45" y="1881"/>
                  </a:lnTo>
                  <a:cubicBezTo>
                    <a:pt x="47" y="1885"/>
                    <a:pt x="48" y="1887"/>
                    <a:pt x="50" y="1890"/>
                  </a:cubicBezTo>
                  <a:lnTo>
                    <a:pt x="50" y="1890"/>
                  </a:lnTo>
                  <a:cubicBezTo>
                    <a:pt x="53" y="1894"/>
                    <a:pt x="54" y="1897"/>
                    <a:pt x="57" y="1901"/>
                  </a:cubicBezTo>
                  <a:lnTo>
                    <a:pt x="57" y="1901"/>
                  </a:lnTo>
                  <a:cubicBezTo>
                    <a:pt x="58" y="1904"/>
                    <a:pt x="60" y="1907"/>
                    <a:pt x="63" y="1910"/>
                  </a:cubicBezTo>
                  <a:lnTo>
                    <a:pt x="63" y="1910"/>
                  </a:lnTo>
                  <a:cubicBezTo>
                    <a:pt x="64" y="1914"/>
                    <a:pt x="67" y="1917"/>
                    <a:pt x="70" y="1921"/>
                  </a:cubicBezTo>
                  <a:lnTo>
                    <a:pt x="70" y="1921"/>
                  </a:lnTo>
                  <a:cubicBezTo>
                    <a:pt x="71" y="1923"/>
                    <a:pt x="74" y="1926"/>
                    <a:pt x="76" y="1929"/>
                  </a:cubicBezTo>
                  <a:lnTo>
                    <a:pt x="76" y="1929"/>
                  </a:lnTo>
                  <a:cubicBezTo>
                    <a:pt x="78" y="1933"/>
                    <a:pt x="81" y="1936"/>
                    <a:pt x="84" y="1939"/>
                  </a:cubicBezTo>
                  <a:lnTo>
                    <a:pt x="84" y="1939"/>
                  </a:lnTo>
                  <a:cubicBezTo>
                    <a:pt x="86" y="1943"/>
                    <a:pt x="88" y="1945"/>
                    <a:pt x="91" y="1948"/>
                  </a:cubicBezTo>
                  <a:lnTo>
                    <a:pt x="91" y="1948"/>
                  </a:lnTo>
                  <a:cubicBezTo>
                    <a:pt x="94" y="1952"/>
                    <a:pt x="96" y="1956"/>
                    <a:pt x="100" y="1959"/>
                  </a:cubicBezTo>
                  <a:lnTo>
                    <a:pt x="100" y="1959"/>
                  </a:lnTo>
                  <a:cubicBezTo>
                    <a:pt x="102" y="1962"/>
                    <a:pt x="105" y="1964"/>
                    <a:pt x="107" y="1968"/>
                  </a:cubicBezTo>
                  <a:lnTo>
                    <a:pt x="107" y="1968"/>
                  </a:lnTo>
                  <a:cubicBezTo>
                    <a:pt x="110" y="1971"/>
                    <a:pt x="113" y="1975"/>
                    <a:pt x="117" y="1978"/>
                  </a:cubicBezTo>
                  <a:lnTo>
                    <a:pt x="117" y="1978"/>
                  </a:lnTo>
                  <a:cubicBezTo>
                    <a:pt x="119" y="1981"/>
                    <a:pt x="122" y="1984"/>
                    <a:pt x="124" y="1986"/>
                  </a:cubicBezTo>
                  <a:lnTo>
                    <a:pt x="124" y="1986"/>
                  </a:lnTo>
                  <a:cubicBezTo>
                    <a:pt x="128" y="1990"/>
                    <a:pt x="131" y="1993"/>
                    <a:pt x="135" y="1997"/>
                  </a:cubicBezTo>
                  <a:lnTo>
                    <a:pt x="135" y="1997"/>
                  </a:lnTo>
                  <a:cubicBezTo>
                    <a:pt x="137" y="1999"/>
                    <a:pt x="141" y="2003"/>
                    <a:pt x="143" y="2005"/>
                  </a:cubicBezTo>
                  <a:lnTo>
                    <a:pt x="143" y="2005"/>
                  </a:lnTo>
                  <a:cubicBezTo>
                    <a:pt x="147" y="2009"/>
                    <a:pt x="151" y="2012"/>
                    <a:pt x="154" y="2015"/>
                  </a:cubicBezTo>
                  <a:lnTo>
                    <a:pt x="154" y="2015"/>
                  </a:lnTo>
                  <a:cubicBezTo>
                    <a:pt x="158" y="2018"/>
                    <a:pt x="160" y="2022"/>
                    <a:pt x="164" y="2024"/>
                  </a:cubicBezTo>
                  <a:lnTo>
                    <a:pt x="164" y="2024"/>
                  </a:lnTo>
                  <a:cubicBezTo>
                    <a:pt x="167" y="2028"/>
                    <a:pt x="172" y="2031"/>
                    <a:pt x="176" y="2035"/>
                  </a:cubicBezTo>
                  <a:lnTo>
                    <a:pt x="176" y="2035"/>
                  </a:lnTo>
                  <a:cubicBezTo>
                    <a:pt x="179" y="2038"/>
                    <a:pt x="182" y="2040"/>
                    <a:pt x="185" y="2042"/>
                  </a:cubicBezTo>
                  <a:lnTo>
                    <a:pt x="185" y="2042"/>
                  </a:lnTo>
                  <a:cubicBezTo>
                    <a:pt x="189" y="2047"/>
                    <a:pt x="195" y="2051"/>
                    <a:pt x="200" y="2054"/>
                  </a:cubicBezTo>
                  <a:lnTo>
                    <a:pt x="200" y="2054"/>
                  </a:lnTo>
                  <a:cubicBezTo>
                    <a:pt x="202" y="2057"/>
                    <a:pt x="205" y="2058"/>
                    <a:pt x="208" y="2061"/>
                  </a:cubicBezTo>
                  <a:lnTo>
                    <a:pt x="208" y="2061"/>
                  </a:lnTo>
                  <a:cubicBezTo>
                    <a:pt x="215" y="2066"/>
                    <a:pt x="223" y="2072"/>
                    <a:pt x="231" y="2077"/>
                  </a:cubicBezTo>
                  <a:lnTo>
                    <a:pt x="231" y="2077"/>
                  </a:lnTo>
                  <a:cubicBezTo>
                    <a:pt x="231" y="2078"/>
                    <a:pt x="231" y="2078"/>
                    <a:pt x="232" y="2079"/>
                  </a:cubicBezTo>
                  <a:lnTo>
                    <a:pt x="232" y="2079"/>
                  </a:lnTo>
                  <a:cubicBezTo>
                    <a:pt x="240" y="2085"/>
                    <a:pt x="248" y="2091"/>
                    <a:pt x="258" y="2097"/>
                  </a:cubicBezTo>
                  <a:lnTo>
                    <a:pt x="258" y="2097"/>
                  </a:lnTo>
                  <a:cubicBezTo>
                    <a:pt x="261" y="2099"/>
                    <a:pt x="263" y="2100"/>
                    <a:pt x="267" y="2103"/>
                  </a:cubicBezTo>
                  <a:lnTo>
                    <a:pt x="267" y="2103"/>
                  </a:lnTo>
                  <a:cubicBezTo>
                    <a:pt x="273" y="2106"/>
                    <a:pt x="278" y="2111"/>
                    <a:pt x="284" y="2115"/>
                  </a:cubicBezTo>
                  <a:lnTo>
                    <a:pt x="284" y="2115"/>
                  </a:lnTo>
                  <a:cubicBezTo>
                    <a:pt x="288" y="2117"/>
                    <a:pt x="292" y="2119"/>
                    <a:pt x="296" y="2122"/>
                  </a:cubicBezTo>
                  <a:lnTo>
                    <a:pt x="296" y="2122"/>
                  </a:lnTo>
                  <a:cubicBezTo>
                    <a:pt x="301" y="2125"/>
                    <a:pt x="307" y="2129"/>
                    <a:pt x="313" y="2132"/>
                  </a:cubicBezTo>
                  <a:lnTo>
                    <a:pt x="313" y="2132"/>
                  </a:lnTo>
                  <a:cubicBezTo>
                    <a:pt x="317" y="2135"/>
                    <a:pt x="321" y="2137"/>
                    <a:pt x="326" y="2140"/>
                  </a:cubicBezTo>
                  <a:lnTo>
                    <a:pt x="326" y="2140"/>
                  </a:lnTo>
                  <a:cubicBezTo>
                    <a:pt x="331" y="2143"/>
                    <a:pt x="337" y="2147"/>
                    <a:pt x="343" y="2150"/>
                  </a:cubicBezTo>
                  <a:lnTo>
                    <a:pt x="343" y="2150"/>
                  </a:lnTo>
                  <a:cubicBezTo>
                    <a:pt x="347" y="2153"/>
                    <a:pt x="351" y="2154"/>
                    <a:pt x="356" y="2157"/>
                  </a:cubicBezTo>
                  <a:lnTo>
                    <a:pt x="356" y="2157"/>
                  </a:lnTo>
                  <a:cubicBezTo>
                    <a:pt x="362" y="2160"/>
                    <a:pt x="367" y="2164"/>
                    <a:pt x="373" y="2167"/>
                  </a:cubicBezTo>
                  <a:lnTo>
                    <a:pt x="373" y="2167"/>
                  </a:lnTo>
                  <a:cubicBezTo>
                    <a:pt x="378" y="2170"/>
                    <a:pt x="383" y="2172"/>
                    <a:pt x="388" y="2175"/>
                  </a:cubicBezTo>
                  <a:lnTo>
                    <a:pt x="388" y="2175"/>
                  </a:lnTo>
                  <a:cubicBezTo>
                    <a:pt x="393" y="2178"/>
                    <a:pt x="399" y="2181"/>
                    <a:pt x="405" y="2183"/>
                  </a:cubicBezTo>
                  <a:lnTo>
                    <a:pt x="405" y="2183"/>
                  </a:lnTo>
                  <a:cubicBezTo>
                    <a:pt x="410" y="2186"/>
                    <a:pt x="416" y="2189"/>
                    <a:pt x="421" y="2191"/>
                  </a:cubicBezTo>
                  <a:lnTo>
                    <a:pt x="421" y="2191"/>
                  </a:lnTo>
                  <a:cubicBezTo>
                    <a:pt x="427" y="2195"/>
                    <a:pt x="432" y="2197"/>
                    <a:pt x="439" y="2201"/>
                  </a:cubicBezTo>
                  <a:lnTo>
                    <a:pt x="439" y="2201"/>
                  </a:lnTo>
                  <a:cubicBezTo>
                    <a:pt x="445" y="2203"/>
                    <a:pt x="450" y="2206"/>
                    <a:pt x="455" y="2208"/>
                  </a:cubicBezTo>
                  <a:lnTo>
                    <a:pt x="455" y="2208"/>
                  </a:lnTo>
                  <a:cubicBezTo>
                    <a:pt x="462" y="2211"/>
                    <a:pt x="468" y="2214"/>
                    <a:pt x="475" y="2217"/>
                  </a:cubicBezTo>
                  <a:lnTo>
                    <a:pt x="475" y="2217"/>
                  </a:lnTo>
                  <a:cubicBezTo>
                    <a:pt x="480" y="2219"/>
                    <a:pt x="485" y="2222"/>
                    <a:pt x="491" y="2225"/>
                  </a:cubicBezTo>
                  <a:lnTo>
                    <a:pt x="491" y="2225"/>
                  </a:lnTo>
                  <a:cubicBezTo>
                    <a:pt x="498" y="2227"/>
                    <a:pt x="504" y="2231"/>
                    <a:pt x="511" y="2233"/>
                  </a:cubicBezTo>
                  <a:lnTo>
                    <a:pt x="511" y="2233"/>
                  </a:lnTo>
                  <a:cubicBezTo>
                    <a:pt x="517" y="2236"/>
                    <a:pt x="521" y="2238"/>
                    <a:pt x="528" y="2241"/>
                  </a:cubicBezTo>
                  <a:lnTo>
                    <a:pt x="528" y="2241"/>
                  </a:lnTo>
                  <a:cubicBezTo>
                    <a:pt x="534" y="2243"/>
                    <a:pt x="541" y="2246"/>
                    <a:pt x="548" y="2249"/>
                  </a:cubicBezTo>
                  <a:lnTo>
                    <a:pt x="548" y="2249"/>
                  </a:lnTo>
                  <a:cubicBezTo>
                    <a:pt x="554" y="2252"/>
                    <a:pt x="560" y="2254"/>
                    <a:pt x="566" y="2256"/>
                  </a:cubicBezTo>
                  <a:lnTo>
                    <a:pt x="566" y="2256"/>
                  </a:lnTo>
                  <a:cubicBezTo>
                    <a:pt x="573" y="2260"/>
                    <a:pt x="580" y="2262"/>
                    <a:pt x="587" y="2265"/>
                  </a:cubicBezTo>
                  <a:lnTo>
                    <a:pt x="587" y="2265"/>
                  </a:lnTo>
                  <a:cubicBezTo>
                    <a:pt x="593" y="2267"/>
                    <a:pt x="600" y="2270"/>
                    <a:pt x="606" y="2272"/>
                  </a:cubicBezTo>
                  <a:lnTo>
                    <a:pt x="606" y="2272"/>
                  </a:lnTo>
                  <a:cubicBezTo>
                    <a:pt x="613" y="2275"/>
                    <a:pt x="620" y="2278"/>
                    <a:pt x="628" y="2280"/>
                  </a:cubicBezTo>
                  <a:lnTo>
                    <a:pt x="628" y="2280"/>
                  </a:lnTo>
                  <a:cubicBezTo>
                    <a:pt x="634" y="2283"/>
                    <a:pt x="640" y="2285"/>
                    <a:pt x="646" y="2287"/>
                  </a:cubicBezTo>
                  <a:lnTo>
                    <a:pt x="646" y="2287"/>
                  </a:lnTo>
                  <a:cubicBezTo>
                    <a:pt x="649" y="2288"/>
                    <a:pt x="651" y="2289"/>
                    <a:pt x="653" y="2290"/>
                  </a:cubicBezTo>
                  <a:lnTo>
                    <a:pt x="653" y="2290"/>
                  </a:lnTo>
                  <a:cubicBezTo>
                    <a:pt x="659" y="2292"/>
                    <a:pt x="666" y="2295"/>
                    <a:pt x="673" y="2297"/>
                  </a:cubicBezTo>
                  <a:lnTo>
                    <a:pt x="673" y="2297"/>
                  </a:lnTo>
                  <a:cubicBezTo>
                    <a:pt x="678" y="2298"/>
                    <a:pt x="682" y="2300"/>
                    <a:pt x="686" y="2301"/>
                  </a:cubicBezTo>
                  <a:lnTo>
                    <a:pt x="686" y="2301"/>
                  </a:lnTo>
                  <a:cubicBezTo>
                    <a:pt x="700" y="2306"/>
                    <a:pt x="714" y="2311"/>
                    <a:pt x="727" y="2315"/>
                  </a:cubicBezTo>
                  <a:lnTo>
                    <a:pt x="727" y="2315"/>
                  </a:lnTo>
                  <a:cubicBezTo>
                    <a:pt x="744" y="2321"/>
                    <a:pt x="762" y="2327"/>
                    <a:pt x="780" y="2333"/>
                  </a:cubicBezTo>
                  <a:lnTo>
                    <a:pt x="780" y="2333"/>
                  </a:lnTo>
                  <a:cubicBezTo>
                    <a:pt x="785" y="2333"/>
                    <a:pt x="790" y="2335"/>
                    <a:pt x="796" y="2337"/>
                  </a:cubicBezTo>
                  <a:lnTo>
                    <a:pt x="796" y="2337"/>
                  </a:lnTo>
                  <a:cubicBezTo>
                    <a:pt x="809" y="2341"/>
                    <a:pt x="822" y="2344"/>
                    <a:pt x="835" y="2349"/>
                  </a:cubicBezTo>
                  <a:lnTo>
                    <a:pt x="835" y="2349"/>
                  </a:lnTo>
                  <a:cubicBezTo>
                    <a:pt x="839" y="2350"/>
                    <a:pt x="842" y="2350"/>
                    <a:pt x="846" y="2351"/>
                  </a:cubicBezTo>
                  <a:lnTo>
                    <a:pt x="846" y="2351"/>
                  </a:lnTo>
                  <a:cubicBezTo>
                    <a:pt x="847" y="2352"/>
                    <a:pt x="849" y="2352"/>
                    <a:pt x="850" y="2353"/>
                  </a:cubicBezTo>
                  <a:lnTo>
                    <a:pt x="850" y="2353"/>
                  </a:lnTo>
                  <a:cubicBezTo>
                    <a:pt x="873" y="2360"/>
                    <a:pt x="896" y="2366"/>
                    <a:pt x="920" y="2372"/>
                  </a:cubicBezTo>
                  <a:lnTo>
                    <a:pt x="920" y="2372"/>
                  </a:lnTo>
                  <a:cubicBezTo>
                    <a:pt x="924" y="2373"/>
                    <a:pt x="928" y="2374"/>
                    <a:pt x="932" y="2375"/>
                  </a:cubicBezTo>
                  <a:lnTo>
                    <a:pt x="932" y="2375"/>
                  </a:lnTo>
                  <a:cubicBezTo>
                    <a:pt x="957" y="2381"/>
                    <a:pt x="981" y="2388"/>
                    <a:pt x="1004" y="2393"/>
                  </a:cubicBezTo>
                  <a:lnTo>
                    <a:pt x="1004" y="2393"/>
                  </a:lnTo>
                  <a:cubicBezTo>
                    <a:pt x="1005" y="2394"/>
                    <a:pt x="1006" y="2394"/>
                    <a:pt x="1008" y="2394"/>
                  </a:cubicBezTo>
                  <a:lnTo>
                    <a:pt x="1008" y="2394"/>
                  </a:lnTo>
                  <a:cubicBezTo>
                    <a:pt x="1011" y="2395"/>
                    <a:pt x="1013" y="2395"/>
                    <a:pt x="1016" y="2396"/>
                  </a:cubicBezTo>
                  <a:lnTo>
                    <a:pt x="1016" y="2396"/>
                  </a:lnTo>
                  <a:cubicBezTo>
                    <a:pt x="1034" y="2400"/>
                    <a:pt x="1053" y="2404"/>
                    <a:pt x="1072" y="2409"/>
                  </a:cubicBezTo>
                  <a:lnTo>
                    <a:pt x="1072" y="2409"/>
                  </a:lnTo>
                  <a:cubicBezTo>
                    <a:pt x="1077" y="2410"/>
                    <a:pt x="1082" y="2411"/>
                    <a:pt x="1087" y="2412"/>
                  </a:cubicBezTo>
                  <a:lnTo>
                    <a:pt x="1087" y="2412"/>
                  </a:lnTo>
                  <a:cubicBezTo>
                    <a:pt x="1108" y="2417"/>
                    <a:pt x="1129" y="2422"/>
                    <a:pt x="1152" y="2426"/>
                  </a:cubicBezTo>
                  <a:lnTo>
                    <a:pt x="1152" y="2426"/>
                  </a:lnTo>
                  <a:cubicBezTo>
                    <a:pt x="1154" y="2426"/>
                    <a:pt x="1155" y="2426"/>
                    <a:pt x="1156" y="2426"/>
                  </a:cubicBezTo>
                  <a:lnTo>
                    <a:pt x="1156" y="2426"/>
                  </a:lnTo>
                  <a:cubicBezTo>
                    <a:pt x="1159" y="2428"/>
                    <a:pt x="1163" y="2428"/>
                    <a:pt x="1166" y="2428"/>
                  </a:cubicBezTo>
                  <a:lnTo>
                    <a:pt x="1166" y="2428"/>
                  </a:lnTo>
                  <a:cubicBezTo>
                    <a:pt x="1182" y="2432"/>
                    <a:pt x="1200" y="2435"/>
                    <a:pt x="1217" y="2439"/>
                  </a:cubicBezTo>
                  <a:lnTo>
                    <a:pt x="1217" y="2439"/>
                  </a:lnTo>
                  <a:cubicBezTo>
                    <a:pt x="1222" y="2439"/>
                    <a:pt x="1228" y="2440"/>
                    <a:pt x="1233" y="2441"/>
                  </a:cubicBezTo>
                  <a:lnTo>
                    <a:pt x="1233" y="2441"/>
                  </a:lnTo>
                  <a:cubicBezTo>
                    <a:pt x="1254" y="2445"/>
                    <a:pt x="1276" y="2449"/>
                    <a:pt x="1297" y="2452"/>
                  </a:cubicBezTo>
                  <a:lnTo>
                    <a:pt x="1297" y="2452"/>
                  </a:lnTo>
                  <a:cubicBezTo>
                    <a:pt x="1297" y="2453"/>
                    <a:pt x="1298" y="2453"/>
                    <a:pt x="1298" y="2453"/>
                  </a:cubicBezTo>
                  <a:lnTo>
                    <a:pt x="1298" y="2453"/>
                  </a:lnTo>
                  <a:cubicBezTo>
                    <a:pt x="1301" y="2453"/>
                    <a:pt x="1303" y="2454"/>
                    <a:pt x="1306" y="2454"/>
                  </a:cubicBezTo>
                  <a:lnTo>
                    <a:pt x="1306" y="2454"/>
                  </a:lnTo>
                  <a:cubicBezTo>
                    <a:pt x="1324" y="2458"/>
                    <a:pt x="1342" y="2460"/>
                    <a:pt x="1360" y="2462"/>
                  </a:cubicBezTo>
                  <a:lnTo>
                    <a:pt x="1360" y="2462"/>
                  </a:lnTo>
                  <a:cubicBezTo>
                    <a:pt x="1366" y="2463"/>
                    <a:pt x="1372" y="2465"/>
                    <a:pt x="1379" y="2466"/>
                  </a:cubicBezTo>
                  <a:lnTo>
                    <a:pt x="1379" y="2466"/>
                  </a:lnTo>
                  <a:cubicBezTo>
                    <a:pt x="1395" y="2468"/>
                    <a:pt x="1411" y="2470"/>
                    <a:pt x="1428" y="2473"/>
                  </a:cubicBezTo>
                  <a:lnTo>
                    <a:pt x="1428" y="2473"/>
                  </a:lnTo>
                  <a:cubicBezTo>
                    <a:pt x="1432" y="2474"/>
                    <a:pt x="1435" y="2474"/>
                    <a:pt x="1439" y="2475"/>
                  </a:cubicBezTo>
                  <a:lnTo>
                    <a:pt x="1439" y="2475"/>
                  </a:lnTo>
                  <a:cubicBezTo>
                    <a:pt x="1439" y="2475"/>
                    <a:pt x="1441" y="2475"/>
                    <a:pt x="1443" y="2475"/>
                  </a:cubicBezTo>
                  <a:lnTo>
                    <a:pt x="1443" y="2475"/>
                  </a:lnTo>
                  <a:cubicBezTo>
                    <a:pt x="1464" y="2478"/>
                    <a:pt x="1484" y="2481"/>
                    <a:pt x="1504" y="2483"/>
                  </a:cubicBezTo>
                  <a:lnTo>
                    <a:pt x="1504" y="2483"/>
                  </a:lnTo>
                  <a:cubicBezTo>
                    <a:pt x="1510" y="2484"/>
                    <a:pt x="1514" y="2485"/>
                    <a:pt x="1518" y="2485"/>
                  </a:cubicBezTo>
                  <a:lnTo>
                    <a:pt x="1518" y="2485"/>
                  </a:lnTo>
                  <a:cubicBezTo>
                    <a:pt x="1536" y="2487"/>
                    <a:pt x="1552" y="2489"/>
                    <a:pt x="1569" y="2491"/>
                  </a:cubicBezTo>
                  <a:lnTo>
                    <a:pt x="1569" y="2491"/>
                  </a:lnTo>
                  <a:cubicBezTo>
                    <a:pt x="1572" y="2492"/>
                    <a:pt x="1575" y="2492"/>
                    <a:pt x="1578" y="2492"/>
                  </a:cubicBezTo>
                  <a:lnTo>
                    <a:pt x="1578" y="2492"/>
                  </a:lnTo>
                  <a:cubicBezTo>
                    <a:pt x="1582" y="2492"/>
                    <a:pt x="1585" y="2494"/>
                    <a:pt x="1589" y="2494"/>
                  </a:cubicBezTo>
                  <a:lnTo>
                    <a:pt x="1589" y="2494"/>
                  </a:lnTo>
                  <a:cubicBezTo>
                    <a:pt x="1605" y="2495"/>
                    <a:pt x="1621" y="2497"/>
                    <a:pt x="1636" y="2498"/>
                  </a:cubicBezTo>
                  <a:lnTo>
                    <a:pt x="1636" y="2498"/>
                  </a:lnTo>
                  <a:cubicBezTo>
                    <a:pt x="1642" y="2499"/>
                    <a:pt x="1648" y="2499"/>
                    <a:pt x="1653" y="2500"/>
                  </a:cubicBezTo>
                  <a:lnTo>
                    <a:pt x="1653" y="2500"/>
                  </a:lnTo>
                  <a:cubicBezTo>
                    <a:pt x="1674" y="2503"/>
                    <a:pt x="1695" y="2504"/>
                    <a:pt x="1716" y="2506"/>
                  </a:cubicBezTo>
                  <a:lnTo>
                    <a:pt x="1716" y="2506"/>
                  </a:lnTo>
                  <a:cubicBezTo>
                    <a:pt x="1717" y="2506"/>
                    <a:pt x="1718" y="2506"/>
                    <a:pt x="1720" y="2506"/>
                  </a:cubicBezTo>
                  <a:lnTo>
                    <a:pt x="1720" y="2506"/>
                  </a:lnTo>
                  <a:cubicBezTo>
                    <a:pt x="1722" y="2507"/>
                    <a:pt x="1725" y="2507"/>
                    <a:pt x="1729" y="2507"/>
                  </a:cubicBezTo>
                  <a:lnTo>
                    <a:pt x="1729" y="2507"/>
                  </a:lnTo>
                  <a:cubicBezTo>
                    <a:pt x="1747" y="2509"/>
                    <a:pt x="1764" y="2511"/>
                    <a:pt x="1781" y="2512"/>
                  </a:cubicBezTo>
                  <a:lnTo>
                    <a:pt x="1781" y="2512"/>
                  </a:lnTo>
                  <a:cubicBezTo>
                    <a:pt x="1788" y="2512"/>
                    <a:pt x="1795" y="2513"/>
                    <a:pt x="1802" y="2513"/>
                  </a:cubicBezTo>
                  <a:lnTo>
                    <a:pt x="1802" y="2513"/>
                  </a:lnTo>
                  <a:cubicBezTo>
                    <a:pt x="1818" y="2515"/>
                    <a:pt x="1834" y="2516"/>
                    <a:pt x="1850" y="2517"/>
                  </a:cubicBezTo>
                  <a:lnTo>
                    <a:pt x="1850" y="2517"/>
                  </a:lnTo>
                  <a:cubicBezTo>
                    <a:pt x="1854" y="2517"/>
                    <a:pt x="1858" y="2517"/>
                    <a:pt x="1862" y="2517"/>
                  </a:cubicBezTo>
                  <a:lnTo>
                    <a:pt x="1862" y="2517"/>
                  </a:lnTo>
                  <a:cubicBezTo>
                    <a:pt x="1864" y="2518"/>
                    <a:pt x="1866" y="2518"/>
                    <a:pt x="1867" y="2518"/>
                  </a:cubicBezTo>
                  <a:lnTo>
                    <a:pt x="1867" y="2518"/>
                  </a:lnTo>
                  <a:cubicBezTo>
                    <a:pt x="1889" y="2519"/>
                    <a:pt x="1911" y="2521"/>
                    <a:pt x="1933" y="2521"/>
                  </a:cubicBezTo>
                  <a:lnTo>
                    <a:pt x="1933" y="2521"/>
                  </a:lnTo>
                  <a:cubicBezTo>
                    <a:pt x="1937" y="2523"/>
                    <a:pt x="1941" y="2523"/>
                    <a:pt x="1945" y="2523"/>
                  </a:cubicBezTo>
                  <a:lnTo>
                    <a:pt x="1945" y="2523"/>
                  </a:lnTo>
                  <a:cubicBezTo>
                    <a:pt x="1964" y="2523"/>
                    <a:pt x="1981" y="2524"/>
                    <a:pt x="2000" y="2525"/>
                  </a:cubicBezTo>
                  <a:lnTo>
                    <a:pt x="2000" y="2525"/>
                  </a:lnTo>
                  <a:cubicBezTo>
                    <a:pt x="2003" y="2525"/>
                    <a:pt x="2006" y="2526"/>
                    <a:pt x="2009" y="2526"/>
                  </a:cubicBezTo>
                  <a:lnTo>
                    <a:pt x="2009" y="2526"/>
                  </a:lnTo>
                  <a:cubicBezTo>
                    <a:pt x="2012" y="2526"/>
                    <a:pt x="2016" y="2526"/>
                    <a:pt x="2019" y="2526"/>
                  </a:cubicBezTo>
                  <a:lnTo>
                    <a:pt x="2019" y="2526"/>
                  </a:lnTo>
                  <a:cubicBezTo>
                    <a:pt x="2038" y="2527"/>
                    <a:pt x="2057" y="2528"/>
                    <a:pt x="2076" y="2528"/>
                  </a:cubicBezTo>
                  <a:lnTo>
                    <a:pt x="2076" y="2528"/>
                  </a:lnTo>
                  <a:cubicBezTo>
                    <a:pt x="2080" y="2528"/>
                    <a:pt x="2083" y="2528"/>
                    <a:pt x="2088" y="2528"/>
                  </a:cubicBezTo>
                  <a:lnTo>
                    <a:pt x="2088" y="2528"/>
                  </a:lnTo>
                  <a:cubicBezTo>
                    <a:pt x="2111" y="2529"/>
                    <a:pt x="2133" y="2529"/>
                    <a:pt x="2155" y="2530"/>
                  </a:cubicBezTo>
                  <a:lnTo>
                    <a:pt x="2155" y="2530"/>
                  </a:lnTo>
                  <a:cubicBezTo>
                    <a:pt x="2157" y="2530"/>
                    <a:pt x="2160" y="2530"/>
                    <a:pt x="2161" y="2530"/>
                  </a:cubicBezTo>
                  <a:lnTo>
                    <a:pt x="2161" y="2530"/>
                  </a:lnTo>
                  <a:cubicBezTo>
                    <a:pt x="2165" y="2530"/>
                    <a:pt x="2168" y="2530"/>
                    <a:pt x="2172" y="2530"/>
                  </a:cubicBezTo>
                  <a:lnTo>
                    <a:pt x="2172" y="2530"/>
                  </a:lnTo>
                  <a:cubicBezTo>
                    <a:pt x="2191" y="2531"/>
                    <a:pt x="2210" y="2531"/>
                    <a:pt x="2230" y="2531"/>
                  </a:cubicBezTo>
                  <a:lnTo>
                    <a:pt x="2230" y="2531"/>
                  </a:lnTo>
                  <a:cubicBezTo>
                    <a:pt x="2235" y="2531"/>
                    <a:pt x="2241" y="2531"/>
                    <a:pt x="2247" y="2531"/>
                  </a:cubicBezTo>
                  <a:lnTo>
                    <a:pt x="2247" y="2531"/>
                  </a:lnTo>
                  <a:cubicBezTo>
                    <a:pt x="2270" y="2531"/>
                    <a:pt x="2293" y="2531"/>
                    <a:pt x="2317" y="2531"/>
                  </a:cubicBezTo>
                  <a:lnTo>
                    <a:pt x="2317" y="2531"/>
                  </a:lnTo>
                  <a:cubicBezTo>
                    <a:pt x="2318" y="2531"/>
                    <a:pt x="2319" y="2531"/>
                    <a:pt x="2320" y="2531"/>
                  </a:cubicBezTo>
                  <a:lnTo>
                    <a:pt x="2320" y="2531"/>
                  </a:lnTo>
                  <a:cubicBezTo>
                    <a:pt x="2323" y="2531"/>
                    <a:pt x="2326" y="2531"/>
                    <a:pt x="2328" y="2531"/>
                  </a:cubicBezTo>
                  <a:lnTo>
                    <a:pt x="2328" y="2531"/>
                  </a:lnTo>
                  <a:cubicBezTo>
                    <a:pt x="2351" y="2531"/>
                    <a:pt x="2373" y="2531"/>
                    <a:pt x="2395" y="2530"/>
                  </a:cubicBezTo>
                  <a:lnTo>
                    <a:pt x="2395" y="2530"/>
                  </a:lnTo>
                  <a:cubicBezTo>
                    <a:pt x="2400" y="2530"/>
                    <a:pt x="2405" y="2530"/>
                    <a:pt x="2411" y="2530"/>
                  </a:cubicBezTo>
                  <a:lnTo>
                    <a:pt x="2411" y="2530"/>
                  </a:lnTo>
                  <a:cubicBezTo>
                    <a:pt x="2435" y="2529"/>
                    <a:pt x="2460" y="2529"/>
                    <a:pt x="2485" y="2528"/>
                  </a:cubicBezTo>
                  <a:lnTo>
                    <a:pt x="2485" y="2528"/>
                  </a:lnTo>
                  <a:cubicBezTo>
                    <a:pt x="2487" y="2528"/>
                    <a:pt x="2488" y="2528"/>
                    <a:pt x="2489" y="2528"/>
                  </a:cubicBezTo>
                  <a:lnTo>
                    <a:pt x="2489" y="2528"/>
                  </a:lnTo>
                  <a:cubicBezTo>
                    <a:pt x="2493" y="2528"/>
                    <a:pt x="2495" y="2528"/>
                    <a:pt x="2498" y="2528"/>
                  </a:cubicBezTo>
                  <a:lnTo>
                    <a:pt x="2498" y="2528"/>
                  </a:lnTo>
                  <a:cubicBezTo>
                    <a:pt x="2527" y="2527"/>
                    <a:pt x="2555" y="2526"/>
                    <a:pt x="2583" y="2524"/>
                  </a:cubicBezTo>
                  <a:lnTo>
                    <a:pt x="2583" y="2524"/>
                  </a:lnTo>
                  <a:cubicBezTo>
                    <a:pt x="2584" y="2524"/>
                    <a:pt x="2584" y="2524"/>
                    <a:pt x="2585" y="2524"/>
                  </a:cubicBezTo>
                  <a:lnTo>
                    <a:pt x="2585" y="2524"/>
                  </a:lnTo>
                  <a:cubicBezTo>
                    <a:pt x="2614" y="2523"/>
                    <a:pt x="2642" y="2521"/>
                    <a:pt x="2671" y="2520"/>
                  </a:cubicBezTo>
                  <a:lnTo>
                    <a:pt x="2671" y="2520"/>
                  </a:lnTo>
                  <a:cubicBezTo>
                    <a:pt x="2674" y="2520"/>
                    <a:pt x="2677" y="2519"/>
                    <a:pt x="2679" y="2519"/>
                  </a:cubicBezTo>
                  <a:lnTo>
                    <a:pt x="2679" y="2519"/>
                  </a:lnTo>
                  <a:cubicBezTo>
                    <a:pt x="2681" y="2519"/>
                    <a:pt x="2682" y="2519"/>
                    <a:pt x="2684" y="2519"/>
                  </a:cubicBezTo>
                  <a:lnTo>
                    <a:pt x="2684" y="2519"/>
                  </a:lnTo>
                  <a:cubicBezTo>
                    <a:pt x="2723" y="2517"/>
                    <a:pt x="2763" y="2514"/>
                    <a:pt x="2803" y="2511"/>
                  </a:cubicBezTo>
                  <a:lnTo>
                    <a:pt x="2803" y="2511"/>
                  </a:lnTo>
                  <a:lnTo>
                    <a:pt x="2803" y="2511"/>
                  </a:lnTo>
                  <a:lnTo>
                    <a:pt x="2803" y="2511"/>
                  </a:lnTo>
                  <a:cubicBezTo>
                    <a:pt x="2843" y="2507"/>
                    <a:pt x="2882" y="2504"/>
                    <a:pt x="2921" y="2499"/>
                  </a:cubicBezTo>
                  <a:lnTo>
                    <a:pt x="2921" y="2499"/>
                  </a:lnTo>
                  <a:cubicBezTo>
                    <a:pt x="2922" y="2499"/>
                    <a:pt x="2924" y="2499"/>
                    <a:pt x="2925" y="2499"/>
                  </a:cubicBezTo>
                  <a:lnTo>
                    <a:pt x="2925" y="2499"/>
                  </a:lnTo>
                  <a:cubicBezTo>
                    <a:pt x="2930" y="2498"/>
                    <a:pt x="2936" y="2498"/>
                    <a:pt x="2941" y="2498"/>
                  </a:cubicBezTo>
                  <a:lnTo>
                    <a:pt x="2941" y="2498"/>
                  </a:lnTo>
                  <a:cubicBezTo>
                    <a:pt x="2951" y="2496"/>
                    <a:pt x="2963" y="2495"/>
                    <a:pt x="2973" y="2494"/>
                  </a:cubicBezTo>
                  <a:lnTo>
                    <a:pt x="2973" y="2494"/>
                  </a:lnTo>
                  <a:cubicBezTo>
                    <a:pt x="2981" y="2494"/>
                    <a:pt x="2989" y="2492"/>
                    <a:pt x="2997" y="2491"/>
                  </a:cubicBezTo>
                  <a:lnTo>
                    <a:pt x="2997" y="2491"/>
                  </a:lnTo>
                  <a:cubicBezTo>
                    <a:pt x="3008" y="2490"/>
                    <a:pt x="3018" y="2489"/>
                    <a:pt x="3029" y="2487"/>
                  </a:cubicBezTo>
                  <a:lnTo>
                    <a:pt x="3029" y="2487"/>
                  </a:lnTo>
                  <a:cubicBezTo>
                    <a:pt x="3036" y="2487"/>
                    <a:pt x="3045" y="2486"/>
                    <a:pt x="3053" y="2485"/>
                  </a:cubicBezTo>
                  <a:lnTo>
                    <a:pt x="3053" y="2485"/>
                  </a:lnTo>
                  <a:cubicBezTo>
                    <a:pt x="3063" y="2483"/>
                    <a:pt x="3073" y="2482"/>
                    <a:pt x="3084" y="2481"/>
                  </a:cubicBezTo>
                  <a:lnTo>
                    <a:pt x="3084" y="2481"/>
                  </a:lnTo>
                  <a:cubicBezTo>
                    <a:pt x="3092" y="2480"/>
                    <a:pt x="3100" y="2479"/>
                    <a:pt x="3108" y="2477"/>
                  </a:cubicBezTo>
                  <a:lnTo>
                    <a:pt x="3108" y="2477"/>
                  </a:lnTo>
                  <a:cubicBezTo>
                    <a:pt x="3118" y="2476"/>
                    <a:pt x="3129" y="2475"/>
                    <a:pt x="3139" y="2473"/>
                  </a:cubicBezTo>
                  <a:lnTo>
                    <a:pt x="3139" y="2473"/>
                  </a:lnTo>
                  <a:cubicBezTo>
                    <a:pt x="3147" y="2472"/>
                    <a:pt x="3154" y="2471"/>
                    <a:pt x="3162" y="2469"/>
                  </a:cubicBezTo>
                  <a:lnTo>
                    <a:pt x="3162" y="2469"/>
                  </a:lnTo>
                  <a:cubicBezTo>
                    <a:pt x="3172" y="2468"/>
                    <a:pt x="3184" y="2467"/>
                    <a:pt x="3195" y="2465"/>
                  </a:cubicBezTo>
                  <a:lnTo>
                    <a:pt x="3195" y="2465"/>
                  </a:lnTo>
                  <a:cubicBezTo>
                    <a:pt x="3201" y="2463"/>
                    <a:pt x="3208" y="2462"/>
                    <a:pt x="3215" y="2462"/>
                  </a:cubicBezTo>
                  <a:lnTo>
                    <a:pt x="3215" y="2462"/>
                  </a:lnTo>
                  <a:cubicBezTo>
                    <a:pt x="3227" y="2460"/>
                    <a:pt x="3238" y="2458"/>
                    <a:pt x="3250" y="2456"/>
                  </a:cubicBezTo>
                  <a:lnTo>
                    <a:pt x="3250" y="2456"/>
                  </a:lnTo>
                  <a:cubicBezTo>
                    <a:pt x="3256" y="2455"/>
                    <a:pt x="3263" y="2454"/>
                    <a:pt x="3269" y="2453"/>
                  </a:cubicBezTo>
                  <a:lnTo>
                    <a:pt x="3269" y="2453"/>
                  </a:lnTo>
                  <a:cubicBezTo>
                    <a:pt x="3284" y="2451"/>
                    <a:pt x="3299" y="2448"/>
                    <a:pt x="3314" y="2445"/>
                  </a:cubicBezTo>
                  <a:lnTo>
                    <a:pt x="3314" y="2445"/>
                  </a:lnTo>
                  <a:cubicBezTo>
                    <a:pt x="3316" y="2445"/>
                    <a:pt x="3319" y="2445"/>
                    <a:pt x="3322" y="2444"/>
                  </a:cubicBezTo>
                  <a:lnTo>
                    <a:pt x="3322" y="2444"/>
                  </a:lnTo>
                  <a:cubicBezTo>
                    <a:pt x="3339" y="2440"/>
                    <a:pt x="3357" y="2438"/>
                    <a:pt x="3374" y="2435"/>
                  </a:cubicBezTo>
                  <a:lnTo>
                    <a:pt x="3374" y="2435"/>
                  </a:lnTo>
                  <a:cubicBezTo>
                    <a:pt x="3379" y="2433"/>
                    <a:pt x="3384" y="2432"/>
                    <a:pt x="3390" y="2431"/>
                  </a:cubicBezTo>
                  <a:lnTo>
                    <a:pt x="3390" y="2431"/>
                  </a:lnTo>
                  <a:cubicBezTo>
                    <a:pt x="3402" y="2428"/>
                    <a:pt x="3414" y="2426"/>
                    <a:pt x="3425" y="2424"/>
                  </a:cubicBezTo>
                  <a:lnTo>
                    <a:pt x="3425" y="2424"/>
                  </a:lnTo>
                  <a:cubicBezTo>
                    <a:pt x="3432" y="2422"/>
                    <a:pt x="3439" y="2422"/>
                    <a:pt x="3446" y="2420"/>
                  </a:cubicBezTo>
                  <a:lnTo>
                    <a:pt x="3446" y="2420"/>
                  </a:lnTo>
                  <a:cubicBezTo>
                    <a:pt x="3456" y="2418"/>
                    <a:pt x="3466" y="2415"/>
                    <a:pt x="3476" y="2413"/>
                  </a:cubicBezTo>
                  <a:lnTo>
                    <a:pt x="3476" y="2413"/>
                  </a:lnTo>
                  <a:cubicBezTo>
                    <a:pt x="3483" y="2412"/>
                    <a:pt x="3490" y="2410"/>
                    <a:pt x="3498" y="2409"/>
                  </a:cubicBezTo>
                  <a:lnTo>
                    <a:pt x="3498" y="2409"/>
                  </a:lnTo>
                  <a:cubicBezTo>
                    <a:pt x="3507" y="2406"/>
                    <a:pt x="3517" y="2404"/>
                    <a:pt x="3527" y="2402"/>
                  </a:cubicBezTo>
                  <a:lnTo>
                    <a:pt x="3527" y="2402"/>
                  </a:lnTo>
                  <a:cubicBezTo>
                    <a:pt x="3534" y="2400"/>
                    <a:pt x="3542" y="2399"/>
                    <a:pt x="3548" y="2396"/>
                  </a:cubicBezTo>
                  <a:lnTo>
                    <a:pt x="3548" y="2396"/>
                  </a:lnTo>
                  <a:cubicBezTo>
                    <a:pt x="3558" y="2395"/>
                    <a:pt x="3567" y="2392"/>
                    <a:pt x="3577" y="2391"/>
                  </a:cubicBezTo>
                  <a:lnTo>
                    <a:pt x="3577" y="2391"/>
                  </a:lnTo>
                  <a:cubicBezTo>
                    <a:pt x="3583" y="2389"/>
                    <a:pt x="3591" y="2387"/>
                    <a:pt x="3598" y="2385"/>
                  </a:cubicBezTo>
                  <a:lnTo>
                    <a:pt x="3598" y="2385"/>
                  </a:lnTo>
                  <a:cubicBezTo>
                    <a:pt x="3608" y="2383"/>
                    <a:pt x="3617" y="2380"/>
                    <a:pt x="3626" y="2378"/>
                  </a:cubicBezTo>
                  <a:lnTo>
                    <a:pt x="3626" y="2378"/>
                  </a:lnTo>
                  <a:cubicBezTo>
                    <a:pt x="3633" y="2376"/>
                    <a:pt x="3640" y="2374"/>
                    <a:pt x="3647" y="2373"/>
                  </a:cubicBezTo>
                  <a:lnTo>
                    <a:pt x="3647" y="2373"/>
                  </a:lnTo>
                  <a:cubicBezTo>
                    <a:pt x="3656" y="2370"/>
                    <a:pt x="3666" y="2367"/>
                    <a:pt x="3674" y="2365"/>
                  </a:cubicBezTo>
                  <a:lnTo>
                    <a:pt x="3674" y="2365"/>
                  </a:lnTo>
                  <a:cubicBezTo>
                    <a:pt x="3681" y="2363"/>
                    <a:pt x="3688" y="2362"/>
                    <a:pt x="3695" y="2360"/>
                  </a:cubicBezTo>
                  <a:lnTo>
                    <a:pt x="3695" y="2360"/>
                  </a:lnTo>
                  <a:cubicBezTo>
                    <a:pt x="3704" y="2357"/>
                    <a:pt x="3714" y="2355"/>
                    <a:pt x="3723" y="2352"/>
                  </a:cubicBezTo>
                  <a:lnTo>
                    <a:pt x="3723" y="2352"/>
                  </a:lnTo>
                  <a:cubicBezTo>
                    <a:pt x="3729" y="2350"/>
                    <a:pt x="3736" y="2348"/>
                    <a:pt x="3742" y="2346"/>
                  </a:cubicBezTo>
                  <a:lnTo>
                    <a:pt x="3742" y="2346"/>
                  </a:lnTo>
                  <a:cubicBezTo>
                    <a:pt x="3752" y="2344"/>
                    <a:pt x="3762" y="2340"/>
                    <a:pt x="3771" y="2337"/>
                  </a:cubicBezTo>
                  <a:lnTo>
                    <a:pt x="3771" y="2337"/>
                  </a:lnTo>
                  <a:cubicBezTo>
                    <a:pt x="3776" y="2336"/>
                    <a:pt x="3780" y="2335"/>
                    <a:pt x="3786" y="2333"/>
                  </a:cubicBezTo>
                  <a:lnTo>
                    <a:pt x="3786" y="2333"/>
                  </a:lnTo>
                  <a:cubicBezTo>
                    <a:pt x="3786" y="2333"/>
                    <a:pt x="3787" y="2333"/>
                    <a:pt x="3788" y="2333"/>
                  </a:cubicBezTo>
                  <a:lnTo>
                    <a:pt x="3788" y="2333"/>
                  </a:lnTo>
                  <a:cubicBezTo>
                    <a:pt x="3796" y="2330"/>
                    <a:pt x="3805" y="2327"/>
                    <a:pt x="3814" y="2325"/>
                  </a:cubicBezTo>
                  <a:lnTo>
                    <a:pt x="3814" y="2325"/>
                  </a:lnTo>
                  <a:cubicBezTo>
                    <a:pt x="3820" y="2322"/>
                    <a:pt x="3827" y="2320"/>
                    <a:pt x="3832" y="2319"/>
                  </a:cubicBezTo>
                  <a:lnTo>
                    <a:pt x="3832" y="2319"/>
                  </a:lnTo>
                  <a:cubicBezTo>
                    <a:pt x="3841" y="2315"/>
                    <a:pt x="3850" y="2313"/>
                    <a:pt x="3858" y="2310"/>
                  </a:cubicBezTo>
                  <a:lnTo>
                    <a:pt x="3858" y="2310"/>
                  </a:lnTo>
                  <a:cubicBezTo>
                    <a:pt x="3864" y="2308"/>
                    <a:pt x="3870" y="2306"/>
                    <a:pt x="3875" y="2304"/>
                  </a:cubicBezTo>
                  <a:lnTo>
                    <a:pt x="3875" y="2304"/>
                  </a:lnTo>
                  <a:cubicBezTo>
                    <a:pt x="3885" y="2301"/>
                    <a:pt x="3894" y="2297"/>
                    <a:pt x="3904" y="2294"/>
                  </a:cubicBezTo>
                  <a:lnTo>
                    <a:pt x="3904" y="2294"/>
                  </a:lnTo>
                  <a:cubicBezTo>
                    <a:pt x="3909" y="2292"/>
                    <a:pt x="3913" y="2291"/>
                    <a:pt x="3918" y="2289"/>
                  </a:cubicBezTo>
                  <a:lnTo>
                    <a:pt x="3918" y="2289"/>
                  </a:lnTo>
                  <a:cubicBezTo>
                    <a:pt x="3932" y="2284"/>
                    <a:pt x="3946" y="2278"/>
                    <a:pt x="3960" y="2274"/>
                  </a:cubicBezTo>
                  <a:lnTo>
                    <a:pt x="3960" y="2274"/>
                  </a:lnTo>
                  <a:cubicBezTo>
                    <a:pt x="3972" y="2269"/>
                    <a:pt x="3984" y="2264"/>
                    <a:pt x="3996" y="2260"/>
                  </a:cubicBezTo>
                  <a:lnTo>
                    <a:pt x="3996" y="2260"/>
                  </a:lnTo>
                  <a:cubicBezTo>
                    <a:pt x="3997" y="2260"/>
                    <a:pt x="3997" y="2259"/>
                    <a:pt x="3997" y="2259"/>
                  </a:cubicBezTo>
                  <a:lnTo>
                    <a:pt x="3997" y="2259"/>
                  </a:lnTo>
                  <a:cubicBezTo>
                    <a:pt x="4002" y="2257"/>
                    <a:pt x="4006" y="2255"/>
                    <a:pt x="4012" y="2254"/>
                  </a:cubicBezTo>
                  <a:lnTo>
                    <a:pt x="4012" y="2254"/>
                  </a:lnTo>
                  <a:cubicBezTo>
                    <a:pt x="4019" y="2250"/>
                    <a:pt x="4026" y="2248"/>
                    <a:pt x="4034" y="2244"/>
                  </a:cubicBezTo>
                  <a:lnTo>
                    <a:pt x="4034" y="2244"/>
                  </a:lnTo>
                  <a:cubicBezTo>
                    <a:pt x="4039" y="2242"/>
                    <a:pt x="4043" y="2240"/>
                    <a:pt x="4048" y="2238"/>
                  </a:cubicBezTo>
                  <a:lnTo>
                    <a:pt x="4048" y="2238"/>
                  </a:lnTo>
                  <a:cubicBezTo>
                    <a:pt x="4055" y="2235"/>
                    <a:pt x="4062" y="2232"/>
                    <a:pt x="4069" y="2229"/>
                  </a:cubicBezTo>
                  <a:lnTo>
                    <a:pt x="4069" y="2229"/>
                  </a:lnTo>
                  <a:cubicBezTo>
                    <a:pt x="4074" y="2227"/>
                    <a:pt x="4079" y="2225"/>
                    <a:pt x="4084" y="2222"/>
                  </a:cubicBezTo>
                  <a:lnTo>
                    <a:pt x="4084" y="2222"/>
                  </a:lnTo>
                  <a:cubicBezTo>
                    <a:pt x="4090" y="2219"/>
                    <a:pt x="4096" y="2217"/>
                    <a:pt x="4103" y="2213"/>
                  </a:cubicBezTo>
                  <a:lnTo>
                    <a:pt x="4103" y="2213"/>
                  </a:lnTo>
                  <a:cubicBezTo>
                    <a:pt x="4108" y="2212"/>
                    <a:pt x="4113" y="2209"/>
                    <a:pt x="4118" y="2206"/>
                  </a:cubicBezTo>
                  <a:lnTo>
                    <a:pt x="4118" y="2206"/>
                  </a:lnTo>
                  <a:cubicBezTo>
                    <a:pt x="4124" y="2204"/>
                    <a:pt x="4129" y="2202"/>
                    <a:pt x="4135" y="2199"/>
                  </a:cubicBezTo>
                  <a:lnTo>
                    <a:pt x="4135" y="2199"/>
                  </a:lnTo>
                  <a:lnTo>
                    <a:pt x="4136" y="2198"/>
                  </a:lnTo>
                  <a:lnTo>
                    <a:pt x="4136" y="2198"/>
                  </a:lnTo>
                  <a:cubicBezTo>
                    <a:pt x="4138" y="2197"/>
                    <a:pt x="4141" y="2195"/>
                    <a:pt x="4144" y="2195"/>
                  </a:cubicBezTo>
                  <a:lnTo>
                    <a:pt x="4144" y="2195"/>
                  </a:lnTo>
                  <a:cubicBezTo>
                    <a:pt x="4151" y="2191"/>
                    <a:pt x="4158" y="2187"/>
                    <a:pt x="4166" y="2183"/>
                  </a:cubicBezTo>
                  <a:lnTo>
                    <a:pt x="4166" y="2183"/>
                  </a:lnTo>
                  <a:cubicBezTo>
                    <a:pt x="4169" y="2182"/>
                    <a:pt x="4173" y="2180"/>
                    <a:pt x="4176" y="2178"/>
                  </a:cubicBezTo>
                  <a:lnTo>
                    <a:pt x="4176" y="2178"/>
                  </a:lnTo>
                  <a:cubicBezTo>
                    <a:pt x="4182" y="2175"/>
                    <a:pt x="4189" y="2172"/>
                    <a:pt x="4195" y="2168"/>
                  </a:cubicBezTo>
                  <a:lnTo>
                    <a:pt x="4195" y="2168"/>
                  </a:lnTo>
                  <a:cubicBezTo>
                    <a:pt x="4198" y="2166"/>
                    <a:pt x="4202" y="2165"/>
                    <a:pt x="4205" y="2163"/>
                  </a:cubicBezTo>
                  <a:lnTo>
                    <a:pt x="4205" y="2163"/>
                  </a:lnTo>
                  <a:cubicBezTo>
                    <a:pt x="4211" y="2159"/>
                    <a:pt x="4217" y="2156"/>
                    <a:pt x="4222" y="2153"/>
                  </a:cubicBezTo>
                  <a:lnTo>
                    <a:pt x="4222" y="2153"/>
                  </a:lnTo>
                  <a:cubicBezTo>
                    <a:pt x="4226" y="2151"/>
                    <a:pt x="4229" y="2149"/>
                    <a:pt x="4232" y="2147"/>
                  </a:cubicBezTo>
                  <a:lnTo>
                    <a:pt x="4232" y="2147"/>
                  </a:lnTo>
                  <a:cubicBezTo>
                    <a:pt x="4234" y="2147"/>
                    <a:pt x="4236" y="2145"/>
                    <a:pt x="4238" y="2144"/>
                  </a:cubicBezTo>
                  <a:lnTo>
                    <a:pt x="4238" y="2144"/>
                  </a:lnTo>
                  <a:cubicBezTo>
                    <a:pt x="4239" y="2143"/>
                    <a:pt x="4241" y="2142"/>
                    <a:pt x="4243" y="2142"/>
                  </a:cubicBezTo>
                  <a:lnTo>
                    <a:pt x="4243" y="2142"/>
                  </a:lnTo>
                  <a:cubicBezTo>
                    <a:pt x="4254" y="2135"/>
                    <a:pt x="4265" y="2128"/>
                    <a:pt x="4276" y="2122"/>
                  </a:cubicBezTo>
                  <a:lnTo>
                    <a:pt x="4276" y="2122"/>
                  </a:lnTo>
                  <a:cubicBezTo>
                    <a:pt x="4278" y="2120"/>
                    <a:pt x="4279" y="2119"/>
                    <a:pt x="4281" y="2117"/>
                  </a:cubicBezTo>
                  <a:lnTo>
                    <a:pt x="4281" y="2117"/>
                  </a:lnTo>
                  <a:cubicBezTo>
                    <a:pt x="4293" y="2111"/>
                    <a:pt x="4305" y="2103"/>
                    <a:pt x="4316" y="2095"/>
                  </a:cubicBezTo>
                  <a:lnTo>
                    <a:pt x="4316" y="2095"/>
                  </a:lnTo>
                  <a:cubicBezTo>
                    <a:pt x="4317" y="2094"/>
                    <a:pt x="4318" y="2094"/>
                    <a:pt x="4320" y="2093"/>
                  </a:cubicBezTo>
                  <a:lnTo>
                    <a:pt x="4320" y="2093"/>
                  </a:lnTo>
                  <a:cubicBezTo>
                    <a:pt x="4321" y="2092"/>
                    <a:pt x="4322" y="2091"/>
                    <a:pt x="4324" y="2089"/>
                  </a:cubicBezTo>
                  <a:lnTo>
                    <a:pt x="4324" y="2089"/>
                  </a:lnTo>
                  <a:cubicBezTo>
                    <a:pt x="4334" y="2083"/>
                    <a:pt x="4342" y="2077"/>
                    <a:pt x="4351" y="2071"/>
                  </a:cubicBezTo>
                  <a:lnTo>
                    <a:pt x="4351" y="2071"/>
                  </a:lnTo>
                  <a:cubicBezTo>
                    <a:pt x="4352" y="2070"/>
                    <a:pt x="4354" y="2069"/>
                    <a:pt x="4356" y="2067"/>
                  </a:cubicBezTo>
                  <a:lnTo>
                    <a:pt x="4356" y="2067"/>
                  </a:lnTo>
                  <a:cubicBezTo>
                    <a:pt x="4365" y="2059"/>
                    <a:pt x="4374" y="2052"/>
                    <a:pt x="4384" y="2045"/>
                  </a:cubicBezTo>
                  <a:lnTo>
                    <a:pt x="4384" y="2045"/>
                  </a:lnTo>
                  <a:cubicBezTo>
                    <a:pt x="4385" y="2044"/>
                    <a:pt x="4386" y="2044"/>
                    <a:pt x="4387" y="2043"/>
                  </a:cubicBezTo>
                  <a:lnTo>
                    <a:pt x="4387" y="2043"/>
                  </a:lnTo>
                  <a:cubicBezTo>
                    <a:pt x="4388" y="2041"/>
                    <a:pt x="4389" y="2041"/>
                    <a:pt x="4391" y="2040"/>
                  </a:cubicBezTo>
                  <a:lnTo>
                    <a:pt x="4391" y="2040"/>
                  </a:lnTo>
                  <a:cubicBezTo>
                    <a:pt x="4398" y="2034"/>
                    <a:pt x="4404" y="2028"/>
                    <a:pt x="4410" y="2022"/>
                  </a:cubicBezTo>
                  <a:lnTo>
                    <a:pt x="4410" y="2022"/>
                  </a:lnTo>
                  <a:cubicBezTo>
                    <a:pt x="4413" y="2020"/>
                    <a:pt x="4415" y="2018"/>
                    <a:pt x="4417" y="2017"/>
                  </a:cubicBezTo>
                  <a:lnTo>
                    <a:pt x="4417" y="2017"/>
                  </a:lnTo>
                  <a:cubicBezTo>
                    <a:pt x="4425" y="2009"/>
                    <a:pt x="4433" y="2002"/>
                    <a:pt x="4440" y="1994"/>
                  </a:cubicBezTo>
                  <a:lnTo>
                    <a:pt x="4440" y="1994"/>
                  </a:lnTo>
                  <a:lnTo>
                    <a:pt x="4441" y="1993"/>
                  </a:lnTo>
                  <a:lnTo>
                    <a:pt x="4441" y="1993"/>
                  </a:lnTo>
                  <a:cubicBezTo>
                    <a:pt x="4442" y="1992"/>
                    <a:pt x="4443" y="1992"/>
                    <a:pt x="4444" y="1991"/>
                  </a:cubicBezTo>
                  <a:lnTo>
                    <a:pt x="4444" y="1991"/>
                  </a:lnTo>
                  <a:cubicBezTo>
                    <a:pt x="4450" y="1984"/>
                    <a:pt x="4456" y="1978"/>
                    <a:pt x="4462" y="1972"/>
                  </a:cubicBezTo>
                  <a:lnTo>
                    <a:pt x="4462" y="1972"/>
                  </a:lnTo>
                  <a:cubicBezTo>
                    <a:pt x="4463" y="1970"/>
                    <a:pt x="4465" y="1968"/>
                    <a:pt x="4468" y="1966"/>
                  </a:cubicBezTo>
                  <a:lnTo>
                    <a:pt x="4468" y="1966"/>
                  </a:lnTo>
                  <a:cubicBezTo>
                    <a:pt x="4473" y="1959"/>
                    <a:pt x="4478" y="1953"/>
                    <a:pt x="4483" y="1947"/>
                  </a:cubicBezTo>
                  <a:lnTo>
                    <a:pt x="4483" y="1947"/>
                  </a:lnTo>
                  <a:cubicBezTo>
                    <a:pt x="4484" y="1945"/>
                    <a:pt x="4485" y="1945"/>
                    <a:pt x="4486" y="1944"/>
                  </a:cubicBezTo>
                  <a:lnTo>
                    <a:pt x="4486" y="1944"/>
                  </a:lnTo>
                  <a:cubicBezTo>
                    <a:pt x="4487" y="1944"/>
                    <a:pt x="4487" y="1944"/>
                    <a:pt x="4487" y="1943"/>
                  </a:cubicBezTo>
                  <a:lnTo>
                    <a:pt x="4487" y="1943"/>
                  </a:lnTo>
                  <a:cubicBezTo>
                    <a:pt x="4493" y="1936"/>
                    <a:pt x="4498" y="1928"/>
                    <a:pt x="4504" y="1921"/>
                  </a:cubicBezTo>
                  <a:lnTo>
                    <a:pt x="4504" y="1921"/>
                  </a:lnTo>
                  <a:cubicBezTo>
                    <a:pt x="4505" y="1919"/>
                    <a:pt x="4506" y="1917"/>
                    <a:pt x="4507" y="1915"/>
                  </a:cubicBezTo>
                  <a:lnTo>
                    <a:pt x="4507" y="1915"/>
                  </a:lnTo>
                  <a:cubicBezTo>
                    <a:pt x="4512" y="1909"/>
                    <a:pt x="4516" y="1903"/>
                    <a:pt x="4519" y="1897"/>
                  </a:cubicBezTo>
                  <a:lnTo>
                    <a:pt x="4519" y="1897"/>
                  </a:lnTo>
                  <a:cubicBezTo>
                    <a:pt x="4520" y="1896"/>
                    <a:pt x="4521" y="1895"/>
                    <a:pt x="4522" y="1893"/>
                  </a:cubicBezTo>
                  <a:lnTo>
                    <a:pt x="4522" y="1893"/>
                  </a:lnTo>
                  <a:cubicBezTo>
                    <a:pt x="4522" y="1892"/>
                    <a:pt x="4523" y="1892"/>
                    <a:pt x="4523" y="1892"/>
                  </a:cubicBezTo>
                  <a:lnTo>
                    <a:pt x="4523" y="1892"/>
                  </a:lnTo>
                  <a:cubicBezTo>
                    <a:pt x="4528" y="1884"/>
                    <a:pt x="4532" y="1876"/>
                    <a:pt x="4536" y="1868"/>
                  </a:cubicBezTo>
                  <a:lnTo>
                    <a:pt x="4536" y="1868"/>
                  </a:lnTo>
                  <a:cubicBezTo>
                    <a:pt x="4536" y="1867"/>
                    <a:pt x="4537" y="1866"/>
                    <a:pt x="4538" y="1864"/>
                  </a:cubicBezTo>
                  <a:lnTo>
                    <a:pt x="4538" y="1864"/>
                  </a:lnTo>
                  <a:cubicBezTo>
                    <a:pt x="4541" y="1858"/>
                    <a:pt x="4544" y="1851"/>
                    <a:pt x="4547" y="1844"/>
                  </a:cubicBezTo>
                  <a:lnTo>
                    <a:pt x="4547" y="1844"/>
                  </a:lnTo>
                  <a:cubicBezTo>
                    <a:pt x="4548" y="1844"/>
                    <a:pt x="4548" y="1842"/>
                    <a:pt x="4548" y="1841"/>
                  </a:cubicBezTo>
                  <a:lnTo>
                    <a:pt x="4548" y="1841"/>
                  </a:lnTo>
                  <a:cubicBezTo>
                    <a:pt x="4549" y="1840"/>
                    <a:pt x="4549" y="1839"/>
                    <a:pt x="4550" y="1838"/>
                  </a:cubicBezTo>
                  <a:lnTo>
                    <a:pt x="4550" y="1838"/>
                  </a:lnTo>
                  <a:cubicBezTo>
                    <a:pt x="4552" y="1830"/>
                    <a:pt x="4556" y="1822"/>
                    <a:pt x="4559" y="1814"/>
                  </a:cubicBezTo>
                  <a:lnTo>
                    <a:pt x="4559" y="1814"/>
                  </a:lnTo>
                  <a:lnTo>
                    <a:pt x="4559" y="1814"/>
                  </a:lnTo>
                  <a:lnTo>
                    <a:pt x="4559" y="1814"/>
                  </a:lnTo>
                  <a:cubicBezTo>
                    <a:pt x="4561" y="1806"/>
                    <a:pt x="4564" y="1797"/>
                    <a:pt x="4565" y="1790"/>
                  </a:cubicBezTo>
                  <a:lnTo>
                    <a:pt x="4565" y="1790"/>
                  </a:lnTo>
                  <a:cubicBezTo>
                    <a:pt x="4565" y="1789"/>
                    <a:pt x="4566" y="1788"/>
                    <a:pt x="4566" y="1786"/>
                  </a:cubicBezTo>
                  <a:lnTo>
                    <a:pt x="4566" y="1786"/>
                  </a:lnTo>
                  <a:cubicBezTo>
                    <a:pt x="4566" y="1785"/>
                    <a:pt x="4566" y="1784"/>
                    <a:pt x="4566" y="1784"/>
                  </a:cubicBezTo>
                  <a:lnTo>
                    <a:pt x="4566" y="1784"/>
                  </a:lnTo>
                  <a:cubicBezTo>
                    <a:pt x="4569" y="1775"/>
                    <a:pt x="4570" y="1766"/>
                    <a:pt x="4571" y="1758"/>
                  </a:cubicBezTo>
                  <a:lnTo>
                    <a:pt x="4571" y="1758"/>
                  </a:lnTo>
                  <a:cubicBezTo>
                    <a:pt x="4571" y="1757"/>
                    <a:pt x="4571" y="1757"/>
                    <a:pt x="4571" y="1756"/>
                  </a:cubicBezTo>
                  <a:lnTo>
                    <a:pt x="4571" y="1756"/>
                  </a:lnTo>
                  <a:cubicBezTo>
                    <a:pt x="4572" y="1748"/>
                    <a:pt x="4573" y="1740"/>
                    <a:pt x="4573" y="1732"/>
                  </a:cubicBezTo>
                  <a:lnTo>
                    <a:pt x="4573" y="1732"/>
                  </a:lnTo>
                  <a:cubicBezTo>
                    <a:pt x="4573" y="1731"/>
                    <a:pt x="4573" y="1729"/>
                    <a:pt x="4573" y="1729"/>
                  </a:cubicBezTo>
                  <a:lnTo>
                    <a:pt x="4573" y="1729"/>
                  </a:lnTo>
                  <a:cubicBezTo>
                    <a:pt x="4573" y="1726"/>
                    <a:pt x="4573" y="1724"/>
                    <a:pt x="4573" y="1721"/>
                  </a:cubicBezTo>
                  <a:lnTo>
                    <a:pt x="4572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B16879AC-F1A8-458B-B534-12025069B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9445" y="9138187"/>
              <a:ext cx="4508275" cy="1593003"/>
            </a:xfrm>
            <a:custGeom>
              <a:avLst/>
              <a:gdLst>
                <a:gd name="T0" fmla="*/ 1360 w 5066"/>
                <a:gd name="T1" fmla="*/ 1340 h 1792"/>
                <a:gd name="T2" fmla="*/ 1360 w 5066"/>
                <a:gd name="T3" fmla="*/ 1340 h 1792"/>
                <a:gd name="T4" fmla="*/ 3789 w 5066"/>
                <a:gd name="T5" fmla="*/ 1309 h 1792"/>
                <a:gd name="T6" fmla="*/ 3789 w 5066"/>
                <a:gd name="T7" fmla="*/ 1309 h 1792"/>
                <a:gd name="T8" fmla="*/ 3704 w 5066"/>
                <a:gd name="T9" fmla="*/ 450 h 1792"/>
                <a:gd name="T10" fmla="*/ 3704 w 5066"/>
                <a:gd name="T11" fmla="*/ 450 h 1792"/>
                <a:gd name="T12" fmla="*/ 1276 w 5066"/>
                <a:gd name="T13" fmla="*/ 482 h 1792"/>
                <a:gd name="T14" fmla="*/ 1276 w 5066"/>
                <a:gd name="T15" fmla="*/ 482 h 1792"/>
                <a:gd name="T16" fmla="*/ 1360 w 5066"/>
                <a:gd name="T17" fmla="*/ 1340 h 1792"/>
                <a:gd name="T18" fmla="*/ 4092 w 5066"/>
                <a:gd name="T19" fmla="*/ 303 h 1792"/>
                <a:gd name="T20" fmla="*/ 4092 w 5066"/>
                <a:gd name="T21" fmla="*/ 303 h 1792"/>
                <a:gd name="T22" fmla="*/ 4205 w 5066"/>
                <a:gd name="T23" fmla="*/ 1446 h 1792"/>
                <a:gd name="T24" fmla="*/ 4205 w 5066"/>
                <a:gd name="T25" fmla="*/ 1446 h 1792"/>
                <a:gd name="T26" fmla="*/ 972 w 5066"/>
                <a:gd name="T27" fmla="*/ 1488 h 1792"/>
                <a:gd name="T28" fmla="*/ 972 w 5066"/>
                <a:gd name="T29" fmla="*/ 1488 h 1792"/>
                <a:gd name="T30" fmla="*/ 860 w 5066"/>
                <a:gd name="T31" fmla="*/ 345 h 1792"/>
                <a:gd name="T32" fmla="*/ 860 w 5066"/>
                <a:gd name="T33" fmla="*/ 345 h 1792"/>
                <a:gd name="T34" fmla="*/ 4092 w 5066"/>
                <a:gd name="T35" fmla="*/ 303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66" h="1792">
                  <a:moveTo>
                    <a:pt x="1360" y="1340"/>
                  </a:moveTo>
                  <a:lnTo>
                    <a:pt x="1360" y="1340"/>
                  </a:lnTo>
                  <a:cubicBezTo>
                    <a:pt x="2053" y="1569"/>
                    <a:pt x="3143" y="1555"/>
                    <a:pt x="3789" y="1309"/>
                  </a:cubicBezTo>
                  <a:lnTo>
                    <a:pt x="3789" y="1309"/>
                  </a:lnTo>
                  <a:cubicBezTo>
                    <a:pt x="4436" y="1064"/>
                    <a:pt x="4398" y="678"/>
                    <a:pt x="3704" y="450"/>
                  </a:cubicBezTo>
                  <a:lnTo>
                    <a:pt x="3704" y="450"/>
                  </a:lnTo>
                  <a:cubicBezTo>
                    <a:pt x="3012" y="222"/>
                    <a:pt x="1922" y="236"/>
                    <a:pt x="1276" y="482"/>
                  </a:cubicBezTo>
                  <a:lnTo>
                    <a:pt x="1276" y="482"/>
                  </a:lnTo>
                  <a:cubicBezTo>
                    <a:pt x="629" y="727"/>
                    <a:pt x="667" y="1113"/>
                    <a:pt x="1360" y="1340"/>
                  </a:cubicBezTo>
                  <a:close/>
                  <a:moveTo>
                    <a:pt x="4092" y="303"/>
                  </a:moveTo>
                  <a:lnTo>
                    <a:pt x="4092" y="303"/>
                  </a:lnTo>
                  <a:cubicBezTo>
                    <a:pt x="5014" y="607"/>
                    <a:pt x="5065" y="1119"/>
                    <a:pt x="4205" y="1446"/>
                  </a:cubicBezTo>
                  <a:lnTo>
                    <a:pt x="4205" y="1446"/>
                  </a:lnTo>
                  <a:cubicBezTo>
                    <a:pt x="3344" y="1772"/>
                    <a:pt x="1894" y="1791"/>
                    <a:pt x="972" y="1488"/>
                  </a:cubicBezTo>
                  <a:lnTo>
                    <a:pt x="972" y="1488"/>
                  </a:lnTo>
                  <a:cubicBezTo>
                    <a:pt x="50" y="1184"/>
                    <a:pt x="0" y="671"/>
                    <a:pt x="860" y="345"/>
                  </a:cubicBezTo>
                  <a:lnTo>
                    <a:pt x="860" y="345"/>
                  </a:lnTo>
                  <a:cubicBezTo>
                    <a:pt x="1721" y="17"/>
                    <a:pt x="3170" y="0"/>
                    <a:pt x="409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F0244FD-15DA-4453-9F7B-64E68B492079}"/>
              </a:ext>
            </a:extLst>
          </p:cNvPr>
          <p:cNvGrpSpPr/>
          <p:nvPr/>
        </p:nvGrpSpPr>
        <p:grpSpPr>
          <a:xfrm>
            <a:off x="8549637" y="11119631"/>
            <a:ext cx="3770631" cy="1851963"/>
            <a:chOff x="8549637" y="11119631"/>
            <a:chExt cx="3770631" cy="1851963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125B077-1428-4798-8773-1FA545E0E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6277" y="11358975"/>
              <a:ext cx="2401275" cy="1016225"/>
            </a:xfrm>
            <a:custGeom>
              <a:avLst/>
              <a:gdLst>
                <a:gd name="T0" fmla="*/ 2683 w 2697"/>
                <a:gd name="T1" fmla="*/ 409 h 1141"/>
                <a:gd name="T2" fmla="*/ 2659 w 2697"/>
                <a:gd name="T3" fmla="*/ 365 h 1141"/>
                <a:gd name="T4" fmla="*/ 2621 w 2697"/>
                <a:gd name="T5" fmla="*/ 319 h 1141"/>
                <a:gd name="T6" fmla="*/ 2575 w 2697"/>
                <a:gd name="T7" fmla="*/ 278 h 1141"/>
                <a:gd name="T8" fmla="*/ 2484 w 2697"/>
                <a:gd name="T9" fmla="*/ 219 h 1141"/>
                <a:gd name="T10" fmla="*/ 2407 w 2697"/>
                <a:gd name="T11" fmla="*/ 182 h 1141"/>
                <a:gd name="T12" fmla="*/ 2315 w 2697"/>
                <a:gd name="T13" fmla="*/ 145 h 1141"/>
                <a:gd name="T14" fmla="*/ 2214 w 2697"/>
                <a:gd name="T15" fmla="*/ 111 h 1141"/>
                <a:gd name="T16" fmla="*/ 2110 w 2697"/>
                <a:gd name="T17" fmla="*/ 84 h 1141"/>
                <a:gd name="T18" fmla="*/ 2021 w 2697"/>
                <a:gd name="T19" fmla="*/ 64 h 1141"/>
                <a:gd name="T20" fmla="*/ 1864 w 2697"/>
                <a:gd name="T21" fmla="*/ 37 h 1141"/>
                <a:gd name="T22" fmla="*/ 1773 w 2697"/>
                <a:gd name="T23" fmla="*/ 25 h 1141"/>
                <a:gd name="T24" fmla="*/ 1615 w 2697"/>
                <a:gd name="T25" fmla="*/ 9 h 1141"/>
                <a:gd name="T26" fmla="*/ 1521 w 2697"/>
                <a:gd name="T27" fmla="*/ 5 h 1141"/>
                <a:gd name="T28" fmla="*/ 1350 w 2697"/>
                <a:gd name="T29" fmla="*/ 0 h 1141"/>
                <a:gd name="T30" fmla="*/ 1240 w 2697"/>
                <a:gd name="T31" fmla="*/ 2 h 1141"/>
                <a:gd name="T32" fmla="*/ 1081 w 2697"/>
                <a:gd name="T33" fmla="*/ 9 h 1141"/>
                <a:gd name="T34" fmla="*/ 990 w 2697"/>
                <a:gd name="T35" fmla="*/ 16 h 1141"/>
                <a:gd name="T36" fmla="*/ 790 w 2697"/>
                <a:gd name="T37" fmla="*/ 41 h 1141"/>
                <a:gd name="T38" fmla="*/ 663 w 2697"/>
                <a:gd name="T39" fmla="*/ 64 h 1141"/>
                <a:gd name="T40" fmla="*/ 520 w 2697"/>
                <a:gd name="T41" fmla="*/ 99 h 1141"/>
                <a:gd name="T42" fmla="*/ 414 w 2697"/>
                <a:gd name="T43" fmla="*/ 130 h 1141"/>
                <a:gd name="T44" fmla="*/ 290 w 2697"/>
                <a:gd name="T45" fmla="*/ 178 h 1141"/>
                <a:gd name="T46" fmla="*/ 237 w 2697"/>
                <a:gd name="T47" fmla="*/ 203 h 1141"/>
                <a:gd name="T48" fmla="*/ 172 w 2697"/>
                <a:gd name="T49" fmla="*/ 240 h 1141"/>
                <a:gd name="T50" fmla="*/ 122 w 2697"/>
                <a:gd name="T51" fmla="*/ 275 h 1141"/>
                <a:gd name="T52" fmla="*/ 80 w 2697"/>
                <a:gd name="T53" fmla="*/ 310 h 1141"/>
                <a:gd name="T54" fmla="*/ 53 w 2697"/>
                <a:gd name="T55" fmla="*/ 339 h 1141"/>
                <a:gd name="T56" fmla="*/ 26 w 2697"/>
                <a:gd name="T57" fmla="*/ 380 h 1141"/>
                <a:gd name="T58" fmla="*/ 14 w 2697"/>
                <a:gd name="T59" fmla="*/ 408 h 1141"/>
                <a:gd name="T60" fmla="*/ 3 w 2697"/>
                <a:gd name="T61" fmla="*/ 447 h 1141"/>
                <a:gd name="T62" fmla="*/ 2 w 2697"/>
                <a:gd name="T63" fmla="*/ 1112 h 1141"/>
                <a:gd name="T64" fmla="*/ 14 w 2697"/>
                <a:gd name="T65" fmla="*/ 1068 h 1141"/>
                <a:gd name="T66" fmla="*/ 50 w 2697"/>
                <a:gd name="T67" fmla="*/ 1007 h 1141"/>
                <a:gd name="T68" fmla="*/ 89 w 2697"/>
                <a:gd name="T69" fmla="*/ 967 h 1141"/>
                <a:gd name="T70" fmla="*/ 145 w 2697"/>
                <a:gd name="T71" fmla="*/ 921 h 1141"/>
                <a:gd name="T72" fmla="*/ 214 w 2697"/>
                <a:gd name="T73" fmla="*/ 880 h 1141"/>
                <a:gd name="T74" fmla="*/ 310 w 2697"/>
                <a:gd name="T75" fmla="*/ 835 h 1141"/>
                <a:gd name="T76" fmla="*/ 429 w 2697"/>
                <a:gd name="T77" fmla="*/ 790 h 1141"/>
                <a:gd name="T78" fmla="*/ 598 w 2697"/>
                <a:gd name="T79" fmla="*/ 744 h 1141"/>
                <a:gd name="T80" fmla="*/ 724 w 2697"/>
                <a:gd name="T81" fmla="*/ 718 h 1141"/>
                <a:gd name="T82" fmla="*/ 902 w 2697"/>
                <a:gd name="T83" fmla="*/ 691 h 1141"/>
                <a:gd name="T84" fmla="*/ 1054 w 2697"/>
                <a:gd name="T85" fmla="*/ 676 h 1141"/>
                <a:gd name="T86" fmla="*/ 1240 w 2697"/>
                <a:gd name="T87" fmla="*/ 667 h 1141"/>
                <a:gd name="T88" fmla="*/ 1433 w 2697"/>
                <a:gd name="T89" fmla="*/ 667 h 1141"/>
                <a:gd name="T90" fmla="*/ 1683 w 2697"/>
                <a:gd name="T91" fmla="*/ 681 h 1141"/>
                <a:gd name="T92" fmla="*/ 1840 w 2697"/>
                <a:gd name="T93" fmla="*/ 699 h 1141"/>
                <a:gd name="T94" fmla="*/ 2045 w 2697"/>
                <a:gd name="T95" fmla="*/ 735 h 1141"/>
                <a:gd name="T96" fmla="*/ 2160 w 2697"/>
                <a:gd name="T97" fmla="*/ 762 h 1141"/>
                <a:gd name="T98" fmla="*/ 2310 w 2697"/>
                <a:gd name="T99" fmla="*/ 808 h 1141"/>
                <a:gd name="T100" fmla="*/ 2400 w 2697"/>
                <a:gd name="T101" fmla="*/ 844 h 1141"/>
                <a:gd name="T102" fmla="*/ 2483 w 2697"/>
                <a:gd name="T103" fmla="*/ 885 h 1141"/>
                <a:gd name="T104" fmla="*/ 2546 w 2697"/>
                <a:gd name="T105" fmla="*/ 924 h 1141"/>
                <a:gd name="T106" fmla="*/ 2620 w 2697"/>
                <a:gd name="T107" fmla="*/ 985 h 1141"/>
                <a:gd name="T108" fmla="*/ 2656 w 2697"/>
                <a:gd name="T109" fmla="*/ 1027 h 1141"/>
                <a:gd name="T110" fmla="*/ 2682 w 2697"/>
                <a:gd name="T111" fmla="*/ 1075 h 1141"/>
                <a:gd name="T112" fmla="*/ 2693 w 2697"/>
                <a:gd name="T113" fmla="*/ 1119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97" h="1141">
                  <a:moveTo>
                    <a:pt x="2694" y="453"/>
                  </a:moveTo>
                  <a:lnTo>
                    <a:pt x="2694" y="453"/>
                  </a:lnTo>
                  <a:cubicBezTo>
                    <a:pt x="2694" y="453"/>
                    <a:pt x="2694" y="452"/>
                    <a:pt x="2694" y="451"/>
                  </a:cubicBezTo>
                  <a:lnTo>
                    <a:pt x="2694" y="451"/>
                  </a:lnTo>
                  <a:cubicBezTo>
                    <a:pt x="2693" y="445"/>
                    <a:pt x="2692" y="439"/>
                    <a:pt x="2690" y="432"/>
                  </a:cubicBezTo>
                  <a:lnTo>
                    <a:pt x="2690" y="432"/>
                  </a:lnTo>
                  <a:cubicBezTo>
                    <a:pt x="2690" y="431"/>
                    <a:pt x="2690" y="430"/>
                    <a:pt x="2690" y="429"/>
                  </a:cubicBezTo>
                  <a:lnTo>
                    <a:pt x="2690" y="429"/>
                  </a:lnTo>
                  <a:cubicBezTo>
                    <a:pt x="2687" y="422"/>
                    <a:pt x="2686" y="416"/>
                    <a:pt x="2683" y="409"/>
                  </a:cubicBezTo>
                  <a:lnTo>
                    <a:pt x="2683" y="409"/>
                  </a:lnTo>
                  <a:cubicBezTo>
                    <a:pt x="2683" y="409"/>
                    <a:pt x="2683" y="408"/>
                    <a:pt x="2683" y="407"/>
                  </a:cubicBezTo>
                  <a:lnTo>
                    <a:pt x="2683" y="407"/>
                  </a:lnTo>
                  <a:cubicBezTo>
                    <a:pt x="2679" y="400"/>
                    <a:pt x="2676" y="394"/>
                    <a:pt x="2673" y="387"/>
                  </a:cubicBezTo>
                  <a:lnTo>
                    <a:pt x="2673" y="387"/>
                  </a:lnTo>
                  <a:cubicBezTo>
                    <a:pt x="2672" y="386"/>
                    <a:pt x="2672" y="386"/>
                    <a:pt x="2671" y="384"/>
                  </a:cubicBezTo>
                  <a:lnTo>
                    <a:pt x="2671" y="384"/>
                  </a:lnTo>
                  <a:cubicBezTo>
                    <a:pt x="2668" y="378"/>
                    <a:pt x="2664" y="372"/>
                    <a:pt x="2659" y="365"/>
                  </a:cubicBezTo>
                  <a:lnTo>
                    <a:pt x="2659" y="365"/>
                  </a:lnTo>
                  <a:cubicBezTo>
                    <a:pt x="2659" y="364"/>
                    <a:pt x="2658" y="363"/>
                    <a:pt x="2657" y="362"/>
                  </a:cubicBezTo>
                  <a:lnTo>
                    <a:pt x="2657" y="362"/>
                  </a:lnTo>
                  <a:cubicBezTo>
                    <a:pt x="2653" y="356"/>
                    <a:pt x="2648" y="350"/>
                    <a:pt x="2643" y="343"/>
                  </a:cubicBezTo>
                  <a:lnTo>
                    <a:pt x="2643" y="343"/>
                  </a:lnTo>
                  <a:cubicBezTo>
                    <a:pt x="2642" y="342"/>
                    <a:pt x="2641" y="341"/>
                    <a:pt x="2640" y="340"/>
                  </a:cubicBezTo>
                  <a:lnTo>
                    <a:pt x="2640" y="340"/>
                  </a:lnTo>
                  <a:cubicBezTo>
                    <a:pt x="2635" y="334"/>
                    <a:pt x="2630" y="327"/>
                    <a:pt x="2624" y="321"/>
                  </a:cubicBezTo>
                  <a:lnTo>
                    <a:pt x="2624" y="321"/>
                  </a:lnTo>
                  <a:cubicBezTo>
                    <a:pt x="2623" y="320"/>
                    <a:pt x="2623" y="320"/>
                    <a:pt x="2621" y="319"/>
                  </a:cubicBezTo>
                  <a:lnTo>
                    <a:pt x="2621" y="319"/>
                  </a:lnTo>
                  <a:cubicBezTo>
                    <a:pt x="2615" y="313"/>
                    <a:pt x="2608" y="306"/>
                    <a:pt x="2601" y="300"/>
                  </a:cubicBezTo>
                  <a:lnTo>
                    <a:pt x="2601" y="300"/>
                  </a:lnTo>
                  <a:cubicBezTo>
                    <a:pt x="2600" y="299"/>
                    <a:pt x="2600" y="298"/>
                    <a:pt x="2599" y="298"/>
                  </a:cubicBezTo>
                  <a:lnTo>
                    <a:pt x="2599" y="298"/>
                  </a:lnTo>
                  <a:cubicBezTo>
                    <a:pt x="2592" y="291"/>
                    <a:pt x="2584" y="285"/>
                    <a:pt x="2575" y="278"/>
                  </a:cubicBezTo>
                  <a:lnTo>
                    <a:pt x="2575" y="278"/>
                  </a:lnTo>
                  <a:lnTo>
                    <a:pt x="2575" y="278"/>
                  </a:lnTo>
                  <a:lnTo>
                    <a:pt x="2575" y="278"/>
                  </a:lnTo>
                  <a:cubicBezTo>
                    <a:pt x="2566" y="271"/>
                    <a:pt x="2558" y="265"/>
                    <a:pt x="2548" y="258"/>
                  </a:cubicBezTo>
                  <a:lnTo>
                    <a:pt x="2548" y="258"/>
                  </a:lnTo>
                  <a:cubicBezTo>
                    <a:pt x="2547" y="258"/>
                    <a:pt x="2547" y="258"/>
                    <a:pt x="2547" y="258"/>
                  </a:cubicBezTo>
                  <a:lnTo>
                    <a:pt x="2547" y="258"/>
                  </a:lnTo>
                  <a:cubicBezTo>
                    <a:pt x="2538" y="251"/>
                    <a:pt x="2528" y="245"/>
                    <a:pt x="2517" y="239"/>
                  </a:cubicBezTo>
                  <a:lnTo>
                    <a:pt x="2517" y="239"/>
                  </a:lnTo>
                  <a:cubicBezTo>
                    <a:pt x="2516" y="238"/>
                    <a:pt x="2515" y="237"/>
                    <a:pt x="2515" y="237"/>
                  </a:cubicBezTo>
                  <a:lnTo>
                    <a:pt x="2515" y="237"/>
                  </a:lnTo>
                  <a:cubicBezTo>
                    <a:pt x="2505" y="231"/>
                    <a:pt x="2495" y="225"/>
                    <a:pt x="2484" y="219"/>
                  </a:cubicBezTo>
                  <a:lnTo>
                    <a:pt x="2484" y="219"/>
                  </a:lnTo>
                  <a:cubicBezTo>
                    <a:pt x="2483" y="218"/>
                    <a:pt x="2481" y="218"/>
                    <a:pt x="2480" y="217"/>
                  </a:cubicBezTo>
                  <a:lnTo>
                    <a:pt x="2480" y="217"/>
                  </a:lnTo>
                  <a:cubicBezTo>
                    <a:pt x="2469" y="212"/>
                    <a:pt x="2458" y="206"/>
                    <a:pt x="2447" y="200"/>
                  </a:cubicBezTo>
                  <a:lnTo>
                    <a:pt x="2447" y="200"/>
                  </a:lnTo>
                  <a:cubicBezTo>
                    <a:pt x="2445" y="199"/>
                    <a:pt x="2443" y="199"/>
                    <a:pt x="2442" y="198"/>
                  </a:cubicBezTo>
                  <a:lnTo>
                    <a:pt x="2442" y="198"/>
                  </a:lnTo>
                  <a:cubicBezTo>
                    <a:pt x="2431" y="192"/>
                    <a:pt x="2420" y="187"/>
                    <a:pt x="2407" y="182"/>
                  </a:cubicBezTo>
                  <a:lnTo>
                    <a:pt x="2407" y="182"/>
                  </a:lnTo>
                  <a:cubicBezTo>
                    <a:pt x="2405" y="181"/>
                    <a:pt x="2403" y="180"/>
                    <a:pt x="2402" y="179"/>
                  </a:cubicBezTo>
                  <a:lnTo>
                    <a:pt x="2402" y="179"/>
                  </a:lnTo>
                  <a:cubicBezTo>
                    <a:pt x="2390" y="174"/>
                    <a:pt x="2377" y="168"/>
                    <a:pt x="2364" y="163"/>
                  </a:cubicBezTo>
                  <a:lnTo>
                    <a:pt x="2364" y="163"/>
                  </a:lnTo>
                  <a:cubicBezTo>
                    <a:pt x="2362" y="162"/>
                    <a:pt x="2360" y="161"/>
                    <a:pt x="2358" y="161"/>
                  </a:cubicBezTo>
                  <a:lnTo>
                    <a:pt x="2358" y="161"/>
                  </a:lnTo>
                  <a:cubicBezTo>
                    <a:pt x="2345" y="155"/>
                    <a:pt x="2331" y="151"/>
                    <a:pt x="2318" y="146"/>
                  </a:cubicBezTo>
                  <a:lnTo>
                    <a:pt x="2318" y="146"/>
                  </a:lnTo>
                  <a:cubicBezTo>
                    <a:pt x="2317" y="145"/>
                    <a:pt x="2316" y="145"/>
                    <a:pt x="2315" y="145"/>
                  </a:cubicBezTo>
                  <a:lnTo>
                    <a:pt x="2315" y="145"/>
                  </a:lnTo>
                  <a:cubicBezTo>
                    <a:pt x="2314" y="144"/>
                    <a:pt x="2312" y="143"/>
                    <a:pt x="2311" y="143"/>
                  </a:cubicBezTo>
                  <a:lnTo>
                    <a:pt x="2311" y="143"/>
                  </a:lnTo>
                  <a:cubicBezTo>
                    <a:pt x="2298" y="139"/>
                    <a:pt x="2285" y="134"/>
                    <a:pt x="2272" y="130"/>
                  </a:cubicBezTo>
                  <a:lnTo>
                    <a:pt x="2272" y="130"/>
                  </a:lnTo>
                  <a:cubicBezTo>
                    <a:pt x="2257" y="124"/>
                    <a:pt x="2242" y="120"/>
                    <a:pt x="2226" y="115"/>
                  </a:cubicBezTo>
                  <a:lnTo>
                    <a:pt x="2226" y="115"/>
                  </a:lnTo>
                  <a:cubicBezTo>
                    <a:pt x="2222" y="114"/>
                    <a:pt x="2219" y="113"/>
                    <a:pt x="2214" y="111"/>
                  </a:cubicBezTo>
                  <a:lnTo>
                    <a:pt x="2214" y="111"/>
                  </a:lnTo>
                  <a:cubicBezTo>
                    <a:pt x="2211" y="110"/>
                    <a:pt x="2206" y="110"/>
                    <a:pt x="2203" y="108"/>
                  </a:cubicBezTo>
                  <a:lnTo>
                    <a:pt x="2203" y="108"/>
                  </a:lnTo>
                  <a:cubicBezTo>
                    <a:pt x="2195" y="106"/>
                    <a:pt x="2187" y="104"/>
                    <a:pt x="2181" y="102"/>
                  </a:cubicBezTo>
                  <a:lnTo>
                    <a:pt x="2181" y="102"/>
                  </a:lnTo>
                  <a:cubicBezTo>
                    <a:pt x="2175" y="100"/>
                    <a:pt x="2168" y="99"/>
                    <a:pt x="2162" y="97"/>
                  </a:cubicBezTo>
                  <a:lnTo>
                    <a:pt x="2162" y="97"/>
                  </a:lnTo>
                  <a:cubicBezTo>
                    <a:pt x="2149" y="94"/>
                    <a:pt x="2137" y="90"/>
                    <a:pt x="2124" y="87"/>
                  </a:cubicBezTo>
                  <a:lnTo>
                    <a:pt x="2124" y="87"/>
                  </a:lnTo>
                  <a:cubicBezTo>
                    <a:pt x="2119" y="86"/>
                    <a:pt x="2115" y="85"/>
                    <a:pt x="2110" y="84"/>
                  </a:cubicBezTo>
                  <a:lnTo>
                    <a:pt x="2110" y="84"/>
                  </a:lnTo>
                  <a:cubicBezTo>
                    <a:pt x="2109" y="83"/>
                    <a:pt x="2108" y="83"/>
                    <a:pt x="2108" y="83"/>
                  </a:cubicBezTo>
                  <a:lnTo>
                    <a:pt x="2108" y="83"/>
                  </a:lnTo>
                  <a:cubicBezTo>
                    <a:pt x="2092" y="79"/>
                    <a:pt x="2075" y="75"/>
                    <a:pt x="2059" y="72"/>
                  </a:cubicBezTo>
                  <a:lnTo>
                    <a:pt x="2059" y="72"/>
                  </a:lnTo>
                  <a:cubicBezTo>
                    <a:pt x="2055" y="71"/>
                    <a:pt x="2050" y="70"/>
                    <a:pt x="2045" y="70"/>
                  </a:cubicBezTo>
                  <a:lnTo>
                    <a:pt x="2045" y="70"/>
                  </a:lnTo>
                  <a:cubicBezTo>
                    <a:pt x="2037" y="67"/>
                    <a:pt x="2029" y="65"/>
                    <a:pt x="2021" y="64"/>
                  </a:cubicBezTo>
                  <a:lnTo>
                    <a:pt x="2021" y="64"/>
                  </a:lnTo>
                  <a:cubicBezTo>
                    <a:pt x="2017" y="64"/>
                    <a:pt x="2015" y="63"/>
                    <a:pt x="2012" y="62"/>
                  </a:cubicBezTo>
                  <a:lnTo>
                    <a:pt x="2012" y="62"/>
                  </a:lnTo>
                  <a:cubicBezTo>
                    <a:pt x="1987" y="58"/>
                    <a:pt x="1962" y="52"/>
                    <a:pt x="1937" y="48"/>
                  </a:cubicBezTo>
                  <a:lnTo>
                    <a:pt x="1937" y="48"/>
                  </a:lnTo>
                  <a:lnTo>
                    <a:pt x="1937" y="48"/>
                  </a:lnTo>
                  <a:lnTo>
                    <a:pt x="1937" y="48"/>
                  </a:lnTo>
                  <a:cubicBezTo>
                    <a:pt x="1935" y="48"/>
                    <a:pt x="1934" y="48"/>
                    <a:pt x="1933" y="47"/>
                  </a:cubicBezTo>
                  <a:lnTo>
                    <a:pt x="1933" y="47"/>
                  </a:lnTo>
                  <a:cubicBezTo>
                    <a:pt x="1909" y="44"/>
                    <a:pt x="1887" y="41"/>
                    <a:pt x="1864" y="37"/>
                  </a:cubicBezTo>
                  <a:lnTo>
                    <a:pt x="1864" y="37"/>
                  </a:lnTo>
                  <a:cubicBezTo>
                    <a:pt x="1861" y="36"/>
                    <a:pt x="1858" y="36"/>
                    <a:pt x="1854" y="35"/>
                  </a:cubicBezTo>
                  <a:lnTo>
                    <a:pt x="1854" y="35"/>
                  </a:lnTo>
                  <a:cubicBezTo>
                    <a:pt x="1850" y="34"/>
                    <a:pt x="1846" y="34"/>
                    <a:pt x="1842" y="34"/>
                  </a:cubicBezTo>
                  <a:lnTo>
                    <a:pt x="1842" y="34"/>
                  </a:lnTo>
                  <a:cubicBezTo>
                    <a:pt x="1824" y="31"/>
                    <a:pt x="1805" y="28"/>
                    <a:pt x="1787" y="27"/>
                  </a:cubicBezTo>
                  <a:lnTo>
                    <a:pt x="1787" y="27"/>
                  </a:lnTo>
                  <a:cubicBezTo>
                    <a:pt x="1782" y="26"/>
                    <a:pt x="1778" y="25"/>
                    <a:pt x="1773" y="25"/>
                  </a:cubicBezTo>
                  <a:lnTo>
                    <a:pt x="1773" y="25"/>
                  </a:lnTo>
                  <a:cubicBezTo>
                    <a:pt x="1771" y="24"/>
                    <a:pt x="1768" y="24"/>
                    <a:pt x="1765" y="24"/>
                  </a:cubicBezTo>
                  <a:lnTo>
                    <a:pt x="1765" y="24"/>
                  </a:lnTo>
                  <a:cubicBezTo>
                    <a:pt x="1740" y="21"/>
                    <a:pt x="1717" y="18"/>
                    <a:pt x="1691" y="16"/>
                  </a:cubicBezTo>
                  <a:lnTo>
                    <a:pt x="1691" y="16"/>
                  </a:lnTo>
                  <a:cubicBezTo>
                    <a:pt x="1691" y="16"/>
                    <a:pt x="1691" y="16"/>
                    <a:pt x="1690" y="15"/>
                  </a:cubicBezTo>
                  <a:lnTo>
                    <a:pt x="1690" y="15"/>
                  </a:lnTo>
                  <a:cubicBezTo>
                    <a:pt x="1688" y="15"/>
                    <a:pt x="1686" y="15"/>
                    <a:pt x="1684" y="15"/>
                  </a:cubicBezTo>
                  <a:lnTo>
                    <a:pt x="1684" y="15"/>
                  </a:lnTo>
                  <a:cubicBezTo>
                    <a:pt x="1661" y="13"/>
                    <a:pt x="1639" y="11"/>
                    <a:pt x="1615" y="9"/>
                  </a:cubicBezTo>
                  <a:lnTo>
                    <a:pt x="1615" y="9"/>
                  </a:lnTo>
                  <a:cubicBezTo>
                    <a:pt x="1612" y="9"/>
                    <a:pt x="1610" y="9"/>
                    <a:pt x="1606" y="9"/>
                  </a:cubicBezTo>
                  <a:lnTo>
                    <a:pt x="1606" y="9"/>
                  </a:lnTo>
                  <a:cubicBezTo>
                    <a:pt x="1602" y="9"/>
                    <a:pt x="1597" y="9"/>
                    <a:pt x="1592" y="9"/>
                  </a:cubicBezTo>
                  <a:lnTo>
                    <a:pt x="1592" y="9"/>
                  </a:lnTo>
                  <a:cubicBezTo>
                    <a:pt x="1573" y="7"/>
                    <a:pt x="1554" y="6"/>
                    <a:pt x="1534" y="5"/>
                  </a:cubicBezTo>
                  <a:lnTo>
                    <a:pt x="1534" y="5"/>
                  </a:lnTo>
                  <a:cubicBezTo>
                    <a:pt x="1530" y="5"/>
                    <a:pt x="1525" y="5"/>
                    <a:pt x="1521" y="5"/>
                  </a:cubicBezTo>
                  <a:lnTo>
                    <a:pt x="1521" y="5"/>
                  </a:lnTo>
                  <a:cubicBezTo>
                    <a:pt x="1518" y="5"/>
                    <a:pt x="1515" y="5"/>
                    <a:pt x="1513" y="4"/>
                  </a:cubicBezTo>
                  <a:lnTo>
                    <a:pt x="1513" y="4"/>
                  </a:lnTo>
                  <a:cubicBezTo>
                    <a:pt x="1486" y="3"/>
                    <a:pt x="1460" y="2"/>
                    <a:pt x="1433" y="1"/>
                  </a:cubicBezTo>
                  <a:lnTo>
                    <a:pt x="1433" y="1"/>
                  </a:lnTo>
                  <a:cubicBezTo>
                    <a:pt x="1433" y="1"/>
                    <a:pt x="1433" y="1"/>
                    <a:pt x="1431" y="1"/>
                  </a:cubicBezTo>
                  <a:lnTo>
                    <a:pt x="1431" y="1"/>
                  </a:lnTo>
                  <a:cubicBezTo>
                    <a:pt x="1428" y="1"/>
                    <a:pt x="1426" y="1"/>
                    <a:pt x="1423" y="1"/>
                  </a:cubicBezTo>
                  <a:lnTo>
                    <a:pt x="1423" y="1"/>
                  </a:lnTo>
                  <a:cubicBezTo>
                    <a:pt x="1398" y="0"/>
                    <a:pt x="1374" y="0"/>
                    <a:pt x="1350" y="0"/>
                  </a:cubicBezTo>
                  <a:lnTo>
                    <a:pt x="1350" y="0"/>
                  </a:lnTo>
                  <a:cubicBezTo>
                    <a:pt x="1346" y="0"/>
                    <a:pt x="1342" y="0"/>
                    <a:pt x="1338" y="0"/>
                  </a:cubicBezTo>
                  <a:lnTo>
                    <a:pt x="1338" y="0"/>
                  </a:lnTo>
                  <a:cubicBezTo>
                    <a:pt x="1335" y="0"/>
                    <a:pt x="1331" y="0"/>
                    <a:pt x="1328" y="0"/>
                  </a:cubicBezTo>
                  <a:lnTo>
                    <a:pt x="1328" y="0"/>
                  </a:lnTo>
                  <a:cubicBezTo>
                    <a:pt x="1299" y="0"/>
                    <a:pt x="1270" y="1"/>
                    <a:pt x="1240" y="2"/>
                  </a:cubicBezTo>
                  <a:lnTo>
                    <a:pt x="1240" y="2"/>
                  </a:lnTo>
                  <a:lnTo>
                    <a:pt x="1240" y="2"/>
                  </a:lnTo>
                  <a:lnTo>
                    <a:pt x="1240" y="2"/>
                  </a:lnTo>
                  <a:cubicBezTo>
                    <a:pt x="1238" y="2"/>
                    <a:pt x="1237" y="2"/>
                    <a:pt x="1236" y="2"/>
                  </a:cubicBezTo>
                  <a:lnTo>
                    <a:pt x="1236" y="2"/>
                  </a:lnTo>
                  <a:cubicBezTo>
                    <a:pt x="1203" y="3"/>
                    <a:pt x="1171" y="4"/>
                    <a:pt x="1139" y="5"/>
                  </a:cubicBezTo>
                  <a:lnTo>
                    <a:pt x="1139" y="5"/>
                  </a:lnTo>
                  <a:cubicBezTo>
                    <a:pt x="1135" y="6"/>
                    <a:pt x="1133" y="6"/>
                    <a:pt x="1129" y="6"/>
                  </a:cubicBezTo>
                  <a:lnTo>
                    <a:pt x="1129" y="6"/>
                  </a:lnTo>
                  <a:cubicBezTo>
                    <a:pt x="1127" y="6"/>
                    <a:pt x="1124" y="6"/>
                    <a:pt x="1122" y="6"/>
                  </a:cubicBezTo>
                  <a:lnTo>
                    <a:pt x="1122" y="6"/>
                  </a:lnTo>
                  <a:cubicBezTo>
                    <a:pt x="1108" y="7"/>
                    <a:pt x="1094" y="8"/>
                    <a:pt x="1081" y="9"/>
                  </a:cubicBezTo>
                  <a:lnTo>
                    <a:pt x="1081" y="9"/>
                  </a:lnTo>
                  <a:cubicBezTo>
                    <a:pt x="1072" y="9"/>
                    <a:pt x="1063" y="10"/>
                    <a:pt x="1056" y="11"/>
                  </a:cubicBezTo>
                  <a:lnTo>
                    <a:pt x="1056" y="11"/>
                  </a:lnTo>
                  <a:cubicBezTo>
                    <a:pt x="1039" y="12"/>
                    <a:pt x="1023" y="14"/>
                    <a:pt x="1007" y="15"/>
                  </a:cubicBezTo>
                  <a:lnTo>
                    <a:pt x="1007" y="15"/>
                  </a:lnTo>
                  <a:cubicBezTo>
                    <a:pt x="1001" y="15"/>
                    <a:pt x="996" y="15"/>
                    <a:pt x="990" y="16"/>
                  </a:cubicBezTo>
                  <a:lnTo>
                    <a:pt x="990" y="16"/>
                  </a:lnTo>
                  <a:lnTo>
                    <a:pt x="990" y="16"/>
                  </a:lnTo>
                  <a:lnTo>
                    <a:pt x="990" y="16"/>
                  </a:lnTo>
                  <a:cubicBezTo>
                    <a:pt x="967" y="19"/>
                    <a:pt x="944" y="21"/>
                    <a:pt x="922" y="23"/>
                  </a:cubicBezTo>
                  <a:lnTo>
                    <a:pt x="922" y="23"/>
                  </a:lnTo>
                  <a:cubicBezTo>
                    <a:pt x="916" y="24"/>
                    <a:pt x="910" y="25"/>
                    <a:pt x="903" y="26"/>
                  </a:cubicBezTo>
                  <a:lnTo>
                    <a:pt x="903" y="26"/>
                  </a:lnTo>
                  <a:cubicBezTo>
                    <a:pt x="888" y="28"/>
                    <a:pt x="872" y="30"/>
                    <a:pt x="856" y="32"/>
                  </a:cubicBezTo>
                  <a:lnTo>
                    <a:pt x="856" y="32"/>
                  </a:lnTo>
                  <a:cubicBezTo>
                    <a:pt x="848" y="33"/>
                    <a:pt x="840" y="34"/>
                    <a:pt x="831" y="35"/>
                  </a:cubicBezTo>
                  <a:lnTo>
                    <a:pt x="831" y="35"/>
                  </a:lnTo>
                  <a:cubicBezTo>
                    <a:pt x="818" y="37"/>
                    <a:pt x="804" y="39"/>
                    <a:pt x="790" y="41"/>
                  </a:cubicBezTo>
                  <a:lnTo>
                    <a:pt x="790" y="41"/>
                  </a:lnTo>
                  <a:cubicBezTo>
                    <a:pt x="782" y="43"/>
                    <a:pt x="773" y="44"/>
                    <a:pt x="765" y="45"/>
                  </a:cubicBezTo>
                  <a:lnTo>
                    <a:pt x="765" y="45"/>
                  </a:lnTo>
                  <a:cubicBezTo>
                    <a:pt x="752" y="48"/>
                    <a:pt x="739" y="50"/>
                    <a:pt x="726" y="52"/>
                  </a:cubicBezTo>
                  <a:lnTo>
                    <a:pt x="726" y="52"/>
                  </a:lnTo>
                  <a:cubicBezTo>
                    <a:pt x="717" y="54"/>
                    <a:pt x="709" y="56"/>
                    <a:pt x="700" y="57"/>
                  </a:cubicBezTo>
                  <a:lnTo>
                    <a:pt x="700" y="57"/>
                  </a:lnTo>
                  <a:cubicBezTo>
                    <a:pt x="687" y="59"/>
                    <a:pt x="675" y="62"/>
                    <a:pt x="663" y="64"/>
                  </a:cubicBezTo>
                  <a:lnTo>
                    <a:pt x="663" y="64"/>
                  </a:lnTo>
                  <a:cubicBezTo>
                    <a:pt x="654" y="66"/>
                    <a:pt x="646" y="68"/>
                    <a:pt x="639" y="70"/>
                  </a:cubicBezTo>
                  <a:lnTo>
                    <a:pt x="639" y="70"/>
                  </a:lnTo>
                  <a:cubicBezTo>
                    <a:pt x="625" y="72"/>
                    <a:pt x="612" y="75"/>
                    <a:pt x="598" y="79"/>
                  </a:cubicBezTo>
                  <a:lnTo>
                    <a:pt x="598" y="79"/>
                  </a:lnTo>
                  <a:cubicBezTo>
                    <a:pt x="592" y="80"/>
                    <a:pt x="585" y="81"/>
                    <a:pt x="578" y="83"/>
                  </a:cubicBezTo>
                  <a:lnTo>
                    <a:pt x="578" y="83"/>
                  </a:lnTo>
                  <a:cubicBezTo>
                    <a:pt x="561" y="87"/>
                    <a:pt x="543" y="92"/>
                    <a:pt x="527" y="96"/>
                  </a:cubicBezTo>
                  <a:lnTo>
                    <a:pt x="527" y="96"/>
                  </a:lnTo>
                  <a:cubicBezTo>
                    <a:pt x="525" y="97"/>
                    <a:pt x="522" y="98"/>
                    <a:pt x="520" y="99"/>
                  </a:cubicBezTo>
                  <a:lnTo>
                    <a:pt x="520" y="99"/>
                  </a:lnTo>
                  <a:cubicBezTo>
                    <a:pt x="500" y="104"/>
                    <a:pt x="481" y="109"/>
                    <a:pt x="463" y="115"/>
                  </a:cubicBezTo>
                  <a:lnTo>
                    <a:pt x="463" y="115"/>
                  </a:lnTo>
                  <a:cubicBezTo>
                    <a:pt x="462" y="115"/>
                    <a:pt x="461" y="115"/>
                    <a:pt x="460" y="116"/>
                  </a:cubicBezTo>
                  <a:lnTo>
                    <a:pt x="460" y="116"/>
                  </a:lnTo>
                  <a:cubicBezTo>
                    <a:pt x="450" y="118"/>
                    <a:pt x="441" y="122"/>
                    <a:pt x="431" y="125"/>
                  </a:cubicBezTo>
                  <a:lnTo>
                    <a:pt x="431" y="125"/>
                  </a:lnTo>
                  <a:cubicBezTo>
                    <a:pt x="425" y="127"/>
                    <a:pt x="420" y="129"/>
                    <a:pt x="414" y="130"/>
                  </a:cubicBezTo>
                  <a:lnTo>
                    <a:pt x="414" y="130"/>
                  </a:lnTo>
                  <a:cubicBezTo>
                    <a:pt x="398" y="136"/>
                    <a:pt x="383" y="141"/>
                    <a:pt x="367" y="146"/>
                  </a:cubicBezTo>
                  <a:lnTo>
                    <a:pt x="367" y="146"/>
                  </a:lnTo>
                  <a:cubicBezTo>
                    <a:pt x="358" y="150"/>
                    <a:pt x="348" y="153"/>
                    <a:pt x="340" y="157"/>
                  </a:cubicBezTo>
                  <a:lnTo>
                    <a:pt x="340" y="157"/>
                  </a:lnTo>
                  <a:cubicBezTo>
                    <a:pt x="337" y="159"/>
                    <a:pt x="334" y="159"/>
                    <a:pt x="331" y="161"/>
                  </a:cubicBezTo>
                  <a:lnTo>
                    <a:pt x="331" y="161"/>
                  </a:lnTo>
                  <a:cubicBezTo>
                    <a:pt x="325" y="163"/>
                    <a:pt x="318" y="166"/>
                    <a:pt x="311" y="169"/>
                  </a:cubicBezTo>
                  <a:lnTo>
                    <a:pt x="311" y="169"/>
                  </a:lnTo>
                  <a:cubicBezTo>
                    <a:pt x="304" y="172"/>
                    <a:pt x="297" y="175"/>
                    <a:pt x="290" y="178"/>
                  </a:cubicBezTo>
                  <a:lnTo>
                    <a:pt x="290" y="178"/>
                  </a:lnTo>
                  <a:cubicBezTo>
                    <a:pt x="283" y="181"/>
                    <a:pt x="277" y="184"/>
                    <a:pt x="271" y="187"/>
                  </a:cubicBezTo>
                  <a:lnTo>
                    <a:pt x="271" y="187"/>
                  </a:lnTo>
                  <a:cubicBezTo>
                    <a:pt x="267" y="189"/>
                    <a:pt x="264" y="190"/>
                    <a:pt x="260" y="192"/>
                  </a:cubicBezTo>
                  <a:lnTo>
                    <a:pt x="260" y="192"/>
                  </a:lnTo>
                  <a:cubicBezTo>
                    <a:pt x="257" y="193"/>
                    <a:pt x="253" y="195"/>
                    <a:pt x="250" y="197"/>
                  </a:cubicBezTo>
                  <a:lnTo>
                    <a:pt x="250" y="197"/>
                  </a:lnTo>
                  <a:cubicBezTo>
                    <a:pt x="246" y="199"/>
                    <a:pt x="241" y="202"/>
                    <a:pt x="237" y="203"/>
                  </a:cubicBezTo>
                  <a:lnTo>
                    <a:pt x="237" y="203"/>
                  </a:lnTo>
                  <a:cubicBezTo>
                    <a:pt x="230" y="207"/>
                    <a:pt x="222" y="211"/>
                    <a:pt x="215" y="215"/>
                  </a:cubicBezTo>
                  <a:lnTo>
                    <a:pt x="215" y="215"/>
                  </a:lnTo>
                  <a:cubicBezTo>
                    <a:pt x="211" y="217"/>
                    <a:pt x="207" y="218"/>
                    <a:pt x="204" y="221"/>
                  </a:cubicBezTo>
                  <a:lnTo>
                    <a:pt x="204" y="221"/>
                  </a:lnTo>
                  <a:cubicBezTo>
                    <a:pt x="203" y="222"/>
                    <a:pt x="201" y="223"/>
                    <a:pt x="200" y="223"/>
                  </a:cubicBezTo>
                  <a:lnTo>
                    <a:pt x="200" y="223"/>
                  </a:lnTo>
                  <a:cubicBezTo>
                    <a:pt x="191" y="228"/>
                    <a:pt x="182" y="233"/>
                    <a:pt x="175" y="238"/>
                  </a:cubicBezTo>
                  <a:lnTo>
                    <a:pt x="175" y="238"/>
                  </a:lnTo>
                  <a:cubicBezTo>
                    <a:pt x="174" y="238"/>
                    <a:pt x="173" y="239"/>
                    <a:pt x="172" y="240"/>
                  </a:cubicBezTo>
                  <a:lnTo>
                    <a:pt x="172" y="240"/>
                  </a:lnTo>
                  <a:cubicBezTo>
                    <a:pt x="165" y="244"/>
                    <a:pt x="158" y="248"/>
                    <a:pt x="151" y="253"/>
                  </a:cubicBezTo>
                  <a:lnTo>
                    <a:pt x="151" y="253"/>
                  </a:lnTo>
                  <a:cubicBezTo>
                    <a:pt x="150" y="254"/>
                    <a:pt x="149" y="255"/>
                    <a:pt x="147" y="256"/>
                  </a:cubicBezTo>
                  <a:lnTo>
                    <a:pt x="147" y="256"/>
                  </a:lnTo>
                  <a:cubicBezTo>
                    <a:pt x="145" y="258"/>
                    <a:pt x="142" y="259"/>
                    <a:pt x="141" y="261"/>
                  </a:cubicBezTo>
                  <a:lnTo>
                    <a:pt x="141" y="261"/>
                  </a:lnTo>
                  <a:cubicBezTo>
                    <a:pt x="134" y="265"/>
                    <a:pt x="128" y="270"/>
                    <a:pt x="122" y="275"/>
                  </a:cubicBezTo>
                  <a:lnTo>
                    <a:pt x="122" y="275"/>
                  </a:lnTo>
                  <a:cubicBezTo>
                    <a:pt x="119" y="277"/>
                    <a:pt x="117" y="278"/>
                    <a:pt x="115" y="279"/>
                  </a:cubicBezTo>
                  <a:lnTo>
                    <a:pt x="115" y="279"/>
                  </a:lnTo>
                  <a:cubicBezTo>
                    <a:pt x="115" y="280"/>
                    <a:pt x="113" y="281"/>
                    <a:pt x="112" y="282"/>
                  </a:cubicBezTo>
                  <a:lnTo>
                    <a:pt x="112" y="282"/>
                  </a:lnTo>
                  <a:cubicBezTo>
                    <a:pt x="106" y="287"/>
                    <a:pt x="100" y="292"/>
                    <a:pt x="94" y="297"/>
                  </a:cubicBezTo>
                  <a:lnTo>
                    <a:pt x="94" y="297"/>
                  </a:lnTo>
                  <a:cubicBezTo>
                    <a:pt x="92" y="299"/>
                    <a:pt x="92" y="300"/>
                    <a:pt x="90" y="301"/>
                  </a:cubicBezTo>
                  <a:lnTo>
                    <a:pt x="90" y="301"/>
                  </a:lnTo>
                  <a:cubicBezTo>
                    <a:pt x="86" y="304"/>
                    <a:pt x="83" y="307"/>
                    <a:pt x="80" y="310"/>
                  </a:cubicBezTo>
                  <a:lnTo>
                    <a:pt x="80" y="310"/>
                  </a:lnTo>
                  <a:cubicBezTo>
                    <a:pt x="78" y="313"/>
                    <a:pt x="76" y="314"/>
                    <a:pt x="75" y="316"/>
                  </a:cubicBezTo>
                  <a:lnTo>
                    <a:pt x="75" y="316"/>
                  </a:lnTo>
                  <a:cubicBezTo>
                    <a:pt x="73" y="318"/>
                    <a:pt x="71" y="320"/>
                    <a:pt x="69" y="321"/>
                  </a:cubicBezTo>
                  <a:lnTo>
                    <a:pt x="69" y="321"/>
                  </a:lnTo>
                  <a:cubicBezTo>
                    <a:pt x="64" y="327"/>
                    <a:pt x="59" y="333"/>
                    <a:pt x="54" y="339"/>
                  </a:cubicBezTo>
                  <a:lnTo>
                    <a:pt x="54" y="339"/>
                  </a:lnTo>
                  <a:lnTo>
                    <a:pt x="53" y="339"/>
                  </a:lnTo>
                  <a:lnTo>
                    <a:pt x="53" y="339"/>
                  </a:lnTo>
                  <a:cubicBezTo>
                    <a:pt x="53" y="340"/>
                    <a:pt x="52" y="341"/>
                    <a:pt x="52" y="342"/>
                  </a:cubicBezTo>
                  <a:lnTo>
                    <a:pt x="52" y="342"/>
                  </a:lnTo>
                  <a:cubicBezTo>
                    <a:pt x="47" y="347"/>
                    <a:pt x="43" y="353"/>
                    <a:pt x="39" y="359"/>
                  </a:cubicBezTo>
                  <a:lnTo>
                    <a:pt x="39" y="359"/>
                  </a:lnTo>
                  <a:cubicBezTo>
                    <a:pt x="38" y="360"/>
                    <a:pt x="37" y="362"/>
                    <a:pt x="36" y="364"/>
                  </a:cubicBezTo>
                  <a:lnTo>
                    <a:pt x="36" y="364"/>
                  </a:lnTo>
                  <a:cubicBezTo>
                    <a:pt x="35" y="365"/>
                    <a:pt x="33" y="367"/>
                    <a:pt x="33" y="368"/>
                  </a:cubicBezTo>
                  <a:lnTo>
                    <a:pt x="33" y="368"/>
                  </a:lnTo>
                  <a:cubicBezTo>
                    <a:pt x="30" y="373"/>
                    <a:pt x="28" y="377"/>
                    <a:pt x="26" y="380"/>
                  </a:cubicBezTo>
                  <a:lnTo>
                    <a:pt x="26" y="380"/>
                  </a:lnTo>
                  <a:cubicBezTo>
                    <a:pt x="25" y="381"/>
                    <a:pt x="25" y="382"/>
                    <a:pt x="24" y="383"/>
                  </a:cubicBezTo>
                  <a:lnTo>
                    <a:pt x="24" y="383"/>
                  </a:lnTo>
                  <a:cubicBezTo>
                    <a:pt x="21" y="388"/>
                    <a:pt x="19" y="393"/>
                    <a:pt x="17" y="399"/>
                  </a:cubicBezTo>
                  <a:lnTo>
                    <a:pt x="17" y="399"/>
                  </a:lnTo>
                  <a:cubicBezTo>
                    <a:pt x="16" y="400"/>
                    <a:pt x="16" y="401"/>
                    <a:pt x="16" y="402"/>
                  </a:cubicBezTo>
                  <a:lnTo>
                    <a:pt x="16" y="402"/>
                  </a:lnTo>
                  <a:cubicBezTo>
                    <a:pt x="14" y="403"/>
                    <a:pt x="14" y="406"/>
                    <a:pt x="14" y="408"/>
                  </a:cubicBezTo>
                  <a:lnTo>
                    <a:pt x="14" y="408"/>
                  </a:lnTo>
                  <a:cubicBezTo>
                    <a:pt x="12" y="412"/>
                    <a:pt x="10" y="417"/>
                    <a:pt x="9" y="422"/>
                  </a:cubicBezTo>
                  <a:lnTo>
                    <a:pt x="9" y="422"/>
                  </a:lnTo>
                  <a:cubicBezTo>
                    <a:pt x="7" y="424"/>
                    <a:pt x="7" y="426"/>
                    <a:pt x="7" y="427"/>
                  </a:cubicBezTo>
                  <a:lnTo>
                    <a:pt x="7" y="427"/>
                  </a:lnTo>
                  <a:cubicBezTo>
                    <a:pt x="7" y="428"/>
                    <a:pt x="7" y="429"/>
                    <a:pt x="6" y="431"/>
                  </a:cubicBezTo>
                  <a:lnTo>
                    <a:pt x="6" y="431"/>
                  </a:lnTo>
                  <a:cubicBezTo>
                    <a:pt x="5" y="436"/>
                    <a:pt x="4" y="441"/>
                    <a:pt x="3" y="447"/>
                  </a:cubicBezTo>
                  <a:lnTo>
                    <a:pt x="3" y="447"/>
                  </a:lnTo>
                  <a:lnTo>
                    <a:pt x="3" y="447"/>
                  </a:lnTo>
                  <a:lnTo>
                    <a:pt x="3" y="447"/>
                  </a:lnTo>
                  <a:cubicBezTo>
                    <a:pt x="3" y="453"/>
                    <a:pt x="2" y="458"/>
                    <a:pt x="2" y="464"/>
                  </a:cubicBezTo>
                  <a:lnTo>
                    <a:pt x="2" y="464"/>
                  </a:lnTo>
                  <a:cubicBezTo>
                    <a:pt x="2" y="466"/>
                    <a:pt x="2" y="468"/>
                    <a:pt x="2" y="469"/>
                  </a:cubicBezTo>
                  <a:lnTo>
                    <a:pt x="0" y="1135"/>
                  </a:lnTo>
                  <a:lnTo>
                    <a:pt x="0" y="1135"/>
                  </a:lnTo>
                  <a:cubicBezTo>
                    <a:pt x="0" y="1128"/>
                    <a:pt x="1" y="1120"/>
                    <a:pt x="2" y="1113"/>
                  </a:cubicBezTo>
                  <a:lnTo>
                    <a:pt x="2" y="1113"/>
                  </a:lnTo>
                  <a:lnTo>
                    <a:pt x="2" y="1112"/>
                  </a:lnTo>
                  <a:lnTo>
                    <a:pt x="2" y="1112"/>
                  </a:lnTo>
                  <a:cubicBezTo>
                    <a:pt x="3" y="1106"/>
                    <a:pt x="4" y="1099"/>
                    <a:pt x="6" y="1093"/>
                  </a:cubicBezTo>
                  <a:lnTo>
                    <a:pt x="6" y="1093"/>
                  </a:lnTo>
                  <a:cubicBezTo>
                    <a:pt x="6" y="1091"/>
                    <a:pt x="7" y="1089"/>
                    <a:pt x="7" y="1087"/>
                  </a:cubicBezTo>
                  <a:lnTo>
                    <a:pt x="7" y="1087"/>
                  </a:lnTo>
                  <a:cubicBezTo>
                    <a:pt x="9" y="1083"/>
                    <a:pt x="10" y="1078"/>
                    <a:pt x="12" y="1073"/>
                  </a:cubicBezTo>
                  <a:lnTo>
                    <a:pt x="12" y="1073"/>
                  </a:lnTo>
                  <a:cubicBezTo>
                    <a:pt x="13" y="1071"/>
                    <a:pt x="14" y="1070"/>
                    <a:pt x="14" y="1068"/>
                  </a:cubicBezTo>
                  <a:lnTo>
                    <a:pt x="14" y="1068"/>
                  </a:lnTo>
                  <a:cubicBezTo>
                    <a:pt x="17" y="1061"/>
                    <a:pt x="20" y="1055"/>
                    <a:pt x="23" y="1048"/>
                  </a:cubicBezTo>
                  <a:lnTo>
                    <a:pt x="23" y="1048"/>
                  </a:lnTo>
                  <a:cubicBezTo>
                    <a:pt x="23" y="1048"/>
                    <a:pt x="24" y="1047"/>
                    <a:pt x="24" y="1046"/>
                  </a:cubicBezTo>
                  <a:lnTo>
                    <a:pt x="24" y="1046"/>
                  </a:lnTo>
                  <a:cubicBezTo>
                    <a:pt x="27" y="1040"/>
                    <a:pt x="31" y="1035"/>
                    <a:pt x="34" y="1029"/>
                  </a:cubicBezTo>
                  <a:lnTo>
                    <a:pt x="34" y="1029"/>
                  </a:lnTo>
                  <a:cubicBezTo>
                    <a:pt x="36" y="1027"/>
                    <a:pt x="37" y="1026"/>
                    <a:pt x="38" y="1024"/>
                  </a:cubicBezTo>
                  <a:lnTo>
                    <a:pt x="38" y="1024"/>
                  </a:lnTo>
                  <a:cubicBezTo>
                    <a:pt x="42" y="1018"/>
                    <a:pt x="46" y="1013"/>
                    <a:pt x="50" y="1007"/>
                  </a:cubicBezTo>
                  <a:lnTo>
                    <a:pt x="50" y="1007"/>
                  </a:lnTo>
                  <a:cubicBezTo>
                    <a:pt x="51" y="1006"/>
                    <a:pt x="51" y="1006"/>
                    <a:pt x="52" y="1005"/>
                  </a:cubicBezTo>
                  <a:lnTo>
                    <a:pt x="52" y="1005"/>
                  </a:lnTo>
                  <a:cubicBezTo>
                    <a:pt x="57" y="999"/>
                    <a:pt x="62" y="992"/>
                    <a:pt x="69" y="987"/>
                  </a:cubicBezTo>
                  <a:lnTo>
                    <a:pt x="69" y="987"/>
                  </a:lnTo>
                  <a:cubicBezTo>
                    <a:pt x="70" y="985"/>
                    <a:pt x="71" y="984"/>
                    <a:pt x="73" y="982"/>
                  </a:cubicBezTo>
                  <a:lnTo>
                    <a:pt x="73" y="982"/>
                  </a:lnTo>
                  <a:cubicBezTo>
                    <a:pt x="78" y="977"/>
                    <a:pt x="83" y="972"/>
                    <a:pt x="89" y="967"/>
                  </a:cubicBezTo>
                  <a:lnTo>
                    <a:pt x="89" y="967"/>
                  </a:lnTo>
                  <a:cubicBezTo>
                    <a:pt x="90" y="965"/>
                    <a:pt x="92" y="964"/>
                    <a:pt x="92" y="963"/>
                  </a:cubicBezTo>
                  <a:lnTo>
                    <a:pt x="92" y="963"/>
                  </a:lnTo>
                  <a:cubicBezTo>
                    <a:pt x="99" y="957"/>
                    <a:pt x="106" y="951"/>
                    <a:pt x="114" y="945"/>
                  </a:cubicBezTo>
                  <a:lnTo>
                    <a:pt x="114" y="945"/>
                  </a:lnTo>
                  <a:cubicBezTo>
                    <a:pt x="115" y="944"/>
                    <a:pt x="118" y="942"/>
                    <a:pt x="120" y="940"/>
                  </a:cubicBezTo>
                  <a:lnTo>
                    <a:pt x="120" y="940"/>
                  </a:lnTo>
                  <a:cubicBezTo>
                    <a:pt x="126" y="936"/>
                    <a:pt x="132" y="931"/>
                    <a:pt x="139" y="926"/>
                  </a:cubicBezTo>
                  <a:lnTo>
                    <a:pt x="139" y="926"/>
                  </a:lnTo>
                  <a:cubicBezTo>
                    <a:pt x="141" y="925"/>
                    <a:pt x="144" y="923"/>
                    <a:pt x="145" y="921"/>
                  </a:cubicBezTo>
                  <a:lnTo>
                    <a:pt x="145" y="921"/>
                  </a:lnTo>
                  <a:cubicBezTo>
                    <a:pt x="154" y="916"/>
                    <a:pt x="163" y="910"/>
                    <a:pt x="171" y="905"/>
                  </a:cubicBezTo>
                  <a:lnTo>
                    <a:pt x="171" y="905"/>
                  </a:lnTo>
                  <a:cubicBezTo>
                    <a:pt x="172" y="904"/>
                    <a:pt x="172" y="904"/>
                    <a:pt x="173" y="903"/>
                  </a:cubicBezTo>
                  <a:lnTo>
                    <a:pt x="173" y="903"/>
                  </a:lnTo>
                  <a:cubicBezTo>
                    <a:pt x="182" y="898"/>
                    <a:pt x="193" y="892"/>
                    <a:pt x="203" y="886"/>
                  </a:cubicBezTo>
                  <a:lnTo>
                    <a:pt x="203" y="886"/>
                  </a:lnTo>
                  <a:cubicBezTo>
                    <a:pt x="206" y="885"/>
                    <a:pt x="210" y="882"/>
                    <a:pt x="214" y="880"/>
                  </a:cubicBezTo>
                  <a:lnTo>
                    <a:pt x="214" y="880"/>
                  </a:lnTo>
                  <a:cubicBezTo>
                    <a:pt x="221" y="877"/>
                    <a:pt x="228" y="873"/>
                    <a:pt x="235" y="869"/>
                  </a:cubicBezTo>
                  <a:lnTo>
                    <a:pt x="235" y="869"/>
                  </a:lnTo>
                  <a:cubicBezTo>
                    <a:pt x="240" y="866"/>
                    <a:pt x="244" y="865"/>
                    <a:pt x="248" y="862"/>
                  </a:cubicBezTo>
                  <a:lnTo>
                    <a:pt x="248" y="862"/>
                  </a:lnTo>
                  <a:cubicBezTo>
                    <a:pt x="255" y="859"/>
                    <a:pt x="263" y="856"/>
                    <a:pt x="270" y="852"/>
                  </a:cubicBezTo>
                  <a:lnTo>
                    <a:pt x="270" y="852"/>
                  </a:lnTo>
                  <a:cubicBezTo>
                    <a:pt x="276" y="849"/>
                    <a:pt x="283" y="847"/>
                    <a:pt x="289" y="843"/>
                  </a:cubicBezTo>
                  <a:lnTo>
                    <a:pt x="289" y="843"/>
                  </a:lnTo>
                  <a:cubicBezTo>
                    <a:pt x="295" y="841"/>
                    <a:pt x="302" y="837"/>
                    <a:pt x="310" y="835"/>
                  </a:cubicBezTo>
                  <a:lnTo>
                    <a:pt x="310" y="835"/>
                  </a:lnTo>
                  <a:cubicBezTo>
                    <a:pt x="317" y="831"/>
                    <a:pt x="323" y="829"/>
                    <a:pt x="329" y="826"/>
                  </a:cubicBezTo>
                  <a:lnTo>
                    <a:pt x="329" y="826"/>
                  </a:lnTo>
                  <a:cubicBezTo>
                    <a:pt x="342" y="822"/>
                    <a:pt x="354" y="817"/>
                    <a:pt x="365" y="813"/>
                  </a:cubicBezTo>
                  <a:lnTo>
                    <a:pt x="365" y="813"/>
                  </a:lnTo>
                  <a:cubicBezTo>
                    <a:pt x="381" y="807"/>
                    <a:pt x="397" y="801"/>
                    <a:pt x="413" y="795"/>
                  </a:cubicBezTo>
                  <a:lnTo>
                    <a:pt x="413" y="795"/>
                  </a:lnTo>
                  <a:cubicBezTo>
                    <a:pt x="418" y="794"/>
                    <a:pt x="424" y="792"/>
                    <a:pt x="429" y="790"/>
                  </a:cubicBezTo>
                  <a:lnTo>
                    <a:pt x="429" y="790"/>
                  </a:lnTo>
                  <a:cubicBezTo>
                    <a:pt x="440" y="787"/>
                    <a:pt x="450" y="784"/>
                    <a:pt x="461" y="780"/>
                  </a:cubicBezTo>
                  <a:lnTo>
                    <a:pt x="461" y="780"/>
                  </a:lnTo>
                  <a:cubicBezTo>
                    <a:pt x="480" y="775"/>
                    <a:pt x="499" y="769"/>
                    <a:pt x="518" y="764"/>
                  </a:cubicBezTo>
                  <a:lnTo>
                    <a:pt x="518" y="764"/>
                  </a:lnTo>
                  <a:cubicBezTo>
                    <a:pt x="520" y="763"/>
                    <a:pt x="523" y="763"/>
                    <a:pt x="526" y="762"/>
                  </a:cubicBezTo>
                  <a:lnTo>
                    <a:pt x="526" y="762"/>
                  </a:lnTo>
                  <a:cubicBezTo>
                    <a:pt x="543" y="758"/>
                    <a:pt x="560" y="753"/>
                    <a:pt x="577" y="749"/>
                  </a:cubicBezTo>
                  <a:lnTo>
                    <a:pt x="577" y="749"/>
                  </a:lnTo>
                  <a:cubicBezTo>
                    <a:pt x="584" y="748"/>
                    <a:pt x="591" y="746"/>
                    <a:pt x="598" y="744"/>
                  </a:cubicBezTo>
                  <a:lnTo>
                    <a:pt x="598" y="744"/>
                  </a:lnTo>
                  <a:cubicBezTo>
                    <a:pt x="611" y="741"/>
                    <a:pt x="623" y="738"/>
                    <a:pt x="637" y="735"/>
                  </a:cubicBezTo>
                  <a:lnTo>
                    <a:pt x="637" y="735"/>
                  </a:lnTo>
                  <a:cubicBezTo>
                    <a:pt x="645" y="734"/>
                    <a:pt x="653" y="732"/>
                    <a:pt x="661" y="731"/>
                  </a:cubicBezTo>
                  <a:lnTo>
                    <a:pt x="661" y="731"/>
                  </a:lnTo>
                  <a:cubicBezTo>
                    <a:pt x="674" y="728"/>
                    <a:pt x="687" y="725"/>
                    <a:pt x="700" y="723"/>
                  </a:cubicBezTo>
                  <a:lnTo>
                    <a:pt x="700" y="723"/>
                  </a:lnTo>
                  <a:cubicBezTo>
                    <a:pt x="708" y="721"/>
                    <a:pt x="717" y="719"/>
                    <a:pt x="724" y="718"/>
                  </a:cubicBezTo>
                  <a:lnTo>
                    <a:pt x="724" y="718"/>
                  </a:lnTo>
                  <a:cubicBezTo>
                    <a:pt x="738" y="716"/>
                    <a:pt x="751" y="713"/>
                    <a:pt x="764" y="712"/>
                  </a:cubicBezTo>
                  <a:lnTo>
                    <a:pt x="764" y="712"/>
                  </a:lnTo>
                  <a:cubicBezTo>
                    <a:pt x="772" y="710"/>
                    <a:pt x="781" y="708"/>
                    <a:pt x="789" y="707"/>
                  </a:cubicBezTo>
                  <a:lnTo>
                    <a:pt x="789" y="707"/>
                  </a:lnTo>
                  <a:cubicBezTo>
                    <a:pt x="803" y="705"/>
                    <a:pt x="817" y="703"/>
                    <a:pt x="831" y="701"/>
                  </a:cubicBezTo>
                  <a:lnTo>
                    <a:pt x="831" y="701"/>
                  </a:lnTo>
                  <a:cubicBezTo>
                    <a:pt x="838" y="699"/>
                    <a:pt x="847" y="699"/>
                    <a:pt x="855" y="697"/>
                  </a:cubicBezTo>
                  <a:lnTo>
                    <a:pt x="855" y="697"/>
                  </a:lnTo>
                  <a:cubicBezTo>
                    <a:pt x="871" y="695"/>
                    <a:pt x="886" y="694"/>
                    <a:pt x="902" y="691"/>
                  </a:cubicBezTo>
                  <a:lnTo>
                    <a:pt x="902" y="691"/>
                  </a:lnTo>
                  <a:cubicBezTo>
                    <a:pt x="908" y="691"/>
                    <a:pt x="914" y="690"/>
                    <a:pt x="920" y="689"/>
                  </a:cubicBezTo>
                  <a:lnTo>
                    <a:pt x="920" y="689"/>
                  </a:lnTo>
                  <a:cubicBezTo>
                    <a:pt x="943" y="687"/>
                    <a:pt x="966" y="684"/>
                    <a:pt x="988" y="682"/>
                  </a:cubicBezTo>
                  <a:lnTo>
                    <a:pt x="988" y="682"/>
                  </a:lnTo>
                  <a:cubicBezTo>
                    <a:pt x="993" y="682"/>
                    <a:pt x="999" y="681"/>
                    <a:pt x="1005" y="681"/>
                  </a:cubicBezTo>
                  <a:lnTo>
                    <a:pt x="1005" y="681"/>
                  </a:lnTo>
                  <a:cubicBezTo>
                    <a:pt x="1022" y="679"/>
                    <a:pt x="1038" y="677"/>
                    <a:pt x="1054" y="676"/>
                  </a:cubicBezTo>
                  <a:lnTo>
                    <a:pt x="1054" y="676"/>
                  </a:lnTo>
                  <a:cubicBezTo>
                    <a:pt x="1062" y="676"/>
                    <a:pt x="1071" y="676"/>
                    <a:pt x="1079" y="675"/>
                  </a:cubicBezTo>
                  <a:lnTo>
                    <a:pt x="1079" y="675"/>
                  </a:lnTo>
                  <a:cubicBezTo>
                    <a:pt x="1093" y="674"/>
                    <a:pt x="1107" y="673"/>
                    <a:pt x="1121" y="672"/>
                  </a:cubicBezTo>
                  <a:lnTo>
                    <a:pt x="1121" y="672"/>
                  </a:lnTo>
                  <a:cubicBezTo>
                    <a:pt x="1127" y="672"/>
                    <a:pt x="1132" y="672"/>
                    <a:pt x="1138" y="672"/>
                  </a:cubicBezTo>
                  <a:lnTo>
                    <a:pt x="1138" y="672"/>
                  </a:lnTo>
                  <a:cubicBezTo>
                    <a:pt x="1170" y="670"/>
                    <a:pt x="1202" y="668"/>
                    <a:pt x="1235" y="667"/>
                  </a:cubicBezTo>
                  <a:lnTo>
                    <a:pt x="1235" y="667"/>
                  </a:lnTo>
                  <a:cubicBezTo>
                    <a:pt x="1236" y="667"/>
                    <a:pt x="1238" y="667"/>
                    <a:pt x="1240" y="667"/>
                  </a:cubicBezTo>
                  <a:lnTo>
                    <a:pt x="1240" y="667"/>
                  </a:lnTo>
                  <a:cubicBezTo>
                    <a:pt x="1268" y="666"/>
                    <a:pt x="1298" y="666"/>
                    <a:pt x="1327" y="666"/>
                  </a:cubicBezTo>
                  <a:lnTo>
                    <a:pt x="1327" y="666"/>
                  </a:lnTo>
                  <a:cubicBezTo>
                    <a:pt x="1334" y="666"/>
                    <a:pt x="1342" y="666"/>
                    <a:pt x="1348" y="666"/>
                  </a:cubicBezTo>
                  <a:lnTo>
                    <a:pt x="1348" y="666"/>
                  </a:lnTo>
                  <a:cubicBezTo>
                    <a:pt x="1373" y="666"/>
                    <a:pt x="1397" y="666"/>
                    <a:pt x="1421" y="666"/>
                  </a:cubicBezTo>
                  <a:lnTo>
                    <a:pt x="1421" y="666"/>
                  </a:lnTo>
                  <a:cubicBezTo>
                    <a:pt x="1424" y="667"/>
                    <a:pt x="1429" y="667"/>
                    <a:pt x="1433" y="667"/>
                  </a:cubicBezTo>
                  <a:lnTo>
                    <a:pt x="1433" y="667"/>
                  </a:lnTo>
                  <a:cubicBezTo>
                    <a:pt x="1459" y="667"/>
                    <a:pt x="1486" y="669"/>
                    <a:pt x="1511" y="670"/>
                  </a:cubicBezTo>
                  <a:lnTo>
                    <a:pt x="1511" y="670"/>
                  </a:lnTo>
                  <a:cubicBezTo>
                    <a:pt x="1519" y="670"/>
                    <a:pt x="1526" y="670"/>
                    <a:pt x="1533" y="670"/>
                  </a:cubicBezTo>
                  <a:lnTo>
                    <a:pt x="1533" y="670"/>
                  </a:lnTo>
                  <a:cubicBezTo>
                    <a:pt x="1552" y="672"/>
                    <a:pt x="1572" y="673"/>
                    <a:pt x="1591" y="674"/>
                  </a:cubicBezTo>
                  <a:lnTo>
                    <a:pt x="1591" y="674"/>
                  </a:lnTo>
                  <a:cubicBezTo>
                    <a:pt x="1598" y="675"/>
                    <a:pt x="1606" y="675"/>
                    <a:pt x="1614" y="676"/>
                  </a:cubicBezTo>
                  <a:lnTo>
                    <a:pt x="1614" y="676"/>
                  </a:lnTo>
                  <a:cubicBezTo>
                    <a:pt x="1637" y="677"/>
                    <a:pt x="1660" y="679"/>
                    <a:pt x="1683" y="681"/>
                  </a:cubicBezTo>
                  <a:lnTo>
                    <a:pt x="1683" y="681"/>
                  </a:lnTo>
                  <a:cubicBezTo>
                    <a:pt x="1685" y="682"/>
                    <a:pt x="1687" y="682"/>
                    <a:pt x="1690" y="682"/>
                  </a:cubicBezTo>
                  <a:lnTo>
                    <a:pt x="1690" y="682"/>
                  </a:lnTo>
                  <a:cubicBezTo>
                    <a:pt x="1715" y="684"/>
                    <a:pt x="1740" y="687"/>
                    <a:pt x="1765" y="689"/>
                  </a:cubicBezTo>
                  <a:lnTo>
                    <a:pt x="1765" y="689"/>
                  </a:lnTo>
                  <a:cubicBezTo>
                    <a:pt x="1772" y="690"/>
                    <a:pt x="1778" y="691"/>
                    <a:pt x="1785" y="692"/>
                  </a:cubicBezTo>
                  <a:lnTo>
                    <a:pt x="1785" y="692"/>
                  </a:lnTo>
                  <a:cubicBezTo>
                    <a:pt x="1804" y="695"/>
                    <a:pt x="1822" y="697"/>
                    <a:pt x="1840" y="699"/>
                  </a:cubicBezTo>
                  <a:lnTo>
                    <a:pt x="1840" y="699"/>
                  </a:lnTo>
                  <a:cubicBezTo>
                    <a:pt x="1848" y="701"/>
                    <a:pt x="1855" y="701"/>
                    <a:pt x="1862" y="702"/>
                  </a:cubicBezTo>
                  <a:lnTo>
                    <a:pt x="1862" y="702"/>
                  </a:lnTo>
                  <a:cubicBezTo>
                    <a:pt x="1885" y="706"/>
                    <a:pt x="1908" y="709"/>
                    <a:pt x="1931" y="713"/>
                  </a:cubicBezTo>
                  <a:lnTo>
                    <a:pt x="1931" y="713"/>
                  </a:lnTo>
                  <a:cubicBezTo>
                    <a:pt x="1933" y="713"/>
                    <a:pt x="1934" y="713"/>
                    <a:pt x="1937" y="714"/>
                  </a:cubicBezTo>
                  <a:lnTo>
                    <a:pt x="1937" y="714"/>
                  </a:lnTo>
                  <a:cubicBezTo>
                    <a:pt x="1962" y="718"/>
                    <a:pt x="1986" y="723"/>
                    <a:pt x="2010" y="728"/>
                  </a:cubicBezTo>
                  <a:lnTo>
                    <a:pt x="2010" y="728"/>
                  </a:lnTo>
                  <a:cubicBezTo>
                    <a:pt x="2022" y="730"/>
                    <a:pt x="2032" y="732"/>
                    <a:pt x="2045" y="735"/>
                  </a:cubicBezTo>
                  <a:lnTo>
                    <a:pt x="2045" y="735"/>
                  </a:lnTo>
                  <a:cubicBezTo>
                    <a:pt x="2049" y="735"/>
                    <a:pt x="2053" y="736"/>
                    <a:pt x="2058" y="737"/>
                  </a:cubicBezTo>
                  <a:lnTo>
                    <a:pt x="2058" y="737"/>
                  </a:lnTo>
                  <a:cubicBezTo>
                    <a:pt x="2075" y="742"/>
                    <a:pt x="2092" y="745"/>
                    <a:pt x="2109" y="749"/>
                  </a:cubicBezTo>
                  <a:lnTo>
                    <a:pt x="2109" y="749"/>
                  </a:lnTo>
                  <a:cubicBezTo>
                    <a:pt x="2113" y="750"/>
                    <a:pt x="2118" y="752"/>
                    <a:pt x="2123" y="753"/>
                  </a:cubicBezTo>
                  <a:lnTo>
                    <a:pt x="2123" y="753"/>
                  </a:lnTo>
                  <a:cubicBezTo>
                    <a:pt x="2135" y="756"/>
                    <a:pt x="2148" y="760"/>
                    <a:pt x="2160" y="762"/>
                  </a:cubicBezTo>
                  <a:lnTo>
                    <a:pt x="2160" y="762"/>
                  </a:lnTo>
                  <a:cubicBezTo>
                    <a:pt x="2167" y="764"/>
                    <a:pt x="2173" y="765"/>
                    <a:pt x="2179" y="767"/>
                  </a:cubicBezTo>
                  <a:lnTo>
                    <a:pt x="2179" y="767"/>
                  </a:lnTo>
                  <a:cubicBezTo>
                    <a:pt x="2191" y="771"/>
                    <a:pt x="2202" y="774"/>
                    <a:pt x="2213" y="778"/>
                  </a:cubicBezTo>
                  <a:lnTo>
                    <a:pt x="2213" y="778"/>
                  </a:lnTo>
                  <a:cubicBezTo>
                    <a:pt x="2217" y="778"/>
                    <a:pt x="2221" y="779"/>
                    <a:pt x="2225" y="781"/>
                  </a:cubicBezTo>
                  <a:lnTo>
                    <a:pt x="2225" y="781"/>
                  </a:lnTo>
                  <a:cubicBezTo>
                    <a:pt x="2241" y="785"/>
                    <a:pt x="2256" y="790"/>
                    <a:pt x="2271" y="795"/>
                  </a:cubicBezTo>
                  <a:lnTo>
                    <a:pt x="2271" y="795"/>
                  </a:lnTo>
                  <a:cubicBezTo>
                    <a:pt x="2284" y="800"/>
                    <a:pt x="2297" y="804"/>
                    <a:pt x="2310" y="808"/>
                  </a:cubicBezTo>
                  <a:lnTo>
                    <a:pt x="2310" y="808"/>
                  </a:lnTo>
                  <a:cubicBezTo>
                    <a:pt x="2312" y="809"/>
                    <a:pt x="2314" y="810"/>
                    <a:pt x="2316" y="811"/>
                  </a:cubicBezTo>
                  <a:lnTo>
                    <a:pt x="2316" y="811"/>
                  </a:lnTo>
                  <a:cubicBezTo>
                    <a:pt x="2330" y="816"/>
                    <a:pt x="2344" y="821"/>
                    <a:pt x="2356" y="826"/>
                  </a:cubicBezTo>
                  <a:lnTo>
                    <a:pt x="2356" y="826"/>
                  </a:lnTo>
                  <a:cubicBezTo>
                    <a:pt x="2359" y="827"/>
                    <a:pt x="2361" y="828"/>
                    <a:pt x="2362" y="829"/>
                  </a:cubicBezTo>
                  <a:lnTo>
                    <a:pt x="2362" y="829"/>
                  </a:lnTo>
                  <a:cubicBezTo>
                    <a:pt x="2375" y="834"/>
                    <a:pt x="2388" y="839"/>
                    <a:pt x="2400" y="844"/>
                  </a:cubicBezTo>
                  <a:lnTo>
                    <a:pt x="2400" y="844"/>
                  </a:lnTo>
                  <a:cubicBezTo>
                    <a:pt x="2402" y="845"/>
                    <a:pt x="2404" y="846"/>
                    <a:pt x="2406" y="847"/>
                  </a:cubicBezTo>
                  <a:lnTo>
                    <a:pt x="2406" y="847"/>
                  </a:lnTo>
                  <a:cubicBezTo>
                    <a:pt x="2418" y="852"/>
                    <a:pt x="2430" y="858"/>
                    <a:pt x="2441" y="863"/>
                  </a:cubicBezTo>
                  <a:lnTo>
                    <a:pt x="2441" y="863"/>
                  </a:lnTo>
                  <a:cubicBezTo>
                    <a:pt x="2443" y="864"/>
                    <a:pt x="2444" y="865"/>
                    <a:pt x="2446" y="866"/>
                  </a:cubicBezTo>
                  <a:lnTo>
                    <a:pt x="2446" y="866"/>
                  </a:lnTo>
                  <a:cubicBezTo>
                    <a:pt x="2457" y="872"/>
                    <a:pt x="2469" y="877"/>
                    <a:pt x="2479" y="883"/>
                  </a:cubicBezTo>
                  <a:lnTo>
                    <a:pt x="2479" y="883"/>
                  </a:lnTo>
                  <a:cubicBezTo>
                    <a:pt x="2480" y="884"/>
                    <a:pt x="2481" y="885"/>
                    <a:pt x="2483" y="885"/>
                  </a:cubicBezTo>
                  <a:lnTo>
                    <a:pt x="2483" y="885"/>
                  </a:lnTo>
                  <a:cubicBezTo>
                    <a:pt x="2493" y="890"/>
                    <a:pt x="2503" y="896"/>
                    <a:pt x="2514" y="902"/>
                  </a:cubicBezTo>
                  <a:lnTo>
                    <a:pt x="2514" y="902"/>
                  </a:lnTo>
                  <a:cubicBezTo>
                    <a:pt x="2515" y="903"/>
                    <a:pt x="2515" y="903"/>
                    <a:pt x="2516" y="904"/>
                  </a:cubicBezTo>
                  <a:lnTo>
                    <a:pt x="2516" y="904"/>
                  </a:lnTo>
                  <a:cubicBezTo>
                    <a:pt x="2527" y="910"/>
                    <a:pt x="2536" y="917"/>
                    <a:pt x="2545" y="923"/>
                  </a:cubicBezTo>
                  <a:lnTo>
                    <a:pt x="2545" y="923"/>
                  </a:lnTo>
                  <a:lnTo>
                    <a:pt x="2546" y="924"/>
                  </a:lnTo>
                  <a:lnTo>
                    <a:pt x="2546" y="924"/>
                  </a:lnTo>
                  <a:cubicBezTo>
                    <a:pt x="2556" y="930"/>
                    <a:pt x="2564" y="937"/>
                    <a:pt x="2573" y="944"/>
                  </a:cubicBezTo>
                  <a:lnTo>
                    <a:pt x="2573" y="944"/>
                  </a:lnTo>
                  <a:cubicBezTo>
                    <a:pt x="2574" y="944"/>
                    <a:pt x="2574" y="944"/>
                    <a:pt x="2575" y="944"/>
                  </a:cubicBezTo>
                  <a:lnTo>
                    <a:pt x="2575" y="944"/>
                  </a:lnTo>
                  <a:cubicBezTo>
                    <a:pt x="2582" y="951"/>
                    <a:pt x="2590" y="957"/>
                    <a:pt x="2598" y="963"/>
                  </a:cubicBezTo>
                  <a:lnTo>
                    <a:pt x="2598" y="963"/>
                  </a:lnTo>
                  <a:cubicBezTo>
                    <a:pt x="2598" y="964"/>
                    <a:pt x="2599" y="965"/>
                    <a:pt x="2600" y="965"/>
                  </a:cubicBezTo>
                  <a:lnTo>
                    <a:pt x="2600" y="965"/>
                  </a:lnTo>
                  <a:cubicBezTo>
                    <a:pt x="2607" y="972"/>
                    <a:pt x="2614" y="978"/>
                    <a:pt x="2620" y="985"/>
                  </a:cubicBezTo>
                  <a:lnTo>
                    <a:pt x="2620" y="985"/>
                  </a:lnTo>
                  <a:cubicBezTo>
                    <a:pt x="2621" y="985"/>
                    <a:pt x="2621" y="987"/>
                    <a:pt x="2623" y="987"/>
                  </a:cubicBezTo>
                  <a:lnTo>
                    <a:pt x="2623" y="987"/>
                  </a:lnTo>
                  <a:cubicBezTo>
                    <a:pt x="2628" y="993"/>
                    <a:pt x="2634" y="999"/>
                    <a:pt x="2640" y="1006"/>
                  </a:cubicBezTo>
                  <a:lnTo>
                    <a:pt x="2640" y="1006"/>
                  </a:lnTo>
                  <a:cubicBezTo>
                    <a:pt x="2640" y="1007"/>
                    <a:pt x="2641" y="1008"/>
                    <a:pt x="2642" y="1009"/>
                  </a:cubicBezTo>
                  <a:lnTo>
                    <a:pt x="2642" y="1009"/>
                  </a:lnTo>
                  <a:cubicBezTo>
                    <a:pt x="2647" y="1015"/>
                    <a:pt x="2652" y="1021"/>
                    <a:pt x="2656" y="1027"/>
                  </a:cubicBezTo>
                  <a:lnTo>
                    <a:pt x="2656" y="1027"/>
                  </a:lnTo>
                  <a:cubicBezTo>
                    <a:pt x="2657" y="1028"/>
                    <a:pt x="2657" y="1029"/>
                    <a:pt x="2658" y="1031"/>
                  </a:cubicBezTo>
                  <a:lnTo>
                    <a:pt x="2658" y="1031"/>
                  </a:lnTo>
                  <a:cubicBezTo>
                    <a:pt x="2663" y="1037"/>
                    <a:pt x="2666" y="1043"/>
                    <a:pt x="2670" y="1050"/>
                  </a:cubicBezTo>
                  <a:lnTo>
                    <a:pt x="2670" y="1050"/>
                  </a:lnTo>
                  <a:cubicBezTo>
                    <a:pt x="2670" y="1051"/>
                    <a:pt x="2671" y="1051"/>
                    <a:pt x="2671" y="1052"/>
                  </a:cubicBezTo>
                  <a:lnTo>
                    <a:pt x="2671" y="1052"/>
                  </a:lnTo>
                  <a:cubicBezTo>
                    <a:pt x="2675" y="1059"/>
                    <a:pt x="2678" y="1065"/>
                    <a:pt x="2681" y="1072"/>
                  </a:cubicBezTo>
                  <a:lnTo>
                    <a:pt x="2681" y="1072"/>
                  </a:lnTo>
                  <a:cubicBezTo>
                    <a:pt x="2681" y="1073"/>
                    <a:pt x="2682" y="1074"/>
                    <a:pt x="2682" y="1075"/>
                  </a:cubicBezTo>
                  <a:lnTo>
                    <a:pt x="2682" y="1075"/>
                  </a:lnTo>
                  <a:cubicBezTo>
                    <a:pt x="2684" y="1081"/>
                    <a:pt x="2687" y="1088"/>
                    <a:pt x="2689" y="1094"/>
                  </a:cubicBezTo>
                  <a:lnTo>
                    <a:pt x="2689" y="1094"/>
                  </a:lnTo>
                  <a:cubicBezTo>
                    <a:pt x="2689" y="1095"/>
                    <a:pt x="2689" y="1096"/>
                    <a:pt x="2689" y="1097"/>
                  </a:cubicBezTo>
                  <a:lnTo>
                    <a:pt x="2689" y="1097"/>
                  </a:lnTo>
                  <a:cubicBezTo>
                    <a:pt x="2691" y="1104"/>
                    <a:pt x="2692" y="1110"/>
                    <a:pt x="2693" y="1117"/>
                  </a:cubicBezTo>
                  <a:lnTo>
                    <a:pt x="2693" y="1117"/>
                  </a:lnTo>
                  <a:cubicBezTo>
                    <a:pt x="2693" y="1117"/>
                    <a:pt x="2693" y="1118"/>
                    <a:pt x="2693" y="1119"/>
                  </a:cubicBezTo>
                  <a:lnTo>
                    <a:pt x="2693" y="1119"/>
                  </a:lnTo>
                  <a:cubicBezTo>
                    <a:pt x="2694" y="1126"/>
                    <a:pt x="2694" y="1133"/>
                    <a:pt x="2694" y="1140"/>
                  </a:cubicBezTo>
                  <a:lnTo>
                    <a:pt x="2696" y="475"/>
                  </a:lnTo>
                  <a:lnTo>
                    <a:pt x="2696" y="475"/>
                  </a:lnTo>
                  <a:cubicBezTo>
                    <a:pt x="2696" y="468"/>
                    <a:pt x="2695" y="460"/>
                    <a:pt x="2694" y="45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8F5A2607-9654-4056-BEBB-2706C7C7E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6277" y="11358975"/>
              <a:ext cx="2401275" cy="1016225"/>
            </a:xfrm>
            <a:custGeom>
              <a:avLst/>
              <a:gdLst>
                <a:gd name="T0" fmla="*/ 2683 w 2697"/>
                <a:gd name="T1" fmla="*/ 409 h 1141"/>
                <a:gd name="T2" fmla="*/ 2659 w 2697"/>
                <a:gd name="T3" fmla="*/ 365 h 1141"/>
                <a:gd name="T4" fmla="*/ 2621 w 2697"/>
                <a:gd name="T5" fmla="*/ 319 h 1141"/>
                <a:gd name="T6" fmla="*/ 2575 w 2697"/>
                <a:gd name="T7" fmla="*/ 278 h 1141"/>
                <a:gd name="T8" fmla="*/ 2484 w 2697"/>
                <a:gd name="T9" fmla="*/ 219 h 1141"/>
                <a:gd name="T10" fmla="*/ 2407 w 2697"/>
                <a:gd name="T11" fmla="*/ 182 h 1141"/>
                <a:gd name="T12" fmla="*/ 2315 w 2697"/>
                <a:gd name="T13" fmla="*/ 145 h 1141"/>
                <a:gd name="T14" fmla="*/ 2214 w 2697"/>
                <a:gd name="T15" fmla="*/ 111 h 1141"/>
                <a:gd name="T16" fmla="*/ 2110 w 2697"/>
                <a:gd name="T17" fmla="*/ 84 h 1141"/>
                <a:gd name="T18" fmla="*/ 2021 w 2697"/>
                <a:gd name="T19" fmla="*/ 64 h 1141"/>
                <a:gd name="T20" fmla="*/ 1864 w 2697"/>
                <a:gd name="T21" fmla="*/ 37 h 1141"/>
                <a:gd name="T22" fmla="*/ 1773 w 2697"/>
                <a:gd name="T23" fmla="*/ 25 h 1141"/>
                <a:gd name="T24" fmla="*/ 1615 w 2697"/>
                <a:gd name="T25" fmla="*/ 9 h 1141"/>
                <a:gd name="T26" fmla="*/ 1521 w 2697"/>
                <a:gd name="T27" fmla="*/ 5 h 1141"/>
                <a:gd name="T28" fmla="*/ 1350 w 2697"/>
                <a:gd name="T29" fmla="*/ 0 h 1141"/>
                <a:gd name="T30" fmla="*/ 1240 w 2697"/>
                <a:gd name="T31" fmla="*/ 2 h 1141"/>
                <a:gd name="T32" fmla="*/ 1081 w 2697"/>
                <a:gd name="T33" fmla="*/ 9 h 1141"/>
                <a:gd name="T34" fmla="*/ 990 w 2697"/>
                <a:gd name="T35" fmla="*/ 16 h 1141"/>
                <a:gd name="T36" fmla="*/ 790 w 2697"/>
                <a:gd name="T37" fmla="*/ 41 h 1141"/>
                <a:gd name="T38" fmla="*/ 663 w 2697"/>
                <a:gd name="T39" fmla="*/ 64 h 1141"/>
                <a:gd name="T40" fmla="*/ 520 w 2697"/>
                <a:gd name="T41" fmla="*/ 99 h 1141"/>
                <a:gd name="T42" fmla="*/ 414 w 2697"/>
                <a:gd name="T43" fmla="*/ 130 h 1141"/>
                <a:gd name="T44" fmla="*/ 290 w 2697"/>
                <a:gd name="T45" fmla="*/ 178 h 1141"/>
                <a:gd name="T46" fmla="*/ 237 w 2697"/>
                <a:gd name="T47" fmla="*/ 203 h 1141"/>
                <a:gd name="T48" fmla="*/ 172 w 2697"/>
                <a:gd name="T49" fmla="*/ 240 h 1141"/>
                <a:gd name="T50" fmla="*/ 122 w 2697"/>
                <a:gd name="T51" fmla="*/ 275 h 1141"/>
                <a:gd name="T52" fmla="*/ 80 w 2697"/>
                <a:gd name="T53" fmla="*/ 310 h 1141"/>
                <a:gd name="T54" fmla="*/ 53 w 2697"/>
                <a:gd name="T55" fmla="*/ 339 h 1141"/>
                <a:gd name="T56" fmla="*/ 26 w 2697"/>
                <a:gd name="T57" fmla="*/ 380 h 1141"/>
                <a:gd name="T58" fmla="*/ 14 w 2697"/>
                <a:gd name="T59" fmla="*/ 408 h 1141"/>
                <a:gd name="T60" fmla="*/ 3 w 2697"/>
                <a:gd name="T61" fmla="*/ 447 h 1141"/>
                <a:gd name="T62" fmla="*/ 2 w 2697"/>
                <a:gd name="T63" fmla="*/ 1112 h 1141"/>
                <a:gd name="T64" fmla="*/ 14 w 2697"/>
                <a:gd name="T65" fmla="*/ 1068 h 1141"/>
                <a:gd name="T66" fmla="*/ 50 w 2697"/>
                <a:gd name="T67" fmla="*/ 1007 h 1141"/>
                <a:gd name="T68" fmla="*/ 89 w 2697"/>
                <a:gd name="T69" fmla="*/ 967 h 1141"/>
                <a:gd name="T70" fmla="*/ 145 w 2697"/>
                <a:gd name="T71" fmla="*/ 921 h 1141"/>
                <a:gd name="T72" fmla="*/ 214 w 2697"/>
                <a:gd name="T73" fmla="*/ 880 h 1141"/>
                <a:gd name="T74" fmla="*/ 310 w 2697"/>
                <a:gd name="T75" fmla="*/ 835 h 1141"/>
                <a:gd name="T76" fmla="*/ 429 w 2697"/>
                <a:gd name="T77" fmla="*/ 790 h 1141"/>
                <a:gd name="T78" fmla="*/ 598 w 2697"/>
                <a:gd name="T79" fmla="*/ 744 h 1141"/>
                <a:gd name="T80" fmla="*/ 724 w 2697"/>
                <a:gd name="T81" fmla="*/ 718 h 1141"/>
                <a:gd name="T82" fmla="*/ 902 w 2697"/>
                <a:gd name="T83" fmla="*/ 691 h 1141"/>
                <a:gd name="T84" fmla="*/ 1054 w 2697"/>
                <a:gd name="T85" fmla="*/ 676 h 1141"/>
                <a:gd name="T86" fmla="*/ 1240 w 2697"/>
                <a:gd name="T87" fmla="*/ 667 h 1141"/>
                <a:gd name="T88" fmla="*/ 1433 w 2697"/>
                <a:gd name="T89" fmla="*/ 667 h 1141"/>
                <a:gd name="T90" fmla="*/ 1683 w 2697"/>
                <a:gd name="T91" fmla="*/ 681 h 1141"/>
                <a:gd name="T92" fmla="*/ 1840 w 2697"/>
                <a:gd name="T93" fmla="*/ 699 h 1141"/>
                <a:gd name="T94" fmla="*/ 2045 w 2697"/>
                <a:gd name="T95" fmla="*/ 735 h 1141"/>
                <a:gd name="T96" fmla="*/ 2160 w 2697"/>
                <a:gd name="T97" fmla="*/ 762 h 1141"/>
                <a:gd name="T98" fmla="*/ 2310 w 2697"/>
                <a:gd name="T99" fmla="*/ 808 h 1141"/>
                <a:gd name="T100" fmla="*/ 2400 w 2697"/>
                <a:gd name="T101" fmla="*/ 844 h 1141"/>
                <a:gd name="T102" fmla="*/ 2483 w 2697"/>
                <a:gd name="T103" fmla="*/ 885 h 1141"/>
                <a:gd name="T104" fmla="*/ 2546 w 2697"/>
                <a:gd name="T105" fmla="*/ 924 h 1141"/>
                <a:gd name="T106" fmla="*/ 2620 w 2697"/>
                <a:gd name="T107" fmla="*/ 985 h 1141"/>
                <a:gd name="T108" fmla="*/ 2656 w 2697"/>
                <a:gd name="T109" fmla="*/ 1027 h 1141"/>
                <a:gd name="T110" fmla="*/ 2682 w 2697"/>
                <a:gd name="T111" fmla="*/ 1075 h 1141"/>
                <a:gd name="T112" fmla="*/ 2693 w 2697"/>
                <a:gd name="T113" fmla="*/ 1119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97" h="1141">
                  <a:moveTo>
                    <a:pt x="2694" y="453"/>
                  </a:moveTo>
                  <a:lnTo>
                    <a:pt x="2694" y="453"/>
                  </a:lnTo>
                  <a:cubicBezTo>
                    <a:pt x="2694" y="453"/>
                    <a:pt x="2694" y="452"/>
                    <a:pt x="2694" y="451"/>
                  </a:cubicBezTo>
                  <a:lnTo>
                    <a:pt x="2694" y="451"/>
                  </a:lnTo>
                  <a:cubicBezTo>
                    <a:pt x="2693" y="445"/>
                    <a:pt x="2692" y="439"/>
                    <a:pt x="2690" y="432"/>
                  </a:cubicBezTo>
                  <a:lnTo>
                    <a:pt x="2690" y="432"/>
                  </a:lnTo>
                  <a:cubicBezTo>
                    <a:pt x="2690" y="431"/>
                    <a:pt x="2690" y="430"/>
                    <a:pt x="2690" y="429"/>
                  </a:cubicBezTo>
                  <a:lnTo>
                    <a:pt x="2690" y="429"/>
                  </a:lnTo>
                  <a:cubicBezTo>
                    <a:pt x="2687" y="422"/>
                    <a:pt x="2686" y="416"/>
                    <a:pt x="2683" y="409"/>
                  </a:cubicBezTo>
                  <a:lnTo>
                    <a:pt x="2683" y="409"/>
                  </a:lnTo>
                  <a:cubicBezTo>
                    <a:pt x="2683" y="409"/>
                    <a:pt x="2683" y="408"/>
                    <a:pt x="2683" y="407"/>
                  </a:cubicBezTo>
                  <a:lnTo>
                    <a:pt x="2683" y="407"/>
                  </a:lnTo>
                  <a:cubicBezTo>
                    <a:pt x="2679" y="400"/>
                    <a:pt x="2676" y="394"/>
                    <a:pt x="2673" y="387"/>
                  </a:cubicBezTo>
                  <a:lnTo>
                    <a:pt x="2673" y="387"/>
                  </a:lnTo>
                  <a:cubicBezTo>
                    <a:pt x="2672" y="386"/>
                    <a:pt x="2672" y="386"/>
                    <a:pt x="2671" y="384"/>
                  </a:cubicBezTo>
                  <a:lnTo>
                    <a:pt x="2671" y="384"/>
                  </a:lnTo>
                  <a:cubicBezTo>
                    <a:pt x="2668" y="378"/>
                    <a:pt x="2664" y="372"/>
                    <a:pt x="2659" y="365"/>
                  </a:cubicBezTo>
                  <a:lnTo>
                    <a:pt x="2659" y="365"/>
                  </a:lnTo>
                  <a:cubicBezTo>
                    <a:pt x="2659" y="364"/>
                    <a:pt x="2658" y="363"/>
                    <a:pt x="2657" y="362"/>
                  </a:cubicBezTo>
                  <a:lnTo>
                    <a:pt x="2657" y="362"/>
                  </a:lnTo>
                  <a:cubicBezTo>
                    <a:pt x="2653" y="356"/>
                    <a:pt x="2648" y="350"/>
                    <a:pt x="2643" y="343"/>
                  </a:cubicBezTo>
                  <a:lnTo>
                    <a:pt x="2643" y="343"/>
                  </a:lnTo>
                  <a:cubicBezTo>
                    <a:pt x="2642" y="342"/>
                    <a:pt x="2641" y="341"/>
                    <a:pt x="2640" y="340"/>
                  </a:cubicBezTo>
                  <a:lnTo>
                    <a:pt x="2640" y="340"/>
                  </a:lnTo>
                  <a:cubicBezTo>
                    <a:pt x="2635" y="334"/>
                    <a:pt x="2630" y="327"/>
                    <a:pt x="2624" y="321"/>
                  </a:cubicBezTo>
                  <a:lnTo>
                    <a:pt x="2624" y="321"/>
                  </a:lnTo>
                  <a:cubicBezTo>
                    <a:pt x="2623" y="320"/>
                    <a:pt x="2623" y="320"/>
                    <a:pt x="2621" y="319"/>
                  </a:cubicBezTo>
                  <a:lnTo>
                    <a:pt x="2621" y="319"/>
                  </a:lnTo>
                  <a:cubicBezTo>
                    <a:pt x="2615" y="313"/>
                    <a:pt x="2608" y="306"/>
                    <a:pt x="2601" y="300"/>
                  </a:cubicBezTo>
                  <a:lnTo>
                    <a:pt x="2601" y="300"/>
                  </a:lnTo>
                  <a:cubicBezTo>
                    <a:pt x="2600" y="299"/>
                    <a:pt x="2600" y="298"/>
                    <a:pt x="2599" y="298"/>
                  </a:cubicBezTo>
                  <a:lnTo>
                    <a:pt x="2599" y="298"/>
                  </a:lnTo>
                  <a:cubicBezTo>
                    <a:pt x="2592" y="291"/>
                    <a:pt x="2584" y="285"/>
                    <a:pt x="2575" y="278"/>
                  </a:cubicBezTo>
                  <a:lnTo>
                    <a:pt x="2575" y="278"/>
                  </a:lnTo>
                  <a:lnTo>
                    <a:pt x="2575" y="278"/>
                  </a:lnTo>
                  <a:lnTo>
                    <a:pt x="2575" y="278"/>
                  </a:lnTo>
                  <a:cubicBezTo>
                    <a:pt x="2566" y="271"/>
                    <a:pt x="2558" y="265"/>
                    <a:pt x="2548" y="258"/>
                  </a:cubicBezTo>
                  <a:lnTo>
                    <a:pt x="2548" y="258"/>
                  </a:lnTo>
                  <a:cubicBezTo>
                    <a:pt x="2547" y="258"/>
                    <a:pt x="2547" y="258"/>
                    <a:pt x="2547" y="258"/>
                  </a:cubicBezTo>
                  <a:lnTo>
                    <a:pt x="2547" y="258"/>
                  </a:lnTo>
                  <a:cubicBezTo>
                    <a:pt x="2538" y="251"/>
                    <a:pt x="2528" y="245"/>
                    <a:pt x="2517" y="239"/>
                  </a:cubicBezTo>
                  <a:lnTo>
                    <a:pt x="2517" y="239"/>
                  </a:lnTo>
                  <a:cubicBezTo>
                    <a:pt x="2516" y="238"/>
                    <a:pt x="2515" y="237"/>
                    <a:pt x="2515" y="237"/>
                  </a:cubicBezTo>
                  <a:lnTo>
                    <a:pt x="2515" y="237"/>
                  </a:lnTo>
                  <a:cubicBezTo>
                    <a:pt x="2505" y="231"/>
                    <a:pt x="2495" y="225"/>
                    <a:pt x="2484" y="219"/>
                  </a:cubicBezTo>
                  <a:lnTo>
                    <a:pt x="2484" y="219"/>
                  </a:lnTo>
                  <a:cubicBezTo>
                    <a:pt x="2483" y="218"/>
                    <a:pt x="2481" y="218"/>
                    <a:pt x="2480" y="217"/>
                  </a:cubicBezTo>
                  <a:lnTo>
                    <a:pt x="2480" y="217"/>
                  </a:lnTo>
                  <a:cubicBezTo>
                    <a:pt x="2469" y="212"/>
                    <a:pt x="2458" y="206"/>
                    <a:pt x="2447" y="200"/>
                  </a:cubicBezTo>
                  <a:lnTo>
                    <a:pt x="2447" y="200"/>
                  </a:lnTo>
                  <a:cubicBezTo>
                    <a:pt x="2445" y="199"/>
                    <a:pt x="2443" y="199"/>
                    <a:pt x="2442" y="198"/>
                  </a:cubicBezTo>
                  <a:lnTo>
                    <a:pt x="2442" y="198"/>
                  </a:lnTo>
                  <a:cubicBezTo>
                    <a:pt x="2431" y="192"/>
                    <a:pt x="2420" y="187"/>
                    <a:pt x="2407" y="182"/>
                  </a:cubicBezTo>
                  <a:lnTo>
                    <a:pt x="2407" y="182"/>
                  </a:lnTo>
                  <a:cubicBezTo>
                    <a:pt x="2405" y="181"/>
                    <a:pt x="2403" y="180"/>
                    <a:pt x="2402" y="179"/>
                  </a:cubicBezTo>
                  <a:lnTo>
                    <a:pt x="2402" y="179"/>
                  </a:lnTo>
                  <a:cubicBezTo>
                    <a:pt x="2390" y="174"/>
                    <a:pt x="2377" y="168"/>
                    <a:pt x="2364" y="163"/>
                  </a:cubicBezTo>
                  <a:lnTo>
                    <a:pt x="2364" y="163"/>
                  </a:lnTo>
                  <a:cubicBezTo>
                    <a:pt x="2362" y="162"/>
                    <a:pt x="2360" y="161"/>
                    <a:pt x="2358" y="161"/>
                  </a:cubicBezTo>
                  <a:lnTo>
                    <a:pt x="2358" y="161"/>
                  </a:lnTo>
                  <a:cubicBezTo>
                    <a:pt x="2345" y="155"/>
                    <a:pt x="2331" y="151"/>
                    <a:pt x="2318" y="146"/>
                  </a:cubicBezTo>
                  <a:lnTo>
                    <a:pt x="2318" y="146"/>
                  </a:lnTo>
                  <a:cubicBezTo>
                    <a:pt x="2317" y="145"/>
                    <a:pt x="2316" y="145"/>
                    <a:pt x="2315" y="145"/>
                  </a:cubicBezTo>
                  <a:lnTo>
                    <a:pt x="2315" y="145"/>
                  </a:lnTo>
                  <a:cubicBezTo>
                    <a:pt x="2314" y="144"/>
                    <a:pt x="2312" y="143"/>
                    <a:pt x="2311" y="143"/>
                  </a:cubicBezTo>
                  <a:lnTo>
                    <a:pt x="2311" y="143"/>
                  </a:lnTo>
                  <a:cubicBezTo>
                    <a:pt x="2298" y="139"/>
                    <a:pt x="2285" y="134"/>
                    <a:pt x="2272" y="130"/>
                  </a:cubicBezTo>
                  <a:lnTo>
                    <a:pt x="2272" y="130"/>
                  </a:lnTo>
                  <a:cubicBezTo>
                    <a:pt x="2257" y="124"/>
                    <a:pt x="2242" y="120"/>
                    <a:pt x="2226" y="115"/>
                  </a:cubicBezTo>
                  <a:lnTo>
                    <a:pt x="2226" y="115"/>
                  </a:lnTo>
                  <a:cubicBezTo>
                    <a:pt x="2222" y="114"/>
                    <a:pt x="2219" y="113"/>
                    <a:pt x="2214" y="111"/>
                  </a:cubicBezTo>
                  <a:lnTo>
                    <a:pt x="2214" y="111"/>
                  </a:lnTo>
                  <a:cubicBezTo>
                    <a:pt x="2211" y="110"/>
                    <a:pt x="2206" y="110"/>
                    <a:pt x="2203" y="108"/>
                  </a:cubicBezTo>
                  <a:lnTo>
                    <a:pt x="2203" y="108"/>
                  </a:lnTo>
                  <a:cubicBezTo>
                    <a:pt x="2195" y="106"/>
                    <a:pt x="2187" y="104"/>
                    <a:pt x="2181" y="102"/>
                  </a:cubicBezTo>
                  <a:lnTo>
                    <a:pt x="2181" y="102"/>
                  </a:lnTo>
                  <a:cubicBezTo>
                    <a:pt x="2175" y="100"/>
                    <a:pt x="2168" y="99"/>
                    <a:pt x="2162" y="97"/>
                  </a:cubicBezTo>
                  <a:lnTo>
                    <a:pt x="2162" y="97"/>
                  </a:lnTo>
                  <a:cubicBezTo>
                    <a:pt x="2149" y="94"/>
                    <a:pt x="2137" y="90"/>
                    <a:pt x="2124" y="87"/>
                  </a:cubicBezTo>
                  <a:lnTo>
                    <a:pt x="2124" y="87"/>
                  </a:lnTo>
                  <a:cubicBezTo>
                    <a:pt x="2119" y="86"/>
                    <a:pt x="2115" y="85"/>
                    <a:pt x="2110" y="84"/>
                  </a:cubicBezTo>
                  <a:lnTo>
                    <a:pt x="2110" y="84"/>
                  </a:lnTo>
                  <a:cubicBezTo>
                    <a:pt x="2109" y="83"/>
                    <a:pt x="2108" y="83"/>
                    <a:pt x="2108" y="83"/>
                  </a:cubicBezTo>
                  <a:lnTo>
                    <a:pt x="2108" y="83"/>
                  </a:lnTo>
                  <a:cubicBezTo>
                    <a:pt x="2092" y="79"/>
                    <a:pt x="2075" y="75"/>
                    <a:pt x="2059" y="72"/>
                  </a:cubicBezTo>
                  <a:lnTo>
                    <a:pt x="2059" y="72"/>
                  </a:lnTo>
                  <a:cubicBezTo>
                    <a:pt x="2055" y="71"/>
                    <a:pt x="2050" y="70"/>
                    <a:pt x="2045" y="70"/>
                  </a:cubicBezTo>
                  <a:lnTo>
                    <a:pt x="2045" y="70"/>
                  </a:lnTo>
                  <a:cubicBezTo>
                    <a:pt x="2037" y="67"/>
                    <a:pt x="2029" y="65"/>
                    <a:pt x="2021" y="64"/>
                  </a:cubicBezTo>
                  <a:lnTo>
                    <a:pt x="2021" y="64"/>
                  </a:lnTo>
                  <a:cubicBezTo>
                    <a:pt x="2017" y="64"/>
                    <a:pt x="2015" y="63"/>
                    <a:pt x="2012" y="62"/>
                  </a:cubicBezTo>
                  <a:lnTo>
                    <a:pt x="2012" y="62"/>
                  </a:lnTo>
                  <a:cubicBezTo>
                    <a:pt x="1987" y="58"/>
                    <a:pt x="1962" y="52"/>
                    <a:pt x="1937" y="48"/>
                  </a:cubicBezTo>
                  <a:lnTo>
                    <a:pt x="1937" y="48"/>
                  </a:lnTo>
                  <a:lnTo>
                    <a:pt x="1937" y="48"/>
                  </a:lnTo>
                  <a:lnTo>
                    <a:pt x="1937" y="48"/>
                  </a:lnTo>
                  <a:cubicBezTo>
                    <a:pt x="1935" y="48"/>
                    <a:pt x="1934" y="48"/>
                    <a:pt x="1933" y="47"/>
                  </a:cubicBezTo>
                  <a:lnTo>
                    <a:pt x="1933" y="47"/>
                  </a:lnTo>
                  <a:cubicBezTo>
                    <a:pt x="1909" y="44"/>
                    <a:pt x="1887" y="41"/>
                    <a:pt x="1864" y="37"/>
                  </a:cubicBezTo>
                  <a:lnTo>
                    <a:pt x="1864" y="37"/>
                  </a:lnTo>
                  <a:cubicBezTo>
                    <a:pt x="1861" y="36"/>
                    <a:pt x="1858" y="36"/>
                    <a:pt x="1854" y="35"/>
                  </a:cubicBezTo>
                  <a:lnTo>
                    <a:pt x="1854" y="35"/>
                  </a:lnTo>
                  <a:cubicBezTo>
                    <a:pt x="1850" y="34"/>
                    <a:pt x="1846" y="34"/>
                    <a:pt x="1842" y="34"/>
                  </a:cubicBezTo>
                  <a:lnTo>
                    <a:pt x="1842" y="34"/>
                  </a:lnTo>
                  <a:cubicBezTo>
                    <a:pt x="1824" y="31"/>
                    <a:pt x="1805" y="28"/>
                    <a:pt x="1787" y="27"/>
                  </a:cubicBezTo>
                  <a:lnTo>
                    <a:pt x="1787" y="27"/>
                  </a:lnTo>
                  <a:cubicBezTo>
                    <a:pt x="1782" y="26"/>
                    <a:pt x="1778" y="25"/>
                    <a:pt x="1773" y="25"/>
                  </a:cubicBezTo>
                  <a:lnTo>
                    <a:pt x="1773" y="25"/>
                  </a:lnTo>
                  <a:cubicBezTo>
                    <a:pt x="1771" y="24"/>
                    <a:pt x="1768" y="24"/>
                    <a:pt x="1765" y="24"/>
                  </a:cubicBezTo>
                  <a:lnTo>
                    <a:pt x="1765" y="24"/>
                  </a:lnTo>
                  <a:cubicBezTo>
                    <a:pt x="1740" y="21"/>
                    <a:pt x="1717" y="18"/>
                    <a:pt x="1691" y="16"/>
                  </a:cubicBezTo>
                  <a:lnTo>
                    <a:pt x="1691" y="16"/>
                  </a:lnTo>
                  <a:cubicBezTo>
                    <a:pt x="1691" y="16"/>
                    <a:pt x="1691" y="16"/>
                    <a:pt x="1690" y="15"/>
                  </a:cubicBezTo>
                  <a:lnTo>
                    <a:pt x="1690" y="15"/>
                  </a:lnTo>
                  <a:cubicBezTo>
                    <a:pt x="1688" y="15"/>
                    <a:pt x="1686" y="15"/>
                    <a:pt x="1684" y="15"/>
                  </a:cubicBezTo>
                  <a:lnTo>
                    <a:pt x="1684" y="15"/>
                  </a:lnTo>
                  <a:cubicBezTo>
                    <a:pt x="1661" y="13"/>
                    <a:pt x="1639" y="11"/>
                    <a:pt x="1615" y="9"/>
                  </a:cubicBezTo>
                  <a:lnTo>
                    <a:pt x="1615" y="9"/>
                  </a:lnTo>
                  <a:cubicBezTo>
                    <a:pt x="1612" y="9"/>
                    <a:pt x="1610" y="9"/>
                    <a:pt x="1606" y="9"/>
                  </a:cubicBezTo>
                  <a:lnTo>
                    <a:pt x="1606" y="9"/>
                  </a:lnTo>
                  <a:cubicBezTo>
                    <a:pt x="1602" y="9"/>
                    <a:pt x="1597" y="9"/>
                    <a:pt x="1592" y="9"/>
                  </a:cubicBezTo>
                  <a:lnTo>
                    <a:pt x="1592" y="9"/>
                  </a:lnTo>
                  <a:cubicBezTo>
                    <a:pt x="1573" y="7"/>
                    <a:pt x="1554" y="6"/>
                    <a:pt x="1534" y="5"/>
                  </a:cubicBezTo>
                  <a:lnTo>
                    <a:pt x="1534" y="5"/>
                  </a:lnTo>
                  <a:cubicBezTo>
                    <a:pt x="1530" y="5"/>
                    <a:pt x="1525" y="5"/>
                    <a:pt x="1521" y="5"/>
                  </a:cubicBezTo>
                  <a:lnTo>
                    <a:pt x="1521" y="5"/>
                  </a:lnTo>
                  <a:cubicBezTo>
                    <a:pt x="1518" y="5"/>
                    <a:pt x="1515" y="5"/>
                    <a:pt x="1513" y="4"/>
                  </a:cubicBezTo>
                  <a:lnTo>
                    <a:pt x="1513" y="4"/>
                  </a:lnTo>
                  <a:cubicBezTo>
                    <a:pt x="1486" y="3"/>
                    <a:pt x="1460" y="2"/>
                    <a:pt x="1433" y="1"/>
                  </a:cubicBezTo>
                  <a:lnTo>
                    <a:pt x="1433" y="1"/>
                  </a:lnTo>
                  <a:cubicBezTo>
                    <a:pt x="1433" y="1"/>
                    <a:pt x="1433" y="1"/>
                    <a:pt x="1431" y="1"/>
                  </a:cubicBezTo>
                  <a:lnTo>
                    <a:pt x="1431" y="1"/>
                  </a:lnTo>
                  <a:cubicBezTo>
                    <a:pt x="1428" y="1"/>
                    <a:pt x="1426" y="1"/>
                    <a:pt x="1423" y="1"/>
                  </a:cubicBezTo>
                  <a:lnTo>
                    <a:pt x="1423" y="1"/>
                  </a:lnTo>
                  <a:cubicBezTo>
                    <a:pt x="1398" y="0"/>
                    <a:pt x="1374" y="0"/>
                    <a:pt x="1350" y="0"/>
                  </a:cubicBezTo>
                  <a:lnTo>
                    <a:pt x="1350" y="0"/>
                  </a:lnTo>
                  <a:cubicBezTo>
                    <a:pt x="1346" y="0"/>
                    <a:pt x="1342" y="0"/>
                    <a:pt x="1338" y="0"/>
                  </a:cubicBezTo>
                  <a:lnTo>
                    <a:pt x="1338" y="0"/>
                  </a:lnTo>
                  <a:cubicBezTo>
                    <a:pt x="1335" y="0"/>
                    <a:pt x="1331" y="0"/>
                    <a:pt x="1328" y="0"/>
                  </a:cubicBezTo>
                  <a:lnTo>
                    <a:pt x="1328" y="0"/>
                  </a:lnTo>
                  <a:cubicBezTo>
                    <a:pt x="1299" y="0"/>
                    <a:pt x="1270" y="1"/>
                    <a:pt x="1240" y="2"/>
                  </a:cubicBezTo>
                  <a:lnTo>
                    <a:pt x="1240" y="2"/>
                  </a:lnTo>
                  <a:lnTo>
                    <a:pt x="1240" y="2"/>
                  </a:lnTo>
                  <a:lnTo>
                    <a:pt x="1240" y="2"/>
                  </a:lnTo>
                  <a:cubicBezTo>
                    <a:pt x="1238" y="2"/>
                    <a:pt x="1237" y="2"/>
                    <a:pt x="1236" y="2"/>
                  </a:cubicBezTo>
                  <a:lnTo>
                    <a:pt x="1236" y="2"/>
                  </a:lnTo>
                  <a:cubicBezTo>
                    <a:pt x="1203" y="3"/>
                    <a:pt x="1171" y="4"/>
                    <a:pt x="1139" y="5"/>
                  </a:cubicBezTo>
                  <a:lnTo>
                    <a:pt x="1139" y="5"/>
                  </a:lnTo>
                  <a:cubicBezTo>
                    <a:pt x="1135" y="6"/>
                    <a:pt x="1133" y="6"/>
                    <a:pt x="1129" y="6"/>
                  </a:cubicBezTo>
                  <a:lnTo>
                    <a:pt x="1129" y="6"/>
                  </a:lnTo>
                  <a:cubicBezTo>
                    <a:pt x="1127" y="6"/>
                    <a:pt x="1124" y="6"/>
                    <a:pt x="1122" y="6"/>
                  </a:cubicBezTo>
                  <a:lnTo>
                    <a:pt x="1122" y="6"/>
                  </a:lnTo>
                  <a:cubicBezTo>
                    <a:pt x="1108" y="7"/>
                    <a:pt x="1094" y="8"/>
                    <a:pt x="1081" y="9"/>
                  </a:cubicBezTo>
                  <a:lnTo>
                    <a:pt x="1081" y="9"/>
                  </a:lnTo>
                  <a:cubicBezTo>
                    <a:pt x="1072" y="9"/>
                    <a:pt x="1063" y="10"/>
                    <a:pt x="1056" y="11"/>
                  </a:cubicBezTo>
                  <a:lnTo>
                    <a:pt x="1056" y="11"/>
                  </a:lnTo>
                  <a:cubicBezTo>
                    <a:pt x="1039" y="12"/>
                    <a:pt x="1023" y="14"/>
                    <a:pt x="1007" y="15"/>
                  </a:cubicBezTo>
                  <a:lnTo>
                    <a:pt x="1007" y="15"/>
                  </a:lnTo>
                  <a:cubicBezTo>
                    <a:pt x="1001" y="15"/>
                    <a:pt x="996" y="15"/>
                    <a:pt x="990" y="16"/>
                  </a:cubicBezTo>
                  <a:lnTo>
                    <a:pt x="990" y="16"/>
                  </a:lnTo>
                  <a:lnTo>
                    <a:pt x="990" y="16"/>
                  </a:lnTo>
                  <a:lnTo>
                    <a:pt x="990" y="16"/>
                  </a:lnTo>
                  <a:cubicBezTo>
                    <a:pt x="967" y="19"/>
                    <a:pt x="944" y="21"/>
                    <a:pt x="922" y="23"/>
                  </a:cubicBezTo>
                  <a:lnTo>
                    <a:pt x="922" y="23"/>
                  </a:lnTo>
                  <a:cubicBezTo>
                    <a:pt x="916" y="24"/>
                    <a:pt x="910" y="25"/>
                    <a:pt x="903" y="26"/>
                  </a:cubicBezTo>
                  <a:lnTo>
                    <a:pt x="903" y="26"/>
                  </a:lnTo>
                  <a:cubicBezTo>
                    <a:pt x="888" y="28"/>
                    <a:pt x="872" y="30"/>
                    <a:pt x="856" y="32"/>
                  </a:cubicBezTo>
                  <a:lnTo>
                    <a:pt x="856" y="32"/>
                  </a:lnTo>
                  <a:cubicBezTo>
                    <a:pt x="848" y="33"/>
                    <a:pt x="840" y="34"/>
                    <a:pt x="831" y="35"/>
                  </a:cubicBezTo>
                  <a:lnTo>
                    <a:pt x="831" y="35"/>
                  </a:lnTo>
                  <a:cubicBezTo>
                    <a:pt x="818" y="37"/>
                    <a:pt x="804" y="39"/>
                    <a:pt x="790" y="41"/>
                  </a:cubicBezTo>
                  <a:lnTo>
                    <a:pt x="790" y="41"/>
                  </a:lnTo>
                  <a:cubicBezTo>
                    <a:pt x="782" y="43"/>
                    <a:pt x="773" y="44"/>
                    <a:pt x="765" y="45"/>
                  </a:cubicBezTo>
                  <a:lnTo>
                    <a:pt x="765" y="45"/>
                  </a:lnTo>
                  <a:cubicBezTo>
                    <a:pt x="752" y="48"/>
                    <a:pt x="739" y="50"/>
                    <a:pt x="726" y="52"/>
                  </a:cubicBezTo>
                  <a:lnTo>
                    <a:pt x="726" y="52"/>
                  </a:lnTo>
                  <a:cubicBezTo>
                    <a:pt x="717" y="54"/>
                    <a:pt x="709" y="56"/>
                    <a:pt x="700" y="57"/>
                  </a:cubicBezTo>
                  <a:lnTo>
                    <a:pt x="700" y="57"/>
                  </a:lnTo>
                  <a:cubicBezTo>
                    <a:pt x="687" y="59"/>
                    <a:pt x="675" y="62"/>
                    <a:pt x="663" y="64"/>
                  </a:cubicBezTo>
                  <a:lnTo>
                    <a:pt x="663" y="64"/>
                  </a:lnTo>
                  <a:cubicBezTo>
                    <a:pt x="654" y="66"/>
                    <a:pt x="646" y="68"/>
                    <a:pt x="639" y="70"/>
                  </a:cubicBezTo>
                  <a:lnTo>
                    <a:pt x="639" y="70"/>
                  </a:lnTo>
                  <a:cubicBezTo>
                    <a:pt x="625" y="72"/>
                    <a:pt x="612" y="75"/>
                    <a:pt x="598" y="79"/>
                  </a:cubicBezTo>
                  <a:lnTo>
                    <a:pt x="598" y="79"/>
                  </a:lnTo>
                  <a:cubicBezTo>
                    <a:pt x="592" y="80"/>
                    <a:pt x="585" y="81"/>
                    <a:pt x="578" y="83"/>
                  </a:cubicBezTo>
                  <a:lnTo>
                    <a:pt x="578" y="83"/>
                  </a:lnTo>
                  <a:cubicBezTo>
                    <a:pt x="561" y="87"/>
                    <a:pt x="543" y="92"/>
                    <a:pt x="527" y="96"/>
                  </a:cubicBezTo>
                  <a:lnTo>
                    <a:pt x="527" y="96"/>
                  </a:lnTo>
                  <a:cubicBezTo>
                    <a:pt x="525" y="97"/>
                    <a:pt x="522" y="98"/>
                    <a:pt x="520" y="99"/>
                  </a:cubicBezTo>
                  <a:lnTo>
                    <a:pt x="520" y="99"/>
                  </a:lnTo>
                  <a:cubicBezTo>
                    <a:pt x="500" y="104"/>
                    <a:pt x="481" y="109"/>
                    <a:pt x="463" y="115"/>
                  </a:cubicBezTo>
                  <a:lnTo>
                    <a:pt x="463" y="115"/>
                  </a:lnTo>
                  <a:cubicBezTo>
                    <a:pt x="462" y="115"/>
                    <a:pt x="461" y="115"/>
                    <a:pt x="460" y="116"/>
                  </a:cubicBezTo>
                  <a:lnTo>
                    <a:pt x="460" y="116"/>
                  </a:lnTo>
                  <a:cubicBezTo>
                    <a:pt x="450" y="118"/>
                    <a:pt x="441" y="122"/>
                    <a:pt x="431" y="125"/>
                  </a:cubicBezTo>
                  <a:lnTo>
                    <a:pt x="431" y="125"/>
                  </a:lnTo>
                  <a:cubicBezTo>
                    <a:pt x="425" y="127"/>
                    <a:pt x="420" y="129"/>
                    <a:pt x="414" y="130"/>
                  </a:cubicBezTo>
                  <a:lnTo>
                    <a:pt x="414" y="130"/>
                  </a:lnTo>
                  <a:cubicBezTo>
                    <a:pt x="398" y="136"/>
                    <a:pt x="383" y="141"/>
                    <a:pt x="367" y="146"/>
                  </a:cubicBezTo>
                  <a:lnTo>
                    <a:pt x="367" y="146"/>
                  </a:lnTo>
                  <a:cubicBezTo>
                    <a:pt x="358" y="150"/>
                    <a:pt x="348" y="153"/>
                    <a:pt x="340" y="157"/>
                  </a:cubicBezTo>
                  <a:lnTo>
                    <a:pt x="340" y="157"/>
                  </a:lnTo>
                  <a:cubicBezTo>
                    <a:pt x="337" y="159"/>
                    <a:pt x="334" y="159"/>
                    <a:pt x="331" y="161"/>
                  </a:cubicBezTo>
                  <a:lnTo>
                    <a:pt x="331" y="161"/>
                  </a:lnTo>
                  <a:cubicBezTo>
                    <a:pt x="325" y="163"/>
                    <a:pt x="318" y="166"/>
                    <a:pt x="311" y="169"/>
                  </a:cubicBezTo>
                  <a:lnTo>
                    <a:pt x="311" y="169"/>
                  </a:lnTo>
                  <a:cubicBezTo>
                    <a:pt x="304" y="172"/>
                    <a:pt x="297" y="175"/>
                    <a:pt x="290" y="178"/>
                  </a:cubicBezTo>
                  <a:lnTo>
                    <a:pt x="290" y="178"/>
                  </a:lnTo>
                  <a:cubicBezTo>
                    <a:pt x="283" y="181"/>
                    <a:pt x="277" y="184"/>
                    <a:pt x="271" y="187"/>
                  </a:cubicBezTo>
                  <a:lnTo>
                    <a:pt x="271" y="187"/>
                  </a:lnTo>
                  <a:cubicBezTo>
                    <a:pt x="267" y="189"/>
                    <a:pt x="264" y="190"/>
                    <a:pt x="260" y="192"/>
                  </a:cubicBezTo>
                  <a:lnTo>
                    <a:pt x="260" y="192"/>
                  </a:lnTo>
                  <a:cubicBezTo>
                    <a:pt x="257" y="193"/>
                    <a:pt x="253" y="195"/>
                    <a:pt x="250" y="197"/>
                  </a:cubicBezTo>
                  <a:lnTo>
                    <a:pt x="250" y="197"/>
                  </a:lnTo>
                  <a:cubicBezTo>
                    <a:pt x="246" y="199"/>
                    <a:pt x="241" y="202"/>
                    <a:pt x="237" y="203"/>
                  </a:cubicBezTo>
                  <a:lnTo>
                    <a:pt x="237" y="203"/>
                  </a:lnTo>
                  <a:cubicBezTo>
                    <a:pt x="230" y="207"/>
                    <a:pt x="222" y="211"/>
                    <a:pt x="215" y="215"/>
                  </a:cubicBezTo>
                  <a:lnTo>
                    <a:pt x="215" y="215"/>
                  </a:lnTo>
                  <a:cubicBezTo>
                    <a:pt x="211" y="217"/>
                    <a:pt x="207" y="218"/>
                    <a:pt x="204" y="221"/>
                  </a:cubicBezTo>
                  <a:lnTo>
                    <a:pt x="204" y="221"/>
                  </a:lnTo>
                  <a:cubicBezTo>
                    <a:pt x="203" y="222"/>
                    <a:pt x="201" y="223"/>
                    <a:pt x="200" y="223"/>
                  </a:cubicBezTo>
                  <a:lnTo>
                    <a:pt x="200" y="223"/>
                  </a:lnTo>
                  <a:cubicBezTo>
                    <a:pt x="191" y="228"/>
                    <a:pt x="182" y="233"/>
                    <a:pt x="175" y="238"/>
                  </a:cubicBezTo>
                  <a:lnTo>
                    <a:pt x="175" y="238"/>
                  </a:lnTo>
                  <a:cubicBezTo>
                    <a:pt x="174" y="238"/>
                    <a:pt x="173" y="239"/>
                    <a:pt x="172" y="240"/>
                  </a:cubicBezTo>
                  <a:lnTo>
                    <a:pt x="172" y="240"/>
                  </a:lnTo>
                  <a:cubicBezTo>
                    <a:pt x="165" y="244"/>
                    <a:pt x="158" y="248"/>
                    <a:pt x="151" y="253"/>
                  </a:cubicBezTo>
                  <a:lnTo>
                    <a:pt x="151" y="253"/>
                  </a:lnTo>
                  <a:cubicBezTo>
                    <a:pt x="150" y="254"/>
                    <a:pt x="149" y="255"/>
                    <a:pt x="147" y="256"/>
                  </a:cubicBezTo>
                  <a:lnTo>
                    <a:pt x="147" y="256"/>
                  </a:lnTo>
                  <a:cubicBezTo>
                    <a:pt x="145" y="258"/>
                    <a:pt x="142" y="259"/>
                    <a:pt x="141" y="261"/>
                  </a:cubicBezTo>
                  <a:lnTo>
                    <a:pt x="141" y="261"/>
                  </a:lnTo>
                  <a:cubicBezTo>
                    <a:pt x="134" y="265"/>
                    <a:pt x="128" y="270"/>
                    <a:pt x="122" y="275"/>
                  </a:cubicBezTo>
                  <a:lnTo>
                    <a:pt x="122" y="275"/>
                  </a:lnTo>
                  <a:cubicBezTo>
                    <a:pt x="119" y="277"/>
                    <a:pt x="117" y="278"/>
                    <a:pt x="115" y="279"/>
                  </a:cubicBezTo>
                  <a:lnTo>
                    <a:pt x="115" y="279"/>
                  </a:lnTo>
                  <a:cubicBezTo>
                    <a:pt x="115" y="280"/>
                    <a:pt x="113" y="281"/>
                    <a:pt x="112" y="282"/>
                  </a:cubicBezTo>
                  <a:lnTo>
                    <a:pt x="112" y="282"/>
                  </a:lnTo>
                  <a:cubicBezTo>
                    <a:pt x="106" y="287"/>
                    <a:pt x="100" y="292"/>
                    <a:pt x="94" y="297"/>
                  </a:cubicBezTo>
                  <a:lnTo>
                    <a:pt x="94" y="297"/>
                  </a:lnTo>
                  <a:cubicBezTo>
                    <a:pt x="92" y="299"/>
                    <a:pt x="92" y="300"/>
                    <a:pt x="90" y="301"/>
                  </a:cubicBezTo>
                  <a:lnTo>
                    <a:pt x="90" y="301"/>
                  </a:lnTo>
                  <a:cubicBezTo>
                    <a:pt x="86" y="304"/>
                    <a:pt x="83" y="307"/>
                    <a:pt x="80" y="310"/>
                  </a:cubicBezTo>
                  <a:lnTo>
                    <a:pt x="80" y="310"/>
                  </a:lnTo>
                  <a:cubicBezTo>
                    <a:pt x="78" y="313"/>
                    <a:pt x="76" y="314"/>
                    <a:pt x="75" y="316"/>
                  </a:cubicBezTo>
                  <a:lnTo>
                    <a:pt x="75" y="316"/>
                  </a:lnTo>
                  <a:cubicBezTo>
                    <a:pt x="73" y="318"/>
                    <a:pt x="71" y="320"/>
                    <a:pt x="69" y="321"/>
                  </a:cubicBezTo>
                  <a:lnTo>
                    <a:pt x="69" y="321"/>
                  </a:lnTo>
                  <a:cubicBezTo>
                    <a:pt x="64" y="327"/>
                    <a:pt x="59" y="333"/>
                    <a:pt x="54" y="339"/>
                  </a:cubicBezTo>
                  <a:lnTo>
                    <a:pt x="54" y="339"/>
                  </a:lnTo>
                  <a:lnTo>
                    <a:pt x="53" y="339"/>
                  </a:lnTo>
                  <a:lnTo>
                    <a:pt x="53" y="339"/>
                  </a:lnTo>
                  <a:cubicBezTo>
                    <a:pt x="53" y="340"/>
                    <a:pt x="52" y="341"/>
                    <a:pt x="52" y="342"/>
                  </a:cubicBezTo>
                  <a:lnTo>
                    <a:pt x="52" y="342"/>
                  </a:lnTo>
                  <a:cubicBezTo>
                    <a:pt x="47" y="347"/>
                    <a:pt x="43" y="353"/>
                    <a:pt x="39" y="359"/>
                  </a:cubicBezTo>
                  <a:lnTo>
                    <a:pt x="39" y="359"/>
                  </a:lnTo>
                  <a:cubicBezTo>
                    <a:pt x="38" y="360"/>
                    <a:pt x="37" y="362"/>
                    <a:pt x="36" y="364"/>
                  </a:cubicBezTo>
                  <a:lnTo>
                    <a:pt x="36" y="364"/>
                  </a:lnTo>
                  <a:cubicBezTo>
                    <a:pt x="35" y="365"/>
                    <a:pt x="33" y="367"/>
                    <a:pt x="33" y="368"/>
                  </a:cubicBezTo>
                  <a:lnTo>
                    <a:pt x="33" y="368"/>
                  </a:lnTo>
                  <a:cubicBezTo>
                    <a:pt x="30" y="373"/>
                    <a:pt x="28" y="377"/>
                    <a:pt x="26" y="380"/>
                  </a:cubicBezTo>
                  <a:lnTo>
                    <a:pt x="26" y="380"/>
                  </a:lnTo>
                  <a:cubicBezTo>
                    <a:pt x="25" y="381"/>
                    <a:pt x="25" y="382"/>
                    <a:pt x="24" y="383"/>
                  </a:cubicBezTo>
                  <a:lnTo>
                    <a:pt x="24" y="383"/>
                  </a:lnTo>
                  <a:cubicBezTo>
                    <a:pt x="21" y="388"/>
                    <a:pt x="19" y="393"/>
                    <a:pt x="17" y="399"/>
                  </a:cubicBezTo>
                  <a:lnTo>
                    <a:pt x="17" y="399"/>
                  </a:lnTo>
                  <a:cubicBezTo>
                    <a:pt x="16" y="400"/>
                    <a:pt x="16" y="401"/>
                    <a:pt x="16" y="402"/>
                  </a:cubicBezTo>
                  <a:lnTo>
                    <a:pt x="16" y="402"/>
                  </a:lnTo>
                  <a:cubicBezTo>
                    <a:pt x="14" y="403"/>
                    <a:pt x="14" y="406"/>
                    <a:pt x="14" y="408"/>
                  </a:cubicBezTo>
                  <a:lnTo>
                    <a:pt x="14" y="408"/>
                  </a:lnTo>
                  <a:cubicBezTo>
                    <a:pt x="12" y="412"/>
                    <a:pt x="10" y="417"/>
                    <a:pt x="9" y="422"/>
                  </a:cubicBezTo>
                  <a:lnTo>
                    <a:pt x="9" y="422"/>
                  </a:lnTo>
                  <a:cubicBezTo>
                    <a:pt x="7" y="424"/>
                    <a:pt x="7" y="426"/>
                    <a:pt x="7" y="427"/>
                  </a:cubicBezTo>
                  <a:lnTo>
                    <a:pt x="7" y="427"/>
                  </a:lnTo>
                  <a:cubicBezTo>
                    <a:pt x="7" y="428"/>
                    <a:pt x="7" y="429"/>
                    <a:pt x="6" y="431"/>
                  </a:cubicBezTo>
                  <a:lnTo>
                    <a:pt x="6" y="431"/>
                  </a:lnTo>
                  <a:cubicBezTo>
                    <a:pt x="5" y="436"/>
                    <a:pt x="4" y="441"/>
                    <a:pt x="3" y="447"/>
                  </a:cubicBezTo>
                  <a:lnTo>
                    <a:pt x="3" y="447"/>
                  </a:lnTo>
                  <a:lnTo>
                    <a:pt x="3" y="447"/>
                  </a:lnTo>
                  <a:lnTo>
                    <a:pt x="3" y="447"/>
                  </a:lnTo>
                  <a:cubicBezTo>
                    <a:pt x="3" y="453"/>
                    <a:pt x="2" y="458"/>
                    <a:pt x="2" y="464"/>
                  </a:cubicBezTo>
                  <a:lnTo>
                    <a:pt x="2" y="464"/>
                  </a:lnTo>
                  <a:cubicBezTo>
                    <a:pt x="2" y="466"/>
                    <a:pt x="2" y="468"/>
                    <a:pt x="2" y="469"/>
                  </a:cubicBezTo>
                  <a:lnTo>
                    <a:pt x="0" y="1135"/>
                  </a:lnTo>
                  <a:lnTo>
                    <a:pt x="0" y="1135"/>
                  </a:lnTo>
                  <a:cubicBezTo>
                    <a:pt x="0" y="1128"/>
                    <a:pt x="1" y="1120"/>
                    <a:pt x="2" y="1113"/>
                  </a:cubicBezTo>
                  <a:lnTo>
                    <a:pt x="2" y="1113"/>
                  </a:lnTo>
                  <a:lnTo>
                    <a:pt x="2" y="1112"/>
                  </a:lnTo>
                  <a:lnTo>
                    <a:pt x="2" y="1112"/>
                  </a:lnTo>
                  <a:cubicBezTo>
                    <a:pt x="3" y="1106"/>
                    <a:pt x="4" y="1099"/>
                    <a:pt x="6" y="1093"/>
                  </a:cubicBezTo>
                  <a:lnTo>
                    <a:pt x="6" y="1093"/>
                  </a:lnTo>
                  <a:cubicBezTo>
                    <a:pt x="6" y="1091"/>
                    <a:pt x="7" y="1089"/>
                    <a:pt x="7" y="1087"/>
                  </a:cubicBezTo>
                  <a:lnTo>
                    <a:pt x="7" y="1087"/>
                  </a:lnTo>
                  <a:cubicBezTo>
                    <a:pt x="9" y="1083"/>
                    <a:pt x="10" y="1078"/>
                    <a:pt x="12" y="1073"/>
                  </a:cubicBezTo>
                  <a:lnTo>
                    <a:pt x="12" y="1073"/>
                  </a:lnTo>
                  <a:cubicBezTo>
                    <a:pt x="13" y="1071"/>
                    <a:pt x="14" y="1070"/>
                    <a:pt x="14" y="1068"/>
                  </a:cubicBezTo>
                  <a:lnTo>
                    <a:pt x="14" y="1068"/>
                  </a:lnTo>
                  <a:cubicBezTo>
                    <a:pt x="17" y="1061"/>
                    <a:pt x="20" y="1055"/>
                    <a:pt x="23" y="1048"/>
                  </a:cubicBezTo>
                  <a:lnTo>
                    <a:pt x="23" y="1048"/>
                  </a:lnTo>
                  <a:cubicBezTo>
                    <a:pt x="23" y="1048"/>
                    <a:pt x="24" y="1047"/>
                    <a:pt x="24" y="1046"/>
                  </a:cubicBezTo>
                  <a:lnTo>
                    <a:pt x="24" y="1046"/>
                  </a:lnTo>
                  <a:cubicBezTo>
                    <a:pt x="27" y="1040"/>
                    <a:pt x="31" y="1035"/>
                    <a:pt x="34" y="1029"/>
                  </a:cubicBezTo>
                  <a:lnTo>
                    <a:pt x="34" y="1029"/>
                  </a:lnTo>
                  <a:cubicBezTo>
                    <a:pt x="36" y="1027"/>
                    <a:pt x="37" y="1026"/>
                    <a:pt x="38" y="1024"/>
                  </a:cubicBezTo>
                  <a:lnTo>
                    <a:pt x="38" y="1024"/>
                  </a:lnTo>
                  <a:cubicBezTo>
                    <a:pt x="42" y="1018"/>
                    <a:pt x="46" y="1013"/>
                    <a:pt x="50" y="1007"/>
                  </a:cubicBezTo>
                  <a:lnTo>
                    <a:pt x="50" y="1007"/>
                  </a:lnTo>
                  <a:cubicBezTo>
                    <a:pt x="51" y="1006"/>
                    <a:pt x="51" y="1006"/>
                    <a:pt x="52" y="1005"/>
                  </a:cubicBezTo>
                  <a:lnTo>
                    <a:pt x="52" y="1005"/>
                  </a:lnTo>
                  <a:cubicBezTo>
                    <a:pt x="57" y="999"/>
                    <a:pt x="62" y="992"/>
                    <a:pt x="69" y="987"/>
                  </a:cubicBezTo>
                  <a:lnTo>
                    <a:pt x="69" y="987"/>
                  </a:lnTo>
                  <a:cubicBezTo>
                    <a:pt x="70" y="985"/>
                    <a:pt x="71" y="984"/>
                    <a:pt x="73" y="982"/>
                  </a:cubicBezTo>
                  <a:lnTo>
                    <a:pt x="73" y="982"/>
                  </a:lnTo>
                  <a:cubicBezTo>
                    <a:pt x="78" y="977"/>
                    <a:pt x="83" y="972"/>
                    <a:pt x="89" y="967"/>
                  </a:cubicBezTo>
                  <a:lnTo>
                    <a:pt x="89" y="967"/>
                  </a:lnTo>
                  <a:cubicBezTo>
                    <a:pt x="90" y="965"/>
                    <a:pt x="92" y="964"/>
                    <a:pt x="92" y="963"/>
                  </a:cubicBezTo>
                  <a:lnTo>
                    <a:pt x="92" y="963"/>
                  </a:lnTo>
                  <a:cubicBezTo>
                    <a:pt x="99" y="957"/>
                    <a:pt x="106" y="951"/>
                    <a:pt x="114" y="945"/>
                  </a:cubicBezTo>
                  <a:lnTo>
                    <a:pt x="114" y="945"/>
                  </a:lnTo>
                  <a:cubicBezTo>
                    <a:pt x="115" y="944"/>
                    <a:pt x="118" y="942"/>
                    <a:pt x="120" y="940"/>
                  </a:cubicBezTo>
                  <a:lnTo>
                    <a:pt x="120" y="940"/>
                  </a:lnTo>
                  <a:cubicBezTo>
                    <a:pt x="126" y="936"/>
                    <a:pt x="132" y="931"/>
                    <a:pt x="139" y="926"/>
                  </a:cubicBezTo>
                  <a:lnTo>
                    <a:pt x="139" y="926"/>
                  </a:lnTo>
                  <a:cubicBezTo>
                    <a:pt x="141" y="925"/>
                    <a:pt x="144" y="923"/>
                    <a:pt x="145" y="921"/>
                  </a:cubicBezTo>
                  <a:lnTo>
                    <a:pt x="145" y="921"/>
                  </a:lnTo>
                  <a:cubicBezTo>
                    <a:pt x="154" y="916"/>
                    <a:pt x="163" y="910"/>
                    <a:pt x="171" y="905"/>
                  </a:cubicBezTo>
                  <a:lnTo>
                    <a:pt x="171" y="905"/>
                  </a:lnTo>
                  <a:cubicBezTo>
                    <a:pt x="172" y="904"/>
                    <a:pt x="172" y="904"/>
                    <a:pt x="173" y="903"/>
                  </a:cubicBezTo>
                  <a:lnTo>
                    <a:pt x="173" y="903"/>
                  </a:lnTo>
                  <a:cubicBezTo>
                    <a:pt x="182" y="898"/>
                    <a:pt x="193" y="892"/>
                    <a:pt x="203" y="886"/>
                  </a:cubicBezTo>
                  <a:lnTo>
                    <a:pt x="203" y="886"/>
                  </a:lnTo>
                  <a:cubicBezTo>
                    <a:pt x="206" y="885"/>
                    <a:pt x="210" y="882"/>
                    <a:pt x="214" y="880"/>
                  </a:cubicBezTo>
                  <a:lnTo>
                    <a:pt x="214" y="880"/>
                  </a:lnTo>
                  <a:cubicBezTo>
                    <a:pt x="221" y="877"/>
                    <a:pt x="228" y="873"/>
                    <a:pt x="235" y="869"/>
                  </a:cubicBezTo>
                  <a:lnTo>
                    <a:pt x="235" y="869"/>
                  </a:lnTo>
                  <a:cubicBezTo>
                    <a:pt x="240" y="866"/>
                    <a:pt x="244" y="865"/>
                    <a:pt x="248" y="862"/>
                  </a:cubicBezTo>
                  <a:lnTo>
                    <a:pt x="248" y="862"/>
                  </a:lnTo>
                  <a:cubicBezTo>
                    <a:pt x="255" y="859"/>
                    <a:pt x="263" y="856"/>
                    <a:pt x="270" y="852"/>
                  </a:cubicBezTo>
                  <a:lnTo>
                    <a:pt x="270" y="852"/>
                  </a:lnTo>
                  <a:cubicBezTo>
                    <a:pt x="276" y="849"/>
                    <a:pt x="283" y="847"/>
                    <a:pt x="289" y="843"/>
                  </a:cubicBezTo>
                  <a:lnTo>
                    <a:pt x="289" y="843"/>
                  </a:lnTo>
                  <a:cubicBezTo>
                    <a:pt x="295" y="841"/>
                    <a:pt x="302" y="837"/>
                    <a:pt x="310" y="835"/>
                  </a:cubicBezTo>
                  <a:lnTo>
                    <a:pt x="310" y="835"/>
                  </a:lnTo>
                  <a:cubicBezTo>
                    <a:pt x="317" y="831"/>
                    <a:pt x="323" y="829"/>
                    <a:pt x="329" y="826"/>
                  </a:cubicBezTo>
                  <a:lnTo>
                    <a:pt x="329" y="826"/>
                  </a:lnTo>
                  <a:cubicBezTo>
                    <a:pt x="342" y="822"/>
                    <a:pt x="354" y="817"/>
                    <a:pt x="365" y="813"/>
                  </a:cubicBezTo>
                  <a:lnTo>
                    <a:pt x="365" y="813"/>
                  </a:lnTo>
                  <a:cubicBezTo>
                    <a:pt x="381" y="807"/>
                    <a:pt x="397" y="801"/>
                    <a:pt x="413" y="795"/>
                  </a:cubicBezTo>
                  <a:lnTo>
                    <a:pt x="413" y="795"/>
                  </a:lnTo>
                  <a:cubicBezTo>
                    <a:pt x="418" y="794"/>
                    <a:pt x="424" y="792"/>
                    <a:pt x="429" y="790"/>
                  </a:cubicBezTo>
                  <a:lnTo>
                    <a:pt x="429" y="790"/>
                  </a:lnTo>
                  <a:cubicBezTo>
                    <a:pt x="440" y="787"/>
                    <a:pt x="450" y="784"/>
                    <a:pt x="461" y="780"/>
                  </a:cubicBezTo>
                  <a:lnTo>
                    <a:pt x="461" y="780"/>
                  </a:lnTo>
                  <a:cubicBezTo>
                    <a:pt x="480" y="775"/>
                    <a:pt x="499" y="769"/>
                    <a:pt x="518" y="764"/>
                  </a:cubicBezTo>
                  <a:lnTo>
                    <a:pt x="518" y="764"/>
                  </a:lnTo>
                  <a:cubicBezTo>
                    <a:pt x="520" y="763"/>
                    <a:pt x="523" y="763"/>
                    <a:pt x="526" y="762"/>
                  </a:cubicBezTo>
                  <a:lnTo>
                    <a:pt x="526" y="762"/>
                  </a:lnTo>
                  <a:cubicBezTo>
                    <a:pt x="543" y="758"/>
                    <a:pt x="560" y="753"/>
                    <a:pt x="577" y="749"/>
                  </a:cubicBezTo>
                  <a:lnTo>
                    <a:pt x="577" y="749"/>
                  </a:lnTo>
                  <a:cubicBezTo>
                    <a:pt x="584" y="748"/>
                    <a:pt x="591" y="746"/>
                    <a:pt x="598" y="744"/>
                  </a:cubicBezTo>
                  <a:lnTo>
                    <a:pt x="598" y="744"/>
                  </a:lnTo>
                  <a:cubicBezTo>
                    <a:pt x="611" y="741"/>
                    <a:pt x="623" y="738"/>
                    <a:pt x="637" y="735"/>
                  </a:cubicBezTo>
                  <a:lnTo>
                    <a:pt x="637" y="735"/>
                  </a:lnTo>
                  <a:cubicBezTo>
                    <a:pt x="645" y="734"/>
                    <a:pt x="653" y="732"/>
                    <a:pt x="661" y="731"/>
                  </a:cubicBezTo>
                  <a:lnTo>
                    <a:pt x="661" y="731"/>
                  </a:lnTo>
                  <a:cubicBezTo>
                    <a:pt x="674" y="728"/>
                    <a:pt x="687" y="725"/>
                    <a:pt x="700" y="723"/>
                  </a:cubicBezTo>
                  <a:lnTo>
                    <a:pt x="700" y="723"/>
                  </a:lnTo>
                  <a:cubicBezTo>
                    <a:pt x="708" y="721"/>
                    <a:pt x="717" y="719"/>
                    <a:pt x="724" y="718"/>
                  </a:cubicBezTo>
                  <a:lnTo>
                    <a:pt x="724" y="718"/>
                  </a:lnTo>
                  <a:cubicBezTo>
                    <a:pt x="738" y="716"/>
                    <a:pt x="751" y="713"/>
                    <a:pt x="764" y="712"/>
                  </a:cubicBezTo>
                  <a:lnTo>
                    <a:pt x="764" y="712"/>
                  </a:lnTo>
                  <a:cubicBezTo>
                    <a:pt x="772" y="710"/>
                    <a:pt x="781" y="708"/>
                    <a:pt x="789" y="707"/>
                  </a:cubicBezTo>
                  <a:lnTo>
                    <a:pt x="789" y="707"/>
                  </a:lnTo>
                  <a:cubicBezTo>
                    <a:pt x="803" y="705"/>
                    <a:pt x="817" y="703"/>
                    <a:pt x="831" y="701"/>
                  </a:cubicBezTo>
                  <a:lnTo>
                    <a:pt x="831" y="701"/>
                  </a:lnTo>
                  <a:cubicBezTo>
                    <a:pt x="838" y="699"/>
                    <a:pt x="847" y="699"/>
                    <a:pt x="855" y="697"/>
                  </a:cubicBezTo>
                  <a:lnTo>
                    <a:pt x="855" y="697"/>
                  </a:lnTo>
                  <a:cubicBezTo>
                    <a:pt x="871" y="695"/>
                    <a:pt x="886" y="694"/>
                    <a:pt x="902" y="691"/>
                  </a:cubicBezTo>
                  <a:lnTo>
                    <a:pt x="902" y="691"/>
                  </a:lnTo>
                  <a:cubicBezTo>
                    <a:pt x="908" y="691"/>
                    <a:pt x="914" y="690"/>
                    <a:pt x="920" y="689"/>
                  </a:cubicBezTo>
                  <a:lnTo>
                    <a:pt x="920" y="689"/>
                  </a:lnTo>
                  <a:cubicBezTo>
                    <a:pt x="943" y="687"/>
                    <a:pt x="966" y="684"/>
                    <a:pt x="988" y="682"/>
                  </a:cubicBezTo>
                  <a:lnTo>
                    <a:pt x="988" y="682"/>
                  </a:lnTo>
                  <a:cubicBezTo>
                    <a:pt x="993" y="682"/>
                    <a:pt x="999" y="681"/>
                    <a:pt x="1005" y="681"/>
                  </a:cubicBezTo>
                  <a:lnTo>
                    <a:pt x="1005" y="681"/>
                  </a:lnTo>
                  <a:cubicBezTo>
                    <a:pt x="1022" y="679"/>
                    <a:pt x="1038" y="677"/>
                    <a:pt x="1054" y="676"/>
                  </a:cubicBezTo>
                  <a:lnTo>
                    <a:pt x="1054" y="676"/>
                  </a:lnTo>
                  <a:cubicBezTo>
                    <a:pt x="1062" y="676"/>
                    <a:pt x="1071" y="676"/>
                    <a:pt x="1079" y="675"/>
                  </a:cubicBezTo>
                  <a:lnTo>
                    <a:pt x="1079" y="675"/>
                  </a:lnTo>
                  <a:cubicBezTo>
                    <a:pt x="1093" y="674"/>
                    <a:pt x="1107" y="673"/>
                    <a:pt x="1121" y="672"/>
                  </a:cubicBezTo>
                  <a:lnTo>
                    <a:pt x="1121" y="672"/>
                  </a:lnTo>
                  <a:cubicBezTo>
                    <a:pt x="1127" y="672"/>
                    <a:pt x="1132" y="672"/>
                    <a:pt x="1138" y="672"/>
                  </a:cubicBezTo>
                  <a:lnTo>
                    <a:pt x="1138" y="672"/>
                  </a:lnTo>
                  <a:cubicBezTo>
                    <a:pt x="1170" y="670"/>
                    <a:pt x="1202" y="668"/>
                    <a:pt x="1235" y="667"/>
                  </a:cubicBezTo>
                  <a:lnTo>
                    <a:pt x="1235" y="667"/>
                  </a:lnTo>
                  <a:cubicBezTo>
                    <a:pt x="1236" y="667"/>
                    <a:pt x="1238" y="667"/>
                    <a:pt x="1240" y="667"/>
                  </a:cubicBezTo>
                  <a:lnTo>
                    <a:pt x="1240" y="667"/>
                  </a:lnTo>
                  <a:cubicBezTo>
                    <a:pt x="1268" y="666"/>
                    <a:pt x="1298" y="666"/>
                    <a:pt x="1327" y="666"/>
                  </a:cubicBezTo>
                  <a:lnTo>
                    <a:pt x="1327" y="666"/>
                  </a:lnTo>
                  <a:cubicBezTo>
                    <a:pt x="1334" y="666"/>
                    <a:pt x="1342" y="666"/>
                    <a:pt x="1348" y="666"/>
                  </a:cubicBezTo>
                  <a:lnTo>
                    <a:pt x="1348" y="666"/>
                  </a:lnTo>
                  <a:cubicBezTo>
                    <a:pt x="1373" y="666"/>
                    <a:pt x="1397" y="666"/>
                    <a:pt x="1421" y="666"/>
                  </a:cubicBezTo>
                  <a:lnTo>
                    <a:pt x="1421" y="666"/>
                  </a:lnTo>
                  <a:cubicBezTo>
                    <a:pt x="1424" y="667"/>
                    <a:pt x="1429" y="667"/>
                    <a:pt x="1433" y="667"/>
                  </a:cubicBezTo>
                  <a:lnTo>
                    <a:pt x="1433" y="667"/>
                  </a:lnTo>
                  <a:cubicBezTo>
                    <a:pt x="1459" y="667"/>
                    <a:pt x="1486" y="669"/>
                    <a:pt x="1511" y="670"/>
                  </a:cubicBezTo>
                  <a:lnTo>
                    <a:pt x="1511" y="670"/>
                  </a:lnTo>
                  <a:cubicBezTo>
                    <a:pt x="1519" y="670"/>
                    <a:pt x="1526" y="670"/>
                    <a:pt x="1533" y="670"/>
                  </a:cubicBezTo>
                  <a:lnTo>
                    <a:pt x="1533" y="670"/>
                  </a:lnTo>
                  <a:cubicBezTo>
                    <a:pt x="1552" y="672"/>
                    <a:pt x="1572" y="673"/>
                    <a:pt x="1591" y="674"/>
                  </a:cubicBezTo>
                  <a:lnTo>
                    <a:pt x="1591" y="674"/>
                  </a:lnTo>
                  <a:cubicBezTo>
                    <a:pt x="1598" y="675"/>
                    <a:pt x="1606" y="675"/>
                    <a:pt x="1614" y="676"/>
                  </a:cubicBezTo>
                  <a:lnTo>
                    <a:pt x="1614" y="676"/>
                  </a:lnTo>
                  <a:cubicBezTo>
                    <a:pt x="1637" y="677"/>
                    <a:pt x="1660" y="679"/>
                    <a:pt x="1683" y="681"/>
                  </a:cubicBezTo>
                  <a:lnTo>
                    <a:pt x="1683" y="681"/>
                  </a:lnTo>
                  <a:cubicBezTo>
                    <a:pt x="1685" y="682"/>
                    <a:pt x="1687" y="682"/>
                    <a:pt x="1690" y="682"/>
                  </a:cubicBezTo>
                  <a:lnTo>
                    <a:pt x="1690" y="682"/>
                  </a:lnTo>
                  <a:cubicBezTo>
                    <a:pt x="1715" y="684"/>
                    <a:pt x="1740" y="687"/>
                    <a:pt x="1765" y="689"/>
                  </a:cubicBezTo>
                  <a:lnTo>
                    <a:pt x="1765" y="689"/>
                  </a:lnTo>
                  <a:cubicBezTo>
                    <a:pt x="1772" y="690"/>
                    <a:pt x="1778" y="691"/>
                    <a:pt x="1785" y="692"/>
                  </a:cubicBezTo>
                  <a:lnTo>
                    <a:pt x="1785" y="692"/>
                  </a:lnTo>
                  <a:cubicBezTo>
                    <a:pt x="1804" y="695"/>
                    <a:pt x="1822" y="697"/>
                    <a:pt x="1840" y="699"/>
                  </a:cubicBezTo>
                  <a:lnTo>
                    <a:pt x="1840" y="699"/>
                  </a:lnTo>
                  <a:cubicBezTo>
                    <a:pt x="1848" y="701"/>
                    <a:pt x="1855" y="701"/>
                    <a:pt x="1862" y="702"/>
                  </a:cubicBezTo>
                  <a:lnTo>
                    <a:pt x="1862" y="702"/>
                  </a:lnTo>
                  <a:cubicBezTo>
                    <a:pt x="1885" y="706"/>
                    <a:pt x="1908" y="709"/>
                    <a:pt x="1931" y="713"/>
                  </a:cubicBezTo>
                  <a:lnTo>
                    <a:pt x="1931" y="713"/>
                  </a:lnTo>
                  <a:cubicBezTo>
                    <a:pt x="1933" y="713"/>
                    <a:pt x="1934" y="713"/>
                    <a:pt x="1937" y="714"/>
                  </a:cubicBezTo>
                  <a:lnTo>
                    <a:pt x="1937" y="714"/>
                  </a:lnTo>
                  <a:cubicBezTo>
                    <a:pt x="1962" y="718"/>
                    <a:pt x="1986" y="723"/>
                    <a:pt x="2010" y="728"/>
                  </a:cubicBezTo>
                  <a:lnTo>
                    <a:pt x="2010" y="728"/>
                  </a:lnTo>
                  <a:cubicBezTo>
                    <a:pt x="2022" y="730"/>
                    <a:pt x="2032" y="732"/>
                    <a:pt x="2045" y="735"/>
                  </a:cubicBezTo>
                  <a:lnTo>
                    <a:pt x="2045" y="735"/>
                  </a:lnTo>
                  <a:cubicBezTo>
                    <a:pt x="2049" y="735"/>
                    <a:pt x="2053" y="736"/>
                    <a:pt x="2058" y="737"/>
                  </a:cubicBezTo>
                  <a:lnTo>
                    <a:pt x="2058" y="737"/>
                  </a:lnTo>
                  <a:cubicBezTo>
                    <a:pt x="2075" y="742"/>
                    <a:pt x="2092" y="745"/>
                    <a:pt x="2109" y="749"/>
                  </a:cubicBezTo>
                  <a:lnTo>
                    <a:pt x="2109" y="749"/>
                  </a:lnTo>
                  <a:cubicBezTo>
                    <a:pt x="2113" y="750"/>
                    <a:pt x="2118" y="752"/>
                    <a:pt x="2123" y="753"/>
                  </a:cubicBezTo>
                  <a:lnTo>
                    <a:pt x="2123" y="753"/>
                  </a:lnTo>
                  <a:cubicBezTo>
                    <a:pt x="2135" y="756"/>
                    <a:pt x="2148" y="760"/>
                    <a:pt x="2160" y="762"/>
                  </a:cubicBezTo>
                  <a:lnTo>
                    <a:pt x="2160" y="762"/>
                  </a:lnTo>
                  <a:cubicBezTo>
                    <a:pt x="2167" y="764"/>
                    <a:pt x="2173" y="765"/>
                    <a:pt x="2179" y="767"/>
                  </a:cubicBezTo>
                  <a:lnTo>
                    <a:pt x="2179" y="767"/>
                  </a:lnTo>
                  <a:cubicBezTo>
                    <a:pt x="2191" y="771"/>
                    <a:pt x="2202" y="774"/>
                    <a:pt x="2213" y="778"/>
                  </a:cubicBezTo>
                  <a:lnTo>
                    <a:pt x="2213" y="778"/>
                  </a:lnTo>
                  <a:cubicBezTo>
                    <a:pt x="2217" y="778"/>
                    <a:pt x="2221" y="779"/>
                    <a:pt x="2225" y="781"/>
                  </a:cubicBezTo>
                  <a:lnTo>
                    <a:pt x="2225" y="781"/>
                  </a:lnTo>
                  <a:cubicBezTo>
                    <a:pt x="2241" y="785"/>
                    <a:pt x="2256" y="790"/>
                    <a:pt x="2271" y="795"/>
                  </a:cubicBezTo>
                  <a:lnTo>
                    <a:pt x="2271" y="795"/>
                  </a:lnTo>
                  <a:cubicBezTo>
                    <a:pt x="2284" y="800"/>
                    <a:pt x="2297" y="804"/>
                    <a:pt x="2310" y="808"/>
                  </a:cubicBezTo>
                  <a:lnTo>
                    <a:pt x="2310" y="808"/>
                  </a:lnTo>
                  <a:cubicBezTo>
                    <a:pt x="2312" y="809"/>
                    <a:pt x="2314" y="810"/>
                    <a:pt x="2316" y="811"/>
                  </a:cubicBezTo>
                  <a:lnTo>
                    <a:pt x="2316" y="811"/>
                  </a:lnTo>
                  <a:cubicBezTo>
                    <a:pt x="2330" y="816"/>
                    <a:pt x="2344" y="821"/>
                    <a:pt x="2356" y="826"/>
                  </a:cubicBezTo>
                  <a:lnTo>
                    <a:pt x="2356" y="826"/>
                  </a:lnTo>
                  <a:cubicBezTo>
                    <a:pt x="2359" y="827"/>
                    <a:pt x="2361" y="828"/>
                    <a:pt x="2362" y="829"/>
                  </a:cubicBezTo>
                  <a:lnTo>
                    <a:pt x="2362" y="829"/>
                  </a:lnTo>
                  <a:cubicBezTo>
                    <a:pt x="2375" y="834"/>
                    <a:pt x="2388" y="839"/>
                    <a:pt x="2400" y="844"/>
                  </a:cubicBezTo>
                  <a:lnTo>
                    <a:pt x="2400" y="844"/>
                  </a:lnTo>
                  <a:cubicBezTo>
                    <a:pt x="2402" y="845"/>
                    <a:pt x="2404" y="846"/>
                    <a:pt x="2406" y="847"/>
                  </a:cubicBezTo>
                  <a:lnTo>
                    <a:pt x="2406" y="847"/>
                  </a:lnTo>
                  <a:cubicBezTo>
                    <a:pt x="2418" y="852"/>
                    <a:pt x="2430" y="858"/>
                    <a:pt x="2441" y="863"/>
                  </a:cubicBezTo>
                  <a:lnTo>
                    <a:pt x="2441" y="863"/>
                  </a:lnTo>
                  <a:cubicBezTo>
                    <a:pt x="2443" y="864"/>
                    <a:pt x="2444" y="865"/>
                    <a:pt x="2446" y="866"/>
                  </a:cubicBezTo>
                  <a:lnTo>
                    <a:pt x="2446" y="866"/>
                  </a:lnTo>
                  <a:cubicBezTo>
                    <a:pt x="2457" y="872"/>
                    <a:pt x="2469" y="877"/>
                    <a:pt x="2479" y="883"/>
                  </a:cubicBezTo>
                  <a:lnTo>
                    <a:pt x="2479" y="883"/>
                  </a:lnTo>
                  <a:cubicBezTo>
                    <a:pt x="2480" y="884"/>
                    <a:pt x="2481" y="885"/>
                    <a:pt x="2483" y="885"/>
                  </a:cubicBezTo>
                  <a:lnTo>
                    <a:pt x="2483" y="885"/>
                  </a:lnTo>
                  <a:cubicBezTo>
                    <a:pt x="2493" y="890"/>
                    <a:pt x="2503" y="896"/>
                    <a:pt x="2514" y="902"/>
                  </a:cubicBezTo>
                  <a:lnTo>
                    <a:pt x="2514" y="902"/>
                  </a:lnTo>
                  <a:cubicBezTo>
                    <a:pt x="2515" y="903"/>
                    <a:pt x="2515" y="903"/>
                    <a:pt x="2516" y="904"/>
                  </a:cubicBezTo>
                  <a:lnTo>
                    <a:pt x="2516" y="904"/>
                  </a:lnTo>
                  <a:cubicBezTo>
                    <a:pt x="2527" y="910"/>
                    <a:pt x="2536" y="917"/>
                    <a:pt x="2545" y="923"/>
                  </a:cubicBezTo>
                  <a:lnTo>
                    <a:pt x="2545" y="923"/>
                  </a:lnTo>
                  <a:lnTo>
                    <a:pt x="2546" y="924"/>
                  </a:lnTo>
                  <a:lnTo>
                    <a:pt x="2546" y="924"/>
                  </a:lnTo>
                  <a:cubicBezTo>
                    <a:pt x="2556" y="930"/>
                    <a:pt x="2564" y="937"/>
                    <a:pt x="2573" y="944"/>
                  </a:cubicBezTo>
                  <a:lnTo>
                    <a:pt x="2573" y="944"/>
                  </a:lnTo>
                  <a:cubicBezTo>
                    <a:pt x="2574" y="944"/>
                    <a:pt x="2574" y="944"/>
                    <a:pt x="2575" y="944"/>
                  </a:cubicBezTo>
                  <a:lnTo>
                    <a:pt x="2575" y="944"/>
                  </a:lnTo>
                  <a:cubicBezTo>
                    <a:pt x="2582" y="951"/>
                    <a:pt x="2590" y="957"/>
                    <a:pt x="2598" y="963"/>
                  </a:cubicBezTo>
                  <a:lnTo>
                    <a:pt x="2598" y="963"/>
                  </a:lnTo>
                  <a:cubicBezTo>
                    <a:pt x="2598" y="964"/>
                    <a:pt x="2599" y="965"/>
                    <a:pt x="2600" y="965"/>
                  </a:cubicBezTo>
                  <a:lnTo>
                    <a:pt x="2600" y="965"/>
                  </a:lnTo>
                  <a:cubicBezTo>
                    <a:pt x="2607" y="972"/>
                    <a:pt x="2614" y="978"/>
                    <a:pt x="2620" y="985"/>
                  </a:cubicBezTo>
                  <a:lnTo>
                    <a:pt x="2620" y="985"/>
                  </a:lnTo>
                  <a:cubicBezTo>
                    <a:pt x="2621" y="985"/>
                    <a:pt x="2621" y="987"/>
                    <a:pt x="2623" y="987"/>
                  </a:cubicBezTo>
                  <a:lnTo>
                    <a:pt x="2623" y="987"/>
                  </a:lnTo>
                  <a:cubicBezTo>
                    <a:pt x="2628" y="993"/>
                    <a:pt x="2634" y="999"/>
                    <a:pt x="2640" y="1006"/>
                  </a:cubicBezTo>
                  <a:lnTo>
                    <a:pt x="2640" y="1006"/>
                  </a:lnTo>
                  <a:cubicBezTo>
                    <a:pt x="2640" y="1007"/>
                    <a:pt x="2641" y="1008"/>
                    <a:pt x="2642" y="1009"/>
                  </a:cubicBezTo>
                  <a:lnTo>
                    <a:pt x="2642" y="1009"/>
                  </a:lnTo>
                  <a:cubicBezTo>
                    <a:pt x="2647" y="1015"/>
                    <a:pt x="2652" y="1021"/>
                    <a:pt x="2656" y="1027"/>
                  </a:cubicBezTo>
                  <a:lnTo>
                    <a:pt x="2656" y="1027"/>
                  </a:lnTo>
                  <a:cubicBezTo>
                    <a:pt x="2657" y="1028"/>
                    <a:pt x="2657" y="1029"/>
                    <a:pt x="2658" y="1031"/>
                  </a:cubicBezTo>
                  <a:lnTo>
                    <a:pt x="2658" y="1031"/>
                  </a:lnTo>
                  <a:cubicBezTo>
                    <a:pt x="2663" y="1037"/>
                    <a:pt x="2666" y="1043"/>
                    <a:pt x="2670" y="1050"/>
                  </a:cubicBezTo>
                  <a:lnTo>
                    <a:pt x="2670" y="1050"/>
                  </a:lnTo>
                  <a:cubicBezTo>
                    <a:pt x="2670" y="1051"/>
                    <a:pt x="2671" y="1051"/>
                    <a:pt x="2671" y="1052"/>
                  </a:cubicBezTo>
                  <a:lnTo>
                    <a:pt x="2671" y="1052"/>
                  </a:lnTo>
                  <a:cubicBezTo>
                    <a:pt x="2675" y="1059"/>
                    <a:pt x="2678" y="1065"/>
                    <a:pt x="2681" y="1072"/>
                  </a:cubicBezTo>
                  <a:lnTo>
                    <a:pt x="2681" y="1072"/>
                  </a:lnTo>
                  <a:cubicBezTo>
                    <a:pt x="2681" y="1073"/>
                    <a:pt x="2682" y="1074"/>
                    <a:pt x="2682" y="1075"/>
                  </a:cubicBezTo>
                  <a:lnTo>
                    <a:pt x="2682" y="1075"/>
                  </a:lnTo>
                  <a:cubicBezTo>
                    <a:pt x="2684" y="1081"/>
                    <a:pt x="2687" y="1088"/>
                    <a:pt x="2689" y="1094"/>
                  </a:cubicBezTo>
                  <a:lnTo>
                    <a:pt x="2689" y="1094"/>
                  </a:lnTo>
                  <a:cubicBezTo>
                    <a:pt x="2689" y="1095"/>
                    <a:pt x="2689" y="1096"/>
                    <a:pt x="2689" y="1097"/>
                  </a:cubicBezTo>
                  <a:lnTo>
                    <a:pt x="2689" y="1097"/>
                  </a:lnTo>
                  <a:cubicBezTo>
                    <a:pt x="2691" y="1104"/>
                    <a:pt x="2692" y="1110"/>
                    <a:pt x="2693" y="1117"/>
                  </a:cubicBezTo>
                  <a:lnTo>
                    <a:pt x="2693" y="1117"/>
                  </a:lnTo>
                  <a:cubicBezTo>
                    <a:pt x="2693" y="1117"/>
                    <a:pt x="2693" y="1118"/>
                    <a:pt x="2693" y="1119"/>
                  </a:cubicBezTo>
                  <a:lnTo>
                    <a:pt x="2693" y="1119"/>
                  </a:lnTo>
                  <a:cubicBezTo>
                    <a:pt x="2694" y="1126"/>
                    <a:pt x="2694" y="1133"/>
                    <a:pt x="2694" y="1140"/>
                  </a:cubicBezTo>
                  <a:lnTo>
                    <a:pt x="2696" y="475"/>
                  </a:lnTo>
                  <a:lnTo>
                    <a:pt x="2696" y="475"/>
                  </a:lnTo>
                  <a:cubicBezTo>
                    <a:pt x="2696" y="468"/>
                    <a:pt x="2695" y="460"/>
                    <a:pt x="2694" y="453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EBF20DCD-E940-4C4F-B873-83FBDEFC4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0125" y="11778804"/>
              <a:ext cx="3409655" cy="1192790"/>
            </a:xfrm>
            <a:custGeom>
              <a:avLst/>
              <a:gdLst>
                <a:gd name="T0" fmla="*/ 3819 w 3833"/>
                <a:gd name="T1" fmla="*/ 85 h 1340"/>
                <a:gd name="T2" fmla="*/ 3789 w 3833"/>
                <a:gd name="T3" fmla="*/ 149 h 1340"/>
                <a:gd name="T4" fmla="*/ 3743 w 3833"/>
                <a:gd name="T5" fmla="*/ 210 h 1340"/>
                <a:gd name="T6" fmla="*/ 3678 w 3833"/>
                <a:gd name="T7" fmla="*/ 271 h 1340"/>
                <a:gd name="T8" fmla="*/ 3586 w 3833"/>
                <a:gd name="T9" fmla="*/ 336 h 1340"/>
                <a:gd name="T10" fmla="*/ 3467 w 3833"/>
                <a:gd name="T11" fmla="*/ 400 h 1340"/>
                <a:gd name="T12" fmla="*/ 3394 w 3833"/>
                <a:gd name="T13" fmla="*/ 433 h 1340"/>
                <a:gd name="T14" fmla="*/ 3222 w 3833"/>
                <a:gd name="T15" fmla="*/ 497 h 1340"/>
                <a:gd name="T16" fmla="*/ 3016 w 3833"/>
                <a:gd name="T17" fmla="*/ 555 h 1340"/>
                <a:gd name="T18" fmla="*/ 2776 w 3833"/>
                <a:gd name="T19" fmla="*/ 605 h 1340"/>
                <a:gd name="T20" fmla="*/ 2512 w 3833"/>
                <a:gd name="T21" fmla="*/ 642 h 1340"/>
                <a:gd name="T22" fmla="*/ 2239 w 3833"/>
                <a:gd name="T23" fmla="*/ 665 h 1340"/>
                <a:gd name="T24" fmla="*/ 1960 w 3833"/>
                <a:gd name="T25" fmla="*/ 674 h 1340"/>
                <a:gd name="T26" fmla="*/ 1571 w 3833"/>
                <a:gd name="T27" fmla="*/ 662 h 1340"/>
                <a:gd name="T28" fmla="*/ 1216 w 3833"/>
                <a:gd name="T29" fmla="*/ 626 h 1340"/>
                <a:gd name="T30" fmla="*/ 983 w 3833"/>
                <a:gd name="T31" fmla="*/ 588 h 1340"/>
                <a:gd name="T32" fmla="*/ 734 w 3833"/>
                <a:gd name="T33" fmla="*/ 530 h 1340"/>
                <a:gd name="T34" fmla="*/ 537 w 3833"/>
                <a:gd name="T35" fmla="*/ 467 h 1340"/>
                <a:gd name="T36" fmla="*/ 438 w 3833"/>
                <a:gd name="T37" fmla="*/ 428 h 1340"/>
                <a:gd name="T38" fmla="*/ 350 w 3833"/>
                <a:gd name="T39" fmla="*/ 387 h 1340"/>
                <a:gd name="T40" fmla="*/ 270 w 3833"/>
                <a:gd name="T41" fmla="*/ 344 h 1340"/>
                <a:gd name="T42" fmla="*/ 193 w 3833"/>
                <a:gd name="T43" fmla="*/ 293 h 1340"/>
                <a:gd name="T44" fmla="*/ 136 w 3833"/>
                <a:gd name="T45" fmla="*/ 248 h 1340"/>
                <a:gd name="T46" fmla="*/ 88 w 3833"/>
                <a:gd name="T47" fmla="*/ 201 h 1340"/>
                <a:gd name="T48" fmla="*/ 52 w 3833"/>
                <a:gd name="T49" fmla="*/ 154 h 1340"/>
                <a:gd name="T50" fmla="*/ 25 w 3833"/>
                <a:gd name="T51" fmla="*/ 105 h 1340"/>
                <a:gd name="T52" fmla="*/ 8 w 3833"/>
                <a:gd name="T53" fmla="*/ 55 h 1340"/>
                <a:gd name="T54" fmla="*/ 0 w 3833"/>
                <a:gd name="T55" fmla="*/ 666 h 1340"/>
                <a:gd name="T56" fmla="*/ 7 w 3833"/>
                <a:gd name="T57" fmla="*/ 721 h 1340"/>
                <a:gd name="T58" fmla="*/ 23 w 3833"/>
                <a:gd name="T59" fmla="*/ 770 h 1340"/>
                <a:gd name="T60" fmla="*/ 50 w 3833"/>
                <a:gd name="T61" fmla="*/ 819 h 1340"/>
                <a:gd name="T62" fmla="*/ 88 w 3833"/>
                <a:gd name="T63" fmla="*/ 867 h 1340"/>
                <a:gd name="T64" fmla="*/ 134 w 3833"/>
                <a:gd name="T65" fmla="*/ 913 h 1340"/>
                <a:gd name="T66" fmla="*/ 191 w 3833"/>
                <a:gd name="T67" fmla="*/ 960 h 1340"/>
                <a:gd name="T68" fmla="*/ 268 w 3833"/>
                <a:gd name="T69" fmla="*/ 1009 h 1340"/>
                <a:gd name="T70" fmla="*/ 348 w 3833"/>
                <a:gd name="T71" fmla="*/ 1053 h 1340"/>
                <a:gd name="T72" fmla="*/ 437 w 3833"/>
                <a:gd name="T73" fmla="*/ 1094 h 1340"/>
                <a:gd name="T74" fmla="*/ 535 w 3833"/>
                <a:gd name="T75" fmla="*/ 1132 h 1340"/>
                <a:gd name="T76" fmla="*/ 684 w 3833"/>
                <a:gd name="T77" fmla="*/ 1181 h 1340"/>
                <a:gd name="T78" fmla="*/ 837 w 3833"/>
                <a:gd name="T79" fmla="*/ 1222 h 1340"/>
                <a:gd name="T80" fmla="*/ 1071 w 3833"/>
                <a:gd name="T81" fmla="*/ 1270 h 1340"/>
                <a:gd name="T82" fmla="*/ 1215 w 3833"/>
                <a:gd name="T83" fmla="*/ 1292 h 1340"/>
                <a:gd name="T84" fmla="*/ 1439 w 3833"/>
                <a:gd name="T85" fmla="*/ 1318 h 1340"/>
                <a:gd name="T86" fmla="*/ 1683 w 3833"/>
                <a:gd name="T87" fmla="*/ 1334 h 1340"/>
                <a:gd name="T88" fmla="*/ 1959 w 3833"/>
                <a:gd name="T89" fmla="*/ 1339 h 1340"/>
                <a:gd name="T90" fmla="*/ 2178 w 3833"/>
                <a:gd name="T91" fmla="*/ 1334 h 1340"/>
                <a:gd name="T92" fmla="*/ 2425 w 3833"/>
                <a:gd name="T93" fmla="*/ 1316 h 1340"/>
                <a:gd name="T94" fmla="*/ 2612 w 3833"/>
                <a:gd name="T95" fmla="*/ 1295 h 1340"/>
                <a:gd name="T96" fmla="*/ 2862 w 3833"/>
                <a:gd name="T97" fmla="*/ 1254 h 1340"/>
                <a:gd name="T98" fmla="*/ 3098 w 3833"/>
                <a:gd name="T99" fmla="*/ 1199 h 1340"/>
                <a:gd name="T100" fmla="*/ 3311 w 3833"/>
                <a:gd name="T101" fmla="*/ 1131 h 1340"/>
                <a:gd name="T102" fmla="*/ 3406 w 3833"/>
                <a:gd name="T103" fmla="*/ 1093 h 1340"/>
                <a:gd name="T104" fmla="*/ 3466 w 3833"/>
                <a:gd name="T105" fmla="*/ 1066 h 1340"/>
                <a:gd name="T106" fmla="*/ 3583 w 3833"/>
                <a:gd name="T107" fmla="*/ 1003 h 1340"/>
                <a:gd name="T108" fmla="*/ 3647 w 3833"/>
                <a:gd name="T109" fmla="*/ 960 h 1340"/>
                <a:gd name="T110" fmla="*/ 3718 w 3833"/>
                <a:gd name="T111" fmla="*/ 899 h 1340"/>
                <a:gd name="T112" fmla="*/ 3757 w 3833"/>
                <a:gd name="T113" fmla="*/ 858 h 1340"/>
                <a:gd name="T114" fmla="*/ 3788 w 3833"/>
                <a:gd name="T115" fmla="*/ 815 h 1340"/>
                <a:gd name="T116" fmla="*/ 3818 w 3833"/>
                <a:gd name="T117" fmla="*/ 751 h 1340"/>
                <a:gd name="T118" fmla="*/ 3828 w 3833"/>
                <a:gd name="T119" fmla="*/ 704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33" h="1340">
                  <a:moveTo>
                    <a:pt x="3832" y="17"/>
                  </a:moveTo>
                  <a:lnTo>
                    <a:pt x="3832" y="17"/>
                  </a:lnTo>
                  <a:cubicBezTo>
                    <a:pt x="3832" y="24"/>
                    <a:pt x="3831" y="31"/>
                    <a:pt x="3830" y="38"/>
                  </a:cubicBezTo>
                  <a:lnTo>
                    <a:pt x="3830" y="38"/>
                  </a:lnTo>
                  <a:lnTo>
                    <a:pt x="3830" y="38"/>
                  </a:lnTo>
                  <a:lnTo>
                    <a:pt x="3830" y="38"/>
                  </a:lnTo>
                  <a:cubicBezTo>
                    <a:pt x="3829" y="46"/>
                    <a:pt x="3827" y="53"/>
                    <a:pt x="3826" y="60"/>
                  </a:cubicBezTo>
                  <a:lnTo>
                    <a:pt x="3826" y="60"/>
                  </a:lnTo>
                  <a:cubicBezTo>
                    <a:pt x="3826" y="61"/>
                    <a:pt x="3825" y="63"/>
                    <a:pt x="3825" y="65"/>
                  </a:cubicBezTo>
                  <a:lnTo>
                    <a:pt x="3825" y="65"/>
                  </a:lnTo>
                  <a:cubicBezTo>
                    <a:pt x="3823" y="72"/>
                    <a:pt x="3822" y="79"/>
                    <a:pt x="3819" y="85"/>
                  </a:cubicBezTo>
                  <a:lnTo>
                    <a:pt x="3819" y="85"/>
                  </a:lnTo>
                  <a:lnTo>
                    <a:pt x="3819" y="85"/>
                  </a:lnTo>
                  <a:lnTo>
                    <a:pt x="3819" y="85"/>
                  </a:lnTo>
                  <a:cubicBezTo>
                    <a:pt x="3817" y="92"/>
                    <a:pt x="3815" y="98"/>
                    <a:pt x="3811" y="105"/>
                  </a:cubicBezTo>
                  <a:lnTo>
                    <a:pt x="3811" y="105"/>
                  </a:lnTo>
                  <a:cubicBezTo>
                    <a:pt x="3811" y="106"/>
                    <a:pt x="3810" y="108"/>
                    <a:pt x="3810" y="110"/>
                  </a:cubicBezTo>
                  <a:lnTo>
                    <a:pt x="3810" y="110"/>
                  </a:lnTo>
                  <a:cubicBezTo>
                    <a:pt x="3807" y="116"/>
                    <a:pt x="3804" y="121"/>
                    <a:pt x="3802" y="127"/>
                  </a:cubicBezTo>
                  <a:lnTo>
                    <a:pt x="3802" y="127"/>
                  </a:lnTo>
                  <a:cubicBezTo>
                    <a:pt x="3801" y="128"/>
                    <a:pt x="3800" y="129"/>
                    <a:pt x="3800" y="130"/>
                  </a:cubicBezTo>
                  <a:lnTo>
                    <a:pt x="3800" y="130"/>
                  </a:lnTo>
                  <a:cubicBezTo>
                    <a:pt x="3797" y="136"/>
                    <a:pt x="3793" y="142"/>
                    <a:pt x="3789" y="149"/>
                  </a:cubicBezTo>
                  <a:lnTo>
                    <a:pt x="3789" y="149"/>
                  </a:lnTo>
                  <a:cubicBezTo>
                    <a:pt x="3788" y="150"/>
                    <a:pt x="3787" y="152"/>
                    <a:pt x="3786" y="154"/>
                  </a:cubicBezTo>
                  <a:lnTo>
                    <a:pt x="3786" y="154"/>
                  </a:lnTo>
                  <a:cubicBezTo>
                    <a:pt x="3783" y="159"/>
                    <a:pt x="3780" y="163"/>
                    <a:pt x="3776" y="168"/>
                  </a:cubicBezTo>
                  <a:lnTo>
                    <a:pt x="3776" y="168"/>
                  </a:lnTo>
                  <a:cubicBezTo>
                    <a:pt x="3775" y="170"/>
                    <a:pt x="3774" y="172"/>
                    <a:pt x="3773" y="173"/>
                  </a:cubicBezTo>
                  <a:lnTo>
                    <a:pt x="3773" y="173"/>
                  </a:lnTo>
                  <a:cubicBezTo>
                    <a:pt x="3768" y="179"/>
                    <a:pt x="3763" y="185"/>
                    <a:pt x="3758" y="191"/>
                  </a:cubicBezTo>
                  <a:lnTo>
                    <a:pt x="3758" y="191"/>
                  </a:lnTo>
                  <a:cubicBezTo>
                    <a:pt x="3757" y="193"/>
                    <a:pt x="3757" y="194"/>
                    <a:pt x="3757" y="195"/>
                  </a:cubicBezTo>
                  <a:lnTo>
                    <a:pt x="3757" y="195"/>
                  </a:lnTo>
                  <a:cubicBezTo>
                    <a:pt x="3752" y="200"/>
                    <a:pt x="3747" y="205"/>
                    <a:pt x="3743" y="210"/>
                  </a:cubicBezTo>
                  <a:lnTo>
                    <a:pt x="3743" y="210"/>
                  </a:lnTo>
                  <a:cubicBezTo>
                    <a:pt x="3741" y="212"/>
                    <a:pt x="3739" y="214"/>
                    <a:pt x="3738" y="215"/>
                  </a:cubicBezTo>
                  <a:lnTo>
                    <a:pt x="3738" y="215"/>
                  </a:lnTo>
                  <a:cubicBezTo>
                    <a:pt x="3734" y="221"/>
                    <a:pt x="3728" y="226"/>
                    <a:pt x="3723" y="230"/>
                  </a:cubicBezTo>
                  <a:lnTo>
                    <a:pt x="3723" y="230"/>
                  </a:lnTo>
                  <a:cubicBezTo>
                    <a:pt x="3722" y="231"/>
                    <a:pt x="3721" y="233"/>
                    <a:pt x="3720" y="234"/>
                  </a:cubicBezTo>
                  <a:lnTo>
                    <a:pt x="3720" y="234"/>
                  </a:lnTo>
                  <a:cubicBezTo>
                    <a:pt x="3714" y="240"/>
                    <a:pt x="3707" y="246"/>
                    <a:pt x="3700" y="252"/>
                  </a:cubicBezTo>
                  <a:lnTo>
                    <a:pt x="3700" y="252"/>
                  </a:lnTo>
                  <a:cubicBezTo>
                    <a:pt x="3698" y="254"/>
                    <a:pt x="3697" y="256"/>
                    <a:pt x="3695" y="257"/>
                  </a:cubicBezTo>
                  <a:lnTo>
                    <a:pt x="3695" y="257"/>
                  </a:lnTo>
                  <a:cubicBezTo>
                    <a:pt x="3690" y="262"/>
                    <a:pt x="3684" y="266"/>
                    <a:pt x="3678" y="271"/>
                  </a:cubicBezTo>
                  <a:lnTo>
                    <a:pt x="3678" y="271"/>
                  </a:lnTo>
                  <a:cubicBezTo>
                    <a:pt x="3676" y="273"/>
                    <a:pt x="3674" y="274"/>
                    <a:pt x="3672" y="276"/>
                  </a:cubicBezTo>
                  <a:lnTo>
                    <a:pt x="3672" y="276"/>
                  </a:lnTo>
                  <a:cubicBezTo>
                    <a:pt x="3664" y="282"/>
                    <a:pt x="3656" y="288"/>
                    <a:pt x="3649" y="294"/>
                  </a:cubicBezTo>
                  <a:lnTo>
                    <a:pt x="3649" y="294"/>
                  </a:lnTo>
                  <a:cubicBezTo>
                    <a:pt x="3647" y="295"/>
                    <a:pt x="3646" y="296"/>
                    <a:pt x="3645" y="297"/>
                  </a:cubicBezTo>
                  <a:lnTo>
                    <a:pt x="3645" y="297"/>
                  </a:lnTo>
                  <a:cubicBezTo>
                    <a:pt x="3637" y="302"/>
                    <a:pt x="3630" y="307"/>
                    <a:pt x="3622" y="312"/>
                  </a:cubicBezTo>
                  <a:lnTo>
                    <a:pt x="3622" y="312"/>
                  </a:lnTo>
                  <a:cubicBezTo>
                    <a:pt x="3620" y="314"/>
                    <a:pt x="3618" y="316"/>
                    <a:pt x="3615" y="317"/>
                  </a:cubicBezTo>
                  <a:lnTo>
                    <a:pt x="3615" y="317"/>
                  </a:lnTo>
                  <a:cubicBezTo>
                    <a:pt x="3606" y="323"/>
                    <a:pt x="3596" y="330"/>
                    <a:pt x="3586" y="336"/>
                  </a:cubicBezTo>
                  <a:lnTo>
                    <a:pt x="3586" y="336"/>
                  </a:lnTo>
                  <a:cubicBezTo>
                    <a:pt x="3585" y="336"/>
                    <a:pt x="3584" y="337"/>
                    <a:pt x="3584" y="337"/>
                  </a:cubicBezTo>
                  <a:lnTo>
                    <a:pt x="3584" y="337"/>
                  </a:lnTo>
                  <a:cubicBezTo>
                    <a:pt x="3574" y="343"/>
                    <a:pt x="3565" y="349"/>
                    <a:pt x="3554" y="355"/>
                  </a:cubicBezTo>
                  <a:lnTo>
                    <a:pt x="3554" y="355"/>
                  </a:lnTo>
                  <a:cubicBezTo>
                    <a:pt x="3552" y="356"/>
                    <a:pt x="3550" y="358"/>
                    <a:pt x="3547" y="359"/>
                  </a:cubicBezTo>
                  <a:lnTo>
                    <a:pt x="3547" y="359"/>
                  </a:lnTo>
                  <a:cubicBezTo>
                    <a:pt x="3536" y="365"/>
                    <a:pt x="3524" y="372"/>
                    <a:pt x="3511" y="379"/>
                  </a:cubicBezTo>
                  <a:lnTo>
                    <a:pt x="3511" y="379"/>
                  </a:lnTo>
                  <a:cubicBezTo>
                    <a:pt x="3509" y="380"/>
                    <a:pt x="3507" y="381"/>
                    <a:pt x="3505" y="381"/>
                  </a:cubicBezTo>
                  <a:lnTo>
                    <a:pt x="3505" y="381"/>
                  </a:lnTo>
                  <a:cubicBezTo>
                    <a:pt x="3493" y="388"/>
                    <a:pt x="3480" y="394"/>
                    <a:pt x="3467" y="400"/>
                  </a:cubicBezTo>
                  <a:lnTo>
                    <a:pt x="3467" y="400"/>
                  </a:lnTo>
                  <a:cubicBezTo>
                    <a:pt x="3466" y="401"/>
                    <a:pt x="3465" y="402"/>
                    <a:pt x="3464" y="402"/>
                  </a:cubicBezTo>
                  <a:lnTo>
                    <a:pt x="3464" y="402"/>
                  </a:lnTo>
                  <a:cubicBezTo>
                    <a:pt x="3460" y="404"/>
                    <a:pt x="3456" y="405"/>
                    <a:pt x="3452" y="407"/>
                  </a:cubicBezTo>
                  <a:lnTo>
                    <a:pt x="3452" y="407"/>
                  </a:lnTo>
                  <a:cubicBezTo>
                    <a:pt x="3448" y="410"/>
                    <a:pt x="3441" y="412"/>
                    <a:pt x="3436" y="415"/>
                  </a:cubicBezTo>
                  <a:lnTo>
                    <a:pt x="3436" y="415"/>
                  </a:lnTo>
                  <a:cubicBezTo>
                    <a:pt x="3432" y="417"/>
                    <a:pt x="3428" y="418"/>
                    <a:pt x="3424" y="421"/>
                  </a:cubicBezTo>
                  <a:lnTo>
                    <a:pt x="3424" y="421"/>
                  </a:lnTo>
                  <a:cubicBezTo>
                    <a:pt x="3418" y="422"/>
                    <a:pt x="3413" y="425"/>
                    <a:pt x="3408" y="428"/>
                  </a:cubicBezTo>
                  <a:lnTo>
                    <a:pt x="3408" y="428"/>
                  </a:lnTo>
                  <a:cubicBezTo>
                    <a:pt x="3404" y="429"/>
                    <a:pt x="3399" y="431"/>
                    <a:pt x="3394" y="433"/>
                  </a:cubicBezTo>
                  <a:lnTo>
                    <a:pt x="3394" y="433"/>
                  </a:lnTo>
                  <a:cubicBezTo>
                    <a:pt x="3389" y="435"/>
                    <a:pt x="3384" y="438"/>
                    <a:pt x="3378" y="440"/>
                  </a:cubicBezTo>
                  <a:lnTo>
                    <a:pt x="3378" y="440"/>
                  </a:lnTo>
                  <a:cubicBezTo>
                    <a:pt x="3374" y="442"/>
                    <a:pt x="3369" y="444"/>
                    <a:pt x="3364" y="446"/>
                  </a:cubicBezTo>
                  <a:lnTo>
                    <a:pt x="3364" y="446"/>
                  </a:lnTo>
                  <a:cubicBezTo>
                    <a:pt x="3359" y="447"/>
                    <a:pt x="3354" y="450"/>
                    <a:pt x="3348" y="451"/>
                  </a:cubicBezTo>
                  <a:lnTo>
                    <a:pt x="3348" y="451"/>
                  </a:lnTo>
                  <a:cubicBezTo>
                    <a:pt x="3337" y="457"/>
                    <a:pt x="3325" y="461"/>
                    <a:pt x="3313" y="465"/>
                  </a:cubicBezTo>
                  <a:lnTo>
                    <a:pt x="3313" y="465"/>
                  </a:lnTo>
                  <a:cubicBezTo>
                    <a:pt x="3291" y="474"/>
                    <a:pt x="3268" y="481"/>
                    <a:pt x="3245" y="489"/>
                  </a:cubicBezTo>
                  <a:lnTo>
                    <a:pt x="3245" y="489"/>
                  </a:lnTo>
                  <a:cubicBezTo>
                    <a:pt x="3238" y="492"/>
                    <a:pt x="3230" y="494"/>
                    <a:pt x="3222" y="497"/>
                  </a:cubicBezTo>
                  <a:lnTo>
                    <a:pt x="3222" y="497"/>
                  </a:lnTo>
                  <a:cubicBezTo>
                    <a:pt x="3207" y="502"/>
                    <a:pt x="3191" y="507"/>
                    <a:pt x="3174" y="512"/>
                  </a:cubicBezTo>
                  <a:lnTo>
                    <a:pt x="3174" y="512"/>
                  </a:lnTo>
                  <a:cubicBezTo>
                    <a:pt x="3172" y="513"/>
                    <a:pt x="3168" y="513"/>
                    <a:pt x="3166" y="514"/>
                  </a:cubicBezTo>
                  <a:lnTo>
                    <a:pt x="3166" y="514"/>
                  </a:lnTo>
                  <a:cubicBezTo>
                    <a:pt x="3143" y="521"/>
                    <a:pt x="3122" y="528"/>
                    <a:pt x="3099" y="534"/>
                  </a:cubicBezTo>
                  <a:lnTo>
                    <a:pt x="3099" y="534"/>
                  </a:lnTo>
                  <a:cubicBezTo>
                    <a:pt x="3098" y="534"/>
                    <a:pt x="3097" y="534"/>
                    <a:pt x="3096" y="535"/>
                  </a:cubicBezTo>
                  <a:lnTo>
                    <a:pt x="3096" y="535"/>
                  </a:lnTo>
                  <a:cubicBezTo>
                    <a:pt x="3073" y="541"/>
                    <a:pt x="3050" y="547"/>
                    <a:pt x="3027" y="553"/>
                  </a:cubicBezTo>
                  <a:lnTo>
                    <a:pt x="3027" y="553"/>
                  </a:lnTo>
                  <a:cubicBezTo>
                    <a:pt x="3024" y="553"/>
                    <a:pt x="3019" y="554"/>
                    <a:pt x="3016" y="555"/>
                  </a:cubicBezTo>
                  <a:lnTo>
                    <a:pt x="3016" y="555"/>
                  </a:lnTo>
                  <a:cubicBezTo>
                    <a:pt x="2993" y="560"/>
                    <a:pt x="2971" y="566"/>
                    <a:pt x="2947" y="571"/>
                  </a:cubicBezTo>
                  <a:lnTo>
                    <a:pt x="2947" y="571"/>
                  </a:lnTo>
                  <a:cubicBezTo>
                    <a:pt x="2943" y="572"/>
                    <a:pt x="2939" y="573"/>
                    <a:pt x="2934" y="574"/>
                  </a:cubicBezTo>
                  <a:lnTo>
                    <a:pt x="2934" y="574"/>
                  </a:lnTo>
                  <a:cubicBezTo>
                    <a:pt x="2910" y="579"/>
                    <a:pt x="2886" y="583"/>
                    <a:pt x="2863" y="589"/>
                  </a:cubicBezTo>
                  <a:lnTo>
                    <a:pt x="2863" y="589"/>
                  </a:lnTo>
                  <a:cubicBezTo>
                    <a:pt x="2860" y="589"/>
                    <a:pt x="2857" y="589"/>
                    <a:pt x="2853" y="590"/>
                  </a:cubicBezTo>
                  <a:lnTo>
                    <a:pt x="2853" y="590"/>
                  </a:lnTo>
                  <a:cubicBezTo>
                    <a:pt x="2829" y="595"/>
                    <a:pt x="2805" y="600"/>
                    <a:pt x="2780" y="604"/>
                  </a:cubicBezTo>
                  <a:lnTo>
                    <a:pt x="2780" y="604"/>
                  </a:lnTo>
                  <a:cubicBezTo>
                    <a:pt x="2779" y="604"/>
                    <a:pt x="2778" y="604"/>
                    <a:pt x="2776" y="605"/>
                  </a:cubicBezTo>
                  <a:lnTo>
                    <a:pt x="2776" y="605"/>
                  </a:lnTo>
                  <a:cubicBezTo>
                    <a:pt x="2751" y="609"/>
                    <a:pt x="2725" y="613"/>
                    <a:pt x="2700" y="617"/>
                  </a:cubicBezTo>
                  <a:lnTo>
                    <a:pt x="2700" y="617"/>
                  </a:lnTo>
                  <a:cubicBezTo>
                    <a:pt x="2696" y="618"/>
                    <a:pt x="2691" y="619"/>
                    <a:pt x="2687" y="619"/>
                  </a:cubicBezTo>
                  <a:lnTo>
                    <a:pt x="2687" y="619"/>
                  </a:lnTo>
                  <a:cubicBezTo>
                    <a:pt x="2662" y="623"/>
                    <a:pt x="2637" y="626"/>
                    <a:pt x="2613" y="630"/>
                  </a:cubicBezTo>
                  <a:lnTo>
                    <a:pt x="2613" y="630"/>
                  </a:lnTo>
                  <a:cubicBezTo>
                    <a:pt x="2608" y="631"/>
                    <a:pt x="2603" y="631"/>
                    <a:pt x="2599" y="631"/>
                  </a:cubicBezTo>
                  <a:lnTo>
                    <a:pt x="2599" y="631"/>
                  </a:lnTo>
                  <a:cubicBezTo>
                    <a:pt x="2573" y="635"/>
                    <a:pt x="2547" y="638"/>
                    <a:pt x="2522" y="641"/>
                  </a:cubicBezTo>
                  <a:lnTo>
                    <a:pt x="2522" y="641"/>
                  </a:lnTo>
                  <a:cubicBezTo>
                    <a:pt x="2518" y="642"/>
                    <a:pt x="2516" y="642"/>
                    <a:pt x="2512" y="642"/>
                  </a:cubicBezTo>
                  <a:lnTo>
                    <a:pt x="2512" y="642"/>
                  </a:lnTo>
                  <a:cubicBezTo>
                    <a:pt x="2487" y="645"/>
                    <a:pt x="2460" y="648"/>
                    <a:pt x="2435" y="650"/>
                  </a:cubicBezTo>
                  <a:lnTo>
                    <a:pt x="2435" y="650"/>
                  </a:lnTo>
                  <a:cubicBezTo>
                    <a:pt x="2433" y="650"/>
                    <a:pt x="2431" y="650"/>
                    <a:pt x="2429" y="651"/>
                  </a:cubicBezTo>
                  <a:lnTo>
                    <a:pt x="2429" y="651"/>
                  </a:lnTo>
                  <a:cubicBezTo>
                    <a:pt x="2421" y="651"/>
                    <a:pt x="2412" y="652"/>
                    <a:pt x="2403" y="653"/>
                  </a:cubicBezTo>
                  <a:lnTo>
                    <a:pt x="2403" y="653"/>
                  </a:lnTo>
                  <a:cubicBezTo>
                    <a:pt x="2380" y="655"/>
                    <a:pt x="2357" y="657"/>
                    <a:pt x="2334" y="659"/>
                  </a:cubicBezTo>
                  <a:lnTo>
                    <a:pt x="2334" y="659"/>
                  </a:lnTo>
                  <a:cubicBezTo>
                    <a:pt x="2322" y="660"/>
                    <a:pt x="2310" y="661"/>
                    <a:pt x="2298" y="661"/>
                  </a:cubicBezTo>
                  <a:lnTo>
                    <a:pt x="2298" y="661"/>
                  </a:lnTo>
                  <a:cubicBezTo>
                    <a:pt x="2278" y="662"/>
                    <a:pt x="2259" y="664"/>
                    <a:pt x="2239" y="665"/>
                  </a:cubicBezTo>
                  <a:lnTo>
                    <a:pt x="2239" y="665"/>
                  </a:lnTo>
                  <a:cubicBezTo>
                    <a:pt x="2219" y="667"/>
                    <a:pt x="2199" y="667"/>
                    <a:pt x="2179" y="668"/>
                  </a:cubicBezTo>
                  <a:lnTo>
                    <a:pt x="2179" y="668"/>
                  </a:lnTo>
                  <a:cubicBezTo>
                    <a:pt x="2171" y="668"/>
                    <a:pt x="2163" y="669"/>
                    <a:pt x="2156" y="669"/>
                  </a:cubicBezTo>
                  <a:lnTo>
                    <a:pt x="2156" y="669"/>
                  </a:lnTo>
                  <a:cubicBezTo>
                    <a:pt x="2127" y="671"/>
                    <a:pt x="2098" y="672"/>
                    <a:pt x="2070" y="673"/>
                  </a:cubicBezTo>
                  <a:lnTo>
                    <a:pt x="2070" y="673"/>
                  </a:lnTo>
                  <a:cubicBezTo>
                    <a:pt x="2065" y="673"/>
                    <a:pt x="2061" y="673"/>
                    <a:pt x="2058" y="673"/>
                  </a:cubicBezTo>
                  <a:lnTo>
                    <a:pt x="2058" y="673"/>
                  </a:lnTo>
                  <a:cubicBezTo>
                    <a:pt x="2034" y="674"/>
                    <a:pt x="2010" y="674"/>
                    <a:pt x="1987" y="674"/>
                  </a:cubicBezTo>
                  <a:lnTo>
                    <a:pt x="1987" y="674"/>
                  </a:lnTo>
                  <a:cubicBezTo>
                    <a:pt x="1977" y="674"/>
                    <a:pt x="1969" y="674"/>
                    <a:pt x="1960" y="674"/>
                  </a:cubicBezTo>
                  <a:lnTo>
                    <a:pt x="1960" y="674"/>
                  </a:lnTo>
                  <a:cubicBezTo>
                    <a:pt x="1946" y="674"/>
                    <a:pt x="1930" y="674"/>
                    <a:pt x="1916" y="674"/>
                  </a:cubicBezTo>
                  <a:lnTo>
                    <a:pt x="1916" y="674"/>
                  </a:lnTo>
                  <a:cubicBezTo>
                    <a:pt x="1880" y="674"/>
                    <a:pt x="1846" y="674"/>
                    <a:pt x="1811" y="673"/>
                  </a:cubicBezTo>
                  <a:lnTo>
                    <a:pt x="1811" y="673"/>
                  </a:lnTo>
                  <a:cubicBezTo>
                    <a:pt x="1807" y="673"/>
                    <a:pt x="1802" y="673"/>
                    <a:pt x="1797" y="673"/>
                  </a:cubicBezTo>
                  <a:lnTo>
                    <a:pt x="1797" y="673"/>
                  </a:lnTo>
                  <a:cubicBezTo>
                    <a:pt x="1759" y="672"/>
                    <a:pt x="1721" y="670"/>
                    <a:pt x="1683" y="668"/>
                  </a:cubicBezTo>
                  <a:lnTo>
                    <a:pt x="1683" y="668"/>
                  </a:lnTo>
                  <a:cubicBezTo>
                    <a:pt x="1673" y="668"/>
                    <a:pt x="1663" y="667"/>
                    <a:pt x="1653" y="667"/>
                  </a:cubicBezTo>
                  <a:lnTo>
                    <a:pt x="1653" y="667"/>
                  </a:lnTo>
                  <a:cubicBezTo>
                    <a:pt x="1625" y="666"/>
                    <a:pt x="1598" y="664"/>
                    <a:pt x="1571" y="662"/>
                  </a:cubicBezTo>
                  <a:lnTo>
                    <a:pt x="1571" y="662"/>
                  </a:lnTo>
                  <a:cubicBezTo>
                    <a:pt x="1559" y="661"/>
                    <a:pt x="1548" y="661"/>
                    <a:pt x="1537" y="661"/>
                  </a:cubicBezTo>
                  <a:lnTo>
                    <a:pt x="1537" y="661"/>
                  </a:lnTo>
                  <a:cubicBezTo>
                    <a:pt x="1505" y="658"/>
                    <a:pt x="1472" y="655"/>
                    <a:pt x="1440" y="652"/>
                  </a:cubicBezTo>
                  <a:lnTo>
                    <a:pt x="1440" y="652"/>
                  </a:lnTo>
                  <a:cubicBezTo>
                    <a:pt x="1436" y="652"/>
                    <a:pt x="1433" y="652"/>
                    <a:pt x="1430" y="651"/>
                  </a:cubicBezTo>
                  <a:lnTo>
                    <a:pt x="1430" y="651"/>
                  </a:lnTo>
                  <a:cubicBezTo>
                    <a:pt x="1394" y="648"/>
                    <a:pt x="1359" y="644"/>
                    <a:pt x="1324" y="640"/>
                  </a:cubicBezTo>
                  <a:lnTo>
                    <a:pt x="1324" y="640"/>
                  </a:lnTo>
                  <a:cubicBezTo>
                    <a:pt x="1314" y="639"/>
                    <a:pt x="1304" y="638"/>
                    <a:pt x="1294" y="637"/>
                  </a:cubicBezTo>
                  <a:lnTo>
                    <a:pt x="1294" y="637"/>
                  </a:lnTo>
                  <a:cubicBezTo>
                    <a:pt x="1268" y="633"/>
                    <a:pt x="1242" y="630"/>
                    <a:pt x="1216" y="626"/>
                  </a:cubicBezTo>
                  <a:lnTo>
                    <a:pt x="1216" y="626"/>
                  </a:lnTo>
                  <a:cubicBezTo>
                    <a:pt x="1206" y="625"/>
                    <a:pt x="1195" y="624"/>
                    <a:pt x="1184" y="622"/>
                  </a:cubicBezTo>
                  <a:lnTo>
                    <a:pt x="1184" y="622"/>
                  </a:lnTo>
                  <a:cubicBezTo>
                    <a:pt x="1152" y="618"/>
                    <a:pt x="1120" y="612"/>
                    <a:pt x="1087" y="607"/>
                  </a:cubicBezTo>
                  <a:lnTo>
                    <a:pt x="1087" y="607"/>
                  </a:lnTo>
                  <a:cubicBezTo>
                    <a:pt x="1084" y="607"/>
                    <a:pt x="1082" y="606"/>
                    <a:pt x="1079" y="606"/>
                  </a:cubicBezTo>
                  <a:lnTo>
                    <a:pt x="1079" y="606"/>
                  </a:lnTo>
                  <a:cubicBezTo>
                    <a:pt x="1077" y="605"/>
                    <a:pt x="1075" y="605"/>
                    <a:pt x="1073" y="604"/>
                  </a:cubicBezTo>
                  <a:lnTo>
                    <a:pt x="1073" y="604"/>
                  </a:lnTo>
                  <a:cubicBezTo>
                    <a:pt x="1050" y="601"/>
                    <a:pt x="1027" y="596"/>
                    <a:pt x="1004" y="592"/>
                  </a:cubicBezTo>
                  <a:lnTo>
                    <a:pt x="1004" y="592"/>
                  </a:lnTo>
                  <a:cubicBezTo>
                    <a:pt x="997" y="590"/>
                    <a:pt x="990" y="589"/>
                    <a:pt x="983" y="588"/>
                  </a:cubicBezTo>
                  <a:lnTo>
                    <a:pt x="983" y="588"/>
                  </a:lnTo>
                  <a:cubicBezTo>
                    <a:pt x="964" y="584"/>
                    <a:pt x="945" y="580"/>
                    <a:pt x="926" y="576"/>
                  </a:cubicBezTo>
                  <a:lnTo>
                    <a:pt x="926" y="576"/>
                  </a:lnTo>
                  <a:cubicBezTo>
                    <a:pt x="920" y="575"/>
                    <a:pt x="913" y="573"/>
                    <a:pt x="907" y="572"/>
                  </a:cubicBezTo>
                  <a:lnTo>
                    <a:pt x="907" y="572"/>
                  </a:lnTo>
                  <a:cubicBezTo>
                    <a:pt x="882" y="566"/>
                    <a:pt x="858" y="561"/>
                    <a:pt x="834" y="555"/>
                  </a:cubicBezTo>
                  <a:lnTo>
                    <a:pt x="834" y="555"/>
                  </a:lnTo>
                  <a:cubicBezTo>
                    <a:pt x="828" y="553"/>
                    <a:pt x="821" y="552"/>
                    <a:pt x="815" y="550"/>
                  </a:cubicBezTo>
                  <a:lnTo>
                    <a:pt x="815" y="550"/>
                  </a:lnTo>
                  <a:cubicBezTo>
                    <a:pt x="797" y="546"/>
                    <a:pt x="779" y="542"/>
                    <a:pt x="761" y="536"/>
                  </a:cubicBezTo>
                  <a:lnTo>
                    <a:pt x="761" y="536"/>
                  </a:lnTo>
                  <a:cubicBezTo>
                    <a:pt x="752" y="534"/>
                    <a:pt x="743" y="532"/>
                    <a:pt x="734" y="530"/>
                  </a:cubicBezTo>
                  <a:lnTo>
                    <a:pt x="734" y="530"/>
                  </a:lnTo>
                  <a:cubicBezTo>
                    <a:pt x="718" y="524"/>
                    <a:pt x="702" y="520"/>
                    <a:pt x="686" y="516"/>
                  </a:cubicBezTo>
                  <a:lnTo>
                    <a:pt x="686" y="516"/>
                  </a:lnTo>
                  <a:cubicBezTo>
                    <a:pt x="680" y="514"/>
                    <a:pt x="675" y="513"/>
                    <a:pt x="670" y="511"/>
                  </a:cubicBezTo>
                  <a:lnTo>
                    <a:pt x="670" y="511"/>
                  </a:lnTo>
                  <a:cubicBezTo>
                    <a:pt x="647" y="504"/>
                    <a:pt x="625" y="497"/>
                    <a:pt x="604" y="490"/>
                  </a:cubicBezTo>
                  <a:lnTo>
                    <a:pt x="604" y="490"/>
                  </a:lnTo>
                  <a:cubicBezTo>
                    <a:pt x="593" y="486"/>
                    <a:pt x="581" y="483"/>
                    <a:pt x="570" y="478"/>
                  </a:cubicBezTo>
                  <a:lnTo>
                    <a:pt x="570" y="478"/>
                  </a:lnTo>
                  <a:cubicBezTo>
                    <a:pt x="566" y="477"/>
                    <a:pt x="563" y="476"/>
                    <a:pt x="559" y="475"/>
                  </a:cubicBezTo>
                  <a:lnTo>
                    <a:pt x="559" y="475"/>
                  </a:lnTo>
                  <a:cubicBezTo>
                    <a:pt x="552" y="472"/>
                    <a:pt x="544" y="470"/>
                    <a:pt x="537" y="467"/>
                  </a:cubicBezTo>
                  <a:lnTo>
                    <a:pt x="537" y="467"/>
                  </a:lnTo>
                  <a:cubicBezTo>
                    <a:pt x="532" y="464"/>
                    <a:pt x="527" y="463"/>
                    <a:pt x="522" y="461"/>
                  </a:cubicBezTo>
                  <a:lnTo>
                    <a:pt x="522" y="461"/>
                  </a:lnTo>
                  <a:cubicBezTo>
                    <a:pt x="515" y="458"/>
                    <a:pt x="509" y="456"/>
                    <a:pt x="503" y="454"/>
                  </a:cubicBezTo>
                  <a:lnTo>
                    <a:pt x="503" y="454"/>
                  </a:lnTo>
                  <a:cubicBezTo>
                    <a:pt x="498" y="451"/>
                    <a:pt x="493" y="450"/>
                    <a:pt x="487" y="448"/>
                  </a:cubicBezTo>
                  <a:lnTo>
                    <a:pt x="487" y="448"/>
                  </a:lnTo>
                  <a:cubicBezTo>
                    <a:pt x="482" y="446"/>
                    <a:pt x="476" y="443"/>
                    <a:pt x="470" y="441"/>
                  </a:cubicBezTo>
                  <a:lnTo>
                    <a:pt x="470" y="441"/>
                  </a:lnTo>
                  <a:cubicBezTo>
                    <a:pt x="465" y="439"/>
                    <a:pt x="460" y="437"/>
                    <a:pt x="455" y="434"/>
                  </a:cubicBezTo>
                  <a:lnTo>
                    <a:pt x="455" y="434"/>
                  </a:lnTo>
                  <a:cubicBezTo>
                    <a:pt x="450" y="433"/>
                    <a:pt x="444" y="430"/>
                    <a:pt x="438" y="428"/>
                  </a:cubicBezTo>
                  <a:lnTo>
                    <a:pt x="438" y="428"/>
                  </a:lnTo>
                  <a:cubicBezTo>
                    <a:pt x="433" y="426"/>
                    <a:pt x="428" y="424"/>
                    <a:pt x="424" y="422"/>
                  </a:cubicBezTo>
                  <a:lnTo>
                    <a:pt x="424" y="422"/>
                  </a:lnTo>
                  <a:cubicBezTo>
                    <a:pt x="418" y="419"/>
                    <a:pt x="413" y="417"/>
                    <a:pt x="408" y="414"/>
                  </a:cubicBezTo>
                  <a:lnTo>
                    <a:pt x="408" y="414"/>
                  </a:lnTo>
                  <a:cubicBezTo>
                    <a:pt x="403" y="412"/>
                    <a:pt x="398" y="411"/>
                    <a:pt x="394" y="408"/>
                  </a:cubicBezTo>
                  <a:lnTo>
                    <a:pt x="394" y="408"/>
                  </a:lnTo>
                  <a:cubicBezTo>
                    <a:pt x="388" y="405"/>
                    <a:pt x="383" y="403"/>
                    <a:pt x="378" y="401"/>
                  </a:cubicBezTo>
                  <a:lnTo>
                    <a:pt x="378" y="401"/>
                  </a:lnTo>
                  <a:cubicBezTo>
                    <a:pt x="374" y="398"/>
                    <a:pt x="369" y="397"/>
                    <a:pt x="365" y="394"/>
                  </a:cubicBezTo>
                  <a:lnTo>
                    <a:pt x="365" y="394"/>
                  </a:lnTo>
                  <a:cubicBezTo>
                    <a:pt x="360" y="392"/>
                    <a:pt x="355" y="389"/>
                    <a:pt x="350" y="387"/>
                  </a:cubicBezTo>
                  <a:lnTo>
                    <a:pt x="350" y="387"/>
                  </a:lnTo>
                  <a:cubicBezTo>
                    <a:pt x="345" y="385"/>
                    <a:pt x="341" y="382"/>
                    <a:pt x="337" y="381"/>
                  </a:cubicBezTo>
                  <a:lnTo>
                    <a:pt x="337" y="381"/>
                  </a:lnTo>
                  <a:cubicBezTo>
                    <a:pt x="332" y="378"/>
                    <a:pt x="327" y="375"/>
                    <a:pt x="322" y="373"/>
                  </a:cubicBezTo>
                  <a:lnTo>
                    <a:pt x="322" y="373"/>
                  </a:lnTo>
                  <a:cubicBezTo>
                    <a:pt x="318" y="370"/>
                    <a:pt x="314" y="369"/>
                    <a:pt x="310" y="366"/>
                  </a:cubicBezTo>
                  <a:lnTo>
                    <a:pt x="310" y="366"/>
                  </a:lnTo>
                  <a:cubicBezTo>
                    <a:pt x="305" y="363"/>
                    <a:pt x="300" y="361"/>
                    <a:pt x="296" y="358"/>
                  </a:cubicBezTo>
                  <a:lnTo>
                    <a:pt x="296" y="358"/>
                  </a:lnTo>
                  <a:cubicBezTo>
                    <a:pt x="292" y="356"/>
                    <a:pt x="288" y="354"/>
                    <a:pt x="285" y="352"/>
                  </a:cubicBezTo>
                  <a:lnTo>
                    <a:pt x="285" y="352"/>
                  </a:lnTo>
                  <a:cubicBezTo>
                    <a:pt x="279" y="350"/>
                    <a:pt x="274" y="346"/>
                    <a:pt x="270" y="344"/>
                  </a:cubicBezTo>
                  <a:lnTo>
                    <a:pt x="270" y="344"/>
                  </a:lnTo>
                  <a:cubicBezTo>
                    <a:pt x="266" y="342"/>
                    <a:pt x="263" y="339"/>
                    <a:pt x="260" y="338"/>
                  </a:cubicBezTo>
                  <a:lnTo>
                    <a:pt x="260" y="338"/>
                  </a:lnTo>
                  <a:cubicBezTo>
                    <a:pt x="255" y="334"/>
                    <a:pt x="250" y="332"/>
                    <a:pt x="245" y="329"/>
                  </a:cubicBezTo>
                  <a:lnTo>
                    <a:pt x="245" y="329"/>
                  </a:lnTo>
                  <a:cubicBezTo>
                    <a:pt x="243" y="326"/>
                    <a:pt x="239" y="325"/>
                    <a:pt x="236" y="323"/>
                  </a:cubicBezTo>
                  <a:lnTo>
                    <a:pt x="236" y="323"/>
                  </a:lnTo>
                  <a:cubicBezTo>
                    <a:pt x="230" y="320"/>
                    <a:pt x="226" y="316"/>
                    <a:pt x="221" y="313"/>
                  </a:cubicBezTo>
                  <a:lnTo>
                    <a:pt x="221" y="313"/>
                  </a:lnTo>
                  <a:cubicBezTo>
                    <a:pt x="219" y="311"/>
                    <a:pt x="216" y="310"/>
                    <a:pt x="213" y="309"/>
                  </a:cubicBezTo>
                  <a:lnTo>
                    <a:pt x="213" y="309"/>
                  </a:lnTo>
                  <a:cubicBezTo>
                    <a:pt x="207" y="303"/>
                    <a:pt x="200" y="299"/>
                    <a:pt x="193" y="293"/>
                  </a:cubicBezTo>
                  <a:lnTo>
                    <a:pt x="193" y="293"/>
                  </a:lnTo>
                  <a:cubicBezTo>
                    <a:pt x="192" y="293"/>
                    <a:pt x="191" y="293"/>
                    <a:pt x="190" y="292"/>
                  </a:cubicBezTo>
                  <a:lnTo>
                    <a:pt x="190" y="292"/>
                  </a:lnTo>
                  <a:cubicBezTo>
                    <a:pt x="184" y="287"/>
                    <a:pt x="178" y="283"/>
                    <a:pt x="173" y="279"/>
                  </a:cubicBezTo>
                  <a:lnTo>
                    <a:pt x="173" y="279"/>
                  </a:lnTo>
                  <a:cubicBezTo>
                    <a:pt x="170" y="276"/>
                    <a:pt x="168" y="274"/>
                    <a:pt x="166" y="273"/>
                  </a:cubicBezTo>
                  <a:lnTo>
                    <a:pt x="166" y="273"/>
                  </a:lnTo>
                  <a:cubicBezTo>
                    <a:pt x="161" y="269"/>
                    <a:pt x="158" y="267"/>
                    <a:pt x="154" y="263"/>
                  </a:cubicBezTo>
                  <a:lnTo>
                    <a:pt x="154" y="263"/>
                  </a:lnTo>
                  <a:cubicBezTo>
                    <a:pt x="151" y="261"/>
                    <a:pt x="148" y="259"/>
                    <a:pt x="146" y="257"/>
                  </a:cubicBezTo>
                  <a:lnTo>
                    <a:pt x="146" y="257"/>
                  </a:lnTo>
                  <a:cubicBezTo>
                    <a:pt x="142" y="254"/>
                    <a:pt x="139" y="250"/>
                    <a:pt x="136" y="248"/>
                  </a:cubicBezTo>
                  <a:lnTo>
                    <a:pt x="136" y="248"/>
                  </a:lnTo>
                  <a:cubicBezTo>
                    <a:pt x="133" y="245"/>
                    <a:pt x="131" y="244"/>
                    <a:pt x="128" y="241"/>
                  </a:cubicBezTo>
                  <a:lnTo>
                    <a:pt x="128" y="241"/>
                  </a:lnTo>
                  <a:cubicBezTo>
                    <a:pt x="125" y="238"/>
                    <a:pt x="122" y="235"/>
                    <a:pt x="118" y="233"/>
                  </a:cubicBezTo>
                  <a:lnTo>
                    <a:pt x="118" y="233"/>
                  </a:lnTo>
                  <a:cubicBezTo>
                    <a:pt x="117" y="230"/>
                    <a:pt x="114" y="227"/>
                    <a:pt x="111" y="226"/>
                  </a:cubicBezTo>
                  <a:lnTo>
                    <a:pt x="111" y="226"/>
                  </a:lnTo>
                  <a:cubicBezTo>
                    <a:pt x="109" y="222"/>
                    <a:pt x="105" y="220"/>
                    <a:pt x="103" y="217"/>
                  </a:cubicBezTo>
                  <a:lnTo>
                    <a:pt x="103" y="217"/>
                  </a:lnTo>
                  <a:cubicBezTo>
                    <a:pt x="101" y="214"/>
                    <a:pt x="99" y="212"/>
                    <a:pt x="96" y="209"/>
                  </a:cubicBezTo>
                  <a:lnTo>
                    <a:pt x="96" y="209"/>
                  </a:lnTo>
                  <a:cubicBezTo>
                    <a:pt x="94" y="207"/>
                    <a:pt x="91" y="204"/>
                    <a:pt x="88" y="201"/>
                  </a:cubicBezTo>
                  <a:lnTo>
                    <a:pt x="88" y="201"/>
                  </a:lnTo>
                  <a:cubicBezTo>
                    <a:pt x="87" y="198"/>
                    <a:pt x="84" y="197"/>
                    <a:pt x="82" y="194"/>
                  </a:cubicBezTo>
                  <a:lnTo>
                    <a:pt x="82" y="194"/>
                  </a:lnTo>
                  <a:cubicBezTo>
                    <a:pt x="80" y="191"/>
                    <a:pt x="78" y="188"/>
                    <a:pt x="75" y="185"/>
                  </a:cubicBezTo>
                  <a:lnTo>
                    <a:pt x="75" y="185"/>
                  </a:lnTo>
                  <a:cubicBezTo>
                    <a:pt x="73" y="183"/>
                    <a:pt x="71" y="180"/>
                    <a:pt x="70" y="178"/>
                  </a:cubicBezTo>
                  <a:lnTo>
                    <a:pt x="70" y="178"/>
                  </a:lnTo>
                  <a:cubicBezTo>
                    <a:pt x="67" y="175"/>
                    <a:pt x="65" y="172"/>
                    <a:pt x="63" y="169"/>
                  </a:cubicBezTo>
                  <a:lnTo>
                    <a:pt x="63" y="169"/>
                  </a:lnTo>
                  <a:cubicBezTo>
                    <a:pt x="61" y="167"/>
                    <a:pt x="59" y="164"/>
                    <a:pt x="58" y="162"/>
                  </a:cubicBezTo>
                  <a:lnTo>
                    <a:pt x="58" y="162"/>
                  </a:lnTo>
                  <a:cubicBezTo>
                    <a:pt x="56" y="159"/>
                    <a:pt x="53" y="156"/>
                    <a:pt x="52" y="154"/>
                  </a:cubicBezTo>
                  <a:lnTo>
                    <a:pt x="52" y="154"/>
                  </a:lnTo>
                  <a:cubicBezTo>
                    <a:pt x="50" y="151"/>
                    <a:pt x="48" y="149"/>
                    <a:pt x="46" y="146"/>
                  </a:cubicBezTo>
                  <a:lnTo>
                    <a:pt x="46" y="146"/>
                  </a:lnTo>
                  <a:cubicBezTo>
                    <a:pt x="45" y="142"/>
                    <a:pt x="43" y="140"/>
                    <a:pt x="42" y="138"/>
                  </a:cubicBezTo>
                  <a:lnTo>
                    <a:pt x="42" y="138"/>
                  </a:lnTo>
                  <a:cubicBezTo>
                    <a:pt x="41" y="135"/>
                    <a:pt x="39" y="132"/>
                    <a:pt x="37" y="130"/>
                  </a:cubicBezTo>
                  <a:lnTo>
                    <a:pt x="37" y="130"/>
                  </a:lnTo>
                  <a:cubicBezTo>
                    <a:pt x="35" y="127"/>
                    <a:pt x="35" y="124"/>
                    <a:pt x="33" y="121"/>
                  </a:cubicBezTo>
                  <a:lnTo>
                    <a:pt x="33" y="121"/>
                  </a:lnTo>
                  <a:cubicBezTo>
                    <a:pt x="31" y="119"/>
                    <a:pt x="30" y="116"/>
                    <a:pt x="29" y="113"/>
                  </a:cubicBezTo>
                  <a:lnTo>
                    <a:pt x="29" y="113"/>
                  </a:lnTo>
                  <a:cubicBezTo>
                    <a:pt x="28" y="111"/>
                    <a:pt x="26" y="108"/>
                    <a:pt x="25" y="105"/>
                  </a:cubicBezTo>
                  <a:lnTo>
                    <a:pt x="25" y="105"/>
                  </a:lnTo>
                  <a:cubicBezTo>
                    <a:pt x="23" y="102"/>
                    <a:pt x="23" y="100"/>
                    <a:pt x="22" y="97"/>
                  </a:cubicBezTo>
                  <a:lnTo>
                    <a:pt x="22" y="97"/>
                  </a:lnTo>
                  <a:cubicBezTo>
                    <a:pt x="20" y="95"/>
                    <a:pt x="19" y="91"/>
                    <a:pt x="18" y="89"/>
                  </a:cubicBezTo>
                  <a:lnTo>
                    <a:pt x="18" y="89"/>
                  </a:lnTo>
                  <a:cubicBezTo>
                    <a:pt x="17" y="86"/>
                    <a:pt x="16" y="83"/>
                    <a:pt x="16" y="81"/>
                  </a:cubicBezTo>
                  <a:lnTo>
                    <a:pt x="16" y="81"/>
                  </a:lnTo>
                  <a:cubicBezTo>
                    <a:pt x="14" y="79"/>
                    <a:pt x="13" y="75"/>
                    <a:pt x="12" y="72"/>
                  </a:cubicBezTo>
                  <a:lnTo>
                    <a:pt x="12" y="72"/>
                  </a:lnTo>
                  <a:cubicBezTo>
                    <a:pt x="12" y="70"/>
                    <a:pt x="12" y="67"/>
                    <a:pt x="11" y="65"/>
                  </a:cubicBezTo>
                  <a:lnTo>
                    <a:pt x="11" y="65"/>
                  </a:lnTo>
                  <a:cubicBezTo>
                    <a:pt x="10" y="62"/>
                    <a:pt x="9" y="59"/>
                    <a:pt x="8" y="55"/>
                  </a:cubicBezTo>
                  <a:lnTo>
                    <a:pt x="8" y="55"/>
                  </a:lnTo>
                  <a:cubicBezTo>
                    <a:pt x="7" y="53"/>
                    <a:pt x="7" y="51"/>
                    <a:pt x="6" y="48"/>
                  </a:cubicBezTo>
                  <a:lnTo>
                    <a:pt x="6" y="48"/>
                  </a:lnTo>
                  <a:cubicBezTo>
                    <a:pt x="6" y="46"/>
                    <a:pt x="6" y="43"/>
                    <a:pt x="5" y="39"/>
                  </a:cubicBezTo>
                  <a:lnTo>
                    <a:pt x="5" y="39"/>
                  </a:lnTo>
                  <a:cubicBezTo>
                    <a:pt x="5" y="36"/>
                    <a:pt x="4" y="35"/>
                    <a:pt x="4" y="32"/>
                  </a:cubicBezTo>
                  <a:lnTo>
                    <a:pt x="4" y="32"/>
                  </a:lnTo>
                  <a:cubicBezTo>
                    <a:pt x="3" y="29"/>
                    <a:pt x="3" y="25"/>
                    <a:pt x="3" y="22"/>
                  </a:cubicBezTo>
                  <a:lnTo>
                    <a:pt x="3" y="22"/>
                  </a:lnTo>
                  <a:cubicBezTo>
                    <a:pt x="2" y="19"/>
                    <a:pt x="2" y="17"/>
                    <a:pt x="2" y="16"/>
                  </a:cubicBezTo>
                  <a:lnTo>
                    <a:pt x="2" y="16"/>
                  </a:lnTo>
                  <a:cubicBezTo>
                    <a:pt x="2" y="11"/>
                    <a:pt x="1" y="5"/>
                    <a:pt x="1" y="0"/>
                  </a:cubicBezTo>
                  <a:lnTo>
                    <a:pt x="0" y="666"/>
                  </a:lnTo>
                  <a:lnTo>
                    <a:pt x="0" y="666"/>
                  </a:lnTo>
                  <a:cubicBezTo>
                    <a:pt x="0" y="671"/>
                    <a:pt x="0" y="676"/>
                    <a:pt x="0" y="682"/>
                  </a:cubicBezTo>
                  <a:lnTo>
                    <a:pt x="0" y="682"/>
                  </a:lnTo>
                  <a:cubicBezTo>
                    <a:pt x="1" y="684"/>
                    <a:pt x="1" y="685"/>
                    <a:pt x="1" y="687"/>
                  </a:cubicBezTo>
                  <a:lnTo>
                    <a:pt x="1" y="687"/>
                  </a:lnTo>
                  <a:cubicBezTo>
                    <a:pt x="1" y="691"/>
                    <a:pt x="2" y="694"/>
                    <a:pt x="2" y="698"/>
                  </a:cubicBezTo>
                  <a:lnTo>
                    <a:pt x="2" y="698"/>
                  </a:lnTo>
                  <a:cubicBezTo>
                    <a:pt x="3" y="700"/>
                    <a:pt x="3" y="703"/>
                    <a:pt x="4" y="704"/>
                  </a:cubicBezTo>
                  <a:lnTo>
                    <a:pt x="4" y="704"/>
                  </a:lnTo>
                  <a:cubicBezTo>
                    <a:pt x="4" y="708"/>
                    <a:pt x="5" y="711"/>
                    <a:pt x="6" y="714"/>
                  </a:cubicBezTo>
                  <a:lnTo>
                    <a:pt x="6" y="714"/>
                  </a:lnTo>
                  <a:cubicBezTo>
                    <a:pt x="6" y="716"/>
                    <a:pt x="6" y="719"/>
                    <a:pt x="7" y="721"/>
                  </a:cubicBezTo>
                  <a:lnTo>
                    <a:pt x="7" y="721"/>
                  </a:lnTo>
                  <a:cubicBezTo>
                    <a:pt x="7" y="725"/>
                    <a:pt x="8" y="727"/>
                    <a:pt x="9" y="731"/>
                  </a:cubicBezTo>
                  <a:lnTo>
                    <a:pt x="9" y="731"/>
                  </a:lnTo>
                  <a:cubicBezTo>
                    <a:pt x="10" y="733"/>
                    <a:pt x="11" y="735"/>
                    <a:pt x="12" y="737"/>
                  </a:cubicBezTo>
                  <a:lnTo>
                    <a:pt x="12" y="737"/>
                  </a:lnTo>
                  <a:cubicBezTo>
                    <a:pt x="12" y="741"/>
                    <a:pt x="13" y="744"/>
                    <a:pt x="14" y="747"/>
                  </a:cubicBezTo>
                  <a:lnTo>
                    <a:pt x="14" y="747"/>
                  </a:lnTo>
                  <a:cubicBezTo>
                    <a:pt x="15" y="750"/>
                    <a:pt x="16" y="751"/>
                    <a:pt x="16" y="754"/>
                  </a:cubicBezTo>
                  <a:lnTo>
                    <a:pt x="16" y="754"/>
                  </a:lnTo>
                  <a:cubicBezTo>
                    <a:pt x="18" y="757"/>
                    <a:pt x="19" y="760"/>
                    <a:pt x="20" y="763"/>
                  </a:cubicBezTo>
                  <a:lnTo>
                    <a:pt x="20" y="763"/>
                  </a:lnTo>
                  <a:cubicBezTo>
                    <a:pt x="22" y="766"/>
                    <a:pt x="23" y="767"/>
                    <a:pt x="23" y="770"/>
                  </a:cubicBezTo>
                  <a:lnTo>
                    <a:pt x="23" y="770"/>
                  </a:lnTo>
                  <a:cubicBezTo>
                    <a:pt x="25" y="773"/>
                    <a:pt x="26" y="776"/>
                    <a:pt x="28" y="780"/>
                  </a:cubicBezTo>
                  <a:lnTo>
                    <a:pt x="28" y="780"/>
                  </a:lnTo>
                  <a:cubicBezTo>
                    <a:pt x="29" y="782"/>
                    <a:pt x="30" y="784"/>
                    <a:pt x="31" y="786"/>
                  </a:cubicBezTo>
                  <a:lnTo>
                    <a:pt x="31" y="786"/>
                  </a:lnTo>
                  <a:cubicBezTo>
                    <a:pt x="33" y="790"/>
                    <a:pt x="35" y="792"/>
                    <a:pt x="36" y="796"/>
                  </a:cubicBezTo>
                  <a:lnTo>
                    <a:pt x="36" y="796"/>
                  </a:lnTo>
                  <a:cubicBezTo>
                    <a:pt x="37" y="798"/>
                    <a:pt x="39" y="800"/>
                    <a:pt x="41" y="803"/>
                  </a:cubicBezTo>
                  <a:lnTo>
                    <a:pt x="41" y="803"/>
                  </a:lnTo>
                  <a:cubicBezTo>
                    <a:pt x="42" y="806"/>
                    <a:pt x="44" y="809"/>
                    <a:pt x="46" y="811"/>
                  </a:cubicBezTo>
                  <a:lnTo>
                    <a:pt x="46" y="811"/>
                  </a:lnTo>
                  <a:cubicBezTo>
                    <a:pt x="48" y="814"/>
                    <a:pt x="49" y="816"/>
                    <a:pt x="50" y="819"/>
                  </a:cubicBezTo>
                  <a:lnTo>
                    <a:pt x="50" y="819"/>
                  </a:lnTo>
                  <a:cubicBezTo>
                    <a:pt x="52" y="822"/>
                    <a:pt x="54" y="825"/>
                    <a:pt x="56" y="828"/>
                  </a:cubicBezTo>
                  <a:lnTo>
                    <a:pt x="56" y="828"/>
                  </a:lnTo>
                  <a:cubicBezTo>
                    <a:pt x="58" y="830"/>
                    <a:pt x="59" y="833"/>
                    <a:pt x="62" y="835"/>
                  </a:cubicBezTo>
                  <a:lnTo>
                    <a:pt x="62" y="835"/>
                  </a:lnTo>
                  <a:cubicBezTo>
                    <a:pt x="64" y="838"/>
                    <a:pt x="66" y="840"/>
                    <a:pt x="68" y="844"/>
                  </a:cubicBezTo>
                  <a:lnTo>
                    <a:pt x="68" y="844"/>
                  </a:lnTo>
                  <a:cubicBezTo>
                    <a:pt x="70" y="845"/>
                    <a:pt x="72" y="848"/>
                    <a:pt x="74" y="851"/>
                  </a:cubicBezTo>
                  <a:lnTo>
                    <a:pt x="74" y="851"/>
                  </a:lnTo>
                  <a:cubicBezTo>
                    <a:pt x="76" y="854"/>
                    <a:pt x="78" y="857"/>
                    <a:pt x="81" y="859"/>
                  </a:cubicBezTo>
                  <a:lnTo>
                    <a:pt x="81" y="859"/>
                  </a:lnTo>
                  <a:cubicBezTo>
                    <a:pt x="83" y="862"/>
                    <a:pt x="85" y="864"/>
                    <a:pt x="88" y="867"/>
                  </a:cubicBezTo>
                  <a:lnTo>
                    <a:pt x="88" y="867"/>
                  </a:lnTo>
                  <a:cubicBezTo>
                    <a:pt x="90" y="869"/>
                    <a:pt x="93" y="872"/>
                    <a:pt x="95" y="875"/>
                  </a:cubicBezTo>
                  <a:lnTo>
                    <a:pt x="95" y="875"/>
                  </a:lnTo>
                  <a:cubicBezTo>
                    <a:pt x="97" y="877"/>
                    <a:pt x="100" y="880"/>
                    <a:pt x="102" y="882"/>
                  </a:cubicBezTo>
                  <a:lnTo>
                    <a:pt x="102" y="882"/>
                  </a:lnTo>
                  <a:cubicBezTo>
                    <a:pt x="105" y="885"/>
                    <a:pt x="107" y="888"/>
                    <a:pt x="111" y="891"/>
                  </a:cubicBezTo>
                  <a:lnTo>
                    <a:pt x="111" y="891"/>
                  </a:lnTo>
                  <a:cubicBezTo>
                    <a:pt x="112" y="894"/>
                    <a:pt x="115" y="895"/>
                    <a:pt x="118" y="898"/>
                  </a:cubicBezTo>
                  <a:lnTo>
                    <a:pt x="118" y="898"/>
                  </a:lnTo>
                  <a:cubicBezTo>
                    <a:pt x="120" y="901"/>
                    <a:pt x="124" y="904"/>
                    <a:pt x="127" y="907"/>
                  </a:cubicBezTo>
                  <a:lnTo>
                    <a:pt x="127" y="907"/>
                  </a:lnTo>
                  <a:cubicBezTo>
                    <a:pt x="130" y="909"/>
                    <a:pt x="132" y="911"/>
                    <a:pt x="134" y="913"/>
                  </a:cubicBezTo>
                  <a:lnTo>
                    <a:pt x="134" y="913"/>
                  </a:lnTo>
                  <a:cubicBezTo>
                    <a:pt x="137" y="917"/>
                    <a:pt x="141" y="919"/>
                    <a:pt x="145" y="923"/>
                  </a:cubicBezTo>
                  <a:lnTo>
                    <a:pt x="145" y="923"/>
                  </a:lnTo>
                  <a:cubicBezTo>
                    <a:pt x="147" y="924"/>
                    <a:pt x="149" y="927"/>
                    <a:pt x="152" y="928"/>
                  </a:cubicBezTo>
                  <a:lnTo>
                    <a:pt x="152" y="928"/>
                  </a:lnTo>
                  <a:cubicBezTo>
                    <a:pt x="156" y="932"/>
                    <a:pt x="160" y="935"/>
                    <a:pt x="165" y="939"/>
                  </a:cubicBezTo>
                  <a:lnTo>
                    <a:pt x="165" y="939"/>
                  </a:lnTo>
                  <a:cubicBezTo>
                    <a:pt x="167" y="941"/>
                    <a:pt x="169" y="942"/>
                    <a:pt x="171" y="944"/>
                  </a:cubicBezTo>
                  <a:lnTo>
                    <a:pt x="171" y="944"/>
                  </a:lnTo>
                  <a:cubicBezTo>
                    <a:pt x="177" y="948"/>
                    <a:pt x="183" y="953"/>
                    <a:pt x="190" y="957"/>
                  </a:cubicBezTo>
                  <a:lnTo>
                    <a:pt x="190" y="957"/>
                  </a:lnTo>
                  <a:cubicBezTo>
                    <a:pt x="190" y="957"/>
                    <a:pt x="190" y="958"/>
                    <a:pt x="191" y="960"/>
                  </a:cubicBezTo>
                  <a:lnTo>
                    <a:pt x="191" y="960"/>
                  </a:lnTo>
                  <a:cubicBezTo>
                    <a:pt x="198" y="964"/>
                    <a:pt x="205" y="969"/>
                    <a:pt x="213" y="974"/>
                  </a:cubicBezTo>
                  <a:lnTo>
                    <a:pt x="213" y="974"/>
                  </a:lnTo>
                  <a:cubicBezTo>
                    <a:pt x="214" y="976"/>
                    <a:pt x="217" y="977"/>
                    <a:pt x="220" y="978"/>
                  </a:cubicBezTo>
                  <a:lnTo>
                    <a:pt x="220" y="978"/>
                  </a:lnTo>
                  <a:cubicBezTo>
                    <a:pt x="225" y="982"/>
                    <a:pt x="230" y="985"/>
                    <a:pt x="235" y="989"/>
                  </a:cubicBezTo>
                  <a:lnTo>
                    <a:pt x="235" y="989"/>
                  </a:lnTo>
                  <a:cubicBezTo>
                    <a:pt x="237" y="990"/>
                    <a:pt x="241" y="993"/>
                    <a:pt x="244" y="994"/>
                  </a:cubicBezTo>
                  <a:lnTo>
                    <a:pt x="244" y="994"/>
                  </a:lnTo>
                  <a:cubicBezTo>
                    <a:pt x="249" y="997"/>
                    <a:pt x="254" y="1000"/>
                    <a:pt x="258" y="1003"/>
                  </a:cubicBezTo>
                  <a:lnTo>
                    <a:pt x="258" y="1003"/>
                  </a:lnTo>
                  <a:cubicBezTo>
                    <a:pt x="262" y="1006"/>
                    <a:pt x="265" y="1007"/>
                    <a:pt x="268" y="1009"/>
                  </a:cubicBezTo>
                  <a:lnTo>
                    <a:pt x="268" y="1009"/>
                  </a:lnTo>
                  <a:cubicBezTo>
                    <a:pt x="273" y="1013"/>
                    <a:pt x="278" y="1015"/>
                    <a:pt x="283" y="1018"/>
                  </a:cubicBezTo>
                  <a:lnTo>
                    <a:pt x="283" y="1018"/>
                  </a:lnTo>
                  <a:cubicBezTo>
                    <a:pt x="286" y="1020"/>
                    <a:pt x="291" y="1022"/>
                    <a:pt x="294" y="1024"/>
                  </a:cubicBezTo>
                  <a:lnTo>
                    <a:pt x="294" y="1024"/>
                  </a:lnTo>
                  <a:cubicBezTo>
                    <a:pt x="299" y="1027"/>
                    <a:pt x="303" y="1029"/>
                    <a:pt x="308" y="1032"/>
                  </a:cubicBezTo>
                  <a:lnTo>
                    <a:pt x="308" y="1032"/>
                  </a:lnTo>
                  <a:cubicBezTo>
                    <a:pt x="313" y="1034"/>
                    <a:pt x="316" y="1036"/>
                    <a:pt x="321" y="1038"/>
                  </a:cubicBezTo>
                  <a:lnTo>
                    <a:pt x="321" y="1038"/>
                  </a:lnTo>
                  <a:cubicBezTo>
                    <a:pt x="325" y="1041"/>
                    <a:pt x="331" y="1043"/>
                    <a:pt x="335" y="1046"/>
                  </a:cubicBezTo>
                  <a:lnTo>
                    <a:pt x="335" y="1046"/>
                  </a:lnTo>
                  <a:cubicBezTo>
                    <a:pt x="339" y="1049"/>
                    <a:pt x="344" y="1050"/>
                    <a:pt x="348" y="1053"/>
                  </a:cubicBezTo>
                  <a:lnTo>
                    <a:pt x="348" y="1053"/>
                  </a:lnTo>
                  <a:cubicBezTo>
                    <a:pt x="353" y="1055"/>
                    <a:pt x="358" y="1058"/>
                    <a:pt x="364" y="1060"/>
                  </a:cubicBezTo>
                  <a:lnTo>
                    <a:pt x="364" y="1060"/>
                  </a:lnTo>
                  <a:cubicBezTo>
                    <a:pt x="368" y="1062"/>
                    <a:pt x="372" y="1064"/>
                    <a:pt x="376" y="1066"/>
                  </a:cubicBezTo>
                  <a:lnTo>
                    <a:pt x="376" y="1066"/>
                  </a:lnTo>
                  <a:cubicBezTo>
                    <a:pt x="382" y="1069"/>
                    <a:pt x="387" y="1072"/>
                    <a:pt x="393" y="1074"/>
                  </a:cubicBezTo>
                  <a:lnTo>
                    <a:pt x="393" y="1074"/>
                  </a:lnTo>
                  <a:cubicBezTo>
                    <a:pt x="397" y="1076"/>
                    <a:pt x="402" y="1078"/>
                    <a:pt x="406" y="1080"/>
                  </a:cubicBezTo>
                  <a:lnTo>
                    <a:pt x="406" y="1080"/>
                  </a:lnTo>
                  <a:cubicBezTo>
                    <a:pt x="411" y="1082"/>
                    <a:pt x="417" y="1085"/>
                    <a:pt x="423" y="1087"/>
                  </a:cubicBezTo>
                  <a:lnTo>
                    <a:pt x="423" y="1087"/>
                  </a:lnTo>
                  <a:cubicBezTo>
                    <a:pt x="427" y="1089"/>
                    <a:pt x="432" y="1091"/>
                    <a:pt x="437" y="1094"/>
                  </a:cubicBezTo>
                  <a:lnTo>
                    <a:pt x="437" y="1094"/>
                  </a:lnTo>
                  <a:cubicBezTo>
                    <a:pt x="443" y="1095"/>
                    <a:pt x="448" y="1098"/>
                    <a:pt x="454" y="1101"/>
                  </a:cubicBezTo>
                  <a:lnTo>
                    <a:pt x="454" y="1101"/>
                  </a:lnTo>
                  <a:cubicBezTo>
                    <a:pt x="459" y="1102"/>
                    <a:pt x="463" y="1105"/>
                    <a:pt x="469" y="1107"/>
                  </a:cubicBezTo>
                  <a:lnTo>
                    <a:pt x="469" y="1107"/>
                  </a:lnTo>
                  <a:cubicBezTo>
                    <a:pt x="475" y="1109"/>
                    <a:pt x="481" y="1111"/>
                    <a:pt x="486" y="1114"/>
                  </a:cubicBezTo>
                  <a:lnTo>
                    <a:pt x="486" y="1114"/>
                  </a:lnTo>
                  <a:cubicBezTo>
                    <a:pt x="492" y="1115"/>
                    <a:pt x="497" y="1118"/>
                    <a:pt x="502" y="1119"/>
                  </a:cubicBezTo>
                  <a:lnTo>
                    <a:pt x="502" y="1119"/>
                  </a:lnTo>
                  <a:cubicBezTo>
                    <a:pt x="508" y="1122"/>
                    <a:pt x="514" y="1124"/>
                    <a:pt x="520" y="1126"/>
                  </a:cubicBezTo>
                  <a:lnTo>
                    <a:pt x="520" y="1126"/>
                  </a:lnTo>
                  <a:cubicBezTo>
                    <a:pt x="525" y="1128"/>
                    <a:pt x="530" y="1131"/>
                    <a:pt x="535" y="1132"/>
                  </a:cubicBezTo>
                  <a:lnTo>
                    <a:pt x="535" y="1132"/>
                  </a:lnTo>
                  <a:cubicBezTo>
                    <a:pt x="538" y="1133"/>
                    <a:pt x="540" y="1134"/>
                    <a:pt x="541" y="1135"/>
                  </a:cubicBezTo>
                  <a:lnTo>
                    <a:pt x="541" y="1135"/>
                  </a:lnTo>
                  <a:cubicBezTo>
                    <a:pt x="547" y="1137"/>
                    <a:pt x="552" y="1138"/>
                    <a:pt x="558" y="1140"/>
                  </a:cubicBezTo>
                  <a:lnTo>
                    <a:pt x="558" y="1140"/>
                  </a:lnTo>
                  <a:cubicBezTo>
                    <a:pt x="561" y="1142"/>
                    <a:pt x="565" y="1143"/>
                    <a:pt x="569" y="1144"/>
                  </a:cubicBezTo>
                  <a:lnTo>
                    <a:pt x="569" y="1144"/>
                  </a:lnTo>
                  <a:cubicBezTo>
                    <a:pt x="580" y="1148"/>
                    <a:pt x="591" y="1152"/>
                    <a:pt x="603" y="1155"/>
                  </a:cubicBezTo>
                  <a:lnTo>
                    <a:pt x="603" y="1155"/>
                  </a:lnTo>
                  <a:cubicBezTo>
                    <a:pt x="624" y="1163"/>
                    <a:pt x="646" y="1169"/>
                    <a:pt x="668" y="1176"/>
                  </a:cubicBezTo>
                  <a:lnTo>
                    <a:pt x="668" y="1176"/>
                  </a:lnTo>
                  <a:cubicBezTo>
                    <a:pt x="674" y="1178"/>
                    <a:pt x="679" y="1180"/>
                    <a:pt x="684" y="1181"/>
                  </a:cubicBezTo>
                  <a:lnTo>
                    <a:pt x="684" y="1181"/>
                  </a:lnTo>
                  <a:cubicBezTo>
                    <a:pt x="690" y="1183"/>
                    <a:pt x="696" y="1184"/>
                    <a:pt x="702" y="1186"/>
                  </a:cubicBezTo>
                  <a:lnTo>
                    <a:pt x="702" y="1186"/>
                  </a:lnTo>
                  <a:cubicBezTo>
                    <a:pt x="712" y="1189"/>
                    <a:pt x="722" y="1192"/>
                    <a:pt x="733" y="1195"/>
                  </a:cubicBezTo>
                  <a:lnTo>
                    <a:pt x="733" y="1195"/>
                  </a:lnTo>
                  <a:cubicBezTo>
                    <a:pt x="742" y="1197"/>
                    <a:pt x="750" y="1200"/>
                    <a:pt x="760" y="1203"/>
                  </a:cubicBezTo>
                  <a:lnTo>
                    <a:pt x="760" y="1203"/>
                  </a:lnTo>
                  <a:cubicBezTo>
                    <a:pt x="777" y="1207"/>
                    <a:pt x="795" y="1211"/>
                    <a:pt x="813" y="1216"/>
                  </a:cubicBezTo>
                  <a:lnTo>
                    <a:pt x="813" y="1216"/>
                  </a:lnTo>
                  <a:cubicBezTo>
                    <a:pt x="820" y="1218"/>
                    <a:pt x="827" y="1220"/>
                    <a:pt x="834" y="1221"/>
                  </a:cubicBezTo>
                  <a:lnTo>
                    <a:pt x="834" y="1221"/>
                  </a:lnTo>
                  <a:cubicBezTo>
                    <a:pt x="834" y="1221"/>
                    <a:pt x="836" y="1221"/>
                    <a:pt x="837" y="1222"/>
                  </a:cubicBezTo>
                  <a:lnTo>
                    <a:pt x="837" y="1222"/>
                  </a:lnTo>
                  <a:cubicBezTo>
                    <a:pt x="859" y="1227"/>
                    <a:pt x="882" y="1233"/>
                    <a:pt x="905" y="1238"/>
                  </a:cubicBezTo>
                  <a:lnTo>
                    <a:pt x="905" y="1238"/>
                  </a:lnTo>
                  <a:cubicBezTo>
                    <a:pt x="912" y="1239"/>
                    <a:pt x="918" y="1240"/>
                    <a:pt x="925" y="1242"/>
                  </a:cubicBezTo>
                  <a:lnTo>
                    <a:pt x="925" y="1242"/>
                  </a:lnTo>
                  <a:cubicBezTo>
                    <a:pt x="937" y="1244"/>
                    <a:pt x="949" y="1247"/>
                    <a:pt x="961" y="1250"/>
                  </a:cubicBezTo>
                  <a:lnTo>
                    <a:pt x="961" y="1250"/>
                  </a:lnTo>
                  <a:cubicBezTo>
                    <a:pt x="968" y="1250"/>
                    <a:pt x="975" y="1252"/>
                    <a:pt x="982" y="1253"/>
                  </a:cubicBezTo>
                  <a:lnTo>
                    <a:pt x="982" y="1253"/>
                  </a:lnTo>
                  <a:cubicBezTo>
                    <a:pt x="988" y="1255"/>
                    <a:pt x="995" y="1256"/>
                    <a:pt x="1003" y="1257"/>
                  </a:cubicBezTo>
                  <a:lnTo>
                    <a:pt x="1003" y="1257"/>
                  </a:lnTo>
                  <a:cubicBezTo>
                    <a:pt x="1025" y="1262"/>
                    <a:pt x="1048" y="1266"/>
                    <a:pt x="1071" y="1270"/>
                  </a:cubicBezTo>
                  <a:lnTo>
                    <a:pt x="1071" y="1270"/>
                  </a:lnTo>
                  <a:cubicBezTo>
                    <a:pt x="1074" y="1270"/>
                    <a:pt x="1076" y="1271"/>
                    <a:pt x="1077" y="1271"/>
                  </a:cubicBezTo>
                  <a:lnTo>
                    <a:pt x="1077" y="1271"/>
                  </a:lnTo>
                  <a:cubicBezTo>
                    <a:pt x="1078" y="1271"/>
                    <a:pt x="1079" y="1271"/>
                    <a:pt x="1079" y="1271"/>
                  </a:cubicBezTo>
                  <a:lnTo>
                    <a:pt x="1079" y="1271"/>
                  </a:lnTo>
                  <a:cubicBezTo>
                    <a:pt x="1082" y="1272"/>
                    <a:pt x="1084" y="1272"/>
                    <a:pt x="1086" y="1273"/>
                  </a:cubicBezTo>
                  <a:lnTo>
                    <a:pt x="1086" y="1273"/>
                  </a:lnTo>
                  <a:cubicBezTo>
                    <a:pt x="1118" y="1278"/>
                    <a:pt x="1150" y="1283"/>
                    <a:pt x="1183" y="1288"/>
                  </a:cubicBezTo>
                  <a:lnTo>
                    <a:pt x="1183" y="1288"/>
                  </a:lnTo>
                  <a:cubicBezTo>
                    <a:pt x="1188" y="1288"/>
                    <a:pt x="1192" y="1289"/>
                    <a:pt x="1196" y="1290"/>
                  </a:cubicBezTo>
                  <a:lnTo>
                    <a:pt x="1196" y="1290"/>
                  </a:lnTo>
                  <a:cubicBezTo>
                    <a:pt x="1202" y="1291"/>
                    <a:pt x="1209" y="1292"/>
                    <a:pt x="1215" y="1292"/>
                  </a:cubicBezTo>
                  <a:lnTo>
                    <a:pt x="1215" y="1292"/>
                  </a:lnTo>
                  <a:cubicBezTo>
                    <a:pt x="1241" y="1296"/>
                    <a:pt x="1267" y="1299"/>
                    <a:pt x="1293" y="1303"/>
                  </a:cubicBezTo>
                  <a:lnTo>
                    <a:pt x="1293" y="1303"/>
                  </a:lnTo>
                  <a:cubicBezTo>
                    <a:pt x="1299" y="1303"/>
                    <a:pt x="1306" y="1305"/>
                    <a:pt x="1313" y="1305"/>
                  </a:cubicBezTo>
                  <a:lnTo>
                    <a:pt x="1313" y="1305"/>
                  </a:lnTo>
                  <a:cubicBezTo>
                    <a:pt x="1316" y="1305"/>
                    <a:pt x="1320" y="1305"/>
                    <a:pt x="1323" y="1306"/>
                  </a:cubicBezTo>
                  <a:lnTo>
                    <a:pt x="1323" y="1306"/>
                  </a:lnTo>
                  <a:cubicBezTo>
                    <a:pt x="1357" y="1309"/>
                    <a:pt x="1393" y="1314"/>
                    <a:pt x="1429" y="1317"/>
                  </a:cubicBezTo>
                  <a:lnTo>
                    <a:pt x="1429" y="1317"/>
                  </a:lnTo>
                  <a:cubicBezTo>
                    <a:pt x="1429" y="1317"/>
                    <a:pt x="1429" y="1317"/>
                    <a:pt x="1430" y="1317"/>
                  </a:cubicBezTo>
                  <a:lnTo>
                    <a:pt x="1430" y="1317"/>
                  </a:lnTo>
                  <a:cubicBezTo>
                    <a:pt x="1433" y="1317"/>
                    <a:pt x="1436" y="1317"/>
                    <a:pt x="1439" y="1318"/>
                  </a:cubicBezTo>
                  <a:lnTo>
                    <a:pt x="1439" y="1318"/>
                  </a:lnTo>
                  <a:cubicBezTo>
                    <a:pt x="1471" y="1321"/>
                    <a:pt x="1504" y="1323"/>
                    <a:pt x="1536" y="1326"/>
                  </a:cubicBezTo>
                  <a:lnTo>
                    <a:pt x="1536" y="1326"/>
                  </a:lnTo>
                  <a:cubicBezTo>
                    <a:pt x="1541" y="1326"/>
                    <a:pt x="1545" y="1327"/>
                    <a:pt x="1549" y="1327"/>
                  </a:cubicBezTo>
                  <a:lnTo>
                    <a:pt x="1549" y="1327"/>
                  </a:lnTo>
                  <a:cubicBezTo>
                    <a:pt x="1556" y="1328"/>
                    <a:pt x="1563" y="1328"/>
                    <a:pt x="1569" y="1328"/>
                  </a:cubicBezTo>
                  <a:lnTo>
                    <a:pt x="1569" y="1328"/>
                  </a:lnTo>
                  <a:cubicBezTo>
                    <a:pt x="1596" y="1330"/>
                    <a:pt x="1624" y="1331"/>
                    <a:pt x="1651" y="1332"/>
                  </a:cubicBezTo>
                  <a:lnTo>
                    <a:pt x="1651" y="1332"/>
                  </a:lnTo>
                  <a:cubicBezTo>
                    <a:pt x="1658" y="1332"/>
                    <a:pt x="1665" y="1334"/>
                    <a:pt x="1672" y="1334"/>
                  </a:cubicBezTo>
                  <a:lnTo>
                    <a:pt x="1672" y="1334"/>
                  </a:lnTo>
                  <a:cubicBezTo>
                    <a:pt x="1675" y="1334"/>
                    <a:pt x="1679" y="1334"/>
                    <a:pt x="1683" y="1334"/>
                  </a:cubicBezTo>
                  <a:lnTo>
                    <a:pt x="1683" y="1334"/>
                  </a:lnTo>
                  <a:cubicBezTo>
                    <a:pt x="1719" y="1336"/>
                    <a:pt x="1757" y="1337"/>
                    <a:pt x="1795" y="1338"/>
                  </a:cubicBezTo>
                  <a:lnTo>
                    <a:pt x="1795" y="1338"/>
                  </a:lnTo>
                  <a:cubicBezTo>
                    <a:pt x="1796" y="1338"/>
                    <a:pt x="1798" y="1339"/>
                    <a:pt x="1798" y="1339"/>
                  </a:cubicBezTo>
                  <a:lnTo>
                    <a:pt x="1798" y="1339"/>
                  </a:lnTo>
                  <a:cubicBezTo>
                    <a:pt x="1803" y="1339"/>
                    <a:pt x="1806" y="1339"/>
                    <a:pt x="1810" y="1339"/>
                  </a:cubicBezTo>
                  <a:lnTo>
                    <a:pt x="1810" y="1339"/>
                  </a:lnTo>
                  <a:cubicBezTo>
                    <a:pt x="1844" y="1339"/>
                    <a:pt x="1880" y="1339"/>
                    <a:pt x="1914" y="1339"/>
                  </a:cubicBezTo>
                  <a:lnTo>
                    <a:pt x="1914" y="1339"/>
                  </a:lnTo>
                  <a:cubicBezTo>
                    <a:pt x="1919" y="1339"/>
                    <a:pt x="1925" y="1339"/>
                    <a:pt x="1930" y="1339"/>
                  </a:cubicBezTo>
                  <a:lnTo>
                    <a:pt x="1930" y="1339"/>
                  </a:lnTo>
                  <a:cubicBezTo>
                    <a:pt x="1939" y="1339"/>
                    <a:pt x="1949" y="1339"/>
                    <a:pt x="1959" y="1339"/>
                  </a:cubicBezTo>
                  <a:lnTo>
                    <a:pt x="1959" y="1339"/>
                  </a:lnTo>
                  <a:cubicBezTo>
                    <a:pt x="1968" y="1339"/>
                    <a:pt x="1976" y="1339"/>
                    <a:pt x="1985" y="1339"/>
                  </a:cubicBezTo>
                  <a:lnTo>
                    <a:pt x="1985" y="1339"/>
                  </a:lnTo>
                  <a:cubicBezTo>
                    <a:pt x="2009" y="1339"/>
                    <a:pt x="2032" y="1339"/>
                    <a:pt x="2056" y="1338"/>
                  </a:cubicBezTo>
                  <a:lnTo>
                    <a:pt x="2056" y="1338"/>
                  </a:lnTo>
                  <a:cubicBezTo>
                    <a:pt x="2060" y="1338"/>
                    <a:pt x="2064" y="1338"/>
                    <a:pt x="2068" y="1338"/>
                  </a:cubicBezTo>
                  <a:lnTo>
                    <a:pt x="2068" y="1338"/>
                  </a:lnTo>
                  <a:cubicBezTo>
                    <a:pt x="2069" y="1338"/>
                    <a:pt x="2070" y="1338"/>
                    <a:pt x="2071" y="1338"/>
                  </a:cubicBezTo>
                  <a:lnTo>
                    <a:pt x="2071" y="1338"/>
                  </a:lnTo>
                  <a:cubicBezTo>
                    <a:pt x="2099" y="1337"/>
                    <a:pt x="2126" y="1336"/>
                    <a:pt x="2153" y="1335"/>
                  </a:cubicBezTo>
                  <a:lnTo>
                    <a:pt x="2153" y="1335"/>
                  </a:lnTo>
                  <a:cubicBezTo>
                    <a:pt x="2162" y="1334"/>
                    <a:pt x="2170" y="1334"/>
                    <a:pt x="2178" y="1334"/>
                  </a:cubicBezTo>
                  <a:lnTo>
                    <a:pt x="2178" y="1334"/>
                  </a:lnTo>
                  <a:cubicBezTo>
                    <a:pt x="2194" y="1332"/>
                    <a:pt x="2211" y="1332"/>
                    <a:pt x="2228" y="1331"/>
                  </a:cubicBezTo>
                  <a:lnTo>
                    <a:pt x="2228" y="1331"/>
                  </a:lnTo>
                  <a:cubicBezTo>
                    <a:pt x="2232" y="1331"/>
                    <a:pt x="2234" y="1331"/>
                    <a:pt x="2238" y="1331"/>
                  </a:cubicBezTo>
                  <a:lnTo>
                    <a:pt x="2238" y="1331"/>
                  </a:lnTo>
                  <a:cubicBezTo>
                    <a:pt x="2258" y="1329"/>
                    <a:pt x="2278" y="1328"/>
                    <a:pt x="2297" y="1327"/>
                  </a:cubicBezTo>
                  <a:lnTo>
                    <a:pt x="2297" y="1327"/>
                  </a:lnTo>
                  <a:cubicBezTo>
                    <a:pt x="2310" y="1326"/>
                    <a:pt x="2321" y="1325"/>
                    <a:pt x="2333" y="1324"/>
                  </a:cubicBezTo>
                  <a:lnTo>
                    <a:pt x="2333" y="1324"/>
                  </a:lnTo>
                  <a:cubicBezTo>
                    <a:pt x="2357" y="1322"/>
                    <a:pt x="2380" y="1321"/>
                    <a:pt x="2403" y="1318"/>
                  </a:cubicBezTo>
                  <a:lnTo>
                    <a:pt x="2403" y="1318"/>
                  </a:lnTo>
                  <a:cubicBezTo>
                    <a:pt x="2410" y="1318"/>
                    <a:pt x="2417" y="1317"/>
                    <a:pt x="2425" y="1316"/>
                  </a:cubicBezTo>
                  <a:lnTo>
                    <a:pt x="2425" y="1316"/>
                  </a:lnTo>
                  <a:cubicBezTo>
                    <a:pt x="2426" y="1316"/>
                    <a:pt x="2427" y="1316"/>
                    <a:pt x="2428" y="1316"/>
                  </a:cubicBezTo>
                  <a:lnTo>
                    <a:pt x="2428" y="1316"/>
                  </a:lnTo>
                  <a:cubicBezTo>
                    <a:pt x="2429" y="1316"/>
                    <a:pt x="2431" y="1315"/>
                    <a:pt x="2434" y="1315"/>
                  </a:cubicBezTo>
                  <a:lnTo>
                    <a:pt x="2434" y="1315"/>
                  </a:lnTo>
                  <a:cubicBezTo>
                    <a:pt x="2459" y="1313"/>
                    <a:pt x="2485" y="1310"/>
                    <a:pt x="2511" y="1308"/>
                  </a:cubicBezTo>
                  <a:lnTo>
                    <a:pt x="2511" y="1308"/>
                  </a:lnTo>
                  <a:cubicBezTo>
                    <a:pt x="2514" y="1307"/>
                    <a:pt x="2518" y="1307"/>
                    <a:pt x="2520" y="1307"/>
                  </a:cubicBezTo>
                  <a:lnTo>
                    <a:pt x="2520" y="1307"/>
                  </a:lnTo>
                  <a:cubicBezTo>
                    <a:pt x="2547" y="1304"/>
                    <a:pt x="2571" y="1300"/>
                    <a:pt x="2597" y="1298"/>
                  </a:cubicBezTo>
                  <a:lnTo>
                    <a:pt x="2597" y="1298"/>
                  </a:lnTo>
                  <a:cubicBezTo>
                    <a:pt x="2602" y="1297"/>
                    <a:pt x="2607" y="1296"/>
                    <a:pt x="2612" y="1295"/>
                  </a:cubicBezTo>
                  <a:lnTo>
                    <a:pt x="2612" y="1295"/>
                  </a:lnTo>
                  <a:cubicBezTo>
                    <a:pt x="2636" y="1292"/>
                    <a:pt x="2662" y="1288"/>
                    <a:pt x="2686" y="1285"/>
                  </a:cubicBezTo>
                  <a:lnTo>
                    <a:pt x="2686" y="1285"/>
                  </a:lnTo>
                  <a:cubicBezTo>
                    <a:pt x="2690" y="1284"/>
                    <a:pt x="2695" y="1283"/>
                    <a:pt x="2699" y="1283"/>
                  </a:cubicBezTo>
                  <a:lnTo>
                    <a:pt x="2699" y="1283"/>
                  </a:lnTo>
                  <a:cubicBezTo>
                    <a:pt x="2724" y="1279"/>
                    <a:pt x="2750" y="1275"/>
                    <a:pt x="2774" y="1270"/>
                  </a:cubicBezTo>
                  <a:lnTo>
                    <a:pt x="2774" y="1270"/>
                  </a:lnTo>
                  <a:cubicBezTo>
                    <a:pt x="2776" y="1270"/>
                    <a:pt x="2778" y="1270"/>
                    <a:pt x="2779" y="1269"/>
                  </a:cubicBezTo>
                  <a:lnTo>
                    <a:pt x="2779" y="1269"/>
                  </a:lnTo>
                  <a:cubicBezTo>
                    <a:pt x="2804" y="1265"/>
                    <a:pt x="2828" y="1261"/>
                    <a:pt x="2852" y="1256"/>
                  </a:cubicBezTo>
                  <a:lnTo>
                    <a:pt x="2852" y="1256"/>
                  </a:lnTo>
                  <a:cubicBezTo>
                    <a:pt x="2856" y="1256"/>
                    <a:pt x="2858" y="1255"/>
                    <a:pt x="2862" y="1254"/>
                  </a:cubicBezTo>
                  <a:lnTo>
                    <a:pt x="2862" y="1254"/>
                  </a:lnTo>
                  <a:cubicBezTo>
                    <a:pt x="2886" y="1250"/>
                    <a:pt x="2910" y="1244"/>
                    <a:pt x="2933" y="1239"/>
                  </a:cubicBezTo>
                  <a:lnTo>
                    <a:pt x="2933" y="1239"/>
                  </a:lnTo>
                  <a:cubicBezTo>
                    <a:pt x="2937" y="1239"/>
                    <a:pt x="2941" y="1238"/>
                    <a:pt x="2946" y="1237"/>
                  </a:cubicBezTo>
                  <a:lnTo>
                    <a:pt x="2946" y="1237"/>
                  </a:lnTo>
                  <a:cubicBezTo>
                    <a:pt x="2969" y="1232"/>
                    <a:pt x="2992" y="1226"/>
                    <a:pt x="3014" y="1220"/>
                  </a:cubicBezTo>
                  <a:lnTo>
                    <a:pt x="3014" y="1220"/>
                  </a:lnTo>
                  <a:cubicBezTo>
                    <a:pt x="3018" y="1220"/>
                    <a:pt x="3022" y="1219"/>
                    <a:pt x="3026" y="1218"/>
                  </a:cubicBezTo>
                  <a:lnTo>
                    <a:pt x="3026" y="1218"/>
                  </a:lnTo>
                  <a:cubicBezTo>
                    <a:pt x="3049" y="1212"/>
                    <a:pt x="3073" y="1206"/>
                    <a:pt x="3095" y="1200"/>
                  </a:cubicBezTo>
                  <a:lnTo>
                    <a:pt x="3095" y="1200"/>
                  </a:lnTo>
                  <a:cubicBezTo>
                    <a:pt x="3096" y="1200"/>
                    <a:pt x="3097" y="1199"/>
                    <a:pt x="3098" y="1199"/>
                  </a:cubicBezTo>
                  <a:lnTo>
                    <a:pt x="3098" y="1199"/>
                  </a:lnTo>
                  <a:cubicBezTo>
                    <a:pt x="3120" y="1193"/>
                    <a:pt x="3143" y="1187"/>
                    <a:pt x="3164" y="1180"/>
                  </a:cubicBezTo>
                  <a:lnTo>
                    <a:pt x="3164" y="1180"/>
                  </a:lnTo>
                  <a:cubicBezTo>
                    <a:pt x="3167" y="1180"/>
                    <a:pt x="3170" y="1178"/>
                    <a:pt x="3173" y="1178"/>
                  </a:cubicBezTo>
                  <a:lnTo>
                    <a:pt x="3173" y="1178"/>
                  </a:lnTo>
                  <a:cubicBezTo>
                    <a:pt x="3175" y="1177"/>
                    <a:pt x="3177" y="1176"/>
                    <a:pt x="3179" y="1176"/>
                  </a:cubicBezTo>
                  <a:lnTo>
                    <a:pt x="3179" y="1176"/>
                  </a:lnTo>
                  <a:cubicBezTo>
                    <a:pt x="3193" y="1172"/>
                    <a:pt x="3207" y="1167"/>
                    <a:pt x="3221" y="1162"/>
                  </a:cubicBezTo>
                  <a:lnTo>
                    <a:pt x="3221" y="1162"/>
                  </a:lnTo>
                  <a:cubicBezTo>
                    <a:pt x="3229" y="1160"/>
                    <a:pt x="3237" y="1157"/>
                    <a:pt x="3244" y="1154"/>
                  </a:cubicBezTo>
                  <a:lnTo>
                    <a:pt x="3244" y="1154"/>
                  </a:lnTo>
                  <a:cubicBezTo>
                    <a:pt x="3267" y="1147"/>
                    <a:pt x="3290" y="1139"/>
                    <a:pt x="3311" y="1131"/>
                  </a:cubicBezTo>
                  <a:lnTo>
                    <a:pt x="3311" y="1131"/>
                  </a:lnTo>
                  <a:cubicBezTo>
                    <a:pt x="3323" y="1126"/>
                    <a:pt x="3335" y="1122"/>
                    <a:pt x="3347" y="1118"/>
                  </a:cubicBezTo>
                  <a:lnTo>
                    <a:pt x="3347" y="1118"/>
                  </a:lnTo>
                  <a:cubicBezTo>
                    <a:pt x="3348" y="1117"/>
                    <a:pt x="3349" y="1117"/>
                    <a:pt x="3350" y="1117"/>
                  </a:cubicBezTo>
                  <a:lnTo>
                    <a:pt x="3350" y="1117"/>
                  </a:lnTo>
                  <a:cubicBezTo>
                    <a:pt x="3354" y="1115"/>
                    <a:pt x="3358" y="1112"/>
                    <a:pt x="3363" y="1111"/>
                  </a:cubicBezTo>
                  <a:lnTo>
                    <a:pt x="3363" y="1111"/>
                  </a:lnTo>
                  <a:cubicBezTo>
                    <a:pt x="3368" y="1109"/>
                    <a:pt x="3372" y="1108"/>
                    <a:pt x="3377" y="1106"/>
                  </a:cubicBezTo>
                  <a:lnTo>
                    <a:pt x="3377" y="1106"/>
                  </a:lnTo>
                  <a:cubicBezTo>
                    <a:pt x="3382" y="1103"/>
                    <a:pt x="3387" y="1101"/>
                    <a:pt x="3393" y="1099"/>
                  </a:cubicBezTo>
                  <a:lnTo>
                    <a:pt x="3393" y="1099"/>
                  </a:lnTo>
                  <a:cubicBezTo>
                    <a:pt x="3398" y="1097"/>
                    <a:pt x="3402" y="1095"/>
                    <a:pt x="3406" y="1093"/>
                  </a:cubicBezTo>
                  <a:lnTo>
                    <a:pt x="3406" y="1093"/>
                  </a:lnTo>
                  <a:cubicBezTo>
                    <a:pt x="3412" y="1091"/>
                    <a:pt x="3418" y="1089"/>
                    <a:pt x="3422" y="1086"/>
                  </a:cubicBezTo>
                  <a:lnTo>
                    <a:pt x="3422" y="1086"/>
                  </a:lnTo>
                  <a:cubicBezTo>
                    <a:pt x="3427" y="1084"/>
                    <a:pt x="3431" y="1082"/>
                    <a:pt x="3435" y="1081"/>
                  </a:cubicBezTo>
                  <a:lnTo>
                    <a:pt x="3435" y="1081"/>
                  </a:lnTo>
                  <a:cubicBezTo>
                    <a:pt x="3441" y="1078"/>
                    <a:pt x="3445" y="1076"/>
                    <a:pt x="3451" y="1073"/>
                  </a:cubicBezTo>
                  <a:lnTo>
                    <a:pt x="3451" y="1073"/>
                  </a:lnTo>
                  <a:cubicBezTo>
                    <a:pt x="3455" y="1072"/>
                    <a:pt x="3458" y="1070"/>
                    <a:pt x="3463" y="1068"/>
                  </a:cubicBezTo>
                  <a:lnTo>
                    <a:pt x="3463" y="1068"/>
                  </a:lnTo>
                  <a:cubicBezTo>
                    <a:pt x="3463" y="1068"/>
                    <a:pt x="3463" y="1067"/>
                    <a:pt x="3464" y="1067"/>
                  </a:cubicBezTo>
                  <a:lnTo>
                    <a:pt x="3464" y="1067"/>
                  </a:lnTo>
                  <a:cubicBezTo>
                    <a:pt x="3465" y="1067"/>
                    <a:pt x="3465" y="1066"/>
                    <a:pt x="3466" y="1066"/>
                  </a:cubicBezTo>
                  <a:lnTo>
                    <a:pt x="3466" y="1066"/>
                  </a:lnTo>
                  <a:cubicBezTo>
                    <a:pt x="3479" y="1059"/>
                    <a:pt x="3491" y="1053"/>
                    <a:pt x="3504" y="1048"/>
                  </a:cubicBezTo>
                  <a:lnTo>
                    <a:pt x="3504" y="1048"/>
                  </a:lnTo>
                  <a:cubicBezTo>
                    <a:pt x="3506" y="1047"/>
                    <a:pt x="3508" y="1045"/>
                    <a:pt x="3510" y="1044"/>
                  </a:cubicBezTo>
                  <a:lnTo>
                    <a:pt x="3510" y="1044"/>
                  </a:lnTo>
                  <a:cubicBezTo>
                    <a:pt x="3522" y="1037"/>
                    <a:pt x="3534" y="1031"/>
                    <a:pt x="3546" y="1024"/>
                  </a:cubicBezTo>
                  <a:lnTo>
                    <a:pt x="3546" y="1024"/>
                  </a:lnTo>
                  <a:cubicBezTo>
                    <a:pt x="3547" y="1023"/>
                    <a:pt x="3548" y="1023"/>
                    <a:pt x="3549" y="1023"/>
                  </a:cubicBezTo>
                  <a:lnTo>
                    <a:pt x="3549" y="1023"/>
                  </a:lnTo>
                  <a:cubicBezTo>
                    <a:pt x="3551" y="1022"/>
                    <a:pt x="3552" y="1021"/>
                    <a:pt x="3554" y="1020"/>
                  </a:cubicBezTo>
                  <a:lnTo>
                    <a:pt x="3554" y="1020"/>
                  </a:lnTo>
                  <a:cubicBezTo>
                    <a:pt x="3563" y="1014"/>
                    <a:pt x="3573" y="1009"/>
                    <a:pt x="3583" y="1003"/>
                  </a:cubicBezTo>
                  <a:lnTo>
                    <a:pt x="3583" y="1003"/>
                  </a:lnTo>
                  <a:cubicBezTo>
                    <a:pt x="3583" y="1002"/>
                    <a:pt x="3584" y="1002"/>
                    <a:pt x="3585" y="1001"/>
                  </a:cubicBezTo>
                  <a:lnTo>
                    <a:pt x="3585" y="1001"/>
                  </a:lnTo>
                  <a:cubicBezTo>
                    <a:pt x="3595" y="996"/>
                    <a:pt x="3605" y="989"/>
                    <a:pt x="3614" y="983"/>
                  </a:cubicBezTo>
                  <a:lnTo>
                    <a:pt x="3614" y="983"/>
                  </a:lnTo>
                  <a:cubicBezTo>
                    <a:pt x="3615" y="983"/>
                    <a:pt x="3616" y="982"/>
                    <a:pt x="3618" y="981"/>
                  </a:cubicBezTo>
                  <a:lnTo>
                    <a:pt x="3618" y="981"/>
                  </a:lnTo>
                  <a:cubicBezTo>
                    <a:pt x="3619" y="980"/>
                    <a:pt x="3619" y="979"/>
                    <a:pt x="3621" y="978"/>
                  </a:cubicBezTo>
                  <a:lnTo>
                    <a:pt x="3621" y="978"/>
                  </a:lnTo>
                  <a:cubicBezTo>
                    <a:pt x="3629" y="973"/>
                    <a:pt x="3636" y="967"/>
                    <a:pt x="3644" y="962"/>
                  </a:cubicBezTo>
                  <a:lnTo>
                    <a:pt x="3644" y="962"/>
                  </a:lnTo>
                  <a:cubicBezTo>
                    <a:pt x="3645" y="961"/>
                    <a:pt x="3646" y="960"/>
                    <a:pt x="3647" y="960"/>
                  </a:cubicBezTo>
                  <a:lnTo>
                    <a:pt x="3647" y="960"/>
                  </a:lnTo>
                  <a:cubicBezTo>
                    <a:pt x="3655" y="953"/>
                    <a:pt x="3663" y="947"/>
                    <a:pt x="3671" y="941"/>
                  </a:cubicBezTo>
                  <a:lnTo>
                    <a:pt x="3671" y="941"/>
                  </a:lnTo>
                  <a:cubicBezTo>
                    <a:pt x="3672" y="941"/>
                    <a:pt x="3672" y="941"/>
                    <a:pt x="3673" y="940"/>
                  </a:cubicBezTo>
                  <a:lnTo>
                    <a:pt x="3673" y="940"/>
                  </a:lnTo>
                  <a:cubicBezTo>
                    <a:pt x="3674" y="939"/>
                    <a:pt x="3675" y="937"/>
                    <a:pt x="3677" y="936"/>
                  </a:cubicBezTo>
                  <a:lnTo>
                    <a:pt x="3677" y="936"/>
                  </a:lnTo>
                  <a:cubicBezTo>
                    <a:pt x="3683" y="932"/>
                    <a:pt x="3688" y="927"/>
                    <a:pt x="3694" y="923"/>
                  </a:cubicBezTo>
                  <a:lnTo>
                    <a:pt x="3694" y="923"/>
                  </a:lnTo>
                  <a:cubicBezTo>
                    <a:pt x="3695" y="921"/>
                    <a:pt x="3698" y="919"/>
                    <a:pt x="3699" y="918"/>
                  </a:cubicBezTo>
                  <a:lnTo>
                    <a:pt x="3699" y="918"/>
                  </a:lnTo>
                  <a:cubicBezTo>
                    <a:pt x="3705" y="911"/>
                    <a:pt x="3712" y="905"/>
                    <a:pt x="3718" y="899"/>
                  </a:cubicBezTo>
                  <a:lnTo>
                    <a:pt x="3718" y="899"/>
                  </a:lnTo>
                  <a:cubicBezTo>
                    <a:pt x="3719" y="899"/>
                    <a:pt x="3719" y="899"/>
                    <a:pt x="3719" y="898"/>
                  </a:cubicBezTo>
                  <a:lnTo>
                    <a:pt x="3719" y="898"/>
                  </a:lnTo>
                  <a:cubicBezTo>
                    <a:pt x="3721" y="898"/>
                    <a:pt x="3721" y="897"/>
                    <a:pt x="3722" y="896"/>
                  </a:cubicBezTo>
                  <a:lnTo>
                    <a:pt x="3722" y="896"/>
                  </a:lnTo>
                  <a:cubicBezTo>
                    <a:pt x="3727" y="891"/>
                    <a:pt x="3731" y="886"/>
                    <a:pt x="3736" y="881"/>
                  </a:cubicBezTo>
                  <a:lnTo>
                    <a:pt x="3736" y="881"/>
                  </a:lnTo>
                  <a:cubicBezTo>
                    <a:pt x="3738" y="880"/>
                    <a:pt x="3739" y="878"/>
                    <a:pt x="3741" y="875"/>
                  </a:cubicBezTo>
                  <a:lnTo>
                    <a:pt x="3741" y="875"/>
                  </a:lnTo>
                  <a:cubicBezTo>
                    <a:pt x="3746" y="870"/>
                    <a:pt x="3750" y="865"/>
                    <a:pt x="3755" y="860"/>
                  </a:cubicBezTo>
                  <a:lnTo>
                    <a:pt x="3755" y="860"/>
                  </a:lnTo>
                  <a:cubicBezTo>
                    <a:pt x="3756" y="859"/>
                    <a:pt x="3757" y="858"/>
                    <a:pt x="3757" y="858"/>
                  </a:cubicBezTo>
                  <a:lnTo>
                    <a:pt x="3757" y="858"/>
                  </a:lnTo>
                  <a:lnTo>
                    <a:pt x="3757" y="858"/>
                  </a:lnTo>
                  <a:lnTo>
                    <a:pt x="3757" y="858"/>
                  </a:lnTo>
                  <a:cubicBezTo>
                    <a:pt x="3762" y="852"/>
                    <a:pt x="3767" y="845"/>
                    <a:pt x="3771" y="839"/>
                  </a:cubicBezTo>
                  <a:lnTo>
                    <a:pt x="3771" y="839"/>
                  </a:lnTo>
                  <a:cubicBezTo>
                    <a:pt x="3773" y="837"/>
                    <a:pt x="3774" y="835"/>
                    <a:pt x="3774" y="833"/>
                  </a:cubicBezTo>
                  <a:lnTo>
                    <a:pt x="3774" y="833"/>
                  </a:lnTo>
                  <a:cubicBezTo>
                    <a:pt x="3778" y="829"/>
                    <a:pt x="3781" y="824"/>
                    <a:pt x="3785" y="820"/>
                  </a:cubicBezTo>
                  <a:lnTo>
                    <a:pt x="3785" y="820"/>
                  </a:lnTo>
                  <a:cubicBezTo>
                    <a:pt x="3786" y="818"/>
                    <a:pt x="3787" y="817"/>
                    <a:pt x="3787" y="816"/>
                  </a:cubicBezTo>
                  <a:lnTo>
                    <a:pt x="3787" y="816"/>
                  </a:lnTo>
                  <a:cubicBezTo>
                    <a:pt x="3787" y="816"/>
                    <a:pt x="3787" y="815"/>
                    <a:pt x="3788" y="815"/>
                  </a:cubicBezTo>
                  <a:lnTo>
                    <a:pt x="3788" y="815"/>
                  </a:lnTo>
                  <a:cubicBezTo>
                    <a:pt x="3791" y="808"/>
                    <a:pt x="3795" y="802"/>
                    <a:pt x="3798" y="795"/>
                  </a:cubicBezTo>
                  <a:lnTo>
                    <a:pt x="3798" y="795"/>
                  </a:lnTo>
                  <a:cubicBezTo>
                    <a:pt x="3799" y="794"/>
                    <a:pt x="3799" y="793"/>
                    <a:pt x="3800" y="792"/>
                  </a:cubicBezTo>
                  <a:lnTo>
                    <a:pt x="3800" y="792"/>
                  </a:lnTo>
                  <a:cubicBezTo>
                    <a:pt x="3803" y="787"/>
                    <a:pt x="3805" y="781"/>
                    <a:pt x="3808" y="776"/>
                  </a:cubicBezTo>
                  <a:lnTo>
                    <a:pt x="3808" y="776"/>
                  </a:lnTo>
                  <a:cubicBezTo>
                    <a:pt x="3809" y="775"/>
                    <a:pt x="3809" y="774"/>
                    <a:pt x="3810" y="773"/>
                  </a:cubicBezTo>
                  <a:lnTo>
                    <a:pt x="3810" y="773"/>
                  </a:lnTo>
                  <a:cubicBezTo>
                    <a:pt x="3810" y="772"/>
                    <a:pt x="3810" y="771"/>
                    <a:pt x="3810" y="770"/>
                  </a:cubicBezTo>
                  <a:lnTo>
                    <a:pt x="3810" y="770"/>
                  </a:lnTo>
                  <a:cubicBezTo>
                    <a:pt x="3813" y="764"/>
                    <a:pt x="3816" y="757"/>
                    <a:pt x="3818" y="751"/>
                  </a:cubicBezTo>
                  <a:lnTo>
                    <a:pt x="3818" y="751"/>
                  </a:lnTo>
                  <a:cubicBezTo>
                    <a:pt x="3818" y="750"/>
                    <a:pt x="3818" y="750"/>
                    <a:pt x="3818" y="750"/>
                  </a:cubicBezTo>
                  <a:lnTo>
                    <a:pt x="3818" y="750"/>
                  </a:lnTo>
                  <a:cubicBezTo>
                    <a:pt x="3820" y="744"/>
                    <a:pt x="3823" y="737"/>
                    <a:pt x="3823" y="731"/>
                  </a:cubicBezTo>
                  <a:lnTo>
                    <a:pt x="3823" y="731"/>
                  </a:lnTo>
                  <a:cubicBezTo>
                    <a:pt x="3824" y="730"/>
                    <a:pt x="3824" y="729"/>
                    <a:pt x="3824" y="728"/>
                  </a:cubicBezTo>
                  <a:lnTo>
                    <a:pt x="3824" y="728"/>
                  </a:lnTo>
                  <a:cubicBezTo>
                    <a:pt x="3824" y="727"/>
                    <a:pt x="3825" y="727"/>
                    <a:pt x="3825" y="726"/>
                  </a:cubicBezTo>
                  <a:lnTo>
                    <a:pt x="3825" y="726"/>
                  </a:lnTo>
                  <a:cubicBezTo>
                    <a:pt x="3827" y="718"/>
                    <a:pt x="3827" y="711"/>
                    <a:pt x="3828" y="704"/>
                  </a:cubicBezTo>
                  <a:lnTo>
                    <a:pt x="3828" y="704"/>
                  </a:lnTo>
                  <a:lnTo>
                    <a:pt x="3828" y="704"/>
                  </a:lnTo>
                  <a:lnTo>
                    <a:pt x="3828" y="704"/>
                  </a:lnTo>
                  <a:cubicBezTo>
                    <a:pt x="3829" y="697"/>
                    <a:pt x="3830" y="690"/>
                    <a:pt x="3830" y="683"/>
                  </a:cubicBezTo>
                  <a:lnTo>
                    <a:pt x="3830" y="683"/>
                  </a:lnTo>
                  <a:cubicBezTo>
                    <a:pt x="3830" y="682"/>
                    <a:pt x="3831" y="681"/>
                    <a:pt x="3831" y="680"/>
                  </a:cubicBezTo>
                  <a:lnTo>
                    <a:pt x="3831" y="680"/>
                  </a:lnTo>
                  <a:cubicBezTo>
                    <a:pt x="3831" y="678"/>
                    <a:pt x="3831" y="675"/>
                    <a:pt x="3831" y="674"/>
                  </a:cubicBezTo>
                  <a:lnTo>
                    <a:pt x="3832" y="7"/>
                  </a:lnTo>
                  <a:lnTo>
                    <a:pt x="3832" y="7"/>
                  </a:lnTo>
                  <a:cubicBezTo>
                    <a:pt x="3832" y="11"/>
                    <a:pt x="3832" y="14"/>
                    <a:pt x="3832" y="1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3DA163A7-E34D-4B8B-9111-59C6D4CD6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0125" y="11778804"/>
              <a:ext cx="3409655" cy="1192790"/>
            </a:xfrm>
            <a:custGeom>
              <a:avLst/>
              <a:gdLst>
                <a:gd name="T0" fmla="*/ 3819 w 3833"/>
                <a:gd name="T1" fmla="*/ 85 h 1340"/>
                <a:gd name="T2" fmla="*/ 3789 w 3833"/>
                <a:gd name="T3" fmla="*/ 149 h 1340"/>
                <a:gd name="T4" fmla="*/ 3743 w 3833"/>
                <a:gd name="T5" fmla="*/ 210 h 1340"/>
                <a:gd name="T6" fmla="*/ 3678 w 3833"/>
                <a:gd name="T7" fmla="*/ 271 h 1340"/>
                <a:gd name="T8" fmla="*/ 3586 w 3833"/>
                <a:gd name="T9" fmla="*/ 336 h 1340"/>
                <a:gd name="T10" fmla="*/ 3467 w 3833"/>
                <a:gd name="T11" fmla="*/ 400 h 1340"/>
                <a:gd name="T12" fmla="*/ 3394 w 3833"/>
                <a:gd name="T13" fmla="*/ 433 h 1340"/>
                <a:gd name="T14" fmla="*/ 3222 w 3833"/>
                <a:gd name="T15" fmla="*/ 497 h 1340"/>
                <a:gd name="T16" fmla="*/ 3016 w 3833"/>
                <a:gd name="T17" fmla="*/ 555 h 1340"/>
                <a:gd name="T18" fmla="*/ 2776 w 3833"/>
                <a:gd name="T19" fmla="*/ 605 h 1340"/>
                <a:gd name="T20" fmla="*/ 2512 w 3833"/>
                <a:gd name="T21" fmla="*/ 642 h 1340"/>
                <a:gd name="T22" fmla="*/ 2239 w 3833"/>
                <a:gd name="T23" fmla="*/ 665 h 1340"/>
                <a:gd name="T24" fmla="*/ 1960 w 3833"/>
                <a:gd name="T25" fmla="*/ 674 h 1340"/>
                <a:gd name="T26" fmla="*/ 1571 w 3833"/>
                <a:gd name="T27" fmla="*/ 662 h 1340"/>
                <a:gd name="T28" fmla="*/ 1216 w 3833"/>
                <a:gd name="T29" fmla="*/ 626 h 1340"/>
                <a:gd name="T30" fmla="*/ 983 w 3833"/>
                <a:gd name="T31" fmla="*/ 588 h 1340"/>
                <a:gd name="T32" fmla="*/ 734 w 3833"/>
                <a:gd name="T33" fmla="*/ 530 h 1340"/>
                <a:gd name="T34" fmla="*/ 537 w 3833"/>
                <a:gd name="T35" fmla="*/ 467 h 1340"/>
                <a:gd name="T36" fmla="*/ 438 w 3833"/>
                <a:gd name="T37" fmla="*/ 428 h 1340"/>
                <a:gd name="T38" fmla="*/ 350 w 3833"/>
                <a:gd name="T39" fmla="*/ 387 h 1340"/>
                <a:gd name="T40" fmla="*/ 270 w 3833"/>
                <a:gd name="T41" fmla="*/ 344 h 1340"/>
                <a:gd name="T42" fmla="*/ 193 w 3833"/>
                <a:gd name="T43" fmla="*/ 293 h 1340"/>
                <a:gd name="T44" fmla="*/ 136 w 3833"/>
                <a:gd name="T45" fmla="*/ 248 h 1340"/>
                <a:gd name="T46" fmla="*/ 88 w 3833"/>
                <a:gd name="T47" fmla="*/ 201 h 1340"/>
                <a:gd name="T48" fmla="*/ 52 w 3833"/>
                <a:gd name="T49" fmla="*/ 154 h 1340"/>
                <a:gd name="T50" fmla="*/ 25 w 3833"/>
                <a:gd name="T51" fmla="*/ 105 h 1340"/>
                <a:gd name="T52" fmla="*/ 8 w 3833"/>
                <a:gd name="T53" fmla="*/ 55 h 1340"/>
                <a:gd name="T54" fmla="*/ 0 w 3833"/>
                <a:gd name="T55" fmla="*/ 666 h 1340"/>
                <a:gd name="T56" fmla="*/ 7 w 3833"/>
                <a:gd name="T57" fmla="*/ 721 h 1340"/>
                <a:gd name="T58" fmla="*/ 23 w 3833"/>
                <a:gd name="T59" fmla="*/ 770 h 1340"/>
                <a:gd name="T60" fmla="*/ 50 w 3833"/>
                <a:gd name="T61" fmla="*/ 819 h 1340"/>
                <a:gd name="T62" fmla="*/ 88 w 3833"/>
                <a:gd name="T63" fmla="*/ 867 h 1340"/>
                <a:gd name="T64" fmla="*/ 134 w 3833"/>
                <a:gd name="T65" fmla="*/ 913 h 1340"/>
                <a:gd name="T66" fmla="*/ 191 w 3833"/>
                <a:gd name="T67" fmla="*/ 960 h 1340"/>
                <a:gd name="T68" fmla="*/ 268 w 3833"/>
                <a:gd name="T69" fmla="*/ 1009 h 1340"/>
                <a:gd name="T70" fmla="*/ 348 w 3833"/>
                <a:gd name="T71" fmla="*/ 1053 h 1340"/>
                <a:gd name="T72" fmla="*/ 437 w 3833"/>
                <a:gd name="T73" fmla="*/ 1094 h 1340"/>
                <a:gd name="T74" fmla="*/ 535 w 3833"/>
                <a:gd name="T75" fmla="*/ 1132 h 1340"/>
                <a:gd name="T76" fmla="*/ 684 w 3833"/>
                <a:gd name="T77" fmla="*/ 1181 h 1340"/>
                <a:gd name="T78" fmla="*/ 837 w 3833"/>
                <a:gd name="T79" fmla="*/ 1222 h 1340"/>
                <a:gd name="T80" fmla="*/ 1071 w 3833"/>
                <a:gd name="T81" fmla="*/ 1270 h 1340"/>
                <a:gd name="T82" fmla="*/ 1215 w 3833"/>
                <a:gd name="T83" fmla="*/ 1292 h 1340"/>
                <a:gd name="T84" fmla="*/ 1439 w 3833"/>
                <a:gd name="T85" fmla="*/ 1318 h 1340"/>
                <a:gd name="T86" fmla="*/ 1683 w 3833"/>
                <a:gd name="T87" fmla="*/ 1334 h 1340"/>
                <a:gd name="T88" fmla="*/ 1959 w 3833"/>
                <a:gd name="T89" fmla="*/ 1339 h 1340"/>
                <a:gd name="T90" fmla="*/ 2178 w 3833"/>
                <a:gd name="T91" fmla="*/ 1334 h 1340"/>
                <a:gd name="T92" fmla="*/ 2425 w 3833"/>
                <a:gd name="T93" fmla="*/ 1316 h 1340"/>
                <a:gd name="T94" fmla="*/ 2612 w 3833"/>
                <a:gd name="T95" fmla="*/ 1295 h 1340"/>
                <a:gd name="T96" fmla="*/ 2862 w 3833"/>
                <a:gd name="T97" fmla="*/ 1254 h 1340"/>
                <a:gd name="T98" fmla="*/ 3098 w 3833"/>
                <a:gd name="T99" fmla="*/ 1199 h 1340"/>
                <a:gd name="T100" fmla="*/ 3311 w 3833"/>
                <a:gd name="T101" fmla="*/ 1131 h 1340"/>
                <a:gd name="T102" fmla="*/ 3406 w 3833"/>
                <a:gd name="T103" fmla="*/ 1093 h 1340"/>
                <a:gd name="T104" fmla="*/ 3466 w 3833"/>
                <a:gd name="T105" fmla="*/ 1066 h 1340"/>
                <a:gd name="T106" fmla="*/ 3583 w 3833"/>
                <a:gd name="T107" fmla="*/ 1003 h 1340"/>
                <a:gd name="T108" fmla="*/ 3647 w 3833"/>
                <a:gd name="T109" fmla="*/ 960 h 1340"/>
                <a:gd name="T110" fmla="*/ 3718 w 3833"/>
                <a:gd name="T111" fmla="*/ 899 h 1340"/>
                <a:gd name="T112" fmla="*/ 3757 w 3833"/>
                <a:gd name="T113" fmla="*/ 858 h 1340"/>
                <a:gd name="T114" fmla="*/ 3788 w 3833"/>
                <a:gd name="T115" fmla="*/ 815 h 1340"/>
                <a:gd name="T116" fmla="*/ 3818 w 3833"/>
                <a:gd name="T117" fmla="*/ 751 h 1340"/>
                <a:gd name="T118" fmla="*/ 3828 w 3833"/>
                <a:gd name="T119" fmla="*/ 704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33" h="1340">
                  <a:moveTo>
                    <a:pt x="3832" y="17"/>
                  </a:moveTo>
                  <a:lnTo>
                    <a:pt x="3832" y="17"/>
                  </a:lnTo>
                  <a:cubicBezTo>
                    <a:pt x="3832" y="24"/>
                    <a:pt x="3831" y="31"/>
                    <a:pt x="3830" y="38"/>
                  </a:cubicBezTo>
                  <a:lnTo>
                    <a:pt x="3830" y="38"/>
                  </a:lnTo>
                  <a:lnTo>
                    <a:pt x="3830" y="38"/>
                  </a:lnTo>
                  <a:lnTo>
                    <a:pt x="3830" y="38"/>
                  </a:lnTo>
                  <a:cubicBezTo>
                    <a:pt x="3829" y="46"/>
                    <a:pt x="3827" y="53"/>
                    <a:pt x="3826" y="60"/>
                  </a:cubicBezTo>
                  <a:lnTo>
                    <a:pt x="3826" y="60"/>
                  </a:lnTo>
                  <a:cubicBezTo>
                    <a:pt x="3826" y="61"/>
                    <a:pt x="3825" y="63"/>
                    <a:pt x="3825" y="65"/>
                  </a:cubicBezTo>
                  <a:lnTo>
                    <a:pt x="3825" y="65"/>
                  </a:lnTo>
                  <a:cubicBezTo>
                    <a:pt x="3823" y="72"/>
                    <a:pt x="3822" y="79"/>
                    <a:pt x="3819" y="85"/>
                  </a:cubicBezTo>
                  <a:lnTo>
                    <a:pt x="3819" y="85"/>
                  </a:lnTo>
                  <a:lnTo>
                    <a:pt x="3819" y="85"/>
                  </a:lnTo>
                  <a:lnTo>
                    <a:pt x="3819" y="85"/>
                  </a:lnTo>
                  <a:cubicBezTo>
                    <a:pt x="3817" y="92"/>
                    <a:pt x="3815" y="98"/>
                    <a:pt x="3811" y="105"/>
                  </a:cubicBezTo>
                  <a:lnTo>
                    <a:pt x="3811" y="105"/>
                  </a:lnTo>
                  <a:cubicBezTo>
                    <a:pt x="3811" y="106"/>
                    <a:pt x="3810" y="108"/>
                    <a:pt x="3810" y="110"/>
                  </a:cubicBezTo>
                  <a:lnTo>
                    <a:pt x="3810" y="110"/>
                  </a:lnTo>
                  <a:cubicBezTo>
                    <a:pt x="3807" y="116"/>
                    <a:pt x="3804" y="121"/>
                    <a:pt x="3802" y="127"/>
                  </a:cubicBezTo>
                  <a:lnTo>
                    <a:pt x="3802" y="127"/>
                  </a:lnTo>
                  <a:cubicBezTo>
                    <a:pt x="3801" y="128"/>
                    <a:pt x="3800" y="129"/>
                    <a:pt x="3800" y="130"/>
                  </a:cubicBezTo>
                  <a:lnTo>
                    <a:pt x="3800" y="130"/>
                  </a:lnTo>
                  <a:cubicBezTo>
                    <a:pt x="3797" y="136"/>
                    <a:pt x="3793" y="142"/>
                    <a:pt x="3789" y="149"/>
                  </a:cubicBezTo>
                  <a:lnTo>
                    <a:pt x="3789" y="149"/>
                  </a:lnTo>
                  <a:cubicBezTo>
                    <a:pt x="3788" y="150"/>
                    <a:pt x="3787" y="152"/>
                    <a:pt x="3786" y="154"/>
                  </a:cubicBezTo>
                  <a:lnTo>
                    <a:pt x="3786" y="154"/>
                  </a:lnTo>
                  <a:cubicBezTo>
                    <a:pt x="3783" y="159"/>
                    <a:pt x="3780" y="163"/>
                    <a:pt x="3776" y="168"/>
                  </a:cubicBezTo>
                  <a:lnTo>
                    <a:pt x="3776" y="168"/>
                  </a:lnTo>
                  <a:cubicBezTo>
                    <a:pt x="3775" y="170"/>
                    <a:pt x="3774" y="172"/>
                    <a:pt x="3773" y="173"/>
                  </a:cubicBezTo>
                  <a:lnTo>
                    <a:pt x="3773" y="173"/>
                  </a:lnTo>
                  <a:cubicBezTo>
                    <a:pt x="3768" y="179"/>
                    <a:pt x="3763" y="185"/>
                    <a:pt x="3758" y="191"/>
                  </a:cubicBezTo>
                  <a:lnTo>
                    <a:pt x="3758" y="191"/>
                  </a:lnTo>
                  <a:cubicBezTo>
                    <a:pt x="3757" y="193"/>
                    <a:pt x="3757" y="194"/>
                    <a:pt x="3757" y="195"/>
                  </a:cubicBezTo>
                  <a:lnTo>
                    <a:pt x="3757" y="195"/>
                  </a:lnTo>
                  <a:cubicBezTo>
                    <a:pt x="3752" y="200"/>
                    <a:pt x="3747" y="205"/>
                    <a:pt x="3743" y="210"/>
                  </a:cubicBezTo>
                  <a:lnTo>
                    <a:pt x="3743" y="210"/>
                  </a:lnTo>
                  <a:cubicBezTo>
                    <a:pt x="3741" y="212"/>
                    <a:pt x="3739" y="214"/>
                    <a:pt x="3738" y="215"/>
                  </a:cubicBezTo>
                  <a:lnTo>
                    <a:pt x="3738" y="215"/>
                  </a:lnTo>
                  <a:cubicBezTo>
                    <a:pt x="3734" y="221"/>
                    <a:pt x="3728" y="226"/>
                    <a:pt x="3723" y="230"/>
                  </a:cubicBezTo>
                  <a:lnTo>
                    <a:pt x="3723" y="230"/>
                  </a:lnTo>
                  <a:cubicBezTo>
                    <a:pt x="3722" y="231"/>
                    <a:pt x="3721" y="233"/>
                    <a:pt x="3720" y="234"/>
                  </a:cubicBezTo>
                  <a:lnTo>
                    <a:pt x="3720" y="234"/>
                  </a:lnTo>
                  <a:cubicBezTo>
                    <a:pt x="3714" y="240"/>
                    <a:pt x="3707" y="246"/>
                    <a:pt x="3700" y="252"/>
                  </a:cubicBezTo>
                  <a:lnTo>
                    <a:pt x="3700" y="252"/>
                  </a:lnTo>
                  <a:cubicBezTo>
                    <a:pt x="3698" y="254"/>
                    <a:pt x="3697" y="256"/>
                    <a:pt x="3695" y="257"/>
                  </a:cubicBezTo>
                  <a:lnTo>
                    <a:pt x="3695" y="257"/>
                  </a:lnTo>
                  <a:cubicBezTo>
                    <a:pt x="3690" y="262"/>
                    <a:pt x="3684" y="266"/>
                    <a:pt x="3678" y="271"/>
                  </a:cubicBezTo>
                  <a:lnTo>
                    <a:pt x="3678" y="271"/>
                  </a:lnTo>
                  <a:cubicBezTo>
                    <a:pt x="3676" y="273"/>
                    <a:pt x="3674" y="274"/>
                    <a:pt x="3672" y="276"/>
                  </a:cubicBezTo>
                  <a:lnTo>
                    <a:pt x="3672" y="276"/>
                  </a:lnTo>
                  <a:cubicBezTo>
                    <a:pt x="3664" y="282"/>
                    <a:pt x="3656" y="288"/>
                    <a:pt x="3649" y="294"/>
                  </a:cubicBezTo>
                  <a:lnTo>
                    <a:pt x="3649" y="294"/>
                  </a:lnTo>
                  <a:cubicBezTo>
                    <a:pt x="3647" y="295"/>
                    <a:pt x="3646" y="296"/>
                    <a:pt x="3645" y="297"/>
                  </a:cubicBezTo>
                  <a:lnTo>
                    <a:pt x="3645" y="297"/>
                  </a:lnTo>
                  <a:cubicBezTo>
                    <a:pt x="3637" y="302"/>
                    <a:pt x="3630" y="307"/>
                    <a:pt x="3622" y="312"/>
                  </a:cubicBezTo>
                  <a:lnTo>
                    <a:pt x="3622" y="312"/>
                  </a:lnTo>
                  <a:cubicBezTo>
                    <a:pt x="3620" y="314"/>
                    <a:pt x="3618" y="316"/>
                    <a:pt x="3615" y="317"/>
                  </a:cubicBezTo>
                  <a:lnTo>
                    <a:pt x="3615" y="317"/>
                  </a:lnTo>
                  <a:cubicBezTo>
                    <a:pt x="3606" y="323"/>
                    <a:pt x="3596" y="330"/>
                    <a:pt x="3586" y="336"/>
                  </a:cubicBezTo>
                  <a:lnTo>
                    <a:pt x="3586" y="336"/>
                  </a:lnTo>
                  <a:cubicBezTo>
                    <a:pt x="3585" y="336"/>
                    <a:pt x="3584" y="337"/>
                    <a:pt x="3584" y="337"/>
                  </a:cubicBezTo>
                  <a:lnTo>
                    <a:pt x="3584" y="337"/>
                  </a:lnTo>
                  <a:cubicBezTo>
                    <a:pt x="3574" y="343"/>
                    <a:pt x="3565" y="349"/>
                    <a:pt x="3554" y="355"/>
                  </a:cubicBezTo>
                  <a:lnTo>
                    <a:pt x="3554" y="355"/>
                  </a:lnTo>
                  <a:cubicBezTo>
                    <a:pt x="3552" y="356"/>
                    <a:pt x="3550" y="358"/>
                    <a:pt x="3547" y="359"/>
                  </a:cubicBezTo>
                  <a:lnTo>
                    <a:pt x="3547" y="359"/>
                  </a:lnTo>
                  <a:cubicBezTo>
                    <a:pt x="3536" y="365"/>
                    <a:pt x="3524" y="372"/>
                    <a:pt x="3511" y="379"/>
                  </a:cubicBezTo>
                  <a:lnTo>
                    <a:pt x="3511" y="379"/>
                  </a:lnTo>
                  <a:cubicBezTo>
                    <a:pt x="3509" y="380"/>
                    <a:pt x="3507" y="381"/>
                    <a:pt x="3505" y="381"/>
                  </a:cubicBezTo>
                  <a:lnTo>
                    <a:pt x="3505" y="381"/>
                  </a:lnTo>
                  <a:cubicBezTo>
                    <a:pt x="3493" y="388"/>
                    <a:pt x="3480" y="394"/>
                    <a:pt x="3467" y="400"/>
                  </a:cubicBezTo>
                  <a:lnTo>
                    <a:pt x="3467" y="400"/>
                  </a:lnTo>
                  <a:cubicBezTo>
                    <a:pt x="3466" y="401"/>
                    <a:pt x="3465" y="402"/>
                    <a:pt x="3464" y="402"/>
                  </a:cubicBezTo>
                  <a:lnTo>
                    <a:pt x="3464" y="402"/>
                  </a:lnTo>
                  <a:cubicBezTo>
                    <a:pt x="3460" y="404"/>
                    <a:pt x="3456" y="405"/>
                    <a:pt x="3452" y="407"/>
                  </a:cubicBezTo>
                  <a:lnTo>
                    <a:pt x="3452" y="407"/>
                  </a:lnTo>
                  <a:cubicBezTo>
                    <a:pt x="3448" y="410"/>
                    <a:pt x="3441" y="412"/>
                    <a:pt x="3436" y="415"/>
                  </a:cubicBezTo>
                  <a:lnTo>
                    <a:pt x="3436" y="415"/>
                  </a:lnTo>
                  <a:cubicBezTo>
                    <a:pt x="3432" y="417"/>
                    <a:pt x="3428" y="418"/>
                    <a:pt x="3424" y="421"/>
                  </a:cubicBezTo>
                  <a:lnTo>
                    <a:pt x="3424" y="421"/>
                  </a:lnTo>
                  <a:cubicBezTo>
                    <a:pt x="3418" y="422"/>
                    <a:pt x="3413" y="425"/>
                    <a:pt x="3408" y="428"/>
                  </a:cubicBezTo>
                  <a:lnTo>
                    <a:pt x="3408" y="428"/>
                  </a:lnTo>
                  <a:cubicBezTo>
                    <a:pt x="3404" y="429"/>
                    <a:pt x="3399" y="431"/>
                    <a:pt x="3394" y="433"/>
                  </a:cubicBezTo>
                  <a:lnTo>
                    <a:pt x="3394" y="433"/>
                  </a:lnTo>
                  <a:cubicBezTo>
                    <a:pt x="3389" y="435"/>
                    <a:pt x="3384" y="438"/>
                    <a:pt x="3378" y="440"/>
                  </a:cubicBezTo>
                  <a:lnTo>
                    <a:pt x="3378" y="440"/>
                  </a:lnTo>
                  <a:cubicBezTo>
                    <a:pt x="3374" y="442"/>
                    <a:pt x="3369" y="444"/>
                    <a:pt x="3364" y="446"/>
                  </a:cubicBezTo>
                  <a:lnTo>
                    <a:pt x="3364" y="446"/>
                  </a:lnTo>
                  <a:cubicBezTo>
                    <a:pt x="3359" y="447"/>
                    <a:pt x="3354" y="450"/>
                    <a:pt x="3348" y="451"/>
                  </a:cubicBezTo>
                  <a:lnTo>
                    <a:pt x="3348" y="451"/>
                  </a:lnTo>
                  <a:cubicBezTo>
                    <a:pt x="3337" y="457"/>
                    <a:pt x="3325" y="461"/>
                    <a:pt x="3313" y="465"/>
                  </a:cubicBezTo>
                  <a:lnTo>
                    <a:pt x="3313" y="465"/>
                  </a:lnTo>
                  <a:cubicBezTo>
                    <a:pt x="3291" y="474"/>
                    <a:pt x="3268" y="481"/>
                    <a:pt x="3245" y="489"/>
                  </a:cubicBezTo>
                  <a:lnTo>
                    <a:pt x="3245" y="489"/>
                  </a:lnTo>
                  <a:cubicBezTo>
                    <a:pt x="3238" y="492"/>
                    <a:pt x="3230" y="494"/>
                    <a:pt x="3222" y="497"/>
                  </a:cubicBezTo>
                  <a:lnTo>
                    <a:pt x="3222" y="497"/>
                  </a:lnTo>
                  <a:cubicBezTo>
                    <a:pt x="3207" y="502"/>
                    <a:pt x="3191" y="507"/>
                    <a:pt x="3174" y="512"/>
                  </a:cubicBezTo>
                  <a:lnTo>
                    <a:pt x="3174" y="512"/>
                  </a:lnTo>
                  <a:cubicBezTo>
                    <a:pt x="3172" y="513"/>
                    <a:pt x="3168" y="513"/>
                    <a:pt x="3166" y="514"/>
                  </a:cubicBezTo>
                  <a:lnTo>
                    <a:pt x="3166" y="514"/>
                  </a:lnTo>
                  <a:cubicBezTo>
                    <a:pt x="3143" y="521"/>
                    <a:pt x="3122" y="528"/>
                    <a:pt x="3099" y="534"/>
                  </a:cubicBezTo>
                  <a:lnTo>
                    <a:pt x="3099" y="534"/>
                  </a:lnTo>
                  <a:cubicBezTo>
                    <a:pt x="3098" y="534"/>
                    <a:pt x="3097" y="534"/>
                    <a:pt x="3096" y="535"/>
                  </a:cubicBezTo>
                  <a:lnTo>
                    <a:pt x="3096" y="535"/>
                  </a:lnTo>
                  <a:cubicBezTo>
                    <a:pt x="3073" y="541"/>
                    <a:pt x="3050" y="547"/>
                    <a:pt x="3027" y="553"/>
                  </a:cubicBezTo>
                  <a:lnTo>
                    <a:pt x="3027" y="553"/>
                  </a:lnTo>
                  <a:cubicBezTo>
                    <a:pt x="3024" y="553"/>
                    <a:pt x="3019" y="554"/>
                    <a:pt x="3016" y="555"/>
                  </a:cubicBezTo>
                  <a:lnTo>
                    <a:pt x="3016" y="555"/>
                  </a:lnTo>
                  <a:cubicBezTo>
                    <a:pt x="2993" y="560"/>
                    <a:pt x="2971" y="566"/>
                    <a:pt x="2947" y="571"/>
                  </a:cubicBezTo>
                  <a:lnTo>
                    <a:pt x="2947" y="571"/>
                  </a:lnTo>
                  <a:cubicBezTo>
                    <a:pt x="2943" y="572"/>
                    <a:pt x="2939" y="573"/>
                    <a:pt x="2934" y="574"/>
                  </a:cubicBezTo>
                  <a:lnTo>
                    <a:pt x="2934" y="574"/>
                  </a:lnTo>
                  <a:cubicBezTo>
                    <a:pt x="2910" y="579"/>
                    <a:pt x="2886" y="583"/>
                    <a:pt x="2863" y="589"/>
                  </a:cubicBezTo>
                  <a:lnTo>
                    <a:pt x="2863" y="589"/>
                  </a:lnTo>
                  <a:cubicBezTo>
                    <a:pt x="2860" y="589"/>
                    <a:pt x="2857" y="589"/>
                    <a:pt x="2853" y="590"/>
                  </a:cubicBezTo>
                  <a:lnTo>
                    <a:pt x="2853" y="590"/>
                  </a:lnTo>
                  <a:cubicBezTo>
                    <a:pt x="2829" y="595"/>
                    <a:pt x="2805" y="600"/>
                    <a:pt x="2780" y="604"/>
                  </a:cubicBezTo>
                  <a:lnTo>
                    <a:pt x="2780" y="604"/>
                  </a:lnTo>
                  <a:cubicBezTo>
                    <a:pt x="2779" y="604"/>
                    <a:pt x="2778" y="604"/>
                    <a:pt x="2776" y="605"/>
                  </a:cubicBezTo>
                  <a:lnTo>
                    <a:pt x="2776" y="605"/>
                  </a:lnTo>
                  <a:cubicBezTo>
                    <a:pt x="2751" y="609"/>
                    <a:pt x="2725" y="613"/>
                    <a:pt x="2700" y="617"/>
                  </a:cubicBezTo>
                  <a:lnTo>
                    <a:pt x="2700" y="617"/>
                  </a:lnTo>
                  <a:cubicBezTo>
                    <a:pt x="2696" y="618"/>
                    <a:pt x="2691" y="619"/>
                    <a:pt x="2687" y="619"/>
                  </a:cubicBezTo>
                  <a:lnTo>
                    <a:pt x="2687" y="619"/>
                  </a:lnTo>
                  <a:cubicBezTo>
                    <a:pt x="2662" y="623"/>
                    <a:pt x="2637" y="626"/>
                    <a:pt x="2613" y="630"/>
                  </a:cubicBezTo>
                  <a:lnTo>
                    <a:pt x="2613" y="630"/>
                  </a:lnTo>
                  <a:cubicBezTo>
                    <a:pt x="2608" y="631"/>
                    <a:pt x="2603" y="631"/>
                    <a:pt x="2599" y="631"/>
                  </a:cubicBezTo>
                  <a:lnTo>
                    <a:pt x="2599" y="631"/>
                  </a:lnTo>
                  <a:cubicBezTo>
                    <a:pt x="2573" y="635"/>
                    <a:pt x="2547" y="638"/>
                    <a:pt x="2522" y="641"/>
                  </a:cubicBezTo>
                  <a:lnTo>
                    <a:pt x="2522" y="641"/>
                  </a:lnTo>
                  <a:cubicBezTo>
                    <a:pt x="2518" y="642"/>
                    <a:pt x="2516" y="642"/>
                    <a:pt x="2512" y="642"/>
                  </a:cubicBezTo>
                  <a:lnTo>
                    <a:pt x="2512" y="642"/>
                  </a:lnTo>
                  <a:cubicBezTo>
                    <a:pt x="2487" y="645"/>
                    <a:pt x="2460" y="648"/>
                    <a:pt x="2435" y="650"/>
                  </a:cubicBezTo>
                  <a:lnTo>
                    <a:pt x="2435" y="650"/>
                  </a:lnTo>
                  <a:cubicBezTo>
                    <a:pt x="2433" y="650"/>
                    <a:pt x="2431" y="650"/>
                    <a:pt x="2429" y="651"/>
                  </a:cubicBezTo>
                  <a:lnTo>
                    <a:pt x="2429" y="651"/>
                  </a:lnTo>
                  <a:cubicBezTo>
                    <a:pt x="2421" y="651"/>
                    <a:pt x="2412" y="652"/>
                    <a:pt x="2403" y="653"/>
                  </a:cubicBezTo>
                  <a:lnTo>
                    <a:pt x="2403" y="653"/>
                  </a:lnTo>
                  <a:cubicBezTo>
                    <a:pt x="2380" y="655"/>
                    <a:pt x="2357" y="657"/>
                    <a:pt x="2334" y="659"/>
                  </a:cubicBezTo>
                  <a:lnTo>
                    <a:pt x="2334" y="659"/>
                  </a:lnTo>
                  <a:cubicBezTo>
                    <a:pt x="2322" y="660"/>
                    <a:pt x="2310" y="661"/>
                    <a:pt x="2298" y="661"/>
                  </a:cubicBezTo>
                  <a:lnTo>
                    <a:pt x="2298" y="661"/>
                  </a:lnTo>
                  <a:cubicBezTo>
                    <a:pt x="2278" y="662"/>
                    <a:pt x="2259" y="664"/>
                    <a:pt x="2239" y="665"/>
                  </a:cubicBezTo>
                  <a:lnTo>
                    <a:pt x="2239" y="665"/>
                  </a:lnTo>
                  <a:cubicBezTo>
                    <a:pt x="2219" y="667"/>
                    <a:pt x="2199" y="667"/>
                    <a:pt x="2179" y="668"/>
                  </a:cubicBezTo>
                  <a:lnTo>
                    <a:pt x="2179" y="668"/>
                  </a:lnTo>
                  <a:cubicBezTo>
                    <a:pt x="2171" y="668"/>
                    <a:pt x="2163" y="669"/>
                    <a:pt x="2156" y="669"/>
                  </a:cubicBezTo>
                  <a:lnTo>
                    <a:pt x="2156" y="669"/>
                  </a:lnTo>
                  <a:cubicBezTo>
                    <a:pt x="2127" y="671"/>
                    <a:pt x="2098" y="672"/>
                    <a:pt x="2070" y="673"/>
                  </a:cubicBezTo>
                  <a:lnTo>
                    <a:pt x="2070" y="673"/>
                  </a:lnTo>
                  <a:cubicBezTo>
                    <a:pt x="2065" y="673"/>
                    <a:pt x="2061" y="673"/>
                    <a:pt x="2058" y="673"/>
                  </a:cubicBezTo>
                  <a:lnTo>
                    <a:pt x="2058" y="673"/>
                  </a:lnTo>
                  <a:cubicBezTo>
                    <a:pt x="2034" y="674"/>
                    <a:pt x="2010" y="674"/>
                    <a:pt x="1987" y="674"/>
                  </a:cubicBezTo>
                  <a:lnTo>
                    <a:pt x="1987" y="674"/>
                  </a:lnTo>
                  <a:cubicBezTo>
                    <a:pt x="1977" y="674"/>
                    <a:pt x="1969" y="674"/>
                    <a:pt x="1960" y="674"/>
                  </a:cubicBezTo>
                  <a:lnTo>
                    <a:pt x="1960" y="674"/>
                  </a:lnTo>
                  <a:cubicBezTo>
                    <a:pt x="1946" y="674"/>
                    <a:pt x="1930" y="674"/>
                    <a:pt x="1916" y="674"/>
                  </a:cubicBezTo>
                  <a:lnTo>
                    <a:pt x="1916" y="674"/>
                  </a:lnTo>
                  <a:cubicBezTo>
                    <a:pt x="1880" y="674"/>
                    <a:pt x="1846" y="674"/>
                    <a:pt x="1811" y="673"/>
                  </a:cubicBezTo>
                  <a:lnTo>
                    <a:pt x="1811" y="673"/>
                  </a:lnTo>
                  <a:cubicBezTo>
                    <a:pt x="1807" y="673"/>
                    <a:pt x="1802" y="673"/>
                    <a:pt x="1797" y="673"/>
                  </a:cubicBezTo>
                  <a:lnTo>
                    <a:pt x="1797" y="673"/>
                  </a:lnTo>
                  <a:cubicBezTo>
                    <a:pt x="1759" y="672"/>
                    <a:pt x="1721" y="670"/>
                    <a:pt x="1683" y="668"/>
                  </a:cubicBezTo>
                  <a:lnTo>
                    <a:pt x="1683" y="668"/>
                  </a:lnTo>
                  <a:cubicBezTo>
                    <a:pt x="1673" y="668"/>
                    <a:pt x="1663" y="667"/>
                    <a:pt x="1653" y="667"/>
                  </a:cubicBezTo>
                  <a:lnTo>
                    <a:pt x="1653" y="667"/>
                  </a:lnTo>
                  <a:cubicBezTo>
                    <a:pt x="1625" y="666"/>
                    <a:pt x="1598" y="664"/>
                    <a:pt x="1571" y="662"/>
                  </a:cubicBezTo>
                  <a:lnTo>
                    <a:pt x="1571" y="662"/>
                  </a:lnTo>
                  <a:cubicBezTo>
                    <a:pt x="1559" y="661"/>
                    <a:pt x="1548" y="661"/>
                    <a:pt x="1537" y="661"/>
                  </a:cubicBezTo>
                  <a:lnTo>
                    <a:pt x="1537" y="661"/>
                  </a:lnTo>
                  <a:cubicBezTo>
                    <a:pt x="1505" y="658"/>
                    <a:pt x="1472" y="655"/>
                    <a:pt x="1440" y="652"/>
                  </a:cubicBezTo>
                  <a:lnTo>
                    <a:pt x="1440" y="652"/>
                  </a:lnTo>
                  <a:cubicBezTo>
                    <a:pt x="1436" y="652"/>
                    <a:pt x="1433" y="652"/>
                    <a:pt x="1430" y="651"/>
                  </a:cubicBezTo>
                  <a:lnTo>
                    <a:pt x="1430" y="651"/>
                  </a:lnTo>
                  <a:cubicBezTo>
                    <a:pt x="1394" y="648"/>
                    <a:pt x="1359" y="644"/>
                    <a:pt x="1324" y="640"/>
                  </a:cubicBezTo>
                  <a:lnTo>
                    <a:pt x="1324" y="640"/>
                  </a:lnTo>
                  <a:cubicBezTo>
                    <a:pt x="1314" y="639"/>
                    <a:pt x="1304" y="638"/>
                    <a:pt x="1294" y="637"/>
                  </a:cubicBezTo>
                  <a:lnTo>
                    <a:pt x="1294" y="637"/>
                  </a:lnTo>
                  <a:cubicBezTo>
                    <a:pt x="1268" y="633"/>
                    <a:pt x="1242" y="630"/>
                    <a:pt x="1216" y="626"/>
                  </a:cubicBezTo>
                  <a:lnTo>
                    <a:pt x="1216" y="626"/>
                  </a:lnTo>
                  <a:cubicBezTo>
                    <a:pt x="1206" y="625"/>
                    <a:pt x="1195" y="624"/>
                    <a:pt x="1184" y="622"/>
                  </a:cubicBezTo>
                  <a:lnTo>
                    <a:pt x="1184" y="622"/>
                  </a:lnTo>
                  <a:cubicBezTo>
                    <a:pt x="1152" y="618"/>
                    <a:pt x="1120" y="612"/>
                    <a:pt x="1087" y="607"/>
                  </a:cubicBezTo>
                  <a:lnTo>
                    <a:pt x="1087" y="607"/>
                  </a:lnTo>
                  <a:cubicBezTo>
                    <a:pt x="1084" y="607"/>
                    <a:pt x="1082" y="606"/>
                    <a:pt x="1079" y="606"/>
                  </a:cubicBezTo>
                  <a:lnTo>
                    <a:pt x="1079" y="606"/>
                  </a:lnTo>
                  <a:cubicBezTo>
                    <a:pt x="1077" y="605"/>
                    <a:pt x="1075" y="605"/>
                    <a:pt x="1073" y="604"/>
                  </a:cubicBezTo>
                  <a:lnTo>
                    <a:pt x="1073" y="604"/>
                  </a:lnTo>
                  <a:cubicBezTo>
                    <a:pt x="1050" y="601"/>
                    <a:pt x="1027" y="596"/>
                    <a:pt x="1004" y="592"/>
                  </a:cubicBezTo>
                  <a:lnTo>
                    <a:pt x="1004" y="592"/>
                  </a:lnTo>
                  <a:cubicBezTo>
                    <a:pt x="997" y="590"/>
                    <a:pt x="990" y="589"/>
                    <a:pt x="983" y="588"/>
                  </a:cubicBezTo>
                  <a:lnTo>
                    <a:pt x="983" y="588"/>
                  </a:lnTo>
                  <a:cubicBezTo>
                    <a:pt x="964" y="584"/>
                    <a:pt x="945" y="580"/>
                    <a:pt x="926" y="576"/>
                  </a:cubicBezTo>
                  <a:lnTo>
                    <a:pt x="926" y="576"/>
                  </a:lnTo>
                  <a:cubicBezTo>
                    <a:pt x="920" y="575"/>
                    <a:pt x="913" y="573"/>
                    <a:pt x="907" y="572"/>
                  </a:cubicBezTo>
                  <a:lnTo>
                    <a:pt x="907" y="572"/>
                  </a:lnTo>
                  <a:cubicBezTo>
                    <a:pt x="882" y="566"/>
                    <a:pt x="858" y="561"/>
                    <a:pt x="834" y="555"/>
                  </a:cubicBezTo>
                  <a:lnTo>
                    <a:pt x="834" y="555"/>
                  </a:lnTo>
                  <a:cubicBezTo>
                    <a:pt x="828" y="553"/>
                    <a:pt x="821" y="552"/>
                    <a:pt x="815" y="550"/>
                  </a:cubicBezTo>
                  <a:lnTo>
                    <a:pt x="815" y="550"/>
                  </a:lnTo>
                  <a:cubicBezTo>
                    <a:pt x="797" y="546"/>
                    <a:pt x="779" y="542"/>
                    <a:pt x="761" y="536"/>
                  </a:cubicBezTo>
                  <a:lnTo>
                    <a:pt x="761" y="536"/>
                  </a:lnTo>
                  <a:cubicBezTo>
                    <a:pt x="752" y="534"/>
                    <a:pt x="743" y="532"/>
                    <a:pt x="734" y="530"/>
                  </a:cubicBezTo>
                  <a:lnTo>
                    <a:pt x="734" y="530"/>
                  </a:lnTo>
                  <a:cubicBezTo>
                    <a:pt x="718" y="524"/>
                    <a:pt x="702" y="520"/>
                    <a:pt x="686" y="516"/>
                  </a:cubicBezTo>
                  <a:lnTo>
                    <a:pt x="686" y="516"/>
                  </a:lnTo>
                  <a:cubicBezTo>
                    <a:pt x="680" y="514"/>
                    <a:pt x="675" y="513"/>
                    <a:pt x="670" y="511"/>
                  </a:cubicBezTo>
                  <a:lnTo>
                    <a:pt x="670" y="511"/>
                  </a:lnTo>
                  <a:cubicBezTo>
                    <a:pt x="647" y="504"/>
                    <a:pt x="625" y="497"/>
                    <a:pt x="604" y="490"/>
                  </a:cubicBezTo>
                  <a:lnTo>
                    <a:pt x="604" y="490"/>
                  </a:lnTo>
                  <a:cubicBezTo>
                    <a:pt x="593" y="486"/>
                    <a:pt x="581" y="483"/>
                    <a:pt x="570" y="478"/>
                  </a:cubicBezTo>
                  <a:lnTo>
                    <a:pt x="570" y="478"/>
                  </a:lnTo>
                  <a:cubicBezTo>
                    <a:pt x="566" y="477"/>
                    <a:pt x="563" y="476"/>
                    <a:pt x="559" y="475"/>
                  </a:cubicBezTo>
                  <a:lnTo>
                    <a:pt x="559" y="475"/>
                  </a:lnTo>
                  <a:cubicBezTo>
                    <a:pt x="552" y="472"/>
                    <a:pt x="544" y="470"/>
                    <a:pt x="537" y="467"/>
                  </a:cubicBezTo>
                  <a:lnTo>
                    <a:pt x="537" y="467"/>
                  </a:lnTo>
                  <a:cubicBezTo>
                    <a:pt x="532" y="464"/>
                    <a:pt x="527" y="463"/>
                    <a:pt x="522" y="461"/>
                  </a:cubicBezTo>
                  <a:lnTo>
                    <a:pt x="522" y="461"/>
                  </a:lnTo>
                  <a:cubicBezTo>
                    <a:pt x="515" y="458"/>
                    <a:pt x="509" y="456"/>
                    <a:pt x="503" y="454"/>
                  </a:cubicBezTo>
                  <a:lnTo>
                    <a:pt x="503" y="454"/>
                  </a:lnTo>
                  <a:cubicBezTo>
                    <a:pt x="498" y="451"/>
                    <a:pt x="493" y="450"/>
                    <a:pt x="487" y="448"/>
                  </a:cubicBezTo>
                  <a:lnTo>
                    <a:pt x="487" y="448"/>
                  </a:lnTo>
                  <a:cubicBezTo>
                    <a:pt x="482" y="446"/>
                    <a:pt x="476" y="443"/>
                    <a:pt x="470" y="441"/>
                  </a:cubicBezTo>
                  <a:lnTo>
                    <a:pt x="470" y="441"/>
                  </a:lnTo>
                  <a:cubicBezTo>
                    <a:pt x="465" y="439"/>
                    <a:pt x="460" y="437"/>
                    <a:pt x="455" y="434"/>
                  </a:cubicBezTo>
                  <a:lnTo>
                    <a:pt x="455" y="434"/>
                  </a:lnTo>
                  <a:cubicBezTo>
                    <a:pt x="450" y="433"/>
                    <a:pt x="444" y="430"/>
                    <a:pt x="438" y="428"/>
                  </a:cubicBezTo>
                  <a:lnTo>
                    <a:pt x="438" y="428"/>
                  </a:lnTo>
                  <a:cubicBezTo>
                    <a:pt x="433" y="426"/>
                    <a:pt x="428" y="424"/>
                    <a:pt x="424" y="422"/>
                  </a:cubicBezTo>
                  <a:lnTo>
                    <a:pt x="424" y="422"/>
                  </a:lnTo>
                  <a:cubicBezTo>
                    <a:pt x="418" y="419"/>
                    <a:pt x="413" y="417"/>
                    <a:pt x="408" y="414"/>
                  </a:cubicBezTo>
                  <a:lnTo>
                    <a:pt x="408" y="414"/>
                  </a:lnTo>
                  <a:cubicBezTo>
                    <a:pt x="403" y="412"/>
                    <a:pt x="398" y="411"/>
                    <a:pt x="394" y="408"/>
                  </a:cubicBezTo>
                  <a:lnTo>
                    <a:pt x="394" y="408"/>
                  </a:lnTo>
                  <a:cubicBezTo>
                    <a:pt x="388" y="405"/>
                    <a:pt x="383" y="403"/>
                    <a:pt x="378" y="401"/>
                  </a:cubicBezTo>
                  <a:lnTo>
                    <a:pt x="378" y="401"/>
                  </a:lnTo>
                  <a:cubicBezTo>
                    <a:pt x="374" y="398"/>
                    <a:pt x="369" y="397"/>
                    <a:pt x="365" y="394"/>
                  </a:cubicBezTo>
                  <a:lnTo>
                    <a:pt x="365" y="394"/>
                  </a:lnTo>
                  <a:cubicBezTo>
                    <a:pt x="360" y="392"/>
                    <a:pt x="355" y="389"/>
                    <a:pt x="350" y="387"/>
                  </a:cubicBezTo>
                  <a:lnTo>
                    <a:pt x="350" y="387"/>
                  </a:lnTo>
                  <a:cubicBezTo>
                    <a:pt x="345" y="385"/>
                    <a:pt x="341" y="382"/>
                    <a:pt x="337" y="381"/>
                  </a:cubicBezTo>
                  <a:lnTo>
                    <a:pt x="337" y="381"/>
                  </a:lnTo>
                  <a:cubicBezTo>
                    <a:pt x="332" y="378"/>
                    <a:pt x="327" y="375"/>
                    <a:pt x="322" y="373"/>
                  </a:cubicBezTo>
                  <a:lnTo>
                    <a:pt x="322" y="373"/>
                  </a:lnTo>
                  <a:cubicBezTo>
                    <a:pt x="318" y="370"/>
                    <a:pt x="314" y="369"/>
                    <a:pt x="310" y="366"/>
                  </a:cubicBezTo>
                  <a:lnTo>
                    <a:pt x="310" y="366"/>
                  </a:lnTo>
                  <a:cubicBezTo>
                    <a:pt x="305" y="363"/>
                    <a:pt x="300" y="361"/>
                    <a:pt x="296" y="358"/>
                  </a:cubicBezTo>
                  <a:lnTo>
                    <a:pt x="296" y="358"/>
                  </a:lnTo>
                  <a:cubicBezTo>
                    <a:pt x="292" y="356"/>
                    <a:pt x="288" y="354"/>
                    <a:pt x="285" y="352"/>
                  </a:cubicBezTo>
                  <a:lnTo>
                    <a:pt x="285" y="352"/>
                  </a:lnTo>
                  <a:cubicBezTo>
                    <a:pt x="279" y="350"/>
                    <a:pt x="274" y="346"/>
                    <a:pt x="270" y="344"/>
                  </a:cubicBezTo>
                  <a:lnTo>
                    <a:pt x="270" y="344"/>
                  </a:lnTo>
                  <a:cubicBezTo>
                    <a:pt x="266" y="342"/>
                    <a:pt x="263" y="339"/>
                    <a:pt x="260" y="338"/>
                  </a:cubicBezTo>
                  <a:lnTo>
                    <a:pt x="260" y="338"/>
                  </a:lnTo>
                  <a:cubicBezTo>
                    <a:pt x="255" y="334"/>
                    <a:pt x="250" y="332"/>
                    <a:pt x="245" y="329"/>
                  </a:cubicBezTo>
                  <a:lnTo>
                    <a:pt x="245" y="329"/>
                  </a:lnTo>
                  <a:cubicBezTo>
                    <a:pt x="243" y="326"/>
                    <a:pt x="239" y="325"/>
                    <a:pt x="236" y="323"/>
                  </a:cubicBezTo>
                  <a:lnTo>
                    <a:pt x="236" y="323"/>
                  </a:lnTo>
                  <a:cubicBezTo>
                    <a:pt x="230" y="320"/>
                    <a:pt x="226" y="316"/>
                    <a:pt x="221" y="313"/>
                  </a:cubicBezTo>
                  <a:lnTo>
                    <a:pt x="221" y="313"/>
                  </a:lnTo>
                  <a:cubicBezTo>
                    <a:pt x="219" y="311"/>
                    <a:pt x="216" y="310"/>
                    <a:pt x="213" y="309"/>
                  </a:cubicBezTo>
                  <a:lnTo>
                    <a:pt x="213" y="309"/>
                  </a:lnTo>
                  <a:cubicBezTo>
                    <a:pt x="207" y="303"/>
                    <a:pt x="200" y="299"/>
                    <a:pt x="193" y="293"/>
                  </a:cubicBezTo>
                  <a:lnTo>
                    <a:pt x="193" y="293"/>
                  </a:lnTo>
                  <a:cubicBezTo>
                    <a:pt x="192" y="293"/>
                    <a:pt x="191" y="293"/>
                    <a:pt x="190" y="292"/>
                  </a:cubicBezTo>
                  <a:lnTo>
                    <a:pt x="190" y="292"/>
                  </a:lnTo>
                  <a:cubicBezTo>
                    <a:pt x="184" y="287"/>
                    <a:pt x="178" y="283"/>
                    <a:pt x="173" y="279"/>
                  </a:cubicBezTo>
                  <a:lnTo>
                    <a:pt x="173" y="279"/>
                  </a:lnTo>
                  <a:cubicBezTo>
                    <a:pt x="170" y="276"/>
                    <a:pt x="168" y="274"/>
                    <a:pt x="166" y="273"/>
                  </a:cubicBezTo>
                  <a:lnTo>
                    <a:pt x="166" y="273"/>
                  </a:lnTo>
                  <a:cubicBezTo>
                    <a:pt x="161" y="269"/>
                    <a:pt x="158" y="267"/>
                    <a:pt x="154" y="263"/>
                  </a:cubicBezTo>
                  <a:lnTo>
                    <a:pt x="154" y="263"/>
                  </a:lnTo>
                  <a:cubicBezTo>
                    <a:pt x="151" y="261"/>
                    <a:pt x="148" y="259"/>
                    <a:pt x="146" y="257"/>
                  </a:cubicBezTo>
                  <a:lnTo>
                    <a:pt x="146" y="257"/>
                  </a:lnTo>
                  <a:cubicBezTo>
                    <a:pt x="142" y="254"/>
                    <a:pt x="139" y="250"/>
                    <a:pt x="136" y="248"/>
                  </a:cubicBezTo>
                  <a:lnTo>
                    <a:pt x="136" y="248"/>
                  </a:lnTo>
                  <a:cubicBezTo>
                    <a:pt x="133" y="245"/>
                    <a:pt x="131" y="244"/>
                    <a:pt x="128" y="241"/>
                  </a:cubicBezTo>
                  <a:lnTo>
                    <a:pt x="128" y="241"/>
                  </a:lnTo>
                  <a:cubicBezTo>
                    <a:pt x="125" y="238"/>
                    <a:pt x="122" y="235"/>
                    <a:pt x="118" y="233"/>
                  </a:cubicBezTo>
                  <a:lnTo>
                    <a:pt x="118" y="233"/>
                  </a:lnTo>
                  <a:cubicBezTo>
                    <a:pt x="117" y="230"/>
                    <a:pt x="114" y="227"/>
                    <a:pt x="111" y="226"/>
                  </a:cubicBezTo>
                  <a:lnTo>
                    <a:pt x="111" y="226"/>
                  </a:lnTo>
                  <a:cubicBezTo>
                    <a:pt x="109" y="222"/>
                    <a:pt x="105" y="220"/>
                    <a:pt x="103" y="217"/>
                  </a:cubicBezTo>
                  <a:lnTo>
                    <a:pt x="103" y="217"/>
                  </a:lnTo>
                  <a:cubicBezTo>
                    <a:pt x="101" y="214"/>
                    <a:pt x="99" y="212"/>
                    <a:pt x="96" y="209"/>
                  </a:cubicBezTo>
                  <a:lnTo>
                    <a:pt x="96" y="209"/>
                  </a:lnTo>
                  <a:cubicBezTo>
                    <a:pt x="94" y="207"/>
                    <a:pt x="91" y="204"/>
                    <a:pt x="88" y="201"/>
                  </a:cubicBezTo>
                  <a:lnTo>
                    <a:pt x="88" y="201"/>
                  </a:lnTo>
                  <a:cubicBezTo>
                    <a:pt x="87" y="198"/>
                    <a:pt x="84" y="197"/>
                    <a:pt x="82" y="194"/>
                  </a:cubicBezTo>
                  <a:lnTo>
                    <a:pt x="82" y="194"/>
                  </a:lnTo>
                  <a:cubicBezTo>
                    <a:pt x="80" y="191"/>
                    <a:pt x="78" y="188"/>
                    <a:pt x="75" y="185"/>
                  </a:cubicBezTo>
                  <a:lnTo>
                    <a:pt x="75" y="185"/>
                  </a:lnTo>
                  <a:cubicBezTo>
                    <a:pt x="73" y="183"/>
                    <a:pt x="71" y="180"/>
                    <a:pt x="70" y="178"/>
                  </a:cubicBezTo>
                  <a:lnTo>
                    <a:pt x="70" y="178"/>
                  </a:lnTo>
                  <a:cubicBezTo>
                    <a:pt x="67" y="175"/>
                    <a:pt x="65" y="172"/>
                    <a:pt x="63" y="169"/>
                  </a:cubicBezTo>
                  <a:lnTo>
                    <a:pt x="63" y="169"/>
                  </a:lnTo>
                  <a:cubicBezTo>
                    <a:pt x="61" y="167"/>
                    <a:pt x="59" y="164"/>
                    <a:pt x="58" y="162"/>
                  </a:cubicBezTo>
                  <a:lnTo>
                    <a:pt x="58" y="162"/>
                  </a:lnTo>
                  <a:cubicBezTo>
                    <a:pt x="56" y="159"/>
                    <a:pt x="53" y="156"/>
                    <a:pt x="52" y="154"/>
                  </a:cubicBezTo>
                  <a:lnTo>
                    <a:pt x="52" y="154"/>
                  </a:lnTo>
                  <a:cubicBezTo>
                    <a:pt x="50" y="151"/>
                    <a:pt x="48" y="149"/>
                    <a:pt x="46" y="146"/>
                  </a:cubicBezTo>
                  <a:lnTo>
                    <a:pt x="46" y="146"/>
                  </a:lnTo>
                  <a:cubicBezTo>
                    <a:pt x="45" y="142"/>
                    <a:pt x="43" y="140"/>
                    <a:pt x="42" y="138"/>
                  </a:cubicBezTo>
                  <a:lnTo>
                    <a:pt x="42" y="138"/>
                  </a:lnTo>
                  <a:cubicBezTo>
                    <a:pt x="41" y="135"/>
                    <a:pt x="39" y="132"/>
                    <a:pt x="37" y="130"/>
                  </a:cubicBezTo>
                  <a:lnTo>
                    <a:pt x="37" y="130"/>
                  </a:lnTo>
                  <a:cubicBezTo>
                    <a:pt x="35" y="127"/>
                    <a:pt x="35" y="124"/>
                    <a:pt x="33" y="121"/>
                  </a:cubicBezTo>
                  <a:lnTo>
                    <a:pt x="33" y="121"/>
                  </a:lnTo>
                  <a:cubicBezTo>
                    <a:pt x="31" y="119"/>
                    <a:pt x="30" y="116"/>
                    <a:pt x="29" y="113"/>
                  </a:cubicBezTo>
                  <a:lnTo>
                    <a:pt x="29" y="113"/>
                  </a:lnTo>
                  <a:cubicBezTo>
                    <a:pt x="28" y="111"/>
                    <a:pt x="26" y="108"/>
                    <a:pt x="25" y="105"/>
                  </a:cubicBezTo>
                  <a:lnTo>
                    <a:pt x="25" y="105"/>
                  </a:lnTo>
                  <a:cubicBezTo>
                    <a:pt x="23" y="102"/>
                    <a:pt x="23" y="100"/>
                    <a:pt x="22" y="97"/>
                  </a:cubicBezTo>
                  <a:lnTo>
                    <a:pt x="22" y="97"/>
                  </a:lnTo>
                  <a:cubicBezTo>
                    <a:pt x="20" y="95"/>
                    <a:pt x="19" y="91"/>
                    <a:pt x="18" y="89"/>
                  </a:cubicBezTo>
                  <a:lnTo>
                    <a:pt x="18" y="89"/>
                  </a:lnTo>
                  <a:cubicBezTo>
                    <a:pt x="17" y="86"/>
                    <a:pt x="16" y="83"/>
                    <a:pt x="16" y="81"/>
                  </a:cubicBezTo>
                  <a:lnTo>
                    <a:pt x="16" y="81"/>
                  </a:lnTo>
                  <a:cubicBezTo>
                    <a:pt x="14" y="79"/>
                    <a:pt x="13" y="75"/>
                    <a:pt x="12" y="72"/>
                  </a:cubicBezTo>
                  <a:lnTo>
                    <a:pt x="12" y="72"/>
                  </a:lnTo>
                  <a:cubicBezTo>
                    <a:pt x="12" y="70"/>
                    <a:pt x="12" y="67"/>
                    <a:pt x="11" y="65"/>
                  </a:cubicBezTo>
                  <a:lnTo>
                    <a:pt x="11" y="65"/>
                  </a:lnTo>
                  <a:cubicBezTo>
                    <a:pt x="10" y="62"/>
                    <a:pt x="9" y="59"/>
                    <a:pt x="8" y="55"/>
                  </a:cubicBezTo>
                  <a:lnTo>
                    <a:pt x="8" y="55"/>
                  </a:lnTo>
                  <a:cubicBezTo>
                    <a:pt x="7" y="53"/>
                    <a:pt x="7" y="51"/>
                    <a:pt x="6" y="48"/>
                  </a:cubicBezTo>
                  <a:lnTo>
                    <a:pt x="6" y="48"/>
                  </a:lnTo>
                  <a:cubicBezTo>
                    <a:pt x="6" y="46"/>
                    <a:pt x="6" y="43"/>
                    <a:pt x="5" y="39"/>
                  </a:cubicBezTo>
                  <a:lnTo>
                    <a:pt x="5" y="39"/>
                  </a:lnTo>
                  <a:cubicBezTo>
                    <a:pt x="5" y="36"/>
                    <a:pt x="4" y="35"/>
                    <a:pt x="4" y="32"/>
                  </a:cubicBezTo>
                  <a:lnTo>
                    <a:pt x="4" y="32"/>
                  </a:lnTo>
                  <a:cubicBezTo>
                    <a:pt x="3" y="29"/>
                    <a:pt x="3" y="25"/>
                    <a:pt x="3" y="22"/>
                  </a:cubicBezTo>
                  <a:lnTo>
                    <a:pt x="3" y="22"/>
                  </a:lnTo>
                  <a:cubicBezTo>
                    <a:pt x="2" y="19"/>
                    <a:pt x="2" y="17"/>
                    <a:pt x="2" y="16"/>
                  </a:cubicBezTo>
                  <a:lnTo>
                    <a:pt x="2" y="16"/>
                  </a:lnTo>
                  <a:cubicBezTo>
                    <a:pt x="2" y="11"/>
                    <a:pt x="1" y="5"/>
                    <a:pt x="1" y="0"/>
                  </a:cubicBezTo>
                  <a:lnTo>
                    <a:pt x="0" y="666"/>
                  </a:lnTo>
                  <a:lnTo>
                    <a:pt x="0" y="666"/>
                  </a:lnTo>
                  <a:cubicBezTo>
                    <a:pt x="0" y="671"/>
                    <a:pt x="0" y="676"/>
                    <a:pt x="0" y="682"/>
                  </a:cubicBezTo>
                  <a:lnTo>
                    <a:pt x="0" y="682"/>
                  </a:lnTo>
                  <a:cubicBezTo>
                    <a:pt x="1" y="684"/>
                    <a:pt x="1" y="685"/>
                    <a:pt x="1" y="687"/>
                  </a:cubicBezTo>
                  <a:lnTo>
                    <a:pt x="1" y="687"/>
                  </a:lnTo>
                  <a:cubicBezTo>
                    <a:pt x="1" y="691"/>
                    <a:pt x="2" y="694"/>
                    <a:pt x="2" y="698"/>
                  </a:cubicBezTo>
                  <a:lnTo>
                    <a:pt x="2" y="698"/>
                  </a:lnTo>
                  <a:cubicBezTo>
                    <a:pt x="3" y="700"/>
                    <a:pt x="3" y="703"/>
                    <a:pt x="4" y="704"/>
                  </a:cubicBezTo>
                  <a:lnTo>
                    <a:pt x="4" y="704"/>
                  </a:lnTo>
                  <a:cubicBezTo>
                    <a:pt x="4" y="708"/>
                    <a:pt x="5" y="711"/>
                    <a:pt x="6" y="714"/>
                  </a:cubicBezTo>
                  <a:lnTo>
                    <a:pt x="6" y="714"/>
                  </a:lnTo>
                  <a:cubicBezTo>
                    <a:pt x="6" y="716"/>
                    <a:pt x="6" y="719"/>
                    <a:pt x="7" y="721"/>
                  </a:cubicBezTo>
                  <a:lnTo>
                    <a:pt x="7" y="721"/>
                  </a:lnTo>
                  <a:cubicBezTo>
                    <a:pt x="7" y="725"/>
                    <a:pt x="8" y="727"/>
                    <a:pt x="9" y="731"/>
                  </a:cubicBezTo>
                  <a:lnTo>
                    <a:pt x="9" y="731"/>
                  </a:lnTo>
                  <a:cubicBezTo>
                    <a:pt x="10" y="733"/>
                    <a:pt x="11" y="735"/>
                    <a:pt x="12" y="737"/>
                  </a:cubicBezTo>
                  <a:lnTo>
                    <a:pt x="12" y="737"/>
                  </a:lnTo>
                  <a:cubicBezTo>
                    <a:pt x="12" y="741"/>
                    <a:pt x="13" y="744"/>
                    <a:pt x="14" y="747"/>
                  </a:cubicBezTo>
                  <a:lnTo>
                    <a:pt x="14" y="747"/>
                  </a:lnTo>
                  <a:cubicBezTo>
                    <a:pt x="15" y="750"/>
                    <a:pt x="16" y="751"/>
                    <a:pt x="16" y="754"/>
                  </a:cubicBezTo>
                  <a:lnTo>
                    <a:pt x="16" y="754"/>
                  </a:lnTo>
                  <a:cubicBezTo>
                    <a:pt x="18" y="757"/>
                    <a:pt x="19" y="760"/>
                    <a:pt x="20" y="763"/>
                  </a:cubicBezTo>
                  <a:lnTo>
                    <a:pt x="20" y="763"/>
                  </a:lnTo>
                  <a:cubicBezTo>
                    <a:pt x="22" y="766"/>
                    <a:pt x="23" y="767"/>
                    <a:pt x="23" y="770"/>
                  </a:cubicBezTo>
                  <a:lnTo>
                    <a:pt x="23" y="770"/>
                  </a:lnTo>
                  <a:cubicBezTo>
                    <a:pt x="25" y="773"/>
                    <a:pt x="26" y="776"/>
                    <a:pt x="28" y="780"/>
                  </a:cubicBezTo>
                  <a:lnTo>
                    <a:pt x="28" y="780"/>
                  </a:lnTo>
                  <a:cubicBezTo>
                    <a:pt x="29" y="782"/>
                    <a:pt x="30" y="784"/>
                    <a:pt x="31" y="786"/>
                  </a:cubicBezTo>
                  <a:lnTo>
                    <a:pt x="31" y="786"/>
                  </a:lnTo>
                  <a:cubicBezTo>
                    <a:pt x="33" y="790"/>
                    <a:pt x="35" y="792"/>
                    <a:pt x="36" y="796"/>
                  </a:cubicBezTo>
                  <a:lnTo>
                    <a:pt x="36" y="796"/>
                  </a:lnTo>
                  <a:cubicBezTo>
                    <a:pt x="37" y="798"/>
                    <a:pt x="39" y="800"/>
                    <a:pt x="41" y="803"/>
                  </a:cubicBezTo>
                  <a:lnTo>
                    <a:pt x="41" y="803"/>
                  </a:lnTo>
                  <a:cubicBezTo>
                    <a:pt x="42" y="806"/>
                    <a:pt x="44" y="809"/>
                    <a:pt x="46" y="811"/>
                  </a:cubicBezTo>
                  <a:lnTo>
                    <a:pt x="46" y="811"/>
                  </a:lnTo>
                  <a:cubicBezTo>
                    <a:pt x="48" y="814"/>
                    <a:pt x="49" y="816"/>
                    <a:pt x="50" y="819"/>
                  </a:cubicBezTo>
                  <a:lnTo>
                    <a:pt x="50" y="819"/>
                  </a:lnTo>
                  <a:cubicBezTo>
                    <a:pt x="52" y="822"/>
                    <a:pt x="54" y="825"/>
                    <a:pt x="56" y="828"/>
                  </a:cubicBezTo>
                  <a:lnTo>
                    <a:pt x="56" y="828"/>
                  </a:lnTo>
                  <a:cubicBezTo>
                    <a:pt x="58" y="830"/>
                    <a:pt x="59" y="833"/>
                    <a:pt x="62" y="835"/>
                  </a:cubicBezTo>
                  <a:lnTo>
                    <a:pt x="62" y="835"/>
                  </a:lnTo>
                  <a:cubicBezTo>
                    <a:pt x="64" y="838"/>
                    <a:pt x="66" y="840"/>
                    <a:pt x="68" y="844"/>
                  </a:cubicBezTo>
                  <a:lnTo>
                    <a:pt x="68" y="844"/>
                  </a:lnTo>
                  <a:cubicBezTo>
                    <a:pt x="70" y="845"/>
                    <a:pt x="72" y="848"/>
                    <a:pt x="74" y="851"/>
                  </a:cubicBezTo>
                  <a:lnTo>
                    <a:pt x="74" y="851"/>
                  </a:lnTo>
                  <a:cubicBezTo>
                    <a:pt x="76" y="854"/>
                    <a:pt x="78" y="857"/>
                    <a:pt x="81" y="859"/>
                  </a:cubicBezTo>
                  <a:lnTo>
                    <a:pt x="81" y="859"/>
                  </a:lnTo>
                  <a:cubicBezTo>
                    <a:pt x="83" y="862"/>
                    <a:pt x="85" y="864"/>
                    <a:pt x="88" y="867"/>
                  </a:cubicBezTo>
                  <a:lnTo>
                    <a:pt x="88" y="867"/>
                  </a:lnTo>
                  <a:cubicBezTo>
                    <a:pt x="90" y="869"/>
                    <a:pt x="93" y="872"/>
                    <a:pt x="95" y="875"/>
                  </a:cubicBezTo>
                  <a:lnTo>
                    <a:pt x="95" y="875"/>
                  </a:lnTo>
                  <a:cubicBezTo>
                    <a:pt x="97" y="877"/>
                    <a:pt x="100" y="880"/>
                    <a:pt x="102" y="882"/>
                  </a:cubicBezTo>
                  <a:lnTo>
                    <a:pt x="102" y="882"/>
                  </a:lnTo>
                  <a:cubicBezTo>
                    <a:pt x="105" y="885"/>
                    <a:pt x="107" y="888"/>
                    <a:pt x="111" y="891"/>
                  </a:cubicBezTo>
                  <a:lnTo>
                    <a:pt x="111" y="891"/>
                  </a:lnTo>
                  <a:cubicBezTo>
                    <a:pt x="112" y="894"/>
                    <a:pt x="115" y="895"/>
                    <a:pt x="118" y="898"/>
                  </a:cubicBezTo>
                  <a:lnTo>
                    <a:pt x="118" y="898"/>
                  </a:lnTo>
                  <a:cubicBezTo>
                    <a:pt x="120" y="901"/>
                    <a:pt x="124" y="904"/>
                    <a:pt x="127" y="907"/>
                  </a:cubicBezTo>
                  <a:lnTo>
                    <a:pt x="127" y="907"/>
                  </a:lnTo>
                  <a:cubicBezTo>
                    <a:pt x="130" y="909"/>
                    <a:pt x="132" y="911"/>
                    <a:pt x="134" y="913"/>
                  </a:cubicBezTo>
                  <a:lnTo>
                    <a:pt x="134" y="913"/>
                  </a:lnTo>
                  <a:cubicBezTo>
                    <a:pt x="137" y="917"/>
                    <a:pt x="141" y="919"/>
                    <a:pt x="145" y="923"/>
                  </a:cubicBezTo>
                  <a:lnTo>
                    <a:pt x="145" y="923"/>
                  </a:lnTo>
                  <a:cubicBezTo>
                    <a:pt x="147" y="924"/>
                    <a:pt x="149" y="927"/>
                    <a:pt x="152" y="928"/>
                  </a:cubicBezTo>
                  <a:lnTo>
                    <a:pt x="152" y="928"/>
                  </a:lnTo>
                  <a:cubicBezTo>
                    <a:pt x="156" y="932"/>
                    <a:pt x="160" y="935"/>
                    <a:pt x="165" y="939"/>
                  </a:cubicBezTo>
                  <a:lnTo>
                    <a:pt x="165" y="939"/>
                  </a:lnTo>
                  <a:cubicBezTo>
                    <a:pt x="167" y="941"/>
                    <a:pt x="169" y="942"/>
                    <a:pt x="171" y="944"/>
                  </a:cubicBezTo>
                  <a:lnTo>
                    <a:pt x="171" y="944"/>
                  </a:lnTo>
                  <a:cubicBezTo>
                    <a:pt x="177" y="948"/>
                    <a:pt x="183" y="953"/>
                    <a:pt x="190" y="957"/>
                  </a:cubicBezTo>
                  <a:lnTo>
                    <a:pt x="190" y="957"/>
                  </a:lnTo>
                  <a:cubicBezTo>
                    <a:pt x="190" y="957"/>
                    <a:pt x="190" y="958"/>
                    <a:pt x="191" y="960"/>
                  </a:cubicBezTo>
                  <a:lnTo>
                    <a:pt x="191" y="960"/>
                  </a:lnTo>
                  <a:cubicBezTo>
                    <a:pt x="198" y="964"/>
                    <a:pt x="205" y="969"/>
                    <a:pt x="213" y="974"/>
                  </a:cubicBezTo>
                  <a:lnTo>
                    <a:pt x="213" y="974"/>
                  </a:lnTo>
                  <a:cubicBezTo>
                    <a:pt x="214" y="976"/>
                    <a:pt x="217" y="977"/>
                    <a:pt x="220" y="978"/>
                  </a:cubicBezTo>
                  <a:lnTo>
                    <a:pt x="220" y="978"/>
                  </a:lnTo>
                  <a:cubicBezTo>
                    <a:pt x="225" y="982"/>
                    <a:pt x="230" y="985"/>
                    <a:pt x="235" y="989"/>
                  </a:cubicBezTo>
                  <a:lnTo>
                    <a:pt x="235" y="989"/>
                  </a:lnTo>
                  <a:cubicBezTo>
                    <a:pt x="237" y="990"/>
                    <a:pt x="241" y="993"/>
                    <a:pt x="244" y="994"/>
                  </a:cubicBezTo>
                  <a:lnTo>
                    <a:pt x="244" y="994"/>
                  </a:lnTo>
                  <a:cubicBezTo>
                    <a:pt x="249" y="997"/>
                    <a:pt x="254" y="1000"/>
                    <a:pt x="258" y="1003"/>
                  </a:cubicBezTo>
                  <a:lnTo>
                    <a:pt x="258" y="1003"/>
                  </a:lnTo>
                  <a:cubicBezTo>
                    <a:pt x="262" y="1006"/>
                    <a:pt x="265" y="1007"/>
                    <a:pt x="268" y="1009"/>
                  </a:cubicBezTo>
                  <a:lnTo>
                    <a:pt x="268" y="1009"/>
                  </a:lnTo>
                  <a:cubicBezTo>
                    <a:pt x="273" y="1013"/>
                    <a:pt x="278" y="1015"/>
                    <a:pt x="283" y="1018"/>
                  </a:cubicBezTo>
                  <a:lnTo>
                    <a:pt x="283" y="1018"/>
                  </a:lnTo>
                  <a:cubicBezTo>
                    <a:pt x="286" y="1020"/>
                    <a:pt x="291" y="1022"/>
                    <a:pt x="294" y="1024"/>
                  </a:cubicBezTo>
                  <a:lnTo>
                    <a:pt x="294" y="1024"/>
                  </a:lnTo>
                  <a:cubicBezTo>
                    <a:pt x="299" y="1027"/>
                    <a:pt x="303" y="1029"/>
                    <a:pt x="308" y="1032"/>
                  </a:cubicBezTo>
                  <a:lnTo>
                    <a:pt x="308" y="1032"/>
                  </a:lnTo>
                  <a:cubicBezTo>
                    <a:pt x="313" y="1034"/>
                    <a:pt x="316" y="1036"/>
                    <a:pt x="321" y="1038"/>
                  </a:cubicBezTo>
                  <a:lnTo>
                    <a:pt x="321" y="1038"/>
                  </a:lnTo>
                  <a:cubicBezTo>
                    <a:pt x="325" y="1041"/>
                    <a:pt x="331" y="1043"/>
                    <a:pt x="335" y="1046"/>
                  </a:cubicBezTo>
                  <a:lnTo>
                    <a:pt x="335" y="1046"/>
                  </a:lnTo>
                  <a:cubicBezTo>
                    <a:pt x="339" y="1049"/>
                    <a:pt x="344" y="1050"/>
                    <a:pt x="348" y="1053"/>
                  </a:cubicBezTo>
                  <a:lnTo>
                    <a:pt x="348" y="1053"/>
                  </a:lnTo>
                  <a:cubicBezTo>
                    <a:pt x="353" y="1055"/>
                    <a:pt x="358" y="1058"/>
                    <a:pt x="364" y="1060"/>
                  </a:cubicBezTo>
                  <a:lnTo>
                    <a:pt x="364" y="1060"/>
                  </a:lnTo>
                  <a:cubicBezTo>
                    <a:pt x="368" y="1062"/>
                    <a:pt x="372" y="1064"/>
                    <a:pt x="376" y="1066"/>
                  </a:cubicBezTo>
                  <a:lnTo>
                    <a:pt x="376" y="1066"/>
                  </a:lnTo>
                  <a:cubicBezTo>
                    <a:pt x="382" y="1069"/>
                    <a:pt x="387" y="1072"/>
                    <a:pt x="393" y="1074"/>
                  </a:cubicBezTo>
                  <a:lnTo>
                    <a:pt x="393" y="1074"/>
                  </a:lnTo>
                  <a:cubicBezTo>
                    <a:pt x="397" y="1076"/>
                    <a:pt x="402" y="1078"/>
                    <a:pt x="406" y="1080"/>
                  </a:cubicBezTo>
                  <a:lnTo>
                    <a:pt x="406" y="1080"/>
                  </a:lnTo>
                  <a:cubicBezTo>
                    <a:pt x="411" y="1082"/>
                    <a:pt x="417" y="1085"/>
                    <a:pt x="423" y="1087"/>
                  </a:cubicBezTo>
                  <a:lnTo>
                    <a:pt x="423" y="1087"/>
                  </a:lnTo>
                  <a:cubicBezTo>
                    <a:pt x="427" y="1089"/>
                    <a:pt x="432" y="1091"/>
                    <a:pt x="437" y="1094"/>
                  </a:cubicBezTo>
                  <a:lnTo>
                    <a:pt x="437" y="1094"/>
                  </a:lnTo>
                  <a:cubicBezTo>
                    <a:pt x="443" y="1095"/>
                    <a:pt x="448" y="1098"/>
                    <a:pt x="454" y="1101"/>
                  </a:cubicBezTo>
                  <a:lnTo>
                    <a:pt x="454" y="1101"/>
                  </a:lnTo>
                  <a:cubicBezTo>
                    <a:pt x="459" y="1102"/>
                    <a:pt x="463" y="1105"/>
                    <a:pt x="469" y="1107"/>
                  </a:cubicBezTo>
                  <a:lnTo>
                    <a:pt x="469" y="1107"/>
                  </a:lnTo>
                  <a:cubicBezTo>
                    <a:pt x="475" y="1109"/>
                    <a:pt x="481" y="1111"/>
                    <a:pt x="486" y="1114"/>
                  </a:cubicBezTo>
                  <a:lnTo>
                    <a:pt x="486" y="1114"/>
                  </a:lnTo>
                  <a:cubicBezTo>
                    <a:pt x="492" y="1115"/>
                    <a:pt x="497" y="1118"/>
                    <a:pt x="502" y="1119"/>
                  </a:cubicBezTo>
                  <a:lnTo>
                    <a:pt x="502" y="1119"/>
                  </a:lnTo>
                  <a:cubicBezTo>
                    <a:pt x="508" y="1122"/>
                    <a:pt x="514" y="1124"/>
                    <a:pt x="520" y="1126"/>
                  </a:cubicBezTo>
                  <a:lnTo>
                    <a:pt x="520" y="1126"/>
                  </a:lnTo>
                  <a:cubicBezTo>
                    <a:pt x="525" y="1128"/>
                    <a:pt x="530" y="1131"/>
                    <a:pt x="535" y="1132"/>
                  </a:cubicBezTo>
                  <a:lnTo>
                    <a:pt x="535" y="1132"/>
                  </a:lnTo>
                  <a:cubicBezTo>
                    <a:pt x="538" y="1133"/>
                    <a:pt x="540" y="1134"/>
                    <a:pt x="541" y="1135"/>
                  </a:cubicBezTo>
                  <a:lnTo>
                    <a:pt x="541" y="1135"/>
                  </a:lnTo>
                  <a:cubicBezTo>
                    <a:pt x="547" y="1137"/>
                    <a:pt x="552" y="1138"/>
                    <a:pt x="558" y="1140"/>
                  </a:cubicBezTo>
                  <a:lnTo>
                    <a:pt x="558" y="1140"/>
                  </a:lnTo>
                  <a:cubicBezTo>
                    <a:pt x="561" y="1142"/>
                    <a:pt x="565" y="1143"/>
                    <a:pt x="569" y="1144"/>
                  </a:cubicBezTo>
                  <a:lnTo>
                    <a:pt x="569" y="1144"/>
                  </a:lnTo>
                  <a:cubicBezTo>
                    <a:pt x="580" y="1148"/>
                    <a:pt x="591" y="1152"/>
                    <a:pt x="603" y="1155"/>
                  </a:cubicBezTo>
                  <a:lnTo>
                    <a:pt x="603" y="1155"/>
                  </a:lnTo>
                  <a:cubicBezTo>
                    <a:pt x="624" y="1163"/>
                    <a:pt x="646" y="1169"/>
                    <a:pt x="668" y="1176"/>
                  </a:cubicBezTo>
                  <a:lnTo>
                    <a:pt x="668" y="1176"/>
                  </a:lnTo>
                  <a:cubicBezTo>
                    <a:pt x="674" y="1178"/>
                    <a:pt x="679" y="1180"/>
                    <a:pt x="684" y="1181"/>
                  </a:cubicBezTo>
                  <a:lnTo>
                    <a:pt x="684" y="1181"/>
                  </a:lnTo>
                  <a:cubicBezTo>
                    <a:pt x="690" y="1183"/>
                    <a:pt x="696" y="1184"/>
                    <a:pt x="702" y="1186"/>
                  </a:cubicBezTo>
                  <a:lnTo>
                    <a:pt x="702" y="1186"/>
                  </a:lnTo>
                  <a:cubicBezTo>
                    <a:pt x="712" y="1189"/>
                    <a:pt x="722" y="1192"/>
                    <a:pt x="733" y="1195"/>
                  </a:cubicBezTo>
                  <a:lnTo>
                    <a:pt x="733" y="1195"/>
                  </a:lnTo>
                  <a:cubicBezTo>
                    <a:pt x="742" y="1197"/>
                    <a:pt x="750" y="1200"/>
                    <a:pt x="760" y="1203"/>
                  </a:cubicBezTo>
                  <a:lnTo>
                    <a:pt x="760" y="1203"/>
                  </a:lnTo>
                  <a:cubicBezTo>
                    <a:pt x="777" y="1207"/>
                    <a:pt x="795" y="1211"/>
                    <a:pt x="813" y="1216"/>
                  </a:cubicBezTo>
                  <a:lnTo>
                    <a:pt x="813" y="1216"/>
                  </a:lnTo>
                  <a:cubicBezTo>
                    <a:pt x="820" y="1218"/>
                    <a:pt x="827" y="1220"/>
                    <a:pt x="834" y="1221"/>
                  </a:cubicBezTo>
                  <a:lnTo>
                    <a:pt x="834" y="1221"/>
                  </a:lnTo>
                  <a:cubicBezTo>
                    <a:pt x="834" y="1221"/>
                    <a:pt x="836" y="1221"/>
                    <a:pt x="837" y="1222"/>
                  </a:cubicBezTo>
                  <a:lnTo>
                    <a:pt x="837" y="1222"/>
                  </a:lnTo>
                  <a:cubicBezTo>
                    <a:pt x="859" y="1227"/>
                    <a:pt x="882" y="1233"/>
                    <a:pt x="905" y="1238"/>
                  </a:cubicBezTo>
                  <a:lnTo>
                    <a:pt x="905" y="1238"/>
                  </a:lnTo>
                  <a:cubicBezTo>
                    <a:pt x="912" y="1239"/>
                    <a:pt x="918" y="1240"/>
                    <a:pt x="925" y="1242"/>
                  </a:cubicBezTo>
                  <a:lnTo>
                    <a:pt x="925" y="1242"/>
                  </a:lnTo>
                  <a:cubicBezTo>
                    <a:pt x="937" y="1244"/>
                    <a:pt x="949" y="1247"/>
                    <a:pt x="961" y="1250"/>
                  </a:cubicBezTo>
                  <a:lnTo>
                    <a:pt x="961" y="1250"/>
                  </a:lnTo>
                  <a:cubicBezTo>
                    <a:pt x="968" y="1250"/>
                    <a:pt x="975" y="1252"/>
                    <a:pt x="982" y="1253"/>
                  </a:cubicBezTo>
                  <a:lnTo>
                    <a:pt x="982" y="1253"/>
                  </a:lnTo>
                  <a:cubicBezTo>
                    <a:pt x="988" y="1255"/>
                    <a:pt x="995" y="1256"/>
                    <a:pt x="1003" y="1257"/>
                  </a:cubicBezTo>
                  <a:lnTo>
                    <a:pt x="1003" y="1257"/>
                  </a:lnTo>
                  <a:cubicBezTo>
                    <a:pt x="1025" y="1262"/>
                    <a:pt x="1048" y="1266"/>
                    <a:pt x="1071" y="1270"/>
                  </a:cubicBezTo>
                  <a:lnTo>
                    <a:pt x="1071" y="1270"/>
                  </a:lnTo>
                  <a:cubicBezTo>
                    <a:pt x="1074" y="1270"/>
                    <a:pt x="1076" y="1271"/>
                    <a:pt x="1077" y="1271"/>
                  </a:cubicBezTo>
                  <a:lnTo>
                    <a:pt x="1077" y="1271"/>
                  </a:lnTo>
                  <a:cubicBezTo>
                    <a:pt x="1078" y="1271"/>
                    <a:pt x="1079" y="1271"/>
                    <a:pt x="1079" y="1271"/>
                  </a:cubicBezTo>
                  <a:lnTo>
                    <a:pt x="1079" y="1271"/>
                  </a:lnTo>
                  <a:cubicBezTo>
                    <a:pt x="1082" y="1272"/>
                    <a:pt x="1084" y="1272"/>
                    <a:pt x="1086" y="1273"/>
                  </a:cubicBezTo>
                  <a:lnTo>
                    <a:pt x="1086" y="1273"/>
                  </a:lnTo>
                  <a:cubicBezTo>
                    <a:pt x="1118" y="1278"/>
                    <a:pt x="1150" y="1283"/>
                    <a:pt x="1183" y="1288"/>
                  </a:cubicBezTo>
                  <a:lnTo>
                    <a:pt x="1183" y="1288"/>
                  </a:lnTo>
                  <a:cubicBezTo>
                    <a:pt x="1188" y="1288"/>
                    <a:pt x="1192" y="1289"/>
                    <a:pt x="1196" y="1290"/>
                  </a:cubicBezTo>
                  <a:lnTo>
                    <a:pt x="1196" y="1290"/>
                  </a:lnTo>
                  <a:cubicBezTo>
                    <a:pt x="1202" y="1291"/>
                    <a:pt x="1209" y="1292"/>
                    <a:pt x="1215" y="1292"/>
                  </a:cubicBezTo>
                  <a:lnTo>
                    <a:pt x="1215" y="1292"/>
                  </a:lnTo>
                  <a:cubicBezTo>
                    <a:pt x="1241" y="1296"/>
                    <a:pt x="1267" y="1299"/>
                    <a:pt x="1293" y="1303"/>
                  </a:cubicBezTo>
                  <a:lnTo>
                    <a:pt x="1293" y="1303"/>
                  </a:lnTo>
                  <a:cubicBezTo>
                    <a:pt x="1299" y="1303"/>
                    <a:pt x="1306" y="1305"/>
                    <a:pt x="1313" y="1305"/>
                  </a:cubicBezTo>
                  <a:lnTo>
                    <a:pt x="1313" y="1305"/>
                  </a:lnTo>
                  <a:cubicBezTo>
                    <a:pt x="1316" y="1305"/>
                    <a:pt x="1320" y="1305"/>
                    <a:pt x="1323" y="1306"/>
                  </a:cubicBezTo>
                  <a:lnTo>
                    <a:pt x="1323" y="1306"/>
                  </a:lnTo>
                  <a:cubicBezTo>
                    <a:pt x="1357" y="1309"/>
                    <a:pt x="1393" y="1314"/>
                    <a:pt x="1429" y="1317"/>
                  </a:cubicBezTo>
                  <a:lnTo>
                    <a:pt x="1429" y="1317"/>
                  </a:lnTo>
                  <a:cubicBezTo>
                    <a:pt x="1429" y="1317"/>
                    <a:pt x="1429" y="1317"/>
                    <a:pt x="1430" y="1317"/>
                  </a:cubicBezTo>
                  <a:lnTo>
                    <a:pt x="1430" y="1317"/>
                  </a:lnTo>
                  <a:cubicBezTo>
                    <a:pt x="1433" y="1317"/>
                    <a:pt x="1436" y="1317"/>
                    <a:pt x="1439" y="1318"/>
                  </a:cubicBezTo>
                  <a:lnTo>
                    <a:pt x="1439" y="1318"/>
                  </a:lnTo>
                  <a:cubicBezTo>
                    <a:pt x="1471" y="1321"/>
                    <a:pt x="1504" y="1323"/>
                    <a:pt x="1536" y="1326"/>
                  </a:cubicBezTo>
                  <a:lnTo>
                    <a:pt x="1536" y="1326"/>
                  </a:lnTo>
                  <a:cubicBezTo>
                    <a:pt x="1541" y="1326"/>
                    <a:pt x="1545" y="1327"/>
                    <a:pt x="1549" y="1327"/>
                  </a:cubicBezTo>
                  <a:lnTo>
                    <a:pt x="1549" y="1327"/>
                  </a:lnTo>
                  <a:cubicBezTo>
                    <a:pt x="1556" y="1328"/>
                    <a:pt x="1563" y="1328"/>
                    <a:pt x="1569" y="1328"/>
                  </a:cubicBezTo>
                  <a:lnTo>
                    <a:pt x="1569" y="1328"/>
                  </a:lnTo>
                  <a:cubicBezTo>
                    <a:pt x="1596" y="1330"/>
                    <a:pt x="1624" y="1331"/>
                    <a:pt x="1651" y="1332"/>
                  </a:cubicBezTo>
                  <a:lnTo>
                    <a:pt x="1651" y="1332"/>
                  </a:lnTo>
                  <a:cubicBezTo>
                    <a:pt x="1658" y="1332"/>
                    <a:pt x="1665" y="1334"/>
                    <a:pt x="1672" y="1334"/>
                  </a:cubicBezTo>
                  <a:lnTo>
                    <a:pt x="1672" y="1334"/>
                  </a:lnTo>
                  <a:cubicBezTo>
                    <a:pt x="1675" y="1334"/>
                    <a:pt x="1679" y="1334"/>
                    <a:pt x="1683" y="1334"/>
                  </a:cubicBezTo>
                  <a:lnTo>
                    <a:pt x="1683" y="1334"/>
                  </a:lnTo>
                  <a:cubicBezTo>
                    <a:pt x="1719" y="1336"/>
                    <a:pt x="1757" y="1337"/>
                    <a:pt x="1795" y="1338"/>
                  </a:cubicBezTo>
                  <a:lnTo>
                    <a:pt x="1795" y="1338"/>
                  </a:lnTo>
                  <a:cubicBezTo>
                    <a:pt x="1796" y="1338"/>
                    <a:pt x="1798" y="1339"/>
                    <a:pt x="1798" y="1339"/>
                  </a:cubicBezTo>
                  <a:lnTo>
                    <a:pt x="1798" y="1339"/>
                  </a:lnTo>
                  <a:cubicBezTo>
                    <a:pt x="1803" y="1339"/>
                    <a:pt x="1806" y="1339"/>
                    <a:pt x="1810" y="1339"/>
                  </a:cubicBezTo>
                  <a:lnTo>
                    <a:pt x="1810" y="1339"/>
                  </a:lnTo>
                  <a:cubicBezTo>
                    <a:pt x="1844" y="1339"/>
                    <a:pt x="1880" y="1339"/>
                    <a:pt x="1914" y="1339"/>
                  </a:cubicBezTo>
                  <a:lnTo>
                    <a:pt x="1914" y="1339"/>
                  </a:lnTo>
                  <a:cubicBezTo>
                    <a:pt x="1919" y="1339"/>
                    <a:pt x="1925" y="1339"/>
                    <a:pt x="1930" y="1339"/>
                  </a:cubicBezTo>
                  <a:lnTo>
                    <a:pt x="1930" y="1339"/>
                  </a:lnTo>
                  <a:cubicBezTo>
                    <a:pt x="1939" y="1339"/>
                    <a:pt x="1949" y="1339"/>
                    <a:pt x="1959" y="1339"/>
                  </a:cubicBezTo>
                  <a:lnTo>
                    <a:pt x="1959" y="1339"/>
                  </a:lnTo>
                  <a:cubicBezTo>
                    <a:pt x="1968" y="1339"/>
                    <a:pt x="1976" y="1339"/>
                    <a:pt x="1985" y="1339"/>
                  </a:cubicBezTo>
                  <a:lnTo>
                    <a:pt x="1985" y="1339"/>
                  </a:lnTo>
                  <a:cubicBezTo>
                    <a:pt x="2009" y="1339"/>
                    <a:pt x="2032" y="1339"/>
                    <a:pt x="2056" y="1338"/>
                  </a:cubicBezTo>
                  <a:lnTo>
                    <a:pt x="2056" y="1338"/>
                  </a:lnTo>
                  <a:cubicBezTo>
                    <a:pt x="2060" y="1338"/>
                    <a:pt x="2064" y="1338"/>
                    <a:pt x="2068" y="1338"/>
                  </a:cubicBezTo>
                  <a:lnTo>
                    <a:pt x="2068" y="1338"/>
                  </a:lnTo>
                  <a:cubicBezTo>
                    <a:pt x="2069" y="1338"/>
                    <a:pt x="2070" y="1338"/>
                    <a:pt x="2071" y="1338"/>
                  </a:cubicBezTo>
                  <a:lnTo>
                    <a:pt x="2071" y="1338"/>
                  </a:lnTo>
                  <a:cubicBezTo>
                    <a:pt x="2099" y="1337"/>
                    <a:pt x="2126" y="1336"/>
                    <a:pt x="2153" y="1335"/>
                  </a:cubicBezTo>
                  <a:lnTo>
                    <a:pt x="2153" y="1335"/>
                  </a:lnTo>
                  <a:cubicBezTo>
                    <a:pt x="2162" y="1334"/>
                    <a:pt x="2170" y="1334"/>
                    <a:pt x="2178" y="1334"/>
                  </a:cubicBezTo>
                  <a:lnTo>
                    <a:pt x="2178" y="1334"/>
                  </a:lnTo>
                  <a:cubicBezTo>
                    <a:pt x="2194" y="1332"/>
                    <a:pt x="2211" y="1332"/>
                    <a:pt x="2228" y="1331"/>
                  </a:cubicBezTo>
                  <a:lnTo>
                    <a:pt x="2228" y="1331"/>
                  </a:lnTo>
                  <a:cubicBezTo>
                    <a:pt x="2232" y="1331"/>
                    <a:pt x="2234" y="1331"/>
                    <a:pt x="2238" y="1331"/>
                  </a:cubicBezTo>
                  <a:lnTo>
                    <a:pt x="2238" y="1331"/>
                  </a:lnTo>
                  <a:cubicBezTo>
                    <a:pt x="2258" y="1329"/>
                    <a:pt x="2278" y="1328"/>
                    <a:pt x="2297" y="1327"/>
                  </a:cubicBezTo>
                  <a:lnTo>
                    <a:pt x="2297" y="1327"/>
                  </a:lnTo>
                  <a:cubicBezTo>
                    <a:pt x="2310" y="1326"/>
                    <a:pt x="2321" y="1325"/>
                    <a:pt x="2333" y="1324"/>
                  </a:cubicBezTo>
                  <a:lnTo>
                    <a:pt x="2333" y="1324"/>
                  </a:lnTo>
                  <a:cubicBezTo>
                    <a:pt x="2357" y="1322"/>
                    <a:pt x="2380" y="1321"/>
                    <a:pt x="2403" y="1318"/>
                  </a:cubicBezTo>
                  <a:lnTo>
                    <a:pt x="2403" y="1318"/>
                  </a:lnTo>
                  <a:cubicBezTo>
                    <a:pt x="2410" y="1318"/>
                    <a:pt x="2417" y="1317"/>
                    <a:pt x="2425" y="1316"/>
                  </a:cubicBezTo>
                  <a:lnTo>
                    <a:pt x="2425" y="1316"/>
                  </a:lnTo>
                  <a:cubicBezTo>
                    <a:pt x="2426" y="1316"/>
                    <a:pt x="2427" y="1316"/>
                    <a:pt x="2428" y="1316"/>
                  </a:cubicBezTo>
                  <a:lnTo>
                    <a:pt x="2428" y="1316"/>
                  </a:lnTo>
                  <a:cubicBezTo>
                    <a:pt x="2429" y="1316"/>
                    <a:pt x="2431" y="1315"/>
                    <a:pt x="2434" y="1315"/>
                  </a:cubicBezTo>
                  <a:lnTo>
                    <a:pt x="2434" y="1315"/>
                  </a:lnTo>
                  <a:cubicBezTo>
                    <a:pt x="2459" y="1313"/>
                    <a:pt x="2485" y="1310"/>
                    <a:pt x="2511" y="1308"/>
                  </a:cubicBezTo>
                  <a:lnTo>
                    <a:pt x="2511" y="1308"/>
                  </a:lnTo>
                  <a:cubicBezTo>
                    <a:pt x="2514" y="1307"/>
                    <a:pt x="2518" y="1307"/>
                    <a:pt x="2520" y="1307"/>
                  </a:cubicBezTo>
                  <a:lnTo>
                    <a:pt x="2520" y="1307"/>
                  </a:lnTo>
                  <a:cubicBezTo>
                    <a:pt x="2547" y="1304"/>
                    <a:pt x="2571" y="1300"/>
                    <a:pt x="2597" y="1298"/>
                  </a:cubicBezTo>
                  <a:lnTo>
                    <a:pt x="2597" y="1298"/>
                  </a:lnTo>
                  <a:cubicBezTo>
                    <a:pt x="2602" y="1297"/>
                    <a:pt x="2607" y="1296"/>
                    <a:pt x="2612" y="1295"/>
                  </a:cubicBezTo>
                  <a:lnTo>
                    <a:pt x="2612" y="1295"/>
                  </a:lnTo>
                  <a:cubicBezTo>
                    <a:pt x="2636" y="1292"/>
                    <a:pt x="2662" y="1288"/>
                    <a:pt x="2686" y="1285"/>
                  </a:cubicBezTo>
                  <a:lnTo>
                    <a:pt x="2686" y="1285"/>
                  </a:lnTo>
                  <a:cubicBezTo>
                    <a:pt x="2690" y="1284"/>
                    <a:pt x="2695" y="1283"/>
                    <a:pt x="2699" y="1283"/>
                  </a:cubicBezTo>
                  <a:lnTo>
                    <a:pt x="2699" y="1283"/>
                  </a:lnTo>
                  <a:cubicBezTo>
                    <a:pt x="2724" y="1279"/>
                    <a:pt x="2750" y="1275"/>
                    <a:pt x="2774" y="1270"/>
                  </a:cubicBezTo>
                  <a:lnTo>
                    <a:pt x="2774" y="1270"/>
                  </a:lnTo>
                  <a:cubicBezTo>
                    <a:pt x="2776" y="1270"/>
                    <a:pt x="2778" y="1270"/>
                    <a:pt x="2779" y="1269"/>
                  </a:cubicBezTo>
                  <a:lnTo>
                    <a:pt x="2779" y="1269"/>
                  </a:lnTo>
                  <a:cubicBezTo>
                    <a:pt x="2804" y="1265"/>
                    <a:pt x="2828" y="1261"/>
                    <a:pt x="2852" y="1256"/>
                  </a:cubicBezTo>
                  <a:lnTo>
                    <a:pt x="2852" y="1256"/>
                  </a:lnTo>
                  <a:cubicBezTo>
                    <a:pt x="2856" y="1256"/>
                    <a:pt x="2858" y="1255"/>
                    <a:pt x="2862" y="1254"/>
                  </a:cubicBezTo>
                  <a:lnTo>
                    <a:pt x="2862" y="1254"/>
                  </a:lnTo>
                  <a:cubicBezTo>
                    <a:pt x="2886" y="1250"/>
                    <a:pt x="2910" y="1244"/>
                    <a:pt x="2933" y="1239"/>
                  </a:cubicBezTo>
                  <a:lnTo>
                    <a:pt x="2933" y="1239"/>
                  </a:lnTo>
                  <a:cubicBezTo>
                    <a:pt x="2937" y="1239"/>
                    <a:pt x="2941" y="1238"/>
                    <a:pt x="2946" y="1237"/>
                  </a:cubicBezTo>
                  <a:lnTo>
                    <a:pt x="2946" y="1237"/>
                  </a:lnTo>
                  <a:cubicBezTo>
                    <a:pt x="2969" y="1232"/>
                    <a:pt x="2992" y="1226"/>
                    <a:pt x="3014" y="1220"/>
                  </a:cubicBezTo>
                  <a:lnTo>
                    <a:pt x="3014" y="1220"/>
                  </a:lnTo>
                  <a:cubicBezTo>
                    <a:pt x="3018" y="1220"/>
                    <a:pt x="3022" y="1219"/>
                    <a:pt x="3026" y="1218"/>
                  </a:cubicBezTo>
                  <a:lnTo>
                    <a:pt x="3026" y="1218"/>
                  </a:lnTo>
                  <a:cubicBezTo>
                    <a:pt x="3049" y="1212"/>
                    <a:pt x="3073" y="1206"/>
                    <a:pt x="3095" y="1200"/>
                  </a:cubicBezTo>
                  <a:lnTo>
                    <a:pt x="3095" y="1200"/>
                  </a:lnTo>
                  <a:cubicBezTo>
                    <a:pt x="3096" y="1200"/>
                    <a:pt x="3097" y="1199"/>
                    <a:pt x="3098" y="1199"/>
                  </a:cubicBezTo>
                  <a:lnTo>
                    <a:pt x="3098" y="1199"/>
                  </a:lnTo>
                  <a:cubicBezTo>
                    <a:pt x="3120" y="1193"/>
                    <a:pt x="3143" y="1187"/>
                    <a:pt x="3164" y="1180"/>
                  </a:cubicBezTo>
                  <a:lnTo>
                    <a:pt x="3164" y="1180"/>
                  </a:lnTo>
                  <a:cubicBezTo>
                    <a:pt x="3167" y="1180"/>
                    <a:pt x="3170" y="1178"/>
                    <a:pt x="3173" y="1178"/>
                  </a:cubicBezTo>
                  <a:lnTo>
                    <a:pt x="3173" y="1178"/>
                  </a:lnTo>
                  <a:cubicBezTo>
                    <a:pt x="3175" y="1177"/>
                    <a:pt x="3177" y="1176"/>
                    <a:pt x="3179" y="1176"/>
                  </a:cubicBezTo>
                  <a:lnTo>
                    <a:pt x="3179" y="1176"/>
                  </a:lnTo>
                  <a:cubicBezTo>
                    <a:pt x="3193" y="1172"/>
                    <a:pt x="3207" y="1167"/>
                    <a:pt x="3221" y="1162"/>
                  </a:cubicBezTo>
                  <a:lnTo>
                    <a:pt x="3221" y="1162"/>
                  </a:lnTo>
                  <a:cubicBezTo>
                    <a:pt x="3229" y="1160"/>
                    <a:pt x="3237" y="1157"/>
                    <a:pt x="3244" y="1154"/>
                  </a:cubicBezTo>
                  <a:lnTo>
                    <a:pt x="3244" y="1154"/>
                  </a:lnTo>
                  <a:cubicBezTo>
                    <a:pt x="3267" y="1147"/>
                    <a:pt x="3290" y="1139"/>
                    <a:pt x="3311" y="1131"/>
                  </a:cubicBezTo>
                  <a:lnTo>
                    <a:pt x="3311" y="1131"/>
                  </a:lnTo>
                  <a:cubicBezTo>
                    <a:pt x="3323" y="1126"/>
                    <a:pt x="3335" y="1122"/>
                    <a:pt x="3347" y="1118"/>
                  </a:cubicBezTo>
                  <a:lnTo>
                    <a:pt x="3347" y="1118"/>
                  </a:lnTo>
                  <a:cubicBezTo>
                    <a:pt x="3348" y="1117"/>
                    <a:pt x="3349" y="1117"/>
                    <a:pt x="3350" y="1117"/>
                  </a:cubicBezTo>
                  <a:lnTo>
                    <a:pt x="3350" y="1117"/>
                  </a:lnTo>
                  <a:cubicBezTo>
                    <a:pt x="3354" y="1115"/>
                    <a:pt x="3358" y="1112"/>
                    <a:pt x="3363" y="1111"/>
                  </a:cubicBezTo>
                  <a:lnTo>
                    <a:pt x="3363" y="1111"/>
                  </a:lnTo>
                  <a:cubicBezTo>
                    <a:pt x="3368" y="1109"/>
                    <a:pt x="3372" y="1108"/>
                    <a:pt x="3377" y="1106"/>
                  </a:cubicBezTo>
                  <a:lnTo>
                    <a:pt x="3377" y="1106"/>
                  </a:lnTo>
                  <a:cubicBezTo>
                    <a:pt x="3382" y="1103"/>
                    <a:pt x="3387" y="1101"/>
                    <a:pt x="3393" y="1099"/>
                  </a:cubicBezTo>
                  <a:lnTo>
                    <a:pt x="3393" y="1099"/>
                  </a:lnTo>
                  <a:cubicBezTo>
                    <a:pt x="3398" y="1097"/>
                    <a:pt x="3402" y="1095"/>
                    <a:pt x="3406" y="1093"/>
                  </a:cubicBezTo>
                  <a:lnTo>
                    <a:pt x="3406" y="1093"/>
                  </a:lnTo>
                  <a:cubicBezTo>
                    <a:pt x="3412" y="1091"/>
                    <a:pt x="3418" y="1089"/>
                    <a:pt x="3422" y="1086"/>
                  </a:cubicBezTo>
                  <a:lnTo>
                    <a:pt x="3422" y="1086"/>
                  </a:lnTo>
                  <a:cubicBezTo>
                    <a:pt x="3427" y="1084"/>
                    <a:pt x="3431" y="1082"/>
                    <a:pt x="3435" y="1081"/>
                  </a:cubicBezTo>
                  <a:lnTo>
                    <a:pt x="3435" y="1081"/>
                  </a:lnTo>
                  <a:cubicBezTo>
                    <a:pt x="3441" y="1078"/>
                    <a:pt x="3445" y="1076"/>
                    <a:pt x="3451" y="1073"/>
                  </a:cubicBezTo>
                  <a:lnTo>
                    <a:pt x="3451" y="1073"/>
                  </a:lnTo>
                  <a:cubicBezTo>
                    <a:pt x="3455" y="1072"/>
                    <a:pt x="3458" y="1070"/>
                    <a:pt x="3463" y="1068"/>
                  </a:cubicBezTo>
                  <a:lnTo>
                    <a:pt x="3463" y="1068"/>
                  </a:lnTo>
                  <a:cubicBezTo>
                    <a:pt x="3463" y="1068"/>
                    <a:pt x="3463" y="1067"/>
                    <a:pt x="3464" y="1067"/>
                  </a:cubicBezTo>
                  <a:lnTo>
                    <a:pt x="3464" y="1067"/>
                  </a:lnTo>
                  <a:cubicBezTo>
                    <a:pt x="3465" y="1067"/>
                    <a:pt x="3465" y="1066"/>
                    <a:pt x="3466" y="1066"/>
                  </a:cubicBezTo>
                  <a:lnTo>
                    <a:pt x="3466" y="1066"/>
                  </a:lnTo>
                  <a:cubicBezTo>
                    <a:pt x="3479" y="1059"/>
                    <a:pt x="3491" y="1053"/>
                    <a:pt x="3504" y="1048"/>
                  </a:cubicBezTo>
                  <a:lnTo>
                    <a:pt x="3504" y="1048"/>
                  </a:lnTo>
                  <a:cubicBezTo>
                    <a:pt x="3506" y="1047"/>
                    <a:pt x="3508" y="1045"/>
                    <a:pt x="3510" y="1044"/>
                  </a:cubicBezTo>
                  <a:lnTo>
                    <a:pt x="3510" y="1044"/>
                  </a:lnTo>
                  <a:cubicBezTo>
                    <a:pt x="3522" y="1037"/>
                    <a:pt x="3534" y="1031"/>
                    <a:pt x="3546" y="1024"/>
                  </a:cubicBezTo>
                  <a:lnTo>
                    <a:pt x="3546" y="1024"/>
                  </a:lnTo>
                  <a:cubicBezTo>
                    <a:pt x="3547" y="1023"/>
                    <a:pt x="3548" y="1023"/>
                    <a:pt x="3549" y="1023"/>
                  </a:cubicBezTo>
                  <a:lnTo>
                    <a:pt x="3549" y="1023"/>
                  </a:lnTo>
                  <a:cubicBezTo>
                    <a:pt x="3551" y="1022"/>
                    <a:pt x="3552" y="1021"/>
                    <a:pt x="3554" y="1020"/>
                  </a:cubicBezTo>
                  <a:lnTo>
                    <a:pt x="3554" y="1020"/>
                  </a:lnTo>
                  <a:cubicBezTo>
                    <a:pt x="3563" y="1014"/>
                    <a:pt x="3573" y="1009"/>
                    <a:pt x="3583" y="1003"/>
                  </a:cubicBezTo>
                  <a:lnTo>
                    <a:pt x="3583" y="1003"/>
                  </a:lnTo>
                  <a:cubicBezTo>
                    <a:pt x="3583" y="1002"/>
                    <a:pt x="3584" y="1002"/>
                    <a:pt x="3585" y="1001"/>
                  </a:cubicBezTo>
                  <a:lnTo>
                    <a:pt x="3585" y="1001"/>
                  </a:lnTo>
                  <a:cubicBezTo>
                    <a:pt x="3595" y="996"/>
                    <a:pt x="3605" y="989"/>
                    <a:pt x="3614" y="983"/>
                  </a:cubicBezTo>
                  <a:lnTo>
                    <a:pt x="3614" y="983"/>
                  </a:lnTo>
                  <a:cubicBezTo>
                    <a:pt x="3615" y="983"/>
                    <a:pt x="3616" y="982"/>
                    <a:pt x="3618" y="981"/>
                  </a:cubicBezTo>
                  <a:lnTo>
                    <a:pt x="3618" y="981"/>
                  </a:lnTo>
                  <a:cubicBezTo>
                    <a:pt x="3619" y="980"/>
                    <a:pt x="3619" y="979"/>
                    <a:pt x="3621" y="978"/>
                  </a:cubicBezTo>
                  <a:lnTo>
                    <a:pt x="3621" y="978"/>
                  </a:lnTo>
                  <a:cubicBezTo>
                    <a:pt x="3629" y="973"/>
                    <a:pt x="3636" y="967"/>
                    <a:pt x="3644" y="962"/>
                  </a:cubicBezTo>
                  <a:lnTo>
                    <a:pt x="3644" y="962"/>
                  </a:lnTo>
                  <a:cubicBezTo>
                    <a:pt x="3645" y="961"/>
                    <a:pt x="3646" y="960"/>
                    <a:pt x="3647" y="960"/>
                  </a:cubicBezTo>
                  <a:lnTo>
                    <a:pt x="3647" y="960"/>
                  </a:lnTo>
                  <a:cubicBezTo>
                    <a:pt x="3655" y="953"/>
                    <a:pt x="3663" y="947"/>
                    <a:pt x="3671" y="941"/>
                  </a:cubicBezTo>
                  <a:lnTo>
                    <a:pt x="3671" y="941"/>
                  </a:lnTo>
                  <a:cubicBezTo>
                    <a:pt x="3672" y="941"/>
                    <a:pt x="3672" y="941"/>
                    <a:pt x="3673" y="940"/>
                  </a:cubicBezTo>
                  <a:lnTo>
                    <a:pt x="3673" y="940"/>
                  </a:lnTo>
                  <a:cubicBezTo>
                    <a:pt x="3674" y="939"/>
                    <a:pt x="3675" y="937"/>
                    <a:pt x="3677" y="936"/>
                  </a:cubicBezTo>
                  <a:lnTo>
                    <a:pt x="3677" y="936"/>
                  </a:lnTo>
                  <a:cubicBezTo>
                    <a:pt x="3683" y="932"/>
                    <a:pt x="3688" y="927"/>
                    <a:pt x="3694" y="923"/>
                  </a:cubicBezTo>
                  <a:lnTo>
                    <a:pt x="3694" y="923"/>
                  </a:lnTo>
                  <a:cubicBezTo>
                    <a:pt x="3695" y="921"/>
                    <a:pt x="3698" y="919"/>
                    <a:pt x="3699" y="918"/>
                  </a:cubicBezTo>
                  <a:lnTo>
                    <a:pt x="3699" y="918"/>
                  </a:lnTo>
                  <a:cubicBezTo>
                    <a:pt x="3705" y="911"/>
                    <a:pt x="3712" y="905"/>
                    <a:pt x="3718" y="899"/>
                  </a:cubicBezTo>
                  <a:lnTo>
                    <a:pt x="3718" y="899"/>
                  </a:lnTo>
                  <a:cubicBezTo>
                    <a:pt x="3719" y="899"/>
                    <a:pt x="3719" y="899"/>
                    <a:pt x="3719" y="898"/>
                  </a:cubicBezTo>
                  <a:lnTo>
                    <a:pt x="3719" y="898"/>
                  </a:lnTo>
                  <a:cubicBezTo>
                    <a:pt x="3721" y="898"/>
                    <a:pt x="3721" y="897"/>
                    <a:pt x="3722" y="896"/>
                  </a:cubicBezTo>
                  <a:lnTo>
                    <a:pt x="3722" y="896"/>
                  </a:lnTo>
                  <a:cubicBezTo>
                    <a:pt x="3727" y="891"/>
                    <a:pt x="3731" y="886"/>
                    <a:pt x="3736" y="881"/>
                  </a:cubicBezTo>
                  <a:lnTo>
                    <a:pt x="3736" y="881"/>
                  </a:lnTo>
                  <a:cubicBezTo>
                    <a:pt x="3738" y="880"/>
                    <a:pt x="3739" y="878"/>
                    <a:pt x="3741" y="875"/>
                  </a:cubicBezTo>
                  <a:lnTo>
                    <a:pt x="3741" y="875"/>
                  </a:lnTo>
                  <a:cubicBezTo>
                    <a:pt x="3746" y="870"/>
                    <a:pt x="3750" y="865"/>
                    <a:pt x="3755" y="860"/>
                  </a:cubicBezTo>
                  <a:lnTo>
                    <a:pt x="3755" y="860"/>
                  </a:lnTo>
                  <a:cubicBezTo>
                    <a:pt x="3756" y="859"/>
                    <a:pt x="3757" y="858"/>
                    <a:pt x="3757" y="858"/>
                  </a:cubicBezTo>
                  <a:lnTo>
                    <a:pt x="3757" y="858"/>
                  </a:lnTo>
                  <a:lnTo>
                    <a:pt x="3757" y="858"/>
                  </a:lnTo>
                  <a:lnTo>
                    <a:pt x="3757" y="858"/>
                  </a:lnTo>
                  <a:cubicBezTo>
                    <a:pt x="3762" y="852"/>
                    <a:pt x="3767" y="845"/>
                    <a:pt x="3771" y="839"/>
                  </a:cubicBezTo>
                  <a:lnTo>
                    <a:pt x="3771" y="839"/>
                  </a:lnTo>
                  <a:cubicBezTo>
                    <a:pt x="3773" y="837"/>
                    <a:pt x="3774" y="835"/>
                    <a:pt x="3774" y="833"/>
                  </a:cubicBezTo>
                  <a:lnTo>
                    <a:pt x="3774" y="833"/>
                  </a:lnTo>
                  <a:cubicBezTo>
                    <a:pt x="3778" y="829"/>
                    <a:pt x="3781" y="824"/>
                    <a:pt x="3785" y="820"/>
                  </a:cubicBezTo>
                  <a:lnTo>
                    <a:pt x="3785" y="820"/>
                  </a:lnTo>
                  <a:cubicBezTo>
                    <a:pt x="3786" y="818"/>
                    <a:pt x="3787" y="817"/>
                    <a:pt x="3787" y="816"/>
                  </a:cubicBezTo>
                  <a:lnTo>
                    <a:pt x="3787" y="816"/>
                  </a:lnTo>
                  <a:cubicBezTo>
                    <a:pt x="3787" y="816"/>
                    <a:pt x="3787" y="815"/>
                    <a:pt x="3788" y="815"/>
                  </a:cubicBezTo>
                  <a:lnTo>
                    <a:pt x="3788" y="815"/>
                  </a:lnTo>
                  <a:cubicBezTo>
                    <a:pt x="3791" y="808"/>
                    <a:pt x="3795" y="802"/>
                    <a:pt x="3798" y="795"/>
                  </a:cubicBezTo>
                  <a:lnTo>
                    <a:pt x="3798" y="795"/>
                  </a:lnTo>
                  <a:cubicBezTo>
                    <a:pt x="3799" y="794"/>
                    <a:pt x="3799" y="793"/>
                    <a:pt x="3800" y="792"/>
                  </a:cubicBezTo>
                  <a:lnTo>
                    <a:pt x="3800" y="792"/>
                  </a:lnTo>
                  <a:cubicBezTo>
                    <a:pt x="3803" y="787"/>
                    <a:pt x="3805" y="781"/>
                    <a:pt x="3808" y="776"/>
                  </a:cubicBezTo>
                  <a:lnTo>
                    <a:pt x="3808" y="776"/>
                  </a:lnTo>
                  <a:cubicBezTo>
                    <a:pt x="3809" y="775"/>
                    <a:pt x="3809" y="774"/>
                    <a:pt x="3810" y="773"/>
                  </a:cubicBezTo>
                  <a:lnTo>
                    <a:pt x="3810" y="773"/>
                  </a:lnTo>
                  <a:cubicBezTo>
                    <a:pt x="3810" y="772"/>
                    <a:pt x="3810" y="771"/>
                    <a:pt x="3810" y="770"/>
                  </a:cubicBezTo>
                  <a:lnTo>
                    <a:pt x="3810" y="770"/>
                  </a:lnTo>
                  <a:cubicBezTo>
                    <a:pt x="3813" y="764"/>
                    <a:pt x="3816" y="757"/>
                    <a:pt x="3818" y="751"/>
                  </a:cubicBezTo>
                  <a:lnTo>
                    <a:pt x="3818" y="751"/>
                  </a:lnTo>
                  <a:cubicBezTo>
                    <a:pt x="3818" y="750"/>
                    <a:pt x="3818" y="750"/>
                    <a:pt x="3818" y="750"/>
                  </a:cubicBezTo>
                  <a:lnTo>
                    <a:pt x="3818" y="750"/>
                  </a:lnTo>
                  <a:cubicBezTo>
                    <a:pt x="3820" y="744"/>
                    <a:pt x="3823" y="737"/>
                    <a:pt x="3823" y="731"/>
                  </a:cubicBezTo>
                  <a:lnTo>
                    <a:pt x="3823" y="731"/>
                  </a:lnTo>
                  <a:cubicBezTo>
                    <a:pt x="3824" y="730"/>
                    <a:pt x="3824" y="729"/>
                    <a:pt x="3824" y="728"/>
                  </a:cubicBezTo>
                  <a:lnTo>
                    <a:pt x="3824" y="728"/>
                  </a:lnTo>
                  <a:cubicBezTo>
                    <a:pt x="3824" y="727"/>
                    <a:pt x="3825" y="727"/>
                    <a:pt x="3825" y="726"/>
                  </a:cubicBezTo>
                  <a:lnTo>
                    <a:pt x="3825" y="726"/>
                  </a:lnTo>
                  <a:cubicBezTo>
                    <a:pt x="3827" y="718"/>
                    <a:pt x="3827" y="711"/>
                    <a:pt x="3828" y="704"/>
                  </a:cubicBezTo>
                  <a:lnTo>
                    <a:pt x="3828" y="704"/>
                  </a:lnTo>
                  <a:lnTo>
                    <a:pt x="3828" y="704"/>
                  </a:lnTo>
                  <a:lnTo>
                    <a:pt x="3828" y="704"/>
                  </a:lnTo>
                  <a:cubicBezTo>
                    <a:pt x="3829" y="697"/>
                    <a:pt x="3830" y="690"/>
                    <a:pt x="3830" y="683"/>
                  </a:cubicBezTo>
                  <a:lnTo>
                    <a:pt x="3830" y="683"/>
                  </a:lnTo>
                  <a:cubicBezTo>
                    <a:pt x="3830" y="682"/>
                    <a:pt x="3831" y="681"/>
                    <a:pt x="3831" y="680"/>
                  </a:cubicBezTo>
                  <a:lnTo>
                    <a:pt x="3831" y="680"/>
                  </a:lnTo>
                  <a:cubicBezTo>
                    <a:pt x="3831" y="678"/>
                    <a:pt x="3831" y="675"/>
                    <a:pt x="3831" y="674"/>
                  </a:cubicBezTo>
                  <a:lnTo>
                    <a:pt x="3832" y="7"/>
                  </a:lnTo>
                  <a:lnTo>
                    <a:pt x="3832" y="7"/>
                  </a:lnTo>
                  <a:cubicBezTo>
                    <a:pt x="3832" y="11"/>
                    <a:pt x="3832" y="14"/>
                    <a:pt x="3832" y="17"/>
                  </a:cubicBez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2ADE136C-362D-4C2D-9BB2-504317323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9637" y="11119631"/>
              <a:ext cx="3770631" cy="1318347"/>
            </a:xfrm>
            <a:custGeom>
              <a:avLst/>
              <a:gdLst>
                <a:gd name="T0" fmla="*/ 1196 w 4239"/>
                <a:gd name="T1" fmla="*/ 1083 h 1483"/>
                <a:gd name="T2" fmla="*/ 1196 w 4239"/>
                <a:gd name="T3" fmla="*/ 1083 h 1483"/>
                <a:gd name="T4" fmla="*/ 3102 w 4239"/>
                <a:gd name="T5" fmla="*/ 1067 h 1483"/>
                <a:gd name="T6" fmla="*/ 3102 w 4239"/>
                <a:gd name="T7" fmla="*/ 1067 h 1483"/>
                <a:gd name="T8" fmla="*/ 3043 w 4239"/>
                <a:gd name="T9" fmla="*/ 400 h 1483"/>
                <a:gd name="T10" fmla="*/ 3043 w 4239"/>
                <a:gd name="T11" fmla="*/ 400 h 1483"/>
                <a:gd name="T12" fmla="*/ 1138 w 4239"/>
                <a:gd name="T13" fmla="*/ 416 h 1483"/>
                <a:gd name="T14" fmla="*/ 1138 w 4239"/>
                <a:gd name="T15" fmla="*/ 416 h 1483"/>
                <a:gd name="T16" fmla="*/ 1196 w 4239"/>
                <a:gd name="T17" fmla="*/ 1083 h 1483"/>
                <a:gd name="T18" fmla="*/ 3432 w 4239"/>
                <a:gd name="T19" fmla="*/ 256 h 1483"/>
                <a:gd name="T20" fmla="*/ 3432 w 4239"/>
                <a:gd name="T21" fmla="*/ 256 h 1483"/>
                <a:gd name="T22" fmla="*/ 3516 w 4239"/>
                <a:gd name="T23" fmla="*/ 1203 h 1483"/>
                <a:gd name="T24" fmla="*/ 3516 w 4239"/>
                <a:gd name="T25" fmla="*/ 1203 h 1483"/>
                <a:gd name="T26" fmla="*/ 807 w 4239"/>
                <a:gd name="T27" fmla="*/ 1228 h 1483"/>
                <a:gd name="T28" fmla="*/ 807 w 4239"/>
                <a:gd name="T29" fmla="*/ 1228 h 1483"/>
                <a:gd name="T30" fmla="*/ 724 w 4239"/>
                <a:gd name="T31" fmla="*/ 279 h 1483"/>
                <a:gd name="T32" fmla="*/ 724 w 4239"/>
                <a:gd name="T33" fmla="*/ 279 h 1483"/>
                <a:gd name="T34" fmla="*/ 3432 w 4239"/>
                <a:gd name="T35" fmla="*/ 256 h 1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39" h="1483">
                  <a:moveTo>
                    <a:pt x="1196" y="1083"/>
                  </a:moveTo>
                  <a:lnTo>
                    <a:pt x="1196" y="1083"/>
                  </a:lnTo>
                  <a:cubicBezTo>
                    <a:pt x="1738" y="1263"/>
                    <a:pt x="2593" y="1255"/>
                    <a:pt x="3102" y="1067"/>
                  </a:cubicBezTo>
                  <a:lnTo>
                    <a:pt x="3102" y="1067"/>
                  </a:lnTo>
                  <a:cubicBezTo>
                    <a:pt x="3611" y="878"/>
                    <a:pt x="3585" y="578"/>
                    <a:pt x="3043" y="400"/>
                  </a:cubicBezTo>
                  <a:lnTo>
                    <a:pt x="3043" y="400"/>
                  </a:lnTo>
                  <a:cubicBezTo>
                    <a:pt x="2501" y="220"/>
                    <a:pt x="1647" y="228"/>
                    <a:pt x="1138" y="416"/>
                  </a:cubicBezTo>
                  <a:lnTo>
                    <a:pt x="1138" y="416"/>
                  </a:lnTo>
                  <a:cubicBezTo>
                    <a:pt x="629" y="606"/>
                    <a:pt x="656" y="905"/>
                    <a:pt x="1196" y="1083"/>
                  </a:cubicBezTo>
                  <a:close/>
                  <a:moveTo>
                    <a:pt x="3432" y="256"/>
                  </a:moveTo>
                  <a:lnTo>
                    <a:pt x="3432" y="256"/>
                  </a:lnTo>
                  <a:cubicBezTo>
                    <a:pt x="4201" y="510"/>
                    <a:pt x="4238" y="935"/>
                    <a:pt x="3516" y="1203"/>
                  </a:cubicBezTo>
                  <a:lnTo>
                    <a:pt x="3516" y="1203"/>
                  </a:lnTo>
                  <a:cubicBezTo>
                    <a:pt x="2792" y="1471"/>
                    <a:pt x="1577" y="1482"/>
                    <a:pt x="807" y="1228"/>
                  </a:cubicBezTo>
                  <a:lnTo>
                    <a:pt x="807" y="1228"/>
                  </a:lnTo>
                  <a:cubicBezTo>
                    <a:pt x="37" y="973"/>
                    <a:pt x="0" y="548"/>
                    <a:pt x="724" y="279"/>
                  </a:cubicBezTo>
                  <a:lnTo>
                    <a:pt x="724" y="279"/>
                  </a:lnTo>
                  <a:cubicBezTo>
                    <a:pt x="1448" y="12"/>
                    <a:pt x="2662" y="0"/>
                    <a:pt x="3432" y="2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46" name="Line 27">
            <a:extLst>
              <a:ext uri="{FF2B5EF4-FFF2-40B4-BE49-F238E27FC236}">
                <a16:creationId xmlns:a16="http://schemas.microsoft.com/office/drawing/2014/main" id="{646820ED-6898-4F83-BC56-6E26D1EEF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6954" y="4390568"/>
            <a:ext cx="7431397" cy="0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7" name="Freeform 28">
            <a:extLst>
              <a:ext uri="{FF2B5EF4-FFF2-40B4-BE49-F238E27FC236}">
                <a16:creationId xmlns:a16="http://schemas.microsoft.com/office/drawing/2014/main" id="{0966C6AB-AD3E-428C-B477-2EC08D427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5190" y="4343484"/>
            <a:ext cx="90245" cy="90243"/>
          </a:xfrm>
          <a:custGeom>
            <a:avLst/>
            <a:gdLst>
              <a:gd name="T0" fmla="*/ 100 w 101"/>
              <a:gd name="T1" fmla="*/ 50 h 101"/>
              <a:gd name="T2" fmla="*/ 100 w 101"/>
              <a:gd name="T3" fmla="*/ 50 h 101"/>
              <a:gd name="T4" fmla="*/ 51 w 101"/>
              <a:gd name="T5" fmla="*/ 100 h 101"/>
              <a:gd name="T6" fmla="*/ 51 w 101"/>
              <a:gd name="T7" fmla="*/ 100 h 101"/>
              <a:gd name="T8" fmla="*/ 0 w 101"/>
              <a:gd name="T9" fmla="*/ 50 h 101"/>
              <a:gd name="T10" fmla="*/ 0 w 101"/>
              <a:gd name="T11" fmla="*/ 50 h 101"/>
              <a:gd name="T12" fmla="*/ 51 w 101"/>
              <a:gd name="T13" fmla="*/ 0 h 101"/>
              <a:gd name="T14" fmla="*/ 51 w 101"/>
              <a:gd name="T15" fmla="*/ 0 h 101"/>
              <a:gd name="T16" fmla="*/ 100 w 101"/>
              <a:gd name="T17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" h="101">
                <a:moveTo>
                  <a:pt x="100" y="50"/>
                </a:moveTo>
                <a:lnTo>
                  <a:pt x="100" y="50"/>
                </a:lnTo>
                <a:cubicBezTo>
                  <a:pt x="100" y="78"/>
                  <a:pt x="78" y="100"/>
                  <a:pt x="51" y="100"/>
                </a:cubicBezTo>
                <a:lnTo>
                  <a:pt x="51" y="100"/>
                </a:lnTo>
                <a:cubicBezTo>
                  <a:pt x="22" y="100"/>
                  <a:pt x="0" y="78"/>
                  <a:pt x="0" y="50"/>
                </a:cubicBezTo>
                <a:lnTo>
                  <a:pt x="0" y="50"/>
                </a:lnTo>
                <a:cubicBezTo>
                  <a:pt x="0" y="22"/>
                  <a:pt x="22" y="0"/>
                  <a:pt x="51" y="0"/>
                </a:cubicBezTo>
                <a:lnTo>
                  <a:pt x="51" y="0"/>
                </a:lnTo>
                <a:cubicBezTo>
                  <a:pt x="78" y="0"/>
                  <a:pt x="100" y="22"/>
                  <a:pt x="100" y="5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8" name="Line 29">
            <a:extLst>
              <a:ext uri="{FF2B5EF4-FFF2-40B4-BE49-F238E27FC236}">
                <a16:creationId xmlns:a16="http://schemas.microsoft.com/office/drawing/2014/main" id="{B8EB9C5D-4F3C-4416-859C-07FAA8375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8694813" y="6238607"/>
            <a:ext cx="10307433" cy="0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0" name="Line 31">
            <a:extLst>
              <a:ext uri="{FF2B5EF4-FFF2-40B4-BE49-F238E27FC236}">
                <a16:creationId xmlns:a16="http://schemas.microsoft.com/office/drawing/2014/main" id="{E63E8A9B-9F03-422C-9935-CE62B8AF9289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289" y="8090571"/>
            <a:ext cx="5136062" cy="0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1" name="Freeform 32">
            <a:extLst>
              <a:ext uri="{FF2B5EF4-FFF2-40B4-BE49-F238E27FC236}">
                <a16:creationId xmlns:a16="http://schemas.microsoft.com/office/drawing/2014/main" id="{93BD582D-530F-48BE-A5EF-8CFDEB837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5190" y="8043487"/>
            <a:ext cx="90245" cy="90245"/>
          </a:xfrm>
          <a:custGeom>
            <a:avLst/>
            <a:gdLst>
              <a:gd name="T0" fmla="*/ 100 w 101"/>
              <a:gd name="T1" fmla="*/ 50 h 101"/>
              <a:gd name="T2" fmla="*/ 100 w 101"/>
              <a:gd name="T3" fmla="*/ 50 h 101"/>
              <a:gd name="T4" fmla="*/ 51 w 101"/>
              <a:gd name="T5" fmla="*/ 100 h 101"/>
              <a:gd name="T6" fmla="*/ 51 w 101"/>
              <a:gd name="T7" fmla="*/ 100 h 101"/>
              <a:gd name="T8" fmla="*/ 0 w 101"/>
              <a:gd name="T9" fmla="*/ 50 h 101"/>
              <a:gd name="T10" fmla="*/ 0 w 101"/>
              <a:gd name="T11" fmla="*/ 50 h 101"/>
              <a:gd name="T12" fmla="*/ 51 w 101"/>
              <a:gd name="T13" fmla="*/ 0 h 101"/>
              <a:gd name="T14" fmla="*/ 51 w 101"/>
              <a:gd name="T15" fmla="*/ 0 h 101"/>
              <a:gd name="T16" fmla="*/ 100 w 101"/>
              <a:gd name="T17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" h="101">
                <a:moveTo>
                  <a:pt x="100" y="50"/>
                </a:moveTo>
                <a:lnTo>
                  <a:pt x="100" y="50"/>
                </a:lnTo>
                <a:cubicBezTo>
                  <a:pt x="100" y="78"/>
                  <a:pt x="78" y="100"/>
                  <a:pt x="51" y="100"/>
                </a:cubicBezTo>
                <a:lnTo>
                  <a:pt x="51" y="100"/>
                </a:lnTo>
                <a:cubicBezTo>
                  <a:pt x="22" y="100"/>
                  <a:pt x="0" y="78"/>
                  <a:pt x="0" y="50"/>
                </a:cubicBezTo>
                <a:lnTo>
                  <a:pt x="0" y="50"/>
                </a:lnTo>
                <a:cubicBezTo>
                  <a:pt x="0" y="22"/>
                  <a:pt x="22" y="0"/>
                  <a:pt x="51" y="0"/>
                </a:cubicBezTo>
                <a:lnTo>
                  <a:pt x="51" y="0"/>
                </a:lnTo>
                <a:cubicBezTo>
                  <a:pt x="78" y="0"/>
                  <a:pt x="100" y="22"/>
                  <a:pt x="100" y="5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2" name="Line 33">
            <a:extLst>
              <a:ext uri="{FF2B5EF4-FFF2-40B4-BE49-F238E27FC236}">
                <a16:creationId xmlns:a16="http://schemas.microsoft.com/office/drawing/2014/main" id="{79F7D1B4-0599-4A9B-A2E8-DC1A7A2264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74454" y="9938612"/>
            <a:ext cx="8031717" cy="0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4" name="Line 35">
            <a:extLst>
              <a:ext uri="{FF2B5EF4-FFF2-40B4-BE49-F238E27FC236}">
                <a16:creationId xmlns:a16="http://schemas.microsoft.com/office/drawing/2014/main" id="{0D9EDE78-CBE1-448E-8E33-124DD40C715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39780" y="11790576"/>
            <a:ext cx="2848572" cy="0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5" name="Freeform 36">
            <a:extLst>
              <a:ext uri="{FF2B5EF4-FFF2-40B4-BE49-F238E27FC236}">
                <a16:creationId xmlns:a16="http://schemas.microsoft.com/office/drawing/2014/main" id="{D78CD48D-08A7-491C-8401-B36E8DAB0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5190" y="11743493"/>
            <a:ext cx="90245" cy="90243"/>
          </a:xfrm>
          <a:custGeom>
            <a:avLst/>
            <a:gdLst>
              <a:gd name="T0" fmla="*/ 100 w 101"/>
              <a:gd name="T1" fmla="*/ 50 h 102"/>
              <a:gd name="T2" fmla="*/ 100 w 101"/>
              <a:gd name="T3" fmla="*/ 50 h 102"/>
              <a:gd name="T4" fmla="*/ 51 w 101"/>
              <a:gd name="T5" fmla="*/ 101 h 102"/>
              <a:gd name="T6" fmla="*/ 51 w 101"/>
              <a:gd name="T7" fmla="*/ 101 h 102"/>
              <a:gd name="T8" fmla="*/ 0 w 101"/>
              <a:gd name="T9" fmla="*/ 50 h 102"/>
              <a:gd name="T10" fmla="*/ 0 w 101"/>
              <a:gd name="T11" fmla="*/ 50 h 102"/>
              <a:gd name="T12" fmla="*/ 51 w 101"/>
              <a:gd name="T13" fmla="*/ 0 h 102"/>
              <a:gd name="T14" fmla="*/ 51 w 101"/>
              <a:gd name="T15" fmla="*/ 0 h 102"/>
              <a:gd name="T16" fmla="*/ 100 w 101"/>
              <a:gd name="T17" fmla="*/ 5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" h="102">
                <a:moveTo>
                  <a:pt x="100" y="50"/>
                </a:moveTo>
                <a:lnTo>
                  <a:pt x="100" y="50"/>
                </a:lnTo>
                <a:cubicBezTo>
                  <a:pt x="100" y="79"/>
                  <a:pt x="78" y="101"/>
                  <a:pt x="51" y="101"/>
                </a:cubicBezTo>
                <a:lnTo>
                  <a:pt x="51" y="101"/>
                </a:lnTo>
                <a:cubicBezTo>
                  <a:pt x="22" y="101"/>
                  <a:pt x="0" y="79"/>
                  <a:pt x="0" y="50"/>
                </a:cubicBezTo>
                <a:lnTo>
                  <a:pt x="0" y="50"/>
                </a:lnTo>
                <a:cubicBezTo>
                  <a:pt x="0" y="23"/>
                  <a:pt x="22" y="0"/>
                  <a:pt x="51" y="0"/>
                </a:cubicBezTo>
                <a:lnTo>
                  <a:pt x="51" y="0"/>
                </a:lnTo>
                <a:cubicBezTo>
                  <a:pt x="78" y="0"/>
                  <a:pt x="100" y="23"/>
                  <a:pt x="100" y="5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669B38-C38E-E50A-0317-811FEF0783F3}"/>
              </a:ext>
            </a:extLst>
          </p:cNvPr>
          <p:cNvSpPr txBox="1"/>
          <p:nvPr/>
        </p:nvSpPr>
        <p:spPr>
          <a:xfrm>
            <a:off x="14393530" y="2538603"/>
            <a:ext cx="4775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2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A76DDE-93A2-C607-8E2B-54D383575F69}"/>
              </a:ext>
            </a:extLst>
          </p:cNvPr>
          <p:cNvSpPr txBox="1"/>
          <p:nvPr/>
        </p:nvSpPr>
        <p:spPr>
          <a:xfrm>
            <a:off x="18382824" y="4359128"/>
            <a:ext cx="4775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3B977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3B977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2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1BA0EF-F1F8-314B-D46B-22BDBB5F5720}"/>
              </a:ext>
            </a:extLst>
          </p:cNvPr>
          <p:cNvSpPr txBox="1"/>
          <p:nvPr/>
        </p:nvSpPr>
        <p:spPr>
          <a:xfrm>
            <a:off x="14393530" y="6325268"/>
            <a:ext cx="4775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80AB6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80AB6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2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CE8992-498C-7808-40BD-8D00F2CFB656}"/>
              </a:ext>
            </a:extLst>
          </p:cNvPr>
          <p:cNvSpPr txBox="1"/>
          <p:nvPr/>
        </p:nvSpPr>
        <p:spPr>
          <a:xfrm>
            <a:off x="18088150" y="8200428"/>
            <a:ext cx="4775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E1B1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E1B1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2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55BDC-C70D-3857-B05B-AFDCB04DD512}"/>
              </a:ext>
            </a:extLst>
          </p:cNvPr>
          <p:cNvSpPr txBox="1"/>
          <p:nvPr/>
        </p:nvSpPr>
        <p:spPr>
          <a:xfrm>
            <a:off x="14319093" y="10143672"/>
            <a:ext cx="47758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E28F5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E28F5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2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536207-A5E9-8992-2189-6C9FE1B75C6B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8706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Line 2">
            <a:extLst>
              <a:ext uri="{FF2B5EF4-FFF2-40B4-BE49-F238E27FC236}">
                <a16:creationId xmlns:a16="http://schemas.microsoft.com/office/drawing/2014/main" id="{E858211A-4E51-4E25-A97A-6BF78478CCB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7245" y="3297497"/>
            <a:ext cx="0" cy="2109938"/>
          </a:xfrm>
          <a:prstGeom prst="line">
            <a:avLst/>
          </a:prstGeom>
          <a:noFill/>
          <a:ln w="381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21" name="Line 3">
            <a:extLst>
              <a:ext uri="{FF2B5EF4-FFF2-40B4-BE49-F238E27FC236}">
                <a16:creationId xmlns:a16="http://schemas.microsoft.com/office/drawing/2014/main" id="{2762F915-DE5A-483D-A6E7-C242687257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64249" y="3297497"/>
            <a:ext cx="0" cy="2109938"/>
          </a:xfrm>
          <a:prstGeom prst="line">
            <a:avLst/>
          </a:prstGeom>
          <a:noFill/>
          <a:ln w="381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22" name="Line 4">
            <a:extLst>
              <a:ext uri="{FF2B5EF4-FFF2-40B4-BE49-F238E27FC236}">
                <a16:creationId xmlns:a16="http://schemas.microsoft.com/office/drawing/2014/main" id="{29FD840E-260B-4846-81B1-7FB46FB909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64249" y="7075400"/>
            <a:ext cx="0" cy="2109936"/>
          </a:xfrm>
          <a:prstGeom prst="line">
            <a:avLst/>
          </a:prstGeom>
          <a:noFill/>
          <a:ln w="381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23" name="Line 5">
            <a:extLst>
              <a:ext uri="{FF2B5EF4-FFF2-40B4-BE49-F238E27FC236}">
                <a16:creationId xmlns:a16="http://schemas.microsoft.com/office/drawing/2014/main" id="{2D3FF001-B361-44E5-8C1B-AB83DCDFC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7245" y="7075400"/>
            <a:ext cx="0" cy="2109936"/>
          </a:xfrm>
          <a:prstGeom prst="line">
            <a:avLst/>
          </a:prstGeom>
          <a:noFill/>
          <a:ln w="381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24" name="Line 6">
            <a:extLst>
              <a:ext uri="{FF2B5EF4-FFF2-40B4-BE49-F238E27FC236}">
                <a16:creationId xmlns:a16="http://schemas.microsoft.com/office/drawing/2014/main" id="{C2B9CC82-1C40-4EDB-AC71-0D316899C2C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7245" y="10853300"/>
            <a:ext cx="0" cy="2109938"/>
          </a:xfrm>
          <a:prstGeom prst="line">
            <a:avLst/>
          </a:prstGeom>
          <a:noFill/>
          <a:ln w="381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ADD3EB3-B47A-4374-BDCF-EBBA7493D9E9}"/>
              </a:ext>
            </a:extLst>
          </p:cNvPr>
          <p:cNvGrpSpPr/>
          <p:nvPr/>
        </p:nvGrpSpPr>
        <p:grpSpPr>
          <a:xfrm>
            <a:off x="7010063" y="6249103"/>
            <a:ext cx="10338306" cy="6717977"/>
            <a:chOff x="7010063" y="6249103"/>
            <a:chExt cx="10338306" cy="6717977"/>
          </a:xfrm>
        </p:grpSpPr>
        <p:sp>
          <p:nvSpPr>
            <p:cNvPr id="126" name="Freeform 7">
              <a:extLst>
                <a:ext uri="{FF2B5EF4-FFF2-40B4-BE49-F238E27FC236}">
                  <a16:creationId xmlns:a16="http://schemas.microsoft.com/office/drawing/2014/main" id="{3EB22970-4FE9-40BF-A729-DA0CA8B77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0063" y="6249103"/>
              <a:ext cx="10338306" cy="6717977"/>
            </a:xfrm>
            <a:custGeom>
              <a:avLst/>
              <a:gdLst>
                <a:gd name="T0" fmla="*/ 5914 w 11863"/>
                <a:gd name="T1" fmla="*/ 0 h 7706"/>
                <a:gd name="T2" fmla="*/ 2 w 11863"/>
                <a:gd name="T3" fmla="*/ 3435 h 7706"/>
                <a:gd name="T4" fmla="*/ 0 w 11863"/>
                <a:gd name="T5" fmla="*/ 4269 h 7706"/>
                <a:gd name="T6" fmla="*/ 5949 w 11863"/>
                <a:gd name="T7" fmla="*/ 7705 h 7706"/>
                <a:gd name="T8" fmla="*/ 11860 w 11863"/>
                <a:gd name="T9" fmla="*/ 4269 h 7706"/>
                <a:gd name="T10" fmla="*/ 11862 w 11863"/>
                <a:gd name="T11" fmla="*/ 3435 h 7706"/>
                <a:gd name="T12" fmla="*/ 5914 w 11863"/>
                <a:gd name="T13" fmla="*/ 0 h 7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63" h="7706">
                  <a:moveTo>
                    <a:pt x="5914" y="0"/>
                  </a:moveTo>
                  <a:lnTo>
                    <a:pt x="2" y="3435"/>
                  </a:lnTo>
                  <a:lnTo>
                    <a:pt x="0" y="4269"/>
                  </a:lnTo>
                  <a:lnTo>
                    <a:pt x="5949" y="7705"/>
                  </a:lnTo>
                  <a:lnTo>
                    <a:pt x="11860" y="4269"/>
                  </a:lnTo>
                  <a:lnTo>
                    <a:pt x="11862" y="3435"/>
                  </a:lnTo>
                  <a:lnTo>
                    <a:pt x="5914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7" name="Freeform 8">
              <a:extLst>
                <a:ext uri="{FF2B5EF4-FFF2-40B4-BE49-F238E27FC236}">
                  <a16:creationId xmlns:a16="http://schemas.microsoft.com/office/drawing/2014/main" id="{37E056B5-E0A2-4183-9D56-190EC5772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4590" y="9242985"/>
              <a:ext cx="5153779" cy="3724095"/>
            </a:xfrm>
            <a:custGeom>
              <a:avLst/>
              <a:gdLst>
                <a:gd name="T0" fmla="*/ 5913 w 5914"/>
                <a:gd name="T1" fmla="*/ 0 h 4271"/>
                <a:gd name="T2" fmla="*/ 5911 w 5914"/>
                <a:gd name="T3" fmla="*/ 834 h 4271"/>
                <a:gd name="T4" fmla="*/ 0 w 5914"/>
                <a:gd name="T5" fmla="*/ 4270 h 4271"/>
                <a:gd name="T6" fmla="*/ 3 w 5914"/>
                <a:gd name="T7" fmla="*/ 3435 h 4271"/>
                <a:gd name="T8" fmla="*/ 5913 w 5914"/>
                <a:gd name="T9" fmla="*/ 0 h 4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4" h="4271">
                  <a:moveTo>
                    <a:pt x="5913" y="0"/>
                  </a:moveTo>
                  <a:lnTo>
                    <a:pt x="5911" y="834"/>
                  </a:lnTo>
                  <a:lnTo>
                    <a:pt x="0" y="4270"/>
                  </a:lnTo>
                  <a:lnTo>
                    <a:pt x="3" y="3435"/>
                  </a:lnTo>
                  <a:lnTo>
                    <a:pt x="5913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8" name="Freeform 9">
              <a:extLst>
                <a:ext uri="{FF2B5EF4-FFF2-40B4-BE49-F238E27FC236}">
                  <a16:creationId xmlns:a16="http://schemas.microsoft.com/office/drawing/2014/main" id="{EFF4C060-4D70-478E-8942-BDAC52618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0063" y="9242985"/>
              <a:ext cx="5188369" cy="3724095"/>
            </a:xfrm>
            <a:custGeom>
              <a:avLst/>
              <a:gdLst>
                <a:gd name="T0" fmla="*/ 5952 w 5953"/>
                <a:gd name="T1" fmla="*/ 3435 h 4271"/>
                <a:gd name="T2" fmla="*/ 5949 w 5953"/>
                <a:gd name="T3" fmla="*/ 4270 h 4271"/>
                <a:gd name="T4" fmla="*/ 0 w 5953"/>
                <a:gd name="T5" fmla="*/ 834 h 4271"/>
                <a:gd name="T6" fmla="*/ 2 w 5953"/>
                <a:gd name="T7" fmla="*/ 0 h 4271"/>
                <a:gd name="T8" fmla="*/ 5952 w 5953"/>
                <a:gd name="T9" fmla="*/ 3435 h 4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3" h="4271">
                  <a:moveTo>
                    <a:pt x="5952" y="3435"/>
                  </a:moveTo>
                  <a:lnTo>
                    <a:pt x="5949" y="4270"/>
                  </a:lnTo>
                  <a:lnTo>
                    <a:pt x="0" y="834"/>
                  </a:lnTo>
                  <a:lnTo>
                    <a:pt x="2" y="0"/>
                  </a:lnTo>
                  <a:lnTo>
                    <a:pt x="5952" y="3435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741BB0E-5BE2-4D37-9D59-59A7CC691D02}"/>
              </a:ext>
            </a:extLst>
          </p:cNvPr>
          <p:cNvGrpSpPr/>
          <p:nvPr/>
        </p:nvGrpSpPr>
        <p:grpSpPr>
          <a:xfrm>
            <a:off x="7767182" y="5611125"/>
            <a:ext cx="8827913" cy="5841720"/>
            <a:chOff x="7767182" y="5611125"/>
            <a:chExt cx="8827913" cy="5841720"/>
          </a:xfrm>
        </p:grpSpPr>
        <p:sp>
          <p:nvSpPr>
            <p:cNvPr id="130" name="Freeform 10">
              <a:extLst>
                <a:ext uri="{FF2B5EF4-FFF2-40B4-BE49-F238E27FC236}">
                  <a16:creationId xmlns:a16="http://schemas.microsoft.com/office/drawing/2014/main" id="{66677D4C-40B9-4C55-9D15-10E88A019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7182" y="5611125"/>
              <a:ext cx="8827913" cy="5841720"/>
            </a:xfrm>
            <a:custGeom>
              <a:avLst/>
              <a:gdLst>
                <a:gd name="T0" fmla="*/ 5050 w 10131"/>
                <a:gd name="T1" fmla="*/ 0 h 6701"/>
                <a:gd name="T2" fmla="*/ 2 w 10131"/>
                <a:gd name="T3" fmla="*/ 2931 h 6701"/>
                <a:gd name="T4" fmla="*/ 0 w 10131"/>
                <a:gd name="T5" fmla="*/ 3767 h 6701"/>
                <a:gd name="T6" fmla="*/ 5081 w 10131"/>
                <a:gd name="T7" fmla="*/ 6700 h 6701"/>
                <a:gd name="T8" fmla="*/ 10128 w 10131"/>
                <a:gd name="T9" fmla="*/ 3767 h 6701"/>
                <a:gd name="T10" fmla="*/ 10130 w 10131"/>
                <a:gd name="T11" fmla="*/ 2931 h 6701"/>
                <a:gd name="T12" fmla="*/ 5050 w 10131"/>
                <a:gd name="T13" fmla="*/ 0 h 6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31" h="6701">
                  <a:moveTo>
                    <a:pt x="5050" y="0"/>
                  </a:moveTo>
                  <a:lnTo>
                    <a:pt x="2" y="2931"/>
                  </a:lnTo>
                  <a:lnTo>
                    <a:pt x="0" y="3767"/>
                  </a:lnTo>
                  <a:lnTo>
                    <a:pt x="5081" y="6700"/>
                  </a:lnTo>
                  <a:lnTo>
                    <a:pt x="10128" y="3767"/>
                  </a:lnTo>
                  <a:lnTo>
                    <a:pt x="10130" y="2931"/>
                  </a:lnTo>
                  <a:lnTo>
                    <a:pt x="505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1" name="Freeform 11">
              <a:extLst>
                <a:ext uri="{FF2B5EF4-FFF2-40B4-BE49-F238E27FC236}">
                  <a16:creationId xmlns:a16="http://schemas.microsoft.com/office/drawing/2014/main" id="{9DA3979F-C12D-46D8-8D57-9ABCC5D14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4590" y="8166879"/>
              <a:ext cx="4400505" cy="3285966"/>
            </a:xfrm>
            <a:custGeom>
              <a:avLst/>
              <a:gdLst>
                <a:gd name="T0" fmla="*/ 5049 w 5050"/>
                <a:gd name="T1" fmla="*/ 0 h 3770"/>
                <a:gd name="T2" fmla="*/ 5047 w 5050"/>
                <a:gd name="T3" fmla="*/ 836 h 3770"/>
                <a:gd name="T4" fmla="*/ 0 w 5050"/>
                <a:gd name="T5" fmla="*/ 3769 h 3770"/>
                <a:gd name="T6" fmla="*/ 2 w 5050"/>
                <a:gd name="T7" fmla="*/ 2934 h 3770"/>
                <a:gd name="T8" fmla="*/ 5049 w 5050"/>
                <a:gd name="T9" fmla="*/ 0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50" h="3770">
                  <a:moveTo>
                    <a:pt x="5049" y="0"/>
                  </a:moveTo>
                  <a:lnTo>
                    <a:pt x="5047" y="836"/>
                  </a:lnTo>
                  <a:lnTo>
                    <a:pt x="0" y="3769"/>
                  </a:lnTo>
                  <a:lnTo>
                    <a:pt x="2" y="2934"/>
                  </a:lnTo>
                  <a:lnTo>
                    <a:pt x="5049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2" name="Freeform 12">
              <a:extLst>
                <a:ext uri="{FF2B5EF4-FFF2-40B4-BE49-F238E27FC236}">
                  <a16:creationId xmlns:a16="http://schemas.microsoft.com/office/drawing/2014/main" id="{DA0B535F-891A-4D87-95B1-177526841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7182" y="8166879"/>
              <a:ext cx="4431250" cy="3285966"/>
            </a:xfrm>
            <a:custGeom>
              <a:avLst/>
              <a:gdLst>
                <a:gd name="T0" fmla="*/ 5083 w 5084"/>
                <a:gd name="T1" fmla="*/ 2934 h 3770"/>
                <a:gd name="T2" fmla="*/ 5081 w 5084"/>
                <a:gd name="T3" fmla="*/ 3769 h 3770"/>
                <a:gd name="T4" fmla="*/ 0 w 5084"/>
                <a:gd name="T5" fmla="*/ 836 h 3770"/>
                <a:gd name="T6" fmla="*/ 2 w 5084"/>
                <a:gd name="T7" fmla="*/ 0 h 3770"/>
                <a:gd name="T8" fmla="*/ 5083 w 5084"/>
                <a:gd name="T9" fmla="*/ 2934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84" h="3770">
                  <a:moveTo>
                    <a:pt x="5083" y="2934"/>
                  </a:moveTo>
                  <a:lnTo>
                    <a:pt x="5081" y="3769"/>
                  </a:lnTo>
                  <a:lnTo>
                    <a:pt x="0" y="836"/>
                  </a:lnTo>
                  <a:lnTo>
                    <a:pt x="2" y="0"/>
                  </a:lnTo>
                  <a:lnTo>
                    <a:pt x="5083" y="2934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79FED03-52FC-45A9-B982-C0B093799579}"/>
              </a:ext>
            </a:extLst>
          </p:cNvPr>
          <p:cNvGrpSpPr/>
          <p:nvPr/>
        </p:nvGrpSpPr>
        <p:grpSpPr>
          <a:xfrm>
            <a:off x="8524298" y="4838636"/>
            <a:ext cx="7317522" cy="4965462"/>
            <a:chOff x="8524298" y="4838636"/>
            <a:chExt cx="7317522" cy="4965462"/>
          </a:xfrm>
        </p:grpSpPr>
        <p:sp>
          <p:nvSpPr>
            <p:cNvPr id="134" name="Freeform 13">
              <a:extLst>
                <a:ext uri="{FF2B5EF4-FFF2-40B4-BE49-F238E27FC236}">
                  <a16:creationId xmlns:a16="http://schemas.microsoft.com/office/drawing/2014/main" id="{B8E10901-2534-48B5-86A1-D7E7221E3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4298" y="4838636"/>
              <a:ext cx="7317522" cy="4965462"/>
            </a:xfrm>
            <a:custGeom>
              <a:avLst/>
              <a:gdLst>
                <a:gd name="T0" fmla="*/ 4186 w 8398"/>
                <a:gd name="T1" fmla="*/ 0 h 5698"/>
                <a:gd name="T2" fmla="*/ 1 w 8398"/>
                <a:gd name="T3" fmla="*/ 2430 h 5698"/>
                <a:gd name="T4" fmla="*/ 0 w 8398"/>
                <a:gd name="T5" fmla="*/ 3265 h 5698"/>
                <a:gd name="T6" fmla="*/ 4211 w 8398"/>
                <a:gd name="T7" fmla="*/ 5697 h 5698"/>
                <a:gd name="T8" fmla="*/ 8395 w 8398"/>
                <a:gd name="T9" fmla="*/ 3265 h 5698"/>
                <a:gd name="T10" fmla="*/ 8397 w 8398"/>
                <a:gd name="T11" fmla="*/ 2430 h 5698"/>
                <a:gd name="T12" fmla="*/ 4186 w 8398"/>
                <a:gd name="T13" fmla="*/ 0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98" h="5698">
                  <a:moveTo>
                    <a:pt x="4186" y="0"/>
                  </a:moveTo>
                  <a:lnTo>
                    <a:pt x="1" y="2430"/>
                  </a:lnTo>
                  <a:lnTo>
                    <a:pt x="0" y="3265"/>
                  </a:lnTo>
                  <a:lnTo>
                    <a:pt x="4211" y="5697"/>
                  </a:lnTo>
                  <a:lnTo>
                    <a:pt x="8395" y="3265"/>
                  </a:lnTo>
                  <a:lnTo>
                    <a:pt x="8397" y="2430"/>
                  </a:lnTo>
                  <a:lnTo>
                    <a:pt x="4186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5" name="Freeform 14">
              <a:extLst>
                <a:ext uri="{FF2B5EF4-FFF2-40B4-BE49-F238E27FC236}">
                  <a16:creationId xmlns:a16="http://schemas.microsoft.com/office/drawing/2014/main" id="{C3603546-E8B1-4E2E-AAB4-EC614C540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4590" y="6956258"/>
              <a:ext cx="3647230" cy="2847839"/>
            </a:xfrm>
            <a:custGeom>
              <a:avLst/>
              <a:gdLst>
                <a:gd name="T0" fmla="*/ 4186 w 4187"/>
                <a:gd name="T1" fmla="*/ 0 h 3268"/>
                <a:gd name="T2" fmla="*/ 4184 w 4187"/>
                <a:gd name="T3" fmla="*/ 835 h 3268"/>
                <a:gd name="T4" fmla="*/ 0 w 4187"/>
                <a:gd name="T5" fmla="*/ 3267 h 3268"/>
                <a:gd name="T6" fmla="*/ 2 w 4187"/>
                <a:gd name="T7" fmla="*/ 2431 h 3268"/>
                <a:gd name="T8" fmla="*/ 4186 w 4187"/>
                <a:gd name="T9" fmla="*/ 0 h 3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7" h="3268">
                  <a:moveTo>
                    <a:pt x="4186" y="0"/>
                  </a:moveTo>
                  <a:lnTo>
                    <a:pt x="4184" y="835"/>
                  </a:lnTo>
                  <a:lnTo>
                    <a:pt x="0" y="3267"/>
                  </a:lnTo>
                  <a:lnTo>
                    <a:pt x="2" y="2431"/>
                  </a:lnTo>
                  <a:lnTo>
                    <a:pt x="4186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6" name="Freeform 15">
              <a:extLst>
                <a:ext uri="{FF2B5EF4-FFF2-40B4-BE49-F238E27FC236}">
                  <a16:creationId xmlns:a16="http://schemas.microsoft.com/office/drawing/2014/main" id="{341FF0CB-8863-4540-AF3F-37695FD54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4298" y="6956258"/>
              <a:ext cx="3674134" cy="2847839"/>
            </a:xfrm>
            <a:custGeom>
              <a:avLst/>
              <a:gdLst>
                <a:gd name="T0" fmla="*/ 4213 w 4214"/>
                <a:gd name="T1" fmla="*/ 2431 h 3268"/>
                <a:gd name="T2" fmla="*/ 4211 w 4214"/>
                <a:gd name="T3" fmla="*/ 3267 h 3268"/>
                <a:gd name="T4" fmla="*/ 0 w 4214"/>
                <a:gd name="T5" fmla="*/ 835 h 3268"/>
                <a:gd name="T6" fmla="*/ 1 w 4214"/>
                <a:gd name="T7" fmla="*/ 0 h 3268"/>
                <a:gd name="T8" fmla="*/ 4213 w 4214"/>
                <a:gd name="T9" fmla="*/ 2431 h 3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14" h="3268">
                  <a:moveTo>
                    <a:pt x="4213" y="2431"/>
                  </a:moveTo>
                  <a:lnTo>
                    <a:pt x="4211" y="3267"/>
                  </a:lnTo>
                  <a:lnTo>
                    <a:pt x="0" y="835"/>
                  </a:lnTo>
                  <a:lnTo>
                    <a:pt x="1" y="0"/>
                  </a:lnTo>
                  <a:lnTo>
                    <a:pt x="4213" y="2431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C1CDD8A-5F75-4286-9C94-4D7B6BD49B13}"/>
              </a:ext>
            </a:extLst>
          </p:cNvPr>
          <p:cNvGrpSpPr/>
          <p:nvPr/>
        </p:nvGrpSpPr>
        <p:grpSpPr>
          <a:xfrm>
            <a:off x="9285259" y="4066144"/>
            <a:ext cx="5810973" cy="4093048"/>
            <a:chOff x="9285259" y="4066144"/>
            <a:chExt cx="5810973" cy="4093048"/>
          </a:xfrm>
        </p:grpSpPr>
        <p:sp>
          <p:nvSpPr>
            <p:cNvPr id="138" name="Freeform 16">
              <a:extLst>
                <a:ext uri="{FF2B5EF4-FFF2-40B4-BE49-F238E27FC236}">
                  <a16:creationId xmlns:a16="http://schemas.microsoft.com/office/drawing/2014/main" id="{0CA82896-8C3B-4253-9D1F-05FABE940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5259" y="4066144"/>
              <a:ext cx="5807131" cy="4093048"/>
            </a:xfrm>
            <a:custGeom>
              <a:avLst/>
              <a:gdLst>
                <a:gd name="T0" fmla="*/ 3323 w 6665"/>
                <a:gd name="T1" fmla="*/ 0 h 4695"/>
                <a:gd name="T2" fmla="*/ 2 w 6665"/>
                <a:gd name="T3" fmla="*/ 1930 h 4695"/>
                <a:gd name="T4" fmla="*/ 0 w 6665"/>
                <a:gd name="T5" fmla="*/ 2765 h 4695"/>
                <a:gd name="T6" fmla="*/ 3342 w 6665"/>
                <a:gd name="T7" fmla="*/ 4694 h 4695"/>
                <a:gd name="T8" fmla="*/ 6662 w 6665"/>
                <a:gd name="T9" fmla="*/ 2765 h 4695"/>
                <a:gd name="T10" fmla="*/ 6664 w 6665"/>
                <a:gd name="T11" fmla="*/ 1930 h 4695"/>
                <a:gd name="T12" fmla="*/ 3323 w 6665"/>
                <a:gd name="T13" fmla="*/ 0 h 4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65" h="4695">
                  <a:moveTo>
                    <a:pt x="3323" y="0"/>
                  </a:moveTo>
                  <a:lnTo>
                    <a:pt x="2" y="1930"/>
                  </a:lnTo>
                  <a:lnTo>
                    <a:pt x="0" y="2765"/>
                  </a:lnTo>
                  <a:lnTo>
                    <a:pt x="3342" y="4694"/>
                  </a:lnTo>
                  <a:lnTo>
                    <a:pt x="6662" y="2765"/>
                  </a:lnTo>
                  <a:lnTo>
                    <a:pt x="6664" y="1930"/>
                  </a:lnTo>
                  <a:lnTo>
                    <a:pt x="3323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9" name="Freeform 17">
              <a:extLst>
                <a:ext uri="{FF2B5EF4-FFF2-40B4-BE49-F238E27FC236}">
                  <a16:creationId xmlns:a16="http://schemas.microsoft.com/office/drawing/2014/main" id="{5788DE71-E463-4FDB-B59C-B7736BA05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8432" y="5745640"/>
              <a:ext cx="2897800" cy="2409708"/>
            </a:xfrm>
            <a:custGeom>
              <a:avLst/>
              <a:gdLst>
                <a:gd name="T0" fmla="*/ 3322 w 3323"/>
                <a:gd name="T1" fmla="*/ 0 h 2765"/>
                <a:gd name="T2" fmla="*/ 3320 w 3323"/>
                <a:gd name="T3" fmla="*/ 835 h 2765"/>
                <a:gd name="T4" fmla="*/ 0 w 3323"/>
                <a:gd name="T5" fmla="*/ 2764 h 2765"/>
                <a:gd name="T6" fmla="*/ 3 w 3323"/>
                <a:gd name="T7" fmla="*/ 1929 h 2765"/>
                <a:gd name="T8" fmla="*/ 3322 w 3323"/>
                <a:gd name="T9" fmla="*/ 0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3" h="2765">
                  <a:moveTo>
                    <a:pt x="3322" y="0"/>
                  </a:moveTo>
                  <a:lnTo>
                    <a:pt x="3320" y="835"/>
                  </a:lnTo>
                  <a:lnTo>
                    <a:pt x="0" y="2764"/>
                  </a:lnTo>
                  <a:lnTo>
                    <a:pt x="3" y="1929"/>
                  </a:lnTo>
                  <a:lnTo>
                    <a:pt x="3322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0" name="Freeform 18">
              <a:extLst>
                <a:ext uri="{FF2B5EF4-FFF2-40B4-BE49-F238E27FC236}">
                  <a16:creationId xmlns:a16="http://schemas.microsoft.com/office/drawing/2014/main" id="{5EFC592C-CDCA-46D8-B070-AF3C38BB6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5259" y="5745640"/>
              <a:ext cx="2917018" cy="2409708"/>
            </a:xfrm>
            <a:custGeom>
              <a:avLst/>
              <a:gdLst>
                <a:gd name="T0" fmla="*/ 3345 w 3346"/>
                <a:gd name="T1" fmla="*/ 1929 h 2765"/>
                <a:gd name="T2" fmla="*/ 3342 w 3346"/>
                <a:gd name="T3" fmla="*/ 2764 h 2765"/>
                <a:gd name="T4" fmla="*/ 0 w 3346"/>
                <a:gd name="T5" fmla="*/ 835 h 2765"/>
                <a:gd name="T6" fmla="*/ 2 w 3346"/>
                <a:gd name="T7" fmla="*/ 0 h 2765"/>
                <a:gd name="T8" fmla="*/ 3345 w 3346"/>
                <a:gd name="T9" fmla="*/ 1929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6" h="2765">
                  <a:moveTo>
                    <a:pt x="3345" y="1929"/>
                  </a:moveTo>
                  <a:lnTo>
                    <a:pt x="3342" y="2764"/>
                  </a:lnTo>
                  <a:lnTo>
                    <a:pt x="0" y="835"/>
                  </a:lnTo>
                  <a:lnTo>
                    <a:pt x="2" y="0"/>
                  </a:lnTo>
                  <a:lnTo>
                    <a:pt x="3345" y="1929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6D50917-5DD9-4754-9D82-035B3F7246FC}"/>
              </a:ext>
            </a:extLst>
          </p:cNvPr>
          <p:cNvGrpSpPr/>
          <p:nvPr/>
        </p:nvGrpSpPr>
        <p:grpSpPr>
          <a:xfrm>
            <a:off x="10030847" y="3293655"/>
            <a:ext cx="4300583" cy="3216788"/>
            <a:chOff x="10030847" y="3293655"/>
            <a:chExt cx="4300583" cy="3216788"/>
          </a:xfrm>
        </p:grpSpPr>
        <p:sp>
          <p:nvSpPr>
            <p:cNvPr id="142" name="Freeform 19">
              <a:extLst>
                <a:ext uri="{FF2B5EF4-FFF2-40B4-BE49-F238E27FC236}">
                  <a16:creationId xmlns:a16="http://schemas.microsoft.com/office/drawing/2014/main" id="{B69E16B9-4857-44A9-A427-CA631DD6F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0847" y="3293655"/>
              <a:ext cx="4300583" cy="3216788"/>
            </a:xfrm>
            <a:custGeom>
              <a:avLst/>
              <a:gdLst>
                <a:gd name="T0" fmla="*/ 2460 w 4933"/>
                <a:gd name="T1" fmla="*/ 0 h 3691"/>
                <a:gd name="T2" fmla="*/ 3 w 4933"/>
                <a:gd name="T3" fmla="*/ 1427 h 3691"/>
                <a:gd name="T4" fmla="*/ 0 w 4933"/>
                <a:gd name="T5" fmla="*/ 2263 h 3691"/>
                <a:gd name="T6" fmla="*/ 2473 w 4933"/>
                <a:gd name="T7" fmla="*/ 3690 h 3691"/>
                <a:gd name="T8" fmla="*/ 4929 w 4933"/>
                <a:gd name="T9" fmla="*/ 2263 h 3691"/>
                <a:gd name="T10" fmla="*/ 4932 w 4933"/>
                <a:gd name="T11" fmla="*/ 1427 h 3691"/>
                <a:gd name="T12" fmla="*/ 2460 w 4933"/>
                <a:gd name="T13" fmla="*/ 0 h 3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3" h="3691">
                  <a:moveTo>
                    <a:pt x="2460" y="0"/>
                  </a:moveTo>
                  <a:lnTo>
                    <a:pt x="3" y="1427"/>
                  </a:lnTo>
                  <a:lnTo>
                    <a:pt x="0" y="2263"/>
                  </a:lnTo>
                  <a:lnTo>
                    <a:pt x="2473" y="3690"/>
                  </a:lnTo>
                  <a:lnTo>
                    <a:pt x="4929" y="2263"/>
                  </a:lnTo>
                  <a:lnTo>
                    <a:pt x="4932" y="1427"/>
                  </a:lnTo>
                  <a:lnTo>
                    <a:pt x="2460" y="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3" name="Freeform 20">
              <a:extLst>
                <a:ext uri="{FF2B5EF4-FFF2-40B4-BE49-F238E27FC236}">
                  <a16:creationId xmlns:a16="http://schemas.microsoft.com/office/drawing/2014/main" id="{32AF2198-0AFB-48F4-833A-DB052AA72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904" y="4538864"/>
              <a:ext cx="2144526" cy="1971579"/>
            </a:xfrm>
            <a:custGeom>
              <a:avLst/>
              <a:gdLst>
                <a:gd name="T0" fmla="*/ 2459 w 2460"/>
                <a:gd name="T1" fmla="*/ 0 h 2264"/>
                <a:gd name="T2" fmla="*/ 2456 w 2460"/>
                <a:gd name="T3" fmla="*/ 836 h 2264"/>
                <a:gd name="T4" fmla="*/ 0 w 2460"/>
                <a:gd name="T5" fmla="*/ 2263 h 2264"/>
                <a:gd name="T6" fmla="*/ 3 w 2460"/>
                <a:gd name="T7" fmla="*/ 1429 h 2264"/>
                <a:gd name="T8" fmla="*/ 2459 w 2460"/>
                <a:gd name="T9" fmla="*/ 0 h 2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0" h="2264">
                  <a:moveTo>
                    <a:pt x="2459" y="0"/>
                  </a:moveTo>
                  <a:lnTo>
                    <a:pt x="2456" y="836"/>
                  </a:lnTo>
                  <a:lnTo>
                    <a:pt x="0" y="2263"/>
                  </a:lnTo>
                  <a:lnTo>
                    <a:pt x="3" y="1429"/>
                  </a:lnTo>
                  <a:lnTo>
                    <a:pt x="2459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4" name="Freeform 21">
              <a:extLst>
                <a:ext uri="{FF2B5EF4-FFF2-40B4-BE49-F238E27FC236}">
                  <a16:creationId xmlns:a16="http://schemas.microsoft.com/office/drawing/2014/main" id="{4FF5A7DB-7011-43E2-94E1-A61E2BA8D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0847" y="4538864"/>
              <a:ext cx="2159899" cy="1971579"/>
            </a:xfrm>
            <a:custGeom>
              <a:avLst/>
              <a:gdLst>
                <a:gd name="T0" fmla="*/ 2476 w 2477"/>
                <a:gd name="T1" fmla="*/ 1429 h 2264"/>
                <a:gd name="T2" fmla="*/ 2473 w 2477"/>
                <a:gd name="T3" fmla="*/ 2263 h 2264"/>
                <a:gd name="T4" fmla="*/ 0 w 2477"/>
                <a:gd name="T5" fmla="*/ 836 h 2264"/>
                <a:gd name="T6" fmla="*/ 3 w 2477"/>
                <a:gd name="T7" fmla="*/ 0 h 2264"/>
                <a:gd name="T8" fmla="*/ 2476 w 2477"/>
                <a:gd name="T9" fmla="*/ 1429 h 2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7" h="2264">
                  <a:moveTo>
                    <a:pt x="2476" y="1429"/>
                  </a:moveTo>
                  <a:lnTo>
                    <a:pt x="2473" y="2263"/>
                  </a:lnTo>
                  <a:lnTo>
                    <a:pt x="0" y="836"/>
                  </a:lnTo>
                  <a:lnTo>
                    <a:pt x="3" y="0"/>
                  </a:lnTo>
                  <a:lnTo>
                    <a:pt x="2476" y="1429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6E7F0664-7F9D-4209-A6E8-732BA096B685}"/>
              </a:ext>
            </a:extLst>
          </p:cNvPr>
          <p:cNvSpPr txBox="1"/>
          <p:nvPr/>
        </p:nvSpPr>
        <p:spPr>
          <a:xfrm>
            <a:off x="1408714" y="3716403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077E859-B904-4F9F-B6CB-6E7498B37FD3}"/>
              </a:ext>
            </a:extLst>
          </p:cNvPr>
          <p:cNvSpPr txBox="1"/>
          <p:nvPr/>
        </p:nvSpPr>
        <p:spPr>
          <a:xfrm>
            <a:off x="1408714" y="7487701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A355393-2702-47F6-A291-516544F7104B}"/>
              </a:ext>
            </a:extLst>
          </p:cNvPr>
          <p:cNvSpPr txBox="1"/>
          <p:nvPr/>
        </p:nvSpPr>
        <p:spPr>
          <a:xfrm>
            <a:off x="1408714" y="11262850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CCBC6BB-A1E1-4259-933E-3F2FEA2415B9}"/>
              </a:ext>
            </a:extLst>
          </p:cNvPr>
          <p:cNvSpPr txBox="1"/>
          <p:nvPr/>
        </p:nvSpPr>
        <p:spPr>
          <a:xfrm>
            <a:off x="21821149" y="3711044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8B0CCEE-B402-4FB5-BE87-8D003661D472}"/>
              </a:ext>
            </a:extLst>
          </p:cNvPr>
          <p:cNvSpPr txBox="1"/>
          <p:nvPr/>
        </p:nvSpPr>
        <p:spPr>
          <a:xfrm>
            <a:off x="21821149" y="7476329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5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414667-F4F7-2029-ACB7-2514F8BFF3F0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F160E0-4BD8-5BBC-2A04-3572CDA216B0}"/>
              </a:ext>
            </a:extLst>
          </p:cNvPr>
          <p:cNvSpPr txBox="1"/>
          <p:nvPr/>
        </p:nvSpPr>
        <p:spPr>
          <a:xfrm>
            <a:off x="17734925" y="3080102"/>
            <a:ext cx="36581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83F8A0-265B-A9D3-2A5E-521DEB9FD732}"/>
              </a:ext>
            </a:extLst>
          </p:cNvPr>
          <p:cNvSpPr txBox="1"/>
          <p:nvPr/>
        </p:nvSpPr>
        <p:spPr>
          <a:xfrm>
            <a:off x="17734925" y="6823664"/>
            <a:ext cx="36581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2CC4F0-F3A3-8AC6-04E4-C4E41E8D1690}"/>
              </a:ext>
            </a:extLst>
          </p:cNvPr>
          <p:cNvSpPr txBox="1"/>
          <p:nvPr/>
        </p:nvSpPr>
        <p:spPr>
          <a:xfrm>
            <a:off x="2618916" y="3068333"/>
            <a:ext cx="36581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39B13-8F3A-EDBF-089D-59A317CC5FE6}"/>
              </a:ext>
            </a:extLst>
          </p:cNvPr>
          <p:cNvSpPr txBox="1"/>
          <p:nvPr/>
        </p:nvSpPr>
        <p:spPr>
          <a:xfrm>
            <a:off x="2618916" y="6915251"/>
            <a:ext cx="36581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1E775C-370F-E7AD-71A0-4BAF80CB108C}"/>
              </a:ext>
            </a:extLst>
          </p:cNvPr>
          <p:cNvSpPr txBox="1"/>
          <p:nvPr/>
        </p:nvSpPr>
        <p:spPr>
          <a:xfrm>
            <a:off x="2618916" y="10624136"/>
            <a:ext cx="36581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2">
            <a:extLst>
              <a:ext uri="{FF2B5EF4-FFF2-40B4-BE49-F238E27FC236}">
                <a16:creationId xmlns:a16="http://schemas.microsoft.com/office/drawing/2014/main" id="{7F12770A-5A94-42E8-9FC8-C20189730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1307" y="9955652"/>
            <a:ext cx="17166653" cy="1694663"/>
          </a:xfrm>
          <a:custGeom>
            <a:avLst/>
            <a:gdLst>
              <a:gd name="T0" fmla="*/ 0 w 19608"/>
              <a:gd name="T1" fmla="*/ 1904 h 1938"/>
              <a:gd name="T2" fmla="*/ 6374 w 19608"/>
              <a:gd name="T3" fmla="*/ 14 h 1938"/>
              <a:gd name="T4" fmla="*/ 12962 w 19608"/>
              <a:gd name="T5" fmla="*/ 1937 h 1938"/>
              <a:gd name="T6" fmla="*/ 19607 w 19608"/>
              <a:gd name="T7" fmla="*/ 0 h 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08" h="1938">
                <a:moveTo>
                  <a:pt x="0" y="1904"/>
                </a:moveTo>
                <a:lnTo>
                  <a:pt x="6374" y="14"/>
                </a:lnTo>
                <a:lnTo>
                  <a:pt x="12962" y="1937"/>
                </a:lnTo>
                <a:lnTo>
                  <a:pt x="19607" y="0"/>
                </a:lnTo>
              </a:path>
            </a:pathLst>
          </a:custGeom>
          <a:noFill/>
          <a:ln w="381000" cap="flat">
            <a:solidFill>
              <a:schemeClr val="accent6">
                <a:alpha val="6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6258490-2142-40DE-82F4-C20429410366}"/>
              </a:ext>
            </a:extLst>
          </p:cNvPr>
          <p:cNvGrpSpPr/>
          <p:nvPr/>
        </p:nvGrpSpPr>
        <p:grpSpPr>
          <a:xfrm>
            <a:off x="1879956" y="10380282"/>
            <a:ext cx="3277374" cy="2385651"/>
            <a:chOff x="1879956" y="10380282"/>
            <a:chExt cx="3277374" cy="2385651"/>
          </a:xfrm>
        </p:grpSpPr>
        <p:sp>
          <p:nvSpPr>
            <p:cNvPr id="80" name="Freeform 3">
              <a:extLst>
                <a:ext uri="{FF2B5EF4-FFF2-40B4-BE49-F238E27FC236}">
                  <a16:creationId xmlns:a16="http://schemas.microsoft.com/office/drawing/2014/main" id="{A82E7D91-16FF-4641-AD0D-A4D9BE199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956" y="10380282"/>
              <a:ext cx="3277374" cy="2385651"/>
            </a:xfrm>
            <a:custGeom>
              <a:avLst/>
              <a:gdLst>
                <a:gd name="T0" fmla="*/ 3733 w 3743"/>
                <a:gd name="T1" fmla="*/ 1253 h 2726"/>
                <a:gd name="T2" fmla="*/ 3710 w 3743"/>
                <a:gd name="T3" fmla="*/ 1370 h 2726"/>
                <a:gd name="T4" fmla="*/ 3694 w 3743"/>
                <a:gd name="T5" fmla="*/ 1421 h 2726"/>
                <a:gd name="T6" fmla="*/ 3668 w 3743"/>
                <a:gd name="T7" fmla="*/ 1481 h 2726"/>
                <a:gd name="T8" fmla="*/ 3659 w 3743"/>
                <a:gd name="T9" fmla="*/ 1497 h 2726"/>
                <a:gd name="T10" fmla="*/ 3625 w 3743"/>
                <a:gd name="T11" fmla="*/ 1559 h 2726"/>
                <a:gd name="T12" fmla="*/ 3594 w 3743"/>
                <a:gd name="T13" fmla="*/ 1605 h 2726"/>
                <a:gd name="T14" fmla="*/ 3544 w 3743"/>
                <a:gd name="T15" fmla="*/ 1668 h 2726"/>
                <a:gd name="T16" fmla="*/ 3443 w 3743"/>
                <a:gd name="T17" fmla="*/ 1772 h 2726"/>
                <a:gd name="T18" fmla="*/ 3391 w 3743"/>
                <a:gd name="T19" fmla="*/ 1816 h 2726"/>
                <a:gd name="T20" fmla="*/ 3347 w 3743"/>
                <a:gd name="T21" fmla="*/ 1851 h 2726"/>
                <a:gd name="T22" fmla="*/ 3304 w 3743"/>
                <a:gd name="T23" fmla="*/ 1882 h 2726"/>
                <a:gd name="T24" fmla="*/ 3238 w 3743"/>
                <a:gd name="T25" fmla="*/ 1924 h 2726"/>
                <a:gd name="T26" fmla="*/ 3152 w 3743"/>
                <a:gd name="T27" fmla="*/ 1975 h 2726"/>
                <a:gd name="T28" fmla="*/ 3042 w 3743"/>
                <a:gd name="T29" fmla="*/ 2030 h 2726"/>
                <a:gd name="T30" fmla="*/ 2833 w 3743"/>
                <a:gd name="T31" fmla="*/ 2115 h 2726"/>
                <a:gd name="T32" fmla="*/ 2784 w 3743"/>
                <a:gd name="T33" fmla="*/ 2131 h 2726"/>
                <a:gd name="T34" fmla="*/ 2640 w 3743"/>
                <a:gd name="T35" fmla="*/ 2173 h 2726"/>
                <a:gd name="T36" fmla="*/ 2564 w 3743"/>
                <a:gd name="T37" fmla="*/ 2192 h 2726"/>
                <a:gd name="T38" fmla="*/ 2422 w 3743"/>
                <a:gd name="T39" fmla="*/ 2221 h 2726"/>
                <a:gd name="T40" fmla="*/ 2368 w 3743"/>
                <a:gd name="T41" fmla="*/ 2230 h 2726"/>
                <a:gd name="T42" fmla="*/ 2245 w 3743"/>
                <a:gd name="T43" fmla="*/ 2247 h 2726"/>
                <a:gd name="T44" fmla="*/ 2082 w 3743"/>
                <a:gd name="T45" fmla="*/ 2262 h 2726"/>
                <a:gd name="T46" fmla="*/ 1891 w 3743"/>
                <a:gd name="T47" fmla="*/ 2268 h 2726"/>
                <a:gd name="T48" fmla="*/ 1721 w 3743"/>
                <a:gd name="T49" fmla="*/ 2264 h 2726"/>
                <a:gd name="T50" fmla="*/ 1340 w 3743"/>
                <a:gd name="T51" fmla="*/ 2223 h 2726"/>
                <a:gd name="T52" fmla="*/ 1276 w 3743"/>
                <a:gd name="T53" fmla="*/ 2211 h 2726"/>
                <a:gd name="T54" fmla="*/ 1185 w 3743"/>
                <a:gd name="T55" fmla="*/ 2192 h 2726"/>
                <a:gd name="T56" fmla="*/ 679 w 3743"/>
                <a:gd name="T57" fmla="*/ 2017 h 2726"/>
                <a:gd name="T58" fmla="*/ 3 w 3743"/>
                <a:gd name="T59" fmla="*/ 1184 h 2726"/>
                <a:gd name="T60" fmla="*/ 678 w 3743"/>
                <a:gd name="T61" fmla="*/ 2474 h 2726"/>
                <a:gd name="T62" fmla="*/ 830 w 3743"/>
                <a:gd name="T63" fmla="*/ 2540 h 2726"/>
                <a:gd name="T64" fmla="*/ 996 w 3743"/>
                <a:gd name="T65" fmla="*/ 2599 h 2726"/>
                <a:gd name="T66" fmla="*/ 1138 w 3743"/>
                <a:gd name="T67" fmla="*/ 2638 h 2726"/>
                <a:gd name="T68" fmla="*/ 1249 w 3743"/>
                <a:gd name="T69" fmla="*/ 2663 h 2726"/>
                <a:gd name="T70" fmla="*/ 1384 w 3743"/>
                <a:gd name="T71" fmla="*/ 2687 h 2726"/>
                <a:gd name="T72" fmla="*/ 1518 w 3743"/>
                <a:gd name="T73" fmla="*/ 2705 h 2726"/>
                <a:gd name="T74" fmla="*/ 1628 w 3743"/>
                <a:gd name="T75" fmla="*/ 2715 h 2726"/>
                <a:gd name="T76" fmla="*/ 1764 w 3743"/>
                <a:gd name="T77" fmla="*/ 2723 h 2726"/>
                <a:gd name="T78" fmla="*/ 1882 w 3743"/>
                <a:gd name="T79" fmla="*/ 2725 h 2726"/>
                <a:gd name="T80" fmla="*/ 1995 w 3743"/>
                <a:gd name="T81" fmla="*/ 2723 h 2726"/>
                <a:gd name="T82" fmla="*/ 2141 w 3743"/>
                <a:gd name="T83" fmla="*/ 2715 h 2726"/>
                <a:gd name="T84" fmla="*/ 2303 w 3743"/>
                <a:gd name="T85" fmla="*/ 2696 h 2726"/>
                <a:gd name="T86" fmla="*/ 2439 w 3743"/>
                <a:gd name="T87" fmla="*/ 2674 h 2726"/>
                <a:gd name="T88" fmla="*/ 2570 w 3743"/>
                <a:gd name="T89" fmla="*/ 2647 h 2726"/>
                <a:gd name="T90" fmla="*/ 2699 w 3743"/>
                <a:gd name="T91" fmla="*/ 2614 h 2726"/>
                <a:gd name="T92" fmla="*/ 2831 w 3743"/>
                <a:gd name="T93" fmla="*/ 2571 h 2726"/>
                <a:gd name="T94" fmla="*/ 2989 w 3743"/>
                <a:gd name="T95" fmla="*/ 2511 h 2726"/>
                <a:gd name="T96" fmla="*/ 3138 w 3743"/>
                <a:gd name="T97" fmla="*/ 2439 h 2726"/>
                <a:gd name="T98" fmla="*/ 3253 w 3743"/>
                <a:gd name="T99" fmla="*/ 2372 h 2726"/>
                <a:gd name="T100" fmla="*/ 3346 w 3743"/>
                <a:gd name="T101" fmla="*/ 2308 h 2726"/>
                <a:gd name="T102" fmla="*/ 3428 w 3743"/>
                <a:gd name="T103" fmla="*/ 2242 h 2726"/>
                <a:gd name="T104" fmla="*/ 3508 w 3743"/>
                <a:gd name="T105" fmla="*/ 2164 h 2726"/>
                <a:gd name="T106" fmla="*/ 3573 w 3743"/>
                <a:gd name="T107" fmla="*/ 2089 h 2726"/>
                <a:gd name="T108" fmla="*/ 3627 w 3743"/>
                <a:gd name="T109" fmla="*/ 2009 h 2726"/>
                <a:gd name="T110" fmla="*/ 3666 w 3743"/>
                <a:gd name="T111" fmla="*/ 1938 h 2726"/>
                <a:gd name="T112" fmla="*/ 3696 w 3743"/>
                <a:gd name="T113" fmla="*/ 1868 h 2726"/>
                <a:gd name="T114" fmla="*/ 3719 w 3743"/>
                <a:gd name="T115" fmla="*/ 1789 h 2726"/>
                <a:gd name="T116" fmla="*/ 3730 w 3743"/>
                <a:gd name="T117" fmla="*/ 1722 h 2726"/>
                <a:gd name="T118" fmla="*/ 3736 w 3743"/>
                <a:gd name="T119" fmla="*/ 119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43" h="2726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8"/>
                    <a:pt x="3735" y="1229"/>
                  </a:cubicBez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6"/>
                    <a:pt x="3735" y="1226"/>
                    <a:pt x="3735" y="1227"/>
                  </a:cubicBezTo>
                  <a:close/>
                  <a:moveTo>
                    <a:pt x="3733" y="1253"/>
                  </a:moveTo>
                  <a:lnTo>
                    <a:pt x="3733" y="1253"/>
                  </a:lnTo>
                  <a:cubicBezTo>
                    <a:pt x="3733" y="1254"/>
                    <a:pt x="3733" y="1254"/>
                    <a:pt x="3733" y="1254"/>
                  </a:cubicBezTo>
                  <a:lnTo>
                    <a:pt x="3733" y="1254"/>
                  </a:lnTo>
                  <a:cubicBezTo>
                    <a:pt x="3733" y="1254"/>
                    <a:pt x="3733" y="1253"/>
                    <a:pt x="3733" y="1252"/>
                  </a:cubicBezTo>
                  <a:lnTo>
                    <a:pt x="3733" y="1253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lnTo>
                    <a:pt x="3729" y="1280"/>
                  </a:lnTo>
                  <a:lnTo>
                    <a:pt x="3729" y="1280"/>
                  </a:lnTo>
                  <a:lnTo>
                    <a:pt x="3729" y="1279"/>
                  </a:lnTo>
                  <a:lnTo>
                    <a:pt x="3729" y="1279"/>
                  </a:lnTo>
                  <a:lnTo>
                    <a:pt x="3729" y="1280"/>
                  </a:lnTo>
                  <a:close/>
                  <a:moveTo>
                    <a:pt x="3710" y="1370"/>
                  </a:moveTo>
                  <a:lnTo>
                    <a:pt x="3710" y="1370"/>
                  </a:lnTo>
                  <a:cubicBezTo>
                    <a:pt x="3709" y="1372"/>
                    <a:pt x="3708" y="1374"/>
                    <a:pt x="3708" y="1377"/>
                  </a:cubicBezTo>
                  <a:lnTo>
                    <a:pt x="3708" y="1377"/>
                  </a:lnTo>
                  <a:cubicBezTo>
                    <a:pt x="3708" y="1374"/>
                    <a:pt x="3709" y="1372"/>
                    <a:pt x="3710" y="1370"/>
                  </a:cubicBezTo>
                  <a:close/>
                  <a:moveTo>
                    <a:pt x="3702" y="1396"/>
                  </a:moveTo>
                  <a:lnTo>
                    <a:pt x="3702" y="1396"/>
                  </a:lnTo>
                  <a:cubicBezTo>
                    <a:pt x="3701" y="1398"/>
                    <a:pt x="3700" y="1402"/>
                    <a:pt x="3699" y="1405"/>
                  </a:cubicBezTo>
                  <a:lnTo>
                    <a:pt x="3699" y="1405"/>
                  </a:lnTo>
                  <a:cubicBezTo>
                    <a:pt x="3701" y="1401"/>
                    <a:pt x="3701" y="1398"/>
                    <a:pt x="3702" y="1395"/>
                  </a:cubicBezTo>
                  <a:lnTo>
                    <a:pt x="3702" y="1395"/>
                  </a:lnTo>
                  <a:cubicBezTo>
                    <a:pt x="3702" y="1396"/>
                    <a:pt x="3702" y="1396"/>
                    <a:pt x="3702" y="1396"/>
                  </a:cubicBezTo>
                  <a:close/>
                  <a:moveTo>
                    <a:pt x="3693" y="1422"/>
                  </a:moveTo>
                  <a:lnTo>
                    <a:pt x="3693" y="1422"/>
                  </a:lnTo>
                  <a:cubicBezTo>
                    <a:pt x="3692" y="1425"/>
                    <a:pt x="3691" y="1426"/>
                    <a:pt x="3690" y="1429"/>
                  </a:cubicBezTo>
                  <a:lnTo>
                    <a:pt x="3690" y="1429"/>
                  </a:lnTo>
                  <a:cubicBezTo>
                    <a:pt x="3691" y="1426"/>
                    <a:pt x="3692" y="1423"/>
                    <a:pt x="3694" y="1421"/>
                  </a:cubicBezTo>
                  <a:lnTo>
                    <a:pt x="3694" y="1421"/>
                  </a:lnTo>
                  <a:cubicBezTo>
                    <a:pt x="3694" y="1421"/>
                    <a:pt x="3693" y="1421"/>
                    <a:pt x="3693" y="1422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2" y="1451"/>
                    <a:pt x="3680" y="1453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3" y="1447"/>
                  </a:cubicBezTo>
                  <a:lnTo>
                    <a:pt x="3683" y="1447"/>
                  </a:lnTo>
                  <a:cubicBezTo>
                    <a:pt x="3683" y="1447"/>
                    <a:pt x="3683" y="1447"/>
                    <a:pt x="3682" y="1447"/>
                  </a:cubicBezTo>
                  <a:close/>
                  <a:moveTo>
                    <a:pt x="3671" y="1473"/>
                  </a:moveTo>
                  <a:lnTo>
                    <a:pt x="3671" y="1473"/>
                  </a:lnTo>
                  <a:cubicBezTo>
                    <a:pt x="3670" y="1476"/>
                    <a:pt x="3668" y="1479"/>
                    <a:pt x="3668" y="1481"/>
                  </a:cubicBezTo>
                  <a:lnTo>
                    <a:pt x="3668" y="1481"/>
                  </a:lnTo>
                  <a:cubicBezTo>
                    <a:pt x="3667" y="1482"/>
                    <a:pt x="3667" y="1483"/>
                    <a:pt x="3667" y="1483"/>
                  </a:cubicBezTo>
                  <a:lnTo>
                    <a:pt x="3667" y="1483"/>
                  </a:lnTo>
                  <a:cubicBezTo>
                    <a:pt x="3668" y="1479"/>
                    <a:pt x="3670" y="1476"/>
                    <a:pt x="3672" y="1472"/>
                  </a:cubicBezTo>
                  <a:lnTo>
                    <a:pt x="3672" y="1472"/>
                  </a:lnTo>
                  <a:lnTo>
                    <a:pt x="3671" y="1473"/>
                  </a:lnTo>
                  <a:close/>
                  <a:moveTo>
                    <a:pt x="3659" y="1500"/>
                  </a:moveTo>
                  <a:lnTo>
                    <a:pt x="3659" y="1500"/>
                  </a:lnTo>
                  <a:cubicBezTo>
                    <a:pt x="3657" y="1503"/>
                    <a:pt x="3655" y="1505"/>
                    <a:pt x="3654" y="1509"/>
                  </a:cubicBezTo>
                  <a:lnTo>
                    <a:pt x="3654" y="1509"/>
                  </a:lnTo>
                  <a:cubicBezTo>
                    <a:pt x="3655" y="1505"/>
                    <a:pt x="3657" y="1501"/>
                    <a:pt x="3659" y="1497"/>
                  </a:cubicBezTo>
                  <a:lnTo>
                    <a:pt x="3659" y="1497"/>
                  </a:lnTo>
                  <a:cubicBezTo>
                    <a:pt x="3659" y="1499"/>
                    <a:pt x="3659" y="1499"/>
                    <a:pt x="3659" y="1500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1" y="1531"/>
                    <a:pt x="3640" y="1534"/>
                  </a:cubicBezTo>
                  <a:lnTo>
                    <a:pt x="3640" y="1534"/>
                  </a:lnTo>
                  <a:cubicBezTo>
                    <a:pt x="3641" y="1531"/>
                    <a:pt x="3643" y="1527"/>
                    <a:pt x="3646" y="1524"/>
                  </a:cubicBezTo>
                  <a:lnTo>
                    <a:pt x="3646" y="1524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7" y="1554"/>
                    <a:pt x="3626" y="1556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1"/>
                  </a:cubicBezTo>
                  <a:lnTo>
                    <a:pt x="3630" y="1551"/>
                  </a:lnTo>
                  <a:cubicBezTo>
                    <a:pt x="3629" y="1551"/>
                    <a:pt x="3629" y="1551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79"/>
                    <a:pt x="3610" y="1581"/>
                    <a:pt x="3608" y="1583"/>
                  </a:cubicBezTo>
                  <a:lnTo>
                    <a:pt x="3608" y="1583"/>
                  </a:lnTo>
                  <a:cubicBezTo>
                    <a:pt x="3610" y="1581"/>
                    <a:pt x="3611" y="1579"/>
                    <a:pt x="3613" y="1577"/>
                  </a:cubicBezTo>
                  <a:lnTo>
                    <a:pt x="3613" y="1577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3" y="1606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5"/>
                    <a:pt x="3594" y="1604"/>
                  </a:cubicBezTo>
                  <a:lnTo>
                    <a:pt x="3594" y="1604"/>
                  </a:lnTo>
                  <a:lnTo>
                    <a:pt x="3594" y="1605"/>
                  </a:ln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1" y="1673"/>
                    <a:pt x="3539" y="1673"/>
                  </a:cubicBezTo>
                  <a:lnTo>
                    <a:pt x="3539" y="1673"/>
                  </a:lnTo>
                  <a:cubicBezTo>
                    <a:pt x="3539" y="1674"/>
                    <a:pt x="3539" y="1674"/>
                    <a:pt x="3538" y="1675"/>
                  </a:cubicBezTo>
                  <a:lnTo>
                    <a:pt x="3538" y="1675"/>
                  </a:lnTo>
                  <a:cubicBezTo>
                    <a:pt x="3540" y="1673"/>
                    <a:pt x="3542" y="1671"/>
                    <a:pt x="3544" y="1668"/>
                  </a:cubicBezTo>
                  <a:lnTo>
                    <a:pt x="3544" y="1668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699"/>
                    <a:pt x="3514" y="1701"/>
                    <a:pt x="3513" y="1703"/>
                  </a:cubicBezTo>
                  <a:lnTo>
                    <a:pt x="3513" y="1703"/>
                  </a:lnTo>
                  <a:cubicBezTo>
                    <a:pt x="3515" y="1701"/>
                    <a:pt x="3517" y="1699"/>
                    <a:pt x="3519" y="1697"/>
                  </a:cubicBezTo>
                  <a:lnTo>
                    <a:pt x="3519" y="1697"/>
                  </a:lnTo>
                  <a:cubicBezTo>
                    <a:pt x="3518" y="1697"/>
                    <a:pt x="3518" y="1698"/>
                    <a:pt x="3518" y="1698"/>
                  </a:cubicBezTo>
                  <a:close/>
                  <a:moveTo>
                    <a:pt x="3453" y="1762"/>
                  </a:moveTo>
                  <a:lnTo>
                    <a:pt x="3453" y="1762"/>
                  </a:lnTo>
                  <a:cubicBezTo>
                    <a:pt x="3450" y="1765"/>
                    <a:pt x="3446" y="1768"/>
                    <a:pt x="3443" y="1772"/>
                  </a:cubicBezTo>
                  <a:lnTo>
                    <a:pt x="3443" y="1772"/>
                  </a:lnTo>
                  <a:cubicBezTo>
                    <a:pt x="3447" y="1768"/>
                    <a:pt x="3451" y="1765"/>
                    <a:pt x="3454" y="1761"/>
                  </a:cubicBezTo>
                  <a:lnTo>
                    <a:pt x="3454" y="1761"/>
                  </a:lnTo>
                  <a:cubicBezTo>
                    <a:pt x="3454" y="1761"/>
                    <a:pt x="3454" y="1761"/>
                    <a:pt x="3453" y="1762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5" y="1787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5" y="1787"/>
                    <a:pt x="3429" y="1784"/>
                  </a:cubicBezTo>
                  <a:close/>
                  <a:moveTo>
                    <a:pt x="3402" y="1807"/>
                  </a:moveTo>
                  <a:lnTo>
                    <a:pt x="3402" y="1807"/>
                  </a:lnTo>
                  <a:cubicBezTo>
                    <a:pt x="3399" y="1810"/>
                    <a:pt x="3395" y="1813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09"/>
                    <a:pt x="3403" y="1807"/>
                  </a:cubicBezTo>
                  <a:lnTo>
                    <a:pt x="3403" y="1807"/>
                  </a:lnTo>
                  <a:cubicBezTo>
                    <a:pt x="3403" y="1807"/>
                    <a:pt x="3403" y="1807"/>
                    <a:pt x="3402" y="1807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2"/>
                    <a:pt x="3366" y="1835"/>
                    <a:pt x="3363" y="1839"/>
                  </a:cubicBezTo>
                  <a:lnTo>
                    <a:pt x="3363" y="1839"/>
                  </a:lnTo>
                  <a:cubicBezTo>
                    <a:pt x="3367" y="1835"/>
                    <a:pt x="3372" y="1832"/>
                    <a:pt x="3375" y="1828"/>
                  </a:cubicBezTo>
                  <a:lnTo>
                    <a:pt x="3375" y="1828"/>
                  </a:lnTo>
                  <a:lnTo>
                    <a:pt x="3375" y="1829"/>
                  </a:ln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4"/>
                    <a:pt x="3338" y="1858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7"/>
                    <a:pt x="3342" y="1854"/>
                    <a:pt x="3347" y="1850"/>
                  </a:cubicBezTo>
                  <a:lnTo>
                    <a:pt x="3347" y="1850"/>
                  </a:lnTo>
                  <a:cubicBezTo>
                    <a:pt x="3347" y="1851"/>
                    <a:pt x="3347" y="1851"/>
                    <a:pt x="3347" y="1851"/>
                  </a:cubicBezTo>
                  <a:close/>
                  <a:moveTo>
                    <a:pt x="3317" y="1873"/>
                  </a:moveTo>
                  <a:lnTo>
                    <a:pt x="3317" y="1873"/>
                  </a:lnTo>
                  <a:cubicBezTo>
                    <a:pt x="3312" y="1875"/>
                    <a:pt x="3308" y="1879"/>
                    <a:pt x="3304" y="1882"/>
                  </a:cubicBezTo>
                  <a:lnTo>
                    <a:pt x="3304" y="1882"/>
                  </a:lnTo>
                  <a:cubicBezTo>
                    <a:pt x="3308" y="1879"/>
                    <a:pt x="3312" y="1875"/>
                    <a:pt x="3317" y="1872"/>
                  </a:cubicBezTo>
                  <a:lnTo>
                    <a:pt x="3317" y="1872"/>
                  </a:lnTo>
                  <a:cubicBezTo>
                    <a:pt x="3317" y="1872"/>
                    <a:pt x="3317" y="1872"/>
                    <a:pt x="3317" y="1873"/>
                  </a:cubicBezTo>
                  <a:close/>
                  <a:moveTo>
                    <a:pt x="3286" y="1893"/>
                  </a:moveTo>
                  <a:lnTo>
                    <a:pt x="3286" y="1893"/>
                  </a:lnTo>
                  <a:cubicBezTo>
                    <a:pt x="3281" y="1897"/>
                    <a:pt x="3276" y="1900"/>
                    <a:pt x="3272" y="1903"/>
                  </a:cubicBezTo>
                  <a:lnTo>
                    <a:pt x="3272" y="1903"/>
                  </a:lnTo>
                  <a:cubicBezTo>
                    <a:pt x="3277" y="1900"/>
                    <a:pt x="3281" y="1896"/>
                    <a:pt x="3286" y="1893"/>
                  </a:cubicBezTo>
                  <a:close/>
                  <a:moveTo>
                    <a:pt x="3254" y="1914"/>
                  </a:moveTo>
                  <a:lnTo>
                    <a:pt x="3254" y="1914"/>
                  </a:lnTo>
                  <a:cubicBezTo>
                    <a:pt x="3249" y="1917"/>
                    <a:pt x="3244" y="1921"/>
                    <a:pt x="3238" y="1924"/>
                  </a:cubicBezTo>
                  <a:lnTo>
                    <a:pt x="3238" y="1924"/>
                  </a:lnTo>
                  <a:lnTo>
                    <a:pt x="3238" y="1924"/>
                  </a:lnTo>
                  <a:lnTo>
                    <a:pt x="3238" y="1924"/>
                  </a:lnTo>
                  <a:cubicBezTo>
                    <a:pt x="3244" y="1921"/>
                    <a:pt x="3249" y="1917"/>
                    <a:pt x="3254" y="1914"/>
                  </a:cubicBezTo>
                  <a:close/>
                  <a:moveTo>
                    <a:pt x="3221" y="1935"/>
                  </a:moveTo>
                  <a:lnTo>
                    <a:pt x="3221" y="1935"/>
                  </a:lnTo>
                  <a:cubicBezTo>
                    <a:pt x="3214" y="1940"/>
                    <a:pt x="3206" y="1944"/>
                    <a:pt x="3199" y="1949"/>
                  </a:cubicBezTo>
                  <a:lnTo>
                    <a:pt x="3199" y="1949"/>
                  </a:lnTo>
                  <a:cubicBezTo>
                    <a:pt x="3206" y="1944"/>
                    <a:pt x="3214" y="1939"/>
                    <a:pt x="3222" y="1935"/>
                  </a:cubicBezTo>
                  <a:lnTo>
                    <a:pt x="3222" y="1935"/>
                  </a:lnTo>
                  <a:cubicBezTo>
                    <a:pt x="3222" y="1935"/>
                    <a:pt x="3222" y="1935"/>
                    <a:pt x="3221" y="1935"/>
                  </a:cubicBezTo>
                  <a:close/>
                  <a:moveTo>
                    <a:pt x="3152" y="1975"/>
                  </a:moveTo>
                  <a:lnTo>
                    <a:pt x="3152" y="1975"/>
                  </a:lnTo>
                  <a:cubicBezTo>
                    <a:pt x="3147" y="1977"/>
                    <a:pt x="3143" y="1980"/>
                    <a:pt x="3139" y="1981"/>
                  </a:cubicBezTo>
                  <a:lnTo>
                    <a:pt x="3139" y="1981"/>
                  </a:lnTo>
                  <a:cubicBezTo>
                    <a:pt x="3138" y="1981"/>
                    <a:pt x="3138" y="1981"/>
                    <a:pt x="3138" y="1981"/>
                  </a:cubicBezTo>
                  <a:lnTo>
                    <a:pt x="3138" y="1981"/>
                  </a:lnTo>
                  <a:cubicBezTo>
                    <a:pt x="3143" y="1980"/>
                    <a:pt x="3147" y="1977"/>
                    <a:pt x="3152" y="1975"/>
                  </a:cubicBezTo>
                  <a:close/>
                  <a:moveTo>
                    <a:pt x="3106" y="1999"/>
                  </a:moveTo>
                  <a:lnTo>
                    <a:pt x="3106" y="1999"/>
                  </a:lnTo>
                  <a:cubicBezTo>
                    <a:pt x="3102" y="2002"/>
                    <a:pt x="3097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7" y="2003"/>
                    <a:pt x="3102" y="2002"/>
                    <a:pt x="3106" y="1999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69"/>
                  </a:moveTo>
                  <a:lnTo>
                    <a:pt x="2953" y="2069"/>
                  </a:lnTo>
                  <a:cubicBezTo>
                    <a:pt x="2951" y="2070"/>
                    <a:pt x="2948" y="2071"/>
                    <a:pt x="2946" y="2072"/>
                  </a:cubicBezTo>
                  <a:lnTo>
                    <a:pt x="2946" y="2072"/>
                  </a:lnTo>
                  <a:cubicBezTo>
                    <a:pt x="2948" y="2071"/>
                    <a:pt x="2951" y="2070"/>
                    <a:pt x="2953" y="2069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6" y="2114"/>
                    <a:pt x="2839" y="2113"/>
                    <a:pt x="2842" y="2111"/>
                  </a:cubicBezTo>
                  <a:lnTo>
                    <a:pt x="2842" y="2111"/>
                  </a:lnTo>
                  <a:cubicBezTo>
                    <a:pt x="2839" y="2113"/>
                    <a:pt x="2836" y="2114"/>
                    <a:pt x="2833" y="2115"/>
                  </a:cubicBezTo>
                  <a:lnTo>
                    <a:pt x="2784" y="2131"/>
                  </a:lnTo>
                  <a:lnTo>
                    <a:pt x="2784" y="2131"/>
                  </a:lnTo>
                  <a:lnTo>
                    <a:pt x="2784" y="2131"/>
                  </a:lnTo>
                  <a:cubicBezTo>
                    <a:pt x="2785" y="2131"/>
                    <a:pt x="2786" y="2131"/>
                    <a:pt x="2787" y="2130"/>
                  </a:cubicBezTo>
                  <a:lnTo>
                    <a:pt x="2787" y="2130"/>
                  </a:lnTo>
                  <a:cubicBezTo>
                    <a:pt x="2786" y="2131"/>
                    <a:pt x="2785" y="2131"/>
                    <a:pt x="2784" y="2131"/>
                  </a:cubicBezTo>
                  <a:lnTo>
                    <a:pt x="2833" y="2115"/>
                  </a:lnTo>
                  <a:close/>
                  <a:moveTo>
                    <a:pt x="2743" y="2144"/>
                  </a:moveTo>
                  <a:lnTo>
                    <a:pt x="2743" y="2144"/>
                  </a:lnTo>
                  <a:cubicBezTo>
                    <a:pt x="2739" y="2145"/>
                    <a:pt x="2736" y="2146"/>
                    <a:pt x="2733" y="2148"/>
                  </a:cubicBezTo>
                  <a:lnTo>
                    <a:pt x="2733" y="2148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5"/>
                    <a:pt x="2743" y="2144"/>
                  </a:cubicBezTo>
                  <a:close/>
                  <a:moveTo>
                    <a:pt x="2640" y="2173"/>
                  </a:moveTo>
                  <a:lnTo>
                    <a:pt x="2640" y="2173"/>
                  </a:lnTo>
                  <a:lnTo>
                    <a:pt x="2640" y="2173"/>
                  </a:lnTo>
                  <a:lnTo>
                    <a:pt x="2640" y="2173"/>
                  </a:lnTo>
                  <a:cubicBezTo>
                    <a:pt x="2645" y="2172"/>
                    <a:pt x="2649" y="2171"/>
                    <a:pt x="2654" y="2169"/>
                  </a:cubicBezTo>
                  <a:lnTo>
                    <a:pt x="2654" y="2169"/>
                  </a:lnTo>
                  <a:cubicBezTo>
                    <a:pt x="2649" y="2171"/>
                    <a:pt x="2645" y="2172"/>
                    <a:pt x="2640" y="2173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1"/>
                    <a:pt x="2609" y="2181"/>
                    <a:pt x="2607" y="2182"/>
                  </a:cubicBezTo>
                  <a:lnTo>
                    <a:pt x="2607" y="2182"/>
                  </a:lnTo>
                  <a:cubicBezTo>
                    <a:pt x="2609" y="2181"/>
                    <a:pt x="2612" y="2181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0"/>
                    <a:pt x="2567" y="2191"/>
                    <a:pt x="2564" y="2192"/>
                  </a:cubicBezTo>
                  <a:lnTo>
                    <a:pt x="2564" y="2192"/>
                  </a:lnTo>
                  <a:cubicBezTo>
                    <a:pt x="2567" y="2191"/>
                    <a:pt x="2569" y="2190"/>
                    <a:pt x="2572" y="2190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6" y="2201"/>
                    <a:pt x="2523" y="2201"/>
                    <a:pt x="2520" y="2202"/>
                  </a:cubicBezTo>
                  <a:lnTo>
                    <a:pt x="2520" y="2202"/>
                  </a:lnTo>
                  <a:cubicBezTo>
                    <a:pt x="2523" y="2201"/>
                    <a:pt x="2526" y="2201"/>
                    <a:pt x="2528" y="2200"/>
                  </a:cubicBezTo>
                  <a:close/>
                  <a:moveTo>
                    <a:pt x="2484" y="2209"/>
                  </a:moveTo>
                  <a:lnTo>
                    <a:pt x="2484" y="2209"/>
                  </a:lnTo>
                  <a:lnTo>
                    <a:pt x="2484" y="2210"/>
                  </a:lnTo>
                  <a:lnTo>
                    <a:pt x="2484" y="2210"/>
                  </a:lnTo>
                  <a:lnTo>
                    <a:pt x="2484" y="2209"/>
                  </a:lnTo>
                  <a:close/>
                  <a:moveTo>
                    <a:pt x="2422" y="2221"/>
                  </a:moveTo>
                  <a:lnTo>
                    <a:pt x="2422" y="2221"/>
                  </a:lnTo>
                  <a:lnTo>
                    <a:pt x="2422" y="2221"/>
                  </a:lnTo>
                  <a:lnTo>
                    <a:pt x="2422" y="2221"/>
                  </a:lnTo>
                  <a:cubicBezTo>
                    <a:pt x="2428" y="2220"/>
                    <a:pt x="2435" y="2218"/>
                    <a:pt x="2439" y="2217"/>
                  </a:cubicBezTo>
                  <a:lnTo>
                    <a:pt x="2439" y="2217"/>
                  </a:lnTo>
                  <a:cubicBezTo>
                    <a:pt x="2435" y="2218"/>
                    <a:pt x="2428" y="2220"/>
                    <a:pt x="2422" y="2221"/>
                  </a:cubicBezTo>
                  <a:close/>
                  <a:moveTo>
                    <a:pt x="2368" y="2230"/>
                  </a:moveTo>
                  <a:lnTo>
                    <a:pt x="2368" y="2230"/>
                  </a:lnTo>
                  <a:lnTo>
                    <a:pt x="2368" y="2230"/>
                  </a:lnTo>
                  <a:cubicBezTo>
                    <a:pt x="2372" y="2230"/>
                    <a:pt x="2376" y="2229"/>
                    <a:pt x="2380" y="2228"/>
                  </a:cubicBezTo>
                  <a:lnTo>
                    <a:pt x="2380" y="2228"/>
                  </a:lnTo>
                  <a:cubicBezTo>
                    <a:pt x="2376" y="2229"/>
                    <a:pt x="2372" y="2230"/>
                    <a:pt x="2368" y="2230"/>
                  </a:cubicBezTo>
                  <a:close/>
                  <a:moveTo>
                    <a:pt x="2316" y="2238"/>
                  </a:moveTo>
                  <a:lnTo>
                    <a:pt x="2316" y="2238"/>
                  </a:lnTo>
                  <a:cubicBezTo>
                    <a:pt x="2313" y="2238"/>
                    <a:pt x="2312" y="2238"/>
                    <a:pt x="2310" y="2238"/>
                  </a:cubicBezTo>
                  <a:lnTo>
                    <a:pt x="2310" y="2238"/>
                  </a:lnTo>
                  <a:cubicBezTo>
                    <a:pt x="2312" y="2238"/>
                    <a:pt x="2313" y="2238"/>
                    <a:pt x="2316" y="2238"/>
                  </a:cubicBezTo>
                  <a:lnTo>
                    <a:pt x="2316" y="2238"/>
                  </a:lnTo>
                  <a:lnTo>
                    <a:pt x="2316" y="2238"/>
                  </a:lnTo>
                  <a:lnTo>
                    <a:pt x="2261" y="2244"/>
                  </a:lnTo>
                  <a:lnTo>
                    <a:pt x="2261" y="2244"/>
                  </a:lnTo>
                  <a:cubicBezTo>
                    <a:pt x="2256" y="2245"/>
                    <a:pt x="2251" y="2246"/>
                    <a:pt x="2245" y="2247"/>
                  </a:cubicBezTo>
                  <a:lnTo>
                    <a:pt x="2245" y="2247"/>
                  </a:lnTo>
                  <a:lnTo>
                    <a:pt x="2245" y="2247"/>
                  </a:lnTo>
                  <a:cubicBezTo>
                    <a:pt x="2251" y="2246"/>
                    <a:pt x="2256" y="2245"/>
                    <a:pt x="2261" y="2244"/>
                  </a:cubicBezTo>
                  <a:lnTo>
                    <a:pt x="2261" y="2244"/>
                  </a:lnTo>
                  <a:lnTo>
                    <a:pt x="2316" y="2238"/>
                  </a:ln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0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0" y="2257"/>
                    <a:pt x="2142" y="2257"/>
                  </a:cubicBezTo>
                  <a:close/>
                  <a:moveTo>
                    <a:pt x="2094" y="2261"/>
                  </a:moveTo>
                  <a:lnTo>
                    <a:pt x="2094" y="2261"/>
                  </a:lnTo>
                  <a:cubicBezTo>
                    <a:pt x="2090" y="2261"/>
                    <a:pt x="2086" y="2261"/>
                    <a:pt x="2082" y="2262"/>
                  </a:cubicBezTo>
                  <a:lnTo>
                    <a:pt x="2082" y="2262"/>
                  </a:lnTo>
                  <a:cubicBezTo>
                    <a:pt x="2086" y="2261"/>
                    <a:pt x="2090" y="2261"/>
                    <a:pt x="2094" y="2261"/>
                  </a:cubicBezTo>
                  <a:close/>
                  <a:moveTo>
                    <a:pt x="1951" y="2267"/>
                  </a:moveTo>
                  <a:lnTo>
                    <a:pt x="1951" y="2267"/>
                  </a:lnTo>
                  <a:cubicBezTo>
                    <a:pt x="1944" y="2267"/>
                    <a:pt x="1937" y="2268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8"/>
                    <a:pt x="1944" y="2267"/>
                    <a:pt x="1951" y="2267"/>
                  </a:cubicBezTo>
                  <a:close/>
                  <a:moveTo>
                    <a:pt x="1884" y="2268"/>
                  </a:moveTo>
                  <a:lnTo>
                    <a:pt x="1884" y="2268"/>
                  </a:lnTo>
                  <a:lnTo>
                    <a:pt x="1884" y="2268"/>
                  </a:lnTo>
                  <a:cubicBezTo>
                    <a:pt x="1886" y="2268"/>
                    <a:pt x="1889" y="2268"/>
                    <a:pt x="1891" y="2268"/>
                  </a:cubicBezTo>
                  <a:lnTo>
                    <a:pt x="1891" y="2268"/>
                  </a:lnTo>
                  <a:cubicBezTo>
                    <a:pt x="1889" y="2268"/>
                    <a:pt x="1886" y="2268"/>
                    <a:pt x="1884" y="2268"/>
                  </a:cubicBezTo>
                  <a:close/>
                  <a:moveTo>
                    <a:pt x="1857" y="2268"/>
                  </a:moveTo>
                  <a:lnTo>
                    <a:pt x="1857" y="2268"/>
                  </a:lnTo>
                  <a:cubicBezTo>
                    <a:pt x="1850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1" y="2268"/>
                    <a:pt x="1857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8" y="2263"/>
                    <a:pt x="1703" y="2263"/>
                  </a:cubicBezTo>
                  <a:lnTo>
                    <a:pt x="1703" y="2263"/>
                  </a:lnTo>
                  <a:cubicBezTo>
                    <a:pt x="1708" y="2263"/>
                    <a:pt x="1715" y="2264"/>
                    <a:pt x="1721" y="2264"/>
                  </a:cubicBezTo>
                  <a:lnTo>
                    <a:pt x="1721" y="2264"/>
                  </a:lnTo>
                  <a:lnTo>
                    <a:pt x="1720" y="2264"/>
                  </a:lnTo>
                  <a:close/>
                  <a:moveTo>
                    <a:pt x="1474" y="2243"/>
                  </a:moveTo>
                  <a:lnTo>
                    <a:pt x="1474" y="2243"/>
                  </a:lnTo>
                  <a:cubicBezTo>
                    <a:pt x="1474" y="2243"/>
                    <a:pt x="1472" y="2243"/>
                    <a:pt x="1471" y="2243"/>
                  </a:cubicBezTo>
                  <a:lnTo>
                    <a:pt x="1471" y="2243"/>
                  </a:lnTo>
                  <a:cubicBezTo>
                    <a:pt x="1470" y="2243"/>
                    <a:pt x="1469" y="2243"/>
                    <a:pt x="1469" y="2243"/>
                  </a:cubicBezTo>
                  <a:lnTo>
                    <a:pt x="1469" y="2243"/>
                  </a:lnTo>
                  <a:cubicBezTo>
                    <a:pt x="1471" y="2243"/>
                    <a:pt x="1473" y="2243"/>
                    <a:pt x="1474" y="2243"/>
                  </a:cubicBezTo>
                  <a:lnTo>
                    <a:pt x="1474" y="2243"/>
                  </a:lnTo>
                  <a:lnTo>
                    <a:pt x="1474" y="2243"/>
                  </a:lnTo>
                  <a:lnTo>
                    <a:pt x="1340" y="2223"/>
                  </a:lnTo>
                  <a:lnTo>
                    <a:pt x="1340" y="2223"/>
                  </a:lnTo>
                  <a:cubicBezTo>
                    <a:pt x="1333" y="2222"/>
                    <a:pt x="1327" y="2221"/>
                    <a:pt x="1321" y="2220"/>
                  </a:cubicBezTo>
                  <a:lnTo>
                    <a:pt x="1321" y="2220"/>
                  </a:lnTo>
                  <a:cubicBezTo>
                    <a:pt x="1321" y="2219"/>
                    <a:pt x="1321" y="2219"/>
                    <a:pt x="1321" y="2219"/>
                  </a:cubicBezTo>
                  <a:lnTo>
                    <a:pt x="1321" y="2219"/>
                  </a:lnTo>
                  <a:cubicBezTo>
                    <a:pt x="1327" y="2221"/>
                    <a:pt x="1333" y="2222"/>
                    <a:pt x="1340" y="2223"/>
                  </a:cubicBezTo>
                  <a:lnTo>
                    <a:pt x="1340" y="2223"/>
                  </a:lnTo>
                  <a:lnTo>
                    <a:pt x="1340" y="2223"/>
                  </a:lnTo>
                  <a:lnTo>
                    <a:pt x="1474" y="2243"/>
                  </a:ln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4"/>
                    <a:pt x="1282" y="2212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2"/>
                    <a:pt x="1289" y="2214"/>
                    <a:pt x="1295" y="2215"/>
                  </a:cubicBezTo>
                  <a:lnTo>
                    <a:pt x="1295" y="2215"/>
                  </a:lnTo>
                  <a:lnTo>
                    <a:pt x="1295" y="2215"/>
                  </a:lnTo>
                  <a:lnTo>
                    <a:pt x="1185" y="2192"/>
                  </a:lnTo>
                  <a:lnTo>
                    <a:pt x="1185" y="2192"/>
                  </a:lnTo>
                  <a:lnTo>
                    <a:pt x="1185" y="2192"/>
                  </a:lnTo>
                  <a:lnTo>
                    <a:pt x="1185" y="2192"/>
                  </a:lnTo>
                  <a:cubicBezTo>
                    <a:pt x="1188" y="2192"/>
                    <a:pt x="1192" y="2193"/>
                    <a:pt x="1195" y="2194"/>
                  </a:cubicBezTo>
                  <a:lnTo>
                    <a:pt x="1195" y="2194"/>
                  </a:lnTo>
                  <a:cubicBezTo>
                    <a:pt x="1192" y="2193"/>
                    <a:pt x="1188" y="2192"/>
                    <a:pt x="1185" y="2192"/>
                  </a:cubicBezTo>
                  <a:lnTo>
                    <a:pt x="1295" y="2215"/>
                  </a:ln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4"/>
                    <a:pt x="1147" y="2182"/>
                    <a:pt x="1142" y="2182"/>
                  </a:cubicBezTo>
                  <a:lnTo>
                    <a:pt x="1142" y="2182"/>
                  </a:lnTo>
                  <a:cubicBezTo>
                    <a:pt x="1147" y="2182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0"/>
                    <a:pt x="991" y="2139"/>
                  </a:cubicBezTo>
                  <a:lnTo>
                    <a:pt x="991" y="2139"/>
                  </a:lnTo>
                  <a:cubicBezTo>
                    <a:pt x="993" y="2140"/>
                    <a:pt x="995" y="2141"/>
                    <a:pt x="998" y="2142"/>
                  </a:cubicBezTo>
                  <a:close/>
                  <a:moveTo>
                    <a:pt x="679" y="2017"/>
                  </a:moveTo>
                  <a:lnTo>
                    <a:pt x="679" y="2017"/>
                  </a:lnTo>
                  <a:lnTo>
                    <a:pt x="679" y="2017"/>
                  </a:lnTo>
                  <a:cubicBezTo>
                    <a:pt x="681" y="2018"/>
                    <a:pt x="682" y="2019"/>
                    <a:pt x="683" y="2020"/>
                  </a:cubicBezTo>
                  <a:lnTo>
                    <a:pt x="683" y="2020"/>
                  </a:lnTo>
                  <a:cubicBezTo>
                    <a:pt x="682" y="2019"/>
                    <a:pt x="681" y="2018"/>
                    <a:pt x="679" y="2017"/>
                  </a:cubicBezTo>
                  <a:close/>
                  <a:moveTo>
                    <a:pt x="3735" y="1203"/>
                  </a:moveTo>
                  <a:lnTo>
                    <a:pt x="3735" y="1203"/>
                  </a:lnTo>
                  <a:cubicBezTo>
                    <a:pt x="3742" y="921"/>
                    <a:pt x="3558" y="637"/>
                    <a:pt x="3185" y="422"/>
                  </a:cubicBezTo>
                  <a:lnTo>
                    <a:pt x="3185" y="422"/>
                  </a:lnTo>
                  <a:cubicBezTo>
                    <a:pt x="2453" y="0"/>
                    <a:pt x="1272" y="0"/>
                    <a:pt x="545" y="422"/>
                  </a:cubicBezTo>
                  <a:lnTo>
                    <a:pt x="545" y="422"/>
                  </a:lnTo>
                  <a:cubicBezTo>
                    <a:pt x="183" y="632"/>
                    <a:pt x="2" y="908"/>
                    <a:pt x="3" y="1184"/>
                  </a:cubicBezTo>
                  <a:lnTo>
                    <a:pt x="3" y="1184"/>
                  </a:lnTo>
                  <a:cubicBezTo>
                    <a:pt x="3" y="1183"/>
                    <a:pt x="3" y="1183"/>
                    <a:pt x="3" y="1182"/>
                  </a:cubicBezTo>
                  <a:lnTo>
                    <a:pt x="1" y="1639"/>
                  </a:lnTo>
                  <a:lnTo>
                    <a:pt x="1" y="1639"/>
                  </a:lnTo>
                  <a:cubicBezTo>
                    <a:pt x="0" y="1917"/>
                    <a:pt x="184" y="2196"/>
                    <a:pt x="552" y="2408"/>
                  </a:cubicBezTo>
                  <a:lnTo>
                    <a:pt x="552" y="2408"/>
                  </a:lnTo>
                  <a:cubicBezTo>
                    <a:pt x="572" y="2420"/>
                    <a:pt x="592" y="2430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6" y="2444"/>
                    <a:pt x="618" y="2444"/>
                  </a:cubicBezTo>
                  <a:lnTo>
                    <a:pt x="618" y="2444"/>
                  </a:lnTo>
                  <a:cubicBezTo>
                    <a:pt x="638" y="2455"/>
                    <a:pt x="658" y="2465"/>
                    <a:pt x="678" y="2474"/>
                  </a:cubicBezTo>
                  <a:lnTo>
                    <a:pt x="678" y="2474"/>
                  </a:lnTo>
                  <a:cubicBezTo>
                    <a:pt x="681" y="2476"/>
                    <a:pt x="683" y="2478"/>
                    <a:pt x="687" y="2479"/>
                  </a:cubicBezTo>
                  <a:lnTo>
                    <a:pt x="687" y="2479"/>
                  </a:lnTo>
                  <a:cubicBezTo>
                    <a:pt x="706" y="2488"/>
                    <a:pt x="726" y="2497"/>
                    <a:pt x="746" y="2506"/>
                  </a:cubicBezTo>
                  <a:lnTo>
                    <a:pt x="746" y="2506"/>
                  </a:lnTo>
                  <a:cubicBezTo>
                    <a:pt x="750" y="2507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6" y="2519"/>
                    <a:pt x="796" y="2527"/>
                    <a:pt x="817" y="2536"/>
                  </a:cubicBezTo>
                  <a:lnTo>
                    <a:pt x="817" y="2536"/>
                  </a:lnTo>
                  <a:cubicBezTo>
                    <a:pt x="819" y="2536"/>
                    <a:pt x="820" y="2537"/>
                    <a:pt x="822" y="2538"/>
                  </a:cubicBezTo>
                  <a:lnTo>
                    <a:pt x="822" y="2538"/>
                  </a:lnTo>
                  <a:cubicBezTo>
                    <a:pt x="824" y="2539"/>
                    <a:pt x="827" y="2539"/>
                    <a:pt x="830" y="2540"/>
                  </a:cubicBezTo>
                  <a:lnTo>
                    <a:pt x="830" y="2540"/>
                  </a:lnTo>
                  <a:cubicBezTo>
                    <a:pt x="843" y="2546"/>
                    <a:pt x="856" y="2551"/>
                    <a:pt x="870" y="2556"/>
                  </a:cubicBezTo>
                  <a:lnTo>
                    <a:pt x="870" y="2556"/>
                  </a:lnTo>
                  <a:cubicBezTo>
                    <a:pt x="873" y="2557"/>
                    <a:pt x="877" y="2559"/>
                    <a:pt x="880" y="2560"/>
                  </a:cubicBezTo>
                  <a:lnTo>
                    <a:pt x="880" y="2560"/>
                  </a:lnTo>
                  <a:cubicBezTo>
                    <a:pt x="897" y="2566"/>
                    <a:pt x="913" y="2571"/>
                    <a:pt x="930" y="2577"/>
                  </a:cubicBezTo>
                  <a:lnTo>
                    <a:pt x="930" y="2577"/>
                  </a:lnTo>
                  <a:cubicBezTo>
                    <a:pt x="934" y="2578"/>
                    <a:pt x="938" y="2579"/>
                    <a:pt x="941" y="2581"/>
                  </a:cubicBezTo>
                  <a:lnTo>
                    <a:pt x="941" y="2581"/>
                  </a:lnTo>
                  <a:cubicBezTo>
                    <a:pt x="955" y="2585"/>
                    <a:pt x="969" y="2590"/>
                    <a:pt x="982" y="2594"/>
                  </a:cubicBezTo>
                  <a:lnTo>
                    <a:pt x="982" y="2594"/>
                  </a:lnTo>
                  <a:cubicBezTo>
                    <a:pt x="987" y="2596"/>
                    <a:pt x="991" y="2597"/>
                    <a:pt x="996" y="2599"/>
                  </a:cubicBezTo>
                  <a:lnTo>
                    <a:pt x="996" y="2599"/>
                  </a:lnTo>
                  <a:cubicBezTo>
                    <a:pt x="1013" y="2604"/>
                    <a:pt x="1030" y="2609"/>
                    <a:pt x="1047" y="2613"/>
                  </a:cubicBezTo>
                  <a:lnTo>
                    <a:pt x="1047" y="2613"/>
                  </a:lnTo>
                  <a:cubicBezTo>
                    <a:pt x="1048" y="2614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5"/>
                    <a:pt x="1053" y="2615"/>
                    <a:pt x="1056" y="2616"/>
                  </a:cubicBezTo>
                  <a:lnTo>
                    <a:pt x="1056" y="2616"/>
                  </a:lnTo>
                  <a:cubicBezTo>
                    <a:pt x="1068" y="2620"/>
                    <a:pt x="1080" y="2623"/>
                    <a:pt x="1093" y="2627"/>
                  </a:cubicBezTo>
                  <a:lnTo>
                    <a:pt x="1093" y="2627"/>
                  </a:lnTo>
                  <a:cubicBezTo>
                    <a:pt x="1097" y="2627"/>
                    <a:pt x="1103" y="2629"/>
                    <a:pt x="1108" y="2630"/>
                  </a:cubicBezTo>
                  <a:lnTo>
                    <a:pt x="1108" y="2630"/>
                  </a:lnTo>
                  <a:cubicBezTo>
                    <a:pt x="1118" y="2633"/>
                    <a:pt x="1128" y="2635"/>
                    <a:pt x="1138" y="2638"/>
                  </a:cubicBezTo>
                  <a:lnTo>
                    <a:pt x="1138" y="2638"/>
                  </a:lnTo>
                  <a:cubicBezTo>
                    <a:pt x="1144" y="2639"/>
                    <a:pt x="1150" y="2640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4" y="2646"/>
                    <a:pt x="1184" y="2649"/>
                  </a:cubicBezTo>
                  <a:lnTo>
                    <a:pt x="1184" y="2649"/>
                  </a:lnTo>
                  <a:cubicBezTo>
                    <a:pt x="1190" y="2650"/>
                    <a:pt x="1196" y="2652"/>
                    <a:pt x="1202" y="2652"/>
                  </a:cubicBezTo>
                  <a:lnTo>
                    <a:pt x="1202" y="2652"/>
                  </a:lnTo>
                  <a:cubicBezTo>
                    <a:pt x="1212" y="2655"/>
                    <a:pt x="1222" y="2657"/>
                    <a:pt x="1231" y="2659"/>
                  </a:cubicBezTo>
                  <a:lnTo>
                    <a:pt x="1231" y="2659"/>
                  </a:lnTo>
                  <a:cubicBezTo>
                    <a:pt x="1235" y="2660"/>
                    <a:pt x="1239" y="2661"/>
                    <a:pt x="1243" y="2662"/>
                  </a:cubicBezTo>
                  <a:lnTo>
                    <a:pt x="1243" y="2662"/>
                  </a:lnTo>
                  <a:cubicBezTo>
                    <a:pt x="1245" y="2662"/>
                    <a:pt x="1248" y="2663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6" y="2666"/>
                    <a:pt x="1274" y="2668"/>
                  </a:cubicBezTo>
                  <a:lnTo>
                    <a:pt x="1274" y="2668"/>
                  </a:lnTo>
                  <a:cubicBezTo>
                    <a:pt x="1281" y="2669"/>
                    <a:pt x="1287" y="2671"/>
                    <a:pt x="1294" y="2672"/>
                  </a:cubicBezTo>
                  <a:lnTo>
                    <a:pt x="1294" y="2672"/>
                  </a:lnTo>
                  <a:cubicBezTo>
                    <a:pt x="1302" y="2673"/>
                    <a:pt x="1312" y="2675"/>
                    <a:pt x="1320" y="2677"/>
                  </a:cubicBezTo>
                  <a:lnTo>
                    <a:pt x="1320" y="2677"/>
                  </a:lnTo>
                  <a:cubicBezTo>
                    <a:pt x="1326" y="2678"/>
                    <a:pt x="1333" y="2679"/>
                    <a:pt x="1339" y="2680"/>
                  </a:cubicBezTo>
                  <a:lnTo>
                    <a:pt x="1339" y="2680"/>
                  </a:lnTo>
                  <a:cubicBezTo>
                    <a:pt x="1348" y="2681"/>
                    <a:pt x="1357" y="2683"/>
                    <a:pt x="1367" y="2685"/>
                  </a:cubicBezTo>
                  <a:lnTo>
                    <a:pt x="1367" y="2685"/>
                  </a:lnTo>
                  <a:cubicBezTo>
                    <a:pt x="1373" y="2686"/>
                    <a:pt x="1378" y="2687"/>
                    <a:pt x="1384" y="2687"/>
                  </a:cubicBezTo>
                  <a:lnTo>
                    <a:pt x="1384" y="2687"/>
                  </a:lnTo>
                  <a:cubicBezTo>
                    <a:pt x="1395" y="2689"/>
                    <a:pt x="1407" y="2691"/>
                    <a:pt x="1418" y="2693"/>
                  </a:cubicBezTo>
                  <a:lnTo>
                    <a:pt x="1418" y="2693"/>
                  </a:lnTo>
                  <a:cubicBezTo>
                    <a:pt x="1421" y="2693"/>
                    <a:pt x="1425" y="2694"/>
                    <a:pt x="1428" y="2694"/>
                  </a:cubicBezTo>
                  <a:lnTo>
                    <a:pt x="1428" y="2694"/>
                  </a:lnTo>
                  <a:cubicBezTo>
                    <a:pt x="1428" y="2694"/>
                    <a:pt x="1428" y="2694"/>
                    <a:pt x="1429" y="2694"/>
                  </a:cubicBezTo>
                  <a:lnTo>
                    <a:pt x="1429" y="2694"/>
                  </a:lnTo>
                  <a:cubicBezTo>
                    <a:pt x="1442" y="2696"/>
                    <a:pt x="1456" y="2698"/>
                    <a:pt x="1469" y="2700"/>
                  </a:cubicBezTo>
                  <a:lnTo>
                    <a:pt x="1469" y="2700"/>
                  </a:lnTo>
                  <a:cubicBezTo>
                    <a:pt x="1471" y="2700"/>
                    <a:pt x="1472" y="2700"/>
                    <a:pt x="1474" y="2701"/>
                  </a:cubicBezTo>
                  <a:lnTo>
                    <a:pt x="1474" y="2701"/>
                  </a:lnTo>
                  <a:cubicBezTo>
                    <a:pt x="1488" y="2702"/>
                    <a:pt x="1503" y="2704"/>
                    <a:pt x="1518" y="2705"/>
                  </a:cubicBezTo>
                  <a:lnTo>
                    <a:pt x="1518" y="2705"/>
                  </a:lnTo>
                  <a:cubicBezTo>
                    <a:pt x="1523" y="2705"/>
                    <a:pt x="1528" y="2706"/>
                    <a:pt x="1533" y="2706"/>
                  </a:cubicBezTo>
                  <a:lnTo>
                    <a:pt x="1533" y="2706"/>
                  </a:lnTo>
                  <a:cubicBezTo>
                    <a:pt x="1543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1"/>
                    <a:pt x="1581" y="2712"/>
                  </a:cubicBezTo>
                  <a:lnTo>
                    <a:pt x="1581" y="2712"/>
                  </a:lnTo>
                  <a:cubicBezTo>
                    <a:pt x="1590" y="2712"/>
                    <a:pt x="1599" y="2713"/>
                    <a:pt x="1608" y="2715"/>
                  </a:cubicBezTo>
                  <a:lnTo>
                    <a:pt x="1608" y="2715"/>
                  </a:lnTo>
                  <a:cubicBezTo>
                    <a:pt x="1609" y="2715"/>
                    <a:pt x="1609" y="2715"/>
                    <a:pt x="1609" y="2715"/>
                  </a:cubicBezTo>
                  <a:lnTo>
                    <a:pt x="1609" y="2715"/>
                  </a:lnTo>
                  <a:cubicBezTo>
                    <a:pt x="1616" y="2715"/>
                    <a:pt x="1622" y="2715"/>
                    <a:pt x="1628" y="2715"/>
                  </a:cubicBezTo>
                  <a:lnTo>
                    <a:pt x="1628" y="2715"/>
                  </a:lnTo>
                  <a:cubicBezTo>
                    <a:pt x="1636" y="2716"/>
                    <a:pt x="1644" y="2717"/>
                    <a:pt x="1653" y="2718"/>
                  </a:cubicBezTo>
                  <a:lnTo>
                    <a:pt x="1653" y="2718"/>
                  </a:lnTo>
                  <a:cubicBezTo>
                    <a:pt x="1660" y="2718"/>
                    <a:pt x="1667" y="2719"/>
                    <a:pt x="1673" y="2719"/>
                  </a:cubicBezTo>
                  <a:lnTo>
                    <a:pt x="1673" y="2719"/>
                  </a:lnTo>
                  <a:cubicBezTo>
                    <a:pt x="1682" y="2719"/>
                    <a:pt x="1690" y="2719"/>
                    <a:pt x="1698" y="2720"/>
                  </a:cubicBezTo>
                  <a:lnTo>
                    <a:pt x="1698" y="2720"/>
                  </a:lnTo>
                  <a:cubicBezTo>
                    <a:pt x="1705" y="2720"/>
                    <a:pt x="1712" y="2721"/>
                    <a:pt x="1719" y="2721"/>
                  </a:cubicBezTo>
                  <a:lnTo>
                    <a:pt x="1719" y="2721"/>
                  </a:lnTo>
                  <a:cubicBezTo>
                    <a:pt x="1727" y="2721"/>
                    <a:pt x="1736" y="2722"/>
                    <a:pt x="1743" y="2722"/>
                  </a:cubicBezTo>
                  <a:lnTo>
                    <a:pt x="1743" y="2722"/>
                  </a:lnTo>
                  <a:cubicBezTo>
                    <a:pt x="1750" y="2723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3"/>
                    <a:pt x="1781" y="2724"/>
                    <a:pt x="1789" y="2724"/>
                  </a:cubicBezTo>
                  <a:lnTo>
                    <a:pt x="1789" y="2724"/>
                  </a:lnTo>
                  <a:cubicBezTo>
                    <a:pt x="1790" y="2724"/>
                    <a:pt x="1792" y="2724"/>
                    <a:pt x="1794" y="2724"/>
                  </a:cubicBezTo>
                  <a:lnTo>
                    <a:pt x="1794" y="2724"/>
                  </a:lnTo>
                  <a:cubicBezTo>
                    <a:pt x="1798" y="2724"/>
                    <a:pt x="1803" y="2724"/>
                    <a:pt x="1809" y="2724"/>
                  </a:cubicBezTo>
                  <a:lnTo>
                    <a:pt x="1809" y="2724"/>
                  </a:lnTo>
                  <a:cubicBezTo>
                    <a:pt x="1817" y="2725"/>
                    <a:pt x="1827" y="2725"/>
                    <a:pt x="1835" y="2725"/>
                  </a:cubicBezTo>
                  <a:lnTo>
                    <a:pt x="1835" y="2725"/>
                  </a:lnTo>
                  <a:cubicBezTo>
                    <a:pt x="1842" y="2725"/>
                    <a:pt x="1849" y="2725"/>
                    <a:pt x="1856" y="2725"/>
                  </a:cubicBezTo>
                  <a:lnTo>
                    <a:pt x="1856" y="2725"/>
                  </a:lnTo>
                  <a:cubicBezTo>
                    <a:pt x="1864" y="2725"/>
                    <a:pt x="1873" y="2725"/>
                    <a:pt x="1882" y="2725"/>
                  </a:cubicBezTo>
                  <a:lnTo>
                    <a:pt x="1882" y="2725"/>
                  </a:lnTo>
                  <a:cubicBezTo>
                    <a:pt x="1889" y="2725"/>
                    <a:pt x="1896" y="2725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5"/>
                    <a:pt x="1943" y="2724"/>
                    <a:pt x="1950" y="2724"/>
                  </a:cubicBezTo>
                  <a:lnTo>
                    <a:pt x="1950" y="2724"/>
                  </a:lnTo>
                  <a:cubicBezTo>
                    <a:pt x="1958" y="2724"/>
                    <a:pt x="1966" y="2724"/>
                    <a:pt x="1975" y="2723"/>
                  </a:cubicBezTo>
                  <a:lnTo>
                    <a:pt x="1975" y="2723"/>
                  </a:lnTo>
                  <a:cubicBezTo>
                    <a:pt x="1978" y="2723"/>
                    <a:pt x="1981" y="2723"/>
                    <a:pt x="1984" y="2723"/>
                  </a:cubicBezTo>
                  <a:lnTo>
                    <a:pt x="1984" y="2723"/>
                  </a:lnTo>
                  <a:cubicBezTo>
                    <a:pt x="1988" y="2723"/>
                    <a:pt x="1991" y="2723"/>
                    <a:pt x="1995" y="2723"/>
                  </a:cubicBezTo>
                  <a:lnTo>
                    <a:pt x="1995" y="2723"/>
                  </a:lnTo>
                  <a:cubicBezTo>
                    <a:pt x="2004" y="2722"/>
                    <a:pt x="2015" y="2722"/>
                    <a:pt x="2025" y="2721"/>
                  </a:cubicBezTo>
                  <a:lnTo>
                    <a:pt x="2025" y="2721"/>
                  </a:lnTo>
                  <a:cubicBezTo>
                    <a:pt x="2032" y="2721"/>
                    <a:pt x="2037" y="2721"/>
                    <a:pt x="2044" y="2720"/>
                  </a:cubicBezTo>
                  <a:lnTo>
                    <a:pt x="2044" y="2720"/>
                  </a:lnTo>
                  <a:cubicBezTo>
                    <a:pt x="2055" y="2719"/>
                    <a:pt x="2065" y="2719"/>
                    <a:pt x="2076" y="2719"/>
                  </a:cubicBezTo>
                  <a:lnTo>
                    <a:pt x="2076" y="2719"/>
                  </a:lnTo>
                  <a:cubicBezTo>
                    <a:pt x="2081" y="2719"/>
                    <a:pt x="2087" y="2718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19" y="2716"/>
                    <a:pt x="2133" y="2715"/>
                  </a:cubicBezTo>
                  <a:lnTo>
                    <a:pt x="2133" y="2715"/>
                  </a:lnTo>
                  <a:cubicBezTo>
                    <a:pt x="2136" y="2715"/>
                    <a:pt x="2139" y="2715"/>
                    <a:pt x="2141" y="2715"/>
                  </a:cubicBezTo>
                  <a:lnTo>
                    <a:pt x="2141" y="2715"/>
                  </a:lnTo>
                  <a:cubicBezTo>
                    <a:pt x="2157" y="2712"/>
                    <a:pt x="2173" y="2711"/>
                    <a:pt x="2189" y="2710"/>
                  </a:cubicBezTo>
                  <a:lnTo>
                    <a:pt x="2189" y="2710"/>
                  </a:lnTo>
                  <a:cubicBezTo>
                    <a:pt x="2190" y="2709"/>
                    <a:pt x="2191" y="2709"/>
                    <a:pt x="2192" y="2709"/>
                  </a:cubicBezTo>
                  <a:lnTo>
                    <a:pt x="2192" y="2709"/>
                  </a:lnTo>
                  <a:cubicBezTo>
                    <a:pt x="2194" y="2709"/>
                    <a:pt x="2197" y="2709"/>
                    <a:pt x="2199" y="2708"/>
                  </a:cubicBezTo>
                  <a:lnTo>
                    <a:pt x="2199" y="2708"/>
                  </a:lnTo>
                  <a:cubicBezTo>
                    <a:pt x="2214" y="2708"/>
                    <a:pt x="2229" y="2705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2"/>
                    <a:pt x="2260" y="2702"/>
                  </a:cubicBezTo>
                  <a:lnTo>
                    <a:pt x="2260" y="2702"/>
                  </a:lnTo>
                  <a:cubicBezTo>
                    <a:pt x="2274" y="2701"/>
                    <a:pt x="2288" y="2698"/>
                    <a:pt x="2303" y="2696"/>
                  </a:cubicBezTo>
                  <a:lnTo>
                    <a:pt x="2303" y="2696"/>
                  </a:lnTo>
                  <a:cubicBezTo>
                    <a:pt x="2306" y="2696"/>
                    <a:pt x="2311" y="2695"/>
                    <a:pt x="2314" y="2694"/>
                  </a:cubicBezTo>
                  <a:lnTo>
                    <a:pt x="2314" y="2694"/>
                  </a:lnTo>
                  <a:cubicBezTo>
                    <a:pt x="2332" y="2693"/>
                    <a:pt x="2350" y="2690"/>
                    <a:pt x="2368" y="2687"/>
                  </a:cubicBezTo>
                  <a:lnTo>
                    <a:pt x="2368" y="2687"/>
                  </a:lnTo>
                  <a:cubicBezTo>
                    <a:pt x="2372" y="2687"/>
                    <a:pt x="2376" y="2686"/>
                    <a:pt x="2380" y="2685"/>
                  </a:cubicBezTo>
                  <a:lnTo>
                    <a:pt x="2380" y="2685"/>
                  </a:lnTo>
                  <a:cubicBezTo>
                    <a:pt x="2393" y="2682"/>
                    <a:pt x="2407" y="2680"/>
                    <a:pt x="2421" y="2678"/>
                  </a:cubicBezTo>
                  <a:lnTo>
                    <a:pt x="2421" y="2678"/>
                  </a:lnTo>
                  <a:cubicBezTo>
                    <a:pt x="2424" y="2677"/>
                    <a:pt x="2427" y="2677"/>
                    <a:pt x="2430" y="2676"/>
                  </a:cubicBezTo>
                  <a:lnTo>
                    <a:pt x="2430" y="2676"/>
                  </a:lnTo>
                  <a:cubicBezTo>
                    <a:pt x="2433" y="2676"/>
                    <a:pt x="2436" y="2675"/>
                    <a:pt x="2439" y="2674"/>
                  </a:cubicBezTo>
                  <a:lnTo>
                    <a:pt x="2439" y="2674"/>
                  </a:lnTo>
                  <a:cubicBezTo>
                    <a:pt x="2446" y="2673"/>
                    <a:pt x="2454" y="2672"/>
                    <a:pt x="2463" y="2670"/>
                  </a:cubicBezTo>
                  <a:lnTo>
                    <a:pt x="2463" y="2670"/>
                  </a:lnTo>
                  <a:cubicBezTo>
                    <a:pt x="2469" y="2669"/>
                    <a:pt x="2476" y="2667"/>
                    <a:pt x="2483" y="2666"/>
                  </a:cubicBezTo>
                  <a:lnTo>
                    <a:pt x="2483" y="2666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59"/>
                    <a:pt x="2520" y="2659"/>
                    <a:pt x="2527" y="2657"/>
                  </a:cubicBezTo>
                  <a:lnTo>
                    <a:pt x="2527" y="2657"/>
                  </a:lnTo>
                  <a:cubicBezTo>
                    <a:pt x="2535" y="2655"/>
                    <a:pt x="2543" y="2653"/>
                    <a:pt x="2551" y="2652"/>
                  </a:cubicBezTo>
                  <a:lnTo>
                    <a:pt x="2551" y="2652"/>
                  </a:lnTo>
                  <a:cubicBezTo>
                    <a:pt x="2557" y="2650"/>
                    <a:pt x="2564" y="2649"/>
                    <a:pt x="2570" y="2647"/>
                  </a:cubicBezTo>
                  <a:lnTo>
                    <a:pt x="2570" y="2647"/>
                  </a:lnTo>
                  <a:cubicBezTo>
                    <a:pt x="2579" y="2645"/>
                    <a:pt x="2587" y="2643"/>
                    <a:pt x="2595" y="2641"/>
                  </a:cubicBezTo>
                  <a:lnTo>
                    <a:pt x="2595" y="2641"/>
                  </a:lnTo>
                  <a:cubicBezTo>
                    <a:pt x="2601" y="2639"/>
                    <a:pt x="2608" y="2638"/>
                    <a:pt x="2614" y="2637"/>
                  </a:cubicBezTo>
                  <a:lnTo>
                    <a:pt x="2614" y="2637"/>
                  </a:lnTo>
                  <a:cubicBezTo>
                    <a:pt x="2622" y="2634"/>
                    <a:pt x="2630" y="2633"/>
                    <a:pt x="2639" y="2630"/>
                  </a:cubicBezTo>
                  <a:lnTo>
                    <a:pt x="2639" y="2630"/>
                  </a:lnTo>
                  <a:cubicBezTo>
                    <a:pt x="2645" y="2629"/>
                    <a:pt x="2651" y="2627"/>
                    <a:pt x="2656" y="2626"/>
                  </a:cubicBezTo>
                  <a:lnTo>
                    <a:pt x="2656" y="2626"/>
                  </a:lnTo>
                  <a:cubicBezTo>
                    <a:pt x="2666" y="2623"/>
                    <a:pt x="2675" y="2620"/>
                    <a:pt x="2683" y="2619"/>
                  </a:cubicBezTo>
                  <a:lnTo>
                    <a:pt x="2683" y="2619"/>
                  </a:lnTo>
                  <a:cubicBezTo>
                    <a:pt x="2689" y="2617"/>
                    <a:pt x="2694" y="2615"/>
                    <a:pt x="2699" y="2614"/>
                  </a:cubicBezTo>
                  <a:lnTo>
                    <a:pt x="2699" y="2614"/>
                  </a:lnTo>
                  <a:cubicBezTo>
                    <a:pt x="2709" y="2611"/>
                    <a:pt x="2721" y="2607"/>
                    <a:pt x="2731" y="2605"/>
                  </a:cubicBezTo>
                  <a:lnTo>
                    <a:pt x="2731" y="2605"/>
                  </a:lnTo>
                  <a:cubicBezTo>
                    <a:pt x="2735" y="2604"/>
                    <a:pt x="2738" y="2602"/>
                    <a:pt x="2741" y="2601"/>
                  </a:cubicBezTo>
                  <a:lnTo>
                    <a:pt x="2741" y="2601"/>
                  </a:lnTo>
                  <a:cubicBezTo>
                    <a:pt x="2755" y="2597"/>
                    <a:pt x="2768" y="2592"/>
                    <a:pt x="2782" y="2588"/>
                  </a:cubicBezTo>
                  <a:lnTo>
                    <a:pt x="2782" y="2588"/>
                  </a:lnTo>
                  <a:lnTo>
                    <a:pt x="2783" y="2588"/>
                  </a:lnTo>
                  <a:lnTo>
                    <a:pt x="2783" y="2588"/>
                  </a:lnTo>
                  <a:cubicBezTo>
                    <a:pt x="2784" y="2588"/>
                    <a:pt x="2785" y="2587"/>
                    <a:pt x="2786" y="2587"/>
                  </a:cubicBezTo>
                  <a:lnTo>
                    <a:pt x="2786" y="2587"/>
                  </a:lnTo>
                  <a:cubicBezTo>
                    <a:pt x="2802" y="2582"/>
                    <a:pt x="2817" y="2577"/>
                    <a:pt x="2831" y="2571"/>
                  </a:cubicBezTo>
                  <a:lnTo>
                    <a:pt x="2831" y="2571"/>
                  </a:lnTo>
                  <a:cubicBezTo>
                    <a:pt x="2836" y="2570"/>
                    <a:pt x="2841" y="2568"/>
                    <a:pt x="2846" y="2567"/>
                  </a:cubicBezTo>
                  <a:lnTo>
                    <a:pt x="2846" y="2567"/>
                  </a:lnTo>
                  <a:cubicBezTo>
                    <a:pt x="2858" y="2562"/>
                    <a:pt x="2870" y="2558"/>
                    <a:pt x="2884" y="2553"/>
                  </a:cubicBezTo>
                  <a:lnTo>
                    <a:pt x="2884" y="2553"/>
                  </a:lnTo>
                  <a:cubicBezTo>
                    <a:pt x="2887" y="2552"/>
                    <a:pt x="2891" y="2551"/>
                    <a:pt x="2895" y="2549"/>
                  </a:cubicBezTo>
                  <a:lnTo>
                    <a:pt x="2895" y="2549"/>
                  </a:lnTo>
                  <a:cubicBezTo>
                    <a:pt x="2910" y="2543"/>
                    <a:pt x="2926" y="2537"/>
                    <a:pt x="2942" y="2531"/>
                  </a:cubicBezTo>
                  <a:lnTo>
                    <a:pt x="2942" y="2531"/>
                  </a:lnTo>
                  <a:cubicBezTo>
                    <a:pt x="2945" y="2529"/>
                    <a:pt x="2948" y="2528"/>
                    <a:pt x="2951" y="2526"/>
                  </a:cubicBezTo>
                  <a:lnTo>
                    <a:pt x="2951" y="2526"/>
                  </a:lnTo>
                  <a:cubicBezTo>
                    <a:pt x="2965" y="2521"/>
                    <a:pt x="2976" y="2516"/>
                    <a:pt x="2989" y="2511"/>
                  </a:cubicBezTo>
                  <a:lnTo>
                    <a:pt x="2989" y="2511"/>
                  </a:lnTo>
                  <a:cubicBezTo>
                    <a:pt x="2994" y="2509"/>
                    <a:pt x="2998" y="2506"/>
                    <a:pt x="3003" y="2504"/>
                  </a:cubicBezTo>
                  <a:lnTo>
                    <a:pt x="3003" y="2504"/>
                  </a:lnTo>
                  <a:cubicBezTo>
                    <a:pt x="3016" y="2499"/>
                    <a:pt x="3028" y="2493"/>
                    <a:pt x="3041" y="2487"/>
                  </a:cubicBezTo>
                  <a:lnTo>
                    <a:pt x="3041" y="2487"/>
                  </a:lnTo>
                  <a:cubicBezTo>
                    <a:pt x="3043" y="2486"/>
                    <a:pt x="3046" y="2485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2"/>
                  </a:cubicBezTo>
                  <a:lnTo>
                    <a:pt x="3093" y="2462"/>
                  </a:lnTo>
                  <a:cubicBezTo>
                    <a:pt x="3097" y="2460"/>
                    <a:pt x="3100" y="2458"/>
                    <a:pt x="3104" y="2457"/>
                  </a:cubicBezTo>
                  <a:lnTo>
                    <a:pt x="3104" y="2457"/>
                  </a:lnTo>
                  <a:cubicBezTo>
                    <a:pt x="3115" y="2451"/>
                    <a:pt x="3126" y="2444"/>
                    <a:pt x="3138" y="2439"/>
                  </a:cubicBezTo>
                  <a:lnTo>
                    <a:pt x="3138" y="2439"/>
                  </a:lnTo>
                  <a:cubicBezTo>
                    <a:pt x="3142" y="2437"/>
                    <a:pt x="3145" y="2434"/>
                    <a:pt x="3150" y="2432"/>
                  </a:cubicBezTo>
                  <a:lnTo>
                    <a:pt x="3150" y="2432"/>
                  </a:lnTo>
                  <a:cubicBezTo>
                    <a:pt x="3164" y="2425"/>
                    <a:pt x="3178" y="2417"/>
                    <a:pt x="3192" y="2408"/>
                  </a:cubicBezTo>
                  <a:lnTo>
                    <a:pt x="3192" y="2408"/>
                  </a:lnTo>
                  <a:cubicBezTo>
                    <a:pt x="3200" y="2404"/>
                    <a:pt x="3207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2"/>
                    <a:pt x="3220" y="2391"/>
                  </a:cubicBezTo>
                  <a:lnTo>
                    <a:pt x="3220" y="2391"/>
                  </a:lnTo>
                  <a:cubicBezTo>
                    <a:pt x="3226" y="2388"/>
                    <a:pt x="3231" y="2384"/>
                    <a:pt x="3238" y="2381"/>
                  </a:cubicBezTo>
                  <a:lnTo>
                    <a:pt x="3238" y="2381"/>
                  </a:lnTo>
                  <a:cubicBezTo>
                    <a:pt x="3243" y="2377"/>
                    <a:pt x="3248" y="2375"/>
                    <a:pt x="3253" y="2372"/>
                  </a:cubicBezTo>
                  <a:lnTo>
                    <a:pt x="3253" y="2372"/>
                  </a:lnTo>
                  <a:cubicBezTo>
                    <a:pt x="3259" y="2368"/>
                    <a:pt x="3265" y="2363"/>
                    <a:pt x="3270" y="2360"/>
                  </a:cubicBezTo>
                  <a:lnTo>
                    <a:pt x="3270" y="2360"/>
                  </a:lnTo>
                  <a:cubicBezTo>
                    <a:pt x="3275" y="2357"/>
                    <a:pt x="3280" y="2354"/>
                    <a:pt x="3285" y="2351"/>
                  </a:cubicBezTo>
                  <a:lnTo>
                    <a:pt x="3285" y="2351"/>
                  </a:lnTo>
                  <a:cubicBezTo>
                    <a:pt x="3291" y="2347"/>
                    <a:pt x="3296" y="2343"/>
                    <a:pt x="3301" y="2339"/>
                  </a:cubicBezTo>
                  <a:lnTo>
                    <a:pt x="3301" y="2339"/>
                  </a:lnTo>
                  <a:cubicBezTo>
                    <a:pt x="3306" y="2336"/>
                    <a:pt x="3311" y="2332"/>
                    <a:pt x="3315" y="2330"/>
                  </a:cubicBezTo>
                  <a:lnTo>
                    <a:pt x="3315" y="2330"/>
                  </a:lnTo>
                  <a:cubicBezTo>
                    <a:pt x="3321" y="2325"/>
                    <a:pt x="3326" y="2322"/>
                    <a:pt x="3332" y="2317"/>
                  </a:cubicBezTo>
                  <a:lnTo>
                    <a:pt x="3332" y="2317"/>
                  </a:lnTo>
                  <a:cubicBezTo>
                    <a:pt x="3336" y="2315"/>
                    <a:pt x="3340" y="2311"/>
                    <a:pt x="3346" y="2308"/>
                  </a:cubicBezTo>
                  <a:lnTo>
                    <a:pt x="3346" y="2308"/>
                  </a:lnTo>
                  <a:cubicBezTo>
                    <a:pt x="3350" y="2303"/>
                    <a:pt x="3355" y="2300"/>
                    <a:pt x="3361" y="2296"/>
                  </a:cubicBezTo>
                  <a:lnTo>
                    <a:pt x="3361" y="2296"/>
                  </a:lnTo>
                  <a:cubicBezTo>
                    <a:pt x="3365" y="2293"/>
                    <a:pt x="3369" y="2290"/>
                    <a:pt x="3373" y="2286"/>
                  </a:cubicBezTo>
                  <a:lnTo>
                    <a:pt x="3373" y="2286"/>
                  </a:lnTo>
                  <a:cubicBezTo>
                    <a:pt x="3379" y="2282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0"/>
                    <a:pt x="3397" y="2267"/>
                    <a:pt x="3401" y="2263"/>
                  </a:cubicBezTo>
                  <a:lnTo>
                    <a:pt x="3401" y="2263"/>
                  </a:lnTo>
                  <a:cubicBezTo>
                    <a:pt x="3406" y="2260"/>
                    <a:pt x="3411" y="2256"/>
                    <a:pt x="3415" y="2251"/>
                  </a:cubicBezTo>
                  <a:lnTo>
                    <a:pt x="3415" y="2251"/>
                  </a:lnTo>
                  <a:cubicBezTo>
                    <a:pt x="3420" y="2248"/>
                    <a:pt x="3424" y="2244"/>
                    <a:pt x="3428" y="2242"/>
                  </a:cubicBezTo>
                  <a:lnTo>
                    <a:pt x="3428" y="2242"/>
                  </a:lnTo>
                  <a:cubicBezTo>
                    <a:pt x="3432" y="2238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6"/>
                    <a:pt x="3448" y="2223"/>
                    <a:pt x="3452" y="2220"/>
                  </a:cubicBezTo>
                  <a:lnTo>
                    <a:pt x="3452" y="2220"/>
                  </a:lnTo>
                  <a:cubicBezTo>
                    <a:pt x="3452" y="2219"/>
                    <a:pt x="3453" y="2219"/>
                    <a:pt x="3453" y="2219"/>
                  </a:cubicBezTo>
                  <a:lnTo>
                    <a:pt x="3453" y="2219"/>
                  </a:lnTo>
                  <a:cubicBezTo>
                    <a:pt x="3462" y="2210"/>
                    <a:pt x="3472" y="2201"/>
                    <a:pt x="3481" y="2191"/>
                  </a:cubicBezTo>
                  <a:lnTo>
                    <a:pt x="3481" y="2191"/>
                  </a:lnTo>
                  <a:cubicBezTo>
                    <a:pt x="3483" y="2189"/>
                    <a:pt x="3485" y="2187"/>
                    <a:pt x="3488" y="2184"/>
                  </a:cubicBezTo>
                  <a:lnTo>
                    <a:pt x="3488" y="2184"/>
                  </a:lnTo>
                  <a:cubicBezTo>
                    <a:pt x="3495" y="2178"/>
                    <a:pt x="3502" y="2171"/>
                    <a:pt x="3508" y="2164"/>
                  </a:cubicBezTo>
                  <a:lnTo>
                    <a:pt x="3508" y="2164"/>
                  </a:lnTo>
                  <a:cubicBezTo>
                    <a:pt x="3511" y="2160"/>
                    <a:pt x="3514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1"/>
                  </a:cubicBezTo>
                  <a:lnTo>
                    <a:pt x="3538" y="2131"/>
                  </a:lnTo>
                  <a:cubicBezTo>
                    <a:pt x="3539" y="2129"/>
                    <a:pt x="3541" y="2128"/>
                    <a:pt x="3542" y="2126"/>
                  </a:cubicBezTo>
                  <a:lnTo>
                    <a:pt x="3542" y="2126"/>
                  </a:lnTo>
                  <a:cubicBezTo>
                    <a:pt x="3550" y="2116"/>
                    <a:pt x="3558" y="2107"/>
                    <a:pt x="3565" y="2097"/>
                  </a:cubicBezTo>
                  <a:lnTo>
                    <a:pt x="3565" y="2097"/>
                  </a:lnTo>
                  <a:cubicBezTo>
                    <a:pt x="3566" y="2097"/>
                    <a:pt x="3566" y="2097"/>
                    <a:pt x="3567" y="2096"/>
                  </a:cubicBezTo>
                  <a:lnTo>
                    <a:pt x="3567" y="2096"/>
                  </a:lnTo>
                  <a:cubicBezTo>
                    <a:pt x="3569" y="2093"/>
                    <a:pt x="3571" y="2090"/>
                    <a:pt x="3573" y="2089"/>
                  </a:cubicBezTo>
                  <a:lnTo>
                    <a:pt x="3573" y="2089"/>
                  </a:lnTo>
                  <a:cubicBezTo>
                    <a:pt x="3577" y="2083"/>
                    <a:pt x="3580" y="2077"/>
                    <a:pt x="3585" y="2072"/>
                  </a:cubicBezTo>
                  <a:lnTo>
                    <a:pt x="3585" y="2072"/>
                  </a:lnTo>
                  <a:cubicBezTo>
                    <a:pt x="3587" y="2069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6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2"/>
                    <a:pt x="3608" y="2039"/>
                    <a:pt x="3611" y="2035"/>
                  </a:cubicBezTo>
                  <a:lnTo>
                    <a:pt x="3611" y="2035"/>
                  </a:lnTo>
                  <a:cubicBezTo>
                    <a:pt x="3615" y="2030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6"/>
                    <a:pt x="3626" y="2012"/>
                    <a:pt x="3627" y="2009"/>
                  </a:cubicBezTo>
                  <a:lnTo>
                    <a:pt x="3627" y="2009"/>
                  </a:lnTo>
                  <a:cubicBezTo>
                    <a:pt x="3631" y="2002"/>
                    <a:pt x="3634" y="1997"/>
                    <a:pt x="3638" y="1991"/>
                  </a:cubicBezTo>
                  <a:lnTo>
                    <a:pt x="3638" y="1991"/>
                  </a:lnTo>
                  <a:cubicBezTo>
                    <a:pt x="3640" y="1988"/>
                    <a:pt x="3641" y="1986"/>
                    <a:pt x="3642" y="1984"/>
                  </a:cubicBezTo>
                  <a:lnTo>
                    <a:pt x="3642" y="1984"/>
                  </a:lnTo>
                  <a:cubicBezTo>
                    <a:pt x="3642" y="1983"/>
                    <a:pt x="3643" y="1982"/>
                    <a:pt x="3643" y="1981"/>
                  </a:cubicBezTo>
                  <a:lnTo>
                    <a:pt x="3643" y="1981"/>
                  </a:lnTo>
                  <a:cubicBezTo>
                    <a:pt x="3647" y="1976"/>
                    <a:pt x="3649" y="1971"/>
                    <a:pt x="3652" y="1966"/>
                  </a:cubicBezTo>
                  <a:lnTo>
                    <a:pt x="3652" y="1966"/>
                  </a:lnTo>
                  <a:cubicBezTo>
                    <a:pt x="3654" y="1963"/>
                    <a:pt x="3655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3" y="1944"/>
                    <a:pt x="3666" y="1938"/>
                  </a:cubicBezTo>
                  <a:lnTo>
                    <a:pt x="3666" y="1938"/>
                  </a:lnTo>
                  <a:cubicBezTo>
                    <a:pt x="3668" y="1935"/>
                    <a:pt x="3668" y="1933"/>
                    <a:pt x="3670" y="1930"/>
                  </a:cubicBezTo>
                  <a:lnTo>
                    <a:pt x="3670" y="1930"/>
                  </a:lnTo>
                  <a:cubicBezTo>
                    <a:pt x="3674" y="1921"/>
                    <a:pt x="3678" y="1913"/>
                    <a:pt x="3682" y="1905"/>
                  </a:cubicBezTo>
                  <a:lnTo>
                    <a:pt x="3682" y="1905"/>
                  </a:lnTo>
                  <a:cubicBezTo>
                    <a:pt x="3682" y="1903"/>
                    <a:pt x="3682" y="1902"/>
                    <a:pt x="3683" y="1900"/>
                  </a:cubicBezTo>
                  <a:lnTo>
                    <a:pt x="3683" y="1900"/>
                  </a:lnTo>
                  <a:cubicBezTo>
                    <a:pt x="3686" y="1893"/>
                    <a:pt x="3689" y="1886"/>
                    <a:pt x="3692" y="1879"/>
                  </a:cubicBezTo>
                  <a:lnTo>
                    <a:pt x="3692" y="1879"/>
                  </a:lnTo>
                  <a:cubicBezTo>
                    <a:pt x="3692" y="1878"/>
                    <a:pt x="3692" y="1878"/>
                    <a:pt x="3692" y="1878"/>
                  </a:cubicBezTo>
                  <a:lnTo>
                    <a:pt x="3692" y="1878"/>
                  </a:lnTo>
                  <a:cubicBezTo>
                    <a:pt x="3694" y="1875"/>
                    <a:pt x="3694" y="1871"/>
                    <a:pt x="3696" y="1868"/>
                  </a:cubicBezTo>
                  <a:lnTo>
                    <a:pt x="3696" y="1868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2" y="1849"/>
                    <a:pt x="3703" y="1846"/>
                    <a:pt x="3704" y="1841"/>
                  </a:cubicBezTo>
                  <a:lnTo>
                    <a:pt x="3704" y="1841"/>
                  </a:lnTo>
                  <a:cubicBezTo>
                    <a:pt x="3706" y="1837"/>
                    <a:pt x="3708" y="1832"/>
                    <a:pt x="3708" y="1826"/>
                  </a:cubicBezTo>
                  <a:lnTo>
                    <a:pt x="3708" y="1826"/>
                  </a:lnTo>
                  <a:cubicBezTo>
                    <a:pt x="3710" y="1823"/>
                    <a:pt x="3711" y="1820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5" y="1801"/>
                  </a:cubicBezTo>
                  <a:lnTo>
                    <a:pt x="3715" y="1801"/>
                  </a:lnTo>
                  <a:cubicBezTo>
                    <a:pt x="3717" y="1797"/>
                    <a:pt x="3718" y="1794"/>
                    <a:pt x="3719" y="1789"/>
                  </a:cubicBezTo>
                  <a:lnTo>
                    <a:pt x="3719" y="1789"/>
                  </a:lnTo>
                  <a:cubicBezTo>
                    <a:pt x="3720" y="1785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4"/>
                    <a:pt x="3722" y="1773"/>
                    <a:pt x="3722" y="1773"/>
                  </a:cubicBezTo>
                  <a:lnTo>
                    <a:pt x="3722" y="1773"/>
                  </a:lnTo>
                  <a:cubicBezTo>
                    <a:pt x="3723" y="1769"/>
                    <a:pt x="3723" y="1766"/>
                    <a:pt x="3724" y="1763"/>
                  </a:cubicBezTo>
                  <a:lnTo>
                    <a:pt x="3724" y="1763"/>
                  </a:lnTo>
                  <a:cubicBezTo>
                    <a:pt x="3725" y="1759"/>
                    <a:pt x="3726" y="1754"/>
                    <a:pt x="3727" y="1749"/>
                  </a:cubicBezTo>
                  <a:lnTo>
                    <a:pt x="3727" y="1749"/>
                  </a:lnTo>
                  <a:cubicBezTo>
                    <a:pt x="3727" y="1745"/>
                    <a:pt x="3728" y="1740"/>
                    <a:pt x="3728" y="1737"/>
                  </a:cubicBezTo>
                  <a:lnTo>
                    <a:pt x="3728" y="1737"/>
                  </a:lnTo>
                  <a:cubicBezTo>
                    <a:pt x="3729" y="1732"/>
                    <a:pt x="3729" y="1727"/>
                    <a:pt x="3730" y="1722"/>
                  </a:cubicBezTo>
                  <a:lnTo>
                    <a:pt x="3730" y="1722"/>
                  </a:lnTo>
                  <a:cubicBezTo>
                    <a:pt x="3731" y="1719"/>
                    <a:pt x="3731" y="1714"/>
                    <a:pt x="3731" y="1711"/>
                  </a:cubicBezTo>
                  <a:lnTo>
                    <a:pt x="3731" y="1711"/>
                  </a:lnTo>
                  <a:cubicBezTo>
                    <a:pt x="3732" y="1706"/>
                    <a:pt x="3733" y="1701"/>
                    <a:pt x="3733" y="1696"/>
                  </a:cubicBezTo>
                  <a:lnTo>
                    <a:pt x="3733" y="1696"/>
                  </a:lnTo>
                  <a:cubicBezTo>
                    <a:pt x="3733" y="1693"/>
                    <a:pt x="3734" y="1688"/>
                    <a:pt x="3734" y="1684"/>
                  </a:cubicBezTo>
                  <a:lnTo>
                    <a:pt x="3734" y="1684"/>
                  </a:lnTo>
                  <a:cubicBezTo>
                    <a:pt x="3734" y="1680"/>
                    <a:pt x="3734" y="1674"/>
                    <a:pt x="3735" y="1670"/>
                  </a:cubicBezTo>
                  <a:lnTo>
                    <a:pt x="3735" y="1670"/>
                  </a:lnTo>
                  <a:cubicBezTo>
                    <a:pt x="3735" y="1668"/>
                    <a:pt x="3735" y="1667"/>
                    <a:pt x="3735" y="1666"/>
                  </a:cubicBezTo>
                  <a:lnTo>
                    <a:pt x="3735" y="1666"/>
                  </a:lnTo>
                  <a:cubicBezTo>
                    <a:pt x="3735" y="1660"/>
                    <a:pt x="3735" y="1654"/>
                    <a:pt x="3735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6"/>
                    <a:pt x="3736" y="1199"/>
                    <a:pt x="3735" y="12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1" name="Freeform 4">
              <a:extLst>
                <a:ext uri="{FF2B5EF4-FFF2-40B4-BE49-F238E27FC236}">
                  <a16:creationId xmlns:a16="http://schemas.microsoft.com/office/drawing/2014/main" id="{B3AF7DE9-0B7B-4A3C-BC2C-8B319DF1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956" y="10380282"/>
              <a:ext cx="3277374" cy="2385651"/>
            </a:xfrm>
            <a:custGeom>
              <a:avLst/>
              <a:gdLst>
                <a:gd name="T0" fmla="*/ 3733 w 3743"/>
                <a:gd name="T1" fmla="*/ 1253 h 2726"/>
                <a:gd name="T2" fmla="*/ 3710 w 3743"/>
                <a:gd name="T3" fmla="*/ 1370 h 2726"/>
                <a:gd name="T4" fmla="*/ 3694 w 3743"/>
                <a:gd name="T5" fmla="*/ 1421 h 2726"/>
                <a:gd name="T6" fmla="*/ 3668 w 3743"/>
                <a:gd name="T7" fmla="*/ 1481 h 2726"/>
                <a:gd name="T8" fmla="*/ 3659 w 3743"/>
                <a:gd name="T9" fmla="*/ 1497 h 2726"/>
                <a:gd name="T10" fmla="*/ 3625 w 3743"/>
                <a:gd name="T11" fmla="*/ 1559 h 2726"/>
                <a:gd name="T12" fmla="*/ 3594 w 3743"/>
                <a:gd name="T13" fmla="*/ 1605 h 2726"/>
                <a:gd name="T14" fmla="*/ 3544 w 3743"/>
                <a:gd name="T15" fmla="*/ 1668 h 2726"/>
                <a:gd name="T16" fmla="*/ 3443 w 3743"/>
                <a:gd name="T17" fmla="*/ 1772 h 2726"/>
                <a:gd name="T18" fmla="*/ 3391 w 3743"/>
                <a:gd name="T19" fmla="*/ 1816 h 2726"/>
                <a:gd name="T20" fmla="*/ 3347 w 3743"/>
                <a:gd name="T21" fmla="*/ 1851 h 2726"/>
                <a:gd name="T22" fmla="*/ 3304 w 3743"/>
                <a:gd name="T23" fmla="*/ 1882 h 2726"/>
                <a:gd name="T24" fmla="*/ 3238 w 3743"/>
                <a:gd name="T25" fmla="*/ 1924 h 2726"/>
                <a:gd name="T26" fmla="*/ 3152 w 3743"/>
                <a:gd name="T27" fmla="*/ 1975 h 2726"/>
                <a:gd name="T28" fmla="*/ 3042 w 3743"/>
                <a:gd name="T29" fmla="*/ 2030 h 2726"/>
                <a:gd name="T30" fmla="*/ 2833 w 3743"/>
                <a:gd name="T31" fmla="*/ 2115 h 2726"/>
                <a:gd name="T32" fmla="*/ 2784 w 3743"/>
                <a:gd name="T33" fmla="*/ 2131 h 2726"/>
                <a:gd name="T34" fmla="*/ 2640 w 3743"/>
                <a:gd name="T35" fmla="*/ 2173 h 2726"/>
                <a:gd name="T36" fmla="*/ 2564 w 3743"/>
                <a:gd name="T37" fmla="*/ 2192 h 2726"/>
                <a:gd name="T38" fmla="*/ 2422 w 3743"/>
                <a:gd name="T39" fmla="*/ 2221 h 2726"/>
                <a:gd name="T40" fmla="*/ 2368 w 3743"/>
                <a:gd name="T41" fmla="*/ 2230 h 2726"/>
                <a:gd name="T42" fmla="*/ 2245 w 3743"/>
                <a:gd name="T43" fmla="*/ 2247 h 2726"/>
                <a:gd name="T44" fmla="*/ 2082 w 3743"/>
                <a:gd name="T45" fmla="*/ 2262 h 2726"/>
                <a:gd name="T46" fmla="*/ 1891 w 3743"/>
                <a:gd name="T47" fmla="*/ 2268 h 2726"/>
                <a:gd name="T48" fmla="*/ 1721 w 3743"/>
                <a:gd name="T49" fmla="*/ 2264 h 2726"/>
                <a:gd name="T50" fmla="*/ 1340 w 3743"/>
                <a:gd name="T51" fmla="*/ 2223 h 2726"/>
                <a:gd name="T52" fmla="*/ 1276 w 3743"/>
                <a:gd name="T53" fmla="*/ 2211 h 2726"/>
                <a:gd name="T54" fmla="*/ 1185 w 3743"/>
                <a:gd name="T55" fmla="*/ 2192 h 2726"/>
                <a:gd name="T56" fmla="*/ 679 w 3743"/>
                <a:gd name="T57" fmla="*/ 2017 h 2726"/>
                <a:gd name="T58" fmla="*/ 3 w 3743"/>
                <a:gd name="T59" fmla="*/ 1184 h 2726"/>
                <a:gd name="T60" fmla="*/ 678 w 3743"/>
                <a:gd name="T61" fmla="*/ 2474 h 2726"/>
                <a:gd name="T62" fmla="*/ 830 w 3743"/>
                <a:gd name="T63" fmla="*/ 2540 h 2726"/>
                <a:gd name="T64" fmla="*/ 996 w 3743"/>
                <a:gd name="T65" fmla="*/ 2599 h 2726"/>
                <a:gd name="T66" fmla="*/ 1138 w 3743"/>
                <a:gd name="T67" fmla="*/ 2638 h 2726"/>
                <a:gd name="T68" fmla="*/ 1249 w 3743"/>
                <a:gd name="T69" fmla="*/ 2663 h 2726"/>
                <a:gd name="T70" fmla="*/ 1384 w 3743"/>
                <a:gd name="T71" fmla="*/ 2687 h 2726"/>
                <a:gd name="T72" fmla="*/ 1518 w 3743"/>
                <a:gd name="T73" fmla="*/ 2705 h 2726"/>
                <a:gd name="T74" fmla="*/ 1628 w 3743"/>
                <a:gd name="T75" fmla="*/ 2715 h 2726"/>
                <a:gd name="T76" fmla="*/ 1764 w 3743"/>
                <a:gd name="T77" fmla="*/ 2723 h 2726"/>
                <a:gd name="T78" fmla="*/ 1882 w 3743"/>
                <a:gd name="T79" fmla="*/ 2725 h 2726"/>
                <a:gd name="T80" fmla="*/ 1995 w 3743"/>
                <a:gd name="T81" fmla="*/ 2723 h 2726"/>
                <a:gd name="T82" fmla="*/ 2141 w 3743"/>
                <a:gd name="T83" fmla="*/ 2715 h 2726"/>
                <a:gd name="T84" fmla="*/ 2303 w 3743"/>
                <a:gd name="T85" fmla="*/ 2696 h 2726"/>
                <a:gd name="T86" fmla="*/ 2439 w 3743"/>
                <a:gd name="T87" fmla="*/ 2674 h 2726"/>
                <a:gd name="T88" fmla="*/ 2570 w 3743"/>
                <a:gd name="T89" fmla="*/ 2647 h 2726"/>
                <a:gd name="T90" fmla="*/ 2699 w 3743"/>
                <a:gd name="T91" fmla="*/ 2614 h 2726"/>
                <a:gd name="T92" fmla="*/ 2831 w 3743"/>
                <a:gd name="T93" fmla="*/ 2571 h 2726"/>
                <a:gd name="T94" fmla="*/ 2989 w 3743"/>
                <a:gd name="T95" fmla="*/ 2511 h 2726"/>
                <a:gd name="T96" fmla="*/ 3138 w 3743"/>
                <a:gd name="T97" fmla="*/ 2439 h 2726"/>
                <a:gd name="T98" fmla="*/ 3253 w 3743"/>
                <a:gd name="T99" fmla="*/ 2372 h 2726"/>
                <a:gd name="T100" fmla="*/ 3346 w 3743"/>
                <a:gd name="T101" fmla="*/ 2308 h 2726"/>
                <a:gd name="T102" fmla="*/ 3428 w 3743"/>
                <a:gd name="T103" fmla="*/ 2242 h 2726"/>
                <a:gd name="T104" fmla="*/ 3508 w 3743"/>
                <a:gd name="T105" fmla="*/ 2164 h 2726"/>
                <a:gd name="T106" fmla="*/ 3573 w 3743"/>
                <a:gd name="T107" fmla="*/ 2089 h 2726"/>
                <a:gd name="T108" fmla="*/ 3627 w 3743"/>
                <a:gd name="T109" fmla="*/ 2009 h 2726"/>
                <a:gd name="T110" fmla="*/ 3666 w 3743"/>
                <a:gd name="T111" fmla="*/ 1938 h 2726"/>
                <a:gd name="T112" fmla="*/ 3696 w 3743"/>
                <a:gd name="T113" fmla="*/ 1868 h 2726"/>
                <a:gd name="T114" fmla="*/ 3719 w 3743"/>
                <a:gd name="T115" fmla="*/ 1789 h 2726"/>
                <a:gd name="T116" fmla="*/ 3730 w 3743"/>
                <a:gd name="T117" fmla="*/ 1722 h 2726"/>
                <a:gd name="T118" fmla="*/ 3736 w 3743"/>
                <a:gd name="T119" fmla="*/ 119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43" h="2726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8"/>
                    <a:pt x="3735" y="1229"/>
                  </a:cubicBez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6"/>
                    <a:pt x="3735" y="1226"/>
                    <a:pt x="3735" y="1227"/>
                  </a:cubicBezTo>
                  <a:close/>
                  <a:moveTo>
                    <a:pt x="3733" y="1253"/>
                  </a:moveTo>
                  <a:lnTo>
                    <a:pt x="3733" y="1253"/>
                  </a:lnTo>
                  <a:cubicBezTo>
                    <a:pt x="3733" y="1254"/>
                    <a:pt x="3733" y="1254"/>
                    <a:pt x="3733" y="1254"/>
                  </a:cubicBezTo>
                  <a:lnTo>
                    <a:pt x="3733" y="1254"/>
                  </a:lnTo>
                  <a:cubicBezTo>
                    <a:pt x="3733" y="1254"/>
                    <a:pt x="3733" y="1253"/>
                    <a:pt x="3733" y="1252"/>
                  </a:cubicBezTo>
                  <a:lnTo>
                    <a:pt x="3733" y="1253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lnTo>
                    <a:pt x="3729" y="1280"/>
                  </a:lnTo>
                  <a:lnTo>
                    <a:pt x="3729" y="1280"/>
                  </a:lnTo>
                  <a:lnTo>
                    <a:pt x="3729" y="1279"/>
                  </a:lnTo>
                  <a:lnTo>
                    <a:pt x="3729" y="1279"/>
                  </a:lnTo>
                  <a:lnTo>
                    <a:pt x="3729" y="1280"/>
                  </a:lnTo>
                  <a:close/>
                  <a:moveTo>
                    <a:pt x="3710" y="1370"/>
                  </a:moveTo>
                  <a:lnTo>
                    <a:pt x="3710" y="1370"/>
                  </a:lnTo>
                  <a:cubicBezTo>
                    <a:pt x="3709" y="1372"/>
                    <a:pt x="3708" y="1374"/>
                    <a:pt x="3708" y="1377"/>
                  </a:cubicBezTo>
                  <a:lnTo>
                    <a:pt x="3708" y="1377"/>
                  </a:lnTo>
                  <a:cubicBezTo>
                    <a:pt x="3708" y="1374"/>
                    <a:pt x="3709" y="1372"/>
                    <a:pt x="3710" y="1370"/>
                  </a:cubicBezTo>
                  <a:close/>
                  <a:moveTo>
                    <a:pt x="3702" y="1396"/>
                  </a:moveTo>
                  <a:lnTo>
                    <a:pt x="3702" y="1396"/>
                  </a:lnTo>
                  <a:cubicBezTo>
                    <a:pt x="3701" y="1398"/>
                    <a:pt x="3700" y="1402"/>
                    <a:pt x="3699" y="1405"/>
                  </a:cubicBezTo>
                  <a:lnTo>
                    <a:pt x="3699" y="1405"/>
                  </a:lnTo>
                  <a:cubicBezTo>
                    <a:pt x="3701" y="1401"/>
                    <a:pt x="3701" y="1398"/>
                    <a:pt x="3702" y="1395"/>
                  </a:cubicBezTo>
                  <a:lnTo>
                    <a:pt x="3702" y="1395"/>
                  </a:lnTo>
                  <a:cubicBezTo>
                    <a:pt x="3702" y="1396"/>
                    <a:pt x="3702" y="1396"/>
                    <a:pt x="3702" y="1396"/>
                  </a:cubicBezTo>
                  <a:close/>
                  <a:moveTo>
                    <a:pt x="3693" y="1422"/>
                  </a:moveTo>
                  <a:lnTo>
                    <a:pt x="3693" y="1422"/>
                  </a:lnTo>
                  <a:cubicBezTo>
                    <a:pt x="3692" y="1425"/>
                    <a:pt x="3691" y="1426"/>
                    <a:pt x="3690" y="1429"/>
                  </a:cubicBezTo>
                  <a:lnTo>
                    <a:pt x="3690" y="1429"/>
                  </a:lnTo>
                  <a:cubicBezTo>
                    <a:pt x="3691" y="1426"/>
                    <a:pt x="3692" y="1423"/>
                    <a:pt x="3694" y="1421"/>
                  </a:cubicBezTo>
                  <a:lnTo>
                    <a:pt x="3694" y="1421"/>
                  </a:lnTo>
                  <a:cubicBezTo>
                    <a:pt x="3694" y="1421"/>
                    <a:pt x="3693" y="1421"/>
                    <a:pt x="3693" y="1422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2" y="1451"/>
                    <a:pt x="3680" y="1453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3" y="1447"/>
                  </a:cubicBezTo>
                  <a:lnTo>
                    <a:pt x="3683" y="1447"/>
                  </a:lnTo>
                  <a:cubicBezTo>
                    <a:pt x="3683" y="1447"/>
                    <a:pt x="3683" y="1447"/>
                    <a:pt x="3682" y="1447"/>
                  </a:cubicBezTo>
                  <a:close/>
                  <a:moveTo>
                    <a:pt x="3671" y="1473"/>
                  </a:moveTo>
                  <a:lnTo>
                    <a:pt x="3671" y="1473"/>
                  </a:lnTo>
                  <a:cubicBezTo>
                    <a:pt x="3670" y="1476"/>
                    <a:pt x="3668" y="1479"/>
                    <a:pt x="3668" y="1481"/>
                  </a:cubicBezTo>
                  <a:lnTo>
                    <a:pt x="3668" y="1481"/>
                  </a:lnTo>
                  <a:cubicBezTo>
                    <a:pt x="3667" y="1482"/>
                    <a:pt x="3667" y="1483"/>
                    <a:pt x="3667" y="1483"/>
                  </a:cubicBezTo>
                  <a:lnTo>
                    <a:pt x="3667" y="1483"/>
                  </a:lnTo>
                  <a:cubicBezTo>
                    <a:pt x="3668" y="1479"/>
                    <a:pt x="3670" y="1476"/>
                    <a:pt x="3672" y="1472"/>
                  </a:cubicBezTo>
                  <a:lnTo>
                    <a:pt x="3672" y="1472"/>
                  </a:lnTo>
                  <a:lnTo>
                    <a:pt x="3671" y="1473"/>
                  </a:lnTo>
                  <a:close/>
                  <a:moveTo>
                    <a:pt x="3659" y="1500"/>
                  </a:moveTo>
                  <a:lnTo>
                    <a:pt x="3659" y="1500"/>
                  </a:lnTo>
                  <a:cubicBezTo>
                    <a:pt x="3657" y="1503"/>
                    <a:pt x="3655" y="1505"/>
                    <a:pt x="3654" y="1509"/>
                  </a:cubicBezTo>
                  <a:lnTo>
                    <a:pt x="3654" y="1509"/>
                  </a:lnTo>
                  <a:cubicBezTo>
                    <a:pt x="3655" y="1505"/>
                    <a:pt x="3657" y="1501"/>
                    <a:pt x="3659" y="1497"/>
                  </a:cubicBezTo>
                  <a:lnTo>
                    <a:pt x="3659" y="1497"/>
                  </a:lnTo>
                  <a:cubicBezTo>
                    <a:pt x="3659" y="1499"/>
                    <a:pt x="3659" y="1499"/>
                    <a:pt x="3659" y="1500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1" y="1531"/>
                    <a:pt x="3640" y="1534"/>
                  </a:cubicBezTo>
                  <a:lnTo>
                    <a:pt x="3640" y="1534"/>
                  </a:lnTo>
                  <a:cubicBezTo>
                    <a:pt x="3641" y="1531"/>
                    <a:pt x="3643" y="1527"/>
                    <a:pt x="3646" y="1524"/>
                  </a:cubicBezTo>
                  <a:lnTo>
                    <a:pt x="3646" y="1524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7" y="1554"/>
                    <a:pt x="3626" y="1556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1"/>
                  </a:cubicBezTo>
                  <a:lnTo>
                    <a:pt x="3630" y="1551"/>
                  </a:lnTo>
                  <a:cubicBezTo>
                    <a:pt x="3629" y="1551"/>
                    <a:pt x="3629" y="1551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79"/>
                    <a:pt x="3610" y="1581"/>
                    <a:pt x="3608" y="1583"/>
                  </a:cubicBezTo>
                  <a:lnTo>
                    <a:pt x="3608" y="1583"/>
                  </a:lnTo>
                  <a:cubicBezTo>
                    <a:pt x="3610" y="1581"/>
                    <a:pt x="3611" y="1579"/>
                    <a:pt x="3613" y="1577"/>
                  </a:cubicBezTo>
                  <a:lnTo>
                    <a:pt x="3613" y="1577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3" y="1606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5"/>
                    <a:pt x="3594" y="1604"/>
                  </a:cubicBezTo>
                  <a:lnTo>
                    <a:pt x="3594" y="1604"/>
                  </a:lnTo>
                  <a:lnTo>
                    <a:pt x="3594" y="1605"/>
                  </a:ln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1" y="1673"/>
                    <a:pt x="3539" y="1673"/>
                  </a:cubicBezTo>
                  <a:lnTo>
                    <a:pt x="3539" y="1673"/>
                  </a:lnTo>
                  <a:cubicBezTo>
                    <a:pt x="3539" y="1674"/>
                    <a:pt x="3539" y="1674"/>
                    <a:pt x="3538" y="1675"/>
                  </a:cubicBezTo>
                  <a:lnTo>
                    <a:pt x="3538" y="1675"/>
                  </a:lnTo>
                  <a:cubicBezTo>
                    <a:pt x="3540" y="1673"/>
                    <a:pt x="3542" y="1671"/>
                    <a:pt x="3544" y="1668"/>
                  </a:cubicBezTo>
                  <a:lnTo>
                    <a:pt x="3544" y="1668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699"/>
                    <a:pt x="3514" y="1701"/>
                    <a:pt x="3513" y="1703"/>
                  </a:cubicBezTo>
                  <a:lnTo>
                    <a:pt x="3513" y="1703"/>
                  </a:lnTo>
                  <a:cubicBezTo>
                    <a:pt x="3515" y="1701"/>
                    <a:pt x="3517" y="1699"/>
                    <a:pt x="3519" y="1697"/>
                  </a:cubicBezTo>
                  <a:lnTo>
                    <a:pt x="3519" y="1697"/>
                  </a:lnTo>
                  <a:cubicBezTo>
                    <a:pt x="3518" y="1697"/>
                    <a:pt x="3518" y="1698"/>
                    <a:pt x="3518" y="1698"/>
                  </a:cubicBezTo>
                  <a:close/>
                  <a:moveTo>
                    <a:pt x="3453" y="1762"/>
                  </a:moveTo>
                  <a:lnTo>
                    <a:pt x="3453" y="1762"/>
                  </a:lnTo>
                  <a:cubicBezTo>
                    <a:pt x="3450" y="1765"/>
                    <a:pt x="3446" y="1768"/>
                    <a:pt x="3443" y="1772"/>
                  </a:cubicBezTo>
                  <a:lnTo>
                    <a:pt x="3443" y="1772"/>
                  </a:lnTo>
                  <a:cubicBezTo>
                    <a:pt x="3447" y="1768"/>
                    <a:pt x="3451" y="1765"/>
                    <a:pt x="3454" y="1761"/>
                  </a:cubicBezTo>
                  <a:lnTo>
                    <a:pt x="3454" y="1761"/>
                  </a:lnTo>
                  <a:cubicBezTo>
                    <a:pt x="3454" y="1761"/>
                    <a:pt x="3454" y="1761"/>
                    <a:pt x="3453" y="1762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5" y="1787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5" y="1787"/>
                    <a:pt x="3429" y="1784"/>
                  </a:cubicBezTo>
                  <a:close/>
                  <a:moveTo>
                    <a:pt x="3402" y="1807"/>
                  </a:moveTo>
                  <a:lnTo>
                    <a:pt x="3402" y="1807"/>
                  </a:lnTo>
                  <a:cubicBezTo>
                    <a:pt x="3399" y="1810"/>
                    <a:pt x="3395" y="1813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09"/>
                    <a:pt x="3403" y="1807"/>
                  </a:cubicBezTo>
                  <a:lnTo>
                    <a:pt x="3403" y="1807"/>
                  </a:lnTo>
                  <a:cubicBezTo>
                    <a:pt x="3403" y="1807"/>
                    <a:pt x="3403" y="1807"/>
                    <a:pt x="3402" y="1807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2"/>
                    <a:pt x="3366" y="1835"/>
                    <a:pt x="3363" y="1839"/>
                  </a:cubicBezTo>
                  <a:lnTo>
                    <a:pt x="3363" y="1839"/>
                  </a:lnTo>
                  <a:cubicBezTo>
                    <a:pt x="3367" y="1835"/>
                    <a:pt x="3372" y="1832"/>
                    <a:pt x="3375" y="1828"/>
                  </a:cubicBezTo>
                  <a:lnTo>
                    <a:pt x="3375" y="1828"/>
                  </a:lnTo>
                  <a:lnTo>
                    <a:pt x="3375" y="1829"/>
                  </a:ln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4"/>
                    <a:pt x="3338" y="1858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7"/>
                    <a:pt x="3342" y="1854"/>
                    <a:pt x="3347" y="1850"/>
                  </a:cubicBezTo>
                  <a:lnTo>
                    <a:pt x="3347" y="1850"/>
                  </a:lnTo>
                  <a:cubicBezTo>
                    <a:pt x="3347" y="1851"/>
                    <a:pt x="3347" y="1851"/>
                    <a:pt x="3347" y="1851"/>
                  </a:cubicBezTo>
                  <a:close/>
                  <a:moveTo>
                    <a:pt x="3317" y="1873"/>
                  </a:moveTo>
                  <a:lnTo>
                    <a:pt x="3317" y="1873"/>
                  </a:lnTo>
                  <a:cubicBezTo>
                    <a:pt x="3312" y="1875"/>
                    <a:pt x="3308" y="1879"/>
                    <a:pt x="3304" y="1882"/>
                  </a:cubicBezTo>
                  <a:lnTo>
                    <a:pt x="3304" y="1882"/>
                  </a:lnTo>
                  <a:cubicBezTo>
                    <a:pt x="3308" y="1879"/>
                    <a:pt x="3312" y="1875"/>
                    <a:pt x="3317" y="1872"/>
                  </a:cubicBezTo>
                  <a:lnTo>
                    <a:pt x="3317" y="1872"/>
                  </a:lnTo>
                  <a:cubicBezTo>
                    <a:pt x="3317" y="1872"/>
                    <a:pt x="3317" y="1872"/>
                    <a:pt x="3317" y="1873"/>
                  </a:cubicBezTo>
                  <a:close/>
                  <a:moveTo>
                    <a:pt x="3286" y="1893"/>
                  </a:moveTo>
                  <a:lnTo>
                    <a:pt x="3286" y="1893"/>
                  </a:lnTo>
                  <a:cubicBezTo>
                    <a:pt x="3281" y="1897"/>
                    <a:pt x="3276" y="1900"/>
                    <a:pt x="3272" y="1903"/>
                  </a:cubicBezTo>
                  <a:lnTo>
                    <a:pt x="3272" y="1903"/>
                  </a:lnTo>
                  <a:cubicBezTo>
                    <a:pt x="3277" y="1900"/>
                    <a:pt x="3281" y="1896"/>
                    <a:pt x="3286" y="1893"/>
                  </a:cubicBezTo>
                  <a:close/>
                  <a:moveTo>
                    <a:pt x="3254" y="1914"/>
                  </a:moveTo>
                  <a:lnTo>
                    <a:pt x="3254" y="1914"/>
                  </a:lnTo>
                  <a:cubicBezTo>
                    <a:pt x="3249" y="1917"/>
                    <a:pt x="3244" y="1921"/>
                    <a:pt x="3238" y="1924"/>
                  </a:cubicBezTo>
                  <a:lnTo>
                    <a:pt x="3238" y="1924"/>
                  </a:lnTo>
                  <a:lnTo>
                    <a:pt x="3238" y="1924"/>
                  </a:lnTo>
                  <a:lnTo>
                    <a:pt x="3238" y="1924"/>
                  </a:lnTo>
                  <a:cubicBezTo>
                    <a:pt x="3244" y="1921"/>
                    <a:pt x="3249" y="1917"/>
                    <a:pt x="3254" y="1914"/>
                  </a:cubicBezTo>
                  <a:close/>
                  <a:moveTo>
                    <a:pt x="3221" y="1935"/>
                  </a:moveTo>
                  <a:lnTo>
                    <a:pt x="3221" y="1935"/>
                  </a:lnTo>
                  <a:cubicBezTo>
                    <a:pt x="3214" y="1940"/>
                    <a:pt x="3206" y="1944"/>
                    <a:pt x="3199" y="1949"/>
                  </a:cubicBezTo>
                  <a:lnTo>
                    <a:pt x="3199" y="1949"/>
                  </a:lnTo>
                  <a:cubicBezTo>
                    <a:pt x="3206" y="1944"/>
                    <a:pt x="3214" y="1939"/>
                    <a:pt x="3222" y="1935"/>
                  </a:cubicBezTo>
                  <a:lnTo>
                    <a:pt x="3222" y="1935"/>
                  </a:lnTo>
                  <a:cubicBezTo>
                    <a:pt x="3222" y="1935"/>
                    <a:pt x="3222" y="1935"/>
                    <a:pt x="3221" y="1935"/>
                  </a:cubicBezTo>
                  <a:close/>
                  <a:moveTo>
                    <a:pt x="3152" y="1975"/>
                  </a:moveTo>
                  <a:lnTo>
                    <a:pt x="3152" y="1975"/>
                  </a:lnTo>
                  <a:cubicBezTo>
                    <a:pt x="3147" y="1977"/>
                    <a:pt x="3143" y="1980"/>
                    <a:pt x="3139" y="1981"/>
                  </a:cubicBezTo>
                  <a:lnTo>
                    <a:pt x="3139" y="1981"/>
                  </a:lnTo>
                  <a:cubicBezTo>
                    <a:pt x="3138" y="1981"/>
                    <a:pt x="3138" y="1981"/>
                    <a:pt x="3138" y="1981"/>
                  </a:cubicBezTo>
                  <a:lnTo>
                    <a:pt x="3138" y="1981"/>
                  </a:lnTo>
                  <a:cubicBezTo>
                    <a:pt x="3143" y="1980"/>
                    <a:pt x="3147" y="1977"/>
                    <a:pt x="3152" y="1975"/>
                  </a:cubicBezTo>
                  <a:close/>
                  <a:moveTo>
                    <a:pt x="3106" y="1999"/>
                  </a:moveTo>
                  <a:lnTo>
                    <a:pt x="3106" y="1999"/>
                  </a:lnTo>
                  <a:cubicBezTo>
                    <a:pt x="3102" y="2002"/>
                    <a:pt x="3097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7" y="2003"/>
                    <a:pt x="3102" y="2002"/>
                    <a:pt x="3106" y="1999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69"/>
                  </a:moveTo>
                  <a:lnTo>
                    <a:pt x="2953" y="2069"/>
                  </a:lnTo>
                  <a:cubicBezTo>
                    <a:pt x="2951" y="2070"/>
                    <a:pt x="2948" y="2071"/>
                    <a:pt x="2946" y="2072"/>
                  </a:cubicBezTo>
                  <a:lnTo>
                    <a:pt x="2946" y="2072"/>
                  </a:lnTo>
                  <a:cubicBezTo>
                    <a:pt x="2948" y="2071"/>
                    <a:pt x="2951" y="2070"/>
                    <a:pt x="2953" y="2069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6" y="2114"/>
                    <a:pt x="2839" y="2113"/>
                    <a:pt x="2842" y="2111"/>
                  </a:cubicBezTo>
                  <a:lnTo>
                    <a:pt x="2842" y="2111"/>
                  </a:lnTo>
                  <a:cubicBezTo>
                    <a:pt x="2839" y="2113"/>
                    <a:pt x="2836" y="2114"/>
                    <a:pt x="2833" y="2115"/>
                  </a:cubicBezTo>
                  <a:lnTo>
                    <a:pt x="2784" y="2131"/>
                  </a:lnTo>
                  <a:lnTo>
                    <a:pt x="2784" y="2131"/>
                  </a:lnTo>
                  <a:lnTo>
                    <a:pt x="2784" y="2131"/>
                  </a:lnTo>
                  <a:cubicBezTo>
                    <a:pt x="2785" y="2131"/>
                    <a:pt x="2786" y="2131"/>
                    <a:pt x="2787" y="2130"/>
                  </a:cubicBezTo>
                  <a:lnTo>
                    <a:pt x="2787" y="2130"/>
                  </a:lnTo>
                  <a:cubicBezTo>
                    <a:pt x="2786" y="2131"/>
                    <a:pt x="2785" y="2131"/>
                    <a:pt x="2784" y="2131"/>
                  </a:cubicBezTo>
                  <a:lnTo>
                    <a:pt x="2833" y="2115"/>
                  </a:lnTo>
                  <a:close/>
                  <a:moveTo>
                    <a:pt x="2743" y="2144"/>
                  </a:moveTo>
                  <a:lnTo>
                    <a:pt x="2743" y="2144"/>
                  </a:lnTo>
                  <a:cubicBezTo>
                    <a:pt x="2739" y="2145"/>
                    <a:pt x="2736" y="2146"/>
                    <a:pt x="2733" y="2148"/>
                  </a:cubicBezTo>
                  <a:lnTo>
                    <a:pt x="2733" y="2148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5"/>
                    <a:pt x="2743" y="2144"/>
                  </a:cubicBezTo>
                  <a:close/>
                  <a:moveTo>
                    <a:pt x="2640" y="2173"/>
                  </a:moveTo>
                  <a:lnTo>
                    <a:pt x="2640" y="2173"/>
                  </a:lnTo>
                  <a:lnTo>
                    <a:pt x="2640" y="2173"/>
                  </a:lnTo>
                  <a:lnTo>
                    <a:pt x="2640" y="2173"/>
                  </a:lnTo>
                  <a:cubicBezTo>
                    <a:pt x="2645" y="2172"/>
                    <a:pt x="2649" y="2171"/>
                    <a:pt x="2654" y="2169"/>
                  </a:cubicBezTo>
                  <a:lnTo>
                    <a:pt x="2654" y="2169"/>
                  </a:lnTo>
                  <a:cubicBezTo>
                    <a:pt x="2649" y="2171"/>
                    <a:pt x="2645" y="2172"/>
                    <a:pt x="2640" y="2173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1"/>
                    <a:pt x="2609" y="2181"/>
                    <a:pt x="2607" y="2182"/>
                  </a:cubicBezTo>
                  <a:lnTo>
                    <a:pt x="2607" y="2182"/>
                  </a:lnTo>
                  <a:cubicBezTo>
                    <a:pt x="2609" y="2181"/>
                    <a:pt x="2612" y="2181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0"/>
                    <a:pt x="2567" y="2191"/>
                    <a:pt x="2564" y="2192"/>
                  </a:cubicBezTo>
                  <a:lnTo>
                    <a:pt x="2564" y="2192"/>
                  </a:lnTo>
                  <a:cubicBezTo>
                    <a:pt x="2567" y="2191"/>
                    <a:pt x="2569" y="2190"/>
                    <a:pt x="2572" y="2190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6" y="2201"/>
                    <a:pt x="2523" y="2201"/>
                    <a:pt x="2520" y="2202"/>
                  </a:cubicBezTo>
                  <a:lnTo>
                    <a:pt x="2520" y="2202"/>
                  </a:lnTo>
                  <a:cubicBezTo>
                    <a:pt x="2523" y="2201"/>
                    <a:pt x="2526" y="2201"/>
                    <a:pt x="2528" y="2200"/>
                  </a:cubicBezTo>
                  <a:close/>
                  <a:moveTo>
                    <a:pt x="2484" y="2209"/>
                  </a:moveTo>
                  <a:lnTo>
                    <a:pt x="2484" y="2209"/>
                  </a:lnTo>
                  <a:lnTo>
                    <a:pt x="2484" y="2210"/>
                  </a:lnTo>
                  <a:lnTo>
                    <a:pt x="2484" y="2210"/>
                  </a:lnTo>
                  <a:lnTo>
                    <a:pt x="2484" y="2209"/>
                  </a:lnTo>
                  <a:close/>
                  <a:moveTo>
                    <a:pt x="2422" y="2221"/>
                  </a:moveTo>
                  <a:lnTo>
                    <a:pt x="2422" y="2221"/>
                  </a:lnTo>
                  <a:lnTo>
                    <a:pt x="2422" y="2221"/>
                  </a:lnTo>
                  <a:lnTo>
                    <a:pt x="2422" y="2221"/>
                  </a:lnTo>
                  <a:cubicBezTo>
                    <a:pt x="2428" y="2220"/>
                    <a:pt x="2435" y="2218"/>
                    <a:pt x="2439" y="2217"/>
                  </a:cubicBezTo>
                  <a:lnTo>
                    <a:pt x="2439" y="2217"/>
                  </a:lnTo>
                  <a:cubicBezTo>
                    <a:pt x="2435" y="2218"/>
                    <a:pt x="2428" y="2220"/>
                    <a:pt x="2422" y="2221"/>
                  </a:cubicBezTo>
                  <a:close/>
                  <a:moveTo>
                    <a:pt x="2368" y="2230"/>
                  </a:moveTo>
                  <a:lnTo>
                    <a:pt x="2368" y="2230"/>
                  </a:lnTo>
                  <a:lnTo>
                    <a:pt x="2368" y="2230"/>
                  </a:lnTo>
                  <a:cubicBezTo>
                    <a:pt x="2372" y="2230"/>
                    <a:pt x="2376" y="2229"/>
                    <a:pt x="2380" y="2228"/>
                  </a:cubicBezTo>
                  <a:lnTo>
                    <a:pt x="2380" y="2228"/>
                  </a:lnTo>
                  <a:cubicBezTo>
                    <a:pt x="2376" y="2229"/>
                    <a:pt x="2372" y="2230"/>
                    <a:pt x="2368" y="2230"/>
                  </a:cubicBezTo>
                  <a:close/>
                  <a:moveTo>
                    <a:pt x="2316" y="2238"/>
                  </a:moveTo>
                  <a:lnTo>
                    <a:pt x="2316" y="2238"/>
                  </a:lnTo>
                  <a:cubicBezTo>
                    <a:pt x="2313" y="2238"/>
                    <a:pt x="2312" y="2238"/>
                    <a:pt x="2310" y="2238"/>
                  </a:cubicBezTo>
                  <a:lnTo>
                    <a:pt x="2310" y="2238"/>
                  </a:lnTo>
                  <a:cubicBezTo>
                    <a:pt x="2312" y="2238"/>
                    <a:pt x="2313" y="2238"/>
                    <a:pt x="2316" y="2238"/>
                  </a:cubicBezTo>
                  <a:lnTo>
                    <a:pt x="2316" y="2238"/>
                  </a:lnTo>
                  <a:lnTo>
                    <a:pt x="2316" y="2238"/>
                  </a:lnTo>
                  <a:lnTo>
                    <a:pt x="2261" y="2244"/>
                  </a:lnTo>
                  <a:lnTo>
                    <a:pt x="2261" y="2244"/>
                  </a:lnTo>
                  <a:cubicBezTo>
                    <a:pt x="2256" y="2245"/>
                    <a:pt x="2251" y="2246"/>
                    <a:pt x="2245" y="2247"/>
                  </a:cubicBezTo>
                  <a:lnTo>
                    <a:pt x="2245" y="2247"/>
                  </a:lnTo>
                  <a:lnTo>
                    <a:pt x="2245" y="2247"/>
                  </a:lnTo>
                  <a:cubicBezTo>
                    <a:pt x="2251" y="2246"/>
                    <a:pt x="2256" y="2245"/>
                    <a:pt x="2261" y="2244"/>
                  </a:cubicBezTo>
                  <a:lnTo>
                    <a:pt x="2261" y="2244"/>
                  </a:lnTo>
                  <a:lnTo>
                    <a:pt x="2316" y="2238"/>
                  </a:ln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0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0" y="2257"/>
                    <a:pt x="2142" y="2257"/>
                  </a:cubicBezTo>
                  <a:close/>
                  <a:moveTo>
                    <a:pt x="2094" y="2261"/>
                  </a:moveTo>
                  <a:lnTo>
                    <a:pt x="2094" y="2261"/>
                  </a:lnTo>
                  <a:cubicBezTo>
                    <a:pt x="2090" y="2261"/>
                    <a:pt x="2086" y="2261"/>
                    <a:pt x="2082" y="2262"/>
                  </a:cubicBezTo>
                  <a:lnTo>
                    <a:pt x="2082" y="2262"/>
                  </a:lnTo>
                  <a:cubicBezTo>
                    <a:pt x="2086" y="2261"/>
                    <a:pt x="2090" y="2261"/>
                    <a:pt x="2094" y="2261"/>
                  </a:cubicBezTo>
                  <a:close/>
                  <a:moveTo>
                    <a:pt x="1951" y="2267"/>
                  </a:moveTo>
                  <a:lnTo>
                    <a:pt x="1951" y="2267"/>
                  </a:lnTo>
                  <a:cubicBezTo>
                    <a:pt x="1944" y="2267"/>
                    <a:pt x="1937" y="2268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8"/>
                    <a:pt x="1944" y="2267"/>
                    <a:pt x="1951" y="2267"/>
                  </a:cubicBezTo>
                  <a:close/>
                  <a:moveTo>
                    <a:pt x="1884" y="2268"/>
                  </a:moveTo>
                  <a:lnTo>
                    <a:pt x="1884" y="2268"/>
                  </a:lnTo>
                  <a:lnTo>
                    <a:pt x="1884" y="2268"/>
                  </a:lnTo>
                  <a:cubicBezTo>
                    <a:pt x="1886" y="2268"/>
                    <a:pt x="1889" y="2268"/>
                    <a:pt x="1891" y="2268"/>
                  </a:cubicBezTo>
                  <a:lnTo>
                    <a:pt x="1891" y="2268"/>
                  </a:lnTo>
                  <a:cubicBezTo>
                    <a:pt x="1889" y="2268"/>
                    <a:pt x="1886" y="2268"/>
                    <a:pt x="1884" y="2268"/>
                  </a:cubicBezTo>
                  <a:close/>
                  <a:moveTo>
                    <a:pt x="1857" y="2268"/>
                  </a:moveTo>
                  <a:lnTo>
                    <a:pt x="1857" y="2268"/>
                  </a:lnTo>
                  <a:cubicBezTo>
                    <a:pt x="1850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1" y="2268"/>
                    <a:pt x="1857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8" y="2263"/>
                    <a:pt x="1703" y="2263"/>
                  </a:cubicBezTo>
                  <a:lnTo>
                    <a:pt x="1703" y="2263"/>
                  </a:lnTo>
                  <a:cubicBezTo>
                    <a:pt x="1708" y="2263"/>
                    <a:pt x="1715" y="2264"/>
                    <a:pt x="1721" y="2264"/>
                  </a:cubicBezTo>
                  <a:lnTo>
                    <a:pt x="1721" y="2264"/>
                  </a:lnTo>
                  <a:lnTo>
                    <a:pt x="1720" y="2264"/>
                  </a:lnTo>
                  <a:close/>
                  <a:moveTo>
                    <a:pt x="1474" y="2243"/>
                  </a:moveTo>
                  <a:lnTo>
                    <a:pt x="1474" y="2243"/>
                  </a:lnTo>
                  <a:cubicBezTo>
                    <a:pt x="1474" y="2243"/>
                    <a:pt x="1472" y="2243"/>
                    <a:pt x="1471" y="2243"/>
                  </a:cubicBezTo>
                  <a:lnTo>
                    <a:pt x="1471" y="2243"/>
                  </a:lnTo>
                  <a:cubicBezTo>
                    <a:pt x="1470" y="2243"/>
                    <a:pt x="1469" y="2243"/>
                    <a:pt x="1469" y="2243"/>
                  </a:cubicBezTo>
                  <a:lnTo>
                    <a:pt x="1469" y="2243"/>
                  </a:lnTo>
                  <a:cubicBezTo>
                    <a:pt x="1471" y="2243"/>
                    <a:pt x="1473" y="2243"/>
                    <a:pt x="1474" y="2243"/>
                  </a:cubicBezTo>
                  <a:lnTo>
                    <a:pt x="1474" y="2243"/>
                  </a:lnTo>
                  <a:lnTo>
                    <a:pt x="1474" y="2243"/>
                  </a:lnTo>
                  <a:lnTo>
                    <a:pt x="1340" y="2223"/>
                  </a:lnTo>
                  <a:lnTo>
                    <a:pt x="1340" y="2223"/>
                  </a:lnTo>
                  <a:cubicBezTo>
                    <a:pt x="1333" y="2222"/>
                    <a:pt x="1327" y="2221"/>
                    <a:pt x="1321" y="2220"/>
                  </a:cubicBezTo>
                  <a:lnTo>
                    <a:pt x="1321" y="2220"/>
                  </a:lnTo>
                  <a:cubicBezTo>
                    <a:pt x="1321" y="2219"/>
                    <a:pt x="1321" y="2219"/>
                    <a:pt x="1321" y="2219"/>
                  </a:cubicBezTo>
                  <a:lnTo>
                    <a:pt x="1321" y="2219"/>
                  </a:lnTo>
                  <a:cubicBezTo>
                    <a:pt x="1327" y="2221"/>
                    <a:pt x="1333" y="2222"/>
                    <a:pt x="1340" y="2223"/>
                  </a:cubicBezTo>
                  <a:lnTo>
                    <a:pt x="1340" y="2223"/>
                  </a:lnTo>
                  <a:lnTo>
                    <a:pt x="1340" y="2223"/>
                  </a:lnTo>
                  <a:lnTo>
                    <a:pt x="1474" y="2243"/>
                  </a:ln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4"/>
                    <a:pt x="1282" y="2212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2"/>
                    <a:pt x="1289" y="2214"/>
                    <a:pt x="1295" y="2215"/>
                  </a:cubicBezTo>
                  <a:lnTo>
                    <a:pt x="1295" y="2215"/>
                  </a:lnTo>
                  <a:lnTo>
                    <a:pt x="1295" y="2215"/>
                  </a:lnTo>
                  <a:lnTo>
                    <a:pt x="1185" y="2192"/>
                  </a:lnTo>
                  <a:lnTo>
                    <a:pt x="1185" y="2192"/>
                  </a:lnTo>
                  <a:lnTo>
                    <a:pt x="1185" y="2192"/>
                  </a:lnTo>
                  <a:lnTo>
                    <a:pt x="1185" y="2192"/>
                  </a:lnTo>
                  <a:cubicBezTo>
                    <a:pt x="1188" y="2192"/>
                    <a:pt x="1192" y="2193"/>
                    <a:pt x="1195" y="2194"/>
                  </a:cubicBezTo>
                  <a:lnTo>
                    <a:pt x="1195" y="2194"/>
                  </a:lnTo>
                  <a:cubicBezTo>
                    <a:pt x="1192" y="2193"/>
                    <a:pt x="1188" y="2192"/>
                    <a:pt x="1185" y="2192"/>
                  </a:cubicBezTo>
                  <a:lnTo>
                    <a:pt x="1295" y="2215"/>
                  </a:ln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4"/>
                    <a:pt x="1147" y="2182"/>
                    <a:pt x="1142" y="2182"/>
                  </a:cubicBezTo>
                  <a:lnTo>
                    <a:pt x="1142" y="2182"/>
                  </a:lnTo>
                  <a:cubicBezTo>
                    <a:pt x="1147" y="2182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0"/>
                    <a:pt x="991" y="2139"/>
                  </a:cubicBezTo>
                  <a:lnTo>
                    <a:pt x="991" y="2139"/>
                  </a:lnTo>
                  <a:cubicBezTo>
                    <a:pt x="993" y="2140"/>
                    <a:pt x="995" y="2141"/>
                    <a:pt x="998" y="2142"/>
                  </a:cubicBezTo>
                  <a:close/>
                  <a:moveTo>
                    <a:pt x="679" y="2017"/>
                  </a:moveTo>
                  <a:lnTo>
                    <a:pt x="679" y="2017"/>
                  </a:lnTo>
                  <a:lnTo>
                    <a:pt x="679" y="2017"/>
                  </a:lnTo>
                  <a:cubicBezTo>
                    <a:pt x="681" y="2018"/>
                    <a:pt x="682" y="2019"/>
                    <a:pt x="683" y="2020"/>
                  </a:cubicBezTo>
                  <a:lnTo>
                    <a:pt x="683" y="2020"/>
                  </a:lnTo>
                  <a:cubicBezTo>
                    <a:pt x="682" y="2019"/>
                    <a:pt x="681" y="2018"/>
                    <a:pt x="679" y="2017"/>
                  </a:cubicBezTo>
                  <a:close/>
                  <a:moveTo>
                    <a:pt x="3735" y="1203"/>
                  </a:moveTo>
                  <a:lnTo>
                    <a:pt x="3735" y="1203"/>
                  </a:lnTo>
                  <a:cubicBezTo>
                    <a:pt x="3742" y="921"/>
                    <a:pt x="3558" y="637"/>
                    <a:pt x="3185" y="422"/>
                  </a:cubicBezTo>
                  <a:lnTo>
                    <a:pt x="3185" y="422"/>
                  </a:lnTo>
                  <a:cubicBezTo>
                    <a:pt x="2453" y="0"/>
                    <a:pt x="1272" y="0"/>
                    <a:pt x="545" y="422"/>
                  </a:cubicBezTo>
                  <a:lnTo>
                    <a:pt x="545" y="422"/>
                  </a:lnTo>
                  <a:cubicBezTo>
                    <a:pt x="183" y="632"/>
                    <a:pt x="2" y="908"/>
                    <a:pt x="3" y="1184"/>
                  </a:cubicBezTo>
                  <a:lnTo>
                    <a:pt x="3" y="1184"/>
                  </a:lnTo>
                  <a:cubicBezTo>
                    <a:pt x="3" y="1183"/>
                    <a:pt x="3" y="1183"/>
                    <a:pt x="3" y="1182"/>
                  </a:cubicBezTo>
                  <a:lnTo>
                    <a:pt x="1" y="1639"/>
                  </a:lnTo>
                  <a:lnTo>
                    <a:pt x="1" y="1639"/>
                  </a:lnTo>
                  <a:cubicBezTo>
                    <a:pt x="0" y="1917"/>
                    <a:pt x="184" y="2196"/>
                    <a:pt x="552" y="2408"/>
                  </a:cubicBezTo>
                  <a:lnTo>
                    <a:pt x="552" y="2408"/>
                  </a:lnTo>
                  <a:cubicBezTo>
                    <a:pt x="572" y="2420"/>
                    <a:pt x="592" y="2430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6" y="2444"/>
                    <a:pt x="618" y="2444"/>
                  </a:cubicBezTo>
                  <a:lnTo>
                    <a:pt x="618" y="2444"/>
                  </a:lnTo>
                  <a:cubicBezTo>
                    <a:pt x="638" y="2455"/>
                    <a:pt x="658" y="2465"/>
                    <a:pt x="678" y="2474"/>
                  </a:cubicBezTo>
                  <a:lnTo>
                    <a:pt x="678" y="2474"/>
                  </a:lnTo>
                  <a:cubicBezTo>
                    <a:pt x="681" y="2476"/>
                    <a:pt x="683" y="2478"/>
                    <a:pt x="687" y="2479"/>
                  </a:cubicBezTo>
                  <a:lnTo>
                    <a:pt x="687" y="2479"/>
                  </a:lnTo>
                  <a:cubicBezTo>
                    <a:pt x="706" y="2488"/>
                    <a:pt x="726" y="2497"/>
                    <a:pt x="746" y="2506"/>
                  </a:cubicBezTo>
                  <a:lnTo>
                    <a:pt x="746" y="2506"/>
                  </a:lnTo>
                  <a:cubicBezTo>
                    <a:pt x="750" y="2507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6" y="2519"/>
                    <a:pt x="796" y="2527"/>
                    <a:pt x="817" y="2536"/>
                  </a:cubicBezTo>
                  <a:lnTo>
                    <a:pt x="817" y="2536"/>
                  </a:lnTo>
                  <a:cubicBezTo>
                    <a:pt x="819" y="2536"/>
                    <a:pt x="820" y="2537"/>
                    <a:pt x="822" y="2538"/>
                  </a:cubicBezTo>
                  <a:lnTo>
                    <a:pt x="822" y="2538"/>
                  </a:lnTo>
                  <a:cubicBezTo>
                    <a:pt x="824" y="2539"/>
                    <a:pt x="827" y="2539"/>
                    <a:pt x="830" y="2540"/>
                  </a:cubicBezTo>
                  <a:lnTo>
                    <a:pt x="830" y="2540"/>
                  </a:lnTo>
                  <a:cubicBezTo>
                    <a:pt x="843" y="2546"/>
                    <a:pt x="856" y="2551"/>
                    <a:pt x="870" y="2556"/>
                  </a:cubicBezTo>
                  <a:lnTo>
                    <a:pt x="870" y="2556"/>
                  </a:lnTo>
                  <a:cubicBezTo>
                    <a:pt x="873" y="2557"/>
                    <a:pt x="877" y="2559"/>
                    <a:pt x="880" y="2560"/>
                  </a:cubicBezTo>
                  <a:lnTo>
                    <a:pt x="880" y="2560"/>
                  </a:lnTo>
                  <a:cubicBezTo>
                    <a:pt x="897" y="2566"/>
                    <a:pt x="913" y="2571"/>
                    <a:pt x="930" y="2577"/>
                  </a:cubicBezTo>
                  <a:lnTo>
                    <a:pt x="930" y="2577"/>
                  </a:lnTo>
                  <a:cubicBezTo>
                    <a:pt x="934" y="2578"/>
                    <a:pt x="938" y="2579"/>
                    <a:pt x="941" y="2581"/>
                  </a:cubicBezTo>
                  <a:lnTo>
                    <a:pt x="941" y="2581"/>
                  </a:lnTo>
                  <a:cubicBezTo>
                    <a:pt x="955" y="2585"/>
                    <a:pt x="969" y="2590"/>
                    <a:pt x="982" y="2594"/>
                  </a:cubicBezTo>
                  <a:lnTo>
                    <a:pt x="982" y="2594"/>
                  </a:lnTo>
                  <a:cubicBezTo>
                    <a:pt x="987" y="2596"/>
                    <a:pt x="991" y="2597"/>
                    <a:pt x="996" y="2599"/>
                  </a:cubicBezTo>
                  <a:lnTo>
                    <a:pt x="996" y="2599"/>
                  </a:lnTo>
                  <a:cubicBezTo>
                    <a:pt x="1013" y="2604"/>
                    <a:pt x="1030" y="2609"/>
                    <a:pt x="1047" y="2613"/>
                  </a:cubicBezTo>
                  <a:lnTo>
                    <a:pt x="1047" y="2613"/>
                  </a:lnTo>
                  <a:cubicBezTo>
                    <a:pt x="1048" y="2614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5"/>
                    <a:pt x="1053" y="2615"/>
                    <a:pt x="1056" y="2616"/>
                  </a:cubicBezTo>
                  <a:lnTo>
                    <a:pt x="1056" y="2616"/>
                  </a:lnTo>
                  <a:cubicBezTo>
                    <a:pt x="1068" y="2620"/>
                    <a:pt x="1080" y="2623"/>
                    <a:pt x="1093" y="2627"/>
                  </a:cubicBezTo>
                  <a:lnTo>
                    <a:pt x="1093" y="2627"/>
                  </a:lnTo>
                  <a:cubicBezTo>
                    <a:pt x="1097" y="2627"/>
                    <a:pt x="1103" y="2629"/>
                    <a:pt x="1108" y="2630"/>
                  </a:cubicBezTo>
                  <a:lnTo>
                    <a:pt x="1108" y="2630"/>
                  </a:lnTo>
                  <a:cubicBezTo>
                    <a:pt x="1118" y="2633"/>
                    <a:pt x="1128" y="2635"/>
                    <a:pt x="1138" y="2638"/>
                  </a:cubicBezTo>
                  <a:lnTo>
                    <a:pt x="1138" y="2638"/>
                  </a:lnTo>
                  <a:cubicBezTo>
                    <a:pt x="1144" y="2639"/>
                    <a:pt x="1150" y="2640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4" y="2646"/>
                    <a:pt x="1184" y="2649"/>
                  </a:cubicBezTo>
                  <a:lnTo>
                    <a:pt x="1184" y="2649"/>
                  </a:lnTo>
                  <a:cubicBezTo>
                    <a:pt x="1190" y="2650"/>
                    <a:pt x="1196" y="2652"/>
                    <a:pt x="1202" y="2652"/>
                  </a:cubicBezTo>
                  <a:lnTo>
                    <a:pt x="1202" y="2652"/>
                  </a:lnTo>
                  <a:cubicBezTo>
                    <a:pt x="1212" y="2655"/>
                    <a:pt x="1222" y="2657"/>
                    <a:pt x="1231" y="2659"/>
                  </a:cubicBezTo>
                  <a:lnTo>
                    <a:pt x="1231" y="2659"/>
                  </a:lnTo>
                  <a:cubicBezTo>
                    <a:pt x="1235" y="2660"/>
                    <a:pt x="1239" y="2661"/>
                    <a:pt x="1243" y="2662"/>
                  </a:cubicBezTo>
                  <a:lnTo>
                    <a:pt x="1243" y="2662"/>
                  </a:lnTo>
                  <a:cubicBezTo>
                    <a:pt x="1245" y="2662"/>
                    <a:pt x="1248" y="2663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6" y="2666"/>
                    <a:pt x="1274" y="2668"/>
                  </a:cubicBezTo>
                  <a:lnTo>
                    <a:pt x="1274" y="2668"/>
                  </a:lnTo>
                  <a:cubicBezTo>
                    <a:pt x="1281" y="2669"/>
                    <a:pt x="1287" y="2671"/>
                    <a:pt x="1294" y="2672"/>
                  </a:cubicBezTo>
                  <a:lnTo>
                    <a:pt x="1294" y="2672"/>
                  </a:lnTo>
                  <a:cubicBezTo>
                    <a:pt x="1302" y="2673"/>
                    <a:pt x="1312" y="2675"/>
                    <a:pt x="1320" y="2677"/>
                  </a:cubicBezTo>
                  <a:lnTo>
                    <a:pt x="1320" y="2677"/>
                  </a:lnTo>
                  <a:cubicBezTo>
                    <a:pt x="1326" y="2678"/>
                    <a:pt x="1333" y="2679"/>
                    <a:pt x="1339" y="2680"/>
                  </a:cubicBezTo>
                  <a:lnTo>
                    <a:pt x="1339" y="2680"/>
                  </a:lnTo>
                  <a:cubicBezTo>
                    <a:pt x="1348" y="2681"/>
                    <a:pt x="1357" y="2683"/>
                    <a:pt x="1367" y="2685"/>
                  </a:cubicBezTo>
                  <a:lnTo>
                    <a:pt x="1367" y="2685"/>
                  </a:lnTo>
                  <a:cubicBezTo>
                    <a:pt x="1373" y="2686"/>
                    <a:pt x="1378" y="2687"/>
                    <a:pt x="1384" y="2687"/>
                  </a:cubicBezTo>
                  <a:lnTo>
                    <a:pt x="1384" y="2687"/>
                  </a:lnTo>
                  <a:cubicBezTo>
                    <a:pt x="1395" y="2689"/>
                    <a:pt x="1407" y="2691"/>
                    <a:pt x="1418" y="2693"/>
                  </a:cubicBezTo>
                  <a:lnTo>
                    <a:pt x="1418" y="2693"/>
                  </a:lnTo>
                  <a:cubicBezTo>
                    <a:pt x="1421" y="2693"/>
                    <a:pt x="1425" y="2694"/>
                    <a:pt x="1428" y="2694"/>
                  </a:cubicBezTo>
                  <a:lnTo>
                    <a:pt x="1428" y="2694"/>
                  </a:lnTo>
                  <a:cubicBezTo>
                    <a:pt x="1428" y="2694"/>
                    <a:pt x="1428" y="2694"/>
                    <a:pt x="1429" y="2694"/>
                  </a:cubicBezTo>
                  <a:lnTo>
                    <a:pt x="1429" y="2694"/>
                  </a:lnTo>
                  <a:cubicBezTo>
                    <a:pt x="1442" y="2696"/>
                    <a:pt x="1456" y="2698"/>
                    <a:pt x="1469" y="2700"/>
                  </a:cubicBezTo>
                  <a:lnTo>
                    <a:pt x="1469" y="2700"/>
                  </a:lnTo>
                  <a:cubicBezTo>
                    <a:pt x="1471" y="2700"/>
                    <a:pt x="1472" y="2700"/>
                    <a:pt x="1474" y="2701"/>
                  </a:cubicBezTo>
                  <a:lnTo>
                    <a:pt x="1474" y="2701"/>
                  </a:lnTo>
                  <a:cubicBezTo>
                    <a:pt x="1488" y="2702"/>
                    <a:pt x="1503" y="2704"/>
                    <a:pt x="1518" y="2705"/>
                  </a:cubicBezTo>
                  <a:lnTo>
                    <a:pt x="1518" y="2705"/>
                  </a:lnTo>
                  <a:cubicBezTo>
                    <a:pt x="1523" y="2705"/>
                    <a:pt x="1528" y="2706"/>
                    <a:pt x="1533" y="2706"/>
                  </a:cubicBezTo>
                  <a:lnTo>
                    <a:pt x="1533" y="2706"/>
                  </a:lnTo>
                  <a:cubicBezTo>
                    <a:pt x="1543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1"/>
                    <a:pt x="1581" y="2712"/>
                  </a:cubicBezTo>
                  <a:lnTo>
                    <a:pt x="1581" y="2712"/>
                  </a:lnTo>
                  <a:cubicBezTo>
                    <a:pt x="1590" y="2712"/>
                    <a:pt x="1599" y="2713"/>
                    <a:pt x="1608" y="2715"/>
                  </a:cubicBezTo>
                  <a:lnTo>
                    <a:pt x="1608" y="2715"/>
                  </a:lnTo>
                  <a:cubicBezTo>
                    <a:pt x="1609" y="2715"/>
                    <a:pt x="1609" y="2715"/>
                    <a:pt x="1609" y="2715"/>
                  </a:cubicBezTo>
                  <a:lnTo>
                    <a:pt x="1609" y="2715"/>
                  </a:lnTo>
                  <a:cubicBezTo>
                    <a:pt x="1616" y="2715"/>
                    <a:pt x="1622" y="2715"/>
                    <a:pt x="1628" y="2715"/>
                  </a:cubicBezTo>
                  <a:lnTo>
                    <a:pt x="1628" y="2715"/>
                  </a:lnTo>
                  <a:cubicBezTo>
                    <a:pt x="1636" y="2716"/>
                    <a:pt x="1644" y="2717"/>
                    <a:pt x="1653" y="2718"/>
                  </a:cubicBezTo>
                  <a:lnTo>
                    <a:pt x="1653" y="2718"/>
                  </a:lnTo>
                  <a:cubicBezTo>
                    <a:pt x="1660" y="2718"/>
                    <a:pt x="1667" y="2719"/>
                    <a:pt x="1673" y="2719"/>
                  </a:cubicBezTo>
                  <a:lnTo>
                    <a:pt x="1673" y="2719"/>
                  </a:lnTo>
                  <a:cubicBezTo>
                    <a:pt x="1682" y="2719"/>
                    <a:pt x="1690" y="2719"/>
                    <a:pt x="1698" y="2720"/>
                  </a:cubicBezTo>
                  <a:lnTo>
                    <a:pt x="1698" y="2720"/>
                  </a:lnTo>
                  <a:cubicBezTo>
                    <a:pt x="1705" y="2720"/>
                    <a:pt x="1712" y="2721"/>
                    <a:pt x="1719" y="2721"/>
                  </a:cubicBezTo>
                  <a:lnTo>
                    <a:pt x="1719" y="2721"/>
                  </a:lnTo>
                  <a:cubicBezTo>
                    <a:pt x="1727" y="2721"/>
                    <a:pt x="1736" y="2722"/>
                    <a:pt x="1743" y="2722"/>
                  </a:cubicBezTo>
                  <a:lnTo>
                    <a:pt x="1743" y="2722"/>
                  </a:lnTo>
                  <a:cubicBezTo>
                    <a:pt x="1750" y="2723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3"/>
                    <a:pt x="1781" y="2724"/>
                    <a:pt x="1789" y="2724"/>
                  </a:cubicBezTo>
                  <a:lnTo>
                    <a:pt x="1789" y="2724"/>
                  </a:lnTo>
                  <a:cubicBezTo>
                    <a:pt x="1790" y="2724"/>
                    <a:pt x="1792" y="2724"/>
                    <a:pt x="1794" y="2724"/>
                  </a:cubicBezTo>
                  <a:lnTo>
                    <a:pt x="1794" y="2724"/>
                  </a:lnTo>
                  <a:cubicBezTo>
                    <a:pt x="1798" y="2724"/>
                    <a:pt x="1803" y="2724"/>
                    <a:pt x="1809" y="2724"/>
                  </a:cubicBezTo>
                  <a:lnTo>
                    <a:pt x="1809" y="2724"/>
                  </a:lnTo>
                  <a:cubicBezTo>
                    <a:pt x="1817" y="2725"/>
                    <a:pt x="1827" y="2725"/>
                    <a:pt x="1835" y="2725"/>
                  </a:cubicBezTo>
                  <a:lnTo>
                    <a:pt x="1835" y="2725"/>
                  </a:lnTo>
                  <a:cubicBezTo>
                    <a:pt x="1842" y="2725"/>
                    <a:pt x="1849" y="2725"/>
                    <a:pt x="1856" y="2725"/>
                  </a:cubicBezTo>
                  <a:lnTo>
                    <a:pt x="1856" y="2725"/>
                  </a:lnTo>
                  <a:cubicBezTo>
                    <a:pt x="1864" y="2725"/>
                    <a:pt x="1873" y="2725"/>
                    <a:pt x="1882" y="2725"/>
                  </a:cubicBezTo>
                  <a:lnTo>
                    <a:pt x="1882" y="2725"/>
                  </a:lnTo>
                  <a:cubicBezTo>
                    <a:pt x="1889" y="2725"/>
                    <a:pt x="1896" y="2725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5"/>
                    <a:pt x="1943" y="2724"/>
                    <a:pt x="1950" y="2724"/>
                  </a:cubicBezTo>
                  <a:lnTo>
                    <a:pt x="1950" y="2724"/>
                  </a:lnTo>
                  <a:cubicBezTo>
                    <a:pt x="1958" y="2724"/>
                    <a:pt x="1966" y="2724"/>
                    <a:pt x="1975" y="2723"/>
                  </a:cubicBezTo>
                  <a:lnTo>
                    <a:pt x="1975" y="2723"/>
                  </a:lnTo>
                  <a:cubicBezTo>
                    <a:pt x="1978" y="2723"/>
                    <a:pt x="1981" y="2723"/>
                    <a:pt x="1984" y="2723"/>
                  </a:cubicBezTo>
                  <a:lnTo>
                    <a:pt x="1984" y="2723"/>
                  </a:lnTo>
                  <a:cubicBezTo>
                    <a:pt x="1988" y="2723"/>
                    <a:pt x="1991" y="2723"/>
                    <a:pt x="1995" y="2723"/>
                  </a:cubicBezTo>
                  <a:lnTo>
                    <a:pt x="1995" y="2723"/>
                  </a:lnTo>
                  <a:cubicBezTo>
                    <a:pt x="2004" y="2722"/>
                    <a:pt x="2015" y="2722"/>
                    <a:pt x="2025" y="2721"/>
                  </a:cubicBezTo>
                  <a:lnTo>
                    <a:pt x="2025" y="2721"/>
                  </a:lnTo>
                  <a:cubicBezTo>
                    <a:pt x="2032" y="2721"/>
                    <a:pt x="2037" y="2721"/>
                    <a:pt x="2044" y="2720"/>
                  </a:cubicBezTo>
                  <a:lnTo>
                    <a:pt x="2044" y="2720"/>
                  </a:lnTo>
                  <a:cubicBezTo>
                    <a:pt x="2055" y="2719"/>
                    <a:pt x="2065" y="2719"/>
                    <a:pt x="2076" y="2719"/>
                  </a:cubicBezTo>
                  <a:lnTo>
                    <a:pt x="2076" y="2719"/>
                  </a:lnTo>
                  <a:cubicBezTo>
                    <a:pt x="2081" y="2719"/>
                    <a:pt x="2087" y="2718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19" y="2716"/>
                    <a:pt x="2133" y="2715"/>
                  </a:cubicBezTo>
                  <a:lnTo>
                    <a:pt x="2133" y="2715"/>
                  </a:lnTo>
                  <a:cubicBezTo>
                    <a:pt x="2136" y="2715"/>
                    <a:pt x="2139" y="2715"/>
                    <a:pt x="2141" y="2715"/>
                  </a:cubicBezTo>
                  <a:lnTo>
                    <a:pt x="2141" y="2715"/>
                  </a:lnTo>
                  <a:cubicBezTo>
                    <a:pt x="2157" y="2712"/>
                    <a:pt x="2173" y="2711"/>
                    <a:pt x="2189" y="2710"/>
                  </a:cubicBezTo>
                  <a:lnTo>
                    <a:pt x="2189" y="2710"/>
                  </a:lnTo>
                  <a:cubicBezTo>
                    <a:pt x="2190" y="2709"/>
                    <a:pt x="2191" y="2709"/>
                    <a:pt x="2192" y="2709"/>
                  </a:cubicBezTo>
                  <a:lnTo>
                    <a:pt x="2192" y="2709"/>
                  </a:lnTo>
                  <a:cubicBezTo>
                    <a:pt x="2194" y="2709"/>
                    <a:pt x="2197" y="2709"/>
                    <a:pt x="2199" y="2708"/>
                  </a:cubicBezTo>
                  <a:lnTo>
                    <a:pt x="2199" y="2708"/>
                  </a:lnTo>
                  <a:cubicBezTo>
                    <a:pt x="2214" y="2708"/>
                    <a:pt x="2229" y="2705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2"/>
                    <a:pt x="2260" y="2702"/>
                  </a:cubicBezTo>
                  <a:lnTo>
                    <a:pt x="2260" y="2702"/>
                  </a:lnTo>
                  <a:cubicBezTo>
                    <a:pt x="2274" y="2701"/>
                    <a:pt x="2288" y="2698"/>
                    <a:pt x="2303" y="2696"/>
                  </a:cubicBezTo>
                  <a:lnTo>
                    <a:pt x="2303" y="2696"/>
                  </a:lnTo>
                  <a:cubicBezTo>
                    <a:pt x="2306" y="2696"/>
                    <a:pt x="2311" y="2695"/>
                    <a:pt x="2314" y="2694"/>
                  </a:cubicBezTo>
                  <a:lnTo>
                    <a:pt x="2314" y="2694"/>
                  </a:lnTo>
                  <a:cubicBezTo>
                    <a:pt x="2332" y="2693"/>
                    <a:pt x="2350" y="2690"/>
                    <a:pt x="2368" y="2687"/>
                  </a:cubicBezTo>
                  <a:lnTo>
                    <a:pt x="2368" y="2687"/>
                  </a:lnTo>
                  <a:cubicBezTo>
                    <a:pt x="2372" y="2687"/>
                    <a:pt x="2376" y="2686"/>
                    <a:pt x="2380" y="2685"/>
                  </a:cubicBezTo>
                  <a:lnTo>
                    <a:pt x="2380" y="2685"/>
                  </a:lnTo>
                  <a:cubicBezTo>
                    <a:pt x="2393" y="2682"/>
                    <a:pt x="2407" y="2680"/>
                    <a:pt x="2421" y="2678"/>
                  </a:cubicBezTo>
                  <a:lnTo>
                    <a:pt x="2421" y="2678"/>
                  </a:lnTo>
                  <a:cubicBezTo>
                    <a:pt x="2424" y="2677"/>
                    <a:pt x="2427" y="2677"/>
                    <a:pt x="2430" y="2676"/>
                  </a:cubicBezTo>
                  <a:lnTo>
                    <a:pt x="2430" y="2676"/>
                  </a:lnTo>
                  <a:cubicBezTo>
                    <a:pt x="2433" y="2676"/>
                    <a:pt x="2436" y="2675"/>
                    <a:pt x="2439" y="2674"/>
                  </a:cubicBezTo>
                  <a:lnTo>
                    <a:pt x="2439" y="2674"/>
                  </a:lnTo>
                  <a:cubicBezTo>
                    <a:pt x="2446" y="2673"/>
                    <a:pt x="2454" y="2672"/>
                    <a:pt x="2463" y="2670"/>
                  </a:cubicBezTo>
                  <a:lnTo>
                    <a:pt x="2463" y="2670"/>
                  </a:lnTo>
                  <a:cubicBezTo>
                    <a:pt x="2469" y="2669"/>
                    <a:pt x="2476" y="2667"/>
                    <a:pt x="2483" y="2666"/>
                  </a:cubicBezTo>
                  <a:lnTo>
                    <a:pt x="2483" y="2666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59"/>
                    <a:pt x="2520" y="2659"/>
                    <a:pt x="2527" y="2657"/>
                  </a:cubicBezTo>
                  <a:lnTo>
                    <a:pt x="2527" y="2657"/>
                  </a:lnTo>
                  <a:cubicBezTo>
                    <a:pt x="2535" y="2655"/>
                    <a:pt x="2543" y="2653"/>
                    <a:pt x="2551" y="2652"/>
                  </a:cubicBezTo>
                  <a:lnTo>
                    <a:pt x="2551" y="2652"/>
                  </a:lnTo>
                  <a:cubicBezTo>
                    <a:pt x="2557" y="2650"/>
                    <a:pt x="2564" y="2649"/>
                    <a:pt x="2570" y="2647"/>
                  </a:cubicBezTo>
                  <a:lnTo>
                    <a:pt x="2570" y="2647"/>
                  </a:lnTo>
                  <a:cubicBezTo>
                    <a:pt x="2579" y="2645"/>
                    <a:pt x="2587" y="2643"/>
                    <a:pt x="2595" y="2641"/>
                  </a:cubicBezTo>
                  <a:lnTo>
                    <a:pt x="2595" y="2641"/>
                  </a:lnTo>
                  <a:cubicBezTo>
                    <a:pt x="2601" y="2639"/>
                    <a:pt x="2608" y="2638"/>
                    <a:pt x="2614" y="2637"/>
                  </a:cubicBezTo>
                  <a:lnTo>
                    <a:pt x="2614" y="2637"/>
                  </a:lnTo>
                  <a:cubicBezTo>
                    <a:pt x="2622" y="2634"/>
                    <a:pt x="2630" y="2633"/>
                    <a:pt x="2639" y="2630"/>
                  </a:cubicBezTo>
                  <a:lnTo>
                    <a:pt x="2639" y="2630"/>
                  </a:lnTo>
                  <a:cubicBezTo>
                    <a:pt x="2645" y="2629"/>
                    <a:pt x="2651" y="2627"/>
                    <a:pt x="2656" y="2626"/>
                  </a:cubicBezTo>
                  <a:lnTo>
                    <a:pt x="2656" y="2626"/>
                  </a:lnTo>
                  <a:cubicBezTo>
                    <a:pt x="2666" y="2623"/>
                    <a:pt x="2675" y="2620"/>
                    <a:pt x="2683" y="2619"/>
                  </a:cubicBezTo>
                  <a:lnTo>
                    <a:pt x="2683" y="2619"/>
                  </a:lnTo>
                  <a:cubicBezTo>
                    <a:pt x="2689" y="2617"/>
                    <a:pt x="2694" y="2615"/>
                    <a:pt x="2699" y="2614"/>
                  </a:cubicBezTo>
                  <a:lnTo>
                    <a:pt x="2699" y="2614"/>
                  </a:lnTo>
                  <a:cubicBezTo>
                    <a:pt x="2709" y="2611"/>
                    <a:pt x="2721" y="2607"/>
                    <a:pt x="2731" y="2605"/>
                  </a:cubicBezTo>
                  <a:lnTo>
                    <a:pt x="2731" y="2605"/>
                  </a:lnTo>
                  <a:cubicBezTo>
                    <a:pt x="2735" y="2604"/>
                    <a:pt x="2738" y="2602"/>
                    <a:pt x="2741" y="2601"/>
                  </a:cubicBezTo>
                  <a:lnTo>
                    <a:pt x="2741" y="2601"/>
                  </a:lnTo>
                  <a:cubicBezTo>
                    <a:pt x="2755" y="2597"/>
                    <a:pt x="2768" y="2592"/>
                    <a:pt x="2782" y="2588"/>
                  </a:cubicBezTo>
                  <a:lnTo>
                    <a:pt x="2782" y="2588"/>
                  </a:lnTo>
                  <a:lnTo>
                    <a:pt x="2783" y="2588"/>
                  </a:lnTo>
                  <a:lnTo>
                    <a:pt x="2783" y="2588"/>
                  </a:lnTo>
                  <a:cubicBezTo>
                    <a:pt x="2784" y="2588"/>
                    <a:pt x="2785" y="2587"/>
                    <a:pt x="2786" y="2587"/>
                  </a:cubicBezTo>
                  <a:lnTo>
                    <a:pt x="2786" y="2587"/>
                  </a:lnTo>
                  <a:cubicBezTo>
                    <a:pt x="2802" y="2582"/>
                    <a:pt x="2817" y="2577"/>
                    <a:pt x="2831" y="2571"/>
                  </a:cubicBezTo>
                  <a:lnTo>
                    <a:pt x="2831" y="2571"/>
                  </a:lnTo>
                  <a:cubicBezTo>
                    <a:pt x="2836" y="2570"/>
                    <a:pt x="2841" y="2568"/>
                    <a:pt x="2846" y="2567"/>
                  </a:cubicBezTo>
                  <a:lnTo>
                    <a:pt x="2846" y="2567"/>
                  </a:lnTo>
                  <a:cubicBezTo>
                    <a:pt x="2858" y="2562"/>
                    <a:pt x="2870" y="2558"/>
                    <a:pt x="2884" y="2553"/>
                  </a:cubicBezTo>
                  <a:lnTo>
                    <a:pt x="2884" y="2553"/>
                  </a:lnTo>
                  <a:cubicBezTo>
                    <a:pt x="2887" y="2552"/>
                    <a:pt x="2891" y="2551"/>
                    <a:pt x="2895" y="2549"/>
                  </a:cubicBezTo>
                  <a:lnTo>
                    <a:pt x="2895" y="2549"/>
                  </a:lnTo>
                  <a:cubicBezTo>
                    <a:pt x="2910" y="2543"/>
                    <a:pt x="2926" y="2537"/>
                    <a:pt x="2942" y="2531"/>
                  </a:cubicBezTo>
                  <a:lnTo>
                    <a:pt x="2942" y="2531"/>
                  </a:lnTo>
                  <a:cubicBezTo>
                    <a:pt x="2945" y="2529"/>
                    <a:pt x="2948" y="2528"/>
                    <a:pt x="2951" y="2526"/>
                  </a:cubicBezTo>
                  <a:lnTo>
                    <a:pt x="2951" y="2526"/>
                  </a:lnTo>
                  <a:cubicBezTo>
                    <a:pt x="2965" y="2521"/>
                    <a:pt x="2976" y="2516"/>
                    <a:pt x="2989" y="2511"/>
                  </a:cubicBezTo>
                  <a:lnTo>
                    <a:pt x="2989" y="2511"/>
                  </a:lnTo>
                  <a:cubicBezTo>
                    <a:pt x="2994" y="2509"/>
                    <a:pt x="2998" y="2506"/>
                    <a:pt x="3003" y="2504"/>
                  </a:cubicBezTo>
                  <a:lnTo>
                    <a:pt x="3003" y="2504"/>
                  </a:lnTo>
                  <a:cubicBezTo>
                    <a:pt x="3016" y="2499"/>
                    <a:pt x="3028" y="2493"/>
                    <a:pt x="3041" y="2487"/>
                  </a:cubicBezTo>
                  <a:lnTo>
                    <a:pt x="3041" y="2487"/>
                  </a:lnTo>
                  <a:cubicBezTo>
                    <a:pt x="3043" y="2486"/>
                    <a:pt x="3046" y="2485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2"/>
                  </a:cubicBezTo>
                  <a:lnTo>
                    <a:pt x="3093" y="2462"/>
                  </a:lnTo>
                  <a:cubicBezTo>
                    <a:pt x="3097" y="2460"/>
                    <a:pt x="3100" y="2458"/>
                    <a:pt x="3104" y="2457"/>
                  </a:cubicBezTo>
                  <a:lnTo>
                    <a:pt x="3104" y="2457"/>
                  </a:lnTo>
                  <a:cubicBezTo>
                    <a:pt x="3115" y="2451"/>
                    <a:pt x="3126" y="2444"/>
                    <a:pt x="3138" y="2439"/>
                  </a:cubicBezTo>
                  <a:lnTo>
                    <a:pt x="3138" y="2439"/>
                  </a:lnTo>
                  <a:cubicBezTo>
                    <a:pt x="3142" y="2437"/>
                    <a:pt x="3145" y="2434"/>
                    <a:pt x="3150" y="2432"/>
                  </a:cubicBezTo>
                  <a:lnTo>
                    <a:pt x="3150" y="2432"/>
                  </a:lnTo>
                  <a:cubicBezTo>
                    <a:pt x="3164" y="2425"/>
                    <a:pt x="3178" y="2417"/>
                    <a:pt x="3192" y="2408"/>
                  </a:cubicBezTo>
                  <a:lnTo>
                    <a:pt x="3192" y="2408"/>
                  </a:lnTo>
                  <a:cubicBezTo>
                    <a:pt x="3200" y="2404"/>
                    <a:pt x="3207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2"/>
                    <a:pt x="3220" y="2391"/>
                  </a:cubicBezTo>
                  <a:lnTo>
                    <a:pt x="3220" y="2391"/>
                  </a:lnTo>
                  <a:cubicBezTo>
                    <a:pt x="3226" y="2388"/>
                    <a:pt x="3231" y="2384"/>
                    <a:pt x="3238" y="2381"/>
                  </a:cubicBezTo>
                  <a:lnTo>
                    <a:pt x="3238" y="2381"/>
                  </a:lnTo>
                  <a:cubicBezTo>
                    <a:pt x="3243" y="2377"/>
                    <a:pt x="3248" y="2375"/>
                    <a:pt x="3253" y="2372"/>
                  </a:cubicBezTo>
                  <a:lnTo>
                    <a:pt x="3253" y="2372"/>
                  </a:lnTo>
                  <a:cubicBezTo>
                    <a:pt x="3259" y="2368"/>
                    <a:pt x="3265" y="2363"/>
                    <a:pt x="3270" y="2360"/>
                  </a:cubicBezTo>
                  <a:lnTo>
                    <a:pt x="3270" y="2360"/>
                  </a:lnTo>
                  <a:cubicBezTo>
                    <a:pt x="3275" y="2357"/>
                    <a:pt x="3280" y="2354"/>
                    <a:pt x="3285" y="2351"/>
                  </a:cubicBezTo>
                  <a:lnTo>
                    <a:pt x="3285" y="2351"/>
                  </a:lnTo>
                  <a:cubicBezTo>
                    <a:pt x="3291" y="2347"/>
                    <a:pt x="3296" y="2343"/>
                    <a:pt x="3301" y="2339"/>
                  </a:cubicBezTo>
                  <a:lnTo>
                    <a:pt x="3301" y="2339"/>
                  </a:lnTo>
                  <a:cubicBezTo>
                    <a:pt x="3306" y="2336"/>
                    <a:pt x="3311" y="2332"/>
                    <a:pt x="3315" y="2330"/>
                  </a:cubicBezTo>
                  <a:lnTo>
                    <a:pt x="3315" y="2330"/>
                  </a:lnTo>
                  <a:cubicBezTo>
                    <a:pt x="3321" y="2325"/>
                    <a:pt x="3326" y="2322"/>
                    <a:pt x="3332" y="2317"/>
                  </a:cubicBezTo>
                  <a:lnTo>
                    <a:pt x="3332" y="2317"/>
                  </a:lnTo>
                  <a:cubicBezTo>
                    <a:pt x="3336" y="2315"/>
                    <a:pt x="3340" y="2311"/>
                    <a:pt x="3346" y="2308"/>
                  </a:cubicBezTo>
                  <a:lnTo>
                    <a:pt x="3346" y="2308"/>
                  </a:lnTo>
                  <a:cubicBezTo>
                    <a:pt x="3350" y="2303"/>
                    <a:pt x="3355" y="2300"/>
                    <a:pt x="3361" y="2296"/>
                  </a:cubicBezTo>
                  <a:lnTo>
                    <a:pt x="3361" y="2296"/>
                  </a:lnTo>
                  <a:cubicBezTo>
                    <a:pt x="3365" y="2293"/>
                    <a:pt x="3369" y="2290"/>
                    <a:pt x="3373" y="2286"/>
                  </a:cubicBezTo>
                  <a:lnTo>
                    <a:pt x="3373" y="2286"/>
                  </a:lnTo>
                  <a:cubicBezTo>
                    <a:pt x="3379" y="2282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0"/>
                    <a:pt x="3397" y="2267"/>
                    <a:pt x="3401" y="2263"/>
                  </a:cubicBezTo>
                  <a:lnTo>
                    <a:pt x="3401" y="2263"/>
                  </a:lnTo>
                  <a:cubicBezTo>
                    <a:pt x="3406" y="2260"/>
                    <a:pt x="3411" y="2256"/>
                    <a:pt x="3415" y="2251"/>
                  </a:cubicBezTo>
                  <a:lnTo>
                    <a:pt x="3415" y="2251"/>
                  </a:lnTo>
                  <a:cubicBezTo>
                    <a:pt x="3420" y="2248"/>
                    <a:pt x="3424" y="2244"/>
                    <a:pt x="3428" y="2242"/>
                  </a:cubicBezTo>
                  <a:lnTo>
                    <a:pt x="3428" y="2242"/>
                  </a:lnTo>
                  <a:cubicBezTo>
                    <a:pt x="3432" y="2238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6"/>
                    <a:pt x="3448" y="2223"/>
                    <a:pt x="3452" y="2220"/>
                  </a:cubicBezTo>
                  <a:lnTo>
                    <a:pt x="3452" y="2220"/>
                  </a:lnTo>
                  <a:cubicBezTo>
                    <a:pt x="3452" y="2219"/>
                    <a:pt x="3453" y="2219"/>
                    <a:pt x="3453" y="2219"/>
                  </a:cubicBezTo>
                  <a:lnTo>
                    <a:pt x="3453" y="2219"/>
                  </a:lnTo>
                  <a:cubicBezTo>
                    <a:pt x="3462" y="2210"/>
                    <a:pt x="3472" y="2201"/>
                    <a:pt x="3481" y="2191"/>
                  </a:cubicBezTo>
                  <a:lnTo>
                    <a:pt x="3481" y="2191"/>
                  </a:lnTo>
                  <a:cubicBezTo>
                    <a:pt x="3483" y="2189"/>
                    <a:pt x="3485" y="2187"/>
                    <a:pt x="3488" y="2184"/>
                  </a:cubicBezTo>
                  <a:lnTo>
                    <a:pt x="3488" y="2184"/>
                  </a:lnTo>
                  <a:cubicBezTo>
                    <a:pt x="3495" y="2178"/>
                    <a:pt x="3502" y="2171"/>
                    <a:pt x="3508" y="2164"/>
                  </a:cubicBezTo>
                  <a:lnTo>
                    <a:pt x="3508" y="2164"/>
                  </a:lnTo>
                  <a:cubicBezTo>
                    <a:pt x="3511" y="2160"/>
                    <a:pt x="3514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1"/>
                  </a:cubicBezTo>
                  <a:lnTo>
                    <a:pt x="3538" y="2131"/>
                  </a:lnTo>
                  <a:cubicBezTo>
                    <a:pt x="3539" y="2129"/>
                    <a:pt x="3541" y="2128"/>
                    <a:pt x="3542" y="2126"/>
                  </a:cubicBezTo>
                  <a:lnTo>
                    <a:pt x="3542" y="2126"/>
                  </a:lnTo>
                  <a:cubicBezTo>
                    <a:pt x="3550" y="2116"/>
                    <a:pt x="3558" y="2107"/>
                    <a:pt x="3565" y="2097"/>
                  </a:cubicBezTo>
                  <a:lnTo>
                    <a:pt x="3565" y="2097"/>
                  </a:lnTo>
                  <a:cubicBezTo>
                    <a:pt x="3566" y="2097"/>
                    <a:pt x="3566" y="2097"/>
                    <a:pt x="3567" y="2096"/>
                  </a:cubicBezTo>
                  <a:lnTo>
                    <a:pt x="3567" y="2096"/>
                  </a:lnTo>
                  <a:cubicBezTo>
                    <a:pt x="3569" y="2093"/>
                    <a:pt x="3571" y="2090"/>
                    <a:pt x="3573" y="2089"/>
                  </a:cubicBezTo>
                  <a:lnTo>
                    <a:pt x="3573" y="2089"/>
                  </a:lnTo>
                  <a:cubicBezTo>
                    <a:pt x="3577" y="2083"/>
                    <a:pt x="3580" y="2077"/>
                    <a:pt x="3585" y="2072"/>
                  </a:cubicBezTo>
                  <a:lnTo>
                    <a:pt x="3585" y="2072"/>
                  </a:lnTo>
                  <a:cubicBezTo>
                    <a:pt x="3587" y="2069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6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2"/>
                    <a:pt x="3608" y="2039"/>
                    <a:pt x="3611" y="2035"/>
                  </a:cubicBezTo>
                  <a:lnTo>
                    <a:pt x="3611" y="2035"/>
                  </a:lnTo>
                  <a:cubicBezTo>
                    <a:pt x="3615" y="2030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6"/>
                    <a:pt x="3626" y="2012"/>
                    <a:pt x="3627" y="2009"/>
                  </a:cubicBezTo>
                  <a:lnTo>
                    <a:pt x="3627" y="2009"/>
                  </a:lnTo>
                  <a:cubicBezTo>
                    <a:pt x="3631" y="2002"/>
                    <a:pt x="3634" y="1997"/>
                    <a:pt x="3638" y="1991"/>
                  </a:cubicBezTo>
                  <a:lnTo>
                    <a:pt x="3638" y="1991"/>
                  </a:lnTo>
                  <a:cubicBezTo>
                    <a:pt x="3640" y="1988"/>
                    <a:pt x="3641" y="1986"/>
                    <a:pt x="3642" y="1984"/>
                  </a:cubicBezTo>
                  <a:lnTo>
                    <a:pt x="3642" y="1984"/>
                  </a:lnTo>
                  <a:cubicBezTo>
                    <a:pt x="3642" y="1983"/>
                    <a:pt x="3643" y="1982"/>
                    <a:pt x="3643" y="1981"/>
                  </a:cubicBezTo>
                  <a:lnTo>
                    <a:pt x="3643" y="1981"/>
                  </a:lnTo>
                  <a:cubicBezTo>
                    <a:pt x="3647" y="1976"/>
                    <a:pt x="3649" y="1971"/>
                    <a:pt x="3652" y="1966"/>
                  </a:cubicBezTo>
                  <a:lnTo>
                    <a:pt x="3652" y="1966"/>
                  </a:lnTo>
                  <a:cubicBezTo>
                    <a:pt x="3654" y="1963"/>
                    <a:pt x="3655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3" y="1944"/>
                    <a:pt x="3666" y="1938"/>
                  </a:cubicBezTo>
                  <a:lnTo>
                    <a:pt x="3666" y="1938"/>
                  </a:lnTo>
                  <a:cubicBezTo>
                    <a:pt x="3668" y="1935"/>
                    <a:pt x="3668" y="1933"/>
                    <a:pt x="3670" y="1930"/>
                  </a:cubicBezTo>
                  <a:lnTo>
                    <a:pt x="3670" y="1930"/>
                  </a:lnTo>
                  <a:cubicBezTo>
                    <a:pt x="3674" y="1921"/>
                    <a:pt x="3678" y="1913"/>
                    <a:pt x="3682" y="1905"/>
                  </a:cubicBezTo>
                  <a:lnTo>
                    <a:pt x="3682" y="1905"/>
                  </a:lnTo>
                  <a:cubicBezTo>
                    <a:pt x="3682" y="1903"/>
                    <a:pt x="3682" y="1902"/>
                    <a:pt x="3683" y="1900"/>
                  </a:cubicBezTo>
                  <a:lnTo>
                    <a:pt x="3683" y="1900"/>
                  </a:lnTo>
                  <a:cubicBezTo>
                    <a:pt x="3686" y="1893"/>
                    <a:pt x="3689" y="1886"/>
                    <a:pt x="3692" y="1879"/>
                  </a:cubicBezTo>
                  <a:lnTo>
                    <a:pt x="3692" y="1879"/>
                  </a:lnTo>
                  <a:cubicBezTo>
                    <a:pt x="3692" y="1878"/>
                    <a:pt x="3692" y="1878"/>
                    <a:pt x="3692" y="1878"/>
                  </a:cubicBezTo>
                  <a:lnTo>
                    <a:pt x="3692" y="1878"/>
                  </a:lnTo>
                  <a:cubicBezTo>
                    <a:pt x="3694" y="1875"/>
                    <a:pt x="3694" y="1871"/>
                    <a:pt x="3696" y="1868"/>
                  </a:cubicBezTo>
                  <a:lnTo>
                    <a:pt x="3696" y="1868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2" y="1849"/>
                    <a:pt x="3703" y="1846"/>
                    <a:pt x="3704" y="1841"/>
                  </a:cubicBezTo>
                  <a:lnTo>
                    <a:pt x="3704" y="1841"/>
                  </a:lnTo>
                  <a:cubicBezTo>
                    <a:pt x="3706" y="1837"/>
                    <a:pt x="3708" y="1832"/>
                    <a:pt x="3708" y="1826"/>
                  </a:cubicBezTo>
                  <a:lnTo>
                    <a:pt x="3708" y="1826"/>
                  </a:lnTo>
                  <a:cubicBezTo>
                    <a:pt x="3710" y="1823"/>
                    <a:pt x="3711" y="1820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5" y="1801"/>
                  </a:cubicBezTo>
                  <a:lnTo>
                    <a:pt x="3715" y="1801"/>
                  </a:lnTo>
                  <a:cubicBezTo>
                    <a:pt x="3717" y="1797"/>
                    <a:pt x="3718" y="1794"/>
                    <a:pt x="3719" y="1789"/>
                  </a:cubicBezTo>
                  <a:lnTo>
                    <a:pt x="3719" y="1789"/>
                  </a:lnTo>
                  <a:cubicBezTo>
                    <a:pt x="3720" y="1785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4"/>
                    <a:pt x="3722" y="1773"/>
                    <a:pt x="3722" y="1773"/>
                  </a:cubicBezTo>
                  <a:lnTo>
                    <a:pt x="3722" y="1773"/>
                  </a:lnTo>
                  <a:cubicBezTo>
                    <a:pt x="3723" y="1769"/>
                    <a:pt x="3723" y="1766"/>
                    <a:pt x="3724" y="1763"/>
                  </a:cubicBezTo>
                  <a:lnTo>
                    <a:pt x="3724" y="1763"/>
                  </a:lnTo>
                  <a:cubicBezTo>
                    <a:pt x="3725" y="1759"/>
                    <a:pt x="3726" y="1754"/>
                    <a:pt x="3727" y="1749"/>
                  </a:cubicBezTo>
                  <a:lnTo>
                    <a:pt x="3727" y="1749"/>
                  </a:lnTo>
                  <a:cubicBezTo>
                    <a:pt x="3727" y="1745"/>
                    <a:pt x="3728" y="1740"/>
                    <a:pt x="3728" y="1737"/>
                  </a:cubicBezTo>
                  <a:lnTo>
                    <a:pt x="3728" y="1737"/>
                  </a:lnTo>
                  <a:cubicBezTo>
                    <a:pt x="3729" y="1732"/>
                    <a:pt x="3729" y="1727"/>
                    <a:pt x="3730" y="1722"/>
                  </a:cubicBezTo>
                  <a:lnTo>
                    <a:pt x="3730" y="1722"/>
                  </a:lnTo>
                  <a:cubicBezTo>
                    <a:pt x="3731" y="1719"/>
                    <a:pt x="3731" y="1714"/>
                    <a:pt x="3731" y="1711"/>
                  </a:cubicBezTo>
                  <a:lnTo>
                    <a:pt x="3731" y="1711"/>
                  </a:lnTo>
                  <a:cubicBezTo>
                    <a:pt x="3732" y="1706"/>
                    <a:pt x="3733" y="1701"/>
                    <a:pt x="3733" y="1696"/>
                  </a:cubicBezTo>
                  <a:lnTo>
                    <a:pt x="3733" y="1696"/>
                  </a:lnTo>
                  <a:cubicBezTo>
                    <a:pt x="3733" y="1693"/>
                    <a:pt x="3734" y="1688"/>
                    <a:pt x="3734" y="1684"/>
                  </a:cubicBezTo>
                  <a:lnTo>
                    <a:pt x="3734" y="1684"/>
                  </a:lnTo>
                  <a:cubicBezTo>
                    <a:pt x="3734" y="1680"/>
                    <a:pt x="3734" y="1674"/>
                    <a:pt x="3735" y="1670"/>
                  </a:cubicBezTo>
                  <a:lnTo>
                    <a:pt x="3735" y="1670"/>
                  </a:lnTo>
                  <a:cubicBezTo>
                    <a:pt x="3735" y="1668"/>
                    <a:pt x="3735" y="1667"/>
                    <a:pt x="3735" y="1666"/>
                  </a:cubicBezTo>
                  <a:lnTo>
                    <a:pt x="3735" y="1666"/>
                  </a:lnTo>
                  <a:cubicBezTo>
                    <a:pt x="3735" y="1660"/>
                    <a:pt x="3735" y="1654"/>
                    <a:pt x="3735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6"/>
                    <a:pt x="3736" y="1199"/>
                    <a:pt x="3735" y="1203"/>
                  </a:cubicBez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703273EE-068E-41AB-85CC-F00BD6CE4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956" y="11414836"/>
              <a:ext cx="3269653" cy="1351097"/>
            </a:xfrm>
            <a:custGeom>
              <a:avLst/>
              <a:gdLst>
                <a:gd name="T0" fmla="*/ 3729 w 3737"/>
                <a:gd name="T1" fmla="*/ 98 h 1544"/>
                <a:gd name="T2" fmla="*/ 3717 w 3737"/>
                <a:gd name="T3" fmla="*/ 163 h 1544"/>
                <a:gd name="T4" fmla="*/ 3693 w 3737"/>
                <a:gd name="T5" fmla="*/ 240 h 1544"/>
                <a:gd name="T6" fmla="*/ 3659 w 3737"/>
                <a:gd name="T7" fmla="*/ 318 h 1544"/>
                <a:gd name="T8" fmla="*/ 3612 w 3737"/>
                <a:gd name="T9" fmla="*/ 396 h 1544"/>
                <a:gd name="T10" fmla="*/ 3566 w 3737"/>
                <a:gd name="T11" fmla="*/ 459 h 1544"/>
                <a:gd name="T12" fmla="*/ 3482 w 3737"/>
                <a:gd name="T13" fmla="*/ 552 h 1544"/>
                <a:gd name="T14" fmla="*/ 3402 w 3737"/>
                <a:gd name="T15" fmla="*/ 625 h 1544"/>
                <a:gd name="T16" fmla="*/ 3317 w 3737"/>
                <a:gd name="T17" fmla="*/ 691 h 1544"/>
                <a:gd name="T18" fmla="*/ 3238 w 3737"/>
                <a:gd name="T19" fmla="*/ 742 h 1544"/>
                <a:gd name="T20" fmla="*/ 3094 w 3737"/>
                <a:gd name="T21" fmla="*/ 823 h 1544"/>
                <a:gd name="T22" fmla="*/ 2953 w 3737"/>
                <a:gd name="T23" fmla="*/ 887 h 1544"/>
                <a:gd name="T24" fmla="*/ 2788 w 3737"/>
                <a:gd name="T25" fmla="*/ 948 h 1544"/>
                <a:gd name="T26" fmla="*/ 2685 w 3737"/>
                <a:gd name="T27" fmla="*/ 980 h 1544"/>
                <a:gd name="T28" fmla="*/ 2552 w 3737"/>
                <a:gd name="T29" fmla="*/ 1013 h 1544"/>
                <a:gd name="T30" fmla="*/ 2439 w 3737"/>
                <a:gd name="T31" fmla="*/ 1035 h 1544"/>
                <a:gd name="T32" fmla="*/ 2261 w 3737"/>
                <a:gd name="T33" fmla="*/ 1062 h 1544"/>
                <a:gd name="T34" fmla="*/ 2134 w 3737"/>
                <a:gd name="T35" fmla="*/ 1075 h 1544"/>
                <a:gd name="T36" fmla="*/ 1976 w 3737"/>
                <a:gd name="T37" fmla="*/ 1084 h 1544"/>
                <a:gd name="T38" fmla="*/ 1857 w 3737"/>
                <a:gd name="T39" fmla="*/ 1086 h 1544"/>
                <a:gd name="T40" fmla="*/ 1720 w 3737"/>
                <a:gd name="T41" fmla="*/ 1082 h 1544"/>
                <a:gd name="T42" fmla="*/ 1609 w 3737"/>
                <a:gd name="T43" fmla="*/ 1075 h 1544"/>
                <a:gd name="T44" fmla="*/ 1471 w 3737"/>
                <a:gd name="T45" fmla="*/ 1061 h 1544"/>
                <a:gd name="T46" fmla="*/ 1340 w 3737"/>
                <a:gd name="T47" fmla="*/ 1041 h 1544"/>
                <a:gd name="T48" fmla="*/ 1204 w 3737"/>
                <a:gd name="T49" fmla="*/ 1014 h 1544"/>
                <a:gd name="T50" fmla="*/ 1093 w 3737"/>
                <a:gd name="T51" fmla="*/ 987 h 1544"/>
                <a:gd name="T52" fmla="*/ 931 w 3737"/>
                <a:gd name="T53" fmla="*/ 938 h 1544"/>
                <a:gd name="T54" fmla="*/ 757 w 3737"/>
                <a:gd name="T55" fmla="*/ 872 h 1544"/>
                <a:gd name="T56" fmla="*/ 554 w 3737"/>
                <a:gd name="T57" fmla="*/ 769 h 1544"/>
                <a:gd name="T58" fmla="*/ 678 w 3737"/>
                <a:gd name="T59" fmla="*/ 1292 h 1544"/>
                <a:gd name="T60" fmla="*/ 822 w 3737"/>
                <a:gd name="T61" fmla="*/ 1356 h 1544"/>
                <a:gd name="T62" fmla="*/ 982 w 3737"/>
                <a:gd name="T63" fmla="*/ 1412 h 1544"/>
                <a:gd name="T64" fmla="*/ 1093 w 3737"/>
                <a:gd name="T65" fmla="*/ 1445 h 1544"/>
                <a:gd name="T66" fmla="*/ 1231 w 3737"/>
                <a:gd name="T67" fmla="*/ 1477 h 1544"/>
                <a:gd name="T68" fmla="*/ 1320 w 3737"/>
                <a:gd name="T69" fmla="*/ 1495 h 1544"/>
                <a:gd name="T70" fmla="*/ 1429 w 3737"/>
                <a:gd name="T71" fmla="*/ 1512 h 1544"/>
                <a:gd name="T72" fmla="*/ 1581 w 3737"/>
                <a:gd name="T73" fmla="*/ 1530 h 1544"/>
                <a:gd name="T74" fmla="*/ 1673 w 3737"/>
                <a:gd name="T75" fmla="*/ 1537 h 1544"/>
                <a:gd name="T76" fmla="*/ 1794 w 3737"/>
                <a:gd name="T77" fmla="*/ 1542 h 1544"/>
                <a:gd name="T78" fmla="*/ 1903 w 3737"/>
                <a:gd name="T79" fmla="*/ 1543 h 1544"/>
                <a:gd name="T80" fmla="*/ 2025 w 3737"/>
                <a:gd name="T81" fmla="*/ 1539 h 1544"/>
                <a:gd name="T82" fmla="*/ 2141 w 3737"/>
                <a:gd name="T83" fmla="*/ 1533 h 1544"/>
                <a:gd name="T84" fmla="*/ 2303 w 3737"/>
                <a:gd name="T85" fmla="*/ 1514 h 1544"/>
                <a:gd name="T86" fmla="*/ 2430 w 3737"/>
                <a:gd name="T87" fmla="*/ 1494 h 1544"/>
                <a:gd name="T88" fmla="*/ 2551 w 3737"/>
                <a:gd name="T89" fmla="*/ 1470 h 1544"/>
                <a:gd name="T90" fmla="*/ 2656 w 3737"/>
                <a:gd name="T91" fmla="*/ 1444 h 1544"/>
                <a:gd name="T92" fmla="*/ 2783 w 3737"/>
                <a:gd name="T93" fmla="*/ 1406 h 1544"/>
                <a:gd name="T94" fmla="*/ 2895 w 3737"/>
                <a:gd name="T95" fmla="*/ 1367 h 1544"/>
                <a:gd name="T96" fmla="*/ 3049 w 3737"/>
                <a:gd name="T97" fmla="*/ 1302 h 1544"/>
                <a:gd name="T98" fmla="*/ 3192 w 3737"/>
                <a:gd name="T99" fmla="*/ 1226 h 1544"/>
                <a:gd name="T100" fmla="*/ 3285 w 3737"/>
                <a:gd name="T101" fmla="*/ 1169 h 1544"/>
                <a:gd name="T102" fmla="*/ 3361 w 3737"/>
                <a:gd name="T103" fmla="*/ 1114 h 1544"/>
                <a:gd name="T104" fmla="*/ 3442 w 3737"/>
                <a:gd name="T105" fmla="*/ 1047 h 1544"/>
                <a:gd name="T106" fmla="*/ 3508 w 3737"/>
                <a:gd name="T107" fmla="*/ 982 h 1544"/>
                <a:gd name="T108" fmla="*/ 3573 w 3737"/>
                <a:gd name="T109" fmla="*/ 907 h 1544"/>
                <a:gd name="T110" fmla="*/ 3622 w 3737"/>
                <a:gd name="T111" fmla="*/ 837 h 1544"/>
                <a:gd name="T112" fmla="*/ 3657 w 3737"/>
                <a:gd name="T113" fmla="*/ 774 h 1544"/>
                <a:gd name="T114" fmla="*/ 3692 w 3737"/>
                <a:gd name="T115" fmla="*/ 697 h 1544"/>
                <a:gd name="T116" fmla="*/ 3712 w 3737"/>
                <a:gd name="T117" fmla="*/ 633 h 1544"/>
                <a:gd name="T118" fmla="*/ 3724 w 3737"/>
                <a:gd name="T119" fmla="*/ 581 h 1544"/>
                <a:gd name="T120" fmla="*/ 3734 w 3737"/>
                <a:gd name="T121" fmla="*/ 502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37" h="1544">
                  <a:moveTo>
                    <a:pt x="3735" y="31"/>
                  </a:moveTo>
                  <a:lnTo>
                    <a:pt x="3735" y="31"/>
                  </a:lnTo>
                  <a:cubicBezTo>
                    <a:pt x="3735" y="35"/>
                    <a:pt x="3735" y="41"/>
                    <a:pt x="3735" y="45"/>
                  </a:cubicBezTo>
                  <a:lnTo>
                    <a:pt x="3735" y="45"/>
                  </a:lnTo>
                  <a:cubicBezTo>
                    <a:pt x="3735" y="49"/>
                    <a:pt x="3735" y="54"/>
                    <a:pt x="3734" y="57"/>
                  </a:cubicBezTo>
                  <a:lnTo>
                    <a:pt x="3734" y="57"/>
                  </a:lnTo>
                  <a:cubicBezTo>
                    <a:pt x="3734" y="62"/>
                    <a:pt x="3733" y="67"/>
                    <a:pt x="3733" y="71"/>
                  </a:cubicBezTo>
                  <a:lnTo>
                    <a:pt x="3733" y="71"/>
                  </a:lnTo>
                  <a:cubicBezTo>
                    <a:pt x="3732" y="75"/>
                    <a:pt x="3732" y="80"/>
                    <a:pt x="3731" y="83"/>
                  </a:cubicBezTo>
                  <a:lnTo>
                    <a:pt x="3731" y="83"/>
                  </a:lnTo>
                  <a:cubicBezTo>
                    <a:pt x="3731" y="89"/>
                    <a:pt x="3730" y="93"/>
                    <a:pt x="3729" y="98"/>
                  </a:cubicBezTo>
                  <a:lnTo>
                    <a:pt x="3729" y="98"/>
                  </a:lnTo>
                  <a:cubicBezTo>
                    <a:pt x="3729" y="102"/>
                    <a:pt x="3728" y="106"/>
                    <a:pt x="3728" y="110"/>
                  </a:cubicBezTo>
                  <a:lnTo>
                    <a:pt x="3728" y="110"/>
                  </a:lnTo>
                  <a:cubicBezTo>
                    <a:pt x="3727" y="114"/>
                    <a:pt x="3726" y="120"/>
                    <a:pt x="3725" y="124"/>
                  </a:cubicBezTo>
                  <a:lnTo>
                    <a:pt x="3725" y="124"/>
                  </a:lnTo>
                  <a:cubicBezTo>
                    <a:pt x="3724" y="128"/>
                    <a:pt x="3724" y="132"/>
                    <a:pt x="3723" y="136"/>
                  </a:cubicBezTo>
                  <a:lnTo>
                    <a:pt x="3723" y="136"/>
                  </a:lnTo>
                  <a:cubicBezTo>
                    <a:pt x="3722" y="141"/>
                    <a:pt x="3721" y="146"/>
                    <a:pt x="3720" y="150"/>
                  </a:cubicBezTo>
                  <a:lnTo>
                    <a:pt x="3720" y="150"/>
                  </a:lnTo>
                  <a:cubicBezTo>
                    <a:pt x="3719" y="154"/>
                    <a:pt x="3718" y="158"/>
                    <a:pt x="3717" y="163"/>
                  </a:cubicBezTo>
                  <a:lnTo>
                    <a:pt x="3717" y="163"/>
                  </a:lnTo>
                  <a:cubicBezTo>
                    <a:pt x="3716" y="167"/>
                    <a:pt x="3715" y="172"/>
                    <a:pt x="3714" y="177"/>
                  </a:cubicBezTo>
                  <a:lnTo>
                    <a:pt x="3714" y="177"/>
                  </a:lnTo>
                  <a:cubicBezTo>
                    <a:pt x="3712" y="180"/>
                    <a:pt x="3711" y="184"/>
                    <a:pt x="3710" y="188"/>
                  </a:cubicBezTo>
                  <a:lnTo>
                    <a:pt x="3710" y="188"/>
                  </a:lnTo>
                  <a:cubicBezTo>
                    <a:pt x="3708" y="193"/>
                    <a:pt x="3708" y="198"/>
                    <a:pt x="3706" y="202"/>
                  </a:cubicBezTo>
                  <a:lnTo>
                    <a:pt x="3706" y="202"/>
                  </a:lnTo>
                  <a:cubicBezTo>
                    <a:pt x="3704" y="206"/>
                    <a:pt x="3703" y="210"/>
                    <a:pt x="3702" y="214"/>
                  </a:cubicBezTo>
                  <a:lnTo>
                    <a:pt x="3702" y="214"/>
                  </a:lnTo>
                  <a:cubicBezTo>
                    <a:pt x="3701" y="219"/>
                    <a:pt x="3699" y="224"/>
                    <a:pt x="3697" y="230"/>
                  </a:cubicBezTo>
                  <a:lnTo>
                    <a:pt x="3697" y="230"/>
                  </a:lnTo>
                  <a:cubicBezTo>
                    <a:pt x="3696" y="233"/>
                    <a:pt x="3694" y="237"/>
                    <a:pt x="3693" y="240"/>
                  </a:cubicBezTo>
                  <a:lnTo>
                    <a:pt x="3693" y="240"/>
                  </a:lnTo>
                  <a:cubicBezTo>
                    <a:pt x="3690" y="247"/>
                    <a:pt x="3688" y="255"/>
                    <a:pt x="3684" y="262"/>
                  </a:cubicBezTo>
                  <a:lnTo>
                    <a:pt x="3684" y="262"/>
                  </a:lnTo>
                  <a:cubicBezTo>
                    <a:pt x="3684" y="262"/>
                    <a:pt x="3683" y="265"/>
                    <a:pt x="3682" y="266"/>
                  </a:cubicBezTo>
                  <a:lnTo>
                    <a:pt x="3682" y="266"/>
                  </a:lnTo>
                  <a:cubicBezTo>
                    <a:pt x="3679" y="274"/>
                    <a:pt x="3675" y="283"/>
                    <a:pt x="3671" y="291"/>
                  </a:cubicBezTo>
                  <a:lnTo>
                    <a:pt x="3671" y="291"/>
                  </a:lnTo>
                  <a:cubicBezTo>
                    <a:pt x="3670" y="294"/>
                    <a:pt x="3668" y="297"/>
                    <a:pt x="3668" y="299"/>
                  </a:cubicBezTo>
                  <a:lnTo>
                    <a:pt x="3668" y="299"/>
                  </a:lnTo>
                  <a:cubicBezTo>
                    <a:pt x="3664" y="305"/>
                    <a:pt x="3661" y="311"/>
                    <a:pt x="3659" y="318"/>
                  </a:cubicBezTo>
                  <a:lnTo>
                    <a:pt x="3659" y="318"/>
                  </a:lnTo>
                  <a:cubicBezTo>
                    <a:pt x="3657" y="321"/>
                    <a:pt x="3655" y="323"/>
                    <a:pt x="3653" y="327"/>
                  </a:cubicBezTo>
                  <a:lnTo>
                    <a:pt x="3653" y="327"/>
                  </a:lnTo>
                  <a:cubicBezTo>
                    <a:pt x="3650" y="332"/>
                    <a:pt x="3647" y="337"/>
                    <a:pt x="3645" y="343"/>
                  </a:cubicBezTo>
                  <a:lnTo>
                    <a:pt x="3645" y="343"/>
                  </a:lnTo>
                  <a:cubicBezTo>
                    <a:pt x="3643" y="346"/>
                    <a:pt x="3641" y="349"/>
                    <a:pt x="3640" y="352"/>
                  </a:cubicBezTo>
                  <a:lnTo>
                    <a:pt x="3640" y="352"/>
                  </a:lnTo>
                  <a:cubicBezTo>
                    <a:pt x="3636" y="357"/>
                    <a:pt x="3633" y="364"/>
                    <a:pt x="3629" y="370"/>
                  </a:cubicBezTo>
                  <a:lnTo>
                    <a:pt x="3629" y="370"/>
                  </a:lnTo>
                  <a:cubicBezTo>
                    <a:pt x="3627" y="373"/>
                    <a:pt x="3625" y="377"/>
                    <a:pt x="3622" y="380"/>
                  </a:cubicBezTo>
                  <a:lnTo>
                    <a:pt x="3622" y="380"/>
                  </a:lnTo>
                  <a:cubicBezTo>
                    <a:pt x="3619" y="385"/>
                    <a:pt x="3615" y="390"/>
                    <a:pt x="3612" y="396"/>
                  </a:cubicBezTo>
                  <a:lnTo>
                    <a:pt x="3612" y="396"/>
                  </a:lnTo>
                  <a:cubicBezTo>
                    <a:pt x="3610" y="400"/>
                    <a:pt x="3608" y="403"/>
                    <a:pt x="3605" y="407"/>
                  </a:cubicBezTo>
                  <a:lnTo>
                    <a:pt x="3605" y="407"/>
                  </a:lnTo>
                  <a:cubicBezTo>
                    <a:pt x="3601" y="412"/>
                    <a:pt x="3598" y="417"/>
                    <a:pt x="3594" y="423"/>
                  </a:cubicBezTo>
                  <a:lnTo>
                    <a:pt x="3594" y="423"/>
                  </a:lnTo>
                  <a:cubicBezTo>
                    <a:pt x="3591" y="426"/>
                    <a:pt x="3588" y="430"/>
                    <a:pt x="3587" y="433"/>
                  </a:cubicBezTo>
                  <a:lnTo>
                    <a:pt x="3587" y="433"/>
                  </a:lnTo>
                  <a:cubicBezTo>
                    <a:pt x="3582" y="438"/>
                    <a:pt x="3578" y="444"/>
                    <a:pt x="3573" y="450"/>
                  </a:cubicBezTo>
                  <a:lnTo>
                    <a:pt x="3573" y="450"/>
                  </a:lnTo>
                  <a:cubicBezTo>
                    <a:pt x="3572" y="452"/>
                    <a:pt x="3569" y="456"/>
                    <a:pt x="3566" y="459"/>
                  </a:cubicBezTo>
                  <a:lnTo>
                    <a:pt x="3566" y="459"/>
                  </a:lnTo>
                  <a:cubicBezTo>
                    <a:pt x="3559" y="468"/>
                    <a:pt x="3551" y="477"/>
                    <a:pt x="3543" y="487"/>
                  </a:cubicBezTo>
                  <a:lnTo>
                    <a:pt x="3543" y="487"/>
                  </a:lnTo>
                  <a:cubicBezTo>
                    <a:pt x="3542" y="489"/>
                    <a:pt x="3541" y="491"/>
                    <a:pt x="3539" y="491"/>
                  </a:cubicBezTo>
                  <a:lnTo>
                    <a:pt x="3539" y="491"/>
                  </a:lnTo>
                  <a:cubicBezTo>
                    <a:pt x="3532" y="500"/>
                    <a:pt x="3525" y="508"/>
                    <a:pt x="3518" y="516"/>
                  </a:cubicBezTo>
                  <a:lnTo>
                    <a:pt x="3518" y="516"/>
                  </a:lnTo>
                  <a:cubicBezTo>
                    <a:pt x="3515" y="519"/>
                    <a:pt x="3513" y="521"/>
                    <a:pt x="3510" y="524"/>
                  </a:cubicBezTo>
                  <a:lnTo>
                    <a:pt x="3510" y="524"/>
                  </a:lnTo>
                  <a:cubicBezTo>
                    <a:pt x="3503" y="531"/>
                    <a:pt x="3496" y="538"/>
                    <a:pt x="3489" y="545"/>
                  </a:cubicBezTo>
                  <a:lnTo>
                    <a:pt x="3489" y="545"/>
                  </a:lnTo>
                  <a:cubicBezTo>
                    <a:pt x="3488" y="548"/>
                    <a:pt x="3485" y="550"/>
                    <a:pt x="3482" y="552"/>
                  </a:cubicBezTo>
                  <a:lnTo>
                    <a:pt x="3482" y="552"/>
                  </a:lnTo>
                  <a:cubicBezTo>
                    <a:pt x="3474" y="562"/>
                    <a:pt x="3464" y="571"/>
                    <a:pt x="3453" y="580"/>
                  </a:cubicBezTo>
                  <a:lnTo>
                    <a:pt x="3453" y="580"/>
                  </a:lnTo>
                  <a:cubicBezTo>
                    <a:pt x="3450" y="583"/>
                    <a:pt x="3446" y="586"/>
                    <a:pt x="3443" y="590"/>
                  </a:cubicBezTo>
                  <a:lnTo>
                    <a:pt x="3443" y="590"/>
                  </a:lnTo>
                  <a:cubicBezTo>
                    <a:pt x="3438" y="594"/>
                    <a:pt x="3433" y="598"/>
                    <a:pt x="3429" y="602"/>
                  </a:cubicBezTo>
                  <a:lnTo>
                    <a:pt x="3429" y="602"/>
                  </a:lnTo>
                  <a:cubicBezTo>
                    <a:pt x="3425" y="605"/>
                    <a:pt x="3421" y="609"/>
                    <a:pt x="3417" y="612"/>
                  </a:cubicBezTo>
                  <a:lnTo>
                    <a:pt x="3417" y="612"/>
                  </a:lnTo>
                  <a:cubicBezTo>
                    <a:pt x="3412" y="617"/>
                    <a:pt x="3407" y="621"/>
                    <a:pt x="3402" y="625"/>
                  </a:cubicBezTo>
                  <a:lnTo>
                    <a:pt x="3402" y="625"/>
                  </a:lnTo>
                  <a:cubicBezTo>
                    <a:pt x="3399" y="628"/>
                    <a:pt x="3394" y="632"/>
                    <a:pt x="3390" y="635"/>
                  </a:cubicBezTo>
                  <a:lnTo>
                    <a:pt x="3390" y="635"/>
                  </a:lnTo>
                  <a:cubicBezTo>
                    <a:pt x="3385" y="639"/>
                    <a:pt x="3380" y="643"/>
                    <a:pt x="3375" y="647"/>
                  </a:cubicBezTo>
                  <a:lnTo>
                    <a:pt x="3375" y="647"/>
                  </a:lnTo>
                  <a:cubicBezTo>
                    <a:pt x="3371" y="651"/>
                    <a:pt x="3366" y="653"/>
                    <a:pt x="3362" y="657"/>
                  </a:cubicBezTo>
                  <a:lnTo>
                    <a:pt x="3362" y="657"/>
                  </a:lnTo>
                  <a:cubicBezTo>
                    <a:pt x="3357" y="661"/>
                    <a:pt x="3352" y="665"/>
                    <a:pt x="3347" y="669"/>
                  </a:cubicBezTo>
                  <a:lnTo>
                    <a:pt x="3347" y="669"/>
                  </a:lnTo>
                  <a:cubicBezTo>
                    <a:pt x="3342" y="672"/>
                    <a:pt x="3337" y="676"/>
                    <a:pt x="3333" y="679"/>
                  </a:cubicBezTo>
                  <a:lnTo>
                    <a:pt x="3333" y="679"/>
                  </a:lnTo>
                  <a:cubicBezTo>
                    <a:pt x="3327" y="683"/>
                    <a:pt x="3322" y="686"/>
                    <a:pt x="3317" y="691"/>
                  </a:cubicBezTo>
                  <a:lnTo>
                    <a:pt x="3317" y="691"/>
                  </a:lnTo>
                  <a:cubicBezTo>
                    <a:pt x="3312" y="693"/>
                    <a:pt x="3307" y="697"/>
                    <a:pt x="3302" y="700"/>
                  </a:cubicBezTo>
                  <a:lnTo>
                    <a:pt x="3302" y="700"/>
                  </a:lnTo>
                  <a:cubicBezTo>
                    <a:pt x="3297" y="704"/>
                    <a:pt x="3291" y="708"/>
                    <a:pt x="3286" y="711"/>
                  </a:cubicBezTo>
                  <a:lnTo>
                    <a:pt x="3286" y="711"/>
                  </a:lnTo>
                  <a:cubicBezTo>
                    <a:pt x="3281" y="715"/>
                    <a:pt x="3276" y="718"/>
                    <a:pt x="3272" y="721"/>
                  </a:cubicBezTo>
                  <a:lnTo>
                    <a:pt x="3272" y="721"/>
                  </a:lnTo>
                  <a:cubicBezTo>
                    <a:pt x="3266" y="725"/>
                    <a:pt x="3260" y="729"/>
                    <a:pt x="3254" y="732"/>
                  </a:cubicBezTo>
                  <a:lnTo>
                    <a:pt x="3254" y="732"/>
                  </a:lnTo>
                  <a:cubicBezTo>
                    <a:pt x="3249" y="736"/>
                    <a:pt x="3244" y="739"/>
                    <a:pt x="3238" y="742"/>
                  </a:cubicBezTo>
                  <a:lnTo>
                    <a:pt x="3238" y="742"/>
                  </a:lnTo>
                  <a:cubicBezTo>
                    <a:pt x="3233" y="746"/>
                    <a:pt x="3227" y="749"/>
                    <a:pt x="3221" y="753"/>
                  </a:cubicBezTo>
                  <a:lnTo>
                    <a:pt x="3221" y="753"/>
                  </a:lnTo>
                  <a:cubicBezTo>
                    <a:pt x="3212" y="759"/>
                    <a:pt x="3203" y="764"/>
                    <a:pt x="3193" y="769"/>
                  </a:cubicBezTo>
                  <a:lnTo>
                    <a:pt x="3193" y="769"/>
                  </a:lnTo>
                  <a:cubicBezTo>
                    <a:pt x="3179" y="778"/>
                    <a:pt x="3166" y="785"/>
                    <a:pt x="3152" y="793"/>
                  </a:cubicBezTo>
                  <a:lnTo>
                    <a:pt x="3152" y="793"/>
                  </a:lnTo>
                  <a:cubicBezTo>
                    <a:pt x="3147" y="795"/>
                    <a:pt x="3143" y="798"/>
                    <a:pt x="3138" y="799"/>
                  </a:cubicBezTo>
                  <a:lnTo>
                    <a:pt x="3138" y="799"/>
                  </a:lnTo>
                  <a:cubicBezTo>
                    <a:pt x="3128" y="806"/>
                    <a:pt x="3117" y="812"/>
                    <a:pt x="3106" y="817"/>
                  </a:cubicBezTo>
                  <a:lnTo>
                    <a:pt x="3106" y="817"/>
                  </a:lnTo>
                  <a:cubicBezTo>
                    <a:pt x="3102" y="820"/>
                    <a:pt x="3097" y="821"/>
                    <a:pt x="3094" y="823"/>
                  </a:cubicBezTo>
                  <a:lnTo>
                    <a:pt x="3094" y="823"/>
                  </a:lnTo>
                  <a:cubicBezTo>
                    <a:pt x="3079" y="831"/>
                    <a:pt x="3064" y="838"/>
                    <a:pt x="3050" y="845"/>
                  </a:cubicBezTo>
                  <a:lnTo>
                    <a:pt x="3050" y="845"/>
                  </a:lnTo>
                  <a:cubicBezTo>
                    <a:pt x="3047" y="845"/>
                    <a:pt x="3044" y="848"/>
                    <a:pt x="3042" y="848"/>
                  </a:cubicBezTo>
                  <a:lnTo>
                    <a:pt x="3042" y="848"/>
                  </a:lnTo>
                  <a:cubicBezTo>
                    <a:pt x="3030" y="855"/>
                    <a:pt x="3017" y="859"/>
                    <a:pt x="3004" y="866"/>
                  </a:cubicBezTo>
                  <a:lnTo>
                    <a:pt x="3004" y="866"/>
                  </a:lnTo>
                  <a:cubicBezTo>
                    <a:pt x="2999" y="867"/>
                    <a:pt x="2995" y="870"/>
                    <a:pt x="2990" y="872"/>
                  </a:cubicBezTo>
                  <a:lnTo>
                    <a:pt x="2990" y="872"/>
                  </a:lnTo>
                  <a:cubicBezTo>
                    <a:pt x="2977" y="877"/>
                    <a:pt x="2965" y="882"/>
                    <a:pt x="2953" y="887"/>
                  </a:cubicBezTo>
                  <a:lnTo>
                    <a:pt x="2953" y="887"/>
                  </a:lnTo>
                  <a:cubicBezTo>
                    <a:pt x="2950" y="889"/>
                    <a:pt x="2946" y="890"/>
                    <a:pt x="2944" y="892"/>
                  </a:cubicBezTo>
                  <a:lnTo>
                    <a:pt x="2944" y="892"/>
                  </a:lnTo>
                  <a:cubicBezTo>
                    <a:pt x="2928" y="898"/>
                    <a:pt x="2912" y="904"/>
                    <a:pt x="2897" y="910"/>
                  </a:cubicBezTo>
                  <a:lnTo>
                    <a:pt x="2897" y="910"/>
                  </a:lnTo>
                  <a:cubicBezTo>
                    <a:pt x="2892" y="912"/>
                    <a:pt x="2888" y="912"/>
                    <a:pt x="2884" y="915"/>
                  </a:cubicBezTo>
                  <a:lnTo>
                    <a:pt x="2884" y="915"/>
                  </a:lnTo>
                  <a:cubicBezTo>
                    <a:pt x="2872" y="919"/>
                    <a:pt x="2860" y="923"/>
                    <a:pt x="2847" y="929"/>
                  </a:cubicBezTo>
                  <a:lnTo>
                    <a:pt x="2847" y="929"/>
                  </a:lnTo>
                  <a:cubicBezTo>
                    <a:pt x="2842" y="929"/>
                    <a:pt x="2837" y="931"/>
                    <a:pt x="2833" y="933"/>
                  </a:cubicBezTo>
                  <a:lnTo>
                    <a:pt x="2833" y="933"/>
                  </a:lnTo>
                  <a:cubicBezTo>
                    <a:pt x="2818" y="938"/>
                    <a:pt x="2803" y="943"/>
                    <a:pt x="2788" y="948"/>
                  </a:cubicBezTo>
                  <a:lnTo>
                    <a:pt x="2788" y="948"/>
                  </a:lnTo>
                  <a:cubicBezTo>
                    <a:pt x="2786" y="948"/>
                    <a:pt x="2785" y="949"/>
                    <a:pt x="2784" y="949"/>
                  </a:cubicBezTo>
                  <a:lnTo>
                    <a:pt x="2784" y="949"/>
                  </a:lnTo>
                  <a:cubicBezTo>
                    <a:pt x="2770" y="954"/>
                    <a:pt x="2757" y="958"/>
                    <a:pt x="2743" y="962"/>
                  </a:cubicBezTo>
                  <a:lnTo>
                    <a:pt x="2743" y="962"/>
                  </a:lnTo>
                  <a:cubicBezTo>
                    <a:pt x="2739" y="963"/>
                    <a:pt x="2736" y="964"/>
                    <a:pt x="2733" y="966"/>
                  </a:cubicBezTo>
                  <a:lnTo>
                    <a:pt x="2733" y="966"/>
                  </a:lnTo>
                  <a:cubicBezTo>
                    <a:pt x="2722" y="968"/>
                    <a:pt x="2711" y="972"/>
                    <a:pt x="2701" y="975"/>
                  </a:cubicBezTo>
                  <a:lnTo>
                    <a:pt x="2701" y="975"/>
                  </a:lnTo>
                  <a:cubicBezTo>
                    <a:pt x="2696" y="976"/>
                    <a:pt x="2690" y="978"/>
                    <a:pt x="2685" y="980"/>
                  </a:cubicBezTo>
                  <a:lnTo>
                    <a:pt x="2685" y="980"/>
                  </a:lnTo>
                  <a:cubicBezTo>
                    <a:pt x="2676" y="982"/>
                    <a:pt x="2667" y="984"/>
                    <a:pt x="2658" y="986"/>
                  </a:cubicBezTo>
                  <a:lnTo>
                    <a:pt x="2658" y="986"/>
                  </a:lnTo>
                  <a:cubicBezTo>
                    <a:pt x="2652" y="989"/>
                    <a:pt x="2646" y="990"/>
                    <a:pt x="2640" y="991"/>
                  </a:cubicBezTo>
                  <a:lnTo>
                    <a:pt x="2640" y="991"/>
                  </a:lnTo>
                  <a:cubicBezTo>
                    <a:pt x="2632" y="993"/>
                    <a:pt x="2623" y="996"/>
                    <a:pt x="2615" y="998"/>
                  </a:cubicBezTo>
                  <a:lnTo>
                    <a:pt x="2615" y="998"/>
                  </a:lnTo>
                  <a:cubicBezTo>
                    <a:pt x="2608" y="1000"/>
                    <a:pt x="2602" y="1000"/>
                    <a:pt x="2596" y="1002"/>
                  </a:cubicBezTo>
                  <a:lnTo>
                    <a:pt x="2596" y="1002"/>
                  </a:lnTo>
                  <a:cubicBezTo>
                    <a:pt x="2588" y="1004"/>
                    <a:pt x="2580" y="1007"/>
                    <a:pt x="2572" y="1008"/>
                  </a:cubicBezTo>
                  <a:lnTo>
                    <a:pt x="2572" y="1008"/>
                  </a:lnTo>
                  <a:cubicBezTo>
                    <a:pt x="2565" y="1009"/>
                    <a:pt x="2559" y="1011"/>
                    <a:pt x="2552" y="1013"/>
                  </a:cubicBezTo>
                  <a:lnTo>
                    <a:pt x="2552" y="1013"/>
                  </a:lnTo>
                  <a:cubicBezTo>
                    <a:pt x="2544" y="1014"/>
                    <a:pt x="2536" y="1016"/>
                    <a:pt x="2528" y="1018"/>
                  </a:cubicBezTo>
                  <a:lnTo>
                    <a:pt x="2528" y="1018"/>
                  </a:lnTo>
                  <a:cubicBezTo>
                    <a:pt x="2521" y="1020"/>
                    <a:pt x="2515" y="1021"/>
                    <a:pt x="2509" y="1022"/>
                  </a:cubicBezTo>
                  <a:lnTo>
                    <a:pt x="2509" y="1022"/>
                  </a:lnTo>
                  <a:cubicBezTo>
                    <a:pt x="2500" y="1024"/>
                    <a:pt x="2493" y="1026"/>
                    <a:pt x="2484" y="1027"/>
                  </a:cubicBezTo>
                  <a:lnTo>
                    <a:pt x="2484" y="1027"/>
                  </a:lnTo>
                  <a:cubicBezTo>
                    <a:pt x="2478" y="1028"/>
                    <a:pt x="2471" y="1030"/>
                    <a:pt x="2464" y="1031"/>
                  </a:cubicBezTo>
                  <a:lnTo>
                    <a:pt x="2464" y="1031"/>
                  </a:lnTo>
                  <a:cubicBezTo>
                    <a:pt x="2456" y="1033"/>
                    <a:pt x="2448" y="1035"/>
                    <a:pt x="2439" y="1035"/>
                  </a:cubicBezTo>
                  <a:lnTo>
                    <a:pt x="2439" y="1035"/>
                  </a:lnTo>
                  <a:cubicBezTo>
                    <a:pt x="2435" y="1036"/>
                    <a:pt x="2428" y="1038"/>
                    <a:pt x="2422" y="1039"/>
                  </a:cubicBezTo>
                  <a:lnTo>
                    <a:pt x="2422" y="1039"/>
                  </a:lnTo>
                  <a:cubicBezTo>
                    <a:pt x="2409" y="1042"/>
                    <a:pt x="2395" y="1043"/>
                    <a:pt x="2381" y="1046"/>
                  </a:cubicBezTo>
                  <a:lnTo>
                    <a:pt x="2381" y="1046"/>
                  </a:lnTo>
                  <a:cubicBezTo>
                    <a:pt x="2377" y="1047"/>
                    <a:pt x="2372" y="1047"/>
                    <a:pt x="2368" y="1048"/>
                  </a:cubicBezTo>
                  <a:lnTo>
                    <a:pt x="2368" y="1048"/>
                  </a:lnTo>
                  <a:cubicBezTo>
                    <a:pt x="2351" y="1050"/>
                    <a:pt x="2333" y="1053"/>
                    <a:pt x="2316" y="1056"/>
                  </a:cubicBezTo>
                  <a:lnTo>
                    <a:pt x="2316" y="1056"/>
                  </a:lnTo>
                  <a:cubicBezTo>
                    <a:pt x="2312" y="1056"/>
                    <a:pt x="2308" y="1057"/>
                    <a:pt x="2304" y="1057"/>
                  </a:cubicBezTo>
                  <a:lnTo>
                    <a:pt x="2304" y="1057"/>
                  </a:lnTo>
                  <a:cubicBezTo>
                    <a:pt x="2290" y="1059"/>
                    <a:pt x="2276" y="1061"/>
                    <a:pt x="2261" y="1062"/>
                  </a:cubicBezTo>
                  <a:lnTo>
                    <a:pt x="2261" y="1062"/>
                  </a:lnTo>
                  <a:cubicBezTo>
                    <a:pt x="2256" y="1063"/>
                    <a:pt x="2251" y="1064"/>
                    <a:pt x="2245" y="1065"/>
                  </a:cubicBezTo>
                  <a:lnTo>
                    <a:pt x="2245" y="1065"/>
                  </a:lnTo>
                  <a:cubicBezTo>
                    <a:pt x="2231" y="1067"/>
                    <a:pt x="2216" y="1068"/>
                    <a:pt x="2201" y="1069"/>
                  </a:cubicBezTo>
                  <a:lnTo>
                    <a:pt x="2201" y="1069"/>
                  </a:lnTo>
                  <a:cubicBezTo>
                    <a:pt x="2198" y="1070"/>
                    <a:pt x="2194" y="1070"/>
                    <a:pt x="2191" y="1070"/>
                  </a:cubicBezTo>
                  <a:lnTo>
                    <a:pt x="2191" y="1070"/>
                  </a:lnTo>
                  <a:cubicBezTo>
                    <a:pt x="2174" y="1072"/>
                    <a:pt x="2159" y="1074"/>
                    <a:pt x="2142" y="1075"/>
                  </a:cubicBezTo>
                  <a:lnTo>
                    <a:pt x="2142" y="1075"/>
                  </a:lnTo>
                  <a:cubicBezTo>
                    <a:pt x="2139" y="1075"/>
                    <a:pt x="2137" y="1075"/>
                    <a:pt x="2134" y="1075"/>
                  </a:cubicBezTo>
                  <a:lnTo>
                    <a:pt x="2134" y="1075"/>
                  </a:lnTo>
                  <a:cubicBezTo>
                    <a:pt x="2121" y="1076"/>
                    <a:pt x="2107" y="1078"/>
                    <a:pt x="2094" y="1079"/>
                  </a:cubicBezTo>
                  <a:lnTo>
                    <a:pt x="2094" y="1079"/>
                  </a:lnTo>
                  <a:cubicBezTo>
                    <a:pt x="2088" y="1079"/>
                    <a:pt x="2083" y="1080"/>
                    <a:pt x="2077" y="1080"/>
                  </a:cubicBezTo>
                  <a:lnTo>
                    <a:pt x="2077" y="1080"/>
                  </a:lnTo>
                  <a:cubicBezTo>
                    <a:pt x="2066" y="1081"/>
                    <a:pt x="2056" y="1081"/>
                    <a:pt x="2045" y="1081"/>
                  </a:cubicBezTo>
                  <a:lnTo>
                    <a:pt x="2045" y="1081"/>
                  </a:lnTo>
                  <a:cubicBezTo>
                    <a:pt x="2039" y="1081"/>
                    <a:pt x="2032" y="1082"/>
                    <a:pt x="2026" y="1082"/>
                  </a:cubicBezTo>
                  <a:lnTo>
                    <a:pt x="2026" y="1082"/>
                  </a:lnTo>
                  <a:cubicBezTo>
                    <a:pt x="2016" y="1083"/>
                    <a:pt x="2006" y="1083"/>
                    <a:pt x="1996" y="1084"/>
                  </a:cubicBezTo>
                  <a:lnTo>
                    <a:pt x="1996" y="1084"/>
                  </a:lnTo>
                  <a:cubicBezTo>
                    <a:pt x="1990" y="1084"/>
                    <a:pt x="1983" y="1084"/>
                    <a:pt x="1976" y="1084"/>
                  </a:cubicBezTo>
                  <a:lnTo>
                    <a:pt x="1976" y="1084"/>
                  </a:lnTo>
                  <a:cubicBezTo>
                    <a:pt x="1968" y="1085"/>
                    <a:pt x="1959" y="1085"/>
                    <a:pt x="1951" y="1085"/>
                  </a:cubicBezTo>
                  <a:lnTo>
                    <a:pt x="1951" y="1085"/>
                  </a:lnTo>
                  <a:cubicBezTo>
                    <a:pt x="1944" y="1085"/>
                    <a:pt x="1937" y="1086"/>
                    <a:pt x="1930" y="1086"/>
                  </a:cubicBezTo>
                  <a:lnTo>
                    <a:pt x="1930" y="1086"/>
                  </a:lnTo>
                  <a:cubicBezTo>
                    <a:pt x="1921" y="1086"/>
                    <a:pt x="1912" y="1086"/>
                    <a:pt x="1905" y="1086"/>
                  </a:cubicBezTo>
                  <a:lnTo>
                    <a:pt x="1905" y="1086"/>
                  </a:lnTo>
                  <a:cubicBezTo>
                    <a:pt x="1898" y="1086"/>
                    <a:pt x="1891" y="1086"/>
                    <a:pt x="1884" y="1086"/>
                  </a:cubicBezTo>
                  <a:lnTo>
                    <a:pt x="1884" y="1086"/>
                  </a:lnTo>
                  <a:cubicBezTo>
                    <a:pt x="1875" y="1086"/>
                    <a:pt x="1866" y="1086"/>
                    <a:pt x="1857" y="1086"/>
                  </a:cubicBezTo>
                  <a:lnTo>
                    <a:pt x="1857" y="1086"/>
                  </a:lnTo>
                  <a:cubicBezTo>
                    <a:pt x="1850" y="1086"/>
                    <a:pt x="1843" y="1086"/>
                    <a:pt x="1836" y="1086"/>
                  </a:cubicBezTo>
                  <a:lnTo>
                    <a:pt x="1836" y="1086"/>
                  </a:lnTo>
                  <a:cubicBezTo>
                    <a:pt x="1828" y="1086"/>
                    <a:pt x="1819" y="1086"/>
                    <a:pt x="1810" y="1085"/>
                  </a:cubicBezTo>
                  <a:lnTo>
                    <a:pt x="1810" y="1085"/>
                  </a:lnTo>
                  <a:cubicBezTo>
                    <a:pt x="1803" y="1085"/>
                    <a:pt x="1797" y="1085"/>
                    <a:pt x="1790" y="1085"/>
                  </a:cubicBezTo>
                  <a:lnTo>
                    <a:pt x="1790" y="1085"/>
                  </a:lnTo>
                  <a:cubicBezTo>
                    <a:pt x="1782" y="1085"/>
                    <a:pt x="1774" y="1084"/>
                    <a:pt x="1766" y="1084"/>
                  </a:cubicBezTo>
                  <a:lnTo>
                    <a:pt x="1766" y="1084"/>
                  </a:lnTo>
                  <a:cubicBezTo>
                    <a:pt x="1759" y="1084"/>
                    <a:pt x="1752" y="1084"/>
                    <a:pt x="1745" y="1083"/>
                  </a:cubicBezTo>
                  <a:lnTo>
                    <a:pt x="1745" y="1083"/>
                  </a:lnTo>
                  <a:cubicBezTo>
                    <a:pt x="1736" y="1083"/>
                    <a:pt x="1729" y="1082"/>
                    <a:pt x="1720" y="1082"/>
                  </a:cubicBezTo>
                  <a:lnTo>
                    <a:pt x="1720" y="1082"/>
                  </a:lnTo>
                  <a:cubicBezTo>
                    <a:pt x="1713" y="1082"/>
                    <a:pt x="1707" y="1081"/>
                    <a:pt x="1700" y="1081"/>
                  </a:cubicBezTo>
                  <a:lnTo>
                    <a:pt x="1700" y="1081"/>
                  </a:lnTo>
                  <a:cubicBezTo>
                    <a:pt x="1691" y="1081"/>
                    <a:pt x="1683" y="1081"/>
                    <a:pt x="1675" y="1080"/>
                  </a:cubicBezTo>
                  <a:lnTo>
                    <a:pt x="1675" y="1080"/>
                  </a:lnTo>
                  <a:cubicBezTo>
                    <a:pt x="1668" y="1080"/>
                    <a:pt x="1661" y="1079"/>
                    <a:pt x="1655" y="1079"/>
                  </a:cubicBezTo>
                  <a:lnTo>
                    <a:pt x="1655" y="1079"/>
                  </a:lnTo>
                  <a:cubicBezTo>
                    <a:pt x="1646" y="1078"/>
                    <a:pt x="1637" y="1077"/>
                    <a:pt x="1629" y="1076"/>
                  </a:cubicBezTo>
                  <a:lnTo>
                    <a:pt x="1629" y="1076"/>
                  </a:lnTo>
                  <a:cubicBezTo>
                    <a:pt x="1623" y="1076"/>
                    <a:pt x="1616" y="1075"/>
                    <a:pt x="1609" y="1075"/>
                  </a:cubicBezTo>
                  <a:lnTo>
                    <a:pt x="1609" y="1075"/>
                  </a:lnTo>
                  <a:cubicBezTo>
                    <a:pt x="1600" y="1074"/>
                    <a:pt x="1591" y="1074"/>
                    <a:pt x="1582" y="1073"/>
                  </a:cubicBezTo>
                  <a:lnTo>
                    <a:pt x="1582" y="1073"/>
                  </a:lnTo>
                  <a:cubicBezTo>
                    <a:pt x="1576" y="1072"/>
                    <a:pt x="1570" y="1072"/>
                    <a:pt x="1564" y="1071"/>
                  </a:cubicBezTo>
                  <a:lnTo>
                    <a:pt x="1564" y="1071"/>
                  </a:lnTo>
                  <a:cubicBezTo>
                    <a:pt x="1555" y="1070"/>
                    <a:pt x="1544" y="1069"/>
                    <a:pt x="1535" y="1067"/>
                  </a:cubicBezTo>
                  <a:lnTo>
                    <a:pt x="1535" y="1067"/>
                  </a:lnTo>
                  <a:cubicBezTo>
                    <a:pt x="1529" y="1067"/>
                    <a:pt x="1524" y="1067"/>
                    <a:pt x="1519" y="1067"/>
                  </a:cubicBezTo>
                  <a:lnTo>
                    <a:pt x="1519" y="1067"/>
                  </a:lnTo>
                  <a:cubicBezTo>
                    <a:pt x="1504" y="1065"/>
                    <a:pt x="1489" y="1063"/>
                    <a:pt x="1474" y="1061"/>
                  </a:cubicBezTo>
                  <a:lnTo>
                    <a:pt x="1474" y="1061"/>
                  </a:lnTo>
                  <a:cubicBezTo>
                    <a:pt x="1474" y="1061"/>
                    <a:pt x="1472" y="1061"/>
                    <a:pt x="1471" y="1061"/>
                  </a:cubicBezTo>
                  <a:lnTo>
                    <a:pt x="1471" y="1061"/>
                  </a:lnTo>
                  <a:cubicBezTo>
                    <a:pt x="1457" y="1059"/>
                    <a:pt x="1444" y="1057"/>
                    <a:pt x="1430" y="1056"/>
                  </a:cubicBezTo>
                  <a:lnTo>
                    <a:pt x="1430" y="1056"/>
                  </a:lnTo>
                  <a:cubicBezTo>
                    <a:pt x="1427" y="1054"/>
                    <a:pt x="1423" y="1054"/>
                    <a:pt x="1419" y="1054"/>
                  </a:cubicBezTo>
                  <a:lnTo>
                    <a:pt x="1419" y="1054"/>
                  </a:lnTo>
                  <a:cubicBezTo>
                    <a:pt x="1407" y="1052"/>
                    <a:pt x="1396" y="1050"/>
                    <a:pt x="1385" y="1049"/>
                  </a:cubicBezTo>
                  <a:lnTo>
                    <a:pt x="1385" y="1049"/>
                  </a:lnTo>
                  <a:cubicBezTo>
                    <a:pt x="1380" y="1048"/>
                    <a:pt x="1373" y="1047"/>
                    <a:pt x="1368" y="1046"/>
                  </a:cubicBezTo>
                  <a:lnTo>
                    <a:pt x="1368" y="1046"/>
                  </a:lnTo>
                  <a:cubicBezTo>
                    <a:pt x="1359" y="1044"/>
                    <a:pt x="1349" y="1042"/>
                    <a:pt x="1340" y="1041"/>
                  </a:cubicBezTo>
                  <a:lnTo>
                    <a:pt x="1340" y="1041"/>
                  </a:lnTo>
                  <a:cubicBezTo>
                    <a:pt x="1333" y="1040"/>
                    <a:pt x="1327" y="1039"/>
                    <a:pt x="1321" y="1038"/>
                  </a:cubicBezTo>
                  <a:lnTo>
                    <a:pt x="1321" y="1038"/>
                  </a:lnTo>
                  <a:cubicBezTo>
                    <a:pt x="1312" y="1036"/>
                    <a:pt x="1304" y="1035"/>
                    <a:pt x="1295" y="1033"/>
                  </a:cubicBezTo>
                  <a:lnTo>
                    <a:pt x="1295" y="1033"/>
                  </a:lnTo>
                  <a:cubicBezTo>
                    <a:pt x="1289" y="1032"/>
                    <a:pt x="1282" y="1030"/>
                    <a:pt x="1276" y="1029"/>
                  </a:cubicBezTo>
                  <a:lnTo>
                    <a:pt x="1276" y="1029"/>
                  </a:lnTo>
                  <a:cubicBezTo>
                    <a:pt x="1267" y="1028"/>
                    <a:pt x="1259" y="1026"/>
                    <a:pt x="1251" y="1024"/>
                  </a:cubicBezTo>
                  <a:lnTo>
                    <a:pt x="1251" y="1024"/>
                  </a:lnTo>
                  <a:cubicBezTo>
                    <a:pt x="1245" y="1023"/>
                    <a:pt x="1238" y="1021"/>
                    <a:pt x="1233" y="1021"/>
                  </a:cubicBezTo>
                  <a:lnTo>
                    <a:pt x="1233" y="1021"/>
                  </a:lnTo>
                  <a:cubicBezTo>
                    <a:pt x="1223" y="1018"/>
                    <a:pt x="1213" y="1016"/>
                    <a:pt x="1204" y="1014"/>
                  </a:cubicBezTo>
                  <a:lnTo>
                    <a:pt x="1204" y="1014"/>
                  </a:lnTo>
                  <a:cubicBezTo>
                    <a:pt x="1198" y="1013"/>
                    <a:pt x="1192" y="1011"/>
                    <a:pt x="1185" y="1010"/>
                  </a:cubicBezTo>
                  <a:lnTo>
                    <a:pt x="1185" y="1010"/>
                  </a:lnTo>
                  <a:cubicBezTo>
                    <a:pt x="1176" y="1007"/>
                    <a:pt x="1167" y="1006"/>
                    <a:pt x="1157" y="1003"/>
                  </a:cubicBezTo>
                  <a:lnTo>
                    <a:pt x="1157" y="1003"/>
                  </a:lnTo>
                  <a:cubicBezTo>
                    <a:pt x="1151" y="1001"/>
                    <a:pt x="1146" y="1000"/>
                    <a:pt x="1139" y="999"/>
                  </a:cubicBezTo>
                  <a:lnTo>
                    <a:pt x="1139" y="999"/>
                  </a:lnTo>
                  <a:cubicBezTo>
                    <a:pt x="1129" y="996"/>
                    <a:pt x="1119" y="993"/>
                    <a:pt x="1110" y="991"/>
                  </a:cubicBezTo>
                  <a:lnTo>
                    <a:pt x="1110" y="991"/>
                  </a:lnTo>
                  <a:cubicBezTo>
                    <a:pt x="1104" y="990"/>
                    <a:pt x="1099" y="989"/>
                    <a:pt x="1093" y="987"/>
                  </a:cubicBezTo>
                  <a:lnTo>
                    <a:pt x="1093" y="987"/>
                  </a:lnTo>
                  <a:cubicBezTo>
                    <a:pt x="1081" y="984"/>
                    <a:pt x="1069" y="981"/>
                    <a:pt x="1058" y="977"/>
                  </a:cubicBezTo>
                  <a:lnTo>
                    <a:pt x="1058" y="977"/>
                  </a:lnTo>
                  <a:cubicBezTo>
                    <a:pt x="1054" y="976"/>
                    <a:pt x="1051" y="975"/>
                    <a:pt x="1049" y="975"/>
                  </a:cubicBezTo>
                  <a:lnTo>
                    <a:pt x="1049" y="975"/>
                  </a:lnTo>
                  <a:cubicBezTo>
                    <a:pt x="1032" y="970"/>
                    <a:pt x="1014" y="965"/>
                    <a:pt x="998" y="960"/>
                  </a:cubicBezTo>
                  <a:lnTo>
                    <a:pt x="998" y="960"/>
                  </a:lnTo>
                  <a:cubicBezTo>
                    <a:pt x="992" y="958"/>
                    <a:pt x="988" y="956"/>
                    <a:pt x="984" y="955"/>
                  </a:cubicBezTo>
                  <a:lnTo>
                    <a:pt x="984" y="955"/>
                  </a:lnTo>
                  <a:cubicBezTo>
                    <a:pt x="970" y="951"/>
                    <a:pt x="956" y="947"/>
                    <a:pt x="943" y="942"/>
                  </a:cubicBezTo>
                  <a:lnTo>
                    <a:pt x="943" y="942"/>
                  </a:lnTo>
                  <a:cubicBezTo>
                    <a:pt x="938" y="940"/>
                    <a:pt x="935" y="940"/>
                    <a:pt x="931" y="938"/>
                  </a:cubicBezTo>
                  <a:lnTo>
                    <a:pt x="931" y="938"/>
                  </a:lnTo>
                  <a:cubicBezTo>
                    <a:pt x="915" y="933"/>
                    <a:pt x="898" y="926"/>
                    <a:pt x="882" y="920"/>
                  </a:cubicBezTo>
                  <a:lnTo>
                    <a:pt x="882" y="920"/>
                  </a:lnTo>
                  <a:cubicBezTo>
                    <a:pt x="877" y="919"/>
                    <a:pt x="874" y="918"/>
                    <a:pt x="870" y="917"/>
                  </a:cubicBezTo>
                  <a:lnTo>
                    <a:pt x="870" y="917"/>
                  </a:lnTo>
                  <a:cubicBezTo>
                    <a:pt x="857" y="912"/>
                    <a:pt x="843" y="907"/>
                    <a:pt x="831" y="901"/>
                  </a:cubicBezTo>
                  <a:lnTo>
                    <a:pt x="831" y="901"/>
                  </a:lnTo>
                  <a:cubicBezTo>
                    <a:pt x="827" y="900"/>
                    <a:pt x="823" y="899"/>
                    <a:pt x="819" y="897"/>
                  </a:cubicBezTo>
                  <a:lnTo>
                    <a:pt x="819" y="897"/>
                  </a:lnTo>
                  <a:cubicBezTo>
                    <a:pt x="798" y="888"/>
                    <a:pt x="778" y="880"/>
                    <a:pt x="757" y="872"/>
                  </a:cubicBezTo>
                  <a:lnTo>
                    <a:pt x="757" y="872"/>
                  </a:lnTo>
                  <a:cubicBezTo>
                    <a:pt x="754" y="870"/>
                    <a:pt x="751" y="868"/>
                    <a:pt x="748" y="867"/>
                  </a:cubicBezTo>
                  <a:lnTo>
                    <a:pt x="748" y="867"/>
                  </a:lnTo>
                  <a:cubicBezTo>
                    <a:pt x="728" y="858"/>
                    <a:pt x="708" y="849"/>
                    <a:pt x="688" y="840"/>
                  </a:cubicBezTo>
                  <a:lnTo>
                    <a:pt x="688" y="840"/>
                  </a:lnTo>
                  <a:cubicBezTo>
                    <a:pt x="685" y="839"/>
                    <a:pt x="682" y="837"/>
                    <a:pt x="679" y="835"/>
                  </a:cubicBezTo>
                  <a:lnTo>
                    <a:pt x="679" y="835"/>
                  </a:lnTo>
                  <a:cubicBezTo>
                    <a:pt x="659" y="826"/>
                    <a:pt x="639" y="816"/>
                    <a:pt x="620" y="806"/>
                  </a:cubicBezTo>
                  <a:lnTo>
                    <a:pt x="620" y="806"/>
                  </a:lnTo>
                  <a:cubicBezTo>
                    <a:pt x="618" y="805"/>
                    <a:pt x="616" y="804"/>
                    <a:pt x="614" y="803"/>
                  </a:cubicBezTo>
                  <a:lnTo>
                    <a:pt x="614" y="803"/>
                  </a:lnTo>
                  <a:cubicBezTo>
                    <a:pt x="594" y="792"/>
                    <a:pt x="574" y="781"/>
                    <a:pt x="554" y="769"/>
                  </a:cubicBezTo>
                  <a:lnTo>
                    <a:pt x="554" y="769"/>
                  </a:lnTo>
                  <a:cubicBezTo>
                    <a:pt x="185" y="557"/>
                    <a:pt x="2" y="278"/>
                    <a:pt x="3" y="0"/>
                  </a:cubicBezTo>
                  <a:lnTo>
                    <a:pt x="1" y="457"/>
                  </a:lnTo>
                  <a:lnTo>
                    <a:pt x="1" y="457"/>
                  </a:lnTo>
                  <a:cubicBezTo>
                    <a:pt x="0" y="735"/>
                    <a:pt x="184" y="1014"/>
                    <a:pt x="552" y="1226"/>
                  </a:cubicBezTo>
                  <a:lnTo>
                    <a:pt x="552" y="1226"/>
                  </a:lnTo>
                  <a:cubicBezTo>
                    <a:pt x="572" y="1238"/>
                    <a:pt x="592" y="1248"/>
                    <a:pt x="613" y="1260"/>
                  </a:cubicBezTo>
                  <a:lnTo>
                    <a:pt x="613" y="1260"/>
                  </a:lnTo>
                  <a:cubicBezTo>
                    <a:pt x="615" y="1261"/>
                    <a:pt x="616" y="1262"/>
                    <a:pt x="618" y="1262"/>
                  </a:cubicBezTo>
                  <a:lnTo>
                    <a:pt x="618" y="1262"/>
                  </a:lnTo>
                  <a:cubicBezTo>
                    <a:pt x="638" y="1273"/>
                    <a:pt x="658" y="1283"/>
                    <a:pt x="678" y="1292"/>
                  </a:cubicBezTo>
                  <a:lnTo>
                    <a:pt x="678" y="1292"/>
                  </a:lnTo>
                  <a:cubicBezTo>
                    <a:pt x="681" y="1294"/>
                    <a:pt x="683" y="1296"/>
                    <a:pt x="687" y="1297"/>
                  </a:cubicBezTo>
                  <a:lnTo>
                    <a:pt x="687" y="1297"/>
                  </a:lnTo>
                  <a:cubicBezTo>
                    <a:pt x="706" y="1306"/>
                    <a:pt x="726" y="1315"/>
                    <a:pt x="746" y="1324"/>
                  </a:cubicBezTo>
                  <a:lnTo>
                    <a:pt x="746" y="1324"/>
                  </a:lnTo>
                  <a:cubicBezTo>
                    <a:pt x="750" y="1325"/>
                    <a:pt x="753" y="1327"/>
                    <a:pt x="757" y="1329"/>
                  </a:cubicBezTo>
                  <a:lnTo>
                    <a:pt x="757" y="1329"/>
                  </a:lnTo>
                  <a:cubicBezTo>
                    <a:pt x="776" y="1337"/>
                    <a:pt x="796" y="1345"/>
                    <a:pt x="817" y="1354"/>
                  </a:cubicBezTo>
                  <a:lnTo>
                    <a:pt x="817" y="1354"/>
                  </a:lnTo>
                  <a:cubicBezTo>
                    <a:pt x="819" y="1354"/>
                    <a:pt x="820" y="1355"/>
                    <a:pt x="822" y="1356"/>
                  </a:cubicBezTo>
                  <a:lnTo>
                    <a:pt x="822" y="1356"/>
                  </a:lnTo>
                  <a:cubicBezTo>
                    <a:pt x="824" y="1357"/>
                    <a:pt x="827" y="1357"/>
                    <a:pt x="830" y="1358"/>
                  </a:cubicBezTo>
                  <a:lnTo>
                    <a:pt x="830" y="1358"/>
                  </a:lnTo>
                  <a:cubicBezTo>
                    <a:pt x="843" y="1364"/>
                    <a:pt x="856" y="1369"/>
                    <a:pt x="870" y="1374"/>
                  </a:cubicBezTo>
                  <a:lnTo>
                    <a:pt x="870" y="1374"/>
                  </a:lnTo>
                  <a:cubicBezTo>
                    <a:pt x="873" y="1375"/>
                    <a:pt x="877" y="1377"/>
                    <a:pt x="880" y="1378"/>
                  </a:cubicBezTo>
                  <a:lnTo>
                    <a:pt x="880" y="1378"/>
                  </a:lnTo>
                  <a:cubicBezTo>
                    <a:pt x="897" y="1384"/>
                    <a:pt x="913" y="1389"/>
                    <a:pt x="930" y="1395"/>
                  </a:cubicBezTo>
                  <a:lnTo>
                    <a:pt x="930" y="1395"/>
                  </a:lnTo>
                  <a:cubicBezTo>
                    <a:pt x="934" y="1396"/>
                    <a:pt x="938" y="1397"/>
                    <a:pt x="941" y="1399"/>
                  </a:cubicBezTo>
                  <a:lnTo>
                    <a:pt x="941" y="1399"/>
                  </a:lnTo>
                  <a:cubicBezTo>
                    <a:pt x="955" y="1403"/>
                    <a:pt x="969" y="1408"/>
                    <a:pt x="982" y="1412"/>
                  </a:cubicBezTo>
                  <a:lnTo>
                    <a:pt x="982" y="1412"/>
                  </a:lnTo>
                  <a:cubicBezTo>
                    <a:pt x="987" y="1414"/>
                    <a:pt x="991" y="1415"/>
                    <a:pt x="996" y="1417"/>
                  </a:cubicBezTo>
                  <a:lnTo>
                    <a:pt x="996" y="1417"/>
                  </a:lnTo>
                  <a:cubicBezTo>
                    <a:pt x="1013" y="1422"/>
                    <a:pt x="1030" y="1427"/>
                    <a:pt x="1047" y="1431"/>
                  </a:cubicBezTo>
                  <a:lnTo>
                    <a:pt x="1047" y="1431"/>
                  </a:lnTo>
                  <a:cubicBezTo>
                    <a:pt x="1048" y="1432"/>
                    <a:pt x="1048" y="1432"/>
                    <a:pt x="1048" y="1432"/>
                  </a:cubicBezTo>
                  <a:lnTo>
                    <a:pt x="1048" y="1432"/>
                  </a:lnTo>
                  <a:cubicBezTo>
                    <a:pt x="1051" y="1433"/>
                    <a:pt x="1053" y="1433"/>
                    <a:pt x="1056" y="1434"/>
                  </a:cubicBezTo>
                  <a:lnTo>
                    <a:pt x="1056" y="1434"/>
                  </a:lnTo>
                  <a:cubicBezTo>
                    <a:pt x="1068" y="1438"/>
                    <a:pt x="1080" y="1441"/>
                    <a:pt x="1093" y="1445"/>
                  </a:cubicBezTo>
                  <a:lnTo>
                    <a:pt x="1093" y="1445"/>
                  </a:lnTo>
                  <a:cubicBezTo>
                    <a:pt x="1097" y="1445"/>
                    <a:pt x="1103" y="1447"/>
                    <a:pt x="1108" y="1448"/>
                  </a:cubicBezTo>
                  <a:lnTo>
                    <a:pt x="1108" y="1448"/>
                  </a:lnTo>
                  <a:cubicBezTo>
                    <a:pt x="1118" y="1451"/>
                    <a:pt x="1128" y="1453"/>
                    <a:pt x="1138" y="1456"/>
                  </a:cubicBezTo>
                  <a:lnTo>
                    <a:pt x="1138" y="1456"/>
                  </a:lnTo>
                  <a:cubicBezTo>
                    <a:pt x="1144" y="1457"/>
                    <a:pt x="1150" y="1458"/>
                    <a:pt x="1156" y="1460"/>
                  </a:cubicBezTo>
                  <a:lnTo>
                    <a:pt x="1156" y="1460"/>
                  </a:lnTo>
                  <a:cubicBezTo>
                    <a:pt x="1166" y="1463"/>
                    <a:pt x="1174" y="1464"/>
                    <a:pt x="1184" y="1467"/>
                  </a:cubicBezTo>
                  <a:lnTo>
                    <a:pt x="1184" y="1467"/>
                  </a:lnTo>
                  <a:cubicBezTo>
                    <a:pt x="1190" y="1468"/>
                    <a:pt x="1196" y="1470"/>
                    <a:pt x="1202" y="1470"/>
                  </a:cubicBezTo>
                  <a:lnTo>
                    <a:pt x="1202" y="1470"/>
                  </a:lnTo>
                  <a:cubicBezTo>
                    <a:pt x="1212" y="1473"/>
                    <a:pt x="1222" y="1475"/>
                    <a:pt x="1231" y="1477"/>
                  </a:cubicBezTo>
                  <a:lnTo>
                    <a:pt x="1231" y="1477"/>
                  </a:lnTo>
                  <a:cubicBezTo>
                    <a:pt x="1235" y="1478"/>
                    <a:pt x="1239" y="1479"/>
                    <a:pt x="1243" y="1480"/>
                  </a:cubicBezTo>
                  <a:lnTo>
                    <a:pt x="1243" y="1480"/>
                  </a:lnTo>
                  <a:cubicBezTo>
                    <a:pt x="1245" y="1480"/>
                    <a:pt x="1248" y="1481"/>
                    <a:pt x="1249" y="1481"/>
                  </a:cubicBezTo>
                  <a:lnTo>
                    <a:pt x="1249" y="1481"/>
                  </a:lnTo>
                  <a:cubicBezTo>
                    <a:pt x="1258" y="1483"/>
                    <a:pt x="1266" y="1484"/>
                    <a:pt x="1274" y="1486"/>
                  </a:cubicBezTo>
                  <a:lnTo>
                    <a:pt x="1274" y="1486"/>
                  </a:lnTo>
                  <a:cubicBezTo>
                    <a:pt x="1281" y="1487"/>
                    <a:pt x="1287" y="1489"/>
                    <a:pt x="1294" y="1490"/>
                  </a:cubicBezTo>
                  <a:lnTo>
                    <a:pt x="1294" y="1490"/>
                  </a:lnTo>
                  <a:cubicBezTo>
                    <a:pt x="1302" y="1491"/>
                    <a:pt x="1312" y="1493"/>
                    <a:pt x="1320" y="1495"/>
                  </a:cubicBezTo>
                  <a:lnTo>
                    <a:pt x="1320" y="1495"/>
                  </a:lnTo>
                  <a:cubicBezTo>
                    <a:pt x="1326" y="1496"/>
                    <a:pt x="1333" y="1497"/>
                    <a:pt x="1339" y="1498"/>
                  </a:cubicBezTo>
                  <a:lnTo>
                    <a:pt x="1339" y="1498"/>
                  </a:lnTo>
                  <a:cubicBezTo>
                    <a:pt x="1348" y="1499"/>
                    <a:pt x="1357" y="1501"/>
                    <a:pt x="1367" y="1503"/>
                  </a:cubicBezTo>
                  <a:lnTo>
                    <a:pt x="1367" y="1503"/>
                  </a:lnTo>
                  <a:cubicBezTo>
                    <a:pt x="1373" y="1504"/>
                    <a:pt x="1378" y="1505"/>
                    <a:pt x="1384" y="1505"/>
                  </a:cubicBezTo>
                  <a:lnTo>
                    <a:pt x="1384" y="1505"/>
                  </a:lnTo>
                  <a:cubicBezTo>
                    <a:pt x="1395" y="1507"/>
                    <a:pt x="1407" y="1509"/>
                    <a:pt x="1418" y="1511"/>
                  </a:cubicBezTo>
                  <a:lnTo>
                    <a:pt x="1418" y="1511"/>
                  </a:lnTo>
                  <a:cubicBezTo>
                    <a:pt x="1421" y="1511"/>
                    <a:pt x="1425" y="1512"/>
                    <a:pt x="1428" y="1512"/>
                  </a:cubicBezTo>
                  <a:lnTo>
                    <a:pt x="1429" y="1512"/>
                  </a:lnTo>
                  <a:lnTo>
                    <a:pt x="1429" y="1512"/>
                  </a:lnTo>
                  <a:cubicBezTo>
                    <a:pt x="1442" y="1514"/>
                    <a:pt x="1456" y="1516"/>
                    <a:pt x="1469" y="1518"/>
                  </a:cubicBezTo>
                  <a:lnTo>
                    <a:pt x="1469" y="1518"/>
                  </a:lnTo>
                  <a:cubicBezTo>
                    <a:pt x="1471" y="1518"/>
                    <a:pt x="1472" y="1518"/>
                    <a:pt x="1474" y="1519"/>
                  </a:cubicBezTo>
                  <a:lnTo>
                    <a:pt x="1474" y="1519"/>
                  </a:lnTo>
                  <a:cubicBezTo>
                    <a:pt x="1488" y="1520"/>
                    <a:pt x="1503" y="1522"/>
                    <a:pt x="1518" y="1523"/>
                  </a:cubicBezTo>
                  <a:lnTo>
                    <a:pt x="1518" y="1523"/>
                  </a:lnTo>
                  <a:cubicBezTo>
                    <a:pt x="1523" y="1523"/>
                    <a:pt x="1528" y="1524"/>
                    <a:pt x="1533" y="1524"/>
                  </a:cubicBezTo>
                  <a:lnTo>
                    <a:pt x="1533" y="1524"/>
                  </a:lnTo>
                  <a:cubicBezTo>
                    <a:pt x="1543" y="1526"/>
                    <a:pt x="1553" y="1527"/>
                    <a:pt x="1563" y="1528"/>
                  </a:cubicBezTo>
                  <a:lnTo>
                    <a:pt x="1563" y="1528"/>
                  </a:lnTo>
                  <a:cubicBezTo>
                    <a:pt x="1569" y="1529"/>
                    <a:pt x="1576" y="1529"/>
                    <a:pt x="1581" y="1530"/>
                  </a:cubicBezTo>
                  <a:lnTo>
                    <a:pt x="1581" y="1530"/>
                  </a:lnTo>
                  <a:cubicBezTo>
                    <a:pt x="1590" y="1530"/>
                    <a:pt x="1599" y="1531"/>
                    <a:pt x="1608" y="1533"/>
                  </a:cubicBezTo>
                  <a:lnTo>
                    <a:pt x="1608" y="1533"/>
                  </a:lnTo>
                  <a:cubicBezTo>
                    <a:pt x="1609" y="1533"/>
                    <a:pt x="1609" y="1533"/>
                    <a:pt x="1609" y="1533"/>
                  </a:cubicBezTo>
                  <a:lnTo>
                    <a:pt x="1609" y="1533"/>
                  </a:lnTo>
                  <a:cubicBezTo>
                    <a:pt x="1616" y="1533"/>
                    <a:pt x="1622" y="1533"/>
                    <a:pt x="1628" y="1533"/>
                  </a:cubicBezTo>
                  <a:lnTo>
                    <a:pt x="1628" y="1533"/>
                  </a:lnTo>
                  <a:cubicBezTo>
                    <a:pt x="1636" y="1534"/>
                    <a:pt x="1644" y="1535"/>
                    <a:pt x="1653" y="1536"/>
                  </a:cubicBezTo>
                  <a:lnTo>
                    <a:pt x="1653" y="1536"/>
                  </a:lnTo>
                  <a:cubicBezTo>
                    <a:pt x="1660" y="1536"/>
                    <a:pt x="1667" y="1537"/>
                    <a:pt x="1673" y="1537"/>
                  </a:cubicBezTo>
                  <a:lnTo>
                    <a:pt x="1673" y="1537"/>
                  </a:lnTo>
                  <a:cubicBezTo>
                    <a:pt x="1682" y="1537"/>
                    <a:pt x="1690" y="1537"/>
                    <a:pt x="1698" y="1538"/>
                  </a:cubicBezTo>
                  <a:lnTo>
                    <a:pt x="1698" y="1538"/>
                  </a:lnTo>
                  <a:cubicBezTo>
                    <a:pt x="1705" y="1538"/>
                    <a:pt x="1712" y="1539"/>
                    <a:pt x="1719" y="1539"/>
                  </a:cubicBezTo>
                  <a:lnTo>
                    <a:pt x="1719" y="1539"/>
                  </a:lnTo>
                  <a:cubicBezTo>
                    <a:pt x="1727" y="1539"/>
                    <a:pt x="1736" y="1540"/>
                    <a:pt x="1743" y="1540"/>
                  </a:cubicBezTo>
                  <a:lnTo>
                    <a:pt x="1743" y="1540"/>
                  </a:lnTo>
                  <a:cubicBezTo>
                    <a:pt x="1750" y="1541"/>
                    <a:pt x="1757" y="1541"/>
                    <a:pt x="1764" y="1541"/>
                  </a:cubicBezTo>
                  <a:lnTo>
                    <a:pt x="1764" y="1541"/>
                  </a:lnTo>
                  <a:cubicBezTo>
                    <a:pt x="1773" y="1541"/>
                    <a:pt x="1781" y="1542"/>
                    <a:pt x="1789" y="1542"/>
                  </a:cubicBezTo>
                  <a:lnTo>
                    <a:pt x="1789" y="1542"/>
                  </a:lnTo>
                  <a:cubicBezTo>
                    <a:pt x="1790" y="1542"/>
                    <a:pt x="1792" y="1542"/>
                    <a:pt x="1794" y="1542"/>
                  </a:cubicBezTo>
                  <a:lnTo>
                    <a:pt x="1794" y="1542"/>
                  </a:lnTo>
                  <a:cubicBezTo>
                    <a:pt x="1798" y="1542"/>
                    <a:pt x="1803" y="1542"/>
                    <a:pt x="1809" y="1542"/>
                  </a:cubicBezTo>
                  <a:lnTo>
                    <a:pt x="1809" y="1542"/>
                  </a:lnTo>
                  <a:cubicBezTo>
                    <a:pt x="1817" y="1543"/>
                    <a:pt x="1827" y="1543"/>
                    <a:pt x="1835" y="1543"/>
                  </a:cubicBezTo>
                  <a:lnTo>
                    <a:pt x="1835" y="1543"/>
                  </a:lnTo>
                  <a:cubicBezTo>
                    <a:pt x="1842" y="1543"/>
                    <a:pt x="1849" y="1543"/>
                    <a:pt x="1856" y="1543"/>
                  </a:cubicBezTo>
                  <a:lnTo>
                    <a:pt x="1856" y="1543"/>
                  </a:lnTo>
                  <a:cubicBezTo>
                    <a:pt x="1864" y="1543"/>
                    <a:pt x="1873" y="1543"/>
                    <a:pt x="1882" y="1543"/>
                  </a:cubicBezTo>
                  <a:lnTo>
                    <a:pt x="1882" y="1543"/>
                  </a:lnTo>
                  <a:cubicBezTo>
                    <a:pt x="1889" y="1543"/>
                    <a:pt x="1896" y="1543"/>
                    <a:pt x="1903" y="1543"/>
                  </a:cubicBezTo>
                  <a:lnTo>
                    <a:pt x="1903" y="1543"/>
                  </a:lnTo>
                  <a:cubicBezTo>
                    <a:pt x="1912" y="1543"/>
                    <a:pt x="1920" y="1543"/>
                    <a:pt x="1929" y="1543"/>
                  </a:cubicBezTo>
                  <a:lnTo>
                    <a:pt x="1929" y="1543"/>
                  </a:lnTo>
                  <a:cubicBezTo>
                    <a:pt x="1936" y="1543"/>
                    <a:pt x="1943" y="1542"/>
                    <a:pt x="1950" y="1542"/>
                  </a:cubicBezTo>
                  <a:lnTo>
                    <a:pt x="1950" y="1542"/>
                  </a:lnTo>
                  <a:cubicBezTo>
                    <a:pt x="1958" y="1542"/>
                    <a:pt x="1966" y="1542"/>
                    <a:pt x="1975" y="1541"/>
                  </a:cubicBezTo>
                  <a:lnTo>
                    <a:pt x="1975" y="1541"/>
                  </a:lnTo>
                  <a:cubicBezTo>
                    <a:pt x="1978" y="1541"/>
                    <a:pt x="1981" y="1541"/>
                    <a:pt x="1984" y="1541"/>
                  </a:cubicBezTo>
                  <a:lnTo>
                    <a:pt x="1984" y="1541"/>
                  </a:lnTo>
                  <a:cubicBezTo>
                    <a:pt x="1988" y="1541"/>
                    <a:pt x="1991" y="1541"/>
                    <a:pt x="1995" y="1541"/>
                  </a:cubicBezTo>
                  <a:lnTo>
                    <a:pt x="1995" y="1541"/>
                  </a:lnTo>
                  <a:cubicBezTo>
                    <a:pt x="2004" y="1540"/>
                    <a:pt x="2015" y="1540"/>
                    <a:pt x="2025" y="1539"/>
                  </a:cubicBezTo>
                  <a:lnTo>
                    <a:pt x="2025" y="1539"/>
                  </a:lnTo>
                  <a:cubicBezTo>
                    <a:pt x="2032" y="1539"/>
                    <a:pt x="2037" y="1539"/>
                    <a:pt x="2044" y="1538"/>
                  </a:cubicBezTo>
                  <a:lnTo>
                    <a:pt x="2044" y="1538"/>
                  </a:lnTo>
                  <a:cubicBezTo>
                    <a:pt x="2055" y="1537"/>
                    <a:pt x="2065" y="1537"/>
                    <a:pt x="2076" y="1537"/>
                  </a:cubicBezTo>
                  <a:lnTo>
                    <a:pt x="2076" y="1537"/>
                  </a:lnTo>
                  <a:cubicBezTo>
                    <a:pt x="2081" y="1537"/>
                    <a:pt x="2087" y="1536"/>
                    <a:pt x="2092" y="1536"/>
                  </a:cubicBezTo>
                  <a:lnTo>
                    <a:pt x="2092" y="1536"/>
                  </a:lnTo>
                  <a:cubicBezTo>
                    <a:pt x="2106" y="1535"/>
                    <a:pt x="2119" y="1534"/>
                    <a:pt x="2133" y="1533"/>
                  </a:cubicBezTo>
                  <a:lnTo>
                    <a:pt x="2133" y="1533"/>
                  </a:lnTo>
                  <a:cubicBezTo>
                    <a:pt x="2136" y="1533"/>
                    <a:pt x="2139" y="1533"/>
                    <a:pt x="2141" y="1533"/>
                  </a:cubicBezTo>
                  <a:lnTo>
                    <a:pt x="2141" y="1533"/>
                  </a:lnTo>
                  <a:cubicBezTo>
                    <a:pt x="2157" y="1530"/>
                    <a:pt x="2173" y="1529"/>
                    <a:pt x="2189" y="1528"/>
                  </a:cubicBezTo>
                  <a:lnTo>
                    <a:pt x="2189" y="1528"/>
                  </a:lnTo>
                  <a:cubicBezTo>
                    <a:pt x="2190" y="1527"/>
                    <a:pt x="2191" y="1527"/>
                    <a:pt x="2192" y="1527"/>
                  </a:cubicBezTo>
                  <a:lnTo>
                    <a:pt x="2192" y="1527"/>
                  </a:lnTo>
                  <a:cubicBezTo>
                    <a:pt x="2194" y="1527"/>
                    <a:pt x="2197" y="1527"/>
                    <a:pt x="2199" y="1526"/>
                  </a:cubicBezTo>
                  <a:lnTo>
                    <a:pt x="2199" y="1526"/>
                  </a:lnTo>
                  <a:cubicBezTo>
                    <a:pt x="2214" y="1526"/>
                    <a:pt x="2229" y="1523"/>
                    <a:pt x="2244" y="1522"/>
                  </a:cubicBezTo>
                  <a:lnTo>
                    <a:pt x="2244" y="1522"/>
                  </a:lnTo>
                  <a:cubicBezTo>
                    <a:pt x="2249" y="1521"/>
                    <a:pt x="2254" y="1520"/>
                    <a:pt x="2260" y="1520"/>
                  </a:cubicBezTo>
                  <a:lnTo>
                    <a:pt x="2260" y="1520"/>
                  </a:lnTo>
                  <a:cubicBezTo>
                    <a:pt x="2274" y="1519"/>
                    <a:pt x="2288" y="1516"/>
                    <a:pt x="2303" y="1514"/>
                  </a:cubicBezTo>
                  <a:lnTo>
                    <a:pt x="2303" y="1514"/>
                  </a:lnTo>
                  <a:cubicBezTo>
                    <a:pt x="2306" y="1514"/>
                    <a:pt x="2311" y="1513"/>
                    <a:pt x="2314" y="1512"/>
                  </a:cubicBezTo>
                  <a:lnTo>
                    <a:pt x="2314" y="1512"/>
                  </a:lnTo>
                  <a:cubicBezTo>
                    <a:pt x="2332" y="1511"/>
                    <a:pt x="2350" y="1508"/>
                    <a:pt x="2368" y="1505"/>
                  </a:cubicBezTo>
                  <a:lnTo>
                    <a:pt x="2368" y="1505"/>
                  </a:lnTo>
                  <a:cubicBezTo>
                    <a:pt x="2372" y="1505"/>
                    <a:pt x="2376" y="1504"/>
                    <a:pt x="2380" y="1503"/>
                  </a:cubicBezTo>
                  <a:lnTo>
                    <a:pt x="2380" y="1503"/>
                  </a:lnTo>
                  <a:cubicBezTo>
                    <a:pt x="2393" y="1500"/>
                    <a:pt x="2407" y="1498"/>
                    <a:pt x="2421" y="1496"/>
                  </a:cubicBezTo>
                  <a:lnTo>
                    <a:pt x="2421" y="1496"/>
                  </a:lnTo>
                  <a:cubicBezTo>
                    <a:pt x="2424" y="1495"/>
                    <a:pt x="2427" y="1495"/>
                    <a:pt x="2430" y="1494"/>
                  </a:cubicBezTo>
                  <a:lnTo>
                    <a:pt x="2430" y="1494"/>
                  </a:lnTo>
                  <a:cubicBezTo>
                    <a:pt x="2433" y="1494"/>
                    <a:pt x="2436" y="1493"/>
                    <a:pt x="2439" y="1492"/>
                  </a:cubicBezTo>
                  <a:lnTo>
                    <a:pt x="2439" y="1492"/>
                  </a:lnTo>
                  <a:cubicBezTo>
                    <a:pt x="2446" y="1491"/>
                    <a:pt x="2454" y="1490"/>
                    <a:pt x="2463" y="1488"/>
                  </a:cubicBezTo>
                  <a:lnTo>
                    <a:pt x="2463" y="1488"/>
                  </a:lnTo>
                  <a:cubicBezTo>
                    <a:pt x="2469" y="1487"/>
                    <a:pt x="2476" y="1485"/>
                    <a:pt x="2483" y="1484"/>
                  </a:cubicBezTo>
                  <a:lnTo>
                    <a:pt x="2483" y="1484"/>
                  </a:lnTo>
                  <a:cubicBezTo>
                    <a:pt x="2491" y="1483"/>
                    <a:pt x="2499" y="1481"/>
                    <a:pt x="2507" y="1479"/>
                  </a:cubicBezTo>
                  <a:lnTo>
                    <a:pt x="2507" y="1479"/>
                  </a:lnTo>
                  <a:cubicBezTo>
                    <a:pt x="2514" y="1477"/>
                    <a:pt x="2520" y="1477"/>
                    <a:pt x="2527" y="1475"/>
                  </a:cubicBezTo>
                  <a:lnTo>
                    <a:pt x="2527" y="1475"/>
                  </a:lnTo>
                  <a:cubicBezTo>
                    <a:pt x="2535" y="1473"/>
                    <a:pt x="2543" y="1471"/>
                    <a:pt x="2551" y="1470"/>
                  </a:cubicBezTo>
                  <a:lnTo>
                    <a:pt x="2551" y="1470"/>
                  </a:lnTo>
                  <a:cubicBezTo>
                    <a:pt x="2557" y="1468"/>
                    <a:pt x="2564" y="1467"/>
                    <a:pt x="2570" y="1465"/>
                  </a:cubicBezTo>
                  <a:lnTo>
                    <a:pt x="2570" y="1465"/>
                  </a:lnTo>
                  <a:cubicBezTo>
                    <a:pt x="2579" y="1463"/>
                    <a:pt x="2587" y="1461"/>
                    <a:pt x="2595" y="1459"/>
                  </a:cubicBezTo>
                  <a:lnTo>
                    <a:pt x="2595" y="1459"/>
                  </a:lnTo>
                  <a:cubicBezTo>
                    <a:pt x="2601" y="1457"/>
                    <a:pt x="2608" y="1456"/>
                    <a:pt x="2614" y="1455"/>
                  </a:cubicBezTo>
                  <a:lnTo>
                    <a:pt x="2614" y="1455"/>
                  </a:lnTo>
                  <a:cubicBezTo>
                    <a:pt x="2622" y="1452"/>
                    <a:pt x="2630" y="1451"/>
                    <a:pt x="2639" y="1448"/>
                  </a:cubicBezTo>
                  <a:lnTo>
                    <a:pt x="2639" y="1448"/>
                  </a:lnTo>
                  <a:cubicBezTo>
                    <a:pt x="2645" y="1447"/>
                    <a:pt x="2650" y="1445"/>
                    <a:pt x="2656" y="1444"/>
                  </a:cubicBezTo>
                  <a:lnTo>
                    <a:pt x="2656" y="1444"/>
                  </a:lnTo>
                  <a:cubicBezTo>
                    <a:pt x="2666" y="1441"/>
                    <a:pt x="2675" y="1438"/>
                    <a:pt x="2683" y="1437"/>
                  </a:cubicBezTo>
                  <a:lnTo>
                    <a:pt x="2683" y="1437"/>
                  </a:lnTo>
                  <a:cubicBezTo>
                    <a:pt x="2689" y="1435"/>
                    <a:pt x="2694" y="1433"/>
                    <a:pt x="2699" y="1432"/>
                  </a:cubicBezTo>
                  <a:lnTo>
                    <a:pt x="2699" y="1432"/>
                  </a:lnTo>
                  <a:cubicBezTo>
                    <a:pt x="2709" y="1429"/>
                    <a:pt x="2721" y="1425"/>
                    <a:pt x="2731" y="1423"/>
                  </a:cubicBezTo>
                  <a:lnTo>
                    <a:pt x="2731" y="1423"/>
                  </a:lnTo>
                  <a:cubicBezTo>
                    <a:pt x="2735" y="1422"/>
                    <a:pt x="2738" y="1420"/>
                    <a:pt x="2741" y="1419"/>
                  </a:cubicBezTo>
                  <a:lnTo>
                    <a:pt x="2741" y="1419"/>
                  </a:lnTo>
                  <a:cubicBezTo>
                    <a:pt x="2755" y="1415"/>
                    <a:pt x="2768" y="1410"/>
                    <a:pt x="2782" y="1406"/>
                  </a:cubicBezTo>
                  <a:lnTo>
                    <a:pt x="2782" y="1406"/>
                  </a:lnTo>
                  <a:lnTo>
                    <a:pt x="2783" y="1406"/>
                  </a:lnTo>
                  <a:lnTo>
                    <a:pt x="2783" y="1406"/>
                  </a:lnTo>
                  <a:cubicBezTo>
                    <a:pt x="2784" y="1406"/>
                    <a:pt x="2785" y="1405"/>
                    <a:pt x="2786" y="1405"/>
                  </a:cubicBezTo>
                  <a:lnTo>
                    <a:pt x="2786" y="1405"/>
                  </a:lnTo>
                  <a:cubicBezTo>
                    <a:pt x="2802" y="1400"/>
                    <a:pt x="2817" y="1395"/>
                    <a:pt x="2831" y="1389"/>
                  </a:cubicBezTo>
                  <a:lnTo>
                    <a:pt x="2831" y="1389"/>
                  </a:lnTo>
                  <a:cubicBezTo>
                    <a:pt x="2836" y="1388"/>
                    <a:pt x="2841" y="1387"/>
                    <a:pt x="2846" y="1385"/>
                  </a:cubicBezTo>
                  <a:lnTo>
                    <a:pt x="2846" y="1385"/>
                  </a:lnTo>
                  <a:cubicBezTo>
                    <a:pt x="2858" y="1380"/>
                    <a:pt x="2870" y="1376"/>
                    <a:pt x="2884" y="1371"/>
                  </a:cubicBezTo>
                  <a:lnTo>
                    <a:pt x="2884" y="1371"/>
                  </a:lnTo>
                  <a:cubicBezTo>
                    <a:pt x="2887" y="1370"/>
                    <a:pt x="2891" y="1369"/>
                    <a:pt x="2895" y="1367"/>
                  </a:cubicBezTo>
                  <a:lnTo>
                    <a:pt x="2895" y="1367"/>
                  </a:lnTo>
                  <a:cubicBezTo>
                    <a:pt x="2910" y="1361"/>
                    <a:pt x="2926" y="1355"/>
                    <a:pt x="2942" y="1349"/>
                  </a:cubicBezTo>
                  <a:lnTo>
                    <a:pt x="2942" y="1349"/>
                  </a:lnTo>
                  <a:cubicBezTo>
                    <a:pt x="2945" y="1347"/>
                    <a:pt x="2948" y="1346"/>
                    <a:pt x="2951" y="1344"/>
                  </a:cubicBezTo>
                  <a:lnTo>
                    <a:pt x="2951" y="1344"/>
                  </a:lnTo>
                  <a:cubicBezTo>
                    <a:pt x="2965" y="1339"/>
                    <a:pt x="2976" y="1334"/>
                    <a:pt x="2989" y="1329"/>
                  </a:cubicBezTo>
                  <a:lnTo>
                    <a:pt x="2989" y="1329"/>
                  </a:lnTo>
                  <a:cubicBezTo>
                    <a:pt x="2994" y="1327"/>
                    <a:pt x="2998" y="1324"/>
                    <a:pt x="3003" y="1322"/>
                  </a:cubicBezTo>
                  <a:lnTo>
                    <a:pt x="3003" y="1322"/>
                  </a:lnTo>
                  <a:cubicBezTo>
                    <a:pt x="3016" y="1317"/>
                    <a:pt x="3028" y="1311"/>
                    <a:pt x="3041" y="1305"/>
                  </a:cubicBezTo>
                  <a:lnTo>
                    <a:pt x="3041" y="1305"/>
                  </a:lnTo>
                  <a:cubicBezTo>
                    <a:pt x="3043" y="1304"/>
                    <a:pt x="3046" y="1303"/>
                    <a:pt x="3049" y="1302"/>
                  </a:cubicBezTo>
                  <a:lnTo>
                    <a:pt x="3049" y="1302"/>
                  </a:lnTo>
                  <a:cubicBezTo>
                    <a:pt x="3064" y="1295"/>
                    <a:pt x="3078" y="1288"/>
                    <a:pt x="3092" y="1280"/>
                  </a:cubicBezTo>
                  <a:lnTo>
                    <a:pt x="3092" y="1280"/>
                  </a:lnTo>
                  <a:cubicBezTo>
                    <a:pt x="3097" y="1278"/>
                    <a:pt x="3100" y="1276"/>
                    <a:pt x="3104" y="1275"/>
                  </a:cubicBezTo>
                  <a:lnTo>
                    <a:pt x="3104" y="1275"/>
                  </a:lnTo>
                  <a:cubicBezTo>
                    <a:pt x="3115" y="1269"/>
                    <a:pt x="3126" y="1262"/>
                    <a:pt x="3138" y="1257"/>
                  </a:cubicBezTo>
                  <a:lnTo>
                    <a:pt x="3138" y="1257"/>
                  </a:lnTo>
                  <a:cubicBezTo>
                    <a:pt x="3142" y="1255"/>
                    <a:pt x="3145" y="1252"/>
                    <a:pt x="3150" y="1250"/>
                  </a:cubicBezTo>
                  <a:lnTo>
                    <a:pt x="3150" y="1250"/>
                  </a:lnTo>
                  <a:cubicBezTo>
                    <a:pt x="3164" y="1243"/>
                    <a:pt x="3178" y="1235"/>
                    <a:pt x="3192" y="1226"/>
                  </a:cubicBezTo>
                  <a:lnTo>
                    <a:pt x="3192" y="1226"/>
                  </a:lnTo>
                  <a:cubicBezTo>
                    <a:pt x="3200" y="1222"/>
                    <a:pt x="3207" y="1217"/>
                    <a:pt x="3215" y="1213"/>
                  </a:cubicBezTo>
                  <a:lnTo>
                    <a:pt x="3215" y="1213"/>
                  </a:lnTo>
                  <a:cubicBezTo>
                    <a:pt x="3217" y="1212"/>
                    <a:pt x="3219" y="1210"/>
                    <a:pt x="3220" y="1209"/>
                  </a:cubicBezTo>
                  <a:lnTo>
                    <a:pt x="3220" y="1209"/>
                  </a:lnTo>
                  <a:cubicBezTo>
                    <a:pt x="3226" y="1206"/>
                    <a:pt x="3231" y="1202"/>
                    <a:pt x="3238" y="1199"/>
                  </a:cubicBezTo>
                  <a:lnTo>
                    <a:pt x="3238" y="1199"/>
                  </a:lnTo>
                  <a:cubicBezTo>
                    <a:pt x="3243" y="1195"/>
                    <a:pt x="3248" y="1193"/>
                    <a:pt x="3253" y="1190"/>
                  </a:cubicBezTo>
                  <a:lnTo>
                    <a:pt x="3253" y="1190"/>
                  </a:lnTo>
                  <a:cubicBezTo>
                    <a:pt x="3259" y="1186"/>
                    <a:pt x="3265" y="1181"/>
                    <a:pt x="3270" y="1178"/>
                  </a:cubicBezTo>
                  <a:lnTo>
                    <a:pt x="3270" y="1178"/>
                  </a:lnTo>
                  <a:cubicBezTo>
                    <a:pt x="3275" y="1175"/>
                    <a:pt x="3280" y="1172"/>
                    <a:pt x="3285" y="1169"/>
                  </a:cubicBezTo>
                  <a:lnTo>
                    <a:pt x="3285" y="1169"/>
                  </a:lnTo>
                  <a:cubicBezTo>
                    <a:pt x="3291" y="1165"/>
                    <a:pt x="3296" y="1161"/>
                    <a:pt x="3301" y="1157"/>
                  </a:cubicBezTo>
                  <a:lnTo>
                    <a:pt x="3301" y="1157"/>
                  </a:lnTo>
                  <a:cubicBezTo>
                    <a:pt x="3306" y="1154"/>
                    <a:pt x="3311" y="1150"/>
                    <a:pt x="3315" y="1148"/>
                  </a:cubicBezTo>
                  <a:lnTo>
                    <a:pt x="3315" y="1148"/>
                  </a:lnTo>
                  <a:cubicBezTo>
                    <a:pt x="3321" y="1143"/>
                    <a:pt x="3326" y="1140"/>
                    <a:pt x="3332" y="1135"/>
                  </a:cubicBezTo>
                  <a:lnTo>
                    <a:pt x="3332" y="1135"/>
                  </a:lnTo>
                  <a:cubicBezTo>
                    <a:pt x="3336" y="1133"/>
                    <a:pt x="3340" y="1129"/>
                    <a:pt x="3346" y="1126"/>
                  </a:cubicBezTo>
                  <a:lnTo>
                    <a:pt x="3346" y="1126"/>
                  </a:lnTo>
                  <a:cubicBezTo>
                    <a:pt x="3350" y="1121"/>
                    <a:pt x="3355" y="1118"/>
                    <a:pt x="3361" y="1114"/>
                  </a:cubicBezTo>
                  <a:lnTo>
                    <a:pt x="3361" y="1114"/>
                  </a:lnTo>
                  <a:cubicBezTo>
                    <a:pt x="3365" y="1111"/>
                    <a:pt x="3369" y="1108"/>
                    <a:pt x="3373" y="1104"/>
                  </a:cubicBezTo>
                  <a:lnTo>
                    <a:pt x="3373" y="1104"/>
                  </a:lnTo>
                  <a:cubicBezTo>
                    <a:pt x="3379" y="1100"/>
                    <a:pt x="3384" y="1096"/>
                    <a:pt x="3388" y="1092"/>
                  </a:cubicBezTo>
                  <a:lnTo>
                    <a:pt x="3388" y="1092"/>
                  </a:lnTo>
                  <a:cubicBezTo>
                    <a:pt x="3393" y="1088"/>
                    <a:pt x="3397" y="1085"/>
                    <a:pt x="3401" y="1081"/>
                  </a:cubicBezTo>
                  <a:lnTo>
                    <a:pt x="3401" y="1081"/>
                  </a:lnTo>
                  <a:cubicBezTo>
                    <a:pt x="3406" y="1078"/>
                    <a:pt x="3411" y="1074"/>
                    <a:pt x="3415" y="1069"/>
                  </a:cubicBezTo>
                  <a:lnTo>
                    <a:pt x="3415" y="1069"/>
                  </a:lnTo>
                  <a:cubicBezTo>
                    <a:pt x="3420" y="1066"/>
                    <a:pt x="3424" y="1062"/>
                    <a:pt x="3428" y="1060"/>
                  </a:cubicBezTo>
                  <a:lnTo>
                    <a:pt x="3428" y="1060"/>
                  </a:lnTo>
                  <a:cubicBezTo>
                    <a:pt x="3432" y="1056"/>
                    <a:pt x="3437" y="1051"/>
                    <a:pt x="3442" y="1047"/>
                  </a:cubicBezTo>
                  <a:lnTo>
                    <a:pt x="3442" y="1047"/>
                  </a:lnTo>
                  <a:cubicBezTo>
                    <a:pt x="3445" y="1044"/>
                    <a:pt x="3448" y="1041"/>
                    <a:pt x="3452" y="1038"/>
                  </a:cubicBezTo>
                  <a:lnTo>
                    <a:pt x="3452" y="1038"/>
                  </a:lnTo>
                  <a:cubicBezTo>
                    <a:pt x="3452" y="1037"/>
                    <a:pt x="3452" y="1037"/>
                    <a:pt x="3453" y="1037"/>
                  </a:cubicBezTo>
                  <a:lnTo>
                    <a:pt x="3453" y="1037"/>
                  </a:lnTo>
                  <a:cubicBezTo>
                    <a:pt x="3462" y="1028"/>
                    <a:pt x="3472" y="1019"/>
                    <a:pt x="3481" y="1009"/>
                  </a:cubicBezTo>
                  <a:lnTo>
                    <a:pt x="3481" y="1009"/>
                  </a:lnTo>
                  <a:cubicBezTo>
                    <a:pt x="3483" y="1007"/>
                    <a:pt x="3485" y="1005"/>
                    <a:pt x="3488" y="1002"/>
                  </a:cubicBezTo>
                  <a:lnTo>
                    <a:pt x="3488" y="1002"/>
                  </a:lnTo>
                  <a:cubicBezTo>
                    <a:pt x="3495" y="996"/>
                    <a:pt x="3502" y="989"/>
                    <a:pt x="3508" y="982"/>
                  </a:cubicBezTo>
                  <a:lnTo>
                    <a:pt x="3508" y="982"/>
                  </a:lnTo>
                  <a:cubicBezTo>
                    <a:pt x="3511" y="978"/>
                    <a:pt x="3514" y="975"/>
                    <a:pt x="3517" y="973"/>
                  </a:cubicBezTo>
                  <a:lnTo>
                    <a:pt x="3517" y="973"/>
                  </a:lnTo>
                  <a:cubicBezTo>
                    <a:pt x="3524" y="965"/>
                    <a:pt x="3531" y="957"/>
                    <a:pt x="3538" y="949"/>
                  </a:cubicBezTo>
                  <a:lnTo>
                    <a:pt x="3538" y="949"/>
                  </a:lnTo>
                  <a:cubicBezTo>
                    <a:pt x="3539" y="947"/>
                    <a:pt x="3541" y="946"/>
                    <a:pt x="3542" y="944"/>
                  </a:cubicBezTo>
                  <a:lnTo>
                    <a:pt x="3542" y="944"/>
                  </a:lnTo>
                  <a:cubicBezTo>
                    <a:pt x="3550" y="934"/>
                    <a:pt x="3558" y="925"/>
                    <a:pt x="3565" y="915"/>
                  </a:cubicBezTo>
                  <a:lnTo>
                    <a:pt x="3565" y="915"/>
                  </a:lnTo>
                  <a:cubicBezTo>
                    <a:pt x="3566" y="915"/>
                    <a:pt x="3566" y="915"/>
                    <a:pt x="3567" y="914"/>
                  </a:cubicBezTo>
                  <a:lnTo>
                    <a:pt x="3567" y="914"/>
                  </a:lnTo>
                  <a:cubicBezTo>
                    <a:pt x="3569" y="911"/>
                    <a:pt x="3571" y="908"/>
                    <a:pt x="3573" y="907"/>
                  </a:cubicBezTo>
                  <a:lnTo>
                    <a:pt x="3573" y="907"/>
                  </a:lnTo>
                  <a:cubicBezTo>
                    <a:pt x="3577" y="901"/>
                    <a:pt x="3580" y="895"/>
                    <a:pt x="3585" y="890"/>
                  </a:cubicBezTo>
                  <a:lnTo>
                    <a:pt x="3585" y="890"/>
                  </a:lnTo>
                  <a:cubicBezTo>
                    <a:pt x="3587" y="887"/>
                    <a:pt x="3590" y="883"/>
                    <a:pt x="3593" y="880"/>
                  </a:cubicBezTo>
                  <a:lnTo>
                    <a:pt x="3593" y="880"/>
                  </a:lnTo>
                  <a:cubicBezTo>
                    <a:pt x="3596" y="874"/>
                    <a:pt x="3600" y="869"/>
                    <a:pt x="3604" y="864"/>
                  </a:cubicBezTo>
                  <a:lnTo>
                    <a:pt x="3604" y="864"/>
                  </a:lnTo>
                  <a:cubicBezTo>
                    <a:pt x="3606" y="860"/>
                    <a:pt x="3608" y="857"/>
                    <a:pt x="3611" y="853"/>
                  </a:cubicBezTo>
                  <a:lnTo>
                    <a:pt x="3611" y="853"/>
                  </a:lnTo>
                  <a:cubicBezTo>
                    <a:pt x="3615" y="848"/>
                    <a:pt x="3618" y="842"/>
                    <a:pt x="3622" y="837"/>
                  </a:cubicBezTo>
                  <a:lnTo>
                    <a:pt x="3622" y="837"/>
                  </a:lnTo>
                  <a:cubicBezTo>
                    <a:pt x="3623" y="834"/>
                    <a:pt x="3626" y="830"/>
                    <a:pt x="3627" y="827"/>
                  </a:cubicBezTo>
                  <a:lnTo>
                    <a:pt x="3627" y="827"/>
                  </a:lnTo>
                  <a:cubicBezTo>
                    <a:pt x="3631" y="820"/>
                    <a:pt x="3634" y="815"/>
                    <a:pt x="3638" y="809"/>
                  </a:cubicBezTo>
                  <a:lnTo>
                    <a:pt x="3638" y="809"/>
                  </a:lnTo>
                  <a:cubicBezTo>
                    <a:pt x="3640" y="806"/>
                    <a:pt x="3641" y="804"/>
                    <a:pt x="3642" y="802"/>
                  </a:cubicBezTo>
                  <a:lnTo>
                    <a:pt x="3642" y="802"/>
                  </a:lnTo>
                  <a:cubicBezTo>
                    <a:pt x="3642" y="801"/>
                    <a:pt x="3643" y="800"/>
                    <a:pt x="3643" y="799"/>
                  </a:cubicBezTo>
                  <a:lnTo>
                    <a:pt x="3643" y="799"/>
                  </a:lnTo>
                  <a:cubicBezTo>
                    <a:pt x="3647" y="794"/>
                    <a:pt x="3649" y="789"/>
                    <a:pt x="3652" y="784"/>
                  </a:cubicBezTo>
                  <a:lnTo>
                    <a:pt x="3652" y="784"/>
                  </a:lnTo>
                  <a:cubicBezTo>
                    <a:pt x="3654" y="781"/>
                    <a:pt x="3655" y="778"/>
                    <a:pt x="3657" y="774"/>
                  </a:cubicBezTo>
                  <a:lnTo>
                    <a:pt x="3657" y="774"/>
                  </a:lnTo>
                  <a:cubicBezTo>
                    <a:pt x="3661" y="768"/>
                    <a:pt x="3663" y="762"/>
                    <a:pt x="3666" y="756"/>
                  </a:cubicBezTo>
                  <a:lnTo>
                    <a:pt x="3666" y="756"/>
                  </a:lnTo>
                  <a:cubicBezTo>
                    <a:pt x="3668" y="753"/>
                    <a:pt x="3668" y="751"/>
                    <a:pt x="3670" y="748"/>
                  </a:cubicBezTo>
                  <a:lnTo>
                    <a:pt x="3670" y="748"/>
                  </a:lnTo>
                  <a:cubicBezTo>
                    <a:pt x="3674" y="739"/>
                    <a:pt x="3678" y="732"/>
                    <a:pt x="3682" y="723"/>
                  </a:cubicBezTo>
                  <a:lnTo>
                    <a:pt x="3682" y="723"/>
                  </a:lnTo>
                  <a:cubicBezTo>
                    <a:pt x="3682" y="721"/>
                    <a:pt x="3682" y="720"/>
                    <a:pt x="3683" y="718"/>
                  </a:cubicBezTo>
                  <a:lnTo>
                    <a:pt x="3683" y="718"/>
                  </a:lnTo>
                  <a:cubicBezTo>
                    <a:pt x="3686" y="711"/>
                    <a:pt x="3689" y="704"/>
                    <a:pt x="3692" y="697"/>
                  </a:cubicBezTo>
                  <a:lnTo>
                    <a:pt x="3692" y="697"/>
                  </a:lnTo>
                  <a:cubicBezTo>
                    <a:pt x="3692" y="696"/>
                    <a:pt x="3692" y="696"/>
                    <a:pt x="3692" y="696"/>
                  </a:cubicBezTo>
                  <a:lnTo>
                    <a:pt x="3692" y="696"/>
                  </a:lnTo>
                  <a:cubicBezTo>
                    <a:pt x="3694" y="693"/>
                    <a:pt x="3694" y="689"/>
                    <a:pt x="3696" y="686"/>
                  </a:cubicBezTo>
                  <a:lnTo>
                    <a:pt x="3696" y="686"/>
                  </a:lnTo>
                  <a:cubicBezTo>
                    <a:pt x="3697" y="681"/>
                    <a:pt x="3699" y="676"/>
                    <a:pt x="3701" y="671"/>
                  </a:cubicBezTo>
                  <a:lnTo>
                    <a:pt x="3701" y="671"/>
                  </a:lnTo>
                  <a:cubicBezTo>
                    <a:pt x="3702" y="667"/>
                    <a:pt x="3703" y="664"/>
                    <a:pt x="3704" y="659"/>
                  </a:cubicBezTo>
                  <a:lnTo>
                    <a:pt x="3704" y="659"/>
                  </a:lnTo>
                  <a:cubicBezTo>
                    <a:pt x="3706" y="655"/>
                    <a:pt x="3708" y="650"/>
                    <a:pt x="3708" y="644"/>
                  </a:cubicBezTo>
                  <a:lnTo>
                    <a:pt x="3708" y="644"/>
                  </a:lnTo>
                  <a:cubicBezTo>
                    <a:pt x="3710" y="641"/>
                    <a:pt x="3711" y="638"/>
                    <a:pt x="3712" y="633"/>
                  </a:cubicBezTo>
                  <a:lnTo>
                    <a:pt x="3712" y="633"/>
                  </a:lnTo>
                  <a:cubicBezTo>
                    <a:pt x="3714" y="629"/>
                    <a:pt x="3715" y="624"/>
                    <a:pt x="3715" y="619"/>
                  </a:cubicBezTo>
                  <a:lnTo>
                    <a:pt x="3715" y="619"/>
                  </a:lnTo>
                  <a:cubicBezTo>
                    <a:pt x="3717" y="615"/>
                    <a:pt x="3718" y="612"/>
                    <a:pt x="3719" y="607"/>
                  </a:cubicBezTo>
                  <a:lnTo>
                    <a:pt x="3719" y="607"/>
                  </a:lnTo>
                  <a:cubicBezTo>
                    <a:pt x="3720" y="603"/>
                    <a:pt x="3721" y="598"/>
                    <a:pt x="3722" y="593"/>
                  </a:cubicBezTo>
                  <a:lnTo>
                    <a:pt x="3722" y="593"/>
                  </a:lnTo>
                  <a:cubicBezTo>
                    <a:pt x="3722" y="592"/>
                    <a:pt x="3722" y="591"/>
                    <a:pt x="3722" y="591"/>
                  </a:cubicBezTo>
                  <a:lnTo>
                    <a:pt x="3722" y="591"/>
                  </a:lnTo>
                  <a:cubicBezTo>
                    <a:pt x="3723" y="587"/>
                    <a:pt x="3723" y="584"/>
                    <a:pt x="3724" y="581"/>
                  </a:cubicBezTo>
                  <a:lnTo>
                    <a:pt x="3724" y="581"/>
                  </a:lnTo>
                  <a:cubicBezTo>
                    <a:pt x="3725" y="577"/>
                    <a:pt x="3726" y="572"/>
                    <a:pt x="3727" y="567"/>
                  </a:cubicBezTo>
                  <a:lnTo>
                    <a:pt x="3727" y="567"/>
                  </a:lnTo>
                  <a:cubicBezTo>
                    <a:pt x="3727" y="563"/>
                    <a:pt x="3728" y="558"/>
                    <a:pt x="3728" y="555"/>
                  </a:cubicBezTo>
                  <a:lnTo>
                    <a:pt x="3728" y="555"/>
                  </a:lnTo>
                  <a:cubicBezTo>
                    <a:pt x="3729" y="550"/>
                    <a:pt x="3729" y="545"/>
                    <a:pt x="3730" y="540"/>
                  </a:cubicBezTo>
                  <a:lnTo>
                    <a:pt x="3730" y="540"/>
                  </a:lnTo>
                  <a:cubicBezTo>
                    <a:pt x="3730" y="537"/>
                    <a:pt x="3731" y="532"/>
                    <a:pt x="3731" y="529"/>
                  </a:cubicBezTo>
                  <a:lnTo>
                    <a:pt x="3731" y="529"/>
                  </a:lnTo>
                  <a:cubicBezTo>
                    <a:pt x="3732" y="524"/>
                    <a:pt x="3733" y="519"/>
                    <a:pt x="3733" y="514"/>
                  </a:cubicBezTo>
                  <a:lnTo>
                    <a:pt x="3733" y="514"/>
                  </a:lnTo>
                  <a:cubicBezTo>
                    <a:pt x="3733" y="511"/>
                    <a:pt x="3734" y="506"/>
                    <a:pt x="3734" y="502"/>
                  </a:cubicBezTo>
                  <a:lnTo>
                    <a:pt x="3734" y="502"/>
                  </a:lnTo>
                  <a:cubicBezTo>
                    <a:pt x="3734" y="498"/>
                    <a:pt x="3734" y="492"/>
                    <a:pt x="3735" y="488"/>
                  </a:cubicBezTo>
                  <a:lnTo>
                    <a:pt x="3735" y="488"/>
                  </a:lnTo>
                  <a:cubicBezTo>
                    <a:pt x="3735" y="486"/>
                    <a:pt x="3735" y="485"/>
                    <a:pt x="3735" y="484"/>
                  </a:cubicBezTo>
                  <a:lnTo>
                    <a:pt x="3735" y="484"/>
                  </a:lnTo>
                  <a:cubicBezTo>
                    <a:pt x="3735" y="478"/>
                    <a:pt x="3735" y="472"/>
                    <a:pt x="3735" y="467"/>
                  </a:cubicBezTo>
                  <a:lnTo>
                    <a:pt x="3736" y="10"/>
                  </a:lnTo>
                  <a:lnTo>
                    <a:pt x="3736" y="10"/>
                  </a:lnTo>
                  <a:cubicBezTo>
                    <a:pt x="3736" y="17"/>
                    <a:pt x="3735" y="24"/>
                    <a:pt x="3735" y="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0569CFF-8D30-47ED-BF9F-D0D4100C43AD}"/>
              </a:ext>
            </a:extLst>
          </p:cNvPr>
          <p:cNvGrpSpPr/>
          <p:nvPr/>
        </p:nvGrpSpPr>
        <p:grpSpPr>
          <a:xfrm>
            <a:off x="2408813" y="7214855"/>
            <a:ext cx="2211940" cy="4292628"/>
            <a:chOff x="2408813" y="7214855"/>
            <a:chExt cx="2211940" cy="4292628"/>
          </a:xfrm>
        </p:grpSpPr>
        <p:sp>
          <p:nvSpPr>
            <p:cNvPr id="75" name="Line 6">
              <a:extLst>
                <a:ext uri="{FF2B5EF4-FFF2-40B4-BE49-F238E27FC236}">
                  <a16:creationId xmlns:a16="http://schemas.microsoft.com/office/drawing/2014/main" id="{214700AB-9750-452D-9572-DC044E8C8E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2852" y="9476977"/>
              <a:ext cx="0" cy="1818192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BC292272-48C3-4B8E-9C08-26592A0E4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397" y="11086714"/>
              <a:ext cx="424630" cy="420769"/>
            </a:xfrm>
            <a:custGeom>
              <a:avLst/>
              <a:gdLst>
                <a:gd name="T0" fmla="*/ 0 w 483"/>
                <a:gd name="T1" fmla="*/ 241 h 482"/>
                <a:gd name="T2" fmla="*/ 0 w 483"/>
                <a:gd name="T3" fmla="*/ 241 h 482"/>
                <a:gd name="T4" fmla="*/ 241 w 483"/>
                <a:gd name="T5" fmla="*/ 0 h 482"/>
                <a:gd name="T6" fmla="*/ 241 w 483"/>
                <a:gd name="T7" fmla="*/ 0 h 482"/>
                <a:gd name="T8" fmla="*/ 482 w 483"/>
                <a:gd name="T9" fmla="*/ 241 h 482"/>
                <a:gd name="T10" fmla="*/ 482 w 483"/>
                <a:gd name="T11" fmla="*/ 241 h 482"/>
                <a:gd name="T12" fmla="*/ 241 w 483"/>
                <a:gd name="T13" fmla="*/ 481 h 482"/>
                <a:gd name="T14" fmla="*/ 241 w 483"/>
                <a:gd name="T15" fmla="*/ 481 h 482"/>
                <a:gd name="T16" fmla="*/ 0 w 483"/>
                <a:gd name="T17" fmla="*/ 24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3" h="482">
                  <a:moveTo>
                    <a:pt x="0" y="241"/>
                  </a:moveTo>
                  <a:lnTo>
                    <a:pt x="0" y="241"/>
                  </a:lnTo>
                  <a:cubicBezTo>
                    <a:pt x="0" y="107"/>
                    <a:pt x="108" y="0"/>
                    <a:pt x="241" y="0"/>
                  </a:cubicBezTo>
                  <a:lnTo>
                    <a:pt x="241" y="0"/>
                  </a:lnTo>
                  <a:cubicBezTo>
                    <a:pt x="374" y="0"/>
                    <a:pt x="482" y="107"/>
                    <a:pt x="482" y="241"/>
                  </a:cubicBezTo>
                  <a:lnTo>
                    <a:pt x="482" y="241"/>
                  </a:lnTo>
                  <a:cubicBezTo>
                    <a:pt x="482" y="374"/>
                    <a:pt x="374" y="481"/>
                    <a:pt x="241" y="481"/>
                  </a:cubicBezTo>
                  <a:lnTo>
                    <a:pt x="241" y="481"/>
                  </a:lnTo>
                  <a:cubicBezTo>
                    <a:pt x="108" y="481"/>
                    <a:pt x="0" y="374"/>
                    <a:pt x="0" y="2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4C9BE73A-A6B6-43CD-B814-1342A321F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813" y="7214855"/>
              <a:ext cx="2211940" cy="2262122"/>
            </a:xfrm>
            <a:custGeom>
              <a:avLst/>
              <a:gdLst>
                <a:gd name="T0" fmla="*/ 2500 w 2525"/>
                <a:gd name="T1" fmla="*/ 1130 h 2586"/>
                <a:gd name="T2" fmla="*/ 2450 w 2525"/>
                <a:gd name="T3" fmla="*/ 956 h 2586"/>
                <a:gd name="T4" fmla="*/ 2405 w 2525"/>
                <a:gd name="T5" fmla="*/ 849 h 2586"/>
                <a:gd name="T6" fmla="*/ 2377 w 2525"/>
                <a:gd name="T7" fmla="*/ 796 h 2586"/>
                <a:gd name="T8" fmla="*/ 2365 w 2525"/>
                <a:gd name="T9" fmla="*/ 774 h 2586"/>
                <a:gd name="T10" fmla="*/ 2317 w 2525"/>
                <a:gd name="T11" fmla="*/ 698 h 2586"/>
                <a:gd name="T12" fmla="*/ 2228 w 2525"/>
                <a:gd name="T13" fmla="*/ 581 h 2586"/>
                <a:gd name="T14" fmla="*/ 2108 w 2525"/>
                <a:gd name="T15" fmla="*/ 462 h 2586"/>
                <a:gd name="T16" fmla="*/ 1617 w 2525"/>
                <a:gd name="T17" fmla="*/ 195 h 2586"/>
                <a:gd name="T18" fmla="*/ 1511 w 2525"/>
                <a:gd name="T19" fmla="*/ 170 h 2586"/>
                <a:gd name="T20" fmla="*/ 1413 w 2525"/>
                <a:gd name="T21" fmla="*/ 155 h 2586"/>
                <a:gd name="T22" fmla="*/ 1309 w 2525"/>
                <a:gd name="T23" fmla="*/ 148 h 2586"/>
                <a:gd name="T24" fmla="*/ 1048 w 2525"/>
                <a:gd name="T25" fmla="*/ 164 h 2586"/>
                <a:gd name="T26" fmla="*/ 810 w 2525"/>
                <a:gd name="T27" fmla="*/ 227 h 2586"/>
                <a:gd name="T28" fmla="*/ 740 w 2525"/>
                <a:gd name="T29" fmla="*/ 255 h 2586"/>
                <a:gd name="T30" fmla="*/ 652 w 2525"/>
                <a:gd name="T31" fmla="*/ 297 h 2586"/>
                <a:gd name="T32" fmla="*/ 569 w 2525"/>
                <a:gd name="T33" fmla="*/ 346 h 2586"/>
                <a:gd name="T34" fmla="*/ 506 w 2525"/>
                <a:gd name="T35" fmla="*/ 389 h 2586"/>
                <a:gd name="T36" fmla="*/ 397 w 2525"/>
                <a:gd name="T37" fmla="*/ 477 h 2586"/>
                <a:gd name="T38" fmla="*/ 316 w 2525"/>
                <a:gd name="T39" fmla="*/ 558 h 2586"/>
                <a:gd name="T40" fmla="*/ 272 w 2525"/>
                <a:gd name="T41" fmla="*/ 609 h 2586"/>
                <a:gd name="T42" fmla="*/ 228 w 2525"/>
                <a:gd name="T43" fmla="*/ 666 h 2586"/>
                <a:gd name="T44" fmla="*/ 137 w 2525"/>
                <a:gd name="T45" fmla="*/ 812 h 2586"/>
                <a:gd name="T46" fmla="*/ 104 w 2525"/>
                <a:gd name="T47" fmla="*/ 881 h 2586"/>
                <a:gd name="T48" fmla="*/ 90 w 2525"/>
                <a:gd name="T49" fmla="*/ 912 h 2586"/>
                <a:gd name="T50" fmla="*/ 69 w 2525"/>
                <a:gd name="T51" fmla="*/ 967 h 2586"/>
                <a:gd name="T52" fmla="*/ 42 w 2525"/>
                <a:gd name="T53" fmla="*/ 1048 h 2586"/>
                <a:gd name="T54" fmla="*/ 13 w 2525"/>
                <a:gd name="T55" fmla="*/ 1187 h 2586"/>
                <a:gd name="T56" fmla="*/ 8 w 2525"/>
                <a:gd name="T57" fmla="*/ 1227 h 2586"/>
                <a:gd name="T58" fmla="*/ 0 w 2525"/>
                <a:gd name="T59" fmla="*/ 1331 h 2586"/>
                <a:gd name="T60" fmla="*/ 2523 w 2525"/>
                <a:gd name="T61" fmla="*/ 1165 h 2586"/>
                <a:gd name="T62" fmla="*/ 2517 w 2525"/>
                <a:gd name="T63" fmla="*/ 1090 h 2586"/>
                <a:gd name="T64" fmla="*/ 2487 w 2525"/>
                <a:gd name="T65" fmla="*/ 926 h 2586"/>
                <a:gd name="T66" fmla="*/ 2450 w 2525"/>
                <a:gd name="T67" fmla="*/ 810 h 2586"/>
                <a:gd name="T68" fmla="*/ 2418 w 2525"/>
                <a:gd name="T69" fmla="*/ 731 h 2586"/>
                <a:gd name="T70" fmla="*/ 2377 w 2525"/>
                <a:gd name="T71" fmla="*/ 650 h 2586"/>
                <a:gd name="T72" fmla="*/ 2302 w 2525"/>
                <a:gd name="T73" fmla="*/ 530 h 2586"/>
                <a:gd name="T74" fmla="*/ 2187 w 2525"/>
                <a:gd name="T75" fmla="*/ 390 h 2586"/>
                <a:gd name="T76" fmla="*/ 2077 w 2525"/>
                <a:gd name="T77" fmla="*/ 289 h 2586"/>
                <a:gd name="T78" fmla="*/ 1958 w 2525"/>
                <a:gd name="T79" fmla="*/ 202 h 2586"/>
                <a:gd name="T80" fmla="*/ 1840 w 2525"/>
                <a:gd name="T81" fmla="*/ 136 h 2586"/>
                <a:gd name="T82" fmla="*/ 1626 w 2525"/>
                <a:gd name="T83" fmla="*/ 52 h 2586"/>
                <a:gd name="T84" fmla="*/ 1511 w 2525"/>
                <a:gd name="T85" fmla="*/ 24 h 2586"/>
                <a:gd name="T86" fmla="*/ 1413 w 2525"/>
                <a:gd name="T87" fmla="*/ 9 h 2586"/>
                <a:gd name="T88" fmla="*/ 1309 w 2525"/>
                <a:gd name="T89" fmla="*/ 1 h 2586"/>
                <a:gd name="T90" fmla="*/ 1156 w 2525"/>
                <a:gd name="T91" fmla="*/ 5 h 2586"/>
                <a:gd name="T92" fmla="*/ 992 w 2525"/>
                <a:gd name="T93" fmla="*/ 28 h 2586"/>
                <a:gd name="T94" fmla="*/ 855 w 2525"/>
                <a:gd name="T95" fmla="*/ 65 h 2586"/>
                <a:gd name="T96" fmla="*/ 769 w 2525"/>
                <a:gd name="T97" fmla="*/ 97 h 2586"/>
                <a:gd name="T98" fmla="*/ 669 w 2525"/>
                <a:gd name="T99" fmla="*/ 143 h 2586"/>
                <a:gd name="T100" fmla="*/ 569 w 2525"/>
                <a:gd name="T101" fmla="*/ 200 h 2586"/>
                <a:gd name="T102" fmla="*/ 472 w 2525"/>
                <a:gd name="T103" fmla="*/ 269 h 2586"/>
                <a:gd name="T104" fmla="*/ 374 w 2525"/>
                <a:gd name="T105" fmla="*/ 353 h 2586"/>
                <a:gd name="T106" fmla="*/ 293 w 2525"/>
                <a:gd name="T107" fmla="*/ 437 h 2586"/>
                <a:gd name="T108" fmla="*/ 213 w 2525"/>
                <a:gd name="T109" fmla="*/ 541 h 2586"/>
                <a:gd name="T110" fmla="*/ 153 w 2525"/>
                <a:gd name="T111" fmla="*/ 636 h 2586"/>
                <a:gd name="T112" fmla="*/ 94 w 2525"/>
                <a:gd name="T113" fmla="*/ 754 h 2586"/>
                <a:gd name="T114" fmla="*/ 53 w 2525"/>
                <a:gd name="T115" fmla="*/ 868 h 2586"/>
                <a:gd name="T116" fmla="*/ 22 w 2525"/>
                <a:gd name="T117" fmla="*/ 993 h 2586"/>
                <a:gd name="T118" fmla="*/ 4 w 2525"/>
                <a:gd name="T119" fmla="*/ 1115 h 2586"/>
                <a:gd name="T120" fmla="*/ 1262 w 2525"/>
                <a:gd name="T121" fmla="*/ 2585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25" h="2586">
                  <a:moveTo>
                    <a:pt x="2523" y="1328"/>
                  </a:moveTo>
                  <a:lnTo>
                    <a:pt x="2523" y="1328"/>
                  </a:lnTo>
                  <a:cubicBezTo>
                    <a:pt x="2523" y="1322"/>
                    <a:pt x="2523" y="1317"/>
                    <a:pt x="2523" y="1311"/>
                  </a:cubicBezTo>
                  <a:lnTo>
                    <a:pt x="2523" y="1311"/>
                  </a:lnTo>
                  <a:lnTo>
                    <a:pt x="2523" y="1311"/>
                  </a:lnTo>
                  <a:cubicBezTo>
                    <a:pt x="2523" y="1317"/>
                    <a:pt x="2523" y="1322"/>
                    <a:pt x="2523" y="1328"/>
                  </a:cubicBezTo>
                  <a:close/>
                  <a:moveTo>
                    <a:pt x="2517" y="1248"/>
                  </a:moveTo>
                  <a:lnTo>
                    <a:pt x="2517" y="1248"/>
                  </a:lnTo>
                  <a:lnTo>
                    <a:pt x="2517" y="1248"/>
                  </a:lnTo>
                  <a:cubicBezTo>
                    <a:pt x="2518" y="1250"/>
                    <a:pt x="2518" y="1251"/>
                    <a:pt x="2518" y="1252"/>
                  </a:cubicBezTo>
                  <a:lnTo>
                    <a:pt x="2518" y="1252"/>
                  </a:lnTo>
                  <a:cubicBezTo>
                    <a:pt x="2518" y="1251"/>
                    <a:pt x="2518" y="1250"/>
                    <a:pt x="2517" y="1248"/>
                  </a:cubicBezTo>
                  <a:close/>
                  <a:moveTo>
                    <a:pt x="2500" y="1130"/>
                  </a:moveTo>
                  <a:lnTo>
                    <a:pt x="2500" y="1130"/>
                  </a:lnTo>
                  <a:cubicBezTo>
                    <a:pt x="2500" y="1132"/>
                    <a:pt x="2501" y="1134"/>
                    <a:pt x="2501" y="1135"/>
                  </a:cubicBezTo>
                  <a:lnTo>
                    <a:pt x="2501" y="1135"/>
                  </a:lnTo>
                  <a:lnTo>
                    <a:pt x="2501" y="1135"/>
                  </a:lnTo>
                  <a:lnTo>
                    <a:pt x="2501" y="1135"/>
                  </a:lnTo>
                  <a:cubicBezTo>
                    <a:pt x="2501" y="1134"/>
                    <a:pt x="2500" y="1132"/>
                    <a:pt x="2500" y="1130"/>
                  </a:cubicBezTo>
                  <a:close/>
                  <a:moveTo>
                    <a:pt x="2488" y="1075"/>
                  </a:moveTo>
                  <a:lnTo>
                    <a:pt x="2488" y="1075"/>
                  </a:lnTo>
                  <a:cubicBezTo>
                    <a:pt x="2488" y="1077"/>
                    <a:pt x="2489" y="1079"/>
                    <a:pt x="2489" y="1081"/>
                  </a:cubicBezTo>
                  <a:lnTo>
                    <a:pt x="2489" y="1081"/>
                  </a:lnTo>
                  <a:lnTo>
                    <a:pt x="2489" y="1081"/>
                  </a:lnTo>
                  <a:lnTo>
                    <a:pt x="2489" y="1081"/>
                  </a:lnTo>
                  <a:cubicBezTo>
                    <a:pt x="2489" y="1079"/>
                    <a:pt x="2488" y="1077"/>
                    <a:pt x="2488" y="1075"/>
                  </a:cubicBezTo>
                  <a:close/>
                  <a:moveTo>
                    <a:pt x="2450" y="956"/>
                  </a:moveTo>
                  <a:lnTo>
                    <a:pt x="2450" y="956"/>
                  </a:lnTo>
                  <a:lnTo>
                    <a:pt x="2450" y="956"/>
                  </a:lnTo>
                  <a:lnTo>
                    <a:pt x="2450" y="956"/>
                  </a:lnTo>
                  <a:cubicBezTo>
                    <a:pt x="2451" y="959"/>
                    <a:pt x="2452" y="961"/>
                    <a:pt x="2454" y="964"/>
                  </a:cubicBezTo>
                  <a:lnTo>
                    <a:pt x="2454" y="964"/>
                  </a:lnTo>
                  <a:cubicBezTo>
                    <a:pt x="2452" y="961"/>
                    <a:pt x="2451" y="959"/>
                    <a:pt x="2450" y="956"/>
                  </a:cubicBezTo>
                  <a:close/>
                  <a:moveTo>
                    <a:pt x="2418" y="877"/>
                  </a:moveTo>
                  <a:lnTo>
                    <a:pt x="2418" y="877"/>
                  </a:lnTo>
                  <a:cubicBezTo>
                    <a:pt x="2418" y="877"/>
                    <a:pt x="2418" y="877"/>
                    <a:pt x="2418" y="878"/>
                  </a:cubicBezTo>
                  <a:lnTo>
                    <a:pt x="2418" y="878"/>
                  </a:lnTo>
                  <a:cubicBezTo>
                    <a:pt x="2419" y="879"/>
                    <a:pt x="2420" y="882"/>
                    <a:pt x="2422" y="884"/>
                  </a:cubicBezTo>
                  <a:lnTo>
                    <a:pt x="2422" y="884"/>
                  </a:lnTo>
                  <a:cubicBezTo>
                    <a:pt x="2420" y="882"/>
                    <a:pt x="2419" y="879"/>
                    <a:pt x="2418" y="877"/>
                  </a:cubicBezTo>
                  <a:close/>
                  <a:moveTo>
                    <a:pt x="2405" y="849"/>
                  </a:moveTo>
                  <a:lnTo>
                    <a:pt x="2405" y="849"/>
                  </a:lnTo>
                  <a:lnTo>
                    <a:pt x="2405" y="849"/>
                  </a:lnTo>
                  <a:lnTo>
                    <a:pt x="2405" y="849"/>
                  </a:lnTo>
                  <a:cubicBezTo>
                    <a:pt x="2407" y="853"/>
                    <a:pt x="2409" y="857"/>
                    <a:pt x="2411" y="861"/>
                  </a:cubicBezTo>
                  <a:lnTo>
                    <a:pt x="2411" y="861"/>
                  </a:lnTo>
                  <a:lnTo>
                    <a:pt x="2411" y="861"/>
                  </a:lnTo>
                  <a:lnTo>
                    <a:pt x="2411" y="861"/>
                  </a:lnTo>
                  <a:cubicBezTo>
                    <a:pt x="2409" y="857"/>
                    <a:pt x="2407" y="852"/>
                    <a:pt x="2405" y="849"/>
                  </a:cubicBezTo>
                  <a:close/>
                  <a:moveTo>
                    <a:pt x="2393" y="825"/>
                  </a:moveTo>
                  <a:lnTo>
                    <a:pt x="2393" y="825"/>
                  </a:lnTo>
                  <a:cubicBezTo>
                    <a:pt x="2395" y="827"/>
                    <a:pt x="2396" y="831"/>
                    <a:pt x="2397" y="833"/>
                  </a:cubicBezTo>
                  <a:lnTo>
                    <a:pt x="2397" y="833"/>
                  </a:lnTo>
                  <a:lnTo>
                    <a:pt x="2397" y="833"/>
                  </a:lnTo>
                  <a:cubicBezTo>
                    <a:pt x="2396" y="831"/>
                    <a:pt x="2395" y="827"/>
                    <a:pt x="2393" y="825"/>
                  </a:cubicBezTo>
                  <a:close/>
                  <a:moveTo>
                    <a:pt x="2377" y="796"/>
                  </a:moveTo>
                  <a:lnTo>
                    <a:pt x="2377" y="796"/>
                  </a:lnTo>
                  <a:lnTo>
                    <a:pt x="2377" y="796"/>
                  </a:lnTo>
                  <a:lnTo>
                    <a:pt x="2377" y="796"/>
                  </a:lnTo>
                  <a:cubicBezTo>
                    <a:pt x="2379" y="799"/>
                    <a:pt x="2382" y="803"/>
                    <a:pt x="2383" y="806"/>
                  </a:cubicBezTo>
                  <a:lnTo>
                    <a:pt x="2383" y="806"/>
                  </a:lnTo>
                  <a:lnTo>
                    <a:pt x="2383" y="806"/>
                  </a:lnTo>
                  <a:lnTo>
                    <a:pt x="2383" y="806"/>
                  </a:lnTo>
                  <a:cubicBezTo>
                    <a:pt x="2382" y="803"/>
                    <a:pt x="2379" y="799"/>
                    <a:pt x="2377" y="796"/>
                  </a:cubicBezTo>
                  <a:close/>
                  <a:moveTo>
                    <a:pt x="2360" y="765"/>
                  </a:moveTo>
                  <a:lnTo>
                    <a:pt x="2360" y="765"/>
                  </a:lnTo>
                  <a:lnTo>
                    <a:pt x="2360" y="765"/>
                  </a:lnTo>
                  <a:cubicBezTo>
                    <a:pt x="2362" y="768"/>
                    <a:pt x="2363" y="771"/>
                    <a:pt x="2365" y="774"/>
                  </a:cubicBezTo>
                  <a:lnTo>
                    <a:pt x="2365" y="774"/>
                  </a:lnTo>
                  <a:lnTo>
                    <a:pt x="2365" y="774"/>
                  </a:lnTo>
                  <a:lnTo>
                    <a:pt x="2365" y="774"/>
                  </a:lnTo>
                  <a:cubicBezTo>
                    <a:pt x="2363" y="771"/>
                    <a:pt x="2362" y="768"/>
                    <a:pt x="2360" y="765"/>
                  </a:cubicBezTo>
                  <a:close/>
                  <a:moveTo>
                    <a:pt x="2342" y="734"/>
                  </a:moveTo>
                  <a:lnTo>
                    <a:pt x="2342" y="734"/>
                  </a:lnTo>
                  <a:lnTo>
                    <a:pt x="2342" y="734"/>
                  </a:lnTo>
                  <a:cubicBezTo>
                    <a:pt x="2343" y="736"/>
                    <a:pt x="2344" y="738"/>
                    <a:pt x="2344" y="738"/>
                  </a:cubicBezTo>
                  <a:lnTo>
                    <a:pt x="2344" y="738"/>
                  </a:lnTo>
                  <a:cubicBezTo>
                    <a:pt x="2344" y="738"/>
                    <a:pt x="2343" y="736"/>
                    <a:pt x="2342" y="734"/>
                  </a:cubicBezTo>
                  <a:close/>
                  <a:moveTo>
                    <a:pt x="2317" y="698"/>
                  </a:moveTo>
                  <a:lnTo>
                    <a:pt x="2317" y="698"/>
                  </a:lnTo>
                  <a:lnTo>
                    <a:pt x="2317" y="698"/>
                  </a:lnTo>
                  <a:lnTo>
                    <a:pt x="2318" y="699"/>
                  </a:lnTo>
                  <a:lnTo>
                    <a:pt x="2318" y="699"/>
                  </a:lnTo>
                  <a:lnTo>
                    <a:pt x="2317" y="698"/>
                  </a:lnTo>
                  <a:close/>
                  <a:moveTo>
                    <a:pt x="2298" y="668"/>
                  </a:moveTo>
                  <a:lnTo>
                    <a:pt x="2298" y="668"/>
                  </a:lnTo>
                  <a:lnTo>
                    <a:pt x="2298" y="668"/>
                  </a:lnTo>
                  <a:cubicBezTo>
                    <a:pt x="2299" y="671"/>
                    <a:pt x="2301" y="673"/>
                    <a:pt x="2302" y="676"/>
                  </a:cubicBezTo>
                  <a:lnTo>
                    <a:pt x="2302" y="676"/>
                  </a:lnTo>
                  <a:lnTo>
                    <a:pt x="2302" y="676"/>
                  </a:lnTo>
                  <a:lnTo>
                    <a:pt x="2302" y="676"/>
                  </a:lnTo>
                  <a:cubicBezTo>
                    <a:pt x="2301" y="673"/>
                    <a:pt x="2299" y="671"/>
                    <a:pt x="2298" y="668"/>
                  </a:cubicBezTo>
                  <a:close/>
                  <a:moveTo>
                    <a:pt x="2223" y="575"/>
                  </a:moveTo>
                  <a:lnTo>
                    <a:pt x="2223" y="575"/>
                  </a:lnTo>
                  <a:lnTo>
                    <a:pt x="2223" y="575"/>
                  </a:lnTo>
                  <a:lnTo>
                    <a:pt x="2223" y="575"/>
                  </a:lnTo>
                  <a:cubicBezTo>
                    <a:pt x="2224" y="576"/>
                    <a:pt x="2226" y="579"/>
                    <a:pt x="2228" y="581"/>
                  </a:cubicBezTo>
                  <a:lnTo>
                    <a:pt x="2228" y="581"/>
                  </a:lnTo>
                  <a:lnTo>
                    <a:pt x="2228" y="581"/>
                  </a:lnTo>
                  <a:lnTo>
                    <a:pt x="2228" y="581"/>
                  </a:lnTo>
                  <a:cubicBezTo>
                    <a:pt x="2226" y="579"/>
                    <a:pt x="2224" y="576"/>
                    <a:pt x="2223" y="575"/>
                  </a:cubicBezTo>
                  <a:close/>
                  <a:moveTo>
                    <a:pt x="2138" y="489"/>
                  </a:moveTo>
                  <a:lnTo>
                    <a:pt x="2138" y="489"/>
                  </a:lnTo>
                  <a:lnTo>
                    <a:pt x="2138" y="489"/>
                  </a:lnTo>
                  <a:cubicBezTo>
                    <a:pt x="2141" y="491"/>
                    <a:pt x="2143" y="492"/>
                    <a:pt x="2144" y="495"/>
                  </a:cubicBezTo>
                  <a:lnTo>
                    <a:pt x="2144" y="495"/>
                  </a:lnTo>
                  <a:lnTo>
                    <a:pt x="2144" y="495"/>
                  </a:lnTo>
                  <a:lnTo>
                    <a:pt x="2144" y="495"/>
                  </a:lnTo>
                  <a:cubicBezTo>
                    <a:pt x="2143" y="492"/>
                    <a:pt x="2141" y="491"/>
                    <a:pt x="2138" y="489"/>
                  </a:cubicBezTo>
                  <a:close/>
                  <a:moveTo>
                    <a:pt x="2107" y="460"/>
                  </a:moveTo>
                  <a:lnTo>
                    <a:pt x="2107" y="460"/>
                  </a:lnTo>
                  <a:cubicBezTo>
                    <a:pt x="2108" y="461"/>
                    <a:pt x="2108" y="462"/>
                    <a:pt x="2108" y="462"/>
                  </a:cubicBezTo>
                  <a:lnTo>
                    <a:pt x="2108" y="462"/>
                  </a:lnTo>
                  <a:lnTo>
                    <a:pt x="2108" y="462"/>
                  </a:lnTo>
                  <a:lnTo>
                    <a:pt x="2108" y="462"/>
                  </a:lnTo>
                  <a:cubicBezTo>
                    <a:pt x="2108" y="462"/>
                    <a:pt x="2108" y="461"/>
                    <a:pt x="2107" y="460"/>
                  </a:cubicBezTo>
                  <a:close/>
                  <a:moveTo>
                    <a:pt x="2034" y="402"/>
                  </a:moveTo>
                  <a:lnTo>
                    <a:pt x="2034" y="402"/>
                  </a:lnTo>
                  <a:cubicBezTo>
                    <a:pt x="2035" y="403"/>
                    <a:pt x="2037" y="403"/>
                    <a:pt x="2039" y="405"/>
                  </a:cubicBezTo>
                  <a:lnTo>
                    <a:pt x="2039" y="405"/>
                  </a:lnTo>
                  <a:lnTo>
                    <a:pt x="2039" y="405"/>
                  </a:lnTo>
                  <a:lnTo>
                    <a:pt x="2039" y="405"/>
                  </a:lnTo>
                  <a:cubicBezTo>
                    <a:pt x="2037" y="403"/>
                    <a:pt x="2035" y="403"/>
                    <a:pt x="2034" y="402"/>
                  </a:cubicBezTo>
                  <a:close/>
                  <a:moveTo>
                    <a:pt x="1616" y="195"/>
                  </a:moveTo>
                  <a:lnTo>
                    <a:pt x="1617" y="195"/>
                  </a:lnTo>
                  <a:lnTo>
                    <a:pt x="1617" y="195"/>
                  </a:lnTo>
                  <a:cubicBezTo>
                    <a:pt x="1620" y="196"/>
                    <a:pt x="1623" y="197"/>
                    <a:pt x="1626" y="198"/>
                  </a:cubicBezTo>
                  <a:lnTo>
                    <a:pt x="1626" y="198"/>
                  </a:lnTo>
                  <a:lnTo>
                    <a:pt x="1626" y="198"/>
                  </a:lnTo>
                  <a:lnTo>
                    <a:pt x="1626" y="198"/>
                  </a:lnTo>
                  <a:cubicBezTo>
                    <a:pt x="1623" y="197"/>
                    <a:pt x="1620" y="196"/>
                    <a:pt x="1616" y="195"/>
                  </a:cubicBezTo>
                  <a:close/>
                  <a:moveTo>
                    <a:pt x="1545" y="177"/>
                  </a:moveTo>
                  <a:lnTo>
                    <a:pt x="1545" y="177"/>
                  </a:lnTo>
                  <a:lnTo>
                    <a:pt x="1545" y="177"/>
                  </a:lnTo>
                  <a:cubicBezTo>
                    <a:pt x="1545" y="177"/>
                    <a:pt x="1546" y="177"/>
                    <a:pt x="1546" y="178"/>
                  </a:cubicBezTo>
                  <a:lnTo>
                    <a:pt x="1546" y="178"/>
                  </a:lnTo>
                  <a:cubicBezTo>
                    <a:pt x="1546" y="177"/>
                    <a:pt x="1545" y="177"/>
                    <a:pt x="1545" y="177"/>
                  </a:cubicBezTo>
                  <a:close/>
                  <a:moveTo>
                    <a:pt x="1506" y="169"/>
                  </a:moveTo>
                  <a:lnTo>
                    <a:pt x="1506" y="169"/>
                  </a:lnTo>
                  <a:cubicBezTo>
                    <a:pt x="1508" y="170"/>
                    <a:pt x="1510" y="170"/>
                    <a:pt x="1511" y="170"/>
                  </a:cubicBezTo>
                  <a:lnTo>
                    <a:pt x="1511" y="170"/>
                  </a:lnTo>
                  <a:lnTo>
                    <a:pt x="1511" y="170"/>
                  </a:lnTo>
                  <a:lnTo>
                    <a:pt x="1511" y="170"/>
                  </a:lnTo>
                  <a:cubicBezTo>
                    <a:pt x="1510" y="170"/>
                    <a:pt x="1508" y="170"/>
                    <a:pt x="1506" y="169"/>
                  </a:cubicBezTo>
                  <a:close/>
                  <a:moveTo>
                    <a:pt x="1461" y="162"/>
                  </a:moveTo>
                  <a:lnTo>
                    <a:pt x="1461" y="162"/>
                  </a:lnTo>
                  <a:lnTo>
                    <a:pt x="1461" y="162"/>
                  </a:lnTo>
                  <a:cubicBezTo>
                    <a:pt x="1466" y="162"/>
                    <a:pt x="1471" y="163"/>
                    <a:pt x="1475" y="164"/>
                  </a:cubicBezTo>
                  <a:lnTo>
                    <a:pt x="1475" y="164"/>
                  </a:lnTo>
                  <a:lnTo>
                    <a:pt x="1475" y="164"/>
                  </a:lnTo>
                  <a:cubicBezTo>
                    <a:pt x="1471" y="163"/>
                    <a:pt x="1466" y="162"/>
                    <a:pt x="1461" y="162"/>
                  </a:cubicBezTo>
                  <a:lnTo>
                    <a:pt x="1410" y="155"/>
                  </a:lnTo>
                  <a:lnTo>
                    <a:pt x="1410" y="155"/>
                  </a:lnTo>
                  <a:cubicBezTo>
                    <a:pt x="1411" y="155"/>
                    <a:pt x="1412" y="155"/>
                    <a:pt x="1413" y="155"/>
                  </a:cubicBezTo>
                  <a:lnTo>
                    <a:pt x="1413" y="155"/>
                  </a:lnTo>
                  <a:lnTo>
                    <a:pt x="1413" y="155"/>
                  </a:lnTo>
                  <a:cubicBezTo>
                    <a:pt x="1412" y="155"/>
                    <a:pt x="1411" y="155"/>
                    <a:pt x="1410" y="155"/>
                  </a:cubicBezTo>
                  <a:lnTo>
                    <a:pt x="1461" y="162"/>
                  </a:lnTo>
                  <a:close/>
                  <a:moveTo>
                    <a:pt x="1344" y="149"/>
                  </a:moveTo>
                  <a:lnTo>
                    <a:pt x="1344" y="149"/>
                  </a:lnTo>
                  <a:cubicBezTo>
                    <a:pt x="1345" y="149"/>
                    <a:pt x="1347" y="149"/>
                    <a:pt x="1349" y="149"/>
                  </a:cubicBezTo>
                  <a:lnTo>
                    <a:pt x="1349" y="149"/>
                  </a:lnTo>
                  <a:lnTo>
                    <a:pt x="1349" y="149"/>
                  </a:lnTo>
                  <a:cubicBezTo>
                    <a:pt x="1347" y="149"/>
                    <a:pt x="1345" y="149"/>
                    <a:pt x="1344" y="149"/>
                  </a:cubicBezTo>
                  <a:close/>
                  <a:moveTo>
                    <a:pt x="1298" y="147"/>
                  </a:moveTo>
                  <a:lnTo>
                    <a:pt x="1298" y="147"/>
                  </a:lnTo>
                  <a:cubicBezTo>
                    <a:pt x="1302" y="147"/>
                    <a:pt x="1305" y="148"/>
                    <a:pt x="1309" y="148"/>
                  </a:cubicBezTo>
                  <a:lnTo>
                    <a:pt x="1309" y="148"/>
                  </a:lnTo>
                  <a:lnTo>
                    <a:pt x="1309" y="148"/>
                  </a:lnTo>
                  <a:lnTo>
                    <a:pt x="1309" y="148"/>
                  </a:lnTo>
                  <a:cubicBezTo>
                    <a:pt x="1305" y="148"/>
                    <a:pt x="1302" y="147"/>
                    <a:pt x="1298" y="147"/>
                  </a:cubicBezTo>
                  <a:close/>
                  <a:moveTo>
                    <a:pt x="1160" y="150"/>
                  </a:moveTo>
                  <a:lnTo>
                    <a:pt x="1160" y="150"/>
                  </a:lnTo>
                  <a:lnTo>
                    <a:pt x="1161" y="150"/>
                  </a:lnTo>
                  <a:lnTo>
                    <a:pt x="1161" y="150"/>
                  </a:lnTo>
                  <a:lnTo>
                    <a:pt x="1161" y="150"/>
                  </a:lnTo>
                  <a:lnTo>
                    <a:pt x="1160" y="150"/>
                  </a:lnTo>
                  <a:close/>
                  <a:moveTo>
                    <a:pt x="1044" y="165"/>
                  </a:moveTo>
                  <a:lnTo>
                    <a:pt x="1044" y="165"/>
                  </a:lnTo>
                  <a:lnTo>
                    <a:pt x="1044" y="165"/>
                  </a:lnTo>
                  <a:cubicBezTo>
                    <a:pt x="1046" y="164"/>
                    <a:pt x="1047" y="164"/>
                    <a:pt x="1048" y="164"/>
                  </a:cubicBezTo>
                  <a:lnTo>
                    <a:pt x="1048" y="164"/>
                  </a:lnTo>
                  <a:cubicBezTo>
                    <a:pt x="1047" y="164"/>
                    <a:pt x="1046" y="164"/>
                    <a:pt x="1044" y="165"/>
                  </a:cubicBezTo>
                  <a:close/>
                  <a:moveTo>
                    <a:pt x="932" y="188"/>
                  </a:moveTo>
                  <a:lnTo>
                    <a:pt x="932" y="188"/>
                  </a:lnTo>
                  <a:close/>
                  <a:moveTo>
                    <a:pt x="839" y="216"/>
                  </a:moveTo>
                  <a:lnTo>
                    <a:pt x="839" y="216"/>
                  </a:lnTo>
                  <a:lnTo>
                    <a:pt x="839" y="216"/>
                  </a:lnTo>
                  <a:lnTo>
                    <a:pt x="839" y="216"/>
                  </a:lnTo>
                  <a:cubicBezTo>
                    <a:pt x="844" y="215"/>
                    <a:pt x="849" y="213"/>
                    <a:pt x="854" y="211"/>
                  </a:cubicBezTo>
                  <a:lnTo>
                    <a:pt x="854" y="211"/>
                  </a:lnTo>
                  <a:cubicBezTo>
                    <a:pt x="849" y="213"/>
                    <a:pt x="844" y="215"/>
                    <a:pt x="839" y="216"/>
                  </a:cubicBezTo>
                  <a:close/>
                  <a:moveTo>
                    <a:pt x="809" y="228"/>
                  </a:moveTo>
                  <a:lnTo>
                    <a:pt x="809" y="228"/>
                  </a:lnTo>
                  <a:cubicBezTo>
                    <a:pt x="809" y="227"/>
                    <a:pt x="809" y="227"/>
                    <a:pt x="810" y="227"/>
                  </a:cubicBezTo>
                  <a:lnTo>
                    <a:pt x="810" y="227"/>
                  </a:lnTo>
                  <a:cubicBezTo>
                    <a:pt x="814" y="226"/>
                    <a:pt x="817" y="224"/>
                    <a:pt x="821" y="223"/>
                  </a:cubicBezTo>
                  <a:lnTo>
                    <a:pt x="821" y="223"/>
                  </a:lnTo>
                  <a:cubicBezTo>
                    <a:pt x="817" y="224"/>
                    <a:pt x="813" y="226"/>
                    <a:pt x="809" y="228"/>
                  </a:cubicBezTo>
                  <a:close/>
                  <a:moveTo>
                    <a:pt x="780" y="238"/>
                  </a:moveTo>
                  <a:lnTo>
                    <a:pt x="780" y="238"/>
                  </a:lnTo>
                  <a:lnTo>
                    <a:pt x="780" y="238"/>
                  </a:lnTo>
                  <a:lnTo>
                    <a:pt x="780" y="238"/>
                  </a:lnTo>
                  <a:cubicBezTo>
                    <a:pt x="784" y="237"/>
                    <a:pt x="786" y="236"/>
                    <a:pt x="789" y="234"/>
                  </a:cubicBezTo>
                  <a:lnTo>
                    <a:pt x="789" y="234"/>
                  </a:lnTo>
                  <a:cubicBezTo>
                    <a:pt x="786" y="236"/>
                    <a:pt x="783" y="237"/>
                    <a:pt x="780" y="238"/>
                  </a:cubicBezTo>
                  <a:close/>
                  <a:moveTo>
                    <a:pt x="733" y="258"/>
                  </a:moveTo>
                  <a:lnTo>
                    <a:pt x="733" y="258"/>
                  </a:lnTo>
                  <a:cubicBezTo>
                    <a:pt x="735" y="257"/>
                    <a:pt x="738" y="256"/>
                    <a:pt x="740" y="255"/>
                  </a:cubicBezTo>
                  <a:lnTo>
                    <a:pt x="740" y="255"/>
                  </a:lnTo>
                  <a:lnTo>
                    <a:pt x="740" y="255"/>
                  </a:lnTo>
                  <a:cubicBezTo>
                    <a:pt x="738" y="256"/>
                    <a:pt x="735" y="257"/>
                    <a:pt x="733" y="258"/>
                  </a:cubicBezTo>
                  <a:close/>
                  <a:moveTo>
                    <a:pt x="669" y="289"/>
                  </a:moveTo>
                  <a:lnTo>
                    <a:pt x="669" y="289"/>
                  </a:lnTo>
                  <a:lnTo>
                    <a:pt x="669" y="289"/>
                  </a:lnTo>
                  <a:lnTo>
                    <a:pt x="669" y="289"/>
                  </a:lnTo>
                  <a:cubicBezTo>
                    <a:pt x="673" y="287"/>
                    <a:pt x="677" y="285"/>
                    <a:pt x="681" y="282"/>
                  </a:cubicBezTo>
                  <a:lnTo>
                    <a:pt x="681" y="282"/>
                  </a:lnTo>
                  <a:lnTo>
                    <a:pt x="681" y="282"/>
                  </a:lnTo>
                  <a:lnTo>
                    <a:pt x="681" y="282"/>
                  </a:lnTo>
                  <a:cubicBezTo>
                    <a:pt x="677" y="285"/>
                    <a:pt x="673" y="287"/>
                    <a:pt x="669" y="289"/>
                  </a:cubicBezTo>
                  <a:close/>
                  <a:moveTo>
                    <a:pt x="649" y="300"/>
                  </a:moveTo>
                  <a:lnTo>
                    <a:pt x="649" y="300"/>
                  </a:lnTo>
                  <a:cubicBezTo>
                    <a:pt x="650" y="299"/>
                    <a:pt x="652" y="298"/>
                    <a:pt x="652" y="297"/>
                  </a:cubicBezTo>
                  <a:lnTo>
                    <a:pt x="652" y="297"/>
                  </a:lnTo>
                  <a:lnTo>
                    <a:pt x="652" y="297"/>
                  </a:lnTo>
                  <a:cubicBezTo>
                    <a:pt x="652" y="298"/>
                    <a:pt x="650" y="299"/>
                    <a:pt x="649" y="300"/>
                  </a:cubicBezTo>
                  <a:close/>
                  <a:moveTo>
                    <a:pt x="609" y="322"/>
                  </a:moveTo>
                  <a:lnTo>
                    <a:pt x="609" y="322"/>
                  </a:lnTo>
                  <a:lnTo>
                    <a:pt x="609" y="322"/>
                  </a:lnTo>
                  <a:cubicBezTo>
                    <a:pt x="611" y="321"/>
                    <a:pt x="613" y="320"/>
                    <a:pt x="614" y="319"/>
                  </a:cubicBezTo>
                  <a:lnTo>
                    <a:pt x="614" y="319"/>
                  </a:lnTo>
                  <a:lnTo>
                    <a:pt x="614" y="319"/>
                  </a:lnTo>
                  <a:lnTo>
                    <a:pt x="614" y="319"/>
                  </a:lnTo>
                  <a:cubicBezTo>
                    <a:pt x="613" y="320"/>
                    <a:pt x="611" y="321"/>
                    <a:pt x="609" y="322"/>
                  </a:cubicBezTo>
                  <a:close/>
                  <a:moveTo>
                    <a:pt x="569" y="346"/>
                  </a:moveTo>
                  <a:lnTo>
                    <a:pt x="569" y="346"/>
                  </a:lnTo>
                  <a:lnTo>
                    <a:pt x="569" y="346"/>
                  </a:lnTo>
                  <a:lnTo>
                    <a:pt x="569" y="346"/>
                  </a:lnTo>
                  <a:cubicBezTo>
                    <a:pt x="571" y="345"/>
                    <a:pt x="574" y="343"/>
                    <a:pt x="576" y="342"/>
                  </a:cubicBezTo>
                  <a:lnTo>
                    <a:pt x="576" y="342"/>
                  </a:lnTo>
                  <a:cubicBezTo>
                    <a:pt x="574" y="343"/>
                    <a:pt x="571" y="345"/>
                    <a:pt x="569" y="346"/>
                  </a:cubicBezTo>
                  <a:close/>
                  <a:moveTo>
                    <a:pt x="538" y="367"/>
                  </a:moveTo>
                  <a:lnTo>
                    <a:pt x="538" y="367"/>
                  </a:lnTo>
                  <a:cubicBezTo>
                    <a:pt x="540" y="365"/>
                    <a:pt x="543" y="363"/>
                    <a:pt x="546" y="362"/>
                  </a:cubicBezTo>
                  <a:lnTo>
                    <a:pt x="546" y="362"/>
                  </a:lnTo>
                  <a:lnTo>
                    <a:pt x="546" y="362"/>
                  </a:lnTo>
                  <a:cubicBezTo>
                    <a:pt x="543" y="363"/>
                    <a:pt x="540" y="365"/>
                    <a:pt x="538" y="367"/>
                  </a:cubicBezTo>
                  <a:close/>
                  <a:moveTo>
                    <a:pt x="505" y="389"/>
                  </a:moveTo>
                  <a:lnTo>
                    <a:pt x="505" y="389"/>
                  </a:lnTo>
                  <a:lnTo>
                    <a:pt x="506" y="389"/>
                  </a:lnTo>
                  <a:lnTo>
                    <a:pt x="506" y="389"/>
                  </a:lnTo>
                  <a:lnTo>
                    <a:pt x="506" y="389"/>
                  </a:lnTo>
                  <a:lnTo>
                    <a:pt x="505" y="389"/>
                  </a:lnTo>
                  <a:close/>
                  <a:moveTo>
                    <a:pt x="418" y="458"/>
                  </a:moveTo>
                  <a:lnTo>
                    <a:pt x="418" y="458"/>
                  </a:lnTo>
                  <a:cubicBezTo>
                    <a:pt x="422" y="456"/>
                    <a:pt x="425" y="453"/>
                    <a:pt x="428" y="450"/>
                  </a:cubicBezTo>
                  <a:lnTo>
                    <a:pt x="428" y="450"/>
                  </a:lnTo>
                  <a:lnTo>
                    <a:pt x="428" y="450"/>
                  </a:lnTo>
                  <a:lnTo>
                    <a:pt x="428" y="450"/>
                  </a:lnTo>
                  <a:cubicBezTo>
                    <a:pt x="425" y="453"/>
                    <a:pt x="422" y="456"/>
                    <a:pt x="418" y="458"/>
                  </a:cubicBezTo>
                  <a:close/>
                  <a:moveTo>
                    <a:pt x="394" y="480"/>
                  </a:moveTo>
                  <a:lnTo>
                    <a:pt x="394" y="480"/>
                  </a:lnTo>
                  <a:lnTo>
                    <a:pt x="394" y="480"/>
                  </a:lnTo>
                  <a:lnTo>
                    <a:pt x="394" y="480"/>
                  </a:lnTo>
                  <a:cubicBezTo>
                    <a:pt x="395" y="479"/>
                    <a:pt x="396" y="478"/>
                    <a:pt x="397" y="477"/>
                  </a:cubicBezTo>
                  <a:lnTo>
                    <a:pt x="397" y="477"/>
                  </a:lnTo>
                  <a:cubicBezTo>
                    <a:pt x="396" y="478"/>
                    <a:pt x="395" y="479"/>
                    <a:pt x="394" y="480"/>
                  </a:cubicBezTo>
                  <a:lnTo>
                    <a:pt x="370" y="502"/>
                  </a:lnTo>
                  <a:lnTo>
                    <a:pt x="370" y="502"/>
                  </a:lnTo>
                  <a:lnTo>
                    <a:pt x="370" y="502"/>
                  </a:lnTo>
                  <a:lnTo>
                    <a:pt x="370" y="502"/>
                  </a:lnTo>
                  <a:cubicBezTo>
                    <a:pt x="372" y="502"/>
                    <a:pt x="373" y="500"/>
                    <a:pt x="374" y="499"/>
                  </a:cubicBezTo>
                  <a:lnTo>
                    <a:pt x="374" y="499"/>
                  </a:lnTo>
                  <a:lnTo>
                    <a:pt x="374" y="498"/>
                  </a:lnTo>
                  <a:lnTo>
                    <a:pt x="374" y="498"/>
                  </a:lnTo>
                  <a:cubicBezTo>
                    <a:pt x="373" y="500"/>
                    <a:pt x="372" y="502"/>
                    <a:pt x="370" y="502"/>
                  </a:cubicBezTo>
                  <a:lnTo>
                    <a:pt x="394" y="480"/>
                  </a:lnTo>
                  <a:close/>
                  <a:moveTo>
                    <a:pt x="316" y="558"/>
                  </a:moveTo>
                  <a:lnTo>
                    <a:pt x="316" y="558"/>
                  </a:lnTo>
                  <a:cubicBezTo>
                    <a:pt x="318" y="556"/>
                    <a:pt x="321" y="553"/>
                    <a:pt x="324" y="550"/>
                  </a:cubicBezTo>
                  <a:lnTo>
                    <a:pt x="324" y="550"/>
                  </a:lnTo>
                  <a:lnTo>
                    <a:pt x="324" y="550"/>
                  </a:lnTo>
                  <a:cubicBezTo>
                    <a:pt x="321" y="552"/>
                    <a:pt x="318" y="556"/>
                    <a:pt x="316" y="558"/>
                  </a:cubicBezTo>
                  <a:close/>
                  <a:moveTo>
                    <a:pt x="293" y="583"/>
                  </a:moveTo>
                  <a:lnTo>
                    <a:pt x="293" y="583"/>
                  </a:lnTo>
                  <a:lnTo>
                    <a:pt x="293" y="583"/>
                  </a:lnTo>
                  <a:lnTo>
                    <a:pt x="293" y="583"/>
                  </a:lnTo>
                  <a:cubicBezTo>
                    <a:pt x="296" y="581"/>
                    <a:pt x="299" y="577"/>
                    <a:pt x="302" y="574"/>
                  </a:cubicBezTo>
                  <a:lnTo>
                    <a:pt x="302" y="574"/>
                  </a:lnTo>
                  <a:lnTo>
                    <a:pt x="302" y="574"/>
                  </a:lnTo>
                  <a:cubicBezTo>
                    <a:pt x="299" y="577"/>
                    <a:pt x="296" y="581"/>
                    <a:pt x="293" y="583"/>
                  </a:cubicBezTo>
                  <a:lnTo>
                    <a:pt x="272" y="609"/>
                  </a:lnTo>
                  <a:lnTo>
                    <a:pt x="272" y="609"/>
                  </a:lnTo>
                  <a:lnTo>
                    <a:pt x="272" y="609"/>
                  </a:lnTo>
                  <a:lnTo>
                    <a:pt x="272" y="609"/>
                  </a:lnTo>
                  <a:cubicBezTo>
                    <a:pt x="273" y="607"/>
                    <a:pt x="275" y="606"/>
                    <a:pt x="276" y="604"/>
                  </a:cubicBezTo>
                  <a:lnTo>
                    <a:pt x="276" y="604"/>
                  </a:lnTo>
                  <a:cubicBezTo>
                    <a:pt x="275" y="606"/>
                    <a:pt x="273" y="607"/>
                    <a:pt x="272" y="609"/>
                  </a:cubicBezTo>
                  <a:lnTo>
                    <a:pt x="293" y="583"/>
                  </a:lnTo>
                  <a:close/>
                  <a:moveTo>
                    <a:pt x="251" y="635"/>
                  </a:moveTo>
                  <a:lnTo>
                    <a:pt x="251" y="635"/>
                  </a:lnTo>
                  <a:lnTo>
                    <a:pt x="251" y="635"/>
                  </a:lnTo>
                  <a:cubicBezTo>
                    <a:pt x="253" y="632"/>
                    <a:pt x="255" y="631"/>
                    <a:pt x="256" y="628"/>
                  </a:cubicBezTo>
                  <a:lnTo>
                    <a:pt x="256" y="628"/>
                  </a:lnTo>
                  <a:cubicBezTo>
                    <a:pt x="255" y="631"/>
                    <a:pt x="253" y="632"/>
                    <a:pt x="251" y="635"/>
                  </a:cubicBezTo>
                  <a:close/>
                  <a:moveTo>
                    <a:pt x="228" y="666"/>
                  </a:moveTo>
                  <a:lnTo>
                    <a:pt x="228" y="666"/>
                  </a:lnTo>
                  <a:lnTo>
                    <a:pt x="228" y="666"/>
                  </a:lnTo>
                  <a:lnTo>
                    <a:pt x="228" y="666"/>
                  </a:lnTo>
                  <a:cubicBezTo>
                    <a:pt x="229" y="664"/>
                    <a:pt x="230" y="664"/>
                    <a:pt x="231" y="662"/>
                  </a:cubicBezTo>
                  <a:lnTo>
                    <a:pt x="231" y="662"/>
                  </a:lnTo>
                  <a:cubicBezTo>
                    <a:pt x="230" y="664"/>
                    <a:pt x="229" y="664"/>
                    <a:pt x="228" y="666"/>
                  </a:cubicBezTo>
                  <a:close/>
                  <a:moveTo>
                    <a:pt x="188" y="725"/>
                  </a:moveTo>
                  <a:lnTo>
                    <a:pt x="188" y="725"/>
                  </a:lnTo>
                  <a:lnTo>
                    <a:pt x="188" y="725"/>
                  </a:lnTo>
                  <a:lnTo>
                    <a:pt x="188" y="725"/>
                  </a:lnTo>
                  <a:cubicBezTo>
                    <a:pt x="189" y="724"/>
                    <a:pt x="189" y="721"/>
                    <a:pt x="191" y="719"/>
                  </a:cubicBezTo>
                  <a:lnTo>
                    <a:pt x="191" y="719"/>
                  </a:lnTo>
                  <a:cubicBezTo>
                    <a:pt x="189" y="721"/>
                    <a:pt x="189" y="724"/>
                    <a:pt x="188" y="725"/>
                  </a:cubicBezTo>
                  <a:close/>
                  <a:moveTo>
                    <a:pt x="137" y="812"/>
                  </a:moveTo>
                  <a:lnTo>
                    <a:pt x="137" y="812"/>
                  </a:lnTo>
                  <a:lnTo>
                    <a:pt x="137" y="812"/>
                  </a:lnTo>
                  <a:lnTo>
                    <a:pt x="137" y="812"/>
                  </a:lnTo>
                  <a:cubicBezTo>
                    <a:pt x="137" y="811"/>
                    <a:pt x="137" y="811"/>
                    <a:pt x="137" y="811"/>
                  </a:cubicBezTo>
                  <a:lnTo>
                    <a:pt x="137" y="811"/>
                  </a:lnTo>
                  <a:lnTo>
                    <a:pt x="137" y="811"/>
                  </a:lnTo>
                  <a:lnTo>
                    <a:pt x="137" y="812"/>
                  </a:lnTo>
                  <a:close/>
                  <a:moveTo>
                    <a:pt x="118" y="848"/>
                  </a:moveTo>
                  <a:lnTo>
                    <a:pt x="118" y="848"/>
                  </a:lnTo>
                  <a:cubicBezTo>
                    <a:pt x="120" y="845"/>
                    <a:pt x="122" y="843"/>
                    <a:pt x="122" y="840"/>
                  </a:cubicBezTo>
                  <a:lnTo>
                    <a:pt x="122" y="840"/>
                  </a:lnTo>
                  <a:lnTo>
                    <a:pt x="122" y="840"/>
                  </a:lnTo>
                  <a:lnTo>
                    <a:pt x="122" y="840"/>
                  </a:lnTo>
                  <a:cubicBezTo>
                    <a:pt x="122" y="843"/>
                    <a:pt x="120" y="845"/>
                    <a:pt x="118" y="848"/>
                  </a:cubicBezTo>
                  <a:close/>
                  <a:moveTo>
                    <a:pt x="104" y="881"/>
                  </a:moveTo>
                  <a:lnTo>
                    <a:pt x="104" y="881"/>
                  </a:lnTo>
                  <a:lnTo>
                    <a:pt x="104" y="881"/>
                  </a:lnTo>
                  <a:cubicBezTo>
                    <a:pt x="105" y="877"/>
                    <a:pt x="107" y="873"/>
                    <a:pt x="108" y="870"/>
                  </a:cubicBezTo>
                  <a:lnTo>
                    <a:pt x="108" y="870"/>
                  </a:lnTo>
                  <a:lnTo>
                    <a:pt x="108" y="870"/>
                  </a:lnTo>
                  <a:lnTo>
                    <a:pt x="108" y="870"/>
                  </a:lnTo>
                  <a:cubicBezTo>
                    <a:pt x="107" y="873"/>
                    <a:pt x="105" y="877"/>
                    <a:pt x="104" y="881"/>
                  </a:cubicBezTo>
                  <a:close/>
                  <a:moveTo>
                    <a:pt x="90" y="912"/>
                  </a:moveTo>
                  <a:lnTo>
                    <a:pt x="90" y="912"/>
                  </a:lnTo>
                  <a:lnTo>
                    <a:pt x="90" y="912"/>
                  </a:lnTo>
                  <a:lnTo>
                    <a:pt x="90" y="912"/>
                  </a:lnTo>
                  <a:cubicBezTo>
                    <a:pt x="90" y="910"/>
                    <a:pt x="91" y="908"/>
                    <a:pt x="92" y="907"/>
                  </a:cubicBezTo>
                  <a:lnTo>
                    <a:pt x="92" y="907"/>
                  </a:lnTo>
                  <a:cubicBezTo>
                    <a:pt x="91" y="908"/>
                    <a:pt x="90" y="910"/>
                    <a:pt x="90" y="912"/>
                  </a:cubicBezTo>
                  <a:close/>
                  <a:moveTo>
                    <a:pt x="77" y="942"/>
                  </a:moveTo>
                  <a:lnTo>
                    <a:pt x="77" y="942"/>
                  </a:lnTo>
                  <a:lnTo>
                    <a:pt x="77" y="942"/>
                  </a:lnTo>
                  <a:cubicBezTo>
                    <a:pt x="79" y="939"/>
                    <a:pt x="81" y="935"/>
                    <a:pt x="82" y="932"/>
                  </a:cubicBezTo>
                  <a:lnTo>
                    <a:pt x="82" y="932"/>
                  </a:lnTo>
                  <a:lnTo>
                    <a:pt x="82" y="932"/>
                  </a:lnTo>
                  <a:lnTo>
                    <a:pt x="82" y="932"/>
                  </a:lnTo>
                  <a:cubicBezTo>
                    <a:pt x="81" y="935"/>
                    <a:pt x="79" y="939"/>
                    <a:pt x="77" y="942"/>
                  </a:cubicBezTo>
                  <a:lnTo>
                    <a:pt x="68" y="970"/>
                  </a:lnTo>
                  <a:lnTo>
                    <a:pt x="68" y="970"/>
                  </a:lnTo>
                  <a:cubicBezTo>
                    <a:pt x="68" y="969"/>
                    <a:pt x="68" y="968"/>
                    <a:pt x="69" y="967"/>
                  </a:cubicBezTo>
                  <a:lnTo>
                    <a:pt x="69" y="967"/>
                  </a:lnTo>
                  <a:lnTo>
                    <a:pt x="69" y="967"/>
                  </a:lnTo>
                  <a:lnTo>
                    <a:pt x="69" y="967"/>
                  </a:lnTo>
                  <a:cubicBezTo>
                    <a:pt x="68" y="968"/>
                    <a:pt x="68" y="969"/>
                    <a:pt x="68" y="970"/>
                  </a:cubicBezTo>
                  <a:lnTo>
                    <a:pt x="77" y="942"/>
                  </a:lnTo>
                  <a:close/>
                  <a:moveTo>
                    <a:pt x="54" y="1012"/>
                  </a:moveTo>
                  <a:lnTo>
                    <a:pt x="54" y="1012"/>
                  </a:lnTo>
                  <a:cubicBezTo>
                    <a:pt x="55" y="1009"/>
                    <a:pt x="55" y="1007"/>
                    <a:pt x="55" y="1005"/>
                  </a:cubicBezTo>
                  <a:lnTo>
                    <a:pt x="55" y="1005"/>
                  </a:lnTo>
                  <a:lnTo>
                    <a:pt x="55" y="1005"/>
                  </a:lnTo>
                  <a:cubicBezTo>
                    <a:pt x="55" y="1007"/>
                    <a:pt x="55" y="1009"/>
                    <a:pt x="54" y="1012"/>
                  </a:cubicBezTo>
                  <a:close/>
                  <a:moveTo>
                    <a:pt x="42" y="1048"/>
                  </a:moveTo>
                  <a:lnTo>
                    <a:pt x="42" y="1048"/>
                  </a:lnTo>
                  <a:lnTo>
                    <a:pt x="42" y="1048"/>
                  </a:lnTo>
                  <a:cubicBezTo>
                    <a:pt x="44" y="1046"/>
                    <a:pt x="44" y="1044"/>
                    <a:pt x="45" y="1041"/>
                  </a:cubicBezTo>
                  <a:lnTo>
                    <a:pt x="45" y="1041"/>
                  </a:lnTo>
                  <a:cubicBezTo>
                    <a:pt x="44" y="1044"/>
                    <a:pt x="44" y="1046"/>
                    <a:pt x="42" y="1048"/>
                  </a:cubicBezTo>
                  <a:close/>
                  <a:moveTo>
                    <a:pt x="34" y="1078"/>
                  </a:moveTo>
                  <a:lnTo>
                    <a:pt x="34" y="1078"/>
                  </a:lnTo>
                  <a:cubicBezTo>
                    <a:pt x="36" y="1075"/>
                    <a:pt x="37" y="1072"/>
                    <a:pt x="37" y="1069"/>
                  </a:cubicBezTo>
                  <a:lnTo>
                    <a:pt x="37" y="1069"/>
                  </a:lnTo>
                  <a:lnTo>
                    <a:pt x="37" y="1069"/>
                  </a:lnTo>
                  <a:cubicBezTo>
                    <a:pt x="37" y="1072"/>
                    <a:pt x="36" y="1075"/>
                    <a:pt x="34" y="1078"/>
                  </a:cubicBezTo>
                  <a:close/>
                  <a:moveTo>
                    <a:pt x="27" y="1114"/>
                  </a:moveTo>
                  <a:lnTo>
                    <a:pt x="27" y="1114"/>
                  </a:lnTo>
                  <a:lnTo>
                    <a:pt x="27" y="1114"/>
                  </a:lnTo>
                  <a:cubicBezTo>
                    <a:pt x="27" y="1111"/>
                    <a:pt x="29" y="1106"/>
                    <a:pt x="30" y="1103"/>
                  </a:cubicBezTo>
                  <a:lnTo>
                    <a:pt x="30" y="1103"/>
                  </a:lnTo>
                  <a:lnTo>
                    <a:pt x="30" y="1103"/>
                  </a:lnTo>
                  <a:cubicBezTo>
                    <a:pt x="29" y="1106"/>
                    <a:pt x="27" y="1111"/>
                    <a:pt x="27" y="1114"/>
                  </a:cubicBezTo>
                  <a:close/>
                  <a:moveTo>
                    <a:pt x="13" y="1187"/>
                  </a:moveTo>
                  <a:lnTo>
                    <a:pt x="13" y="1187"/>
                  </a:lnTo>
                  <a:lnTo>
                    <a:pt x="13" y="1187"/>
                  </a:lnTo>
                  <a:lnTo>
                    <a:pt x="13" y="1187"/>
                  </a:lnTo>
                  <a:cubicBezTo>
                    <a:pt x="14" y="1185"/>
                    <a:pt x="14" y="1183"/>
                    <a:pt x="14" y="1180"/>
                  </a:cubicBezTo>
                  <a:lnTo>
                    <a:pt x="14" y="1180"/>
                  </a:lnTo>
                  <a:lnTo>
                    <a:pt x="14" y="1180"/>
                  </a:lnTo>
                  <a:cubicBezTo>
                    <a:pt x="14" y="1183"/>
                    <a:pt x="14" y="1186"/>
                    <a:pt x="13" y="1187"/>
                  </a:cubicBezTo>
                  <a:close/>
                  <a:moveTo>
                    <a:pt x="8" y="1227"/>
                  </a:moveTo>
                  <a:lnTo>
                    <a:pt x="8" y="1226"/>
                  </a:lnTo>
                  <a:lnTo>
                    <a:pt x="8" y="1226"/>
                  </a:lnTo>
                  <a:cubicBezTo>
                    <a:pt x="9" y="1222"/>
                    <a:pt x="9" y="1218"/>
                    <a:pt x="9" y="1215"/>
                  </a:cubicBezTo>
                  <a:lnTo>
                    <a:pt x="9" y="1215"/>
                  </a:lnTo>
                  <a:lnTo>
                    <a:pt x="9" y="1215"/>
                  </a:lnTo>
                  <a:cubicBezTo>
                    <a:pt x="9" y="1218"/>
                    <a:pt x="9" y="1222"/>
                    <a:pt x="8" y="1227"/>
                  </a:cubicBezTo>
                  <a:close/>
                  <a:moveTo>
                    <a:pt x="5" y="1256"/>
                  </a:moveTo>
                  <a:lnTo>
                    <a:pt x="5" y="1256"/>
                  </a:lnTo>
                  <a:cubicBezTo>
                    <a:pt x="5" y="1254"/>
                    <a:pt x="5" y="1251"/>
                    <a:pt x="5" y="1248"/>
                  </a:cubicBezTo>
                  <a:lnTo>
                    <a:pt x="5" y="1248"/>
                  </a:lnTo>
                  <a:lnTo>
                    <a:pt x="5" y="1248"/>
                  </a:lnTo>
                  <a:cubicBezTo>
                    <a:pt x="5" y="1251"/>
                    <a:pt x="5" y="1254"/>
                    <a:pt x="5" y="1256"/>
                  </a:cubicBezTo>
                  <a:close/>
                  <a:moveTo>
                    <a:pt x="2" y="1296"/>
                  </a:moveTo>
                  <a:lnTo>
                    <a:pt x="2" y="1296"/>
                  </a:lnTo>
                  <a:lnTo>
                    <a:pt x="2" y="1296"/>
                  </a:lnTo>
                  <a:cubicBezTo>
                    <a:pt x="2" y="1292"/>
                    <a:pt x="2" y="1289"/>
                    <a:pt x="2" y="1284"/>
                  </a:cubicBezTo>
                  <a:lnTo>
                    <a:pt x="2" y="1284"/>
                  </a:lnTo>
                  <a:cubicBezTo>
                    <a:pt x="2" y="1289"/>
                    <a:pt x="2" y="1292"/>
                    <a:pt x="2" y="1296"/>
                  </a:cubicBezTo>
                  <a:close/>
                  <a:moveTo>
                    <a:pt x="0" y="1331"/>
                  </a:moveTo>
                  <a:lnTo>
                    <a:pt x="0" y="1331"/>
                  </a:lnTo>
                  <a:lnTo>
                    <a:pt x="0" y="1331"/>
                  </a:lnTo>
                  <a:cubicBezTo>
                    <a:pt x="0" y="1328"/>
                    <a:pt x="1" y="1325"/>
                    <a:pt x="1" y="1322"/>
                  </a:cubicBezTo>
                  <a:lnTo>
                    <a:pt x="1" y="1322"/>
                  </a:lnTo>
                  <a:cubicBezTo>
                    <a:pt x="1" y="1325"/>
                    <a:pt x="0" y="1328"/>
                    <a:pt x="0" y="1331"/>
                  </a:cubicBezTo>
                  <a:close/>
                  <a:moveTo>
                    <a:pt x="2524" y="1365"/>
                  </a:moveTo>
                  <a:lnTo>
                    <a:pt x="2524" y="1220"/>
                  </a:lnTo>
                  <a:lnTo>
                    <a:pt x="2524" y="1220"/>
                  </a:lnTo>
                  <a:cubicBezTo>
                    <a:pt x="2524" y="1215"/>
                    <a:pt x="2524" y="1209"/>
                    <a:pt x="2524" y="1204"/>
                  </a:cubicBezTo>
                  <a:lnTo>
                    <a:pt x="2524" y="1204"/>
                  </a:lnTo>
                  <a:cubicBezTo>
                    <a:pt x="2524" y="1201"/>
                    <a:pt x="2524" y="1198"/>
                    <a:pt x="2524" y="1195"/>
                  </a:cubicBezTo>
                  <a:lnTo>
                    <a:pt x="2524" y="1195"/>
                  </a:lnTo>
                  <a:cubicBezTo>
                    <a:pt x="2524" y="1191"/>
                    <a:pt x="2524" y="1187"/>
                    <a:pt x="2523" y="1182"/>
                  </a:cubicBezTo>
                  <a:lnTo>
                    <a:pt x="2523" y="1182"/>
                  </a:lnTo>
                  <a:cubicBezTo>
                    <a:pt x="2523" y="1176"/>
                    <a:pt x="2523" y="1171"/>
                    <a:pt x="2523" y="1165"/>
                  </a:cubicBezTo>
                  <a:lnTo>
                    <a:pt x="2523" y="1165"/>
                  </a:lnTo>
                  <a:cubicBezTo>
                    <a:pt x="2522" y="1161"/>
                    <a:pt x="2522" y="1157"/>
                    <a:pt x="2522" y="1153"/>
                  </a:cubicBezTo>
                  <a:lnTo>
                    <a:pt x="2522" y="1153"/>
                  </a:lnTo>
                  <a:cubicBezTo>
                    <a:pt x="2522" y="1147"/>
                    <a:pt x="2521" y="1141"/>
                    <a:pt x="2521" y="1134"/>
                  </a:cubicBezTo>
                  <a:lnTo>
                    <a:pt x="2521" y="1134"/>
                  </a:lnTo>
                  <a:cubicBezTo>
                    <a:pt x="2520" y="1130"/>
                    <a:pt x="2520" y="1127"/>
                    <a:pt x="2520" y="1123"/>
                  </a:cubicBezTo>
                  <a:lnTo>
                    <a:pt x="2520" y="1123"/>
                  </a:lnTo>
                  <a:cubicBezTo>
                    <a:pt x="2519" y="1116"/>
                    <a:pt x="2518" y="1109"/>
                    <a:pt x="2517" y="1102"/>
                  </a:cubicBezTo>
                  <a:lnTo>
                    <a:pt x="2517" y="1102"/>
                  </a:lnTo>
                  <a:cubicBezTo>
                    <a:pt x="2517" y="1099"/>
                    <a:pt x="2517" y="1096"/>
                    <a:pt x="2517" y="1094"/>
                  </a:cubicBezTo>
                  <a:lnTo>
                    <a:pt x="2517" y="1094"/>
                  </a:lnTo>
                  <a:cubicBezTo>
                    <a:pt x="2517" y="1094"/>
                    <a:pt x="2517" y="1093"/>
                    <a:pt x="2517" y="1092"/>
                  </a:cubicBezTo>
                  <a:lnTo>
                    <a:pt x="2517" y="1092"/>
                  </a:lnTo>
                  <a:cubicBezTo>
                    <a:pt x="2517" y="1092"/>
                    <a:pt x="2517" y="1091"/>
                    <a:pt x="2517" y="1090"/>
                  </a:cubicBezTo>
                  <a:lnTo>
                    <a:pt x="2517" y="1090"/>
                  </a:lnTo>
                  <a:cubicBezTo>
                    <a:pt x="2515" y="1074"/>
                    <a:pt x="2512" y="1058"/>
                    <a:pt x="2511" y="1041"/>
                  </a:cubicBezTo>
                  <a:lnTo>
                    <a:pt x="2511" y="1041"/>
                  </a:lnTo>
                  <a:cubicBezTo>
                    <a:pt x="2510" y="1039"/>
                    <a:pt x="2510" y="1038"/>
                    <a:pt x="2510" y="1037"/>
                  </a:cubicBezTo>
                  <a:lnTo>
                    <a:pt x="2510" y="1037"/>
                  </a:lnTo>
                  <a:cubicBezTo>
                    <a:pt x="2507" y="1020"/>
                    <a:pt x="2504" y="1005"/>
                    <a:pt x="2501" y="989"/>
                  </a:cubicBezTo>
                  <a:lnTo>
                    <a:pt x="2501" y="989"/>
                  </a:lnTo>
                  <a:cubicBezTo>
                    <a:pt x="2501" y="987"/>
                    <a:pt x="2501" y="986"/>
                    <a:pt x="2500" y="985"/>
                  </a:cubicBezTo>
                  <a:lnTo>
                    <a:pt x="2500" y="985"/>
                  </a:lnTo>
                  <a:cubicBezTo>
                    <a:pt x="2500" y="984"/>
                    <a:pt x="2500" y="982"/>
                    <a:pt x="2499" y="981"/>
                  </a:cubicBezTo>
                  <a:lnTo>
                    <a:pt x="2499" y="981"/>
                  </a:lnTo>
                  <a:cubicBezTo>
                    <a:pt x="2497" y="966"/>
                    <a:pt x="2493" y="950"/>
                    <a:pt x="2489" y="935"/>
                  </a:cubicBezTo>
                  <a:lnTo>
                    <a:pt x="2489" y="935"/>
                  </a:lnTo>
                  <a:cubicBezTo>
                    <a:pt x="2489" y="933"/>
                    <a:pt x="2488" y="929"/>
                    <a:pt x="2487" y="926"/>
                  </a:cubicBezTo>
                  <a:lnTo>
                    <a:pt x="2487" y="926"/>
                  </a:lnTo>
                  <a:cubicBezTo>
                    <a:pt x="2483" y="912"/>
                    <a:pt x="2479" y="896"/>
                    <a:pt x="2474" y="880"/>
                  </a:cubicBezTo>
                  <a:lnTo>
                    <a:pt x="2474" y="880"/>
                  </a:lnTo>
                  <a:cubicBezTo>
                    <a:pt x="2474" y="879"/>
                    <a:pt x="2474" y="879"/>
                    <a:pt x="2474" y="879"/>
                  </a:cubicBezTo>
                  <a:lnTo>
                    <a:pt x="2474" y="879"/>
                  </a:lnTo>
                  <a:cubicBezTo>
                    <a:pt x="2472" y="874"/>
                    <a:pt x="2471" y="871"/>
                    <a:pt x="2470" y="866"/>
                  </a:cubicBezTo>
                  <a:lnTo>
                    <a:pt x="2470" y="866"/>
                  </a:lnTo>
                  <a:cubicBezTo>
                    <a:pt x="2469" y="862"/>
                    <a:pt x="2467" y="858"/>
                    <a:pt x="2466" y="854"/>
                  </a:cubicBezTo>
                  <a:lnTo>
                    <a:pt x="2466" y="854"/>
                  </a:lnTo>
                  <a:cubicBezTo>
                    <a:pt x="2464" y="849"/>
                    <a:pt x="2463" y="844"/>
                    <a:pt x="2461" y="838"/>
                  </a:cubicBezTo>
                  <a:lnTo>
                    <a:pt x="2461" y="838"/>
                  </a:lnTo>
                  <a:cubicBezTo>
                    <a:pt x="2459" y="834"/>
                    <a:pt x="2458" y="830"/>
                    <a:pt x="2457" y="826"/>
                  </a:cubicBezTo>
                  <a:lnTo>
                    <a:pt x="2457" y="826"/>
                  </a:lnTo>
                  <a:cubicBezTo>
                    <a:pt x="2455" y="821"/>
                    <a:pt x="2453" y="815"/>
                    <a:pt x="2450" y="810"/>
                  </a:cubicBezTo>
                  <a:lnTo>
                    <a:pt x="2450" y="810"/>
                  </a:lnTo>
                  <a:cubicBezTo>
                    <a:pt x="2450" y="806"/>
                    <a:pt x="2448" y="802"/>
                    <a:pt x="2446" y="798"/>
                  </a:cubicBezTo>
                  <a:lnTo>
                    <a:pt x="2446" y="798"/>
                  </a:lnTo>
                  <a:cubicBezTo>
                    <a:pt x="2444" y="793"/>
                    <a:pt x="2442" y="787"/>
                    <a:pt x="2440" y="782"/>
                  </a:cubicBezTo>
                  <a:lnTo>
                    <a:pt x="2440" y="782"/>
                  </a:lnTo>
                  <a:cubicBezTo>
                    <a:pt x="2438" y="778"/>
                    <a:pt x="2437" y="775"/>
                    <a:pt x="2436" y="771"/>
                  </a:cubicBezTo>
                  <a:lnTo>
                    <a:pt x="2436" y="771"/>
                  </a:lnTo>
                  <a:cubicBezTo>
                    <a:pt x="2436" y="771"/>
                    <a:pt x="2436" y="771"/>
                    <a:pt x="2435" y="770"/>
                  </a:cubicBezTo>
                  <a:lnTo>
                    <a:pt x="2435" y="770"/>
                  </a:lnTo>
                  <a:cubicBezTo>
                    <a:pt x="2434" y="767"/>
                    <a:pt x="2432" y="764"/>
                    <a:pt x="2432" y="760"/>
                  </a:cubicBezTo>
                  <a:lnTo>
                    <a:pt x="2432" y="760"/>
                  </a:lnTo>
                  <a:cubicBezTo>
                    <a:pt x="2429" y="754"/>
                    <a:pt x="2426" y="749"/>
                    <a:pt x="2423" y="743"/>
                  </a:cubicBezTo>
                  <a:lnTo>
                    <a:pt x="2423" y="743"/>
                  </a:lnTo>
                  <a:cubicBezTo>
                    <a:pt x="2422" y="739"/>
                    <a:pt x="2420" y="735"/>
                    <a:pt x="2418" y="731"/>
                  </a:cubicBezTo>
                  <a:lnTo>
                    <a:pt x="2418" y="731"/>
                  </a:lnTo>
                  <a:cubicBezTo>
                    <a:pt x="2416" y="725"/>
                    <a:pt x="2413" y="720"/>
                    <a:pt x="2411" y="715"/>
                  </a:cubicBezTo>
                  <a:lnTo>
                    <a:pt x="2411" y="715"/>
                  </a:lnTo>
                  <a:cubicBezTo>
                    <a:pt x="2409" y="710"/>
                    <a:pt x="2407" y="707"/>
                    <a:pt x="2405" y="703"/>
                  </a:cubicBezTo>
                  <a:lnTo>
                    <a:pt x="2405" y="703"/>
                  </a:lnTo>
                  <a:cubicBezTo>
                    <a:pt x="2403" y="698"/>
                    <a:pt x="2400" y="692"/>
                    <a:pt x="2397" y="687"/>
                  </a:cubicBezTo>
                  <a:lnTo>
                    <a:pt x="2397" y="687"/>
                  </a:lnTo>
                  <a:cubicBezTo>
                    <a:pt x="2396" y="683"/>
                    <a:pt x="2393" y="679"/>
                    <a:pt x="2391" y="675"/>
                  </a:cubicBezTo>
                  <a:lnTo>
                    <a:pt x="2391" y="675"/>
                  </a:lnTo>
                  <a:cubicBezTo>
                    <a:pt x="2389" y="670"/>
                    <a:pt x="2386" y="665"/>
                    <a:pt x="2383" y="660"/>
                  </a:cubicBezTo>
                  <a:lnTo>
                    <a:pt x="2383" y="660"/>
                  </a:lnTo>
                  <a:cubicBezTo>
                    <a:pt x="2383" y="658"/>
                    <a:pt x="2382" y="657"/>
                    <a:pt x="2381" y="656"/>
                  </a:cubicBezTo>
                  <a:lnTo>
                    <a:pt x="2381" y="656"/>
                  </a:lnTo>
                  <a:cubicBezTo>
                    <a:pt x="2380" y="654"/>
                    <a:pt x="2379" y="653"/>
                    <a:pt x="2377" y="650"/>
                  </a:cubicBezTo>
                  <a:lnTo>
                    <a:pt x="2377" y="650"/>
                  </a:lnTo>
                  <a:cubicBezTo>
                    <a:pt x="2374" y="643"/>
                    <a:pt x="2369" y="635"/>
                    <a:pt x="2365" y="628"/>
                  </a:cubicBezTo>
                  <a:lnTo>
                    <a:pt x="2365" y="628"/>
                  </a:lnTo>
                  <a:cubicBezTo>
                    <a:pt x="2363" y="625"/>
                    <a:pt x="2362" y="622"/>
                    <a:pt x="2360" y="618"/>
                  </a:cubicBezTo>
                  <a:lnTo>
                    <a:pt x="2360" y="618"/>
                  </a:lnTo>
                  <a:cubicBezTo>
                    <a:pt x="2355" y="610"/>
                    <a:pt x="2350" y="602"/>
                    <a:pt x="2344" y="593"/>
                  </a:cubicBezTo>
                  <a:lnTo>
                    <a:pt x="2344" y="593"/>
                  </a:lnTo>
                  <a:cubicBezTo>
                    <a:pt x="2344" y="591"/>
                    <a:pt x="2343" y="590"/>
                    <a:pt x="2342" y="588"/>
                  </a:cubicBezTo>
                  <a:lnTo>
                    <a:pt x="2342" y="588"/>
                  </a:lnTo>
                  <a:cubicBezTo>
                    <a:pt x="2336" y="579"/>
                    <a:pt x="2330" y="569"/>
                    <a:pt x="2323" y="559"/>
                  </a:cubicBezTo>
                  <a:lnTo>
                    <a:pt x="2323" y="559"/>
                  </a:lnTo>
                  <a:cubicBezTo>
                    <a:pt x="2321" y="557"/>
                    <a:pt x="2319" y="554"/>
                    <a:pt x="2317" y="551"/>
                  </a:cubicBezTo>
                  <a:lnTo>
                    <a:pt x="2317" y="551"/>
                  </a:lnTo>
                  <a:cubicBezTo>
                    <a:pt x="2312" y="544"/>
                    <a:pt x="2308" y="537"/>
                    <a:pt x="2302" y="530"/>
                  </a:cubicBezTo>
                  <a:lnTo>
                    <a:pt x="2302" y="530"/>
                  </a:lnTo>
                  <a:cubicBezTo>
                    <a:pt x="2302" y="529"/>
                    <a:pt x="2300" y="527"/>
                    <a:pt x="2299" y="525"/>
                  </a:cubicBezTo>
                  <a:lnTo>
                    <a:pt x="2299" y="525"/>
                  </a:lnTo>
                  <a:cubicBezTo>
                    <a:pt x="2298" y="524"/>
                    <a:pt x="2298" y="523"/>
                    <a:pt x="2298" y="523"/>
                  </a:cubicBezTo>
                  <a:lnTo>
                    <a:pt x="2298" y="523"/>
                  </a:lnTo>
                  <a:cubicBezTo>
                    <a:pt x="2287" y="508"/>
                    <a:pt x="2277" y="494"/>
                    <a:pt x="2265" y="481"/>
                  </a:cubicBezTo>
                  <a:lnTo>
                    <a:pt x="2261" y="475"/>
                  </a:lnTo>
                  <a:lnTo>
                    <a:pt x="2261" y="475"/>
                  </a:lnTo>
                  <a:cubicBezTo>
                    <a:pt x="2250" y="461"/>
                    <a:pt x="2239" y="448"/>
                    <a:pt x="2228" y="435"/>
                  </a:cubicBezTo>
                  <a:lnTo>
                    <a:pt x="2228" y="435"/>
                  </a:lnTo>
                  <a:cubicBezTo>
                    <a:pt x="2226" y="433"/>
                    <a:pt x="2224" y="431"/>
                    <a:pt x="2223" y="429"/>
                  </a:cubicBezTo>
                  <a:lnTo>
                    <a:pt x="2223" y="429"/>
                  </a:lnTo>
                  <a:cubicBezTo>
                    <a:pt x="2211" y="416"/>
                    <a:pt x="2199" y="403"/>
                    <a:pt x="2187" y="390"/>
                  </a:cubicBezTo>
                  <a:lnTo>
                    <a:pt x="2187" y="390"/>
                  </a:lnTo>
                  <a:cubicBezTo>
                    <a:pt x="2185" y="389"/>
                    <a:pt x="2183" y="387"/>
                    <a:pt x="2182" y="385"/>
                  </a:cubicBezTo>
                  <a:lnTo>
                    <a:pt x="2182" y="385"/>
                  </a:lnTo>
                  <a:cubicBezTo>
                    <a:pt x="2169" y="373"/>
                    <a:pt x="2157" y="361"/>
                    <a:pt x="2144" y="349"/>
                  </a:cubicBezTo>
                  <a:lnTo>
                    <a:pt x="2144" y="349"/>
                  </a:lnTo>
                  <a:cubicBezTo>
                    <a:pt x="2143" y="348"/>
                    <a:pt x="2143" y="347"/>
                    <a:pt x="2142" y="346"/>
                  </a:cubicBezTo>
                  <a:lnTo>
                    <a:pt x="2142" y="346"/>
                  </a:lnTo>
                  <a:cubicBezTo>
                    <a:pt x="2141" y="344"/>
                    <a:pt x="2140" y="343"/>
                    <a:pt x="2138" y="343"/>
                  </a:cubicBezTo>
                  <a:lnTo>
                    <a:pt x="2138" y="343"/>
                  </a:lnTo>
                  <a:cubicBezTo>
                    <a:pt x="2129" y="334"/>
                    <a:pt x="2119" y="324"/>
                    <a:pt x="2108" y="315"/>
                  </a:cubicBezTo>
                  <a:lnTo>
                    <a:pt x="2108" y="315"/>
                  </a:lnTo>
                  <a:cubicBezTo>
                    <a:pt x="2108" y="315"/>
                    <a:pt x="2107" y="314"/>
                    <a:pt x="2105" y="313"/>
                  </a:cubicBezTo>
                  <a:lnTo>
                    <a:pt x="2105" y="313"/>
                  </a:lnTo>
                  <a:cubicBezTo>
                    <a:pt x="2096" y="305"/>
                    <a:pt x="2087" y="297"/>
                    <a:pt x="2077" y="289"/>
                  </a:cubicBezTo>
                  <a:lnTo>
                    <a:pt x="2077" y="289"/>
                  </a:lnTo>
                  <a:cubicBezTo>
                    <a:pt x="2075" y="288"/>
                    <a:pt x="2073" y="285"/>
                    <a:pt x="2070" y="283"/>
                  </a:cubicBezTo>
                  <a:lnTo>
                    <a:pt x="2070" y="283"/>
                  </a:lnTo>
                  <a:cubicBezTo>
                    <a:pt x="2060" y="275"/>
                    <a:pt x="2049" y="267"/>
                    <a:pt x="2039" y="259"/>
                  </a:cubicBezTo>
                  <a:lnTo>
                    <a:pt x="2039" y="259"/>
                  </a:lnTo>
                  <a:cubicBezTo>
                    <a:pt x="2037" y="257"/>
                    <a:pt x="2035" y="256"/>
                    <a:pt x="2034" y="255"/>
                  </a:cubicBezTo>
                  <a:lnTo>
                    <a:pt x="2034" y="255"/>
                  </a:lnTo>
                  <a:cubicBezTo>
                    <a:pt x="2024" y="248"/>
                    <a:pt x="2015" y="241"/>
                    <a:pt x="2005" y="234"/>
                  </a:cubicBezTo>
                  <a:lnTo>
                    <a:pt x="2005" y="234"/>
                  </a:lnTo>
                  <a:cubicBezTo>
                    <a:pt x="2002" y="232"/>
                    <a:pt x="2000" y="230"/>
                    <a:pt x="1997" y="229"/>
                  </a:cubicBezTo>
                  <a:lnTo>
                    <a:pt x="1997" y="229"/>
                  </a:lnTo>
                  <a:cubicBezTo>
                    <a:pt x="1987" y="222"/>
                    <a:pt x="1975" y="214"/>
                    <a:pt x="1964" y="207"/>
                  </a:cubicBezTo>
                  <a:lnTo>
                    <a:pt x="1964" y="207"/>
                  </a:lnTo>
                  <a:cubicBezTo>
                    <a:pt x="1962" y="205"/>
                    <a:pt x="1960" y="204"/>
                    <a:pt x="1958" y="202"/>
                  </a:cubicBezTo>
                  <a:lnTo>
                    <a:pt x="1958" y="202"/>
                  </a:lnTo>
                  <a:cubicBezTo>
                    <a:pt x="1948" y="196"/>
                    <a:pt x="1938" y="190"/>
                    <a:pt x="1928" y="184"/>
                  </a:cubicBezTo>
                  <a:lnTo>
                    <a:pt x="1928" y="184"/>
                  </a:lnTo>
                  <a:cubicBezTo>
                    <a:pt x="1926" y="182"/>
                    <a:pt x="1923" y="181"/>
                    <a:pt x="1920" y="180"/>
                  </a:cubicBezTo>
                  <a:lnTo>
                    <a:pt x="1920" y="180"/>
                  </a:lnTo>
                  <a:cubicBezTo>
                    <a:pt x="1909" y="173"/>
                    <a:pt x="1897" y="166"/>
                    <a:pt x="1886" y="160"/>
                  </a:cubicBezTo>
                  <a:lnTo>
                    <a:pt x="1886" y="160"/>
                  </a:lnTo>
                  <a:cubicBezTo>
                    <a:pt x="1883" y="158"/>
                    <a:pt x="1881" y="157"/>
                    <a:pt x="1878" y="155"/>
                  </a:cubicBezTo>
                  <a:lnTo>
                    <a:pt x="1878" y="155"/>
                  </a:lnTo>
                  <a:cubicBezTo>
                    <a:pt x="1868" y="150"/>
                    <a:pt x="1858" y="145"/>
                    <a:pt x="1847" y="139"/>
                  </a:cubicBezTo>
                  <a:lnTo>
                    <a:pt x="1847" y="139"/>
                  </a:lnTo>
                  <a:cubicBezTo>
                    <a:pt x="1846" y="139"/>
                    <a:pt x="1844" y="137"/>
                    <a:pt x="1842" y="137"/>
                  </a:cubicBezTo>
                  <a:lnTo>
                    <a:pt x="1842" y="137"/>
                  </a:lnTo>
                  <a:cubicBezTo>
                    <a:pt x="1841" y="136"/>
                    <a:pt x="1841" y="136"/>
                    <a:pt x="1840" y="136"/>
                  </a:cubicBezTo>
                  <a:lnTo>
                    <a:pt x="1840" y="136"/>
                  </a:lnTo>
                  <a:cubicBezTo>
                    <a:pt x="1825" y="128"/>
                    <a:pt x="1809" y="120"/>
                    <a:pt x="1793" y="113"/>
                  </a:cubicBezTo>
                  <a:lnTo>
                    <a:pt x="1793" y="113"/>
                  </a:lnTo>
                  <a:cubicBezTo>
                    <a:pt x="1791" y="113"/>
                    <a:pt x="1789" y="112"/>
                    <a:pt x="1786" y="111"/>
                  </a:cubicBezTo>
                  <a:lnTo>
                    <a:pt x="1786" y="111"/>
                  </a:lnTo>
                  <a:cubicBezTo>
                    <a:pt x="1771" y="104"/>
                    <a:pt x="1755" y="97"/>
                    <a:pt x="1739" y="91"/>
                  </a:cubicBezTo>
                  <a:lnTo>
                    <a:pt x="1739" y="91"/>
                  </a:lnTo>
                  <a:cubicBezTo>
                    <a:pt x="1737" y="90"/>
                    <a:pt x="1734" y="88"/>
                    <a:pt x="1732" y="88"/>
                  </a:cubicBezTo>
                  <a:lnTo>
                    <a:pt x="1732" y="88"/>
                  </a:lnTo>
                  <a:cubicBezTo>
                    <a:pt x="1716" y="81"/>
                    <a:pt x="1699" y="75"/>
                    <a:pt x="1683" y="70"/>
                  </a:cubicBezTo>
                  <a:lnTo>
                    <a:pt x="1683" y="70"/>
                  </a:lnTo>
                  <a:cubicBezTo>
                    <a:pt x="1680" y="69"/>
                    <a:pt x="1679" y="68"/>
                    <a:pt x="1676" y="67"/>
                  </a:cubicBezTo>
                  <a:lnTo>
                    <a:pt x="1676" y="67"/>
                  </a:lnTo>
                  <a:cubicBezTo>
                    <a:pt x="1659" y="62"/>
                    <a:pt x="1643" y="57"/>
                    <a:pt x="1626" y="52"/>
                  </a:cubicBezTo>
                  <a:lnTo>
                    <a:pt x="1626" y="52"/>
                  </a:lnTo>
                  <a:cubicBezTo>
                    <a:pt x="1624" y="52"/>
                    <a:pt x="1624" y="51"/>
                    <a:pt x="1622" y="51"/>
                  </a:cubicBezTo>
                  <a:lnTo>
                    <a:pt x="1622" y="51"/>
                  </a:lnTo>
                  <a:cubicBezTo>
                    <a:pt x="1620" y="50"/>
                    <a:pt x="1619" y="50"/>
                    <a:pt x="1617" y="49"/>
                  </a:cubicBezTo>
                  <a:lnTo>
                    <a:pt x="1617" y="49"/>
                  </a:lnTo>
                  <a:cubicBezTo>
                    <a:pt x="1608" y="46"/>
                    <a:pt x="1600" y="45"/>
                    <a:pt x="1592" y="42"/>
                  </a:cubicBezTo>
                  <a:lnTo>
                    <a:pt x="1592" y="42"/>
                  </a:lnTo>
                  <a:cubicBezTo>
                    <a:pt x="1589" y="42"/>
                    <a:pt x="1585" y="40"/>
                    <a:pt x="1581" y="39"/>
                  </a:cubicBezTo>
                  <a:lnTo>
                    <a:pt x="1581" y="39"/>
                  </a:lnTo>
                  <a:cubicBezTo>
                    <a:pt x="1570" y="37"/>
                    <a:pt x="1559" y="35"/>
                    <a:pt x="1546" y="32"/>
                  </a:cubicBezTo>
                  <a:lnTo>
                    <a:pt x="1546" y="32"/>
                  </a:lnTo>
                  <a:cubicBezTo>
                    <a:pt x="1546" y="32"/>
                    <a:pt x="1546" y="32"/>
                    <a:pt x="1545" y="31"/>
                  </a:cubicBezTo>
                  <a:lnTo>
                    <a:pt x="1545" y="31"/>
                  </a:lnTo>
                  <a:cubicBezTo>
                    <a:pt x="1534" y="29"/>
                    <a:pt x="1523" y="27"/>
                    <a:pt x="1511" y="24"/>
                  </a:cubicBezTo>
                  <a:lnTo>
                    <a:pt x="1511" y="24"/>
                  </a:lnTo>
                  <a:cubicBezTo>
                    <a:pt x="1508" y="23"/>
                    <a:pt x="1504" y="23"/>
                    <a:pt x="1500" y="22"/>
                  </a:cubicBezTo>
                  <a:lnTo>
                    <a:pt x="1500" y="22"/>
                  </a:lnTo>
                  <a:cubicBezTo>
                    <a:pt x="1492" y="21"/>
                    <a:pt x="1484" y="19"/>
                    <a:pt x="1475" y="18"/>
                  </a:cubicBezTo>
                  <a:lnTo>
                    <a:pt x="1475" y="18"/>
                  </a:lnTo>
                  <a:cubicBezTo>
                    <a:pt x="1473" y="17"/>
                    <a:pt x="1471" y="17"/>
                    <a:pt x="1469" y="17"/>
                  </a:cubicBezTo>
                  <a:lnTo>
                    <a:pt x="1469" y="17"/>
                  </a:lnTo>
                  <a:cubicBezTo>
                    <a:pt x="1466" y="16"/>
                    <a:pt x="1464" y="16"/>
                    <a:pt x="1462" y="15"/>
                  </a:cubicBezTo>
                  <a:lnTo>
                    <a:pt x="1462" y="15"/>
                  </a:lnTo>
                  <a:cubicBezTo>
                    <a:pt x="1456" y="14"/>
                    <a:pt x="1451" y="14"/>
                    <a:pt x="1445" y="14"/>
                  </a:cubicBezTo>
                  <a:lnTo>
                    <a:pt x="1445" y="14"/>
                  </a:lnTo>
                  <a:cubicBezTo>
                    <a:pt x="1440" y="13"/>
                    <a:pt x="1435" y="12"/>
                    <a:pt x="1430" y="11"/>
                  </a:cubicBezTo>
                  <a:lnTo>
                    <a:pt x="1430" y="11"/>
                  </a:lnTo>
                  <a:cubicBezTo>
                    <a:pt x="1425" y="10"/>
                    <a:pt x="1418" y="10"/>
                    <a:pt x="1413" y="9"/>
                  </a:cubicBezTo>
                  <a:lnTo>
                    <a:pt x="1413" y="9"/>
                  </a:lnTo>
                  <a:cubicBezTo>
                    <a:pt x="1408" y="8"/>
                    <a:pt x="1403" y="8"/>
                    <a:pt x="1397" y="7"/>
                  </a:cubicBezTo>
                  <a:lnTo>
                    <a:pt x="1397" y="7"/>
                  </a:lnTo>
                  <a:cubicBezTo>
                    <a:pt x="1392" y="7"/>
                    <a:pt x="1386" y="7"/>
                    <a:pt x="1381" y="6"/>
                  </a:cubicBezTo>
                  <a:lnTo>
                    <a:pt x="1381" y="6"/>
                  </a:lnTo>
                  <a:cubicBezTo>
                    <a:pt x="1376" y="6"/>
                    <a:pt x="1370" y="5"/>
                    <a:pt x="1365" y="5"/>
                  </a:cubicBezTo>
                  <a:lnTo>
                    <a:pt x="1365" y="5"/>
                  </a:lnTo>
                  <a:cubicBezTo>
                    <a:pt x="1360" y="4"/>
                    <a:pt x="1354" y="4"/>
                    <a:pt x="1349" y="3"/>
                  </a:cubicBezTo>
                  <a:lnTo>
                    <a:pt x="1349" y="3"/>
                  </a:lnTo>
                  <a:cubicBezTo>
                    <a:pt x="1345" y="3"/>
                    <a:pt x="1342" y="3"/>
                    <a:pt x="1338" y="2"/>
                  </a:cubicBezTo>
                  <a:lnTo>
                    <a:pt x="1338" y="2"/>
                  </a:lnTo>
                  <a:cubicBezTo>
                    <a:pt x="1337" y="2"/>
                    <a:pt x="1335" y="2"/>
                    <a:pt x="1333" y="2"/>
                  </a:cubicBezTo>
                  <a:lnTo>
                    <a:pt x="1333" y="2"/>
                  </a:lnTo>
                  <a:cubicBezTo>
                    <a:pt x="1325" y="2"/>
                    <a:pt x="1317" y="1"/>
                    <a:pt x="1309" y="1"/>
                  </a:cubicBezTo>
                  <a:lnTo>
                    <a:pt x="1309" y="1"/>
                  </a:lnTo>
                  <a:cubicBezTo>
                    <a:pt x="1305" y="1"/>
                    <a:pt x="1302" y="1"/>
                    <a:pt x="1298" y="0"/>
                  </a:cubicBezTo>
                  <a:lnTo>
                    <a:pt x="1298" y="0"/>
                  </a:lnTo>
                  <a:cubicBezTo>
                    <a:pt x="1285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1"/>
                  </a:cubicBezTo>
                  <a:lnTo>
                    <a:pt x="1222" y="1"/>
                  </a:lnTo>
                  <a:cubicBezTo>
                    <a:pt x="1220" y="1"/>
                    <a:pt x="1219" y="1"/>
                    <a:pt x="1217" y="1"/>
                  </a:cubicBezTo>
                  <a:lnTo>
                    <a:pt x="1217" y="1"/>
                  </a:lnTo>
                  <a:cubicBezTo>
                    <a:pt x="1216" y="1"/>
                    <a:pt x="1214" y="1"/>
                    <a:pt x="1212" y="1"/>
                  </a:cubicBezTo>
                  <a:lnTo>
                    <a:pt x="1212" y="1"/>
                  </a:lnTo>
                  <a:cubicBezTo>
                    <a:pt x="1195" y="2"/>
                    <a:pt x="1178" y="3"/>
                    <a:pt x="1161" y="4"/>
                  </a:cubicBezTo>
                  <a:lnTo>
                    <a:pt x="1161" y="4"/>
                  </a:lnTo>
                  <a:cubicBezTo>
                    <a:pt x="1159" y="4"/>
                    <a:pt x="1157" y="5"/>
                    <a:pt x="1156" y="5"/>
                  </a:cubicBezTo>
                  <a:lnTo>
                    <a:pt x="1156" y="5"/>
                  </a:lnTo>
                  <a:cubicBezTo>
                    <a:pt x="1138" y="6"/>
                    <a:pt x="1122" y="7"/>
                    <a:pt x="1104" y="10"/>
                  </a:cubicBezTo>
                  <a:lnTo>
                    <a:pt x="1104" y="10"/>
                  </a:lnTo>
                  <a:cubicBezTo>
                    <a:pt x="1103" y="10"/>
                    <a:pt x="1103" y="10"/>
                    <a:pt x="1102" y="10"/>
                  </a:cubicBezTo>
                  <a:lnTo>
                    <a:pt x="1102" y="10"/>
                  </a:lnTo>
                  <a:cubicBezTo>
                    <a:pt x="1102" y="10"/>
                    <a:pt x="1102" y="10"/>
                    <a:pt x="1101" y="10"/>
                  </a:cubicBezTo>
                  <a:lnTo>
                    <a:pt x="1101" y="10"/>
                  </a:lnTo>
                  <a:cubicBezTo>
                    <a:pt x="1085" y="12"/>
                    <a:pt x="1069" y="14"/>
                    <a:pt x="1051" y="17"/>
                  </a:cubicBezTo>
                  <a:lnTo>
                    <a:pt x="1051" y="17"/>
                  </a:lnTo>
                  <a:cubicBezTo>
                    <a:pt x="1049" y="18"/>
                    <a:pt x="1047" y="18"/>
                    <a:pt x="1044" y="19"/>
                  </a:cubicBezTo>
                  <a:lnTo>
                    <a:pt x="1044" y="19"/>
                  </a:lnTo>
                  <a:cubicBezTo>
                    <a:pt x="1027" y="21"/>
                    <a:pt x="1012" y="24"/>
                    <a:pt x="996" y="28"/>
                  </a:cubicBezTo>
                  <a:lnTo>
                    <a:pt x="996" y="28"/>
                  </a:lnTo>
                  <a:cubicBezTo>
                    <a:pt x="995" y="28"/>
                    <a:pt x="993" y="28"/>
                    <a:pt x="992" y="28"/>
                  </a:cubicBezTo>
                  <a:lnTo>
                    <a:pt x="992" y="28"/>
                  </a:lnTo>
                  <a:cubicBezTo>
                    <a:pt x="990" y="28"/>
                    <a:pt x="989" y="29"/>
                    <a:pt x="988" y="29"/>
                  </a:cubicBezTo>
                  <a:lnTo>
                    <a:pt x="988" y="29"/>
                  </a:lnTo>
                  <a:cubicBezTo>
                    <a:pt x="971" y="32"/>
                    <a:pt x="955" y="36"/>
                    <a:pt x="940" y="40"/>
                  </a:cubicBezTo>
                  <a:lnTo>
                    <a:pt x="940" y="40"/>
                  </a:lnTo>
                  <a:cubicBezTo>
                    <a:pt x="937" y="42"/>
                    <a:pt x="935" y="42"/>
                    <a:pt x="932" y="42"/>
                  </a:cubicBezTo>
                  <a:lnTo>
                    <a:pt x="932" y="42"/>
                  </a:lnTo>
                  <a:cubicBezTo>
                    <a:pt x="915" y="46"/>
                    <a:pt x="899" y="51"/>
                    <a:pt x="883" y="56"/>
                  </a:cubicBezTo>
                  <a:lnTo>
                    <a:pt x="883" y="56"/>
                  </a:lnTo>
                  <a:cubicBezTo>
                    <a:pt x="882" y="56"/>
                    <a:pt x="882" y="56"/>
                    <a:pt x="881" y="56"/>
                  </a:cubicBezTo>
                  <a:lnTo>
                    <a:pt x="881" y="56"/>
                  </a:lnTo>
                  <a:cubicBezTo>
                    <a:pt x="877" y="58"/>
                    <a:pt x="873" y="60"/>
                    <a:pt x="868" y="60"/>
                  </a:cubicBezTo>
                  <a:lnTo>
                    <a:pt x="868" y="60"/>
                  </a:lnTo>
                  <a:cubicBezTo>
                    <a:pt x="864" y="62"/>
                    <a:pt x="860" y="64"/>
                    <a:pt x="855" y="65"/>
                  </a:cubicBezTo>
                  <a:lnTo>
                    <a:pt x="855" y="65"/>
                  </a:lnTo>
                  <a:cubicBezTo>
                    <a:pt x="849" y="67"/>
                    <a:pt x="844" y="68"/>
                    <a:pt x="839" y="70"/>
                  </a:cubicBezTo>
                  <a:lnTo>
                    <a:pt x="839" y="70"/>
                  </a:lnTo>
                  <a:cubicBezTo>
                    <a:pt x="835" y="72"/>
                    <a:pt x="830" y="74"/>
                    <a:pt x="826" y="74"/>
                  </a:cubicBezTo>
                  <a:lnTo>
                    <a:pt x="826" y="74"/>
                  </a:lnTo>
                  <a:cubicBezTo>
                    <a:pt x="821" y="77"/>
                    <a:pt x="815" y="79"/>
                    <a:pt x="810" y="81"/>
                  </a:cubicBezTo>
                  <a:lnTo>
                    <a:pt x="810" y="81"/>
                  </a:lnTo>
                  <a:cubicBezTo>
                    <a:pt x="806" y="82"/>
                    <a:pt x="801" y="84"/>
                    <a:pt x="798" y="86"/>
                  </a:cubicBezTo>
                  <a:lnTo>
                    <a:pt x="798" y="86"/>
                  </a:lnTo>
                  <a:cubicBezTo>
                    <a:pt x="792" y="88"/>
                    <a:pt x="786" y="90"/>
                    <a:pt x="781" y="92"/>
                  </a:cubicBezTo>
                  <a:lnTo>
                    <a:pt x="781" y="92"/>
                  </a:lnTo>
                  <a:cubicBezTo>
                    <a:pt x="777" y="94"/>
                    <a:pt x="773" y="95"/>
                    <a:pt x="770" y="96"/>
                  </a:cubicBezTo>
                  <a:lnTo>
                    <a:pt x="770" y="96"/>
                  </a:lnTo>
                  <a:cubicBezTo>
                    <a:pt x="769" y="96"/>
                    <a:pt x="769" y="97"/>
                    <a:pt x="769" y="97"/>
                  </a:cubicBezTo>
                  <a:lnTo>
                    <a:pt x="769" y="97"/>
                  </a:lnTo>
                  <a:cubicBezTo>
                    <a:pt x="766" y="98"/>
                    <a:pt x="765" y="99"/>
                    <a:pt x="762" y="100"/>
                  </a:cubicBezTo>
                  <a:lnTo>
                    <a:pt x="762" y="100"/>
                  </a:lnTo>
                  <a:cubicBezTo>
                    <a:pt x="754" y="102"/>
                    <a:pt x="747" y="106"/>
                    <a:pt x="740" y="109"/>
                  </a:cubicBezTo>
                  <a:lnTo>
                    <a:pt x="740" y="109"/>
                  </a:lnTo>
                  <a:cubicBezTo>
                    <a:pt x="736" y="111"/>
                    <a:pt x="733" y="113"/>
                    <a:pt x="729" y="114"/>
                  </a:cubicBezTo>
                  <a:lnTo>
                    <a:pt x="729" y="114"/>
                  </a:lnTo>
                  <a:cubicBezTo>
                    <a:pt x="723" y="117"/>
                    <a:pt x="716" y="120"/>
                    <a:pt x="710" y="122"/>
                  </a:cubicBezTo>
                  <a:lnTo>
                    <a:pt x="710" y="122"/>
                  </a:lnTo>
                  <a:cubicBezTo>
                    <a:pt x="706" y="124"/>
                    <a:pt x="702" y="127"/>
                    <a:pt x="698" y="128"/>
                  </a:cubicBezTo>
                  <a:lnTo>
                    <a:pt x="698" y="128"/>
                  </a:lnTo>
                  <a:cubicBezTo>
                    <a:pt x="693" y="131"/>
                    <a:pt x="687" y="134"/>
                    <a:pt x="681" y="137"/>
                  </a:cubicBezTo>
                  <a:lnTo>
                    <a:pt x="681" y="137"/>
                  </a:lnTo>
                  <a:cubicBezTo>
                    <a:pt x="677" y="139"/>
                    <a:pt x="673" y="141"/>
                    <a:pt x="669" y="143"/>
                  </a:cubicBezTo>
                  <a:lnTo>
                    <a:pt x="669" y="143"/>
                  </a:lnTo>
                  <a:cubicBezTo>
                    <a:pt x="664" y="146"/>
                    <a:pt x="658" y="148"/>
                    <a:pt x="652" y="152"/>
                  </a:cubicBezTo>
                  <a:lnTo>
                    <a:pt x="652" y="152"/>
                  </a:lnTo>
                  <a:cubicBezTo>
                    <a:pt x="651" y="153"/>
                    <a:pt x="648" y="154"/>
                    <a:pt x="646" y="155"/>
                  </a:cubicBezTo>
                  <a:lnTo>
                    <a:pt x="646" y="155"/>
                  </a:lnTo>
                  <a:cubicBezTo>
                    <a:pt x="645" y="155"/>
                    <a:pt x="643" y="156"/>
                    <a:pt x="641" y="157"/>
                  </a:cubicBezTo>
                  <a:lnTo>
                    <a:pt x="641" y="157"/>
                  </a:lnTo>
                  <a:cubicBezTo>
                    <a:pt x="632" y="162"/>
                    <a:pt x="623" y="168"/>
                    <a:pt x="614" y="173"/>
                  </a:cubicBezTo>
                  <a:lnTo>
                    <a:pt x="614" y="173"/>
                  </a:lnTo>
                  <a:cubicBezTo>
                    <a:pt x="613" y="174"/>
                    <a:pt x="611" y="174"/>
                    <a:pt x="609" y="176"/>
                  </a:cubicBezTo>
                  <a:lnTo>
                    <a:pt x="609" y="176"/>
                  </a:lnTo>
                  <a:cubicBezTo>
                    <a:pt x="599" y="182"/>
                    <a:pt x="588" y="188"/>
                    <a:pt x="578" y="194"/>
                  </a:cubicBezTo>
                  <a:lnTo>
                    <a:pt x="578" y="194"/>
                  </a:lnTo>
                  <a:cubicBezTo>
                    <a:pt x="574" y="196"/>
                    <a:pt x="571" y="198"/>
                    <a:pt x="569" y="200"/>
                  </a:cubicBezTo>
                  <a:lnTo>
                    <a:pt x="569" y="200"/>
                  </a:lnTo>
                  <a:cubicBezTo>
                    <a:pt x="561" y="205"/>
                    <a:pt x="553" y="210"/>
                    <a:pt x="546" y="215"/>
                  </a:cubicBezTo>
                  <a:lnTo>
                    <a:pt x="546" y="215"/>
                  </a:lnTo>
                  <a:cubicBezTo>
                    <a:pt x="542" y="218"/>
                    <a:pt x="539" y="220"/>
                    <a:pt x="537" y="222"/>
                  </a:cubicBezTo>
                  <a:lnTo>
                    <a:pt x="537" y="222"/>
                  </a:lnTo>
                  <a:cubicBezTo>
                    <a:pt x="526" y="229"/>
                    <a:pt x="516" y="236"/>
                    <a:pt x="506" y="243"/>
                  </a:cubicBezTo>
                  <a:lnTo>
                    <a:pt x="506" y="243"/>
                  </a:lnTo>
                  <a:lnTo>
                    <a:pt x="506" y="243"/>
                  </a:lnTo>
                  <a:lnTo>
                    <a:pt x="506" y="243"/>
                  </a:lnTo>
                  <a:cubicBezTo>
                    <a:pt x="505" y="243"/>
                    <a:pt x="505" y="243"/>
                    <a:pt x="504" y="244"/>
                  </a:cubicBezTo>
                  <a:lnTo>
                    <a:pt x="504" y="244"/>
                  </a:lnTo>
                  <a:cubicBezTo>
                    <a:pt x="497" y="250"/>
                    <a:pt x="488" y="256"/>
                    <a:pt x="480" y="262"/>
                  </a:cubicBezTo>
                  <a:lnTo>
                    <a:pt x="480" y="262"/>
                  </a:lnTo>
                  <a:cubicBezTo>
                    <a:pt x="477" y="264"/>
                    <a:pt x="474" y="267"/>
                    <a:pt x="472" y="269"/>
                  </a:cubicBezTo>
                  <a:lnTo>
                    <a:pt x="472" y="269"/>
                  </a:lnTo>
                  <a:cubicBezTo>
                    <a:pt x="465" y="274"/>
                    <a:pt x="459" y="278"/>
                    <a:pt x="454" y="282"/>
                  </a:cubicBezTo>
                  <a:lnTo>
                    <a:pt x="454" y="282"/>
                  </a:lnTo>
                  <a:cubicBezTo>
                    <a:pt x="451" y="285"/>
                    <a:pt x="447" y="288"/>
                    <a:pt x="444" y="290"/>
                  </a:cubicBezTo>
                  <a:lnTo>
                    <a:pt x="444" y="290"/>
                  </a:lnTo>
                  <a:cubicBezTo>
                    <a:pt x="438" y="296"/>
                    <a:pt x="433" y="300"/>
                    <a:pt x="428" y="304"/>
                  </a:cubicBezTo>
                  <a:lnTo>
                    <a:pt x="428" y="304"/>
                  </a:lnTo>
                  <a:cubicBezTo>
                    <a:pt x="425" y="307"/>
                    <a:pt x="422" y="310"/>
                    <a:pt x="418" y="312"/>
                  </a:cubicBezTo>
                  <a:lnTo>
                    <a:pt x="418" y="312"/>
                  </a:lnTo>
                  <a:cubicBezTo>
                    <a:pt x="413" y="317"/>
                    <a:pt x="408" y="322"/>
                    <a:pt x="402" y="327"/>
                  </a:cubicBezTo>
                  <a:lnTo>
                    <a:pt x="402" y="327"/>
                  </a:lnTo>
                  <a:cubicBezTo>
                    <a:pt x="399" y="329"/>
                    <a:pt x="397" y="332"/>
                    <a:pt x="394" y="335"/>
                  </a:cubicBezTo>
                  <a:lnTo>
                    <a:pt x="394" y="335"/>
                  </a:lnTo>
                  <a:cubicBezTo>
                    <a:pt x="387" y="341"/>
                    <a:pt x="381" y="347"/>
                    <a:pt x="374" y="353"/>
                  </a:cubicBezTo>
                  <a:lnTo>
                    <a:pt x="374" y="353"/>
                  </a:lnTo>
                  <a:cubicBezTo>
                    <a:pt x="373" y="354"/>
                    <a:pt x="372" y="356"/>
                    <a:pt x="370" y="356"/>
                  </a:cubicBezTo>
                  <a:lnTo>
                    <a:pt x="370" y="356"/>
                  </a:lnTo>
                  <a:cubicBezTo>
                    <a:pt x="362" y="364"/>
                    <a:pt x="354" y="372"/>
                    <a:pt x="346" y="380"/>
                  </a:cubicBezTo>
                  <a:lnTo>
                    <a:pt x="346" y="380"/>
                  </a:lnTo>
                  <a:cubicBezTo>
                    <a:pt x="344" y="382"/>
                    <a:pt x="342" y="384"/>
                    <a:pt x="340" y="387"/>
                  </a:cubicBezTo>
                  <a:lnTo>
                    <a:pt x="340" y="387"/>
                  </a:lnTo>
                  <a:cubicBezTo>
                    <a:pt x="335" y="392"/>
                    <a:pt x="329" y="398"/>
                    <a:pt x="324" y="403"/>
                  </a:cubicBezTo>
                  <a:lnTo>
                    <a:pt x="324" y="403"/>
                  </a:lnTo>
                  <a:cubicBezTo>
                    <a:pt x="321" y="407"/>
                    <a:pt x="318" y="410"/>
                    <a:pt x="316" y="412"/>
                  </a:cubicBezTo>
                  <a:lnTo>
                    <a:pt x="316" y="412"/>
                  </a:lnTo>
                  <a:cubicBezTo>
                    <a:pt x="310" y="417"/>
                    <a:pt x="306" y="423"/>
                    <a:pt x="302" y="428"/>
                  </a:cubicBezTo>
                  <a:lnTo>
                    <a:pt x="302" y="428"/>
                  </a:lnTo>
                  <a:cubicBezTo>
                    <a:pt x="299" y="431"/>
                    <a:pt x="296" y="435"/>
                    <a:pt x="293" y="437"/>
                  </a:cubicBezTo>
                  <a:lnTo>
                    <a:pt x="293" y="437"/>
                  </a:lnTo>
                  <a:cubicBezTo>
                    <a:pt x="289" y="442"/>
                    <a:pt x="284" y="449"/>
                    <a:pt x="279" y="454"/>
                  </a:cubicBezTo>
                  <a:lnTo>
                    <a:pt x="279" y="454"/>
                  </a:lnTo>
                  <a:cubicBezTo>
                    <a:pt x="277" y="456"/>
                    <a:pt x="275" y="460"/>
                    <a:pt x="272" y="463"/>
                  </a:cubicBezTo>
                  <a:lnTo>
                    <a:pt x="272" y="463"/>
                  </a:lnTo>
                  <a:cubicBezTo>
                    <a:pt x="267" y="469"/>
                    <a:pt x="262" y="476"/>
                    <a:pt x="257" y="482"/>
                  </a:cubicBezTo>
                  <a:lnTo>
                    <a:pt x="257" y="482"/>
                  </a:lnTo>
                  <a:cubicBezTo>
                    <a:pt x="255" y="484"/>
                    <a:pt x="253" y="486"/>
                    <a:pt x="251" y="489"/>
                  </a:cubicBezTo>
                  <a:lnTo>
                    <a:pt x="251" y="489"/>
                  </a:lnTo>
                  <a:cubicBezTo>
                    <a:pt x="244" y="498"/>
                    <a:pt x="238" y="506"/>
                    <a:pt x="232" y="515"/>
                  </a:cubicBezTo>
                  <a:lnTo>
                    <a:pt x="232" y="515"/>
                  </a:lnTo>
                  <a:cubicBezTo>
                    <a:pt x="231" y="516"/>
                    <a:pt x="229" y="518"/>
                    <a:pt x="228" y="520"/>
                  </a:cubicBezTo>
                  <a:lnTo>
                    <a:pt x="228" y="520"/>
                  </a:lnTo>
                  <a:cubicBezTo>
                    <a:pt x="223" y="527"/>
                    <a:pt x="217" y="534"/>
                    <a:pt x="213" y="541"/>
                  </a:cubicBezTo>
                  <a:lnTo>
                    <a:pt x="213" y="541"/>
                  </a:lnTo>
                  <a:cubicBezTo>
                    <a:pt x="210" y="544"/>
                    <a:pt x="209" y="548"/>
                    <a:pt x="206" y="551"/>
                  </a:cubicBezTo>
                  <a:lnTo>
                    <a:pt x="206" y="551"/>
                  </a:lnTo>
                  <a:cubicBezTo>
                    <a:pt x="203" y="557"/>
                    <a:pt x="198" y="562"/>
                    <a:pt x="194" y="569"/>
                  </a:cubicBezTo>
                  <a:lnTo>
                    <a:pt x="194" y="569"/>
                  </a:lnTo>
                  <a:cubicBezTo>
                    <a:pt x="192" y="572"/>
                    <a:pt x="189" y="576"/>
                    <a:pt x="188" y="579"/>
                  </a:cubicBezTo>
                  <a:lnTo>
                    <a:pt x="188" y="579"/>
                  </a:lnTo>
                  <a:cubicBezTo>
                    <a:pt x="183" y="585"/>
                    <a:pt x="180" y="590"/>
                    <a:pt x="176" y="597"/>
                  </a:cubicBezTo>
                  <a:lnTo>
                    <a:pt x="176" y="597"/>
                  </a:lnTo>
                  <a:cubicBezTo>
                    <a:pt x="174" y="600"/>
                    <a:pt x="172" y="604"/>
                    <a:pt x="171" y="607"/>
                  </a:cubicBezTo>
                  <a:lnTo>
                    <a:pt x="171" y="607"/>
                  </a:lnTo>
                  <a:cubicBezTo>
                    <a:pt x="166" y="614"/>
                    <a:pt x="163" y="620"/>
                    <a:pt x="159" y="627"/>
                  </a:cubicBezTo>
                  <a:lnTo>
                    <a:pt x="159" y="627"/>
                  </a:lnTo>
                  <a:cubicBezTo>
                    <a:pt x="157" y="629"/>
                    <a:pt x="155" y="632"/>
                    <a:pt x="153" y="636"/>
                  </a:cubicBezTo>
                  <a:lnTo>
                    <a:pt x="153" y="636"/>
                  </a:lnTo>
                  <a:cubicBezTo>
                    <a:pt x="148" y="646"/>
                    <a:pt x="143" y="655"/>
                    <a:pt x="137" y="664"/>
                  </a:cubicBezTo>
                  <a:lnTo>
                    <a:pt x="137" y="664"/>
                  </a:lnTo>
                  <a:lnTo>
                    <a:pt x="137" y="665"/>
                  </a:lnTo>
                  <a:lnTo>
                    <a:pt x="137" y="665"/>
                  </a:lnTo>
                  <a:cubicBezTo>
                    <a:pt x="132" y="675"/>
                    <a:pt x="128" y="685"/>
                    <a:pt x="122" y="694"/>
                  </a:cubicBezTo>
                  <a:lnTo>
                    <a:pt x="122" y="694"/>
                  </a:lnTo>
                  <a:cubicBezTo>
                    <a:pt x="121" y="697"/>
                    <a:pt x="120" y="700"/>
                    <a:pt x="118" y="703"/>
                  </a:cubicBezTo>
                  <a:lnTo>
                    <a:pt x="118" y="703"/>
                  </a:lnTo>
                  <a:cubicBezTo>
                    <a:pt x="115" y="710"/>
                    <a:pt x="111" y="717"/>
                    <a:pt x="108" y="724"/>
                  </a:cubicBezTo>
                  <a:lnTo>
                    <a:pt x="108" y="724"/>
                  </a:lnTo>
                  <a:cubicBezTo>
                    <a:pt x="107" y="727"/>
                    <a:pt x="105" y="731"/>
                    <a:pt x="104" y="735"/>
                  </a:cubicBezTo>
                  <a:lnTo>
                    <a:pt x="104" y="735"/>
                  </a:lnTo>
                  <a:cubicBezTo>
                    <a:pt x="101" y="741"/>
                    <a:pt x="97" y="747"/>
                    <a:pt x="94" y="754"/>
                  </a:cubicBezTo>
                  <a:lnTo>
                    <a:pt x="94" y="754"/>
                  </a:lnTo>
                  <a:cubicBezTo>
                    <a:pt x="93" y="758"/>
                    <a:pt x="91" y="762"/>
                    <a:pt x="90" y="766"/>
                  </a:cubicBezTo>
                  <a:lnTo>
                    <a:pt x="90" y="766"/>
                  </a:lnTo>
                  <a:cubicBezTo>
                    <a:pt x="87" y="773"/>
                    <a:pt x="84" y="780"/>
                    <a:pt x="82" y="785"/>
                  </a:cubicBezTo>
                  <a:lnTo>
                    <a:pt x="82" y="785"/>
                  </a:lnTo>
                  <a:cubicBezTo>
                    <a:pt x="81" y="789"/>
                    <a:pt x="79" y="792"/>
                    <a:pt x="77" y="797"/>
                  </a:cubicBezTo>
                  <a:lnTo>
                    <a:pt x="77" y="797"/>
                  </a:lnTo>
                  <a:cubicBezTo>
                    <a:pt x="75" y="805"/>
                    <a:pt x="71" y="813"/>
                    <a:pt x="69" y="821"/>
                  </a:cubicBezTo>
                  <a:lnTo>
                    <a:pt x="69" y="821"/>
                  </a:lnTo>
                  <a:cubicBezTo>
                    <a:pt x="68" y="824"/>
                    <a:pt x="67" y="826"/>
                    <a:pt x="66" y="827"/>
                  </a:cubicBezTo>
                  <a:lnTo>
                    <a:pt x="66" y="827"/>
                  </a:lnTo>
                  <a:cubicBezTo>
                    <a:pt x="62" y="838"/>
                    <a:pt x="59" y="848"/>
                    <a:pt x="55" y="859"/>
                  </a:cubicBezTo>
                  <a:lnTo>
                    <a:pt x="55" y="859"/>
                  </a:lnTo>
                  <a:cubicBezTo>
                    <a:pt x="55" y="862"/>
                    <a:pt x="54" y="865"/>
                    <a:pt x="53" y="868"/>
                  </a:cubicBezTo>
                  <a:lnTo>
                    <a:pt x="53" y="868"/>
                  </a:lnTo>
                  <a:cubicBezTo>
                    <a:pt x="50" y="875"/>
                    <a:pt x="48" y="883"/>
                    <a:pt x="46" y="891"/>
                  </a:cubicBezTo>
                  <a:lnTo>
                    <a:pt x="46" y="891"/>
                  </a:lnTo>
                  <a:cubicBezTo>
                    <a:pt x="45" y="894"/>
                    <a:pt x="44" y="899"/>
                    <a:pt x="42" y="902"/>
                  </a:cubicBezTo>
                  <a:lnTo>
                    <a:pt x="42" y="902"/>
                  </a:lnTo>
                  <a:cubicBezTo>
                    <a:pt x="41" y="909"/>
                    <a:pt x="39" y="916"/>
                    <a:pt x="37" y="923"/>
                  </a:cubicBezTo>
                  <a:lnTo>
                    <a:pt x="37" y="923"/>
                  </a:lnTo>
                  <a:cubicBezTo>
                    <a:pt x="37" y="927"/>
                    <a:pt x="34" y="932"/>
                    <a:pt x="34" y="936"/>
                  </a:cubicBezTo>
                  <a:lnTo>
                    <a:pt x="34" y="936"/>
                  </a:lnTo>
                  <a:cubicBezTo>
                    <a:pt x="32" y="943"/>
                    <a:pt x="30" y="950"/>
                    <a:pt x="30" y="957"/>
                  </a:cubicBezTo>
                  <a:lnTo>
                    <a:pt x="30" y="957"/>
                  </a:lnTo>
                  <a:cubicBezTo>
                    <a:pt x="29" y="960"/>
                    <a:pt x="27" y="965"/>
                    <a:pt x="27" y="968"/>
                  </a:cubicBezTo>
                  <a:lnTo>
                    <a:pt x="27" y="968"/>
                  </a:lnTo>
                  <a:cubicBezTo>
                    <a:pt x="25" y="976"/>
                    <a:pt x="23" y="985"/>
                    <a:pt x="22" y="993"/>
                  </a:cubicBezTo>
                  <a:lnTo>
                    <a:pt x="22" y="993"/>
                  </a:lnTo>
                  <a:cubicBezTo>
                    <a:pt x="21" y="995"/>
                    <a:pt x="21" y="999"/>
                    <a:pt x="20" y="1001"/>
                  </a:cubicBezTo>
                  <a:lnTo>
                    <a:pt x="20" y="1001"/>
                  </a:lnTo>
                  <a:cubicBezTo>
                    <a:pt x="17" y="1013"/>
                    <a:pt x="16" y="1024"/>
                    <a:pt x="14" y="1035"/>
                  </a:cubicBezTo>
                  <a:lnTo>
                    <a:pt x="14" y="1035"/>
                  </a:lnTo>
                  <a:cubicBezTo>
                    <a:pt x="14" y="1037"/>
                    <a:pt x="14" y="1039"/>
                    <a:pt x="13" y="1041"/>
                  </a:cubicBezTo>
                  <a:lnTo>
                    <a:pt x="13" y="1041"/>
                  </a:lnTo>
                  <a:cubicBezTo>
                    <a:pt x="12" y="1050"/>
                    <a:pt x="10" y="1060"/>
                    <a:pt x="9" y="1068"/>
                  </a:cubicBezTo>
                  <a:lnTo>
                    <a:pt x="9" y="1068"/>
                  </a:lnTo>
                  <a:cubicBezTo>
                    <a:pt x="9" y="1073"/>
                    <a:pt x="9" y="1076"/>
                    <a:pt x="8" y="1081"/>
                  </a:cubicBezTo>
                  <a:lnTo>
                    <a:pt x="8" y="1081"/>
                  </a:lnTo>
                  <a:cubicBezTo>
                    <a:pt x="7" y="1088"/>
                    <a:pt x="6" y="1095"/>
                    <a:pt x="5" y="1102"/>
                  </a:cubicBezTo>
                  <a:lnTo>
                    <a:pt x="5" y="1102"/>
                  </a:lnTo>
                  <a:cubicBezTo>
                    <a:pt x="5" y="1106"/>
                    <a:pt x="4" y="1111"/>
                    <a:pt x="4" y="1115"/>
                  </a:cubicBezTo>
                  <a:lnTo>
                    <a:pt x="4" y="1115"/>
                  </a:lnTo>
                  <a:cubicBezTo>
                    <a:pt x="3" y="1122"/>
                    <a:pt x="3" y="1130"/>
                    <a:pt x="2" y="1137"/>
                  </a:cubicBezTo>
                  <a:lnTo>
                    <a:pt x="2" y="1137"/>
                  </a:lnTo>
                  <a:cubicBezTo>
                    <a:pt x="2" y="1141"/>
                    <a:pt x="2" y="1146"/>
                    <a:pt x="2" y="1150"/>
                  </a:cubicBezTo>
                  <a:lnTo>
                    <a:pt x="2" y="1150"/>
                  </a:lnTo>
                  <a:cubicBezTo>
                    <a:pt x="2" y="1158"/>
                    <a:pt x="1" y="1166"/>
                    <a:pt x="1" y="1173"/>
                  </a:cubicBezTo>
                  <a:lnTo>
                    <a:pt x="1" y="1173"/>
                  </a:lnTo>
                  <a:cubicBezTo>
                    <a:pt x="1" y="1177"/>
                    <a:pt x="0" y="1180"/>
                    <a:pt x="0" y="1185"/>
                  </a:cubicBezTo>
                  <a:lnTo>
                    <a:pt x="0" y="1185"/>
                  </a:lnTo>
                  <a:cubicBezTo>
                    <a:pt x="0" y="1196"/>
                    <a:pt x="0" y="1208"/>
                    <a:pt x="0" y="1220"/>
                  </a:cubicBezTo>
                  <a:lnTo>
                    <a:pt x="0" y="1365"/>
                  </a:lnTo>
                  <a:lnTo>
                    <a:pt x="0" y="1365"/>
                  </a:lnTo>
                  <a:lnTo>
                    <a:pt x="0" y="1365"/>
                  </a:lnTo>
                  <a:lnTo>
                    <a:pt x="0" y="1365"/>
                  </a:lnTo>
                  <a:cubicBezTo>
                    <a:pt x="0" y="2039"/>
                    <a:pt x="564" y="2585"/>
                    <a:pt x="1262" y="2585"/>
                  </a:cubicBezTo>
                  <a:lnTo>
                    <a:pt x="1262" y="2585"/>
                  </a:lnTo>
                  <a:cubicBezTo>
                    <a:pt x="1959" y="2585"/>
                    <a:pt x="2524" y="2039"/>
                    <a:pt x="2524" y="1365"/>
                  </a:cubicBezTo>
                  <a:lnTo>
                    <a:pt x="2524" y="1365"/>
                  </a:lnTo>
                  <a:cubicBezTo>
                    <a:pt x="2524" y="1357"/>
                    <a:pt x="2524" y="1349"/>
                    <a:pt x="2524" y="1341"/>
                  </a:cubicBezTo>
                  <a:lnTo>
                    <a:pt x="2524" y="1342"/>
                  </a:lnTo>
                  <a:lnTo>
                    <a:pt x="2524" y="1342"/>
                  </a:lnTo>
                  <a:cubicBezTo>
                    <a:pt x="2524" y="1349"/>
                    <a:pt x="2524" y="1357"/>
                    <a:pt x="2524" y="13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790059E8-0783-41D9-A86B-0AA4DBB6D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813" y="7214855"/>
              <a:ext cx="2211940" cy="1196686"/>
            </a:xfrm>
            <a:custGeom>
              <a:avLst/>
              <a:gdLst>
                <a:gd name="T0" fmla="*/ 1430 w 2525"/>
                <a:gd name="T1" fmla="*/ 157 h 1366"/>
                <a:gd name="T2" fmla="*/ 1545 w 2525"/>
                <a:gd name="T3" fmla="*/ 177 h 1366"/>
                <a:gd name="T4" fmla="*/ 1683 w 2525"/>
                <a:gd name="T5" fmla="*/ 216 h 1366"/>
                <a:gd name="T6" fmla="*/ 1847 w 2525"/>
                <a:gd name="T7" fmla="*/ 285 h 1366"/>
                <a:gd name="T8" fmla="*/ 1997 w 2525"/>
                <a:gd name="T9" fmla="*/ 375 h 1366"/>
                <a:gd name="T10" fmla="*/ 2105 w 2525"/>
                <a:gd name="T11" fmla="*/ 459 h 1366"/>
                <a:gd name="T12" fmla="*/ 2228 w 2525"/>
                <a:gd name="T13" fmla="*/ 581 h 1366"/>
                <a:gd name="T14" fmla="*/ 2323 w 2525"/>
                <a:gd name="T15" fmla="*/ 706 h 1366"/>
                <a:gd name="T16" fmla="*/ 2391 w 2525"/>
                <a:gd name="T17" fmla="*/ 821 h 1366"/>
                <a:gd name="T18" fmla="*/ 2432 w 2525"/>
                <a:gd name="T19" fmla="*/ 907 h 1366"/>
                <a:gd name="T20" fmla="*/ 2466 w 2525"/>
                <a:gd name="T21" fmla="*/ 1000 h 1366"/>
                <a:gd name="T22" fmla="*/ 2501 w 2525"/>
                <a:gd name="T23" fmla="*/ 1135 h 1366"/>
                <a:gd name="T24" fmla="*/ 2521 w 2525"/>
                <a:gd name="T25" fmla="*/ 1281 h 1366"/>
                <a:gd name="T26" fmla="*/ 2524 w 2525"/>
                <a:gd name="T27" fmla="*/ 1204 h 1366"/>
                <a:gd name="T28" fmla="*/ 2520 w 2525"/>
                <a:gd name="T29" fmla="*/ 1123 h 1366"/>
                <a:gd name="T30" fmla="*/ 2501 w 2525"/>
                <a:gd name="T31" fmla="*/ 989 h 1366"/>
                <a:gd name="T32" fmla="*/ 2474 w 2525"/>
                <a:gd name="T33" fmla="*/ 879 h 1366"/>
                <a:gd name="T34" fmla="*/ 2440 w 2525"/>
                <a:gd name="T35" fmla="*/ 782 h 1366"/>
                <a:gd name="T36" fmla="*/ 2411 w 2525"/>
                <a:gd name="T37" fmla="*/ 715 h 1366"/>
                <a:gd name="T38" fmla="*/ 2365 w 2525"/>
                <a:gd name="T39" fmla="*/ 628 h 1366"/>
                <a:gd name="T40" fmla="*/ 2302 w 2525"/>
                <a:gd name="T41" fmla="*/ 530 h 1366"/>
                <a:gd name="T42" fmla="*/ 2187 w 2525"/>
                <a:gd name="T43" fmla="*/ 390 h 1366"/>
                <a:gd name="T44" fmla="*/ 2105 w 2525"/>
                <a:gd name="T45" fmla="*/ 313 h 1366"/>
                <a:gd name="T46" fmla="*/ 1964 w 2525"/>
                <a:gd name="T47" fmla="*/ 207 h 1366"/>
                <a:gd name="T48" fmla="*/ 1847 w 2525"/>
                <a:gd name="T49" fmla="*/ 139 h 1366"/>
                <a:gd name="T50" fmla="*/ 1683 w 2525"/>
                <a:gd name="T51" fmla="*/ 70 h 1366"/>
                <a:gd name="T52" fmla="*/ 1581 w 2525"/>
                <a:gd name="T53" fmla="*/ 39 h 1366"/>
                <a:gd name="T54" fmla="*/ 1462 w 2525"/>
                <a:gd name="T55" fmla="*/ 15 h 1366"/>
                <a:gd name="T56" fmla="*/ 1365 w 2525"/>
                <a:gd name="T57" fmla="*/ 5 h 1366"/>
                <a:gd name="T58" fmla="*/ 1222 w 2525"/>
                <a:gd name="T59" fmla="*/ 1 h 1366"/>
                <a:gd name="T60" fmla="*/ 1102 w 2525"/>
                <a:gd name="T61" fmla="*/ 10 h 1366"/>
                <a:gd name="T62" fmla="*/ 940 w 2525"/>
                <a:gd name="T63" fmla="*/ 40 h 1366"/>
                <a:gd name="T64" fmla="*/ 839 w 2525"/>
                <a:gd name="T65" fmla="*/ 70 h 1366"/>
                <a:gd name="T66" fmla="*/ 762 w 2525"/>
                <a:gd name="T67" fmla="*/ 100 h 1366"/>
                <a:gd name="T68" fmla="*/ 669 w 2525"/>
                <a:gd name="T69" fmla="*/ 143 h 1366"/>
                <a:gd name="T70" fmla="*/ 569 w 2525"/>
                <a:gd name="T71" fmla="*/ 200 h 1366"/>
                <a:gd name="T72" fmla="*/ 472 w 2525"/>
                <a:gd name="T73" fmla="*/ 269 h 1366"/>
                <a:gd name="T74" fmla="*/ 394 w 2525"/>
                <a:gd name="T75" fmla="*/ 335 h 1366"/>
                <a:gd name="T76" fmla="*/ 302 w 2525"/>
                <a:gd name="T77" fmla="*/ 428 h 1366"/>
                <a:gd name="T78" fmla="*/ 232 w 2525"/>
                <a:gd name="T79" fmla="*/ 515 h 1366"/>
                <a:gd name="T80" fmla="*/ 171 w 2525"/>
                <a:gd name="T81" fmla="*/ 607 h 1366"/>
                <a:gd name="T82" fmla="*/ 118 w 2525"/>
                <a:gd name="T83" fmla="*/ 703 h 1366"/>
                <a:gd name="T84" fmla="*/ 69 w 2525"/>
                <a:gd name="T85" fmla="*/ 821 h 1366"/>
                <a:gd name="T86" fmla="*/ 37 w 2525"/>
                <a:gd name="T87" fmla="*/ 923 h 1366"/>
                <a:gd name="T88" fmla="*/ 13 w 2525"/>
                <a:gd name="T89" fmla="*/ 1041 h 1366"/>
                <a:gd name="T90" fmla="*/ 2 w 2525"/>
                <a:gd name="T91" fmla="*/ 1150 h 1366"/>
                <a:gd name="T92" fmla="*/ 2 w 2525"/>
                <a:gd name="T93" fmla="*/ 1296 h 1366"/>
                <a:gd name="T94" fmla="*/ 14 w 2525"/>
                <a:gd name="T95" fmla="*/ 1180 h 1366"/>
                <a:gd name="T96" fmla="*/ 37 w 2525"/>
                <a:gd name="T97" fmla="*/ 1069 h 1366"/>
                <a:gd name="T98" fmla="*/ 77 w 2525"/>
                <a:gd name="T99" fmla="*/ 942 h 1366"/>
                <a:gd name="T100" fmla="*/ 118 w 2525"/>
                <a:gd name="T101" fmla="*/ 849 h 1366"/>
                <a:gd name="T102" fmla="*/ 176 w 2525"/>
                <a:gd name="T103" fmla="*/ 743 h 1366"/>
                <a:gd name="T104" fmla="*/ 232 w 2525"/>
                <a:gd name="T105" fmla="*/ 661 h 1366"/>
                <a:gd name="T106" fmla="*/ 316 w 2525"/>
                <a:gd name="T107" fmla="*/ 558 h 1366"/>
                <a:gd name="T108" fmla="*/ 394 w 2525"/>
                <a:gd name="T109" fmla="*/ 480 h 1366"/>
                <a:gd name="T110" fmla="*/ 480 w 2525"/>
                <a:gd name="T111" fmla="*/ 409 h 1366"/>
                <a:gd name="T112" fmla="*/ 578 w 2525"/>
                <a:gd name="T113" fmla="*/ 341 h 1366"/>
                <a:gd name="T114" fmla="*/ 698 w 2525"/>
                <a:gd name="T115" fmla="*/ 275 h 1366"/>
                <a:gd name="T116" fmla="*/ 780 w 2525"/>
                <a:gd name="T117" fmla="*/ 238 h 1366"/>
                <a:gd name="T118" fmla="*/ 883 w 2525"/>
                <a:gd name="T119" fmla="*/ 202 h 1366"/>
                <a:gd name="T120" fmla="*/ 1051 w 2525"/>
                <a:gd name="T121" fmla="*/ 163 h 1366"/>
                <a:gd name="T122" fmla="*/ 1262 w 2525"/>
                <a:gd name="T123" fmla="*/ 147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5" h="1366">
                  <a:moveTo>
                    <a:pt x="1333" y="148"/>
                  </a:moveTo>
                  <a:lnTo>
                    <a:pt x="1333" y="148"/>
                  </a:lnTo>
                  <a:cubicBezTo>
                    <a:pt x="1338" y="148"/>
                    <a:pt x="1344" y="149"/>
                    <a:pt x="1349" y="149"/>
                  </a:cubicBezTo>
                  <a:lnTo>
                    <a:pt x="1349" y="149"/>
                  </a:lnTo>
                  <a:cubicBezTo>
                    <a:pt x="1354" y="149"/>
                    <a:pt x="1360" y="150"/>
                    <a:pt x="1365" y="150"/>
                  </a:cubicBezTo>
                  <a:lnTo>
                    <a:pt x="1365" y="150"/>
                  </a:lnTo>
                  <a:cubicBezTo>
                    <a:pt x="1370" y="151"/>
                    <a:pt x="1376" y="151"/>
                    <a:pt x="1381" y="152"/>
                  </a:cubicBezTo>
                  <a:lnTo>
                    <a:pt x="1381" y="152"/>
                  </a:lnTo>
                  <a:cubicBezTo>
                    <a:pt x="1386" y="153"/>
                    <a:pt x="1392" y="153"/>
                    <a:pt x="1397" y="154"/>
                  </a:cubicBezTo>
                  <a:lnTo>
                    <a:pt x="1397" y="154"/>
                  </a:lnTo>
                  <a:cubicBezTo>
                    <a:pt x="1403" y="154"/>
                    <a:pt x="1408" y="155"/>
                    <a:pt x="1413" y="155"/>
                  </a:cubicBezTo>
                  <a:lnTo>
                    <a:pt x="1413" y="155"/>
                  </a:lnTo>
                  <a:cubicBezTo>
                    <a:pt x="1418" y="156"/>
                    <a:pt x="1425" y="156"/>
                    <a:pt x="1430" y="157"/>
                  </a:cubicBezTo>
                  <a:lnTo>
                    <a:pt x="1430" y="157"/>
                  </a:lnTo>
                  <a:cubicBezTo>
                    <a:pt x="1435" y="158"/>
                    <a:pt x="1440" y="159"/>
                    <a:pt x="1445" y="159"/>
                  </a:cubicBezTo>
                  <a:lnTo>
                    <a:pt x="1445" y="159"/>
                  </a:lnTo>
                  <a:cubicBezTo>
                    <a:pt x="1451" y="160"/>
                    <a:pt x="1456" y="161"/>
                    <a:pt x="1461" y="162"/>
                  </a:cubicBezTo>
                  <a:lnTo>
                    <a:pt x="1461" y="162"/>
                  </a:lnTo>
                  <a:cubicBezTo>
                    <a:pt x="1466" y="162"/>
                    <a:pt x="1471" y="163"/>
                    <a:pt x="1475" y="164"/>
                  </a:cubicBezTo>
                  <a:lnTo>
                    <a:pt x="1475" y="164"/>
                  </a:lnTo>
                  <a:cubicBezTo>
                    <a:pt x="1484" y="165"/>
                    <a:pt x="1492" y="167"/>
                    <a:pt x="1500" y="169"/>
                  </a:cubicBezTo>
                  <a:lnTo>
                    <a:pt x="1500" y="169"/>
                  </a:lnTo>
                  <a:cubicBezTo>
                    <a:pt x="1504" y="169"/>
                    <a:pt x="1508" y="169"/>
                    <a:pt x="1511" y="170"/>
                  </a:cubicBezTo>
                  <a:lnTo>
                    <a:pt x="1511" y="170"/>
                  </a:lnTo>
                  <a:cubicBezTo>
                    <a:pt x="1523" y="173"/>
                    <a:pt x="1534" y="174"/>
                    <a:pt x="1545" y="177"/>
                  </a:cubicBezTo>
                  <a:lnTo>
                    <a:pt x="1545" y="177"/>
                  </a:lnTo>
                  <a:cubicBezTo>
                    <a:pt x="1546" y="177"/>
                    <a:pt x="1546" y="177"/>
                    <a:pt x="1546" y="178"/>
                  </a:cubicBezTo>
                  <a:lnTo>
                    <a:pt x="1546" y="178"/>
                  </a:lnTo>
                  <a:cubicBezTo>
                    <a:pt x="1559" y="181"/>
                    <a:pt x="1570" y="183"/>
                    <a:pt x="1581" y="186"/>
                  </a:cubicBezTo>
                  <a:lnTo>
                    <a:pt x="1581" y="186"/>
                  </a:lnTo>
                  <a:cubicBezTo>
                    <a:pt x="1585" y="187"/>
                    <a:pt x="1589" y="187"/>
                    <a:pt x="1592" y="188"/>
                  </a:cubicBezTo>
                  <a:lnTo>
                    <a:pt x="1592" y="188"/>
                  </a:lnTo>
                  <a:cubicBezTo>
                    <a:pt x="1600" y="191"/>
                    <a:pt x="1608" y="193"/>
                    <a:pt x="1617" y="195"/>
                  </a:cubicBezTo>
                  <a:lnTo>
                    <a:pt x="1617" y="195"/>
                  </a:lnTo>
                  <a:cubicBezTo>
                    <a:pt x="1620" y="196"/>
                    <a:pt x="1623" y="197"/>
                    <a:pt x="1626" y="198"/>
                  </a:cubicBezTo>
                  <a:lnTo>
                    <a:pt x="1626" y="198"/>
                  </a:lnTo>
                  <a:cubicBezTo>
                    <a:pt x="1643" y="203"/>
                    <a:pt x="1659" y="208"/>
                    <a:pt x="1676" y="214"/>
                  </a:cubicBezTo>
                  <a:lnTo>
                    <a:pt x="1676" y="214"/>
                  </a:lnTo>
                  <a:cubicBezTo>
                    <a:pt x="1679" y="215"/>
                    <a:pt x="1680" y="215"/>
                    <a:pt x="1683" y="216"/>
                  </a:cubicBezTo>
                  <a:lnTo>
                    <a:pt x="1683" y="216"/>
                  </a:lnTo>
                  <a:cubicBezTo>
                    <a:pt x="1699" y="222"/>
                    <a:pt x="1716" y="228"/>
                    <a:pt x="1732" y="234"/>
                  </a:cubicBezTo>
                  <a:lnTo>
                    <a:pt x="1732" y="234"/>
                  </a:lnTo>
                  <a:cubicBezTo>
                    <a:pt x="1734" y="234"/>
                    <a:pt x="1737" y="236"/>
                    <a:pt x="1739" y="236"/>
                  </a:cubicBezTo>
                  <a:lnTo>
                    <a:pt x="1739" y="236"/>
                  </a:lnTo>
                  <a:cubicBezTo>
                    <a:pt x="1755" y="243"/>
                    <a:pt x="1771" y="249"/>
                    <a:pt x="1786" y="256"/>
                  </a:cubicBezTo>
                  <a:lnTo>
                    <a:pt x="1786" y="256"/>
                  </a:lnTo>
                  <a:cubicBezTo>
                    <a:pt x="1789" y="257"/>
                    <a:pt x="1791" y="259"/>
                    <a:pt x="1793" y="260"/>
                  </a:cubicBezTo>
                  <a:lnTo>
                    <a:pt x="1793" y="260"/>
                  </a:lnTo>
                  <a:cubicBezTo>
                    <a:pt x="1809" y="267"/>
                    <a:pt x="1825" y="274"/>
                    <a:pt x="1840" y="282"/>
                  </a:cubicBezTo>
                  <a:lnTo>
                    <a:pt x="1840" y="282"/>
                  </a:lnTo>
                  <a:cubicBezTo>
                    <a:pt x="1842" y="283"/>
                    <a:pt x="1845" y="284"/>
                    <a:pt x="1847" y="285"/>
                  </a:cubicBezTo>
                  <a:lnTo>
                    <a:pt x="1847" y="285"/>
                  </a:lnTo>
                  <a:cubicBezTo>
                    <a:pt x="1858" y="290"/>
                    <a:pt x="1868" y="296"/>
                    <a:pt x="1878" y="301"/>
                  </a:cubicBezTo>
                  <a:lnTo>
                    <a:pt x="1878" y="301"/>
                  </a:lnTo>
                  <a:cubicBezTo>
                    <a:pt x="1881" y="303"/>
                    <a:pt x="1883" y="304"/>
                    <a:pt x="1886" y="306"/>
                  </a:cubicBezTo>
                  <a:lnTo>
                    <a:pt x="1886" y="306"/>
                  </a:lnTo>
                  <a:cubicBezTo>
                    <a:pt x="1897" y="312"/>
                    <a:pt x="1909" y="319"/>
                    <a:pt x="1920" y="326"/>
                  </a:cubicBezTo>
                  <a:lnTo>
                    <a:pt x="1920" y="326"/>
                  </a:lnTo>
                  <a:cubicBezTo>
                    <a:pt x="1923" y="327"/>
                    <a:pt x="1926" y="329"/>
                    <a:pt x="1928" y="330"/>
                  </a:cubicBezTo>
                  <a:lnTo>
                    <a:pt x="1928" y="330"/>
                  </a:lnTo>
                  <a:cubicBezTo>
                    <a:pt x="1938" y="336"/>
                    <a:pt x="1948" y="343"/>
                    <a:pt x="1958" y="349"/>
                  </a:cubicBezTo>
                  <a:lnTo>
                    <a:pt x="1958" y="349"/>
                  </a:lnTo>
                  <a:cubicBezTo>
                    <a:pt x="1960" y="350"/>
                    <a:pt x="1962" y="351"/>
                    <a:pt x="1964" y="353"/>
                  </a:cubicBezTo>
                  <a:lnTo>
                    <a:pt x="1964" y="353"/>
                  </a:lnTo>
                  <a:cubicBezTo>
                    <a:pt x="1975" y="360"/>
                    <a:pt x="1987" y="368"/>
                    <a:pt x="1997" y="375"/>
                  </a:cubicBezTo>
                  <a:lnTo>
                    <a:pt x="1997" y="375"/>
                  </a:lnTo>
                  <a:cubicBezTo>
                    <a:pt x="2000" y="377"/>
                    <a:pt x="2002" y="378"/>
                    <a:pt x="2005" y="380"/>
                  </a:cubicBezTo>
                  <a:lnTo>
                    <a:pt x="2005" y="380"/>
                  </a:lnTo>
                  <a:cubicBezTo>
                    <a:pt x="2015" y="387"/>
                    <a:pt x="2024" y="394"/>
                    <a:pt x="2034" y="401"/>
                  </a:cubicBezTo>
                  <a:lnTo>
                    <a:pt x="2034" y="401"/>
                  </a:lnTo>
                  <a:cubicBezTo>
                    <a:pt x="2035" y="403"/>
                    <a:pt x="2037" y="403"/>
                    <a:pt x="2039" y="405"/>
                  </a:cubicBezTo>
                  <a:lnTo>
                    <a:pt x="2039" y="405"/>
                  </a:lnTo>
                  <a:cubicBezTo>
                    <a:pt x="2049" y="413"/>
                    <a:pt x="2060" y="421"/>
                    <a:pt x="2070" y="430"/>
                  </a:cubicBezTo>
                  <a:lnTo>
                    <a:pt x="2070" y="430"/>
                  </a:lnTo>
                  <a:cubicBezTo>
                    <a:pt x="2073" y="431"/>
                    <a:pt x="2075" y="433"/>
                    <a:pt x="2077" y="435"/>
                  </a:cubicBezTo>
                  <a:lnTo>
                    <a:pt x="2077" y="435"/>
                  </a:lnTo>
                  <a:cubicBezTo>
                    <a:pt x="2087" y="443"/>
                    <a:pt x="2096" y="450"/>
                    <a:pt x="2105" y="459"/>
                  </a:cubicBezTo>
                  <a:lnTo>
                    <a:pt x="2105" y="459"/>
                  </a:lnTo>
                  <a:cubicBezTo>
                    <a:pt x="2107" y="460"/>
                    <a:pt x="2108" y="461"/>
                    <a:pt x="2108" y="462"/>
                  </a:cubicBezTo>
                  <a:lnTo>
                    <a:pt x="2108" y="462"/>
                  </a:lnTo>
                  <a:cubicBezTo>
                    <a:pt x="2119" y="470"/>
                    <a:pt x="2129" y="480"/>
                    <a:pt x="2138" y="489"/>
                  </a:cubicBezTo>
                  <a:lnTo>
                    <a:pt x="2138" y="489"/>
                  </a:lnTo>
                  <a:cubicBezTo>
                    <a:pt x="2141" y="491"/>
                    <a:pt x="2143" y="492"/>
                    <a:pt x="2144" y="495"/>
                  </a:cubicBezTo>
                  <a:lnTo>
                    <a:pt x="2144" y="495"/>
                  </a:lnTo>
                  <a:cubicBezTo>
                    <a:pt x="2157" y="506"/>
                    <a:pt x="2169" y="519"/>
                    <a:pt x="2182" y="531"/>
                  </a:cubicBezTo>
                  <a:lnTo>
                    <a:pt x="2182" y="531"/>
                  </a:lnTo>
                  <a:cubicBezTo>
                    <a:pt x="2183" y="533"/>
                    <a:pt x="2185" y="535"/>
                    <a:pt x="2187" y="537"/>
                  </a:cubicBezTo>
                  <a:lnTo>
                    <a:pt x="2187" y="537"/>
                  </a:lnTo>
                  <a:cubicBezTo>
                    <a:pt x="2199" y="550"/>
                    <a:pt x="2211" y="562"/>
                    <a:pt x="2223" y="575"/>
                  </a:cubicBezTo>
                  <a:lnTo>
                    <a:pt x="2223" y="575"/>
                  </a:lnTo>
                  <a:cubicBezTo>
                    <a:pt x="2224" y="576"/>
                    <a:pt x="2226" y="579"/>
                    <a:pt x="2228" y="581"/>
                  </a:cubicBezTo>
                  <a:lnTo>
                    <a:pt x="2228" y="581"/>
                  </a:lnTo>
                  <a:cubicBezTo>
                    <a:pt x="2239" y="594"/>
                    <a:pt x="2250" y="607"/>
                    <a:pt x="2261" y="621"/>
                  </a:cubicBezTo>
                  <a:lnTo>
                    <a:pt x="2261" y="621"/>
                  </a:lnTo>
                  <a:cubicBezTo>
                    <a:pt x="2263" y="623"/>
                    <a:pt x="2264" y="625"/>
                    <a:pt x="2265" y="626"/>
                  </a:cubicBezTo>
                  <a:lnTo>
                    <a:pt x="2265" y="626"/>
                  </a:lnTo>
                  <a:cubicBezTo>
                    <a:pt x="2277" y="640"/>
                    <a:pt x="2287" y="654"/>
                    <a:pt x="2298" y="668"/>
                  </a:cubicBezTo>
                  <a:lnTo>
                    <a:pt x="2298" y="668"/>
                  </a:lnTo>
                  <a:cubicBezTo>
                    <a:pt x="2299" y="671"/>
                    <a:pt x="2301" y="673"/>
                    <a:pt x="2302" y="676"/>
                  </a:cubicBezTo>
                  <a:lnTo>
                    <a:pt x="2302" y="676"/>
                  </a:lnTo>
                  <a:cubicBezTo>
                    <a:pt x="2308" y="683"/>
                    <a:pt x="2312" y="690"/>
                    <a:pt x="2317" y="698"/>
                  </a:cubicBezTo>
                  <a:lnTo>
                    <a:pt x="2317" y="698"/>
                  </a:lnTo>
                  <a:cubicBezTo>
                    <a:pt x="2319" y="700"/>
                    <a:pt x="2321" y="703"/>
                    <a:pt x="2323" y="706"/>
                  </a:cubicBezTo>
                  <a:lnTo>
                    <a:pt x="2323" y="706"/>
                  </a:lnTo>
                  <a:cubicBezTo>
                    <a:pt x="2330" y="715"/>
                    <a:pt x="2336" y="724"/>
                    <a:pt x="2342" y="734"/>
                  </a:cubicBezTo>
                  <a:lnTo>
                    <a:pt x="2342" y="734"/>
                  </a:lnTo>
                  <a:cubicBezTo>
                    <a:pt x="2343" y="736"/>
                    <a:pt x="2344" y="738"/>
                    <a:pt x="2344" y="739"/>
                  </a:cubicBezTo>
                  <a:lnTo>
                    <a:pt x="2344" y="739"/>
                  </a:lnTo>
                  <a:cubicBezTo>
                    <a:pt x="2350" y="747"/>
                    <a:pt x="2355" y="756"/>
                    <a:pt x="2360" y="765"/>
                  </a:cubicBezTo>
                  <a:lnTo>
                    <a:pt x="2360" y="765"/>
                  </a:lnTo>
                  <a:cubicBezTo>
                    <a:pt x="2362" y="768"/>
                    <a:pt x="2363" y="771"/>
                    <a:pt x="2365" y="774"/>
                  </a:cubicBezTo>
                  <a:lnTo>
                    <a:pt x="2365" y="774"/>
                  </a:lnTo>
                  <a:cubicBezTo>
                    <a:pt x="2369" y="781"/>
                    <a:pt x="2374" y="789"/>
                    <a:pt x="2377" y="796"/>
                  </a:cubicBezTo>
                  <a:lnTo>
                    <a:pt x="2377" y="796"/>
                  </a:lnTo>
                  <a:cubicBezTo>
                    <a:pt x="2379" y="799"/>
                    <a:pt x="2382" y="803"/>
                    <a:pt x="2383" y="806"/>
                  </a:cubicBezTo>
                  <a:lnTo>
                    <a:pt x="2383" y="806"/>
                  </a:lnTo>
                  <a:cubicBezTo>
                    <a:pt x="2386" y="811"/>
                    <a:pt x="2389" y="816"/>
                    <a:pt x="2391" y="821"/>
                  </a:cubicBezTo>
                  <a:lnTo>
                    <a:pt x="2391" y="821"/>
                  </a:lnTo>
                  <a:cubicBezTo>
                    <a:pt x="2393" y="826"/>
                    <a:pt x="2396" y="829"/>
                    <a:pt x="2397" y="833"/>
                  </a:cubicBezTo>
                  <a:lnTo>
                    <a:pt x="2397" y="833"/>
                  </a:lnTo>
                  <a:cubicBezTo>
                    <a:pt x="2400" y="838"/>
                    <a:pt x="2403" y="844"/>
                    <a:pt x="2405" y="849"/>
                  </a:cubicBezTo>
                  <a:lnTo>
                    <a:pt x="2405" y="849"/>
                  </a:lnTo>
                  <a:cubicBezTo>
                    <a:pt x="2407" y="853"/>
                    <a:pt x="2409" y="857"/>
                    <a:pt x="2411" y="861"/>
                  </a:cubicBezTo>
                  <a:lnTo>
                    <a:pt x="2411" y="861"/>
                  </a:lnTo>
                  <a:cubicBezTo>
                    <a:pt x="2413" y="866"/>
                    <a:pt x="2416" y="872"/>
                    <a:pt x="2418" y="878"/>
                  </a:cubicBezTo>
                  <a:lnTo>
                    <a:pt x="2418" y="878"/>
                  </a:lnTo>
                  <a:cubicBezTo>
                    <a:pt x="2420" y="881"/>
                    <a:pt x="2422" y="885"/>
                    <a:pt x="2423" y="889"/>
                  </a:cubicBezTo>
                  <a:lnTo>
                    <a:pt x="2423" y="889"/>
                  </a:lnTo>
                  <a:cubicBezTo>
                    <a:pt x="2426" y="895"/>
                    <a:pt x="2429" y="900"/>
                    <a:pt x="2432" y="907"/>
                  </a:cubicBezTo>
                  <a:lnTo>
                    <a:pt x="2432" y="907"/>
                  </a:lnTo>
                  <a:cubicBezTo>
                    <a:pt x="2432" y="910"/>
                    <a:pt x="2434" y="914"/>
                    <a:pt x="2436" y="917"/>
                  </a:cubicBezTo>
                  <a:lnTo>
                    <a:pt x="2436" y="917"/>
                  </a:lnTo>
                  <a:cubicBezTo>
                    <a:pt x="2437" y="921"/>
                    <a:pt x="2438" y="925"/>
                    <a:pt x="2440" y="928"/>
                  </a:cubicBezTo>
                  <a:lnTo>
                    <a:pt x="2440" y="928"/>
                  </a:lnTo>
                  <a:cubicBezTo>
                    <a:pt x="2442" y="933"/>
                    <a:pt x="2444" y="939"/>
                    <a:pt x="2446" y="945"/>
                  </a:cubicBezTo>
                  <a:lnTo>
                    <a:pt x="2446" y="945"/>
                  </a:lnTo>
                  <a:cubicBezTo>
                    <a:pt x="2448" y="948"/>
                    <a:pt x="2450" y="953"/>
                    <a:pt x="2450" y="956"/>
                  </a:cubicBezTo>
                  <a:lnTo>
                    <a:pt x="2450" y="956"/>
                  </a:lnTo>
                  <a:cubicBezTo>
                    <a:pt x="2453" y="961"/>
                    <a:pt x="2455" y="967"/>
                    <a:pt x="2457" y="972"/>
                  </a:cubicBezTo>
                  <a:lnTo>
                    <a:pt x="2457" y="972"/>
                  </a:lnTo>
                  <a:cubicBezTo>
                    <a:pt x="2458" y="976"/>
                    <a:pt x="2459" y="980"/>
                    <a:pt x="2461" y="985"/>
                  </a:cubicBezTo>
                  <a:lnTo>
                    <a:pt x="2461" y="985"/>
                  </a:lnTo>
                  <a:cubicBezTo>
                    <a:pt x="2463" y="990"/>
                    <a:pt x="2464" y="995"/>
                    <a:pt x="2466" y="1000"/>
                  </a:cubicBezTo>
                  <a:lnTo>
                    <a:pt x="2466" y="1000"/>
                  </a:lnTo>
                  <a:cubicBezTo>
                    <a:pt x="2467" y="1004"/>
                    <a:pt x="2469" y="1008"/>
                    <a:pt x="2470" y="1013"/>
                  </a:cubicBezTo>
                  <a:lnTo>
                    <a:pt x="2470" y="1013"/>
                  </a:lnTo>
                  <a:cubicBezTo>
                    <a:pt x="2471" y="1017"/>
                    <a:pt x="2473" y="1022"/>
                    <a:pt x="2474" y="1027"/>
                  </a:cubicBezTo>
                  <a:lnTo>
                    <a:pt x="2474" y="1027"/>
                  </a:lnTo>
                  <a:cubicBezTo>
                    <a:pt x="2479" y="1042"/>
                    <a:pt x="2483" y="1057"/>
                    <a:pt x="2487" y="1073"/>
                  </a:cubicBezTo>
                  <a:lnTo>
                    <a:pt x="2487" y="1073"/>
                  </a:lnTo>
                  <a:cubicBezTo>
                    <a:pt x="2488" y="1075"/>
                    <a:pt x="2489" y="1078"/>
                    <a:pt x="2489" y="1081"/>
                  </a:cubicBezTo>
                  <a:lnTo>
                    <a:pt x="2489" y="1081"/>
                  </a:lnTo>
                  <a:cubicBezTo>
                    <a:pt x="2493" y="1096"/>
                    <a:pt x="2497" y="1112"/>
                    <a:pt x="2499" y="1127"/>
                  </a:cubicBezTo>
                  <a:lnTo>
                    <a:pt x="2499" y="1127"/>
                  </a:lnTo>
                  <a:cubicBezTo>
                    <a:pt x="2500" y="1130"/>
                    <a:pt x="2501" y="1133"/>
                    <a:pt x="2501" y="1135"/>
                  </a:cubicBezTo>
                  <a:lnTo>
                    <a:pt x="2501" y="1135"/>
                  </a:lnTo>
                  <a:cubicBezTo>
                    <a:pt x="2504" y="1151"/>
                    <a:pt x="2507" y="1166"/>
                    <a:pt x="2510" y="1182"/>
                  </a:cubicBezTo>
                  <a:lnTo>
                    <a:pt x="2510" y="1182"/>
                  </a:lnTo>
                  <a:cubicBezTo>
                    <a:pt x="2510" y="1184"/>
                    <a:pt x="2510" y="1186"/>
                    <a:pt x="2511" y="1187"/>
                  </a:cubicBezTo>
                  <a:lnTo>
                    <a:pt x="2511" y="1187"/>
                  </a:lnTo>
                  <a:cubicBezTo>
                    <a:pt x="2512" y="1203"/>
                    <a:pt x="2515" y="1220"/>
                    <a:pt x="2517" y="1236"/>
                  </a:cubicBezTo>
                  <a:lnTo>
                    <a:pt x="2517" y="1236"/>
                  </a:lnTo>
                  <a:cubicBezTo>
                    <a:pt x="2517" y="1237"/>
                    <a:pt x="2517" y="1238"/>
                    <a:pt x="2517" y="1240"/>
                  </a:cubicBezTo>
                  <a:lnTo>
                    <a:pt x="2517" y="1240"/>
                  </a:lnTo>
                  <a:cubicBezTo>
                    <a:pt x="2517" y="1243"/>
                    <a:pt x="2517" y="1246"/>
                    <a:pt x="2517" y="1248"/>
                  </a:cubicBezTo>
                  <a:lnTo>
                    <a:pt x="2517" y="1248"/>
                  </a:lnTo>
                  <a:cubicBezTo>
                    <a:pt x="2518" y="1255"/>
                    <a:pt x="2519" y="1262"/>
                    <a:pt x="2520" y="1269"/>
                  </a:cubicBezTo>
                  <a:lnTo>
                    <a:pt x="2520" y="1269"/>
                  </a:lnTo>
                  <a:cubicBezTo>
                    <a:pt x="2520" y="1273"/>
                    <a:pt x="2520" y="1276"/>
                    <a:pt x="2521" y="1281"/>
                  </a:cubicBezTo>
                  <a:lnTo>
                    <a:pt x="2521" y="1281"/>
                  </a:lnTo>
                  <a:cubicBezTo>
                    <a:pt x="2521" y="1287"/>
                    <a:pt x="2522" y="1293"/>
                    <a:pt x="2522" y="1299"/>
                  </a:cubicBezTo>
                  <a:lnTo>
                    <a:pt x="2522" y="1299"/>
                  </a:lnTo>
                  <a:cubicBezTo>
                    <a:pt x="2522" y="1303"/>
                    <a:pt x="2522" y="1307"/>
                    <a:pt x="2523" y="1311"/>
                  </a:cubicBezTo>
                  <a:lnTo>
                    <a:pt x="2523" y="1311"/>
                  </a:lnTo>
                  <a:cubicBezTo>
                    <a:pt x="2523" y="1317"/>
                    <a:pt x="2523" y="1322"/>
                    <a:pt x="2523" y="1328"/>
                  </a:cubicBezTo>
                  <a:lnTo>
                    <a:pt x="2523" y="1328"/>
                  </a:lnTo>
                  <a:cubicBezTo>
                    <a:pt x="2524" y="1333"/>
                    <a:pt x="2524" y="1337"/>
                    <a:pt x="2524" y="1342"/>
                  </a:cubicBezTo>
                  <a:lnTo>
                    <a:pt x="2524" y="1342"/>
                  </a:lnTo>
                  <a:cubicBezTo>
                    <a:pt x="2524" y="1349"/>
                    <a:pt x="2524" y="1357"/>
                    <a:pt x="2524" y="1365"/>
                  </a:cubicBezTo>
                  <a:lnTo>
                    <a:pt x="2524" y="1220"/>
                  </a:lnTo>
                  <a:lnTo>
                    <a:pt x="2524" y="1220"/>
                  </a:lnTo>
                  <a:cubicBezTo>
                    <a:pt x="2524" y="1215"/>
                    <a:pt x="2524" y="1209"/>
                    <a:pt x="2524" y="1204"/>
                  </a:cubicBezTo>
                  <a:lnTo>
                    <a:pt x="2524" y="1204"/>
                  </a:lnTo>
                  <a:cubicBezTo>
                    <a:pt x="2524" y="1201"/>
                    <a:pt x="2524" y="1198"/>
                    <a:pt x="2524" y="1195"/>
                  </a:cubicBezTo>
                  <a:lnTo>
                    <a:pt x="2524" y="1195"/>
                  </a:lnTo>
                  <a:cubicBezTo>
                    <a:pt x="2524" y="1191"/>
                    <a:pt x="2524" y="1187"/>
                    <a:pt x="2523" y="1182"/>
                  </a:cubicBezTo>
                  <a:lnTo>
                    <a:pt x="2523" y="1182"/>
                  </a:lnTo>
                  <a:cubicBezTo>
                    <a:pt x="2523" y="1176"/>
                    <a:pt x="2523" y="1171"/>
                    <a:pt x="2523" y="1165"/>
                  </a:cubicBezTo>
                  <a:lnTo>
                    <a:pt x="2523" y="1165"/>
                  </a:lnTo>
                  <a:cubicBezTo>
                    <a:pt x="2522" y="1161"/>
                    <a:pt x="2522" y="1157"/>
                    <a:pt x="2522" y="1153"/>
                  </a:cubicBezTo>
                  <a:lnTo>
                    <a:pt x="2522" y="1153"/>
                  </a:lnTo>
                  <a:cubicBezTo>
                    <a:pt x="2522" y="1147"/>
                    <a:pt x="2521" y="1141"/>
                    <a:pt x="2521" y="1134"/>
                  </a:cubicBezTo>
                  <a:lnTo>
                    <a:pt x="2521" y="1134"/>
                  </a:lnTo>
                  <a:cubicBezTo>
                    <a:pt x="2520" y="1130"/>
                    <a:pt x="2520" y="1127"/>
                    <a:pt x="2520" y="1123"/>
                  </a:cubicBezTo>
                  <a:lnTo>
                    <a:pt x="2520" y="1123"/>
                  </a:lnTo>
                  <a:cubicBezTo>
                    <a:pt x="2519" y="1116"/>
                    <a:pt x="2518" y="1109"/>
                    <a:pt x="2517" y="1102"/>
                  </a:cubicBezTo>
                  <a:lnTo>
                    <a:pt x="2517" y="1102"/>
                  </a:lnTo>
                  <a:cubicBezTo>
                    <a:pt x="2517" y="1099"/>
                    <a:pt x="2517" y="1096"/>
                    <a:pt x="2517" y="1094"/>
                  </a:cubicBezTo>
                  <a:lnTo>
                    <a:pt x="2517" y="1094"/>
                  </a:lnTo>
                  <a:cubicBezTo>
                    <a:pt x="2517" y="1094"/>
                    <a:pt x="2517" y="1093"/>
                    <a:pt x="2517" y="1092"/>
                  </a:cubicBezTo>
                  <a:lnTo>
                    <a:pt x="2517" y="1092"/>
                  </a:lnTo>
                  <a:cubicBezTo>
                    <a:pt x="2517" y="1092"/>
                    <a:pt x="2517" y="1091"/>
                    <a:pt x="2517" y="1090"/>
                  </a:cubicBezTo>
                  <a:lnTo>
                    <a:pt x="2517" y="1090"/>
                  </a:lnTo>
                  <a:cubicBezTo>
                    <a:pt x="2515" y="1074"/>
                    <a:pt x="2512" y="1058"/>
                    <a:pt x="2511" y="1041"/>
                  </a:cubicBezTo>
                  <a:lnTo>
                    <a:pt x="2511" y="1041"/>
                  </a:lnTo>
                  <a:cubicBezTo>
                    <a:pt x="2510" y="1039"/>
                    <a:pt x="2510" y="1038"/>
                    <a:pt x="2510" y="1037"/>
                  </a:cubicBezTo>
                  <a:lnTo>
                    <a:pt x="2510" y="1037"/>
                  </a:lnTo>
                  <a:cubicBezTo>
                    <a:pt x="2507" y="1020"/>
                    <a:pt x="2504" y="1005"/>
                    <a:pt x="2501" y="989"/>
                  </a:cubicBezTo>
                  <a:lnTo>
                    <a:pt x="2501" y="989"/>
                  </a:lnTo>
                  <a:cubicBezTo>
                    <a:pt x="2501" y="987"/>
                    <a:pt x="2501" y="986"/>
                    <a:pt x="2500" y="985"/>
                  </a:cubicBezTo>
                  <a:lnTo>
                    <a:pt x="2500" y="985"/>
                  </a:lnTo>
                  <a:cubicBezTo>
                    <a:pt x="2500" y="984"/>
                    <a:pt x="2500" y="982"/>
                    <a:pt x="2499" y="981"/>
                  </a:cubicBezTo>
                  <a:lnTo>
                    <a:pt x="2499" y="981"/>
                  </a:lnTo>
                  <a:cubicBezTo>
                    <a:pt x="2497" y="966"/>
                    <a:pt x="2493" y="950"/>
                    <a:pt x="2489" y="935"/>
                  </a:cubicBezTo>
                  <a:lnTo>
                    <a:pt x="2489" y="935"/>
                  </a:lnTo>
                  <a:cubicBezTo>
                    <a:pt x="2489" y="933"/>
                    <a:pt x="2488" y="929"/>
                    <a:pt x="2487" y="926"/>
                  </a:cubicBezTo>
                  <a:lnTo>
                    <a:pt x="2487" y="926"/>
                  </a:lnTo>
                  <a:cubicBezTo>
                    <a:pt x="2483" y="912"/>
                    <a:pt x="2479" y="896"/>
                    <a:pt x="2474" y="880"/>
                  </a:cubicBezTo>
                  <a:lnTo>
                    <a:pt x="2474" y="880"/>
                  </a:lnTo>
                  <a:cubicBezTo>
                    <a:pt x="2474" y="879"/>
                    <a:pt x="2474" y="879"/>
                    <a:pt x="2474" y="879"/>
                  </a:cubicBezTo>
                  <a:lnTo>
                    <a:pt x="2474" y="879"/>
                  </a:lnTo>
                  <a:cubicBezTo>
                    <a:pt x="2472" y="874"/>
                    <a:pt x="2471" y="871"/>
                    <a:pt x="2470" y="866"/>
                  </a:cubicBezTo>
                  <a:lnTo>
                    <a:pt x="2470" y="866"/>
                  </a:lnTo>
                  <a:cubicBezTo>
                    <a:pt x="2469" y="862"/>
                    <a:pt x="2467" y="858"/>
                    <a:pt x="2466" y="854"/>
                  </a:cubicBezTo>
                  <a:lnTo>
                    <a:pt x="2466" y="854"/>
                  </a:lnTo>
                  <a:cubicBezTo>
                    <a:pt x="2464" y="849"/>
                    <a:pt x="2463" y="844"/>
                    <a:pt x="2461" y="838"/>
                  </a:cubicBezTo>
                  <a:lnTo>
                    <a:pt x="2461" y="838"/>
                  </a:lnTo>
                  <a:cubicBezTo>
                    <a:pt x="2459" y="834"/>
                    <a:pt x="2458" y="830"/>
                    <a:pt x="2457" y="826"/>
                  </a:cubicBezTo>
                  <a:lnTo>
                    <a:pt x="2457" y="826"/>
                  </a:lnTo>
                  <a:cubicBezTo>
                    <a:pt x="2455" y="821"/>
                    <a:pt x="2453" y="815"/>
                    <a:pt x="2450" y="810"/>
                  </a:cubicBezTo>
                  <a:lnTo>
                    <a:pt x="2450" y="810"/>
                  </a:lnTo>
                  <a:cubicBezTo>
                    <a:pt x="2450" y="806"/>
                    <a:pt x="2448" y="802"/>
                    <a:pt x="2446" y="798"/>
                  </a:cubicBezTo>
                  <a:lnTo>
                    <a:pt x="2446" y="798"/>
                  </a:lnTo>
                  <a:cubicBezTo>
                    <a:pt x="2444" y="793"/>
                    <a:pt x="2442" y="787"/>
                    <a:pt x="2440" y="782"/>
                  </a:cubicBezTo>
                  <a:lnTo>
                    <a:pt x="2440" y="782"/>
                  </a:lnTo>
                  <a:cubicBezTo>
                    <a:pt x="2438" y="778"/>
                    <a:pt x="2437" y="775"/>
                    <a:pt x="2436" y="771"/>
                  </a:cubicBezTo>
                  <a:lnTo>
                    <a:pt x="2436" y="771"/>
                  </a:lnTo>
                  <a:cubicBezTo>
                    <a:pt x="2436" y="771"/>
                    <a:pt x="2436" y="771"/>
                    <a:pt x="2435" y="770"/>
                  </a:cubicBezTo>
                  <a:lnTo>
                    <a:pt x="2435" y="770"/>
                  </a:lnTo>
                  <a:cubicBezTo>
                    <a:pt x="2434" y="767"/>
                    <a:pt x="2432" y="764"/>
                    <a:pt x="2432" y="760"/>
                  </a:cubicBezTo>
                  <a:lnTo>
                    <a:pt x="2432" y="760"/>
                  </a:lnTo>
                  <a:cubicBezTo>
                    <a:pt x="2429" y="754"/>
                    <a:pt x="2426" y="749"/>
                    <a:pt x="2423" y="743"/>
                  </a:cubicBezTo>
                  <a:lnTo>
                    <a:pt x="2423" y="743"/>
                  </a:lnTo>
                  <a:cubicBezTo>
                    <a:pt x="2422" y="738"/>
                    <a:pt x="2420" y="735"/>
                    <a:pt x="2418" y="731"/>
                  </a:cubicBezTo>
                  <a:lnTo>
                    <a:pt x="2418" y="731"/>
                  </a:lnTo>
                  <a:cubicBezTo>
                    <a:pt x="2416" y="725"/>
                    <a:pt x="2413" y="720"/>
                    <a:pt x="2411" y="715"/>
                  </a:cubicBezTo>
                  <a:lnTo>
                    <a:pt x="2411" y="715"/>
                  </a:lnTo>
                  <a:cubicBezTo>
                    <a:pt x="2409" y="710"/>
                    <a:pt x="2407" y="707"/>
                    <a:pt x="2405" y="703"/>
                  </a:cubicBezTo>
                  <a:lnTo>
                    <a:pt x="2405" y="703"/>
                  </a:lnTo>
                  <a:cubicBezTo>
                    <a:pt x="2403" y="698"/>
                    <a:pt x="2400" y="692"/>
                    <a:pt x="2397" y="687"/>
                  </a:cubicBezTo>
                  <a:lnTo>
                    <a:pt x="2397" y="687"/>
                  </a:lnTo>
                  <a:cubicBezTo>
                    <a:pt x="2396" y="683"/>
                    <a:pt x="2393" y="679"/>
                    <a:pt x="2391" y="675"/>
                  </a:cubicBezTo>
                  <a:lnTo>
                    <a:pt x="2391" y="675"/>
                  </a:lnTo>
                  <a:cubicBezTo>
                    <a:pt x="2389" y="670"/>
                    <a:pt x="2386" y="665"/>
                    <a:pt x="2383" y="660"/>
                  </a:cubicBezTo>
                  <a:lnTo>
                    <a:pt x="2383" y="660"/>
                  </a:lnTo>
                  <a:cubicBezTo>
                    <a:pt x="2383" y="658"/>
                    <a:pt x="2382" y="657"/>
                    <a:pt x="2381" y="656"/>
                  </a:cubicBezTo>
                  <a:lnTo>
                    <a:pt x="2381" y="656"/>
                  </a:lnTo>
                  <a:cubicBezTo>
                    <a:pt x="2380" y="654"/>
                    <a:pt x="2379" y="653"/>
                    <a:pt x="2377" y="650"/>
                  </a:cubicBezTo>
                  <a:lnTo>
                    <a:pt x="2377" y="650"/>
                  </a:lnTo>
                  <a:cubicBezTo>
                    <a:pt x="2374" y="643"/>
                    <a:pt x="2369" y="635"/>
                    <a:pt x="2365" y="628"/>
                  </a:cubicBezTo>
                  <a:lnTo>
                    <a:pt x="2365" y="628"/>
                  </a:lnTo>
                  <a:cubicBezTo>
                    <a:pt x="2363" y="625"/>
                    <a:pt x="2362" y="622"/>
                    <a:pt x="2360" y="618"/>
                  </a:cubicBezTo>
                  <a:lnTo>
                    <a:pt x="2360" y="618"/>
                  </a:lnTo>
                  <a:cubicBezTo>
                    <a:pt x="2355" y="610"/>
                    <a:pt x="2350" y="602"/>
                    <a:pt x="2344" y="593"/>
                  </a:cubicBezTo>
                  <a:lnTo>
                    <a:pt x="2344" y="593"/>
                  </a:lnTo>
                  <a:cubicBezTo>
                    <a:pt x="2344" y="591"/>
                    <a:pt x="2343" y="590"/>
                    <a:pt x="2342" y="588"/>
                  </a:cubicBezTo>
                  <a:lnTo>
                    <a:pt x="2342" y="588"/>
                  </a:lnTo>
                  <a:cubicBezTo>
                    <a:pt x="2336" y="579"/>
                    <a:pt x="2330" y="569"/>
                    <a:pt x="2323" y="559"/>
                  </a:cubicBezTo>
                  <a:lnTo>
                    <a:pt x="2323" y="559"/>
                  </a:lnTo>
                  <a:cubicBezTo>
                    <a:pt x="2321" y="557"/>
                    <a:pt x="2319" y="554"/>
                    <a:pt x="2317" y="551"/>
                  </a:cubicBezTo>
                  <a:lnTo>
                    <a:pt x="2317" y="551"/>
                  </a:lnTo>
                  <a:cubicBezTo>
                    <a:pt x="2312" y="544"/>
                    <a:pt x="2308" y="537"/>
                    <a:pt x="2302" y="530"/>
                  </a:cubicBezTo>
                  <a:lnTo>
                    <a:pt x="2302" y="530"/>
                  </a:lnTo>
                  <a:cubicBezTo>
                    <a:pt x="2302" y="529"/>
                    <a:pt x="2300" y="527"/>
                    <a:pt x="2299" y="525"/>
                  </a:cubicBezTo>
                  <a:lnTo>
                    <a:pt x="2299" y="525"/>
                  </a:lnTo>
                  <a:cubicBezTo>
                    <a:pt x="2298" y="524"/>
                    <a:pt x="2298" y="523"/>
                    <a:pt x="2298" y="523"/>
                  </a:cubicBezTo>
                  <a:lnTo>
                    <a:pt x="2298" y="523"/>
                  </a:lnTo>
                  <a:cubicBezTo>
                    <a:pt x="2287" y="508"/>
                    <a:pt x="2277" y="494"/>
                    <a:pt x="2265" y="481"/>
                  </a:cubicBezTo>
                  <a:lnTo>
                    <a:pt x="2265" y="481"/>
                  </a:lnTo>
                  <a:cubicBezTo>
                    <a:pt x="2264" y="478"/>
                    <a:pt x="2263" y="477"/>
                    <a:pt x="2261" y="475"/>
                  </a:cubicBezTo>
                  <a:lnTo>
                    <a:pt x="2261" y="475"/>
                  </a:lnTo>
                  <a:cubicBezTo>
                    <a:pt x="2250" y="461"/>
                    <a:pt x="2239" y="448"/>
                    <a:pt x="2228" y="435"/>
                  </a:cubicBezTo>
                  <a:lnTo>
                    <a:pt x="2228" y="435"/>
                  </a:lnTo>
                  <a:cubicBezTo>
                    <a:pt x="2226" y="433"/>
                    <a:pt x="2224" y="431"/>
                    <a:pt x="2223" y="429"/>
                  </a:cubicBezTo>
                  <a:lnTo>
                    <a:pt x="2223" y="429"/>
                  </a:lnTo>
                  <a:cubicBezTo>
                    <a:pt x="2211" y="416"/>
                    <a:pt x="2199" y="403"/>
                    <a:pt x="2187" y="390"/>
                  </a:cubicBezTo>
                  <a:lnTo>
                    <a:pt x="2187" y="390"/>
                  </a:lnTo>
                  <a:cubicBezTo>
                    <a:pt x="2185" y="389"/>
                    <a:pt x="2183" y="387"/>
                    <a:pt x="2182" y="385"/>
                  </a:cubicBezTo>
                  <a:lnTo>
                    <a:pt x="2182" y="385"/>
                  </a:lnTo>
                  <a:cubicBezTo>
                    <a:pt x="2169" y="373"/>
                    <a:pt x="2157" y="361"/>
                    <a:pt x="2144" y="349"/>
                  </a:cubicBezTo>
                  <a:lnTo>
                    <a:pt x="2144" y="349"/>
                  </a:lnTo>
                  <a:cubicBezTo>
                    <a:pt x="2143" y="348"/>
                    <a:pt x="2143" y="347"/>
                    <a:pt x="2142" y="346"/>
                  </a:cubicBezTo>
                  <a:lnTo>
                    <a:pt x="2142" y="346"/>
                  </a:lnTo>
                  <a:cubicBezTo>
                    <a:pt x="2141" y="344"/>
                    <a:pt x="2140" y="343"/>
                    <a:pt x="2138" y="343"/>
                  </a:cubicBezTo>
                  <a:lnTo>
                    <a:pt x="2138" y="343"/>
                  </a:lnTo>
                  <a:cubicBezTo>
                    <a:pt x="2129" y="334"/>
                    <a:pt x="2119" y="324"/>
                    <a:pt x="2108" y="315"/>
                  </a:cubicBezTo>
                  <a:lnTo>
                    <a:pt x="2108" y="315"/>
                  </a:lnTo>
                  <a:cubicBezTo>
                    <a:pt x="2108" y="315"/>
                    <a:pt x="2107" y="314"/>
                    <a:pt x="2105" y="313"/>
                  </a:cubicBezTo>
                  <a:lnTo>
                    <a:pt x="2105" y="313"/>
                  </a:lnTo>
                  <a:cubicBezTo>
                    <a:pt x="2096" y="305"/>
                    <a:pt x="2087" y="297"/>
                    <a:pt x="2077" y="289"/>
                  </a:cubicBezTo>
                  <a:lnTo>
                    <a:pt x="2077" y="289"/>
                  </a:lnTo>
                  <a:cubicBezTo>
                    <a:pt x="2075" y="288"/>
                    <a:pt x="2073" y="285"/>
                    <a:pt x="2070" y="283"/>
                  </a:cubicBezTo>
                  <a:lnTo>
                    <a:pt x="2070" y="283"/>
                  </a:lnTo>
                  <a:cubicBezTo>
                    <a:pt x="2060" y="275"/>
                    <a:pt x="2049" y="267"/>
                    <a:pt x="2039" y="259"/>
                  </a:cubicBezTo>
                  <a:lnTo>
                    <a:pt x="2039" y="259"/>
                  </a:lnTo>
                  <a:cubicBezTo>
                    <a:pt x="2037" y="257"/>
                    <a:pt x="2035" y="256"/>
                    <a:pt x="2034" y="255"/>
                  </a:cubicBezTo>
                  <a:lnTo>
                    <a:pt x="2034" y="255"/>
                  </a:lnTo>
                  <a:cubicBezTo>
                    <a:pt x="2024" y="248"/>
                    <a:pt x="2015" y="241"/>
                    <a:pt x="2005" y="234"/>
                  </a:cubicBezTo>
                  <a:lnTo>
                    <a:pt x="2005" y="234"/>
                  </a:lnTo>
                  <a:cubicBezTo>
                    <a:pt x="2002" y="232"/>
                    <a:pt x="2000" y="230"/>
                    <a:pt x="1997" y="229"/>
                  </a:cubicBezTo>
                  <a:lnTo>
                    <a:pt x="1997" y="229"/>
                  </a:lnTo>
                  <a:cubicBezTo>
                    <a:pt x="1987" y="222"/>
                    <a:pt x="1975" y="214"/>
                    <a:pt x="1964" y="207"/>
                  </a:cubicBezTo>
                  <a:lnTo>
                    <a:pt x="1964" y="207"/>
                  </a:lnTo>
                  <a:cubicBezTo>
                    <a:pt x="1962" y="205"/>
                    <a:pt x="1960" y="204"/>
                    <a:pt x="1958" y="202"/>
                  </a:cubicBezTo>
                  <a:lnTo>
                    <a:pt x="1958" y="202"/>
                  </a:lnTo>
                  <a:cubicBezTo>
                    <a:pt x="1948" y="196"/>
                    <a:pt x="1938" y="190"/>
                    <a:pt x="1928" y="184"/>
                  </a:cubicBezTo>
                  <a:lnTo>
                    <a:pt x="1928" y="184"/>
                  </a:lnTo>
                  <a:cubicBezTo>
                    <a:pt x="1926" y="182"/>
                    <a:pt x="1923" y="181"/>
                    <a:pt x="1920" y="180"/>
                  </a:cubicBezTo>
                  <a:lnTo>
                    <a:pt x="1920" y="180"/>
                  </a:lnTo>
                  <a:cubicBezTo>
                    <a:pt x="1909" y="173"/>
                    <a:pt x="1897" y="166"/>
                    <a:pt x="1886" y="160"/>
                  </a:cubicBezTo>
                  <a:lnTo>
                    <a:pt x="1886" y="160"/>
                  </a:lnTo>
                  <a:cubicBezTo>
                    <a:pt x="1883" y="158"/>
                    <a:pt x="1881" y="157"/>
                    <a:pt x="1878" y="155"/>
                  </a:cubicBezTo>
                  <a:lnTo>
                    <a:pt x="1878" y="155"/>
                  </a:lnTo>
                  <a:cubicBezTo>
                    <a:pt x="1868" y="150"/>
                    <a:pt x="1858" y="145"/>
                    <a:pt x="1847" y="139"/>
                  </a:cubicBezTo>
                  <a:lnTo>
                    <a:pt x="1847" y="139"/>
                  </a:lnTo>
                  <a:cubicBezTo>
                    <a:pt x="1846" y="139"/>
                    <a:pt x="1844" y="137"/>
                    <a:pt x="1842" y="137"/>
                  </a:cubicBezTo>
                  <a:lnTo>
                    <a:pt x="1842" y="137"/>
                  </a:lnTo>
                  <a:cubicBezTo>
                    <a:pt x="1841" y="136"/>
                    <a:pt x="1841" y="136"/>
                    <a:pt x="1840" y="136"/>
                  </a:cubicBezTo>
                  <a:lnTo>
                    <a:pt x="1840" y="136"/>
                  </a:lnTo>
                  <a:cubicBezTo>
                    <a:pt x="1825" y="128"/>
                    <a:pt x="1809" y="120"/>
                    <a:pt x="1793" y="113"/>
                  </a:cubicBezTo>
                  <a:lnTo>
                    <a:pt x="1793" y="113"/>
                  </a:lnTo>
                  <a:cubicBezTo>
                    <a:pt x="1791" y="113"/>
                    <a:pt x="1789" y="112"/>
                    <a:pt x="1786" y="111"/>
                  </a:cubicBezTo>
                  <a:lnTo>
                    <a:pt x="1786" y="111"/>
                  </a:lnTo>
                  <a:cubicBezTo>
                    <a:pt x="1771" y="104"/>
                    <a:pt x="1755" y="97"/>
                    <a:pt x="1739" y="91"/>
                  </a:cubicBezTo>
                  <a:lnTo>
                    <a:pt x="1739" y="91"/>
                  </a:lnTo>
                  <a:cubicBezTo>
                    <a:pt x="1737" y="89"/>
                    <a:pt x="1734" y="88"/>
                    <a:pt x="1732" y="88"/>
                  </a:cubicBezTo>
                  <a:lnTo>
                    <a:pt x="1732" y="88"/>
                  </a:lnTo>
                  <a:cubicBezTo>
                    <a:pt x="1716" y="81"/>
                    <a:pt x="1699" y="75"/>
                    <a:pt x="1683" y="70"/>
                  </a:cubicBezTo>
                  <a:lnTo>
                    <a:pt x="1683" y="70"/>
                  </a:lnTo>
                  <a:cubicBezTo>
                    <a:pt x="1680" y="69"/>
                    <a:pt x="1679" y="68"/>
                    <a:pt x="1676" y="67"/>
                  </a:cubicBezTo>
                  <a:lnTo>
                    <a:pt x="1676" y="67"/>
                  </a:lnTo>
                  <a:cubicBezTo>
                    <a:pt x="1659" y="62"/>
                    <a:pt x="1643" y="57"/>
                    <a:pt x="1626" y="52"/>
                  </a:cubicBezTo>
                  <a:lnTo>
                    <a:pt x="1626" y="52"/>
                  </a:lnTo>
                  <a:cubicBezTo>
                    <a:pt x="1624" y="52"/>
                    <a:pt x="1624" y="51"/>
                    <a:pt x="1622" y="51"/>
                  </a:cubicBezTo>
                  <a:lnTo>
                    <a:pt x="1622" y="51"/>
                  </a:lnTo>
                  <a:cubicBezTo>
                    <a:pt x="1620" y="50"/>
                    <a:pt x="1619" y="50"/>
                    <a:pt x="1617" y="49"/>
                  </a:cubicBezTo>
                  <a:lnTo>
                    <a:pt x="1617" y="49"/>
                  </a:lnTo>
                  <a:cubicBezTo>
                    <a:pt x="1608" y="46"/>
                    <a:pt x="1600" y="45"/>
                    <a:pt x="1592" y="42"/>
                  </a:cubicBezTo>
                  <a:lnTo>
                    <a:pt x="1592" y="42"/>
                  </a:lnTo>
                  <a:cubicBezTo>
                    <a:pt x="1589" y="42"/>
                    <a:pt x="1585" y="40"/>
                    <a:pt x="1581" y="39"/>
                  </a:cubicBezTo>
                  <a:lnTo>
                    <a:pt x="1581" y="39"/>
                  </a:lnTo>
                  <a:cubicBezTo>
                    <a:pt x="1570" y="37"/>
                    <a:pt x="1559" y="35"/>
                    <a:pt x="1546" y="32"/>
                  </a:cubicBezTo>
                  <a:lnTo>
                    <a:pt x="1546" y="32"/>
                  </a:lnTo>
                  <a:cubicBezTo>
                    <a:pt x="1546" y="32"/>
                    <a:pt x="1546" y="32"/>
                    <a:pt x="1545" y="31"/>
                  </a:cubicBezTo>
                  <a:lnTo>
                    <a:pt x="1545" y="31"/>
                  </a:lnTo>
                  <a:cubicBezTo>
                    <a:pt x="1534" y="29"/>
                    <a:pt x="1523" y="27"/>
                    <a:pt x="1511" y="24"/>
                  </a:cubicBezTo>
                  <a:lnTo>
                    <a:pt x="1511" y="24"/>
                  </a:lnTo>
                  <a:cubicBezTo>
                    <a:pt x="1508" y="23"/>
                    <a:pt x="1504" y="23"/>
                    <a:pt x="1500" y="22"/>
                  </a:cubicBezTo>
                  <a:lnTo>
                    <a:pt x="1500" y="22"/>
                  </a:lnTo>
                  <a:cubicBezTo>
                    <a:pt x="1492" y="21"/>
                    <a:pt x="1484" y="19"/>
                    <a:pt x="1475" y="18"/>
                  </a:cubicBezTo>
                  <a:lnTo>
                    <a:pt x="1475" y="18"/>
                  </a:lnTo>
                  <a:cubicBezTo>
                    <a:pt x="1473" y="17"/>
                    <a:pt x="1471" y="17"/>
                    <a:pt x="1469" y="17"/>
                  </a:cubicBezTo>
                  <a:lnTo>
                    <a:pt x="1469" y="17"/>
                  </a:lnTo>
                  <a:cubicBezTo>
                    <a:pt x="1466" y="16"/>
                    <a:pt x="1464" y="16"/>
                    <a:pt x="1462" y="15"/>
                  </a:cubicBezTo>
                  <a:lnTo>
                    <a:pt x="1462" y="15"/>
                  </a:lnTo>
                  <a:cubicBezTo>
                    <a:pt x="1456" y="14"/>
                    <a:pt x="1451" y="14"/>
                    <a:pt x="1445" y="14"/>
                  </a:cubicBezTo>
                  <a:lnTo>
                    <a:pt x="1445" y="14"/>
                  </a:lnTo>
                  <a:cubicBezTo>
                    <a:pt x="1440" y="13"/>
                    <a:pt x="1435" y="12"/>
                    <a:pt x="1430" y="11"/>
                  </a:cubicBezTo>
                  <a:lnTo>
                    <a:pt x="1430" y="11"/>
                  </a:lnTo>
                  <a:cubicBezTo>
                    <a:pt x="1425" y="10"/>
                    <a:pt x="1418" y="10"/>
                    <a:pt x="1413" y="9"/>
                  </a:cubicBezTo>
                  <a:lnTo>
                    <a:pt x="1413" y="9"/>
                  </a:lnTo>
                  <a:cubicBezTo>
                    <a:pt x="1408" y="8"/>
                    <a:pt x="1403" y="8"/>
                    <a:pt x="1397" y="7"/>
                  </a:cubicBezTo>
                  <a:lnTo>
                    <a:pt x="1397" y="7"/>
                  </a:lnTo>
                  <a:cubicBezTo>
                    <a:pt x="1392" y="7"/>
                    <a:pt x="1386" y="7"/>
                    <a:pt x="1381" y="6"/>
                  </a:cubicBezTo>
                  <a:lnTo>
                    <a:pt x="1381" y="6"/>
                  </a:lnTo>
                  <a:cubicBezTo>
                    <a:pt x="1376" y="6"/>
                    <a:pt x="1370" y="5"/>
                    <a:pt x="1365" y="5"/>
                  </a:cubicBezTo>
                  <a:lnTo>
                    <a:pt x="1365" y="5"/>
                  </a:lnTo>
                  <a:cubicBezTo>
                    <a:pt x="1360" y="4"/>
                    <a:pt x="1354" y="4"/>
                    <a:pt x="1349" y="3"/>
                  </a:cubicBezTo>
                  <a:lnTo>
                    <a:pt x="1349" y="3"/>
                  </a:lnTo>
                  <a:cubicBezTo>
                    <a:pt x="1345" y="3"/>
                    <a:pt x="1342" y="3"/>
                    <a:pt x="1338" y="2"/>
                  </a:cubicBezTo>
                  <a:lnTo>
                    <a:pt x="1338" y="2"/>
                  </a:lnTo>
                  <a:cubicBezTo>
                    <a:pt x="1337" y="2"/>
                    <a:pt x="1335" y="2"/>
                    <a:pt x="1333" y="2"/>
                  </a:cubicBezTo>
                  <a:lnTo>
                    <a:pt x="1333" y="2"/>
                  </a:lnTo>
                  <a:cubicBezTo>
                    <a:pt x="1325" y="2"/>
                    <a:pt x="1317" y="1"/>
                    <a:pt x="1309" y="1"/>
                  </a:cubicBezTo>
                  <a:lnTo>
                    <a:pt x="1309" y="1"/>
                  </a:lnTo>
                  <a:cubicBezTo>
                    <a:pt x="1305" y="1"/>
                    <a:pt x="1302" y="1"/>
                    <a:pt x="1298" y="0"/>
                  </a:cubicBezTo>
                  <a:lnTo>
                    <a:pt x="1298" y="0"/>
                  </a:lnTo>
                  <a:cubicBezTo>
                    <a:pt x="1285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1"/>
                  </a:cubicBezTo>
                  <a:lnTo>
                    <a:pt x="1222" y="1"/>
                  </a:lnTo>
                  <a:cubicBezTo>
                    <a:pt x="1220" y="1"/>
                    <a:pt x="1219" y="1"/>
                    <a:pt x="1217" y="1"/>
                  </a:cubicBezTo>
                  <a:lnTo>
                    <a:pt x="1217" y="1"/>
                  </a:lnTo>
                  <a:cubicBezTo>
                    <a:pt x="1216" y="1"/>
                    <a:pt x="1214" y="1"/>
                    <a:pt x="1212" y="1"/>
                  </a:cubicBezTo>
                  <a:lnTo>
                    <a:pt x="1212" y="1"/>
                  </a:lnTo>
                  <a:cubicBezTo>
                    <a:pt x="1195" y="2"/>
                    <a:pt x="1178" y="3"/>
                    <a:pt x="1161" y="4"/>
                  </a:cubicBezTo>
                  <a:lnTo>
                    <a:pt x="1161" y="4"/>
                  </a:lnTo>
                  <a:cubicBezTo>
                    <a:pt x="1159" y="4"/>
                    <a:pt x="1157" y="5"/>
                    <a:pt x="1156" y="5"/>
                  </a:cubicBezTo>
                  <a:lnTo>
                    <a:pt x="1156" y="5"/>
                  </a:lnTo>
                  <a:cubicBezTo>
                    <a:pt x="1138" y="6"/>
                    <a:pt x="1122" y="7"/>
                    <a:pt x="1104" y="10"/>
                  </a:cubicBezTo>
                  <a:lnTo>
                    <a:pt x="1104" y="10"/>
                  </a:lnTo>
                  <a:cubicBezTo>
                    <a:pt x="1103" y="10"/>
                    <a:pt x="1103" y="10"/>
                    <a:pt x="1102" y="10"/>
                  </a:cubicBezTo>
                  <a:lnTo>
                    <a:pt x="1102" y="10"/>
                  </a:lnTo>
                  <a:cubicBezTo>
                    <a:pt x="1102" y="10"/>
                    <a:pt x="1102" y="10"/>
                    <a:pt x="1101" y="10"/>
                  </a:cubicBezTo>
                  <a:lnTo>
                    <a:pt x="1101" y="10"/>
                  </a:lnTo>
                  <a:cubicBezTo>
                    <a:pt x="1085" y="12"/>
                    <a:pt x="1069" y="14"/>
                    <a:pt x="1051" y="17"/>
                  </a:cubicBezTo>
                  <a:lnTo>
                    <a:pt x="1051" y="17"/>
                  </a:lnTo>
                  <a:cubicBezTo>
                    <a:pt x="1049" y="18"/>
                    <a:pt x="1047" y="18"/>
                    <a:pt x="1044" y="19"/>
                  </a:cubicBezTo>
                  <a:lnTo>
                    <a:pt x="1044" y="19"/>
                  </a:lnTo>
                  <a:cubicBezTo>
                    <a:pt x="1027" y="21"/>
                    <a:pt x="1012" y="24"/>
                    <a:pt x="996" y="28"/>
                  </a:cubicBezTo>
                  <a:lnTo>
                    <a:pt x="996" y="28"/>
                  </a:lnTo>
                  <a:cubicBezTo>
                    <a:pt x="995" y="28"/>
                    <a:pt x="993" y="28"/>
                    <a:pt x="992" y="28"/>
                  </a:cubicBezTo>
                  <a:lnTo>
                    <a:pt x="992" y="28"/>
                  </a:lnTo>
                  <a:cubicBezTo>
                    <a:pt x="990" y="28"/>
                    <a:pt x="989" y="29"/>
                    <a:pt x="988" y="29"/>
                  </a:cubicBezTo>
                  <a:lnTo>
                    <a:pt x="988" y="29"/>
                  </a:lnTo>
                  <a:cubicBezTo>
                    <a:pt x="971" y="32"/>
                    <a:pt x="955" y="36"/>
                    <a:pt x="940" y="40"/>
                  </a:cubicBezTo>
                  <a:lnTo>
                    <a:pt x="940" y="40"/>
                  </a:lnTo>
                  <a:cubicBezTo>
                    <a:pt x="937" y="42"/>
                    <a:pt x="935" y="42"/>
                    <a:pt x="932" y="42"/>
                  </a:cubicBezTo>
                  <a:lnTo>
                    <a:pt x="932" y="42"/>
                  </a:lnTo>
                  <a:cubicBezTo>
                    <a:pt x="915" y="46"/>
                    <a:pt x="899" y="51"/>
                    <a:pt x="883" y="56"/>
                  </a:cubicBezTo>
                  <a:lnTo>
                    <a:pt x="883" y="56"/>
                  </a:lnTo>
                  <a:cubicBezTo>
                    <a:pt x="882" y="56"/>
                    <a:pt x="882" y="56"/>
                    <a:pt x="881" y="56"/>
                  </a:cubicBezTo>
                  <a:lnTo>
                    <a:pt x="881" y="56"/>
                  </a:lnTo>
                  <a:cubicBezTo>
                    <a:pt x="877" y="58"/>
                    <a:pt x="873" y="60"/>
                    <a:pt x="868" y="60"/>
                  </a:cubicBezTo>
                  <a:lnTo>
                    <a:pt x="868" y="60"/>
                  </a:lnTo>
                  <a:cubicBezTo>
                    <a:pt x="864" y="62"/>
                    <a:pt x="860" y="64"/>
                    <a:pt x="855" y="65"/>
                  </a:cubicBezTo>
                  <a:lnTo>
                    <a:pt x="855" y="65"/>
                  </a:lnTo>
                  <a:cubicBezTo>
                    <a:pt x="849" y="67"/>
                    <a:pt x="844" y="68"/>
                    <a:pt x="839" y="70"/>
                  </a:cubicBezTo>
                  <a:lnTo>
                    <a:pt x="839" y="70"/>
                  </a:lnTo>
                  <a:cubicBezTo>
                    <a:pt x="835" y="72"/>
                    <a:pt x="830" y="74"/>
                    <a:pt x="826" y="74"/>
                  </a:cubicBezTo>
                  <a:lnTo>
                    <a:pt x="826" y="74"/>
                  </a:lnTo>
                  <a:cubicBezTo>
                    <a:pt x="821" y="77"/>
                    <a:pt x="815" y="79"/>
                    <a:pt x="810" y="81"/>
                  </a:cubicBezTo>
                  <a:lnTo>
                    <a:pt x="810" y="81"/>
                  </a:lnTo>
                  <a:cubicBezTo>
                    <a:pt x="806" y="82"/>
                    <a:pt x="801" y="84"/>
                    <a:pt x="798" y="86"/>
                  </a:cubicBezTo>
                  <a:lnTo>
                    <a:pt x="798" y="86"/>
                  </a:lnTo>
                  <a:cubicBezTo>
                    <a:pt x="792" y="88"/>
                    <a:pt x="786" y="90"/>
                    <a:pt x="781" y="92"/>
                  </a:cubicBezTo>
                  <a:lnTo>
                    <a:pt x="781" y="92"/>
                  </a:lnTo>
                  <a:cubicBezTo>
                    <a:pt x="777" y="94"/>
                    <a:pt x="773" y="95"/>
                    <a:pt x="770" y="96"/>
                  </a:cubicBezTo>
                  <a:lnTo>
                    <a:pt x="770" y="96"/>
                  </a:lnTo>
                  <a:cubicBezTo>
                    <a:pt x="769" y="96"/>
                    <a:pt x="769" y="97"/>
                    <a:pt x="769" y="97"/>
                  </a:cubicBezTo>
                  <a:lnTo>
                    <a:pt x="769" y="97"/>
                  </a:lnTo>
                  <a:cubicBezTo>
                    <a:pt x="766" y="98"/>
                    <a:pt x="765" y="99"/>
                    <a:pt x="762" y="100"/>
                  </a:cubicBezTo>
                  <a:lnTo>
                    <a:pt x="762" y="100"/>
                  </a:lnTo>
                  <a:cubicBezTo>
                    <a:pt x="754" y="102"/>
                    <a:pt x="747" y="106"/>
                    <a:pt x="740" y="109"/>
                  </a:cubicBezTo>
                  <a:lnTo>
                    <a:pt x="740" y="109"/>
                  </a:lnTo>
                  <a:cubicBezTo>
                    <a:pt x="736" y="111"/>
                    <a:pt x="733" y="113"/>
                    <a:pt x="729" y="114"/>
                  </a:cubicBezTo>
                  <a:lnTo>
                    <a:pt x="729" y="114"/>
                  </a:lnTo>
                  <a:cubicBezTo>
                    <a:pt x="723" y="117"/>
                    <a:pt x="716" y="120"/>
                    <a:pt x="710" y="122"/>
                  </a:cubicBezTo>
                  <a:lnTo>
                    <a:pt x="710" y="122"/>
                  </a:lnTo>
                  <a:cubicBezTo>
                    <a:pt x="706" y="124"/>
                    <a:pt x="702" y="127"/>
                    <a:pt x="698" y="128"/>
                  </a:cubicBezTo>
                  <a:lnTo>
                    <a:pt x="698" y="128"/>
                  </a:lnTo>
                  <a:cubicBezTo>
                    <a:pt x="693" y="131"/>
                    <a:pt x="687" y="134"/>
                    <a:pt x="681" y="137"/>
                  </a:cubicBezTo>
                  <a:lnTo>
                    <a:pt x="681" y="137"/>
                  </a:lnTo>
                  <a:cubicBezTo>
                    <a:pt x="677" y="139"/>
                    <a:pt x="673" y="141"/>
                    <a:pt x="669" y="143"/>
                  </a:cubicBezTo>
                  <a:lnTo>
                    <a:pt x="669" y="143"/>
                  </a:lnTo>
                  <a:cubicBezTo>
                    <a:pt x="664" y="146"/>
                    <a:pt x="658" y="148"/>
                    <a:pt x="652" y="152"/>
                  </a:cubicBezTo>
                  <a:lnTo>
                    <a:pt x="652" y="152"/>
                  </a:lnTo>
                  <a:cubicBezTo>
                    <a:pt x="651" y="153"/>
                    <a:pt x="648" y="154"/>
                    <a:pt x="646" y="155"/>
                  </a:cubicBezTo>
                  <a:lnTo>
                    <a:pt x="646" y="155"/>
                  </a:lnTo>
                  <a:cubicBezTo>
                    <a:pt x="645" y="155"/>
                    <a:pt x="643" y="156"/>
                    <a:pt x="641" y="157"/>
                  </a:cubicBezTo>
                  <a:lnTo>
                    <a:pt x="641" y="157"/>
                  </a:lnTo>
                  <a:cubicBezTo>
                    <a:pt x="632" y="162"/>
                    <a:pt x="623" y="168"/>
                    <a:pt x="614" y="173"/>
                  </a:cubicBezTo>
                  <a:lnTo>
                    <a:pt x="614" y="173"/>
                  </a:lnTo>
                  <a:cubicBezTo>
                    <a:pt x="613" y="174"/>
                    <a:pt x="611" y="174"/>
                    <a:pt x="609" y="176"/>
                  </a:cubicBezTo>
                  <a:lnTo>
                    <a:pt x="609" y="176"/>
                  </a:lnTo>
                  <a:cubicBezTo>
                    <a:pt x="599" y="182"/>
                    <a:pt x="588" y="188"/>
                    <a:pt x="578" y="194"/>
                  </a:cubicBezTo>
                  <a:lnTo>
                    <a:pt x="578" y="194"/>
                  </a:lnTo>
                  <a:cubicBezTo>
                    <a:pt x="574" y="196"/>
                    <a:pt x="571" y="198"/>
                    <a:pt x="569" y="200"/>
                  </a:cubicBezTo>
                  <a:lnTo>
                    <a:pt x="569" y="200"/>
                  </a:lnTo>
                  <a:cubicBezTo>
                    <a:pt x="561" y="205"/>
                    <a:pt x="553" y="210"/>
                    <a:pt x="546" y="215"/>
                  </a:cubicBezTo>
                  <a:lnTo>
                    <a:pt x="546" y="215"/>
                  </a:lnTo>
                  <a:cubicBezTo>
                    <a:pt x="542" y="218"/>
                    <a:pt x="539" y="220"/>
                    <a:pt x="537" y="222"/>
                  </a:cubicBezTo>
                  <a:lnTo>
                    <a:pt x="537" y="222"/>
                  </a:lnTo>
                  <a:cubicBezTo>
                    <a:pt x="526" y="229"/>
                    <a:pt x="516" y="236"/>
                    <a:pt x="506" y="243"/>
                  </a:cubicBezTo>
                  <a:lnTo>
                    <a:pt x="506" y="243"/>
                  </a:lnTo>
                  <a:lnTo>
                    <a:pt x="506" y="243"/>
                  </a:lnTo>
                  <a:cubicBezTo>
                    <a:pt x="505" y="243"/>
                    <a:pt x="505" y="243"/>
                    <a:pt x="504" y="244"/>
                  </a:cubicBezTo>
                  <a:lnTo>
                    <a:pt x="504" y="244"/>
                  </a:lnTo>
                  <a:cubicBezTo>
                    <a:pt x="497" y="250"/>
                    <a:pt x="488" y="256"/>
                    <a:pt x="480" y="262"/>
                  </a:cubicBezTo>
                  <a:lnTo>
                    <a:pt x="480" y="262"/>
                  </a:lnTo>
                  <a:cubicBezTo>
                    <a:pt x="477" y="264"/>
                    <a:pt x="474" y="267"/>
                    <a:pt x="472" y="269"/>
                  </a:cubicBezTo>
                  <a:lnTo>
                    <a:pt x="472" y="269"/>
                  </a:lnTo>
                  <a:cubicBezTo>
                    <a:pt x="465" y="274"/>
                    <a:pt x="459" y="278"/>
                    <a:pt x="454" y="282"/>
                  </a:cubicBezTo>
                  <a:lnTo>
                    <a:pt x="454" y="282"/>
                  </a:lnTo>
                  <a:cubicBezTo>
                    <a:pt x="451" y="285"/>
                    <a:pt x="447" y="288"/>
                    <a:pt x="444" y="290"/>
                  </a:cubicBezTo>
                  <a:lnTo>
                    <a:pt x="444" y="290"/>
                  </a:lnTo>
                  <a:cubicBezTo>
                    <a:pt x="438" y="296"/>
                    <a:pt x="433" y="300"/>
                    <a:pt x="428" y="304"/>
                  </a:cubicBezTo>
                  <a:lnTo>
                    <a:pt x="428" y="304"/>
                  </a:lnTo>
                  <a:cubicBezTo>
                    <a:pt x="425" y="307"/>
                    <a:pt x="422" y="310"/>
                    <a:pt x="418" y="312"/>
                  </a:cubicBezTo>
                  <a:lnTo>
                    <a:pt x="418" y="312"/>
                  </a:lnTo>
                  <a:cubicBezTo>
                    <a:pt x="413" y="317"/>
                    <a:pt x="408" y="322"/>
                    <a:pt x="402" y="327"/>
                  </a:cubicBezTo>
                  <a:lnTo>
                    <a:pt x="402" y="327"/>
                  </a:lnTo>
                  <a:cubicBezTo>
                    <a:pt x="399" y="329"/>
                    <a:pt x="397" y="332"/>
                    <a:pt x="394" y="335"/>
                  </a:cubicBezTo>
                  <a:lnTo>
                    <a:pt x="394" y="335"/>
                  </a:lnTo>
                  <a:cubicBezTo>
                    <a:pt x="387" y="341"/>
                    <a:pt x="381" y="347"/>
                    <a:pt x="374" y="353"/>
                  </a:cubicBezTo>
                  <a:lnTo>
                    <a:pt x="374" y="353"/>
                  </a:lnTo>
                  <a:cubicBezTo>
                    <a:pt x="373" y="354"/>
                    <a:pt x="372" y="356"/>
                    <a:pt x="370" y="356"/>
                  </a:cubicBezTo>
                  <a:lnTo>
                    <a:pt x="370" y="356"/>
                  </a:lnTo>
                  <a:cubicBezTo>
                    <a:pt x="362" y="364"/>
                    <a:pt x="354" y="372"/>
                    <a:pt x="346" y="380"/>
                  </a:cubicBezTo>
                  <a:lnTo>
                    <a:pt x="346" y="380"/>
                  </a:lnTo>
                  <a:cubicBezTo>
                    <a:pt x="344" y="382"/>
                    <a:pt x="342" y="384"/>
                    <a:pt x="340" y="387"/>
                  </a:cubicBezTo>
                  <a:lnTo>
                    <a:pt x="340" y="387"/>
                  </a:lnTo>
                  <a:cubicBezTo>
                    <a:pt x="335" y="392"/>
                    <a:pt x="329" y="398"/>
                    <a:pt x="324" y="403"/>
                  </a:cubicBezTo>
                  <a:lnTo>
                    <a:pt x="324" y="403"/>
                  </a:lnTo>
                  <a:cubicBezTo>
                    <a:pt x="321" y="407"/>
                    <a:pt x="318" y="410"/>
                    <a:pt x="316" y="412"/>
                  </a:cubicBezTo>
                  <a:lnTo>
                    <a:pt x="316" y="412"/>
                  </a:lnTo>
                  <a:cubicBezTo>
                    <a:pt x="310" y="417"/>
                    <a:pt x="306" y="423"/>
                    <a:pt x="302" y="428"/>
                  </a:cubicBezTo>
                  <a:lnTo>
                    <a:pt x="302" y="428"/>
                  </a:lnTo>
                  <a:cubicBezTo>
                    <a:pt x="299" y="431"/>
                    <a:pt x="296" y="435"/>
                    <a:pt x="293" y="437"/>
                  </a:cubicBezTo>
                  <a:lnTo>
                    <a:pt x="293" y="437"/>
                  </a:lnTo>
                  <a:cubicBezTo>
                    <a:pt x="289" y="442"/>
                    <a:pt x="284" y="449"/>
                    <a:pt x="279" y="454"/>
                  </a:cubicBezTo>
                  <a:lnTo>
                    <a:pt x="279" y="454"/>
                  </a:lnTo>
                  <a:cubicBezTo>
                    <a:pt x="277" y="456"/>
                    <a:pt x="275" y="460"/>
                    <a:pt x="272" y="463"/>
                  </a:cubicBezTo>
                  <a:lnTo>
                    <a:pt x="272" y="463"/>
                  </a:lnTo>
                  <a:cubicBezTo>
                    <a:pt x="267" y="469"/>
                    <a:pt x="262" y="476"/>
                    <a:pt x="257" y="482"/>
                  </a:cubicBezTo>
                  <a:lnTo>
                    <a:pt x="257" y="482"/>
                  </a:lnTo>
                  <a:cubicBezTo>
                    <a:pt x="255" y="484"/>
                    <a:pt x="253" y="486"/>
                    <a:pt x="251" y="489"/>
                  </a:cubicBezTo>
                  <a:lnTo>
                    <a:pt x="251" y="489"/>
                  </a:lnTo>
                  <a:cubicBezTo>
                    <a:pt x="244" y="498"/>
                    <a:pt x="238" y="506"/>
                    <a:pt x="232" y="515"/>
                  </a:cubicBezTo>
                  <a:lnTo>
                    <a:pt x="232" y="515"/>
                  </a:lnTo>
                  <a:cubicBezTo>
                    <a:pt x="231" y="516"/>
                    <a:pt x="229" y="518"/>
                    <a:pt x="228" y="520"/>
                  </a:cubicBezTo>
                  <a:lnTo>
                    <a:pt x="228" y="520"/>
                  </a:lnTo>
                  <a:cubicBezTo>
                    <a:pt x="223" y="527"/>
                    <a:pt x="217" y="534"/>
                    <a:pt x="213" y="541"/>
                  </a:cubicBezTo>
                  <a:lnTo>
                    <a:pt x="213" y="541"/>
                  </a:lnTo>
                  <a:cubicBezTo>
                    <a:pt x="210" y="544"/>
                    <a:pt x="209" y="548"/>
                    <a:pt x="206" y="551"/>
                  </a:cubicBezTo>
                  <a:lnTo>
                    <a:pt x="206" y="551"/>
                  </a:lnTo>
                  <a:cubicBezTo>
                    <a:pt x="203" y="557"/>
                    <a:pt x="198" y="562"/>
                    <a:pt x="194" y="569"/>
                  </a:cubicBezTo>
                  <a:lnTo>
                    <a:pt x="194" y="569"/>
                  </a:lnTo>
                  <a:cubicBezTo>
                    <a:pt x="192" y="572"/>
                    <a:pt x="189" y="576"/>
                    <a:pt x="188" y="579"/>
                  </a:cubicBezTo>
                  <a:lnTo>
                    <a:pt x="188" y="579"/>
                  </a:lnTo>
                  <a:cubicBezTo>
                    <a:pt x="183" y="585"/>
                    <a:pt x="180" y="590"/>
                    <a:pt x="176" y="597"/>
                  </a:cubicBezTo>
                  <a:lnTo>
                    <a:pt x="176" y="597"/>
                  </a:lnTo>
                  <a:cubicBezTo>
                    <a:pt x="174" y="600"/>
                    <a:pt x="172" y="604"/>
                    <a:pt x="171" y="607"/>
                  </a:cubicBezTo>
                  <a:lnTo>
                    <a:pt x="171" y="607"/>
                  </a:lnTo>
                  <a:cubicBezTo>
                    <a:pt x="166" y="614"/>
                    <a:pt x="163" y="620"/>
                    <a:pt x="159" y="627"/>
                  </a:cubicBezTo>
                  <a:lnTo>
                    <a:pt x="159" y="627"/>
                  </a:lnTo>
                  <a:cubicBezTo>
                    <a:pt x="157" y="629"/>
                    <a:pt x="155" y="632"/>
                    <a:pt x="153" y="636"/>
                  </a:cubicBezTo>
                  <a:lnTo>
                    <a:pt x="153" y="636"/>
                  </a:lnTo>
                  <a:cubicBezTo>
                    <a:pt x="148" y="646"/>
                    <a:pt x="143" y="655"/>
                    <a:pt x="137" y="664"/>
                  </a:cubicBezTo>
                  <a:lnTo>
                    <a:pt x="137" y="664"/>
                  </a:lnTo>
                  <a:lnTo>
                    <a:pt x="137" y="665"/>
                  </a:lnTo>
                  <a:lnTo>
                    <a:pt x="137" y="665"/>
                  </a:lnTo>
                  <a:cubicBezTo>
                    <a:pt x="132" y="675"/>
                    <a:pt x="128" y="685"/>
                    <a:pt x="122" y="694"/>
                  </a:cubicBezTo>
                  <a:lnTo>
                    <a:pt x="122" y="694"/>
                  </a:lnTo>
                  <a:cubicBezTo>
                    <a:pt x="121" y="697"/>
                    <a:pt x="120" y="700"/>
                    <a:pt x="118" y="703"/>
                  </a:cubicBezTo>
                  <a:lnTo>
                    <a:pt x="118" y="703"/>
                  </a:lnTo>
                  <a:cubicBezTo>
                    <a:pt x="115" y="710"/>
                    <a:pt x="111" y="717"/>
                    <a:pt x="108" y="724"/>
                  </a:cubicBezTo>
                  <a:lnTo>
                    <a:pt x="108" y="724"/>
                  </a:lnTo>
                  <a:cubicBezTo>
                    <a:pt x="107" y="727"/>
                    <a:pt x="105" y="731"/>
                    <a:pt x="104" y="735"/>
                  </a:cubicBezTo>
                  <a:lnTo>
                    <a:pt x="104" y="735"/>
                  </a:lnTo>
                  <a:cubicBezTo>
                    <a:pt x="101" y="741"/>
                    <a:pt x="97" y="747"/>
                    <a:pt x="94" y="754"/>
                  </a:cubicBezTo>
                  <a:lnTo>
                    <a:pt x="94" y="754"/>
                  </a:lnTo>
                  <a:cubicBezTo>
                    <a:pt x="93" y="758"/>
                    <a:pt x="91" y="762"/>
                    <a:pt x="90" y="766"/>
                  </a:cubicBezTo>
                  <a:lnTo>
                    <a:pt x="90" y="766"/>
                  </a:lnTo>
                  <a:cubicBezTo>
                    <a:pt x="87" y="773"/>
                    <a:pt x="84" y="780"/>
                    <a:pt x="82" y="785"/>
                  </a:cubicBezTo>
                  <a:lnTo>
                    <a:pt x="82" y="785"/>
                  </a:lnTo>
                  <a:cubicBezTo>
                    <a:pt x="81" y="789"/>
                    <a:pt x="79" y="792"/>
                    <a:pt x="77" y="797"/>
                  </a:cubicBezTo>
                  <a:lnTo>
                    <a:pt x="77" y="797"/>
                  </a:lnTo>
                  <a:cubicBezTo>
                    <a:pt x="75" y="805"/>
                    <a:pt x="71" y="813"/>
                    <a:pt x="69" y="821"/>
                  </a:cubicBezTo>
                  <a:lnTo>
                    <a:pt x="69" y="821"/>
                  </a:lnTo>
                  <a:cubicBezTo>
                    <a:pt x="68" y="824"/>
                    <a:pt x="67" y="826"/>
                    <a:pt x="66" y="827"/>
                  </a:cubicBezTo>
                  <a:lnTo>
                    <a:pt x="66" y="827"/>
                  </a:lnTo>
                  <a:cubicBezTo>
                    <a:pt x="62" y="838"/>
                    <a:pt x="59" y="848"/>
                    <a:pt x="55" y="859"/>
                  </a:cubicBezTo>
                  <a:lnTo>
                    <a:pt x="55" y="859"/>
                  </a:lnTo>
                  <a:cubicBezTo>
                    <a:pt x="55" y="862"/>
                    <a:pt x="54" y="865"/>
                    <a:pt x="53" y="868"/>
                  </a:cubicBezTo>
                  <a:lnTo>
                    <a:pt x="53" y="868"/>
                  </a:lnTo>
                  <a:cubicBezTo>
                    <a:pt x="50" y="875"/>
                    <a:pt x="48" y="883"/>
                    <a:pt x="46" y="891"/>
                  </a:cubicBezTo>
                  <a:lnTo>
                    <a:pt x="46" y="891"/>
                  </a:lnTo>
                  <a:cubicBezTo>
                    <a:pt x="45" y="894"/>
                    <a:pt x="44" y="899"/>
                    <a:pt x="42" y="902"/>
                  </a:cubicBezTo>
                  <a:lnTo>
                    <a:pt x="42" y="902"/>
                  </a:lnTo>
                  <a:cubicBezTo>
                    <a:pt x="41" y="909"/>
                    <a:pt x="39" y="916"/>
                    <a:pt x="37" y="923"/>
                  </a:cubicBezTo>
                  <a:lnTo>
                    <a:pt x="37" y="923"/>
                  </a:lnTo>
                  <a:cubicBezTo>
                    <a:pt x="37" y="927"/>
                    <a:pt x="34" y="932"/>
                    <a:pt x="34" y="936"/>
                  </a:cubicBezTo>
                  <a:lnTo>
                    <a:pt x="34" y="936"/>
                  </a:lnTo>
                  <a:cubicBezTo>
                    <a:pt x="32" y="943"/>
                    <a:pt x="30" y="950"/>
                    <a:pt x="30" y="957"/>
                  </a:cubicBezTo>
                  <a:lnTo>
                    <a:pt x="30" y="957"/>
                  </a:lnTo>
                  <a:cubicBezTo>
                    <a:pt x="29" y="960"/>
                    <a:pt x="27" y="965"/>
                    <a:pt x="27" y="968"/>
                  </a:cubicBezTo>
                  <a:lnTo>
                    <a:pt x="27" y="968"/>
                  </a:lnTo>
                  <a:cubicBezTo>
                    <a:pt x="25" y="976"/>
                    <a:pt x="23" y="985"/>
                    <a:pt x="22" y="993"/>
                  </a:cubicBezTo>
                  <a:lnTo>
                    <a:pt x="22" y="993"/>
                  </a:lnTo>
                  <a:cubicBezTo>
                    <a:pt x="21" y="995"/>
                    <a:pt x="20" y="999"/>
                    <a:pt x="20" y="1001"/>
                  </a:cubicBezTo>
                  <a:lnTo>
                    <a:pt x="20" y="1001"/>
                  </a:lnTo>
                  <a:cubicBezTo>
                    <a:pt x="17" y="1013"/>
                    <a:pt x="16" y="1024"/>
                    <a:pt x="14" y="1035"/>
                  </a:cubicBezTo>
                  <a:lnTo>
                    <a:pt x="14" y="1035"/>
                  </a:lnTo>
                  <a:cubicBezTo>
                    <a:pt x="14" y="1037"/>
                    <a:pt x="14" y="1039"/>
                    <a:pt x="13" y="1041"/>
                  </a:cubicBezTo>
                  <a:lnTo>
                    <a:pt x="13" y="1041"/>
                  </a:lnTo>
                  <a:cubicBezTo>
                    <a:pt x="12" y="1050"/>
                    <a:pt x="10" y="1060"/>
                    <a:pt x="9" y="1068"/>
                  </a:cubicBezTo>
                  <a:lnTo>
                    <a:pt x="9" y="1068"/>
                  </a:lnTo>
                  <a:cubicBezTo>
                    <a:pt x="9" y="1073"/>
                    <a:pt x="9" y="1076"/>
                    <a:pt x="8" y="1081"/>
                  </a:cubicBezTo>
                  <a:lnTo>
                    <a:pt x="8" y="1081"/>
                  </a:lnTo>
                  <a:cubicBezTo>
                    <a:pt x="7" y="1088"/>
                    <a:pt x="6" y="1095"/>
                    <a:pt x="5" y="1102"/>
                  </a:cubicBezTo>
                  <a:lnTo>
                    <a:pt x="5" y="1102"/>
                  </a:lnTo>
                  <a:cubicBezTo>
                    <a:pt x="5" y="1106"/>
                    <a:pt x="4" y="1111"/>
                    <a:pt x="4" y="1115"/>
                  </a:cubicBezTo>
                  <a:lnTo>
                    <a:pt x="4" y="1115"/>
                  </a:lnTo>
                  <a:cubicBezTo>
                    <a:pt x="3" y="1122"/>
                    <a:pt x="3" y="1130"/>
                    <a:pt x="2" y="1137"/>
                  </a:cubicBezTo>
                  <a:lnTo>
                    <a:pt x="2" y="1137"/>
                  </a:lnTo>
                  <a:cubicBezTo>
                    <a:pt x="2" y="1141"/>
                    <a:pt x="2" y="1146"/>
                    <a:pt x="2" y="1150"/>
                  </a:cubicBezTo>
                  <a:lnTo>
                    <a:pt x="2" y="1150"/>
                  </a:lnTo>
                  <a:cubicBezTo>
                    <a:pt x="2" y="1158"/>
                    <a:pt x="1" y="1166"/>
                    <a:pt x="1" y="1173"/>
                  </a:cubicBezTo>
                  <a:lnTo>
                    <a:pt x="1" y="1173"/>
                  </a:lnTo>
                  <a:cubicBezTo>
                    <a:pt x="1" y="1177"/>
                    <a:pt x="0" y="1180"/>
                    <a:pt x="0" y="1185"/>
                  </a:cubicBezTo>
                  <a:lnTo>
                    <a:pt x="0" y="1185"/>
                  </a:lnTo>
                  <a:cubicBezTo>
                    <a:pt x="0" y="1196"/>
                    <a:pt x="0" y="1208"/>
                    <a:pt x="0" y="1220"/>
                  </a:cubicBezTo>
                  <a:lnTo>
                    <a:pt x="0" y="1365"/>
                  </a:lnTo>
                  <a:lnTo>
                    <a:pt x="0" y="1365"/>
                  </a:lnTo>
                  <a:cubicBezTo>
                    <a:pt x="0" y="1354"/>
                    <a:pt x="0" y="1342"/>
                    <a:pt x="0" y="1331"/>
                  </a:cubicBezTo>
                  <a:lnTo>
                    <a:pt x="0" y="1331"/>
                  </a:lnTo>
                  <a:cubicBezTo>
                    <a:pt x="0" y="1327"/>
                    <a:pt x="1" y="1323"/>
                    <a:pt x="1" y="1320"/>
                  </a:cubicBezTo>
                  <a:lnTo>
                    <a:pt x="1" y="1320"/>
                  </a:lnTo>
                  <a:cubicBezTo>
                    <a:pt x="1" y="1312"/>
                    <a:pt x="2" y="1304"/>
                    <a:pt x="2" y="1296"/>
                  </a:cubicBezTo>
                  <a:lnTo>
                    <a:pt x="2" y="1296"/>
                  </a:lnTo>
                  <a:cubicBezTo>
                    <a:pt x="2" y="1292"/>
                    <a:pt x="2" y="1288"/>
                    <a:pt x="2" y="1283"/>
                  </a:cubicBezTo>
                  <a:lnTo>
                    <a:pt x="2" y="1283"/>
                  </a:lnTo>
                  <a:cubicBezTo>
                    <a:pt x="3" y="1276"/>
                    <a:pt x="3" y="1268"/>
                    <a:pt x="4" y="1261"/>
                  </a:cubicBezTo>
                  <a:lnTo>
                    <a:pt x="4" y="1261"/>
                  </a:lnTo>
                  <a:cubicBezTo>
                    <a:pt x="4" y="1257"/>
                    <a:pt x="5" y="1253"/>
                    <a:pt x="5" y="1248"/>
                  </a:cubicBezTo>
                  <a:lnTo>
                    <a:pt x="5" y="1248"/>
                  </a:lnTo>
                  <a:cubicBezTo>
                    <a:pt x="6" y="1241"/>
                    <a:pt x="7" y="1233"/>
                    <a:pt x="8" y="1226"/>
                  </a:cubicBezTo>
                  <a:lnTo>
                    <a:pt x="8" y="1226"/>
                  </a:lnTo>
                  <a:cubicBezTo>
                    <a:pt x="9" y="1222"/>
                    <a:pt x="9" y="1218"/>
                    <a:pt x="9" y="1215"/>
                  </a:cubicBezTo>
                  <a:lnTo>
                    <a:pt x="9" y="1215"/>
                  </a:lnTo>
                  <a:cubicBezTo>
                    <a:pt x="10" y="1206"/>
                    <a:pt x="12" y="1196"/>
                    <a:pt x="13" y="1187"/>
                  </a:cubicBezTo>
                  <a:lnTo>
                    <a:pt x="13" y="1187"/>
                  </a:lnTo>
                  <a:cubicBezTo>
                    <a:pt x="14" y="1185"/>
                    <a:pt x="14" y="1183"/>
                    <a:pt x="14" y="1180"/>
                  </a:cubicBezTo>
                  <a:lnTo>
                    <a:pt x="14" y="1180"/>
                  </a:lnTo>
                  <a:cubicBezTo>
                    <a:pt x="16" y="1170"/>
                    <a:pt x="17" y="1159"/>
                    <a:pt x="20" y="1148"/>
                  </a:cubicBezTo>
                  <a:lnTo>
                    <a:pt x="20" y="1148"/>
                  </a:lnTo>
                  <a:cubicBezTo>
                    <a:pt x="20" y="1145"/>
                    <a:pt x="21" y="1141"/>
                    <a:pt x="22" y="1139"/>
                  </a:cubicBezTo>
                  <a:lnTo>
                    <a:pt x="22" y="1139"/>
                  </a:lnTo>
                  <a:cubicBezTo>
                    <a:pt x="23" y="1131"/>
                    <a:pt x="25" y="1122"/>
                    <a:pt x="27" y="1114"/>
                  </a:cubicBezTo>
                  <a:lnTo>
                    <a:pt x="27" y="1114"/>
                  </a:lnTo>
                  <a:cubicBezTo>
                    <a:pt x="27" y="1111"/>
                    <a:pt x="29" y="1106"/>
                    <a:pt x="30" y="1103"/>
                  </a:cubicBezTo>
                  <a:lnTo>
                    <a:pt x="30" y="1103"/>
                  </a:lnTo>
                  <a:cubicBezTo>
                    <a:pt x="30" y="1095"/>
                    <a:pt x="32" y="1088"/>
                    <a:pt x="34" y="1081"/>
                  </a:cubicBezTo>
                  <a:lnTo>
                    <a:pt x="34" y="1081"/>
                  </a:lnTo>
                  <a:cubicBezTo>
                    <a:pt x="34" y="1078"/>
                    <a:pt x="37" y="1074"/>
                    <a:pt x="37" y="1069"/>
                  </a:cubicBezTo>
                  <a:lnTo>
                    <a:pt x="37" y="1069"/>
                  </a:lnTo>
                  <a:cubicBezTo>
                    <a:pt x="39" y="1062"/>
                    <a:pt x="41" y="1055"/>
                    <a:pt x="42" y="1048"/>
                  </a:cubicBezTo>
                  <a:lnTo>
                    <a:pt x="42" y="1048"/>
                  </a:lnTo>
                  <a:cubicBezTo>
                    <a:pt x="44" y="1045"/>
                    <a:pt x="45" y="1041"/>
                    <a:pt x="46" y="1037"/>
                  </a:cubicBezTo>
                  <a:lnTo>
                    <a:pt x="46" y="1037"/>
                  </a:lnTo>
                  <a:cubicBezTo>
                    <a:pt x="48" y="1029"/>
                    <a:pt x="50" y="1021"/>
                    <a:pt x="53" y="1014"/>
                  </a:cubicBezTo>
                  <a:lnTo>
                    <a:pt x="53" y="1014"/>
                  </a:lnTo>
                  <a:cubicBezTo>
                    <a:pt x="54" y="1011"/>
                    <a:pt x="55" y="1008"/>
                    <a:pt x="55" y="1005"/>
                  </a:cubicBezTo>
                  <a:lnTo>
                    <a:pt x="55" y="1005"/>
                  </a:lnTo>
                  <a:cubicBezTo>
                    <a:pt x="59" y="994"/>
                    <a:pt x="62" y="984"/>
                    <a:pt x="66" y="974"/>
                  </a:cubicBezTo>
                  <a:lnTo>
                    <a:pt x="66" y="974"/>
                  </a:lnTo>
                  <a:cubicBezTo>
                    <a:pt x="67" y="972"/>
                    <a:pt x="68" y="970"/>
                    <a:pt x="69" y="967"/>
                  </a:cubicBezTo>
                  <a:lnTo>
                    <a:pt x="69" y="967"/>
                  </a:lnTo>
                  <a:cubicBezTo>
                    <a:pt x="71" y="960"/>
                    <a:pt x="75" y="951"/>
                    <a:pt x="77" y="942"/>
                  </a:cubicBezTo>
                  <a:lnTo>
                    <a:pt x="77" y="942"/>
                  </a:lnTo>
                  <a:cubicBezTo>
                    <a:pt x="79" y="939"/>
                    <a:pt x="81" y="935"/>
                    <a:pt x="82" y="932"/>
                  </a:cubicBezTo>
                  <a:lnTo>
                    <a:pt x="82" y="932"/>
                  </a:lnTo>
                  <a:cubicBezTo>
                    <a:pt x="84" y="925"/>
                    <a:pt x="87" y="919"/>
                    <a:pt x="90" y="912"/>
                  </a:cubicBezTo>
                  <a:lnTo>
                    <a:pt x="90" y="912"/>
                  </a:lnTo>
                  <a:cubicBezTo>
                    <a:pt x="91" y="908"/>
                    <a:pt x="93" y="904"/>
                    <a:pt x="94" y="900"/>
                  </a:cubicBezTo>
                  <a:lnTo>
                    <a:pt x="94" y="900"/>
                  </a:lnTo>
                  <a:cubicBezTo>
                    <a:pt x="97" y="893"/>
                    <a:pt x="101" y="887"/>
                    <a:pt x="104" y="881"/>
                  </a:cubicBezTo>
                  <a:lnTo>
                    <a:pt x="104" y="881"/>
                  </a:lnTo>
                  <a:cubicBezTo>
                    <a:pt x="105" y="877"/>
                    <a:pt x="107" y="873"/>
                    <a:pt x="108" y="870"/>
                  </a:cubicBezTo>
                  <a:lnTo>
                    <a:pt x="108" y="870"/>
                  </a:lnTo>
                  <a:cubicBezTo>
                    <a:pt x="111" y="863"/>
                    <a:pt x="115" y="856"/>
                    <a:pt x="118" y="849"/>
                  </a:cubicBezTo>
                  <a:lnTo>
                    <a:pt x="118" y="849"/>
                  </a:lnTo>
                  <a:cubicBezTo>
                    <a:pt x="120" y="847"/>
                    <a:pt x="121" y="843"/>
                    <a:pt x="122" y="840"/>
                  </a:cubicBezTo>
                  <a:lnTo>
                    <a:pt x="122" y="840"/>
                  </a:lnTo>
                  <a:cubicBezTo>
                    <a:pt x="128" y="830"/>
                    <a:pt x="132" y="821"/>
                    <a:pt x="137" y="812"/>
                  </a:cubicBezTo>
                  <a:lnTo>
                    <a:pt x="137" y="812"/>
                  </a:lnTo>
                  <a:cubicBezTo>
                    <a:pt x="137" y="811"/>
                    <a:pt x="137" y="811"/>
                    <a:pt x="137" y="811"/>
                  </a:cubicBezTo>
                  <a:lnTo>
                    <a:pt x="137" y="811"/>
                  </a:lnTo>
                  <a:cubicBezTo>
                    <a:pt x="143" y="801"/>
                    <a:pt x="148" y="791"/>
                    <a:pt x="153" y="782"/>
                  </a:cubicBezTo>
                  <a:lnTo>
                    <a:pt x="153" y="782"/>
                  </a:lnTo>
                  <a:cubicBezTo>
                    <a:pt x="155" y="778"/>
                    <a:pt x="157" y="776"/>
                    <a:pt x="159" y="773"/>
                  </a:cubicBezTo>
                  <a:lnTo>
                    <a:pt x="159" y="773"/>
                  </a:lnTo>
                  <a:cubicBezTo>
                    <a:pt x="163" y="766"/>
                    <a:pt x="166" y="759"/>
                    <a:pt x="171" y="753"/>
                  </a:cubicBezTo>
                  <a:lnTo>
                    <a:pt x="171" y="753"/>
                  </a:lnTo>
                  <a:cubicBezTo>
                    <a:pt x="172" y="750"/>
                    <a:pt x="174" y="746"/>
                    <a:pt x="176" y="743"/>
                  </a:cubicBezTo>
                  <a:lnTo>
                    <a:pt x="176" y="743"/>
                  </a:lnTo>
                  <a:cubicBezTo>
                    <a:pt x="180" y="737"/>
                    <a:pt x="183" y="731"/>
                    <a:pt x="188" y="725"/>
                  </a:cubicBezTo>
                  <a:lnTo>
                    <a:pt x="188" y="725"/>
                  </a:lnTo>
                  <a:cubicBezTo>
                    <a:pt x="189" y="722"/>
                    <a:pt x="192" y="718"/>
                    <a:pt x="194" y="715"/>
                  </a:cubicBezTo>
                  <a:lnTo>
                    <a:pt x="194" y="715"/>
                  </a:lnTo>
                  <a:cubicBezTo>
                    <a:pt x="198" y="709"/>
                    <a:pt x="203" y="703"/>
                    <a:pt x="206" y="697"/>
                  </a:cubicBezTo>
                  <a:lnTo>
                    <a:pt x="206" y="697"/>
                  </a:lnTo>
                  <a:cubicBezTo>
                    <a:pt x="209" y="694"/>
                    <a:pt x="210" y="691"/>
                    <a:pt x="213" y="687"/>
                  </a:cubicBezTo>
                  <a:lnTo>
                    <a:pt x="213" y="687"/>
                  </a:lnTo>
                  <a:cubicBezTo>
                    <a:pt x="217" y="680"/>
                    <a:pt x="223" y="673"/>
                    <a:pt x="228" y="666"/>
                  </a:cubicBezTo>
                  <a:lnTo>
                    <a:pt x="228" y="666"/>
                  </a:lnTo>
                  <a:cubicBezTo>
                    <a:pt x="229" y="664"/>
                    <a:pt x="231" y="663"/>
                    <a:pt x="232" y="661"/>
                  </a:cubicBezTo>
                  <a:lnTo>
                    <a:pt x="232" y="661"/>
                  </a:lnTo>
                  <a:cubicBezTo>
                    <a:pt x="238" y="653"/>
                    <a:pt x="244" y="643"/>
                    <a:pt x="251" y="635"/>
                  </a:cubicBezTo>
                  <a:lnTo>
                    <a:pt x="251" y="635"/>
                  </a:lnTo>
                  <a:cubicBezTo>
                    <a:pt x="253" y="632"/>
                    <a:pt x="255" y="629"/>
                    <a:pt x="257" y="628"/>
                  </a:cubicBezTo>
                  <a:lnTo>
                    <a:pt x="257" y="628"/>
                  </a:lnTo>
                  <a:cubicBezTo>
                    <a:pt x="262" y="621"/>
                    <a:pt x="267" y="615"/>
                    <a:pt x="272" y="609"/>
                  </a:cubicBezTo>
                  <a:lnTo>
                    <a:pt x="272" y="609"/>
                  </a:lnTo>
                  <a:cubicBezTo>
                    <a:pt x="275" y="606"/>
                    <a:pt x="277" y="603"/>
                    <a:pt x="279" y="600"/>
                  </a:cubicBezTo>
                  <a:lnTo>
                    <a:pt x="279" y="600"/>
                  </a:lnTo>
                  <a:cubicBezTo>
                    <a:pt x="284" y="594"/>
                    <a:pt x="289" y="589"/>
                    <a:pt x="293" y="583"/>
                  </a:cubicBezTo>
                  <a:lnTo>
                    <a:pt x="293" y="583"/>
                  </a:lnTo>
                  <a:cubicBezTo>
                    <a:pt x="296" y="581"/>
                    <a:pt x="299" y="577"/>
                    <a:pt x="302" y="574"/>
                  </a:cubicBezTo>
                  <a:lnTo>
                    <a:pt x="302" y="574"/>
                  </a:lnTo>
                  <a:cubicBezTo>
                    <a:pt x="306" y="569"/>
                    <a:pt x="310" y="564"/>
                    <a:pt x="316" y="558"/>
                  </a:cubicBezTo>
                  <a:lnTo>
                    <a:pt x="316" y="558"/>
                  </a:lnTo>
                  <a:cubicBezTo>
                    <a:pt x="318" y="556"/>
                    <a:pt x="321" y="553"/>
                    <a:pt x="324" y="550"/>
                  </a:cubicBezTo>
                  <a:lnTo>
                    <a:pt x="324" y="550"/>
                  </a:lnTo>
                  <a:cubicBezTo>
                    <a:pt x="329" y="544"/>
                    <a:pt x="335" y="538"/>
                    <a:pt x="340" y="533"/>
                  </a:cubicBezTo>
                  <a:lnTo>
                    <a:pt x="340" y="533"/>
                  </a:lnTo>
                  <a:cubicBezTo>
                    <a:pt x="342" y="530"/>
                    <a:pt x="344" y="528"/>
                    <a:pt x="346" y="526"/>
                  </a:cubicBezTo>
                  <a:lnTo>
                    <a:pt x="346" y="526"/>
                  </a:lnTo>
                  <a:cubicBezTo>
                    <a:pt x="354" y="518"/>
                    <a:pt x="362" y="510"/>
                    <a:pt x="370" y="502"/>
                  </a:cubicBezTo>
                  <a:lnTo>
                    <a:pt x="370" y="502"/>
                  </a:lnTo>
                  <a:cubicBezTo>
                    <a:pt x="372" y="502"/>
                    <a:pt x="373" y="500"/>
                    <a:pt x="374" y="499"/>
                  </a:cubicBezTo>
                  <a:lnTo>
                    <a:pt x="374" y="499"/>
                  </a:lnTo>
                  <a:cubicBezTo>
                    <a:pt x="381" y="492"/>
                    <a:pt x="387" y="486"/>
                    <a:pt x="394" y="480"/>
                  </a:cubicBezTo>
                  <a:lnTo>
                    <a:pt x="394" y="480"/>
                  </a:lnTo>
                  <a:cubicBezTo>
                    <a:pt x="397" y="478"/>
                    <a:pt x="399" y="476"/>
                    <a:pt x="402" y="473"/>
                  </a:cubicBezTo>
                  <a:lnTo>
                    <a:pt x="402" y="473"/>
                  </a:lnTo>
                  <a:cubicBezTo>
                    <a:pt x="408" y="468"/>
                    <a:pt x="413" y="463"/>
                    <a:pt x="418" y="458"/>
                  </a:cubicBezTo>
                  <a:lnTo>
                    <a:pt x="418" y="458"/>
                  </a:lnTo>
                  <a:cubicBezTo>
                    <a:pt x="422" y="456"/>
                    <a:pt x="425" y="453"/>
                    <a:pt x="428" y="450"/>
                  </a:cubicBezTo>
                  <a:lnTo>
                    <a:pt x="428" y="450"/>
                  </a:lnTo>
                  <a:cubicBezTo>
                    <a:pt x="433" y="446"/>
                    <a:pt x="438" y="441"/>
                    <a:pt x="444" y="437"/>
                  </a:cubicBezTo>
                  <a:lnTo>
                    <a:pt x="444" y="437"/>
                  </a:lnTo>
                  <a:cubicBezTo>
                    <a:pt x="447" y="434"/>
                    <a:pt x="451" y="431"/>
                    <a:pt x="454" y="429"/>
                  </a:cubicBezTo>
                  <a:lnTo>
                    <a:pt x="454" y="429"/>
                  </a:lnTo>
                  <a:cubicBezTo>
                    <a:pt x="459" y="424"/>
                    <a:pt x="465" y="420"/>
                    <a:pt x="472" y="415"/>
                  </a:cubicBezTo>
                  <a:lnTo>
                    <a:pt x="472" y="415"/>
                  </a:lnTo>
                  <a:cubicBezTo>
                    <a:pt x="474" y="413"/>
                    <a:pt x="477" y="410"/>
                    <a:pt x="480" y="409"/>
                  </a:cubicBezTo>
                  <a:lnTo>
                    <a:pt x="480" y="409"/>
                  </a:lnTo>
                  <a:cubicBezTo>
                    <a:pt x="488" y="402"/>
                    <a:pt x="497" y="396"/>
                    <a:pt x="505" y="389"/>
                  </a:cubicBezTo>
                  <a:lnTo>
                    <a:pt x="505" y="389"/>
                  </a:lnTo>
                  <a:lnTo>
                    <a:pt x="506" y="389"/>
                  </a:lnTo>
                  <a:lnTo>
                    <a:pt x="506" y="389"/>
                  </a:lnTo>
                  <a:cubicBezTo>
                    <a:pt x="516" y="382"/>
                    <a:pt x="526" y="375"/>
                    <a:pt x="537" y="368"/>
                  </a:cubicBezTo>
                  <a:lnTo>
                    <a:pt x="537" y="368"/>
                  </a:lnTo>
                  <a:cubicBezTo>
                    <a:pt x="539" y="366"/>
                    <a:pt x="542" y="363"/>
                    <a:pt x="546" y="362"/>
                  </a:cubicBezTo>
                  <a:lnTo>
                    <a:pt x="546" y="362"/>
                  </a:lnTo>
                  <a:cubicBezTo>
                    <a:pt x="553" y="356"/>
                    <a:pt x="561" y="351"/>
                    <a:pt x="569" y="346"/>
                  </a:cubicBezTo>
                  <a:lnTo>
                    <a:pt x="569" y="346"/>
                  </a:lnTo>
                  <a:cubicBezTo>
                    <a:pt x="571" y="344"/>
                    <a:pt x="574" y="343"/>
                    <a:pt x="578" y="341"/>
                  </a:cubicBezTo>
                  <a:lnTo>
                    <a:pt x="578" y="341"/>
                  </a:lnTo>
                  <a:cubicBezTo>
                    <a:pt x="588" y="335"/>
                    <a:pt x="599" y="329"/>
                    <a:pt x="609" y="322"/>
                  </a:cubicBezTo>
                  <a:lnTo>
                    <a:pt x="609" y="322"/>
                  </a:lnTo>
                  <a:cubicBezTo>
                    <a:pt x="611" y="321"/>
                    <a:pt x="613" y="320"/>
                    <a:pt x="614" y="319"/>
                  </a:cubicBezTo>
                  <a:lnTo>
                    <a:pt x="614" y="319"/>
                  </a:lnTo>
                  <a:cubicBezTo>
                    <a:pt x="623" y="314"/>
                    <a:pt x="632" y="308"/>
                    <a:pt x="641" y="303"/>
                  </a:cubicBezTo>
                  <a:lnTo>
                    <a:pt x="641" y="303"/>
                  </a:lnTo>
                  <a:cubicBezTo>
                    <a:pt x="645" y="301"/>
                    <a:pt x="649" y="300"/>
                    <a:pt x="652" y="297"/>
                  </a:cubicBezTo>
                  <a:lnTo>
                    <a:pt x="652" y="297"/>
                  </a:lnTo>
                  <a:cubicBezTo>
                    <a:pt x="658" y="295"/>
                    <a:pt x="664" y="292"/>
                    <a:pt x="669" y="289"/>
                  </a:cubicBezTo>
                  <a:lnTo>
                    <a:pt x="669" y="289"/>
                  </a:lnTo>
                  <a:cubicBezTo>
                    <a:pt x="673" y="287"/>
                    <a:pt x="677" y="285"/>
                    <a:pt x="681" y="282"/>
                  </a:cubicBezTo>
                  <a:lnTo>
                    <a:pt x="681" y="282"/>
                  </a:lnTo>
                  <a:cubicBezTo>
                    <a:pt x="687" y="280"/>
                    <a:pt x="693" y="277"/>
                    <a:pt x="698" y="275"/>
                  </a:cubicBezTo>
                  <a:lnTo>
                    <a:pt x="698" y="275"/>
                  </a:lnTo>
                  <a:cubicBezTo>
                    <a:pt x="702" y="272"/>
                    <a:pt x="706" y="270"/>
                    <a:pt x="710" y="268"/>
                  </a:cubicBezTo>
                  <a:lnTo>
                    <a:pt x="710" y="268"/>
                  </a:lnTo>
                  <a:cubicBezTo>
                    <a:pt x="716" y="266"/>
                    <a:pt x="723" y="263"/>
                    <a:pt x="729" y="260"/>
                  </a:cubicBezTo>
                  <a:lnTo>
                    <a:pt x="729" y="260"/>
                  </a:lnTo>
                  <a:cubicBezTo>
                    <a:pt x="733" y="259"/>
                    <a:pt x="736" y="257"/>
                    <a:pt x="740" y="255"/>
                  </a:cubicBezTo>
                  <a:lnTo>
                    <a:pt x="740" y="255"/>
                  </a:lnTo>
                  <a:cubicBezTo>
                    <a:pt x="747" y="252"/>
                    <a:pt x="754" y="248"/>
                    <a:pt x="762" y="246"/>
                  </a:cubicBezTo>
                  <a:lnTo>
                    <a:pt x="762" y="246"/>
                  </a:lnTo>
                  <a:cubicBezTo>
                    <a:pt x="765" y="245"/>
                    <a:pt x="768" y="243"/>
                    <a:pt x="770" y="243"/>
                  </a:cubicBezTo>
                  <a:lnTo>
                    <a:pt x="770" y="243"/>
                  </a:lnTo>
                  <a:cubicBezTo>
                    <a:pt x="773" y="241"/>
                    <a:pt x="777" y="240"/>
                    <a:pt x="780" y="238"/>
                  </a:cubicBezTo>
                  <a:lnTo>
                    <a:pt x="780" y="238"/>
                  </a:lnTo>
                  <a:cubicBezTo>
                    <a:pt x="786" y="236"/>
                    <a:pt x="792" y="234"/>
                    <a:pt x="798" y="231"/>
                  </a:cubicBezTo>
                  <a:lnTo>
                    <a:pt x="798" y="231"/>
                  </a:lnTo>
                  <a:cubicBezTo>
                    <a:pt x="801" y="230"/>
                    <a:pt x="806" y="229"/>
                    <a:pt x="810" y="227"/>
                  </a:cubicBezTo>
                  <a:lnTo>
                    <a:pt x="810" y="227"/>
                  </a:lnTo>
                  <a:cubicBezTo>
                    <a:pt x="815" y="225"/>
                    <a:pt x="821" y="223"/>
                    <a:pt x="826" y="221"/>
                  </a:cubicBezTo>
                  <a:lnTo>
                    <a:pt x="826" y="221"/>
                  </a:lnTo>
                  <a:cubicBezTo>
                    <a:pt x="830" y="220"/>
                    <a:pt x="835" y="218"/>
                    <a:pt x="839" y="216"/>
                  </a:cubicBezTo>
                  <a:lnTo>
                    <a:pt x="839" y="216"/>
                  </a:lnTo>
                  <a:cubicBezTo>
                    <a:pt x="844" y="215"/>
                    <a:pt x="849" y="213"/>
                    <a:pt x="855" y="211"/>
                  </a:cubicBezTo>
                  <a:lnTo>
                    <a:pt x="855" y="211"/>
                  </a:lnTo>
                  <a:cubicBezTo>
                    <a:pt x="860" y="209"/>
                    <a:pt x="864" y="208"/>
                    <a:pt x="868" y="207"/>
                  </a:cubicBezTo>
                  <a:lnTo>
                    <a:pt x="868" y="207"/>
                  </a:lnTo>
                  <a:cubicBezTo>
                    <a:pt x="873" y="205"/>
                    <a:pt x="878" y="204"/>
                    <a:pt x="883" y="202"/>
                  </a:cubicBezTo>
                  <a:lnTo>
                    <a:pt x="883" y="202"/>
                  </a:lnTo>
                  <a:cubicBezTo>
                    <a:pt x="899" y="197"/>
                    <a:pt x="915" y="193"/>
                    <a:pt x="932" y="188"/>
                  </a:cubicBezTo>
                  <a:lnTo>
                    <a:pt x="932" y="188"/>
                  </a:lnTo>
                  <a:cubicBezTo>
                    <a:pt x="935" y="187"/>
                    <a:pt x="937" y="187"/>
                    <a:pt x="940" y="187"/>
                  </a:cubicBezTo>
                  <a:lnTo>
                    <a:pt x="940" y="187"/>
                  </a:lnTo>
                  <a:cubicBezTo>
                    <a:pt x="955" y="182"/>
                    <a:pt x="971" y="179"/>
                    <a:pt x="988" y="176"/>
                  </a:cubicBezTo>
                  <a:lnTo>
                    <a:pt x="988" y="176"/>
                  </a:lnTo>
                  <a:cubicBezTo>
                    <a:pt x="990" y="174"/>
                    <a:pt x="994" y="174"/>
                    <a:pt x="996" y="174"/>
                  </a:cubicBezTo>
                  <a:lnTo>
                    <a:pt x="996" y="174"/>
                  </a:lnTo>
                  <a:cubicBezTo>
                    <a:pt x="1012" y="170"/>
                    <a:pt x="1027" y="168"/>
                    <a:pt x="1044" y="165"/>
                  </a:cubicBezTo>
                  <a:lnTo>
                    <a:pt x="1044" y="165"/>
                  </a:lnTo>
                  <a:cubicBezTo>
                    <a:pt x="1047" y="164"/>
                    <a:pt x="1049" y="164"/>
                    <a:pt x="1051" y="163"/>
                  </a:cubicBezTo>
                  <a:lnTo>
                    <a:pt x="1051" y="163"/>
                  </a:lnTo>
                  <a:cubicBezTo>
                    <a:pt x="1069" y="161"/>
                    <a:pt x="1085" y="158"/>
                    <a:pt x="1101" y="156"/>
                  </a:cubicBezTo>
                  <a:lnTo>
                    <a:pt x="1101" y="156"/>
                  </a:lnTo>
                  <a:cubicBezTo>
                    <a:pt x="1102" y="156"/>
                    <a:pt x="1103" y="156"/>
                    <a:pt x="1104" y="156"/>
                  </a:cubicBezTo>
                  <a:lnTo>
                    <a:pt x="1104" y="156"/>
                  </a:lnTo>
                  <a:cubicBezTo>
                    <a:pt x="1122" y="154"/>
                    <a:pt x="1138" y="152"/>
                    <a:pt x="1156" y="151"/>
                  </a:cubicBezTo>
                  <a:lnTo>
                    <a:pt x="1156" y="151"/>
                  </a:lnTo>
                  <a:cubicBezTo>
                    <a:pt x="1157" y="151"/>
                    <a:pt x="1159" y="150"/>
                    <a:pt x="1161" y="150"/>
                  </a:cubicBezTo>
                  <a:lnTo>
                    <a:pt x="1161" y="150"/>
                  </a:lnTo>
                  <a:cubicBezTo>
                    <a:pt x="1178" y="149"/>
                    <a:pt x="1195" y="148"/>
                    <a:pt x="1212" y="148"/>
                  </a:cubicBezTo>
                  <a:lnTo>
                    <a:pt x="1212" y="148"/>
                  </a:lnTo>
                  <a:cubicBezTo>
                    <a:pt x="1216" y="148"/>
                    <a:pt x="1218" y="148"/>
                    <a:pt x="1222" y="147"/>
                  </a:cubicBezTo>
                  <a:lnTo>
                    <a:pt x="1222" y="147"/>
                  </a:lnTo>
                  <a:cubicBezTo>
                    <a:pt x="1235" y="147"/>
                    <a:pt x="1249" y="147"/>
                    <a:pt x="1262" y="147"/>
                  </a:cubicBezTo>
                  <a:lnTo>
                    <a:pt x="1262" y="147"/>
                  </a:lnTo>
                  <a:cubicBezTo>
                    <a:pt x="1274" y="147"/>
                    <a:pt x="1285" y="147"/>
                    <a:pt x="1298" y="147"/>
                  </a:cubicBezTo>
                  <a:lnTo>
                    <a:pt x="1298" y="147"/>
                  </a:lnTo>
                  <a:cubicBezTo>
                    <a:pt x="1302" y="147"/>
                    <a:pt x="1305" y="148"/>
                    <a:pt x="1309" y="148"/>
                  </a:cubicBezTo>
                  <a:lnTo>
                    <a:pt x="1309" y="148"/>
                  </a:lnTo>
                  <a:cubicBezTo>
                    <a:pt x="1317" y="148"/>
                    <a:pt x="1325" y="148"/>
                    <a:pt x="1333" y="148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7CE5295-D98D-4949-8890-CFA5BB41D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0649" y="7770735"/>
              <a:ext cx="1207394" cy="1149487"/>
            </a:xfrm>
            <a:custGeom>
              <a:avLst/>
              <a:gdLst>
                <a:gd name="connsiteX0" fmla="*/ 767755 w 1207394"/>
                <a:gd name="connsiteY0" fmla="*/ 957349 h 1149487"/>
                <a:gd name="connsiteX1" fmla="*/ 782755 w 1207394"/>
                <a:gd name="connsiteY1" fmla="*/ 972375 h 1149487"/>
                <a:gd name="connsiteX2" fmla="*/ 782755 w 1207394"/>
                <a:gd name="connsiteY2" fmla="*/ 1129710 h 1149487"/>
                <a:gd name="connsiteX3" fmla="*/ 767755 w 1207394"/>
                <a:gd name="connsiteY3" fmla="*/ 1145620 h 1149487"/>
                <a:gd name="connsiteX4" fmla="*/ 752755 w 1207394"/>
                <a:gd name="connsiteY4" fmla="*/ 1129710 h 1149487"/>
                <a:gd name="connsiteX5" fmla="*/ 752755 w 1207394"/>
                <a:gd name="connsiteY5" fmla="*/ 972375 h 1149487"/>
                <a:gd name="connsiteX6" fmla="*/ 767755 w 1207394"/>
                <a:gd name="connsiteY6" fmla="*/ 957349 h 1149487"/>
                <a:gd name="connsiteX7" fmla="*/ 443492 w 1207394"/>
                <a:gd name="connsiteY7" fmla="*/ 957349 h 1149487"/>
                <a:gd name="connsiteX8" fmla="*/ 458492 w 1207394"/>
                <a:gd name="connsiteY8" fmla="*/ 972375 h 1149487"/>
                <a:gd name="connsiteX9" fmla="*/ 458492 w 1207394"/>
                <a:gd name="connsiteY9" fmla="*/ 1129710 h 1149487"/>
                <a:gd name="connsiteX10" fmla="*/ 443492 w 1207394"/>
                <a:gd name="connsiteY10" fmla="*/ 1145620 h 1149487"/>
                <a:gd name="connsiteX11" fmla="*/ 428492 w 1207394"/>
                <a:gd name="connsiteY11" fmla="*/ 1129710 h 1149487"/>
                <a:gd name="connsiteX12" fmla="*/ 428492 w 1207394"/>
                <a:gd name="connsiteY12" fmla="*/ 972375 h 1149487"/>
                <a:gd name="connsiteX13" fmla="*/ 443492 w 1207394"/>
                <a:gd name="connsiteY13" fmla="*/ 957349 h 1149487"/>
                <a:gd name="connsiteX14" fmla="*/ 441547 w 1207394"/>
                <a:gd name="connsiteY14" fmla="*/ 795217 h 1149487"/>
                <a:gd name="connsiteX15" fmla="*/ 766720 w 1207394"/>
                <a:gd name="connsiteY15" fmla="*/ 795217 h 1149487"/>
                <a:gd name="connsiteX16" fmla="*/ 891720 w 1207394"/>
                <a:gd name="connsiteY16" fmla="*/ 930802 h 1149487"/>
                <a:gd name="connsiteX17" fmla="*/ 935426 w 1207394"/>
                <a:gd name="connsiteY17" fmla="*/ 1131118 h 1149487"/>
                <a:gd name="connsiteX18" fmla="*/ 924062 w 1207394"/>
                <a:gd name="connsiteY18" fmla="*/ 1148613 h 1149487"/>
                <a:gd name="connsiteX19" fmla="*/ 920566 w 1207394"/>
                <a:gd name="connsiteY19" fmla="*/ 1149487 h 1149487"/>
                <a:gd name="connsiteX20" fmla="*/ 906580 w 1207394"/>
                <a:gd name="connsiteY20" fmla="*/ 1137241 h 1149487"/>
                <a:gd name="connsiteX21" fmla="*/ 862874 w 1207394"/>
                <a:gd name="connsiteY21" fmla="*/ 936925 h 1149487"/>
                <a:gd name="connsiteX22" fmla="*/ 766720 w 1207394"/>
                <a:gd name="connsiteY22" fmla="*/ 825833 h 1149487"/>
                <a:gd name="connsiteX23" fmla="*/ 441547 w 1207394"/>
                <a:gd name="connsiteY23" fmla="*/ 825833 h 1149487"/>
                <a:gd name="connsiteX24" fmla="*/ 344519 w 1207394"/>
                <a:gd name="connsiteY24" fmla="*/ 938675 h 1149487"/>
                <a:gd name="connsiteX25" fmla="*/ 301687 w 1207394"/>
                <a:gd name="connsiteY25" fmla="*/ 1133742 h 1149487"/>
                <a:gd name="connsiteX26" fmla="*/ 284205 w 1207394"/>
                <a:gd name="connsiteY26" fmla="*/ 1144239 h 1149487"/>
                <a:gd name="connsiteX27" fmla="*/ 272841 w 1207394"/>
                <a:gd name="connsiteY27" fmla="*/ 1126744 h 1149487"/>
                <a:gd name="connsiteX28" fmla="*/ 316547 w 1207394"/>
                <a:gd name="connsiteY28" fmla="*/ 930802 h 1149487"/>
                <a:gd name="connsiteX29" fmla="*/ 441547 w 1207394"/>
                <a:gd name="connsiteY29" fmla="*/ 795217 h 1149487"/>
                <a:gd name="connsiteX30" fmla="*/ 604134 w 1207394"/>
                <a:gd name="connsiteY30" fmla="*/ 463345 h 1149487"/>
                <a:gd name="connsiteX31" fmla="*/ 487853 w 1207394"/>
                <a:gd name="connsiteY31" fmla="*/ 579182 h 1149487"/>
                <a:gd name="connsiteX32" fmla="*/ 604134 w 1207394"/>
                <a:gd name="connsiteY32" fmla="*/ 695018 h 1149487"/>
                <a:gd name="connsiteX33" fmla="*/ 718666 w 1207394"/>
                <a:gd name="connsiteY33" fmla="*/ 579182 h 1149487"/>
                <a:gd name="connsiteX34" fmla="*/ 604134 w 1207394"/>
                <a:gd name="connsiteY34" fmla="*/ 463345 h 1149487"/>
                <a:gd name="connsiteX35" fmla="*/ 794359 w 1207394"/>
                <a:gd name="connsiteY35" fmla="*/ 223896 h 1149487"/>
                <a:gd name="connsiteX36" fmla="*/ 825241 w 1207394"/>
                <a:gd name="connsiteY36" fmla="*/ 254343 h 1149487"/>
                <a:gd name="connsiteX37" fmla="*/ 794359 w 1207394"/>
                <a:gd name="connsiteY37" fmla="*/ 284790 h 1149487"/>
                <a:gd name="connsiteX38" fmla="*/ 764335 w 1207394"/>
                <a:gd name="connsiteY38" fmla="*/ 254343 h 1149487"/>
                <a:gd name="connsiteX39" fmla="*/ 794359 w 1207394"/>
                <a:gd name="connsiteY39" fmla="*/ 223896 h 1149487"/>
                <a:gd name="connsiteX40" fmla="*/ 605206 w 1207394"/>
                <a:gd name="connsiteY40" fmla="*/ 223896 h 1149487"/>
                <a:gd name="connsiteX41" fmla="*/ 636088 w 1207394"/>
                <a:gd name="connsiteY41" fmla="*/ 254343 h 1149487"/>
                <a:gd name="connsiteX42" fmla="*/ 605206 w 1207394"/>
                <a:gd name="connsiteY42" fmla="*/ 284790 h 1149487"/>
                <a:gd name="connsiteX43" fmla="*/ 575182 w 1207394"/>
                <a:gd name="connsiteY43" fmla="*/ 254343 h 1149487"/>
                <a:gd name="connsiteX44" fmla="*/ 605206 w 1207394"/>
                <a:gd name="connsiteY44" fmla="*/ 223896 h 1149487"/>
                <a:gd name="connsiteX45" fmla="*/ 412192 w 1207394"/>
                <a:gd name="connsiteY45" fmla="*/ 223896 h 1149487"/>
                <a:gd name="connsiteX46" fmla="*/ 443074 w 1207394"/>
                <a:gd name="connsiteY46" fmla="*/ 254343 h 1149487"/>
                <a:gd name="connsiteX47" fmla="*/ 412192 w 1207394"/>
                <a:gd name="connsiteY47" fmla="*/ 284790 h 1149487"/>
                <a:gd name="connsiteX48" fmla="*/ 382168 w 1207394"/>
                <a:gd name="connsiteY48" fmla="*/ 254343 h 1149487"/>
                <a:gd name="connsiteX49" fmla="*/ 412192 w 1207394"/>
                <a:gd name="connsiteY49" fmla="*/ 223896 h 1149487"/>
                <a:gd name="connsiteX50" fmla="*/ 139012 w 1207394"/>
                <a:gd name="connsiteY50" fmla="*/ 30714 h 1149487"/>
                <a:gd name="connsiteX51" fmla="*/ 30600 w 1207394"/>
                <a:gd name="connsiteY51" fmla="*/ 140407 h 1149487"/>
                <a:gd name="connsiteX52" fmla="*/ 30600 w 1207394"/>
                <a:gd name="connsiteY52" fmla="*/ 365938 h 1149487"/>
                <a:gd name="connsiteX53" fmla="*/ 139012 w 1207394"/>
                <a:gd name="connsiteY53" fmla="*/ 475631 h 1149487"/>
                <a:gd name="connsiteX54" fmla="*/ 502716 w 1207394"/>
                <a:gd name="connsiteY54" fmla="*/ 475631 h 1149487"/>
                <a:gd name="connsiteX55" fmla="*/ 604134 w 1207394"/>
                <a:gd name="connsiteY55" fmla="*/ 433509 h 1149487"/>
                <a:gd name="connsiteX56" fmla="*/ 704677 w 1207394"/>
                <a:gd name="connsiteY56" fmla="*/ 475631 h 1149487"/>
                <a:gd name="connsiteX57" fmla="*/ 800849 w 1207394"/>
                <a:gd name="connsiteY57" fmla="*/ 475631 h 1149487"/>
                <a:gd name="connsiteX58" fmla="*/ 825329 w 1207394"/>
                <a:gd name="connsiteY58" fmla="*/ 503713 h 1149487"/>
                <a:gd name="connsiteX59" fmla="*/ 825329 w 1207394"/>
                <a:gd name="connsiteY59" fmla="*/ 505468 h 1149487"/>
                <a:gd name="connsiteX60" fmla="*/ 827078 w 1207394"/>
                <a:gd name="connsiteY60" fmla="*/ 570406 h 1149487"/>
                <a:gd name="connsiteX61" fmla="*/ 964341 w 1207394"/>
                <a:gd name="connsiteY61" fmla="*/ 483529 h 1149487"/>
                <a:gd name="connsiteX62" fmla="*/ 994067 w 1207394"/>
                <a:gd name="connsiteY62" fmla="*/ 475631 h 1149487"/>
                <a:gd name="connsiteX63" fmla="*/ 1068382 w 1207394"/>
                <a:gd name="connsiteY63" fmla="*/ 475631 h 1149487"/>
                <a:gd name="connsiteX64" fmla="*/ 1177668 w 1207394"/>
                <a:gd name="connsiteY64" fmla="*/ 365938 h 1149487"/>
                <a:gd name="connsiteX65" fmla="*/ 1177668 w 1207394"/>
                <a:gd name="connsiteY65" fmla="*/ 140407 h 1149487"/>
                <a:gd name="connsiteX66" fmla="*/ 1068382 w 1207394"/>
                <a:gd name="connsiteY66" fmla="*/ 30714 h 1149487"/>
                <a:gd name="connsiteX67" fmla="*/ 139012 w 1207394"/>
                <a:gd name="connsiteY67" fmla="*/ 0 h 1149487"/>
                <a:gd name="connsiteX68" fmla="*/ 1068382 w 1207394"/>
                <a:gd name="connsiteY68" fmla="*/ 0 h 1149487"/>
                <a:gd name="connsiteX69" fmla="*/ 1207394 w 1207394"/>
                <a:gd name="connsiteY69" fmla="*/ 140407 h 1149487"/>
                <a:gd name="connsiteX70" fmla="*/ 1207394 w 1207394"/>
                <a:gd name="connsiteY70" fmla="*/ 365938 h 1149487"/>
                <a:gd name="connsiteX71" fmla="*/ 1068382 w 1207394"/>
                <a:gd name="connsiteY71" fmla="*/ 505468 h 1149487"/>
                <a:gd name="connsiteX72" fmla="*/ 994067 w 1207394"/>
                <a:gd name="connsiteY72" fmla="*/ 505468 h 1149487"/>
                <a:gd name="connsiteX73" fmla="*/ 979204 w 1207394"/>
                <a:gd name="connsiteY73" fmla="*/ 508978 h 1149487"/>
                <a:gd name="connsiteX74" fmla="*/ 829701 w 1207394"/>
                <a:gd name="connsiteY74" fmla="*/ 602876 h 1149487"/>
                <a:gd name="connsiteX75" fmla="*/ 820084 w 1207394"/>
                <a:gd name="connsiteY75" fmla="*/ 606386 h 1149487"/>
                <a:gd name="connsiteX76" fmla="*/ 813089 w 1207394"/>
                <a:gd name="connsiteY76" fmla="*/ 605508 h 1149487"/>
                <a:gd name="connsiteX77" fmla="*/ 799101 w 1207394"/>
                <a:gd name="connsiteY77" fmla="*/ 587080 h 1149487"/>
                <a:gd name="connsiteX78" fmla="*/ 798226 w 1207394"/>
                <a:gd name="connsiteY78" fmla="*/ 585325 h 1149487"/>
                <a:gd name="connsiteX79" fmla="*/ 795604 w 1207394"/>
                <a:gd name="connsiteY79" fmla="*/ 508100 h 1149487"/>
                <a:gd name="connsiteX80" fmla="*/ 795604 w 1207394"/>
                <a:gd name="connsiteY80" fmla="*/ 505468 h 1149487"/>
                <a:gd name="connsiteX81" fmla="*/ 728283 w 1207394"/>
                <a:gd name="connsiteY81" fmla="*/ 505468 h 1149487"/>
                <a:gd name="connsiteX82" fmla="*/ 748392 w 1207394"/>
                <a:gd name="connsiteY82" fmla="*/ 579182 h 1149487"/>
                <a:gd name="connsiteX83" fmla="*/ 604134 w 1207394"/>
                <a:gd name="connsiteY83" fmla="*/ 724854 h 1149487"/>
                <a:gd name="connsiteX84" fmla="*/ 459002 w 1207394"/>
                <a:gd name="connsiteY84" fmla="*/ 579182 h 1149487"/>
                <a:gd name="connsiteX85" fmla="*/ 479110 w 1207394"/>
                <a:gd name="connsiteY85" fmla="*/ 505468 h 1149487"/>
                <a:gd name="connsiteX86" fmla="*/ 139012 w 1207394"/>
                <a:gd name="connsiteY86" fmla="*/ 505468 h 1149487"/>
                <a:gd name="connsiteX87" fmla="*/ 0 w 1207394"/>
                <a:gd name="connsiteY87" fmla="*/ 365938 h 1149487"/>
                <a:gd name="connsiteX88" fmla="*/ 0 w 1207394"/>
                <a:gd name="connsiteY88" fmla="*/ 140407 h 1149487"/>
                <a:gd name="connsiteX89" fmla="*/ 139012 w 1207394"/>
                <a:gd name="connsiteY89" fmla="*/ 0 h 114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207394" h="1149487">
                  <a:moveTo>
                    <a:pt x="767755" y="957349"/>
                  </a:moveTo>
                  <a:cubicBezTo>
                    <a:pt x="775696" y="957349"/>
                    <a:pt x="782755" y="964420"/>
                    <a:pt x="782755" y="972375"/>
                  </a:cubicBezTo>
                  <a:lnTo>
                    <a:pt x="782755" y="1129710"/>
                  </a:lnTo>
                  <a:cubicBezTo>
                    <a:pt x="782755" y="1138549"/>
                    <a:pt x="775696" y="1145620"/>
                    <a:pt x="767755" y="1145620"/>
                  </a:cubicBezTo>
                  <a:cubicBezTo>
                    <a:pt x="759814" y="1145620"/>
                    <a:pt x="752755" y="1138549"/>
                    <a:pt x="752755" y="1129710"/>
                  </a:cubicBezTo>
                  <a:lnTo>
                    <a:pt x="752755" y="972375"/>
                  </a:lnTo>
                  <a:cubicBezTo>
                    <a:pt x="752755" y="964420"/>
                    <a:pt x="759814" y="957349"/>
                    <a:pt x="767755" y="957349"/>
                  </a:cubicBezTo>
                  <a:close/>
                  <a:moveTo>
                    <a:pt x="443492" y="957349"/>
                  </a:moveTo>
                  <a:cubicBezTo>
                    <a:pt x="451433" y="957349"/>
                    <a:pt x="458492" y="964420"/>
                    <a:pt x="458492" y="972375"/>
                  </a:cubicBezTo>
                  <a:lnTo>
                    <a:pt x="458492" y="1129710"/>
                  </a:lnTo>
                  <a:cubicBezTo>
                    <a:pt x="458492" y="1138549"/>
                    <a:pt x="451433" y="1145620"/>
                    <a:pt x="443492" y="1145620"/>
                  </a:cubicBezTo>
                  <a:cubicBezTo>
                    <a:pt x="435551" y="1145620"/>
                    <a:pt x="428492" y="1138549"/>
                    <a:pt x="428492" y="1129710"/>
                  </a:cubicBezTo>
                  <a:lnTo>
                    <a:pt x="428492" y="972375"/>
                  </a:lnTo>
                  <a:cubicBezTo>
                    <a:pt x="428492" y="964420"/>
                    <a:pt x="435551" y="957349"/>
                    <a:pt x="443492" y="957349"/>
                  </a:cubicBezTo>
                  <a:close/>
                  <a:moveTo>
                    <a:pt x="441547" y="795217"/>
                  </a:moveTo>
                  <a:lnTo>
                    <a:pt x="766720" y="795217"/>
                  </a:lnTo>
                  <a:cubicBezTo>
                    <a:pt x="838398" y="795217"/>
                    <a:pt x="860251" y="817960"/>
                    <a:pt x="891720" y="930802"/>
                  </a:cubicBezTo>
                  <a:lnTo>
                    <a:pt x="935426" y="1131118"/>
                  </a:lnTo>
                  <a:cubicBezTo>
                    <a:pt x="937174" y="1138990"/>
                    <a:pt x="931929" y="1147738"/>
                    <a:pt x="924062" y="1148613"/>
                  </a:cubicBezTo>
                  <a:cubicBezTo>
                    <a:pt x="923188" y="1148613"/>
                    <a:pt x="921440" y="1149487"/>
                    <a:pt x="920566" y="1149487"/>
                  </a:cubicBezTo>
                  <a:cubicBezTo>
                    <a:pt x="914447" y="1149487"/>
                    <a:pt x="908328" y="1144239"/>
                    <a:pt x="906580" y="1137241"/>
                  </a:cubicBezTo>
                  <a:lnTo>
                    <a:pt x="862874" y="936925"/>
                  </a:lnTo>
                  <a:cubicBezTo>
                    <a:pt x="832279" y="830207"/>
                    <a:pt x="818293" y="825833"/>
                    <a:pt x="766720" y="825833"/>
                  </a:cubicBezTo>
                  <a:lnTo>
                    <a:pt x="441547" y="825833"/>
                  </a:lnTo>
                  <a:cubicBezTo>
                    <a:pt x="389974" y="825833"/>
                    <a:pt x="375113" y="830207"/>
                    <a:pt x="344519" y="938675"/>
                  </a:cubicBezTo>
                  <a:lnTo>
                    <a:pt x="301687" y="1133742"/>
                  </a:lnTo>
                  <a:cubicBezTo>
                    <a:pt x="299065" y="1141615"/>
                    <a:pt x="292072" y="1146863"/>
                    <a:pt x="284205" y="1144239"/>
                  </a:cubicBezTo>
                  <a:cubicBezTo>
                    <a:pt x="275464" y="1142489"/>
                    <a:pt x="270219" y="1135491"/>
                    <a:pt x="272841" y="1126744"/>
                  </a:cubicBezTo>
                  <a:lnTo>
                    <a:pt x="316547" y="930802"/>
                  </a:lnTo>
                  <a:cubicBezTo>
                    <a:pt x="348016" y="817960"/>
                    <a:pt x="368995" y="795217"/>
                    <a:pt x="441547" y="795217"/>
                  </a:cubicBezTo>
                  <a:close/>
                  <a:moveTo>
                    <a:pt x="604134" y="463345"/>
                  </a:moveTo>
                  <a:cubicBezTo>
                    <a:pt x="540311" y="463345"/>
                    <a:pt x="487853" y="515121"/>
                    <a:pt x="487853" y="579182"/>
                  </a:cubicBezTo>
                  <a:cubicBezTo>
                    <a:pt x="487853" y="643243"/>
                    <a:pt x="540311" y="695018"/>
                    <a:pt x="604134" y="695018"/>
                  </a:cubicBezTo>
                  <a:cubicBezTo>
                    <a:pt x="667083" y="695018"/>
                    <a:pt x="718666" y="643243"/>
                    <a:pt x="718666" y="579182"/>
                  </a:cubicBezTo>
                  <a:cubicBezTo>
                    <a:pt x="718666" y="515121"/>
                    <a:pt x="667083" y="463345"/>
                    <a:pt x="604134" y="463345"/>
                  </a:cubicBezTo>
                  <a:close/>
                  <a:moveTo>
                    <a:pt x="794359" y="223896"/>
                  </a:moveTo>
                  <a:cubicBezTo>
                    <a:pt x="811516" y="223896"/>
                    <a:pt x="825241" y="237815"/>
                    <a:pt x="825241" y="254343"/>
                  </a:cubicBezTo>
                  <a:cubicBezTo>
                    <a:pt x="825241" y="271742"/>
                    <a:pt x="811516" y="284790"/>
                    <a:pt x="794359" y="284790"/>
                  </a:cubicBezTo>
                  <a:cubicBezTo>
                    <a:pt x="778060" y="284790"/>
                    <a:pt x="764335" y="271742"/>
                    <a:pt x="764335" y="254343"/>
                  </a:cubicBezTo>
                  <a:cubicBezTo>
                    <a:pt x="764335" y="237815"/>
                    <a:pt x="778060" y="223896"/>
                    <a:pt x="794359" y="223896"/>
                  </a:cubicBezTo>
                  <a:close/>
                  <a:moveTo>
                    <a:pt x="605206" y="223896"/>
                  </a:moveTo>
                  <a:cubicBezTo>
                    <a:pt x="623221" y="223896"/>
                    <a:pt x="636088" y="237815"/>
                    <a:pt x="636088" y="254343"/>
                  </a:cubicBezTo>
                  <a:cubicBezTo>
                    <a:pt x="636088" y="271742"/>
                    <a:pt x="623221" y="284790"/>
                    <a:pt x="605206" y="284790"/>
                  </a:cubicBezTo>
                  <a:cubicBezTo>
                    <a:pt x="588907" y="284790"/>
                    <a:pt x="575182" y="271742"/>
                    <a:pt x="575182" y="254343"/>
                  </a:cubicBezTo>
                  <a:cubicBezTo>
                    <a:pt x="575182" y="237815"/>
                    <a:pt x="588907" y="223896"/>
                    <a:pt x="605206" y="223896"/>
                  </a:cubicBezTo>
                  <a:close/>
                  <a:moveTo>
                    <a:pt x="412192" y="223896"/>
                  </a:moveTo>
                  <a:cubicBezTo>
                    <a:pt x="429349" y="223896"/>
                    <a:pt x="443074" y="237815"/>
                    <a:pt x="443074" y="254343"/>
                  </a:cubicBezTo>
                  <a:cubicBezTo>
                    <a:pt x="443074" y="271742"/>
                    <a:pt x="429349" y="284790"/>
                    <a:pt x="412192" y="284790"/>
                  </a:cubicBezTo>
                  <a:cubicBezTo>
                    <a:pt x="395893" y="284790"/>
                    <a:pt x="382168" y="271742"/>
                    <a:pt x="382168" y="254343"/>
                  </a:cubicBezTo>
                  <a:cubicBezTo>
                    <a:pt x="382168" y="237815"/>
                    <a:pt x="395893" y="223896"/>
                    <a:pt x="412192" y="223896"/>
                  </a:cubicBezTo>
                  <a:close/>
                  <a:moveTo>
                    <a:pt x="139012" y="30714"/>
                  </a:moveTo>
                  <a:cubicBezTo>
                    <a:pt x="78686" y="30714"/>
                    <a:pt x="30600" y="79857"/>
                    <a:pt x="30600" y="140407"/>
                  </a:cubicBezTo>
                  <a:lnTo>
                    <a:pt x="30600" y="365938"/>
                  </a:lnTo>
                  <a:cubicBezTo>
                    <a:pt x="30600" y="425611"/>
                    <a:pt x="78686" y="475631"/>
                    <a:pt x="139012" y="475631"/>
                  </a:cubicBezTo>
                  <a:lnTo>
                    <a:pt x="502716" y="475631"/>
                  </a:lnTo>
                  <a:cubicBezTo>
                    <a:pt x="528071" y="449305"/>
                    <a:pt x="564791" y="433509"/>
                    <a:pt x="604134" y="433509"/>
                  </a:cubicBezTo>
                  <a:cubicBezTo>
                    <a:pt x="643477" y="433509"/>
                    <a:pt x="678448" y="449305"/>
                    <a:pt x="704677" y="475631"/>
                  </a:cubicBezTo>
                  <a:lnTo>
                    <a:pt x="800849" y="475631"/>
                  </a:lnTo>
                  <a:cubicBezTo>
                    <a:pt x="813964" y="475631"/>
                    <a:pt x="822707" y="487039"/>
                    <a:pt x="825329" y="503713"/>
                  </a:cubicBezTo>
                  <a:lnTo>
                    <a:pt x="825329" y="505468"/>
                  </a:lnTo>
                  <a:lnTo>
                    <a:pt x="827078" y="570406"/>
                  </a:lnTo>
                  <a:lnTo>
                    <a:pt x="964341" y="483529"/>
                  </a:lnTo>
                  <a:cubicBezTo>
                    <a:pt x="973084" y="477386"/>
                    <a:pt x="983576" y="475631"/>
                    <a:pt x="994067" y="475631"/>
                  </a:cubicBezTo>
                  <a:lnTo>
                    <a:pt x="1068382" y="475631"/>
                  </a:lnTo>
                  <a:cubicBezTo>
                    <a:pt x="1127834" y="475631"/>
                    <a:pt x="1177668" y="425611"/>
                    <a:pt x="1177668" y="365938"/>
                  </a:cubicBezTo>
                  <a:lnTo>
                    <a:pt x="1177668" y="140407"/>
                  </a:lnTo>
                  <a:cubicBezTo>
                    <a:pt x="1177668" y="79857"/>
                    <a:pt x="1127834" y="30714"/>
                    <a:pt x="1068382" y="30714"/>
                  </a:cubicBezTo>
                  <a:close/>
                  <a:moveTo>
                    <a:pt x="139012" y="0"/>
                  </a:moveTo>
                  <a:lnTo>
                    <a:pt x="1068382" y="0"/>
                  </a:lnTo>
                  <a:cubicBezTo>
                    <a:pt x="1145319" y="0"/>
                    <a:pt x="1207394" y="63183"/>
                    <a:pt x="1207394" y="140407"/>
                  </a:cubicBezTo>
                  <a:lnTo>
                    <a:pt x="1207394" y="365938"/>
                  </a:lnTo>
                  <a:cubicBezTo>
                    <a:pt x="1207394" y="443162"/>
                    <a:pt x="1145319" y="505468"/>
                    <a:pt x="1068382" y="505468"/>
                  </a:cubicBezTo>
                  <a:lnTo>
                    <a:pt x="994067" y="505468"/>
                  </a:lnTo>
                  <a:cubicBezTo>
                    <a:pt x="988822" y="505468"/>
                    <a:pt x="984450" y="506345"/>
                    <a:pt x="979204" y="508978"/>
                  </a:cubicBezTo>
                  <a:lnTo>
                    <a:pt x="829701" y="602876"/>
                  </a:lnTo>
                  <a:cubicBezTo>
                    <a:pt x="827078" y="605508"/>
                    <a:pt x="822707" y="606386"/>
                    <a:pt x="820084" y="606386"/>
                  </a:cubicBezTo>
                  <a:cubicBezTo>
                    <a:pt x="817461" y="606386"/>
                    <a:pt x="815712" y="606386"/>
                    <a:pt x="813089" y="605508"/>
                  </a:cubicBezTo>
                  <a:cubicBezTo>
                    <a:pt x="803472" y="601120"/>
                    <a:pt x="799101" y="591467"/>
                    <a:pt x="799101" y="587080"/>
                  </a:cubicBezTo>
                  <a:lnTo>
                    <a:pt x="798226" y="585325"/>
                  </a:lnTo>
                  <a:lnTo>
                    <a:pt x="795604" y="508100"/>
                  </a:lnTo>
                  <a:cubicBezTo>
                    <a:pt x="795604" y="507223"/>
                    <a:pt x="795604" y="506345"/>
                    <a:pt x="795604" y="505468"/>
                  </a:cubicBezTo>
                  <a:lnTo>
                    <a:pt x="728283" y="505468"/>
                  </a:lnTo>
                  <a:cubicBezTo>
                    <a:pt x="740523" y="526529"/>
                    <a:pt x="748392" y="551978"/>
                    <a:pt x="748392" y="579182"/>
                  </a:cubicBezTo>
                  <a:cubicBezTo>
                    <a:pt x="748392" y="659916"/>
                    <a:pt x="683694" y="724854"/>
                    <a:pt x="604134" y="724854"/>
                  </a:cubicBezTo>
                  <a:cubicBezTo>
                    <a:pt x="524574" y="724854"/>
                    <a:pt x="459002" y="659916"/>
                    <a:pt x="459002" y="579182"/>
                  </a:cubicBezTo>
                  <a:cubicBezTo>
                    <a:pt x="459002" y="551978"/>
                    <a:pt x="465996" y="526529"/>
                    <a:pt x="479110" y="505468"/>
                  </a:cubicBezTo>
                  <a:lnTo>
                    <a:pt x="139012" y="505468"/>
                  </a:lnTo>
                  <a:cubicBezTo>
                    <a:pt x="62949" y="505468"/>
                    <a:pt x="0" y="443162"/>
                    <a:pt x="0" y="365938"/>
                  </a:cubicBezTo>
                  <a:lnTo>
                    <a:pt x="0" y="140407"/>
                  </a:lnTo>
                  <a:cubicBezTo>
                    <a:pt x="0" y="63183"/>
                    <a:pt x="62949" y="0"/>
                    <a:pt x="1390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FA5FA29-D27E-41BB-8A73-D12FA40812E6}"/>
              </a:ext>
            </a:extLst>
          </p:cNvPr>
          <p:cNvGrpSpPr/>
          <p:nvPr/>
        </p:nvGrpSpPr>
        <p:grpSpPr>
          <a:xfrm>
            <a:off x="7662651" y="9079370"/>
            <a:ext cx="3277374" cy="2385651"/>
            <a:chOff x="7662651" y="9079370"/>
            <a:chExt cx="3277374" cy="2385651"/>
          </a:xfrm>
        </p:grpSpPr>
        <p:sp>
          <p:nvSpPr>
            <p:cNvPr id="72" name="Freeform 17">
              <a:extLst>
                <a:ext uri="{FF2B5EF4-FFF2-40B4-BE49-F238E27FC236}">
                  <a16:creationId xmlns:a16="http://schemas.microsoft.com/office/drawing/2014/main" id="{0908CBCC-DB8A-427E-BF16-43946C91C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2651" y="9079370"/>
              <a:ext cx="3277374" cy="2385651"/>
            </a:xfrm>
            <a:custGeom>
              <a:avLst/>
              <a:gdLst>
                <a:gd name="T0" fmla="*/ 3733 w 3743"/>
                <a:gd name="T1" fmla="*/ 1252 h 2727"/>
                <a:gd name="T2" fmla="*/ 3703 w 3743"/>
                <a:gd name="T3" fmla="*/ 1396 h 2727"/>
                <a:gd name="T4" fmla="*/ 3693 w 3743"/>
                <a:gd name="T5" fmla="*/ 1422 h 2727"/>
                <a:gd name="T6" fmla="*/ 3668 w 3743"/>
                <a:gd name="T7" fmla="*/ 1482 h 2727"/>
                <a:gd name="T8" fmla="*/ 3660 w 3743"/>
                <a:gd name="T9" fmla="*/ 1498 h 2727"/>
                <a:gd name="T10" fmla="*/ 3625 w 3743"/>
                <a:gd name="T11" fmla="*/ 1559 h 2727"/>
                <a:gd name="T12" fmla="*/ 3612 w 3743"/>
                <a:gd name="T13" fmla="*/ 1578 h 2727"/>
                <a:gd name="T14" fmla="*/ 3539 w 3743"/>
                <a:gd name="T15" fmla="*/ 1674 h 2727"/>
                <a:gd name="T16" fmla="*/ 3519 w 3743"/>
                <a:gd name="T17" fmla="*/ 1697 h 2727"/>
                <a:gd name="T18" fmla="*/ 3418 w 3743"/>
                <a:gd name="T19" fmla="*/ 1794 h 2727"/>
                <a:gd name="T20" fmla="*/ 3402 w 3743"/>
                <a:gd name="T21" fmla="*/ 1807 h 2727"/>
                <a:gd name="T22" fmla="*/ 3333 w 3743"/>
                <a:gd name="T23" fmla="*/ 1861 h 2727"/>
                <a:gd name="T24" fmla="*/ 3287 w 3743"/>
                <a:gd name="T25" fmla="*/ 1894 h 2727"/>
                <a:gd name="T26" fmla="*/ 3221 w 3743"/>
                <a:gd name="T27" fmla="*/ 1935 h 2727"/>
                <a:gd name="T28" fmla="*/ 3139 w 3743"/>
                <a:gd name="T29" fmla="*/ 1983 h 2727"/>
                <a:gd name="T30" fmla="*/ 3042 w 3743"/>
                <a:gd name="T31" fmla="*/ 2030 h 2727"/>
                <a:gd name="T32" fmla="*/ 2833 w 3743"/>
                <a:gd name="T33" fmla="*/ 2115 h 2727"/>
                <a:gd name="T34" fmla="*/ 2743 w 3743"/>
                <a:gd name="T35" fmla="*/ 2145 h 2727"/>
                <a:gd name="T36" fmla="*/ 2654 w 3743"/>
                <a:gd name="T37" fmla="*/ 2171 h 2727"/>
                <a:gd name="T38" fmla="*/ 2564 w 3743"/>
                <a:gd name="T39" fmla="*/ 2192 h 2727"/>
                <a:gd name="T40" fmla="*/ 2422 w 3743"/>
                <a:gd name="T41" fmla="*/ 2221 h 2727"/>
                <a:gd name="T42" fmla="*/ 2316 w 3743"/>
                <a:gd name="T43" fmla="*/ 2238 h 2727"/>
                <a:gd name="T44" fmla="*/ 2142 w 3743"/>
                <a:gd name="T45" fmla="*/ 2257 h 2727"/>
                <a:gd name="T46" fmla="*/ 1951 w 3743"/>
                <a:gd name="T47" fmla="*/ 2268 h 2727"/>
                <a:gd name="T48" fmla="*/ 1858 w 3743"/>
                <a:gd name="T49" fmla="*/ 2268 h 2727"/>
                <a:gd name="T50" fmla="*/ 1720 w 3743"/>
                <a:gd name="T51" fmla="*/ 2264 h 2727"/>
                <a:gd name="T52" fmla="*/ 1322 w 3743"/>
                <a:gd name="T53" fmla="*/ 2220 h 2727"/>
                <a:gd name="T54" fmla="*/ 1295 w 3743"/>
                <a:gd name="T55" fmla="*/ 2215 h 2727"/>
                <a:gd name="T56" fmla="*/ 1157 w 3743"/>
                <a:gd name="T57" fmla="*/ 2185 h 2727"/>
                <a:gd name="T58" fmla="*/ 679 w 3743"/>
                <a:gd name="T59" fmla="*/ 2018 h 2727"/>
                <a:gd name="T60" fmla="*/ 3 w 3743"/>
                <a:gd name="T61" fmla="*/ 1185 h 2727"/>
                <a:gd name="T62" fmla="*/ 678 w 3743"/>
                <a:gd name="T63" fmla="*/ 2475 h 2727"/>
                <a:gd name="T64" fmla="*/ 830 w 3743"/>
                <a:gd name="T65" fmla="*/ 2541 h 2727"/>
                <a:gd name="T66" fmla="*/ 982 w 3743"/>
                <a:gd name="T67" fmla="*/ 2594 h 2727"/>
                <a:gd name="T68" fmla="*/ 1108 w 3743"/>
                <a:gd name="T69" fmla="*/ 2631 h 2727"/>
                <a:gd name="T70" fmla="*/ 1232 w 3743"/>
                <a:gd name="T71" fmla="*/ 2659 h 2727"/>
                <a:gd name="T72" fmla="*/ 1339 w 3743"/>
                <a:gd name="T73" fmla="*/ 2680 h 2727"/>
                <a:gd name="T74" fmla="*/ 1429 w 3743"/>
                <a:gd name="T75" fmla="*/ 2694 h 2727"/>
                <a:gd name="T76" fmla="*/ 1582 w 3743"/>
                <a:gd name="T77" fmla="*/ 2712 h 2727"/>
                <a:gd name="T78" fmla="*/ 1673 w 3743"/>
                <a:gd name="T79" fmla="*/ 2719 h 2727"/>
                <a:gd name="T80" fmla="*/ 1794 w 3743"/>
                <a:gd name="T81" fmla="*/ 2725 h 2727"/>
                <a:gd name="T82" fmla="*/ 1903 w 3743"/>
                <a:gd name="T83" fmla="*/ 2725 h 2727"/>
                <a:gd name="T84" fmla="*/ 2025 w 3743"/>
                <a:gd name="T85" fmla="*/ 2722 h 2727"/>
                <a:gd name="T86" fmla="*/ 2141 w 3743"/>
                <a:gd name="T87" fmla="*/ 2714 h 2727"/>
                <a:gd name="T88" fmla="*/ 2303 w 3743"/>
                <a:gd name="T89" fmla="*/ 2697 h 2727"/>
                <a:gd name="T90" fmla="*/ 2430 w 3743"/>
                <a:gd name="T91" fmla="*/ 2677 h 2727"/>
                <a:gd name="T92" fmla="*/ 2551 w 3743"/>
                <a:gd name="T93" fmla="*/ 2652 h 2727"/>
                <a:gd name="T94" fmla="*/ 2657 w 3743"/>
                <a:gd name="T95" fmla="*/ 2626 h 2727"/>
                <a:gd name="T96" fmla="*/ 2784 w 3743"/>
                <a:gd name="T97" fmla="*/ 2588 h 2727"/>
                <a:gd name="T98" fmla="*/ 2895 w 3743"/>
                <a:gd name="T99" fmla="*/ 2549 h 2727"/>
                <a:gd name="T100" fmla="*/ 3049 w 3743"/>
                <a:gd name="T101" fmla="*/ 2484 h 2727"/>
                <a:gd name="T102" fmla="*/ 3192 w 3743"/>
                <a:gd name="T103" fmla="*/ 2409 h 2727"/>
                <a:gd name="T104" fmla="*/ 3285 w 3743"/>
                <a:gd name="T105" fmla="*/ 2351 h 2727"/>
                <a:gd name="T106" fmla="*/ 3361 w 3743"/>
                <a:gd name="T107" fmla="*/ 2297 h 2727"/>
                <a:gd name="T108" fmla="*/ 3442 w 3743"/>
                <a:gd name="T109" fmla="*/ 2229 h 2727"/>
                <a:gd name="T110" fmla="*/ 3509 w 3743"/>
                <a:gd name="T111" fmla="*/ 2164 h 2727"/>
                <a:gd name="T112" fmla="*/ 3573 w 3743"/>
                <a:gd name="T113" fmla="*/ 2089 h 2727"/>
                <a:gd name="T114" fmla="*/ 3622 w 3743"/>
                <a:gd name="T115" fmla="*/ 2019 h 2727"/>
                <a:gd name="T116" fmla="*/ 3657 w 3743"/>
                <a:gd name="T117" fmla="*/ 1956 h 2727"/>
                <a:gd name="T118" fmla="*/ 3692 w 3743"/>
                <a:gd name="T119" fmla="*/ 1879 h 2727"/>
                <a:gd name="T120" fmla="*/ 3712 w 3743"/>
                <a:gd name="T121" fmla="*/ 1815 h 2727"/>
                <a:gd name="T122" fmla="*/ 3724 w 3743"/>
                <a:gd name="T123" fmla="*/ 1764 h 2727"/>
                <a:gd name="T124" fmla="*/ 3734 w 3743"/>
                <a:gd name="T125" fmla="*/ 1685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3" h="2727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9"/>
                    <a:pt x="3735" y="1229"/>
                  </a:cubicBez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6"/>
                    <a:pt x="3735" y="1227"/>
                    <a:pt x="3735" y="1227"/>
                  </a:cubicBezTo>
                  <a:close/>
                  <a:moveTo>
                    <a:pt x="3733" y="1254"/>
                  </a:moveTo>
                  <a:lnTo>
                    <a:pt x="3733" y="1254"/>
                  </a:lnTo>
                  <a:cubicBezTo>
                    <a:pt x="3733" y="1254"/>
                    <a:pt x="3733" y="1254"/>
                    <a:pt x="3733" y="1255"/>
                  </a:cubicBezTo>
                  <a:lnTo>
                    <a:pt x="3733" y="1255"/>
                  </a:lnTo>
                  <a:cubicBezTo>
                    <a:pt x="3733" y="1254"/>
                    <a:pt x="3733" y="1253"/>
                    <a:pt x="3733" y="1252"/>
                  </a:cubicBezTo>
                  <a:lnTo>
                    <a:pt x="3733" y="1254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close/>
                  <a:moveTo>
                    <a:pt x="3710" y="1371"/>
                  </a:moveTo>
                  <a:lnTo>
                    <a:pt x="3710" y="1371"/>
                  </a:lnTo>
                  <a:cubicBezTo>
                    <a:pt x="3710" y="1372"/>
                    <a:pt x="3709" y="1375"/>
                    <a:pt x="3709" y="1377"/>
                  </a:cubicBezTo>
                  <a:lnTo>
                    <a:pt x="3709" y="1377"/>
                  </a:lnTo>
                  <a:cubicBezTo>
                    <a:pt x="3709" y="1375"/>
                    <a:pt x="3710" y="1372"/>
                    <a:pt x="3710" y="1370"/>
                  </a:cubicBezTo>
                  <a:lnTo>
                    <a:pt x="3710" y="1370"/>
                  </a:lnTo>
                  <a:lnTo>
                    <a:pt x="3710" y="1371"/>
                  </a:lnTo>
                  <a:close/>
                  <a:moveTo>
                    <a:pt x="3703" y="1396"/>
                  </a:moveTo>
                  <a:lnTo>
                    <a:pt x="3703" y="1396"/>
                  </a:lnTo>
                  <a:cubicBezTo>
                    <a:pt x="3702" y="1399"/>
                    <a:pt x="3701" y="1402"/>
                    <a:pt x="3699" y="1405"/>
                  </a:cubicBezTo>
                  <a:lnTo>
                    <a:pt x="3699" y="1405"/>
                  </a:lnTo>
                  <a:cubicBezTo>
                    <a:pt x="3701" y="1402"/>
                    <a:pt x="3702" y="1398"/>
                    <a:pt x="3703" y="1396"/>
                  </a:cubicBezTo>
                  <a:close/>
                  <a:moveTo>
                    <a:pt x="3693" y="1422"/>
                  </a:moveTo>
                  <a:lnTo>
                    <a:pt x="3693" y="1422"/>
                  </a:lnTo>
                  <a:cubicBezTo>
                    <a:pt x="3692" y="1425"/>
                    <a:pt x="3691" y="1427"/>
                    <a:pt x="3690" y="1430"/>
                  </a:cubicBezTo>
                  <a:lnTo>
                    <a:pt x="3690" y="1430"/>
                  </a:lnTo>
                  <a:cubicBezTo>
                    <a:pt x="3691" y="1426"/>
                    <a:pt x="3692" y="1424"/>
                    <a:pt x="3694" y="1421"/>
                  </a:cubicBezTo>
                  <a:lnTo>
                    <a:pt x="3694" y="1421"/>
                  </a:lnTo>
                  <a:lnTo>
                    <a:pt x="3693" y="1422"/>
                  </a:lnTo>
                  <a:close/>
                  <a:moveTo>
                    <a:pt x="3682" y="1448"/>
                  </a:moveTo>
                  <a:lnTo>
                    <a:pt x="3682" y="1448"/>
                  </a:lnTo>
                  <a:cubicBezTo>
                    <a:pt x="3682" y="1451"/>
                    <a:pt x="3680" y="1454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3" y="1446"/>
                  </a:cubicBezTo>
                  <a:lnTo>
                    <a:pt x="3683" y="1446"/>
                  </a:lnTo>
                  <a:cubicBezTo>
                    <a:pt x="3683" y="1447"/>
                    <a:pt x="3683" y="1447"/>
                    <a:pt x="3682" y="1448"/>
                  </a:cubicBezTo>
                  <a:close/>
                  <a:moveTo>
                    <a:pt x="3671" y="1474"/>
                  </a:moveTo>
                  <a:lnTo>
                    <a:pt x="3671" y="1474"/>
                  </a:lnTo>
                  <a:cubicBezTo>
                    <a:pt x="3670" y="1477"/>
                    <a:pt x="3668" y="1479"/>
                    <a:pt x="3668" y="1482"/>
                  </a:cubicBezTo>
                  <a:lnTo>
                    <a:pt x="3668" y="1482"/>
                  </a:lnTo>
                  <a:cubicBezTo>
                    <a:pt x="3667" y="1482"/>
                    <a:pt x="3667" y="1483"/>
                    <a:pt x="3667" y="1484"/>
                  </a:cubicBezTo>
                  <a:lnTo>
                    <a:pt x="3667" y="1484"/>
                  </a:lnTo>
                  <a:cubicBezTo>
                    <a:pt x="3668" y="1479"/>
                    <a:pt x="3670" y="1476"/>
                    <a:pt x="3672" y="1472"/>
                  </a:cubicBezTo>
                  <a:lnTo>
                    <a:pt x="3672" y="1472"/>
                  </a:lnTo>
                  <a:cubicBezTo>
                    <a:pt x="3672" y="1472"/>
                    <a:pt x="3671" y="1473"/>
                    <a:pt x="3671" y="1474"/>
                  </a:cubicBezTo>
                  <a:close/>
                  <a:moveTo>
                    <a:pt x="3659" y="1500"/>
                  </a:moveTo>
                  <a:lnTo>
                    <a:pt x="3659" y="1500"/>
                  </a:lnTo>
                  <a:cubicBezTo>
                    <a:pt x="3657" y="1503"/>
                    <a:pt x="3656" y="1506"/>
                    <a:pt x="3654" y="1509"/>
                  </a:cubicBezTo>
                  <a:lnTo>
                    <a:pt x="3654" y="1509"/>
                  </a:lnTo>
                  <a:cubicBezTo>
                    <a:pt x="3656" y="1506"/>
                    <a:pt x="3657" y="1502"/>
                    <a:pt x="3660" y="1498"/>
                  </a:cubicBezTo>
                  <a:lnTo>
                    <a:pt x="3660" y="1498"/>
                  </a:lnTo>
                  <a:cubicBezTo>
                    <a:pt x="3659" y="1499"/>
                    <a:pt x="3659" y="1500"/>
                    <a:pt x="3659" y="1500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2" y="1532"/>
                    <a:pt x="3640" y="1534"/>
                  </a:cubicBezTo>
                  <a:lnTo>
                    <a:pt x="3640" y="1534"/>
                  </a:lnTo>
                  <a:cubicBezTo>
                    <a:pt x="3642" y="1531"/>
                    <a:pt x="3643" y="1527"/>
                    <a:pt x="3646" y="1524"/>
                  </a:cubicBezTo>
                  <a:lnTo>
                    <a:pt x="3646" y="1524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8" y="1554"/>
                    <a:pt x="3626" y="1557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1"/>
                  </a:cubicBezTo>
                  <a:lnTo>
                    <a:pt x="3630" y="1551"/>
                  </a:lnTo>
                  <a:cubicBezTo>
                    <a:pt x="3629" y="1551"/>
                    <a:pt x="3629" y="1552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81"/>
                    <a:pt x="3610" y="1582"/>
                    <a:pt x="3608" y="1584"/>
                  </a:cubicBezTo>
                  <a:lnTo>
                    <a:pt x="3608" y="1584"/>
                  </a:lnTo>
                  <a:cubicBezTo>
                    <a:pt x="3610" y="1581"/>
                    <a:pt x="3612" y="1580"/>
                    <a:pt x="3613" y="1578"/>
                  </a:cubicBezTo>
                  <a:lnTo>
                    <a:pt x="3613" y="1578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3" y="1606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6"/>
                    <a:pt x="3594" y="1604"/>
                  </a:cubicBezTo>
                  <a:lnTo>
                    <a:pt x="3594" y="1604"/>
                  </a:lnTo>
                  <a:cubicBezTo>
                    <a:pt x="3594" y="1605"/>
                    <a:pt x="3594" y="1605"/>
                    <a:pt x="3594" y="1605"/>
                  </a:cubicBez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1" y="1673"/>
                    <a:pt x="3539" y="1674"/>
                  </a:cubicBezTo>
                  <a:lnTo>
                    <a:pt x="3539" y="1674"/>
                  </a:lnTo>
                  <a:cubicBezTo>
                    <a:pt x="3539" y="1674"/>
                    <a:pt x="3539" y="1675"/>
                    <a:pt x="3538" y="1675"/>
                  </a:cubicBezTo>
                  <a:lnTo>
                    <a:pt x="3538" y="1675"/>
                  </a:lnTo>
                  <a:cubicBezTo>
                    <a:pt x="3540" y="1673"/>
                    <a:pt x="3542" y="1671"/>
                    <a:pt x="3544" y="1669"/>
                  </a:cubicBezTo>
                  <a:lnTo>
                    <a:pt x="3544" y="1669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700"/>
                    <a:pt x="3515" y="1701"/>
                    <a:pt x="3513" y="1703"/>
                  </a:cubicBezTo>
                  <a:lnTo>
                    <a:pt x="3513" y="1703"/>
                  </a:lnTo>
                  <a:cubicBezTo>
                    <a:pt x="3516" y="1701"/>
                    <a:pt x="3517" y="1700"/>
                    <a:pt x="3519" y="1697"/>
                  </a:cubicBezTo>
                  <a:lnTo>
                    <a:pt x="3519" y="1697"/>
                  </a:lnTo>
                  <a:cubicBezTo>
                    <a:pt x="3518" y="1698"/>
                    <a:pt x="3518" y="1698"/>
                    <a:pt x="3518" y="1698"/>
                  </a:cubicBezTo>
                  <a:close/>
                  <a:moveTo>
                    <a:pt x="3453" y="1762"/>
                  </a:moveTo>
                  <a:lnTo>
                    <a:pt x="3453" y="1762"/>
                  </a:lnTo>
                  <a:cubicBezTo>
                    <a:pt x="3450" y="1766"/>
                    <a:pt x="3447" y="1768"/>
                    <a:pt x="3443" y="1772"/>
                  </a:cubicBezTo>
                  <a:lnTo>
                    <a:pt x="3443" y="1772"/>
                  </a:lnTo>
                  <a:cubicBezTo>
                    <a:pt x="3448" y="1768"/>
                    <a:pt x="3451" y="1765"/>
                    <a:pt x="3455" y="1761"/>
                  </a:cubicBezTo>
                  <a:lnTo>
                    <a:pt x="3455" y="1761"/>
                  </a:lnTo>
                  <a:cubicBezTo>
                    <a:pt x="3455" y="1761"/>
                    <a:pt x="3455" y="1762"/>
                    <a:pt x="3453" y="1762"/>
                  </a:cubicBezTo>
                  <a:close/>
                  <a:moveTo>
                    <a:pt x="3429" y="1785"/>
                  </a:moveTo>
                  <a:lnTo>
                    <a:pt x="3429" y="1785"/>
                  </a:lnTo>
                  <a:cubicBezTo>
                    <a:pt x="3425" y="1789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6" y="1787"/>
                    <a:pt x="3429" y="1784"/>
                  </a:cubicBezTo>
                  <a:lnTo>
                    <a:pt x="3429" y="1784"/>
                  </a:lnTo>
                  <a:lnTo>
                    <a:pt x="3429" y="1785"/>
                  </a:lnTo>
                  <a:close/>
                  <a:moveTo>
                    <a:pt x="3402" y="1807"/>
                  </a:moveTo>
                  <a:lnTo>
                    <a:pt x="3402" y="1807"/>
                  </a:lnTo>
                  <a:cubicBezTo>
                    <a:pt x="3399" y="1810"/>
                    <a:pt x="3395" y="1814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10"/>
                    <a:pt x="3403" y="1807"/>
                  </a:cubicBezTo>
                  <a:lnTo>
                    <a:pt x="3403" y="1807"/>
                  </a:lnTo>
                  <a:cubicBezTo>
                    <a:pt x="3403" y="1807"/>
                    <a:pt x="3403" y="1807"/>
                    <a:pt x="3402" y="1807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3"/>
                    <a:pt x="3367" y="1835"/>
                    <a:pt x="3363" y="1839"/>
                  </a:cubicBezTo>
                  <a:lnTo>
                    <a:pt x="3363" y="1839"/>
                  </a:lnTo>
                  <a:cubicBezTo>
                    <a:pt x="3368" y="1835"/>
                    <a:pt x="3372" y="1832"/>
                    <a:pt x="3375" y="1829"/>
                  </a:cubicBez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4"/>
                    <a:pt x="3338" y="1858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8"/>
                    <a:pt x="3342" y="1854"/>
                    <a:pt x="3347" y="1851"/>
                  </a:cubicBezTo>
                  <a:close/>
                  <a:moveTo>
                    <a:pt x="3317" y="1873"/>
                  </a:moveTo>
                  <a:lnTo>
                    <a:pt x="3317" y="1873"/>
                  </a:lnTo>
                  <a:cubicBezTo>
                    <a:pt x="3313" y="1875"/>
                    <a:pt x="3308" y="1879"/>
                    <a:pt x="3304" y="1882"/>
                  </a:cubicBezTo>
                  <a:lnTo>
                    <a:pt x="3304" y="1882"/>
                  </a:lnTo>
                  <a:cubicBezTo>
                    <a:pt x="3308" y="1879"/>
                    <a:pt x="3313" y="1875"/>
                    <a:pt x="3317" y="1873"/>
                  </a:cubicBezTo>
                  <a:close/>
                  <a:moveTo>
                    <a:pt x="3287" y="1894"/>
                  </a:moveTo>
                  <a:lnTo>
                    <a:pt x="3287" y="1894"/>
                  </a:lnTo>
                  <a:cubicBezTo>
                    <a:pt x="3281" y="1897"/>
                    <a:pt x="3277" y="1901"/>
                    <a:pt x="3272" y="1903"/>
                  </a:cubicBezTo>
                  <a:lnTo>
                    <a:pt x="3272" y="1903"/>
                  </a:lnTo>
                  <a:cubicBezTo>
                    <a:pt x="3277" y="1901"/>
                    <a:pt x="3281" y="1897"/>
                    <a:pt x="3287" y="1894"/>
                  </a:cubicBezTo>
                  <a:close/>
                  <a:moveTo>
                    <a:pt x="3254" y="1914"/>
                  </a:moveTo>
                  <a:lnTo>
                    <a:pt x="3254" y="1914"/>
                  </a:lnTo>
                  <a:cubicBezTo>
                    <a:pt x="3249" y="1918"/>
                    <a:pt x="3244" y="1921"/>
                    <a:pt x="3239" y="1924"/>
                  </a:cubicBezTo>
                  <a:lnTo>
                    <a:pt x="3239" y="1924"/>
                  </a:lnTo>
                  <a:lnTo>
                    <a:pt x="3239" y="1924"/>
                  </a:lnTo>
                  <a:lnTo>
                    <a:pt x="3239" y="1924"/>
                  </a:lnTo>
                  <a:cubicBezTo>
                    <a:pt x="3244" y="1921"/>
                    <a:pt x="3250" y="1918"/>
                    <a:pt x="3255" y="1914"/>
                  </a:cubicBezTo>
                  <a:lnTo>
                    <a:pt x="3255" y="1914"/>
                  </a:lnTo>
                  <a:cubicBezTo>
                    <a:pt x="3254" y="1914"/>
                    <a:pt x="3254" y="1914"/>
                    <a:pt x="3254" y="1914"/>
                  </a:cubicBezTo>
                  <a:close/>
                  <a:moveTo>
                    <a:pt x="3221" y="1935"/>
                  </a:moveTo>
                  <a:lnTo>
                    <a:pt x="3221" y="1935"/>
                  </a:lnTo>
                  <a:cubicBezTo>
                    <a:pt x="3214" y="1940"/>
                    <a:pt x="3206" y="1944"/>
                    <a:pt x="3199" y="1948"/>
                  </a:cubicBezTo>
                  <a:lnTo>
                    <a:pt x="3199" y="1948"/>
                  </a:lnTo>
                  <a:cubicBezTo>
                    <a:pt x="3206" y="1944"/>
                    <a:pt x="3214" y="1940"/>
                    <a:pt x="3222" y="1935"/>
                  </a:cubicBezTo>
                  <a:lnTo>
                    <a:pt x="3222" y="1935"/>
                  </a:lnTo>
                  <a:cubicBezTo>
                    <a:pt x="3222" y="1935"/>
                    <a:pt x="3222" y="1935"/>
                    <a:pt x="3221" y="1935"/>
                  </a:cubicBezTo>
                  <a:close/>
                  <a:moveTo>
                    <a:pt x="3152" y="1976"/>
                  </a:moveTo>
                  <a:lnTo>
                    <a:pt x="3152" y="1976"/>
                  </a:lnTo>
                  <a:cubicBezTo>
                    <a:pt x="3147" y="1978"/>
                    <a:pt x="3143" y="1980"/>
                    <a:pt x="3139" y="1983"/>
                  </a:cubicBezTo>
                  <a:lnTo>
                    <a:pt x="3139" y="1983"/>
                  </a:lnTo>
                  <a:lnTo>
                    <a:pt x="3139" y="1983"/>
                  </a:lnTo>
                  <a:lnTo>
                    <a:pt x="3139" y="1983"/>
                  </a:lnTo>
                  <a:cubicBezTo>
                    <a:pt x="3143" y="1980"/>
                    <a:pt x="3147" y="1978"/>
                    <a:pt x="3152" y="1976"/>
                  </a:cubicBezTo>
                  <a:close/>
                  <a:moveTo>
                    <a:pt x="3106" y="2000"/>
                  </a:moveTo>
                  <a:lnTo>
                    <a:pt x="3106" y="2000"/>
                  </a:lnTo>
                  <a:cubicBezTo>
                    <a:pt x="3102" y="2002"/>
                    <a:pt x="3098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8" y="2003"/>
                    <a:pt x="3102" y="2002"/>
                    <a:pt x="3106" y="2000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69"/>
                  </a:moveTo>
                  <a:lnTo>
                    <a:pt x="2953" y="2069"/>
                  </a:lnTo>
                  <a:cubicBezTo>
                    <a:pt x="2951" y="2071"/>
                    <a:pt x="2948" y="2072"/>
                    <a:pt x="2946" y="2073"/>
                  </a:cubicBezTo>
                  <a:lnTo>
                    <a:pt x="2946" y="2073"/>
                  </a:lnTo>
                  <a:cubicBezTo>
                    <a:pt x="2948" y="2072"/>
                    <a:pt x="2951" y="2070"/>
                    <a:pt x="2953" y="2069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7" y="2114"/>
                    <a:pt x="2839" y="2113"/>
                    <a:pt x="2843" y="2112"/>
                  </a:cubicBezTo>
                  <a:lnTo>
                    <a:pt x="2843" y="2112"/>
                  </a:lnTo>
                  <a:cubicBezTo>
                    <a:pt x="2839" y="2113"/>
                    <a:pt x="2837" y="2114"/>
                    <a:pt x="2833" y="2115"/>
                  </a:cubicBezTo>
                  <a:close/>
                  <a:moveTo>
                    <a:pt x="2784" y="2132"/>
                  </a:moveTo>
                  <a:lnTo>
                    <a:pt x="2784" y="2132"/>
                  </a:lnTo>
                  <a:lnTo>
                    <a:pt x="2784" y="2132"/>
                  </a:lnTo>
                  <a:cubicBezTo>
                    <a:pt x="2785" y="2131"/>
                    <a:pt x="2786" y="2131"/>
                    <a:pt x="2787" y="2131"/>
                  </a:cubicBezTo>
                  <a:lnTo>
                    <a:pt x="2787" y="2131"/>
                  </a:lnTo>
                  <a:cubicBezTo>
                    <a:pt x="2786" y="2131"/>
                    <a:pt x="2785" y="2131"/>
                    <a:pt x="2784" y="2132"/>
                  </a:cubicBezTo>
                  <a:close/>
                  <a:moveTo>
                    <a:pt x="2743" y="2145"/>
                  </a:moveTo>
                  <a:lnTo>
                    <a:pt x="2743" y="2145"/>
                  </a:lnTo>
                  <a:cubicBezTo>
                    <a:pt x="2739" y="2146"/>
                    <a:pt x="2736" y="2147"/>
                    <a:pt x="2733" y="2148"/>
                  </a:cubicBezTo>
                  <a:lnTo>
                    <a:pt x="2733" y="2148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6"/>
                    <a:pt x="2743" y="2145"/>
                  </a:cubicBezTo>
                  <a:close/>
                  <a:moveTo>
                    <a:pt x="2641" y="2174"/>
                  </a:moveTo>
                  <a:lnTo>
                    <a:pt x="2641" y="2174"/>
                  </a:lnTo>
                  <a:cubicBezTo>
                    <a:pt x="2640" y="2174"/>
                    <a:pt x="2640" y="2174"/>
                    <a:pt x="2640" y="2174"/>
                  </a:cubicBezTo>
                  <a:lnTo>
                    <a:pt x="2640" y="2174"/>
                  </a:lnTo>
                  <a:cubicBezTo>
                    <a:pt x="2645" y="2172"/>
                    <a:pt x="2650" y="2171"/>
                    <a:pt x="2654" y="2171"/>
                  </a:cubicBezTo>
                  <a:lnTo>
                    <a:pt x="2654" y="2171"/>
                  </a:lnTo>
                  <a:cubicBezTo>
                    <a:pt x="2650" y="2171"/>
                    <a:pt x="2645" y="2172"/>
                    <a:pt x="2641" y="2174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1"/>
                    <a:pt x="2609" y="2182"/>
                    <a:pt x="2607" y="2182"/>
                  </a:cubicBezTo>
                  <a:lnTo>
                    <a:pt x="2607" y="2182"/>
                  </a:lnTo>
                  <a:cubicBezTo>
                    <a:pt x="2609" y="2182"/>
                    <a:pt x="2612" y="2181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1"/>
                    <a:pt x="2567" y="2191"/>
                    <a:pt x="2564" y="2192"/>
                  </a:cubicBezTo>
                  <a:lnTo>
                    <a:pt x="2564" y="2192"/>
                  </a:lnTo>
                  <a:cubicBezTo>
                    <a:pt x="2567" y="2191"/>
                    <a:pt x="2569" y="2191"/>
                    <a:pt x="2572" y="2190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6" y="2201"/>
                    <a:pt x="2523" y="2202"/>
                    <a:pt x="2521" y="2202"/>
                  </a:cubicBezTo>
                  <a:lnTo>
                    <a:pt x="2521" y="2202"/>
                  </a:lnTo>
                  <a:cubicBezTo>
                    <a:pt x="2523" y="2202"/>
                    <a:pt x="2526" y="2201"/>
                    <a:pt x="2528" y="2200"/>
                  </a:cubicBezTo>
                  <a:close/>
                  <a:moveTo>
                    <a:pt x="2484" y="2210"/>
                  </a:moveTo>
                  <a:lnTo>
                    <a:pt x="2484" y="2210"/>
                  </a:lnTo>
                  <a:close/>
                  <a:moveTo>
                    <a:pt x="2422" y="2221"/>
                  </a:moveTo>
                  <a:lnTo>
                    <a:pt x="2422" y="2221"/>
                  </a:lnTo>
                  <a:lnTo>
                    <a:pt x="2422" y="2221"/>
                  </a:lnTo>
                  <a:lnTo>
                    <a:pt x="2422" y="2221"/>
                  </a:lnTo>
                  <a:cubicBezTo>
                    <a:pt x="2428" y="2220"/>
                    <a:pt x="2435" y="2219"/>
                    <a:pt x="2440" y="2218"/>
                  </a:cubicBezTo>
                  <a:lnTo>
                    <a:pt x="2440" y="2218"/>
                  </a:lnTo>
                  <a:cubicBezTo>
                    <a:pt x="2435" y="2219"/>
                    <a:pt x="2428" y="2220"/>
                    <a:pt x="2422" y="2221"/>
                  </a:cubicBezTo>
                  <a:close/>
                  <a:moveTo>
                    <a:pt x="2368" y="2231"/>
                  </a:moveTo>
                  <a:lnTo>
                    <a:pt x="2368" y="2231"/>
                  </a:lnTo>
                  <a:lnTo>
                    <a:pt x="2368" y="2231"/>
                  </a:lnTo>
                  <a:cubicBezTo>
                    <a:pt x="2373" y="2230"/>
                    <a:pt x="2376" y="2229"/>
                    <a:pt x="2381" y="2228"/>
                  </a:cubicBezTo>
                  <a:lnTo>
                    <a:pt x="2381" y="2228"/>
                  </a:lnTo>
                  <a:cubicBezTo>
                    <a:pt x="2376" y="2229"/>
                    <a:pt x="2373" y="2230"/>
                    <a:pt x="2368" y="2231"/>
                  </a:cubicBezTo>
                  <a:close/>
                  <a:moveTo>
                    <a:pt x="2316" y="2238"/>
                  </a:moveTo>
                  <a:lnTo>
                    <a:pt x="2316" y="2238"/>
                  </a:lnTo>
                  <a:cubicBezTo>
                    <a:pt x="2314" y="2238"/>
                    <a:pt x="2312" y="2238"/>
                    <a:pt x="2310" y="2239"/>
                  </a:cubicBezTo>
                  <a:lnTo>
                    <a:pt x="2310" y="2239"/>
                  </a:lnTo>
                  <a:cubicBezTo>
                    <a:pt x="2312" y="2238"/>
                    <a:pt x="2314" y="2238"/>
                    <a:pt x="2316" y="2238"/>
                  </a:cubicBezTo>
                  <a:close/>
                  <a:moveTo>
                    <a:pt x="2261" y="2245"/>
                  </a:moveTo>
                  <a:lnTo>
                    <a:pt x="2261" y="2245"/>
                  </a:lnTo>
                  <a:cubicBezTo>
                    <a:pt x="2256" y="2246"/>
                    <a:pt x="2251" y="2246"/>
                    <a:pt x="2246" y="2247"/>
                  </a:cubicBezTo>
                  <a:lnTo>
                    <a:pt x="2246" y="2247"/>
                  </a:lnTo>
                  <a:lnTo>
                    <a:pt x="2246" y="2247"/>
                  </a:lnTo>
                  <a:cubicBezTo>
                    <a:pt x="2251" y="2246"/>
                    <a:pt x="2256" y="2246"/>
                    <a:pt x="2261" y="2245"/>
                  </a:cubicBez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0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0" y="2257"/>
                    <a:pt x="2142" y="2257"/>
                  </a:cubicBezTo>
                  <a:close/>
                  <a:moveTo>
                    <a:pt x="2094" y="2261"/>
                  </a:moveTo>
                  <a:lnTo>
                    <a:pt x="2094" y="2261"/>
                  </a:lnTo>
                  <a:cubicBezTo>
                    <a:pt x="2090" y="2261"/>
                    <a:pt x="2086" y="2262"/>
                    <a:pt x="2082" y="2262"/>
                  </a:cubicBezTo>
                  <a:lnTo>
                    <a:pt x="2082" y="2262"/>
                  </a:lnTo>
                  <a:cubicBezTo>
                    <a:pt x="2086" y="2262"/>
                    <a:pt x="2090" y="2261"/>
                    <a:pt x="2094" y="2261"/>
                  </a:cubicBezTo>
                  <a:close/>
                  <a:moveTo>
                    <a:pt x="1951" y="2268"/>
                  </a:moveTo>
                  <a:lnTo>
                    <a:pt x="1951" y="2268"/>
                  </a:lnTo>
                  <a:cubicBezTo>
                    <a:pt x="1944" y="2268"/>
                    <a:pt x="1937" y="2268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8"/>
                    <a:pt x="1944" y="2268"/>
                    <a:pt x="1951" y="2268"/>
                  </a:cubicBezTo>
                  <a:close/>
                  <a:moveTo>
                    <a:pt x="1884" y="2269"/>
                  </a:moveTo>
                  <a:lnTo>
                    <a:pt x="1884" y="2269"/>
                  </a:lnTo>
                  <a:lnTo>
                    <a:pt x="1884" y="2269"/>
                  </a:lnTo>
                  <a:cubicBezTo>
                    <a:pt x="1886" y="2269"/>
                    <a:pt x="1889" y="2269"/>
                    <a:pt x="1891" y="2268"/>
                  </a:cubicBezTo>
                  <a:lnTo>
                    <a:pt x="1891" y="2268"/>
                  </a:lnTo>
                  <a:cubicBezTo>
                    <a:pt x="1889" y="2269"/>
                    <a:pt x="1886" y="2269"/>
                    <a:pt x="1884" y="2269"/>
                  </a:cubicBezTo>
                  <a:close/>
                  <a:moveTo>
                    <a:pt x="1858" y="2268"/>
                  </a:moveTo>
                  <a:lnTo>
                    <a:pt x="1858" y="2268"/>
                  </a:lnTo>
                  <a:cubicBezTo>
                    <a:pt x="1851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2" y="2268"/>
                    <a:pt x="1858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9" y="2264"/>
                    <a:pt x="1703" y="2263"/>
                  </a:cubicBezTo>
                  <a:lnTo>
                    <a:pt x="1703" y="2263"/>
                  </a:lnTo>
                  <a:cubicBezTo>
                    <a:pt x="1709" y="2264"/>
                    <a:pt x="1715" y="2264"/>
                    <a:pt x="1721" y="2264"/>
                  </a:cubicBezTo>
                  <a:lnTo>
                    <a:pt x="1721" y="2264"/>
                  </a:lnTo>
                  <a:cubicBezTo>
                    <a:pt x="1721" y="2264"/>
                    <a:pt x="1721" y="2264"/>
                    <a:pt x="1720" y="2264"/>
                  </a:cubicBezTo>
                  <a:close/>
                  <a:moveTo>
                    <a:pt x="1475" y="2244"/>
                  </a:moveTo>
                  <a:lnTo>
                    <a:pt x="1475" y="2244"/>
                  </a:lnTo>
                  <a:cubicBezTo>
                    <a:pt x="1474" y="2244"/>
                    <a:pt x="1472" y="2242"/>
                    <a:pt x="1471" y="2242"/>
                  </a:cubicBezTo>
                  <a:lnTo>
                    <a:pt x="1471" y="2242"/>
                  </a:lnTo>
                  <a:cubicBezTo>
                    <a:pt x="1470" y="2242"/>
                    <a:pt x="1470" y="2242"/>
                    <a:pt x="1470" y="2242"/>
                  </a:cubicBezTo>
                  <a:lnTo>
                    <a:pt x="1470" y="2242"/>
                  </a:lnTo>
                  <a:cubicBezTo>
                    <a:pt x="1471" y="2242"/>
                    <a:pt x="1473" y="2244"/>
                    <a:pt x="1475" y="2244"/>
                  </a:cubicBezTo>
                  <a:close/>
                  <a:moveTo>
                    <a:pt x="1340" y="2224"/>
                  </a:moveTo>
                  <a:lnTo>
                    <a:pt x="1340" y="2224"/>
                  </a:lnTo>
                  <a:cubicBezTo>
                    <a:pt x="1333" y="2222"/>
                    <a:pt x="1328" y="2221"/>
                    <a:pt x="1322" y="2220"/>
                  </a:cubicBezTo>
                  <a:lnTo>
                    <a:pt x="1322" y="2220"/>
                  </a:lnTo>
                  <a:lnTo>
                    <a:pt x="1322" y="2220"/>
                  </a:lnTo>
                  <a:lnTo>
                    <a:pt x="1322" y="2220"/>
                  </a:lnTo>
                  <a:cubicBezTo>
                    <a:pt x="1328" y="2221"/>
                    <a:pt x="1333" y="2222"/>
                    <a:pt x="1340" y="2224"/>
                  </a:cubicBez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4"/>
                    <a:pt x="1282" y="2213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3"/>
                    <a:pt x="1289" y="2214"/>
                    <a:pt x="1295" y="2215"/>
                  </a:cubicBezTo>
                  <a:lnTo>
                    <a:pt x="1295" y="2215"/>
                  </a:lnTo>
                  <a:lnTo>
                    <a:pt x="1295" y="2215"/>
                  </a:ln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cubicBezTo>
                    <a:pt x="1188" y="2193"/>
                    <a:pt x="1192" y="2194"/>
                    <a:pt x="1195" y="2194"/>
                  </a:cubicBezTo>
                  <a:lnTo>
                    <a:pt x="1195" y="2194"/>
                  </a:lnTo>
                  <a:cubicBezTo>
                    <a:pt x="1192" y="2194"/>
                    <a:pt x="1189" y="2193"/>
                    <a:pt x="1186" y="2192"/>
                  </a:cubicBezTo>
                  <a:lnTo>
                    <a:pt x="1295" y="2215"/>
                  </a:ln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4"/>
                    <a:pt x="1147" y="2184"/>
                    <a:pt x="1142" y="2182"/>
                  </a:cubicBezTo>
                  <a:lnTo>
                    <a:pt x="1142" y="2182"/>
                  </a:lnTo>
                  <a:cubicBezTo>
                    <a:pt x="1147" y="2184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1"/>
                    <a:pt x="991" y="2140"/>
                  </a:cubicBezTo>
                  <a:lnTo>
                    <a:pt x="991" y="2140"/>
                  </a:lnTo>
                  <a:cubicBezTo>
                    <a:pt x="993" y="2141"/>
                    <a:pt x="995" y="2141"/>
                    <a:pt x="998" y="2142"/>
                  </a:cubicBezTo>
                  <a:close/>
                  <a:moveTo>
                    <a:pt x="679" y="2018"/>
                  </a:moveTo>
                  <a:lnTo>
                    <a:pt x="679" y="2018"/>
                  </a:lnTo>
                  <a:lnTo>
                    <a:pt x="679" y="2018"/>
                  </a:lnTo>
                  <a:cubicBezTo>
                    <a:pt x="681" y="2018"/>
                    <a:pt x="682" y="2019"/>
                    <a:pt x="683" y="2020"/>
                  </a:cubicBezTo>
                  <a:lnTo>
                    <a:pt x="683" y="2020"/>
                  </a:lnTo>
                  <a:cubicBezTo>
                    <a:pt x="682" y="2019"/>
                    <a:pt x="681" y="2018"/>
                    <a:pt x="679" y="2018"/>
                  </a:cubicBezTo>
                  <a:close/>
                  <a:moveTo>
                    <a:pt x="3735" y="1203"/>
                  </a:moveTo>
                  <a:lnTo>
                    <a:pt x="3735" y="1203"/>
                  </a:lnTo>
                  <a:cubicBezTo>
                    <a:pt x="3742" y="921"/>
                    <a:pt x="3558" y="638"/>
                    <a:pt x="3186" y="423"/>
                  </a:cubicBezTo>
                  <a:lnTo>
                    <a:pt x="3186" y="423"/>
                  </a:lnTo>
                  <a:cubicBezTo>
                    <a:pt x="2453" y="0"/>
                    <a:pt x="1272" y="0"/>
                    <a:pt x="545" y="423"/>
                  </a:cubicBezTo>
                  <a:lnTo>
                    <a:pt x="545" y="423"/>
                  </a:lnTo>
                  <a:cubicBezTo>
                    <a:pt x="183" y="633"/>
                    <a:pt x="2" y="909"/>
                    <a:pt x="3" y="1185"/>
                  </a:cubicBezTo>
                  <a:lnTo>
                    <a:pt x="3" y="1185"/>
                  </a:lnTo>
                  <a:cubicBezTo>
                    <a:pt x="3" y="1183"/>
                    <a:pt x="3" y="1183"/>
                    <a:pt x="3" y="1182"/>
                  </a:cubicBezTo>
                  <a:lnTo>
                    <a:pt x="1" y="1638"/>
                  </a:lnTo>
                  <a:lnTo>
                    <a:pt x="1" y="1638"/>
                  </a:lnTo>
                  <a:cubicBezTo>
                    <a:pt x="0" y="1917"/>
                    <a:pt x="185" y="2196"/>
                    <a:pt x="552" y="2409"/>
                  </a:cubicBezTo>
                  <a:lnTo>
                    <a:pt x="552" y="2409"/>
                  </a:lnTo>
                  <a:cubicBezTo>
                    <a:pt x="572" y="2420"/>
                    <a:pt x="592" y="2432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6" y="2444"/>
                    <a:pt x="618" y="2446"/>
                  </a:cubicBezTo>
                  <a:lnTo>
                    <a:pt x="618" y="2446"/>
                  </a:lnTo>
                  <a:cubicBezTo>
                    <a:pt x="638" y="2455"/>
                    <a:pt x="658" y="2465"/>
                    <a:pt x="678" y="2475"/>
                  </a:cubicBezTo>
                  <a:lnTo>
                    <a:pt x="678" y="2475"/>
                  </a:lnTo>
                  <a:cubicBezTo>
                    <a:pt x="681" y="2476"/>
                    <a:pt x="683" y="2478"/>
                    <a:pt x="687" y="2479"/>
                  </a:cubicBezTo>
                  <a:lnTo>
                    <a:pt x="687" y="2479"/>
                  </a:lnTo>
                  <a:cubicBezTo>
                    <a:pt x="706" y="2488"/>
                    <a:pt x="726" y="2498"/>
                    <a:pt x="746" y="2506"/>
                  </a:cubicBezTo>
                  <a:lnTo>
                    <a:pt x="746" y="2506"/>
                  </a:lnTo>
                  <a:cubicBezTo>
                    <a:pt x="750" y="2508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7" y="2520"/>
                    <a:pt x="796" y="2528"/>
                    <a:pt x="817" y="2536"/>
                  </a:cubicBezTo>
                  <a:lnTo>
                    <a:pt x="817" y="2536"/>
                  </a:lnTo>
                  <a:cubicBezTo>
                    <a:pt x="819" y="2537"/>
                    <a:pt x="820" y="2537"/>
                    <a:pt x="822" y="2538"/>
                  </a:cubicBezTo>
                  <a:lnTo>
                    <a:pt x="822" y="2538"/>
                  </a:lnTo>
                  <a:cubicBezTo>
                    <a:pt x="824" y="2538"/>
                    <a:pt x="827" y="2539"/>
                    <a:pt x="830" y="2541"/>
                  </a:cubicBezTo>
                  <a:lnTo>
                    <a:pt x="830" y="2541"/>
                  </a:lnTo>
                  <a:cubicBezTo>
                    <a:pt x="843" y="2545"/>
                    <a:pt x="856" y="2551"/>
                    <a:pt x="870" y="2556"/>
                  </a:cubicBezTo>
                  <a:lnTo>
                    <a:pt x="870" y="2556"/>
                  </a:lnTo>
                  <a:cubicBezTo>
                    <a:pt x="873" y="2557"/>
                    <a:pt x="877" y="2559"/>
                    <a:pt x="880" y="2560"/>
                  </a:cubicBezTo>
                  <a:lnTo>
                    <a:pt x="880" y="2560"/>
                  </a:lnTo>
                  <a:cubicBezTo>
                    <a:pt x="897" y="2566"/>
                    <a:pt x="913" y="2572"/>
                    <a:pt x="930" y="2578"/>
                  </a:cubicBezTo>
                  <a:lnTo>
                    <a:pt x="930" y="2578"/>
                  </a:lnTo>
                  <a:cubicBezTo>
                    <a:pt x="934" y="2578"/>
                    <a:pt x="938" y="2580"/>
                    <a:pt x="941" y="2581"/>
                  </a:cubicBezTo>
                  <a:lnTo>
                    <a:pt x="941" y="2581"/>
                  </a:lnTo>
                  <a:cubicBezTo>
                    <a:pt x="955" y="2585"/>
                    <a:pt x="969" y="2590"/>
                    <a:pt x="982" y="2594"/>
                  </a:cubicBezTo>
                  <a:lnTo>
                    <a:pt x="982" y="2594"/>
                  </a:lnTo>
                  <a:cubicBezTo>
                    <a:pt x="987" y="2596"/>
                    <a:pt x="992" y="2598"/>
                    <a:pt x="996" y="2599"/>
                  </a:cubicBezTo>
                  <a:lnTo>
                    <a:pt x="996" y="2599"/>
                  </a:lnTo>
                  <a:cubicBezTo>
                    <a:pt x="1013" y="2604"/>
                    <a:pt x="1031" y="2609"/>
                    <a:pt x="1047" y="2614"/>
                  </a:cubicBezTo>
                  <a:lnTo>
                    <a:pt x="1047" y="2614"/>
                  </a:lnTo>
                  <a:cubicBezTo>
                    <a:pt x="1048" y="2614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5"/>
                    <a:pt x="1053" y="2616"/>
                    <a:pt x="1056" y="2616"/>
                  </a:cubicBezTo>
                  <a:lnTo>
                    <a:pt x="1056" y="2616"/>
                  </a:lnTo>
                  <a:cubicBezTo>
                    <a:pt x="1068" y="2619"/>
                    <a:pt x="1080" y="2623"/>
                    <a:pt x="1093" y="2626"/>
                  </a:cubicBezTo>
                  <a:lnTo>
                    <a:pt x="1093" y="2626"/>
                  </a:lnTo>
                  <a:cubicBezTo>
                    <a:pt x="1098" y="2628"/>
                    <a:pt x="1103" y="2629"/>
                    <a:pt x="1108" y="2631"/>
                  </a:cubicBezTo>
                  <a:lnTo>
                    <a:pt x="1108" y="2631"/>
                  </a:lnTo>
                  <a:cubicBezTo>
                    <a:pt x="1119" y="2633"/>
                    <a:pt x="1128" y="2636"/>
                    <a:pt x="1138" y="2638"/>
                  </a:cubicBezTo>
                  <a:lnTo>
                    <a:pt x="1138" y="2638"/>
                  </a:lnTo>
                  <a:cubicBezTo>
                    <a:pt x="1144" y="2640"/>
                    <a:pt x="1150" y="2641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4" y="2647"/>
                    <a:pt x="1184" y="2649"/>
                  </a:cubicBezTo>
                  <a:lnTo>
                    <a:pt x="1184" y="2649"/>
                  </a:lnTo>
                  <a:cubicBezTo>
                    <a:pt x="1190" y="2651"/>
                    <a:pt x="1196" y="2652"/>
                    <a:pt x="1202" y="2654"/>
                  </a:cubicBezTo>
                  <a:lnTo>
                    <a:pt x="1202" y="2654"/>
                  </a:lnTo>
                  <a:cubicBezTo>
                    <a:pt x="1212" y="2655"/>
                    <a:pt x="1222" y="2658"/>
                    <a:pt x="1232" y="2659"/>
                  </a:cubicBezTo>
                  <a:lnTo>
                    <a:pt x="1232" y="2659"/>
                  </a:lnTo>
                  <a:cubicBezTo>
                    <a:pt x="1235" y="2660"/>
                    <a:pt x="1240" y="2661"/>
                    <a:pt x="1243" y="2662"/>
                  </a:cubicBezTo>
                  <a:lnTo>
                    <a:pt x="1243" y="2662"/>
                  </a:lnTo>
                  <a:cubicBezTo>
                    <a:pt x="1246" y="2662"/>
                    <a:pt x="1248" y="2663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6" y="2666"/>
                    <a:pt x="1274" y="2668"/>
                  </a:cubicBezTo>
                  <a:lnTo>
                    <a:pt x="1274" y="2668"/>
                  </a:lnTo>
                  <a:cubicBezTo>
                    <a:pt x="1281" y="2670"/>
                    <a:pt x="1287" y="2671"/>
                    <a:pt x="1294" y="2672"/>
                  </a:cubicBezTo>
                  <a:lnTo>
                    <a:pt x="1294" y="2672"/>
                  </a:lnTo>
                  <a:cubicBezTo>
                    <a:pt x="1302" y="2673"/>
                    <a:pt x="1312" y="2675"/>
                    <a:pt x="1321" y="2677"/>
                  </a:cubicBezTo>
                  <a:lnTo>
                    <a:pt x="1321" y="2677"/>
                  </a:lnTo>
                  <a:cubicBezTo>
                    <a:pt x="1326" y="2678"/>
                    <a:pt x="1333" y="2679"/>
                    <a:pt x="1339" y="2680"/>
                  </a:cubicBezTo>
                  <a:lnTo>
                    <a:pt x="1339" y="2680"/>
                  </a:lnTo>
                  <a:cubicBezTo>
                    <a:pt x="1348" y="2682"/>
                    <a:pt x="1357" y="2683"/>
                    <a:pt x="1367" y="2685"/>
                  </a:cubicBezTo>
                  <a:lnTo>
                    <a:pt x="1367" y="2685"/>
                  </a:lnTo>
                  <a:cubicBezTo>
                    <a:pt x="1373" y="2686"/>
                    <a:pt x="1378" y="2687"/>
                    <a:pt x="1384" y="2687"/>
                  </a:cubicBezTo>
                  <a:lnTo>
                    <a:pt x="1384" y="2687"/>
                  </a:lnTo>
                  <a:cubicBezTo>
                    <a:pt x="1396" y="2689"/>
                    <a:pt x="1407" y="2691"/>
                    <a:pt x="1418" y="2693"/>
                  </a:cubicBezTo>
                  <a:lnTo>
                    <a:pt x="1418" y="2693"/>
                  </a:lnTo>
                  <a:cubicBezTo>
                    <a:pt x="1421" y="2694"/>
                    <a:pt x="1425" y="2694"/>
                    <a:pt x="1428" y="2694"/>
                  </a:cubicBezTo>
                  <a:lnTo>
                    <a:pt x="1428" y="2694"/>
                  </a:lnTo>
                  <a:cubicBezTo>
                    <a:pt x="1428" y="2694"/>
                    <a:pt x="1428" y="2694"/>
                    <a:pt x="1429" y="2694"/>
                  </a:cubicBezTo>
                  <a:lnTo>
                    <a:pt x="1429" y="2694"/>
                  </a:lnTo>
                  <a:cubicBezTo>
                    <a:pt x="1442" y="2696"/>
                    <a:pt x="1456" y="2698"/>
                    <a:pt x="1470" y="2700"/>
                  </a:cubicBezTo>
                  <a:lnTo>
                    <a:pt x="1470" y="2700"/>
                  </a:lnTo>
                  <a:cubicBezTo>
                    <a:pt x="1471" y="2700"/>
                    <a:pt x="1472" y="2700"/>
                    <a:pt x="1474" y="2700"/>
                  </a:cubicBezTo>
                  <a:lnTo>
                    <a:pt x="1474" y="2700"/>
                  </a:lnTo>
                  <a:cubicBezTo>
                    <a:pt x="1488" y="2702"/>
                    <a:pt x="1503" y="2704"/>
                    <a:pt x="1518" y="2706"/>
                  </a:cubicBezTo>
                  <a:lnTo>
                    <a:pt x="1518" y="2706"/>
                  </a:lnTo>
                  <a:cubicBezTo>
                    <a:pt x="1523" y="2707"/>
                    <a:pt x="1529" y="2707"/>
                    <a:pt x="1533" y="2707"/>
                  </a:cubicBezTo>
                  <a:lnTo>
                    <a:pt x="1533" y="2707"/>
                  </a:lnTo>
                  <a:cubicBezTo>
                    <a:pt x="1543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2"/>
                    <a:pt x="1582" y="2712"/>
                  </a:cubicBezTo>
                  <a:lnTo>
                    <a:pt x="1582" y="2712"/>
                  </a:lnTo>
                  <a:cubicBezTo>
                    <a:pt x="1590" y="2712"/>
                    <a:pt x="1599" y="2714"/>
                    <a:pt x="1608" y="2714"/>
                  </a:cubicBezTo>
                  <a:lnTo>
                    <a:pt x="1608" y="2714"/>
                  </a:lnTo>
                  <a:cubicBezTo>
                    <a:pt x="1609" y="2714"/>
                    <a:pt x="1609" y="2714"/>
                    <a:pt x="1609" y="2714"/>
                  </a:cubicBezTo>
                  <a:lnTo>
                    <a:pt x="1609" y="2714"/>
                  </a:lnTo>
                  <a:cubicBezTo>
                    <a:pt x="1616" y="2715"/>
                    <a:pt x="1622" y="2715"/>
                    <a:pt x="1628" y="2716"/>
                  </a:cubicBezTo>
                  <a:lnTo>
                    <a:pt x="1628" y="2716"/>
                  </a:lnTo>
                  <a:cubicBezTo>
                    <a:pt x="1636" y="2717"/>
                    <a:pt x="1644" y="2717"/>
                    <a:pt x="1653" y="2718"/>
                  </a:cubicBezTo>
                  <a:lnTo>
                    <a:pt x="1653" y="2718"/>
                  </a:lnTo>
                  <a:cubicBezTo>
                    <a:pt x="1660" y="2718"/>
                    <a:pt x="1667" y="2719"/>
                    <a:pt x="1673" y="2719"/>
                  </a:cubicBezTo>
                  <a:lnTo>
                    <a:pt x="1673" y="2719"/>
                  </a:lnTo>
                  <a:cubicBezTo>
                    <a:pt x="1682" y="2719"/>
                    <a:pt x="1690" y="2720"/>
                    <a:pt x="1698" y="2720"/>
                  </a:cubicBezTo>
                  <a:lnTo>
                    <a:pt x="1698" y="2720"/>
                  </a:lnTo>
                  <a:cubicBezTo>
                    <a:pt x="1705" y="2721"/>
                    <a:pt x="1712" y="2721"/>
                    <a:pt x="1719" y="2721"/>
                  </a:cubicBezTo>
                  <a:lnTo>
                    <a:pt x="1719" y="2721"/>
                  </a:lnTo>
                  <a:cubicBezTo>
                    <a:pt x="1727" y="2722"/>
                    <a:pt x="1736" y="2722"/>
                    <a:pt x="1743" y="2723"/>
                  </a:cubicBezTo>
                  <a:lnTo>
                    <a:pt x="1743" y="2723"/>
                  </a:lnTo>
                  <a:cubicBezTo>
                    <a:pt x="1750" y="2723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4"/>
                    <a:pt x="1781" y="2724"/>
                    <a:pt x="1789" y="2724"/>
                  </a:cubicBezTo>
                  <a:lnTo>
                    <a:pt x="1789" y="2724"/>
                  </a:lnTo>
                  <a:cubicBezTo>
                    <a:pt x="1791" y="2724"/>
                    <a:pt x="1792" y="2724"/>
                    <a:pt x="1794" y="2725"/>
                  </a:cubicBezTo>
                  <a:lnTo>
                    <a:pt x="1794" y="2725"/>
                  </a:lnTo>
                  <a:cubicBezTo>
                    <a:pt x="1798" y="2725"/>
                    <a:pt x="1803" y="2725"/>
                    <a:pt x="1809" y="2725"/>
                  </a:cubicBezTo>
                  <a:lnTo>
                    <a:pt x="1809" y="2725"/>
                  </a:lnTo>
                  <a:cubicBezTo>
                    <a:pt x="1817" y="2725"/>
                    <a:pt x="1827" y="2725"/>
                    <a:pt x="1836" y="2725"/>
                  </a:cubicBezTo>
                  <a:lnTo>
                    <a:pt x="1836" y="2725"/>
                  </a:lnTo>
                  <a:cubicBezTo>
                    <a:pt x="1843" y="2725"/>
                    <a:pt x="1850" y="2725"/>
                    <a:pt x="1856" y="2726"/>
                  </a:cubicBezTo>
                  <a:lnTo>
                    <a:pt x="1856" y="2726"/>
                  </a:lnTo>
                  <a:cubicBezTo>
                    <a:pt x="1865" y="2726"/>
                    <a:pt x="1873" y="2726"/>
                    <a:pt x="1882" y="2726"/>
                  </a:cubicBezTo>
                  <a:lnTo>
                    <a:pt x="1882" y="2726"/>
                  </a:lnTo>
                  <a:cubicBezTo>
                    <a:pt x="1889" y="2726"/>
                    <a:pt x="1896" y="2726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5"/>
                    <a:pt x="1943" y="2725"/>
                    <a:pt x="1950" y="2725"/>
                  </a:cubicBezTo>
                  <a:lnTo>
                    <a:pt x="1950" y="2725"/>
                  </a:lnTo>
                  <a:cubicBezTo>
                    <a:pt x="1958" y="2724"/>
                    <a:pt x="1966" y="2724"/>
                    <a:pt x="1975" y="2724"/>
                  </a:cubicBezTo>
                  <a:lnTo>
                    <a:pt x="1975" y="2724"/>
                  </a:lnTo>
                  <a:cubicBezTo>
                    <a:pt x="1979" y="2724"/>
                    <a:pt x="1981" y="2724"/>
                    <a:pt x="1985" y="2724"/>
                  </a:cubicBezTo>
                  <a:lnTo>
                    <a:pt x="1985" y="2724"/>
                  </a:lnTo>
                  <a:cubicBezTo>
                    <a:pt x="1988" y="2723"/>
                    <a:pt x="1992" y="2723"/>
                    <a:pt x="1995" y="2723"/>
                  </a:cubicBezTo>
                  <a:lnTo>
                    <a:pt x="1995" y="2723"/>
                  </a:lnTo>
                  <a:cubicBezTo>
                    <a:pt x="2005" y="2723"/>
                    <a:pt x="2015" y="2722"/>
                    <a:pt x="2025" y="2722"/>
                  </a:cubicBezTo>
                  <a:lnTo>
                    <a:pt x="2025" y="2722"/>
                  </a:lnTo>
                  <a:cubicBezTo>
                    <a:pt x="2032" y="2721"/>
                    <a:pt x="2038" y="2721"/>
                    <a:pt x="2044" y="2720"/>
                  </a:cubicBezTo>
                  <a:lnTo>
                    <a:pt x="2044" y="2720"/>
                  </a:lnTo>
                  <a:cubicBezTo>
                    <a:pt x="2055" y="2720"/>
                    <a:pt x="2065" y="2719"/>
                    <a:pt x="2076" y="2719"/>
                  </a:cubicBezTo>
                  <a:lnTo>
                    <a:pt x="2076" y="2719"/>
                  </a:lnTo>
                  <a:cubicBezTo>
                    <a:pt x="2081" y="2719"/>
                    <a:pt x="2087" y="2719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20" y="2716"/>
                    <a:pt x="2134" y="2715"/>
                  </a:cubicBezTo>
                  <a:lnTo>
                    <a:pt x="2134" y="2715"/>
                  </a:lnTo>
                  <a:cubicBezTo>
                    <a:pt x="2136" y="2714"/>
                    <a:pt x="2139" y="2714"/>
                    <a:pt x="2141" y="2714"/>
                  </a:cubicBezTo>
                  <a:lnTo>
                    <a:pt x="2141" y="2714"/>
                  </a:lnTo>
                  <a:cubicBezTo>
                    <a:pt x="2157" y="2712"/>
                    <a:pt x="2173" y="2712"/>
                    <a:pt x="2189" y="2710"/>
                  </a:cubicBezTo>
                  <a:lnTo>
                    <a:pt x="2189" y="2710"/>
                  </a:lnTo>
                  <a:cubicBezTo>
                    <a:pt x="2190" y="2710"/>
                    <a:pt x="2191" y="2710"/>
                    <a:pt x="2192" y="2710"/>
                  </a:cubicBezTo>
                  <a:lnTo>
                    <a:pt x="2192" y="2710"/>
                  </a:lnTo>
                  <a:cubicBezTo>
                    <a:pt x="2194" y="2709"/>
                    <a:pt x="2197" y="2709"/>
                    <a:pt x="2199" y="2709"/>
                  </a:cubicBezTo>
                  <a:lnTo>
                    <a:pt x="2199" y="2709"/>
                  </a:lnTo>
                  <a:cubicBezTo>
                    <a:pt x="2214" y="2707"/>
                    <a:pt x="2229" y="2706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3"/>
                    <a:pt x="2261" y="2702"/>
                  </a:cubicBezTo>
                  <a:lnTo>
                    <a:pt x="2261" y="2702"/>
                  </a:lnTo>
                  <a:cubicBezTo>
                    <a:pt x="2274" y="2700"/>
                    <a:pt x="2289" y="2699"/>
                    <a:pt x="2303" y="2697"/>
                  </a:cubicBezTo>
                  <a:lnTo>
                    <a:pt x="2303" y="2697"/>
                  </a:lnTo>
                  <a:cubicBezTo>
                    <a:pt x="2307" y="2696"/>
                    <a:pt x="2311" y="2695"/>
                    <a:pt x="2315" y="2695"/>
                  </a:cubicBezTo>
                  <a:lnTo>
                    <a:pt x="2315" y="2695"/>
                  </a:lnTo>
                  <a:cubicBezTo>
                    <a:pt x="2332" y="2693"/>
                    <a:pt x="2350" y="2690"/>
                    <a:pt x="2368" y="2687"/>
                  </a:cubicBezTo>
                  <a:lnTo>
                    <a:pt x="2368" y="2687"/>
                  </a:lnTo>
                  <a:cubicBezTo>
                    <a:pt x="2372" y="2687"/>
                    <a:pt x="2376" y="2686"/>
                    <a:pt x="2381" y="2685"/>
                  </a:cubicBezTo>
                  <a:lnTo>
                    <a:pt x="2381" y="2685"/>
                  </a:lnTo>
                  <a:cubicBezTo>
                    <a:pt x="2393" y="2683"/>
                    <a:pt x="2407" y="2680"/>
                    <a:pt x="2421" y="2678"/>
                  </a:cubicBezTo>
                  <a:lnTo>
                    <a:pt x="2421" y="2678"/>
                  </a:lnTo>
                  <a:cubicBezTo>
                    <a:pt x="2424" y="2678"/>
                    <a:pt x="2427" y="2677"/>
                    <a:pt x="2430" y="2677"/>
                  </a:cubicBezTo>
                  <a:lnTo>
                    <a:pt x="2430" y="2677"/>
                  </a:lnTo>
                  <a:cubicBezTo>
                    <a:pt x="2433" y="2676"/>
                    <a:pt x="2436" y="2675"/>
                    <a:pt x="2439" y="2675"/>
                  </a:cubicBezTo>
                  <a:lnTo>
                    <a:pt x="2439" y="2675"/>
                  </a:lnTo>
                  <a:cubicBezTo>
                    <a:pt x="2447" y="2673"/>
                    <a:pt x="2455" y="2672"/>
                    <a:pt x="2463" y="2670"/>
                  </a:cubicBezTo>
                  <a:lnTo>
                    <a:pt x="2463" y="2670"/>
                  </a:lnTo>
                  <a:cubicBezTo>
                    <a:pt x="2470" y="2669"/>
                    <a:pt x="2476" y="2667"/>
                    <a:pt x="2483" y="2666"/>
                  </a:cubicBezTo>
                  <a:lnTo>
                    <a:pt x="2483" y="2666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60"/>
                    <a:pt x="2521" y="2659"/>
                    <a:pt x="2527" y="2657"/>
                  </a:cubicBezTo>
                  <a:lnTo>
                    <a:pt x="2527" y="2657"/>
                  </a:lnTo>
                  <a:cubicBezTo>
                    <a:pt x="2535" y="2655"/>
                    <a:pt x="2543" y="2654"/>
                    <a:pt x="2551" y="2652"/>
                  </a:cubicBezTo>
                  <a:lnTo>
                    <a:pt x="2551" y="2652"/>
                  </a:lnTo>
                  <a:cubicBezTo>
                    <a:pt x="2557" y="2651"/>
                    <a:pt x="2564" y="2649"/>
                    <a:pt x="2570" y="2647"/>
                  </a:cubicBezTo>
                  <a:lnTo>
                    <a:pt x="2570" y="2647"/>
                  </a:lnTo>
                  <a:cubicBezTo>
                    <a:pt x="2579" y="2645"/>
                    <a:pt x="2587" y="2644"/>
                    <a:pt x="2595" y="2641"/>
                  </a:cubicBezTo>
                  <a:lnTo>
                    <a:pt x="2595" y="2641"/>
                  </a:lnTo>
                  <a:cubicBezTo>
                    <a:pt x="2602" y="2640"/>
                    <a:pt x="2608" y="2639"/>
                    <a:pt x="2614" y="2637"/>
                  </a:cubicBezTo>
                  <a:lnTo>
                    <a:pt x="2614" y="2637"/>
                  </a:lnTo>
                  <a:cubicBezTo>
                    <a:pt x="2622" y="2635"/>
                    <a:pt x="2630" y="2633"/>
                    <a:pt x="2639" y="2631"/>
                  </a:cubicBezTo>
                  <a:lnTo>
                    <a:pt x="2639" y="2631"/>
                  </a:lnTo>
                  <a:cubicBezTo>
                    <a:pt x="2645" y="2629"/>
                    <a:pt x="2651" y="2627"/>
                    <a:pt x="2657" y="2626"/>
                  </a:cubicBezTo>
                  <a:lnTo>
                    <a:pt x="2657" y="2626"/>
                  </a:lnTo>
                  <a:cubicBezTo>
                    <a:pt x="2666" y="2624"/>
                    <a:pt x="2675" y="2621"/>
                    <a:pt x="2683" y="2619"/>
                  </a:cubicBezTo>
                  <a:lnTo>
                    <a:pt x="2683" y="2619"/>
                  </a:lnTo>
                  <a:cubicBezTo>
                    <a:pt x="2689" y="2617"/>
                    <a:pt x="2694" y="2616"/>
                    <a:pt x="2699" y="2614"/>
                  </a:cubicBezTo>
                  <a:lnTo>
                    <a:pt x="2699" y="2614"/>
                  </a:lnTo>
                  <a:cubicBezTo>
                    <a:pt x="2710" y="2611"/>
                    <a:pt x="2721" y="2608"/>
                    <a:pt x="2731" y="2605"/>
                  </a:cubicBezTo>
                  <a:lnTo>
                    <a:pt x="2731" y="2605"/>
                  </a:lnTo>
                  <a:cubicBezTo>
                    <a:pt x="2735" y="2604"/>
                    <a:pt x="2738" y="2603"/>
                    <a:pt x="2741" y="2602"/>
                  </a:cubicBezTo>
                  <a:lnTo>
                    <a:pt x="2741" y="2602"/>
                  </a:lnTo>
                  <a:cubicBezTo>
                    <a:pt x="2755" y="2598"/>
                    <a:pt x="2769" y="2593"/>
                    <a:pt x="2783" y="2589"/>
                  </a:cubicBezTo>
                  <a:lnTo>
                    <a:pt x="2783" y="2589"/>
                  </a:lnTo>
                  <a:cubicBezTo>
                    <a:pt x="2783" y="2589"/>
                    <a:pt x="2784" y="2589"/>
                    <a:pt x="2784" y="2588"/>
                  </a:cubicBezTo>
                  <a:lnTo>
                    <a:pt x="2784" y="2588"/>
                  </a:lnTo>
                  <a:cubicBezTo>
                    <a:pt x="2784" y="2588"/>
                    <a:pt x="2785" y="2588"/>
                    <a:pt x="2786" y="2587"/>
                  </a:cubicBezTo>
                  <a:lnTo>
                    <a:pt x="2786" y="2587"/>
                  </a:lnTo>
                  <a:cubicBezTo>
                    <a:pt x="2802" y="2583"/>
                    <a:pt x="2817" y="2578"/>
                    <a:pt x="2831" y="2573"/>
                  </a:cubicBezTo>
                  <a:lnTo>
                    <a:pt x="2831" y="2573"/>
                  </a:lnTo>
                  <a:cubicBezTo>
                    <a:pt x="2837" y="2571"/>
                    <a:pt x="2841" y="2569"/>
                    <a:pt x="2846" y="2567"/>
                  </a:cubicBezTo>
                  <a:lnTo>
                    <a:pt x="2846" y="2567"/>
                  </a:lnTo>
                  <a:cubicBezTo>
                    <a:pt x="2858" y="2563"/>
                    <a:pt x="2870" y="2559"/>
                    <a:pt x="2884" y="2553"/>
                  </a:cubicBezTo>
                  <a:lnTo>
                    <a:pt x="2884" y="2553"/>
                  </a:lnTo>
                  <a:cubicBezTo>
                    <a:pt x="2887" y="2552"/>
                    <a:pt x="2891" y="2551"/>
                    <a:pt x="2895" y="2549"/>
                  </a:cubicBezTo>
                  <a:lnTo>
                    <a:pt x="2895" y="2549"/>
                  </a:lnTo>
                  <a:cubicBezTo>
                    <a:pt x="2911" y="2543"/>
                    <a:pt x="2926" y="2537"/>
                    <a:pt x="2942" y="2531"/>
                  </a:cubicBezTo>
                  <a:lnTo>
                    <a:pt x="2942" y="2531"/>
                  </a:lnTo>
                  <a:cubicBezTo>
                    <a:pt x="2945" y="2530"/>
                    <a:pt x="2948" y="2528"/>
                    <a:pt x="2951" y="2527"/>
                  </a:cubicBezTo>
                  <a:lnTo>
                    <a:pt x="2951" y="2527"/>
                  </a:lnTo>
                  <a:cubicBezTo>
                    <a:pt x="2965" y="2522"/>
                    <a:pt x="2977" y="2516"/>
                    <a:pt x="2989" y="2511"/>
                  </a:cubicBezTo>
                  <a:lnTo>
                    <a:pt x="2989" y="2511"/>
                  </a:lnTo>
                  <a:cubicBezTo>
                    <a:pt x="2994" y="2509"/>
                    <a:pt x="2998" y="2507"/>
                    <a:pt x="3003" y="2505"/>
                  </a:cubicBezTo>
                  <a:lnTo>
                    <a:pt x="3003" y="2505"/>
                  </a:lnTo>
                  <a:cubicBezTo>
                    <a:pt x="3016" y="2499"/>
                    <a:pt x="3028" y="2493"/>
                    <a:pt x="3041" y="2488"/>
                  </a:cubicBezTo>
                  <a:lnTo>
                    <a:pt x="3041" y="2488"/>
                  </a:lnTo>
                  <a:cubicBezTo>
                    <a:pt x="3044" y="2486"/>
                    <a:pt x="3046" y="2485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3"/>
                  </a:cubicBezTo>
                  <a:lnTo>
                    <a:pt x="3093" y="2463"/>
                  </a:lnTo>
                  <a:cubicBezTo>
                    <a:pt x="3097" y="2460"/>
                    <a:pt x="3100" y="2458"/>
                    <a:pt x="3105" y="2457"/>
                  </a:cubicBezTo>
                  <a:lnTo>
                    <a:pt x="3105" y="2457"/>
                  </a:lnTo>
                  <a:cubicBezTo>
                    <a:pt x="3115" y="2451"/>
                    <a:pt x="3127" y="2446"/>
                    <a:pt x="3138" y="2439"/>
                  </a:cubicBezTo>
                  <a:lnTo>
                    <a:pt x="3138" y="2439"/>
                  </a:lnTo>
                  <a:cubicBezTo>
                    <a:pt x="3142" y="2437"/>
                    <a:pt x="3146" y="2435"/>
                    <a:pt x="3150" y="2432"/>
                  </a:cubicBezTo>
                  <a:lnTo>
                    <a:pt x="3150" y="2432"/>
                  </a:lnTo>
                  <a:cubicBezTo>
                    <a:pt x="3165" y="2425"/>
                    <a:pt x="3179" y="2417"/>
                    <a:pt x="3192" y="2409"/>
                  </a:cubicBezTo>
                  <a:lnTo>
                    <a:pt x="3192" y="2409"/>
                  </a:lnTo>
                  <a:cubicBezTo>
                    <a:pt x="3201" y="2404"/>
                    <a:pt x="3207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3"/>
                    <a:pt x="3220" y="2393"/>
                  </a:cubicBezTo>
                  <a:lnTo>
                    <a:pt x="3220" y="2393"/>
                  </a:lnTo>
                  <a:cubicBezTo>
                    <a:pt x="3226" y="2389"/>
                    <a:pt x="3232" y="2384"/>
                    <a:pt x="3238" y="2381"/>
                  </a:cubicBezTo>
                  <a:lnTo>
                    <a:pt x="3238" y="2381"/>
                  </a:lnTo>
                  <a:cubicBezTo>
                    <a:pt x="3243" y="2379"/>
                    <a:pt x="3248" y="2375"/>
                    <a:pt x="3254" y="2372"/>
                  </a:cubicBezTo>
                  <a:lnTo>
                    <a:pt x="3254" y="2372"/>
                  </a:lnTo>
                  <a:cubicBezTo>
                    <a:pt x="3259" y="2368"/>
                    <a:pt x="3265" y="2365"/>
                    <a:pt x="3270" y="2361"/>
                  </a:cubicBezTo>
                  <a:lnTo>
                    <a:pt x="3270" y="2361"/>
                  </a:lnTo>
                  <a:cubicBezTo>
                    <a:pt x="3275" y="2358"/>
                    <a:pt x="3280" y="2354"/>
                    <a:pt x="3285" y="2351"/>
                  </a:cubicBezTo>
                  <a:lnTo>
                    <a:pt x="3285" y="2351"/>
                  </a:lnTo>
                  <a:cubicBezTo>
                    <a:pt x="3291" y="2347"/>
                    <a:pt x="3296" y="2344"/>
                    <a:pt x="3301" y="2339"/>
                  </a:cubicBezTo>
                  <a:lnTo>
                    <a:pt x="3301" y="2339"/>
                  </a:lnTo>
                  <a:cubicBezTo>
                    <a:pt x="3307" y="2337"/>
                    <a:pt x="3311" y="2333"/>
                    <a:pt x="3316" y="2330"/>
                  </a:cubicBezTo>
                  <a:lnTo>
                    <a:pt x="3316" y="2330"/>
                  </a:lnTo>
                  <a:cubicBezTo>
                    <a:pt x="3321" y="2326"/>
                    <a:pt x="3326" y="2322"/>
                    <a:pt x="3332" y="2319"/>
                  </a:cubicBezTo>
                  <a:lnTo>
                    <a:pt x="3332" y="2319"/>
                  </a:lnTo>
                  <a:cubicBezTo>
                    <a:pt x="3336" y="2315"/>
                    <a:pt x="3340" y="2312"/>
                    <a:pt x="3346" y="2308"/>
                  </a:cubicBezTo>
                  <a:lnTo>
                    <a:pt x="3346" y="2308"/>
                  </a:lnTo>
                  <a:cubicBezTo>
                    <a:pt x="3351" y="2305"/>
                    <a:pt x="3355" y="2300"/>
                    <a:pt x="3361" y="2297"/>
                  </a:cubicBezTo>
                  <a:lnTo>
                    <a:pt x="3361" y="2297"/>
                  </a:lnTo>
                  <a:cubicBezTo>
                    <a:pt x="3365" y="2293"/>
                    <a:pt x="3369" y="2290"/>
                    <a:pt x="3374" y="2286"/>
                  </a:cubicBezTo>
                  <a:lnTo>
                    <a:pt x="3374" y="2286"/>
                  </a:lnTo>
                  <a:cubicBezTo>
                    <a:pt x="3379" y="2283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1"/>
                    <a:pt x="3397" y="2268"/>
                    <a:pt x="3401" y="2264"/>
                  </a:cubicBezTo>
                  <a:lnTo>
                    <a:pt x="3401" y="2264"/>
                  </a:lnTo>
                  <a:cubicBezTo>
                    <a:pt x="3407" y="2260"/>
                    <a:pt x="3411" y="2256"/>
                    <a:pt x="3415" y="2252"/>
                  </a:cubicBezTo>
                  <a:lnTo>
                    <a:pt x="3415" y="2252"/>
                  </a:lnTo>
                  <a:cubicBezTo>
                    <a:pt x="3420" y="2249"/>
                    <a:pt x="3424" y="2245"/>
                    <a:pt x="3428" y="2242"/>
                  </a:cubicBezTo>
                  <a:lnTo>
                    <a:pt x="3428" y="2242"/>
                  </a:lnTo>
                  <a:cubicBezTo>
                    <a:pt x="3433" y="2238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6"/>
                    <a:pt x="3449" y="2224"/>
                    <a:pt x="3452" y="2220"/>
                  </a:cubicBezTo>
                  <a:lnTo>
                    <a:pt x="3452" y="2220"/>
                  </a:lnTo>
                  <a:lnTo>
                    <a:pt x="3453" y="2219"/>
                  </a:lnTo>
                  <a:lnTo>
                    <a:pt x="3453" y="2219"/>
                  </a:lnTo>
                  <a:cubicBezTo>
                    <a:pt x="3462" y="2210"/>
                    <a:pt x="3472" y="2201"/>
                    <a:pt x="3481" y="2192"/>
                  </a:cubicBezTo>
                  <a:lnTo>
                    <a:pt x="3481" y="2192"/>
                  </a:lnTo>
                  <a:cubicBezTo>
                    <a:pt x="3483" y="2189"/>
                    <a:pt x="3486" y="2187"/>
                    <a:pt x="3488" y="2184"/>
                  </a:cubicBezTo>
                  <a:lnTo>
                    <a:pt x="3488" y="2184"/>
                  </a:lnTo>
                  <a:cubicBezTo>
                    <a:pt x="3495" y="2178"/>
                    <a:pt x="3502" y="2171"/>
                    <a:pt x="3509" y="2164"/>
                  </a:cubicBezTo>
                  <a:lnTo>
                    <a:pt x="3509" y="2164"/>
                  </a:lnTo>
                  <a:cubicBezTo>
                    <a:pt x="3511" y="2161"/>
                    <a:pt x="3515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1"/>
                  </a:cubicBezTo>
                  <a:lnTo>
                    <a:pt x="3538" y="2131"/>
                  </a:lnTo>
                  <a:cubicBezTo>
                    <a:pt x="3539" y="2129"/>
                    <a:pt x="3541" y="2128"/>
                    <a:pt x="3542" y="2127"/>
                  </a:cubicBezTo>
                  <a:lnTo>
                    <a:pt x="3542" y="2127"/>
                  </a:lnTo>
                  <a:cubicBezTo>
                    <a:pt x="3550" y="2117"/>
                    <a:pt x="3558" y="2108"/>
                    <a:pt x="3566" y="2098"/>
                  </a:cubicBezTo>
                  <a:lnTo>
                    <a:pt x="3566" y="2098"/>
                  </a:lnTo>
                  <a:cubicBezTo>
                    <a:pt x="3566" y="2097"/>
                    <a:pt x="3567" y="2097"/>
                    <a:pt x="3568" y="2096"/>
                  </a:cubicBezTo>
                  <a:lnTo>
                    <a:pt x="3568" y="2096"/>
                  </a:lnTo>
                  <a:cubicBezTo>
                    <a:pt x="3569" y="2093"/>
                    <a:pt x="3571" y="2091"/>
                    <a:pt x="3573" y="2089"/>
                  </a:cubicBezTo>
                  <a:lnTo>
                    <a:pt x="3573" y="2089"/>
                  </a:lnTo>
                  <a:cubicBezTo>
                    <a:pt x="3577" y="2083"/>
                    <a:pt x="3580" y="2078"/>
                    <a:pt x="3585" y="2072"/>
                  </a:cubicBezTo>
                  <a:lnTo>
                    <a:pt x="3585" y="2072"/>
                  </a:lnTo>
                  <a:cubicBezTo>
                    <a:pt x="3587" y="2069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7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3"/>
                    <a:pt x="3608" y="2039"/>
                    <a:pt x="3611" y="2036"/>
                  </a:cubicBezTo>
                  <a:lnTo>
                    <a:pt x="3611" y="2036"/>
                  </a:lnTo>
                  <a:cubicBezTo>
                    <a:pt x="3615" y="2030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6"/>
                    <a:pt x="3626" y="2012"/>
                    <a:pt x="3628" y="2009"/>
                  </a:cubicBezTo>
                  <a:lnTo>
                    <a:pt x="3628" y="2009"/>
                  </a:lnTo>
                  <a:cubicBezTo>
                    <a:pt x="3631" y="2003"/>
                    <a:pt x="3635" y="1997"/>
                    <a:pt x="3638" y="1991"/>
                  </a:cubicBezTo>
                  <a:lnTo>
                    <a:pt x="3638" y="1991"/>
                  </a:lnTo>
                  <a:cubicBezTo>
                    <a:pt x="3640" y="1988"/>
                    <a:pt x="3642" y="1987"/>
                    <a:pt x="3643" y="1984"/>
                  </a:cubicBezTo>
                  <a:lnTo>
                    <a:pt x="3643" y="1984"/>
                  </a:lnTo>
                  <a:cubicBezTo>
                    <a:pt x="3643" y="1983"/>
                    <a:pt x="3643" y="1983"/>
                    <a:pt x="3643" y="1983"/>
                  </a:cubicBezTo>
                  <a:lnTo>
                    <a:pt x="3643" y="1983"/>
                  </a:lnTo>
                  <a:cubicBezTo>
                    <a:pt x="3647" y="1977"/>
                    <a:pt x="3650" y="1972"/>
                    <a:pt x="3652" y="1967"/>
                  </a:cubicBezTo>
                  <a:lnTo>
                    <a:pt x="3652" y="1967"/>
                  </a:lnTo>
                  <a:cubicBezTo>
                    <a:pt x="3654" y="1963"/>
                    <a:pt x="3656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4" y="1945"/>
                    <a:pt x="3666" y="1939"/>
                  </a:cubicBezTo>
                  <a:lnTo>
                    <a:pt x="3666" y="1939"/>
                  </a:lnTo>
                  <a:cubicBezTo>
                    <a:pt x="3668" y="1936"/>
                    <a:pt x="3668" y="1934"/>
                    <a:pt x="3670" y="1931"/>
                  </a:cubicBezTo>
                  <a:lnTo>
                    <a:pt x="3670" y="1931"/>
                  </a:lnTo>
                  <a:cubicBezTo>
                    <a:pt x="3674" y="1922"/>
                    <a:pt x="3678" y="1914"/>
                    <a:pt x="3682" y="1905"/>
                  </a:cubicBezTo>
                  <a:lnTo>
                    <a:pt x="3682" y="1905"/>
                  </a:lnTo>
                  <a:cubicBezTo>
                    <a:pt x="3682" y="1903"/>
                    <a:pt x="3682" y="1902"/>
                    <a:pt x="3683" y="1901"/>
                  </a:cubicBezTo>
                  <a:lnTo>
                    <a:pt x="3683" y="1901"/>
                  </a:lnTo>
                  <a:cubicBezTo>
                    <a:pt x="3686" y="1894"/>
                    <a:pt x="3689" y="1886"/>
                    <a:pt x="3692" y="1879"/>
                  </a:cubicBezTo>
                  <a:lnTo>
                    <a:pt x="3692" y="1879"/>
                  </a:lnTo>
                  <a:lnTo>
                    <a:pt x="3692" y="1878"/>
                  </a:lnTo>
                  <a:lnTo>
                    <a:pt x="3692" y="1878"/>
                  </a:lnTo>
                  <a:cubicBezTo>
                    <a:pt x="3694" y="1874"/>
                    <a:pt x="3695" y="1872"/>
                    <a:pt x="3696" y="1868"/>
                  </a:cubicBezTo>
                  <a:lnTo>
                    <a:pt x="3696" y="1868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3" y="1849"/>
                    <a:pt x="3703" y="1846"/>
                    <a:pt x="3704" y="1842"/>
                  </a:cubicBezTo>
                  <a:lnTo>
                    <a:pt x="3704" y="1842"/>
                  </a:lnTo>
                  <a:cubicBezTo>
                    <a:pt x="3706" y="1837"/>
                    <a:pt x="3708" y="1832"/>
                    <a:pt x="3710" y="1828"/>
                  </a:cubicBezTo>
                  <a:lnTo>
                    <a:pt x="3710" y="1828"/>
                  </a:lnTo>
                  <a:cubicBezTo>
                    <a:pt x="3710" y="1823"/>
                    <a:pt x="3711" y="1820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7" y="1801"/>
                  </a:cubicBezTo>
                  <a:lnTo>
                    <a:pt x="3717" y="1801"/>
                  </a:lnTo>
                  <a:cubicBezTo>
                    <a:pt x="3717" y="1797"/>
                    <a:pt x="3718" y="1793"/>
                    <a:pt x="3719" y="1789"/>
                  </a:cubicBezTo>
                  <a:lnTo>
                    <a:pt x="3719" y="1789"/>
                  </a:lnTo>
                  <a:cubicBezTo>
                    <a:pt x="3720" y="1785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5"/>
                    <a:pt x="3722" y="1774"/>
                    <a:pt x="3722" y="1773"/>
                  </a:cubicBezTo>
                  <a:lnTo>
                    <a:pt x="3722" y="1773"/>
                  </a:lnTo>
                  <a:cubicBezTo>
                    <a:pt x="3724" y="1770"/>
                    <a:pt x="3724" y="1767"/>
                    <a:pt x="3724" y="1764"/>
                  </a:cubicBezTo>
                  <a:lnTo>
                    <a:pt x="3724" y="1764"/>
                  </a:lnTo>
                  <a:cubicBezTo>
                    <a:pt x="3725" y="1759"/>
                    <a:pt x="3726" y="1754"/>
                    <a:pt x="3727" y="1749"/>
                  </a:cubicBezTo>
                  <a:lnTo>
                    <a:pt x="3727" y="1749"/>
                  </a:lnTo>
                  <a:cubicBezTo>
                    <a:pt x="3727" y="1745"/>
                    <a:pt x="3728" y="1741"/>
                    <a:pt x="3729" y="1737"/>
                  </a:cubicBezTo>
                  <a:lnTo>
                    <a:pt x="3729" y="1737"/>
                  </a:lnTo>
                  <a:cubicBezTo>
                    <a:pt x="3729" y="1733"/>
                    <a:pt x="3729" y="1727"/>
                    <a:pt x="3731" y="1723"/>
                  </a:cubicBezTo>
                  <a:lnTo>
                    <a:pt x="3731" y="1723"/>
                  </a:lnTo>
                  <a:cubicBezTo>
                    <a:pt x="3731" y="1719"/>
                    <a:pt x="3731" y="1715"/>
                    <a:pt x="3731" y="1711"/>
                  </a:cubicBezTo>
                  <a:lnTo>
                    <a:pt x="3731" y="1711"/>
                  </a:lnTo>
                  <a:cubicBezTo>
                    <a:pt x="3732" y="1705"/>
                    <a:pt x="3733" y="1701"/>
                    <a:pt x="3733" y="1697"/>
                  </a:cubicBezTo>
                  <a:lnTo>
                    <a:pt x="3733" y="1697"/>
                  </a:lnTo>
                  <a:cubicBezTo>
                    <a:pt x="3733" y="1693"/>
                    <a:pt x="3734" y="1688"/>
                    <a:pt x="3734" y="1685"/>
                  </a:cubicBezTo>
                  <a:lnTo>
                    <a:pt x="3734" y="1685"/>
                  </a:lnTo>
                  <a:cubicBezTo>
                    <a:pt x="3734" y="1680"/>
                    <a:pt x="3734" y="1675"/>
                    <a:pt x="3735" y="1670"/>
                  </a:cubicBezTo>
                  <a:lnTo>
                    <a:pt x="3735" y="1670"/>
                  </a:lnTo>
                  <a:cubicBezTo>
                    <a:pt x="3735" y="1669"/>
                    <a:pt x="3735" y="1667"/>
                    <a:pt x="3735" y="1666"/>
                  </a:cubicBezTo>
                  <a:lnTo>
                    <a:pt x="3735" y="1666"/>
                  </a:lnTo>
                  <a:cubicBezTo>
                    <a:pt x="3735" y="1660"/>
                    <a:pt x="3735" y="1655"/>
                    <a:pt x="3735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6"/>
                    <a:pt x="3736" y="1199"/>
                    <a:pt x="3735" y="12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id="{9389189D-BFD7-4474-A17B-B9E5ACE8C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2651" y="9079370"/>
              <a:ext cx="3277374" cy="2385651"/>
            </a:xfrm>
            <a:custGeom>
              <a:avLst/>
              <a:gdLst>
                <a:gd name="T0" fmla="*/ 3733 w 3743"/>
                <a:gd name="T1" fmla="*/ 1252 h 2727"/>
                <a:gd name="T2" fmla="*/ 3703 w 3743"/>
                <a:gd name="T3" fmla="*/ 1396 h 2727"/>
                <a:gd name="T4" fmla="*/ 3693 w 3743"/>
                <a:gd name="T5" fmla="*/ 1422 h 2727"/>
                <a:gd name="T6" fmla="*/ 3668 w 3743"/>
                <a:gd name="T7" fmla="*/ 1482 h 2727"/>
                <a:gd name="T8" fmla="*/ 3660 w 3743"/>
                <a:gd name="T9" fmla="*/ 1498 h 2727"/>
                <a:gd name="T10" fmla="*/ 3625 w 3743"/>
                <a:gd name="T11" fmla="*/ 1559 h 2727"/>
                <a:gd name="T12" fmla="*/ 3612 w 3743"/>
                <a:gd name="T13" fmla="*/ 1578 h 2727"/>
                <a:gd name="T14" fmla="*/ 3539 w 3743"/>
                <a:gd name="T15" fmla="*/ 1674 h 2727"/>
                <a:gd name="T16" fmla="*/ 3519 w 3743"/>
                <a:gd name="T17" fmla="*/ 1697 h 2727"/>
                <a:gd name="T18" fmla="*/ 3418 w 3743"/>
                <a:gd name="T19" fmla="*/ 1794 h 2727"/>
                <a:gd name="T20" fmla="*/ 3402 w 3743"/>
                <a:gd name="T21" fmla="*/ 1807 h 2727"/>
                <a:gd name="T22" fmla="*/ 3333 w 3743"/>
                <a:gd name="T23" fmla="*/ 1861 h 2727"/>
                <a:gd name="T24" fmla="*/ 3287 w 3743"/>
                <a:gd name="T25" fmla="*/ 1894 h 2727"/>
                <a:gd name="T26" fmla="*/ 3221 w 3743"/>
                <a:gd name="T27" fmla="*/ 1935 h 2727"/>
                <a:gd name="T28" fmla="*/ 3139 w 3743"/>
                <a:gd name="T29" fmla="*/ 1983 h 2727"/>
                <a:gd name="T30" fmla="*/ 3042 w 3743"/>
                <a:gd name="T31" fmla="*/ 2030 h 2727"/>
                <a:gd name="T32" fmla="*/ 2833 w 3743"/>
                <a:gd name="T33" fmla="*/ 2115 h 2727"/>
                <a:gd name="T34" fmla="*/ 2743 w 3743"/>
                <a:gd name="T35" fmla="*/ 2145 h 2727"/>
                <a:gd name="T36" fmla="*/ 2654 w 3743"/>
                <a:gd name="T37" fmla="*/ 2171 h 2727"/>
                <a:gd name="T38" fmla="*/ 2564 w 3743"/>
                <a:gd name="T39" fmla="*/ 2192 h 2727"/>
                <a:gd name="T40" fmla="*/ 2422 w 3743"/>
                <a:gd name="T41" fmla="*/ 2221 h 2727"/>
                <a:gd name="T42" fmla="*/ 2316 w 3743"/>
                <a:gd name="T43" fmla="*/ 2238 h 2727"/>
                <a:gd name="T44" fmla="*/ 2142 w 3743"/>
                <a:gd name="T45" fmla="*/ 2257 h 2727"/>
                <a:gd name="T46" fmla="*/ 1951 w 3743"/>
                <a:gd name="T47" fmla="*/ 2268 h 2727"/>
                <a:gd name="T48" fmla="*/ 1858 w 3743"/>
                <a:gd name="T49" fmla="*/ 2268 h 2727"/>
                <a:gd name="T50" fmla="*/ 1720 w 3743"/>
                <a:gd name="T51" fmla="*/ 2264 h 2727"/>
                <a:gd name="T52" fmla="*/ 1322 w 3743"/>
                <a:gd name="T53" fmla="*/ 2220 h 2727"/>
                <a:gd name="T54" fmla="*/ 1295 w 3743"/>
                <a:gd name="T55" fmla="*/ 2215 h 2727"/>
                <a:gd name="T56" fmla="*/ 1157 w 3743"/>
                <a:gd name="T57" fmla="*/ 2185 h 2727"/>
                <a:gd name="T58" fmla="*/ 679 w 3743"/>
                <a:gd name="T59" fmla="*/ 2018 h 2727"/>
                <a:gd name="T60" fmla="*/ 3 w 3743"/>
                <a:gd name="T61" fmla="*/ 1185 h 2727"/>
                <a:gd name="T62" fmla="*/ 678 w 3743"/>
                <a:gd name="T63" fmla="*/ 2475 h 2727"/>
                <a:gd name="T64" fmla="*/ 830 w 3743"/>
                <a:gd name="T65" fmla="*/ 2541 h 2727"/>
                <a:gd name="T66" fmla="*/ 982 w 3743"/>
                <a:gd name="T67" fmla="*/ 2594 h 2727"/>
                <a:gd name="T68" fmla="*/ 1108 w 3743"/>
                <a:gd name="T69" fmla="*/ 2631 h 2727"/>
                <a:gd name="T70" fmla="*/ 1232 w 3743"/>
                <a:gd name="T71" fmla="*/ 2659 h 2727"/>
                <a:gd name="T72" fmla="*/ 1339 w 3743"/>
                <a:gd name="T73" fmla="*/ 2680 h 2727"/>
                <a:gd name="T74" fmla="*/ 1429 w 3743"/>
                <a:gd name="T75" fmla="*/ 2694 h 2727"/>
                <a:gd name="T76" fmla="*/ 1582 w 3743"/>
                <a:gd name="T77" fmla="*/ 2712 h 2727"/>
                <a:gd name="T78" fmla="*/ 1673 w 3743"/>
                <a:gd name="T79" fmla="*/ 2719 h 2727"/>
                <a:gd name="T80" fmla="*/ 1794 w 3743"/>
                <a:gd name="T81" fmla="*/ 2725 h 2727"/>
                <a:gd name="T82" fmla="*/ 1903 w 3743"/>
                <a:gd name="T83" fmla="*/ 2725 h 2727"/>
                <a:gd name="T84" fmla="*/ 2025 w 3743"/>
                <a:gd name="T85" fmla="*/ 2722 h 2727"/>
                <a:gd name="T86" fmla="*/ 2141 w 3743"/>
                <a:gd name="T87" fmla="*/ 2714 h 2727"/>
                <a:gd name="T88" fmla="*/ 2303 w 3743"/>
                <a:gd name="T89" fmla="*/ 2697 h 2727"/>
                <a:gd name="T90" fmla="*/ 2430 w 3743"/>
                <a:gd name="T91" fmla="*/ 2677 h 2727"/>
                <a:gd name="T92" fmla="*/ 2551 w 3743"/>
                <a:gd name="T93" fmla="*/ 2652 h 2727"/>
                <a:gd name="T94" fmla="*/ 2657 w 3743"/>
                <a:gd name="T95" fmla="*/ 2626 h 2727"/>
                <a:gd name="T96" fmla="*/ 2784 w 3743"/>
                <a:gd name="T97" fmla="*/ 2588 h 2727"/>
                <a:gd name="T98" fmla="*/ 2895 w 3743"/>
                <a:gd name="T99" fmla="*/ 2549 h 2727"/>
                <a:gd name="T100" fmla="*/ 3049 w 3743"/>
                <a:gd name="T101" fmla="*/ 2484 h 2727"/>
                <a:gd name="T102" fmla="*/ 3192 w 3743"/>
                <a:gd name="T103" fmla="*/ 2409 h 2727"/>
                <a:gd name="T104" fmla="*/ 3285 w 3743"/>
                <a:gd name="T105" fmla="*/ 2351 h 2727"/>
                <a:gd name="T106" fmla="*/ 3361 w 3743"/>
                <a:gd name="T107" fmla="*/ 2297 h 2727"/>
                <a:gd name="T108" fmla="*/ 3442 w 3743"/>
                <a:gd name="T109" fmla="*/ 2229 h 2727"/>
                <a:gd name="T110" fmla="*/ 3509 w 3743"/>
                <a:gd name="T111" fmla="*/ 2164 h 2727"/>
                <a:gd name="T112" fmla="*/ 3573 w 3743"/>
                <a:gd name="T113" fmla="*/ 2089 h 2727"/>
                <a:gd name="T114" fmla="*/ 3622 w 3743"/>
                <a:gd name="T115" fmla="*/ 2019 h 2727"/>
                <a:gd name="T116" fmla="*/ 3657 w 3743"/>
                <a:gd name="T117" fmla="*/ 1956 h 2727"/>
                <a:gd name="T118" fmla="*/ 3692 w 3743"/>
                <a:gd name="T119" fmla="*/ 1879 h 2727"/>
                <a:gd name="T120" fmla="*/ 3712 w 3743"/>
                <a:gd name="T121" fmla="*/ 1815 h 2727"/>
                <a:gd name="T122" fmla="*/ 3724 w 3743"/>
                <a:gd name="T123" fmla="*/ 1764 h 2727"/>
                <a:gd name="T124" fmla="*/ 3734 w 3743"/>
                <a:gd name="T125" fmla="*/ 1685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43" h="2727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9"/>
                    <a:pt x="3735" y="1229"/>
                  </a:cubicBez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6"/>
                    <a:pt x="3735" y="1227"/>
                    <a:pt x="3735" y="1227"/>
                  </a:cubicBezTo>
                  <a:close/>
                  <a:moveTo>
                    <a:pt x="3733" y="1254"/>
                  </a:moveTo>
                  <a:lnTo>
                    <a:pt x="3733" y="1254"/>
                  </a:lnTo>
                  <a:cubicBezTo>
                    <a:pt x="3733" y="1254"/>
                    <a:pt x="3733" y="1254"/>
                    <a:pt x="3733" y="1255"/>
                  </a:cubicBezTo>
                  <a:lnTo>
                    <a:pt x="3733" y="1255"/>
                  </a:lnTo>
                  <a:cubicBezTo>
                    <a:pt x="3733" y="1254"/>
                    <a:pt x="3733" y="1253"/>
                    <a:pt x="3733" y="1252"/>
                  </a:cubicBezTo>
                  <a:lnTo>
                    <a:pt x="3733" y="1254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close/>
                  <a:moveTo>
                    <a:pt x="3710" y="1371"/>
                  </a:moveTo>
                  <a:lnTo>
                    <a:pt x="3710" y="1371"/>
                  </a:lnTo>
                  <a:cubicBezTo>
                    <a:pt x="3710" y="1372"/>
                    <a:pt x="3709" y="1375"/>
                    <a:pt x="3709" y="1377"/>
                  </a:cubicBezTo>
                  <a:lnTo>
                    <a:pt x="3709" y="1377"/>
                  </a:lnTo>
                  <a:cubicBezTo>
                    <a:pt x="3709" y="1375"/>
                    <a:pt x="3710" y="1372"/>
                    <a:pt x="3710" y="1370"/>
                  </a:cubicBezTo>
                  <a:lnTo>
                    <a:pt x="3710" y="1370"/>
                  </a:lnTo>
                  <a:lnTo>
                    <a:pt x="3710" y="1371"/>
                  </a:lnTo>
                  <a:close/>
                  <a:moveTo>
                    <a:pt x="3703" y="1396"/>
                  </a:moveTo>
                  <a:lnTo>
                    <a:pt x="3703" y="1396"/>
                  </a:lnTo>
                  <a:cubicBezTo>
                    <a:pt x="3702" y="1399"/>
                    <a:pt x="3701" y="1402"/>
                    <a:pt x="3699" y="1405"/>
                  </a:cubicBezTo>
                  <a:lnTo>
                    <a:pt x="3699" y="1405"/>
                  </a:lnTo>
                  <a:cubicBezTo>
                    <a:pt x="3701" y="1402"/>
                    <a:pt x="3702" y="1398"/>
                    <a:pt x="3703" y="1396"/>
                  </a:cubicBezTo>
                  <a:close/>
                  <a:moveTo>
                    <a:pt x="3693" y="1422"/>
                  </a:moveTo>
                  <a:lnTo>
                    <a:pt x="3693" y="1422"/>
                  </a:lnTo>
                  <a:cubicBezTo>
                    <a:pt x="3692" y="1425"/>
                    <a:pt x="3691" y="1427"/>
                    <a:pt x="3690" y="1430"/>
                  </a:cubicBezTo>
                  <a:lnTo>
                    <a:pt x="3690" y="1430"/>
                  </a:lnTo>
                  <a:cubicBezTo>
                    <a:pt x="3691" y="1426"/>
                    <a:pt x="3692" y="1424"/>
                    <a:pt x="3694" y="1421"/>
                  </a:cubicBezTo>
                  <a:lnTo>
                    <a:pt x="3694" y="1421"/>
                  </a:lnTo>
                  <a:lnTo>
                    <a:pt x="3693" y="1422"/>
                  </a:lnTo>
                  <a:close/>
                  <a:moveTo>
                    <a:pt x="3682" y="1448"/>
                  </a:moveTo>
                  <a:lnTo>
                    <a:pt x="3682" y="1448"/>
                  </a:lnTo>
                  <a:cubicBezTo>
                    <a:pt x="3682" y="1451"/>
                    <a:pt x="3680" y="1454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3" y="1446"/>
                  </a:cubicBezTo>
                  <a:lnTo>
                    <a:pt x="3683" y="1446"/>
                  </a:lnTo>
                  <a:cubicBezTo>
                    <a:pt x="3683" y="1447"/>
                    <a:pt x="3683" y="1447"/>
                    <a:pt x="3682" y="1448"/>
                  </a:cubicBezTo>
                  <a:close/>
                  <a:moveTo>
                    <a:pt x="3671" y="1474"/>
                  </a:moveTo>
                  <a:lnTo>
                    <a:pt x="3671" y="1474"/>
                  </a:lnTo>
                  <a:cubicBezTo>
                    <a:pt x="3670" y="1477"/>
                    <a:pt x="3668" y="1479"/>
                    <a:pt x="3668" y="1482"/>
                  </a:cubicBezTo>
                  <a:lnTo>
                    <a:pt x="3668" y="1482"/>
                  </a:lnTo>
                  <a:cubicBezTo>
                    <a:pt x="3667" y="1482"/>
                    <a:pt x="3667" y="1483"/>
                    <a:pt x="3667" y="1484"/>
                  </a:cubicBezTo>
                  <a:lnTo>
                    <a:pt x="3667" y="1484"/>
                  </a:lnTo>
                  <a:cubicBezTo>
                    <a:pt x="3668" y="1479"/>
                    <a:pt x="3670" y="1476"/>
                    <a:pt x="3672" y="1472"/>
                  </a:cubicBezTo>
                  <a:lnTo>
                    <a:pt x="3672" y="1472"/>
                  </a:lnTo>
                  <a:cubicBezTo>
                    <a:pt x="3672" y="1472"/>
                    <a:pt x="3671" y="1473"/>
                    <a:pt x="3671" y="1474"/>
                  </a:cubicBezTo>
                  <a:close/>
                  <a:moveTo>
                    <a:pt x="3659" y="1500"/>
                  </a:moveTo>
                  <a:lnTo>
                    <a:pt x="3659" y="1500"/>
                  </a:lnTo>
                  <a:cubicBezTo>
                    <a:pt x="3657" y="1503"/>
                    <a:pt x="3656" y="1506"/>
                    <a:pt x="3654" y="1509"/>
                  </a:cubicBezTo>
                  <a:lnTo>
                    <a:pt x="3654" y="1509"/>
                  </a:lnTo>
                  <a:cubicBezTo>
                    <a:pt x="3656" y="1506"/>
                    <a:pt x="3657" y="1502"/>
                    <a:pt x="3660" y="1498"/>
                  </a:cubicBezTo>
                  <a:lnTo>
                    <a:pt x="3660" y="1498"/>
                  </a:lnTo>
                  <a:cubicBezTo>
                    <a:pt x="3659" y="1499"/>
                    <a:pt x="3659" y="1500"/>
                    <a:pt x="3659" y="1500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2" y="1532"/>
                    <a:pt x="3640" y="1534"/>
                  </a:cubicBezTo>
                  <a:lnTo>
                    <a:pt x="3640" y="1534"/>
                  </a:lnTo>
                  <a:cubicBezTo>
                    <a:pt x="3642" y="1531"/>
                    <a:pt x="3643" y="1527"/>
                    <a:pt x="3646" y="1524"/>
                  </a:cubicBezTo>
                  <a:lnTo>
                    <a:pt x="3646" y="1524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8" y="1554"/>
                    <a:pt x="3626" y="1557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1"/>
                  </a:cubicBezTo>
                  <a:lnTo>
                    <a:pt x="3630" y="1551"/>
                  </a:lnTo>
                  <a:cubicBezTo>
                    <a:pt x="3629" y="1551"/>
                    <a:pt x="3629" y="1552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81"/>
                    <a:pt x="3610" y="1582"/>
                    <a:pt x="3608" y="1584"/>
                  </a:cubicBezTo>
                  <a:lnTo>
                    <a:pt x="3608" y="1584"/>
                  </a:lnTo>
                  <a:cubicBezTo>
                    <a:pt x="3610" y="1581"/>
                    <a:pt x="3612" y="1580"/>
                    <a:pt x="3613" y="1578"/>
                  </a:cubicBezTo>
                  <a:lnTo>
                    <a:pt x="3613" y="1578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3" y="1606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6"/>
                    <a:pt x="3594" y="1604"/>
                  </a:cubicBezTo>
                  <a:lnTo>
                    <a:pt x="3594" y="1604"/>
                  </a:lnTo>
                  <a:cubicBezTo>
                    <a:pt x="3594" y="1605"/>
                    <a:pt x="3594" y="1605"/>
                    <a:pt x="3594" y="1605"/>
                  </a:cubicBez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1" y="1673"/>
                    <a:pt x="3539" y="1674"/>
                  </a:cubicBezTo>
                  <a:lnTo>
                    <a:pt x="3539" y="1674"/>
                  </a:lnTo>
                  <a:cubicBezTo>
                    <a:pt x="3539" y="1674"/>
                    <a:pt x="3539" y="1675"/>
                    <a:pt x="3538" y="1675"/>
                  </a:cubicBezTo>
                  <a:lnTo>
                    <a:pt x="3538" y="1675"/>
                  </a:lnTo>
                  <a:cubicBezTo>
                    <a:pt x="3540" y="1673"/>
                    <a:pt x="3542" y="1671"/>
                    <a:pt x="3544" y="1669"/>
                  </a:cubicBezTo>
                  <a:lnTo>
                    <a:pt x="3544" y="1669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700"/>
                    <a:pt x="3515" y="1701"/>
                    <a:pt x="3513" y="1703"/>
                  </a:cubicBezTo>
                  <a:lnTo>
                    <a:pt x="3513" y="1703"/>
                  </a:lnTo>
                  <a:cubicBezTo>
                    <a:pt x="3516" y="1701"/>
                    <a:pt x="3517" y="1700"/>
                    <a:pt x="3519" y="1697"/>
                  </a:cubicBezTo>
                  <a:lnTo>
                    <a:pt x="3519" y="1697"/>
                  </a:lnTo>
                  <a:cubicBezTo>
                    <a:pt x="3518" y="1698"/>
                    <a:pt x="3518" y="1698"/>
                    <a:pt x="3518" y="1698"/>
                  </a:cubicBezTo>
                  <a:close/>
                  <a:moveTo>
                    <a:pt x="3453" y="1762"/>
                  </a:moveTo>
                  <a:lnTo>
                    <a:pt x="3453" y="1762"/>
                  </a:lnTo>
                  <a:cubicBezTo>
                    <a:pt x="3450" y="1766"/>
                    <a:pt x="3447" y="1768"/>
                    <a:pt x="3443" y="1772"/>
                  </a:cubicBezTo>
                  <a:lnTo>
                    <a:pt x="3443" y="1772"/>
                  </a:lnTo>
                  <a:cubicBezTo>
                    <a:pt x="3448" y="1768"/>
                    <a:pt x="3451" y="1765"/>
                    <a:pt x="3455" y="1761"/>
                  </a:cubicBezTo>
                  <a:lnTo>
                    <a:pt x="3455" y="1761"/>
                  </a:lnTo>
                  <a:cubicBezTo>
                    <a:pt x="3455" y="1761"/>
                    <a:pt x="3455" y="1762"/>
                    <a:pt x="3453" y="1762"/>
                  </a:cubicBezTo>
                  <a:close/>
                  <a:moveTo>
                    <a:pt x="3429" y="1785"/>
                  </a:moveTo>
                  <a:lnTo>
                    <a:pt x="3429" y="1785"/>
                  </a:lnTo>
                  <a:cubicBezTo>
                    <a:pt x="3425" y="1789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6" y="1787"/>
                    <a:pt x="3429" y="1784"/>
                  </a:cubicBezTo>
                  <a:lnTo>
                    <a:pt x="3429" y="1784"/>
                  </a:lnTo>
                  <a:lnTo>
                    <a:pt x="3429" y="1785"/>
                  </a:lnTo>
                  <a:close/>
                  <a:moveTo>
                    <a:pt x="3402" y="1807"/>
                  </a:moveTo>
                  <a:lnTo>
                    <a:pt x="3402" y="1807"/>
                  </a:lnTo>
                  <a:cubicBezTo>
                    <a:pt x="3399" y="1810"/>
                    <a:pt x="3395" y="1814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10"/>
                    <a:pt x="3403" y="1807"/>
                  </a:cubicBezTo>
                  <a:lnTo>
                    <a:pt x="3403" y="1807"/>
                  </a:lnTo>
                  <a:cubicBezTo>
                    <a:pt x="3403" y="1807"/>
                    <a:pt x="3403" y="1807"/>
                    <a:pt x="3402" y="1807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3"/>
                    <a:pt x="3367" y="1835"/>
                    <a:pt x="3363" y="1839"/>
                  </a:cubicBezTo>
                  <a:lnTo>
                    <a:pt x="3363" y="1839"/>
                  </a:lnTo>
                  <a:cubicBezTo>
                    <a:pt x="3368" y="1835"/>
                    <a:pt x="3372" y="1832"/>
                    <a:pt x="3375" y="1829"/>
                  </a:cubicBez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4"/>
                    <a:pt x="3338" y="1858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8"/>
                    <a:pt x="3342" y="1854"/>
                    <a:pt x="3347" y="1851"/>
                  </a:cubicBezTo>
                  <a:close/>
                  <a:moveTo>
                    <a:pt x="3317" y="1873"/>
                  </a:moveTo>
                  <a:lnTo>
                    <a:pt x="3317" y="1873"/>
                  </a:lnTo>
                  <a:cubicBezTo>
                    <a:pt x="3313" y="1875"/>
                    <a:pt x="3308" y="1879"/>
                    <a:pt x="3304" y="1882"/>
                  </a:cubicBezTo>
                  <a:lnTo>
                    <a:pt x="3304" y="1882"/>
                  </a:lnTo>
                  <a:cubicBezTo>
                    <a:pt x="3308" y="1879"/>
                    <a:pt x="3313" y="1875"/>
                    <a:pt x="3317" y="1873"/>
                  </a:cubicBezTo>
                  <a:close/>
                  <a:moveTo>
                    <a:pt x="3287" y="1894"/>
                  </a:moveTo>
                  <a:lnTo>
                    <a:pt x="3287" y="1894"/>
                  </a:lnTo>
                  <a:cubicBezTo>
                    <a:pt x="3281" y="1897"/>
                    <a:pt x="3277" y="1901"/>
                    <a:pt x="3272" y="1903"/>
                  </a:cubicBezTo>
                  <a:lnTo>
                    <a:pt x="3272" y="1903"/>
                  </a:lnTo>
                  <a:cubicBezTo>
                    <a:pt x="3277" y="1901"/>
                    <a:pt x="3281" y="1897"/>
                    <a:pt x="3287" y="1894"/>
                  </a:cubicBezTo>
                  <a:close/>
                  <a:moveTo>
                    <a:pt x="3254" y="1914"/>
                  </a:moveTo>
                  <a:lnTo>
                    <a:pt x="3254" y="1914"/>
                  </a:lnTo>
                  <a:cubicBezTo>
                    <a:pt x="3249" y="1918"/>
                    <a:pt x="3244" y="1921"/>
                    <a:pt x="3239" y="1924"/>
                  </a:cubicBezTo>
                  <a:lnTo>
                    <a:pt x="3239" y="1924"/>
                  </a:lnTo>
                  <a:lnTo>
                    <a:pt x="3239" y="1924"/>
                  </a:lnTo>
                  <a:lnTo>
                    <a:pt x="3239" y="1924"/>
                  </a:lnTo>
                  <a:cubicBezTo>
                    <a:pt x="3244" y="1921"/>
                    <a:pt x="3250" y="1918"/>
                    <a:pt x="3255" y="1914"/>
                  </a:cubicBezTo>
                  <a:lnTo>
                    <a:pt x="3255" y="1914"/>
                  </a:lnTo>
                  <a:cubicBezTo>
                    <a:pt x="3254" y="1914"/>
                    <a:pt x="3254" y="1914"/>
                    <a:pt x="3254" y="1914"/>
                  </a:cubicBezTo>
                  <a:close/>
                  <a:moveTo>
                    <a:pt x="3221" y="1935"/>
                  </a:moveTo>
                  <a:lnTo>
                    <a:pt x="3221" y="1935"/>
                  </a:lnTo>
                  <a:cubicBezTo>
                    <a:pt x="3214" y="1940"/>
                    <a:pt x="3206" y="1944"/>
                    <a:pt x="3199" y="1948"/>
                  </a:cubicBezTo>
                  <a:lnTo>
                    <a:pt x="3199" y="1948"/>
                  </a:lnTo>
                  <a:cubicBezTo>
                    <a:pt x="3206" y="1944"/>
                    <a:pt x="3214" y="1940"/>
                    <a:pt x="3222" y="1935"/>
                  </a:cubicBezTo>
                  <a:lnTo>
                    <a:pt x="3222" y="1935"/>
                  </a:lnTo>
                  <a:cubicBezTo>
                    <a:pt x="3222" y="1935"/>
                    <a:pt x="3222" y="1935"/>
                    <a:pt x="3221" y="1935"/>
                  </a:cubicBezTo>
                  <a:close/>
                  <a:moveTo>
                    <a:pt x="3152" y="1976"/>
                  </a:moveTo>
                  <a:lnTo>
                    <a:pt x="3152" y="1976"/>
                  </a:lnTo>
                  <a:cubicBezTo>
                    <a:pt x="3147" y="1978"/>
                    <a:pt x="3143" y="1980"/>
                    <a:pt x="3139" y="1983"/>
                  </a:cubicBezTo>
                  <a:lnTo>
                    <a:pt x="3139" y="1983"/>
                  </a:lnTo>
                  <a:lnTo>
                    <a:pt x="3139" y="1983"/>
                  </a:lnTo>
                  <a:lnTo>
                    <a:pt x="3139" y="1983"/>
                  </a:lnTo>
                  <a:cubicBezTo>
                    <a:pt x="3143" y="1980"/>
                    <a:pt x="3147" y="1978"/>
                    <a:pt x="3152" y="1976"/>
                  </a:cubicBezTo>
                  <a:close/>
                  <a:moveTo>
                    <a:pt x="3106" y="2000"/>
                  </a:moveTo>
                  <a:lnTo>
                    <a:pt x="3106" y="2000"/>
                  </a:lnTo>
                  <a:cubicBezTo>
                    <a:pt x="3102" y="2002"/>
                    <a:pt x="3098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8" y="2003"/>
                    <a:pt x="3102" y="2002"/>
                    <a:pt x="3106" y="2000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69"/>
                  </a:moveTo>
                  <a:lnTo>
                    <a:pt x="2953" y="2069"/>
                  </a:lnTo>
                  <a:cubicBezTo>
                    <a:pt x="2951" y="2071"/>
                    <a:pt x="2948" y="2072"/>
                    <a:pt x="2946" y="2073"/>
                  </a:cubicBezTo>
                  <a:lnTo>
                    <a:pt x="2946" y="2073"/>
                  </a:lnTo>
                  <a:cubicBezTo>
                    <a:pt x="2948" y="2072"/>
                    <a:pt x="2951" y="2070"/>
                    <a:pt x="2953" y="2069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7" y="2114"/>
                    <a:pt x="2839" y="2113"/>
                    <a:pt x="2843" y="2112"/>
                  </a:cubicBezTo>
                  <a:lnTo>
                    <a:pt x="2843" y="2112"/>
                  </a:lnTo>
                  <a:cubicBezTo>
                    <a:pt x="2839" y="2113"/>
                    <a:pt x="2837" y="2114"/>
                    <a:pt x="2833" y="2115"/>
                  </a:cubicBezTo>
                  <a:close/>
                  <a:moveTo>
                    <a:pt x="2784" y="2132"/>
                  </a:moveTo>
                  <a:lnTo>
                    <a:pt x="2784" y="2132"/>
                  </a:lnTo>
                  <a:lnTo>
                    <a:pt x="2784" y="2132"/>
                  </a:lnTo>
                  <a:cubicBezTo>
                    <a:pt x="2785" y="2131"/>
                    <a:pt x="2786" y="2131"/>
                    <a:pt x="2787" y="2131"/>
                  </a:cubicBezTo>
                  <a:lnTo>
                    <a:pt x="2787" y="2131"/>
                  </a:lnTo>
                  <a:cubicBezTo>
                    <a:pt x="2786" y="2131"/>
                    <a:pt x="2785" y="2131"/>
                    <a:pt x="2784" y="2132"/>
                  </a:cubicBezTo>
                  <a:close/>
                  <a:moveTo>
                    <a:pt x="2743" y="2145"/>
                  </a:moveTo>
                  <a:lnTo>
                    <a:pt x="2743" y="2145"/>
                  </a:lnTo>
                  <a:cubicBezTo>
                    <a:pt x="2739" y="2146"/>
                    <a:pt x="2736" y="2147"/>
                    <a:pt x="2733" y="2148"/>
                  </a:cubicBezTo>
                  <a:lnTo>
                    <a:pt x="2733" y="2148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6"/>
                    <a:pt x="2743" y="2145"/>
                  </a:cubicBezTo>
                  <a:close/>
                  <a:moveTo>
                    <a:pt x="2641" y="2174"/>
                  </a:moveTo>
                  <a:lnTo>
                    <a:pt x="2641" y="2174"/>
                  </a:lnTo>
                  <a:cubicBezTo>
                    <a:pt x="2640" y="2174"/>
                    <a:pt x="2640" y="2174"/>
                    <a:pt x="2640" y="2174"/>
                  </a:cubicBezTo>
                  <a:lnTo>
                    <a:pt x="2640" y="2174"/>
                  </a:lnTo>
                  <a:cubicBezTo>
                    <a:pt x="2645" y="2172"/>
                    <a:pt x="2650" y="2171"/>
                    <a:pt x="2654" y="2171"/>
                  </a:cubicBezTo>
                  <a:lnTo>
                    <a:pt x="2654" y="2171"/>
                  </a:lnTo>
                  <a:cubicBezTo>
                    <a:pt x="2650" y="2171"/>
                    <a:pt x="2645" y="2172"/>
                    <a:pt x="2641" y="2174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1"/>
                    <a:pt x="2609" y="2182"/>
                    <a:pt x="2607" y="2182"/>
                  </a:cubicBezTo>
                  <a:lnTo>
                    <a:pt x="2607" y="2182"/>
                  </a:lnTo>
                  <a:cubicBezTo>
                    <a:pt x="2609" y="2182"/>
                    <a:pt x="2612" y="2181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1"/>
                    <a:pt x="2567" y="2191"/>
                    <a:pt x="2564" y="2192"/>
                  </a:cubicBezTo>
                  <a:lnTo>
                    <a:pt x="2564" y="2192"/>
                  </a:lnTo>
                  <a:cubicBezTo>
                    <a:pt x="2567" y="2191"/>
                    <a:pt x="2569" y="2191"/>
                    <a:pt x="2572" y="2190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6" y="2201"/>
                    <a:pt x="2523" y="2202"/>
                    <a:pt x="2521" y="2202"/>
                  </a:cubicBezTo>
                  <a:lnTo>
                    <a:pt x="2521" y="2202"/>
                  </a:lnTo>
                  <a:cubicBezTo>
                    <a:pt x="2523" y="2202"/>
                    <a:pt x="2526" y="2201"/>
                    <a:pt x="2528" y="2200"/>
                  </a:cubicBezTo>
                  <a:close/>
                  <a:moveTo>
                    <a:pt x="2484" y="2210"/>
                  </a:moveTo>
                  <a:lnTo>
                    <a:pt x="2484" y="2210"/>
                  </a:lnTo>
                  <a:close/>
                  <a:moveTo>
                    <a:pt x="2422" y="2221"/>
                  </a:moveTo>
                  <a:lnTo>
                    <a:pt x="2422" y="2221"/>
                  </a:lnTo>
                  <a:lnTo>
                    <a:pt x="2422" y="2221"/>
                  </a:lnTo>
                  <a:lnTo>
                    <a:pt x="2422" y="2221"/>
                  </a:lnTo>
                  <a:cubicBezTo>
                    <a:pt x="2428" y="2220"/>
                    <a:pt x="2435" y="2219"/>
                    <a:pt x="2440" y="2218"/>
                  </a:cubicBezTo>
                  <a:lnTo>
                    <a:pt x="2440" y="2218"/>
                  </a:lnTo>
                  <a:cubicBezTo>
                    <a:pt x="2435" y="2219"/>
                    <a:pt x="2428" y="2220"/>
                    <a:pt x="2422" y="2221"/>
                  </a:cubicBezTo>
                  <a:close/>
                  <a:moveTo>
                    <a:pt x="2368" y="2231"/>
                  </a:moveTo>
                  <a:lnTo>
                    <a:pt x="2368" y="2231"/>
                  </a:lnTo>
                  <a:lnTo>
                    <a:pt x="2368" y="2231"/>
                  </a:lnTo>
                  <a:cubicBezTo>
                    <a:pt x="2373" y="2230"/>
                    <a:pt x="2376" y="2229"/>
                    <a:pt x="2381" y="2228"/>
                  </a:cubicBezTo>
                  <a:lnTo>
                    <a:pt x="2381" y="2228"/>
                  </a:lnTo>
                  <a:cubicBezTo>
                    <a:pt x="2376" y="2229"/>
                    <a:pt x="2373" y="2230"/>
                    <a:pt x="2368" y="2231"/>
                  </a:cubicBezTo>
                  <a:close/>
                  <a:moveTo>
                    <a:pt x="2316" y="2238"/>
                  </a:moveTo>
                  <a:lnTo>
                    <a:pt x="2316" y="2238"/>
                  </a:lnTo>
                  <a:cubicBezTo>
                    <a:pt x="2314" y="2238"/>
                    <a:pt x="2312" y="2238"/>
                    <a:pt x="2310" y="2239"/>
                  </a:cubicBezTo>
                  <a:lnTo>
                    <a:pt x="2310" y="2239"/>
                  </a:lnTo>
                  <a:cubicBezTo>
                    <a:pt x="2312" y="2238"/>
                    <a:pt x="2314" y="2238"/>
                    <a:pt x="2316" y="2238"/>
                  </a:cubicBezTo>
                  <a:close/>
                  <a:moveTo>
                    <a:pt x="2261" y="2245"/>
                  </a:moveTo>
                  <a:lnTo>
                    <a:pt x="2261" y="2245"/>
                  </a:lnTo>
                  <a:cubicBezTo>
                    <a:pt x="2256" y="2246"/>
                    <a:pt x="2251" y="2246"/>
                    <a:pt x="2246" y="2247"/>
                  </a:cubicBezTo>
                  <a:lnTo>
                    <a:pt x="2246" y="2247"/>
                  </a:lnTo>
                  <a:lnTo>
                    <a:pt x="2246" y="2247"/>
                  </a:lnTo>
                  <a:cubicBezTo>
                    <a:pt x="2251" y="2246"/>
                    <a:pt x="2256" y="2246"/>
                    <a:pt x="2261" y="2245"/>
                  </a:cubicBez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0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0" y="2257"/>
                    <a:pt x="2142" y="2257"/>
                  </a:cubicBezTo>
                  <a:close/>
                  <a:moveTo>
                    <a:pt x="2094" y="2261"/>
                  </a:moveTo>
                  <a:lnTo>
                    <a:pt x="2094" y="2261"/>
                  </a:lnTo>
                  <a:cubicBezTo>
                    <a:pt x="2090" y="2261"/>
                    <a:pt x="2086" y="2262"/>
                    <a:pt x="2082" y="2262"/>
                  </a:cubicBezTo>
                  <a:lnTo>
                    <a:pt x="2082" y="2262"/>
                  </a:lnTo>
                  <a:cubicBezTo>
                    <a:pt x="2086" y="2262"/>
                    <a:pt x="2090" y="2261"/>
                    <a:pt x="2094" y="2261"/>
                  </a:cubicBezTo>
                  <a:close/>
                  <a:moveTo>
                    <a:pt x="1951" y="2268"/>
                  </a:moveTo>
                  <a:lnTo>
                    <a:pt x="1951" y="2268"/>
                  </a:lnTo>
                  <a:cubicBezTo>
                    <a:pt x="1944" y="2268"/>
                    <a:pt x="1937" y="2268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8"/>
                    <a:pt x="1944" y="2268"/>
                    <a:pt x="1951" y="2268"/>
                  </a:cubicBezTo>
                  <a:close/>
                  <a:moveTo>
                    <a:pt x="1884" y="2269"/>
                  </a:moveTo>
                  <a:lnTo>
                    <a:pt x="1884" y="2269"/>
                  </a:lnTo>
                  <a:lnTo>
                    <a:pt x="1884" y="2269"/>
                  </a:lnTo>
                  <a:cubicBezTo>
                    <a:pt x="1886" y="2269"/>
                    <a:pt x="1889" y="2269"/>
                    <a:pt x="1891" y="2268"/>
                  </a:cubicBezTo>
                  <a:lnTo>
                    <a:pt x="1891" y="2268"/>
                  </a:lnTo>
                  <a:cubicBezTo>
                    <a:pt x="1889" y="2269"/>
                    <a:pt x="1886" y="2269"/>
                    <a:pt x="1884" y="2269"/>
                  </a:cubicBezTo>
                  <a:close/>
                  <a:moveTo>
                    <a:pt x="1858" y="2268"/>
                  </a:moveTo>
                  <a:lnTo>
                    <a:pt x="1858" y="2268"/>
                  </a:lnTo>
                  <a:cubicBezTo>
                    <a:pt x="1851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2" y="2268"/>
                    <a:pt x="1858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9" y="2264"/>
                    <a:pt x="1703" y="2263"/>
                  </a:cubicBezTo>
                  <a:lnTo>
                    <a:pt x="1703" y="2263"/>
                  </a:lnTo>
                  <a:cubicBezTo>
                    <a:pt x="1709" y="2264"/>
                    <a:pt x="1715" y="2264"/>
                    <a:pt x="1721" y="2264"/>
                  </a:cubicBezTo>
                  <a:lnTo>
                    <a:pt x="1721" y="2264"/>
                  </a:lnTo>
                  <a:cubicBezTo>
                    <a:pt x="1721" y="2264"/>
                    <a:pt x="1721" y="2264"/>
                    <a:pt x="1720" y="2264"/>
                  </a:cubicBezTo>
                  <a:close/>
                  <a:moveTo>
                    <a:pt x="1475" y="2244"/>
                  </a:moveTo>
                  <a:lnTo>
                    <a:pt x="1475" y="2244"/>
                  </a:lnTo>
                  <a:cubicBezTo>
                    <a:pt x="1474" y="2244"/>
                    <a:pt x="1472" y="2242"/>
                    <a:pt x="1471" y="2242"/>
                  </a:cubicBezTo>
                  <a:lnTo>
                    <a:pt x="1471" y="2242"/>
                  </a:lnTo>
                  <a:cubicBezTo>
                    <a:pt x="1470" y="2242"/>
                    <a:pt x="1470" y="2242"/>
                    <a:pt x="1470" y="2242"/>
                  </a:cubicBezTo>
                  <a:lnTo>
                    <a:pt x="1470" y="2242"/>
                  </a:lnTo>
                  <a:cubicBezTo>
                    <a:pt x="1471" y="2242"/>
                    <a:pt x="1473" y="2244"/>
                    <a:pt x="1475" y="2244"/>
                  </a:cubicBezTo>
                  <a:close/>
                  <a:moveTo>
                    <a:pt x="1340" y="2224"/>
                  </a:moveTo>
                  <a:lnTo>
                    <a:pt x="1340" y="2224"/>
                  </a:lnTo>
                  <a:cubicBezTo>
                    <a:pt x="1333" y="2222"/>
                    <a:pt x="1328" y="2221"/>
                    <a:pt x="1322" y="2220"/>
                  </a:cubicBezTo>
                  <a:lnTo>
                    <a:pt x="1322" y="2220"/>
                  </a:lnTo>
                  <a:lnTo>
                    <a:pt x="1322" y="2220"/>
                  </a:lnTo>
                  <a:lnTo>
                    <a:pt x="1322" y="2220"/>
                  </a:lnTo>
                  <a:cubicBezTo>
                    <a:pt x="1328" y="2221"/>
                    <a:pt x="1333" y="2222"/>
                    <a:pt x="1340" y="2224"/>
                  </a:cubicBez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4"/>
                    <a:pt x="1282" y="2213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3"/>
                    <a:pt x="1289" y="2214"/>
                    <a:pt x="1295" y="2215"/>
                  </a:cubicBezTo>
                  <a:lnTo>
                    <a:pt x="1295" y="2215"/>
                  </a:lnTo>
                  <a:lnTo>
                    <a:pt x="1295" y="2215"/>
                  </a:ln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cubicBezTo>
                    <a:pt x="1188" y="2193"/>
                    <a:pt x="1192" y="2194"/>
                    <a:pt x="1195" y="2194"/>
                  </a:cubicBezTo>
                  <a:lnTo>
                    <a:pt x="1195" y="2194"/>
                  </a:lnTo>
                  <a:cubicBezTo>
                    <a:pt x="1192" y="2194"/>
                    <a:pt x="1189" y="2193"/>
                    <a:pt x="1186" y="2192"/>
                  </a:cubicBezTo>
                  <a:lnTo>
                    <a:pt x="1295" y="2215"/>
                  </a:ln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4"/>
                    <a:pt x="1147" y="2184"/>
                    <a:pt x="1142" y="2182"/>
                  </a:cubicBezTo>
                  <a:lnTo>
                    <a:pt x="1142" y="2182"/>
                  </a:lnTo>
                  <a:cubicBezTo>
                    <a:pt x="1147" y="2184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1"/>
                    <a:pt x="991" y="2140"/>
                  </a:cubicBezTo>
                  <a:lnTo>
                    <a:pt x="991" y="2140"/>
                  </a:lnTo>
                  <a:cubicBezTo>
                    <a:pt x="993" y="2141"/>
                    <a:pt x="995" y="2141"/>
                    <a:pt x="998" y="2142"/>
                  </a:cubicBezTo>
                  <a:close/>
                  <a:moveTo>
                    <a:pt x="679" y="2018"/>
                  </a:moveTo>
                  <a:lnTo>
                    <a:pt x="679" y="2018"/>
                  </a:lnTo>
                  <a:lnTo>
                    <a:pt x="679" y="2018"/>
                  </a:lnTo>
                  <a:cubicBezTo>
                    <a:pt x="681" y="2018"/>
                    <a:pt x="682" y="2019"/>
                    <a:pt x="683" y="2020"/>
                  </a:cubicBezTo>
                  <a:lnTo>
                    <a:pt x="683" y="2020"/>
                  </a:lnTo>
                  <a:cubicBezTo>
                    <a:pt x="682" y="2019"/>
                    <a:pt x="681" y="2018"/>
                    <a:pt x="679" y="2018"/>
                  </a:cubicBezTo>
                  <a:close/>
                  <a:moveTo>
                    <a:pt x="3735" y="1203"/>
                  </a:moveTo>
                  <a:lnTo>
                    <a:pt x="3735" y="1203"/>
                  </a:lnTo>
                  <a:cubicBezTo>
                    <a:pt x="3742" y="921"/>
                    <a:pt x="3558" y="638"/>
                    <a:pt x="3186" y="423"/>
                  </a:cubicBezTo>
                  <a:lnTo>
                    <a:pt x="3186" y="423"/>
                  </a:lnTo>
                  <a:cubicBezTo>
                    <a:pt x="2453" y="0"/>
                    <a:pt x="1272" y="0"/>
                    <a:pt x="545" y="423"/>
                  </a:cubicBezTo>
                  <a:lnTo>
                    <a:pt x="545" y="423"/>
                  </a:lnTo>
                  <a:cubicBezTo>
                    <a:pt x="183" y="633"/>
                    <a:pt x="2" y="909"/>
                    <a:pt x="3" y="1185"/>
                  </a:cubicBezTo>
                  <a:lnTo>
                    <a:pt x="3" y="1185"/>
                  </a:lnTo>
                  <a:cubicBezTo>
                    <a:pt x="3" y="1183"/>
                    <a:pt x="3" y="1183"/>
                    <a:pt x="3" y="1182"/>
                  </a:cubicBezTo>
                  <a:lnTo>
                    <a:pt x="1" y="1638"/>
                  </a:lnTo>
                  <a:lnTo>
                    <a:pt x="1" y="1638"/>
                  </a:lnTo>
                  <a:cubicBezTo>
                    <a:pt x="0" y="1917"/>
                    <a:pt x="185" y="2196"/>
                    <a:pt x="552" y="2409"/>
                  </a:cubicBezTo>
                  <a:lnTo>
                    <a:pt x="552" y="2409"/>
                  </a:lnTo>
                  <a:cubicBezTo>
                    <a:pt x="572" y="2420"/>
                    <a:pt x="592" y="2432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6" y="2444"/>
                    <a:pt x="618" y="2446"/>
                  </a:cubicBezTo>
                  <a:lnTo>
                    <a:pt x="618" y="2446"/>
                  </a:lnTo>
                  <a:cubicBezTo>
                    <a:pt x="638" y="2455"/>
                    <a:pt x="658" y="2465"/>
                    <a:pt x="678" y="2475"/>
                  </a:cubicBezTo>
                  <a:lnTo>
                    <a:pt x="678" y="2475"/>
                  </a:lnTo>
                  <a:cubicBezTo>
                    <a:pt x="681" y="2476"/>
                    <a:pt x="683" y="2478"/>
                    <a:pt x="687" y="2479"/>
                  </a:cubicBezTo>
                  <a:lnTo>
                    <a:pt x="687" y="2479"/>
                  </a:lnTo>
                  <a:cubicBezTo>
                    <a:pt x="706" y="2488"/>
                    <a:pt x="726" y="2498"/>
                    <a:pt x="746" y="2506"/>
                  </a:cubicBezTo>
                  <a:lnTo>
                    <a:pt x="746" y="2506"/>
                  </a:lnTo>
                  <a:cubicBezTo>
                    <a:pt x="750" y="2508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7" y="2520"/>
                    <a:pt x="796" y="2528"/>
                    <a:pt x="817" y="2536"/>
                  </a:cubicBezTo>
                  <a:lnTo>
                    <a:pt x="817" y="2536"/>
                  </a:lnTo>
                  <a:cubicBezTo>
                    <a:pt x="819" y="2537"/>
                    <a:pt x="820" y="2537"/>
                    <a:pt x="822" y="2538"/>
                  </a:cubicBezTo>
                  <a:lnTo>
                    <a:pt x="822" y="2538"/>
                  </a:lnTo>
                  <a:cubicBezTo>
                    <a:pt x="824" y="2538"/>
                    <a:pt x="827" y="2539"/>
                    <a:pt x="830" y="2541"/>
                  </a:cubicBezTo>
                  <a:lnTo>
                    <a:pt x="830" y="2541"/>
                  </a:lnTo>
                  <a:cubicBezTo>
                    <a:pt x="843" y="2545"/>
                    <a:pt x="856" y="2551"/>
                    <a:pt x="870" y="2556"/>
                  </a:cubicBezTo>
                  <a:lnTo>
                    <a:pt x="870" y="2556"/>
                  </a:lnTo>
                  <a:cubicBezTo>
                    <a:pt x="873" y="2557"/>
                    <a:pt x="877" y="2559"/>
                    <a:pt x="880" y="2560"/>
                  </a:cubicBezTo>
                  <a:lnTo>
                    <a:pt x="880" y="2560"/>
                  </a:lnTo>
                  <a:cubicBezTo>
                    <a:pt x="897" y="2566"/>
                    <a:pt x="913" y="2572"/>
                    <a:pt x="930" y="2578"/>
                  </a:cubicBezTo>
                  <a:lnTo>
                    <a:pt x="930" y="2578"/>
                  </a:lnTo>
                  <a:cubicBezTo>
                    <a:pt x="934" y="2578"/>
                    <a:pt x="938" y="2580"/>
                    <a:pt x="941" y="2581"/>
                  </a:cubicBezTo>
                  <a:lnTo>
                    <a:pt x="941" y="2581"/>
                  </a:lnTo>
                  <a:cubicBezTo>
                    <a:pt x="955" y="2585"/>
                    <a:pt x="969" y="2590"/>
                    <a:pt x="982" y="2594"/>
                  </a:cubicBezTo>
                  <a:lnTo>
                    <a:pt x="982" y="2594"/>
                  </a:lnTo>
                  <a:cubicBezTo>
                    <a:pt x="987" y="2596"/>
                    <a:pt x="992" y="2598"/>
                    <a:pt x="996" y="2599"/>
                  </a:cubicBezTo>
                  <a:lnTo>
                    <a:pt x="996" y="2599"/>
                  </a:lnTo>
                  <a:cubicBezTo>
                    <a:pt x="1013" y="2604"/>
                    <a:pt x="1031" y="2609"/>
                    <a:pt x="1047" y="2614"/>
                  </a:cubicBezTo>
                  <a:lnTo>
                    <a:pt x="1047" y="2614"/>
                  </a:lnTo>
                  <a:cubicBezTo>
                    <a:pt x="1048" y="2614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5"/>
                    <a:pt x="1053" y="2616"/>
                    <a:pt x="1056" y="2616"/>
                  </a:cubicBezTo>
                  <a:lnTo>
                    <a:pt x="1056" y="2616"/>
                  </a:lnTo>
                  <a:cubicBezTo>
                    <a:pt x="1068" y="2619"/>
                    <a:pt x="1080" y="2623"/>
                    <a:pt x="1093" y="2626"/>
                  </a:cubicBezTo>
                  <a:lnTo>
                    <a:pt x="1093" y="2626"/>
                  </a:lnTo>
                  <a:cubicBezTo>
                    <a:pt x="1098" y="2628"/>
                    <a:pt x="1103" y="2629"/>
                    <a:pt x="1108" y="2631"/>
                  </a:cubicBezTo>
                  <a:lnTo>
                    <a:pt x="1108" y="2631"/>
                  </a:lnTo>
                  <a:cubicBezTo>
                    <a:pt x="1119" y="2633"/>
                    <a:pt x="1128" y="2636"/>
                    <a:pt x="1138" y="2638"/>
                  </a:cubicBezTo>
                  <a:lnTo>
                    <a:pt x="1138" y="2638"/>
                  </a:lnTo>
                  <a:cubicBezTo>
                    <a:pt x="1144" y="2640"/>
                    <a:pt x="1150" y="2641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4" y="2647"/>
                    <a:pt x="1184" y="2649"/>
                  </a:cubicBezTo>
                  <a:lnTo>
                    <a:pt x="1184" y="2649"/>
                  </a:lnTo>
                  <a:cubicBezTo>
                    <a:pt x="1190" y="2651"/>
                    <a:pt x="1196" y="2652"/>
                    <a:pt x="1202" y="2654"/>
                  </a:cubicBezTo>
                  <a:lnTo>
                    <a:pt x="1202" y="2654"/>
                  </a:lnTo>
                  <a:cubicBezTo>
                    <a:pt x="1212" y="2655"/>
                    <a:pt x="1222" y="2658"/>
                    <a:pt x="1232" y="2659"/>
                  </a:cubicBezTo>
                  <a:lnTo>
                    <a:pt x="1232" y="2659"/>
                  </a:lnTo>
                  <a:cubicBezTo>
                    <a:pt x="1235" y="2660"/>
                    <a:pt x="1240" y="2661"/>
                    <a:pt x="1243" y="2662"/>
                  </a:cubicBezTo>
                  <a:lnTo>
                    <a:pt x="1243" y="2662"/>
                  </a:lnTo>
                  <a:cubicBezTo>
                    <a:pt x="1246" y="2662"/>
                    <a:pt x="1248" y="2663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6" y="2666"/>
                    <a:pt x="1274" y="2668"/>
                  </a:cubicBezTo>
                  <a:lnTo>
                    <a:pt x="1274" y="2668"/>
                  </a:lnTo>
                  <a:cubicBezTo>
                    <a:pt x="1281" y="2670"/>
                    <a:pt x="1287" y="2671"/>
                    <a:pt x="1294" y="2672"/>
                  </a:cubicBezTo>
                  <a:lnTo>
                    <a:pt x="1294" y="2672"/>
                  </a:lnTo>
                  <a:cubicBezTo>
                    <a:pt x="1302" y="2673"/>
                    <a:pt x="1312" y="2675"/>
                    <a:pt x="1321" y="2677"/>
                  </a:cubicBezTo>
                  <a:lnTo>
                    <a:pt x="1321" y="2677"/>
                  </a:lnTo>
                  <a:cubicBezTo>
                    <a:pt x="1326" y="2678"/>
                    <a:pt x="1333" y="2679"/>
                    <a:pt x="1339" y="2680"/>
                  </a:cubicBezTo>
                  <a:lnTo>
                    <a:pt x="1339" y="2680"/>
                  </a:lnTo>
                  <a:cubicBezTo>
                    <a:pt x="1348" y="2682"/>
                    <a:pt x="1357" y="2683"/>
                    <a:pt x="1367" y="2685"/>
                  </a:cubicBezTo>
                  <a:lnTo>
                    <a:pt x="1367" y="2685"/>
                  </a:lnTo>
                  <a:cubicBezTo>
                    <a:pt x="1373" y="2686"/>
                    <a:pt x="1378" y="2687"/>
                    <a:pt x="1384" y="2687"/>
                  </a:cubicBezTo>
                  <a:lnTo>
                    <a:pt x="1384" y="2687"/>
                  </a:lnTo>
                  <a:cubicBezTo>
                    <a:pt x="1396" y="2689"/>
                    <a:pt x="1407" y="2691"/>
                    <a:pt x="1418" y="2693"/>
                  </a:cubicBezTo>
                  <a:lnTo>
                    <a:pt x="1418" y="2693"/>
                  </a:lnTo>
                  <a:cubicBezTo>
                    <a:pt x="1421" y="2694"/>
                    <a:pt x="1425" y="2694"/>
                    <a:pt x="1428" y="2694"/>
                  </a:cubicBezTo>
                  <a:lnTo>
                    <a:pt x="1428" y="2694"/>
                  </a:lnTo>
                  <a:cubicBezTo>
                    <a:pt x="1428" y="2694"/>
                    <a:pt x="1428" y="2694"/>
                    <a:pt x="1429" y="2694"/>
                  </a:cubicBezTo>
                  <a:lnTo>
                    <a:pt x="1429" y="2694"/>
                  </a:lnTo>
                  <a:cubicBezTo>
                    <a:pt x="1442" y="2696"/>
                    <a:pt x="1456" y="2698"/>
                    <a:pt x="1470" y="2700"/>
                  </a:cubicBezTo>
                  <a:lnTo>
                    <a:pt x="1470" y="2700"/>
                  </a:lnTo>
                  <a:cubicBezTo>
                    <a:pt x="1471" y="2700"/>
                    <a:pt x="1472" y="2700"/>
                    <a:pt x="1474" y="2700"/>
                  </a:cubicBezTo>
                  <a:lnTo>
                    <a:pt x="1474" y="2700"/>
                  </a:lnTo>
                  <a:cubicBezTo>
                    <a:pt x="1488" y="2702"/>
                    <a:pt x="1503" y="2704"/>
                    <a:pt x="1518" y="2706"/>
                  </a:cubicBezTo>
                  <a:lnTo>
                    <a:pt x="1518" y="2706"/>
                  </a:lnTo>
                  <a:cubicBezTo>
                    <a:pt x="1523" y="2707"/>
                    <a:pt x="1529" y="2707"/>
                    <a:pt x="1533" y="2707"/>
                  </a:cubicBezTo>
                  <a:lnTo>
                    <a:pt x="1533" y="2707"/>
                  </a:lnTo>
                  <a:cubicBezTo>
                    <a:pt x="1543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2"/>
                    <a:pt x="1582" y="2712"/>
                  </a:cubicBezTo>
                  <a:lnTo>
                    <a:pt x="1582" y="2712"/>
                  </a:lnTo>
                  <a:cubicBezTo>
                    <a:pt x="1590" y="2712"/>
                    <a:pt x="1599" y="2714"/>
                    <a:pt x="1608" y="2714"/>
                  </a:cubicBezTo>
                  <a:lnTo>
                    <a:pt x="1608" y="2714"/>
                  </a:lnTo>
                  <a:cubicBezTo>
                    <a:pt x="1609" y="2714"/>
                    <a:pt x="1609" y="2714"/>
                    <a:pt x="1609" y="2714"/>
                  </a:cubicBezTo>
                  <a:lnTo>
                    <a:pt x="1609" y="2714"/>
                  </a:lnTo>
                  <a:cubicBezTo>
                    <a:pt x="1616" y="2715"/>
                    <a:pt x="1622" y="2715"/>
                    <a:pt x="1628" y="2716"/>
                  </a:cubicBezTo>
                  <a:lnTo>
                    <a:pt x="1628" y="2716"/>
                  </a:lnTo>
                  <a:cubicBezTo>
                    <a:pt x="1636" y="2717"/>
                    <a:pt x="1644" y="2717"/>
                    <a:pt x="1653" y="2718"/>
                  </a:cubicBezTo>
                  <a:lnTo>
                    <a:pt x="1653" y="2718"/>
                  </a:lnTo>
                  <a:cubicBezTo>
                    <a:pt x="1660" y="2718"/>
                    <a:pt x="1667" y="2719"/>
                    <a:pt x="1673" y="2719"/>
                  </a:cubicBezTo>
                  <a:lnTo>
                    <a:pt x="1673" y="2719"/>
                  </a:lnTo>
                  <a:cubicBezTo>
                    <a:pt x="1682" y="2719"/>
                    <a:pt x="1690" y="2720"/>
                    <a:pt x="1698" y="2720"/>
                  </a:cubicBezTo>
                  <a:lnTo>
                    <a:pt x="1698" y="2720"/>
                  </a:lnTo>
                  <a:cubicBezTo>
                    <a:pt x="1705" y="2721"/>
                    <a:pt x="1712" y="2721"/>
                    <a:pt x="1719" y="2721"/>
                  </a:cubicBezTo>
                  <a:lnTo>
                    <a:pt x="1719" y="2721"/>
                  </a:lnTo>
                  <a:cubicBezTo>
                    <a:pt x="1727" y="2722"/>
                    <a:pt x="1736" y="2722"/>
                    <a:pt x="1743" y="2723"/>
                  </a:cubicBezTo>
                  <a:lnTo>
                    <a:pt x="1743" y="2723"/>
                  </a:lnTo>
                  <a:cubicBezTo>
                    <a:pt x="1750" y="2723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4"/>
                    <a:pt x="1781" y="2724"/>
                    <a:pt x="1789" y="2724"/>
                  </a:cubicBezTo>
                  <a:lnTo>
                    <a:pt x="1789" y="2724"/>
                  </a:lnTo>
                  <a:cubicBezTo>
                    <a:pt x="1791" y="2724"/>
                    <a:pt x="1792" y="2724"/>
                    <a:pt x="1794" y="2725"/>
                  </a:cubicBezTo>
                  <a:lnTo>
                    <a:pt x="1794" y="2725"/>
                  </a:lnTo>
                  <a:cubicBezTo>
                    <a:pt x="1798" y="2725"/>
                    <a:pt x="1803" y="2725"/>
                    <a:pt x="1809" y="2725"/>
                  </a:cubicBezTo>
                  <a:lnTo>
                    <a:pt x="1809" y="2725"/>
                  </a:lnTo>
                  <a:cubicBezTo>
                    <a:pt x="1817" y="2725"/>
                    <a:pt x="1827" y="2725"/>
                    <a:pt x="1836" y="2725"/>
                  </a:cubicBezTo>
                  <a:lnTo>
                    <a:pt x="1836" y="2725"/>
                  </a:lnTo>
                  <a:cubicBezTo>
                    <a:pt x="1843" y="2725"/>
                    <a:pt x="1850" y="2725"/>
                    <a:pt x="1856" y="2726"/>
                  </a:cubicBezTo>
                  <a:lnTo>
                    <a:pt x="1856" y="2726"/>
                  </a:lnTo>
                  <a:cubicBezTo>
                    <a:pt x="1865" y="2726"/>
                    <a:pt x="1873" y="2726"/>
                    <a:pt x="1882" y="2726"/>
                  </a:cubicBezTo>
                  <a:lnTo>
                    <a:pt x="1882" y="2726"/>
                  </a:lnTo>
                  <a:cubicBezTo>
                    <a:pt x="1889" y="2726"/>
                    <a:pt x="1896" y="2726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5"/>
                    <a:pt x="1943" y="2725"/>
                    <a:pt x="1950" y="2725"/>
                  </a:cubicBezTo>
                  <a:lnTo>
                    <a:pt x="1950" y="2725"/>
                  </a:lnTo>
                  <a:cubicBezTo>
                    <a:pt x="1958" y="2724"/>
                    <a:pt x="1966" y="2724"/>
                    <a:pt x="1975" y="2724"/>
                  </a:cubicBezTo>
                  <a:lnTo>
                    <a:pt x="1975" y="2724"/>
                  </a:lnTo>
                  <a:cubicBezTo>
                    <a:pt x="1979" y="2724"/>
                    <a:pt x="1981" y="2724"/>
                    <a:pt x="1985" y="2724"/>
                  </a:cubicBezTo>
                  <a:lnTo>
                    <a:pt x="1985" y="2724"/>
                  </a:lnTo>
                  <a:cubicBezTo>
                    <a:pt x="1988" y="2723"/>
                    <a:pt x="1992" y="2723"/>
                    <a:pt x="1995" y="2723"/>
                  </a:cubicBezTo>
                  <a:lnTo>
                    <a:pt x="1995" y="2723"/>
                  </a:lnTo>
                  <a:cubicBezTo>
                    <a:pt x="2005" y="2723"/>
                    <a:pt x="2015" y="2722"/>
                    <a:pt x="2025" y="2722"/>
                  </a:cubicBezTo>
                  <a:lnTo>
                    <a:pt x="2025" y="2722"/>
                  </a:lnTo>
                  <a:cubicBezTo>
                    <a:pt x="2032" y="2721"/>
                    <a:pt x="2038" y="2721"/>
                    <a:pt x="2044" y="2720"/>
                  </a:cubicBezTo>
                  <a:lnTo>
                    <a:pt x="2044" y="2720"/>
                  </a:lnTo>
                  <a:cubicBezTo>
                    <a:pt x="2055" y="2720"/>
                    <a:pt x="2065" y="2719"/>
                    <a:pt x="2076" y="2719"/>
                  </a:cubicBezTo>
                  <a:lnTo>
                    <a:pt x="2076" y="2719"/>
                  </a:lnTo>
                  <a:cubicBezTo>
                    <a:pt x="2081" y="2719"/>
                    <a:pt x="2087" y="2719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20" y="2716"/>
                    <a:pt x="2134" y="2715"/>
                  </a:cubicBezTo>
                  <a:lnTo>
                    <a:pt x="2134" y="2715"/>
                  </a:lnTo>
                  <a:cubicBezTo>
                    <a:pt x="2136" y="2714"/>
                    <a:pt x="2139" y="2714"/>
                    <a:pt x="2141" y="2714"/>
                  </a:cubicBezTo>
                  <a:lnTo>
                    <a:pt x="2141" y="2714"/>
                  </a:lnTo>
                  <a:cubicBezTo>
                    <a:pt x="2157" y="2712"/>
                    <a:pt x="2173" y="2712"/>
                    <a:pt x="2189" y="2710"/>
                  </a:cubicBezTo>
                  <a:lnTo>
                    <a:pt x="2189" y="2710"/>
                  </a:lnTo>
                  <a:cubicBezTo>
                    <a:pt x="2190" y="2710"/>
                    <a:pt x="2191" y="2710"/>
                    <a:pt x="2192" y="2710"/>
                  </a:cubicBezTo>
                  <a:lnTo>
                    <a:pt x="2192" y="2710"/>
                  </a:lnTo>
                  <a:cubicBezTo>
                    <a:pt x="2194" y="2709"/>
                    <a:pt x="2197" y="2709"/>
                    <a:pt x="2199" y="2709"/>
                  </a:cubicBezTo>
                  <a:lnTo>
                    <a:pt x="2199" y="2709"/>
                  </a:lnTo>
                  <a:cubicBezTo>
                    <a:pt x="2214" y="2707"/>
                    <a:pt x="2229" y="2706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3"/>
                    <a:pt x="2261" y="2702"/>
                  </a:cubicBezTo>
                  <a:lnTo>
                    <a:pt x="2261" y="2702"/>
                  </a:lnTo>
                  <a:cubicBezTo>
                    <a:pt x="2274" y="2700"/>
                    <a:pt x="2289" y="2699"/>
                    <a:pt x="2303" y="2697"/>
                  </a:cubicBezTo>
                  <a:lnTo>
                    <a:pt x="2303" y="2697"/>
                  </a:lnTo>
                  <a:cubicBezTo>
                    <a:pt x="2307" y="2696"/>
                    <a:pt x="2311" y="2695"/>
                    <a:pt x="2315" y="2695"/>
                  </a:cubicBezTo>
                  <a:lnTo>
                    <a:pt x="2315" y="2695"/>
                  </a:lnTo>
                  <a:cubicBezTo>
                    <a:pt x="2332" y="2693"/>
                    <a:pt x="2350" y="2690"/>
                    <a:pt x="2368" y="2687"/>
                  </a:cubicBezTo>
                  <a:lnTo>
                    <a:pt x="2368" y="2687"/>
                  </a:lnTo>
                  <a:cubicBezTo>
                    <a:pt x="2372" y="2687"/>
                    <a:pt x="2376" y="2686"/>
                    <a:pt x="2381" y="2685"/>
                  </a:cubicBezTo>
                  <a:lnTo>
                    <a:pt x="2381" y="2685"/>
                  </a:lnTo>
                  <a:cubicBezTo>
                    <a:pt x="2393" y="2683"/>
                    <a:pt x="2407" y="2680"/>
                    <a:pt x="2421" y="2678"/>
                  </a:cubicBezTo>
                  <a:lnTo>
                    <a:pt x="2421" y="2678"/>
                  </a:lnTo>
                  <a:cubicBezTo>
                    <a:pt x="2424" y="2678"/>
                    <a:pt x="2427" y="2677"/>
                    <a:pt x="2430" y="2677"/>
                  </a:cubicBezTo>
                  <a:lnTo>
                    <a:pt x="2430" y="2677"/>
                  </a:lnTo>
                  <a:cubicBezTo>
                    <a:pt x="2433" y="2676"/>
                    <a:pt x="2436" y="2675"/>
                    <a:pt x="2439" y="2675"/>
                  </a:cubicBezTo>
                  <a:lnTo>
                    <a:pt x="2439" y="2675"/>
                  </a:lnTo>
                  <a:cubicBezTo>
                    <a:pt x="2447" y="2673"/>
                    <a:pt x="2455" y="2672"/>
                    <a:pt x="2463" y="2670"/>
                  </a:cubicBezTo>
                  <a:lnTo>
                    <a:pt x="2463" y="2670"/>
                  </a:lnTo>
                  <a:cubicBezTo>
                    <a:pt x="2470" y="2669"/>
                    <a:pt x="2476" y="2667"/>
                    <a:pt x="2483" y="2666"/>
                  </a:cubicBezTo>
                  <a:lnTo>
                    <a:pt x="2483" y="2666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60"/>
                    <a:pt x="2521" y="2659"/>
                    <a:pt x="2527" y="2657"/>
                  </a:cubicBezTo>
                  <a:lnTo>
                    <a:pt x="2527" y="2657"/>
                  </a:lnTo>
                  <a:cubicBezTo>
                    <a:pt x="2535" y="2655"/>
                    <a:pt x="2543" y="2654"/>
                    <a:pt x="2551" y="2652"/>
                  </a:cubicBezTo>
                  <a:lnTo>
                    <a:pt x="2551" y="2652"/>
                  </a:lnTo>
                  <a:cubicBezTo>
                    <a:pt x="2557" y="2651"/>
                    <a:pt x="2564" y="2649"/>
                    <a:pt x="2570" y="2647"/>
                  </a:cubicBezTo>
                  <a:lnTo>
                    <a:pt x="2570" y="2647"/>
                  </a:lnTo>
                  <a:cubicBezTo>
                    <a:pt x="2579" y="2645"/>
                    <a:pt x="2587" y="2644"/>
                    <a:pt x="2595" y="2641"/>
                  </a:cubicBezTo>
                  <a:lnTo>
                    <a:pt x="2595" y="2641"/>
                  </a:lnTo>
                  <a:cubicBezTo>
                    <a:pt x="2602" y="2640"/>
                    <a:pt x="2608" y="2639"/>
                    <a:pt x="2614" y="2637"/>
                  </a:cubicBezTo>
                  <a:lnTo>
                    <a:pt x="2614" y="2637"/>
                  </a:lnTo>
                  <a:cubicBezTo>
                    <a:pt x="2622" y="2635"/>
                    <a:pt x="2630" y="2633"/>
                    <a:pt x="2639" y="2631"/>
                  </a:cubicBezTo>
                  <a:lnTo>
                    <a:pt x="2639" y="2631"/>
                  </a:lnTo>
                  <a:cubicBezTo>
                    <a:pt x="2645" y="2629"/>
                    <a:pt x="2651" y="2627"/>
                    <a:pt x="2657" y="2626"/>
                  </a:cubicBezTo>
                  <a:lnTo>
                    <a:pt x="2657" y="2626"/>
                  </a:lnTo>
                  <a:cubicBezTo>
                    <a:pt x="2666" y="2624"/>
                    <a:pt x="2675" y="2621"/>
                    <a:pt x="2683" y="2619"/>
                  </a:cubicBezTo>
                  <a:lnTo>
                    <a:pt x="2683" y="2619"/>
                  </a:lnTo>
                  <a:cubicBezTo>
                    <a:pt x="2689" y="2617"/>
                    <a:pt x="2694" y="2616"/>
                    <a:pt x="2699" y="2614"/>
                  </a:cubicBezTo>
                  <a:lnTo>
                    <a:pt x="2699" y="2614"/>
                  </a:lnTo>
                  <a:cubicBezTo>
                    <a:pt x="2710" y="2611"/>
                    <a:pt x="2721" y="2608"/>
                    <a:pt x="2731" y="2605"/>
                  </a:cubicBezTo>
                  <a:lnTo>
                    <a:pt x="2731" y="2605"/>
                  </a:lnTo>
                  <a:cubicBezTo>
                    <a:pt x="2735" y="2604"/>
                    <a:pt x="2738" y="2603"/>
                    <a:pt x="2741" y="2602"/>
                  </a:cubicBezTo>
                  <a:lnTo>
                    <a:pt x="2741" y="2602"/>
                  </a:lnTo>
                  <a:cubicBezTo>
                    <a:pt x="2755" y="2598"/>
                    <a:pt x="2769" y="2593"/>
                    <a:pt x="2783" y="2589"/>
                  </a:cubicBezTo>
                  <a:lnTo>
                    <a:pt x="2783" y="2589"/>
                  </a:lnTo>
                  <a:cubicBezTo>
                    <a:pt x="2783" y="2589"/>
                    <a:pt x="2784" y="2589"/>
                    <a:pt x="2784" y="2588"/>
                  </a:cubicBezTo>
                  <a:lnTo>
                    <a:pt x="2784" y="2588"/>
                  </a:lnTo>
                  <a:cubicBezTo>
                    <a:pt x="2784" y="2588"/>
                    <a:pt x="2785" y="2588"/>
                    <a:pt x="2786" y="2587"/>
                  </a:cubicBezTo>
                  <a:lnTo>
                    <a:pt x="2786" y="2587"/>
                  </a:lnTo>
                  <a:cubicBezTo>
                    <a:pt x="2802" y="2583"/>
                    <a:pt x="2817" y="2578"/>
                    <a:pt x="2831" y="2573"/>
                  </a:cubicBezTo>
                  <a:lnTo>
                    <a:pt x="2831" y="2573"/>
                  </a:lnTo>
                  <a:cubicBezTo>
                    <a:pt x="2837" y="2571"/>
                    <a:pt x="2841" y="2569"/>
                    <a:pt x="2846" y="2567"/>
                  </a:cubicBezTo>
                  <a:lnTo>
                    <a:pt x="2846" y="2567"/>
                  </a:lnTo>
                  <a:cubicBezTo>
                    <a:pt x="2858" y="2563"/>
                    <a:pt x="2870" y="2559"/>
                    <a:pt x="2884" y="2553"/>
                  </a:cubicBezTo>
                  <a:lnTo>
                    <a:pt x="2884" y="2553"/>
                  </a:lnTo>
                  <a:cubicBezTo>
                    <a:pt x="2887" y="2552"/>
                    <a:pt x="2891" y="2551"/>
                    <a:pt x="2895" y="2549"/>
                  </a:cubicBezTo>
                  <a:lnTo>
                    <a:pt x="2895" y="2549"/>
                  </a:lnTo>
                  <a:cubicBezTo>
                    <a:pt x="2911" y="2543"/>
                    <a:pt x="2926" y="2537"/>
                    <a:pt x="2942" y="2531"/>
                  </a:cubicBezTo>
                  <a:lnTo>
                    <a:pt x="2942" y="2531"/>
                  </a:lnTo>
                  <a:cubicBezTo>
                    <a:pt x="2945" y="2530"/>
                    <a:pt x="2948" y="2528"/>
                    <a:pt x="2951" y="2527"/>
                  </a:cubicBezTo>
                  <a:lnTo>
                    <a:pt x="2951" y="2527"/>
                  </a:lnTo>
                  <a:cubicBezTo>
                    <a:pt x="2965" y="2522"/>
                    <a:pt x="2977" y="2516"/>
                    <a:pt x="2989" y="2511"/>
                  </a:cubicBezTo>
                  <a:lnTo>
                    <a:pt x="2989" y="2511"/>
                  </a:lnTo>
                  <a:cubicBezTo>
                    <a:pt x="2994" y="2509"/>
                    <a:pt x="2998" y="2507"/>
                    <a:pt x="3003" y="2505"/>
                  </a:cubicBezTo>
                  <a:lnTo>
                    <a:pt x="3003" y="2505"/>
                  </a:lnTo>
                  <a:cubicBezTo>
                    <a:pt x="3016" y="2499"/>
                    <a:pt x="3028" y="2493"/>
                    <a:pt x="3041" y="2488"/>
                  </a:cubicBezTo>
                  <a:lnTo>
                    <a:pt x="3041" y="2488"/>
                  </a:lnTo>
                  <a:cubicBezTo>
                    <a:pt x="3044" y="2486"/>
                    <a:pt x="3046" y="2485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3"/>
                  </a:cubicBezTo>
                  <a:lnTo>
                    <a:pt x="3093" y="2463"/>
                  </a:lnTo>
                  <a:cubicBezTo>
                    <a:pt x="3097" y="2460"/>
                    <a:pt x="3100" y="2458"/>
                    <a:pt x="3105" y="2457"/>
                  </a:cubicBezTo>
                  <a:lnTo>
                    <a:pt x="3105" y="2457"/>
                  </a:lnTo>
                  <a:cubicBezTo>
                    <a:pt x="3115" y="2451"/>
                    <a:pt x="3127" y="2446"/>
                    <a:pt x="3138" y="2439"/>
                  </a:cubicBezTo>
                  <a:lnTo>
                    <a:pt x="3138" y="2439"/>
                  </a:lnTo>
                  <a:cubicBezTo>
                    <a:pt x="3142" y="2437"/>
                    <a:pt x="3146" y="2435"/>
                    <a:pt x="3150" y="2432"/>
                  </a:cubicBezTo>
                  <a:lnTo>
                    <a:pt x="3150" y="2432"/>
                  </a:lnTo>
                  <a:cubicBezTo>
                    <a:pt x="3165" y="2425"/>
                    <a:pt x="3179" y="2417"/>
                    <a:pt x="3192" y="2409"/>
                  </a:cubicBezTo>
                  <a:lnTo>
                    <a:pt x="3192" y="2409"/>
                  </a:lnTo>
                  <a:cubicBezTo>
                    <a:pt x="3201" y="2404"/>
                    <a:pt x="3207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3"/>
                    <a:pt x="3220" y="2393"/>
                  </a:cubicBezTo>
                  <a:lnTo>
                    <a:pt x="3220" y="2393"/>
                  </a:lnTo>
                  <a:cubicBezTo>
                    <a:pt x="3226" y="2389"/>
                    <a:pt x="3232" y="2384"/>
                    <a:pt x="3238" y="2381"/>
                  </a:cubicBezTo>
                  <a:lnTo>
                    <a:pt x="3238" y="2381"/>
                  </a:lnTo>
                  <a:cubicBezTo>
                    <a:pt x="3243" y="2379"/>
                    <a:pt x="3248" y="2375"/>
                    <a:pt x="3254" y="2372"/>
                  </a:cubicBezTo>
                  <a:lnTo>
                    <a:pt x="3254" y="2372"/>
                  </a:lnTo>
                  <a:cubicBezTo>
                    <a:pt x="3259" y="2368"/>
                    <a:pt x="3265" y="2365"/>
                    <a:pt x="3270" y="2361"/>
                  </a:cubicBezTo>
                  <a:lnTo>
                    <a:pt x="3270" y="2361"/>
                  </a:lnTo>
                  <a:cubicBezTo>
                    <a:pt x="3275" y="2358"/>
                    <a:pt x="3280" y="2354"/>
                    <a:pt x="3285" y="2351"/>
                  </a:cubicBezTo>
                  <a:lnTo>
                    <a:pt x="3285" y="2351"/>
                  </a:lnTo>
                  <a:cubicBezTo>
                    <a:pt x="3291" y="2347"/>
                    <a:pt x="3296" y="2344"/>
                    <a:pt x="3301" y="2339"/>
                  </a:cubicBezTo>
                  <a:lnTo>
                    <a:pt x="3301" y="2339"/>
                  </a:lnTo>
                  <a:cubicBezTo>
                    <a:pt x="3307" y="2337"/>
                    <a:pt x="3311" y="2333"/>
                    <a:pt x="3316" y="2330"/>
                  </a:cubicBezTo>
                  <a:lnTo>
                    <a:pt x="3316" y="2330"/>
                  </a:lnTo>
                  <a:cubicBezTo>
                    <a:pt x="3321" y="2326"/>
                    <a:pt x="3326" y="2322"/>
                    <a:pt x="3332" y="2319"/>
                  </a:cubicBezTo>
                  <a:lnTo>
                    <a:pt x="3332" y="2319"/>
                  </a:lnTo>
                  <a:cubicBezTo>
                    <a:pt x="3336" y="2315"/>
                    <a:pt x="3340" y="2312"/>
                    <a:pt x="3346" y="2308"/>
                  </a:cubicBezTo>
                  <a:lnTo>
                    <a:pt x="3346" y="2308"/>
                  </a:lnTo>
                  <a:cubicBezTo>
                    <a:pt x="3351" y="2305"/>
                    <a:pt x="3355" y="2300"/>
                    <a:pt x="3361" y="2297"/>
                  </a:cubicBezTo>
                  <a:lnTo>
                    <a:pt x="3361" y="2297"/>
                  </a:lnTo>
                  <a:cubicBezTo>
                    <a:pt x="3365" y="2293"/>
                    <a:pt x="3369" y="2290"/>
                    <a:pt x="3374" y="2286"/>
                  </a:cubicBezTo>
                  <a:lnTo>
                    <a:pt x="3374" y="2286"/>
                  </a:lnTo>
                  <a:cubicBezTo>
                    <a:pt x="3379" y="2283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1"/>
                    <a:pt x="3397" y="2268"/>
                    <a:pt x="3401" y="2264"/>
                  </a:cubicBezTo>
                  <a:lnTo>
                    <a:pt x="3401" y="2264"/>
                  </a:lnTo>
                  <a:cubicBezTo>
                    <a:pt x="3407" y="2260"/>
                    <a:pt x="3411" y="2256"/>
                    <a:pt x="3415" y="2252"/>
                  </a:cubicBezTo>
                  <a:lnTo>
                    <a:pt x="3415" y="2252"/>
                  </a:lnTo>
                  <a:cubicBezTo>
                    <a:pt x="3420" y="2249"/>
                    <a:pt x="3424" y="2245"/>
                    <a:pt x="3428" y="2242"/>
                  </a:cubicBezTo>
                  <a:lnTo>
                    <a:pt x="3428" y="2242"/>
                  </a:lnTo>
                  <a:cubicBezTo>
                    <a:pt x="3433" y="2238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6"/>
                    <a:pt x="3449" y="2224"/>
                    <a:pt x="3452" y="2220"/>
                  </a:cubicBezTo>
                  <a:lnTo>
                    <a:pt x="3452" y="2220"/>
                  </a:lnTo>
                  <a:lnTo>
                    <a:pt x="3453" y="2219"/>
                  </a:lnTo>
                  <a:lnTo>
                    <a:pt x="3453" y="2219"/>
                  </a:lnTo>
                  <a:cubicBezTo>
                    <a:pt x="3462" y="2210"/>
                    <a:pt x="3472" y="2201"/>
                    <a:pt x="3481" y="2192"/>
                  </a:cubicBezTo>
                  <a:lnTo>
                    <a:pt x="3481" y="2192"/>
                  </a:lnTo>
                  <a:cubicBezTo>
                    <a:pt x="3483" y="2189"/>
                    <a:pt x="3486" y="2187"/>
                    <a:pt x="3488" y="2184"/>
                  </a:cubicBezTo>
                  <a:lnTo>
                    <a:pt x="3488" y="2184"/>
                  </a:lnTo>
                  <a:cubicBezTo>
                    <a:pt x="3495" y="2178"/>
                    <a:pt x="3502" y="2171"/>
                    <a:pt x="3509" y="2164"/>
                  </a:cubicBezTo>
                  <a:lnTo>
                    <a:pt x="3509" y="2164"/>
                  </a:lnTo>
                  <a:cubicBezTo>
                    <a:pt x="3511" y="2161"/>
                    <a:pt x="3515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1"/>
                  </a:cubicBezTo>
                  <a:lnTo>
                    <a:pt x="3538" y="2131"/>
                  </a:lnTo>
                  <a:cubicBezTo>
                    <a:pt x="3539" y="2129"/>
                    <a:pt x="3541" y="2128"/>
                    <a:pt x="3542" y="2127"/>
                  </a:cubicBezTo>
                  <a:lnTo>
                    <a:pt x="3542" y="2127"/>
                  </a:lnTo>
                  <a:cubicBezTo>
                    <a:pt x="3550" y="2117"/>
                    <a:pt x="3558" y="2108"/>
                    <a:pt x="3566" y="2098"/>
                  </a:cubicBezTo>
                  <a:lnTo>
                    <a:pt x="3566" y="2098"/>
                  </a:lnTo>
                  <a:cubicBezTo>
                    <a:pt x="3566" y="2097"/>
                    <a:pt x="3567" y="2097"/>
                    <a:pt x="3568" y="2096"/>
                  </a:cubicBezTo>
                  <a:lnTo>
                    <a:pt x="3568" y="2096"/>
                  </a:lnTo>
                  <a:cubicBezTo>
                    <a:pt x="3569" y="2093"/>
                    <a:pt x="3571" y="2091"/>
                    <a:pt x="3573" y="2089"/>
                  </a:cubicBezTo>
                  <a:lnTo>
                    <a:pt x="3573" y="2089"/>
                  </a:lnTo>
                  <a:cubicBezTo>
                    <a:pt x="3577" y="2083"/>
                    <a:pt x="3580" y="2078"/>
                    <a:pt x="3585" y="2072"/>
                  </a:cubicBezTo>
                  <a:lnTo>
                    <a:pt x="3585" y="2072"/>
                  </a:lnTo>
                  <a:cubicBezTo>
                    <a:pt x="3587" y="2069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7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3"/>
                    <a:pt x="3608" y="2039"/>
                    <a:pt x="3611" y="2036"/>
                  </a:cubicBezTo>
                  <a:lnTo>
                    <a:pt x="3611" y="2036"/>
                  </a:lnTo>
                  <a:cubicBezTo>
                    <a:pt x="3615" y="2030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6"/>
                    <a:pt x="3626" y="2012"/>
                    <a:pt x="3628" y="2009"/>
                  </a:cubicBezTo>
                  <a:lnTo>
                    <a:pt x="3628" y="2009"/>
                  </a:lnTo>
                  <a:cubicBezTo>
                    <a:pt x="3631" y="2003"/>
                    <a:pt x="3635" y="1997"/>
                    <a:pt x="3638" y="1991"/>
                  </a:cubicBezTo>
                  <a:lnTo>
                    <a:pt x="3638" y="1991"/>
                  </a:lnTo>
                  <a:cubicBezTo>
                    <a:pt x="3640" y="1988"/>
                    <a:pt x="3642" y="1987"/>
                    <a:pt x="3643" y="1984"/>
                  </a:cubicBezTo>
                  <a:lnTo>
                    <a:pt x="3643" y="1984"/>
                  </a:lnTo>
                  <a:cubicBezTo>
                    <a:pt x="3643" y="1983"/>
                    <a:pt x="3643" y="1983"/>
                    <a:pt x="3643" y="1983"/>
                  </a:cubicBezTo>
                  <a:lnTo>
                    <a:pt x="3643" y="1983"/>
                  </a:lnTo>
                  <a:cubicBezTo>
                    <a:pt x="3647" y="1977"/>
                    <a:pt x="3650" y="1972"/>
                    <a:pt x="3652" y="1967"/>
                  </a:cubicBezTo>
                  <a:lnTo>
                    <a:pt x="3652" y="1967"/>
                  </a:lnTo>
                  <a:cubicBezTo>
                    <a:pt x="3654" y="1963"/>
                    <a:pt x="3656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4" y="1945"/>
                    <a:pt x="3666" y="1939"/>
                  </a:cubicBezTo>
                  <a:lnTo>
                    <a:pt x="3666" y="1939"/>
                  </a:lnTo>
                  <a:cubicBezTo>
                    <a:pt x="3668" y="1936"/>
                    <a:pt x="3668" y="1934"/>
                    <a:pt x="3670" y="1931"/>
                  </a:cubicBezTo>
                  <a:lnTo>
                    <a:pt x="3670" y="1931"/>
                  </a:lnTo>
                  <a:cubicBezTo>
                    <a:pt x="3674" y="1922"/>
                    <a:pt x="3678" y="1914"/>
                    <a:pt x="3682" y="1905"/>
                  </a:cubicBezTo>
                  <a:lnTo>
                    <a:pt x="3682" y="1905"/>
                  </a:lnTo>
                  <a:cubicBezTo>
                    <a:pt x="3682" y="1903"/>
                    <a:pt x="3682" y="1902"/>
                    <a:pt x="3683" y="1901"/>
                  </a:cubicBezTo>
                  <a:lnTo>
                    <a:pt x="3683" y="1901"/>
                  </a:lnTo>
                  <a:cubicBezTo>
                    <a:pt x="3686" y="1894"/>
                    <a:pt x="3689" y="1886"/>
                    <a:pt x="3692" y="1879"/>
                  </a:cubicBezTo>
                  <a:lnTo>
                    <a:pt x="3692" y="1879"/>
                  </a:lnTo>
                  <a:lnTo>
                    <a:pt x="3692" y="1878"/>
                  </a:lnTo>
                  <a:lnTo>
                    <a:pt x="3692" y="1878"/>
                  </a:lnTo>
                  <a:cubicBezTo>
                    <a:pt x="3694" y="1874"/>
                    <a:pt x="3695" y="1872"/>
                    <a:pt x="3696" y="1868"/>
                  </a:cubicBezTo>
                  <a:lnTo>
                    <a:pt x="3696" y="1868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3" y="1849"/>
                    <a:pt x="3703" y="1846"/>
                    <a:pt x="3704" y="1842"/>
                  </a:cubicBezTo>
                  <a:lnTo>
                    <a:pt x="3704" y="1842"/>
                  </a:lnTo>
                  <a:cubicBezTo>
                    <a:pt x="3706" y="1837"/>
                    <a:pt x="3708" y="1832"/>
                    <a:pt x="3710" y="1828"/>
                  </a:cubicBezTo>
                  <a:lnTo>
                    <a:pt x="3710" y="1828"/>
                  </a:lnTo>
                  <a:cubicBezTo>
                    <a:pt x="3710" y="1823"/>
                    <a:pt x="3711" y="1820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7" y="1801"/>
                  </a:cubicBezTo>
                  <a:lnTo>
                    <a:pt x="3717" y="1801"/>
                  </a:lnTo>
                  <a:cubicBezTo>
                    <a:pt x="3717" y="1797"/>
                    <a:pt x="3718" y="1793"/>
                    <a:pt x="3719" y="1789"/>
                  </a:cubicBezTo>
                  <a:lnTo>
                    <a:pt x="3719" y="1789"/>
                  </a:lnTo>
                  <a:cubicBezTo>
                    <a:pt x="3720" y="1785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5"/>
                    <a:pt x="3722" y="1774"/>
                    <a:pt x="3722" y="1773"/>
                  </a:cubicBezTo>
                  <a:lnTo>
                    <a:pt x="3722" y="1773"/>
                  </a:lnTo>
                  <a:cubicBezTo>
                    <a:pt x="3724" y="1770"/>
                    <a:pt x="3724" y="1767"/>
                    <a:pt x="3724" y="1764"/>
                  </a:cubicBezTo>
                  <a:lnTo>
                    <a:pt x="3724" y="1764"/>
                  </a:lnTo>
                  <a:cubicBezTo>
                    <a:pt x="3725" y="1759"/>
                    <a:pt x="3726" y="1754"/>
                    <a:pt x="3727" y="1749"/>
                  </a:cubicBezTo>
                  <a:lnTo>
                    <a:pt x="3727" y="1749"/>
                  </a:lnTo>
                  <a:cubicBezTo>
                    <a:pt x="3727" y="1745"/>
                    <a:pt x="3728" y="1741"/>
                    <a:pt x="3729" y="1737"/>
                  </a:cubicBezTo>
                  <a:lnTo>
                    <a:pt x="3729" y="1737"/>
                  </a:lnTo>
                  <a:cubicBezTo>
                    <a:pt x="3729" y="1733"/>
                    <a:pt x="3729" y="1727"/>
                    <a:pt x="3731" y="1723"/>
                  </a:cubicBezTo>
                  <a:lnTo>
                    <a:pt x="3731" y="1723"/>
                  </a:lnTo>
                  <a:cubicBezTo>
                    <a:pt x="3731" y="1719"/>
                    <a:pt x="3731" y="1715"/>
                    <a:pt x="3731" y="1711"/>
                  </a:cubicBezTo>
                  <a:lnTo>
                    <a:pt x="3731" y="1711"/>
                  </a:lnTo>
                  <a:cubicBezTo>
                    <a:pt x="3732" y="1705"/>
                    <a:pt x="3733" y="1701"/>
                    <a:pt x="3733" y="1697"/>
                  </a:cubicBezTo>
                  <a:lnTo>
                    <a:pt x="3733" y="1697"/>
                  </a:lnTo>
                  <a:cubicBezTo>
                    <a:pt x="3733" y="1693"/>
                    <a:pt x="3734" y="1688"/>
                    <a:pt x="3734" y="1685"/>
                  </a:cubicBezTo>
                  <a:lnTo>
                    <a:pt x="3734" y="1685"/>
                  </a:lnTo>
                  <a:cubicBezTo>
                    <a:pt x="3734" y="1680"/>
                    <a:pt x="3734" y="1675"/>
                    <a:pt x="3735" y="1670"/>
                  </a:cubicBezTo>
                  <a:lnTo>
                    <a:pt x="3735" y="1670"/>
                  </a:lnTo>
                  <a:cubicBezTo>
                    <a:pt x="3735" y="1669"/>
                    <a:pt x="3735" y="1667"/>
                    <a:pt x="3735" y="1666"/>
                  </a:cubicBezTo>
                  <a:lnTo>
                    <a:pt x="3735" y="1666"/>
                  </a:lnTo>
                  <a:cubicBezTo>
                    <a:pt x="3735" y="1660"/>
                    <a:pt x="3735" y="1655"/>
                    <a:pt x="3735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6"/>
                    <a:pt x="3736" y="1199"/>
                    <a:pt x="3735" y="1203"/>
                  </a:cubicBez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5717FC5F-E4F1-4DC9-B54D-ADA98C7E8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2651" y="10113924"/>
              <a:ext cx="3269653" cy="1351097"/>
            </a:xfrm>
            <a:custGeom>
              <a:avLst/>
              <a:gdLst>
                <a:gd name="T0" fmla="*/ 3729 w 3737"/>
                <a:gd name="T1" fmla="*/ 98 h 1545"/>
                <a:gd name="T2" fmla="*/ 3717 w 3737"/>
                <a:gd name="T3" fmla="*/ 163 h 1545"/>
                <a:gd name="T4" fmla="*/ 3693 w 3737"/>
                <a:gd name="T5" fmla="*/ 240 h 1545"/>
                <a:gd name="T6" fmla="*/ 3659 w 3737"/>
                <a:gd name="T7" fmla="*/ 318 h 1545"/>
                <a:gd name="T8" fmla="*/ 3612 w 3737"/>
                <a:gd name="T9" fmla="*/ 396 h 1545"/>
                <a:gd name="T10" fmla="*/ 3567 w 3737"/>
                <a:gd name="T11" fmla="*/ 459 h 1545"/>
                <a:gd name="T12" fmla="*/ 3482 w 3737"/>
                <a:gd name="T13" fmla="*/ 553 h 1545"/>
                <a:gd name="T14" fmla="*/ 3402 w 3737"/>
                <a:gd name="T15" fmla="*/ 625 h 1545"/>
                <a:gd name="T16" fmla="*/ 3317 w 3737"/>
                <a:gd name="T17" fmla="*/ 691 h 1545"/>
                <a:gd name="T18" fmla="*/ 3239 w 3737"/>
                <a:gd name="T19" fmla="*/ 742 h 1545"/>
                <a:gd name="T20" fmla="*/ 3094 w 3737"/>
                <a:gd name="T21" fmla="*/ 823 h 1545"/>
                <a:gd name="T22" fmla="*/ 2953 w 3737"/>
                <a:gd name="T23" fmla="*/ 887 h 1545"/>
                <a:gd name="T24" fmla="*/ 2788 w 3737"/>
                <a:gd name="T25" fmla="*/ 948 h 1545"/>
                <a:gd name="T26" fmla="*/ 2685 w 3737"/>
                <a:gd name="T27" fmla="*/ 980 h 1545"/>
                <a:gd name="T28" fmla="*/ 2553 w 3737"/>
                <a:gd name="T29" fmla="*/ 1013 h 1545"/>
                <a:gd name="T30" fmla="*/ 2440 w 3737"/>
                <a:gd name="T31" fmla="*/ 1036 h 1545"/>
                <a:gd name="T32" fmla="*/ 2261 w 3737"/>
                <a:gd name="T33" fmla="*/ 1063 h 1545"/>
                <a:gd name="T34" fmla="*/ 2134 w 3737"/>
                <a:gd name="T35" fmla="*/ 1076 h 1545"/>
                <a:gd name="T36" fmla="*/ 1976 w 3737"/>
                <a:gd name="T37" fmla="*/ 1085 h 1545"/>
                <a:gd name="T38" fmla="*/ 1858 w 3737"/>
                <a:gd name="T39" fmla="*/ 1086 h 1545"/>
                <a:gd name="T40" fmla="*/ 1720 w 3737"/>
                <a:gd name="T41" fmla="*/ 1082 h 1545"/>
                <a:gd name="T42" fmla="*/ 1609 w 3737"/>
                <a:gd name="T43" fmla="*/ 1075 h 1545"/>
                <a:gd name="T44" fmla="*/ 1471 w 3737"/>
                <a:gd name="T45" fmla="*/ 1060 h 1545"/>
                <a:gd name="T46" fmla="*/ 1340 w 3737"/>
                <a:gd name="T47" fmla="*/ 1042 h 1545"/>
                <a:gd name="T48" fmla="*/ 1204 w 3737"/>
                <a:gd name="T49" fmla="*/ 1014 h 1545"/>
                <a:gd name="T50" fmla="*/ 1093 w 3737"/>
                <a:gd name="T51" fmla="*/ 988 h 1545"/>
                <a:gd name="T52" fmla="*/ 932 w 3737"/>
                <a:gd name="T53" fmla="*/ 939 h 1545"/>
                <a:gd name="T54" fmla="*/ 757 w 3737"/>
                <a:gd name="T55" fmla="*/ 872 h 1545"/>
                <a:gd name="T56" fmla="*/ 554 w 3737"/>
                <a:gd name="T57" fmla="*/ 770 h 1545"/>
                <a:gd name="T58" fmla="*/ 678 w 3737"/>
                <a:gd name="T59" fmla="*/ 1293 h 1545"/>
                <a:gd name="T60" fmla="*/ 822 w 3737"/>
                <a:gd name="T61" fmla="*/ 1356 h 1545"/>
                <a:gd name="T62" fmla="*/ 982 w 3737"/>
                <a:gd name="T63" fmla="*/ 1412 h 1545"/>
                <a:gd name="T64" fmla="*/ 1093 w 3737"/>
                <a:gd name="T65" fmla="*/ 1444 h 1545"/>
                <a:gd name="T66" fmla="*/ 1232 w 3737"/>
                <a:gd name="T67" fmla="*/ 1477 h 1545"/>
                <a:gd name="T68" fmla="*/ 1321 w 3737"/>
                <a:gd name="T69" fmla="*/ 1495 h 1545"/>
                <a:gd name="T70" fmla="*/ 1429 w 3737"/>
                <a:gd name="T71" fmla="*/ 1512 h 1545"/>
                <a:gd name="T72" fmla="*/ 1582 w 3737"/>
                <a:gd name="T73" fmla="*/ 1530 h 1545"/>
                <a:gd name="T74" fmla="*/ 1673 w 3737"/>
                <a:gd name="T75" fmla="*/ 1537 h 1545"/>
                <a:gd name="T76" fmla="*/ 1794 w 3737"/>
                <a:gd name="T77" fmla="*/ 1543 h 1545"/>
                <a:gd name="T78" fmla="*/ 1903 w 3737"/>
                <a:gd name="T79" fmla="*/ 1543 h 1545"/>
                <a:gd name="T80" fmla="*/ 2025 w 3737"/>
                <a:gd name="T81" fmla="*/ 1540 h 1545"/>
                <a:gd name="T82" fmla="*/ 2141 w 3737"/>
                <a:gd name="T83" fmla="*/ 1532 h 1545"/>
                <a:gd name="T84" fmla="*/ 2303 w 3737"/>
                <a:gd name="T85" fmla="*/ 1515 h 1545"/>
                <a:gd name="T86" fmla="*/ 2430 w 3737"/>
                <a:gd name="T87" fmla="*/ 1495 h 1545"/>
                <a:gd name="T88" fmla="*/ 2551 w 3737"/>
                <a:gd name="T89" fmla="*/ 1470 h 1545"/>
                <a:gd name="T90" fmla="*/ 2657 w 3737"/>
                <a:gd name="T91" fmla="*/ 1444 h 1545"/>
                <a:gd name="T92" fmla="*/ 2784 w 3737"/>
                <a:gd name="T93" fmla="*/ 1406 h 1545"/>
                <a:gd name="T94" fmla="*/ 2895 w 3737"/>
                <a:gd name="T95" fmla="*/ 1367 h 1545"/>
                <a:gd name="T96" fmla="*/ 3049 w 3737"/>
                <a:gd name="T97" fmla="*/ 1302 h 1545"/>
                <a:gd name="T98" fmla="*/ 3192 w 3737"/>
                <a:gd name="T99" fmla="*/ 1227 h 1545"/>
                <a:gd name="T100" fmla="*/ 3285 w 3737"/>
                <a:gd name="T101" fmla="*/ 1169 h 1545"/>
                <a:gd name="T102" fmla="*/ 3361 w 3737"/>
                <a:gd name="T103" fmla="*/ 1115 h 1545"/>
                <a:gd name="T104" fmla="*/ 3442 w 3737"/>
                <a:gd name="T105" fmla="*/ 1047 h 1545"/>
                <a:gd name="T106" fmla="*/ 3509 w 3737"/>
                <a:gd name="T107" fmla="*/ 982 h 1545"/>
                <a:gd name="T108" fmla="*/ 3573 w 3737"/>
                <a:gd name="T109" fmla="*/ 907 h 1545"/>
                <a:gd name="T110" fmla="*/ 3622 w 3737"/>
                <a:gd name="T111" fmla="*/ 837 h 1545"/>
                <a:gd name="T112" fmla="*/ 3657 w 3737"/>
                <a:gd name="T113" fmla="*/ 774 h 1545"/>
                <a:gd name="T114" fmla="*/ 3692 w 3737"/>
                <a:gd name="T115" fmla="*/ 697 h 1545"/>
                <a:gd name="T116" fmla="*/ 3712 w 3737"/>
                <a:gd name="T117" fmla="*/ 633 h 1545"/>
                <a:gd name="T118" fmla="*/ 3724 w 3737"/>
                <a:gd name="T119" fmla="*/ 582 h 1545"/>
                <a:gd name="T120" fmla="*/ 3734 w 3737"/>
                <a:gd name="T121" fmla="*/ 503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37" h="1545">
                  <a:moveTo>
                    <a:pt x="3735" y="31"/>
                  </a:moveTo>
                  <a:lnTo>
                    <a:pt x="3735" y="31"/>
                  </a:lnTo>
                  <a:cubicBezTo>
                    <a:pt x="3735" y="36"/>
                    <a:pt x="3735" y="41"/>
                    <a:pt x="3735" y="45"/>
                  </a:cubicBezTo>
                  <a:lnTo>
                    <a:pt x="3735" y="45"/>
                  </a:lnTo>
                  <a:cubicBezTo>
                    <a:pt x="3735" y="49"/>
                    <a:pt x="3735" y="54"/>
                    <a:pt x="3734" y="58"/>
                  </a:cubicBezTo>
                  <a:lnTo>
                    <a:pt x="3734" y="58"/>
                  </a:lnTo>
                  <a:cubicBezTo>
                    <a:pt x="3734" y="63"/>
                    <a:pt x="3733" y="67"/>
                    <a:pt x="3733" y="72"/>
                  </a:cubicBezTo>
                  <a:lnTo>
                    <a:pt x="3733" y="72"/>
                  </a:lnTo>
                  <a:cubicBezTo>
                    <a:pt x="3732" y="75"/>
                    <a:pt x="3732" y="80"/>
                    <a:pt x="3731" y="84"/>
                  </a:cubicBezTo>
                  <a:lnTo>
                    <a:pt x="3731" y="84"/>
                  </a:lnTo>
                  <a:cubicBezTo>
                    <a:pt x="3731" y="88"/>
                    <a:pt x="3731" y="94"/>
                    <a:pt x="3729" y="98"/>
                  </a:cubicBezTo>
                  <a:lnTo>
                    <a:pt x="3729" y="98"/>
                  </a:lnTo>
                  <a:cubicBezTo>
                    <a:pt x="3729" y="102"/>
                    <a:pt x="3729" y="106"/>
                    <a:pt x="3728" y="110"/>
                  </a:cubicBezTo>
                  <a:lnTo>
                    <a:pt x="3728" y="110"/>
                  </a:lnTo>
                  <a:cubicBezTo>
                    <a:pt x="3727" y="115"/>
                    <a:pt x="3726" y="120"/>
                    <a:pt x="3725" y="124"/>
                  </a:cubicBezTo>
                  <a:lnTo>
                    <a:pt x="3725" y="124"/>
                  </a:lnTo>
                  <a:cubicBezTo>
                    <a:pt x="3724" y="128"/>
                    <a:pt x="3724" y="133"/>
                    <a:pt x="3724" y="137"/>
                  </a:cubicBezTo>
                  <a:lnTo>
                    <a:pt x="3724" y="137"/>
                  </a:lnTo>
                  <a:cubicBezTo>
                    <a:pt x="3722" y="141"/>
                    <a:pt x="3721" y="146"/>
                    <a:pt x="3720" y="150"/>
                  </a:cubicBezTo>
                  <a:lnTo>
                    <a:pt x="3720" y="150"/>
                  </a:lnTo>
                  <a:cubicBezTo>
                    <a:pt x="3719" y="155"/>
                    <a:pt x="3718" y="158"/>
                    <a:pt x="3717" y="163"/>
                  </a:cubicBezTo>
                  <a:lnTo>
                    <a:pt x="3717" y="163"/>
                  </a:lnTo>
                  <a:cubicBezTo>
                    <a:pt x="3717" y="167"/>
                    <a:pt x="3715" y="172"/>
                    <a:pt x="3714" y="176"/>
                  </a:cubicBezTo>
                  <a:lnTo>
                    <a:pt x="3714" y="176"/>
                  </a:lnTo>
                  <a:cubicBezTo>
                    <a:pt x="3712" y="181"/>
                    <a:pt x="3711" y="184"/>
                    <a:pt x="3710" y="189"/>
                  </a:cubicBezTo>
                  <a:lnTo>
                    <a:pt x="3710" y="189"/>
                  </a:lnTo>
                  <a:cubicBezTo>
                    <a:pt x="3709" y="193"/>
                    <a:pt x="3708" y="198"/>
                    <a:pt x="3706" y="204"/>
                  </a:cubicBezTo>
                  <a:lnTo>
                    <a:pt x="3706" y="204"/>
                  </a:lnTo>
                  <a:cubicBezTo>
                    <a:pt x="3704" y="207"/>
                    <a:pt x="3703" y="210"/>
                    <a:pt x="3703" y="214"/>
                  </a:cubicBezTo>
                  <a:lnTo>
                    <a:pt x="3703" y="214"/>
                  </a:lnTo>
                  <a:cubicBezTo>
                    <a:pt x="3701" y="219"/>
                    <a:pt x="3699" y="224"/>
                    <a:pt x="3697" y="230"/>
                  </a:cubicBezTo>
                  <a:lnTo>
                    <a:pt x="3697" y="230"/>
                  </a:lnTo>
                  <a:cubicBezTo>
                    <a:pt x="3696" y="233"/>
                    <a:pt x="3695" y="237"/>
                    <a:pt x="3693" y="240"/>
                  </a:cubicBezTo>
                  <a:lnTo>
                    <a:pt x="3693" y="240"/>
                  </a:lnTo>
                  <a:cubicBezTo>
                    <a:pt x="3690" y="247"/>
                    <a:pt x="3688" y="255"/>
                    <a:pt x="3684" y="262"/>
                  </a:cubicBezTo>
                  <a:lnTo>
                    <a:pt x="3684" y="262"/>
                  </a:lnTo>
                  <a:cubicBezTo>
                    <a:pt x="3684" y="264"/>
                    <a:pt x="3683" y="264"/>
                    <a:pt x="3682" y="266"/>
                  </a:cubicBezTo>
                  <a:lnTo>
                    <a:pt x="3682" y="266"/>
                  </a:lnTo>
                  <a:cubicBezTo>
                    <a:pt x="3679" y="275"/>
                    <a:pt x="3675" y="283"/>
                    <a:pt x="3671" y="292"/>
                  </a:cubicBezTo>
                  <a:lnTo>
                    <a:pt x="3671" y="292"/>
                  </a:lnTo>
                  <a:cubicBezTo>
                    <a:pt x="3670" y="295"/>
                    <a:pt x="3668" y="297"/>
                    <a:pt x="3668" y="300"/>
                  </a:cubicBezTo>
                  <a:lnTo>
                    <a:pt x="3668" y="300"/>
                  </a:lnTo>
                  <a:cubicBezTo>
                    <a:pt x="3664" y="306"/>
                    <a:pt x="3661" y="311"/>
                    <a:pt x="3659" y="318"/>
                  </a:cubicBezTo>
                  <a:lnTo>
                    <a:pt x="3659" y="318"/>
                  </a:lnTo>
                  <a:cubicBezTo>
                    <a:pt x="3657" y="321"/>
                    <a:pt x="3656" y="324"/>
                    <a:pt x="3654" y="328"/>
                  </a:cubicBezTo>
                  <a:lnTo>
                    <a:pt x="3654" y="328"/>
                  </a:lnTo>
                  <a:cubicBezTo>
                    <a:pt x="3650" y="333"/>
                    <a:pt x="3648" y="338"/>
                    <a:pt x="3645" y="343"/>
                  </a:cubicBezTo>
                  <a:lnTo>
                    <a:pt x="3645" y="343"/>
                  </a:lnTo>
                  <a:cubicBezTo>
                    <a:pt x="3643" y="346"/>
                    <a:pt x="3642" y="350"/>
                    <a:pt x="3640" y="352"/>
                  </a:cubicBezTo>
                  <a:lnTo>
                    <a:pt x="3640" y="352"/>
                  </a:lnTo>
                  <a:cubicBezTo>
                    <a:pt x="3636" y="358"/>
                    <a:pt x="3633" y="364"/>
                    <a:pt x="3629" y="370"/>
                  </a:cubicBezTo>
                  <a:lnTo>
                    <a:pt x="3629" y="370"/>
                  </a:lnTo>
                  <a:cubicBezTo>
                    <a:pt x="3627" y="373"/>
                    <a:pt x="3625" y="377"/>
                    <a:pt x="3622" y="380"/>
                  </a:cubicBezTo>
                  <a:lnTo>
                    <a:pt x="3622" y="380"/>
                  </a:lnTo>
                  <a:cubicBezTo>
                    <a:pt x="3619" y="385"/>
                    <a:pt x="3615" y="392"/>
                    <a:pt x="3612" y="396"/>
                  </a:cubicBezTo>
                  <a:lnTo>
                    <a:pt x="3612" y="396"/>
                  </a:lnTo>
                  <a:cubicBezTo>
                    <a:pt x="3610" y="400"/>
                    <a:pt x="3608" y="403"/>
                    <a:pt x="3605" y="407"/>
                  </a:cubicBezTo>
                  <a:lnTo>
                    <a:pt x="3605" y="407"/>
                  </a:lnTo>
                  <a:cubicBezTo>
                    <a:pt x="3601" y="412"/>
                    <a:pt x="3598" y="417"/>
                    <a:pt x="3594" y="423"/>
                  </a:cubicBezTo>
                  <a:lnTo>
                    <a:pt x="3594" y="423"/>
                  </a:lnTo>
                  <a:cubicBezTo>
                    <a:pt x="3591" y="426"/>
                    <a:pt x="3590" y="430"/>
                    <a:pt x="3587" y="433"/>
                  </a:cubicBezTo>
                  <a:lnTo>
                    <a:pt x="3587" y="433"/>
                  </a:lnTo>
                  <a:cubicBezTo>
                    <a:pt x="3583" y="439"/>
                    <a:pt x="3578" y="445"/>
                    <a:pt x="3574" y="450"/>
                  </a:cubicBezTo>
                  <a:lnTo>
                    <a:pt x="3574" y="450"/>
                  </a:lnTo>
                  <a:cubicBezTo>
                    <a:pt x="3572" y="453"/>
                    <a:pt x="3569" y="456"/>
                    <a:pt x="3567" y="459"/>
                  </a:cubicBezTo>
                  <a:lnTo>
                    <a:pt x="3567" y="459"/>
                  </a:lnTo>
                  <a:cubicBezTo>
                    <a:pt x="3559" y="469"/>
                    <a:pt x="3551" y="478"/>
                    <a:pt x="3543" y="487"/>
                  </a:cubicBezTo>
                  <a:lnTo>
                    <a:pt x="3543" y="487"/>
                  </a:lnTo>
                  <a:cubicBezTo>
                    <a:pt x="3542" y="489"/>
                    <a:pt x="3541" y="491"/>
                    <a:pt x="3539" y="492"/>
                  </a:cubicBezTo>
                  <a:lnTo>
                    <a:pt x="3539" y="492"/>
                  </a:lnTo>
                  <a:cubicBezTo>
                    <a:pt x="3533" y="500"/>
                    <a:pt x="3525" y="508"/>
                    <a:pt x="3518" y="516"/>
                  </a:cubicBezTo>
                  <a:lnTo>
                    <a:pt x="3518" y="516"/>
                  </a:lnTo>
                  <a:cubicBezTo>
                    <a:pt x="3516" y="519"/>
                    <a:pt x="3513" y="522"/>
                    <a:pt x="3510" y="525"/>
                  </a:cubicBezTo>
                  <a:lnTo>
                    <a:pt x="3510" y="525"/>
                  </a:lnTo>
                  <a:cubicBezTo>
                    <a:pt x="3503" y="531"/>
                    <a:pt x="3496" y="538"/>
                    <a:pt x="3489" y="545"/>
                  </a:cubicBezTo>
                  <a:lnTo>
                    <a:pt x="3489" y="545"/>
                  </a:lnTo>
                  <a:cubicBezTo>
                    <a:pt x="3488" y="548"/>
                    <a:pt x="3485" y="551"/>
                    <a:pt x="3482" y="553"/>
                  </a:cubicBezTo>
                  <a:lnTo>
                    <a:pt x="3482" y="553"/>
                  </a:lnTo>
                  <a:cubicBezTo>
                    <a:pt x="3474" y="562"/>
                    <a:pt x="3464" y="572"/>
                    <a:pt x="3453" y="580"/>
                  </a:cubicBezTo>
                  <a:lnTo>
                    <a:pt x="3453" y="580"/>
                  </a:lnTo>
                  <a:cubicBezTo>
                    <a:pt x="3450" y="584"/>
                    <a:pt x="3447" y="586"/>
                    <a:pt x="3443" y="590"/>
                  </a:cubicBezTo>
                  <a:lnTo>
                    <a:pt x="3443" y="590"/>
                  </a:lnTo>
                  <a:cubicBezTo>
                    <a:pt x="3439" y="594"/>
                    <a:pt x="3434" y="598"/>
                    <a:pt x="3429" y="603"/>
                  </a:cubicBezTo>
                  <a:lnTo>
                    <a:pt x="3429" y="603"/>
                  </a:lnTo>
                  <a:cubicBezTo>
                    <a:pt x="3425" y="607"/>
                    <a:pt x="3421" y="610"/>
                    <a:pt x="3417" y="613"/>
                  </a:cubicBezTo>
                  <a:lnTo>
                    <a:pt x="3417" y="613"/>
                  </a:lnTo>
                  <a:cubicBezTo>
                    <a:pt x="3412" y="617"/>
                    <a:pt x="3407" y="621"/>
                    <a:pt x="3402" y="625"/>
                  </a:cubicBezTo>
                  <a:lnTo>
                    <a:pt x="3402" y="625"/>
                  </a:lnTo>
                  <a:cubicBezTo>
                    <a:pt x="3399" y="629"/>
                    <a:pt x="3395" y="632"/>
                    <a:pt x="3390" y="635"/>
                  </a:cubicBezTo>
                  <a:lnTo>
                    <a:pt x="3390" y="635"/>
                  </a:lnTo>
                  <a:cubicBezTo>
                    <a:pt x="3385" y="639"/>
                    <a:pt x="3381" y="644"/>
                    <a:pt x="3375" y="647"/>
                  </a:cubicBezTo>
                  <a:lnTo>
                    <a:pt x="3375" y="647"/>
                  </a:lnTo>
                  <a:cubicBezTo>
                    <a:pt x="3371" y="651"/>
                    <a:pt x="3367" y="654"/>
                    <a:pt x="3362" y="658"/>
                  </a:cubicBezTo>
                  <a:lnTo>
                    <a:pt x="3362" y="658"/>
                  </a:lnTo>
                  <a:cubicBezTo>
                    <a:pt x="3357" y="661"/>
                    <a:pt x="3352" y="665"/>
                    <a:pt x="3347" y="669"/>
                  </a:cubicBezTo>
                  <a:lnTo>
                    <a:pt x="3347" y="669"/>
                  </a:lnTo>
                  <a:cubicBezTo>
                    <a:pt x="3342" y="672"/>
                    <a:pt x="3338" y="676"/>
                    <a:pt x="3333" y="679"/>
                  </a:cubicBezTo>
                  <a:lnTo>
                    <a:pt x="3333" y="679"/>
                  </a:lnTo>
                  <a:cubicBezTo>
                    <a:pt x="3328" y="683"/>
                    <a:pt x="3322" y="687"/>
                    <a:pt x="3317" y="691"/>
                  </a:cubicBezTo>
                  <a:lnTo>
                    <a:pt x="3317" y="691"/>
                  </a:lnTo>
                  <a:cubicBezTo>
                    <a:pt x="3313" y="694"/>
                    <a:pt x="3307" y="698"/>
                    <a:pt x="3303" y="700"/>
                  </a:cubicBezTo>
                  <a:lnTo>
                    <a:pt x="3303" y="700"/>
                  </a:lnTo>
                  <a:cubicBezTo>
                    <a:pt x="3297" y="705"/>
                    <a:pt x="3292" y="708"/>
                    <a:pt x="3287" y="712"/>
                  </a:cubicBezTo>
                  <a:lnTo>
                    <a:pt x="3287" y="712"/>
                  </a:lnTo>
                  <a:cubicBezTo>
                    <a:pt x="3281" y="715"/>
                    <a:pt x="3276" y="719"/>
                    <a:pt x="3272" y="722"/>
                  </a:cubicBezTo>
                  <a:lnTo>
                    <a:pt x="3272" y="722"/>
                  </a:lnTo>
                  <a:cubicBezTo>
                    <a:pt x="3266" y="726"/>
                    <a:pt x="3261" y="729"/>
                    <a:pt x="3254" y="732"/>
                  </a:cubicBezTo>
                  <a:lnTo>
                    <a:pt x="3254" y="732"/>
                  </a:lnTo>
                  <a:cubicBezTo>
                    <a:pt x="3249" y="736"/>
                    <a:pt x="3244" y="739"/>
                    <a:pt x="3239" y="742"/>
                  </a:cubicBezTo>
                  <a:lnTo>
                    <a:pt x="3239" y="742"/>
                  </a:lnTo>
                  <a:cubicBezTo>
                    <a:pt x="3233" y="746"/>
                    <a:pt x="3227" y="750"/>
                    <a:pt x="3222" y="753"/>
                  </a:cubicBezTo>
                  <a:lnTo>
                    <a:pt x="3222" y="753"/>
                  </a:lnTo>
                  <a:cubicBezTo>
                    <a:pt x="3212" y="759"/>
                    <a:pt x="3203" y="764"/>
                    <a:pt x="3194" y="770"/>
                  </a:cubicBezTo>
                  <a:lnTo>
                    <a:pt x="3194" y="770"/>
                  </a:lnTo>
                  <a:cubicBezTo>
                    <a:pt x="3180" y="778"/>
                    <a:pt x="3166" y="786"/>
                    <a:pt x="3152" y="794"/>
                  </a:cubicBezTo>
                  <a:lnTo>
                    <a:pt x="3152" y="794"/>
                  </a:lnTo>
                  <a:cubicBezTo>
                    <a:pt x="3147" y="796"/>
                    <a:pt x="3143" y="798"/>
                    <a:pt x="3139" y="801"/>
                  </a:cubicBezTo>
                  <a:lnTo>
                    <a:pt x="3139" y="801"/>
                  </a:lnTo>
                  <a:cubicBezTo>
                    <a:pt x="3128" y="806"/>
                    <a:pt x="3117" y="812"/>
                    <a:pt x="3106" y="818"/>
                  </a:cubicBezTo>
                  <a:lnTo>
                    <a:pt x="3106" y="818"/>
                  </a:lnTo>
                  <a:cubicBezTo>
                    <a:pt x="3102" y="820"/>
                    <a:pt x="3098" y="821"/>
                    <a:pt x="3094" y="823"/>
                  </a:cubicBezTo>
                  <a:lnTo>
                    <a:pt x="3094" y="823"/>
                  </a:lnTo>
                  <a:cubicBezTo>
                    <a:pt x="3079" y="831"/>
                    <a:pt x="3064" y="838"/>
                    <a:pt x="3050" y="845"/>
                  </a:cubicBezTo>
                  <a:lnTo>
                    <a:pt x="3050" y="845"/>
                  </a:lnTo>
                  <a:cubicBezTo>
                    <a:pt x="3047" y="847"/>
                    <a:pt x="3045" y="847"/>
                    <a:pt x="3042" y="848"/>
                  </a:cubicBezTo>
                  <a:lnTo>
                    <a:pt x="3042" y="848"/>
                  </a:lnTo>
                  <a:cubicBezTo>
                    <a:pt x="3030" y="854"/>
                    <a:pt x="3017" y="861"/>
                    <a:pt x="3004" y="866"/>
                  </a:cubicBezTo>
                  <a:lnTo>
                    <a:pt x="3004" y="866"/>
                  </a:lnTo>
                  <a:cubicBezTo>
                    <a:pt x="3000" y="868"/>
                    <a:pt x="2995" y="870"/>
                    <a:pt x="2990" y="872"/>
                  </a:cubicBezTo>
                  <a:lnTo>
                    <a:pt x="2990" y="872"/>
                  </a:lnTo>
                  <a:cubicBezTo>
                    <a:pt x="2979" y="877"/>
                    <a:pt x="2965" y="882"/>
                    <a:pt x="2953" y="887"/>
                  </a:cubicBezTo>
                  <a:lnTo>
                    <a:pt x="2953" y="887"/>
                  </a:lnTo>
                  <a:cubicBezTo>
                    <a:pt x="2950" y="889"/>
                    <a:pt x="2946" y="890"/>
                    <a:pt x="2944" y="892"/>
                  </a:cubicBezTo>
                  <a:lnTo>
                    <a:pt x="2944" y="892"/>
                  </a:lnTo>
                  <a:cubicBezTo>
                    <a:pt x="2928" y="898"/>
                    <a:pt x="2912" y="904"/>
                    <a:pt x="2897" y="910"/>
                  </a:cubicBezTo>
                  <a:lnTo>
                    <a:pt x="2897" y="910"/>
                  </a:lnTo>
                  <a:cubicBezTo>
                    <a:pt x="2892" y="912"/>
                    <a:pt x="2889" y="914"/>
                    <a:pt x="2884" y="915"/>
                  </a:cubicBezTo>
                  <a:lnTo>
                    <a:pt x="2884" y="915"/>
                  </a:lnTo>
                  <a:cubicBezTo>
                    <a:pt x="2872" y="920"/>
                    <a:pt x="2860" y="924"/>
                    <a:pt x="2847" y="928"/>
                  </a:cubicBezTo>
                  <a:lnTo>
                    <a:pt x="2847" y="928"/>
                  </a:lnTo>
                  <a:cubicBezTo>
                    <a:pt x="2843" y="930"/>
                    <a:pt x="2838" y="932"/>
                    <a:pt x="2833" y="933"/>
                  </a:cubicBezTo>
                  <a:lnTo>
                    <a:pt x="2833" y="933"/>
                  </a:lnTo>
                  <a:cubicBezTo>
                    <a:pt x="2818" y="939"/>
                    <a:pt x="2803" y="944"/>
                    <a:pt x="2788" y="948"/>
                  </a:cubicBezTo>
                  <a:lnTo>
                    <a:pt x="2788" y="948"/>
                  </a:lnTo>
                  <a:cubicBezTo>
                    <a:pt x="2786" y="949"/>
                    <a:pt x="2785" y="949"/>
                    <a:pt x="2784" y="950"/>
                  </a:cubicBezTo>
                  <a:lnTo>
                    <a:pt x="2784" y="950"/>
                  </a:lnTo>
                  <a:cubicBezTo>
                    <a:pt x="2770" y="954"/>
                    <a:pt x="2757" y="959"/>
                    <a:pt x="2743" y="963"/>
                  </a:cubicBezTo>
                  <a:lnTo>
                    <a:pt x="2743" y="963"/>
                  </a:lnTo>
                  <a:cubicBezTo>
                    <a:pt x="2739" y="964"/>
                    <a:pt x="2736" y="965"/>
                    <a:pt x="2733" y="966"/>
                  </a:cubicBezTo>
                  <a:lnTo>
                    <a:pt x="2733" y="966"/>
                  </a:lnTo>
                  <a:cubicBezTo>
                    <a:pt x="2722" y="969"/>
                    <a:pt x="2711" y="972"/>
                    <a:pt x="2701" y="975"/>
                  </a:cubicBezTo>
                  <a:lnTo>
                    <a:pt x="2701" y="975"/>
                  </a:lnTo>
                  <a:cubicBezTo>
                    <a:pt x="2696" y="977"/>
                    <a:pt x="2690" y="978"/>
                    <a:pt x="2685" y="980"/>
                  </a:cubicBezTo>
                  <a:lnTo>
                    <a:pt x="2685" y="980"/>
                  </a:lnTo>
                  <a:cubicBezTo>
                    <a:pt x="2676" y="982"/>
                    <a:pt x="2667" y="985"/>
                    <a:pt x="2658" y="987"/>
                  </a:cubicBezTo>
                  <a:lnTo>
                    <a:pt x="2658" y="987"/>
                  </a:lnTo>
                  <a:cubicBezTo>
                    <a:pt x="2652" y="989"/>
                    <a:pt x="2646" y="990"/>
                    <a:pt x="2641" y="992"/>
                  </a:cubicBezTo>
                  <a:lnTo>
                    <a:pt x="2641" y="992"/>
                  </a:lnTo>
                  <a:cubicBezTo>
                    <a:pt x="2632" y="993"/>
                    <a:pt x="2623" y="996"/>
                    <a:pt x="2615" y="998"/>
                  </a:cubicBezTo>
                  <a:lnTo>
                    <a:pt x="2615" y="998"/>
                  </a:lnTo>
                  <a:cubicBezTo>
                    <a:pt x="2608" y="1000"/>
                    <a:pt x="2602" y="1002"/>
                    <a:pt x="2597" y="1002"/>
                  </a:cubicBezTo>
                  <a:lnTo>
                    <a:pt x="2597" y="1002"/>
                  </a:lnTo>
                  <a:cubicBezTo>
                    <a:pt x="2589" y="1005"/>
                    <a:pt x="2580" y="1007"/>
                    <a:pt x="2572" y="1008"/>
                  </a:cubicBezTo>
                  <a:lnTo>
                    <a:pt x="2572" y="1008"/>
                  </a:lnTo>
                  <a:cubicBezTo>
                    <a:pt x="2565" y="1010"/>
                    <a:pt x="2559" y="1012"/>
                    <a:pt x="2553" y="1013"/>
                  </a:cubicBezTo>
                  <a:lnTo>
                    <a:pt x="2553" y="1013"/>
                  </a:lnTo>
                  <a:cubicBezTo>
                    <a:pt x="2544" y="1014"/>
                    <a:pt x="2537" y="1016"/>
                    <a:pt x="2528" y="1018"/>
                  </a:cubicBezTo>
                  <a:lnTo>
                    <a:pt x="2528" y="1018"/>
                  </a:lnTo>
                  <a:cubicBezTo>
                    <a:pt x="2522" y="1020"/>
                    <a:pt x="2516" y="1021"/>
                    <a:pt x="2509" y="1022"/>
                  </a:cubicBezTo>
                  <a:lnTo>
                    <a:pt x="2509" y="1022"/>
                  </a:lnTo>
                  <a:cubicBezTo>
                    <a:pt x="2501" y="1024"/>
                    <a:pt x="2493" y="1026"/>
                    <a:pt x="2484" y="1028"/>
                  </a:cubicBezTo>
                  <a:lnTo>
                    <a:pt x="2484" y="1028"/>
                  </a:lnTo>
                  <a:cubicBezTo>
                    <a:pt x="2478" y="1028"/>
                    <a:pt x="2471" y="1030"/>
                    <a:pt x="2464" y="1031"/>
                  </a:cubicBezTo>
                  <a:lnTo>
                    <a:pt x="2464" y="1031"/>
                  </a:lnTo>
                  <a:cubicBezTo>
                    <a:pt x="2456" y="1033"/>
                    <a:pt x="2449" y="1035"/>
                    <a:pt x="2440" y="1036"/>
                  </a:cubicBezTo>
                  <a:lnTo>
                    <a:pt x="2440" y="1036"/>
                  </a:lnTo>
                  <a:cubicBezTo>
                    <a:pt x="2435" y="1037"/>
                    <a:pt x="2428" y="1038"/>
                    <a:pt x="2422" y="1039"/>
                  </a:cubicBezTo>
                  <a:lnTo>
                    <a:pt x="2422" y="1039"/>
                  </a:lnTo>
                  <a:cubicBezTo>
                    <a:pt x="2409" y="1042"/>
                    <a:pt x="2396" y="1044"/>
                    <a:pt x="2382" y="1046"/>
                  </a:cubicBezTo>
                  <a:lnTo>
                    <a:pt x="2382" y="1046"/>
                  </a:lnTo>
                  <a:cubicBezTo>
                    <a:pt x="2377" y="1047"/>
                    <a:pt x="2373" y="1048"/>
                    <a:pt x="2368" y="1049"/>
                  </a:cubicBezTo>
                  <a:lnTo>
                    <a:pt x="2368" y="1049"/>
                  </a:lnTo>
                  <a:cubicBezTo>
                    <a:pt x="2351" y="1051"/>
                    <a:pt x="2333" y="1054"/>
                    <a:pt x="2316" y="1056"/>
                  </a:cubicBezTo>
                  <a:lnTo>
                    <a:pt x="2316" y="1056"/>
                  </a:lnTo>
                  <a:cubicBezTo>
                    <a:pt x="2312" y="1056"/>
                    <a:pt x="2308" y="1057"/>
                    <a:pt x="2304" y="1057"/>
                  </a:cubicBezTo>
                  <a:lnTo>
                    <a:pt x="2304" y="1057"/>
                  </a:lnTo>
                  <a:cubicBezTo>
                    <a:pt x="2290" y="1060"/>
                    <a:pt x="2276" y="1062"/>
                    <a:pt x="2261" y="1063"/>
                  </a:cubicBezTo>
                  <a:lnTo>
                    <a:pt x="2261" y="1063"/>
                  </a:lnTo>
                  <a:cubicBezTo>
                    <a:pt x="2256" y="1064"/>
                    <a:pt x="2251" y="1064"/>
                    <a:pt x="2246" y="1065"/>
                  </a:cubicBezTo>
                  <a:lnTo>
                    <a:pt x="2246" y="1065"/>
                  </a:lnTo>
                  <a:cubicBezTo>
                    <a:pt x="2231" y="1067"/>
                    <a:pt x="2216" y="1068"/>
                    <a:pt x="2201" y="1070"/>
                  </a:cubicBezTo>
                  <a:lnTo>
                    <a:pt x="2201" y="1070"/>
                  </a:lnTo>
                  <a:cubicBezTo>
                    <a:pt x="2198" y="1070"/>
                    <a:pt x="2194" y="1070"/>
                    <a:pt x="2191" y="1071"/>
                  </a:cubicBezTo>
                  <a:lnTo>
                    <a:pt x="2191" y="1071"/>
                  </a:lnTo>
                  <a:cubicBezTo>
                    <a:pt x="2174" y="1073"/>
                    <a:pt x="2159" y="1074"/>
                    <a:pt x="2142" y="1075"/>
                  </a:cubicBezTo>
                  <a:lnTo>
                    <a:pt x="2142" y="1075"/>
                  </a:lnTo>
                  <a:cubicBezTo>
                    <a:pt x="2139" y="1075"/>
                    <a:pt x="2137" y="1075"/>
                    <a:pt x="2134" y="1076"/>
                  </a:cubicBezTo>
                  <a:lnTo>
                    <a:pt x="2134" y="1076"/>
                  </a:lnTo>
                  <a:cubicBezTo>
                    <a:pt x="2121" y="1077"/>
                    <a:pt x="2107" y="1078"/>
                    <a:pt x="2094" y="1079"/>
                  </a:cubicBezTo>
                  <a:lnTo>
                    <a:pt x="2094" y="1079"/>
                  </a:lnTo>
                  <a:cubicBezTo>
                    <a:pt x="2088" y="1080"/>
                    <a:pt x="2083" y="1080"/>
                    <a:pt x="2077" y="1080"/>
                  </a:cubicBezTo>
                  <a:lnTo>
                    <a:pt x="2077" y="1080"/>
                  </a:lnTo>
                  <a:cubicBezTo>
                    <a:pt x="2067" y="1081"/>
                    <a:pt x="2056" y="1081"/>
                    <a:pt x="2046" y="1081"/>
                  </a:cubicBezTo>
                  <a:lnTo>
                    <a:pt x="2046" y="1081"/>
                  </a:lnTo>
                  <a:cubicBezTo>
                    <a:pt x="2039" y="1082"/>
                    <a:pt x="2032" y="1082"/>
                    <a:pt x="2026" y="1082"/>
                  </a:cubicBezTo>
                  <a:lnTo>
                    <a:pt x="2026" y="1082"/>
                  </a:lnTo>
                  <a:cubicBezTo>
                    <a:pt x="2017" y="1083"/>
                    <a:pt x="2007" y="1084"/>
                    <a:pt x="1996" y="1084"/>
                  </a:cubicBezTo>
                  <a:lnTo>
                    <a:pt x="1996" y="1084"/>
                  </a:lnTo>
                  <a:cubicBezTo>
                    <a:pt x="1990" y="1084"/>
                    <a:pt x="1983" y="1085"/>
                    <a:pt x="1976" y="1085"/>
                  </a:cubicBezTo>
                  <a:lnTo>
                    <a:pt x="1976" y="1085"/>
                  </a:lnTo>
                  <a:cubicBezTo>
                    <a:pt x="1968" y="1085"/>
                    <a:pt x="1959" y="1085"/>
                    <a:pt x="1951" y="1086"/>
                  </a:cubicBezTo>
                  <a:lnTo>
                    <a:pt x="1951" y="1086"/>
                  </a:lnTo>
                  <a:cubicBezTo>
                    <a:pt x="1944" y="1086"/>
                    <a:pt x="1937" y="1086"/>
                    <a:pt x="1930" y="1086"/>
                  </a:cubicBezTo>
                  <a:lnTo>
                    <a:pt x="1930" y="1086"/>
                  </a:lnTo>
                  <a:cubicBezTo>
                    <a:pt x="1921" y="1086"/>
                    <a:pt x="1912" y="1086"/>
                    <a:pt x="1905" y="1086"/>
                  </a:cubicBezTo>
                  <a:lnTo>
                    <a:pt x="1905" y="1086"/>
                  </a:lnTo>
                  <a:cubicBezTo>
                    <a:pt x="1898" y="1086"/>
                    <a:pt x="1891" y="1087"/>
                    <a:pt x="1884" y="1087"/>
                  </a:cubicBezTo>
                  <a:lnTo>
                    <a:pt x="1884" y="1087"/>
                  </a:lnTo>
                  <a:cubicBezTo>
                    <a:pt x="1875" y="1087"/>
                    <a:pt x="1866" y="1087"/>
                    <a:pt x="1858" y="1086"/>
                  </a:cubicBezTo>
                  <a:lnTo>
                    <a:pt x="1858" y="1086"/>
                  </a:lnTo>
                  <a:cubicBezTo>
                    <a:pt x="1851" y="1086"/>
                    <a:pt x="1844" y="1086"/>
                    <a:pt x="1837" y="1086"/>
                  </a:cubicBezTo>
                  <a:lnTo>
                    <a:pt x="1837" y="1086"/>
                  </a:lnTo>
                  <a:cubicBezTo>
                    <a:pt x="1828" y="1086"/>
                    <a:pt x="1819" y="1086"/>
                    <a:pt x="1810" y="1086"/>
                  </a:cubicBezTo>
                  <a:lnTo>
                    <a:pt x="1810" y="1086"/>
                  </a:lnTo>
                  <a:cubicBezTo>
                    <a:pt x="1803" y="1086"/>
                    <a:pt x="1798" y="1086"/>
                    <a:pt x="1791" y="1085"/>
                  </a:cubicBezTo>
                  <a:lnTo>
                    <a:pt x="1791" y="1085"/>
                  </a:lnTo>
                  <a:cubicBezTo>
                    <a:pt x="1783" y="1085"/>
                    <a:pt x="1774" y="1085"/>
                    <a:pt x="1766" y="1084"/>
                  </a:cubicBezTo>
                  <a:lnTo>
                    <a:pt x="1766" y="1084"/>
                  </a:lnTo>
                  <a:cubicBezTo>
                    <a:pt x="1759" y="1084"/>
                    <a:pt x="1752" y="1084"/>
                    <a:pt x="1745" y="1084"/>
                  </a:cubicBezTo>
                  <a:lnTo>
                    <a:pt x="1745" y="1084"/>
                  </a:lnTo>
                  <a:cubicBezTo>
                    <a:pt x="1736" y="1083"/>
                    <a:pt x="1729" y="1083"/>
                    <a:pt x="1720" y="1082"/>
                  </a:cubicBezTo>
                  <a:lnTo>
                    <a:pt x="1720" y="1082"/>
                  </a:lnTo>
                  <a:cubicBezTo>
                    <a:pt x="1714" y="1082"/>
                    <a:pt x="1707" y="1082"/>
                    <a:pt x="1700" y="1081"/>
                  </a:cubicBezTo>
                  <a:lnTo>
                    <a:pt x="1700" y="1081"/>
                  </a:lnTo>
                  <a:cubicBezTo>
                    <a:pt x="1691" y="1081"/>
                    <a:pt x="1683" y="1081"/>
                    <a:pt x="1675" y="1080"/>
                  </a:cubicBezTo>
                  <a:lnTo>
                    <a:pt x="1675" y="1080"/>
                  </a:lnTo>
                  <a:cubicBezTo>
                    <a:pt x="1668" y="1080"/>
                    <a:pt x="1661" y="1079"/>
                    <a:pt x="1655" y="1079"/>
                  </a:cubicBezTo>
                  <a:lnTo>
                    <a:pt x="1655" y="1079"/>
                  </a:lnTo>
                  <a:cubicBezTo>
                    <a:pt x="1646" y="1078"/>
                    <a:pt x="1637" y="1077"/>
                    <a:pt x="1629" y="1077"/>
                  </a:cubicBezTo>
                  <a:lnTo>
                    <a:pt x="1629" y="1077"/>
                  </a:lnTo>
                  <a:cubicBezTo>
                    <a:pt x="1623" y="1076"/>
                    <a:pt x="1616" y="1076"/>
                    <a:pt x="1609" y="1075"/>
                  </a:cubicBezTo>
                  <a:lnTo>
                    <a:pt x="1609" y="1075"/>
                  </a:lnTo>
                  <a:cubicBezTo>
                    <a:pt x="1601" y="1074"/>
                    <a:pt x="1591" y="1074"/>
                    <a:pt x="1583" y="1073"/>
                  </a:cubicBezTo>
                  <a:lnTo>
                    <a:pt x="1583" y="1073"/>
                  </a:lnTo>
                  <a:cubicBezTo>
                    <a:pt x="1576" y="1073"/>
                    <a:pt x="1570" y="1072"/>
                    <a:pt x="1564" y="1071"/>
                  </a:cubicBezTo>
                  <a:lnTo>
                    <a:pt x="1564" y="1071"/>
                  </a:lnTo>
                  <a:cubicBezTo>
                    <a:pt x="1555" y="1070"/>
                    <a:pt x="1544" y="1070"/>
                    <a:pt x="1535" y="1068"/>
                  </a:cubicBezTo>
                  <a:lnTo>
                    <a:pt x="1535" y="1068"/>
                  </a:lnTo>
                  <a:cubicBezTo>
                    <a:pt x="1530" y="1067"/>
                    <a:pt x="1524" y="1067"/>
                    <a:pt x="1519" y="1067"/>
                  </a:cubicBezTo>
                  <a:lnTo>
                    <a:pt x="1519" y="1067"/>
                  </a:lnTo>
                  <a:cubicBezTo>
                    <a:pt x="1504" y="1065"/>
                    <a:pt x="1489" y="1063"/>
                    <a:pt x="1475" y="1062"/>
                  </a:cubicBezTo>
                  <a:lnTo>
                    <a:pt x="1475" y="1062"/>
                  </a:lnTo>
                  <a:cubicBezTo>
                    <a:pt x="1474" y="1062"/>
                    <a:pt x="1472" y="1060"/>
                    <a:pt x="1471" y="1060"/>
                  </a:cubicBezTo>
                  <a:lnTo>
                    <a:pt x="1471" y="1060"/>
                  </a:lnTo>
                  <a:cubicBezTo>
                    <a:pt x="1457" y="1059"/>
                    <a:pt x="1444" y="1057"/>
                    <a:pt x="1430" y="1056"/>
                  </a:cubicBezTo>
                  <a:lnTo>
                    <a:pt x="1430" y="1056"/>
                  </a:lnTo>
                  <a:cubicBezTo>
                    <a:pt x="1427" y="1055"/>
                    <a:pt x="1423" y="1055"/>
                    <a:pt x="1419" y="1054"/>
                  </a:cubicBezTo>
                  <a:lnTo>
                    <a:pt x="1419" y="1054"/>
                  </a:lnTo>
                  <a:cubicBezTo>
                    <a:pt x="1407" y="1052"/>
                    <a:pt x="1396" y="1050"/>
                    <a:pt x="1385" y="1049"/>
                  </a:cubicBezTo>
                  <a:lnTo>
                    <a:pt x="1385" y="1049"/>
                  </a:lnTo>
                  <a:cubicBezTo>
                    <a:pt x="1380" y="1048"/>
                    <a:pt x="1374" y="1047"/>
                    <a:pt x="1368" y="1046"/>
                  </a:cubicBezTo>
                  <a:lnTo>
                    <a:pt x="1368" y="1046"/>
                  </a:lnTo>
                  <a:cubicBezTo>
                    <a:pt x="1359" y="1044"/>
                    <a:pt x="1349" y="1043"/>
                    <a:pt x="1340" y="1042"/>
                  </a:cubicBezTo>
                  <a:lnTo>
                    <a:pt x="1340" y="1042"/>
                  </a:lnTo>
                  <a:cubicBezTo>
                    <a:pt x="1333" y="1040"/>
                    <a:pt x="1328" y="1039"/>
                    <a:pt x="1322" y="1038"/>
                  </a:cubicBezTo>
                  <a:lnTo>
                    <a:pt x="1322" y="1038"/>
                  </a:lnTo>
                  <a:cubicBezTo>
                    <a:pt x="1313" y="1036"/>
                    <a:pt x="1304" y="1035"/>
                    <a:pt x="1295" y="1033"/>
                  </a:cubicBezTo>
                  <a:lnTo>
                    <a:pt x="1295" y="1033"/>
                  </a:lnTo>
                  <a:cubicBezTo>
                    <a:pt x="1289" y="1032"/>
                    <a:pt x="1282" y="1031"/>
                    <a:pt x="1276" y="1029"/>
                  </a:cubicBezTo>
                  <a:lnTo>
                    <a:pt x="1276" y="1029"/>
                  </a:lnTo>
                  <a:cubicBezTo>
                    <a:pt x="1268" y="1028"/>
                    <a:pt x="1259" y="1026"/>
                    <a:pt x="1251" y="1024"/>
                  </a:cubicBezTo>
                  <a:lnTo>
                    <a:pt x="1251" y="1024"/>
                  </a:lnTo>
                  <a:cubicBezTo>
                    <a:pt x="1245" y="1023"/>
                    <a:pt x="1239" y="1021"/>
                    <a:pt x="1233" y="1021"/>
                  </a:cubicBezTo>
                  <a:lnTo>
                    <a:pt x="1233" y="1021"/>
                  </a:lnTo>
                  <a:cubicBezTo>
                    <a:pt x="1223" y="1019"/>
                    <a:pt x="1213" y="1016"/>
                    <a:pt x="1204" y="1014"/>
                  </a:cubicBezTo>
                  <a:lnTo>
                    <a:pt x="1204" y="1014"/>
                  </a:lnTo>
                  <a:cubicBezTo>
                    <a:pt x="1198" y="1013"/>
                    <a:pt x="1192" y="1012"/>
                    <a:pt x="1186" y="1010"/>
                  </a:cubicBezTo>
                  <a:lnTo>
                    <a:pt x="1186" y="1010"/>
                  </a:lnTo>
                  <a:cubicBezTo>
                    <a:pt x="1176" y="1008"/>
                    <a:pt x="1167" y="1006"/>
                    <a:pt x="1157" y="1003"/>
                  </a:cubicBezTo>
                  <a:lnTo>
                    <a:pt x="1157" y="1003"/>
                  </a:lnTo>
                  <a:cubicBezTo>
                    <a:pt x="1151" y="1002"/>
                    <a:pt x="1146" y="1000"/>
                    <a:pt x="1139" y="999"/>
                  </a:cubicBezTo>
                  <a:lnTo>
                    <a:pt x="1139" y="999"/>
                  </a:lnTo>
                  <a:cubicBezTo>
                    <a:pt x="1129" y="997"/>
                    <a:pt x="1120" y="995"/>
                    <a:pt x="1110" y="992"/>
                  </a:cubicBezTo>
                  <a:lnTo>
                    <a:pt x="1110" y="992"/>
                  </a:lnTo>
                  <a:cubicBezTo>
                    <a:pt x="1105" y="990"/>
                    <a:pt x="1100" y="989"/>
                    <a:pt x="1093" y="988"/>
                  </a:cubicBezTo>
                  <a:lnTo>
                    <a:pt x="1093" y="988"/>
                  </a:lnTo>
                  <a:cubicBezTo>
                    <a:pt x="1081" y="984"/>
                    <a:pt x="1070" y="981"/>
                    <a:pt x="1058" y="977"/>
                  </a:cubicBezTo>
                  <a:lnTo>
                    <a:pt x="1058" y="977"/>
                  </a:lnTo>
                  <a:cubicBezTo>
                    <a:pt x="1054" y="977"/>
                    <a:pt x="1052" y="976"/>
                    <a:pt x="1049" y="975"/>
                  </a:cubicBezTo>
                  <a:lnTo>
                    <a:pt x="1049" y="975"/>
                  </a:lnTo>
                  <a:cubicBezTo>
                    <a:pt x="1032" y="970"/>
                    <a:pt x="1014" y="965"/>
                    <a:pt x="998" y="960"/>
                  </a:cubicBezTo>
                  <a:lnTo>
                    <a:pt x="998" y="960"/>
                  </a:lnTo>
                  <a:cubicBezTo>
                    <a:pt x="993" y="958"/>
                    <a:pt x="988" y="957"/>
                    <a:pt x="984" y="955"/>
                  </a:cubicBezTo>
                  <a:lnTo>
                    <a:pt x="984" y="955"/>
                  </a:lnTo>
                  <a:cubicBezTo>
                    <a:pt x="970" y="951"/>
                    <a:pt x="956" y="947"/>
                    <a:pt x="943" y="942"/>
                  </a:cubicBezTo>
                  <a:lnTo>
                    <a:pt x="943" y="942"/>
                  </a:lnTo>
                  <a:cubicBezTo>
                    <a:pt x="938" y="940"/>
                    <a:pt x="935" y="940"/>
                    <a:pt x="932" y="939"/>
                  </a:cubicBezTo>
                  <a:lnTo>
                    <a:pt x="932" y="939"/>
                  </a:lnTo>
                  <a:cubicBezTo>
                    <a:pt x="915" y="933"/>
                    <a:pt x="898" y="926"/>
                    <a:pt x="882" y="921"/>
                  </a:cubicBezTo>
                  <a:lnTo>
                    <a:pt x="882" y="921"/>
                  </a:lnTo>
                  <a:cubicBezTo>
                    <a:pt x="877" y="920"/>
                    <a:pt x="874" y="918"/>
                    <a:pt x="870" y="917"/>
                  </a:cubicBezTo>
                  <a:lnTo>
                    <a:pt x="870" y="917"/>
                  </a:lnTo>
                  <a:cubicBezTo>
                    <a:pt x="858" y="912"/>
                    <a:pt x="845" y="907"/>
                    <a:pt x="831" y="901"/>
                  </a:cubicBezTo>
                  <a:lnTo>
                    <a:pt x="831" y="901"/>
                  </a:lnTo>
                  <a:cubicBezTo>
                    <a:pt x="827" y="901"/>
                    <a:pt x="823" y="899"/>
                    <a:pt x="819" y="897"/>
                  </a:cubicBezTo>
                  <a:lnTo>
                    <a:pt x="819" y="897"/>
                  </a:lnTo>
                  <a:cubicBezTo>
                    <a:pt x="799" y="889"/>
                    <a:pt x="778" y="880"/>
                    <a:pt x="757" y="872"/>
                  </a:cubicBezTo>
                  <a:lnTo>
                    <a:pt x="757" y="872"/>
                  </a:lnTo>
                  <a:cubicBezTo>
                    <a:pt x="755" y="870"/>
                    <a:pt x="751" y="869"/>
                    <a:pt x="748" y="868"/>
                  </a:cubicBezTo>
                  <a:lnTo>
                    <a:pt x="748" y="868"/>
                  </a:lnTo>
                  <a:cubicBezTo>
                    <a:pt x="728" y="859"/>
                    <a:pt x="708" y="849"/>
                    <a:pt x="688" y="840"/>
                  </a:cubicBezTo>
                  <a:lnTo>
                    <a:pt x="688" y="840"/>
                  </a:lnTo>
                  <a:cubicBezTo>
                    <a:pt x="685" y="839"/>
                    <a:pt x="682" y="837"/>
                    <a:pt x="679" y="836"/>
                  </a:cubicBezTo>
                  <a:lnTo>
                    <a:pt x="679" y="836"/>
                  </a:lnTo>
                  <a:cubicBezTo>
                    <a:pt x="659" y="827"/>
                    <a:pt x="639" y="816"/>
                    <a:pt x="620" y="806"/>
                  </a:cubicBezTo>
                  <a:lnTo>
                    <a:pt x="620" y="806"/>
                  </a:lnTo>
                  <a:cubicBezTo>
                    <a:pt x="618" y="805"/>
                    <a:pt x="616" y="804"/>
                    <a:pt x="614" y="803"/>
                  </a:cubicBezTo>
                  <a:lnTo>
                    <a:pt x="614" y="803"/>
                  </a:lnTo>
                  <a:cubicBezTo>
                    <a:pt x="594" y="792"/>
                    <a:pt x="574" y="781"/>
                    <a:pt x="554" y="770"/>
                  </a:cubicBezTo>
                  <a:lnTo>
                    <a:pt x="554" y="770"/>
                  </a:lnTo>
                  <a:cubicBezTo>
                    <a:pt x="186" y="558"/>
                    <a:pt x="2" y="278"/>
                    <a:pt x="3" y="0"/>
                  </a:cubicBezTo>
                  <a:lnTo>
                    <a:pt x="1" y="456"/>
                  </a:lnTo>
                  <a:lnTo>
                    <a:pt x="1" y="456"/>
                  </a:lnTo>
                  <a:cubicBezTo>
                    <a:pt x="0" y="735"/>
                    <a:pt x="185" y="1014"/>
                    <a:pt x="552" y="1227"/>
                  </a:cubicBezTo>
                  <a:lnTo>
                    <a:pt x="552" y="1227"/>
                  </a:lnTo>
                  <a:cubicBezTo>
                    <a:pt x="572" y="1238"/>
                    <a:pt x="592" y="1250"/>
                    <a:pt x="613" y="1260"/>
                  </a:cubicBezTo>
                  <a:lnTo>
                    <a:pt x="613" y="1260"/>
                  </a:lnTo>
                  <a:cubicBezTo>
                    <a:pt x="615" y="1261"/>
                    <a:pt x="616" y="1262"/>
                    <a:pt x="618" y="1264"/>
                  </a:cubicBezTo>
                  <a:lnTo>
                    <a:pt x="618" y="1264"/>
                  </a:lnTo>
                  <a:cubicBezTo>
                    <a:pt x="638" y="1273"/>
                    <a:pt x="658" y="1283"/>
                    <a:pt x="678" y="1293"/>
                  </a:cubicBezTo>
                  <a:lnTo>
                    <a:pt x="678" y="1293"/>
                  </a:lnTo>
                  <a:cubicBezTo>
                    <a:pt x="681" y="1294"/>
                    <a:pt x="683" y="1296"/>
                    <a:pt x="687" y="1297"/>
                  </a:cubicBezTo>
                  <a:lnTo>
                    <a:pt x="687" y="1297"/>
                  </a:lnTo>
                  <a:cubicBezTo>
                    <a:pt x="706" y="1306"/>
                    <a:pt x="726" y="1316"/>
                    <a:pt x="746" y="1324"/>
                  </a:cubicBezTo>
                  <a:lnTo>
                    <a:pt x="746" y="1324"/>
                  </a:lnTo>
                  <a:cubicBezTo>
                    <a:pt x="750" y="1326"/>
                    <a:pt x="753" y="1327"/>
                    <a:pt x="757" y="1329"/>
                  </a:cubicBezTo>
                  <a:lnTo>
                    <a:pt x="757" y="1329"/>
                  </a:lnTo>
                  <a:cubicBezTo>
                    <a:pt x="777" y="1338"/>
                    <a:pt x="796" y="1346"/>
                    <a:pt x="817" y="1354"/>
                  </a:cubicBezTo>
                  <a:lnTo>
                    <a:pt x="817" y="1354"/>
                  </a:lnTo>
                  <a:cubicBezTo>
                    <a:pt x="819" y="1355"/>
                    <a:pt x="820" y="1355"/>
                    <a:pt x="822" y="1356"/>
                  </a:cubicBezTo>
                  <a:lnTo>
                    <a:pt x="822" y="1356"/>
                  </a:lnTo>
                  <a:cubicBezTo>
                    <a:pt x="824" y="1356"/>
                    <a:pt x="827" y="1357"/>
                    <a:pt x="830" y="1359"/>
                  </a:cubicBezTo>
                  <a:lnTo>
                    <a:pt x="830" y="1359"/>
                  </a:lnTo>
                  <a:cubicBezTo>
                    <a:pt x="843" y="1363"/>
                    <a:pt x="856" y="1369"/>
                    <a:pt x="870" y="1374"/>
                  </a:cubicBezTo>
                  <a:lnTo>
                    <a:pt x="870" y="1374"/>
                  </a:lnTo>
                  <a:cubicBezTo>
                    <a:pt x="873" y="1375"/>
                    <a:pt x="877" y="1377"/>
                    <a:pt x="880" y="1378"/>
                  </a:cubicBezTo>
                  <a:lnTo>
                    <a:pt x="880" y="1378"/>
                  </a:lnTo>
                  <a:cubicBezTo>
                    <a:pt x="897" y="1384"/>
                    <a:pt x="913" y="1390"/>
                    <a:pt x="930" y="1396"/>
                  </a:cubicBezTo>
                  <a:lnTo>
                    <a:pt x="930" y="1396"/>
                  </a:lnTo>
                  <a:cubicBezTo>
                    <a:pt x="934" y="1396"/>
                    <a:pt x="938" y="1398"/>
                    <a:pt x="941" y="1399"/>
                  </a:cubicBezTo>
                  <a:lnTo>
                    <a:pt x="941" y="1399"/>
                  </a:lnTo>
                  <a:cubicBezTo>
                    <a:pt x="955" y="1403"/>
                    <a:pt x="969" y="1408"/>
                    <a:pt x="982" y="1412"/>
                  </a:cubicBezTo>
                  <a:lnTo>
                    <a:pt x="982" y="1412"/>
                  </a:lnTo>
                  <a:cubicBezTo>
                    <a:pt x="987" y="1414"/>
                    <a:pt x="992" y="1416"/>
                    <a:pt x="996" y="1417"/>
                  </a:cubicBezTo>
                  <a:lnTo>
                    <a:pt x="996" y="1417"/>
                  </a:lnTo>
                  <a:cubicBezTo>
                    <a:pt x="1013" y="1422"/>
                    <a:pt x="1031" y="1427"/>
                    <a:pt x="1047" y="1432"/>
                  </a:cubicBezTo>
                  <a:lnTo>
                    <a:pt x="1047" y="1432"/>
                  </a:lnTo>
                  <a:cubicBezTo>
                    <a:pt x="1048" y="1432"/>
                    <a:pt x="1048" y="1432"/>
                    <a:pt x="1048" y="1432"/>
                  </a:cubicBezTo>
                  <a:lnTo>
                    <a:pt x="1048" y="1432"/>
                  </a:lnTo>
                  <a:cubicBezTo>
                    <a:pt x="1051" y="1433"/>
                    <a:pt x="1053" y="1434"/>
                    <a:pt x="1056" y="1435"/>
                  </a:cubicBezTo>
                  <a:lnTo>
                    <a:pt x="1056" y="1435"/>
                  </a:lnTo>
                  <a:cubicBezTo>
                    <a:pt x="1068" y="1437"/>
                    <a:pt x="1080" y="1441"/>
                    <a:pt x="1093" y="1444"/>
                  </a:cubicBezTo>
                  <a:lnTo>
                    <a:pt x="1093" y="1444"/>
                  </a:lnTo>
                  <a:cubicBezTo>
                    <a:pt x="1098" y="1446"/>
                    <a:pt x="1103" y="1447"/>
                    <a:pt x="1108" y="1449"/>
                  </a:cubicBezTo>
                  <a:lnTo>
                    <a:pt x="1108" y="1449"/>
                  </a:lnTo>
                  <a:cubicBezTo>
                    <a:pt x="1119" y="1451"/>
                    <a:pt x="1128" y="1454"/>
                    <a:pt x="1138" y="1456"/>
                  </a:cubicBezTo>
                  <a:lnTo>
                    <a:pt x="1138" y="1456"/>
                  </a:lnTo>
                  <a:cubicBezTo>
                    <a:pt x="1144" y="1458"/>
                    <a:pt x="1150" y="1459"/>
                    <a:pt x="1156" y="1460"/>
                  </a:cubicBezTo>
                  <a:lnTo>
                    <a:pt x="1156" y="1460"/>
                  </a:lnTo>
                  <a:cubicBezTo>
                    <a:pt x="1166" y="1463"/>
                    <a:pt x="1174" y="1465"/>
                    <a:pt x="1184" y="1467"/>
                  </a:cubicBezTo>
                  <a:lnTo>
                    <a:pt x="1184" y="1467"/>
                  </a:lnTo>
                  <a:cubicBezTo>
                    <a:pt x="1190" y="1469"/>
                    <a:pt x="1196" y="1470"/>
                    <a:pt x="1202" y="1472"/>
                  </a:cubicBezTo>
                  <a:lnTo>
                    <a:pt x="1202" y="1472"/>
                  </a:lnTo>
                  <a:cubicBezTo>
                    <a:pt x="1212" y="1473"/>
                    <a:pt x="1222" y="1476"/>
                    <a:pt x="1232" y="1477"/>
                  </a:cubicBezTo>
                  <a:lnTo>
                    <a:pt x="1232" y="1477"/>
                  </a:lnTo>
                  <a:cubicBezTo>
                    <a:pt x="1235" y="1478"/>
                    <a:pt x="1240" y="1479"/>
                    <a:pt x="1243" y="1480"/>
                  </a:cubicBezTo>
                  <a:lnTo>
                    <a:pt x="1243" y="1480"/>
                  </a:lnTo>
                  <a:cubicBezTo>
                    <a:pt x="1246" y="1480"/>
                    <a:pt x="1248" y="1481"/>
                    <a:pt x="1249" y="1481"/>
                  </a:cubicBezTo>
                  <a:lnTo>
                    <a:pt x="1249" y="1481"/>
                  </a:lnTo>
                  <a:cubicBezTo>
                    <a:pt x="1258" y="1483"/>
                    <a:pt x="1266" y="1484"/>
                    <a:pt x="1274" y="1486"/>
                  </a:cubicBezTo>
                  <a:lnTo>
                    <a:pt x="1274" y="1486"/>
                  </a:lnTo>
                  <a:cubicBezTo>
                    <a:pt x="1281" y="1488"/>
                    <a:pt x="1287" y="1489"/>
                    <a:pt x="1294" y="1490"/>
                  </a:cubicBezTo>
                  <a:lnTo>
                    <a:pt x="1294" y="1490"/>
                  </a:lnTo>
                  <a:cubicBezTo>
                    <a:pt x="1303" y="1491"/>
                    <a:pt x="1312" y="1493"/>
                    <a:pt x="1321" y="1495"/>
                  </a:cubicBezTo>
                  <a:lnTo>
                    <a:pt x="1321" y="1495"/>
                  </a:lnTo>
                  <a:cubicBezTo>
                    <a:pt x="1326" y="1496"/>
                    <a:pt x="1333" y="1498"/>
                    <a:pt x="1339" y="1498"/>
                  </a:cubicBezTo>
                  <a:lnTo>
                    <a:pt x="1339" y="1498"/>
                  </a:lnTo>
                  <a:cubicBezTo>
                    <a:pt x="1348" y="1500"/>
                    <a:pt x="1357" y="1501"/>
                    <a:pt x="1367" y="1503"/>
                  </a:cubicBezTo>
                  <a:lnTo>
                    <a:pt x="1367" y="1503"/>
                  </a:lnTo>
                  <a:cubicBezTo>
                    <a:pt x="1373" y="1504"/>
                    <a:pt x="1378" y="1505"/>
                    <a:pt x="1384" y="1505"/>
                  </a:cubicBezTo>
                  <a:lnTo>
                    <a:pt x="1384" y="1505"/>
                  </a:lnTo>
                  <a:cubicBezTo>
                    <a:pt x="1396" y="1507"/>
                    <a:pt x="1407" y="1509"/>
                    <a:pt x="1418" y="1511"/>
                  </a:cubicBezTo>
                  <a:lnTo>
                    <a:pt x="1418" y="1511"/>
                  </a:lnTo>
                  <a:cubicBezTo>
                    <a:pt x="1421" y="1512"/>
                    <a:pt x="1425" y="1512"/>
                    <a:pt x="1428" y="1512"/>
                  </a:cubicBezTo>
                  <a:lnTo>
                    <a:pt x="1429" y="1512"/>
                  </a:lnTo>
                  <a:lnTo>
                    <a:pt x="1429" y="1512"/>
                  </a:lnTo>
                  <a:cubicBezTo>
                    <a:pt x="1442" y="1514"/>
                    <a:pt x="1456" y="1516"/>
                    <a:pt x="1470" y="1518"/>
                  </a:cubicBezTo>
                  <a:lnTo>
                    <a:pt x="1470" y="1518"/>
                  </a:lnTo>
                  <a:cubicBezTo>
                    <a:pt x="1471" y="1518"/>
                    <a:pt x="1472" y="1518"/>
                    <a:pt x="1474" y="1518"/>
                  </a:cubicBezTo>
                  <a:lnTo>
                    <a:pt x="1474" y="1518"/>
                  </a:lnTo>
                  <a:cubicBezTo>
                    <a:pt x="1488" y="1520"/>
                    <a:pt x="1503" y="1522"/>
                    <a:pt x="1518" y="1524"/>
                  </a:cubicBezTo>
                  <a:lnTo>
                    <a:pt x="1518" y="1524"/>
                  </a:lnTo>
                  <a:cubicBezTo>
                    <a:pt x="1523" y="1525"/>
                    <a:pt x="1529" y="1525"/>
                    <a:pt x="1533" y="1525"/>
                  </a:cubicBezTo>
                  <a:lnTo>
                    <a:pt x="1533" y="1525"/>
                  </a:lnTo>
                  <a:cubicBezTo>
                    <a:pt x="1543" y="1526"/>
                    <a:pt x="1553" y="1527"/>
                    <a:pt x="1563" y="1528"/>
                  </a:cubicBezTo>
                  <a:lnTo>
                    <a:pt x="1563" y="1528"/>
                  </a:lnTo>
                  <a:cubicBezTo>
                    <a:pt x="1569" y="1529"/>
                    <a:pt x="1576" y="1530"/>
                    <a:pt x="1582" y="1530"/>
                  </a:cubicBezTo>
                  <a:lnTo>
                    <a:pt x="1582" y="1530"/>
                  </a:lnTo>
                  <a:cubicBezTo>
                    <a:pt x="1590" y="1530"/>
                    <a:pt x="1599" y="1532"/>
                    <a:pt x="1608" y="1532"/>
                  </a:cubicBezTo>
                  <a:lnTo>
                    <a:pt x="1608" y="1532"/>
                  </a:lnTo>
                  <a:cubicBezTo>
                    <a:pt x="1609" y="1532"/>
                    <a:pt x="1609" y="1532"/>
                    <a:pt x="1609" y="1532"/>
                  </a:cubicBezTo>
                  <a:lnTo>
                    <a:pt x="1609" y="1532"/>
                  </a:lnTo>
                  <a:cubicBezTo>
                    <a:pt x="1616" y="1533"/>
                    <a:pt x="1622" y="1533"/>
                    <a:pt x="1628" y="1534"/>
                  </a:cubicBezTo>
                  <a:lnTo>
                    <a:pt x="1628" y="1534"/>
                  </a:lnTo>
                  <a:cubicBezTo>
                    <a:pt x="1636" y="1535"/>
                    <a:pt x="1644" y="1535"/>
                    <a:pt x="1653" y="1536"/>
                  </a:cubicBezTo>
                  <a:lnTo>
                    <a:pt x="1653" y="1536"/>
                  </a:lnTo>
                  <a:cubicBezTo>
                    <a:pt x="1660" y="1537"/>
                    <a:pt x="1667" y="1537"/>
                    <a:pt x="1673" y="1537"/>
                  </a:cubicBezTo>
                  <a:lnTo>
                    <a:pt x="1673" y="1537"/>
                  </a:lnTo>
                  <a:cubicBezTo>
                    <a:pt x="1682" y="1537"/>
                    <a:pt x="1690" y="1538"/>
                    <a:pt x="1698" y="1538"/>
                  </a:cubicBezTo>
                  <a:lnTo>
                    <a:pt x="1698" y="1538"/>
                  </a:lnTo>
                  <a:cubicBezTo>
                    <a:pt x="1705" y="1539"/>
                    <a:pt x="1712" y="1539"/>
                    <a:pt x="1719" y="1539"/>
                  </a:cubicBezTo>
                  <a:lnTo>
                    <a:pt x="1719" y="1539"/>
                  </a:lnTo>
                  <a:cubicBezTo>
                    <a:pt x="1727" y="1540"/>
                    <a:pt x="1736" y="1540"/>
                    <a:pt x="1743" y="1541"/>
                  </a:cubicBezTo>
                  <a:lnTo>
                    <a:pt x="1743" y="1541"/>
                  </a:lnTo>
                  <a:cubicBezTo>
                    <a:pt x="1750" y="1541"/>
                    <a:pt x="1757" y="1541"/>
                    <a:pt x="1764" y="1541"/>
                  </a:cubicBezTo>
                  <a:lnTo>
                    <a:pt x="1764" y="1541"/>
                  </a:lnTo>
                  <a:cubicBezTo>
                    <a:pt x="1773" y="1542"/>
                    <a:pt x="1781" y="1542"/>
                    <a:pt x="1789" y="1542"/>
                  </a:cubicBezTo>
                  <a:lnTo>
                    <a:pt x="1789" y="1542"/>
                  </a:lnTo>
                  <a:cubicBezTo>
                    <a:pt x="1791" y="1542"/>
                    <a:pt x="1792" y="1542"/>
                    <a:pt x="1794" y="1543"/>
                  </a:cubicBezTo>
                  <a:lnTo>
                    <a:pt x="1794" y="1543"/>
                  </a:lnTo>
                  <a:cubicBezTo>
                    <a:pt x="1798" y="1543"/>
                    <a:pt x="1803" y="1543"/>
                    <a:pt x="1809" y="1543"/>
                  </a:cubicBezTo>
                  <a:lnTo>
                    <a:pt x="1809" y="1543"/>
                  </a:lnTo>
                  <a:cubicBezTo>
                    <a:pt x="1817" y="1543"/>
                    <a:pt x="1827" y="1543"/>
                    <a:pt x="1836" y="1543"/>
                  </a:cubicBezTo>
                  <a:lnTo>
                    <a:pt x="1836" y="1543"/>
                  </a:lnTo>
                  <a:cubicBezTo>
                    <a:pt x="1843" y="1543"/>
                    <a:pt x="1850" y="1543"/>
                    <a:pt x="1856" y="1544"/>
                  </a:cubicBezTo>
                  <a:lnTo>
                    <a:pt x="1856" y="1544"/>
                  </a:lnTo>
                  <a:cubicBezTo>
                    <a:pt x="1865" y="1544"/>
                    <a:pt x="1873" y="1544"/>
                    <a:pt x="1882" y="1544"/>
                  </a:cubicBezTo>
                  <a:lnTo>
                    <a:pt x="1882" y="1544"/>
                  </a:lnTo>
                  <a:cubicBezTo>
                    <a:pt x="1889" y="1544"/>
                    <a:pt x="1896" y="1544"/>
                    <a:pt x="1903" y="1543"/>
                  </a:cubicBezTo>
                  <a:lnTo>
                    <a:pt x="1903" y="1543"/>
                  </a:lnTo>
                  <a:cubicBezTo>
                    <a:pt x="1912" y="1543"/>
                    <a:pt x="1920" y="1543"/>
                    <a:pt x="1929" y="1543"/>
                  </a:cubicBezTo>
                  <a:lnTo>
                    <a:pt x="1929" y="1543"/>
                  </a:lnTo>
                  <a:cubicBezTo>
                    <a:pt x="1936" y="1543"/>
                    <a:pt x="1943" y="1543"/>
                    <a:pt x="1950" y="1543"/>
                  </a:cubicBezTo>
                  <a:lnTo>
                    <a:pt x="1950" y="1543"/>
                  </a:lnTo>
                  <a:cubicBezTo>
                    <a:pt x="1958" y="1542"/>
                    <a:pt x="1966" y="1542"/>
                    <a:pt x="1975" y="1542"/>
                  </a:cubicBezTo>
                  <a:lnTo>
                    <a:pt x="1975" y="1542"/>
                  </a:lnTo>
                  <a:cubicBezTo>
                    <a:pt x="1979" y="1542"/>
                    <a:pt x="1982" y="1542"/>
                    <a:pt x="1985" y="1542"/>
                  </a:cubicBezTo>
                  <a:lnTo>
                    <a:pt x="1985" y="1542"/>
                  </a:lnTo>
                  <a:cubicBezTo>
                    <a:pt x="1988" y="1541"/>
                    <a:pt x="1992" y="1541"/>
                    <a:pt x="1995" y="1541"/>
                  </a:cubicBezTo>
                  <a:lnTo>
                    <a:pt x="1995" y="1541"/>
                  </a:lnTo>
                  <a:cubicBezTo>
                    <a:pt x="2005" y="1541"/>
                    <a:pt x="2015" y="1540"/>
                    <a:pt x="2025" y="1540"/>
                  </a:cubicBezTo>
                  <a:lnTo>
                    <a:pt x="2025" y="1540"/>
                  </a:lnTo>
                  <a:cubicBezTo>
                    <a:pt x="2032" y="1539"/>
                    <a:pt x="2038" y="1539"/>
                    <a:pt x="2044" y="1539"/>
                  </a:cubicBezTo>
                  <a:lnTo>
                    <a:pt x="2044" y="1539"/>
                  </a:lnTo>
                  <a:cubicBezTo>
                    <a:pt x="2055" y="1538"/>
                    <a:pt x="2065" y="1537"/>
                    <a:pt x="2076" y="1537"/>
                  </a:cubicBezTo>
                  <a:lnTo>
                    <a:pt x="2076" y="1537"/>
                  </a:lnTo>
                  <a:cubicBezTo>
                    <a:pt x="2081" y="1537"/>
                    <a:pt x="2087" y="1537"/>
                    <a:pt x="2092" y="1536"/>
                  </a:cubicBezTo>
                  <a:lnTo>
                    <a:pt x="2092" y="1536"/>
                  </a:lnTo>
                  <a:cubicBezTo>
                    <a:pt x="2106" y="1535"/>
                    <a:pt x="2120" y="1534"/>
                    <a:pt x="2134" y="1533"/>
                  </a:cubicBezTo>
                  <a:lnTo>
                    <a:pt x="2134" y="1533"/>
                  </a:lnTo>
                  <a:cubicBezTo>
                    <a:pt x="2136" y="1532"/>
                    <a:pt x="2139" y="1532"/>
                    <a:pt x="2141" y="1532"/>
                  </a:cubicBezTo>
                  <a:lnTo>
                    <a:pt x="2141" y="1532"/>
                  </a:lnTo>
                  <a:cubicBezTo>
                    <a:pt x="2157" y="1530"/>
                    <a:pt x="2173" y="1530"/>
                    <a:pt x="2189" y="1528"/>
                  </a:cubicBezTo>
                  <a:lnTo>
                    <a:pt x="2189" y="1528"/>
                  </a:lnTo>
                  <a:cubicBezTo>
                    <a:pt x="2190" y="1528"/>
                    <a:pt x="2191" y="1528"/>
                    <a:pt x="2192" y="1528"/>
                  </a:cubicBezTo>
                  <a:lnTo>
                    <a:pt x="2192" y="1528"/>
                  </a:lnTo>
                  <a:cubicBezTo>
                    <a:pt x="2194" y="1527"/>
                    <a:pt x="2197" y="1527"/>
                    <a:pt x="2199" y="1527"/>
                  </a:cubicBezTo>
                  <a:lnTo>
                    <a:pt x="2199" y="1527"/>
                  </a:lnTo>
                  <a:cubicBezTo>
                    <a:pt x="2214" y="1525"/>
                    <a:pt x="2229" y="1524"/>
                    <a:pt x="2244" y="1522"/>
                  </a:cubicBezTo>
                  <a:lnTo>
                    <a:pt x="2244" y="1522"/>
                  </a:lnTo>
                  <a:cubicBezTo>
                    <a:pt x="2249" y="1521"/>
                    <a:pt x="2255" y="1521"/>
                    <a:pt x="2261" y="1520"/>
                  </a:cubicBezTo>
                  <a:lnTo>
                    <a:pt x="2261" y="1520"/>
                  </a:lnTo>
                  <a:cubicBezTo>
                    <a:pt x="2274" y="1518"/>
                    <a:pt x="2289" y="1517"/>
                    <a:pt x="2303" y="1515"/>
                  </a:cubicBezTo>
                  <a:lnTo>
                    <a:pt x="2303" y="1515"/>
                  </a:lnTo>
                  <a:cubicBezTo>
                    <a:pt x="2307" y="1514"/>
                    <a:pt x="2311" y="1513"/>
                    <a:pt x="2315" y="1513"/>
                  </a:cubicBezTo>
                  <a:lnTo>
                    <a:pt x="2315" y="1513"/>
                  </a:lnTo>
                  <a:cubicBezTo>
                    <a:pt x="2332" y="1511"/>
                    <a:pt x="2350" y="1508"/>
                    <a:pt x="2368" y="1505"/>
                  </a:cubicBezTo>
                  <a:lnTo>
                    <a:pt x="2368" y="1505"/>
                  </a:lnTo>
                  <a:cubicBezTo>
                    <a:pt x="2372" y="1505"/>
                    <a:pt x="2376" y="1504"/>
                    <a:pt x="2381" y="1503"/>
                  </a:cubicBezTo>
                  <a:lnTo>
                    <a:pt x="2381" y="1503"/>
                  </a:lnTo>
                  <a:cubicBezTo>
                    <a:pt x="2393" y="1501"/>
                    <a:pt x="2407" y="1498"/>
                    <a:pt x="2421" y="1496"/>
                  </a:cubicBezTo>
                  <a:lnTo>
                    <a:pt x="2421" y="1496"/>
                  </a:lnTo>
                  <a:cubicBezTo>
                    <a:pt x="2424" y="1496"/>
                    <a:pt x="2427" y="1495"/>
                    <a:pt x="2430" y="1495"/>
                  </a:cubicBezTo>
                  <a:lnTo>
                    <a:pt x="2430" y="1495"/>
                  </a:lnTo>
                  <a:cubicBezTo>
                    <a:pt x="2433" y="1494"/>
                    <a:pt x="2436" y="1493"/>
                    <a:pt x="2439" y="1493"/>
                  </a:cubicBezTo>
                  <a:lnTo>
                    <a:pt x="2439" y="1493"/>
                  </a:lnTo>
                  <a:cubicBezTo>
                    <a:pt x="2447" y="1491"/>
                    <a:pt x="2455" y="1490"/>
                    <a:pt x="2463" y="1488"/>
                  </a:cubicBezTo>
                  <a:lnTo>
                    <a:pt x="2463" y="1488"/>
                  </a:lnTo>
                  <a:cubicBezTo>
                    <a:pt x="2470" y="1487"/>
                    <a:pt x="2476" y="1485"/>
                    <a:pt x="2483" y="1484"/>
                  </a:cubicBezTo>
                  <a:lnTo>
                    <a:pt x="2483" y="1484"/>
                  </a:lnTo>
                  <a:cubicBezTo>
                    <a:pt x="2491" y="1483"/>
                    <a:pt x="2499" y="1481"/>
                    <a:pt x="2507" y="1479"/>
                  </a:cubicBezTo>
                  <a:lnTo>
                    <a:pt x="2507" y="1479"/>
                  </a:lnTo>
                  <a:cubicBezTo>
                    <a:pt x="2514" y="1478"/>
                    <a:pt x="2521" y="1477"/>
                    <a:pt x="2527" y="1475"/>
                  </a:cubicBezTo>
                  <a:lnTo>
                    <a:pt x="2527" y="1475"/>
                  </a:lnTo>
                  <a:cubicBezTo>
                    <a:pt x="2535" y="1473"/>
                    <a:pt x="2543" y="1472"/>
                    <a:pt x="2551" y="1470"/>
                  </a:cubicBezTo>
                  <a:lnTo>
                    <a:pt x="2551" y="1470"/>
                  </a:lnTo>
                  <a:cubicBezTo>
                    <a:pt x="2558" y="1469"/>
                    <a:pt x="2564" y="1467"/>
                    <a:pt x="2570" y="1465"/>
                  </a:cubicBezTo>
                  <a:lnTo>
                    <a:pt x="2570" y="1465"/>
                  </a:lnTo>
                  <a:cubicBezTo>
                    <a:pt x="2579" y="1463"/>
                    <a:pt x="2587" y="1462"/>
                    <a:pt x="2595" y="1459"/>
                  </a:cubicBezTo>
                  <a:lnTo>
                    <a:pt x="2595" y="1459"/>
                  </a:lnTo>
                  <a:cubicBezTo>
                    <a:pt x="2602" y="1458"/>
                    <a:pt x="2608" y="1457"/>
                    <a:pt x="2614" y="1455"/>
                  </a:cubicBezTo>
                  <a:lnTo>
                    <a:pt x="2614" y="1455"/>
                  </a:lnTo>
                  <a:cubicBezTo>
                    <a:pt x="2622" y="1453"/>
                    <a:pt x="2630" y="1451"/>
                    <a:pt x="2639" y="1449"/>
                  </a:cubicBezTo>
                  <a:lnTo>
                    <a:pt x="2639" y="1449"/>
                  </a:lnTo>
                  <a:cubicBezTo>
                    <a:pt x="2645" y="1447"/>
                    <a:pt x="2651" y="1445"/>
                    <a:pt x="2657" y="1444"/>
                  </a:cubicBezTo>
                  <a:lnTo>
                    <a:pt x="2657" y="1444"/>
                  </a:lnTo>
                  <a:cubicBezTo>
                    <a:pt x="2666" y="1442"/>
                    <a:pt x="2675" y="1439"/>
                    <a:pt x="2683" y="1437"/>
                  </a:cubicBezTo>
                  <a:lnTo>
                    <a:pt x="2683" y="1437"/>
                  </a:lnTo>
                  <a:cubicBezTo>
                    <a:pt x="2689" y="1435"/>
                    <a:pt x="2694" y="1434"/>
                    <a:pt x="2699" y="1432"/>
                  </a:cubicBezTo>
                  <a:lnTo>
                    <a:pt x="2699" y="1432"/>
                  </a:lnTo>
                  <a:cubicBezTo>
                    <a:pt x="2710" y="1429"/>
                    <a:pt x="2721" y="1426"/>
                    <a:pt x="2731" y="1423"/>
                  </a:cubicBezTo>
                  <a:lnTo>
                    <a:pt x="2731" y="1423"/>
                  </a:lnTo>
                  <a:cubicBezTo>
                    <a:pt x="2735" y="1422"/>
                    <a:pt x="2738" y="1421"/>
                    <a:pt x="2741" y="1420"/>
                  </a:cubicBezTo>
                  <a:lnTo>
                    <a:pt x="2741" y="1420"/>
                  </a:lnTo>
                  <a:cubicBezTo>
                    <a:pt x="2755" y="1416"/>
                    <a:pt x="2769" y="1411"/>
                    <a:pt x="2783" y="1407"/>
                  </a:cubicBezTo>
                  <a:lnTo>
                    <a:pt x="2783" y="1407"/>
                  </a:lnTo>
                  <a:cubicBezTo>
                    <a:pt x="2783" y="1407"/>
                    <a:pt x="2784" y="1407"/>
                    <a:pt x="2784" y="1406"/>
                  </a:cubicBezTo>
                  <a:lnTo>
                    <a:pt x="2784" y="1406"/>
                  </a:lnTo>
                  <a:cubicBezTo>
                    <a:pt x="2784" y="1406"/>
                    <a:pt x="2785" y="1406"/>
                    <a:pt x="2786" y="1405"/>
                  </a:cubicBezTo>
                  <a:lnTo>
                    <a:pt x="2786" y="1405"/>
                  </a:lnTo>
                  <a:cubicBezTo>
                    <a:pt x="2802" y="1401"/>
                    <a:pt x="2817" y="1396"/>
                    <a:pt x="2831" y="1391"/>
                  </a:cubicBezTo>
                  <a:lnTo>
                    <a:pt x="2831" y="1391"/>
                  </a:lnTo>
                  <a:cubicBezTo>
                    <a:pt x="2837" y="1389"/>
                    <a:pt x="2841" y="1387"/>
                    <a:pt x="2846" y="1385"/>
                  </a:cubicBezTo>
                  <a:lnTo>
                    <a:pt x="2846" y="1385"/>
                  </a:lnTo>
                  <a:cubicBezTo>
                    <a:pt x="2858" y="1381"/>
                    <a:pt x="2870" y="1377"/>
                    <a:pt x="2884" y="1371"/>
                  </a:cubicBezTo>
                  <a:lnTo>
                    <a:pt x="2884" y="1371"/>
                  </a:lnTo>
                  <a:cubicBezTo>
                    <a:pt x="2887" y="1370"/>
                    <a:pt x="2891" y="1369"/>
                    <a:pt x="2895" y="1367"/>
                  </a:cubicBezTo>
                  <a:lnTo>
                    <a:pt x="2895" y="1367"/>
                  </a:lnTo>
                  <a:cubicBezTo>
                    <a:pt x="2911" y="1361"/>
                    <a:pt x="2926" y="1355"/>
                    <a:pt x="2942" y="1349"/>
                  </a:cubicBezTo>
                  <a:lnTo>
                    <a:pt x="2942" y="1349"/>
                  </a:lnTo>
                  <a:cubicBezTo>
                    <a:pt x="2945" y="1348"/>
                    <a:pt x="2948" y="1346"/>
                    <a:pt x="2951" y="1345"/>
                  </a:cubicBezTo>
                  <a:lnTo>
                    <a:pt x="2951" y="1345"/>
                  </a:lnTo>
                  <a:cubicBezTo>
                    <a:pt x="2965" y="1340"/>
                    <a:pt x="2977" y="1334"/>
                    <a:pt x="2989" y="1329"/>
                  </a:cubicBezTo>
                  <a:lnTo>
                    <a:pt x="2989" y="1329"/>
                  </a:lnTo>
                  <a:cubicBezTo>
                    <a:pt x="2994" y="1327"/>
                    <a:pt x="2998" y="1325"/>
                    <a:pt x="3003" y="1323"/>
                  </a:cubicBezTo>
                  <a:lnTo>
                    <a:pt x="3003" y="1323"/>
                  </a:lnTo>
                  <a:cubicBezTo>
                    <a:pt x="3016" y="1317"/>
                    <a:pt x="3028" y="1311"/>
                    <a:pt x="3041" y="1306"/>
                  </a:cubicBezTo>
                  <a:lnTo>
                    <a:pt x="3041" y="1306"/>
                  </a:lnTo>
                  <a:cubicBezTo>
                    <a:pt x="3044" y="1304"/>
                    <a:pt x="3046" y="1303"/>
                    <a:pt x="3049" y="1302"/>
                  </a:cubicBezTo>
                  <a:lnTo>
                    <a:pt x="3049" y="1302"/>
                  </a:lnTo>
                  <a:cubicBezTo>
                    <a:pt x="3064" y="1295"/>
                    <a:pt x="3078" y="1288"/>
                    <a:pt x="3093" y="1281"/>
                  </a:cubicBezTo>
                  <a:lnTo>
                    <a:pt x="3093" y="1281"/>
                  </a:lnTo>
                  <a:cubicBezTo>
                    <a:pt x="3097" y="1278"/>
                    <a:pt x="3100" y="1276"/>
                    <a:pt x="3105" y="1275"/>
                  </a:cubicBezTo>
                  <a:lnTo>
                    <a:pt x="3105" y="1275"/>
                  </a:lnTo>
                  <a:cubicBezTo>
                    <a:pt x="3115" y="1269"/>
                    <a:pt x="3127" y="1264"/>
                    <a:pt x="3138" y="1257"/>
                  </a:cubicBezTo>
                  <a:lnTo>
                    <a:pt x="3138" y="1257"/>
                  </a:lnTo>
                  <a:cubicBezTo>
                    <a:pt x="3142" y="1255"/>
                    <a:pt x="3146" y="1253"/>
                    <a:pt x="3150" y="1250"/>
                  </a:cubicBezTo>
                  <a:lnTo>
                    <a:pt x="3150" y="1250"/>
                  </a:lnTo>
                  <a:cubicBezTo>
                    <a:pt x="3165" y="1243"/>
                    <a:pt x="3179" y="1235"/>
                    <a:pt x="3192" y="1227"/>
                  </a:cubicBezTo>
                  <a:lnTo>
                    <a:pt x="3192" y="1227"/>
                  </a:lnTo>
                  <a:cubicBezTo>
                    <a:pt x="3201" y="1222"/>
                    <a:pt x="3207" y="1217"/>
                    <a:pt x="3215" y="1213"/>
                  </a:cubicBezTo>
                  <a:lnTo>
                    <a:pt x="3215" y="1213"/>
                  </a:lnTo>
                  <a:cubicBezTo>
                    <a:pt x="3217" y="1212"/>
                    <a:pt x="3219" y="1211"/>
                    <a:pt x="3220" y="1211"/>
                  </a:cubicBezTo>
                  <a:lnTo>
                    <a:pt x="3220" y="1211"/>
                  </a:lnTo>
                  <a:cubicBezTo>
                    <a:pt x="3226" y="1207"/>
                    <a:pt x="3232" y="1202"/>
                    <a:pt x="3238" y="1199"/>
                  </a:cubicBezTo>
                  <a:lnTo>
                    <a:pt x="3238" y="1199"/>
                  </a:lnTo>
                  <a:cubicBezTo>
                    <a:pt x="3243" y="1197"/>
                    <a:pt x="3248" y="1193"/>
                    <a:pt x="3254" y="1190"/>
                  </a:cubicBezTo>
                  <a:lnTo>
                    <a:pt x="3254" y="1190"/>
                  </a:lnTo>
                  <a:cubicBezTo>
                    <a:pt x="3259" y="1186"/>
                    <a:pt x="3265" y="1183"/>
                    <a:pt x="3270" y="1179"/>
                  </a:cubicBezTo>
                  <a:lnTo>
                    <a:pt x="3270" y="1179"/>
                  </a:lnTo>
                  <a:cubicBezTo>
                    <a:pt x="3275" y="1176"/>
                    <a:pt x="3280" y="1172"/>
                    <a:pt x="3285" y="1169"/>
                  </a:cubicBezTo>
                  <a:lnTo>
                    <a:pt x="3285" y="1169"/>
                  </a:lnTo>
                  <a:cubicBezTo>
                    <a:pt x="3291" y="1165"/>
                    <a:pt x="3296" y="1162"/>
                    <a:pt x="3301" y="1157"/>
                  </a:cubicBezTo>
                  <a:lnTo>
                    <a:pt x="3301" y="1157"/>
                  </a:lnTo>
                  <a:cubicBezTo>
                    <a:pt x="3307" y="1155"/>
                    <a:pt x="3311" y="1151"/>
                    <a:pt x="3316" y="1148"/>
                  </a:cubicBezTo>
                  <a:lnTo>
                    <a:pt x="3316" y="1148"/>
                  </a:lnTo>
                  <a:cubicBezTo>
                    <a:pt x="3321" y="1144"/>
                    <a:pt x="3326" y="1140"/>
                    <a:pt x="3332" y="1137"/>
                  </a:cubicBezTo>
                  <a:lnTo>
                    <a:pt x="3332" y="1137"/>
                  </a:lnTo>
                  <a:cubicBezTo>
                    <a:pt x="3336" y="1133"/>
                    <a:pt x="3340" y="1130"/>
                    <a:pt x="3346" y="1126"/>
                  </a:cubicBezTo>
                  <a:lnTo>
                    <a:pt x="3346" y="1126"/>
                  </a:lnTo>
                  <a:cubicBezTo>
                    <a:pt x="3351" y="1123"/>
                    <a:pt x="3355" y="1118"/>
                    <a:pt x="3361" y="1115"/>
                  </a:cubicBezTo>
                  <a:lnTo>
                    <a:pt x="3361" y="1115"/>
                  </a:lnTo>
                  <a:cubicBezTo>
                    <a:pt x="3365" y="1111"/>
                    <a:pt x="3369" y="1108"/>
                    <a:pt x="3374" y="1104"/>
                  </a:cubicBezTo>
                  <a:lnTo>
                    <a:pt x="3374" y="1104"/>
                  </a:lnTo>
                  <a:cubicBezTo>
                    <a:pt x="3379" y="1101"/>
                    <a:pt x="3384" y="1096"/>
                    <a:pt x="3388" y="1092"/>
                  </a:cubicBezTo>
                  <a:lnTo>
                    <a:pt x="3388" y="1092"/>
                  </a:lnTo>
                  <a:cubicBezTo>
                    <a:pt x="3393" y="1089"/>
                    <a:pt x="3397" y="1086"/>
                    <a:pt x="3401" y="1082"/>
                  </a:cubicBezTo>
                  <a:lnTo>
                    <a:pt x="3401" y="1082"/>
                  </a:lnTo>
                  <a:cubicBezTo>
                    <a:pt x="3407" y="1078"/>
                    <a:pt x="3411" y="1074"/>
                    <a:pt x="3415" y="1070"/>
                  </a:cubicBezTo>
                  <a:lnTo>
                    <a:pt x="3415" y="1070"/>
                  </a:lnTo>
                  <a:cubicBezTo>
                    <a:pt x="3420" y="1067"/>
                    <a:pt x="3424" y="1063"/>
                    <a:pt x="3428" y="1060"/>
                  </a:cubicBezTo>
                  <a:lnTo>
                    <a:pt x="3428" y="1060"/>
                  </a:lnTo>
                  <a:cubicBezTo>
                    <a:pt x="3433" y="1056"/>
                    <a:pt x="3437" y="1051"/>
                    <a:pt x="3442" y="1047"/>
                  </a:cubicBezTo>
                  <a:lnTo>
                    <a:pt x="3442" y="1047"/>
                  </a:lnTo>
                  <a:cubicBezTo>
                    <a:pt x="3445" y="1044"/>
                    <a:pt x="3449" y="1042"/>
                    <a:pt x="3452" y="1038"/>
                  </a:cubicBezTo>
                  <a:lnTo>
                    <a:pt x="3452" y="1038"/>
                  </a:lnTo>
                  <a:lnTo>
                    <a:pt x="3453" y="1037"/>
                  </a:lnTo>
                  <a:lnTo>
                    <a:pt x="3453" y="1037"/>
                  </a:lnTo>
                  <a:cubicBezTo>
                    <a:pt x="3462" y="1028"/>
                    <a:pt x="3472" y="1019"/>
                    <a:pt x="3481" y="1010"/>
                  </a:cubicBezTo>
                  <a:lnTo>
                    <a:pt x="3481" y="1010"/>
                  </a:lnTo>
                  <a:cubicBezTo>
                    <a:pt x="3483" y="1007"/>
                    <a:pt x="3486" y="1005"/>
                    <a:pt x="3488" y="1002"/>
                  </a:cubicBezTo>
                  <a:lnTo>
                    <a:pt x="3488" y="1002"/>
                  </a:lnTo>
                  <a:cubicBezTo>
                    <a:pt x="3495" y="996"/>
                    <a:pt x="3502" y="989"/>
                    <a:pt x="3509" y="982"/>
                  </a:cubicBezTo>
                  <a:lnTo>
                    <a:pt x="3509" y="982"/>
                  </a:lnTo>
                  <a:cubicBezTo>
                    <a:pt x="3511" y="979"/>
                    <a:pt x="3515" y="975"/>
                    <a:pt x="3517" y="973"/>
                  </a:cubicBezTo>
                  <a:lnTo>
                    <a:pt x="3517" y="973"/>
                  </a:lnTo>
                  <a:cubicBezTo>
                    <a:pt x="3524" y="965"/>
                    <a:pt x="3531" y="957"/>
                    <a:pt x="3538" y="949"/>
                  </a:cubicBezTo>
                  <a:lnTo>
                    <a:pt x="3538" y="949"/>
                  </a:lnTo>
                  <a:cubicBezTo>
                    <a:pt x="3539" y="947"/>
                    <a:pt x="3541" y="946"/>
                    <a:pt x="3542" y="945"/>
                  </a:cubicBezTo>
                  <a:lnTo>
                    <a:pt x="3542" y="945"/>
                  </a:lnTo>
                  <a:cubicBezTo>
                    <a:pt x="3550" y="935"/>
                    <a:pt x="3558" y="926"/>
                    <a:pt x="3566" y="916"/>
                  </a:cubicBezTo>
                  <a:lnTo>
                    <a:pt x="3566" y="916"/>
                  </a:lnTo>
                  <a:cubicBezTo>
                    <a:pt x="3566" y="915"/>
                    <a:pt x="3567" y="915"/>
                    <a:pt x="3568" y="914"/>
                  </a:cubicBezTo>
                  <a:lnTo>
                    <a:pt x="3568" y="914"/>
                  </a:lnTo>
                  <a:cubicBezTo>
                    <a:pt x="3569" y="911"/>
                    <a:pt x="3571" y="909"/>
                    <a:pt x="3573" y="907"/>
                  </a:cubicBezTo>
                  <a:lnTo>
                    <a:pt x="3573" y="907"/>
                  </a:lnTo>
                  <a:cubicBezTo>
                    <a:pt x="3577" y="901"/>
                    <a:pt x="3580" y="896"/>
                    <a:pt x="3585" y="890"/>
                  </a:cubicBezTo>
                  <a:lnTo>
                    <a:pt x="3585" y="890"/>
                  </a:lnTo>
                  <a:cubicBezTo>
                    <a:pt x="3587" y="887"/>
                    <a:pt x="3590" y="883"/>
                    <a:pt x="3593" y="880"/>
                  </a:cubicBezTo>
                  <a:lnTo>
                    <a:pt x="3593" y="880"/>
                  </a:lnTo>
                  <a:cubicBezTo>
                    <a:pt x="3597" y="874"/>
                    <a:pt x="3600" y="869"/>
                    <a:pt x="3604" y="864"/>
                  </a:cubicBezTo>
                  <a:lnTo>
                    <a:pt x="3604" y="864"/>
                  </a:lnTo>
                  <a:cubicBezTo>
                    <a:pt x="3606" y="861"/>
                    <a:pt x="3608" y="857"/>
                    <a:pt x="3611" y="854"/>
                  </a:cubicBezTo>
                  <a:lnTo>
                    <a:pt x="3611" y="854"/>
                  </a:lnTo>
                  <a:cubicBezTo>
                    <a:pt x="3615" y="848"/>
                    <a:pt x="3618" y="842"/>
                    <a:pt x="3622" y="837"/>
                  </a:cubicBezTo>
                  <a:lnTo>
                    <a:pt x="3622" y="837"/>
                  </a:lnTo>
                  <a:cubicBezTo>
                    <a:pt x="3623" y="834"/>
                    <a:pt x="3626" y="830"/>
                    <a:pt x="3628" y="827"/>
                  </a:cubicBezTo>
                  <a:lnTo>
                    <a:pt x="3628" y="827"/>
                  </a:lnTo>
                  <a:cubicBezTo>
                    <a:pt x="3631" y="821"/>
                    <a:pt x="3635" y="815"/>
                    <a:pt x="3638" y="809"/>
                  </a:cubicBezTo>
                  <a:lnTo>
                    <a:pt x="3638" y="809"/>
                  </a:lnTo>
                  <a:cubicBezTo>
                    <a:pt x="3640" y="806"/>
                    <a:pt x="3642" y="805"/>
                    <a:pt x="3643" y="802"/>
                  </a:cubicBezTo>
                  <a:lnTo>
                    <a:pt x="3643" y="802"/>
                  </a:lnTo>
                  <a:cubicBezTo>
                    <a:pt x="3643" y="801"/>
                    <a:pt x="3643" y="801"/>
                    <a:pt x="3643" y="801"/>
                  </a:cubicBezTo>
                  <a:lnTo>
                    <a:pt x="3643" y="801"/>
                  </a:lnTo>
                  <a:cubicBezTo>
                    <a:pt x="3647" y="795"/>
                    <a:pt x="3650" y="790"/>
                    <a:pt x="3652" y="785"/>
                  </a:cubicBezTo>
                  <a:lnTo>
                    <a:pt x="3652" y="785"/>
                  </a:lnTo>
                  <a:cubicBezTo>
                    <a:pt x="3654" y="781"/>
                    <a:pt x="3656" y="778"/>
                    <a:pt x="3657" y="774"/>
                  </a:cubicBezTo>
                  <a:lnTo>
                    <a:pt x="3657" y="774"/>
                  </a:lnTo>
                  <a:cubicBezTo>
                    <a:pt x="3661" y="768"/>
                    <a:pt x="3664" y="763"/>
                    <a:pt x="3666" y="757"/>
                  </a:cubicBezTo>
                  <a:lnTo>
                    <a:pt x="3666" y="757"/>
                  </a:lnTo>
                  <a:cubicBezTo>
                    <a:pt x="3668" y="754"/>
                    <a:pt x="3668" y="752"/>
                    <a:pt x="3670" y="749"/>
                  </a:cubicBezTo>
                  <a:lnTo>
                    <a:pt x="3670" y="749"/>
                  </a:lnTo>
                  <a:cubicBezTo>
                    <a:pt x="3674" y="740"/>
                    <a:pt x="3678" y="732"/>
                    <a:pt x="3682" y="723"/>
                  </a:cubicBezTo>
                  <a:lnTo>
                    <a:pt x="3682" y="723"/>
                  </a:lnTo>
                  <a:cubicBezTo>
                    <a:pt x="3682" y="721"/>
                    <a:pt x="3682" y="720"/>
                    <a:pt x="3683" y="719"/>
                  </a:cubicBezTo>
                  <a:lnTo>
                    <a:pt x="3683" y="719"/>
                  </a:lnTo>
                  <a:cubicBezTo>
                    <a:pt x="3686" y="712"/>
                    <a:pt x="3689" y="704"/>
                    <a:pt x="3692" y="697"/>
                  </a:cubicBezTo>
                  <a:lnTo>
                    <a:pt x="3692" y="697"/>
                  </a:lnTo>
                  <a:lnTo>
                    <a:pt x="3692" y="696"/>
                  </a:lnTo>
                  <a:lnTo>
                    <a:pt x="3692" y="696"/>
                  </a:lnTo>
                  <a:cubicBezTo>
                    <a:pt x="3694" y="692"/>
                    <a:pt x="3695" y="690"/>
                    <a:pt x="3696" y="686"/>
                  </a:cubicBezTo>
                  <a:lnTo>
                    <a:pt x="3696" y="686"/>
                  </a:lnTo>
                  <a:cubicBezTo>
                    <a:pt x="3697" y="681"/>
                    <a:pt x="3699" y="676"/>
                    <a:pt x="3701" y="671"/>
                  </a:cubicBezTo>
                  <a:lnTo>
                    <a:pt x="3701" y="671"/>
                  </a:lnTo>
                  <a:cubicBezTo>
                    <a:pt x="3703" y="667"/>
                    <a:pt x="3703" y="664"/>
                    <a:pt x="3704" y="660"/>
                  </a:cubicBezTo>
                  <a:lnTo>
                    <a:pt x="3704" y="660"/>
                  </a:lnTo>
                  <a:cubicBezTo>
                    <a:pt x="3706" y="655"/>
                    <a:pt x="3708" y="650"/>
                    <a:pt x="3710" y="646"/>
                  </a:cubicBezTo>
                  <a:lnTo>
                    <a:pt x="3710" y="646"/>
                  </a:lnTo>
                  <a:cubicBezTo>
                    <a:pt x="3710" y="641"/>
                    <a:pt x="3711" y="638"/>
                    <a:pt x="3712" y="633"/>
                  </a:cubicBezTo>
                  <a:lnTo>
                    <a:pt x="3712" y="633"/>
                  </a:lnTo>
                  <a:cubicBezTo>
                    <a:pt x="3714" y="629"/>
                    <a:pt x="3715" y="624"/>
                    <a:pt x="3717" y="619"/>
                  </a:cubicBezTo>
                  <a:lnTo>
                    <a:pt x="3717" y="619"/>
                  </a:lnTo>
                  <a:cubicBezTo>
                    <a:pt x="3717" y="615"/>
                    <a:pt x="3718" y="611"/>
                    <a:pt x="3719" y="607"/>
                  </a:cubicBezTo>
                  <a:lnTo>
                    <a:pt x="3719" y="607"/>
                  </a:lnTo>
                  <a:cubicBezTo>
                    <a:pt x="3720" y="603"/>
                    <a:pt x="3721" y="598"/>
                    <a:pt x="3722" y="593"/>
                  </a:cubicBezTo>
                  <a:lnTo>
                    <a:pt x="3722" y="593"/>
                  </a:lnTo>
                  <a:cubicBezTo>
                    <a:pt x="3722" y="593"/>
                    <a:pt x="3722" y="592"/>
                    <a:pt x="3722" y="591"/>
                  </a:cubicBezTo>
                  <a:lnTo>
                    <a:pt x="3722" y="591"/>
                  </a:lnTo>
                  <a:cubicBezTo>
                    <a:pt x="3724" y="588"/>
                    <a:pt x="3724" y="585"/>
                    <a:pt x="3724" y="582"/>
                  </a:cubicBezTo>
                  <a:lnTo>
                    <a:pt x="3724" y="582"/>
                  </a:lnTo>
                  <a:cubicBezTo>
                    <a:pt x="3725" y="577"/>
                    <a:pt x="3726" y="572"/>
                    <a:pt x="3727" y="567"/>
                  </a:cubicBezTo>
                  <a:lnTo>
                    <a:pt x="3727" y="567"/>
                  </a:lnTo>
                  <a:cubicBezTo>
                    <a:pt x="3727" y="563"/>
                    <a:pt x="3728" y="559"/>
                    <a:pt x="3729" y="555"/>
                  </a:cubicBezTo>
                  <a:lnTo>
                    <a:pt x="3729" y="555"/>
                  </a:lnTo>
                  <a:cubicBezTo>
                    <a:pt x="3729" y="551"/>
                    <a:pt x="3729" y="545"/>
                    <a:pt x="3731" y="541"/>
                  </a:cubicBezTo>
                  <a:lnTo>
                    <a:pt x="3731" y="541"/>
                  </a:lnTo>
                  <a:cubicBezTo>
                    <a:pt x="3731" y="537"/>
                    <a:pt x="3731" y="533"/>
                    <a:pt x="3731" y="529"/>
                  </a:cubicBezTo>
                  <a:lnTo>
                    <a:pt x="3731" y="529"/>
                  </a:lnTo>
                  <a:cubicBezTo>
                    <a:pt x="3732" y="523"/>
                    <a:pt x="3733" y="519"/>
                    <a:pt x="3733" y="515"/>
                  </a:cubicBezTo>
                  <a:lnTo>
                    <a:pt x="3733" y="515"/>
                  </a:lnTo>
                  <a:cubicBezTo>
                    <a:pt x="3733" y="511"/>
                    <a:pt x="3734" y="506"/>
                    <a:pt x="3734" y="503"/>
                  </a:cubicBezTo>
                  <a:lnTo>
                    <a:pt x="3734" y="503"/>
                  </a:lnTo>
                  <a:cubicBezTo>
                    <a:pt x="3734" y="498"/>
                    <a:pt x="3734" y="493"/>
                    <a:pt x="3735" y="488"/>
                  </a:cubicBezTo>
                  <a:lnTo>
                    <a:pt x="3735" y="488"/>
                  </a:lnTo>
                  <a:cubicBezTo>
                    <a:pt x="3735" y="487"/>
                    <a:pt x="3735" y="485"/>
                    <a:pt x="3735" y="484"/>
                  </a:cubicBezTo>
                  <a:lnTo>
                    <a:pt x="3735" y="484"/>
                  </a:lnTo>
                  <a:cubicBezTo>
                    <a:pt x="3735" y="478"/>
                    <a:pt x="3735" y="473"/>
                    <a:pt x="3735" y="467"/>
                  </a:cubicBezTo>
                  <a:lnTo>
                    <a:pt x="3736" y="10"/>
                  </a:lnTo>
                  <a:lnTo>
                    <a:pt x="3736" y="10"/>
                  </a:lnTo>
                  <a:cubicBezTo>
                    <a:pt x="3736" y="17"/>
                    <a:pt x="3735" y="24"/>
                    <a:pt x="3735" y="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F14FD2C-C004-4CA0-8C0A-94212EC37C9F}"/>
              </a:ext>
            </a:extLst>
          </p:cNvPr>
          <p:cNvGrpSpPr/>
          <p:nvPr/>
        </p:nvGrpSpPr>
        <p:grpSpPr>
          <a:xfrm>
            <a:off x="8191508" y="5917802"/>
            <a:ext cx="2211940" cy="4292627"/>
            <a:chOff x="8191508" y="5917802"/>
            <a:chExt cx="2211940" cy="4292627"/>
          </a:xfrm>
        </p:grpSpPr>
        <p:sp>
          <p:nvSpPr>
            <p:cNvPr id="67" name="Line 20">
              <a:extLst>
                <a:ext uri="{FF2B5EF4-FFF2-40B4-BE49-F238E27FC236}">
                  <a16:creationId xmlns:a16="http://schemas.microsoft.com/office/drawing/2014/main" id="{8BDC29AB-97EA-4639-A699-5B86426152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99408" y="8179924"/>
              <a:ext cx="0" cy="1818192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BDFE7D02-9783-4701-AB41-E969F8EEC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7092" y="9785799"/>
              <a:ext cx="424630" cy="424630"/>
            </a:xfrm>
            <a:custGeom>
              <a:avLst/>
              <a:gdLst>
                <a:gd name="T0" fmla="*/ 0 w 483"/>
                <a:gd name="T1" fmla="*/ 241 h 483"/>
                <a:gd name="T2" fmla="*/ 0 w 483"/>
                <a:gd name="T3" fmla="*/ 241 h 483"/>
                <a:gd name="T4" fmla="*/ 241 w 483"/>
                <a:gd name="T5" fmla="*/ 0 h 483"/>
                <a:gd name="T6" fmla="*/ 241 w 483"/>
                <a:gd name="T7" fmla="*/ 0 h 483"/>
                <a:gd name="T8" fmla="*/ 482 w 483"/>
                <a:gd name="T9" fmla="*/ 241 h 483"/>
                <a:gd name="T10" fmla="*/ 482 w 483"/>
                <a:gd name="T11" fmla="*/ 241 h 483"/>
                <a:gd name="T12" fmla="*/ 241 w 483"/>
                <a:gd name="T13" fmla="*/ 482 h 483"/>
                <a:gd name="T14" fmla="*/ 241 w 483"/>
                <a:gd name="T15" fmla="*/ 482 h 483"/>
                <a:gd name="T16" fmla="*/ 0 w 483"/>
                <a:gd name="T17" fmla="*/ 24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3" h="483">
                  <a:moveTo>
                    <a:pt x="0" y="241"/>
                  </a:moveTo>
                  <a:lnTo>
                    <a:pt x="0" y="241"/>
                  </a:lnTo>
                  <a:cubicBezTo>
                    <a:pt x="0" y="107"/>
                    <a:pt x="108" y="0"/>
                    <a:pt x="241" y="0"/>
                  </a:cubicBezTo>
                  <a:lnTo>
                    <a:pt x="241" y="0"/>
                  </a:lnTo>
                  <a:cubicBezTo>
                    <a:pt x="374" y="0"/>
                    <a:pt x="482" y="107"/>
                    <a:pt x="482" y="241"/>
                  </a:cubicBezTo>
                  <a:lnTo>
                    <a:pt x="482" y="241"/>
                  </a:lnTo>
                  <a:cubicBezTo>
                    <a:pt x="482" y="374"/>
                    <a:pt x="374" y="482"/>
                    <a:pt x="241" y="482"/>
                  </a:cubicBezTo>
                  <a:lnTo>
                    <a:pt x="241" y="482"/>
                  </a:lnTo>
                  <a:cubicBezTo>
                    <a:pt x="108" y="482"/>
                    <a:pt x="0" y="374"/>
                    <a:pt x="0" y="24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FE9EF4F-F554-4F7E-AB60-E7E36DEBA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1508" y="5917802"/>
              <a:ext cx="2211064" cy="2261247"/>
            </a:xfrm>
            <a:custGeom>
              <a:avLst/>
              <a:gdLst>
                <a:gd name="connsiteX0" fmla="*/ 2171585 w 2211064"/>
                <a:gd name="connsiteY0" fmla="*/ 914996 h 2261247"/>
                <a:gd name="connsiteX1" fmla="*/ 2182714 w 2211064"/>
                <a:gd name="connsiteY1" fmla="*/ 956761 h 2261247"/>
                <a:gd name="connsiteX2" fmla="*/ 2180404 w 2211064"/>
                <a:gd name="connsiteY2" fmla="*/ 946136 h 2261247"/>
                <a:gd name="connsiteX3" fmla="*/ 2178652 w 2211064"/>
                <a:gd name="connsiteY3" fmla="*/ 940003 h 2261247"/>
                <a:gd name="connsiteX4" fmla="*/ 49406 w 2211064"/>
                <a:gd name="connsiteY4" fmla="*/ 877744 h 2261247"/>
                <a:gd name="connsiteX5" fmla="*/ 48181 w 2211064"/>
                <a:gd name="connsiteY5" fmla="*/ 881308 h 2261247"/>
                <a:gd name="connsiteX6" fmla="*/ 46429 w 2211064"/>
                <a:gd name="connsiteY6" fmla="*/ 888316 h 2261247"/>
                <a:gd name="connsiteX7" fmla="*/ 40297 w 2211064"/>
                <a:gd name="connsiteY7" fmla="*/ 908465 h 2261247"/>
                <a:gd name="connsiteX8" fmla="*/ 37669 w 2211064"/>
                <a:gd name="connsiteY8" fmla="*/ 918978 h 2261247"/>
                <a:gd name="connsiteX9" fmla="*/ 32413 w 2211064"/>
                <a:gd name="connsiteY9" fmla="*/ 937375 h 2261247"/>
                <a:gd name="connsiteX10" fmla="*/ 29785 w 2211064"/>
                <a:gd name="connsiteY10" fmla="*/ 947012 h 2261247"/>
                <a:gd name="connsiteX11" fmla="*/ 26869 w 2211064"/>
                <a:gd name="connsiteY11" fmla="*/ 962322 h 2261247"/>
                <a:gd name="connsiteX12" fmla="*/ 2150846 w 2211064"/>
                <a:gd name="connsiteY12" fmla="*/ 848912 h 2261247"/>
                <a:gd name="connsiteX13" fmla="*/ 2153839 w 2211064"/>
                <a:gd name="connsiteY13" fmla="*/ 856802 h 2261247"/>
                <a:gd name="connsiteX14" fmla="*/ 2152371 w 2211064"/>
                <a:gd name="connsiteY14" fmla="*/ 852398 h 2261247"/>
                <a:gd name="connsiteX15" fmla="*/ 2128866 w 2211064"/>
                <a:gd name="connsiteY15" fmla="*/ 790968 h 2261247"/>
                <a:gd name="connsiteX16" fmla="*/ 2141021 w 2211064"/>
                <a:gd name="connsiteY16" fmla="*/ 823012 h 2261247"/>
                <a:gd name="connsiteX17" fmla="*/ 2137479 w 2211064"/>
                <a:gd name="connsiteY17" fmla="*/ 812976 h 2261247"/>
                <a:gd name="connsiteX18" fmla="*/ 2133974 w 2211064"/>
                <a:gd name="connsiteY18" fmla="*/ 804215 h 2261247"/>
                <a:gd name="connsiteX19" fmla="*/ 2130470 w 2211064"/>
                <a:gd name="connsiteY19" fmla="*/ 794579 h 2261247"/>
                <a:gd name="connsiteX20" fmla="*/ 82481 w 2211064"/>
                <a:gd name="connsiteY20" fmla="*/ 790223 h 2261247"/>
                <a:gd name="connsiteX21" fmla="*/ 78842 w 2211064"/>
                <a:gd name="connsiteY21" fmla="*/ 798959 h 2261247"/>
                <a:gd name="connsiteX22" fmla="*/ 71834 w 2211064"/>
                <a:gd name="connsiteY22" fmla="*/ 816480 h 2261247"/>
                <a:gd name="connsiteX23" fmla="*/ 68329 w 2211064"/>
                <a:gd name="connsiteY23" fmla="*/ 826117 h 2261247"/>
                <a:gd name="connsiteX24" fmla="*/ 60445 w 2211064"/>
                <a:gd name="connsiteY24" fmla="*/ 848018 h 2261247"/>
                <a:gd name="connsiteX25" fmla="*/ 57817 w 2211064"/>
                <a:gd name="connsiteY25" fmla="*/ 853274 h 2261247"/>
                <a:gd name="connsiteX26" fmla="*/ 50613 w 2211064"/>
                <a:gd name="connsiteY26" fmla="*/ 874233 h 2261247"/>
                <a:gd name="connsiteX27" fmla="*/ 2094158 w 2211064"/>
                <a:gd name="connsiteY27" fmla="*/ 718495 h 2261247"/>
                <a:gd name="connsiteX28" fmla="*/ 2112300 w 2211064"/>
                <a:gd name="connsiteY28" fmla="*/ 754830 h 2261247"/>
                <a:gd name="connsiteX29" fmla="*/ 2112074 w 2211064"/>
                <a:gd name="connsiteY29" fmla="*/ 754280 h 2261247"/>
                <a:gd name="connsiteX30" fmla="*/ 2106818 w 2211064"/>
                <a:gd name="connsiteY30" fmla="*/ 743768 h 2261247"/>
                <a:gd name="connsiteX31" fmla="*/ 2099810 w 2211064"/>
                <a:gd name="connsiteY31" fmla="*/ 729751 h 2261247"/>
                <a:gd name="connsiteX32" fmla="*/ 2094554 w 2211064"/>
                <a:gd name="connsiteY32" fmla="*/ 719238 h 2261247"/>
                <a:gd name="connsiteX33" fmla="*/ 126057 w 2211064"/>
                <a:gd name="connsiteY33" fmla="*/ 700169 h 2261247"/>
                <a:gd name="connsiteX34" fmla="*/ 120014 w 2211064"/>
                <a:gd name="connsiteY34" fmla="*/ 710478 h 2261247"/>
                <a:gd name="connsiteX35" fmla="*/ 120014 w 2211064"/>
                <a:gd name="connsiteY35" fmla="*/ 711354 h 2261247"/>
                <a:gd name="connsiteX36" fmla="*/ 106874 w 2211064"/>
                <a:gd name="connsiteY36" fmla="*/ 735883 h 2261247"/>
                <a:gd name="connsiteX37" fmla="*/ 103370 w 2211064"/>
                <a:gd name="connsiteY37" fmla="*/ 744644 h 2261247"/>
                <a:gd name="connsiteX38" fmla="*/ 98992 w 2211064"/>
                <a:gd name="connsiteY38" fmla="*/ 754373 h 2261247"/>
                <a:gd name="connsiteX39" fmla="*/ 2048193 w 2211064"/>
                <a:gd name="connsiteY39" fmla="*/ 638653 h 2261247"/>
                <a:gd name="connsiteX40" fmla="*/ 2052142 w 2211064"/>
                <a:gd name="connsiteY40" fmla="*/ 644923 h 2261247"/>
                <a:gd name="connsiteX41" fmla="*/ 2051629 w 2211064"/>
                <a:gd name="connsiteY41" fmla="*/ 643898 h 2261247"/>
                <a:gd name="connsiteX42" fmla="*/ 168620 w 2211064"/>
                <a:gd name="connsiteY42" fmla="*/ 629525 h 2261247"/>
                <a:gd name="connsiteX43" fmla="*/ 164691 w 2211064"/>
                <a:gd name="connsiteY43" fmla="*/ 635137 h 2261247"/>
                <a:gd name="connsiteX44" fmla="*/ 160204 w 2211064"/>
                <a:gd name="connsiteY44" fmla="*/ 642888 h 2261247"/>
                <a:gd name="connsiteX45" fmla="*/ 1910115 w 2211064"/>
                <a:gd name="connsiteY45" fmla="*/ 463902 h 2261247"/>
                <a:gd name="connsiteX46" fmla="*/ 1912576 w 2211064"/>
                <a:gd name="connsiteY46" fmla="*/ 466515 h 2261247"/>
                <a:gd name="connsiteX47" fmla="*/ 1911467 w 2211064"/>
                <a:gd name="connsiteY47" fmla="*/ 465183 h 2261247"/>
                <a:gd name="connsiteX48" fmla="*/ 308739 w 2211064"/>
                <a:gd name="connsiteY48" fmla="*/ 455635 h 2261247"/>
                <a:gd name="connsiteX49" fmla="*/ 303101 w 2211064"/>
                <a:gd name="connsiteY49" fmla="*/ 460803 h 2261247"/>
                <a:gd name="connsiteX50" fmla="*/ 297845 w 2211064"/>
                <a:gd name="connsiteY50" fmla="*/ 466936 h 2261247"/>
                <a:gd name="connsiteX51" fmla="*/ 283829 w 2211064"/>
                <a:gd name="connsiteY51" fmla="*/ 481828 h 2261247"/>
                <a:gd name="connsiteX52" fmla="*/ 280017 w 2211064"/>
                <a:gd name="connsiteY52" fmla="*/ 486118 h 2261247"/>
                <a:gd name="connsiteX53" fmla="*/ 454965 w 2211064"/>
                <a:gd name="connsiteY53" fmla="*/ 332857 h 2261247"/>
                <a:gd name="connsiteX54" fmla="*/ 443264 w 2211064"/>
                <a:gd name="connsiteY54" fmla="*/ 340784 h 2261247"/>
                <a:gd name="connsiteX55" fmla="*/ 443264 w 2211064"/>
                <a:gd name="connsiteY55" fmla="*/ 341296 h 2261247"/>
                <a:gd name="connsiteX56" fmla="*/ 552142 w 2211064"/>
                <a:gd name="connsiteY56" fmla="*/ 271533 h 2261247"/>
                <a:gd name="connsiteX57" fmla="*/ 537874 w 2211064"/>
                <a:gd name="connsiteY57" fmla="*/ 279461 h 2261247"/>
                <a:gd name="connsiteX58" fmla="*/ 533494 w 2211064"/>
                <a:gd name="connsiteY58" fmla="*/ 282089 h 2261247"/>
                <a:gd name="connsiteX59" fmla="*/ 527253 w 2211064"/>
                <a:gd name="connsiteY59" fmla="*/ 286115 h 2261247"/>
                <a:gd name="connsiteX60" fmla="*/ 627290 w 2211064"/>
                <a:gd name="connsiteY60" fmla="*/ 233419 h 2261247"/>
                <a:gd name="connsiteX61" fmla="*/ 621971 w 2211064"/>
                <a:gd name="connsiteY61" fmla="*/ 235658 h 2261247"/>
                <a:gd name="connsiteX62" fmla="*/ 619113 w 2211064"/>
                <a:gd name="connsiteY62" fmla="*/ 237217 h 2261247"/>
                <a:gd name="connsiteX63" fmla="*/ 653444 w 2211064"/>
                <a:gd name="connsiteY63" fmla="*/ 221269 h 2261247"/>
                <a:gd name="connsiteX64" fmla="*/ 648252 w 2211064"/>
                <a:gd name="connsiteY64" fmla="*/ 223393 h 2261247"/>
                <a:gd name="connsiteX65" fmla="*/ 644698 w 2211064"/>
                <a:gd name="connsiteY65" fmla="*/ 225332 h 2261247"/>
                <a:gd name="connsiteX66" fmla="*/ 1471066 w 2211064"/>
                <a:gd name="connsiteY66" fmla="*/ 188293 h 2261247"/>
                <a:gd name="connsiteX67" fmla="*/ 1480646 w 2211064"/>
                <a:gd name="connsiteY67" fmla="*/ 191674 h 2261247"/>
                <a:gd name="connsiteX68" fmla="*/ 1474335 w 2211064"/>
                <a:gd name="connsiteY68" fmla="*/ 189227 h 2261247"/>
                <a:gd name="connsiteX69" fmla="*/ 1414897 w 2211064"/>
                <a:gd name="connsiteY69" fmla="*/ 170506 h 2261247"/>
                <a:gd name="connsiteX70" fmla="*/ 1417029 w 2211064"/>
                <a:gd name="connsiteY70" fmla="*/ 171035 h 2261247"/>
                <a:gd name="connsiteX71" fmla="*/ 1416518 w 2211064"/>
                <a:gd name="connsiteY71" fmla="*/ 170830 h 2261247"/>
                <a:gd name="connsiteX72" fmla="*/ 1377573 w 2211064"/>
                <a:gd name="connsiteY72" fmla="*/ 161252 h 2261247"/>
                <a:gd name="connsiteX73" fmla="*/ 1386220 w 2211064"/>
                <a:gd name="connsiteY73" fmla="*/ 163396 h 2261247"/>
                <a:gd name="connsiteX74" fmla="*/ 1384981 w 2211064"/>
                <a:gd name="connsiteY74" fmla="*/ 162946 h 2261247"/>
                <a:gd name="connsiteX75" fmla="*/ 1275290 w 2211064"/>
                <a:gd name="connsiteY75" fmla="*/ 141240 h 2261247"/>
                <a:gd name="connsiteX76" fmla="*/ 1292959 w 2211064"/>
                <a:gd name="connsiteY76" fmla="*/ 143840 h 2261247"/>
                <a:gd name="connsiteX77" fmla="*/ 1292123 w 2211064"/>
                <a:gd name="connsiteY77" fmla="*/ 143673 h 2261247"/>
                <a:gd name="connsiteX78" fmla="*/ 1280735 w 2211064"/>
                <a:gd name="connsiteY78" fmla="*/ 141921 h 2261247"/>
                <a:gd name="connsiteX79" fmla="*/ 965369 w 2211064"/>
                <a:gd name="connsiteY79" fmla="*/ 136664 h 2261247"/>
                <a:gd name="connsiteX80" fmla="*/ 942665 w 2211064"/>
                <a:gd name="connsiteY80" fmla="*/ 140226 h 2261247"/>
                <a:gd name="connsiteX81" fmla="*/ 966869 w 2211064"/>
                <a:gd name="connsiteY81" fmla="*/ 136664 h 2261247"/>
                <a:gd name="connsiteX82" fmla="*/ 1239961 w 2211064"/>
                <a:gd name="connsiteY82" fmla="*/ 136041 h 2261247"/>
                <a:gd name="connsiteX83" fmla="*/ 1262022 w 2211064"/>
                <a:gd name="connsiteY83" fmla="*/ 139288 h 2261247"/>
                <a:gd name="connsiteX84" fmla="*/ 1252703 w 2211064"/>
                <a:gd name="connsiteY84" fmla="*/ 137540 h 2261247"/>
                <a:gd name="connsiteX85" fmla="*/ 1046410 w 2211064"/>
                <a:gd name="connsiteY85" fmla="*/ 130269 h 2261247"/>
                <a:gd name="connsiteX86" fmla="*/ 1017930 w 2211064"/>
                <a:gd name="connsiteY86" fmla="*/ 131408 h 2261247"/>
                <a:gd name="connsiteX87" fmla="*/ 1015833 w 2211064"/>
                <a:gd name="connsiteY87" fmla="*/ 131757 h 2261247"/>
                <a:gd name="connsiteX88" fmla="*/ 1152066 w 2211064"/>
                <a:gd name="connsiteY88" fmla="*/ 129656 h 2261247"/>
                <a:gd name="connsiteX89" fmla="*/ 1189200 w 2211064"/>
                <a:gd name="connsiteY89" fmla="*/ 131464 h 2261247"/>
                <a:gd name="connsiteX90" fmla="*/ 1181745 w 2211064"/>
                <a:gd name="connsiteY90" fmla="*/ 130532 h 2261247"/>
                <a:gd name="connsiteX91" fmla="*/ 1167729 w 2211064"/>
                <a:gd name="connsiteY91" fmla="*/ 129656 h 2261247"/>
                <a:gd name="connsiteX92" fmla="*/ 1105532 w 2211064"/>
                <a:gd name="connsiteY92" fmla="*/ 0 h 2261247"/>
                <a:gd name="connsiteX93" fmla="*/ 1137068 w 2211064"/>
                <a:gd name="connsiteY93" fmla="*/ 876 h 2261247"/>
                <a:gd name="connsiteX94" fmla="*/ 1147581 w 2211064"/>
                <a:gd name="connsiteY94" fmla="*/ 876 h 2261247"/>
                <a:gd name="connsiteX95" fmla="*/ 1167729 w 2211064"/>
                <a:gd name="connsiteY95" fmla="*/ 2628 h 2261247"/>
                <a:gd name="connsiteX96" fmla="*/ 1172109 w 2211064"/>
                <a:gd name="connsiteY96" fmla="*/ 2628 h 2261247"/>
                <a:gd name="connsiteX97" fmla="*/ 1181745 w 2211064"/>
                <a:gd name="connsiteY97" fmla="*/ 3504 h 2261247"/>
                <a:gd name="connsiteX98" fmla="*/ 1195762 w 2211064"/>
                <a:gd name="connsiteY98" fmla="*/ 4381 h 2261247"/>
                <a:gd name="connsiteX99" fmla="*/ 1209778 w 2211064"/>
                <a:gd name="connsiteY99" fmla="*/ 5257 h 2261247"/>
                <a:gd name="connsiteX100" fmla="*/ 1223794 w 2211064"/>
                <a:gd name="connsiteY100" fmla="*/ 6133 h 2261247"/>
                <a:gd name="connsiteX101" fmla="*/ 1237810 w 2211064"/>
                <a:gd name="connsiteY101" fmla="*/ 7885 h 2261247"/>
                <a:gd name="connsiteX102" fmla="*/ 1252703 w 2211064"/>
                <a:gd name="connsiteY102" fmla="*/ 10513 h 2261247"/>
                <a:gd name="connsiteX103" fmla="*/ 1266719 w 2211064"/>
                <a:gd name="connsiteY103" fmla="*/ 12265 h 2261247"/>
                <a:gd name="connsiteX104" fmla="*/ 1280735 w 2211064"/>
                <a:gd name="connsiteY104" fmla="*/ 14017 h 2261247"/>
                <a:gd name="connsiteX105" fmla="*/ 1286867 w 2211064"/>
                <a:gd name="connsiteY105" fmla="*/ 14893 h 2261247"/>
                <a:gd name="connsiteX106" fmla="*/ 1292123 w 2211064"/>
                <a:gd name="connsiteY106" fmla="*/ 15769 h 2261247"/>
                <a:gd name="connsiteX107" fmla="*/ 1314024 w 2211064"/>
                <a:gd name="connsiteY107" fmla="*/ 19273 h 2261247"/>
                <a:gd name="connsiteX108" fmla="*/ 1324536 w 2211064"/>
                <a:gd name="connsiteY108" fmla="*/ 21902 h 2261247"/>
                <a:gd name="connsiteX109" fmla="*/ 1354320 w 2211064"/>
                <a:gd name="connsiteY109" fmla="*/ 28034 h 2261247"/>
                <a:gd name="connsiteX110" fmla="*/ 1384981 w 2211064"/>
                <a:gd name="connsiteY110" fmla="*/ 35918 h 2261247"/>
                <a:gd name="connsiteX111" fmla="*/ 1394617 w 2211064"/>
                <a:gd name="connsiteY111" fmla="*/ 37670 h 2261247"/>
                <a:gd name="connsiteX112" fmla="*/ 1416518 w 2211064"/>
                <a:gd name="connsiteY112" fmla="*/ 42927 h 2261247"/>
                <a:gd name="connsiteX113" fmla="*/ 1421774 w 2211064"/>
                <a:gd name="connsiteY113" fmla="*/ 44679 h 2261247"/>
                <a:gd name="connsiteX114" fmla="*/ 1425278 w 2211064"/>
                <a:gd name="connsiteY114" fmla="*/ 46431 h 2261247"/>
                <a:gd name="connsiteX115" fmla="*/ 1468202 w 2211064"/>
                <a:gd name="connsiteY115" fmla="*/ 58696 h 2261247"/>
                <a:gd name="connsiteX116" fmla="*/ 1474335 w 2211064"/>
                <a:gd name="connsiteY116" fmla="*/ 61324 h 2261247"/>
                <a:gd name="connsiteX117" fmla="*/ 1517260 w 2211064"/>
                <a:gd name="connsiteY117" fmla="*/ 77093 h 2261247"/>
                <a:gd name="connsiteX118" fmla="*/ 1523392 w 2211064"/>
                <a:gd name="connsiteY118" fmla="*/ 79721 h 2261247"/>
                <a:gd name="connsiteX119" fmla="*/ 1564564 w 2211064"/>
                <a:gd name="connsiteY119" fmla="*/ 97242 h 2261247"/>
                <a:gd name="connsiteX120" fmla="*/ 1570696 w 2211064"/>
                <a:gd name="connsiteY120" fmla="*/ 98994 h 2261247"/>
                <a:gd name="connsiteX121" fmla="*/ 1612745 w 2211064"/>
                <a:gd name="connsiteY121" fmla="*/ 119143 h 2261247"/>
                <a:gd name="connsiteX122" fmla="*/ 1613621 w 2211064"/>
                <a:gd name="connsiteY122" fmla="*/ 120019 h 2261247"/>
                <a:gd name="connsiteX123" fmla="*/ 1618877 w 2211064"/>
                <a:gd name="connsiteY123" fmla="*/ 122647 h 2261247"/>
                <a:gd name="connsiteX124" fmla="*/ 1646034 w 2211064"/>
                <a:gd name="connsiteY124" fmla="*/ 136664 h 2261247"/>
                <a:gd name="connsiteX125" fmla="*/ 1652166 w 2211064"/>
                <a:gd name="connsiteY125" fmla="*/ 140168 h 2261247"/>
                <a:gd name="connsiteX126" fmla="*/ 1681950 w 2211064"/>
                <a:gd name="connsiteY126" fmla="*/ 157689 h 2261247"/>
                <a:gd name="connsiteX127" fmla="*/ 1688958 w 2211064"/>
                <a:gd name="connsiteY127" fmla="*/ 161194 h 2261247"/>
                <a:gd name="connsiteX128" fmla="*/ 1715239 w 2211064"/>
                <a:gd name="connsiteY128" fmla="*/ 176963 h 2261247"/>
                <a:gd name="connsiteX129" fmla="*/ 1720495 w 2211064"/>
                <a:gd name="connsiteY129" fmla="*/ 181343 h 2261247"/>
                <a:gd name="connsiteX130" fmla="*/ 1749404 w 2211064"/>
                <a:gd name="connsiteY130" fmla="*/ 200616 h 2261247"/>
                <a:gd name="connsiteX131" fmla="*/ 1756412 w 2211064"/>
                <a:gd name="connsiteY131" fmla="*/ 205872 h 2261247"/>
                <a:gd name="connsiteX132" fmla="*/ 1781816 w 2211064"/>
                <a:gd name="connsiteY132" fmla="*/ 223393 h 2261247"/>
                <a:gd name="connsiteX133" fmla="*/ 1786196 w 2211064"/>
                <a:gd name="connsiteY133" fmla="*/ 226898 h 2261247"/>
                <a:gd name="connsiteX134" fmla="*/ 1813353 w 2211064"/>
                <a:gd name="connsiteY134" fmla="*/ 247923 h 2261247"/>
                <a:gd name="connsiteX135" fmla="*/ 1819485 w 2211064"/>
                <a:gd name="connsiteY135" fmla="*/ 253179 h 2261247"/>
                <a:gd name="connsiteX136" fmla="*/ 1844013 w 2211064"/>
                <a:gd name="connsiteY136" fmla="*/ 274204 h 2261247"/>
                <a:gd name="connsiteX137" fmla="*/ 1847517 w 2211064"/>
                <a:gd name="connsiteY137" fmla="*/ 277708 h 2261247"/>
                <a:gd name="connsiteX138" fmla="*/ 1872922 w 2211064"/>
                <a:gd name="connsiteY138" fmla="*/ 300486 h 2261247"/>
                <a:gd name="connsiteX139" fmla="*/ 1876426 w 2211064"/>
                <a:gd name="connsiteY139" fmla="*/ 303114 h 2261247"/>
                <a:gd name="connsiteX140" fmla="*/ 1878178 w 2211064"/>
                <a:gd name="connsiteY140" fmla="*/ 305742 h 2261247"/>
                <a:gd name="connsiteX141" fmla="*/ 1911467 w 2211064"/>
                <a:gd name="connsiteY141" fmla="*/ 337280 h 2261247"/>
                <a:gd name="connsiteX142" fmla="*/ 1915847 w 2211064"/>
                <a:gd name="connsiteY142" fmla="*/ 342536 h 2261247"/>
                <a:gd name="connsiteX143" fmla="*/ 1947383 w 2211064"/>
                <a:gd name="connsiteY143" fmla="*/ 376702 h 2261247"/>
                <a:gd name="connsiteX144" fmla="*/ 1951763 w 2211064"/>
                <a:gd name="connsiteY144" fmla="*/ 381083 h 2261247"/>
                <a:gd name="connsiteX145" fmla="*/ 1980672 w 2211064"/>
                <a:gd name="connsiteY145" fmla="*/ 416125 h 2261247"/>
                <a:gd name="connsiteX146" fmla="*/ 1984176 w 2211064"/>
                <a:gd name="connsiteY146" fmla="*/ 421381 h 2261247"/>
                <a:gd name="connsiteX147" fmla="*/ 2013084 w 2211064"/>
                <a:gd name="connsiteY147" fmla="*/ 458175 h 2261247"/>
                <a:gd name="connsiteX148" fmla="*/ 2013960 w 2211064"/>
                <a:gd name="connsiteY148" fmla="*/ 459927 h 2261247"/>
                <a:gd name="connsiteX149" fmla="*/ 2017464 w 2211064"/>
                <a:gd name="connsiteY149" fmla="*/ 464307 h 2261247"/>
                <a:gd name="connsiteX150" fmla="*/ 2030605 w 2211064"/>
                <a:gd name="connsiteY150" fmla="*/ 482704 h 2261247"/>
                <a:gd name="connsiteX151" fmla="*/ 2034985 w 2211064"/>
                <a:gd name="connsiteY151" fmla="*/ 489713 h 2261247"/>
                <a:gd name="connsiteX152" fmla="*/ 2051629 w 2211064"/>
                <a:gd name="connsiteY152" fmla="*/ 515994 h 2261247"/>
                <a:gd name="connsiteX153" fmla="*/ 2053381 w 2211064"/>
                <a:gd name="connsiteY153" fmla="*/ 519499 h 2261247"/>
                <a:gd name="connsiteX154" fmla="*/ 2067397 w 2211064"/>
                <a:gd name="connsiteY154" fmla="*/ 541400 h 2261247"/>
                <a:gd name="connsiteX155" fmla="*/ 2071778 w 2211064"/>
                <a:gd name="connsiteY155" fmla="*/ 550160 h 2261247"/>
                <a:gd name="connsiteX156" fmla="*/ 2083166 w 2211064"/>
                <a:gd name="connsiteY156" fmla="*/ 569434 h 2261247"/>
                <a:gd name="connsiteX157" fmla="*/ 2085794 w 2211064"/>
                <a:gd name="connsiteY157" fmla="*/ 574690 h 2261247"/>
                <a:gd name="connsiteX158" fmla="*/ 2087546 w 2211064"/>
                <a:gd name="connsiteY158" fmla="*/ 578194 h 2261247"/>
                <a:gd name="connsiteX159" fmla="*/ 2094554 w 2211064"/>
                <a:gd name="connsiteY159" fmla="*/ 592211 h 2261247"/>
                <a:gd name="connsiteX160" fmla="*/ 2099810 w 2211064"/>
                <a:gd name="connsiteY160" fmla="*/ 601847 h 2261247"/>
                <a:gd name="connsiteX161" fmla="*/ 2106818 w 2211064"/>
                <a:gd name="connsiteY161" fmla="*/ 615864 h 2261247"/>
                <a:gd name="connsiteX162" fmla="*/ 2112074 w 2211064"/>
                <a:gd name="connsiteY162" fmla="*/ 626377 h 2261247"/>
                <a:gd name="connsiteX163" fmla="*/ 2118206 w 2211064"/>
                <a:gd name="connsiteY163" fmla="*/ 640394 h 2261247"/>
                <a:gd name="connsiteX164" fmla="*/ 2123462 w 2211064"/>
                <a:gd name="connsiteY164" fmla="*/ 650906 h 2261247"/>
                <a:gd name="connsiteX165" fmla="*/ 2130470 w 2211064"/>
                <a:gd name="connsiteY165" fmla="*/ 666675 h 2261247"/>
                <a:gd name="connsiteX166" fmla="*/ 2133098 w 2211064"/>
                <a:gd name="connsiteY166" fmla="*/ 675436 h 2261247"/>
                <a:gd name="connsiteX167" fmla="*/ 2133974 w 2211064"/>
                <a:gd name="connsiteY167" fmla="*/ 676312 h 2261247"/>
                <a:gd name="connsiteX168" fmla="*/ 2137479 w 2211064"/>
                <a:gd name="connsiteY168" fmla="*/ 685072 h 2261247"/>
                <a:gd name="connsiteX169" fmla="*/ 2142735 w 2211064"/>
                <a:gd name="connsiteY169" fmla="*/ 699089 h 2261247"/>
                <a:gd name="connsiteX170" fmla="*/ 2146239 w 2211064"/>
                <a:gd name="connsiteY170" fmla="*/ 710478 h 2261247"/>
                <a:gd name="connsiteX171" fmla="*/ 2152371 w 2211064"/>
                <a:gd name="connsiteY171" fmla="*/ 723619 h 2261247"/>
                <a:gd name="connsiteX172" fmla="*/ 2155875 w 2211064"/>
                <a:gd name="connsiteY172" fmla="*/ 735007 h 2261247"/>
                <a:gd name="connsiteX173" fmla="*/ 2160255 w 2211064"/>
                <a:gd name="connsiteY173" fmla="*/ 748148 h 2261247"/>
                <a:gd name="connsiteX174" fmla="*/ 2163759 w 2211064"/>
                <a:gd name="connsiteY174" fmla="*/ 759537 h 2261247"/>
                <a:gd name="connsiteX175" fmla="*/ 2167263 w 2211064"/>
                <a:gd name="connsiteY175" fmla="*/ 770049 h 2261247"/>
                <a:gd name="connsiteX176" fmla="*/ 2167263 w 2211064"/>
                <a:gd name="connsiteY176" fmla="*/ 771801 h 2261247"/>
                <a:gd name="connsiteX177" fmla="*/ 2178652 w 2211064"/>
                <a:gd name="connsiteY177" fmla="*/ 812976 h 2261247"/>
                <a:gd name="connsiteX178" fmla="*/ 2180404 w 2211064"/>
                <a:gd name="connsiteY178" fmla="*/ 819108 h 2261247"/>
                <a:gd name="connsiteX179" fmla="*/ 2189164 w 2211064"/>
                <a:gd name="connsiteY179" fmla="*/ 859406 h 2261247"/>
                <a:gd name="connsiteX180" fmla="*/ 2190040 w 2211064"/>
                <a:gd name="connsiteY180" fmla="*/ 862911 h 2261247"/>
                <a:gd name="connsiteX181" fmla="*/ 2190916 w 2211064"/>
                <a:gd name="connsiteY181" fmla="*/ 867291 h 2261247"/>
                <a:gd name="connsiteX182" fmla="*/ 2198800 w 2211064"/>
                <a:gd name="connsiteY182" fmla="*/ 908465 h 2261247"/>
                <a:gd name="connsiteX183" fmla="*/ 2199676 w 2211064"/>
                <a:gd name="connsiteY183" fmla="*/ 912846 h 2261247"/>
                <a:gd name="connsiteX184" fmla="*/ 2204932 w 2211064"/>
                <a:gd name="connsiteY184" fmla="*/ 954020 h 2261247"/>
                <a:gd name="connsiteX185" fmla="*/ 2204932 w 2211064"/>
                <a:gd name="connsiteY185" fmla="*/ 956648 h 2261247"/>
                <a:gd name="connsiteX186" fmla="*/ 2205808 w 2211064"/>
                <a:gd name="connsiteY186" fmla="*/ 957524 h 2261247"/>
                <a:gd name="connsiteX187" fmla="*/ 2205808 w 2211064"/>
                <a:gd name="connsiteY187" fmla="*/ 965409 h 2261247"/>
                <a:gd name="connsiteX188" fmla="*/ 2207560 w 2211064"/>
                <a:gd name="connsiteY188" fmla="*/ 982930 h 2261247"/>
                <a:gd name="connsiteX189" fmla="*/ 2208436 w 2211064"/>
                <a:gd name="connsiteY189" fmla="*/ 992566 h 2261247"/>
                <a:gd name="connsiteX190" fmla="*/ 2209312 w 2211064"/>
                <a:gd name="connsiteY190" fmla="*/ 1009211 h 2261247"/>
                <a:gd name="connsiteX191" fmla="*/ 2210188 w 2211064"/>
                <a:gd name="connsiteY191" fmla="*/ 1019724 h 2261247"/>
                <a:gd name="connsiteX192" fmla="*/ 2210188 w 2211064"/>
                <a:gd name="connsiteY192" fmla="*/ 1035493 h 2261247"/>
                <a:gd name="connsiteX193" fmla="*/ 2211064 w 2211064"/>
                <a:gd name="connsiteY193" fmla="*/ 1046005 h 2261247"/>
                <a:gd name="connsiteX194" fmla="*/ 2211064 w 2211064"/>
                <a:gd name="connsiteY194" fmla="*/ 1053890 h 2261247"/>
                <a:gd name="connsiteX195" fmla="*/ 2211064 w 2211064"/>
                <a:gd name="connsiteY195" fmla="*/ 1067907 h 2261247"/>
                <a:gd name="connsiteX196" fmla="*/ 2211064 w 2211064"/>
                <a:gd name="connsiteY196" fmla="*/ 1174785 h 2261247"/>
                <a:gd name="connsiteX197" fmla="*/ 2210188 w 2211064"/>
                <a:gd name="connsiteY197" fmla="*/ 1162520 h 2261247"/>
                <a:gd name="connsiteX198" fmla="*/ 2210188 w 2211064"/>
                <a:gd name="connsiteY198" fmla="*/ 1147627 h 2261247"/>
                <a:gd name="connsiteX199" fmla="*/ 2209312 w 2211064"/>
                <a:gd name="connsiteY199" fmla="*/ 1137115 h 2261247"/>
                <a:gd name="connsiteX200" fmla="*/ 2208436 w 2211064"/>
                <a:gd name="connsiteY200" fmla="*/ 1121346 h 2261247"/>
                <a:gd name="connsiteX201" fmla="*/ 2207560 w 2211064"/>
                <a:gd name="connsiteY201" fmla="*/ 1110833 h 2261247"/>
                <a:gd name="connsiteX202" fmla="*/ 2205808 w 2211064"/>
                <a:gd name="connsiteY202" fmla="*/ 1093312 h 2261247"/>
                <a:gd name="connsiteX203" fmla="*/ 2205808 w 2211064"/>
                <a:gd name="connsiteY203" fmla="*/ 1085428 h 2261247"/>
                <a:gd name="connsiteX204" fmla="*/ 2204932 w 2211064"/>
                <a:gd name="connsiteY204" fmla="*/ 1081923 h 2261247"/>
                <a:gd name="connsiteX205" fmla="*/ 2199676 w 2211064"/>
                <a:gd name="connsiteY205" fmla="*/ 1040749 h 2261247"/>
                <a:gd name="connsiteX206" fmla="*/ 2198800 w 2211064"/>
                <a:gd name="connsiteY206" fmla="*/ 1035493 h 2261247"/>
                <a:gd name="connsiteX207" fmla="*/ 2190916 w 2211064"/>
                <a:gd name="connsiteY207" fmla="*/ 993442 h 2261247"/>
                <a:gd name="connsiteX208" fmla="*/ 2190898 w 2211064"/>
                <a:gd name="connsiteY208" fmla="*/ 993369 h 2261247"/>
                <a:gd name="connsiteX209" fmla="*/ 2205356 w 2211064"/>
                <a:gd name="connsiteY209" fmla="*/ 1084793 h 2261247"/>
                <a:gd name="connsiteX210" fmla="*/ 2211064 w 2211064"/>
                <a:gd name="connsiteY210" fmla="*/ 1193881 h 2261247"/>
                <a:gd name="connsiteX211" fmla="*/ 1105532 w 2211064"/>
                <a:gd name="connsiteY211" fmla="*/ 2261247 h 2261247"/>
                <a:gd name="connsiteX212" fmla="*/ 0 w 2211064"/>
                <a:gd name="connsiteY212" fmla="*/ 1193881 h 2261247"/>
                <a:gd name="connsiteX213" fmla="*/ 5708 w 2211064"/>
                <a:gd name="connsiteY213" fmla="*/ 1084793 h 2261247"/>
                <a:gd name="connsiteX214" fmla="*/ 20634 w 2211064"/>
                <a:gd name="connsiteY214" fmla="*/ 990411 h 2261247"/>
                <a:gd name="connsiteX215" fmla="*/ 19273 w 2211064"/>
                <a:gd name="connsiteY215" fmla="*/ 996947 h 2261247"/>
                <a:gd name="connsiteX216" fmla="*/ 17521 w 2211064"/>
                <a:gd name="connsiteY216" fmla="*/ 1004831 h 2261247"/>
                <a:gd name="connsiteX217" fmla="*/ 12264 w 2211064"/>
                <a:gd name="connsiteY217" fmla="*/ 1034617 h 2261247"/>
                <a:gd name="connsiteX218" fmla="*/ 11388 w 2211064"/>
                <a:gd name="connsiteY218" fmla="*/ 1038997 h 2261247"/>
                <a:gd name="connsiteX219" fmla="*/ 7884 w 2211064"/>
                <a:gd name="connsiteY219" fmla="*/ 1063526 h 2261247"/>
                <a:gd name="connsiteX220" fmla="*/ 7008 w 2211064"/>
                <a:gd name="connsiteY220" fmla="*/ 1074039 h 2261247"/>
                <a:gd name="connsiteX221" fmla="*/ 4380 w 2211064"/>
                <a:gd name="connsiteY221" fmla="*/ 1093312 h 2261247"/>
                <a:gd name="connsiteX222" fmla="*/ 3504 w 2211064"/>
                <a:gd name="connsiteY222" fmla="*/ 1103825 h 2261247"/>
                <a:gd name="connsiteX223" fmla="*/ 1752 w 2211064"/>
                <a:gd name="connsiteY223" fmla="*/ 1123098 h 2261247"/>
                <a:gd name="connsiteX224" fmla="*/ 1752 w 2211064"/>
                <a:gd name="connsiteY224" fmla="*/ 1134487 h 2261247"/>
                <a:gd name="connsiteX225" fmla="*/ 876 w 2211064"/>
                <a:gd name="connsiteY225" fmla="*/ 1155512 h 2261247"/>
                <a:gd name="connsiteX226" fmla="*/ 0 w 2211064"/>
                <a:gd name="connsiteY226" fmla="*/ 1165148 h 2261247"/>
                <a:gd name="connsiteX227" fmla="*/ 0 w 2211064"/>
                <a:gd name="connsiteY227" fmla="*/ 1067907 h 2261247"/>
                <a:gd name="connsiteX228" fmla="*/ 0 w 2211064"/>
                <a:gd name="connsiteY228" fmla="*/ 1037245 h 2261247"/>
                <a:gd name="connsiteX229" fmla="*/ 876 w 2211064"/>
                <a:gd name="connsiteY229" fmla="*/ 1027608 h 2261247"/>
                <a:gd name="connsiteX230" fmla="*/ 1752 w 2211064"/>
                <a:gd name="connsiteY230" fmla="*/ 1006583 h 2261247"/>
                <a:gd name="connsiteX231" fmla="*/ 1752 w 2211064"/>
                <a:gd name="connsiteY231" fmla="*/ 996070 h 2261247"/>
                <a:gd name="connsiteX232" fmla="*/ 3504 w 2211064"/>
                <a:gd name="connsiteY232" fmla="*/ 975921 h 2261247"/>
                <a:gd name="connsiteX233" fmla="*/ 4380 w 2211064"/>
                <a:gd name="connsiteY233" fmla="*/ 965409 h 2261247"/>
                <a:gd name="connsiteX234" fmla="*/ 7008 w 2211064"/>
                <a:gd name="connsiteY234" fmla="*/ 945260 h 2261247"/>
                <a:gd name="connsiteX235" fmla="*/ 7884 w 2211064"/>
                <a:gd name="connsiteY235" fmla="*/ 935623 h 2261247"/>
                <a:gd name="connsiteX236" fmla="*/ 11388 w 2211064"/>
                <a:gd name="connsiteY236" fmla="*/ 912846 h 2261247"/>
                <a:gd name="connsiteX237" fmla="*/ 12264 w 2211064"/>
                <a:gd name="connsiteY237" fmla="*/ 906713 h 2261247"/>
                <a:gd name="connsiteX238" fmla="*/ 17521 w 2211064"/>
                <a:gd name="connsiteY238" fmla="*/ 877804 h 2261247"/>
                <a:gd name="connsiteX239" fmla="*/ 19273 w 2211064"/>
                <a:gd name="connsiteY239" fmla="*/ 869919 h 2261247"/>
                <a:gd name="connsiteX240" fmla="*/ 23653 w 2211064"/>
                <a:gd name="connsiteY240" fmla="*/ 848894 h 2261247"/>
                <a:gd name="connsiteX241" fmla="*/ 26281 w 2211064"/>
                <a:gd name="connsiteY241" fmla="*/ 838381 h 2261247"/>
                <a:gd name="connsiteX242" fmla="*/ 29785 w 2211064"/>
                <a:gd name="connsiteY242" fmla="*/ 819984 h 2261247"/>
                <a:gd name="connsiteX243" fmla="*/ 32413 w 2211064"/>
                <a:gd name="connsiteY243" fmla="*/ 809472 h 2261247"/>
                <a:gd name="connsiteX244" fmla="*/ 37669 w 2211064"/>
                <a:gd name="connsiteY244" fmla="*/ 791074 h 2261247"/>
                <a:gd name="connsiteX245" fmla="*/ 40297 w 2211064"/>
                <a:gd name="connsiteY245" fmla="*/ 780562 h 2261247"/>
                <a:gd name="connsiteX246" fmla="*/ 46429 w 2211064"/>
                <a:gd name="connsiteY246" fmla="*/ 760413 h 2261247"/>
                <a:gd name="connsiteX247" fmla="*/ 48181 w 2211064"/>
                <a:gd name="connsiteY247" fmla="*/ 752528 h 2261247"/>
                <a:gd name="connsiteX248" fmla="*/ 57817 w 2211064"/>
                <a:gd name="connsiteY248" fmla="*/ 725371 h 2261247"/>
                <a:gd name="connsiteX249" fmla="*/ 60445 w 2211064"/>
                <a:gd name="connsiteY249" fmla="*/ 720114 h 2261247"/>
                <a:gd name="connsiteX250" fmla="*/ 68329 w 2211064"/>
                <a:gd name="connsiteY250" fmla="*/ 698213 h 2261247"/>
                <a:gd name="connsiteX251" fmla="*/ 71834 w 2211064"/>
                <a:gd name="connsiteY251" fmla="*/ 689453 h 2261247"/>
                <a:gd name="connsiteX252" fmla="*/ 78842 w 2211064"/>
                <a:gd name="connsiteY252" fmla="*/ 671055 h 2261247"/>
                <a:gd name="connsiteX253" fmla="*/ 83222 w 2211064"/>
                <a:gd name="connsiteY253" fmla="*/ 660543 h 2261247"/>
                <a:gd name="connsiteX254" fmla="*/ 91106 w 2211064"/>
                <a:gd name="connsiteY254" fmla="*/ 643898 h 2261247"/>
                <a:gd name="connsiteX255" fmla="*/ 95486 w 2211064"/>
                <a:gd name="connsiteY255" fmla="*/ 634261 h 2261247"/>
                <a:gd name="connsiteX256" fmla="*/ 103370 w 2211064"/>
                <a:gd name="connsiteY256" fmla="*/ 616740 h 2261247"/>
                <a:gd name="connsiteX257" fmla="*/ 106874 w 2211064"/>
                <a:gd name="connsiteY257" fmla="*/ 607980 h 2261247"/>
                <a:gd name="connsiteX258" fmla="*/ 120014 w 2211064"/>
                <a:gd name="connsiteY258" fmla="*/ 582574 h 2261247"/>
                <a:gd name="connsiteX259" fmla="*/ 120014 w 2211064"/>
                <a:gd name="connsiteY259" fmla="*/ 581698 h 2261247"/>
                <a:gd name="connsiteX260" fmla="*/ 134907 w 2211064"/>
                <a:gd name="connsiteY260" fmla="*/ 557169 h 2261247"/>
                <a:gd name="connsiteX261" fmla="*/ 139287 w 2211064"/>
                <a:gd name="connsiteY261" fmla="*/ 549284 h 2261247"/>
                <a:gd name="connsiteX262" fmla="*/ 149799 w 2211064"/>
                <a:gd name="connsiteY262" fmla="*/ 532639 h 2261247"/>
                <a:gd name="connsiteX263" fmla="*/ 155055 w 2211064"/>
                <a:gd name="connsiteY263" fmla="*/ 523003 h 2261247"/>
                <a:gd name="connsiteX264" fmla="*/ 164691 w 2211064"/>
                <a:gd name="connsiteY264" fmla="*/ 507234 h 2261247"/>
                <a:gd name="connsiteX265" fmla="*/ 170823 w 2211064"/>
                <a:gd name="connsiteY265" fmla="*/ 498473 h 2261247"/>
                <a:gd name="connsiteX266" fmla="*/ 180460 w 2211064"/>
                <a:gd name="connsiteY266" fmla="*/ 482704 h 2261247"/>
                <a:gd name="connsiteX267" fmla="*/ 186592 w 2211064"/>
                <a:gd name="connsiteY267" fmla="*/ 474820 h 2261247"/>
                <a:gd name="connsiteX268" fmla="*/ 199732 w 2211064"/>
                <a:gd name="connsiteY268" fmla="*/ 455547 h 2261247"/>
                <a:gd name="connsiteX269" fmla="*/ 203236 w 2211064"/>
                <a:gd name="connsiteY269" fmla="*/ 451167 h 2261247"/>
                <a:gd name="connsiteX270" fmla="*/ 220756 w 2211064"/>
                <a:gd name="connsiteY270" fmla="*/ 428389 h 2261247"/>
                <a:gd name="connsiteX271" fmla="*/ 226012 w 2211064"/>
                <a:gd name="connsiteY271" fmla="*/ 422257 h 2261247"/>
                <a:gd name="connsiteX272" fmla="*/ 239152 w 2211064"/>
                <a:gd name="connsiteY272" fmla="*/ 405612 h 2261247"/>
                <a:gd name="connsiteX273" fmla="*/ 245284 w 2211064"/>
                <a:gd name="connsiteY273" fmla="*/ 397727 h 2261247"/>
                <a:gd name="connsiteX274" fmla="*/ 256673 w 2211064"/>
                <a:gd name="connsiteY274" fmla="*/ 383711 h 2261247"/>
                <a:gd name="connsiteX275" fmla="*/ 264557 w 2211064"/>
                <a:gd name="connsiteY275" fmla="*/ 375826 h 2261247"/>
                <a:gd name="connsiteX276" fmla="*/ 276821 w 2211064"/>
                <a:gd name="connsiteY276" fmla="*/ 361809 h 2261247"/>
                <a:gd name="connsiteX277" fmla="*/ 283829 w 2211064"/>
                <a:gd name="connsiteY277" fmla="*/ 353925 h 2261247"/>
                <a:gd name="connsiteX278" fmla="*/ 297845 w 2211064"/>
                <a:gd name="connsiteY278" fmla="*/ 339032 h 2261247"/>
                <a:gd name="connsiteX279" fmla="*/ 303101 w 2211064"/>
                <a:gd name="connsiteY279" fmla="*/ 332900 h 2261247"/>
                <a:gd name="connsiteX280" fmla="*/ 324126 w 2211064"/>
                <a:gd name="connsiteY280" fmla="*/ 312751 h 2261247"/>
                <a:gd name="connsiteX281" fmla="*/ 327630 w 2211064"/>
                <a:gd name="connsiteY281" fmla="*/ 309246 h 2261247"/>
                <a:gd name="connsiteX282" fmla="*/ 345150 w 2211064"/>
                <a:gd name="connsiteY282" fmla="*/ 293477 h 2261247"/>
                <a:gd name="connsiteX283" fmla="*/ 353034 w 2211064"/>
                <a:gd name="connsiteY283" fmla="*/ 286469 h 2261247"/>
                <a:gd name="connsiteX284" fmla="*/ 367051 w 2211064"/>
                <a:gd name="connsiteY284" fmla="*/ 274204 h 2261247"/>
                <a:gd name="connsiteX285" fmla="*/ 374935 w 2211064"/>
                <a:gd name="connsiteY285" fmla="*/ 266320 h 2261247"/>
                <a:gd name="connsiteX286" fmla="*/ 389827 w 2211064"/>
                <a:gd name="connsiteY286" fmla="*/ 254931 h 2261247"/>
                <a:gd name="connsiteX287" fmla="*/ 397711 w 2211064"/>
                <a:gd name="connsiteY287" fmla="*/ 247923 h 2261247"/>
                <a:gd name="connsiteX288" fmla="*/ 413479 w 2211064"/>
                <a:gd name="connsiteY288" fmla="*/ 235658 h 2261247"/>
                <a:gd name="connsiteX289" fmla="*/ 420488 w 2211064"/>
                <a:gd name="connsiteY289" fmla="*/ 229526 h 2261247"/>
                <a:gd name="connsiteX290" fmla="*/ 442388 w 2211064"/>
                <a:gd name="connsiteY290" fmla="*/ 213757 h 2261247"/>
                <a:gd name="connsiteX291" fmla="*/ 443264 w 2211064"/>
                <a:gd name="connsiteY291" fmla="*/ 212881 h 2261247"/>
                <a:gd name="connsiteX292" fmla="*/ 470420 w 2211064"/>
                <a:gd name="connsiteY292" fmla="*/ 194484 h 2261247"/>
                <a:gd name="connsiteX293" fmla="*/ 478305 w 2211064"/>
                <a:gd name="connsiteY293" fmla="*/ 189227 h 2261247"/>
                <a:gd name="connsiteX294" fmla="*/ 498453 w 2211064"/>
                <a:gd name="connsiteY294" fmla="*/ 176087 h 2261247"/>
                <a:gd name="connsiteX295" fmla="*/ 506337 w 2211064"/>
                <a:gd name="connsiteY295" fmla="*/ 170830 h 2261247"/>
                <a:gd name="connsiteX296" fmla="*/ 533494 w 2211064"/>
                <a:gd name="connsiteY296" fmla="*/ 154185 h 2261247"/>
                <a:gd name="connsiteX297" fmla="*/ 537874 w 2211064"/>
                <a:gd name="connsiteY297" fmla="*/ 151557 h 2261247"/>
                <a:gd name="connsiteX298" fmla="*/ 561526 w 2211064"/>
                <a:gd name="connsiteY298" fmla="*/ 138416 h 2261247"/>
                <a:gd name="connsiteX299" fmla="*/ 566782 w 2211064"/>
                <a:gd name="connsiteY299" fmla="*/ 135788 h 2261247"/>
                <a:gd name="connsiteX300" fmla="*/ 571162 w 2211064"/>
                <a:gd name="connsiteY300" fmla="*/ 133160 h 2261247"/>
                <a:gd name="connsiteX301" fmla="*/ 586055 w 2211064"/>
                <a:gd name="connsiteY301" fmla="*/ 125276 h 2261247"/>
                <a:gd name="connsiteX302" fmla="*/ 596567 w 2211064"/>
                <a:gd name="connsiteY302" fmla="*/ 120019 h 2261247"/>
                <a:gd name="connsiteX303" fmla="*/ 612335 w 2211064"/>
                <a:gd name="connsiteY303" fmla="*/ 112135 h 2261247"/>
                <a:gd name="connsiteX304" fmla="*/ 621971 w 2211064"/>
                <a:gd name="connsiteY304" fmla="*/ 107755 h 2261247"/>
                <a:gd name="connsiteX305" fmla="*/ 638616 w 2211064"/>
                <a:gd name="connsiteY305" fmla="*/ 100746 h 2261247"/>
                <a:gd name="connsiteX306" fmla="*/ 648252 w 2211064"/>
                <a:gd name="connsiteY306" fmla="*/ 95490 h 2261247"/>
                <a:gd name="connsiteX307" fmla="*/ 667524 w 2211064"/>
                <a:gd name="connsiteY307" fmla="*/ 87605 h 2261247"/>
                <a:gd name="connsiteX308" fmla="*/ 673656 w 2211064"/>
                <a:gd name="connsiteY308" fmla="*/ 84977 h 2261247"/>
                <a:gd name="connsiteX309" fmla="*/ 674532 w 2211064"/>
                <a:gd name="connsiteY309" fmla="*/ 84977 h 2261247"/>
                <a:gd name="connsiteX310" fmla="*/ 685044 w 2211064"/>
                <a:gd name="connsiteY310" fmla="*/ 80597 h 2261247"/>
                <a:gd name="connsiteX311" fmla="*/ 699061 w 2211064"/>
                <a:gd name="connsiteY311" fmla="*/ 75341 h 2261247"/>
                <a:gd name="connsiteX312" fmla="*/ 709573 w 2211064"/>
                <a:gd name="connsiteY312" fmla="*/ 70960 h 2261247"/>
                <a:gd name="connsiteX313" fmla="*/ 724465 w 2211064"/>
                <a:gd name="connsiteY313" fmla="*/ 65704 h 2261247"/>
                <a:gd name="connsiteX314" fmla="*/ 734977 w 2211064"/>
                <a:gd name="connsiteY314" fmla="*/ 62200 h 2261247"/>
                <a:gd name="connsiteX315" fmla="*/ 749870 w 2211064"/>
                <a:gd name="connsiteY315" fmla="*/ 57820 h 2261247"/>
                <a:gd name="connsiteX316" fmla="*/ 760382 w 2211064"/>
                <a:gd name="connsiteY316" fmla="*/ 53439 h 2261247"/>
                <a:gd name="connsiteX317" fmla="*/ 771770 w 2211064"/>
                <a:gd name="connsiteY317" fmla="*/ 49935 h 2261247"/>
                <a:gd name="connsiteX318" fmla="*/ 773522 w 2211064"/>
                <a:gd name="connsiteY318" fmla="*/ 49059 h 2261247"/>
                <a:gd name="connsiteX319" fmla="*/ 816447 w 2211064"/>
                <a:gd name="connsiteY319" fmla="*/ 37670 h 2261247"/>
                <a:gd name="connsiteX320" fmla="*/ 823455 w 2211064"/>
                <a:gd name="connsiteY320" fmla="*/ 35918 h 2261247"/>
                <a:gd name="connsiteX321" fmla="*/ 865504 w 2211064"/>
                <a:gd name="connsiteY321" fmla="*/ 25406 h 2261247"/>
                <a:gd name="connsiteX322" fmla="*/ 869008 w 2211064"/>
                <a:gd name="connsiteY322" fmla="*/ 24530 h 2261247"/>
                <a:gd name="connsiteX323" fmla="*/ 873388 w 2211064"/>
                <a:gd name="connsiteY323" fmla="*/ 24530 h 2261247"/>
                <a:gd name="connsiteX324" fmla="*/ 914561 w 2211064"/>
                <a:gd name="connsiteY324" fmla="*/ 16645 h 2261247"/>
                <a:gd name="connsiteX325" fmla="*/ 920693 w 2211064"/>
                <a:gd name="connsiteY325" fmla="*/ 15769 h 2261247"/>
                <a:gd name="connsiteX326" fmla="*/ 965369 w 2211064"/>
                <a:gd name="connsiteY326" fmla="*/ 8761 h 2261247"/>
                <a:gd name="connsiteX327" fmla="*/ 966246 w 2211064"/>
                <a:gd name="connsiteY327" fmla="*/ 8761 h 2261247"/>
                <a:gd name="connsiteX328" fmla="*/ 967122 w 2211064"/>
                <a:gd name="connsiteY328" fmla="*/ 8761 h 2261247"/>
                <a:gd name="connsiteX329" fmla="*/ 1012674 w 2211064"/>
                <a:gd name="connsiteY329" fmla="*/ 4381 h 2261247"/>
                <a:gd name="connsiteX330" fmla="*/ 1017930 w 2211064"/>
                <a:gd name="connsiteY330" fmla="*/ 4381 h 2261247"/>
                <a:gd name="connsiteX331" fmla="*/ 1061731 w 2211064"/>
                <a:gd name="connsiteY331" fmla="*/ 876 h 2261247"/>
                <a:gd name="connsiteX332" fmla="*/ 1066111 w 2211064"/>
                <a:gd name="connsiteY332" fmla="*/ 876 h 2261247"/>
                <a:gd name="connsiteX333" fmla="*/ 1070491 w 2211064"/>
                <a:gd name="connsiteY333" fmla="*/ 876 h 2261247"/>
                <a:gd name="connsiteX334" fmla="*/ 1105532 w 2211064"/>
                <a:gd name="connsiteY334" fmla="*/ 0 h 226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</a:cxnLst>
              <a:rect l="l" t="t" r="r" b="b"/>
              <a:pathLst>
                <a:path w="2211064" h="2261247">
                  <a:moveTo>
                    <a:pt x="2171585" y="914996"/>
                  </a:moveTo>
                  <a:lnTo>
                    <a:pt x="2182714" y="956761"/>
                  </a:lnTo>
                  <a:lnTo>
                    <a:pt x="2180404" y="946136"/>
                  </a:lnTo>
                  <a:cubicBezTo>
                    <a:pt x="2180404" y="944383"/>
                    <a:pt x="2179528" y="941755"/>
                    <a:pt x="2178652" y="940003"/>
                  </a:cubicBezTo>
                  <a:close/>
                  <a:moveTo>
                    <a:pt x="49406" y="877744"/>
                  </a:moveTo>
                  <a:lnTo>
                    <a:pt x="48181" y="881308"/>
                  </a:lnTo>
                  <a:cubicBezTo>
                    <a:pt x="48181" y="883060"/>
                    <a:pt x="47305" y="885688"/>
                    <a:pt x="46429" y="888316"/>
                  </a:cubicBezTo>
                  <a:cubicBezTo>
                    <a:pt x="44677" y="895325"/>
                    <a:pt x="42925" y="901457"/>
                    <a:pt x="40297" y="908465"/>
                  </a:cubicBezTo>
                  <a:cubicBezTo>
                    <a:pt x="39421" y="911970"/>
                    <a:pt x="38545" y="915474"/>
                    <a:pt x="37669" y="918978"/>
                  </a:cubicBezTo>
                  <a:cubicBezTo>
                    <a:pt x="35917" y="925110"/>
                    <a:pt x="34165" y="931243"/>
                    <a:pt x="32413" y="937375"/>
                  </a:cubicBezTo>
                  <a:cubicBezTo>
                    <a:pt x="32413" y="940003"/>
                    <a:pt x="31537" y="943507"/>
                    <a:pt x="29785" y="947012"/>
                  </a:cubicBezTo>
                  <a:lnTo>
                    <a:pt x="26869" y="962322"/>
                  </a:lnTo>
                  <a:close/>
                  <a:moveTo>
                    <a:pt x="2150846" y="848912"/>
                  </a:moveTo>
                  <a:lnTo>
                    <a:pt x="2153839" y="856802"/>
                  </a:lnTo>
                  <a:lnTo>
                    <a:pt x="2152371" y="852398"/>
                  </a:lnTo>
                  <a:close/>
                  <a:moveTo>
                    <a:pt x="2128866" y="790968"/>
                  </a:moveTo>
                  <a:lnTo>
                    <a:pt x="2141021" y="823012"/>
                  </a:lnTo>
                  <a:lnTo>
                    <a:pt x="2137479" y="812976"/>
                  </a:lnTo>
                  <a:cubicBezTo>
                    <a:pt x="2136603" y="810348"/>
                    <a:pt x="2135726" y="806843"/>
                    <a:pt x="2133974" y="804215"/>
                  </a:cubicBezTo>
                  <a:cubicBezTo>
                    <a:pt x="2132222" y="800711"/>
                    <a:pt x="2131346" y="798083"/>
                    <a:pt x="2130470" y="794579"/>
                  </a:cubicBezTo>
                  <a:close/>
                  <a:moveTo>
                    <a:pt x="82481" y="790223"/>
                  </a:moveTo>
                  <a:lnTo>
                    <a:pt x="78842" y="798959"/>
                  </a:lnTo>
                  <a:cubicBezTo>
                    <a:pt x="76214" y="804215"/>
                    <a:pt x="73586" y="810348"/>
                    <a:pt x="71834" y="816480"/>
                  </a:cubicBezTo>
                  <a:cubicBezTo>
                    <a:pt x="70958" y="819984"/>
                    <a:pt x="69205" y="822612"/>
                    <a:pt x="68329" y="826117"/>
                  </a:cubicBezTo>
                  <a:cubicBezTo>
                    <a:pt x="65701" y="833125"/>
                    <a:pt x="62197" y="841009"/>
                    <a:pt x="60445" y="848018"/>
                  </a:cubicBezTo>
                  <a:cubicBezTo>
                    <a:pt x="59569" y="849770"/>
                    <a:pt x="58693" y="851522"/>
                    <a:pt x="57817" y="853274"/>
                  </a:cubicBezTo>
                  <a:lnTo>
                    <a:pt x="50613" y="874233"/>
                  </a:lnTo>
                  <a:close/>
                  <a:moveTo>
                    <a:pt x="2094158" y="718495"/>
                  </a:moveTo>
                  <a:lnTo>
                    <a:pt x="2112300" y="754830"/>
                  </a:lnTo>
                  <a:lnTo>
                    <a:pt x="2112074" y="754280"/>
                  </a:lnTo>
                  <a:cubicBezTo>
                    <a:pt x="2110322" y="750776"/>
                    <a:pt x="2108570" y="748148"/>
                    <a:pt x="2106818" y="743768"/>
                  </a:cubicBezTo>
                  <a:cubicBezTo>
                    <a:pt x="2105066" y="739387"/>
                    <a:pt x="2102438" y="735007"/>
                    <a:pt x="2099810" y="729751"/>
                  </a:cubicBezTo>
                  <a:cubicBezTo>
                    <a:pt x="2098934" y="727123"/>
                    <a:pt x="2096306" y="723619"/>
                    <a:pt x="2094554" y="719238"/>
                  </a:cubicBezTo>
                  <a:close/>
                  <a:moveTo>
                    <a:pt x="126057" y="700169"/>
                  </a:moveTo>
                  <a:lnTo>
                    <a:pt x="120014" y="710478"/>
                  </a:lnTo>
                  <a:cubicBezTo>
                    <a:pt x="120014" y="711354"/>
                    <a:pt x="120014" y="711354"/>
                    <a:pt x="120014" y="711354"/>
                  </a:cubicBezTo>
                  <a:cubicBezTo>
                    <a:pt x="115634" y="719238"/>
                    <a:pt x="112130" y="727999"/>
                    <a:pt x="106874" y="735883"/>
                  </a:cubicBezTo>
                  <a:cubicBezTo>
                    <a:pt x="105998" y="738511"/>
                    <a:pt x="105122" y="742016"/>
                    <a:pt x="103370" y="744644"/>
                  </a:cubicBezTo>
                  <a:lnTo>
                    <a:pt x="98992" y="754373"/>
                  </a:lnTo>
                  <a:close/>
                  <a:moveTo>
                    <a:pt x="2048193" y="638653"/>
                  </a:moveTo>
                  <a:lnTo>
                    <a:pt x="2052142" y="644923"/>
                  </a:lnTo>
                  <a:lnTo>
                    <a:pt x="2051629" y="643898"/>
                  </a:lnTo>
                  <a:close/>
                  <a:moveTo>
                    <a:pt x="168620" y="629525"/>
                  </a:moveTo>
                  <a:lnTo>
                    <a:pt x="164691" y="635137"/>
                  </a:lnTo>
                  <a:lnTo>
                    <a:pt x="160204" y="642888"/>
                  </a:lnTo>
                  <a:close/>
                  <a:moveTo>
                    <a:pt x="1910115" y="463902"/>
                  </a:moveTo>
                  <a:lnTo>
                    <a:pt x="1912576" y="466515"/>
                  </a:lnTo>
                  <a:lnTo>
                    <a:pt x="1911467" y="465183"/>
                  </a:lnTo>
                  <a:close/>
                  <a:moveTo>
                    <a:pt x="308739" y="455635"/>
                  </a:moveTo>
                  <a:lnTo>
                    <a:pt x="303101" y="460803"/>
                  </a:lnTo>
                  <a:cubicBezTo>
                    <a:pt x="301349" y="463431"/>
                    <a:pt x="299597" y="464307"/>
                    <a:pt x="297845" y="466936"/>
                  </a:cubicBezTo>
                  <a:cubicBezTo>
                    <a:pt x="293465" y="471316"/>
                    <a:pt x="288209" y="476572"/>
                    <a:pt x="283829" y="481828"/>
                  </a:cubicBezTo>
                  <a:lnTo>
                    <a:pt x="280017" y="486118"/>
                  </a:lnTo>
                  <a:close/>
                  <a:moveTo>
                    <a:pt x="454965" y="332857"/>
                  </a:moveTo>
                  <a:lnTo>
                    <a:pt x="443264" y="340784"/>
                  </a:lnTo>
                  <a:lnTo>
                    <a:pt x="443264" y="341296"/>
                  </a:lnTo>
                  <a:close/>
                  <a:moveTo>
                    <a:pt x="552142" y="271533"/>
                  </a:moveTo>
                  <a:lnTo>
                    <a:pt x="537874" y="279461"/>
                  </a:lnTo>
                  <a:cubicBezTo>
                    <a:pt x="536998" y="280337"/>
                    <a:pt x="535246" y="281213"/>
                    <a:pt x="533494" y="282089"/>
                  </a:cubicBezTo>
                  <a:lnTo>
                    <a:pt x="527253" y="286115"/>
                  </a:lnTo>
                  <a:close/>
                  <a:moveTo>
                    <a:pt x="627290" y="233419"/>
                  </a:moveTo>
                  <a:lnTo>
                    <a:pt x="621971" y="235658"/>
                  </a:lnTo>
                  <a:lnTo>
                    <a:pt x="619113" y="237217"/>
                  </a:lnTo>
                  <a:close/>
                  <a:moveTo>
                    <a:pt x="653444" y="221269"/>
                  </a:moveTo>
                  <a:lnTo>
                    <a:pt x="648252" y="223393"/>
                  </a:lnTo>
                  <a:lnTo>
                    <a:pt x="644698" y="225332"/>
                  </a:lnTo>
                  <a:close/>
                  <a:moveTo>
                    <a:pt x="1471066" y="188293"/>
                  </a:moveTo>
                  <a:lnTo>
                    <a:pt x="1480646" y="191674"/>
                  </a:lnTo>
                  <a:lnTo>
                    <a:pt x="1474335" y="189227"/>
                  </a:lnTo>
                  <a:close/>
                  <a:moveTo>
                    <a:pt x="1414897" y="170506"/>
                  </a:moveTo>
                  <a:lnTo>
                    <a:pt x="1417029" y="171035"/>
                  </a:lnTo>
                  <a:lnTo>
                    <a:pt x="1416518" y="170830"/>
                  </a:lnTo>
                  <a:close/>
                  <a:moveTo>
                    <a:pt x="1377573" y="161252"/>
                  </a:moveTo>
                  <a:lnTo>
                    <a:pt x="1386220" y="163396"/>
                  </a:lnTo>
                  <a:lnTo>
                    <a:pt x="1384981" y="162946"/>
                  </a:lnTo>
                  <a:close/>
                  <a:moveTo>
                    <a:pt x="1275290" y="141240"/>
                  </a:moveTo>
                  <a:lnTo>
                    <a:pt x="1292959" y="143840"/>
                  </a:lnTo>
                  <a:lnTo>
                    <a:pt x="1292123" y="143673"/>
                  </a:lnTo>
                  <a:cubicBezTo>
                    <a:pt x="1288619" y="142797"/>
                    <a:pt x="1285115" y="141921"/>
                    <a:pt x="1280735" y="141921"/>
                  </a:cubicBezTo>
                  <a:close/>
                  <a:moveTo>
                    <a:pt x="965369" y="136664"/>
                  </a:moveTo>
                  <a:lnTo>
                    <a:pt x="942665" y="140226"/>
                  </a:lnTo>
                  <a:lnTo>
                    <a:pt x="966869" y="136664"/>
                  </a:lnTo>
                  <a:close/>
                  <a:moveTo>
                    <a:pt x="1239961" y="136041"/>
                  </a:moveTo>
                  <a:lnTo>
                    <a:pt x="1262022" y="139288"/>
                  </a:lnTo>
                  <a:lnTo>
                    <a:pt x="1252703" y="137540"/>
                  </a:lnTo>
                  <a:close/>
                  <a:moveTo>
                    <a:pt x="1046410" y="130269"/>
                  </a:moveTo>
                  <a:lnTo>
                    <a:pt x="1017930" y="131408"/>
                  </a:lnTo>
                  <a:lnTo>
                    <a:pt x="1015833" y="131757"/>
                  </a:lnTo>
                  <a:close/>
                  <a:moveTo>
                    <a:pt x="1152066" y="129656"/>
                  </a:moveTo>
                  <a:lnTo>
                    <a:pt x="1189200" y="131464"/>
                  </a:lnTo>
                  <a:lnTo>
                    <a:pt x="1181745" y="130532"/>
                  </a:lnTo>
                  <a:cubicBezTo>
                    <a:pt x="1177365" y="130532"/>
                    <a:pt x="1172109" y="130532"/>
                    <a:pt x="1167729" y="129656"/>
                  </a:cubicBezTo>
                  <a:close/>
                  <a:moveTo>
                    <a:pt x="1105532" y="0"/>
                  </a:moveTo>
                  <a:cubicBezTo>
                    <a:pt x="1116044" y="0"/>
                    <a:pt x="1126556" y="0"/>
                    <a:pt x="1137068" y="876"/>
                  </a:cubicBezTo>
                  <a:cubicBezTo>
                    <a:pt x="1140573" y="876"/>
                    <a:pt x="1143201" y="876"/>
                    <a:pt x="1147581" y="876"/>
                  </a:cubicBezTo>
                  <a:cubicBezTo>
                    <a:pt x="1154589" y="1752"/>
                    <a:pt x="1161597" y="1752"/>
                    <a:pt x="1167729" y="2628"/>
                  </a:cubicBezTo>
                  <a:cubicBezTo>
                    <a:pt x="1169481" y="2628"/>
                    <a:pt x="1171233" y="2628"/>
                    <a:pt x="1172109" y="2628"/>
                  </a:cubicBezTo>
                  <a:cubicBezTo>
                    <a:pt x="1175613" y="2628"/>
                    <a:pt x="1178241" y="2628"/>
                    <a:pt x="1181745" y="3504"/>
                  </a:cubicBezTo>
                  <a:cubicBezTo>
                    <a:pt x="1186126" y="3504"/>
                    <a:pt x="1191382" y="3504"/>
                    <a:pt x="1195762" y="4381"/>
                  </a:cubicBezTo>
                  <a:cubicBezTo>
                    <a:pt x="1201018" y="4381"/>
                    <a:pt x="1205398" y="5257"/>
                    <a:pt x="1209778" y="5257"/>
                  </a:cubicBezTo>
                  <a:cubicBezTo>
                    <a:pt x="1214158" y="6133"/>
                    <a:pt x="1220290" y="6133"/>
                    <a:pt x="1223794" y="6133"/>
                  </a:cubicBezTo>
                  <a:cubicBezTo>
                    <a:pt x="1229050" y="7009"/>
                    <a:pt x="1233430" y="7885"/>
                    <a:pt x="1237810" y="7885"/>
                  </a:cubicBezTo>
                  <a:cubicBezTo>
                    <a:pt x="1242190" y="8761"/>
                    <a:pt x="1248323" y="9637"/>
                    <a:pt x="1252703" y="10513"/>
                  </a:cubicBezTo>
                  <a:cubicBezTo>
                    <a:pt x="1257083" y="10513"/>
                    <a:pt x="1261463" y="11389"/>
                    <a:pt x="1266719" y="12265"/>
                  </a:cubicBezTo>
                  <a:cubicBezTo>
                    <a:pt x="1271099" y="12265"/>
                    <a:pt x="1275479" y="13141"/>
                    <a:pt x="1280735" y="14017"/>
                  </a:cubicBezTo>
                  <a:cubicBezTo>
                    <a:pt x="1282487" y="14017"/>
                    <a:pt x="1285115" y="14893"/>
                    <a:pt x="1286867" y="14893"/>
                  </a:cubicBezTo>
                  <a:cubicBezTo>
                    <a:pt x="1288619" y="14893"/>
                    <a:pt x="1290371" y="15769"/>
                    <a:pt x="1292123" y="15769"/>
                  </a:cubicBezTo>
                  <a:cubicBezTo>
                    <a:pt x="1300008" y="17521"/>
                    <a:pt x="1307016" y="18397"/>
                    <a:pt x="1314024" y="19273"/>
                  </a:cubicBezTo>
                  <a:cubicBezTo>
                    <a:pt x="1317528" y="20149"/>
                    <a:pt x="1321032" y="21025"/>
                    <a:pt x="1324536" y="21902"/>
                  </a:cubicBezTo>
                  <a:cubicBezTo>
                    <a:pt x="1334172" y="23654"/>
                    <a:pt x="1343808" y="25406"/>
                    <a:pt x="1354320" y="28034"/>
                  </a:cubicBezTo>
                  <a:cubicBezTo>
                    <a:pt x="1365709" y="30662"/>
                    <a:pt x="1375345" y="32414"/>
                    <a:pt x="1384981" y="35918"/>
                  </a:cubicBezTo>
                  <a:cubicBezTo>
                    <a:pt x="1388485" y="36794"/>
                    <a:pt x="1391989" y="36794"/>
                    <a:pt x="1394617" y="37670"/>
                  </a:cubicBezTo>
                  <a:cubicBezTo>
                    <a:pt x="1401625" y="39423"/>
                    <a:pt x="1408634" y="42051"/>
                    <a:pt x="1416518" y="42927"/>
                  </a:cubicBezTo>
                  <a:cubicBezTo>
                    <a:pt x="1418270" y="43803"/>
                    <a:pt x="1419146" y="44679"/>
                    <a:pt x="1421774" y="44679"/>
                  </a:cubicBezTo>
                  <a:cubicBezTo>
                    <a:pt x="1422650" y="45555"/>
                    <a:pt x="1423526" y="45555"/>
                    <a:pt x="1425278" y="46431"/>
                  </a:cubicBezTo>
                  <a:cubicBezTo>
                    <a:pt x="1439294" y="49935"/>
                    <a:pt x="1453310" y="54315"/>
                    <a:pt x="1468202" y="58696"/>
                  </a:cubicBezTo>
                  <a:cubicBezTo>
                    <a:pt x="1470831" y="59572"/>
                    <a:pt x="1472583" y="60448"/>
                    <a:pt x="1474335" y="61324"/>
                  </a:cubicBezTo>
                  <a:cubicBezTo>
                    <a:pt x="1489227" y="66580"/>
                    <a:pt x="1503243" y="71836"/>
                    <a:pt x="1517260" y="77093"/>
                  </a:cubicBezTo>
                  <a:cubicBezTo>
                    <a:pt x="1519012" y="77969"/>
                    <a:pt x="1521640" y="78845"/>
                    <a:pt x="1523392" y="79721"/>
                  </a:cubicBezTo>
                  <a:cubicBezTo>
                    <a:pt x="1537408" y="84977"/>
                    <a:pt x="1551424" y="91110"/>
                    <a:pt x="1564564" y="97242"/>
                  </a:cubicBezTo>
                  <a:cubicBezTo>
                    <a:pt x="1567192" y="98118"/>
                    <a:pt x="1568944" y="98994"/>
                    <a:pt x="1570696" y="98994"/>
                  </a:cubicBezTo>
                  <a:cubicBezTo>
                    <a:pt x="1584713" y="105126"/>
                    <a:pt x="1598729" y="112135"/>
                    <a:pt x="1612745" y="119143"/>
                  </a:cubicBezTo>
                  <a:cubicBezTo>
                    <a:pt x="1613621" y="119143"/>
                    <a:pt x="1613621" y="120019"/>
                    <a:pt x="1613621" y="120019"/>
                  </a:cubicBezTo>
                  <a:cubicBezTo>
                    <a:pt x="1615373" y="120895"/>
                    <a:pt x="1617125" y="121771"/>
                    <a:pt x="1618877" y="122647"/>
                  </a:cubicBezTo>
                  <a:cubicBezTo>
                    <a:pt x="1627637" y="127028"/>
                    <a:pt x="1636398" y="131408"/>
                    <a:pt x="1646034" y="136664"/>
                  </a:cubicBezTo>
                  <a:cubicBezTo>
                    <a:pt x="1647786" y="137540"/>
                    <a:pt x="1649538" y="139292"/>
                    <a:pt x="1652166" y="140168"/>
                  </a:cubicBezTo>
                  <a:cubicBezTo>
                    <a:pt x="1661802" y="146301"/>
                    <a:pt x="1672314" y="151557"/>
                    <a:pt x="1681950" y="157689"/>
                  </a:cubicBezTo>
                  <a:cubicBezTo>
                    <a:pt x="1684578" y="159442"/>
                    <a:pt x="1687206" y="160318"/>
                    <a:pt x="1688958" y="161194"/>
                  </a:cubicBezTo>
                  <a:cubicBezTo>
                    <a:pt x="1697719" y="166450"/>
                    <a:pt x="1706479" y="172582"/>
                    <a:pt x="1715239" y="176963"/>
                  </a:cubicBezTo>
                  <a:cubicBezTo>
                    <a:pt x="1716991" y="178715"/>
                    <a:pt x="1718743" y="180467"/>
                    <a:pt x="1720495" y="181343"/>
                  </a:cubicBezTo>
                  <a:cubicBezTo>
                    <a:pt x="1731007" y="187475"/>
                    <a:pt x="1740644" y="194484"/>
                    <a:pt x="1749404" y="200616"/>
                  </a:cubicBezTo>
                  <a:cubicBezTo>
                    <a:pt x="1752032" y="202368"/>
                    <a:pt x="1753784" y="204120"/>
                    <a:pt x="1756412" y="205872"/>
                  </a:cubicBezTo>
                  <a:cubicBezTo>
                    <a:pt x="1765172" y="212005"/>
                    <a:pt x="1773056" y="218137"/>
                    <a:pt x="1781816" y="223393"/>
                  </a:cubicBezTo>
                  <a:cubicBezTo>
                    <a:pt x="1783568" y="225145"/>
                    <a:pt x="1784444" y="226021"/>
                    <a:pt x="1786196" y="226898"/>
                  </a:cubicBezTo>
                  <a:cubicBezTo>
                    <a:pt x="1795832" y="233906"/>
                    <a:pt x="1804593" y="240914"/>
                    <a:pt x="1813353" y="247923"/>
                  </a:cubicBezTo>
                  <a:cubicBezTo>
                    <a:pt x="1815981" y="250551"/>
                    <a:pt x="1817733" y="252303"/>
                    <a:pt x="1819485" y="253179"/>
                  </a:cubicBezTo>
                  <a:cubicBezTo>
                    <a:pt x="1828245" y="260187"/>
                    <a:pt x="1836129" y="267196"/>
                    <a:pt x="1844013" y="274204"/>
                  </a:cubicBezTo>
                  <a:cubicBezTo>
                    <a:pt x="1845765" y="275080"/>
                    <a:pt x="1846641" y="276832"/>
                    <a:pt x="1847517" y="277708"/>
                  </a:cubicBezTo>
                  <a:cubicBezTo>
                    <a:pt x="1856278" y="284717"/>
                    <a:pt x="1865038" y="292601"/>
                    <a:pt x="1872922" y="300486"/>
                  </a:cubicBezTo>
                  <a:cubicBezTo>
                    <a:pt x="1874674" y="301362"/>
                    <a:pt x="1875550" y="302238"/>
                    <a:pt x="1876426" y="303114"/>
                  </a:cubicBezTo>
                  <a:cubicBezTo>
                    <a:pt x="1877302" y="303990"/>
                    <a:pt x="1877302" y="304866"/>
                    <a:pt x="1878178" y="305742"/>
                  </a:cubicBezTo>
                  <a:cubicBezTo>
                    <a:pt x="1889566" y="316255"/>
                    <a:pt x="1900954" y="326767"/>
                    <a:pt x="1911467" y="337280"/>
                  </a:cubicBezTo>
                  <a:cubicBezTo>
                    <a:pt x="1913219" y="339032"/>
                    <a:pt x="1914095" y="340784"/>
                    <a:pt x="1915847" y="342536"/>
                  </a:cubicBezTo>
                  <a:cubicBezTo>
                    <a:pt x="1926359" y="353049"/>
                    <a:pt x="1936871" y="364438"/>
                    <a:pt x="1947383" y="376702"/>
                  </a:cubicBezTo>
                  <a:cubicBezTo>
                    <a:pt x="1948259" y="377578"/>
                    <a:pt x="1950011" y="379330"/>
                    <a:pt x="1951763" y="381083"/>
                  </a:cubicBezTo>
                  <a:cubicBezTo>
                    <a:pt x="1961400" y="392471"/>
                    <a:pt x="1971912" y="404736"/>
                    <a:pt x="1980672" y="416125"/>
                  </a:cubicBezTo>
                  <a:cubicBezTo>
                    <a:pt x="1982424" y="417877"/>
                    <a:pt x="1983300" y="419629"/>
                    <a:pt x="1984176" y="421381"/>
                  </a:cubicBezTo>
                  <a:cubicBezTo>
                    <a:pt x="1994688" y="433646"/>
                    <a:pt x="2003448" y="445910"/>
                    <a:pt x="2013084" y="458175"/>
                  </a:cubicBezTo>
                  <a:cubicBezTo>
                    <a:pt x="2013084" y="458175"/>
                    <a:pt x="2013084" y="459927"/>
                    <a:pt x="2013960" y="459927"/>
                  </a:cubicBezTo>
                  <a:cubicBezTo>
                    <a:pt x="2014836" y="461679"/>
                    <a:pt x="2016588" y="463431"/>
                    <a:pt x="2017464" y="464307"/>
                  </a:cubicBezTo>
                  <a:cubicBezTo>
                    <a:pt x="2021844" y="470440"/>
                    <a:pt x="2025349" y="476572"/>
                    <a:pt x="2030605" y="482704"/>
                  </a:cubicBezTo>
                  <a:cubicBezTo>
                    <a:pt x="2031481" y="485333"/>
                    <a:pt x="2033233" y="487961"/>
                    <a:pt x="2034985" y="489713"/>
                  </a:cubicBezTo>
                  <a:cubicBezTo>
                    <a:pt x="2041117" y="498473"/>
                    <a:pt x="2046373" y="507234"/>
                    <a:pt x="2051629" y="515994"/>
                  </a:cubicBezTo>
                  <a:cubicBezTo>
                    <a:pt x="2052505" y="516870"/>
                    <a:pt x="2053381" y="518623"/>
                    <a:pt x="2053381" y="519499"/>
                  </a:cubicBezTo>
                  <a:cubicBezTo>
                    <a:pt x="2058637" y="527383"/>
                    <a:pt x="2063017" y="535268"/>
                    <a:pt x="2067397" y="541400"/>
                  </a:cubicBezTo>
                  <a:cubicBezTo>
                    <a:pt x="2069149" y="544904"/>
                    <a:pt x="2070902" y="547532"/>
                    <a:pt x="2071778" y="550160"/>
                  </a:cubicBezTo>
                  <a:cubicBezTo>
                    <a:pt x="2076158" y="557169"/>
                    <a:pt x="2079662" y="563301"/>
                    <a:pt x="2083166" y="569434"/>
                  </a:cubicBezTo>
                  <a:cubicBezTo>
                    <a:pt x="2084042" y="571186"/>
                    <a:pt x="2084918" y="572938"/>
                    <a:pt x="2085794" y="574690"/>
                  </a:cubicBezTo>
                  <a:cubicBezTo>
                    <a:pt x="2086670" y="575566"/>
                    <a:pt x="2087546" y="577318"/>
                    <a:pt x="2087546" y="578194"/>
                  </a:cubicBezTo>
                  <a:cubicBezTo>
                    <a:pt x="2090174" y="582574"/>
                    <a:pt x="2092802" y="587831"/>
                    <a:pt x="2094554" y="592211"/>
                  </a:cubicBezTo>
                  <a:cubicBezTo>
                    <a:pt x="2096306" y="594839"/>
                    <a:pt x="2098934" y="599219"/>
                    <a:pt x="2099810" y="601847"/>
                  </a:cubicBezTo>
                  <a:cubicBezTo>
                    <a:pt x="2102438" y="606228"/>
                    <a:pt x="2105066" y="611484"/>
                    <a:pt x="2106818" y="615864"/>
                  </a:cubicBezTo>
                  <a:cubicBezTo>
                    <a:pt x="2108570" y="619368"/>
                    <a:pt x="2110322" y="623749"/>
                    <a:pt x="2112074" y="626377"/>
                  </a:cubicBezTo>
                  <a:cubicBezTo>
                    <a:pt x="2113826" y="630757"/>
                    <a:pt x="2116454" y="636013"/>
                    <a:pt x="2118206" y="640394"/>
                  </a:cubicBezTo>
                  <a:cubicBezTo>
                    <a:pt x="2119958" y="643898"/>
                    <a:pt x="2121710" y="647402"/>
                    <a:pt x="2123462" y="650906"/>
                  </a:cubicBezTo>
                  <a:cubicBezTo>
                    <a:pt x="2125214" y="656163"/>
                    <a:pt x="2127842" y="661419"/>
                    <a:pt x="2130470" y="666675"/>
                  </a:cubicBezTo>
                  <a:cubicBezTo>
                    <a:pt x="2130470" y="669303"/>
                    <a:pt x="2132222" y="671932"/>
                    <a:pt x="2133098" y="675436"/>
                  </a:cubicBezTo>
                  <a:cubicBezTo>
                    <a:pt x="2133974" y="675436"/>
                    <a:pt x="2133974" y="675436"/>
                    <a:pt x="2133974" y="676312"/>
                  </a:cubicBezTo>
                  <a:cubicBezTo>
                    <a:pt x="2135726" y="678940"/>
                    <a:pt x="2136603" y="682444"/>
                    <a:pt x="2137479" y="685072"/>
                  </a:cubicBezTo>
                  <a:cubicBezTo>
                    <a:pt x="2139231" y="690329"/>
                    <a:pt x="2141859" y="695585"/>
                    <a:pt x="2142735" y="699089"/>
                  </a:cubicBezTo>
                  <a:cubicBezTo>
                    <a:pt x="2144487" y="703469"/>
                    <a:pt x="2146239" y="706098"/>
                    <a:pt x="2146239" y="710478"/>
                  </a:cubicBezTo>
                  <a:cubicBezTo>
                    <a:pt x="2148867" y="714858"/>
                    <a:pt x="2150619" y="719238"/>
                    <a:pt x="2152371" y="723619"/>
                  </a:cubicBezTo>
                  <a:cubicBezTo>
                    <a:pt x="2153247" y="727999"/>
                    <a:pt x="2154999" y="730627"/>
                    <a:pt x="2155875" y="735007"/>
                  </a:cubicBezTo>
                  <a:cubicBezTo>
                    <a:pt x="2157627" y="739387"/>
                    <a:pt x="2158503" y="743768"/>
                    <a:pt x="2160255" y="748148"/>
                  </a:cubicBezTo>
                  <a:cubicBezTo>
                    <a:pt x="2161131" y="751652"/>
                    <a:pt x="2162883" y="756032"/>
                    <a:pt x="2163759" y="759537"/>
                  </a:cubicBezTo>
                  <a:cubicBezTo>
                    <a:pt x="2164635" y="763041"/>
                    <a:pt x="2165511" y="765669"/>
                    <a:pt x="2167263" y="770049"/>
                  </a:cubicBezTo>
                  <a:cubicBezTo>
                    <a:pt x="2167263" y="770049"/>
                    <a:pt x="2167263" y="770925"/>
                    <a:pt x="2167263" y="771801"/>
                  </a:cubicBezTo>
                  <a:cubicBezTo>
                    <a:pt x="2171643" y="784942"/>
                    <a:pt x="2175147" y="798959"/>
                    <a:pt x="2178652" y="812976"/>
                  </a:cubicBezTo>
                  <a:cubicBezTo>
                    <a:pt x="2179528" y="814728"/>
                    <a:pt x="2180404" y="816480"/>
                    <a:pt x="2180404" y="819108"/>
                  </a:cubicBezTo>
                  <a:cubicBezTo>
                    <a:pt x="2183908" y="833125"/>
                    <a:pt x="2187412" y="846266"/>
                    <a:pt x="2189164" y="859406"/>
                  </a:cubicBezTo>
                  <a:cubicBezTo>
                    <a:pt x="2190040" y="861159"/>
                    <a:pt x="2190040" y="862035"/>
                    <a:pt x="2190040" y="862911"/>
                  </a:cubicBezTo>
                  <a:cubicBezTo>
                    <a:pt x="2190916" y="863787"/>
                    <a:pt x="2190916" y="865539"/>
                    <a:pt x="2190916" y="867291"/>
                  </a:cubicBezTo>
                  <a:cubicBezTo>
                    <a:pt x="2194420" y="881308"/>
                    <a:pt x="2196172" y="894449"/>
                    <a:pt x="2198800" y="908465"/>
                  </a:cubicBezTo>
                  <a:cubicBezTo>
                    <a:pt x="2198800" y="910217"/>
                    <a:pt x="2198800" y="911970"/>
                    <a:pt x="2199676" y="912846"/>
                  </a:cubicBezTo>
                  <a:cubicBezTo>
                    <a:pt x="2201428" y="926862"/>
                    <a:pt x="2203180" y="940003"/>
                    <a:pt x="2204932" y="954020"/>
                  </a:cubicBezTo>
                  <a:cubicBezTo>
                    <a:pt x="2204932" y="954896"/>
                    <a:pt x="2204932" y="955772"/>
                    <a:pt x="2204932" y="956648"/>
                  </a:cubicBezTo>
                  <a:cubicBezTo>
                    <a:pt x="2204932" y="956648"/>
                    <a:pt x="2204932" y="957524"/>
                    <a:pt x="2205808" y="957524"/>
                  </a:cubicBezTo>
                  <a:cubicBezTo>
                    <a:pt x="2205808" y="960152"/>
                    <a:pt x="2205808" y="962781"/>
                    <a:pt x="2205808" y="965409"/>
                  </a:cubicBezTo>
                  <a:cubicBezTo>
                    <a:pt x="2205808" y="970665"/>
                    <a:pt x="2207560" y="976797"/>
                    <a:pt x="2207560" y="982930"/>
                  </a:cubicBezTo>
                  <a:cubicBezTo>
                    <a:pt x="2207560" y="986434"/>
                    <a:pt x="2207560" y="989938"/>
                    <a:pt x="2208436" y="992566"/>
                  </a:cubicBezTo>
                  <a:cubicBezTo>
                    <a:pt x="2208436" y="998699"/>
                    <a:pt x="2209312" y="1003955"/>
                    <a:pt x="2209312" y="1009211"/>
                  </a:cubicBezTo>
                  <a:cubicBezTo>
                    <a:pt x="2209312" y="1012715"/>
                    <a:pt x="2209312" y="1016220"/>
                    <a:pt x="2210188" y="1019724"/>
                  </a:cubicBezTo>
                  <a:cubicBezTo>
                    <a:pt x="2210188" y="1024980"/>
                    <a:pt x="2210188" y="1030236"/>
                    <a:pt x="2210188" y="1035493"/>
                  </a:cubicBezTo>
                  <a:cubicBezTo>
                    <a:pt x="2211064" y="1038997"/>
                    <a:pt x="2211064" y="1042501"/>
                    <a:pt x="2211064" y="1046005"/>
                  </a:cubicBezTo>
                  <a:cubicBezTo>
                    <a:pt x="2211064" y="1049510"/>
                    <a:pt x="2211064" y="1051262"/>
                    <a:pt x="2211064" y="1053890"/>
                  </a:cubicBezTo>
                  <a:cubicBezTo>
                    <a:pt x="2211064" y="1058270"/>
                    <a:pt x="2211064" y="1063526"/>
                    <a:pt x="2211064" y="1067907"/>
                  </a:cubicBezTo>
                  <a:lnTo>
                    <a:pt x="2211064" y="1174785"/>
                  </a:lnTo>
                  <a:cubicBezTo>
                    <a:pt x="2211064" y="1170405"/>
                    <a:pt x="2211064" y="1166900"/>
                    <a:pt x="2210188" y="1162520"/>
                  </a:cubicBezTo>
                  <a:cubicBezTo>
                    <a:pt x="2210188" y="1158140"/>
                    <a:pt x="2210188" y="1152884"/>
                    <a:pt x="2210188" y="1147627"/>
                  </a:cubicBezTo>
                  <a:cubicBezTo>
                    <a:pt x="2209312" y="1144123"/>
                    <a:pt x="2209312" y="1140619"/>
                    <a:pt x="2209312" y="1137115"/>
                  </a:cubicBezTo>
                  <a:cubicBezTo>
                    <a:pt x="2209312" y="1131858"/>
                    <a:pt x="2208436" y="1126602"/>
                    <a:pt x="2208436" y="1121346"/>
                  </a:cubicBezTo>
                  <a:cubicBezTo>
                    <a:pt x="2207560" y="1117842"/>
                    <a:pt x="2207560" y="1114337"/>
                    <a:pt x="2207560" y="1110833"/>
                  </a:cubicBezTo>
                  <a:cubicBezTo>
                    <a:pt x="2207560" y="1104701"/>
                    <a:pt x="2205808" y="1099444"/>
                    <a:pt x="2205808" y="1093312"/>
                  </a:cubicBezTo>
                  <a:cubicBezTo>
                    <a:pt x="2205808" y="1090684"/>
                    <a:pt x="2205808" y="1088056"/>
                    <a:pt x="2205808" y="1085428"/>
                  </a:cubicBezTo>
                  <a:cubicBezTo>
                    <a:pt x="2204932" y="1084552"/>
                    <a:pt x="2204932" y="1082800"/>
                    <a:pt x="2204932" y="1081923"/>
                  </a:cubicBezTo>
                  <a:cubicBezTo>
                    <a:pt x="2203180" y="1067907"/>
                    <a:pt x="2201428" y="1053890"/>
                    <a:pt x="2199676" y="1040749"/>
                  </a:cubicBezTo>
                  <a:cubicBezTo>
                    <a:pt x="2198800" y="1038997"/>
                    <a:pt x="2198800" y="1037245"/>
                    <a:pt x="2198800" y="1035493"/>
                  </a:cubicBezTo>
                  <a:cubicBezTo>
                    <a:pt x="2196172" y="1022352"/>
                    <a:pt x="2194420" y="1007459"/>
                    <a:pt x="2190916" y="993442"/>
                  </a:cubicBezTo>
                  <a:lnTo>
                    <a:pt x="2190898" y="993369"/>
                  </a:lnTo>
                  <a:lnTo>
                    <a:pt x="2205356" y="1084793"/>
                  </a:lnTo>
                  <a:cubicBezTo>
                    <a:pt x="2209131" y="1120658"/>
                    <a:pt x="2211064" y="1157051"/>
                    <a:pt x="2211064" y="1193881"/>
                  </a:cubicBezTo>
                  <a:cubicBezTo>
                    <a:pt x="2211064" y="1783165"/>
                    <a:pt x="1716115" y="2261247"/>
                    <a:pt x="1105532" y="2261247"/>
                  </a:cubicBezTo>
                  <a:cubicBezTo>
                    <a:pt x="494949" y="2261247"/>
                    <a:pt x="0" y="1783165"/>
                    <a:pt x="0" y="1193881"/>
                  </a:cubicBezTo>
                  <a:cubicBezTo>
                    <a:pt x="0" y="1157051"/>
                    <a:pt x="1934" y="1120658"/>
                    <a:pt x="5708" y="1084793"/>
                  </a:cubicBezTo>
                  <a:lnTo>
                    <a:pt x="20634" y="990411"/>
                  </a:lnTo>
                  <a:lnTo>
                    <a:pt x="19273" y="996947"/>
                  </a:lnTo>
                  <a:cubicBezTo>
                    <a:pt x="18397" y="999575"/>
                    <a:pt x="18397" y="1002203"/>
                    <a:pt x="17521" y="1004831"/>
                  </a:cubicBezTo>
                  <a:cubicBezTo>
                    <a:pt x="15769" y="1014468"/>
                    <a:pt x="14017" y="1024104"/>
                    <a:pt x="12264" y="1034617"/>
                  </a:cubicBezTo>
                  <a:cubicBezTo>
                    <a:pt x="12264" y="1035493"/>
                    <a:pt x="12264" y="1038121"/>
                    <a:pt x="11388" y="1038997"/>
                  </a:cubicBezTo>
                  <a:cubicBezTo>
                    <a:pt x="10512" y="1047758"/>
                    <a:pt x="8760" y="1055642"/>
                    <a:pt x="7884" y="1063526"/>
                  </a:cubicBezTo>
                  <a:cubicBezTo>
                    <a:pt x="7884" y="1067031"/>
                    <a:pt x="7884" y="1069659"/>
                    <a:pt x="7008" y="1074039"/>
                  </a:cubicBezTo>
                  <a:cubicBezTo>
                    <a:pt x="6132" y="1080171"/>
                    <a:pt x="5256" y="1087180"/>
                    <a:pt x="4380" y="1093312"/>
                  </a:cubicBezTo>
                  <a:cubicBezTo>
                    <a:pt x="4380" y="1096816"/>
                    <a:pt x="4380" y="1100321"/>
                    <a:pt x="3504" y="1103825"/>
                  </a:cubicBezTo>
                  <a:cubicBezTo>
                    <a:pt x="2628" y="1110833"/>
                    <a:pt x="2628" y="1116966"/>
                    <a:pt x="1752" y="1123098"/>
                  </a:cubicBezTo>
                  <a:cubicBezTo>
                    <a:pt x="1752" y="1127478"/>
                    <a:pt x="1752" y="1130982"/>
                    <a:pt x="1752" y="1134487"/>
                  </a:cubicBezTo>
                  <a:cubicBezTo>
                    <a:pt x="1752" y="1141495"/>
                    <a:pt x="876" y="1148503"/>
                    <a:pt x="876" y="1155512"/>
                  </a:cubicBezTo>
                  <a:cubicBezTo>
                    <a:pt x="876" y="1158140"/>
                    <a:pt x="876" y="1162520"/>
                    <a:pt x="0" y="1165148"/>
                  </a:cubicBezTo>
                  <a:lnTo>
                    <a:pt x="0" y="1067907"/>
                  </a:lnTo>
                  <a:cubicBezTo>
                    <a:pt x="0" y="1057394"/>
                    <a:pt x="0" y="1046881"/>
                    <a:pt x="0" y="1037245"/>
                  </a:cubicBezTo>
                  <a:cubicBezTo>
                    <a:pt x="876" y="1034617"/>
                    <a:pt x="876" y="1031113"/>
                    <a:pt x="876" y="1027608"/>
                  </a:cubicBezTo>
                  <a:cubicBezTo>
                    <a:pt x="876" y="1020600"/>
                    <a:pt x="1752" y="1013592"/>
                    <a:pt x="1752" y="1006583"/>
                  </a:cubicBezTo>
                  <a:cubicBezTo>
                    <a:pt x="1752" y="1003079"/>
                    <a:pt x="1752" y="998699"/>
                    <a:pt x="1752" y="996070"/>
                  </a:cubicBezTo>
                  <a:cubicBezTo>
                    <a:pt x="2628" y="989062"/>
                    <a:pt x="2628" y="982930"/>
                    <a:pt x="3504" y="975921"/>
                  </a:cubicBezTo>
                  <a:cubicBezTo>
                    <a:pt x="4380" y="973293"/>
                    <a:pt x="4380" y="969789"/>
                    <a:pt x="4380" y="965409"/>
                  </a:cubicBezTo>
                  <a:cubicBezTo>
                    <a:pt x="5256" y="958400"/>
                    <a:pt x="6132" y="952268"/>
                    <a:pt x="7008" y="945260"/>
                  </a:cubicBezTo>
                  <a:cubicBezTo>
                    <a:pt x="7884" y="941755"/>
                    <a:pt x="7884" y="940003"/>
                    <a:pt x="7884" y="935623"/>
                  </a:cubicBezTo>
                  <a:cubicBezTo>
                    <a:pt x="8760" y="928615"/>
                    <a:pt x="10512" y="920730"/>
                    <a:pt x="11388" y="912846"/>
                  </a:cubicBezTo>
                  <a:cubicBezTo>
                    <a:pt x="12264" y="911094"/>
                    <a:pt x="12264" y="908465"/>
                    <a:pt x="12264" y="906713"/>
                  </a:cubicBezTo>
                  <a:cubicBezTo>
                    <a:pt x="14017" y="897077"/>
                    <a:pt x="15769" y="887440"/>
                    <a:pt x="17521" y="877804"/>
                  </a:cubicBezTo>
                  <a:cubicBezTo>
                    <a:pt x="18397" y="875175"/>
                    <a:pt x="18397" y="872547"/>
                    <a:pt x="19273" y="869919"/>
                  </a:cubicBezTo>
                  <a:cubicBezTo>
                    <a:pt x="20149" y="862911"/>
                    <a:pt x="21901" y="855902"/>
                    <a:pt x="23653" y="848894"/>
                  </a:cubicBezTo>
                  <a:cubicBezTo>
                    <a:pt x="24529" y="845390"/>
                    <a:pt x="25405" y="841885"/>
                    <a:pt x="26281" y="838381"/>
                  </a:cubicBezTo>
                  <a:cubicBezTo>
                    <a:pt x="26281" y="832249"/>
                    <a:pt x="28033" y="826117"/>
                    <a:pt x="29785" y="819984"/>
                  </a:cubicBezTo>
                  <a:cubicBezTo>
                    <a:pt x="31537" y="816480"/>
                    <a:pt x="32413" y="812976"/>
                    <a:pt x="32413" y="809472"/>
                  </a:cubicBezTo>
                  <a:cubicBezTo>
                    <a:pt x="34165" y="803339"/>
                    <a:pt x="35917" y="797207"/>
                    <a:pt x="37669" y="791074"/>
                  </a:cubicBezTo>
                  <a:cubicBezTo>
                    <a:pt x="38545" y="787570"/>
                    <a:pt x="39421" y="784066"/>
                    <a:pt x="40297" y="780562"/>
                  </a:cubicBezTo>
                  <a:cubicBezTo>
                    <a:pt x="42925" y="774430"/>
                    <a:pt x="44677" y="767421"/>
                    <a:pt x="46429" y="760413"/>
                  </a:cubicBezTo>
                  <a:cubicBezTo>
                    <a:pt x="47305" y="757785"/>
                    <a:pt x="48181" y="755156"/>
                    <a:pt x="48181" y="752528"/>
                  </a:cubicBezTo>
                  <a:cubicBezTo>
                    <a:pt x="51685" y="743768"/>
                    <a:pt x="54313" y="735007"/>
                    <a:pt x="57817" y="725371"/>
                  </a:cubicBezTo>
                  <a:cubicBezTo>
                    <a:pt x="58693" y="723619"/>
                    <a:pt x="59569" y="721866"/>
                    <a:pt x="60445" y="720114"/>
                  </a:cubicBezTo>
                  <a:cubicBezTo>
                    <a:pt x="62197" y="712230"/>
                    <a:pt x="65701" y="705221"/>
                    <a:pt x="68329" y="698213"/>
                  </a:cubicBezTo>
                  <a:cubicBezTo>
                    <a:pt x="69205" y="695585"/>
                    <a:pt x="70958" y="692081"/>
                    <a:pt x="71834" y="689453"/>
                  </a:cubicBezTo>
                  <a:cubicBezTo>
                    <a:pt x="73586" y="683320"/>
                    <a:pt x="76214" y="677188"/>
                    <a:pt x="78842" y="671055"/>
                  </a:cubicBezTo>
                  <a:cubicBezTo>
                    <a:pt x="80594" y="667551"/>
                    <a:pt x="81470" y="664923"/>
                    <a:pt x="83222" y="660543"/>
                  </a:cubicBezTo>
                  <a:cubicBezTo>
                    <a:pt x="84974" y="655287"/>
                    <a:pt x="88478" y="649154"/>
                    <a:pt x="91106" y="643898"/>
                  </a:cubicBezTo>
                  <a:cubicBezTo>
                    <a:pt x="91982" y="640394"/>
                    <a:pt x="93734" y="636889"/>
                    <a:pt x="95486" y="634261"/>
                  </a:cubicBezTo>
                  <a:cubicBezTo>
                    <a:pt x="97238" y="628129"/>
                    <a:pt x="100742" y="621997"/>
                    <a:pt x="103370" y="616740"/>
                  </a:cubicBezTo>
                  <a:cubicBezTo>
                    <a:pt x="105122" y="613236"/>
                    <a:pt x="105998" y="611484"/>
                    <a:pt x="106874" y="607980"/>
                  </a:cubicBezTo>
                  <a:cubicBezTo>
                    <a:pt x="112130" y="600095"/>
                    <a:pt x="115634" y="591335"/>
                    <a:pt x="120014" y="582574"/>
                  </a:cubicBezTo>
                  <a:cubicBezTo>
                    <a:pt x="120014" y="582574"/>
                    <a:pt x="120014" y="582574"/>
                    <a:pt x="120014" y="581698"/>
                  </a:cubicBezTo>
                  <a:cubicBezTo>
                    <a:pt x="125271" y="573814"/>
                    <a:pt x="129651" y="565053"/>
                    <a:pt x="134907" y="557169"/>
                  </a:cubicBezTo>
                  <a:cubicBezTo>
                    <a:pt x="135783" y="554541"/>
                    <a:pt x="137535" y="551913"/>
                    <a:pt x="139287" y="549284"/>
                  </a:cubicBezTo>
                  <a:cubicBezTo>
                    <a:pt x="142791" y="543152"/>
                    <a:pt x="145419" y="537896"/>
                    <a:pt x="149799" y="532639"/>
                  </a:cubicBezTo>
                  <a:cubicBezTo>
                    <a:pt x="150675" y="529135"/>
                    <a:pt x="153303" y="526507"/>
                    <a:pt x="155055" y="523003"/>
                  </a:cubicBezTo>
                  <a:cubicBezTo>
                    <a:pt x="157683" y="518623"/>
                    <a:pt x="161187" y="512490"/>
                    <a:pt x="164691" y="507234"/>
                  </a:cubicBezTo>
                  <a:cubicBezTo>
                    <a:pt x="165567" y="504606"/>
                    <a:pt x="168195" y="501102"/>
                    <a:pt x="170823" y="498473"/>
                  </a:cubicBezTo>
                  <a:cubicBezTo>
                    <a:pt x="174327" y="493217"/>
                    <a:pt x="177831" y="488837"/>
                    <a:pt x="180460" y="482704"/>
                  </a:cubicBezTo>
                  <a:cubicBezTo>
                    <a:pt x="183088" y="480076"/>
                    <a:pt x="183964" y="476572"/>
                    <a:pt x="186592" y="474820"/>
                  </a:cubicBezTo>
                  <a:cubicBezTo>
                    <a:pt x="190096" y="468688"/>
                    <a:pt x="195352" y="462555"/>
                    <a:pt x="199732" y="455547"/>
                  </a:cubicBezTo>
                  <a:cubicBezTo>
                    <a:pt x="201484" y="453795"/>
                    <a:pt x="202360" y="452043"/>
                    <a:pt x="203236" y="451167"/>
                  </a:cubicBezTo>
                  <a:cubicBezTo>
                    <a:pt x="208492" y="443282"/>
                    <a:pt x="214624" y="435398"/>
                    <a:pt x="220756" y="428389"/>
                  </a:cubicBezTo>
                  <a:cubicBezTo>
                    <a:pt x="221632" y="425761"/>
                    <a:pt x="223384" y="424009"/>
                    <a:pt x="226012" y="422257"/>
                  </a:cubicBezTo>
                  <a:cubicBezTo>
                    <a:pt x="229516" y="417001"/>
                    <a:pt x="233896" y="411744"/>
                    <a:pt x="239152" y="405612"/>
                  </a:cubicBezTo>
                  <a:cubicBezTo>
                    <a:pt x="240904" y="402984"/>
                    <a:pt x="242656" y="401232"/>
                    <a:pt x="245284" y="397727"/>
                  </a:cubicBezTo>
                  <a:cubicBezTo>
                    <a:pt x="248788" y="393347"/>
                    <a:pt x="253169" y="388967"/>
                    <a:pt x="256673" y="383711"/>
                  </a:cubicBezTo>
                  <a:cubicBezTo>
                    <a:pt x="259301" y="381083"/>
                    <a:pt x="261929" y="377578"/>
                    <a:pt x="264557" y="375826"/>
                  </a:cubicBezTo>
                  <a:cubicBezTo>
                    <a:pt x="268061" y="370570"/>
                    <a:pt x="273317" y="366190"/>
                    <a:pt x="276821" y="361809"/>
                  </a:cubicBezTo>
                  <a:cubicBezTo>
                    <a:pt x="279449" y="358305"/>
                    <a:pt x="281201" y="356553"/>
                    <a:pt x="283829" y="353925"/>
                  </a:cubicBezTo>
                  <a:cubicBezTo>
                    <a:pt x="288209" y="348669"/>
                    <a:pt x="293465" y="344288"/>
                    <a:pt x="297845" y="339032"/>
                  </a:cubicBezTo>
                  <a:cubicBezTo>
                    <a:pt x="299597" y="337280"/>
                    <a:pt x="301349" y="335528"/>
                    <a:pt x="303101" y="332900"/>
                  </a:cubicBezTo>
                  <a:cubicBezTo>
                    <a:pt x="310110" y="325891"/>
                    <a:pt x="317118" y="319759"/>
                    <a:pt x="324126" y="312751"/>
                  </a:cubicBezTo>
                  <a:cubicBezTo>
                    <a:pt x="325878" y="311874"/>
                    <a:pt x="326754" y="310998"/>
                    <a:pt x="327630" y="309246"/>
                  </a:cubicBezTo>
                  <a:cubicBezTo>
                    <a:pt x="333762" y="303990"/>
                    <a:pt x="339018" y="298734"/>
                    <a:pt x="345150" y="293477"/>
                  </a:cubicBezTo>
                  <a:cubicBezTo>
                    <a:pt x="347778" y="290849"/>
                    <a:pt x="350406" y="288221"/>
                    <a:pt x="353034" y="286469"/>
                  </a:cubicBezTo>
                  <a:cubicBezTo>
                    <a:pt x="357414" y="282089"/>
                    <a:pt x="361795" y="277708"/>
                    <a:pt x="367051" y="274204"/>
                  </a:cubicBezTo>
                  <a:cubicBezTo>
                    <a:pt x="369679" y="271576"/>
                    <a:pt x="372307" y="268948"/>
                    <a:pt x="374935" y="266320"/>
                  </a:cubicBezTo>
                  <a:cubicBezTo>
                    <a:pt x="379315" y="262816"/>
                    <a:pt x="384571" y="259311"/>
                    <a:pt x="389827" y="254931"/>
                  </a:cubicBezTo>
                  <a:cubicBezTo>
                    <a:pt x="391579" y="253179"/>
                    <a:pt x="395083" y="250551"/>
                    <a:pt x="397711" y="247923"/>
                  </a:cubicBezTo>
                  <a:cubicBezTo>
                    <a:pt x="402967" y="243542"/>
                    <a:pt x="407347" y="240038"/>
                    <a:pt x="413479" y="235658"/>
                  </a:cubicBezTo>
                  <a:cubicBezTo>
                    <a:pt x="415232" y="233906"/>
                    <a:pt x="417860" y="232154"/>
                    <a:pt x="420488" y="229526"/>
                  </a:cubicBezTo>
                  <a:cubicBezTo>
                    <a:pt x="427496" y="225145"/>
                    <a:pt x="435380" y="219013"/>
                    <a:pt x="442388" y="213757"/>
                  </a:cubicBezTo>
                  <a:cubicBezTo>
                    <a:pt x="443264" y="212881"/>
                    <a:pt x="443264" y="212881"/>
                    <a:pt x="443264" y="212881"/>
                  </a:cubicBezTo>
                  <a:cubicBezTo>
                    <a:pt x="452900" y="206748"/>
                    <a:pt x="461660" y="200616"/>
                    <a:pt x="470420" y="194484"/>
                  </a:cubicBezTo>
                  <a:cubicBezTo>
                    <a:pt x="472173" y="192732"/>
                    <a:pt x="475677" y="190979"/>
                    <a:pt x="478305" y="189227"/>
                  </a:cubicBezTo>
                  <a:cubicBezTo>
                    <a:pt x="484437" y="184847"/>
                    <a:pt x="491445" y="180467"/>
                    <a:pt x="498453" y="176087"/>
                  </a:cubicBezTo>
                  <a:cubicBezTo>
                    <a:pt x="501081" y="174334"/>
                    <a:pt x="503709" y="172582"/>
                    <a:pt x="506337" y="170830"/>
                  </a:cubicBezTo>
                  <a:cubicBezTo>
                    <a:pt x="515097" y="164698"/>
                    <a:pt x="524734" y="160318"/>
                    <a:pt x="533494" y="154185"/>
                  </a:cubicBezTo>
                  <a:cubicBezTo>
                    <a:pt x="535246" y="154185"/>
                    <a:pt x="536998" y="153309"/>
                    <a:pt x="537874" y="151557"/>
                  </a:cubicBezTo>
                  <a:cubicBezTo>
                    <a:pt x="545758" y="147177"/>
                    <a:pt x="554518" y="141921"/>
                    <a:pt x="561526" y="138416"/>
                  </a:cubicBezTo>
                  <a:cubicBezTo>
                    <a:pt x="563278" y="137540"/>
                    <a:pt x="565030" y="136664"/>
                    <a:pt x="566782" y="135788"/>
                  </a:cubicBezTo>
                  <a:cubicBezTo>
                    <a:pt x="567658" y="134912"/>
                    <a:pt x="570286" y="134036"/>
                    <a:pt x="571162" y="133160"/>
                  </a:cubicBezTo>
                  <a:cubicBezTo>
                    <a:pt x="576418" y="130532"/>
                    <a:pt x="581674" y="127904"/>
                    <a:pt x="586055" y="125276"/>
                  </a:cubicBezTo>
                  <a:cubicBezTo>
                    <a:pt x="589559" y="123523"/>
                    <a:pt x="593063" y="121771"/>
                    <a:pt x="596567" y="120019"/>
                  </a:cubicBezTo>
                  <a:cubicBezTo>
                    <a:pt x="601823" y="117391"/>
                    <a:pt x="607079" y="114763"/>
                    <a:pt x="612335" y="112135"/>
                  </a:cubicBezTo>
                  <a:cubicBezTo>
                    <a:pt x="614963" y="111259"/>
                    <a:pt x="619343" y="109507"/>
                    <a:pt x="621971" y="107755"/>
                  </a:cubicBezTo>
                  <a:cubicBezTo>
                    <a:pt x="627227" y="105126"/>
                    <a:pt x="633359" y="102498"/>
                    <a:pt x="638616" y="100746"/>
                  </a:cubicBezTo>
                  <a:cubicBezTo>
                    <a:pt x="642120" y="98994"/>
                    <a:pt x="644748" y="97242"/>
                    <a:pt x="648252" y="95490"/>
                  </a:cubicBezTo>
                  <a:cubicBezTo>
                    <a:pt x="654384" y="92862"/>
                    <a:pt x="660516" y="90234"/>
                    <a:pt x="667524" y="87605"/>
                  </a:cubicBezTo>
                  <a:cubicBezTo>
                    <a:pt x="670152" y="86729"/>
                    <a:pt x="671904" y="85853"/>
                    <a:pt x="673656" y="84977"/>
                  </a:cubicBezTo>
                  <a:cubicBezTo>
                    <a:pt x="673656" y="84977"/>
                    <a:pt x="673656" y="84977"/>
                    <a:pt x="674532" y="84977"/>
                  </a:cubicBezTo>
                  <a:cubicBezTo>
                    <a:pt x="678036" y="83225"/>
                    <a:pt x="680664" y="82349"/>
                    <a:pt x="685044" y="80597"/>
                  </a:cubicBezTo>
                  <a:cubicBezTo>
                    <a:pt x="689424" y="78845"/>
                    <a:pt x="693805" y="77093"/>
                    <a:pt x="699061" y="75341"/>
                  </a:cubicBezTo>
                  <a:cubicBezTo>
                    <a:pt x="703441" y="73589"/>
                    <a:pt x="706069" y="71836"/>
                    <a:pt x="709573" y="70960"/>
                  </a:cubicBezTo>
                  <a:cubicBezTo>
                    <a:pt x="713953" y="69208"/>
                    <a:pt x="719209" y="67456"/>
                    <a:pt x="724465" y="65704"/>
                  </a:cubicBezTo>
                  <a:cubicBezTo>
                    <a:pt x="727093" y="64828"/>
                    <a:pt x="731473" y="63076"/>
                    <a:pt x="734977" y="62200"/>
                  </a:cubicBezTo>
                  <a:cubicBezTo>
                    <a:pt x="739357" y="60448"/>
                    <a:pt x="743737" y="58696"/>
                    <a:pt x="749870" y="57820"/>
                  </a:cubicBezTo>
                  <a:cubicBezTo>
                    <a:pt x="753374" y="56068"/>
                    <a:pt x="756878" y="54315"/>
                    <a:pt x="760382" y="53439"/>
                  </a:cubicBezTo>
                  <a:cubicBezTo>
                    <a:pt x="764762" y="52563"/>
                    <a:pt x="768266" y="50811"/>
                    <a:pt x="771770" y="49935"/>
                  </a:cubicBezTo>
                  <a:cubicBezTo>
                    <a:pt x="772646" y="49935"/>
                    <a:pt x="772646" y="49059"/>
                    <a:pt x="773522" y="49059"/>
                  </a:cubicBezTo>
                  <a:cubicBezTo>
                    <a:pt x="788414" y="45555"/>
                    <a:pt x="802430" y="42051"/>
                    <a:pt x="816447" y="37670"/>
                  </a:cubicBezTo>
                  <a:cubicBezTo>
                    <a:pt x="819075" y="36794"/>
                    <a:pt x="820827" y="36794"/>
                    <a:pt x="823455" y="35918"/>
                  </a:cubicBezTo>
                  <a:cubicBezTo>
                    <a:pt x="836595" y="32414"/>
                    <a:pt x="850611" y="28910"/>
                    <a:pt x="865504" y="25406"/>
                  </a:cubicBezTo>
                  <a:cubicBezTo>
                    <a:pt x="867256" y="25406"/>
                    <a:pt x="867256" y="25406"/>
                    <a:pt x="869008" y="24530"/>
                  </a:cubicBezTo>
                  <a:cubicBezTo>
                    <a:pt x="869884" y="24530"/>
                    <a:pt x="871636" y="24530"/>
                    <a:pt x="873388" y="24530"/>
                  </a:cubicBezTo>
                  <a:cubicBezTo>
                    <a:pt x="886528" y="21902"/>
                    <a:pt x="900544" y="18397"/>
                    <a:pt x="914561" y="16645"/>
                  </a:cubicBezTo>
                  <a:cubicBezTo>
                    <a:pt x="917189" y="16645"/>
                    <a:pt x="919817" y="15769"/>
                    <a:pt x="920693" y="15769"/>
                  </a:cubicBezTo>
                  <a:cubicBezTo>
                    <a:pt x="936461" y="13141"/>
                    <a:pt x="950477" y="11389"/>
                    <a:pt x="965369" y="8761"/>
                  </a:cubicBezTo>
                  <a:cubicBezTo>
                    <a:pt x="966246" y="8761"/>
                    <a:pt x="966246" y="8761"/>
                    <a:pt x="966246" y="8761"/>
                  </a:cubicBezTo>
                  <a:cubicBezTo>
                    <a:pt x="967122" y="8761"/>
                    <a:pt x="967122" y="8761"/>
                    <a:pt x="967122" y="8761"/>
                  </a:cubicBezTo>
                  <a:cubicBezTo>
                    <a:pt x="982890" y="7009"/>
                    <a:pt x="996906" y="6133"/>
                    <a:pt x="1012674" y="4381"/>
                  </a:cubicBezTo>
                  <a:cubicBezTo>
                    <a:pt x="1013550" y="4381"/>
                    <a:pt x="1015302" y="4381"/>
                    <a:pt x="1017930" y="4381"/>
                  </a:cubicBezTo>
                  <a:cubicBezTo>
                    <a:pt x="1031947" y="2628"/>
                    <a:pt x="1047715" y="1752"/>
                    <a:pt x="1061731" y="876"/>
                  </a:cubicBezTo>
                  <a:cubicBezTo>
                    <a:pt x="1063483" y="876"/>
                    <a:pt x="1065235" y="876"/>
                    <a:pt x="1066111" y="876"/>
                  </a:cubicBezTo>
                  <a:cubicBezTo>
                    <a:pt x="1067863" y="876"/>
                    <a:pt x="1068739" y="876"/>
                    <a:pt x="1070491" y="876"/>
                  </a:cubicBezTo>
                  <a:cubicBezTo>
                    <a:pt x="1081880" y="876"/>
                    <a:pt x="1094144" y="0"/>
                    <a:pt x="11055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0" name="Freeform 24">
              <a:extLst>
                <a:ext uri="{FF2B5EF4-FFF2-40B4-BE49-F238E27FC236}">
                  <a16:creationId xmlns:a16="http://schemas.microsoft.com/office/drawing/2014/main" id="{1F0DBC29-EED4-4505-918B-C06DD0431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1508" y="5917802"/>
              <a:ext cx="2211940" cy="1196686"/>
            </a:xfrm>
            <a:custGeom>
              <a:avLst/>
              <a:gdLst>
                <a:gd name="T0" fmla="*/ 1430 w 2525"/>
                <a:gd name="T1" fmla="*/ 157 h 1366"/>
                <a:gd name="T2" fmla="*/ 1546 w 2525"/>
                <a:gd name="T3" fmla="*/ 178 h 1366"/>
                <a:gd name="T4" fmla="*/ 1683 w 2525"/>
                <a:gd name="T5" fmla="*/ 216 h 1366"/>
                <a:gd name="T6" fmla="*/ 1848 w 2525"/>
                <a:gd name="T7" fmla="*/ 286 h 1366"/>
                <a:gd name="T8" fmla="*/ 1997 w 2525"/>
                <a:gd name="T9" fmla="*/ 376 h 1366"/>
                <a:gd name="T10" fmla="*/ 2105 w 2525"/>
                <a:gd name="T11" fmla="*/ 459 h 1366"/>
                <a:gd name="T12" fmla="*/ 2228 w 2525"/>
                <a:gd name="T13" fmla="*/ 581 h 1366"/>
                <a:gd name="T14" fmla="*/ 2323 w 2525"/>
                <a:gd name="T15" fmla="*/ 706 h 1366"/>
                <a:gd name="T16" fmla="*/ 2391 w 2525"/>
                <a:gd name="T17" fmla="*/ 821 h 1366"/>
                <a:gd name="T18" fmla="*/ 2432 w 2525"/>
                <a:gd name="T19" fmla="*/ 907 h 1366"/>
                <a:gd name="T20" fmla="*/ 2466 w 2525"/>
                <a:gd name="T21" fmla="*/ 1000 h 1366"/>
                <a:gd name="T22" fmla="*/ 2501 w 2525"/>
                <a:gd name="T23" fmla="*/ 1134 h 1366"/>
                <a:gd name="T24" fmla="*/ 2521 w 2525"/>
                <a:gd name="T25" fmla="*/ 1280 h 1366"/>
                <a:gd name="T26" fmla="*/ 2524 w 2525"/>
                <a:gd name="T27" fmla="*/ 1203 h 1366"/>
                <a:gd name="T28" fmla="*/ 2520 w 2525"/>
                <a:gd name="T29" fmla="*/ 1122 h 1366"/>
                <a:gd name="T30" fmla="*/ 2501 w 2525"/>
                <a:gd name="T31" fmla="*/ 990 h 1366"/>
                <a:gd name="T32" fmla="*/ 2474 w 2525"/>
                <a:gd name="T33" fmla="*/ 879 h 1366"/>
                <a:gd name="T34" fmla="*/ 2440 w 2525"/>
                <a:gd name="T35" fmla="*/ 782 h 1366"/>
                <a:gd name="T36" fmla="*/ 2411 w 2525"/>
                <a:gd name="T37" fmla="*/ 715 h 1366"/>
                <a:gd name="T38" fmla="*/ 2365 w 2525"/>
                <a:gd name="T39" fmla="*/ 628 h 1366"/>
                <a:gd name="T40" fmla="*/ 2303 w 2525"/>
                <a:gd name="T41" fmla="*/ 530 h 1366"/>
                <a:gd name="T42" fmla="*/ 2187 w 2525"/>
                <a:gd name="T43" fmla="*/ 391 h 1366"/>
                <a:gd name="T44" fmla="*/ 2105 w 2525"/>
                <a:gd name="T45" fmla="*/ 313 h 1366"/>
                <a:gd name="T46" fmla="*/ 1964 w 2525"/>
                <a:gd name="T47" fmla="*/ 207 h 1366"/>
                <a:gd name="T48" fmla="*/ 1848 w 2525"/>
                <a:gd name="T49" fmla="*/ 140 h 1366"/>
                <a:gd name="T50" fmla="*/ 1683 w 2525"/>
                <a:gd name="T51" fmla="*/ 70 h 1366"/>
                <a:gd name="T52" fmla="*/ 1581 w 2525"/>
                <a:gd name="T53" fmla="*/ 41 h 1366"/>
                <a:gd name="T54" fmla="*/ 1462 w 2525"/>
                <a:gd name="T55" fmla="*/ 16 h 1366"/>
                <a:gd name="T56" fmla="*/ 1365 w 2525"/>
                <a:gd name="T57" fmla="*/ 5 h 1366"/>
                <a:gd name="T58" fmla="*/ 1222 w 2525"/>
                <a:gd name="T59" fmla="*/ 1 h 1366"/>
                <a:gd name="T60" fmla="*/ 1103 w 2525"/>
                <a:gd name="T61" fmla="*/ 10 h 1366"/>
                <a:gd name="T62" fmla="*/ 940 w 2525"/>
                <a:gd name="T63" fmla="*/ 41 h 1366"/>
                <a:gd name="T64" fmla="*/ 839 w 2525"/>
                <a:gd name="T65" fmla="*/ 71 h 1366"/>
                <a:gd name="T66" fmla="*/ 762 w 2525"/>
                <a:gd name="T67" fmla="*/ 100 h 1366"/>
                <a:gd name="T68" fmla="*/ 669 w 2525"/>
                <a:gd name="T69" fmla="*/ 143 h 1366"/>
                <a:gd name="T70" fmla="*/ 569 w 2525"/>
                <a:gd name="T71" fmla="*/ 201 h 1366"/>
                <a:gd name="T72" fmla="*/ 480 w 2525"/>
                <a:gd name="T73" fmla="*/ 262 h 1366"/>
                <a:gd name="T74" fmla="*/ 394 w 2525"/>
                <a:gd name="T75" fmla="*/ 335 h 1366"/>
                <a:gd name="T76" fmla="*/ 316 w 2525"/>
                <a:gd name="T77" fmla="*/ 413 h 1366"/>
                <a:gd name="T78" fmla="*/ 232 w 2525"/>
                <a:gd name="T79" fmla="*/ 515 h 1366"/>
                <a:gd name="T80" fmla="*/ 177 w 2525"/>
                <a:gd name="T81" fmla="*/ 597 h 1366"/>
                <a:gd name="T82" fmla="*/ 118 w 2525"/>
                <a:gd name="T83" fmla="*/ 704 h 1366"/>
                <a:gd name="T84" fmla="*/ 78 w 2525"/>
                <a:gd name="T85" fmla="*/ 797 h 1366"/>
                <a:gd name="T86" fmla="*/ 37 w 2525"/>
                <a:gd name="T87" fmla="*/ 924 h 1366"/>
                <a:gd name="T88" fmla="*/ 14 w 2525"/>
                <a:gd name="T89" fmla="*/ 1035 h 1366"/>
                <a:gd name="T90" fmla="*/ 2 w 2525"/>
                <a:gd name="T91" fmla="*/ 1149 h 1366"/>
                <a:gd name="T92" fmla="*/ 2 w 2525"/>
                <a:gd name="T93" fmla="*/ 1295 h 1366"/>
                <a:gd name="T94" fmla="*/ 13 w 2525"/>
                <a:gd name="T95" fmla="*/ 1186 h 1366"/>
                <a:gd name="T96" fmla="*/ 37 w 2525"/>
                <a:gd name="T97" fmla="*/ 1070 h 1366"/>
                <a:gd name="T98" fmla="*/ 69 w 2525"/>
                <a:gd name="T99" fmla="*/ 968 h 1366"/>
                <a:gd name="T100" fmla="*/ 118 w 2525"/>
                <a:gd name="T101" fmla="*/ 850 h 1366"/>
                <a:gd name="T102" fmla="*/ 171 w 2525"/>
                <a:gd name="T103" fmla="*/ 754 h 1366"/>
                <a:gd name="T104" fmla="*/ 232 w 2525"/>
                <a:gd name="T105" fmla="*/ 661 h 1366"/>
                <a:gd name="T106" fmla="*/ 302 w 2525"/>
                <a:gd name="T107" fmla="*/ 575 h 1366"/>
                <a:gd name="T108" fmla="*/ 394 w 2525"/>
                <a:gd name="T109" fmla="*/ 481 h 1366"/>
                <a:gd name="T110" fmla="*/ 472 w 2525"/>
                <a:gd name="T111" fmla="*/ 416 h 1366"/>
                <a:gd name="T112" fmla="*/ 578 w 2525"/>
                <a:gd name="T113" fmla="*/ 342 h 1366"/>
                <a:gd name="T114" fmla="*/ 681 w 2525"/>
                <a:gd name="T115" fmla="*/ 283 h 1366"/>
                <a:gd name="T116" fmla="*/ 781 w 2525"/>
                <a:gd name="T117" fmla="*/ 238 h 1366"/>
                <a:gd name="T118" fmla="*/ 868 w 2525"/>
                <a:gd name="T119" fmla="*/ 208 h 1366"/>
                <a:gd name="T120" fmla="*/ 1051 w 2525"/>
                <a:gd name="T121" fmla="*/ 164 h 1366"/>
                <a:gd name="T122" fmla="*/ 1222 w 2525"/>
                <a:gd name="T123" fmla="*/ 148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5" h="1366">
                  <a:moveTo>
                    <a:pt x="1333" y="148"/>
                  </a:moveTo>
                  <a:lnTo>
                    <a:pt x="1333" y="148"/>
                  </a:lnTo>
                  <a:cubicBezTo>
                    <a:pt x="1338" y="149"/>
                    <a:pt x="1344" y="149"/>
                    <a:pt x="1349" y="149"/>
                  </a:cubicBezTo>
                  <a:lnTo>
                    <a:pt x="1349" y="149"/>
                  </a:lnTo>
                  <a:cubicBezTo>
                    <a:pt x="1354" y="150"/>
                    <a:pt x="1360" y="150"/>
                    <a:pt x="1365" y="151"/>
                  </a:cubicBezTo>
                  <a:lnTo>
                    <a:pt x="1365" y="151"/>
                  </a:lnTo>
                  <a:cubicBezTo>
                    <a:pt x="1371" y="151"/>
                    <a:pt x="1376" y="152"/>
                    <a:pt x="1381" y="152"/>
                  </a:cubicBezTo>
                  <a:lnTo>
                    <a:pt x="1381" y="152"/>
                  </a:lnTo>
                  <a:cubicBezTo>
                    <a:pt x="1386" y="153"/>
                    <a:pt x="1393" y="154"/>
                    <a:pt x="1397" y="154"/>
                  </a:cubicBezTo>
                  <a:lnTo>
                    <a:pt x="1397" y="154"/>
                  </a:lnTo>
                  <a:cubicBezTo>
                    <a:pt x="1403" y="155"/>
                    <a:pt x="1408" y="155"/>
                    <a:pt x="1413" y="155"/>
                  </a:cubicBezTo>
                  <a:lnTo>
                    <a:pt x="1413" y="155"/>
                  </a:lnTo>
                  <a:cubicBezTo>
                    <a:pt x="1418" y="156"/>
                    <a:pt x="1425" y="157"/>
                    <a:pt x="1430" y="157"/>
                  </a:cubicBezTo>
                  <a:lnTo>
                    <a:pt x="1430" y="157"/>
                  </a:lnTo>
                  <a:cubicBezTo>
                    <a:pt x="1435" y="158"/>
                    <a:pt x="1440" y="159"/>
                    <a:pt x="1446" y="160"/>
                  </a:cubicBezTo>
                  <a:lnTo>
                    <a:pt x="1446" y="160"/>
                  </a:lnTo>
                  <a:cubicBezTo>
                    <a:pt x="1451" y="161"/>
                    <a:pt x="1456" y="162"/>
                    <a:pt x="1462" y="162"/>
                  </a:cubicBezTo>
                  <a:lnTo>
                    <a:pt x="1462" y="162"/>
                  </a:lnTo>
                  <a:cubicBezTo>
                    <a:pt x="1467" y="162"/>
                    <a:pt x="1471" y="163"/>
                    <a:pt x="1475" y="164"/>
                  </a:cubicBezTo>
                  <a:lnTo>
                    <a:pt x="1475" y="164"/>
                  </a:lnTo>
                  <a:cubicBezTo>
                    <a:pt x="1484" y="166"/>
                    <a:pt x="1492" y="167"/>
                    <a:pt x="1500" y="169"/>
                  </a:cubicBezTo>
                  <a:lnTo>
                    <a:pt x="1500" y="169"/>
                  </a:lnTo>
                  <a:cubicBezTo>
                    <a:pt x="1504" y="169"/>
                    <a:pt x="1508" y="170"/>
                    <a:pt x="1512" y="171"/>
                  </a:cubicBezTo>
                  <a:lnTo>
                    <a:pt x="1512" y="171"/>
                  </a:lnTo>
                  <a:cubicBezTo>
                    <a:pt x="1523" y="173"/>
                    <a:pt x="1534" y="176"/>
                    <a:pt x="1546" y="178"/>
                  </a:cubicBezTo>
                  <a:lnTo>
                    <a:pt x="1546" y="178"/>
                  </a:lnTo>
                  <a:lnTo>
                    <a:pt x="1546" y="178"/>
                  </a:lnTo>
                  <a:lnTo>
                    <a:pt x="1546" y="178"/>
                  </a:lnTo>
                  <a:cubicBezTo>
                    <a:pt x="1559" y="180"/>
                    <a:pt x="1570" y="183"/>
                    <a:pt x="1581" y="186"/>
                  </a:cubicBezTo>
                  <a:lnTo>
                    <a:pt x="1581" y="186"/>
                  </a:lnTo>
                  <a:cubicBezTo>
                    <a:pt x="1585" y="187"/>
                    <a:pt x="1589" y="188"/>
                    <a:pt x="1592" y="190"/>
                  </a:cubicBezTo>
                  <a:lnTo>
                    <a:pt x="1592" y="190"/>
                  </a:lnTo>
                  <a:cubicBezTo>
                    <a:pt x="1600" y="191"/>
                    <a:pt x="1608" y="194"/>
                    <a:pt x="1617" y="195"/>
                  </a:cubicBezTo>
                  <a:lnTo>
                    <a:pt x="1617" y="195"/>
                  </a:lnTo>
                  <a:cubicBezTo>
                    <a:pt x="1620" y="197"/>
                    <a:pt x="1623" y="197"/>
                    <a:pt x="1627" y="199"/>
                  </a:cubicBezTo>
                  <a:lnTo>
                    <a:pt x="1627" y="199"/>
                  </a:lnTo>
                  <a:cubicBezTo>
                    <a:pt x="1643" y="203"/>
                    <a:pt x="1659" y="208"/>
                    <a:pt x="1676" y="214"/>
                  </a:cubicBezTo>
                  <a:lnTo>
                    <a:pt x="1676" y="214"/>
                  </a:lnTo>
                  <a:cubicBezTo>
                    <a:pt x="1679" y="215"/>
                    <a:pt x="1681" y="215"/>
                    <a:pt x="1683" y="216"/>
                  </a:cubicBezTo>
                  <a:lnTo>
                    <a:pt x="1683" y="216"/>
                  </a:lnTo>
                  <a:cubicBezTo>
                    <a:pt x="1700" y="222"/>
                    <a:pt x="1716" y="228"/>
                    <a:pt x="1732" y="235"/>
                  </a:cubicBezTo>
                  <a:lnTo>
                    <a:pt x="1732" y="235"/>
                  </a:lnTo>
                  <a:cubicBezTo>
                    <a:pt x="1734" y="236"/>
                    <a:pt x="1737" y="236"/>
                    <a:pt x="1739" y="237"/>
                  </a:cubicBezTo>
                  <a:lnTo>
                    <a:pt x="1739" y="237"/>
                  </a:lnTo>
                  <a:cubicBezTo>
                    <a:pt x="1755" y="243"/>
                    <a:pt x="1771" y="250"/>
                    <a:pt x="1786" y="257"/>
                  </a:cubicBezTo>
                  <a:lnTo>
                    <a:pt x="1786" y="257"/>
                  </a:lnTo>
                  <a:cubicBezTo>
                    <a:pt x="1789" y="258"/>
                    <a:pt x="1791" y="259"/>
                    <a:pt x="1793" y="260"/>
                  </a:cubicBezTo>
                  <a:lnTo>
                    <a:pt x="1793" y="260"/>
                  </a:lnTo>
                  <a:cubicBezTo>
                    <a:pt x="1809" y="267"/>
                    <a:pt x="1825" y="275"/>
                    <a:pt x="1841" y="282"/>
                  </a:cubicBezTo>
                  <a:lnTo>
                    <a:pt x="1841" y="282"/>
                  </a:lnTo>
                  <a:cubicBezTo>
                    <a:pt x="1843" y="283"/>
                    <a:pt x="1845" y="284"/>
                    <a:pt x="1848" y="286"/>
                  </a:cubicBezTo>
                  <a:lnTo>
                    <a:pt x="1848" y="286"/>
                  </a:lnTo>
                  <a:cubicBezTo>
                    <a:pt x="1858" y="291"/>
                    <a:pt x="1868" y="296"/>
                    <a:pt x="1878" y="302"/>
                  </a:cubicBezTo>
                  <a:lnTo>
                    <a:pt x="1878" y="302"/>
                  </a:lnTo>
                  <a:cubicBezTo>
                    <a:pt x="1881" y="303"/>
                    <a:pt x="1883" y="304"/>
                    <a:pt x="1886" y="306"/>
                  </a:cubicBezTo>
                  <a:lnTo>
                    <a:pt x="1886" y="306"/>
                  </a:lnTo>
                  <a:cubicBezTo>
                    <a:pt x="1897" y="312"/>
                    <a:pt x="1909" y="319"/>
                    <a:pt x="1920" y="326"/>
                  </a:cubicBezTo>
                  <a:lnTo>
                    <a:pt x="1920" y="326"/>
                  </a:lnTo>
                  <a:cubicBezTo>
                    <a:pt x="1923" y="328"/>
                    <a:pt x="1926" y="328"/>
                    <a:pt x="1928" y="331"/>
                  </a:cubicBezTo>
                  <a:lnTo>
                    <a:pt x="1928" y="331"/>
                  </a:lnTo>
                  <a:cubicBezTo>
                    <a:pt x="1938" y="336"/>
                    <a:pt x="1948" y="342"/>
                    <a:pt x="1958" y="349"/>
                  </a:cubicBezTo>
                  <a:lnTo>
                    <a:pt x="1958" y="349"/>
                  </a:lnTo>
                  <a:cubicBezTo>
                    <a:pt x="1960" y="350"/>
                    <a:pt x="1962" y="351"/>
                    <a:pt x="1964" y="353"/>
                  </a:cubicBezTo>
                  <a:lnTo>
                    <a:pt x="1964" y="353"/>
                  </a:lnTo>
                  <a:cubicBezTo>
                    <a:pt x="1976" y="360"/>
                    <a:pt x="1987" y="368"/>
                    <a:pt x="1997" y="376"/>
                  </a:cubicBezTo>
                  <a:lnTo>
                    <a:pt x="1997" y="376"/>
                  </a:lnTo>
                  <a:cubicBezTo>
                    <a:pt x="2000" y="377"/>
                    <a:pt x="2002" y="379"/>
                    <a:pt x="2005" y="381"/>
                  </a:cubicBezTo>
                  <a:lnTo>
                    <a:pt x="2005" y="381"/>
                  </a:lnTo>
                  <a:cubicBezTo>
                    <a:pt x="2015" y="387"/>
                    <a:pt x="2024" y="394"/>
                    <a:pt x="2034" y="402"/>
                  </a:cubicBezTo>
                  <a:lnTo>
                    <a:pt x="2034" y="402"/>
                  </a:lnTo>
                  <a:cubicBezTo>
                    <a:pt x="2036" y="402"/>
                    <a:pt x="2037" y="403"/>
                    <a:pt x="2039" y="405"/>
                  </a:cubicBezTo>
                  <a:lnTo>
                    <a:pt x="2039" y="405"/>
                  </a:lnTo>
                  <a:cubicBezTo>
                    <a:pt x="2050" y="413"/>
                    <a:pt x="2060" y="422"/>
                    <a:pt x="2070" y="430"/>
                  </a:cubicBezTo>
                  <a:lnTo>
                    <a:pt x="2070" y="430"/>
                  </a:lnTo>
                  <a:cubicBezTo>
                    <a:pt x="2073" y="431"/>
                    <a:pt x="2075" y="434"/>
                    <a:pt x="2077" y="436"/>
                  </a:cubicBezTo>
                  <a:lnTo>
                    <a:pt x="2077" y="436"/>
                  </a:lnTo>
                  <a:cubicBezTo>
                    <a:pt x="2087" y="444"/>
                    <a:pt x="2096" y="451"/>
                    <a:pt x="2105" y="459"/>
                  </a:cubicBezTo>
                  <a:lnTo>
                    <a:pt x="2105" y="459"/>
                  </a:lnTo>
                  <a:cubicBezTo>
                    <a:pt x="2107" y="460"/>
                    <a:pt x="2108" y="461"/>
                    <a:pt x="2109" y="463"/>
                  </a:cubicBezTo>
                  <a:lnTo>
                    <a:pt x="2109" y="463"/>
                  </a:lnTo>
                  <a:cubicBezTo>
                    <a:pt x="2119" y="471"/>
                    <a:pt x="2129" y="480"/>
                    <a:pt x="2138" y="489"/>
                  </a:cubicBezTo>
                  <a:lnTo>
                    <a:pt x="2138" y="489"/>
                  </a:lnTo>
                  <a:cubicBezTo>
                    <a:pt x="2141" y="491"/>
                    <a:pt x="2143" y="493"/>
                    <a:pt x="2144" y="495"/>
                  </a:cubicBezTo>
                  <a:lnTo>
                    <a:pt x="2144" y="495"/>
                  </a:lnTo>
                  <a:cubicBezTo>
                    <a:pt x="2157" y="507"/>
                    <a:pt x="2170" y="519"/>
                    <a:pt x="2182" y="531"/>
                  </a:cubicBezTo>
                  <a:lnTo>
                    <a:pt x="2182" y="531"/>
                  </a:lnTo>
                  <a:cubicBezTo>
                    <a:pt x="2184" y="533"/>
                    <a:pt x="2185" y="535"/>
                    <a:pt x="2187" y="537"/>
                  </a:cubicBezTo>
                  <a:lnTo>
                    <a:pt x="2187" y="537"/>
                  </a:lnTo>
                  <a:cubicBezTo>
                    <a:pt x="2199" y="550"/>
                    <a:pt x="2211" y="563"/>
                    <a:pt x="2223" y="576"/>
                  </a:cubicBezTo>
                  <a:lnTo>
                    <a:pt x="2223" y="576"/>
                  </a:lnTo>
                  <a:cubicBezTo>
                    <a:pt x="2224" y="578"/>
                    <a:pt x="2226" y="579"/>
                    <a:pt x="2228" y="581"/>
                  </a:cubicBezTo>
                  <a:lnTo>
                    <a:pt x="2228" y="581"/>
                  </a:lnTo>
                  <a:cubicBezTo>
                    <a:pt x="2239" y="594"/>
                    <a:pt x="2251" y="608"/>
                    <a:pt x="2261" y="621"/>
                  </a:cubicBezTo>
                  <a:lnTo>
                    <a:pt x="2261" y="621"/>
                  </a:lnTo>
                  <a:cubicBezTo>
                    <a:pt x="2263" y="623"/>
                    <a:pt x="2264" y="625"/>
                    <a:pt x="2265" y="627"/>
                  </a:cubicBezTo>
                  <a:lnTo>
                    <a:pt x="2265" y="627"/>
                  </a:lnTo>
                  <a:cubicBezTo>
                    <a:pt x="2277" y="641"/>
                    <a:pt x="2287" y="655"/>
                    <a:pt x="2298" y="669"/>
                  </a:cubicBezTo>
                  <a:lnTo>
                    <a:pt x="2298" y="669"/>
                  </a:lnTo>
                  <a:cubicBezTo>
                    <a:pt x="2299" y="671"/>
                    <a:pt x="2301" y="674"/>
                    <a:pt x="2303" y="677"/>
                  </a:cubicBezTo>
                  <a:lnTo>
                    <a:pt x="2303" y="677"/>
                  </a:lnTo>
                  <a:cubicBezTo>
                    <a:pt x="2308" y="684"/>
                    <a:pt x="2312" y="691"/>
                    <a:pt x="2318" y="698"/>
                  </a:cubicBezTo>
                  <a:lnTo>
                    <a:pt x="2318" y="698"/>
                  </a:lnTo>
                  <a:cubicBezTo>
                    <a:pt x="2319" y="700"/>
                    <a:pt x="2321" y="703"/>
                    <a:pt x="2323" y="706"/>
                  </a:cubicBezTo>
                  <a:lnTo>
                    <a:pt x="2323" y="706"/>
                  </a:lnTo>
                  <a:cubicBezTo>
                    <a:pt x="2330" y="715"/>
                    <a:pt x="2336" y="724"/>
                    <a:pt x="2342" y="735"/>
                  </a:cubicBezTo>
                  <a:lnTo>
                    <a:pt x="2342" y="735"/>
                  </a:lnTo>
                  <a:cubicBezTo>
                    <a:pt x="2343" y="737"/>
                    <a:pt x="2344" y="738"/>
                    <a:pt x="2344" y="739"/>
                  </a:cubicBezTo>
                  <a:lnTo>
                    <a:pt x="2344" y="739"/>
                  </a:lnTo>
                  <a:cubicBezTo>
                    <a:pt x="2350" y="748"/>
                    <a:pt x="2355" y="756"/>
                    <a:pt x="2360" y="765"/>
                  </a:cubicBezTo>
                  <a:lnTo>
                    <a:pt x="2360" y="765"/>
                  </a:lnTo>
                  <a:cubicBezTo>
                    <a:pt x="2362" y="768"/>
                    <a:pt x="2364" y="772"/>
                    <a:pt x="2365" y="774"/>
                  </a:cubicBezTo>
                  <a:lnTo>
                    <a:pt x="2365" y="774"/>
                  </a:lnTo>
                  <a:cubicBezTo>
                    <a:pt x="2370" y="782"/>
                    <a:pt x="2374" y="789"/>
                    <a:pt x="2378" y="796"/>
                  </a:cubicBezTo>
                  <a:lnTo>
                    <a:pt x="2378" y="796"/>
                  </a:lnTo>
                  <a:cubicBezTo>
                    <a:pt x="2380" y="799"/>
                    <a:pt x="2382" y="803"/>
                    <a:pt x="2383" y="806"/>
                  </a:cubicBezTo>
                  <a:lnTo>
                    <a:pt x="2383" y="806"/>
                  </a:lnTo>
                  <a:cubicBezTo>
                    <a:pt x="2386" y="812"/>
                    <a:pt x="2389" y="817"/>
                    <a:pt x="2391" y="821"/>
                  </a:cubicBezTo>
                  <a:lnTo>
                    <a:pt x="2391" y="821"/>
                  </a:lnTo>
                  <a:cubicBezTo>
                    <a:pt x="2393" y="826"/>
                    <a:pt x="2396" y="830"/>
                    <a:pt x="2397" y="833"/>
                  </a:cubicBezTo>
                  <a:lnTo>
                    <a:pt x="2397" y="833"/>
                  </a:lnTo>
                  <a:cubicBezTo>
                    <a:pt x="2400" y="839"/>
                    <a:pt x="2403" y="844"/>
                    <a:pt x="2405" y="849"/>
                  </a:cubicBezTo>
                  <a:lnTo>
                    <a:pt x="2405" y="849"/>
                  </a:lnTo>
                  <a:cubicBezTo>
                    <a:pt x="2407" y="854"/>
                    <a:pt x="2409" y="857"/>
                    <a:pt x="2411" y="861"/>
                  </a:cubicBezTo>
                  <a:lnTo>
                    <a:pt x="2411" y="861"/>
                  </a:lnTo>
                  <a:cubicBezTo>
                    <a:pt x="2413" y="866"/>
                    <a:pt x="2416" y="872"/>
                    <a:pt x="2418" y="878"/>
                  </a:cubicBezTo>
                  <a:lnTo>
                    <a:pt x="2418" y="878"/>
                  </a:lnTo>
                  <a:cubicBezTo>
                    <a:pt x="2420" y="881"/>
                    <a:pt x="2422" y="886"/>
                    <a:pt x="2424" y="889"/>
                  </a:cubicBezTo>
                  <a:lnTo>
                    <a:pt x="2424" y="889"/>
                  </a:lnTo>
                  <a:cubicBezTo>
                    <a:pt x="2426" y="895"/>
                    <a:pt x="2429" y="901"/>
                    <a:pt x="2432" y="907"/>
                  </a:cubicBezTo>
                  <a:lnTo>
                    <a:pt x="2432" y="907"/>
                  </a:lnTo>
                  <a:cubicBezTo>
                    <a:pt x="2433" y="911"/>
                    <a:pt x="2434" y="914"/>
                    <a:pt x="2436" y="918"/>
                  </a:cubicBezTo>
                  <a:lnTo>
                    <a:pt x="2436" y="918"/>
                  </a:lnTo>
                  <a:cubicBezTo>
                    <a:pt x="2438" y="921"/>
                    <a:pt x="2439" y="925"/>
                    <a:pt x="2440" y="928"/>
                  </a:cubicBezTo>
                  <a:lnTo>
                    <a:pt x="2440" y="928"/>
                  </a:lnTo>
                  <a:cubicBezTo>
                    <a:pt x="2442" y="934"/>
                    <a:pt x="2445" y="939"/>
                    <a:pt x="2446" y="945"/>
                  </a:cubicBezTo>
                  <a:lnTo>
                    <a:pt x="2446" y="945"/>
                  </a:lnTo>
                  <a:cubicBezTo>
                    <a:pt x="2448" y="949"/>
                    <a:pt x="2450" y="953"/>
                    <a:pt x="2450" y="957"/>
                  </a:cubicBezTo>
                  <a:lnTo>
                    <a:pt x="2450" y="957"/>
                  </a:lnTo>
                  <a:cubicBezTo>
                    <a:pt x="2453" y="962"/>
                    <a:pt x="2455" y="967"/>
                    <a:pt x="2457" y="973"/>
                  </a:cubicBezTo>
                  <a:lnTo>
                    <a:pt x="2457" y="973"/>
                  </a:lnTo>
                  <a:cubicBezTo>
                    <a:pt x="2458" y="977"/>
                    <a:pt x="2460" y="981"/>
                    <a:pt x="2461" y="985"/>
                  </a:cubicBezTo>
                  <a:lnTo>
                    <a:pt x="2461" y="985"/>
                  </a:lnTo>
                  <a:cubicBezTo>
                    <a:pt x="2463" y="990"/>
                    <a:pt x="2464" y="995"/>
                    <a:pt x="2466" y="1000"/>
                  </a:cubicBezTo>
                  <a:lnTo>
                    <a:pt x="2466" y="1000"/>
                  </a:lnTo>
                  <a:cubicBezTo>
                    <a:pt x="2467" y="1005"/>
                    <a:pt x="2469" y="1009"/>
                    <a:pt x="2470" y="1013"/>
                  </a:cubicBezTo>
                  <a:lnTo>
                    <a:pt x="2470" y="1013"/>
                  </a:lnTo>
                  <a:cubicBezTo>
                    <a:pt x="2471" y="1018"/>
                    <a:pt x="2473" y="1022"/>
                    <a:pt x="2474" y="1027"/>
                  </a:cubicBezTo>
                  <a:lnTo>
                    <a:pt x="2474" y="1027"/>
                  </a:lnTo>
                  <a:cubicBezTo>
                    <a:pt x="2479" y="1042"/>
                    <a:pt x="2483" y="1058"/>
                    <a:pt x="2487" y="1073"/>
                  </a:cubicBezTo>
                  <a:lnTo>
                    <a:pt x="2487" y="1073"/>
                  </a:lnTo>
                  <a:cubicBezTo>
                    <a:pt x="2488" y="1075"/>
                    <a:pt x="2489" y="1078"/>
                    <a:pt x="2489" y="1080"/>
                  </a:cubicBezTo>
                  <a:lnTo>
                    <a:pt x="2489" y="1080"/>
                  </a:lnTo>
                  <a:cubicBezTo>
                    <a:pt x="2493" y="1096"/>
                    <a:pt x="2497" y="1111"/>
                    <a:pt x="2499" y="1126"/>
                  </a:cubicBezTo>
                  <a:lnTo>
                    <a:pt x="2499" y="1126"/>
                  </a:lnTo>
                  <a:cubicBezTo>
                    <a:pt x="2500" y="1129"/>
                    <a:pt x="2501" y="1132"/>
                    <a:pt x="2501" y="1134"/>
                  </a:cubicBezTo>
                  <a:lnTo>
                    <a:pt x="2501" y="1134"/>
                  </a:lnTo>
                  <a:cubicBezTo>
                    <a:pt x="2505" y="1150"/>
                    <a:pt x="2507" y="1167"/>
                    <a:pt x="2510" y="1182"/>
                  </a:cubicBezTo>
                  <a:lnTo>
                    <a:pt x="2510" y="1182"/>
                  </a:lnTo>
                  <a:cubicBezTo>
                    <a:pt x="2510" y="1184"/>
                    <a:pt x="2510" y="1186"/>
                    <a:pt x="2511" y="1188"/>
                  </a:cubicBezTo>
                  <a:lnTo>
                    <a:pt x="2511" y="1188"/>
                  </a:lnTo>
                  <a:cubicBezTo>
                    <a:pt x="2513" y="1203"/>
                    <a:pt x="2515" y="1219"/>
                    <a:pt x="2517" y="1235"/>
                  </a:cubicBezTo>
                  <a:lnTo>
                    <a:pt x="2517" y="1235"/>
                  </a:lnTo>
                  <a:cubicBezTo>
                    <a:pt x="2517" y="1236"/>
                    <a:pt x="2517" y="1238"/>
                    <a:pt x="2518" y="1239"/>
                  </a:cubicBezTo>
                  <a:lnTo>
                    <a:pt x="2518" y="1239"/>
                  </a:lnTo>
                  <a:cubicBezTo>
                    <a:pt x="2518" y="1242"/>
                    <a:pt x="2518" y="1245"/>
                    <a:pt x="2518" y="1248"/>
                  </a:cubicBezTo>
                  <a:lnTo>
                    <a:pt x="2518" y="1248"/>
                  </a:lnTo>
                  <a:cubicBezTo>
                    <a:pt x="2518" y="1255"/>
                    <a:pt x="2520" y="1261"/>
                    <a:pt x="2520" y="1268"/>
                  </a:cubicBezTo>
                  <a:lnTo>
                    <a:pt x="2520" y="1268"/>
                  </a:lnTo>
                  <a:cubicBezTo>
                    <a:pt x="2520" y="1272"/>
                    <a:pt x="2520" y="1276"/>
                    <a:pt x="2521" y="1280"/>
                  </a:cubicBezTo>
                  <a:lnTo>
                    <a:pt x="2521" y="1280"/>
                  </a:lnTo>
                  <a:cubicBezTo>
                    <a:pt x="2521" y="1286"/>
                    <a:pt x="2522" y="1292"/>
                    <a:pt x="2522" y="1298"/>
                  </a:cubicBezTo>
                  <a:lnTo>
                    <a:pt x="2522" y="1298"/>
                  </a:lnTo>
                  <a:cubicBezTo>
                    <a:pt x="2522" y="1302"/>
                    <a:pt x="2522" y="1306"/>
                    <a:pt x="2523" y="1310"/>
                  </a:cubicBezTo>
                  <a:lnTo>
                    <a:pt x="2523" y="1310"/>
                  </a:lnTo>
                  <a:cubicBezTo>
                    <a:pt x="2523" y="1316"/>
                    <a:pt x="2523" y="1322"/>
                    <a:pt x="2523" y="1327"/>
                  </a:cubicBezTo>
                  <a:lnTo>
                    <a:pt x="2523" y="1327"/>
                  </a:lnTo>
                  <a:cubicBezTo>
                    <a:pt x="2524" y="1332"/>
                    <a:pt x="2524" y="1336"/>
                    <a:pt x="2524" y="1341"/>
                  </a:cubicBezTo>
                  <a:lnTo>
                    <a:pt x="2524" y="1341"/>
                  </a:lnTo>
                  <a:cubicBezTo>
                    <a:pt x="2524" y="1348"/>
                    <a:pt x="2524" y="1357"/>
                    <a:pt x="2524" y="1365"/>
                  </a:cubicBezTo>
                  <a:lnTo>
                    <a:pt x="2524" y="1219"/>
                  </a:lnTo>
                  <a:lnTo>
                    <a:pt x="2524" y="1219"/>
                  </a:lnTo>
                  <a:cubicBezTo>
                    <a:pt x="2524" y="1214"/>
                    <a:pt x="2524" y="1208"/>
                    <a:pt x="2524" y="1203"/>
                  </a:cubicBezTo>
                  <a:lnTo>
                    <a:pt x="2524" y="1203"/>
                  </a:lnTo>
                  <a:cubicBezTo>
                    <a:pt x="2524" y="1200"/>
                    <a:pt x="2524" y="1198"/>
                    <a:pt x="2524" y="1194"/>
                  </a:cubicBezTo>
                  <a:lnTo>
                    <a:pt x="2524" y="1194"/>
                  </a:lnTo>
                  <a:cubicBezTo>
                    <a:pt x="2524" y="1190"/>
                    <a:pt x="2524" y="1186"/>
                    <a:pt x="2523" y="1182"/>
                  </a:cubicBezTo>
                  <a:lnTo>
                    <a:pt x="2523" y="1182"/>
                  </a:lnTo>
                  <a:cubicBezTo>
                    <a:pt x="2523" y="1176"/>
                    <a:pt x="2523" y="1170"/>
                    <a:pt x="2523" y="1164"/>
                  </a:cubicBezTo>
                  <a:lnTo>
                    <a:pt x="2523" y="1164"/>
                  </a:lnTo>
                  <a:cubicBezTo>
                    <a:pt x="2522" y="1160"/>
                    <a:pt x="2522" y="1156"/>
                    <a:pt x="2522" y="1152"/>
                  </a:cubicBezTo>
                  <a:lnTo>
                    <a:pt x="2522" y="1152"/>
                  </a:lnTo>
                  <a:cubicBezTo>
                    <a:pt x="2522" y="1146"/>
                    <a:pt x="2521" y="1140"/>
                    <a:pt x="2521" y="1133"/>
                  </a:cubicBezTo>
                  <a:lnTo>
                    <a:pt x="2521" y="1133"/>
                  </a:lnTo>
                  <a:cubicBezTo>
                    <a:pt x="2520" y="1130"/>
                    <a:pt x="2520" y="1126"/>
                    <a:pt x="2520" y="1122"/>
                  </a:cubicBezTo>
                  <a:lnTo>
                    <a:pt x="2520" y="1122"/>
                  </a:lnTo>
                  <a:cubicBezTo>
                    <a:pt x="2520" y="1115"/>
                    <a:pt x="2518" y="1108"/>
                    <a:pt x="2518" y="1102"/>
                  </a:cubicBezTo>
                  <a:lnTo>
                    <a:pt x="2518" y="1102"/>
                  </a:lnTo>
                  <a:cubicBezTo>
                    <a:pt x="2518" y="1099"/>
                    <a:pt x="2518" y="1096"/>
                    <a:pt x="2518" y="1093"/>
                  </a:cubicBezTo>
                  <a:lnTo>
                    <a:pt x="2518" y="1093"/>
                  </a:lnTo>
                  <a:cubicBezTo>
                    <a:pt x="2517" y="1093"/>
                    <a:pt x="2517" y="1092"/>
                    <a:pt x="2517" y="1092"/>
                  </a:cubicBezTo>
                  <a:lnTo>
                    <a:pt x="2517" y="1092"/>
                  </a:lnTo>
                  <a:cubicBezTo>
                    <a:pt x="2517" y="1091"/>
                    <a:pt x="2517" y="1090"/>
                    <a:pt x="2517" y="1089"/>
                  </a:cubicBezTo>
                  <a:lnTo>
                    <a:pt x="2517" y="1089"/>
                  </a:lnTo>
                  <a:cubicBezTo>
                    <a:pt x="2515" y="1073"/>
                    <a:pt x="2513" y="1058"/>
                    <a:pt x="2511" y="1042"/>
                  </a:cubicBezTo>
                  <a:lnTo>
                    <a:pt x="2511" y="1042"/>
                  </a:lnTo>
                  <a:cubicBezTo>
                    <a:pt x="2510" y="1041"/>
                    <a:pt x="2510" y="1039"/>
                    <a:pt x="2510" y="1037"/>
                  </a:cubicBezTo>
                  <a:lnTo>
                    <a:pt x="2510" y="1037"/>
                  </a:lnTo>
                  <a:cubicBezTo>
                    <a:pt x="2507" y="1021"/>
                    <a:pt x="2505" y="1006"/>
                    <a:pt x="2501" y="990"/>
                  </a:cubicBezTo>
                  <a:lnTo>
                    <a:pt x="2501" y="990"/>
                  </a:lnTo>
                  <a:cubicBezTo>
                    <a:pt x="2501" y="988"/>
                    <a:pt x="2501" y="986"/>
                    <a:pt x="2500" y="985"/>
                  </a:cubicBezTo>
                  <a:lnTo>
                    <a:pt x="2500" y="985"/>
                  </a:lnTo>
                  <a:cubicBezTo>
                    <a:pt x="2500" y="984"/>
                    <a:pt x="2500" y="983"/>
                    <a:pt x="2499" y="981"/>
                  </a:cubicBezTo>
                  <a:lnTo>
                    <a:pt x="2499" y="981"/>
                  </a:lnTo>
                  <a:cubicBezTo>
                    <a:pt x="2497" y="966"/>
                    <a:pt x="2493" y="951"/>
                    <a:pt x="2489" y="935"/>
                  </a:cubicBezTo>
                  <a:lnTo>
                    <a:pt x="2489" y="935"/>
                  </a:lnTo>
                  <a:cubicBezTo>
                    <a:pt x="2489" y="932"/>
                    <a:pt x="2488" y="930"/>
                    <a:pt x="2487" y="928"/>
                  </a:cubicBezTo>
                  <a:lnTo>
                    <a:pt x="2487" y="928"/>
                  </a:lnTo>
                  <a:cubicBezTo>
                    <a:pt x="2483" y="912"/>
                    <a:pt x="2479" y="896"/>
                    <a:pt x="2474" y="881"/>
                  </a:cubicBezTo>
                  <a:lnTo>
                    <a:pt x="2474" y="881"/>
                  </a:lnTo>
                  <a:cubicBezTo>
                    <a:pt x="2474" y="880"/>
                    <a:pt x="2474" y="879"/>
                    <a:pt x="2474" y="879"/>
                  </a:cubicBezTo>
                  <a:lnTo>
                    <a:pt x="2474" y="879"/>
                  </a:lnTo>
                  <a:cubicBezTo>
                    <a:pt x="2472" y="874"/>
                    <a:pt x="2471" y="871"/>
                    <a:pt x="2470" y="867"/>
                  </a:cubicBezTo>
                  <a:lnTo>
                    <a:pt x="2470" y="867"/>
                  </a:lnTo>
                  <a:cubicBezTo>
                    <a:pt x="2469" y="863"/>
                    <a:pt x="2467" y="858"/>
                    <a:pt x="2466" y="854"/>
                  </a:cubicBezTo>
                  <a:lnTo>
                    <a:pt x="2466" y="854"/>
                  </a:lnTo>
                  <a:cubicBezTo>
                    <a:pt x="2464" y="849"/>
                    <a:pt x="2463" y="844"/>
                    <a:pt x="2461" y="839"/>
                  </a:cubicBezTo>
                  <a:lnTo>
                    <a:pt x="2461" y="839"/>
                  </a:lnTo>
                  <a:cubicBezTo>
                    <a:pt x="2460" y="834"/>
                    <a:pt x="2458" y="831"/>
                    <a:pt x="2457" y="826"/>
                  </a:cubicBezTo>
                  <a:lnTo>
                    <a:pt x="2457" y="826"/>
                  </a:lnTo>
                  <a:cubicBezTo>
                    <a:pt x="2455" y="821"/>
                    <a:pt x="2453" y="816"/>
                    <a:pt x="2450" y="811"/>
                  </a:cubicBezTo>
                  <a:lnTo>
                    <a:pt x="2450" y="811"/>
                  </a:lnTo>
                  <a:cubicBezTo>
                    <a:pt x="2450" y="806"/>
                    <a:pt x="2448" y="803"/>
                    <a:pt x="2446" y="798"/>
                  </a:cubicBezTo>
                  <a:lnTo>
                    <a:pt x="2446" y="798"/>
                  </a:lnTo>
                  <a:cubicBezTo>
                    <a:pt x="2445" y="794"/>
                    <a:pt x="2442" y="788"/>
                    <a:pt x="2440" y="782"/>
                  </a:cubicBezTo>
                  <a:lnTo>
                    <a:pt x="2440" y="782"/>
                  </a:lnTo>
                  <a:cubicBezTo>
                    <a:pt x="2439" y="779"/>
                    <a:pt x="2438" y="775"/>
                    <a:pt x="2436" y="772"/>
                  </a:cubicBezTo>
                  <a:lnTo>
                    <a:pt x="2436" y="772"/>
                  </a:lnTo>
                  <a:cubicBezTo>
                    <a:pt x="2436" y="771"/>
                    <a:pt x="2436" y="771"/>
                    <a:pt x="2435" y="771"/>
                  </a:cubicBezTo>
                  <a:lnTo>
                    <a:pt x="2435" y="771"/>
                  </a:lnTo>
                  <a:cubicBezTo>
                    <a:pt x="2434" y="767"/>
                    <a:pt x="2432" y="764"/>
                    <a:pt x="2432" y="761"/>
                  </a:cubicBezTo>
                  <a:lnTo>
                    <a:pt x="2432" y="761"/>
                  </a:lnTo>
                  <a:cubicBezTo>
                    <a:pt x="2429" y="755"/>
                    <a:pt x="2426" y="749"/>
                    <a:pt x="2424" y="743"/>
                  </a:cubicBezTo>
                  <a:lnTo>
                    <a:pt x="2424" y="743"/>
                  </a:lnTo>
                  <a:cubicBezTo>
                    <a:pt x="2422" y="739"/>
                    <a:pt x="2420" y="735"/>
                    <a:pt x="2418" y="731"/>
                  </a:cubicBezTo>
                  <a:lnTo>
                    <a:pt x="2418" y="731"/>
                  </a:lnTo>
                  <a:cubicBezTo>
                    <a:pt x="2416" y="726"/>
                    <a:pt x="2413" y="720"/>
                    <a:pt x="2411" y="715"/>
                  </a:cubicBezTo>
                  <a:lnTo>
                    <a:pt x="2411" y="715"/>
                  </a:lnTo>
                  <a:cubicBezTo>
                    <a:pt x="2409" y="712"/>
                    <a:pt x="2407" y="707"/>
                    <a:pt x="2405" y="703"/>
                  </a:cubicBezTo>
                  <a:lnTo>
                    <a:pt x="2405" y="703"/>
                  </a:lnTo>
                  <a:cubicBezTo>
                    <a:pt x="2403" y="698"/>
                    <a:pt x="2400" y="692"/>
                    <a:pt x="2397" y="687"/>
                  </a:cubicBezTo>
                  <a:lnTo>
                    <a:pt x="2397" y="687"/>
                  </a:lnTo>
                  <a:cubicBezTo>
                    <a:pt x="2396" y="684"/>
                    <a:pt x="2393" y="679"/>
                    <a:pt x="2391" y="676"/>
                  </a:cubicBezTo>
                  <a:lnTo>
                    <a:pt x="2391" y="676"/>
                  </a:lnTo>
                  <a:cubicBezTo>
                    <a:pt x="2389" y="671"/>
                    <a:pt x="2386" y="665"/>
                    <a:pt x="2383" y="660"/>
                  </a:cubicBezTo>
                  <a:lnTo>
                    <a:pt x="2383" y="660"/>
                  </a:lnTo>
                  <a:cubicBezTo>
                    <a:pt x="2383" y="659"/>
                    <a:pt x="2382" y="657"/>
                    <a:pt x="2381" y="656"/>
                  </a:cubicBezTo>
                  <a:lnTo>
                    <a:pt x="2381" y="656"/>
                  </a:lnTo>
                  <a:cubicBezTo>
                    <a:pt x="2380" y="654"/>
                    <a:pt x="2379" y="652"/>
                    <a:pt x="2378" y="650"/>
                  </a:cubicBezTo>
                  <a:lnTo>
                    <a:pt x="2378" y="650"/>
                  </a:lnTo>
                  <a:cubicBezTo>
                    <a:pt x="2374" y="643"/>
                    <a:pt x="2370" y="636"/>
                    <a:pt x="2365" y="628"/>
                  </a:cubicBezTo>
                  <a:lnTo>
                    <a:pt x="2365" y="628"/>
                  </a:lnTo>
                  <a:cubicBezTo>
                    <a:pt x="2364" y="625"/>
                    <a:pt x="2362" y="622"/>
                    <a:pt x="2360" y="618"/>
                  </a:cubicBezTo>
                  <a:lnTo>
                    <a:pt x="2360" y="618"/>
                  </a:lnTo>
                  <a:cubicBezTo>
                    <a:pt x="2355" y="611"/>
                    <a:pt x="2350" y="602"/>
                    <a:pt x="2344" y="593"/>
                  </a:cubicBezTo>
                  <a:lnTo>
                    <a:pt x="2344" y="593"/>
                  </a:lnTo>
                  <a:cubicBezTo>
                    <a:pt x="2344" y="592"/>
                    <a:pt x="2343" y="590"/>
                    <a:pt x="2342" y="589"/>
                  </a:cubicBezTo>
                  <a:lnTo>
                    <a:pt x="2342" y="589"/>
                  </a:lnTo>
                  <a:cubicBezTo>
                    <a:pt x="2336" y="579"/>
                    <a:pt x="2330" y="569"/>
                    <a:pt x="2323" y="559"/>
                  </a:cubicBezTo>
                  <a:lnTo>
                    <a:pt x="2323" y="559"/>
                  </a:lnTo>
                  <a:cubicBezTo>
                    <a:pt x="2321" y="557"/>
                    <a:pt x="2319" y="554"/>
                    <a:pt x="2318" y="551"/>
                  </a:cubicBezTo>
                  <a:lnTo>
                    <a:pt x="2318" y="551"/>
                  </a:lnTo>
                  <a:cubicBezTo>
                    <a:pt x="2312" y="544"/>
                    <a:pt x="2308" y="537"/>
                    <a:pt x="2303" y="530"/>
                  </a:cubicBezTo>
                  <a:lnTo>
                    <a:pt x="2303" y="530"/>
                  </a:lnTo>
                  <a:cubicBezTo>
                    <a:pt x="2302" y="529"/>
                    <a:pt x="2300" y="527"/>
                    <a:pt x="2299" y="525"/>
                  </a:cubicBezTo>
                  <a:lnTo>
                    <a:pt x="2299" y="525"/>
                  </a:lnTo>
                  <a:cubicBezTo>
                    <a:pt x="2298" y="525"/>
                    <a:pt x="2298" y="523"/>
                    <a:pt x="2298" y="523"/>
                  </a:cubicBezTo>
                  <a:lnTo>
                    <a:pt x="2298" y="523"/>
                  </a:lnTo>
                  <a:cubicBezTo>
                    <a:pt x="2287" y="509"/>
                    <a:pt x="2277" y="495"/>
                    <a:pt x="2265" y="481"/>
                  </a:cubicBezTo>
                  <a:lnTo>
                    <a:pt x="2265" y="481"/>
                  </a:lnTo>
                  <a:cubicBezTo>
                    <a:pt x="2264" y="479"/>
                    <a:pt x="2263" y="477"/>
                    <a:pt x="2261" y="475"/>
                  </a:cubicBezTo>
                  <a:lnTo>
                    <a:pt x="2261" y="475"/>
                  </a:lnTo>
                  <a:cubicBezTo>
                    <a:pt x="2251" y="462"/>
                    <a:pt x="2239" y="448"/>
                    <a:pt x="2228" y="435"/>
                  </a:cubicBezTo>
                  <a:lnTo>
                    <a:pt x="2228" y="435"/>
                  </a:lnTo>
                  <a:cubicBezTo>
                    <a:pt x="2226" y="433"/>
                    <a:pt x="2224" y="431"/>
                    <a:pt x="2223" y="430"/>
                  </a:cubicBezTo>
                  <a:lnTo>
                    <a:pt x="2223" y="430"/>
                  </a:lnTo>
                  <a:cubicBezTo>
                    <a:pt x="2211" y="416"/>
                    <a:pt x="2199" y="403"/>
                    <a:pt x="2187" y="391"/>
                  </a:cubicBezTo>
                  <a:lnTo>
                    <a:pt x="2187" y="391"/>
                  </a:lnTo>
                  <a:cubicBezTo>
                    <a:pt x="2185" y="389"/>
                    <a:pt x="2184" y="387"/>
                    <a:pt x="2182" y="385"/>
                  </a:cubicBezTo>
                  <a:lnTo>
                    <a:pt x="2182" y="385"/>
                  </a:lnTo>
                  <a:cubicBezTo>
                    <a:pt x="2170" y="373"/>
                    <a:pt x="2157" y="361"/>
                    <a:pt x="2144" y="349"/>
                  </a:cubicBezTo>
                  <a:lnTo>
                    <a:pt x="2144" y="349"/>
                  </a:lnTo>
                  <a:cubicBezTo>
                    <a:pt x="2143" y="348"/>
                    <a:pt x="2143" y="347"/>
                    <a:pt x="2142" y="346"/>
                  </a:cubicBezTo>
                  <a:lnTo>
                    <a:pt x="2142" y="346"/>
                  </a:lnTo>
                  <a:cubicBezTo>
                    <a:pt x="2141" y="345"/>
                    <a:pt x="2140" y="344"/>
                    <a:pt x="2138" y="343"/>
                  </a:cubicBezTo>
                  <a:lnTo>
                    <a:pt x="2138" y="343"/>
                  </a:lnTo>
                  <a:cubicBezTo>
                    <a:pt x="2129" y="334"/>
                    <a:pt x="2119" y="325"/>
                    <a:pt x="2109" y="317"/>
                  </a:cubicBezTo>
                  <a:lnTo>
                    <a:pt x="2109" y="317"/>
                  </a:lnTo>
                  <a:cubicBezTo>
                    <a:pt x="2108" y="316"/>
                    <a:pt x="2107" y="314"/>
                    <a:pt x="2105" y="313"/>
                  </a:cubicBezTo>
                  <a:lnTo>
                    <a:pt x="2105" y="313"/>
                  </a:lnTo>
                  <a:cubicBezTo>
                    <a:pt x="2096" y="305"/>
                    <a:pt x="2087" y="297"/>
                    <a:pt x="2077" y="289"/>
                  </a:cubicBezTo>
                  <a:lnTo>
                    <a:pt x="2077" y="289"/>
                  </a:lnTo>
                  <a:cubicBezTo>
                    <a:pt x="2075" y="288"/>
                    <a:pt x="2073" y="286"/>
                    <a:pt x="2070" y="283"/>
                  </a:cubicBezTo>
                  <a:lnTo>
                    <a:pt x="2070" y="283"/>
                  </a:lnTo>
                  <a:cubicBezTo>
                    <a:pt x="2060" y="275"/>
                    <a:pt x="2050" y="267"/>
                    <a:pt x="2039" y="259"/>
                  </a:cubicBezTo>
                  <a:lnTo>
                    <a:pt x="2039" y="259"/>
                  </a:lnTo>
                  <a:cubicBezTo>
                    <a:pt x="2037" y="258"/>
                    <a:pt x="2036" y="257"/>
                    <a:pt x="2034" y="255"/>
                  </a:cubicBezTo>
                  <a:lnTo>
                    <a:pt x="2034" y="255"/>
                  </a:lnTo>
                  <a:cubicBezTo>
                    <a:pt x="2024" y="249"/>
                    <a:pt x="2015" y="242"/>
                    <a:pt x="2005" y="235"/>
                  </a:cubicBezTo>
                  <a:lnTo>
                    <a:pt x="2005" y="235"/>
                  </a:lnTo>
                  <a:cubicBezTo>
                    <a:pt x="2002" y="233"/>
                    <a:pt x="2000" y="231"/>
                    <a:pt x="1997" y="229"/>
                  </a:cubicBezTo>
                  <a:lnTo>
                    <a:pt x="1997" y="229"/>
                  </a:lnTo>
                  <a:cubicBezTo>
                    <a:pt x="1987" y="222"/>
                    <a:pt x="1976" y="214"/>
                    <a:pt x="1964" y="207"/>
                  </a:cubicBezTo>
                  <a:lnTo>
                    <a:pt x="1964" y="207"/>
                  </a:lnTo>
                  <a:cubicBezTo>
                    <a:pt x="1962" y="206"/>
                    <a:pt x="1960" y="204"/>
                    <a:pt x="1958" y="202"/>
                  </a:cubicBezTo>
                  <a:lnTo>
                    <a:pt x="1958" y="202"/>
                  </a:lnTo>
                  <a:cubicBezTo>
                    <a:pt x="1948" y="197"/>
                    <a:pt x="1938" y="190"/>
                    <a:pt x="1928" y="184"/>
                  </a:cubicBezTo>
                  <a:lnTo>
                    <a:pt x="1928" y="184"/>
                  </a:lnTo>
                  <a:cubicBezTo>
                    <a:pt x="1926" y="183"/>
                    <a:pt x="1923" y="182"/>
                    <a:pt x="1920" y="180"/>
                  </a:cubicBezTo>
                  <a:lnTo>
                    <a:pt x="1920" y="180"/>
                  </a:lnTo>
                  <a:cubicBezTo>
                    <a:pt x="1909" y="173"/>
                    <a:pt x="1897" y="167"/>
                    <a:pt x="1886" y="160"/>
                  </a:cubicBezTo>
                  <a:lnTo>
                    <a:pt x="1886" y="160"/>
                  </a:lnTo>
                  <a:cubicBezTo>
                    <a:pt x="1883" y="159"/>
                    <a:pt x="1881" y="157"/>
                    <a:pt x="1879" y="156"/>
                  </a:cubicBezTo>
                  <a:lnTo>
                    <a:pt x="1879" y="156"/>
                  </a:lnTo>
                  <a:cubicBezTo>
                    <a:pt x="1868" y="150"/>
                    <a:pt x="1858" y="145"/>
                    <a:pt x="1848" y="140"/>
                  </a:cubicBezTo>
                  <a:lnTo>
                    <a:pt x="1848" y="140"/>
                  </a:lnTo>
                  <a:cubicBezTo>
                    <a:pt x="1846" y="139"/>
                    <a:pt x="1844" y="138"/>
                    <a:pt x="1842" y="137"/>
                  </a:cubicBezTo>
                  <a:lnTo>
                    <a:pt x="1842" y="137"/>
                  </a:lnTo>
                  <a:cubicBezTo>
                    <a:pt x="1842" y="137"/>
                    <a:pt x="1842" y="136"/>
                    <a:pt x="1841" y="136"/>
                  </a:cubicBezTo>
                  <a:lnTo>
                    <a:pt x="1841" y="136"/>
                  </a:lnTo>
                  <a:cubicBezTo>
                    <a:pt x="1825" y="128"/>
                    <a:pt x="1809" y="120"/>
                    <a:pt x="1793" y="113"/>
                  </a:cubicBezTo>
                  <a:lnTo>
                    <a:pt x="1793" y="113"/>
                  </a:lnTo>
                  <a:cubicBezTo>
                    <a:pt x="1791" y="113"/>
                    <a:pt x="1789" y="112"/>
                    <a:pt x="1786" y="111"/>
                  </a:cubicBezTo>
                  <a:lnTo>
                    <a:pt x="1786" y="111"/>
                  </a:lnTo>
                  <a:cubicBezTo>
                    <a:pt x="1771" y="104"/>
                    <a:pt x="1755" y="97"/>
                    <a:pt x="1739" y="91"/>
                  </a:cubicBezTo>
                  <a:lnTo>
                    <a:pt x="1739" y="91"/>
                  </a:lnTo>
                  <a:cubicBezTo>
                    <a:pt x="1737" y="90"/>
                    <a:pt x="1734" y="89"/>
                    <a:pt x="1732" y="88"/>
                  </a:cubicBezTo>
                  <a:lnTo>
                    <a:pt x="1732" y="88"/>
                  </a:lnTo>
                  <a:cubicBezTo>
                    <a:pt x="1716" y="82"/>
                    <a:pt x="1700" y="76"/>
                    <a:pt x="1683" y="70"/>
                  </a:cubicBezTo>
                  <a:lnTo>
                    <a:pt x="1683" y="70"/>
                  </a:lnTo>
                  <a:cubicBezTo>
                    <a:pt x="1681" y="69"/>
                    <a:pt x="1679" y="68"/>
                    <a:pt x="1676" y="67"/>
                  </a:cubicBezTo>
                  <a:lnTo>
                    <a:pt x="1676" y="67"/>
                  </a:lnTo>
                  <a:cubicBezTo>
                    <a:pt x="1659" y="62"/>
                    <a:pt x="1643" y="57"/>
                    <a:pt x="1627" y="53"/>
                  </a:cubicBezTo>
                  <a:lnTo>
                    <a:pt x="1627" y="53"/>
                  </a:lnTo>
                  <a:cubicBezTo>
                    <a:pt x="1625" y="52"/>
                    <a:pt x="1624" y="52"/>
                    <a:pt x="1623" y="51"/>
                  </a:cubicBezTo>
                  <a:lnTo>
                    <a:pt x="1623" y="51"/>
                  </a:lnTo>
                  <a:cubicBezTo>
                    <a:pt x="1620" y="51"/>
                    <a:pt x="1619" y="50"/>
                    <a:pt x="1617" y="49"/>
                  </a:cubicBezTo>
                  <a:lnTo>
                    <a:pt x="1617" y="49"/>
                  </a:lnTo>
                  <a:cubicBezTo>
                    <a:pt x="1608" y="48"/>
                    <a:pt x="1600" y="45"/>
                    <a:pt x="1592" y="43"/>
                  </a:cubicBezTo>
                  <a:lnTo>
                    <a:pt x="1592" y="43"/>
                  </a:lnTo>
                  <a:cubicBezTo>
                    <a:pt x="1589" y="42"/>
                    <a:pt x="1585" y="42"/>
                    <a:pt x="1581" y="41"/>
                  </a:cubicBezTo>
                  <a:lnTo>
                    <a:pt x="1581" y="41"/>
                  </a:lnTo>
                  <a:cubicBezTo>
                    <a:pt x="1570" y="37"/>
                    <a:pt x="1559" y="35"/>
                    <a:pt x="1546" y="32"/>
                  </a:cubicBezTo>
                  <a:lnTo>
                    <a:pt x="1546" y="32"/>
                  </a:lnTo>
                  <a:lnTo>
                    <a:pt x="1546" y="32"/>
                  </a:lnTo>
                  <a:lnTo>
                    <a:pt x="1546" y="32"/>
                  </a:lnTo>
                  <a:cubicBezTo>
                    <a:pt x="1534" y="29"/>
                    <a:pt x="1523" y="27"/>
                    <a:pt x="1512" y="25"/>
                  </a:cubicBezTo>
                  <a:lnTo>
                    <a:pt x="1512" y="25"/>
                  </a:lnTo>
                  <a:cubicBezTo>
                    <a:pt x="1508" y="24"/>
                    <a:pt x="1504" y="23"/>
                    <a:pt x="1500" y="22"/>
                  </a:cubicBezTo>
                  <a:lnTo>
                    <a:pt x="1500" y="22"/>
                  </a:lnTo>
                  <a:cubicBezTo>
                    <a:pt x="1492" y="21"/>
                    <a:pt x="1484" y="20"/>
                    <a:pt x="1475" y="18"/>
                  </a:cubicBezTo>
                  <a:lnTo>
                    <a:pt x="1475" y="18"/>
                  </a:lnTo>
                  <a:cubicBezTo>
                    <a:pt x="1473" y="18"/>
                    <a:pt x="1471" y="17"/>
                    <a:pt x="1469" y="17"/>
                  </a:cubicBezTo>
                  <a:lnTo>
                    <a:pt x="1469" y="17"/>
                  </a:lnTo>
                  <a:cubicBezTo>
                    <a:pt x="1467" y="17"/>
                    <a:pt x="1464" y="16"/>
                    <a:pt x="1462" y="16"/>
                  </a:cubicBezTo>
                  <a:lnTo>
                    <a:pt x="1462" y="16"/>
                  </a:lnTo>
                  <a:cubicBezTo>
                    <a:pt x="1456" y="15"/>
                    <a:pt x="1451" y="14"/>
                    <a:pt x="1446" y="14"/>
                  </a:cubicBezTo>
                  <a:lnTo>
                    <a:pt x="1446" y="14"/>
                  </a:lnTo>
                  <a:cubicBezTo>
                    <a:pt x="1440" y="13"/>
                    <a:pt x="1435" y="12"/>
                    <a:pt x="1430" y="12"/>
                  </a:cubicBezTo>
                  <a:lnTo>
                    <a:pt x="1430" y="12"/>
                  </a:lnTo>
                  <a:cubicBezTo>
                    <a:pt x="1425" y="11"/>
                    <a:pt x="1418" y="10"/>
                    <a:pt x="1413" y="9"/>
                  </a:cubicBezTo>
                  <a:lnTo>
                    <a:pt x="1413" y="9"/>
                  </a:lnTo>
                  <a:cubicBezTo>
                    <a:pt x="1408" y="9"/>
                    <a:pt x="1403" y="8"/>
                    <a:pt x="1397" y="7"/>
                  </a:cubicBezTo>
                  <a:lnTo>
                    <a:pt x="1397" y="7"/>
                  </a:lnTo>
                  <a:cubicBezTo>
                    <a:pt x="1393" y="7"/>
                    <a:pt x="1386" y="7"/>
                    <a:pt x="1381" y="6"/>
                  </a:cubicBezTo>
                  <a:lnTo>
                    <a:pt x="1381" y="6"/>
                  </a:lnTo>
                  <a:cubicBezTo>
                    <a:pt x="1376" y="6"/>
                    <a:pt x="1371" y="5"/>
                    <a:pt x="1365" y="5"/>
                  </a:cubicBezTo>
                  <a:lnTo>
                    <a:pt x="1365" y="5"/>
                  </a:lnTo>
                  <a:cubicBezTo>
                    <a:pt x="1360" y="4"/>
                    <a:pt x="1354" y="4"/>
                    <a:pt x="1349" y="4"/>
                  </a:cubicBezTo>
                  <a:lnTo>
                    <a:pt x="1349" y="4"/>
                  </a:lnTo>
                  <a:cubicBezTo>
                    <a:pt x="1345" y="3"/>
                    <a:pt x="1342" y="3"/>
                    <a:pt x="1338" y="3"/>
                  </a:cubicBezTo>
                  <a:lnTo>
                    <a:pt x="1338" y="3"/>
                  </a:lnTo>
                  <a:cubicBezTo>
                    <a:pt x="1337" y="3"/>
                    <a:pt x="1335" y="3"/>
                    <a:pt x="1333" y="3"/>
                  </a:cubicBezTo>
                  <a:lnTo>
                    <a:pt x="1333" y="3"/>
                  </a:lnTo>
                  <a:cubicBezTo>
                    <a:pt x="1326" y="2"/>
                    <a:pt x="1318" y="2"/>
                    <a:pt x="1310" y="1"/>
                  </a:cubicBezTo>
                  <a:lnTo>
                    <a:pt x="1310" y="1"/>
                  </a:lnTo>
                  <a:cubicBezTo>
                    <a:pt x="1305" y="1"/>
                    <a:pt x="1302" y="1"/>
                    <a:pt x="1298" y="1"/>
                  </a:cubicBezTo>
                  <a:lnTo>
                    <a:pt x="1298" y="1"/>
                  </a:lnTo>
                  <a:cubicBezTo>
                    <a:pt x="1286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1"/>
                    <a:pt x="1222" y="1"/>
                  </a:cubicBezTo>
                  <a:lnTo>
                    <a:pt x="1222" y="1"/>
                  </a:lnTo>
                  <a:cubicBezTo>
                    <a:pt x="1220" y="1"/>
                    <a:pt x="1219" y="1"/>
                    <a:pt x="1217" y="1"/>
                  </a:cubicBezTo>
                  <a:lnTo>
                    <a:pt x="1217" y="1"/>
                  </a:lnTo>
                  <a:cubicBezTo>
                    <a:pt x="1216" y="1"/>
                    <a:pt x="1214" y="1"/>
                    <a:pt x="1212" y="1"/>
                  </a:cubicBezTo>
                  <a:lnTo>
                    <a:pt x="1212" y="1"/>
                  </a:lnTo>
                  <a:cubicBezTo>
                    <a:pt x="1196" y="2"/>
                    <a:pt x="1178" y="3"/>
                    <a:pt x="1162" y="5"/>
                  </a:cubicBezTo>
                  <a:lnTo>
                    <a:pt x="1162" y="5"/>
                  </a:lnTo>
                  <a:cubicBezTo>
                    <a:pt x="1159" y="5"/>
                    <a:pt x="1157" y="5"/>
                    <a:pt x="1156" y="5"/>
                  </a:cubicBezTo>
                  <a:lnTo>
                    <a:pt x="1156" y="5"/>
                  </a:lnTo>
                  <a:cubicBezTo>
                    <a:pt x="1138" y="7"/>
                    <a:pt x="1122" y="8"/>
                    <a:pt x="1104" y="10"/>
                  </a:cubicBezTo>
                  <a:lnTo>
                    <a:pt x="1104" y="10"/>
                  </a:lnTo>
                  <a:cubicBezTo>
                    <a:pt x="1104" y="10"/>
                    <a:pt x="1104" y="10"/>
                    <a:pt x="1103" y="10"/>
                  </a:cubicBezTo>
                  <a:lnTo>
                    <a:pt x="1103" y="10"/>
                  </a:lnTo>
                  <a:cubicBezTo>
                    <a:pt x="1103" y="10"/>
                    <a:pt x="1103" y="10"/>
                    <a:pt x="1102" y="10"/>
                  </a:cubicBezTo>
                  <a:lnTo>
                    <a:pt x="1102" y="10"/>
                  </a:lnTo>
                  <a:cubicBezTo>
                    <a:pt x="1085" y="13"/>
                    <a:pt x="1069" y="15"/>
                    <a:pt x="1051" y="18"/>
                  </a:cubicBezTo>
                  <a:lnTo>
                    <a:pt x="1051" y="18"/>
                  </a:lnTo>
                  <a:cubicBezTo>
                    <a:pt x="1050" y="18"/>
                    <a:pt x="1047" y="19"/>
                    <a:pt x="1044" y="19"/>
                  </a:cubicBezTo>
                  <a:lnTo>
                    <a:pt x="1044" y="19"/>
                  </a:lnTo>
                  <a:cubicBezTo>
                    <a:pt x="1028" y="21"/>
                    <a:pt x="1012" y="25"/>
                    <a:pt x="997" y="28"/>
                  </a:cubicBezTo>
                  <a:lnTo>
                    <a:pt x="997" y="28"/>
                  </a:lnTo>
                  <a:cubicBezTo>
                    <a:pt x="995" y="28"/>
                    <a:pt x="993" y="28"/>
                    <a:pt x="992" y="28"/>
                  </a:cubicBezTo>
                  <a:lnTo>
                    <a:pt x="992" y="28"/>
                  </a:lnTo>
                  <a:cubicBezTo>
                    <a:pt x="990" y="29"/>
                    <a:pt x="990" y="29"/>
                    <a:pt x="988" y="29"/>
                  </a:cubicBezTo>
                  <a:lnTo>
                    <a:pt x="988" y="29"/>
                  </a:lnTo>
                  <a:cubicBezTo>
                    <a:pt x="971" y="33"/>
                    <a:pt x="955" y="37"/>
                    <a:pt x="940" y="41"/>
                  </a:cubicBezTo>
                  <a:lnTo>
                    <a:pt x="940" y="41"/>
                  </a:lnTo>
                  <a:cubicBezTo>
                    <a:pt x="937" y="42"/>
                    <a:pt x="935" y="42"/>
                    <a:pt x="932" y="43"/>
                  </a:cubicBezTo>
                  <a:lnTo>
                    <a:pt x="932" y="43"/>
                  </a:lnTo>
                  <a:cubicBezTo>
                    <a:pt x="916" y="48"/>
                    <a:pt x="900" y="52"/>
                    <a:pt x="883" y="56"/>
                  </a:cubicBezTo>
                  <a:lnTo>
                    <a:pt x="883" y="56"/>
                  </a:lnTo>
                  <a:cubicBezTo>
                    <a:pt x="882" y="56"/>
                    <a:pt x="882" y="57"/>
                    <a:pt x="881" y="57"/>
                  </a:cubicBezTo>
                  <a:lnTo>
                    <a:pt x="881" y="57"/>
                  </a:lnTo>
                  <a:cubicBezTo>
                    <a:pt x="877" y="58"/>
                    <a:pt x="873" y="60"/>
                    <a:pt x="868" y="61"/>
                  </a:cubicBezTo>
                  <a:lnTo>
                    <a:pt x="868" y="61"/>
                  </a:lnTo>
                  <a:cubicBezTo>
                    <a:pt x="864" y="62"/>
                    <a:pt x="860" y="64"/>
                    <a:pt x="856" y="66"/>
                  </a:cubicBezTo>
                  <a:lnTo>
                    <a:pt x="856" y="66"/>
                  </a:lnTo>
                  <a:cubicBezTo>
                    <a:pt x="849" y="67"/>
                    <a:pt x="844" y="69"/>
                    <a:pt x="839" y="71"/>
                  </a:cubicBezTo>
                  <a:lnTo>
                    <a:pt x="839" y="71"/>
                  </a:lnTo>
                  <a:cubicBezTo>
                    <a:pt x="835" y="72"/>
                    <a:pt x="830" y="74"/>
                    <a:pt x="827" y="75"/>
                  </a:cubicBezTo>
                  <a:lnTo>
                    <a:pt x="827" y="75"/>
                  </a:lnTo>
                  <a:cubicBezTo>
                    <a:pt x="821" y="77"/>
                    <a:pt x="815" y="79"/>
                    <a:pt x="810" y="81"/>
                  </a:cubicBezTo>
                  <a:lnTo>
                    <a:pt x="810" y="81"/>
                  </a:lnTo>
                  <a:cubicBezTo>
                    <a:pt x="806" y="82"/>
                    <a:pt x="803" y="84"/>
                    <a:pt x="798" y="86"/>
                  </a:cubicBezTo>
                  <a:lnTo>
                    <a:pt x="798" y="86"/>
                  </a:lnTo>
                  <a:cubicBezTo>
                    <a:pt x="792" y="88"/>
                    <a:pt x="787" y="90"/>
                    <a:pt x="782" y="92"/>
                  </a:cubicBezTo>
                  <a:lnTo>
                    <a:pt x="782" y="92"/>
                  </a:lnTo>
                  <a:cubicBezTo>
                    <a:pt x="777" y="94"/>
                    <a:pt x="774" y="95"/>
                    <a:pt x="770" y="97"/>
                  </a:cubicBezTo>
                  <a:lnTo>
                    <a:pt x="770" y="97"/>
                  </a:lnTo>
                  <a:cubicBezTo>
                    <a:pt x="769" y="97"/>
                    <a:pt x="769" y="97"/>
                    <a:pt x="769" y="97"/>
                  </a:cubicBezTo>
                  <a:lnTo>
                    <a:pt x="769" y="97"/>
                  </a:lnTo>
                  <a:cubicBezTo>
                    <a:pt x="767" y="98"/>
                    <a:pt x="765" y="99"/>
                    <a:pt x="762" y="100"/>
                  </a:cubicBezTo>
                  <a:lnTo>
                    <a:pt x="762" y="100"/>
                  </a:lnTo>
                  <a:cubicBezTo>
                    <a:pt x="754" y="103"/>
                    <a:pt x="747" y="106"/>
                    <a:pt x="740" y="109"/>
                  </a:cubicBezTo>
                  <a:lnTo>
                    <a:pt x="740" y="109"/>
                  </a:lnTo>
                  <a:cubicBezTo>
                    <a:pt x="736" y="111"/>
                    <a:pt x="733" y="113"/>
                    <a:pt x="729" y="115"/>
                  </a:cubicBezTo>
                  <a:lnTo>
                    <a:pt x="729" y="115"/>
                  </a:lnTo>
                  <a:cubicBezTo>
                    <a:pt x="723" y="117"/>
                    <a:pt x="716" y="120"/>
                    <a:pt x="710" y="123"/>
                  </a:cubicBezTo>
                  <a:lnTo>
                    <a:pt x="710" y="123"/>
                  </a:lnTo>
                  <a:cubicBezTo>
                    <a:pt x="707" y="125"/>
                    <a:pt x="702" y="127"/>
                    <a:pt x="699" y="128"/>
                  </a:cubicBezTo>
                  <a:lnTo>
                    <a:pt x="699" y="128"/>
                  </a:lnTo>
                  <a:cubicBezTo>
                    <a:pt x="693" y="131"/>
                    <a:pt x="687" y="134"/>
                    <a:pt x="681" y="137"/>
                  </a:cubicBezTo>
                  <a:lnTo>
                    <a:pt x="681" y="137"/>
                  </a:lnTo>
                  <a:cubicBezTo>
                    <a:pt x="677" y="139"/>
                    <a:pt x="673" y="141"/>
                    <a:pt x="669" y="143"/>
                  </a:cubicBezTo>
                  <a:lnTo>
                    <a:pt x="669" y="143"/>
                  </a:lnTo>
                  <a:cubicBezTo>
                    <a:pt x="664" y="146"/>
                    <a:pt x="658" y="149"/>
                    <a:pt x="652" y="152"/>
                  </a:cubicBezTo>
                  <a:lnTo>
                    <a:pt x="652" y="152"/>
                  </a:lnTo>
                  <a:cubicBezTo>
                    <a:pt x="651" y="153"/>
                    <a:pt x="648" y="154"/>
                    <a:pt x="647" y="155"/>
                  </a:cubicBezTo>
                  <a:lnTo>
                    <a:pt x="647" y="155"/>
                  </a:lnTo>
                  <a:cubicBezTo>
                    <a:pt x="645" y="156"/>
                    <a:pt x="643" y="157"/>
                    <a:pt x="641" y="158"/>
                  </a:cubicBezTo>
                  <a:lnTo>
                    <a:pt x="641" y="158"/>
                  </a:lnTo>
                  <a:cubicBezTo>
                    <a:pt x="633" y="162"/>
                    <a:pt x="623" y="168"/>
                    <a:pt x="614" y="173"/>
                  </a:cubicBezTo>
                  <a:lnTo>
                    <a:pt x="614" y="173"/>
                  </a:lnTo>
                  <a:cubicBezTo>
                    <a:pt x="613" y="175"/>
                    <a:pt x="611" y="176"/>
                    <a:pt x="609" y="176"/>
                  </a:cubicBezTo>
                  <a:lnTo>
                    <a:pt x="609" y="176"/>
                  </a:lnTo>
                  <a:cubicBezTo>
                    <a:pt x="599" y="183"/>
                    <a:pt x="588" y="188"/>
                    <a:pt x="578" y="195"/>
                  </a:cubicBezTo>
                  <a:lnTo>
                    <a:pt x="578" y="195"/>
                  </a:lnTo>
                  <a:cubicBezTo>
                    <a:pt x="575" y="197"/>
                    <a:pt x="572" y="199"/>
                    <a:pt x="569" y="201"/>
                  </a:cubicBezTo>
                  <a:lnTo>
                    <a:pt x="569" y="201"/>
                  </a:lnTo>
                  <a:cubicBezTo>
                    <a:pt x="561" y="206"/>
                    <a:pt x="553" y="211"/>
                    <a:pt x="546" y="216"/>
                  </a:cubicBezTo>
                  <a:lnTo>
                    <a:pt x="546" y="216"/>
                  </a:lnTo>
                  <a:cubicBezTo>
                    <a:pt x="543" y="218"/>
                    <a:pt x="539" y="220"/>
                    <a:pt x="537" y="222"/>
                  </a:cubicBezTo>
                  <a:lnTo>
                    <a:pt x="537" y="222"/>
                  </a:lnTo>
                  <a:cubicBezTo>
                    <a:pt x="527" y="229"/>
                    <a:pt x="517" y="236"/>
                    <a:pt x="506" y="243"/>
                  </a:cubicBezTo>
                  <a:lnTo>
                    <a:pt x="506" y="243"/>
                  </a:lnTo>
                  <a:lnTo>
                    <a:pt x="506" y="243"/>
                  </a:lnTo>
                  <a:lnTo>
                    <a:pt x="506" y="243"/>
                  </a:lnTo>
                  <a:cubicBezTo>
                    <a:pt x="506" y="243"/>
                    <a:pt x="506" y="243"/>
                    <a:pt x="505" y="244"/>
                  </a:cubicBezTo>
                  <a:lnTo>
                    <a:pt x="505" y="244"/>
                  </a:lnTo>
                  <a:cubicBezTo>
                    <a:pt x="497" y="250"/>
                    <a:pt x="488" y="257"/>
                    <a:pt x="480" y="262"/>
                  </a:cubicBezTo>
                  <a:lnTo>
                    <a:pt x="480" y="262"/>
                  </a:lnTo>
                  <a:cubicBezTo>
                    <a:pt x="477" y="265"/>
                    <a:pt x="474" y="267"/>
                    <a:pt x="472" y="269"/>
                  </a:cubicBezTo>
                  <a:lnTo>
                    <a:pt x="472" y="269"/>
                  </a:lnTo>
                  <a:cubicBezTo>
                    <a:pt x="465" y="274"/>
                    <a:pt x="460" y="278"/>
                    <a:pt x="454" y="283"/>
                  </a:cubicBezTo>
                  <a:lnTo>
                    <a:pt x="454" y="283"/>
                  </a:lnTo>
                  <a:cubicBezTo>
                    <a:pt x="451" y="286"/>
                    <a:pt x="447" y="289"/>
                    <a:pt x="445" y="291"/>
                  </a:cubicBezTo>
                  <a:lnTo>
                    <a:pt x="445" y="291"/>
                  </a:lnTo>
                  <a:cubicBezTo>
                    <a:pt x="439" y="296"/>
                    <a:pt x="433" y="300"/>
                    <a:pt x="428" y="304"/>
                  </a:cubicBezTo>
                  <a:lnTo>
                    <a:pt x="428" y="304"/>
                  </a:lnTo>
                  <a:cubicBezTo>
                    <a:pt x="425" y="307"/>
                    <a:pt x="422" y="310"/>
                    <a:pt x="419" y="313"/>
                  </a:cubicBezTo>
                  <a:lnTo>
                    <a:pt x="419" y="313"/>
                  </a:lnTo>
                  <a:cubicBezTo>
                    <a:pt x="413" y="317"/>
                    <a:pt x="408" y="322"/>
                    <a:pt x="403" y="327"/>
                  </a:cubicBezTo>
                  <a:lnTo>
                    <a:pt x="403" y="327"/>
                  </a:lnTo>
                  <a:cubicBezTo>
                    <a:pt x="400" y="329"/>
                    <a:pt x="397" y="332"/>
                    <a:pt x="394" y="335"/>
                  </a:cubicBezTo>
                  <a:lnTo>
                    <a:pt x="394" y="335"/>
                  </a:lnTo>
                  <a:cubicBezTo>
                    <a:pt x="387" y="341"/>
                    <a:pt x="381" y="347"/>
                    <a:pt x="374" y="353"/>
                  </a:cubicBezTo>
                  <a:lnTo>
                    <a:pt x="374" y="353"/>
                  </a:lnTo>
                  <a:cubicBezTo>
                    <a:pt x="373" y="355"/>
                    <a:pt x="372" y="356"/>
                    <a:pt x="370" y="357"/>
                  </a:cubicBezTo>
                  <a:lnTo>
                    <a:pt x="370" y="357"/>
                  </a:lnTo>
                  <a:cubicBezTo>
                    <a:pt x="362" y="365"/>
                    <a:pt x="354" y="372"/>
                    <a:pt x="346" y="380"/>
                  </a:cubicBezTo>
                  <a:lnTo>
                    <a:pt x="346" y="380"/>
                  </a:lnTo>
                  <a:cubicBezTo>
                    <a:pt x="344" y="383"/>
                    <a:pt x="342" y="385"/>
                    <a:pt x="340" y="387"/>
                  </a:cubicBezTo>
                  <a:lnTo>
                    <a:pt x="340" y="387"/>
                  </a:lnTo>
                  <a:cubicBezTo>
                    <a:pt x="335" y="393"/>
                    <a:pt x="329" y="398"/>
                    <a:pt x="324" y="404"/>
                  </a:cubicBezTo>
                  <a:lnTo>
                    <a:pt x="324" y="404"/>
                  </a:lnTo>
                  <a:cubicBezTo>
                    <a:pt x="321" y="407"/>
                    <a:pt x="319" y="409"/>
                    <a:pt x="316" y="413"/>
                  </a:cubicBezTo>
                  <a:lnTo>
                    <a:pt x="316" y="413"/>
                  </a:lnTo>
                  <a:cubicBezTo>
                    <a:pt x="312" y="418"/>
                    <a:pt x="306" y="423"/>
                    <a:pt x="302" y="429"/>
                  </a:cubicBezTo>
                  <a:lnTo>
                    <a:pt x="302" y="429"/>
                  </a:lnTo>
                  <a:cubicBezTo>
                    <a:pt x="299" y="431"/>
                    <a:pt x="296" y="435"/>
                    <a:pt x="293" y="438"/>
                  </a:cubicBezTo>
                  <a:lnTo>
                    <a:pt x="293" y="438"/>
                  </a:lnTo>
                  <a:cubicBezTo>
                    <a:pt x="289" y="444"/>
                    <a:pt x="284" y="449"/>
                    <a:pt x="280" y="454"/>
                  </a:cubicBezTo>
                  <a:lnTo>
                    <a:pt x="280" y="454"/>
                  </a:lnTo>
                  <a:cubicBezTo>
                    <a:pt x="277" y="458"/>
                    <a:pt x="275" y="460"/>
                    <a:pt x="273" y="463"/>
                  </a:cubicBezTo>
                  <a:lnTo>
                    <a:pt x="273" y="463"/>
                  </a:lnTo>
                  <a:cubicBezTo>
                    <a:pt x="267" y="470"/>
                    <a:pt x="262" y="476"/>
                    <a:pt x="258" y="482"/>
                  </a:cubicBezTo>
                  <a:lnTo>
                    <a:pt x="258" y="482"/>
                  </a:lnTo>
                  <a:cubicBezTo>
                    <a:pt x="255" y="484"/>
                    <a:pt x="253" y="486"/>
                    <a:pt x="252" y="489"/>
                  </a:cubicBezTo>
                  <a:lnTo>
                    <a:pt x="252" y="489"/>
                  </a:lnTo>
                  <a:cubicBezTo>
                    <a:pt x="245" y="497"/>
                    <a:pt x="238" y="506"/>
                    <a:pt x="232" y="515"/>
                  </a:cubicBezTo>
                  <a:lnTo>
                    <a:pt x="232" y="515"/>
                  </a:lnTo>
                  <a:cubicBezTo>
                    <a:pt x="231" y="516"/>
                    <a:pt x="230" y="518"/>
                    <a:pt x="228" y="520"/>
                  </a:cubicBezTo>
                  <a:lnTo>
                    <a:pt x="228" y="520"/>
                  </a:lnTo>
                  <a:cubicBezTo>
                    <a:pt x="223" y="528"/>
                    <a:pt x="217" y="535"/>
                    <a:pt x="213" y="542"/>
                  </a:cubicBezTo>
                  <a:lnTo>
                    <a:pt x="213" y="542"/>
                  </a:lnTo>
                  <a:cubicBezTo>
                    <a:pt x="210" y="544"/>
                    <a:pt x="209" y="548"/>
                    <a:pt x="206" y="551"/>
                  </a:cubicBezTo>
                  <a:lnTo>
                    <a:pt x="206" y="551"/>
                  </a:lnTo>
                  <a:cubicBezTo>
                    <a:pt x="203" y="558"/>
                    <a:pt x="199" y="563"/>
                    <a:pt x="195" y="569"/>
                  </a:cubicBezTo>
                  <a:lnTo>
                    <a:pt x="195" y="569"/>
                  </a:lnTo>
                  <a:cubicBezTo>
                    <a:pt x="192" y="572"/>
                    <a:pt x="189" y="576"/>
                    <a:pt x="188" y="579"/>
                  </a:cubicBezTo>
                  <a:lnTo>
                    <a:pt x="188" y="579"/>
                  </a:lnTo>
                  <a:cubicBezTo>
                    <a:pt x="184" y="585"/>
                    <a:pt x="180" y="592"/>
                    <a:pt x="177" y="597"/>
                  </a:cubicBezTo>
                  <a:lnTo>
                    <a:pt x="177" y="597"/>
                  </a:lnTo>
                  <a:cubicBezTo>
                    <a:pt x="175" y="601"/>
                    <a:pt x="172" y="604"/>
                    <a:pt x="171" y="608"/>
                  </a:cubicBezTo>
                  <a:lnTo>
                    <a:pt x="171" y="608"/>
                  </a:lnTo>
                  <a:cubicBezTo>
                    <a:pt x="166" y="614"/>
                    <a:pt x="163" y="620"/>
                    <a:pt x="159" y="627"/>
                  </a:cubicBezTo>
                  <a:lnTo>
                    <a:pt x="159" y="627"/>
                  </a:lnTo>
                  <a:cubicBezTo>
                    <a:pt x="157" y="630"/>
                    <a:pt x="155" y="633"/>
                    <a:pt x="154" y="636"/>
                  </a:cubicBezTo>
                  <a:lnTo>
                    <a:pt x="154" y="636"/>
                  </a:lnTo>
                  <a:cubicBezTo>
                    <a:pt x="148" y="645"/>
                    <a:pt x="143" y="655"/>
                    <a:pt x="137" y="664"/>
                  </a:cubicBezTo>
                  <a:lnTo>
                    <a:pt x="137" y="664"/>
                  </a:lnTo>
                  <a:cubicBezTo>
                    <a:pt x="137" y="665"/>
                    <a:pt x="137" y="665"/>
                    <a:pt x="137" y="665"/>
                  </a:cubicBezTo>
                  <a:lnTo>
                    <a:pt x="137" y="665"/>
                  </a:lnTo>
                  <a:cubicBezTo>
                    <a:pt x="132" y="675"/>
                    <a:pt x="128" y="685"/>
                    <a:pt x="122" y="694"/>
                  </a:cubicBezTo>
                  <a:lnTo>
                    <a:pt x="122" y="694"/>
                  </a:lnTo>
                  <a:cubicBezTo>
                    <a:pt x="121" y="698"/>
                    <a:pt x="120" y="700"/>
                    <a:pt x="118" y="704"/>
                  </a:cubicBezTo>
                  <a:lnTo>
                    <a:pt x="118" y="704"/>
                  </a:lnTo>
                  <a:cubicBezTo>
                    <a:pt x="115" y="710"/>
                    <a:pt x="111" y="717"/>
                    <a:pt x="109" y="724"/>
                  </a:cubicBezTo>
                  <a:lnTo>
                    <a:pt x="109" y="724"/>
                  </a:lnTo>
                  <a:cubicBezTo>
                    <a:pt x="107" y="727"/>
                    <a:pt x="105" y="731"/>
                    <a:pt x="104" y="735"/>
                  </a:cubicBezTo>
                  <a:lnTo>
                    <a:pt x="104" y="735"/>
                  </a:lnTo>
                  <a:cubicBezTo>
                    <a:pt x="101" y="741"/>
                    <a:pt x="97" y="748"/>
                    <a:pt x="95" y="754"/>
                  </a:cubicBezTo>
                  <a:lnTo>
                    <a:pt x="95" y="754"/>
                  </a:lnTo>
                  <a:cubicBezTo>
                    <a:pt x="93" y="759"/>
                    <a:pt x="92" y="762"/>
                    <a:pt x="90" y="766"/>
                  </a:cubicBezTo>
                  <a:lnTo>
                    <a:pt x="90" y="766"/>
                  </a:lnTo>
                  <a:cubicBezTo>
                    <a:pt x="87" y="773"/>
                    <a:pt x="84" y="780"/>
                    <a:pt x="82" y="787"/>
                  </a:cubicBezTo>
                  <a:lnTo>
                    <a:pt x="82" y="787"/>
                  </a:lnTo>
                  <a:cubicBezTo>
                    <a:pt x="81" y="790"/>
                    <a:pt x="79" y="794"/>
                    <a:pt x="78" y="797"/>
                  </a:cubicBezTo>
                  <a:lnTo>
                    <a:pt x="78" y="797"/>
                  </a:lnTo>
                  <a:cubicBezTo>
                    <a:pt x="75" y="805"/>
                    <a:pt x="71" y="813"/>
                    <a:pt x="69" y="822"/>
                  </a:cubicBezTo>
                  <a:lnTo>
                    <a:pt x="69" y="822"/>
                  </a:lnTo>
                  <a:cubicBezTo>
                    <a:pt x="68" y="824"/>
                    <a:pt x="67" y="826"/>
                    <a:pt x="66" y="828"/>
                  </a:cubicBezTo>
                  <a:lnTo>
                    <a:pt x="66" y="828"/>
                  </a:lnTo>
                  <a:cubicBezTo>
                    <a:pt x="62" y="839"/>
                    <a:pt x="59" y="849"/>
                    <a:pt x="55" y="859"/>
                  </a:cubicBezTo>
                  <a:lnTo>
                    <a:pt x="55" y="859"/>
                  </a:lnTo>
                  <a:cubicBezTo>
                    <a:pt x="55" y="862"/>
                    <a:pt x="54" y="865"/>
                    <a:pt x="53" y="868"/>
                  </a:cubicBezTo>
                  <a:lnTo>
                    <a:pt x="53" y="868"/>
                  </a:lnTo>
                  <a:cubicBezTo>
                    <a:pt x="51" y="876"/>
                    <a:pt x="49" y="884"/>
                    <a:pt x="46" y="891"/>
                  </a:cubicBezTo>
                  <a:lnTo>
                    <a:pt x="46" y="891"/>
                  </a:lnTo>
                  <a:cubicBezTo>
                    <a:pt x="45" y="895"/>
                    <a:pt x="44" y="899"/>
                    <a:pt x="43" y="903"/>
                  </a:cubicBezTo>
                  <a:lnTo>
                    <a:pt x="43" y="903"/>
                  </a:lnTo>
                  <a:cubicBezTo>
                    <a:pt x="41" y="910"/>
                    <a:pt x="39" y="917"/>
                    <a:pt x="37" y="924"/>
                  </a:cubicBezTo>
                  <a:lnTo>
                    <a:pt x="37" y="924"/>
                  </a:lnTo>
                  <a:cubicBezTo>
                    <a:pt x="37" y="928"/>
                    <a:pt x="36" y="932"/>
                    <a:pt x="34" y="936"/>
                  </a:cubicBezTo>
                  <a:lnTo>
                    <a:pt x="34" y="936"/>
                  </a:lnTo>
                  <a:cubicBezTo>
                    <a:pt x="32" y="943"/>
                    <a:pt x="30" y="950"/>
                    <a:pt x="30" y="957"/>
                  </a:cubicBezTo>
                  <a:lnTo>
                    <a:pt x="30" y="957"/>
                  </a:lnTo>
                  <a:cubicBezTo>
                    <a:pt x="29" y="961"/>
                    <a:pt x="28" y="965"/>
                    <a:pt x="27" y="969"/>
                  </a:cubicBezTo>
                  <a:lnTo>
                    <a:pt x="27" y="969"/>
                  </a:lnTo>
                  <a:cubicBezTo>
                    <a:pt x="25" y="977"/>
                    <a:pt x="23" y="985"/>
                    <a:pt x="22" y="993"/>
                  </a:cubicBezTo>
                  <a:lnTo>
                    <a:pt x="22" y="993"/>
                  </a:lnTo>
                  <a:cubicBezTo>
                    <a:pt x="21" y="996"/>
                    <a:pt x="21" y="999"/>
                    <a:pt x="20" y="1002"/>
                  </a:cubicBezTo>
                  <a:lnTo>
                    <a:pt x="20" y="1002"/>
                  </a:lnTo>
                  <a:cubicBezTo>
                    <a:pt x="18" y="1013"/>
                    <a:pt x="16" y="1024"/>
                    <a:pt x="14" y="1035"/>
                  </a:cubicBezTo>
                  <a:lnTo>
                    <a:pt x="14" y="1035"/>
                  </a:lnTo>
                  <a:cubicBezTo>
                    <a:pt x="14" y="1037"/>
                    <a:pt x="14" y="1040"/>
                    <a:pt x="13" y="1042"/>
                  </a:cubicBezTo>
                  <a:lnTo>
                    <a:pt x="13" y="1042"/>
                  </a:lnTo>
                  <a:cubicBezTo>
                    <a:pt x="12" y="1051"/>
                    <a:pt x="10" y="1060"/>
                    <a:pt x="9" y="1068"/>
                  </a:cubicBezTo>
                  <a:lnTo>
                    <a:pt x="9" y="1068"/>
                  </a:lnTo>
                  <a:cubicBezTo>
                    <a:pt x="9" y="1073"/>
                    <a:pt x="9" y="1075"/>
                    <a:pt x="8" y="1079"/>
                  </a:cubicBezTo>
                  <a:lnTo>
                    <a:pt x="8" y="1079"/>
                  </a:lnTo>
                  <a:cubicBezTo>
                    <a:pt x="7" y="1087"/>
                    <a:pt x="6" y="1094"/>
                    <a:pt x="5" y="1102"/>
                  </a:cubicBezTo>
                  <a:lnTo>
                    <a:pt x="5" y="1102"/>
                  </a:lnTo>
                  <a:cubicBezTo>
                    <a:pt x="5" y="1107"/>
                    <a:pt x="5" y="1111"/>
                    <a:pt x="4" y="1114"/>
                  </a:cubicBezTo>
                  <a:lnTo>
                    <a:pt x="4" y="1114"/>
                  </a:lnTo>
                  <a:cubicBezTo>
                    <a:pt x="3" y="1122"/>
                    <a:pt x="3" y="1129"/>
                    <a:pt x="2" y="1137"/>
                  </a:cubicBezTo>
                  <a:lnTo>
                    <a:pt x="2" y="1137"/>
                  </a:lnTo>
                  <a:cubicBezTo>
                    <a:pt x="2" y="1140"/>
                    <a:pt x="2" y="1145"/>
                    <a:pt x="2" y="1149"/>
                  </a:cubicBezTo>
                  <a:lnTo>
                    <a:pt x="2" y="1149"/>
                  </a:lnTo>
                  <a:cubicBezTo>
                    <a:pt x="2" y="1157"/>
                    <a:pt x="1" y="1165"/>
                    <a:pt x="1" y="1173"/>
                  </a:cubicBezTo>
                  <a:lnTo>
                    <a:pt x="1" y="1173"/>
                  </a:lnTo>
                  <a:cubicBezTo>
                    <a:pt x="1" y="1177"/>
                    <a:pt x="1" y="1181"/>
                    <a:pt x="0" y="1184"/>
                  </a:cubicBezTo>
                  <a:lnTo>
                    <a:pt x="0" y="1184"/>
                  </a:lnTo>
                  <a:cubicBezTo>
                    <a:pt x="0" y="1195"/>
                    <a:pt x="0" y="1207"/>
                    <a:pt x="0" y="1219"/>
                  </a:cubicBezTo>
                  <a:lnTo>
                    <a:pt x="0" y="1365"/>
                  </a:lnTo>
                  <a:lnTo>
                    <a:pt x="0" y="1365"/>
                  </a:lnTo>
                  <a:cubicBezTo>
                    <a:pt x="0" y="1354"/>
                    <a:pt x="0" y="1341"/>
                    <a:pt x="0" y="1330"/>
                  </a:cubicBezTo>
                  <a:lnTo>
                    <a:pt x="0" y="1330"/>
                  </a:lnTo>
                  <a:cubicBezTo>
                    <a:pt x="1" y="1327"/>
                    <a:pt x="1" y="1322"/>
                    <a:pt x="1" y="1319"/>
                  </a:cubicBezTo>
                  <a:lnTo>
                    <a:pt x="1" y="1319"/>
                  </a:lnTo>
                  <a:cubicBezTo>
                    <a:pt x="1" y="1311"/>
                    <a:pt x="2" y="1303"/>
                    <a:pt x="2" y="1295"/>
                  </a:cubicBezTo>
                  <a:lnTo>
                    <a:pt x="2" y="1295"/>
                  </a:lnTo>
                  <a:cubicBezTo>
                    <a:pt x="2" y="1291"/>
                    <a:pt x="2" y="1287"/>
                    <a:pt x="2" y="1282"/>
                  </a:cubicBezTo>
                  <a:lnTo>
                    <a:pt x="2" y="1282"/>
                  </a:lnTo>
                  <a:cubicBezTo>
                    <a:pt x="3" y="1275"/>
                    <a:pt x="3" y="1268"/>
                    <a:pt x="4" y="1260"/>
                  </a:cubicBezTo>
                  <a:lnTo>
                    <a:pt x="4" y="1260"/>
                  </a:lnTo>
                  <a:cubicBezTo>
                    <a:pt x="5" y="1256"/>
                    <a:pt x="5" y="1252"/>
                    <a:pt x="5" y="1248"/>
                  </a:cubicBezTo>
                  <a:lnTo>
                    <a:pt x="5" y="1248"/>
                  </a:lnTo>
                  <a:cubicBezTo>
                    <a:pt x="6" y="1241"/>
                    <a:pt x="7" y="1233"/>
                    <a:pt x="8" y="1226"/>
                  </a:cubicBezTo>
                  <a:lnTo>
                    <a:pt x="8" y="1226"/>
                  </a:lnTo>
                  <a:cubicBezTo>
                    <a:pt x="9" y="1221"/>
                    <a:pt x="9" y="1218"/>
                    <a:pt x="9" y="1214"/>
                  </a:cubicBezTo>
                  <a:lnTo>
                    <a:pt x="9" y="1214"/>
                  </a:lnTo>
                  <a:cubicBezTo>
                    <a:pt x="10" y="1205"/>
                    <a:pt x="12" y="1196"/>
                    <a:pt x="13" y="1186"/>
                  </a:cubicBezTo>
                  <a:lnTo>
                    <a:pt x="13" y="1186"/>
                  </a:lnTo>
                  <a:cubicBezTo>
                    <a:pt x="14" y="1185"/>
                    <a:pt x="14" y="1182"/>
                    <a:pt x="14" y="1181"/>
                  </a:cubicBezTo>
                  <a:lnTo>
                    <a:pt x="14" y="1181"/>
                  </a:lnTo>
                  <a:cubicBezTo>
                    <a:pt x="16" y="1169"/>
                    <a:pt x="18" y="1158"/>
                    <a:pt x="20" y="1147"/>
                  </a:cubicBezTo>
                  <a:lnTo>
                    <a:pt x="20" y="1147"/>
                  </a:lnTo>
                  <a:cubicBezTo>
                    <a:pt x="21" y="1144"/>
                    <a:pt x="21" y="1141"/>
                    <a:pt x="22" y="1138"/>
                  </a:cubicBezTo>
                  <a:lnTo>
                    <a:pt x="22" y="1138"/>
                  </a:lnTo>
                  <a:cubicBezTo>
                    <a:pt x="23" y="1130"/>
                    <a:pt x="25" y="1122"/>
                    <a:pt x="27" y="1114"/>
                  </a:cubicBezTo>
                  <a:lnTo>
                    <a:pt x="27" y="1114"/>
                  </a:lnTo>
                  <a:cubicBezTo>
                    <a:pt x="28" y="1110"/>
                    <a:pt x="29" y="1106"/>
                    <a:pt x="30" y="1102"/>
                  </a:cubicBezTo>
                  <a:lnTo>
                    <a:pt x="30" y="1102"/>
                  </a:lnTo>
                  <a:cubicBezTo>
                    <a:pt x="30" y="1095"/>
                    <a:pt x="32" y="1088"/>
                    <a:pt x="34" y="1081"/>
                  </a:cubicBezTo>
                  <a:lnTo>
                    <a:pt x="34" y="1081"/>
                  </a:lnTo>
                  <a:cubicBezTo>
                    <a:pt x="36" y="1077"/>
                    <a:pt x="37" y="1073"/>
                    <a:pt x="37" y="1070"/>
                  </a:cubicBezTo>
                  <a:lnTo>
                    <a:pt x="37" y="1070"/>
                  </a:lnTo>
                  <a:cubicBezTo>
                    <a:pt x="39" y="1063"/>
                    <a:pt x="41" y="1056"/>
                    <a:pt x="43" y="1049"/>
                  </a:cubicBezTo>
                  <a:lnTo>
                    <a:pt x="43" y="1049"/>
                  </a:lnTo>
                  <a:cubicBezTo>
                    <a:pt x="44" y="1045"/>
                    <a:pt x="45" y="1041"/>
                    <a:pt x="46" y="1037"/>
                  </a:cubicBezTo>
                  <a:lnTo>
                    <a:pt x="46" y="1037"/>
                  </a:lnTo>
                  <a:cubicBezTo>
                    <a:pt x="49" y="1029"/>
                    <a:pt x="51" y="1022"/>
                    <a:pt x="53" y="1014"/>
                  </a:cubicBezTo>
                  <a:lnTo>
                    <a:pt x="53" y="1014"/>
                  </a:lnTo>
                  <a:cubicBezTo>
                    <a:pt x="54" y="1011"/>
                    <a:pt x="55" y="1008"/>
                    <a:pt x="55" y="1006"/>
                  </a:cubicBezTo>
                  <a:lnTo>
                    <a:pt x="55" y="1006"/>
                  </a:lnTo>
                  <a:cubicBezTo>
                    <a:pt x="59" y="995"/>
                    <a:pt x="62" y="984"/>
                    <a:pt x="66" y="974"/>
                  </a:cubicBezTo>
                  <a:lnTo>
                    <a:pt x="66" y="974"/>
                  </a:lnTo>
                  <a:cubicBezTo>
                    <a:pt x="67" y="972"/>
                    <a:pt x="68" y="970"/>
                    <a:pt x="69" y="968"/>
                  </a:cubicBezTo>
                  <a:lnTo>
                    <a:pt x="69" y="968"/>
                  </a:lnTo>
                  <a:cubicBezTo>
                    <a:pt x="71" y="960"/>
                    <a:pt x="75" y="951"/>
                    <a:pt x="78" y="943"/>
                  </a:cubicBezTo>
                  <a:lnTo>
                    <a:pt x="78" y="943"/>
                  </a:lnTo>
                  <a:cubicBezTo>
                    <a:pt x="79" y="939"/>
                    <a:pt x="81" y="936"/>
                    <a:pt x="82" y="932"/>
                  </a:cubicBezTo>
                  <a:lnTo>
                    <a:pt x="82" y="932"/>
                  </a:lnTo>
                  <a:cubicBezTo>
                    <a:pt x="84" y="925"/>
                    <a:pt x="87" y="918"/>
                    <a:pt x="90" y="912"/>
                  </a:cubicBezTo>
                  <a:lnTo>
                    <a:pt x="90" y="912"/>
                  </a:lnTo>
                  <a:cubicBezTo>
                    <a:pt x="92" y="908"/>
                    <a:pt x="93" y="905"/>
                    <a:pt x="95" y="900"/>
                  </a:cubicBezTo>
                  <a:lnTo>
                    <a:pt x="95" y="900"/>
                  </a:lnTo>
                  <a:cubicBezTo>
                    <a:pt x="97" y="894"/>
                    <a:pt x="101" y="887"/>
                    <a:pt x="104" y="881"/>
                  </a:cubicBezTo>
                  <a:lnTo>
                    <a:pt x="104" y="881"/>
                  </a:lnTo>
                  <a:cubicBezTo>
                    <a:pt x="105" y="878"/>
                    <a:pt x="107" y="873"/>
                    <a:pt x="109" y="870"/>
                  </a:cubicBezTo>
                  <a:lnTo>
                    <a:pt x="109" y="870"/>
                  </a:lnTo>
                  <a:cubicBezTo>
                    <a:pt x="111" y="863"/>
                    <a:pt x="115" y="856"/>
                    <a:pt x="118" y="850"/>
                  </a:cubicBezTo>
                  <a:lnTo>
                    <a:pt x="118" y="850"/>
                  </a:lnTo>
                  <a:cubicBezTo>
                    <a:pt x="120" y="847"/>
                    <a:pt x="121" y="843"/>
                    <a:pt x="122" y="840"/>
                  </a:cubicBezTo>
                  <a:lnTo>
                    <a:pt x="122" y="840"/>
                  </a:lnTo>
                  <a:cubicBezTo>
                    <a:pt x="128" y="831"/>
                    <a:pt x="132" y="821"/>
                    <a:pt x="137" y="812"/>
                  </a:cubicBezTo>
                  <a:lnTo>
                    <a:pt x="137" y="812"/>
                  </a:lnTo>
                  <a:cubicBezTo>
                    <a:pt x="137" y="812"/>
                    <a:pt x="137" y="812"/>
                    <a:pt x="137" y="811"/>
                  </a:cubicBezTo>
                  <a:lnTo>
                    <a:pt x="137" y="811"/>
                  </a:lnTo>
                  <a:cubicBezTo>
                    <a:pt x="143" y="801"/>
                    <a:pt x="148" y="791"/>
                    <a:pt x="154" y="782"/>
                  </a:cubicBezTo>
                  <a:lnTo>
                    <a:pt x="154" y="782"/>
                  </a:lnTo>
                  <a:cubicBezTo>
                    <a:pt x="155" y="780"/>
                    <a:pt x="157" y="776"/>
                    <a:pt x="159" y="773"/>
                  </a:cubicBezTo>
                  <a:lnTo>
                    <a:pt x="159" y="773"/>
                  </a:lnTo>
                  <a:cubicBezTo>
                    <a:pt x="163" y="766"/>
                    <a:pt x="166" y="760"/>
                    <a:pt x="171" y="754"/>
                  </a:cubicBezTo>
                  <a:lnTo>
                    <a:pt x="171" y="754"/>
                  </a:lnTo>
                  <a:cubicBezTo>
                    <a:pt x="172" y="750"/>
                    <a:pt x="174" y="747"/>
                    <a:pt x="177" y="744"/>
                  </a:cubicBezTo>
                  <a:lnTo>
                    <a:pt x="177" y="744"/>
                  </a:lnTo>
                  <a:cubicBezTo>
                    <a:pt x="180" y="738"/>
                    <a:pt x="184" y="731"/>
                    <a:pt x="188" y="725"/>
                  </a:cubicBezTo>
                  <a:lnTo>
                    <a:pt x="188" y="725"/>
                  </a:lnTo>
                  <a:cubicBezTo>
                    <a:pt x="189" y="722"/>
                    <a:pt x="192" y="719"/>
                    <a:pt x="195" y="715"/>
                  </a:cubicBezTo>
                  <a:lnTo>
                    <a:pt x="195" y="715"/>
                  </a:lnTo>
                  <a:cubicBezTo>
                    <a:pt x="199" y="709"/>
                    <a:pt x="203" y="703"/>
                    <a:pt x="206" y="698"/>
                  </a:cubicBezTo>
                  <a:lnTo>
                    <a:pt x="206" y="698"/>
                  </a:lnTo>
                  <a:cubicBezTo>
                    <a:pt x="209" y="694"/>
                    <a:pt x="210" y="691"/>
                    <a:pt x="213" y="688"/>
                  </a:cubicBezTo>
                  <a:lnTo>
                    <a:pt x="213" y="688"/>
                  </a:lnTo>
                  <a:cubicBezTo>
                    <a:pt x="217" y="681"/>
                    <a:pt x="223" y="673"/>
                    <a:pt x="228" y="666"/>
                  </a:cubicBezTo>
                  <a:lnTo>
                    <a:pt x="228" y="666"/>
                  </a:lnTo>
                  <a:cubicBezTo>
                    <a:pt x="230" y="664"/>
                    <a:pt x="231" y="663"/>
                    <a:pt x="232" y="661"/>
                  </a:cubicBezTo>
                  <a:lnTo>
                    <a:pt x="232" y="661"/>
                  </a:lnTo>
                  <a:cubicBezTo>
                    <a:pt x="238" y="652"/>
                    <a:pt x="245" y="644"/>
                    <a:pt x="252" y="635"/>
                  </a:cubicBezTo>
                  <a:lnTo>
                    <a:pt x="252" y="635"/>
                  </a:lnTo>
                  <a:cubicBezTo>
                    <a:pt x="253" y="632"/>
                    <a:pt x="255" y="631"/>
                    <a:pt x="258" y="628"/>
                  </a:cubicBezTo>
                  <a:lnTo>
                    <a:pt x="258" y="628"/>
                  </a:lnTo>
                  <a:cubicBezTo>
                    <a:pt x="262" y="622"/>
                    <a:pt x="267" y="616"/>
                    <a:pt x="273" y="610"/>
                  </a:cubicBezTo>
                  <a:lnTo>
                    <a:pt x="273" y="610"/>
                  </a:lnTo>
                  <a:cubicBezTo>
                    <a:pt x="275" y="606"/>
                    <a:pt x="277" y="604"/>
                    <a:pt x="280" y="600"/>
                  </a:cubicBezTo>
                  <a:lnTo>
                    <a:pt x="280" y="600"/>
                  </a:lnTo>
                  <a:cubicBezTo>
                    <a:pt x="284" y="595"/>
                    <a:pt x="289" y="590"/>
                    <a:pt x="293" y="585"/>
                  </a:cubicBezTo>
                  <a:lnTo>
                    <a:pt x="293" y="585"/>
                  </a:lnTo>
                  <a:cubicBezTo>
                    <a:pt x="296" y="581"/>
                    <a:pt x="299" y="578"/>
                    <a:pt x="302" y="575"/>
                  </a:cubicBezTo>
                  <a:lnTo>
                    <a:pt x="302" y="575"/>
                  </a:lnTo>
                  <a:cubicBezTo>
                    <a:pt x="306" y="570"/>
                    <a:pt x="312" y="564"/>
                    <a:pt x="316" y="559"/>
                  </a:cubicBezTo>
                  <a:lnTo>
                    <a:pt x="316" y="559"/>
                  </a:lnTo>
                  <a:cubicBezTo>
                    <a:pt x="319" y="556"/>
                    <a:pt x="321" y="553"/>
                    <a:pt x="324" y="550"/>
                  </a:cubicBezTo>
                  <a:lnTo>
                    <a:pt x="324" y="550"/>
                  </a:lnTo>
                  <a:cubicBezTo>
                    <a:pt x="329" y="544"/>
                    <a:pt x="335" y="538"/>
                    <a:pt x="340" y="533"/>
                  </a:cubicBezTo>
                  <a:lnTo>
                    <a:pt x="340" y="533"/>
                  </a:lnTo>
                  <a:cubicBezTo>
                    <a:pt x="342" y="530"/>
                    <a:pt x="344" y="529"/>
                    <a:pt x="346" y="526"/>
                  </a:cubicBezTo>
                  <a:lnTo>
                    <a:pt x="346" y="526"/>
                  </a:lnTo>
                  <a:cubicBezTo>
                    <a:pt x="354" y="518"/>
                    <a:pt x="362" y="511"/>
                    <a:pt x="370" y="504"/>
                  </a:cubicBezTo>
                  <a:lnTo>
                    <a:pt x="370" y="504"/>
                  </a:lnTo>
                  <a:cubicBezTo>
                    <a:pt x="372" y="502"/>
                    <a:pt x="373" y="501"/>
                    <a:pt x="374" y="499"/>
                  </a:cubicBezTo>
                  <a:lnTo>
                    <a:pt x="374" y="499"/>
                  </a:lnTo>
                  <a:cubicBezTo>
                    <a:pt x="381" y="493"/>
                    <a:pt x="387" y="487"/>
                    <a:pt x="394" y="481"/>
                  </a:cubicBezTo>
                  <a:lnTo>
                    <a:pt x="394" y="481"/>
                  </a:lnTo>
                  <a:cubicBezTo>
                    <a:pt x="397" y="478"/>
                    <a:pt x="400" y="476"/>
                    <a:pt x="403" y="473"/>
                  </a:cubicBezTo>
                  <a:lnTo>
                    <a:pt x="403" y="473"/>
                  </a:lnTo>
                  <a:cubicBezTo>
                    <a:pt x="408" y="469"/>
                    <a:pt x="413" y="463"/>
                    <a:pt x="419" y="459"/>
                  </a:cubicBezTo>
                  <a:lnTo>
                    <a:pt x="419" y="459"/>
                  </a:lnTo>
                  <a:cubicBezTo>
                    <a:pt x="422" y="456"/>
                    <a:pt x="425" y="453"/>
                    <a:pt x="428" y="451"/>
                  </a:cubicBezTo>
                  <a:lnTo>
                    <a:pt x="428" y="451"/>
                  </a:lnTo>
                  <a:cubicBezTo>
                    <a:pt x="433" y="446"/>
                    <a:pt x="439" y="442"/>
                    <a:pt x="445" y="437"/>
                  </a:cubicBezTo>
                  <a:lnTo>
                    <a:pt x="445" y="437"/>
                  </a:lnTo>
                  <a:cubicBezTo>
                    <a:pt x="447" y="435"/>
                    <a:pt x="451" y="432"/>
                    <a:pt x="454" y="430"/>
                  </a:cubicBezTo>
                  <a:lnTo>
                    <a:pt x="454" y="430"/>
                  </a:lnTo>
                  <a:cubicBezTo>
                    <a:pt x="460" y="424"/>
                    <a:pt x="465" y="420"/>
                    <a:pt x="472" y="416"/>
                  </a:cubicBezTo>
                  <a:lnTo>
                    <a:pt x="472" y="416"/>
                  </a:lnTo>
                  <a:cubicBezTo>
                    <a:pt x="474" y="413"/>
                    <a:pt x="477" y="411"/>
                    <a:pt x="480" y="409"/>
                  </a:cubicBezTo>
                  <a:lnTo>
                    <a:pt x="480" y="409"/>
                  </a:lnTo>
                  <a:cubicBezTo>
                    <a:pt x="488" y="402"/>
                    <a:pt x="497" y="396"/>
                    <a:pt x="506" y="391"/>
                  </a:cubicBezTo>
                  <a:lnTo>
                    <a:pt x="506" y="391"/>
                  </a:lnTo>
                  <a:cubicBezTo>
                    <a:pt x="506" y="389"/>
                    <a:pt x="506" y="389"/>
                    <a:pt x="506" y="389"/>
                  </a:cubicBezTo>
                  <a:lnTo>
                    <a:pt x="506" y="389"/>
                  </a:lnTo>
                  <a:cubicBezTo>
                    <a:pt x="517" y="382"/>
                    <a:pt x="527" y="375"/>
                    <a:pt x="537" y="368"/>
                  </a:cubicBezTo>
                  <a:lnTo>
                    <a:pt x="537" y="368"/>
                  </a:lnTo>
                  <a:cubicBezTo>
                    <a:pt x="539" y="366"/>
                    <a:pt x="543" y="364"/>
                    <a:pt x="546" y="362"/>
                  </a:cubicBezTo>
                  <a:lnTo>
                    <a:pt x="546" y="362"/>
                  </a:lnTo>
                  <a:cubicBezTo>
                    <a:pt x="553" y="356"/>
                    <a:pt x="561" y="352"/>
                    <a:pt x="569" y="347"/>
                  </a:cubicBezTo>
                  <a:lnTo>
                    <a:pt x="569" y="347"/>
                  </a:lnTo>
                  <a:cubicBezTo>
                    <a:pt x="572" y="345"/>
                    <a:pt x="575" y="343"/>
                    <a:pt x="578" y="342"/>
                  </a:cubicBezTo>
                  <a:lnTo>
                    <a:pt x="578" y="342"/>
                  </a:lnTo>
                  <a:cubicBezTo>
                    <a:pt x="588" y="335"/>
                    <a:pt x="599" y="328"/>
                    <a:pt x="609" y="322"/>
                  </a:cubicBezTo>
                  <a:lnTo>
                    <a:pt x="609" y="322"/>
                  </a:lnTo>
                  <a:cubicBezTo>
                    <a:pt x="611" y="321"/>
                    <a:pt x="613" y="320"/>
                    <a:pt x="614" y="319"/>
                  </a:cubicBezTo>
                  <a:lnTo>
                    <a:pt x="614" y="319"/>
                  </a:lnTo>
                  <a:cubicBezTo>
                    <a:pt x="623" y="314"/>
                    <a:pt x="633" y="309"/>
                    <a:pt x="641" y="304"/>
                  </a:cubicBezTo>
                  <a:lnTo>
                    <a:pt x="641" y="304"/>
                  </a:lnTo>
                  <a:cubicBezTo>
                    <a:pt x="646" y="302"/>
                    <a:pt x="649" y="300"/>
                    <a:pt x="652" y="298"/>
                  </a:cubicBezTo>
                  <a:lnTo>
                    <a:pt x="652" y="298"/>
                  </a:lnTo>
                  <a:cubicBezTo>
                    <a:pt x="658" y="295"/>
                    <a:pt x="664" y="292"/>
                    <a:pt x="669" y="289"/>
                  </a:cubicBezTo>
                  <a:lnTo>
                    <a:pt x="669" y="289"/>
                  </a:lnTo>
                  <a:cubicBezTo>
                    <a:pt x="673" y="287"/>
                    <a:pt x="677" y="285"/>
                    <a:pt x="681" y="283"/>
                  </a:cubicBezTo>
                  <a:lnTo>
                    <a:pt x="681" y="283"/>
                  </a:lnTo>
                  <a:cubicBezTo>
                    <a:pt x="687" y="280"/>
                    <a:pt x="693" y="277"/>
                    <a:pt x="699" y="275"/>
                  </a:cubicBezTo>
                  <a:lnTo>
                    <a:pt x="699" y="275"/>
                  </a:lnTo>
                  <a:cubicBezTo>
                    <a:pt x="702" y="273"/>
                    <a:pt x="707" y="271"/>
                    <a:pt x="710" y="269"/>
                  </a:cubicBezTo>
                  <a:lnTo>
                    <a:pt x="710" y="269"/>
                  </a:lnTo>
                  <a:cubicBezTo>
                    <a:pt x="716" y="266"/>
                    <a:pt x="723" y="264"/>
                    <a:pt x="729" y="261"/>
                  </a:cubicBezTo>
                  <a:lnTo>
                    <a:pt x="729" y="261"/>
                  </a:lnTo>
                  <a:cubicBezTo>
                    <a:pt x="733" y="259"/>
                    <a:pt x="736" y="257"/>
                    <a:pt x="740" y="255"/>
                  </a:cubicBezTo>
                  <a:lnTo>
                    <a:pt x="740" y="255"/>
                  </a:lnTo>
                  <a:cubicBezTo>
                    <a:pt x="747" y="252"/>
                    <a:pt x="754" y="250"/>
                    <a:pt x="762" y="246"/>
                  </a:cubicBezTo>
                  <a:lnTo>
                    <a:pt x="762" y="246"/>
                  </a:lnTo>
                  <a:cubicBezTo>
                    <a:pt x="765" y="245"/>
                    <a:pt x="768" y="244"/>
                    <a:pt x="770" y="243"/>
                  </a:cubicBezTo>
                  <a:lnTo>
                    <a:pt x="770" y="243"/>
                  </a:lnTo>
                  <a:cubicBezTo>
                    <a:pt x="774" y="242"/>
                    <a:pt x="777" y="240"/>
                    <a:pt x="781" y="238"/>
                  </a:cubicBezTo>
                  <a:lnTo>
                    <a:pt x="781" y="238"/>
                  </a:lnTo>
                  <a:cubicBezTo>
                    <a:pt x="787" y="236"/>
                    <a:pt x="792" y="234"/>
                    <a:pt x="798" y="232"/>
                  </a:cubicBezTo>
                  <a:lnTo>
                    <a:pt x="798" y="232"/>
                  </a:lnTo>
                  <a:cubicBezTo>
                    <a:pt x="801" y="230"/>
                    <a:pt x="806" y="229"/>
                    <a:pt x="810" y="228"/>
                  </a:cubicBezTo>
                  <a:lnTo>
                    <a:pt x="810" y="228"/>
                  </a:lnTo>
                  <a:cubicBezTo>
                    <a:pt x="815" y="225"/>
                    <a:pt x="821" y="223"/>
                    <a:pt x="827" y="222"/>
                  </a:cubicBezTo>
                  <a:lnTo>
                    <a:pt x="827" y="222"/>
                  </a:lnTo>
                  <a:cubicBezTo>
                    <a:pt x="830" y="220"/>
                    <a:pt x="835" y="218"/>
                    <a:pt x="839" y="217"/>
                  </a:cubicBezTo>
                  <a:lnTo>
                    <a:pt x="839" y="217"/>
                  </a:lnTo>
                  <a:cubicBezTo>
                    <a:pt x="844" y="215"/>
                    <a:pt x="849" y="213"/>
                    <a:pt x="856" y="211"/>
                  </a:cubicBezTo>
                  <a:lnTo>
                    <a:pt x="856" y="211"/>
                  </a:lnTo>
                  <a:cubicBezTo>
                    <a:pt x="860" y="210"/>
                    <a:pt x="864" y="208"/>
                    <a:pt x="868" y="208"/>
                  </a:cubicBezTo>
                  <a:lnTo>
                    <a:pt x="868" y="208"/>
                  </a:lnTo>
                  <a:cubicBezTo>
                    <a:pt x="874" y="206"/>
                    <a:pt x="878" y="204"/>
                    <a:pt x="883" y="202"/>
                  </a:cubicBezTo>
                  <a:lnTo>
                    <a:pt x="883" y="202"/>
                  </a:lnTo>
                  <a:cubicBezTo>
                    <a:pt x="900" y="198"/>
                    <a:pt x="916" y="193"/>
                    <a:pt x="932" y="190"/>
                  </a:cubicBezTo>
                  <a:lnTo>
                    <a:pt x="932" y="190"/>
                  </a:lnTo>
                  <a:cubicBezTo>
                    <a:pt x="935" y="188"/>
                    <a:pt x="937" y="187"/>
                    <a:pt x="940" y="187"/>
                  </a:cubicBezTo>
                  <a:lnTo>
                    <a:pt x="940" y="187"/>
                  </a:lnTo>
                  <a:cubicBezTo>
                    <a:pt x="955" y="183"/>
                    <a:pt x="971" y="179"/>
                    <a:pt x="988" y="176"/>
                  </a:cubicBezTo>
                  <a:lnTo>
                    <a:pt x="988" y="176"/>
                  </a:lnTo>
                  <a:cubicBezTo>
                    <a:pt x="990" y="176"/>
                    <a:pt x="994" y="175"/>
                    <a:pt x="997" y="173"/>
                  </a:cubicBezTo>
                  <a:lnTo>
                    <a:pt x="997" y="173"/>
                  </a:lnTo>
                  <a:cubicBezTo>
                    <a:pt x="1012" y="170"/>
                    <a:pt x="1028" y="168"/>
                    <a:pt x="1044" y="165"/>
                  </a:cubicBezTo>
                  <a:lnTo>
                    <a:pt x="1044" y="165"/>
                  </a:lnTo>
                  <a:cubicBezTo>
                    <a:pt x="1047" y="164"/>
                    <a:pt x="1050" y="164"/>
                    <a:pt x="1051" y="164"/>
                  </a:cubicBezTo>
                  <a:lnTo>
                    <a:pt x="1051" y="164"/>
                  </a:lnTo>
                  <a:cubicBezTo>
                    <a:pt x="1069" y="161"/>
                    <a:pt x="1085" y="159"/>
                    <a:pt x="1102" y="156"/>
                  </a:cubicBezTo>
                  <a:lnTo>
                    <a:pt x="1102" y="156"/>
                  </a:lnTo>
                  <a:cubicBezTo>
                    <a:pt x="1103" y="156"/>
                    <a:pt x="1104" y="156"/>
                    <a:pt x="1104" y="156"/>
                  </a:cubicBezTo>
                  <a:lnTo>
                    <a:pt x="1104" y="156"/>
                  </a:lnTo>
                  <a:cubicBezTo>
                    <a:pt x="1122" y="155"/>
                    <a:pt x="1138" y="153"/>
                    <a:pt x="1156" y="151"/>
                  </a:cubicBezTo>
                  <a:lnTo>
                    <a:pt x="1156" y="151"/>
                  </a:lnTo>
                  <a:cubicBezTo>
                    <a:pt x="1157" y="151"/>
                    <a:pt x="1159" y="151"/>
                    <a:pt x="1162" y="150"/>
                  </a:cubicBezTo>
                  <a:lnTo>
                    <a:pt x="1162" y="150"/>
                  </a:lnTo>
                  <a:cubicBezTo>
                    <a:pt x="1178" y="149"/>
                    <a:pt x="1196" y="148"/>
                    <a:pt x="1212" y="148"/>
                  </a:cubicBezTo>
                  <a:lnTo>
                    <a:pt x="1212" y="148"/>
                  </a:lnTo>
                  <a:cubicBezTo>
                    <a:pt x="1216" y="148"/>
                    <a:pt x="1218" y="148"/>
                    <a:pt x="1222" y="148"/>
                  </a:cubicBezTo>
                  <a:lnTo>
                    <a:pt x="1222" y="148"/>
                  </a:lnTo>
                  <a:cubicBezTo>
                    <a:pt x="1235" y="147"/>
                    <a:pt x="1249" y="147"/>
                    <a:pt x="1262" y="147"/>
                  </a:cubicBezTo>
                  <a:lnTo>
                    <a:pt x="1262" y="147"/>
                  </a:lnTo>
                  <a:cubicBezTo>
                    <a:pt x="1274" y="147"/>
                    <a:pt x="1286" y="147"/>
                    <a:pt x="1298" y="148"/>
                  </a:cubicBezTo>
                  <a:lnTo>
                    <a:pt x="1298" y="148"/>
                  </a:lnTo>
                  <a:cubicBezTo>
                    <a:pt x="1302" y="148"/>
                    <a:pt x="1305" y="148"/>
                    <a:pt x="1310" y="148"/>
                  </a:cubicBezTo>
                  <a:lnTo>
                    <a:pt x="1310" y="148"/>
                  </a:lnTo>
                  <a:cubicBezTo>
                    <a:pt x="1318" y="148"/>
                    <a:pt x="1326" y="148"/>
                    <a:pt x="1333" y="148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54C0561-0EF2-47FE-A992-44415EAF9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1192" y="6535445"/>
              <a:ext cx="1135480" cy="1153350"/>
            </a:xfrm>
            <a:custGeom>
              <a:avLst/>
              <a:gdLst>
                <a:gd name="connsiteX0" fmla="*/ 895898 w 1135480"/>
                <a:gd name="connsiteY0" fmla="*/ 860843 h 1153350"/>
                <a:gd name="connsiteX1" fmla="*/ 910898 w 1135480"/>
                <a:gd name="connsiteY1" fmla="*/ 876635 h 1153350"/>
                <a:gd name="connsiteX2" fmla="*/ 910898 w 1135480"/>
                <a:gd name="connsiteY2" fmla="*/ 1134571 h 1153350"/>
                <a:gd name="connsiteX3" fmla="*/ 895898 w 1135480"/>
                <a:gd name="connsiteY3" fmla="*/ 1149486 h 1153350"/>
                <a:gd name="connsiteX4" fmla="*/ 880898 w 1135480"/>
                <a:gd name="connsiteY4" fmla="*/ 1134571 h 1153350"/>
                <a:gd name="connsiteX5" fmla="*/ 880898 w 1135480"/>
                <a:gd name="connsiteY5" fmla="*/ 876635 h 1153350"/>
                <a:gd name="connsiteX6" fmla="*/ 895898 w 1135480"/>
                <a:gd name="connsiteY6" fmla="*/ 860843 h 1153350"/>
                <a:gd name="connsiteX7" fmla="*/ 120452 w 1135480"/>
                <a:gd name="connsiteY7" fmla="*/ 640806 h 1153350"/>
                <a:gd name="connsiteX8" fmla="*/ 324628 w 1135480"/>
                <a:gd name="connsiteY8" fmla="*/ 640806 h 1153350"/>
                <a:gd name="connsiteX9" fmla="*/ 325505 w 1135480"/>
                <a:gd name="connsiteY9" fmla="*/ 640806 h 1153350"/>
                <a:gd name="connsiteX10" fmla="*/ 364061 w 1135480"/>
                <a:gd name="connsiteY10" fmla="*/ 640806 h 1153350"/>
                <a:gd name="connsiteX11" fmla="*/ 458701 w 1135480"/>
                <a:gd name="connsiteY11" fmla="*/ 744044 h 1153350"/>
                <a:gd name="connsiteX12" fmla="*/ 458701 w 1135480"/>
                <a:gd name="connsiteY12" fmla="*/ 828034 h 1153350"/>
                <a:gd name="connsiteX13" fmla="*/ 523547 w 1135480"/>
                <a:gd name="connsiteY13" fmla="*/ 828034 h 1153350"/>
                <a:gd name="connsiteX14" fmla="*/ 586640 w 1135480"/>
                <a:gd name="connsiteY14" fmla="*/ 891026 h 1153350"/>
                <a:gd name="connsiteX15" fmla="*/ 523547 w 1135480"/>
                <a:gd name="connsiteY15" fmla="*/ 953144 h 1153350"/>
                <a:gd name="connsiteX16" fmla="*/ 398237 w 1135480"/>
                <a:gd name="connsiteY16" fmla="*/ 953144 h 1153350"/>
                <a:gd name="connsiteX17" fmla="*/ 371072 w 1135480"/>
                <a:gd name="connsiteY17" fmla="*/ 947019 h 1153350"/>
                <a:gd name="connsiteX18" fmla="*/ 371072 w 1135480"/>
                <a:gd name="connsiteY18" fmla="*/ 1065130 h 1153350"/>
                <a:gd name="connsiteX19" fmla="*/ 356175 w 1135480"/>
                <a:gd name="connsiteY19" fmla="*/ 1080003 h 1153350"/>
                <a:gd name="connsiteX20" fmla="*/ 340402 w 1135480"/>
                <a:gd name="connsiteY20" fmla="*/ 1065130 h 1153350"/>
                <a:gd name="connsiteX21" fmla="*/ 340402 w 1135480"/>
                <a:gd name="connsiteY21" fmla="*/ 896275 h 1153350"/>
                <a:gd name="connsiteX22" fmla="*/ 340402 w 1135480"/>
                <a:gd name="connsiteY22" fmla="*/ 764166 h 1153350"/>
                <a:gd name="connsiteX23" fmla="*/ 340402 w 1135480"/>
                <a:gd name="connsiteY23" fmla="*/ 730920 h 1153350"/>
                <a:gd name="connsiteX24" fmla="*/ 356175 w 1135480"/>
                <a:gd name="connsiteY24" fmla="*/ 715172 h 1153350"/>
                <a:gd name="connsiteX25" fmla="*/ 371072 w 1135480"/>
                <a:gd name="connsiteY25" fmla="*/ 730920 h 1153350"/>
                <a:gd name="connsiteX26" fmla="*/ 371072 w 1135480"/>
                <a:gd name="connsiteY26" fmla="*/ 764166 h 1153350"/>
                <a:gd name="connsiteX27" fmla="*/ 371072 w 1135480"/>
                <a:gd name="connsiteY27" fmla="*/ 896275 h 1153350"/>
                <a:gd name="connsiteX28" fmla="*/ 398237 w 1135480"/>
                <a:gd name="connsiteY28" fmla="*/ 923397 h 1153350"/>
                <a:gd name="connsiteX29" fmla="*/ 523547 w 1135480"/>
                <a:gd name="connsiteY29" fmla="*/ 923397 h 1153350"/>
                <a:gd name="connsiteX30" fmla="*/ 555970 w 1135480"/>
                <a:gd name="connsiteY30" fmla="*/ 891026 h 1153350"/>
                <a:gd name="connsiteX31" fmla="*/ 523547 w 1135480"/>
                <a:gd name="connsiteY31" fmla="*/ 857780 h 1153350"/>
                <a:gd name="connsiteX32" fmla="*/ 444680 w 1135480"/>
                <a:gd name="connsiteY32" fmla="*/ 857780 h 1153350"/>
                <a:gd name="connsiteX33" fmla="*/ 428907 w 1135480"/>
                <a:gd name="connsiteY33" fmla="*/ 842907 h 1153350"/>
                <a:gd name="connsiteX34" fmla="*/ 428907 w 1135480"/>
                <a:gd name="connsiteY34" fmla="*/ 744044 h 1153350"/>
                <a:gd name="connsiteX35" fmla="*/ 364061 w 1135480"/>
                <a:gd name="connsiteY35" fmla="*/ 671428 h 1153350"/>
                <a:gd name="connsiteX36" fmla="*/ 325505 w 1135480"/>
                <a:gd name="connsiteY36" fmla="*/ 671428 h 1153350"/>
                <a:gd name="connsiteX37" fmla="*/ 324628 w 1135480"/>
                <a:gd name="connsiteY37" fmla="*/ 671428 h 1153350"/>
                <a:gd name="connsiteX38" fmla="*/ 120452 w 1135480"/>
                <a:gd name="connsiteY38" fmla="*/ 671428 h 1153350"/>
                <a:gd name="connsiteX39" fmla="*/ 52978 w 1135480"/>
                <a:gd name="connsiteY39" fmla="*/ 749293 h 1153350"/>
                <a:gd name="connsiteX40" fmla="*/ 31070 w 1135480"/>
                <a:gd name="connsiteY40" fmla="*/ 849031 h 1153350"/>
                <a:gd name="connsiteX41" fmla="*/ 40710 w 1135480"/>
                <a:gd name="connsiteY41" fmla="*/ 878778 h 1153350"/>
                <a:gd name="connsiteX42" fmla="*/ 104679 w 1135480"/>
                <a:gd name="connsiteY42" fmla="*/ 939145 h 1153350"/>
                <a:gd name="connsiteX43" fmla="*/ 104679 w 1135480"/>
                <a:gd name="connsiteY43" fmla="*/ 730920 h 1153350"/>
                <a:gd name="connsiteX44" fmla="*/ 119576 w 1135480"/>
                <a:gd name="connsiteY44" fmla="*/ 715172 h 1153350"/>
                <a:gd name="connsiteX45" fmla="*/ 134473 w 1135480"/>
                <a:gd name="connsiteY45" fmla="*/ 730920 h 1153350"/>
                <a:gd name="connsiteX46" fmla="*/ 134473 w 1135480"/>
                <a:gd name="connsiteY46" fmla="*/ 1065130 h 1153350"/>
                <a:gd name="connsiteX47" fmla="*/ 119576 w 1135480"/>
                <a:gd name="connsiteY47" fmla="*/ 1080003 h 1153350"/>
                <a:gd name="connsiteX48" fmla="*/ 104679 w 1135480"/>
                <a:gd name="connsiteY48" fmla="*/ 1065130 h 1153350"/>
                <a:gd name="connsiteX49" fmla="*/ 104679 w 1135480"/>
                <a:gd name="connsiteY49" fmla="*/ 979390 h 1153350"/>
                <a:gd name="connsiteX50" fmla="*/ 20555 w 1135480"/>
                <a:gd name="connsiteY50" fmla="*/ 901525 h 1153350"/>
                <a:gd name="connsiteX51" fmla="*/ 1276 w 1135480"/>
                <a:gd name="connsiteY51" fmla="*/ 842032 h 1153350"/>
                <a:gd name="connsiteX52" fmla="*/ 24060 w 1135480"/>
                <a:gd name="connsiteY52" fmla="*/ 742294 h 1153350"/>
                <a:gd name="connsiteX53" fmla="*/ 120452 w 1135480"/>
                <a:gd name="connsiteY53" fmla="*/ 640806 h 1153350"/>
                <a:gd name="connsiteX54" fmla="*/ 770617 w 1135480"/>
                <a:gd name="connsiteY54" fmla="*/ 517277 h 1153350"/>
                <a:gd name="connsiteX55" fmla="*/ 810050 w 1135480"/>
                <a:gd name="connsiteY55" fmla="*/ 517277 h 1153350"/>
                <a:gd name="connsiteX56" fmla="*/ 810927 w 1135480"/>
                <a:gd name="connsiteY56" fmla="*/ 517277 h 1153350"/>
                <a:gd name="connsiteX57" fmla="*/ 1015104 w 1135480"/>
                <a:gd name="connsiteY57" fmla="*/ 517277 h 1153350"/>
                <a:gd name="connsiteX58" fmla="*/ 1110620 w 1135480"/>
                <a:gd name="connsiteY58" fmla="*/ 616008 h 1153350"/>
                <a:gd name="connsiteX59" fmla="*/ 1134280 w 1135480"/>
                <a:gd name="connsiteY59" fmla="*/ 718234 h 1153350"/>
                <a:gd name="connsiteX60" fmla="*/ 1115002 w 1135480"/>
                <a:gd name="connsiteY60" fmla="*/ 775900 h 1153350"/>
                <a:gd name="connsiteX61" fmla="*/ 1030001 w 1135480"/>
                <a:gd name="connsiteY61" fmla="*/ 854536 h 1153350"/>
                <a:gd name="connsiteX62" fmla="*/ 1030001 w 1135480"/>
                <a:gd name="connsiteY62" fmla="*/ 1138497 h 1153350"/>
                <a:gd name="connsiteX63" fmla="*/ 1015980 w 1135480"/>
                <a:gd name="connsiteY63" fmla="*/ 1153350 h 1153350"/>
                <a:gd name="connsiteX64" fmla="*/ 1000207 w 1135480"/>
                <a:gd name="connsiteY64" fmla="*/ 1138497 h 1153350"/>
                <a:gd name="connsiteX65" fmla="*/ 1000207 w 1135480"/>
                <a:gd name="connsiteY65" fmla="*/ 605524 h 1153350"/>
                <a:gd name="connsiteX66" fmla="*/ 1015980 w 1135480"/>
                <a:gd name="connsiteY66" fmla="*/ 591544 h 1153350"/>
                <a:gd name="connsiteX67" fmla="*/ 1030001 w 1135480"/>
                <a:gd name="connsiteY67" fmla="*/ 605524 h 1153350"/>
                <a:gd name="connsiteX68" fmla="*/ 1030001 w 1135480"/>
                <a:gd name="connsiteY68" fmla="*/ 681538 h 1153350"/>
                <a:gd name="connsiteX69" fmla="*/ 1039640 w 1135480"/>
                <a:gd name="connsiteY69" fmla="*/ 672801 h 1153350"/>
                <a:gd name="connsiteX70" fmla="*/ 1061548 w 1135480"/>
                <a:gd name="connsiteY70" fmla="*/ 672801 h 1153350"/>
                <a:gd name="connsiteX71" fmla="*/ 1061548 w 1135480"/>
                <a:gd name="connsiteY71" fmla="*/ 692896 h 1153350"/>
                <a:gd name="connsiteX72" fmla="*/ 1030001 w 1135480"/>
                <a:gd name="connsiteY72" fmla="*/ 724351 h 1153350"/>
                <a:gd name="connsiteX73" fmla="*/ 1030001 w 1135480"/>
                <a:gd name="connsiteY73" fmla="*/ 814344 h 1153350"/>
                <a:gd name="connsiteX74" fmla="*/ 1094847 w 1135480"/>
                <a:gd name="connsiteY74" fmla="*/ 754931 h 1153350"/>
                <a:gd name="connsiteX75" fmla="*/ 1104486 w 1135480"/>
                <a:gd name="connsiteY75" fmla="*/ 724351 h 1153350"/>
                <a:gd name="connsiteX76" fmla="*/ 1082579 w 1135480"/>
                <a:gd name="connsiteY76" fmla="*/ 622998 h 1153350"/>
                <a:gd name="connsiteX77" fmla="*/ 1015104 w 1135480"/>
                <a:gd name="connsiteY77" fmla="*/ 546110 h 1153350"/>
                <a:gd name="connsiteX78" fmla="*/ 810927 w 1135480"/>
                <a:gd name="connsiteY78" fmla="*/ 546110 h 1153350"/>
                <a:gd name="connsiteX79" fmla="*/ 810050 w 1135480"/>
                <a:gd name="connsiteY79" fmla="*/ 546110 h 1153350"/>
                <a:gd name="connsiteX80" fmla="*/ 770617 w 1135480"/>
                <a:gd name="connsiteY80" fmla="*/ 546110 h 1153350"/>
                <a:gd name="connsiteX81" fmla="*/ 705771 w 1135480"/>
                <a:gd name="connsiteY81" fmla="*/ 620377 h 1153350"/>
                <a:gd name="connsiteX82" fmla="*/ 705771 w 1135480"/>
                <a:gd name="connsiteY82" fmla="*/ 704255 h 1153350"/>
                <a:gd name="connsiteX83" fmla="*/ 725926 w 1135480"/>
                <a:gd name="connsiteY83" fmla="*/ 704255 h 1153350"/>
                <a:gd name="connsiteX84" fmla="*/ 741699 w 1135480"/>
                <a:gd name="connsiteY84" fmla="*/ 718234 h 1153350"/>
                <a:gd name="connsiteX85" fmla="*/ 725926 w 1135480"/>
                <a:gd name="connsiteY85" fmla="*/ 733088 h 1153350"/>
                <a:gd name="connsiteX86" fmla="*/ 612007 w 1135480"/>
                <a:gd name="connsiteY86" fmla="*/ 733088 h 1153350"/>
                <a:gd name="connsiteX87" fmla="*/ 578708 w 1135480"/>
                <a:gd name="connsiteY87" fmla="*/ 766289 h 1153350"/>
                <a:gd name="connsiteX88" fmla="*/ 612007 w 1135480"/>
                <a:gd name="connsiteY88" fmla="*/ 798617 h 1153350"/>
                <a:gd name="connsiteX89" fmla="*/ 763607 w 1135480"/>
                <a:gd name="connsiteY89" fmla="*/ 798617 h 1153350"/>
                <a:gd name="connsiteX90" fmla="*/ 763607 w 1135480"/>
                <a:gd name="connsiteY90" fmla="*/ 605524 h 1153350"/>
                <a:gd name="connsiteX91" fmla="*/ 779380 w 1135480"/>
                <a:gd name="connsiteY91" fmla="*/ 591544 h 1153350"/>
                <a:gd name="connsiteX92" fmla="*/ 794277 w 1135480"/>
                <a:gd name="connsiteY92" fmla="*/ 605524 h 1153350"/>
                <a:gd name="connsiteX93" fmla="*/ 794277 w 1135480"/>
                <a:gd name="connsiteY93" fmla="*/ 1138497 h 1153350"/>
                <a:gd name="connsiteX94" fmla="*/ 779380 w 1135480"/>
                <a:gd name="connsiteY94" fmla="*/ 1153350 h 1153350"/>
                <a:gd name="connsiteX95" fmla="*/ 763607 w 1135480"/>
                <a:gd name="connsiteY95" fmla="*/ 1138497 h 1153350"/>
                <a:gd name="connsiteX96" fmla="*/ 763607 w 1135480"/>
                <a:gd name="connsiteY96" fmla="*/ 828324 h 1153350"/>
                <a:gd name="connsiteX97" fmla="*/ 612007 w 1135480"/>
                <a:gd name="connsiteY97" fmla="*/ 828324 h 1153350"/>
                <a:gd name="connsiteX98" fmla="*/ 548914 w 1135480"/>
                <a:gd name="connsiteY98" fmla="*/ 766289 h 1153350"/>
                <a:gd name="connsiteX99" fmla="*/ 612007 w 1135480"/>
                <a:gd name="connsiteY99" fmla="*/ 704255 h 1153350"/>
                <a:gd name="connsiteX100" fmla="*/ 676853 w 1135480"/>
                <a:gd name="connsiteY100" fmla="*/ 704255 h 1153350"/>
                <a:gd name="connsiteX101" fmla="*/ 676853 w 1135480"/>
                <a:gd name="connsiteY101" fmla="*/ 620377 h 1153350"/>
                <a:gd name="connsiteX102" fmla="*/ 770617 w 1135480"/>
                <a:gd name="connsiteY102" fmla="*/ 517277 h 1153350"/>
                <a:gd name="connsiteX103" fmla="*/ 239212 w 1135480"/>
                <a:gd name="connsiteY103" fmla="*/ 400558 h 1153350"/>
                <a:gd name="connsiteX104" fmla="*/ 157234 w 1135480"/>
                <a:gd name="connsiteY104" fmla="*/ 482535 h 1153350"/>
                <a:gd name="connsiteX105" fmla="*/ 239212 w 1135480"/>
                <a:gd name="connsiteY105" fmla="*/ 563631 h 1153350"/>
                <a:gd name="connsiteX106" fmla="*/ 321189 w 1135480"/>
                <a:gd name="connsiteY106" fmla="*/ 482535 h 1153350"/>
                <a:gd name="connsiteX107" fmla="*/ 239212 w 1135480"/>
                <a:gd name="connsiteY107" fmla="*/ 400558 h 1153350"/>
                <a:gd name="connsiteX108" fmla="*/ 239212 w 1135480"/>
                <a:gd name="connsiteY108" fmla="*/ 370587 h 1153350"/>
                <a:gd name="connsiteX109" fmla="*/ 351160 w 1135480"/>
                <a:gd name="connsiteY109" fmla="*/ 482535 h 1153350"/>
                <a:gd name="connsiteX110" fmla="*/ 239212 w 1135480"/>
                <a:gd name="connsiteY110" fmla="*/ 593602 h 1153350"/>
                <a:gd name="connsiteX111" fmla="*/ 128145 w 1135480"/>
                <a:gd name="connsiteY111" fmla="*/ 482535 h 1153350"/>
                <a:gd name="connsiteX112" fmla="*/ 239212 w 1135480"/>
                <a:gd name="connsiteY112" fmla="*/ 370587 h 1153350"/>
                <a:gd name="connsiteX113" fmla="*/ 896340 w 1135480"/>
                <a:gd name="connsiteY113" fmla="*/ 276628 h 1153350"/>
                <a:gd name="connsiteX114" fmla="*/ 814362 w 1135480"/>
                <a:gd name="connsiteY114" fmla="*/ 356642 h 1153350"/>
                <a:gd name="connsiteX115" fmla="*/ 896340 w 1135480"/>
                <a:gd name="connsiteY115" fmla="*/ 436655 h 1153350"/>
                <a:gd name="connsiteX116" fmla="*/ 977436 w 1135480"/>
                <a:gd name="connsiteY116" fmla="*/ 356642 h 1153350"/>
                <a:gd name="connsiteX117" fmla="*/ 896340 w 1135480"/>
                <a:gd name="connsiteY117" fmla="*/ 276628 h 1153350"/>
                <a:gd name="connsiteX118" fmla="*/ 896340 w 1135480"/>
                <a:gd name="connsiteY118" fmla="*/ 247058 h 1153350"/>
                <a:gd name="connsiteX119" fmla="*/ 1007407 w 1135480"/>
                <a:gd name="connsiteY119" fmla="*/ 356642 h 1153350"/>
                <a:gd name="connsiteX120" fmla="*/ 896340 w 1135480"/>
                <a:gd name="connsiteY120" fmla="*/ 466226 h 1153350"/>
                <a:gd name="connsiteX121" fmla="*/ 784392 w 1135480"/>
                <a:gd name="connsiteY121" fmla="*/ 356642 h 1153350"/>
                <a:gd name="connsiteX122" fmla="*/ 896340 w 1135480"/>
                <a:gd name="connsiteY122" fmla="*/ 247058 h 1153350"/>
                <a:gd name="connsiteX123" fmla="*/ 129708 w 1135480"/>
                <a:gd name="connsiteY123" fmla="*/ 115972 h 1153350"/>
                <a:gd name="connsiteX124" fmla="*/ 89360 w 1135480"/>
                <a:gd name="connsiteY124" fmla="*/ 156083 h 1153350"/>
                <a:gd name="connsiteX125" fmla="*/ 89360 w 1135480"/>
                <a:gd name="connsiteY125" fmla="*/ 230200 h 1153350"/>
                <a:gd name="connsiteX126" fmla="*/ 129708 w 1135480"/>
                <a:gd name="connsiteY126" fmla="*/ 270311 h 1153350"/>
                <a:gd name="connsiteX127" fmla="*/ 312154 w 1135480"/>
                <a:gd name="connsiteY127" fmla="*/ 270311 h 1153350"/>
                <a:gd name="connsiteX128" fmla="*/ 327065 w 1135480"/>
                <a:gd name="connsiteY128" fmla="*/ 277287 h 1153350"/>
                <a:gd name="connsiteX129" fmla="*/ 336714 w 1135480"/>
                <a:gd name="connsiteY129" fmla="*/ 338324 h 1153350"/>
                <a:gd name="connsiteX130" fmla="*/ 337591 w 1135480"/>
                <a:gd name="connsiteY130" fmla="*/ 340068 h 1153350"/>
                <a:gd name="connsiteX131" fmla="*/ 339345 w 1135480"/>
                <a:gd name="connsiteY131" fmla="*/ 340068 h 1153350"/>
                <a:gd name="connsiteX132" fmla="*/ 427059 w 1135480"/>
                <a:gd name="connsiteY132" fmla="*/ 290366 h 1153350"/>
                <a:gd name="connsiteX133" fmla="*/ 459514 w 1135480"/>
                <a:gd name="connsiteY133" fmla="*/ 270311 h 1153350"/>
                <a:gd name="connsiteX134" fmla="*/ 495477 w 1135480"/>
                <a:gd name="connsiteY134" fmla="*/ 270311 h 1153350"/>
                <a:gd name="connsiteX135" fmla="*/ 535825 w 1135480"/>
                <a:gd name="connsiteY135" fmla="*/ 230200 h 1153350"/>
                <a:gd name="connsiteX136" fmla="*/ 535825 w 1135480"/>
                <a:gd name="connsiteY136" fmla="*/ 204041 h 1153350"/>
                <a:gd name="connsiteX137" fmla="*/ 535825 w 1135480"/>
                <a:gd name="connsiteY137" fmla="*/ 156083 h 1153350"/>
                <a:gd name="connsiteX138" fmla="*/ 495477 w 1135480"/>
                <a:gd name="connsiteY138" fmla="*/ 115972 h 1153350"/>
                <a:gd name="connsiteX139" fmla="*/ 377062 w 1135480"/>
                <a:gd name="connsiteY139" fmla="*/ 115972 h 1153350"/>
                <a:gd name="connsiteX140" fmla="*/ 443725 w 1135480"/>
                <a:gd name="connsiteY140" fmla="*/ 29647 h 1153350"/>
                <a:gd name="connsiteX141" fmla="*/ 406008 w 1135480"/>
                <a:gd name="connsiteY141" fmla="*/ 67142 h 1153350"/>
                <a:gd name="connsiteX142" fmla="*/ 406008 w 1135480"/>
                <a:gd name="connsiteY142" fmla="*/ 85453 h 1153350"/>
                <a:gd name="connsiteX143" fmla="*/ 495477 w 1135480"/>
                <a:gd name="connsiteY143" fmla="*/ 85453 h 1153350"/>
                <a:gd name="connsiteX144" fmla="*/ 566525 w 1135480"/>
                <a:gd name="connsiteY144" fmla="*/ 156083 h 1153350"/>
                <a:gd name="connsiteX145" fmla="*/ 566525 w 1135480"/>
                <a:gd name="connsiteY145" fmla="*/ 174394 h 1153350"/>
                <a:gd name="connsiteX146" fmla="*/ 639328 w 1135480"/>
                <a:gd name="connsiteY146" fmla="*/ 174394 h 1153350"/>
                <a:gd name="connsiteX147" fmla="*/ 671782 w 1135480"/>
                <a:gd name="connsiteY147" fmla="*/ 193577 h 1153350"/>
                <a:gd name="connsiteX148" fmla="*/ 749848 w 1135480"/>
                <a:gd name="connsiteY148" fmla="*/ 240664 h 1153350"/>
                <a:gd name="connsiteX149" fmla="*/ 753356 w 1135480"/>
                <a:gd name="connsiteY149" fmla="*/ 238920 h 1153350"/>
                <a:gd name="connsiteX150" fmla="*/ 755110 w 1135480"/>
                <a:gd name="connsiteY150" fmla="*/ 234560 h 1153350"/>
                <a:gd name="connsiteX151" fmla="*/ 754233 w 1135480"/>
                <a:gd name="connsiteY151" fmla="*/ 228456 h 1153350"/>
                <a:gd name="connsiteX152" fmla="*/ 762128 w 1135480"/>
                <a:gd name="connsiteY152" fmla="*/ 181370 h 1153350"/>
                <a:gd name="connsiteX153" fmla="*/ 778793 w 1135480"/>
                <a:gd name="connsiteY153" fmla="*/ 174394 h 1153350"/>
                <a:gd name="connsiteX154" fmla="*/ 789319 w 1135480"/>
                <a:gd name="connsiteY154" fmla="*/ 174394 h 1153350"/>
                <a:gd name="connsiteX155" fmla="*/ 827036 w 1135480"/>
                <a:gd name="connsiteY155" fmla="*/ 137771 h 1153350"/>
                <a:gd name="connsiteX156" fmla="*/ 827036 w 1135480"/>
                <a:gd name="connsiteY156" fmla="*/ 67142 h 1153350"/>
                <a:gd name="connsiteX157" fmla="*/ 789319 w 1135480"/>
                <a:gd name="connsiteY157" fmla="*/ 29647 h 1153350"/>
                <a:gd name="connsiteX158" fmla="*/ 443725 w 1135480"/>
                <a:gd name="connsiteY158" fmla="*/ 0 h 1153350"/>
                <a:gd name="connsiteX159" fmla="*/ 789319 w 1135480"/>
                <a:gd name="connsiteY159" fmla="*/ 0 h 1153350"/>
                <a:gd name="connsiteX160" fmla="*/ 856859 w 1135480"/>
                <a:gd name="connsiteY160" fmla="*/ 67142 h 1153350"/>
                <a:gd name="connsiteX161" fmla="*/ 856859 w 1135480"/>
                <a:gd name="connsiteY161" fmla="*/ 137771 h 1153350"/>
                <a:gd name="connsiteX162" fmla="*/ 789319 w 1135480"/>
                <a:gd name="connsiteY162" fmla="*/ 204041 h 1153350"/>
                <a:gd name="connsiteX163" fmla="*/ 783179 w 1135480"/>
                <a:gd name="connsiteY163" fmla="*/ 204041 h 1153350"/>
                <a:gd name="connsiteX164" fmla="*/ 784056 w 1135480"/>
                <a:gd name="connsiteY164" fmla="*/ 226712 h 1153350"/>
                <a:gd name="connsiteX165" fmla="*/ 784933 w 1135480"/>
                <a:gd name="connsiteY165" fmla="*/ 234560 h 1153350"/>
                <a:gd name="connsiteX166" fmla="*/ 774408 w 1135480"/>
                <a:gd name="connsiteY166" fmla="*/ 260719 h 1153350"/>
                <a:gd name="connsiteX167" fmla="*/ 749848 w 1135480"/>
                <a:gd name="connsiteY167" fmla="*/ 270311 h 1153350"/>
                <a:gd name="connsiteX168" fmla="*/ 748970 w 1135480"/>
                <a:gd name="connsiteY168" fmla="*/ 270311 h 1153350"/>
                <a:gd name="connsiteX169" fmla="*/ 644591 w 1135480"/>
                <a:gd name="connsiteY169" fmla="*/ 207529 h 1153350"/>
                <a:gd name="connsiteX170" fmla="*/ 639328 w 1135480"/>
                <a:gd name="connsiteY170" fmla="*/ 204041 h 1153350"/>
                <a:gd name="connsiteX171" fmla="*/ 566525 w 1135480"/>
                <a:gd name="connsiteY171" fmla="*/ 204041 h 1153350"/>
                <a:gd name="connsiteX172" fmla="*/ 566525 w 1135480"/>
                <a:gd name="connsiteY172" fmla="*/ 230200 h 1153350"/>
                <a:gd name="connsiteX173" fmla="*/ 495477 w 1135480"/>
                <a:gd name="connsiteY173" fmla="*/ 299958 h 1153350"/>
                <a:gd name="connsiteX174" fmla="*/ 459514 w 1135480"/>
                <a:gd name="connsiteY174" fmla="*/ 299958 h 1153350"/>
                <a:gd name="connsiteX175" fmla="*/ 453374 w 1135480"/>
                <a:gd name="connsiteY175" fmla="*/ 303446 h 1153350"/>
                <a:gd name="connsiteX176" fmla="*/ 343731 w 1135480"/>
                <a:gd name="connsiteY176" fmla="*/ 368843 h 1153350"/>
                <a:gd name="connsiteX177" fmla="*/ 341100 w 1135480"/>
                <a:gd name="connsiteY177" fmla="*/ 369715 h 1153350"/>
                <a:gd name="connsiteX178" fmla="*/ 336714 w 1135480"/>
                <a:gd name="connsiteY178" fmla="*/ 369715 h 1153350"/>
                <a:gd name="connsiteX179" fmla="*/ 315662 w 1135480"/>
                <a:gd name="connsiteY179" fmla="*/ 360996 h 1153350"/>
                <a:gd name="connsiteX180" fmla="*/ 306014 w 1135480"/>
                <a:gd name="connsiteY180" fmla="*/ 336580 h 1153350"/>
                <a:gd name="connsiteX181" fmla="*/ 306014 w 1135480"/>
                <a:gd name="connsiteY181" fmla="*/ 299958 h 1153350"/>
                <a:gd name="connsiteX182" fmla="*/ 129708 w 1135480"/>
                <a:gd name="connsiteY182" fmla="*/ 299958 h 1153350"/>
                <a:gd name="connsiteX183" fmla="*/ 58660 w 1135480"/>
                <a:gd name="connsiteY183" fmla="*/ 230200 h 1153350"/>
                <a:gd name="connsiteX184" fmla="*/ 58660 w 1135480"/>
                <a:gd name="connsiteY184" fmla="*/ 156083 h 1153350"/>
                <a:gd name="connsiteX185" fmla="*/ 129708 w 1135480"/>
                <a:gd name="connsiteY185" fmla="*/ 85453 h 1153350"/>
                <a:gd name="connsiteX186" fmla="*/ 377062 w 1135480"/>
                <a:gd name="connsiteY186" fmla="*/ 85453 h 1153350"/>
                <a:gd name="connsiteX187" fmla="*/ 377062 w 1135480"/>
                <a:gd name="connsiteY187" fmla="*/ 67142 h 1153350"/>
                <a:gd name="connsiteX188" fmla="*/ 443725 w 1135480"/>
                <a:gd name="connsiteY188" fmla="*/ 0 h 11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1135480" h="1153350">
                  <a:moveTo>
                    <a:pt x="895898" y="860843"/>
                  </a:moveTo>
                  <a:cubicBezTo>
                    <a:pt x="903839" y="860843"/>
                    <a:pt x="910898" y="867862"/>
                    <a:pt x="910898" y="876635"/>
                  </a:cubicBezTo>
                  <a:lnTo>
                    <a:pt x="910898" y="1134571"/>
                  </a:lnTo>
                  <a:cubicBezTo>
                    <a:pt x="910898" y="1143345"/>
                    <a:pt x="903839" y="1149486"/>
                    <a:pt x="895898" y="1149486"/>
                  </a:cubicBezTo>
                  <a:cubicBezTo>
                    <a:pt x="887074" y="1149486"/>
                    <a:pt x="880898" y="1143345"/>
                    <a:pt x="880898" y="1134571"/>
                  </a:cubicBezTo>
                  <a:lnTo>
                    <a:pt x="880898" y="876635"/>
                  </a:lnTo>
                  <a:cubicBezTo>
                    <a:pt x="880898" y="867862"/>
                    <a:pt x="887074" y="860843"/>
                    <a:pt x="895898" y="860843"/>
                  </a:cubicBezTo>
                  <a:close/>
                  <a:moveTo>
                    <a:pt x="120452" y="640806"/>
                  </a:moveTo>
                  <a:lnTo>
                    <a:pt x="324628" y="640806"/>
                  </a:lnTo>
                  <a:lnTo>
                    <a:pt x="325505" y="640806"/>
                  </a:lnTo>
                  <a:lnTo>
                    <a:pt x="364061" y="640806"/>
                  </a:lnTo>
                  <a:cubicBezTo>
                    <a:pt x="428907" y="640806"/>
                    <a:pt x="458701" y="674927"/>
                    <a:pt x="458701" y="744044"/>
                  </a:cubicBezTo>
                  <a:lnTo>
                    <a:pt x="458701" y="828034"/>
                  </a:lnTo>
                  <a:lnTo>
                    <a:pt x="523547" y="828034"/>
                  </a:lnTo>
                  <a:cubicBezTo>
                    <a:pt x="558598" y="828034"/>
                    <a:pt x="586640" y="856030"/>
                    <a:pt x="586640" y="891026"/>
                  </a:cubicBezTo>
                  <a:cubicBezTo>
                    <a:pt x="586640" y="925147"/>
                    <a:pt x="558598" y="953144"/>
                    <a:pt x="523547" y="953144"/>
                  </a:cubicBezTo>
                  <a:lnTo>
                    <a:pt x="398237" y="953144"/>
                  </a:lnTo>
                  <a:cubicBezTo>
                    <a:pt x="387721" y="953144"/>
                    <a:pt x="378958" y="950519"/>
                    <a:pt x="371072" y="947019"/>
                  </a:cubicBezTo>
                  <a:lnTo>
                    <a:pt x="371072" y="1065130"/>
                  </a:lnTo>
                  <a:cubicBezTo>
                    <a:pt x="371072" y="1073004"/>
                    <a:pt x="364061" y="1080003"/>
                    <a:pt x="356175" y="1080003"/>
                  </a:cubicBezTo>
                  <a:cubicBezTo>
                    <a:pt x="347412" y="1080003"/>
                    <a:pt x="340402" y="1073004"/>
                    <a:pt x="340402" y="1065130"/>
                  </a:cubicBezTo>
                  <a:lnTo>
                    <a:pt x="340402" y="896275"/>
                  </a:lnTo>
                  <a:lnTo>
                    <a:pt x="340402" y="764166"/>
                  </a:lnTo>
                  <a:lnTo>
                    <a:pt x="340402" y="730920"/>
                  </a:lnTo>
                  <a:cubicBezTo>
                    <a:pt x="340402" y="722171"/>
                    <a:pt x="347412" y="715172"/>
                    <a:pt x="356175" y="715172"/>
                  </a:cubicBezTo>
                  <a:cubicBezTo>
                    <a:pt x="364061" y="715172"/>
                    <a:pt x="371072" y="722171"/>
                    <a:pt x="371072" y="730920"/>
                  </a:cubicBezTo>
                  <a:lnTo>
                    <a:pt x="371072" y="764166"/>
                  </a:lnTo>
                  <a:lnTo>
                    <a:pt x="371072" y="896275"/>
                  </a:lnTo>
                  <a:cubicBezTo>
                    <a:pt x="371072" y="912024"/>
                    <a:pt x="382464" y="923397"/>
                    <a:pt x="398237" y="923397"/>
                  </a:cubicBezTo>
                  <a:lnTo>
                    <a:pt x="523547" y="923397"/>
                  </a:lnTo>
                  <a:cubicBezTo>
                    <a:pt x="541072" y="923397"/>
                    <a:pt x="555970" y="908524"/>
                    <a:pt x="555970" y="891026"/>
                  </a:cubicBezTo>
                  <a:cubicBezTo>
                    <a:pt x="555970" y="872653"/>
                    <a:pt x="541072" y="857780"/>
                    <a:pt x="523547" y="857780"/>
                  </a:cubicBezTo>
                  <a:lnTo>
                    <a:pt x="444680" y="857780"/>
                  </a:lnTo>
                  <a:cubicBezTo>
                    <a:pt x="435917" y="857780"/>
                    <a:pt x="428907" y="851656"/>
                    <a:pt x="428907" y="842907"/>
                  </a:cubicBezTo>
                  <a:lnTo>
                    <a:pt x="428907" y="744044"/>
                  </a:lnTo>
                  <a:cubicBezTo>
                    <a:pt x="428907" y="683676"/>
                    <a:pt x="404371" y="671428"/>
                    <a:pt x="364061" y="671428"/>
                  </a:cubicBezTo>
                  <a:lnTo>
                    <a:pt x="325505" y="671428"/>
                  </a:lnTo>
                  <a:lnTo>
                    <a:pt x="324628" y="671428"/>
                  </a:lnTo>
                  <a:lnTo>
                    <a:pt x="120452" y="671428"/>
                  </a:lnTo>
                  <a:cubicBezTo>
                    <a:pt x="84524" y="671428"/>
                    <a:pt x="75761" y="671428"/>
                    <a:pt x="52978" y="749293"/>
                  </a:cubicBezTo>
                  <a:lnTo>
                    <a:pt x="31070" y="849031"/>
                  </a:lnTo>
                  <a:cubicBezTo>
                    <a:pt x="28442" y="860405"/>
                    <a:pt x="31947" y="871778"/>
                    <a:pt x="40710" y="878778"/>
                  </a:cubicBezTo>
                  <a:lnTo>
                    <a:pt x="104679" y="939145"/>
                  </a:lnTo>
                  <a:lnTo>
                    <a:pt x="104679" y="730920"/>
                  </a:lnTo>
                  <a:cubicBezTo>
                    <a:pt x="104679" y="722171"/>
                    <a:pt x="110813" y="715172"/>
                    <a:pt x="119576" y="715172"/>
                  </a:cubicBezTo>
                  <a:cubicBezTo>
                    <a:pt x="128339" y="715172"/>
                    <a:pt x="134473" y="722171"/>
                    <a:pt x="134473" y="730920"/>
                  </a:cubicBezTo>
                  <a:lnTo>
                    <a:pt x="134473" y="1065130"/>
                  </a:lnTo>
                  <a:cubicBezTo>
                    <a:pt x="134473" y="1073004"/>
                    <a:pt x="128339" y="1080003"/>
                    <a:pt x="119576" y="1080003"/>
                  </a:cubicBezTo>
                  <a:cubicBezTo>
                    <a:pt x="110813" y="1080003"/>
                    <a:pt x="104679" y="1073004"/>
                    <a:pt x="104679" y="1065130"/>
                  </a:cubicBezTo>
                  <a:lnTo>
                    <a:pt x="104679" y="979390"/>
                  </a:lnTo>
                  <a:lnTo>
                    <a:pt x="20555" y="901525"/>
                  </a:lnTo>
                  <a:cubicBezTo>
                    <a:pt x="3905" y="886652"/>
                    <a:pt x="-3105" y="863904"/>
                    <a:pt x="1276" y="842032"/>
                  </a:cubicBezTo>
                  <a:lnTo>
                    <a:pt x="24060" y="742294"/>
                  </a:lnTo>
                  <a:cubicBezTo>
                    <a:pt x="47720" y="658304"/>
                    <a:pt x="63493" y="640806"/>
                    <a:pt x="120452" y="640806"/>
                  </a:cubicBezTo>
                  <a:close/>
                  <a:moveTo>
                    <a:pt x="770617" y="517277"/>
                  </a:moveTo>
                  <a:lnTo>
                    <a:pt x="810050" y="517277"/>
                  </a:lnTo>
                  <a:lnTo>
                    <a:pt x="810927" y="517277"/>
                  </a:lnTo>
                  <a:lnTo>
                    <a:pt x="1015104" y="517277"/>
                  </a:lnTo>
                  <a:cubicBezTo>
                    <a:pt x="1071187" y="517277"/>
                    <a:pt x="1087836" y="533004"/>
                    <a:pt x="1110620" y="616008"/>
                  </a:cubicBezTo>
                  <a:lnTo>
                    <a:pt x="1134280" y="718234"/>
                  </a:lnTo>
                  <a:cubicBezTo>
                    <a:pt x="1138662" y="739204"/>
                    <a:pt x="1130775" y="761921"/>
                    <a:pt x="1115002" y="775900"/>
                  </a:cubicBezTo>
                  <a:lnTo>
                    <a:pt x="1030001" y="854536"/>
                  </a:lnTo>
                  <a:lnTo>
                    <a:pt x="1030001" y="1138497"/>
                  </a:lnTo>
                  <a:cubicBezTo>
                    <a:pt x="1030001" y="1147234"/>
                    <a:pt x="1023867" y="1153350"/>
                    <a:pt x="1015980" y="1153350"/>
                  </a:cubicBezTo>
                  <a:cubicBezTo>
                    <a:pt x="1007217" y="1153350"/>
                    <a:pt x="1000207" y="1147234"/>
                    <a:pt x="1000207" y="1138497"/>
                  </a:cubicBezTo>
                  <a:lnTo>
                    <a:pt x="1000207" y="605524"/>
                  </a:lnTo>
                  <a:cubicBezTo>
                    <a:pt x="1000207" y="597660"/>
                    <a:pt x="1007217" y="591544"/>
                    <a:pt x="1015980" y="591544"/>
                  </a:cubicBezTo>
                  <a:cubicBezTo>
                    <a:pt x="1023867" y="591544"/>
                    <a:pt x="1030001" y="597660"/>
                    <a:pt x="1030001" y="605524"/>
                  </a:cubicBezTo>
                  <a:lnTo>
                    <a:pt x="1030001" y="681538"/>
                  </a:lnTo>
                  <a:lnTo>
                    <a:pt x="1039640" y="672801"/>
                  </a:lnTo>
                  <a:cubicBezTo>
                    <a:pt x="1045774" y="666685"/>
                    <a:pt x="1055414" y="666685"/>
                    <a:pt x="1061548" y="672801"/>
                  </a:cubicBezTo>
                  <a:cubicBezTo>
                    <a:pt x="1066805" y="678043"/>
                    <a:pt x="1066805" y="687654"/>
                    <a:pt x="1061548" y="692896"/>
                  </a:cubicBezTo>
                  <a:lnTo>
                    <a:pt x="1030001" y="724351"/>
                  </a:lnTo>
                  <a:lnTo>
                    <a:pt x="1030001" y="814344"/>
                  </a:lnTo>
                  <a:lnTo>
                    <a:pt x="1094847" y="754931"/>
                  </a:lnTo>
                  <a:cubicBezTo>
                    <a:pt x="1103610" y="747067"/>
                    <a:pt x="1107115" y="735709"/>
                    <a:pt x="1104486" y="724351"/>
                  </a:cubicBezTo>
                  <a:lnTo>
                    <a:pt x="1082579" y="622998"/>
                  </a:lnTo>
                  <a:cubicBezTo>
                    <a:pt x="1059795" y="546110"/>
                    <a:pt x="1051032" y="546110"/>
                    <a:pt x="1015104" y="546110"/>
                  </a:cubicBezTo>
                  <a:lnTo>
                    <a:pt x="810927" y="546110"/>
                  </a:lnTo>
                  <a:lnTo>
                    <a:pt x="810050" y="546110"/>
                  </a:lnTo>
                  <a:lnTo>
                    <a:pt x="770617" y="546110"/>
                  </a:lnTo>
                  <a:cubicBezTo>
                    <a:pt x="730307" y="546110"/>
                    <a:pt x="705771" y="558342"/>
                    <a:pt x="705771" y="620377"/>
                  </a:cubicBezTo>
                  <a:lnTo>
                    <a:pt x="705771" y="704255"/>
                  </a:lnTo>
                  <a:lnTo>
                    <a:pt x="725926" y="704255"/>
                  </a:lnTo>
                  <a:cubicBezTo>
                    <a:pt x="734689" y="704255"/>
                    <a:pt x="741699" y="710371"/>
                    <a:pt x="741699" y="718234"/>
                  </a:cubicBezTo>
                  <a:cubicBezTo>
                    <a:pt x="741699" y="726972"/>
                    <a:pt x="734689" y="733088"/>
                    <a:pt x="725926" y="733088"/>
                  </a:cubicBezTo>
                  <a:lnTo>
                    <a:pt x="612007" y="733088"/>
                  </a:lnTo>
                  <a:cubicBezTo>
                    <a:pt x="593605" y="733088"/>
                    <a:pt x="578708" y="747941"/>
                    <a:pt x="578708" y="766289"/>
                  </a:cubicBezTo>
                  <a:cubicBezTo>
                    <a:pt x="578708" y="783764"/>
                    <a:pt x="593605" y="798617"/>
                    <a:pt x="612007" y="798617"/>
                  </a:cubicBezTo>
                  <a:lnTo>
                    <a:pt x="763607" y="798617"/>
                  </a:lnTo>
                  <a:lnTo>
                    <a:pt x="763607" y="605524"/>
                  </a:lnTo>
                  <a:cubicBezTo>
                    <a:pt x="763607" y="597660"/>
                    <a:pt x="770617" y="591544"/>
                    <a:pt x="779380" y="591544"/>
                  </a:cubicBezTo>
                  <a:cubicBezTo>
                    <a:pt x="788143" y="591544"/>
                    <a:pt x="794277" y="597660"/>
                    <a:pt x="794277" y="605524"/>
                  </a:cubicBezTo>
                  <a:lnTo>
                    <a:pt x="794277" y="1138497"/>
                  </a:lnTo>
                  <a:cubicBezTo>
                    <a:pt x="794277" y="1147234"/>
                    <a:pt x="788143" y="1153350"/>
                    <a:pt x="779380" y="1153350"/>
                  </a:cubicBezTo>
                  <a:cubicBezTo>
                    <a:pt x="770617" y="1153350"/>
                    <a:pt x="763607" y="1147234"/>
                    <a:pt x="763607" y="1138497"/>
                  </a:cubicBezTo>
                  <a:lnTo>
                    <a:pt x="763607" y="828324"/>
                  </a:lnTo>
                  <a:lnTo>
                    <a:pt x="612007" y="828324"/>
                  </a:lnTo>
                  <a:cubicBezTo>
                    <a:pt x="576955" y="828324"/>
                    <a:pt x="548914" y="800365"/>
                    <a:pt x="548914" y="766289"/>
                  </a:cubicBezTo>
                  <a:cubicBezTo>
                    <a:pt x="548914" y="731340"/>
                    <a:pt x="576955" y="704255"/>
                    <a:pt x="612007" y="704255"/>
                  </a:cubicBezTo>
                  <a:lnTo>
                    <a:pt x="676853" y="704255"/>
                  </a:lnTo>
                  <a:lnTo>
                    <a:pt x="676853" y="620377"/>
                  </a:lnTo>
                  <a:cubicBezTo>
                    <a:pt x="676853" y="550479"/>
                    <a:pt x="706647" y="517277"/>
                    <a:pt x="770617" y="517277"/>
                  </a:cubicBezTo>
                  <a:close/>
                  <a:moveTo>
                    <a:pt x="239212" y="400558"/>
                  </a:moveTo>
                  <a:cubicBezTo>
                    <a:pt x="194256" y="400558"/>
                    <a:pt x="157234" y="437580"/>
                    <a:pt x="157234" y="482535"/>
                  </a:cubicBezTo>
                  <a:cubicBezTo>
                    <a:pt x="157234" y="527491"/>
                    <a:pt x="194256" y="563631"/>
                    <a:pt x="239212" y="563631"/>
                  </a:cubicBezTo>
                  <a:cubicBezTo>
                    <a:pt x="284167" y="563631"/>
                    <a:pt x="321189" y="527491"/>
                    <a:pt x="321189" y="482535"/>
                  </a:cubicBezTo>
                  <a:cubicBezTo>
                    <a:pt x="321189" y="437580"/>
                    <a:pt x="284167" y="400558"/>
                    <a:pt x="239212" y="400558"/>
                  </a:cubicBezTo>
                  <a:close/>
                  <a:moveTo>
                    <a:pt x="239212" y="370587"/>
                  </a:moveTo>
                  <a:cubicBezTo>
                    <a:pt x="300034" y="370587"/>
                    <a:pt x="351160" y="419950"/>
                    <a:pt x="351160" y="482535"/>
                  </a:cubicBezTo>
                  <a:cubicBezTo>
                    <a:pt x="351160" y="544239"/>
                    <a:pt x="300034" y="593602"/>
                    <a:pt x="239212" y="593602"/>
                  </a:cubicBezTo>
                  <a:cubicBezTo>
                    <a:pt x="177508" y="593602"/>
                    <a:pt x="128145" y="544239"/>
                    <a:pt x="128145" y="482535"/>
                  </a:cubicBezTo>
                  <a:cubicBezTo>
                    <a:pt x="128145" y="419950"/>
                    <a:pt x="177508" y="370587"/>
                    <a:pt x="239212" y="370587"/>
                  </a:cubicBezTo>
                  <a:close/>
                  <a:moveTo>
                    <a:pt x="896340" y="276628"/>
                  </a:moveTo>
                  <a:cubicBezTo>
                    <a:pt x="850503" y="276628"/>
                    <a:pt x="814362" y="313156"/>
                    <a:pt x="814362" y="356642"/>
                  </a:cubicBezTo>
                  <a:cubicBezTo>
                    <a:pt x="814362" y="400127"/>
                    <a:pt x="850503" y="436655"/>
                    <a:pt x="896340" y="436655"/>
                  </a:cubicBezTo>
                  <a:cubicBezTo>
                    <a:pt x="940414" y="436655"/>
                    <a:pt x="977436" y="400127"/>
                    <a:pt x="977436" y="356642"/>
                  </a:cubicBezTo>
                  <a:cubicBezTo>
                    <a:pt x="977436" y="313156"/>
                    <a:pt x="940414" y="276628"/>
                    <a:pt x="896340" y="276628"/>
                  </a:cubicBezTo>
                  <a:close/>
                  <a:moveTo>
                    <a:pt x="896340" y="247058"/>
                  </a:moveTo>
                  <a:cubicBezTo>
                    <a:pt x="958044" y="247058"/>
                    <a:pt x="1007407" y="296632"/>
                    <a:pt x="1007407" y="356642"/>
                  </a:cubicBezTo>
                  <a:cubicBezTo>
                    <a:pt x="1007407" y="416652"/>
                    <a:pt x="958044" y="466226"/>
                    <a:pt x="896340" y="466226"/>
                  </a:cubicBezTo>
                  <a:cubicBezTo>
                    <a:pt x="833755" y="466226"/>
                    <a:pt x="784392" y="416652"/>
                    <a:pt x="784392" y="356642"/>
                  </a:cubicBezTo>
                  <a:cubicBezTo>
                    <a:pt x="784392" y="296632"/>
                    <a:pt x="833755" y="247058"/>
                    <a:pt x="896340" y="247058"/>
                  </a:cubicBezTo>
                  <a:close/>
                  <a:moveTo>
                    <a:pt x="129708" y="115972"/>
                  </a:moveTo>
                  <a:cubicBezTo>
                    <a:pt x="106026" y="115972"/>
                    <a:pt x="89360" y="134284"/>
                    <a:pt x="89360" y="156083"/>
                  </a:cubicBezTo>
                  <a:lnTo>
                    <a:pt x="89360" y="230200"/>
                  </a:lnTo>
                  <a:cubicBezTo>
                    <a:pt x="89360" y="251999"/>
                    <a:pt x="106026" y="270311"/>
                    <a:pt x="129708" y="270311"/>
                  </a:cubicBezTo>
                  <a:lnTo>
                    <a:pt x="312154" y="270311"/>
                  </a:lnTo>
                  <a:cubicBezTo>
                    <a:pt x="318294" y="270311"/>
                    <a:pt x="323557" y="272927"/>
                    <a:pt x="327065" y="277287"/>
                  </a:cubicBezTo>
                  <a:cubicBezTo>
                    <a:pt x="333205" y="283390"/>
                    <a:pt x="339345" y="296470"/>
                    <a:pt x="336714" y="338324"/>
                  </a:cubicBezTo>
                  <a:cubicBezTo>
                    <a:pt x="336714" y="340068"/>
                    <a:pt x="336714" y="340068"/>
                    <a:pt x="337591" y="340068"/>
                  </a:cubicBezTo>
                  <a:lnTo>
                    <a:pt x="339345" y="340068"/>
                  </a:lnTo>
                  <a:cubicBezTo>
                    <a:pt x="373554" y="334836"/>
                    <a:pt x="407762" y="324373"/>
                    <a:pt x="427059" y="290366"/>
                  </a:cubicBezTo>
                  <a:cubicBezTo>
                    <a:pt x="434077" y="278158"/>
                    <a:pt x="446357" y="270311"/>
                    <a:pt x="459514" y="270311"/>
                  </a:cubicBezTo>
                  <a:lnTo>
                    <a:pt x="495477" y="270311"/>
                  </a:lnTo>
                  <a:cubicBezTo>
                    <a:pt x="517405" y="270311"/>
                    <a:pt x="535825" y="251999"/>
                    <a:pt x="535825" y="230200"/>
                  </a:cubicBezTo>
                  <a:lnTo>
                    <a:pt x="535825" y="204041"/>
                  </a:lnTo>
                  <a:lnTo>
                    <a:pt x="535825" y="156083"/>
                  </a:lnTo>
                  <a:cubicBezTo>
                    <a:pt x="535825" y="134284"/>
                    <a:pt x="517405" y="115972"/>
                    <a:pt x="495477" y="115972"/>
                  </a:cubicBezTo>
                  <a:lnTo>
                    <a:pt x="377062" y="115972"/>
                  </a:lnTo>
                  <a:close/>
                  <a:moveTo>
                    <a:pt x="443725" y="29647"/>
                  </a:moveTo>
                  <a:cubicBezTo>
                    <a:pt x="423551" y="29647"/>
                    <a:pt x="406008" y="46215"/>
                    <a:pt x="406008" y="67142"/>
                  </a:cubicBezTo>
                  <a:lnTo>
                    <a:pt x="406008" y="85453"/>
                  </a:lnTo>
                  <a:lnTo>
                    <a:pt x="495477" y="85453"/>
                  </a:lnTo>
                  <a:cubicBezTo>
                    <a:pt x="534071" y="85453"/>
                    <a:pt x="566525" y="116844"/>
                    <a:pt x="566525" y="156083"/>
                  </a:cubicBezTo>
                  <a:lnTo>
                    <a:pt x="566525" y="174394"/>
                  </a:lnTo>
                  <a:lnTo>
                    <a:pt x="639328" y="174394"/>
                  </a:lnTo>
                  <a:cubicBezTo>
                    <a:pt x="653362" y="174394"/>
                    <a:pt x="664765" y="181370"/>
                    <a:pt x="671782" y="193577"/>
                  </a:cubicBezTo>
                  <a:cubicBezTo>
                    <a:pt x="692833" y="235432"/>
                    <a:pt x="733182" y="239792"/>
                    <a:pt x="749848" y="240664"/>
                  </a:cubicBezTo>
                  <a:cubicBezTo>
                    <a:pt x="751602" y="240664"/>
                    <a:pt x="753356" y="240664"/>
                    <a:pt x="753356" y="238920"/>
                  </a:cubicBezTo>
                  <a:cubicBezTo>
                    <a:pt x="754233" y="238920"/>
                    <a:pt x="755110" y="237176"/>
                    <a:pt x="755110" y="234560"/>
                  </a:cubicBezTo>
                  <a:cubicBezTo>
                    <a:pt x="755110" y="232816"/>
                    <a:pt x="755110" y="231944"/>
                    <a:pt x="754233" y="228456"/>
                  </a:cubicBezTo>
                  <a:cubicBezTo>
                    <a:pt x="753356" y="209273"/>
                    <a:pt x="752479" y="192705"/>
                    <a:pt x="762128" y="181370"/>
                  </a:cubicBezTo>
                  <a:cubicBezTo>
                    <a:pt x="765636" y="177010"/>
                    <a:pt x="771776" y="174394"/>
                    <a:pt x="778793" y="174394"/>
                  </a:cubicBezTo>
                  <a:lnTo>
                    <a:pt x="789319" y="174394"/>
                  </a:lnTo>
                  <a:cubicBezTo>
                    <a:pt x="810370" y="174394"/>
                    <a:pt x="827036" y="157827"/>
                    <a:pt x="827036" y="137771"/>
                  </a:cubicBezTo>
                  <a:lnTo>
                    <a:pt x="827036" y="67142"/>
                  </a:lnTo>
                  <a:cubicBezTo>
                    <a:pt x="827036" y="46215"/>
                    <a:pt x="810370" y="29647"/>
                    <a:pt x="789319" y="29647"/>
                  </a:cubicBezTo>
                  <a:close/>
                  <a:moveTo>
                    <a:pt x="443725" y="0"/>
                  </a:moveTo>
                  <a:lnTo>
                    <a:pt x="789319" y="0"/>
                  </a:lnTo>
                  <a:cubicBezTo>
                    <a:pt x="826159" y="0"/>
                    <a:pt x="856859" y="30519"/>
                    <a:pt x="856859" y="67142"/>
                  </a:cubicBezTo>
                  <a:lnTo>
                    <a:pt x="856859" y="137771"/>
                  </a:lnTo>
                  <a:cubicBezTo>
                    <a:pt x="856859" y="174394"/>
                    <a:pt x="826159" y="204041"/>
                    <a:pt x="789319" y="204041"/>
                  </a:cubicBezTo>
                  <a:lnTo>
                    <a:pt x="783179" y="204041"/>
                  </a:lnTo>
                  <a:cubicBezTo>
                    <a:pt x="783179" y="210145"/>
                    <a:pt x="784056" y="221480"/>
                    <a:pt x="784056" y="226712"/>
                  </a:cubicBezTo>
                  <a:cubicBezTo>
                    <a:pt x="784933" y="229328"/>
                    <a:pt x="784933" y="232816"/>
                    <a:pt x="784933" y="234560"/>
                  </a:cubicBezTo>
                  <a:cubicBezTo>
                    <a:pt x="784933" y="245024"/>
                    <a:pt x="781425" y="253743"/>
                    <a:pt x="774408" y="260719"/>
                  </a:cubicBezTo>
                  <a:cubicBezTo>
                    <a:pt x="768268" y="266823"/>
                    <a:pt x="759496" y="270311"/>
                    <a:pt x="749848" y="270311"/>
                  </a:cubicBezTo>
                  <a:lnTo>
                    <a:pt x="748970" y="270311"/>
                  </a:lnTo>
                  <a:cubicBezTo>
                    <a:pt x="727919" y="269439"/>
                    <a:pt x="674413" y="262463"/>
                    <a:pt x="644591" y="207529"/>
                  </a:cubicBezTo>
                  <a:cubicBezTo>
                    <a:pt x="643713" y="204913"/>
                    <a:pt x="641082" y="204041"/>
                    <a:pt x="639328" y="204041"/>
                  </a:cubicBezTo>
                  <a:lnTo>
                    <a:pt x="566525" y="204041"/>
                  </a:lnTo>
                  <a:lnTo>
                    <a:pt x="566525" y="230200"/>
                  </a:lnTo>
                  <a:cubicBezTo>
                    <a:pt x="566525" y="268567"/>
                    <a:pt x="534071" y="299958"/>
                    <a:pt x="495477" y="299958"/>
                  </a:cubicBezTo>
                  <a:lnTo>
                    <a:pt x="459514" y="299958"/>
                  </a:lnTo>
                  <a:cubicBezTo>
                    <a:pt x="456882" y="299958"/>
                    <a:pt x="454251" y="301702"/>
                    <a:pt x="453374" y="303446"/>
                  </a:cubicBezTo>
                  <a:cubicBezTo>
                    <a:pt x="428814" y="350532"/>
                    <a:pt x="383202" y="362740"/>
                    <a:pt x="343731" y="368843"/>
                  </a:cubicBezTo>
                  <a:lnTo>
                    <a:pt x="341100" y="369715"/>
                  </a:lnTo>
                  <a:cubicBezTo>
                    <a:pt x="340222" y="369715"/>
                    <a:pt x="338468" y="369715"/>
                    <a:pt x="336714" y="369715"/>
                  </a:cubicBezTo>
                  <a:cubicBezTo>
                    <a:pt x="328820" y="369715"/>
                    <a:pt x="321802" y="366227"/>
                    <a:pt x="315662" y="360996"/>
                  </a:cubicBezTo>
                  <a:cubicBezTo>
                    <a:pt x="308645" y="354892"/>
                    <a:pt x="306014" y="346172"/>
                    <a:pt x="306014" y="336580"/>
                  </a:cubicBezTo>
                  <a:cubicBezTo>
                    <a:pt x="307768" y="317397"/>
                    <a:pt x="306891" y="305190"/>
                    <a:pt x="306014" y="299958"/>
                  </a:cubicBezTo>
                  <a:lnTo>
                    <a:pt x="129708" y="299958"/>
                  </a:lnTo>
                  <a:cubicBezTo>
                    <a:pt x="90237" y="299958"/>
                    <a:pt x="58660" y="268567"/>
                    <a:pt x="58660" y="230200"/>
                  </a:cubicBezTo>
                  <a:lnTo>
                    <a:pt x="58660" y="156083"/>
                  </a:lnTo>
                  <a:cubicBezTo>
                    <a:pt x="58660" y="116844"/>
                    <a:pt x="90237" y="85453"/>
                    <a:pt x="129708" y="85453"/>
                  </a:cubicBezTo>
                  <a:lnTo>
                    <a:pt x="377062" y="85453"/>
                  </a:lnTo>
                  <a:lnTo>
                    <a:pt x="377062" y="67142"/>
                  </a:lnTo>
                  <a:cubicBezTo>
                    <a:pt x="377062" y="30519"/>
                    <a:pt x="406885" y="0"/>
                    <a:pt x="4437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ADF01F4-F52A-48A8-B702-69D4526BC1FF}"/>
              </a:ext>
            </a:extLst>
          </p:cNvPr>
          <p:cNvGrpSpPr/>
          <p:nvPr/>
        </p:nvGrpSpPr>
        <p:grpSpPr>
          <a:xfrm>
            <a:off x="13445346" y="10526972"/>
            <a:ext cx="3277374" cy="2385652"/>
            <a:chOff x="13445346" y="10526972"/>
            <a:chExt cx="3277374" cy="2385652"/>
          </a:xfrm>
        </p:grpSpPr>
        <p:sp>
          <p:nvSpPr>
            <p:cNvPr id="64" name="Freeform 31">
              <a:extLst>
                <a:ext uri="{FF2B5EF4-FFF2-40B4-BE49-F238E27FC236}">
                  <a16:creationId xmlns:a16="http://schemas.microsoft.com/office/drawing/2014/main" id="{C0F715A3-7438-474D-AFCD-D3DDB5E75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5346" y="10526972"/>
              <a:ext cx="3277374" cy="2385651"/>
            </a:xfrm>
            <a:custGeom>
              <a:avLst/>
              <a:gdLst>
                <a:gd name="T0" fmla="*/ 3733 w 3743"/>
                <a:gd name="T1" fmla="*/ 1253 h 2726"/>
                <a:gd name="T2" fmla="*/ 3710 w 3743"/>
                <a:gd name="T3" fmla="*/ 1370 h 2726"/>
                <a:gd name="T4" fmla="*/ 3694 w 3743"/>
                <a:gd name="T5" fmla="*/ 1420 h 2726"/>
                <a:gd name="T6" fmla="*/ 3668 w 3743"/>
                <a:gd name="T7" fmla="*/ 1481 h 2726"/>
                <a:gd name="T8" fmla="*/ 3660 w 3743"/>
                <a:gd name="T9" fmla="*/ 1498 h 2726"/>
                <a:gd name="T10" fmla="*/ 3625 w 3743"/>
                <a:gd name="T11" fmla="*/ 1559 h 2726"/>
                <a:gd name="T12" fmla="*/ 3594 w 3743"/>
                <a:gd name="T13" fmla="*/ 1605 h 2726"/>
                <a:gd name="T14" fmla="*/ 3544 w 3743"/>
                <a:gd name="T15" fmla="*/ 1668 h 2726"/>
                <a:gd name="T16" fmla="*/ 3443 w 3743"/>
                <a:gd name="T17" fmla="*/ 1771 h 2726"/>
                <a:gd name="T18" fmla="*/ 3391 w 3743"/>
                <a:gd name="T19" fmla="*/ 1816 h 2726"/>
                <a:gd name="T20" fmla="*/ 3347 w 3743"/>
                <a:gd name="T21" fmla="*/ 1851 h 2726"/>
                <a:gd name="T22" fmla="*/ 3304 w 3743"/>
                <a:gd name="T23" fmla="*/ 1881 h 2726"/>
                <a:gd name="T24" fmla="*/ 3254 w 3743"/>
                <a:gd name="T25" fmla="*/ 1915 h 2726"/>
                <a:gd name="T26" fmla="*/ 3222 w 3743"/>
                <a:gd name="T27" fmla="*/ 1934 h 2726"/>
                <a:gd name="T28" fmla="*/ 3095 w 3743"/>
                <a:gd name="T29" fmla="*/ 2005 h 2726"/>
                <a:gd name="T30" fmla="*/ 2946 w 3743"/>
                <a:gd name="T31" fmla="*/ 2072 h 2726"/>
                <a:gd name="T32" fmla="*/ 2787 w 3743"/>
                <a:gd name="T33" fmla="*/ 2130 h 2726"/>
                <a:gd name="T34" fmla="*/ 2640 w 3743"/>
                <a:gd name="T35" fmla="*/ 2173 h 2726"/>
                <a:gd name="T36" fmla="*/ 2565 w 3743"/>
                <a:gd name="T37" fmla="*/ 2192 h 2726"/>
                <a:gd name="T38" fmla="*/ 2423 w 3743"/>
                <a:gd name="T39" fmla="*/ 2221 h 2726"/>
                <a:gd name="T40" fmla="*/ 2316 w 3743"/>
                <a:gd name="T41" fmla="*/ 2237 h 2726"/>
                <a:gd name="T42" fmla="*/ 2136 w 3743"/>
                <a:gd name="T43" fmla="*/ 2257 h 2726"/>
                <a:gd name="T44" fmla="*/ 1930 w 3743"/>
                <a:gd name="T45" fmla="*/ 2268 h 2726"/>
                <a:gd name="T46" fmla="*/ 1838 w 3743"/>
                <a:gd name="T47" fmla="*/ 2268 h 2726"/>
                <a:gd name="T48" fmla="*/ 1471 w 3743"/>
                <a:gd name="T49" fmla="*/ 2243 h 2726"/>
                <a:gd name="T50" fmla="*/ 1296 w 3743"/>
                <a:gd name="T51" fmla="*/ 2215 h 2726"/>
                <a:gd name="T52" fmla="*/ 1186 w 3743"/>
                <a:gd name="T53" fmla="*/ 2192 h 2726"/>
                <a:gd name="T54" fmla="*/ 679 w 3743"/>
                <a:gd name="T55" fmla="*/ 2017 h 2726"/>
                <a:gd name="T56" fmla="*/ 3 w 3743"/>
                <a:gd name="T57" fmla="*/ 1184 h 2726"/>
                <a:gd name="T58" fmla="*/ 687 w 3743"/>
                <a:gd name="T59" fmla="*/ 2478 h 2726"/>
                <a:gd name="T60" fmla="*/ 870 w 3743"/>
                <a:gd name="T61" fmla="*/ 2555 h 2726"/>
                <a:gd name="T62" fmla="*/ 1047 w 3743"/>
                <a:gd name="T63" fmla="*/ 2613 h 2726"/>
                <a:gd name="T64" fmla="*/ 1156 w 3743"/>
                <a:gd name="T65" fmla="*/ 2642 h 2726"/>
                <a:gd name="T66" fmla="*/ 1276 w 3743"/>
                <a:gd name="T67" fmla="*/ 2668 h 2726"/>
                <a:gd name="T68" fmla="*/ 1418 w 3743"/>
                <a:gd name="T69" fmla="*/ 2692 h 2726"/>
                <a:gd name="T70" fmla="*/ 1533 w 3743"/>
                <a:gd name="T71" fmla="*/ 2706 h 2726"/>
                <a:gd name="T72" fmla="*/ 1653 w 3743"/>
                <a:gd name="T73" fmla="*/ 2717 h 2726"/>
                <a:gd name="T74" fmla="*/ 1790 w 3743"/>
                <a:gd name="T75" fmla="*/ 2724 h 2726"/>
                <a:gd name="T76" fmla="*/ 1903 w 3743"/>
                <a:gd name="T77" fmla="*/ 2725 h 2726"/>
                <a:gd name="T78" fmla="*/ 2025 w 3743"/>
                <a:gd name="T79" fmla="*/ 2721 h 2726"/>
                <a:gd name="T80" fmla="*/ 2189 w 3743"/>
                <a:gd name="T81" fmla="*/ 2709 h 2726"/>
                <a:gd name="T82" fmla="*/ 2315 w 3743"/>
                <a:gd name="T83" fmla="*/ 2694 h 2726"/>
                <a:gd name="T84" fmla="*/ 2463 w 3743"/>
                <a:gd name="T85" fmla="*/ 2670 h 2726"/>
                <a:gd name="T86" fmla="*/ 2595 w 3743"/>
                <a:gd name="T87" fmla="*/ 2641 h 2726"/>
                <a:gd name="T88" fmla="*/ 2731 w 3743"/>
                <a:gd name="T89" fmla="*/ 2604 h 2726"/>
                <a:gd name="T90" fmla="*/ 2846 w 3743"/>
                <a:gd name="T91" fmla="*/ 2566 h 2726"/>
                <a:gd name="T92" fmla="*/ 3003 w 3743"/>
                <a:gd name="T93" fmla="*/ 2505 h 2726"/>
                <a:gd name="T94" fmla="*/ 3150 w 3743"/>
                <a:gd name="T95" fmla="*/ 2432 h 2726"/>
                <a:gd name="T96" fmla="*/ 3270 w 3743"/>
                <a:gd name="T97" fmla="*/ 2360 h 2726"/>
                <a:gd name="T98" fmla="*/ 3361 w 3743"/>
                <a:gd name="T99" fmla="*/ 2296 h 2726"/>
                <a:gd name="T100" fmla="*/ 3442 w 3743"/>
                <a:gd name="T101" fmla="*/ 2229 h 2726"/>
                <a:gd name="T102" fmla="*/ 3517 w 3743"/>
                <a:gd name="T103" fmla="*/ 2155 h 2726"/>
                <a:gd name="T104" fmla="*/ 3585 w 3743"/>
                <a:gd name="T105" fmla="*/ 2072 h 2726"/>
                <a:gd name="T106" fmla="*/ 3638 w 3743"/>
                <a:gd name="T107" fmla="*/ 1991 h 2726"/>
                <a:gd name="T108" fmla="*/ 3671 w 3743"/>
                <a:gd name="T109" fmla="*/ 1930 h 2726"/>
                <a:gd name="T110" fmla="*/ 3701 w 3743"/>
                <a:gd name="T111" fmla="*/ 1853 h 2726"/>
                <a:gd name="T112" fmla="*/ 3722 w 3743"/>
                <a:gd name="T113" fmla="*/ 1775 h 2726"/>
                <a:gd name="T114" fmla="*/ 3732 w 3743"/>
                <a:gd name="T115" fmla="*/ 1710 h 2726"/>
                <a:gd name="T116" fmla="*/ 3737 w 3743"/>
                <a:gd name="T117" fmla="*/ 119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43" h="2726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8"/>
                    <a:pt x="3735" y="1229"/>
                  </a:cubicBezTo>
                  <a:lnTo>
                    <a:pt x="3736" y="1225"/>
                  </a:lnTo>
                  <a:lnTo>
                    <a:pt x="3736" y="1225"/>
                  </a:lnTo>
                  <a:cubicBezTo>
                    <a:pt x="3735" y="1226"/>
                    <a:pt x="3735" y="1226"/>
                    <a:pt x="3735" y="1227"/>
                  </a:cubicBezTo>
                  <a:close/>
                  <a:moveTo>
                    <a:pt x="3733" y="1253"/>
                  </a:moveTo>
                  <a:lnTo>
                    <a:pt x="3733" y="1253"/>
                  </a:lnTo>
                  <a:cubicBezTo>
                    <a:pt x="3733" y="1254"/>
                    <a:pt x="3733" y="1254"/>
                    <a:pt x="3733" y="1254"/>
                  </a:cubicBezTo>
                  <a:lnTo>
                    <a:pt x="3733" y="1254"/>
                  </a:lnTo>
                  <a:cubicBezTo>
                    <a:pt x="3733" y="1253"/>
                    <a:pt x="3733" y="1253"/>
                    <a:pt x="3733" y="1252"/>
                  </a:cubicBezTo>
                  <a:lnTo>
                    <a:pt x="3733" y="1253"/>
                  </a:lnTo>
                  <a:close/>
                  <a:moveTo>
                    <a:pt x="3730" y="1280"/>
                  </a:moveTo>
                  <a:lnTo>
                    <a:pt x="3730" y="1280"/>
                  </a:lnTo>
                  <a:lnTo>
                    <a:pt x="3730" y="1280"/>
                  </a:lnTo>
                  <a:lnTo>
                    <a:pt x="3730" y="1280"/>
                  </a:lnTo>
                  <a:lnTo>
                    <a:pt x="3730" y="1279"/>
                  </a:lnTo>
                  <a:lnTo>
                    <a:pt x="3730" y="1279"/>
                  </a:lnTo>
                  <a:cubicBezTo>
                    <a:pt x="3730" y="1279"/>
                    <a:pt x="3730" y="1279"/>
                    <a:pt x="3730" y="1280"/>
                  </a:cubicBezTo>
                  <a:close/>
                  <a:moveTo>
                    <a:pt x="3710" y="1370"/>
                  </a:moveTo>
                  <a:lnTo>
                    <a:pt x="3710" y="1370"/>
                  </a:lnTo>
                  <a:cubicBezTo>
                    <a:pt x="3710" y="1372"/>
                    <a:pt x="3710" y="1374"/>
                    <a:pt x="3709" y="1377"/>
                  </a:cubicBezTo>
                  <a:lnTo>
                    <a:pt x="3709" y="1377"/>
                  </a:lnTo>
                  <a:cubicBezTo>
                    <a:pt x="3710" y="1374"/>
                    <a:pt x="3710" y="1372"/>
                    <a:pt x="3710" y="1370"/>
                  </a:cubicBezTo>
                  <a:close/>
                  <a:moveTo>
                    <a:pt x="3703" y="1396"/>
                  </a:moveTo>
                  <a:lnTo>
                    <a:pt x="3703" y="1396"/>
                  </a:lnTo>
                  <a:cubicBezTo>
                    <a:pt x="3702" y="1399"/>
                    <a:pt x="3701" y="1401"/>
                    <a:pt x="3699" y="1404"/>
                  </a:cubicBezTo>
                  <a:lnTo>
                    <a:pt x="3699" y="1404"/>
                  </a:lnTo>
                  <a:cubicBezTo>
                    <a:pt x="3701" y="1401"/>
                    <a:pt x="3702" y="1399"/>
                    <a:pt x="3703" y="1395"/>
                  </a:cubicBezTo>
                  <a:lnTo>
                    <a:pt x="3703" y="1395"/>
                  </a:lnTo>
                  <a:lnTo>
                    <a:pt x="3703" y="1396"/>
                  </a:lnTo>
                  <a:close/>
                  <a:moveTo>
                    <a:pt x="3693" y="1421"/>
                  </a:moveTo>
                  <a:lnTo>
                    <a:pt x="3693" y="1421"/>
                  </a:lnTo>
                  <a:cubicBezTo>
                    <a:pt x="3692" y="1424"/>
                    <a:pt x="3692" y="1426"/>
                    <a:pt x="3690" y="1429"/>
                  </a:cubicBezTo>
                  <a:lnTo>
                    <a:pt x="3690" y="1429"/>
                  </a:lnTo>
                  <a:cubicBezTo>
                    <a:pt x="3692" y="1426"/>
                    <a:pt x="3692" y="1424"/>
                    <a:pt x="3694" y="1420"/>
                  </a:cubicBezTo>
                  <a:lnTo>
                    <a:pt x="3694" y="1420"/>
                  </a:lnTo>
                  <a:cubicBezTo>
                    <a:pt x="3694" y="1421"/>
                    <a:pt x="3693" y="1421"/>
                    <a:pt x="3693" y="1421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2" y="1451"/>
                    <a:pt x="3680" y="1453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4" y="1446"/>
                  </a:cubicBezTo>
                  <a:lnTo>
                    <a:pt x="3684" y="1446"/>
                  </a:lnTo>
                  <a:cubicBezTo>
                    <a:pt x="3684" y="1446"/>
                    <a:pt x="3684" y="1447"/>
                    <a:pt x="3682" y="1447"/>
                  </a:cubicBezTo>
                  <a:close/>
                  <a:moveTo>
                    <a:pt x="3671" y="1473"/>
                  </a:moveTo>
                  <a:lnTo>
                    <a:pt x="3671" y="1473"/>
                  </a:lnTo>
                  <a:cubicBezTo>
                    <a:pt x="3671" y="1476"/>
                    <a:pt x="3669" y="1478"/>
                    <a:pt x="3668" y="1481"/>
                  </a:cubicBezTo>
                  <a:lnTo>
                    <a:pt x="3668" y="1481"/>
                  </a:lnTo>
                  <a:cubicBezTo>
                    <a:pt x="3667" y="1482"/>
                    <a:pt x="3667" y="1483"/>
                    <a:pt x="3667" y="1483"/>
                  </a:cubicBezTo>
                  <a:lnTo>
                    <a:pt x="3667" y="1483"/>
                  </a:lnTo>
                  <a:cubicBezTo>
                    <a:pt x="3669" y="1479"/>
                    <a:pt x="3671" y="1476"/>
                    <a:pt x="3672" y="1471"/>
                  </a:cubicBezTo>
                  <a:lnTo>
                    <a:pt x="3672" y="1471"/>
                  </a:lnTo>
                  <a:cubicBezTo>
                    <a:pt x="3672" y="1473"/>
                    <a:pt x="3672" y="1473"/>
                    <a:pt x="3671" y="1473"/>
                  </a:cubicBezTo>
                  <a:close/>
                  <a:moveTo>
                    <a:pt x="3659" y="1499"/>
                  </a:moveTo>
                  <a:lnTo>
                    <a:pt x="3659" y="1499"/>
                  </a:lnTo>
                  <a:cubicBezTo>
                    <a:pt x="3657" y="1502"/>
                    <a:pt x="3656" y="1505"/>
                    <a:pt x="3654" y="1509"/>
                  </a:cubicBezTo>
                  <a:lnTo>
                    <a:pt x="3654" y="1509"/>
                  </a:lnTo>
                  <a:cubicBezTo>
                    <a:pt x="3656" y="1505"/>
                    <a:pt x="3657" y="1501"/>
                    <a:pt x="3660" y="1498"/>
                  </a:cubicBezTo>
                  <a:lnTo>
                    <a:pt x="3660" y="1498"/>
                  </a:lnTo>
                  <a:cubicBezTo>
                    <a:pt x="3659" y="1498"/>
                    <a:pt x="3659" y="1498"/>
                    <a:pt x="3659" y="1499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2" y="1531"/>
                    <a:pt x="3640" y="1534"/>
                  </a:cubicBezTo>
                  <a:lnTo>
                    <a:pt x="3640" y="1534"/>
                  </a:lnTo>
                  <a:cubicBezTo>
                    <a:pt x="3642" y="1530"/>
                    <a:pt x="3644" y="1526"/>
                    <a:pt x="3646" y="1523"/>
                  </a:cubicBezTo>
                  <a:lnTo>
                    <a:pt x="3646" y="1523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8" y="1554"/>
                    <a:pt x="3626" y="1556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0"/>
                  </a:cubicBezTo>
                  <a:lnTo>
                    <a:pt x="3630" y="1550"/>
                  </a:lnTo>
                  <a:cubicBezTo>
                    <a:pt x="3629" y="1551"/>
                    <a:pt x="3629" y="1551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79"/>
                    <a:pt x="3611" y="1581"/>
                    <a:pt x="3609" y="1583"/>
                  </a:cubicBezTo>
                  <a:lnTo>
                    <a:pt x="3609" y="1583"/>
                  </a:lnTo>
                  <a:cubicBezTo>
                    <a:pt x="3611" y="1581"/>
                    <a:pt x="3612" y="1579"/>
                    <a:pt x="3613" y="1577"/>
                  </a:cubicBezTo>
                  <a:lnTo>
                    <a:pt x="3613" y="1577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4" y="1605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5"/>
                    <a:pt x="3595" y="1604"/>
                  </a:cubicBezTo>
                  <a:lnTo>
                    <a:pt x="3595" y="1604"/>
                  </a:lnTo>
                  <a:lnTo>
                    <a:pt x="3594" y="1605"/>
                  </a:ln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3" y="1671"/>
                    <a:pt x="3541" y="1672"/>
                    <a:pt x="3539" y="1673"/>
                  </a:cubicBezTo>
                  <a:lnTo>
                    <a:pt x="3539" y="1673"/>
                  </a:lnTo>
                  <a:cubicBezTo>
                    <a:pt x="3539" y="1674"/>
                    <a:pt x="3539" y="1674"/>
                    <a:pt x="3538" y="1675"/>
                  </a:cubicBezTo>
                  <a:lnTo>
                    <a:pt x="3538" y="1675"/>
                  </a:lnTo>
                  <a:cubicBezTo>
                    <a:pt x="3540" y="1672"/>
                    <a:pt x="3543" y="1671"/>
                    <a:pt x="3544" y="1668"/>
                  </a:cubicBezTo>
                  <a:lnTo>
                    <a:pt x="3544" y="1668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700"/>
                    <a:pt x="3515" y="1701"/>
                    <a:pt x="3514" y="1703"/>
                  </a:cubicBezTo>
                  <a:lnTo>
                    <a:pt x="3514" y="1703"/>
                  </a:lnTo>
                  <a:cubicBezTo>
                    <a:pt x="3516" y="1700"/>
                    <a:pt x="3517" y="1699"/>
                    <a:pt x="3519" y="1697"/>
                  </a:cubicBezTo>
                  <a:lnTo>
                    <a:pt x="3519" y="1697"/>
                  </a:lnTo>
                  <a:cubicBezTo>
                    <a:pt x="3518" y="1697"/>
                    <a:pt x="3518" y="1697"/>
                    <a:pt x="3518" y="1698"/>
                  </a:cubicBezTo>
                  <a:close/>
                  <a:moveTo>
                    <a:pt x="3454" y="1761"/>
                  </a:moveTo>
                  <a:lnTo>
                    <a:pt x="3454" y="1761"/>
                  </a:lnTo>
                  <a:cubicBezTo>
                    <a:pt x="3451" y="1765"/>
                    <a:pt x="3447" y="1768"/>
                    <a:pt x="3443" y="1771"/>
                  </a:cubicBezTo>
                  <a:lnTo>
                    <a:pt x="3443" y="1771"/>
                  </a:lnTo>
                  <a:cubicBezTo>
                    <a:pt x="3448" y="1768"/>
                    <a:pt x="3451" y="1765"/>
                    <a:pt x="3455" y="1761"/>
                  </a:cubicBezTo>
                  <a:lnTo>
                    <a:pt x="3455" y="1761"/>
                  </a:lnTo>
                  <a:cubicBezTo>
                    <a:pt x="3455" y="1761"/>
                    <a:pt x="3455" y="1761"/>
                    <a:pt x="3454" y="1761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5" y="1788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6" y="1788"/>
                    <a:pt x="3429" y="1784"/>
                  </a:cubicBezTo>
                  <a:close/>
                  <a:moveTo>
                    <a:pt x="3402" y="1806"/>
                  </a:moveTo>
                  <a:lnTo>
                    <a:pt x="3402" y="1806"/>
                  </a:lnTo>
                  <a:cubicBezTo>
                    <a:pt x="3399" y="1810"/>
                    <a:pt x="3395" y="1813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09"/>
                    <a:pt x="3403" y="1806"/>
                  </a:cubicBezTo>
                  <a:lnTo>
                    <a:pt x="3403" y="1806"/>
                  </a:lnTo>
                  <a:cubicBezTo>
                    <a:pt x="3403" y="1806"/>
                    <a:pt x="3403" y="1806"/>
                    <a:pt x="3402" y="1806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2"/>
                    <a:pt x="3367" y="1835"/>
                    <a:pt x="3363" y="1839"/>
                  </a:cubicBezTo>
                  <a:lnTo>
                    <a:pt x="3363" y="1839"/>
                  </a:lnTo>
                  <a:cubicBezTo>
                    <a:pt x="3368" y="1835"/>
                    <a:pt x="3372" y="1832"/>
                    <a:pt x="3376" y="1828"/>
                  </a:cubicBezTo>
                  <a:lnTo>
                    <a:pt x="3376" y="1828"/>
                  </a:lnTo>
                  <a:cubicBezTo>
                    <a:pt x="3375" y="1828"/>
                    <a:pt x="3375" y="1828"/>
                    <a:pt x="3375" y="1829"/>
                  </a:cubicBez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5"/>
                    <a:pt x="3338" y="1857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7"/>
                    <a:pt x="3342" y="1854"/>
                    <a:pt x="3348" y="1850"/>
                  </a:cubicBezTo>
                  <a:lnTo>
                    <a:pt x="3348" y="1850"/>
                  </a:lnTo>
                  <a:cubicBezTo>
                    <a:pt x="3347" y="1850"/>
                    <a:pt x="3347" y="1851"/>
                    <a:pt x="3347" y="1851"/>
                  </a:cubicBezTo>
                  <a:close/>
                  <a:moveTo>
                    <a:pt x="3317" y="1872"/>
                  </a:moveTo>
                  <a:lnTo>
                    <a:pt x="3317" y="1872"/>
                  </a:lnTo>
                  <a:cubicBezTo>
                    <a:pt x="3313" y="1876"/>
                    <a:pt x="3308" y="1879"/>
                    <a:pt x="3304" y="1881"/>
                  </a:cubicBezTo>
                  <a:lnTo>
                    <a:pt x="3304" y="1881"/>
                  </a:lnTo>
                  <a:cubicBezTo>
                    <a:pt x="3308" y="1878"/>
                    <a:pt x="3313" y="1876"/>
                    <a:pt x="3318" y="1872"/>
                  </a:cubicBezTo>
                  <a:lnTo>
                    <a:pt x="3318" y="1872"/>
                  </a:lnTo>
                  <a:cubicBezTo>
                    <a:pt x="3317" y="1872"/>
                    <a:pt x="3317" y="1872"/>
                    <a:pt x="3317" y="1872"/>
                  </a:cubicBezTo>
                  <a:close/>
                  <a:moveTo>
                    <a:pt x="3287" y="1894"/>
                  </a:moveTo>
                  <a:lnTo>
                    <a:pt x="3287" y="1894"/>
                  </a:lnTo>
                  <a:cubicBezTo>
                    <a:pt x="3282" y="1896"/>
                    <a:pt x="3277" y="1900"/>
                    <a:pt x="3272" y="1903"/>
                  </a:cubicBezTo>
                  <a:lnTo>
                    <a:pt x="3272" y="1903"/>
                  </a:lnTo>
                  <a:cubicBezTo>
                    <a:pt x="3277" y="1900"/>
                    <a:pt x="3282" y="1896"/>
                    <a:pt x="3287" y="1893"/>
                  </a:cubicBezTo>
                  <a:lnTo>
                    <a:pt x="3287" y="1893"/>
                  </a:lnTo>
                  <a:cubicBezTo>
                    <a:pt x="3287" y="1894"/>
                    <a:pt x="3287" y="1894"/>
                    <a:pt x="3287" y="1894"/>
                  </a:cubicBezTo>
                  <a:close/>
                  <a:moveTo>
                    <a:pt x="3254" y="1915"/>
                  </a:moveTo>
                  <a:lnTo>
                    <a:pt x="3254" y="1915"/>
                  </a:lnTo>
                  <a:cubicBezTo>
                    <a:pt x="3249" y="1917"/>
                    <a:pt x="3244" y="1921"/>
                    <a:pt x="3239" y="1924"/>
                  </a:cubicBezTo>
                  <a:lnTo>
                    <a:pt x="3239" y="1924"/>
                  </a:lnTo>
                  <a:lnTo>
                    <a:pt x="3239" y="1924"/>
                  </a:lnTo>
                  <a:lnTo>
                    <a:pt x="3239" y="1924"/>
                  </a:lnTo>
                  <a:cubicBezTo>
                    <a:pt x="3244" y="1921"/>
                    <a:pt x="3250" y="1917"/>
                    <a:pt x="3255" y="1914"/>
                  </a:cubicBezTo>
                  <a:lnTo>
                    <a:pt x="3255" y="1914"/>
                  </a:lnTo>
                  <a:cubicBezTo>
                    <a:pt x="3254" y="1915"/>
                    <a:pt x="3254" y="1915"/>
                    <a:pt x="3254" y="1915"/>
                  </a:cubicBezTo>
                  <a:close/>
                  <a:moveTo>
                    <a:pt x="3222" y="1934"/>
                  </a:moveTo>
                  <a:lnTo>
                    <a:pt x="3222" y="1934"/>
                  </a:lnTo>
                  <a:cubicBezTo>
                    <a:pt x="3215" y="1939"/>
                    <a:pt x="3207" y="1944"/>
                    <a:pt x="3199" y="1948"/>
                  </a:cubicBezTo>
                  <a:lnTo>
                    <a:pt x="3199" y="1948"/>
                  </a:lnTo>
                  <a:cubicBezTo>
                    <a:pt x="3207" y="1944"/>
                    <a:pt x="3215" y="1939"/>
                    <a:pt x="3222" y="1934"/>
                  </a:cubicBezTo>
                  <a:close/>
                  <a:moveTo>
                    <a:pt x="3152" y="1975"/>
                  </a:moveTo>
                  <a:lnTo>
                    <a:pt x="3152" y="1975"/>
                  </a:lnTo>
                  <a:cubicBezTo>
                    <a:pt x="3148" y="1977"/>
                    <a:pt x="3143" y="1980"/>
                    <a:pt x="3140" y="1982"/>
                  </a:cubicBezTo>
                  <a:lnTo>
                    <a:pt x="3140" y="1982"/>
                  </a:lnTo>
                  <a:lnTo>
                    <a:pt x="3140" y="1982"/>
                  </a:lnTo>
                  <a:lnTo>
                    <a:pt x="3140" y="1982"/>
                  </a:lnTo>
                  <a:cubicBezTo>
                    <a:pt x="3143" y="1980"/>
                    <a:pt x="3148" y="1977"/>
                    <a:pt x="3152" y="1975"/>
                  </a:cubicBezTo>
                  <a:close/>
                  <a:moveTo>
                    <a:pt x="3106" y="1999"/>
                  </a:moveTo>
                  <a:lnTo>
                    <a:pt x="3106" y="1999"/>
                  </a:lnTo>
                  <a:cubicBezTo>
                    <a:pt x="3102" y="2001"/>
                    <a:pt x="3098" y="2003"/>
                    <a:pt x="3095" y="2005"/>
                  </a:cubicBezTo>
                  <a:lnTo>
                    <a:pt x="3095" y="2005"/>
                  </a:lnTo>
                  <a:lnTo>
                    <a:pt x="3095" y="2005"/>
                  </a:lnTo>
                  <a:cubicBezTo>
                    <a:pt x="3098" y="2003"/>
                    <a:pt x="3102" y="2001"/>
                    <a:pt x="3106" y="1999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70"/>
                  </a:moveTo>
                  <a:lnTo>
                    <a:pt x="2953" y="2070"/>
                  </a:lnTo>
                  <a:cubicBezTo>
                    <a:pt x="2951" y="2070"/>
                    <a:pt x="2948" y="2071"/>
                    <a:pt x="2946" y="2072"/>
                  </a:cubicBezTo>
                  <a:lnTo>
                    <a:pt x="2946" y="2072"/>
                  </a:lnTo>
                  <a:cubicBezTo>
                    <a:pt x="2949" y="2071"/>
                    <a:pt x="2951" y="2070"/>
                    <a:pt x="2953" y="2070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7" y="2114"/>
                    <a:pt x="2839" y="2113"/>
                    <a:pt x="2843" y="2111"/>
                  </a:cubicBezTo>
                  <a:lnTo>
                    <a:pt x="2843" y="2111"/>
                  </a:lnTo>
                  <a:cubicBezTo>
                    <a:pt x="2839" y="2113"/>
                    <a:pt x="2837" y="2114"/>
                    <a:pt x="2833" y="2115"/>
                  </a:cubicBezTo>
                  <a:close/>
                  <a:moveTo>
                    <a:pt x="2784" y="2131"/>
                  </a:moveTo>
                  <a:lnTo>
                    <a:pt x="2784" y="2131"/>
                  </a:lnTo>
                  <a:lnTo>
                    <a:pt x="2784" y="2131"/>
                  </a:lnTo>
                  <a:cubicBezTo>
                    <a:pt x="2785" y="2131"/>
                    <a:pt x="2786" y="2130"/>
                    <a:pt x="2787" y="2130"/>
                  </a:cubicBezTo>
                  <a:lnTo>
                    <a:pt x="2787" y="2130"/>
                  </a:lnTo>
                  <a:cubicBezTo>
                    <a:pt x="2786" y="2130"/>
                    <a:pt x="2785" y="2131"/>
                    <a:pt x="2784" y="2131"/>
                  </a:cubicBezTo>
                  <a:close/>
                  <a:moveTo>
                    <a:pt x="2743" y="2144"/>
                  </a:moveTo>
                  <a:lnTo>
                    <a:pt x="2743" y="2144"/>
                  </a:lnTo>
                  <a:cubicBezTo>
                    <a:pt x="2739" y="2145"/>
                    <a:pt x="2736" y="2146"/>
                    <a:pt x="2733" y="2147"/>
                  </a:cubicBezTo>
                  <a:lnTo>
                    <a:pt x="2733" y="2147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5"/>
                    <a:pt x="2743" y="2144"/>
                  </a:cubicBezTo>
                  <a:close/>
                  <a:moveTo>
                    <a:pt x="2641" y="2173"/>
                  </a:moveTo>
                  <a:lnTo>
                    <a:pt x="2641" y="2173"/>
                  </a:lnTo>
                  <a:lnTo>
                    <a:pt x="2640" y="2173"/>
                  </a:lnTo>
                  <a:lnTo>
                    <a:pt x="2640" y="2173"/>
                  </a:lnTo>
                  <a:cubicBezTo>
                    <a:pt x="2645" y="2172"/>
                    <a:pt x="2650" y="2171"/>
                    <a:pt x="2654" y="2169"/>
                  </a:cubicBezTo>
                  <a:lnTo>
                    <a:pt x="2654" y="2169"/>
                  </a:lnTo>
                  <a:cubicBezTo>
                    <a:pt x="2650" y="2171"/>
                    <a:pt x="2645" y="2172"/>
                    <a:pt x="2641" y="2173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0"/>
                    <a:pt x="2610" y="2181"/>
                    <a:pt x="2607" y="2182"/>
                  </a:cubicBezTo>
                  <a:lnTo>
                    <a:pt x="2607" y="2182"/>
                  </a:lnTo>
                  <a:cubicBezTo>
                    <a:pt x="2610" y="2181"/>
                    <a:pt x="2612" y="2180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0"/>
                    <a:pt x="2567" y="2191"/>
                    <a:pt x="2565" y="2192"/>
                  </a:cubicBezTo>
                  <a:lnTo>
                    <a:pt x="2565" y="2192"/>
                  </a:lnTo>
                  <a:cubicBezTo>
                    <a:pt x="2567" y="2191"/>
                    <a:pt x="2569" y="2190"/>
                    <a:pt x="2572" y="2190"/>
                  </a:cubicBezTo>
                  <a:close/>
                  <a:moveTo>
                    <a:pt x="2529" y="2200"/>
                  </a:moveTo>
                  <a:lnTo>
                    <a:pt x="2529" y="2200"/>
                  </a:lnTo>
                  <a:cubicBezTo>
                    <a:pt x="2526" y="2201"/>
                    <a:pt x="2523" y="2201"/>
                    <a:pt x="2521" y="2202"/>
                  </a:cubicBezTo>
                  <a:lnTo>
                    <a:pt x="2521" y="2202"/>
                  </a:lnTo>
                  <a:cubicBezTo>
                    <a:pt x="2523" y="2201"/>
                    <a:pt x="2526" y="2201"/>
                    <a:pt x="2529" y="2200"/>
                  </a:cubicBezTo>
                  <a:close/>
                  <a:moveTo>
                    <a:pt x="2484" y="2209"/>
                  </a:moveTo>
                  <a:lnTo>
                    <a:pt x="2484" y="2209"/>
                  </a:lnTo>
                  <a:close/>
                  <a:moveTo>
                    <a:pt x="2423" y="2221"/>
                  </a:moveTo>
                  <a:lnTo>
                    <a:pt x="2423" y="2221"/>
                  </a:lnTo>
                  <a:lnTo>
                    <a:pt x="2423" y="2221"/>
                  </a:lnTo>
                  <a:lnTo>
                    <a:pt x="2423" y="2221"/>
                  </a:lnTo>
                  <a:cubicBezTo>
                    <a:pt x="2428" y="2220"/>
                    <a:pt x="2435" y="2218"/>
                    <a:pt x="2441" y="2217"/>
                  </a:cubicBezTo>
                  <a:lnTo>
                    <a:pt x="2441" y="2217"/>
                  </a:lnTo>
                  <a:cubicBezTo>
                    <a:pt x="2435" y="2218"/>
                    <a:pt x="2428" y="2220"/>
                    <a:pt x="2423" y="2221"/>
                  </a:cubicBezTo>
                  <a:close/>
                  <a:moveTo>
                    <a:pt x="2368" y="2230"/>
                  </a:moveTo>
                  <a:lnTo>
                    <a:pt x="2368" y="2230"/>
                  </a:lnTo>
                  <a:lnTo>
                    <a:pt x="2368" y="2230"/>
                  </a:lnTo>
                  <a:cubicBezTo>
                    <a:pt x="2373" y="2229"/>
                    <a:pt x="2376" y="2229"/>
                    <a:pt x="2381" y="2228"/>
                  </a:cubicBezTo>
                  <a:lnTo>
                    <a:pt x="2381" y="2228"/>
                  </a:lnTo>
                  <a:cubicBezTo>
                    <a:pt x="2376" y="2229"/>
                    <a:pt x="2373" y="2229"/>
                    <a:pt x="2368" y="2230"/>
                  </a:cubicBezTo>
                  <a:close/>
                  <a:moveTo>
                    <a:pt x="2316" y="2237"/>
                  </a:moveTo>
                  <a:lnTo>
                    <a:pt x="2316" y="2237"/>
                  </a:lnTo>
                  <a:cubicBezTo>
                    <a:pt x="2314" y="2238"/>
                    <a:pt x="2312" y="2238"/>
                    <a:pt x="2310" y="2238"/>
                  </a:cubicBezTo>
                  <a:lnTo>
                    <a:pt x="2310" y="2238"/>
                  </a:lnTo>
                  <a:cubicBezTo>
                    <a:pt x="2312" y="2238"/>
                    <a:pt x="2314" y="2238"/>
                    <a:pt x="2316" y="2237"/>
                  </a:cubicBezTo>
                  <a:close/>
                  <a:moveTo>
                    <a:pt x="2261" y="2244"/>
                  </a:moveTo>
                  <a:lnTo>
                    <a:pt x="2261" y="2244"/>
                  </a:lnTo>
                  <a:cubicBezTo>
                    <a:pt x="2256" y="2245"/>
                    <a:pt x="2251" y="2246"/>
                    <a:pt x="2246" y="2247"/>
                  </a:cubicBezTo>
                  <a:lnTo>
                    <a:pt x="2246" y="2247"/>
                  </a:lnTo>
                  <a:lnTo>
                    <a:pt x="2246" y="2247"/>
                  </a:lnTo>
                  <a:cubicBezTo>
                    <a:pt x="2251" y="2246"/>
                    <a:pt x="2256" y="2245"/>
                    <a:pt x="2261" y="2244"/>
                  </a:cubicBez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1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1" y="2257"/>
                    <a:pt x="2143" y="2257"/>
                  </a:cubicBezTo>
                  <a:lnTo>
                    <a:pt x="2142" y="2257"/>
                  </a:lnTo>
                  <a:close/>
                  <a:moveTo>
                    <a:pt x="2095" y="2261"/>
                  </a:moveTo>
                  <a:lnTo>
                    <a:pt x="2095" y="2261"/>
                  </a:lnTo>
                  <a:cubicBezTo>
                    <a:pt x="2090" y="2261"/>
                    <a:pt x="2087" y="2261"/>
                    <a:pt x="2082" y="2261"/>
                  </a:cubicBezTo>
                  <a:lnTo>
                    <a:pt x="2082" y="2261"/>
                  </a:lnTo>
                  <a:cubicBezTo>
                    <a:pt x="2087" y="2261"/>
                    <a:pt x="2090" y="2261"/>
                    <a:pt x="2095" y="2261"/>
                  </a:cubicBezTo>
                  <a:close/>
                  <a:moveTo>
                    <a:pt x="1951" y="2267"/>
                  </a:moveTo>
                  <a:lnTo>
                    <a:pt x="1951" y="2267"/>
                  </a:lnTo>
                  <a:cubicBezTo>
                    <a:pt x="1944" y="2267"/>
                    <a:pt x="1937" y="2267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7"/>
                    <a:pt x="1944" y="2267"/>
                    <a:pt x="1951" y="2267"/>
                  </a:cubicBezTo>
                  <a:close/>
                  <a:moveTo>
                    <a:pt x="1884" y="2268"/>
                  </a:moveTo>
                  <a:lnTo>
                    <a:pt x="1884" y="2268"/>
                  </a:lnTo>
                  <a:lnTo>
                    <a:pt x="1884" y="2268"/>
                  </a:lnTo>
                  <a:cubicBezTo>
                    <a:pt x="1887" y="2268"/>
                    <a:pt x="1889" y="2268"/>
                    <a:pt x="1891" y="2268"/>
                  </a:cubicBezTo>
                  <a:lnTo>
                    <a:pt x="1891" y="2268"/>
                  </a:lnTo>
                  <a:cubicBezTo>
                    <a:pt x="1889" y="2268"/>
                    <a:pt x="1887" y="2268"/>
                    <a:pt x="1884" y="2268"/>
                  </a:cubicBezTo>
                  <a:close/>
                  <a:moveTo>
                    <a:pt x="1858" y="2268"/>
                  </a:moveTo>
                  <a:lnTo>
                    <a:pt x="1858" y="2268"/>
                  </a:lnTo>
                  <a:cubicBezTo>
                    <a:pt x="1851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2" y="2268"/>
                    <a:pt x="1858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9" y="2264"/>
                    <a:pt x="1703" y="2264"/>
                  </a:cubicBezTo>
                  <a:lnTo>
                    <a:pt x="1703" y="2264"/>
                  </a:lnTo>
                  <a:cubicBezTo>
                    <a:pt x="1709" y="2264"/>
                    <a:pt x="1715" y="2264"/>
                    <a:pt x="1721" y="2264"/>
                  </a:cubicBezTo>
                  <a:lnTo>
                    <a:pt x="1721" y="2264"/>
                  </a:lnTo>
                  <a:cubicBezTo>
                    <a:pt x="1721" y="2264"/>
                    <a:pt x="1721" y="2264"/>
                    <a:pt x="1720" y="2264"/>
                  </a:cubicBezTo>
                  <a:close/>
                  <a:moveTo>
                    <a:pt x="1475" y="2243"/>
                  </a:moveTo>
                  <a:lnTo>
                    <a:pt x="1475" y="2243"/>
                  </a:lnTo>
                  <a:cubicBezTo>
                    <a:pt x="1474" y="2243"/>
                    <a:pt x="1472" y="2243"/>
                    <a:pt x="1471" y="2243"/>
                  </a:cubicBezTo>
                  <a:lnTo>
                    <a:pt x="1471" y="2243"/>
                  </a:lnTo>
                  <a:cubicBezTo>
                    <a:pt x="1470" y="2243"/>
                    <a:pt x="1470" y="2243"/>
                    <a:pt x="1470" y="2242"/>
                  </a:cubicBezTo>
                  <a:lnTo>
                    <a:pt x="1470" y="2242"/>
                  </a:lnTo>
                  <a:cubicBezTo>
                    <a:pt x="1471" y="2243"/>
                    <a:pt x="1473" y="2243"/>
                    <a:pt x="1475" y="2243"/>
                  </a:cubicBezTo>
                  <a:close/>
                  <a:moveTo>
                    <a:pt x="1340" y="2223"/>
                  </a:moveTo>
                  <a:lnTo>
                    <a:pt x="1340" y="2223"/>
                  </a:lnTo>
                  <a:cubicBezTo>
                    <a:pt x="1334" y="2222"/>
                    <a:pt x="1328" y="2221"/>
                    <a:pt x="1322" y="2219"/>
                  </a:cubicBezTo>
                  <a:lnTo>
                    <a:pt x="1322" y="2219"/>
                  </a:lnTo>
                  <a:lnTo>
                    <a:pt x="1322" y="2219"/>
                  </a:lnTo>
                  <a:lnTo>
                    <a:pt x="1322" y="2219"/>
                  </a:lnTo>
                  <a:cubicBezTo>
                    <a:pt x="1328" y="2221"/>
                    <a:pt x="1334" y="2222"/>
                    <a:pt x="1340" y="2223"/>
                  </a:cubicBezTo>
                  <a:close/>
                  <a:moveTo>
                    <a:pt x="1296" y="2215"/>
                  </a:moveTo>
                  <a:lnTo>
                    <a:pt x="1296" y="2215"/>
                  </a:lnTo>
                  <a:cubicBezTo>
                    <a:pt x="1289" y="2214"/>
                    <a:pt x="1282" y="2212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2"/>
                    <a:pt x="1289" y="2214"/>
                    <a:pt x="1296" y="2215"/>
                  </a:cubicBezTo>
                  <a:close/>
                  <a:moveTo>
                    <a:pt x="1186" y="2192"/>
                  </a:move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cubicBezTo>
                    <a:pt x="1189" y="2192"/>
                    <a:pt x="1192" y="2193"/>
                    <a:pt x="1195" y="2194"/>
                  </a:cubicBezTo>
                  <a:lnTo>
                    <a:pt x="1195" y="2194"/>
                  </a:lnTo>
                  <a:cubicBezTo>
                    <a:pt x="1192" y="2193"/>
                    <a:pt x="1189" y="2192"/>
                    <a:pt x="1186" y="2192"/>
                  </a:cubicBez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3"/>
                    <a:pt x="1148" y="2183"/>
                    <a:pt x="1142" y="2182"/>
                  </a:cubicBezTo>
                  <a:lnTo>
                    <a:pt x="1142" y="2182"/>
                  </a:lnTo>
                  <a:cubicBezTo>
                    <a:pt x="1148" y="2183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0"/>
                    <a:pt x="991" y="2139"/>
                  </a:cubicBezTo>
                  <a:lnTo>
                    <a:pt x="991" y="2139"/>
                  </a:lnTo>
                  <a:cubicBezTo>
                    <a:pt x="993" y="2140"/>
                    <a:pt x="995" y="2141"/>
                    <a:pt x="998" y="2142"/>
                  </a:cubicBezTo>
                  <a:close/>
                  <a:moveTo>
                    <a:pt x="679" y="2017"/>
                  </a:moveTo>
                  <a:lnTo>
                    <a:pt x="679" y="2017"/>
                  </a:lnTo>
                  <a:lnTo>
                    <a:pt x="679" y="2017"/>
                  </a:lnTo>
                  <a:cubicBezTo>
                    <a:pt x="681" y="2018"/>
                    <a:pt x="682" y="2019"/>
                    <a:pt x="684" y="2019"/>
                  </a:cubicBezTo>
                  <a:lnTo>
                    <a:pt x="684" y="2019"/>
                  </a:lnTo>
                  <a:cubicBezTo>
                    <a:pt x="682" y="2019"/>
                    <a:pt x="681" y="2018"/>
                    <a:pt x="679" y="2017"/>
                  </a:cubicBezTo>
                  <a:close/>
                  <a:moveTo>
                    <a:pt x="3736" y="1202"/>
                  </a:moveTo>
                  <a:lnTo>
                    <a:pt x="3736" y="1202"/>
                  </a:lnTo>
                  <a:cubicBezTo>
                    <a:pt x="3742" y="921"/>
                    <a:pt x="3558" y="637"/>
                    <a:pt x="3186" y="422"/>
                  </a:cubicBezTo>
                  <a:lnTo>
                    <a:pt x="3186" y="422"/>
                  </a:lnTo>
                  <a:cubicBezTo>
                    <a:pt x="2454" y="0"/>
                    <a:pt x="1272" y="0"/>
                    <a:pt x="545" y="422"/>
                  </a:cubicBezTo>
                  <a:lnTo>
                    <a:pt x="545" y="422"/>
                  </a:lnTo>
                  <a:cubicBezTo>
                    <a:pt x="183" y="633"/>
                    <a:pt x="2" y="908"/>
                    <a:pt x="3" y="1184"/>
                  </a:cubicBezTo>
                  <a:lnTo>
                    <a:pt x="3" y="1184"/>
                  </a:lnTo>
                  <a:cubicBezTo>
                    <a:pt x="3" y="1184"/>
                    <a:pt x="3" y="1183"/>
                    <a:pt x="3" y="1182"/>
                  </a:cubicBezTo>
                  <a:lnTo>
                    <a:pt x="1" y="1639"/>
                  </a:lnTo>
                  <a:lnTo>
                    <a:pt x="1" y="1639"/>
                  </a:lnTo>
                  <a:cubicBezTo>
                    <a:pt x="0" y="1917"/>
                    <a:pt x="185" y="2195"/>
                    <a:pt x="552" y="2408"/>
                  </a:cubicBezTo>
                  <a:lnTo>
                    <a:pt x="552" y="2408"/>
                  </a:lnTo>
                  <a:cubicBezTo>
                    <a:pt x="572" y="2419"/>
                    <a:pt x="592" y="2431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7" y="2444"/>
                    <a:pt x="619" y="2445"/>
                  </a:cubicBezTo>
                  <a:lnTo>
                    <a:pt x="619" y="2445"/>
                  </a:lnTo>
                  <a:cubicBezTo>
                    <a:pt x="639" y="2455"/>
                    <a:pt x="658" y="2465"/>
                    <a:pt x="678" y="2474"/>
                  </a:cubicBezTo>
                  <a:lnTo>
                    <a:pt x="678" y="2474"/>
                  </a:lnTo>
                  <a:cubicBezTo>
                    <a:pt x="681" y="2476"/>
                    <a:pt x="684" y="2477"/>
                    <a:pt x="687" y="2478"/>
                  </a:cubicBezTo>
                  <a:lnTo>
                    <a:pt x="687" y="2478"/>
                  </a:lnTo>
                  <a:cubicBezTo>
                    <a:pt x="706" y="2488"/>
                    <a:pt x="726" y="2497"/>
                    <a:pt x="746" y="2505"/>
                  </a:cubicBezTo>
                  <a:lnTo>
                    <a:pt x="746" y="2505"/>
                  </a:lnTo>
                  <a:cubicBezTo>
                    <a:pt x="750" y="2507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7" y="2519"/>
                    <a:pt x="797" y="2527"/>
                    <a:pt x="818" y="2536"/>
                  </a:cubicBezTo>
                  <a:lnTo>
                    <a:pt x="818" y="2536"/>
                  </a:lnTo>
                  <a:cubicBezTo>
                    <a:pt x="820" y="2536"/>
                    <a:pt x="820" y="2537"/>
                    <a:pt x="822" y="2537"/>
                  </a:cubicBezTo>
                  <a:lnTo>
                    <a:pt x="822" y="2537"/>
                  </a:lnTo>
                  <a:cubicBezTo>
                    <a:pt x="824" y="2538"/>
                    <a:pt x="827" y="2540"/>
                    <a:pt x="830" y="2540"/>
                  </a:cubicBezTo>
                  <a:lnTo>
                    <a:pt x="830" y="2540"/>
                  </a:lnTo>
                  <a:cubicBezTo>
                    <a:pt x="843" y="2545"/>
                    <a:pt x="856" y="2551"/>
                    <a:pt x="870" y="2555"/>
                  </a:cubicBezTo>
                  <a:lnTo>
                    <a:pt x="870" y="2555"/>
                  </a:lnTo>
                  <a:cubicBezTo>
                    <a:pt x="873" y="2557"/>
                    <a:pt x="877" y="2558"/>
                    <a:pt x="880" y="2559"/>
                  </a:cubicBezTo>
                  <a:lnTo>
                    <a:pt x="880" y="2559"/>
                  </a:lnTo>
                  <a:cubicBezTo>
                    <a:pt x="897" y="2565"/>
                    <a:pt x="913" y="2572"/>
                    <a:pt x="930" y="2577"/>
                  </a:cubicBezTo>
                  <a:lnTo>
                    <a:pt x="930" y="2577"/>
                  </a:lnTo>
                  <a:cubicBezTo>
                    <a:pt x="934" y="2579"/>
                    <a:pt x="938" y="2579"/>
                    <a:pt x="941" y="2580"/>
                  </a:cubicBezTo>
                  <a:lnTo>
                    <a:pt x="941" y="2580"/>
                  </a:lnTo>
                  <a:cubicBezTo>
                    <a:pt x="955" y="2586"/>
                    <a:pt x="969" y="2590"/>
                    <a:pt x="983" y="2594"/>
                  </a:cubicBezTo>
                  <a:lnTo>
                    <a:pt x="983" y="2594"/>
                  </a:lnTo>
                  <a:cubicBezTo>
                    <a:pt x="987" y="2595"/>
                    <a:pt x="992" y="2597"/>
                    <a:pt x="996" y="2599"/>
                  </a:cubicBezTo>
                  <a:lnTo>
                    <a:pt x="996" y="2599"/>
                  </a:lnTo>
                  <a:cubicBezTo>
                    <a:pt x="1014" y="2604"/>
                    <a:pt x="1031" y="2609"/>
                    <a:pt x="1047" y="2613"/>
                  </a:cubicBezTo>
                  <a:lnTo>
                    <a:pt x="1047" y="2613"/>
                  </a:lnTo>
                  <a:cubicBezTo>
                    <a:pt x="1048" y="2613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4"/>
                    <a:pt x="1053" y="2615"/>
                    <a:pt x="1056" y="2616"/>
                  </a:cubicBezTo>
                  <a:lnTo>
                    <a:pt x="1056" y="2616"/>
                  </a:lnTo>
                  <a:cubicBezTo>
                    <a:pt x="1068" y="2619"/>
                    <a:pt x="1081" y="2623"/>
                    <a:pt x="1093" y="2626"/>
                  </a:cubicBezTo>
                  <a:lnTo>
                    <a:pt x="1093" y="2626"/>
                  </a:lnTo>
                  <a:cubicBezTo>
                    <a:pt x="1098" y="2627"/>
                    <a:pt x="1103" y="2629"/>
                    <a:pt x="1108" y="2630"/>
                  </a:cubicBezTo>
                  <a:lnTo>
                    <a:pt x="1108" y="2630"/>
                  </a:lnTo>
                  <a:cubicBezTo>
                    <a:pt x="1119" y="2632"/>
                    <a:pt x="1128" y="2635"/>
                    <a:pt x="1138" y="2638"/>
                  </a:cubicBezTo>
                  <a:lnTo>
                    <a:pt x="1138" y="2638"/>
                  </a:lnTo>
                  <a:cubicBezTo>
                    <a:pt x="1144" y="2639"/>
                    <a:pt x="1150" y="2640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5" y="2646"/>
                    <a:pt x="1184" y="2649"/>
                  </a:cubicBezTo>
                  <a:lnTo>
                    <a:pt x="1184" y="2649"/>
                  </a:lnTo>
                  <a:cubicBezTo>
                    <a:pt x="1190" y="2650"/>
                    <a:pt x="1196" y="2652"/>
                    <a:pt x="1202" y="2653"/>
                  </a:cubicBezTo>
                  <a:lnTo>
                    <a:pt x="1202" y="2653"/>
                  </a:lnTo>
                  <a:cubicBezTo>
                    <a:pt x="1213" y="2655"/>
                    <a:pt x="1222" y="2657"/>
                    <a:pt x="1232" y="2660"/>
                  </a:cubicBezTo>
                  <a:lnTo>
                    <a:pt x="1232" y="2660"/>
                  </a:lnTo>
                  <a:cubicBezTo>
                    <a:pt x="1236" y="2660"/>
                    <a:pt x="1240" y="2661"/>
                    <a:pt x="1243" y="2661"/>
                  </a:cubicBezTo>
                  <a:lnTo>
                    <a:pt x="1243" y="2661"/>
                  </a:lnTo>
                  <a:cubicBezTo>
                    <a:pt x="1246" y="2662"/>
                    <a:pt x="1248" y="2662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7" y="2667"/>
                    <a:pt x="1276" y="2668"/>
                  </a:cubicBezTo>
                  <a:lnTo>
                    <a:pt x="1276" y="2668"/>
                  </a:lnTo>
                  <a:cubicBezTo>
                    <a:pt x="1282" y="2669"/>
                    <a:pt x="1288" y="2671"/>
                    <a:pt x="1294" y="2671"/>
                  </a:cubicBezTo>
                  <a:lnTo>
                    <a:pt x="1294" y="2671"/>
                  </a:lnTo>
                  <a:cubicBezTo>
                    <a:pt x="1303" y="2674"/>
                    <a:pt x="1312" y="2675"/>
                    <a:pt x="1321" y="2676"/>
                  </a:cubicBezTo>
                  <a:lnTo>
                    <a:pt x="1321" y="2676"/>
                  </a:lnTo>
                  <a:cubicBezTo>
                    <a:pt x="1327" y="2678"/>
                    <a:pt x="1333" y="2678"/>
                    <a:pt x="1339" y="2679"/>
                  </a:cubicBezTo>
                  <a:lnTo>
                    <a:pt x="1339" y="2679"/>
                  </a:lnTo>
                  <a:cubicBezTo>
                    <a:pt x="1349" y="2681"/>
                    <a:pt x="1358" y="2683"/>
                    <a:pt x="1367" y="2685"/>
                  </a:cubicBezTo>
                  <a:lnTo>
                    <a:pt x="1367" y="2685"/>
                  </a:lnTo>
                  <a:cubicBezTo>
                    <a:pt x="1373" y="2685"/>
                    <a:pt x="1378" y="2686"/>
                    <a:pt x="1384" y="2687"/>
                  </a:cubicBezTo>
                  <a:lnTo>
                    <a:pt x="1384" y="2687"/>
                  </a:lnTo>
                  <a:cubicBezTo>
                    <a:pt x="1396" y="2689"/>
                    <a:pt x="1407" y="2691"/>
                    <a:pt x="1418" y="2692"/>
                  </a:cubicBezTo>
                  <a:lnTo>
                    <a:pt x="1418" y="2692"/>
                  </a:lnTo>
                  <a:cubicBezTo>
                    <a:pt x="1421" y="2692"/>
                    <a:pt x="1425" y="2693"/>
                    <a:pt x="1428" y="2693"/>
                  </a:cubicBezTo>
                  <a:lnTo>
                    <a:pt x="1428" y="2693"/>
                  </a:lnTo>
                  <a:cubicBezTo>
                    <a:pt x="1428" y="2693"/>
                    <a:pt x="1428" y="2694"/>
                    <a:pt x="1430" y="2694"/>
                  </a:cubicBezTo>
                  <a:lnTo>
                    <a:pt x="1430" y="2694"/>
                  </a:lnTo>
                  <a:cubicBezTo>
                    <a:pt x="1442" y="2696"/>
                    <a:pt x="1456" y="2698"/>
                    <a:pt x="1470" y="2699"/>
                  </a:cubicBezTo>
                  <a:lnTo>
                    <a:pt x="1470" y="2699"/>
                  </a:lnTo>
                  <a:cubicBezTo>
                    <a:pt x="1471" y="2699"/>
                    <a:pt x="1472" y="2699"/>
                    <a:pt x="1474" y="2699"/>
                  </a:cubicBezTo>
                  <a:lnTo>
                    <a:pt x="1474" y="2699"/>
                  </a:lnTo>
                  <a:cubicBezTo>
                    <a:pt x="1488" y="2702"/>
                    <a:pt x="1503" y="2704"/>
                    <a:pt x="1518" y="2706"/>
                  </a:cubicBezTo>
                  <a:lnTo>
                    <a:pt x="1518" y="2706"/>
                  </a:lnTo>
                  <a:cubicBezTo>
                    <a:pt x="1523" y="2706"/>
                    <a:pt x="1529" y="2706"/>
                    <a:pt x="1533" y="2706"/>
                  </a:cubicBezTo>
                  <a:lnTo>
                    <a:pt x="1533" y="2706"/>
                  </a:lnTo>
                  <a:cubicBezTo>
                    <a:pt x="1544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1"/>
                    <a:pt x="1582" y="2712"/>
                  </a:cubicBezTo>
                  <a:lnTo>
                    <a:pt x="1582" y="2712"/>
                  </a:lnTo>
                  <a:cubicBezTo>
                    <a:pt x="1590" y="2713"/>
                    <a:pt x="1599" y="2713"/>
                    <a:pt x="1608" y="2714"/>
                  </a:cubicBezTo>
                  <a:lnTo>
                    <a:pt x="1608" y="2714"/>
                  </a:lnTo>
                  <a:cubicBezTo>
                    <a:pt x="1609" y="2714"/>
                    <a:pt x="1610" y="2714"/>
                    <a:pt x="1610" y="2714"/>
                  </a:cubicBezTo>
                  <a:lnTo>
                    <a:pt x="1610" y="2714"/>
                  </a:lnTo>
                  <a:cubicBezTo>
                    <a:pt x="1616" y="2714"/>
                    <a:pt x="1622" y="2715"/>
                    <a:pt x="1628" y="2715"/>
                  </a:cubicBezTo>
                  <a:lnTo>
                    <a:pt x="1628" y="2715"/>
                  </a:lnTo>
                  <a:cubicBezTo>
                    <a:pt x="1637" y="2716"/>
                    <a:pt x="1644" y="2717"/>
                    <a:pt x="1653" y="2717"/>
                  </a:cubicBezTo>
                  <a:lnTo>
                    <a:pt x="1653" y="2717"/>
                  </a:lnTo>
                  <a:cubicBezTo>
                    <a:pt x="1660" y="2718"/>
                    <a:pt x="1667" y="2718"/>
                    <a:pt x="1673" y="2719"/>
                  </a:cubicBezTo>
                  <a:lnTo>
                    <a:pt x="1673" y="2719"/>
                  </a:lnTo>
                  <a:cubicBezTo>
                    <a:pt x="1682" y="2720"/>
                    <a:pt x="1690" y="2720"/>
                    <a:pt x="1699" y="2720"/>
                  </a:cubicBezTo>
                  <a:lnTo>
                    <a:pt x="1699" y="2720"/>
                  </a:lnTo>
                  <a:cubicBezTo>
                    <a:pt x="1705" y="2720"/>
                    <a:pt x="1712" y="2720"/>
                    <a:pt x="1719" y="2721"/>
                  </a:cubicBezTo>
                  <a:lnTo>
                    <a:pt x="1719" y="2721"/>
                  </a:lnTo>
                  <a:cubicBezTo>
                    <a:pt x="1727" y="2721"/>
                    <a:pt x="1736" y="2722"/>
                    <a:pt x="1744" y="2722"/>
                  </a:cubicBezTo>
                  <a:lnTo>
                    <a:pt x="1744" y="2722"/>
                  </a:lnTo>
                  <a:cubicBezTo>
                    <a:pt x="1751" y="2722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3"/>
                    <a:pt x="1781" y="2724"/>
                    <a:pt x="1790" y="2724"/>
                  </a:cubicBezTo>
                  <a:lnTo>
                    <a:pt x="1790" y="2724"/>
                  </a:lnTo>
                  <a:cubicBezTo>
                    <a:pt x="1791" y="2724"/>
                    <a:pt x="1792" y="2724"/>
                    <a:pt x="1794" y="2724"/>
                  </a:cubicBezTo>
                  <a:lnTo>
                    <a:pt x="1794" y="2724"/>
                  </a:lnTo>
                  <a:cubicBezTo>
                    <a:pt x="1799" y="2724"/>
                    <a:pt x="1804" y="2724"/>
                    <a:pt x="1809" y="2724"/>
                  </a:cubicBezTo>
                  <a:lnTo>
                    <a:pt x="1809" y="2724"/>
                  </a:lnTo>
                  <a:cubicBezTo>
                    <a:pt x="1818" y="2725"/>
                    <a:pt x="1827" y="2725"/>
                    <a:pt x="1836" y="2725"/>
                  </a:cubicBezTo>
                  <a:lnTo>
                    <a:pt x="1836" y="2725"/>
                  </a:lnTo>
                  <a:cubicBezTo>
                    <a:pt x="1843" y="2725"/>
                    <a:pt x="1850" y="2725"/>
                    <a:pt x="1856" y="2725"/>
                  </a:cubicBezTo>
                  <a:lnTo>
                    <a:pt x="1856" y="2725"/>
                  </a:lnTo>
                  <a:cubicBezTo>
                    <a:pt x="1865" y="2725"/>
                    <a:pt x="1873" y="2725"/>
                    <a:pt x="1882" y="2725"/>
                  </a:cubicBezTo>
                  <a:lnTo>
                    <a:pt x="1882" y="2725"/>
                  </a:lnTo>
                  <a:cubicBezTo>
                    <a:pt x="1889" y="2725"/>
                    <a:pt x="1896" y="2725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4"/>
                    <a:pt x="1943" y="2724"/>
                    <a:pt x="1950" y="2724"/>
                  </a:cubicBezTo>
                  <a:lnTo>
                    <a:pt x="1950" y="2724"/>
                  </a:lnTo>
                  <a:cubicBezTo>
                    <a:pt x="1958" y="2724"/>
                    <a:pt x="1966" y="2724"/>
                    <a:pt x="1975" y="2723"/>
                  </a:cubicBezTo>
                  <a:lnTo>
                    <a:pt x="1975" y="2723"/>
                  </a:lnTo>
                  <a:cubicBezTo>
                    <a:pt x="1979" y="2723"/>
                    <a:pt x="1982" y="2723"/>
                    <a:pt x="1985" y="2723"/>
                  </a:cubicBezTo>
                  <a:lnTo>
                    <a:pt x="1985" y="2723"/>
                  </a:lnTo>
                  <a:cubicBezTo>
                    <a:pt x="1988" y="2723"/>
                    <a:pt x="1992" y="2723"/>
                    <a:pt x="1995" y="2723"/>
                  </a:cubicBezTo>
                  <a:lnTo>
                    <a:pt x="1995" y="2723"/>
                  </a:lnTo>
                  <a:cubicBezTo>
                    <a:pt x="2006" y="2722"/>
                    <a:pt x="2015" y="2722"/>
                    <a:pt x="2025" y="2721"/>
                  </a:cubicBezTo>
                  <a:lnTo>
                    <a:pt x="2025" y="2721"/>
                  </a:lnTo>
                  <a:cubicBezTo>
                    <a:pt x="2032" y="2721"/>
                    <a:pt x="2038" y="2720"/>
                    <a:pt x="2044" y="2720"/>
                  </a:cubicBezTo>
                  <a:lnTo>
                    <a:pt x="2044" y="2720"/>
                  </a:lnTo>
                  <a:cubicBezTo>
                    <a:pt x="2055" y="2720"/>
                    <a:pt x="2066" y="2720"/>
                    <a:pt x="2076" y="2719"/>
                  </a:cubicBezTo>
                  <a:lnTo>
                    <a:pt x="2076" y="2719"/>
                  </a:lnTo>
                  <a:cubicBezTo>
                    <a:pt x="2081" y="2718"/>
                    <a:pt x="2088" y="2718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20" y="2715"/>
                    <a:pt x="2134" y="2714"/>
                  </a:cubicBezTo>
                  <a:lnTo>
                    <a:pt x="2134" y="2714"/>
                  </a:lnTo>
                  <a:cubicBezTo>
                    <a:pt x="2136" y="2714"/>
                    <a:pt x="2139" y="2714"/>
                    <a:pt x="2141" y="2714"/>
                  </a:cubicBezTo>
                  <a:lnTo>
                    <a:pt x="2141" y="2714"/>
                  </a:lnTo>
                  <a:cubicBezTo>
                    <a:pt x="2157" y="2713"/>
                    <a:pt x="2173" y="2711"/>
                    <a:pt x="2189" y="2709"/>
                  </a:cubicBezTo>
                  <a:lnTo>
                    <a:pt x="2189" y="2709"/>
                  </a:lnTo>
                  <a:cubicBezTo>
                    <a:pt x="2190" y="2709"/>
                    <a:pt x="2191" y="2709"/>
                    <a:pt x="2192" y="2709"/>
                  </a:cubicBezTo>
                  <a:lnTo>
                    <a:pt x="2192" y="2709"/>
                  </a:lnTo>
                  <a:cubicBezTo>
                    <a:pt x="2194" y="2709"/>
                    <a:pt x="2197" y="2709"/>
                    <a:pt x="2200" y="2708"/>
                  </a:cubicBezTo>
                  <a:lnTo>
                    <a:pt x="2200" y="2708"/>
                  </a:lnTo>
                  <a:cubicBezTo>
                    <a:pt x="2215" y="2706"/>
                    <a:pt x="2229" y="2706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2"/>
                    <a:pt x="2261" y="2701"/>
                  </a:cubicBezTo>
                  <a:lnTo>
                    <a:pt x="2261" y="2701"/>
                  </a:lnTo>
                  <a:cubicBezTo>
                    <a:pt x="2275" y="2699"/>
                    <a:pt x="2289" y="2698"/>
                    <a:pt x="2303" y="2696"/>
                  </a:cubicBezTo>
                  <a:lnTo>
                    <a:pt x="2303" y="2696"/>
                  </a:lnTo>
                  <a:cubicBezTo>
                    <a:pt x="2307" y="2695"/>
                    <a:pt x="2311" y="2695"/>
                    <a:pt x="2315" y="2694"/>
                  </a:cubicBezTo>
                  <a:lnTo>
                    <a:pt x="2315" y="2694"/>
                  </a:lnTo>
                  <a:cubicBezTo>
                    <a:pt x="2332" y="2692"/>
                    <a:pt x="2350" y="2689"/>
                    <a:pt x="2368" y="2686"/>
                  </a:cubicBezTo>
                  <a:lnTo>
                    <a:pt x="2368" y="2686"/>
                  </a:lnTo>
                  <a:cubicBezTo>
                    <a:pt x="2372" y="2685"/>
                    <a:pt x="2376" y="2685"/>
                    <a:pt x="2381" y="2685"/>
                  </a:cubicBezTo>
                  <a:lnTo>
                    <a:pt x="2381" y="2685"/>
                  </a:lnTo>
                  <a:cubicBezTo>
                    <a:pt x="2394" y="2682"/>
                    <a:pt x="2408" y="2680"/>
                    <a:pt x="2421" y="2678"/>
                  </a:cubicBezTo>
                  <a:lnTo>
                    <a:pt x="2421" y="2678"/>
                  </a:lnTo>
                  <a:cubicBezTo>
                    <a:pt x="2424" y="2677"/>
                    <a:pt x="2427" y="2677"/>
                    <a:pt x="2430" y="2676"/>
                  </a:cubicBezTo>
                  <a:lnTo>
                    <a:pt x="2430" y="2676"/>
                  </a:lnTo>
                  <a:cubicBezTo>
                    <a:pt x="2433" y="2675"/>
                    <a:pt x="2436" y="2675"/>
                    <a:pt x="2439" y="2674"/>
                  </a:cubicBezTo>
                  <a:lnTo>
                    <a:pt x="2439" y="2674"/>
                  </a:lnTo>
                  <a:cubicBezTo>
                    <a:pt x="2447" y="2672"/>
                    <a:pt x="2455" y="2671"/>
                    <a:pt x="2463" y="2670"/>
                  </a:cubicBezTo>
                  <a:lnTo>
                    <a:pt x="2463" y="2670"/>
                  </a:lnTo>
                  <a:cubicBezTo>
                    <a:pt x="2470" y="2668"/>
                    <a:pt x="2477" y="2667"/>
                    <a:pt x="2484" y="2665"/>
                  </a:cubicBezTo>
                  <a:lnTo>
                    <a:pt x="2484" y="2665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60"/>
                    <a:pt x="2521" y="2659"/>
                    <a:pt x="2527" y="2657"/>
                  </a:cubicBezTo>
                  <a:lnTo>
                    <a:pt x="2527" y="2657"/>
                  </a:lnTo>
                  <a:cubicBezTo>
                    <a:pt x="2536" y="2655"/>
                    <a:pt x="2544" y="2653"/>
                    <a:pt x="2551" y="2652"/>
                  </a:cubicBezTo>
                  <a:lnTo>
                    <a:pt x="2551" y="2652"/>
                  </a:lnTo>
                  <a:cubicBezTo>
                    <a:pt x="2558" y="2650"/>
                    <a:pt x="2565" y="2648"/>
                    <a:pt x="2570" y="2647"/>
                  </a:cubicBezTo>
                  <a:lnTo>
                    <a:pt x="2570" y="2647"/>
                  </a:lnTo>
                  <a:cubicBezTo>
                    <a:pt x="2579" y="2646"/>
                    <a:pt x="2587" y="2643"/>
                    <a:pt x="2595" y="2641"/>
                  </a:cubicBezTo>
                  <a:lnTo>
                    <a:pt x="2595" y="2641"/>
                  </a:lnTo>
                  <a:cubicBezTo>
                    <a:pt x="2602" y="2639"/>
                    <a:pt x="2608" y="2639"/>
                    <a:pt x="2614" y="2637"/>
                  </a:cubicBezTo>
                  <a:lnTo>
                    <a:pt x="2614" y="2637"/>
                  </a:lnTo>
                  <a:cubicBezTo>
                    <a:pt x="2622" y="2634"/>
                    <a:pt x="2630" y="2632"/>
                    <a:pt x="2639" y="2630"/>
                  </a:cubicBezTo>
                  <a:lnTo>
                    <a:pt x="2639" y="2630"/>
                  </a:lnTo>
                  <a:cubicBezTo>
                    <a:pt x="2645" y="2628"/>
                    <a:pt x="2651" y="2627"/>
                    <a:pt x="2657" y="2625"/>
                  </a:cubicBezTo>
                  <a:lnTo>
                    <a:pt x="2657" y="2625"/>
                  </a:lnTo>
                  <a:cubicBezTo>
                    <a:pt x="2666" y="2623"/>
                    <a:pt x="2675" y="2620"/>
                    <a:pt x="2684" y="2618"/>
                  </a:cubicBezTo>
                  <a:lnTo>
                    <a:pt x="2684" y="2618"/>
                  </a:lnTo>
                  <a:cubicBezTo>
                    <a:pt x="2689" y="2617"/>
                    <a:pt x="2694" y="2615"/>
                    <a:pt x="2699" y="2613"/>
                  </a:cubicBezTo>
                  <a:lnTo>
                    <a:pt x="2699" y="2613"/>
                  </a:lnTo>
                  <a:cubicBezTo>
                    <a:pt x="2710" y="2611"/>
                    <a:pt x="2721" y="2607"/>
                    <a:pt x="2731" y="2604"/>
                  </a:cubicBezTo>
                  <a:lnTo>
                    <a:pt x="2731" y="2604"/>
                  </a:lnTo>
                  <a:cubicBezTo>
                    <a:pt x="2735" y="2603"/>
                    <a:pt x="2738" y="2602"/>
                    <a:pt x="2741" y="2601"/>
                  </a:cubicBezTo>
                  <a:lnTo>
                    <a:pt x="2741" y="2601"/>
                  </a:lnTo>
                  <a:cubicBezTo>
                    <a:pt x="2755" y="2597"/>
                    <a:pt x="2769" y="2593"/>
                    <a:pt x="2783" y="2588"/>
                  </a:cubicBezTo>
                  <a:lnTo>
                    <a:pt x="2783" y="2588"/>
                  </a:lnTo>
                  <a:lnTo>
                    <a:pt x="2784" y="2588"/>
                  </a:lnTo>
                  <a:lnTo>
                    <a:pt x="2784" y="2588"/>
                  </a:lnTo>
                  <a:cubicBezTo>
                    <a:pt x="2784" y="2588"/>
                    <a:pt x="2785" y="2587"/>
                    <a:pt x="2786" y="2587"/>
                  </a:cubicBezTo>
                  <a:lnTo>
                    <a:pt x="2786" y="2587"/>
                  </a:lnTo>
                  <a:cubicBezTo>
                    <a:pt x="2802" y="2582"/>
                    <a:pt x="2817" y="2577"/>
                    <a:pt x="2832" y="2572"/>
                  </a:cubicBezTo>
                  <a:lnTo>
                    <a:pt x="2832" y="2572"/>
                  </a:lnTo>
                  <a:cubicBezTo>
                    <a:pt x="2837" y="2570"/>
                    <a:pt x="2841" y="2568"/>
                    <a:pt x="2846" y="2566"/>
                  </a:cubicBezTo>
                  <a:lnTo>
                    <a:pt x="2846" y="2566"/>
                  </a:lnTo>
                  <a:cubicBezTo>
                    <a:pt x="2858" y="2562"/>
                    <a:pt x="2872" y="2558"/>
                    <a:pt x="2884" y="2553"/>
                  </a:cubicBezTo>
                  <a:lnTo>
                    <a:pt x="2884" y="2553"/>
                  </a:lnTo>
                  <a:cubicBezTo>
                    <a:pt x="2887" y="2551"/>
                    <a:pt x="2891" y="2550"/>
                    <a:pt x="2895" y="2549"/>
                  </a:cubicBezTo>
                  <a:lnTo>
                    <a:pt x="2895" y="2549"/>
                  </a:lnTo>
                  <a:cubicBezTo>
                    <a:pt x="2911" y="2543"/>
                    <a:pt x="2926" y="2537"/>
                    <a:pt x="2942" y="2530"/>
                  </a:cubicBezTo>
                  <a:lnTo>
                    <a:pt x="2942" y="2530"/>
                  </a:lnTo>
                  <a:cubicBezTo>
                    <a:pt x="2946" y="2529"/>
                    <a:pt x="2949" y="2528"/>
                    <a:pt x="2951" y="2526"/>
                  </a:cubicBezTo>
                  <a:lnTo>
                    <a:pt x="2951" y="2526"/>
                  </a:lnTo>
                  <a:cubicBezTo>
                    <a:pt x="2965" y="2521"/>
                    <a:pt x="2977" y="2516"/>
                    <a:pt x="2989" y="2511"/>
                  </a:cubicBezTo>
                  <a:lnTo>
                    <a:pt x="2989" y="2511"/>
                  </a:lnTo>
                  <a:cubicBezTo>
                    <a:pt x="2994" y="2508"/>
                    <a:pt x="2999" y="2506"/>
                    <a:pt x="3003" y="2505"/>
                  </a:cubicBezTo>
                  <a:lnTo>
                    <a:pt x="3003" y="2505"/>
                  </a:lnTo>
                  <a:cubicBezTo>
                    <a:pt x="3016" y="2498"/>
                    <a:pt x="3028" y="2493"/>
                    <a:pt x="3041" y="2487"/>
                  </a:cubicBezTo>
                  <a:lnTo>
                    <a:pt x="3041" y="2487"/>
                  </a:lnTo>
                  <a:cubicBezTo>
                    <a:pt x="3044" y="2486"/>
                    <a:pt x="3046" y="2484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2"/>
                  </a:cubicBezTo>
                  <a:lnTo>
                    <a:pt x="3093" y="2462"/>
                  </a:lnTo>
                  <a:cubicBezTo>
                    <a:pt x="3097" y="2460"/>
                    <a:pt x="3100" y="2459"/>
                    <a:pt x="3105" y="2456"/>
                  </a:cubicBezTo>
                  <a:lnTo>
                    <a:pt x="3105" y="2456"/>
                  </a:lnTo>
                  <a:cubicBezTo>
                    <a:pt x="3116" y="2451"/>
                    <a:pt x="3127" y="2445"/>
                    <a:pt x="3138" y="2438"/>
                  </a:cubicBezTo>
                  <a:lnTo>
                    <a:pt x="3138" y="2438"/>
                  </a:lnTo>
                  <a:cubicBezTo>
                    <a:pt x="3142" y="2437"/>
                    <a:pt x="3147" y="2434"/>
                    <a:pt x="3150" y="2432"/>
                  </a:cubicBezTo>
                  <a:lnTo>
                    <a:pt x="3150" y="2432"/>
                  </a:lnTo>
                  <a:cubicBezTo>
                    <a:pt x="3165" y="2424"/>
                    <a:pt x="3179" y="2417"/>
                    <a:pt x="3193" y="2408"/>
                  </a:cubicBezTo>
                  <a:lnTo>
                    <a:pt x="3193" y="2408"/>
                  </a:lnTo>
                  <a:cubicBezTo>
                    <a:pt x="3201" y="2403"/>
                    <a:pt x="3208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2"/>
                    <a:pt x="3220" y="2392"/>
                  </a:cubicBezTo>
                  <a:lnTo>
                    <a:pt x="3220" y="2392"/>
                  </a:lnTo>
                  <a:cubicBezTo>
                    <a:pt x="3226" y="2388"/>
                    <a:pt x="3232" y="2385"/>
                    <a:pt x="3238" y="2381"/>
                  </a:cubicBezTo>
                  <a:lnTo>
                    <a:pt x="3238" y="2381"/>
                  </a:lnTo>
                  <a:cubicBezTo>
                    <a:pt x="3243" y="2378"/>
                    <a:pt x="3248" y="2374"/>
                    <a:pt x="3254" y="2371"/>
                  </a:cubicBezTo>
                  <a:lnTo>
                    <a:pt x="3254" y="2371"/>
                  </a:lnTo>
                  <a:cubicBezTo>
                    <a:pt x="3259" y="2368"/>
                    <a:pt x="3265" y="2364"/>
                    <a:pt x="3270" y="2360"/>
                  </a:cubicBezTo>
                  <a:lnTo>
                    <a:pt x="3270" y="2360"/>
                  </a:lnTo>
                  <a:cubicBezTo>
                    <a:pt x="3275" y="2357"/>
                    <a:pt x="3281" y="2354"/>
                    <a:pt x="3285" y="2350"/>
                  </a:cubicBezTo>
                  <a:lnTo>
                    <a:pt x="3285" y="2350"/>
                  </a:lnTo>
                  <a:cubicBezTo>
                    <a:pt x="3291" y="2347"/>
                    <a:pt x="3296" y="2343"/>
                    <a:pt x="3301" y="2339"/>
                  </a:cubicBezTo>
                  <a:lnTo>
                    <a:pt x="3301" y="2339"/>
                  </a:lnTo>
                  <a:cubicBezTo>
                    <a:pt x="3307" y="2336"/>
                    <a:pt x="3311" y="2332"/>
                    <a:pt x="3316" y="2329"/>
                  </a:cubicBezTo>
                  <a:lnTo>
                    <a:pt x="3316" y="2329"/>
                  </a:lnTo>
                  <a:cubicBezTo>
                    <a:pt x="3321" y="2325"/>
                    <a:pt x="3327" y="2322"/>
                    <a:pt x="3332" y="2317"/>
                  </a:cubicBezTo>
                  <a:lnTo>
                    <a:pt x="3332" y="2317"/>
                  </a:lnTo>
                  <a:cubicBezTo>
                    <a:pt x="3336" y="2314"/>
                    <a:pt x="3341" y="2311"/>
                    <a:pt x="3346" y="2308"/>
                  </a:cubicBezTo>
                  <a:lnTo>
                    <a:pt x="3346" y="2308"/>
                  </a:lnTo>
                  <a:cubicBezTo>
                    <a:pt x="3351" y="2304"/>
                    <a:pt x="3356" y="2300"/>
                    <a:pt x="3361" y="2296"/>
                  </a:cubicBezTo>
                  <a:lnTo>
                    <a:pt x="3361" y="2296"/>
                  </a:lnTo>
                  <a:cubicBezTo>
                    <a:pt x="3365" y="2292"/>
                    <a:pt x="3369" y="2290"/>
                    <a:pt x="3374" y="2286"/>
                  </a:cubicBezTo>
                  <a:lnTo>
                    <a:pt x="3374" y="2286"/>
                  </a:lnTo>
                  <a:cubicBezTo>
                    <a:pt x="3379" y="2282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1"/>
                    <a:pt x="3397" y="2267"/>
                    <a:pt x="3402" y="2264"/>
                  </a:cubicBezTo>
                  <a:lnTo>
                    <a:pt x="3402" y="2264"/>
                  </a:lnTo>
                  <a:cubicBezTo>
                    <a:pt x="3407" y="2260"/>
                    <a:pt x="3411" y="2256"/>
                    <a:pt x="3416" y="2251"/>
                  </a:cubicBezTo>
                  <a:lnTo>
                    <a:pt x="3416" y="2251"/>
                  </a:lnTo>
                  <a:cubicBezTo>
                    <a:pt x="3420" y="2248"/>
                    <a:pt x="3424" y="2244"/>
                    <a:pt x="3428" y="2241"/>
                  </a:cubicBezTo>
                  <a:lnTo>
                    <a:pt x="3428" y="2241"/>
                  </a:lnTo>
                  <a:cubicBezTo>
                    <a:pt x="3433" y="2237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5"/>
                    <a:pt x="3449" y="2223"/>
                    <a:pt x="3452" y="2220"/>
                  </a:cubicBezTo>
                  <a:lnTo>
                    <a:pt x="3452" y="2220"/>
                  </a:lnTo>
                  <a:cubicBezTo>
                    <a:pt x="3452" y="2219"/>
                    <a:pt x="3453" y="2219"/>
                    <a:pt x="3453" y="2219"/>
                  </a:cubicBezTo>
                  <a:lnTo>
                    <a:pt x="3453" y="2219"/>
                  </a:lnTo>
                  <a:cubicBezTo>
                    <a:pt x="3462" y="2209"/>
                    <a:pt x="3472" y="2201"/>
                    <a:pt x="3481" y="2191"/>
                  </a:cubicBezTo>
                  <a:lnTo>
                    <a:pt x="3481" y="2191"/>
                  </a:lnTo>
                  <a:cubicBezTo>
                    <a:pt x="3484" y="2189"/>
                    <a:pt x="3486" y="2187"/>
                    <a:pt x="3488" y="2184"/>
                  </a:cubicBezTo>
                  <a:lnTo>
                    <a:pt x="3488" y="2184"/>
                  </a:lnTo>
                  <a:cubicBezTo>
                    <a:pt x="3495" y="2177"/>
                    <a:pt x="3502" y="2170"/>
                    <a:pt x="3509" y="2163"/>
                  </a:cubicBezTo>
                  <a:lnTo>
                    <a:pt x="3509" y="2163"/>
                  </a:lnTo>
                  <a:cubicBezTo>
                    <a:pt x="3512" y="2160"/>
                    <a:pt x="3515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0"/>
                  </a:cubicBezTo>
                  <a:lnTo>
                    <a:pt x="3538" y="2130"/>
                  </a:lnTo>
                  <a:cubicBezTo>
                    <a:pt x="3540" y="2130"/>
                    <a:pt x="3541" y="2128"/>
                    <a:pt x="3543" y="2126"/>
                  </a:cubicBezTo>
                  <a:lnTo>
                    <a:pt x="3543" y="2126"/>
                  </a:lnTo>
                  <a:cubicBezTo>
                    <a:pt x="3550" y="2116"/>
                    <a:pt x="3558" y="2107"/>
                    <a:pt x="3566" y="2097"/>
                  </a:cubicBezTo>
                  <a:lnTo>
                    <a:pt x="3566" y="2097"/>
                  </a:lnTo>
                  <a:cubicBezTo>
                    <a:pt x="3566" y="2096"/>
                    <a:pt x="3567" y="2096"/>
                    <a:pt x="3568" y="2095"/>
                  </a:cubicBezTo>
                  <a:lnTo>
                    <a:pt x="3568" y="2095"/>
                  </a:lnTo>
                  <a:cubicBezTo>
                    <a:pt x="3569" y="2093"/>
                    <a:pt x="3571" y="2090"/>
                    <a:pt x="3573" y="2088"/>
                  </a:cubicBezTo>
                  <a:lnTo>
                    <a:pt x="3573" y="2088"/>
                  </a:lnTo>
                  <a:cubicBezTo>
                    <a:pt x="3577" y="2082"/>
                    <a:pt x="3581" y="2077"/>
                    <a:pt x="3585" y="2072"/>
                  </a:cubicBezTo>
                  <a:lnTo>
                    <a:pt x="3585" y="2072"/>
                  </a:lnTo>
                  <a:cubicBezTo>
                    <a:pt x="3588" y="2068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7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2"/>
                    <a:pt x="3609" y="2038"/>
                    <a:pt x="3611" y="2035"/>
                  </a:cubicBezTo>
                  <a:lnTo>
                    <a:pt x="3611" y="2035"/>
                  </a:lnTo>
                  <a:cubicBezTo>
                    <a:pt x="3615" y="2029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5"/>
                    <a:pt x="3626" y="2012"/>
                    <a:pt x="3628" y="2008"/>
                  </a:cubicBezTo>
                  <a:lnTo>
                    <a:pt x="3628" y="2008"/>
                  </a:lnTo>
                  <a:cubicBezTo>
                    <a:pt x="3631" y="2003"/>
                    <a:pt x="3635" y="1996"/>
                    <a:pt x="3638" y="1991"/>
                  </a:cubicBezTo>
                  <a:lnTo>
                    <a:pt x="3638" y="1991"/>
                  </a:lnTo>
                  <a:cubicBezTo>
                    <a:pt x="3640" y="1989"/>
                    <a:pt x="3642" y="1986"/>
                    <a:pt x="3643" y="1983"/>
                  </a:cubicBezTo>
                  <a:lnTo>
                    <a:pt x="3643" y="1983"/>
                  </a:lnTo>
                  <a:lnTo>
                    <a:pt x="3643" y="1982"/>
                  </a:lnTo>
                  <a:lnTo>
                    <a:pt x="3643" y="1982"/>
                  </a:lnTo>
                  <a:cubicBezTo>
                    <a:pt x="3647" y="1976"/>
                    <a:pt x="3650" y="1971"/>
                    <a:pt x="3652" y="1966"/>
                  </a:cubicBezTo>
                  <a:lnTo>
                    <a:pt x="3652" y="1966"/>
                  </a:lnTo>
                  <a:cubicBezTo>
                    <a:pt x="3654" y="1962"/>
                    <a:pt x="3656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4" y="1944"/>
                    <a:pt x="3666" y="1938"/>
                  </a:cubicBezTo>
                  <a:lnTo>
                    <a:pt x="3666" y="1938"/>
                  </a:lnTo>
                  <a:cubicBezTo>
                    <a:pt x="3668" y="1936"/>
                    <a:pt x="3669" y="1933"/>
                    <a:pt x="3671" y="1930"/>
                  </a:cubicBezTo>
                  <a:lnTo>
                    <a:pt x="3671" y="1930"/>
                  </a:lnTo>
                  <a:cubicBezTo>
                    <a:pt x="3674" y="1922"/>
                    <a:pt x="3678" y="1913"/>
                    <a:pt x="3682" y="1904"/>
                  </a:cubicBezTo>
                  <a:lnTo>
                    <a:pt x="3682" y="1904"/>
                  </a:lnTo>
                  <a:cubicBezTo>
                    <a:pt x="3682" y="1903"/>
                    <a:pt x="3682" y="1901"/>
                    <a:pt x="3684" y="1901"/>
                  </a:cubicBezTo>
                  <a:lnTo>
                    <a:pt x="3684" y="1901"/>
                  </a:lnTo>
                  <a:cubicBezTo>
                    <a:pt x="3686" y="1893"/>
                    <a:pt x="3689" y="1886"/>
                    <a:pt x="3692" y="1879"/>
                  </a:cubicBezTo>
                  <a:lnTo>
                    <a:pt x="3692" y="1879"/>
                  </a:lnTo>
                  <a:cubicBezTo>
                    <a:pt x="3692" y="1878"/>
                    <a:pt x="3692" y="1878"/>
                    <a:pt x="3692" y="1878"/>
                  </a:cubicBezTo>
                  <a:lnTo>
                    <a:pt x="3692" y="1878"/>
                  </a:lnTo>
                  <a:cubicBezTo>
                    <a:pt x="3694" y="1874"/>
                    <a:pt x="3695" y="1871"/>
                    <a:pt x="3696" y="1867"/>
                  </a:cubicBezTo>
                  <a:lnTo>
                    <a:pt x="3696" y="1867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3" y="1849"/>
                    <a:pt x="3703" y="1845"/>
                    <a:pt x="3704" y="1841"/>
                  </a:cubicBezTo>
                  <a:lnTo>
                    <a:pt x="3704" y="1841"/>
                  </a:lnTo>
                  <a:cubicBezTo>
                    <a:pt x="3706" y="1837"/>
                    <a:pt x="3708" y="1832"/>
                    <a:pt x="3710" y="1827"/>
                  </a:cubicBezTo>
                  <a:lnTo>
                    <a:pt x="3710" y="1827"/>
                  </a:lnTo>
                  <a:cubicBezTo>
                    <a:pt x="3710" y="1823"/>
                    <a:pt x="3711" y="1819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7" y="1801"/>
                  </a:cubicBezTo>
                  <a:lnTo>
                    <a:pt x="3717" y="1801"/>
                  </a:lnTo>
                  <a:cubicBezTo>
                    <a:pt x="3717" y="1797"/>
                    <a:pt x="3718" y="1792"/>
                    <a:pt x="3719" y="1789"/>
                  </a:cubicBezTo>
                  <a:lnTo>
                    <a:pt x="3719" y="1789"/>
                  </a:lnTo>
                  <a:cubicBezTo>
                    <a:pt x="3720" y="1784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4"/>
                    <a:pt x="3723" y="1774"/>
                    <a:pt x="3723" y="1773"/>
                  </a:cubicBezTo>
                  <a:lnTo>
                    <a:pt x="3723" y="1773"/>
                  </a:lnTo>
                  <a:cubicBezTo>
                    <a:pt x="3724" y="1769"/>
                    <a:pt x="3724" y="1767"/>
                    <a:pt x="3724" y="1763"/>
                  </a:cubicBezTo>
                  <a:lnTo>
                    <a:pt x="3724" y="1763"/>
                  </a:lnTo>
                  <a:cubicBezTo>
                    <a:pt x="3725" y="1759"/>
                    <a:pt x="3726" y="1753"/>
                    <a:pt x="3727" y="1749"/>
                  </a:cubicBezTo>
                  <a:lnTo>
                    <a:pt x="3727" y="1749"/>
                  </a:lnTo>
                  <a:cubicBezTo>
                    <a:pt x="3728" y="1745"/>
                    <a:pt x="3728" y="1740"/>
                    <a:pt x="3729" y="1737"/>
                  </a:cubicBezTo>
                  <a:lnTo>
                    <a:pt x="3729" y="1737"/>
                  </a:lnTo>
                  <a:cubicBezTo>
                    <a:pt x="3730" y="1732"/>
                    <a:pt x="3730" y="1727"/>
                    <a:pt x="3731" y="1722"/>
                  </a:cubicBezTo>
                  <a:lnTo>
                    <a:pt x="3731" y="1722"/>
                  </a:lnTo>
                  <a:cubicBezTo>
                    <a:pt x="3731" y="1719"/>
                    <a:pt x="3731" y="1714"/>
                    <a:pt x="3732" y="1710"/>
                  </a:cubicBezTo>
                  <a:lnTo>
                    <a:pt x="3732" y="1710"/>
                  </a:lnTo>
                  <a:cubicBezTo>
                    <a:pt x="3732" y="1706"/>
                    <a:pt x="3733" y="1701"/>
                    <a:pt x="3733" y="1696"/>
                  </a:cubicBezTo>
                  <a:lnTo>
                    <a:pt x="3733" y="1696"/>
                  </a:lnTo>
                  <a:cubicBezTo>
                    <a:pt x="3733" y="1692"/>
                    <a:pt x="3734" y="1688"/>
                    <a:pt x="3734" y="1684"/>
                  </a:cubicBezTo>
                  <a:lnTo>
                    <a:pt x="3734" y="1684"/>
                  </a:lnTo>
                  <a:cubicBezTo>
                    <a:pt x="3734" y="1679"/>
                    <a:pt x="3735" y="1674"/>
                    <a:pt x="3735" y="1670"/>
                  </a:cubicBezTo>
                  <a:lnTo>
                    <a:pt x="3735" y="1670"/>
                  </a:lnTo>
                  <a:cubicBezTo>
                    <a:pt x="3735" y="1668"/>
                    <a:pt x="3735" y="1667"/>
                    <a:pt x="3735" y="1665"/>
                  </a:cubicBezTo>
                  <a:lnTo>
                    <a:pt x="3735" y="1665"/>
                  </a:lnTo>
                  <a:cubicBezTo>
                    <a:pt x="3735" y="1660"/>
                    <a:pt x="3735" y="1654"/>
                    <a:pt x="3735" y="1649"/>
                  </a:cubicBezTo>
                  <a:lnTo>
                    <a:pt x="3737" y="1192"/>
                  </a:lnTo>
                  <a:lnTo>
                    <a:pt x="3737" y="1192"/>
                  </a:lnTo>
                  <a:cubicBezTo>
                    <a:pt x="3737" y="1195"/>
                    <a:pt x="3737" y="1199"/>
                    <a:pt x="3736" y="12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5A3BAD8A-A9F7-415D-B48A-46B1DC901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5346" y="10526972"/>
              <a:ext cx="3277374" cy="2385651"/>
            </a:xfrm>
            <a:custGeom>
              <a:avLst/>
              <a:gdLst>
                <a:gd name="T0" fmla="*/ 3733 w 3743"/>
                <a:gd name="T1" fmla="*/ 1253 h 2726"/>
                <a:gd name="T2" fmla="*/ 3710 w 3743"/>
                <a:gd name="T3" fmla="*/ 1370 h 2726"/>
                <a:gd name="T4" fmla="*/ 3694 w 3743"/>
                <a:gd name="T5" fmla="*/ 1420 h 2726"/>
                <a:gd name="T6" fmla="*/ 3668 w 3743"/>
                <a:gd name="T7" fmla="*/ 1481 h 2726"/>
                <a:gd name="T8" fmla="*/ 3660 w 3743"/>
                <a:gd name="T9" fmla="*/ 1498 h 2726"/>
                <a:gd name="T10" fmla="*/ 3625 w 3743"/>
                <a:gd name="T11" fmla="*/ 1559 h 2726"/>
                <a:gd name="T12" fmla="*/ 3594 w 3743"/>
                <a:gd name="T13" fmla="*/ 1605 h 2726"/>
                <a:gd name="T14" fmla="*/ 3544 w 3743"/>
                <a:gd name="T15" fmla="*/ 1668 h 2726"/>
                <a:gd name="T16" fmla="*/ 3443 w 3743"/>
                <a:gd name="T17" fmla="*/ 1771 h 2726"/>
                <a:gd name="T18" fmla="*/ 3391 w 3743"/>
                <a:gd name="T19" fmla="*/ 1816 h 2726"/>
                <a:gd name="T20" fmla="*/ 3347 w 3743"/>
                <a:gd name="T21" fmla="*/ 1851 h 2726"/>
                <a:gd name="T22" fmla="*/ 3304 w 3743"/>
                <a:gd name="T23" fmla="*/ 1881 h 2726"/>
                <a:gd name="T24" fmla="*/ 3254 w 3743"/>
                <a:gd name="T25" fmla="*/ 1915 h 2726"/>
                <a:gd name="T26" fmla="*/ 3222 w 3743"/>
                <a:gd name="T27" fmla="*/ 1934 h 2726"/>
                <a:gd name="T28" fmla="*/ 3095 w 3743"/>
                <a:gd name="T29" fmla="*/ 2005 h 2726"/>
                <a:gd name="T30" fmla="*/ 2946 w 3743"/>
                <a:gd name="T31" fmla="*/ 2072 h 2726"/>
                <a:gd name="T32" fmla="*/ 2787 w 3743"/>
                <a:gd name="T33" fmla="*/ 2130 h 2726"/>
                <a:gd name="T34" fmla="*/ 2640 w 3743"/>
                <a:gd name="T35" fmla="*/ 2173 h 2726"/>
                <a:gd name="T36" fmla="*/ 2565 w 3743"/>
                <a:gd name="T37" fmla="*/ 2192 h 2726"/>
                <a:gd name="T38" fmla="*/ 2423 w 3743"/>
                <a:gd name="T39" fmla="*/ 2221 h 2726"/>
                <a:gd name="T40" fmla="*/ 2316 w 3743"/>
                <a:gd name="T41" fmla="*/ 2237 h 2726"/>
                <a:gd name="T42" fmla="*/ 2136 w 3743"/>
                <a:gd name="T43" fmla="*/ 2257 h 2726"/>
                <a:gd name="T44" fmla="*/ 1930 w 3743"/>
                <a:gd name="T45" fmla="*/ 2268 h 2726"/>
                <a:gd name="T46" fmla="*/ 1838 w 3743"/>
                <a:gd name="T47" fmla="*/ 2268 h 2726"/>
                <a:gd name="T48" fmla="*/ 1471 w 3743"/>
                <a:gd name="T49" fmla="*/ 2243 h 2726"/>
                <a:gd name="T50" fmla="*/ 1296 w 3743"/>
                <a:gd name="T51" fmla="*/ 2215 h 2726"/>
                <a:gd name="T52" fmla="*/ 1186 w 3743"/>
                <a:gd name="T53" fmla="*/ 2192 h 2726"/>
                <a:gd name="T54" fmla="*/ 679 w 3743"/>
                <a:gd name="T55" fmla="*/ 2017 h 2726"/>
                <a:gd name="T56" fmla="*/ 3 w 3743"/>
                <a:gd name="T57" fmla="*/ 1184 h 2726"/>
                <a:gd name="T58" fmla="*/ 687 w 3743"/>
                <a:gd name="T59" fmla="*/ 2478 h 2726"/>
                <a:gd name="T60" fmla="*/ 870 w 3743"/>
                <a:gd name="T61" fmla="*/ 2555 h 2726"/>
                <a:gd name="T62" fmla="*/ 1047 w 3743"/>
                <a:gd name="T63" fmla="*/ 2613 h 2726"/>
                <a:gd name="T64" fmla="*/ 1156 w 3743"/>
                <a:gd name="T65" fmla="*/ 2642 h 2726"/>
                <a:gd name="T66" fmla="*/ 1276 w 3743"/>
                <a:gd name="T67" fmla="*/ 2668 h 2726"/>
                <a:gd name="T68" fmla="*/ 1418 w 3743"/>
                <a:gd name="T69" fmla="*/ 2692 h 2726"/>
                <a:gd name="T70" fmla="*/ 1533 w 3743"/>
                <a:gd name="T71" fmla="*/ 2706 h 2726"/>
                <a:gd name="T72" fmla="*/ 1653 w 3743"/>
                <a:gd name="T73" fmla="*/ 2717 h 2726"/>
                <a:gd name="T74" fmla="*/ 1790 w 3743"/>
                <a:gd name="T75" fmla="*/ 2724 h 2726"/>
                <a:gd name="T76" fmla="*/ 1903 w 3743"/>
                <a:gd name="T77" fmla="*/ 2725 h 2726"/>
                <a:gd name="T78" fmla="*/ 2025 w 3743"/>
                <a:gd name="T79" fmla="*/ 2721 h 2726"/>
                <a:gd name="T80" fmla="*/ 2189 w 3743"/>
                <a:gd name="T81" fmla="*/ 2709 h 2726"/>
                <a:gd name="T82" fmla="*/ 2315 w 3743"/>
                <a:gd name="T83" fmla="*/ 2694 h 2726"/>
                <a:gd name="T84" fmla="*/ 2463 w 3743"/>
                <a:gd name="T85" fmla="*/ 2670 h 2726"/>
                <a:gd name="T86" fmla="*/ 2595 w 3743"/>
                <a:gd name="T87" fmla="*/ 2641 h 2726"/>
                <a:gd name="T88" fmla="*/ 2731 w 3743"/>
                <a:gd name="T89" fmla="*/ 2604 h 2726"/>
                <a:gd name="T90" fmla="*/ 2846 w 3743"/>
                <a:gd name="T91" fmla="*/ 2566 h 2726"/>
                <a:gd name="T92" fmla="*/ 3003 w 3743"/>
                <a:gd name="T93" fmla="*/ 2505 h 2726"/>
                <a:gd name="T94" fmla="*/ 3150 w 3743"/>
                <a:gd name="T95" fmla="*/ 2432 h 2726"/>
                <a:gd name="T96" fmla="*/ 3270 w 3743"/>
                <a:gd name="T97" fmla="*/ 2360 h 2726"/>
                <a:gd name="T98" fmla="*/ 3361 w 3743"/>
                <a:gd name="T99" fmla="*/ 2296 h 2726"/>
                <a:gd name="T100" fmla="*/ 3442 w 3743"/>
                <a:gd name="T101" fmla="*/ 2229 h 2726"/>
                <a:gd name="T102" fmla="*/ 3517 w 3743"/>
                <a:gd name="T103" fmla="*/ 2155 h 2726"/>
                <a:gd name="T104" fmla="*/ 3585 w 3743"/>
                <a:gd name="T105" fmla="*/ 2072 h 2726"/>
                <a:gd name="T106" fmla="*/ 3638 w 3743"/>
                <a:gd name="T107" fmla="*/ 1991 h 2726"/>
                <a:gd name="T108" fmla="*/ 3671 w 3743"/>
                <a:gd name="T109" fmla="*/ 1930 h 2726"/>
                <a:gd name="T110" fmla="*/ 3701 w 3743"/>
                <a:gd name="T111" fmla="*/ 1853 h 2726"/>
                <a:gd name="T112" fmla="*/ 3722 w 3743"/>
                <a:gd name="T113" fmla="*/ 1775 h 2726"/>
                <a:gd name="T114" fmla="*/ 3732 w 3743"/>
                <a:gd name="T115" fmla="*/ 1710 h 2726"/>
                <a:gd name="T116" fmla="*/ 3737 w 3743"/>
                <a:gd name="T117" fmla="*/ 119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43" h="2726">
                  <a:moveTo>
                    <a:pt x="3735" y="1227"/>
                  </a:moveTo>
                  <a:lnTo>
                    <a:pt x="3735" y="1227"/>
                  </a:lnTo>
                  <a:cubicBezTo>
                    <a:pt x="3735" y="1228"/>
                    <a:pt x="3735" y="1228"/>
                    <a:pt x="3735" y="1229"/>
                  </a:cubicBezTo>
                  <a:lnTo>
                    <a:pt x="3736" y="1225"/>
                  </a:lnTo>
                  <a:lnTo>
                    <a:pt x="3736" y="1225"/>
                  </a:lnTo>
                  <a:cubicBezTo>
                    <a:pt x="3735" y="1226"/>
                    <a:pt x="3735" y="1226"/>
                    <a:pt x="3735" y="1227"/>
                  </a:cubicBezTo>
                  <a:close/>
                  <a:moveTo>
                    <a:pt x="3733" y="1253"/>
                  </a:moveTo>
                  <a:lnTo>
                    <a:pt x="3733" y="1253"/>
                  </a:lnTo>
                  <a:cubicBezTo>
                    <a:pt x="3733" y="1254"/>
                    <a:pt x="3733" y="1254"/>
                    <a:pt x="3733" y="1254"/>
                  </a:cubicBezTo>
                  <a:lnTo>
                    <a:pt x="3733" y="1254"/>
                  </a:lnTo>
                  <a:cubicBezTo>
                    <a:pt x="3733" y="1253"/>
                    <a:pt x="3733" y="1253"/>
                    <a:pt x="3733" y="1252"/>
                  </a:cubicBezTo>
                  <a:lnTo>
                    <a:pt x="3733" y="1253"/>
                  </a:lnTo>
                  <a:close/>
                  <a:moveTo>
                    <a:pt x="3730" y="1280"/>
                  </a:moveTo>
                  <a:lnTo>
                    <a:pt x="3730" y="1280"/>
                  </a:lnTo>
                  <a:lnTo>
                    <a:pt x="3730" y="1280"/>
                  </a:lnTo>
                  <a:lnTo>
                    <a:pt x="3730" y="1280"/>
                  </a:lnTo>
                  <a:lnTo>
                    <a:pt x="3730" y="1279"/>
                  </a:lnTo>
                  <a:lnTo>
                    <a:pt x="3730" y="1279"/>
                  </a:lnTo>
                  <a:cubicBezTo>
                    <a:pt x="3730" y="1279"/>
                    <a:pt x="3730" y="1279"/>
                    <a:pt x="3730" y="1280"/>
                  </a:cubicBezTo>
                  <a:close/>
                  <a:moveTo>
                    <a:pt x="3710" y="1370"/>
                  </a:moveTo>
                  <a:lnTo>
                    <a:pt x="3710" y="1370"/>
                  </a:lnTo>
                  <a:cubicBezTo>
                    <a:pt x="3710" y="1372"/>
                    <a:pt x="3710" y="1374"/>
                    <a:pt x="3709" y="1377"/>
                  </a:cubicBezTo>
                  <a:lnTo>
                    <a:pt x="3709" y="1377"/>
                  </a:lnTo>
                  <a:cubicBezTo>
                    <a:pt x="3710" y="1374"/>
                    <a:pt x="3710" y="1372"/>
                    <a:pt x="3710" y="1370"/>
                  </a:cubicBezTo>
                  <a:close/>
                  <a:moveTo>
                    <a:pt x="3703" y="1396"/>
                  </a:moveTo>
                  <a:lnTo>
                    <a:pt x="3703" y="1396"/>
                  </a:lnTo>
                  <a:cubicBezTo>
                    <a:pt x="3702" y="1399"/>
                    <a:pt x="3701" y="1401"/>
                    <a:pt x="3699" y="1404"/>
                  </a:cubicBezTo>
                  <a:lnTo>
                    <a:pt x="3699" y="1404"/>
                  </a:lnTo>
                  <a:cubicBezTo>
                    <a:pt x="3701" y="1401"/>
                    <a:pt x="3702" y="1399"/>
                    <a:pt x="3703" y="1395"/>
                  </a:cubicBezTo>
                  <a:lnTo>
                    <a:pt x="3703" y="1395"/>
                  </a:lnTo>
                  <a:lnTo>
                    <a:pt x="3703" y="1396"/>
                  </a:lnTo>
                  <a:close/>
                  <a:moveTo>
                    <a:pt x="3693" y="1421"/>
                  </a:moveTo>
                  <a:lnTo>
                    <a:pt x="3693" y="1421"/>
                  </a:lnTo>
                  <a:cubicBezTo>
                    <a:pt x="3692" y="1424"/>
                    <a:pt x="3692" y="1426"/>
                    <a:pt x="3690" y="1429"/>
                  </a:cubicBezTo>
                  <a:lnTo>
                    <a:pt x="3690" y="1429"/>
                  </a:lnTo>
                  <a:cubicBezTo>
                    <a:pt x="3692" y="1426"/>
                    <a:pt x="3692" y="1424"/>
                    <a:pt x="3694" y="1420"/>
                  </a:cubicBezTo>
                  <a:lnTo>
                    <a:pt x="3694" y="1420"/>
                  </a:lnTo>
                  <a:cubicBezTo>
                    <a:pt x="3694" y="1421"/>
                    <a:pt x="3693" y="1421"/>
                    <a:pt x="3693" y="1421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2" y="1451"/>
                    <a:pt x="3680" y="1453"/>
                    <a:pt x="3679" y="1457"/>
                  </a:cubicBezTo>
                  <a:lnTo>
                    <a:pt x="3679" y="1457"/>
                  </a:lnTo>
                  <a:cubicBezTo>
                    <a:pt x="3681" y="1453"/>
                    <a:pt x="3682" y="1450"/>
                    <a:pt x="3684" y="1446"/>
                  </a:cubicBezTo>
                  <a:lnTo>
                    <a:pt x="3684" y="1446"/>
                  </a:lnTo>
                  <a:cubicBezTo>
                    <a:pt x="3684" y="1446"/>
                    <a:pt x="3684" y="1447"/>
                    <a:pt x="3682" y="1447"/>
                  </a:cubicBezTo>
                  <a:close/>
                  <a:moveTo>
                    <a:pt x="3671" y="1473"/>
                  </a:moveTo>
                  <a:lnTo>
                    <a:pt x="3671" y="1473"/>
                  </a:lnTo>
                  <a:cubicBezTo>
                    <a:pt x="3671" y="1476"/>
                    <a:pt x="3669" y="1478"/>
                    <a:pt x="3668" y="1481"/>
                  </a:cubicBezTo>
                  <a:lnTo>
                    <a:pt x="3668" y="1481"/>
                  </a:lnTo>
                  <a:cubicBezTo>
                    <a:pt x="3667" y="1482"/>
                    <a:pt x="3667" y="1483"/>
                    <a:pt x="3667" y="1483"/>
                  </a:cubicBezTo>
                  <a:lnTo>
                    <a:pt x="3667" y="1483"/>
                  </a:lnTo>
                  <a:cubicBezTo>
                    <a:pt x="3669" y="1479"/>
                    <a:pt x="3671" y="1476"/>
                    <a:pt x="3672" y="1471"/>
                  </a:cubicBezTo>
                  <a:lnTo>
                    <a:pt x="3672" y="1471"/>
                  </a:lnTo>
                  <a:cubicBezTo>
                    <a:pt x="3672" y="1473"/>
                    <a:pt x="3672" y="1473"/>
                    <a:pt x="3671" y="1473"/>
                  </a:cubicBezTo>
                  <a:close/>
                  <a:moveTo>
                    <a:pt x="3659" y="1499"/>
                  </a:moveTo>
                  <a:lnTo>
                    <a:pt x="3659" y="1499"/>
                  </a:lnTo>
                  <a:cubicBezTo>
                    <a:pt x="3657" y="1502"/>
                    <a:pt x="3656" y="1505"/>
                    <a:pt x="3654" y="1509"/>
                  </a:cubicBezTo>
                  <a:lnTo>
                    <a:pt x="3654" y="1509"/>
                  </a:lnTo>
                  <a:cubicBezTo>
                    <a:pt x="3656" y="1505"/>
                    <a:pt x="3657" y="1501"/>
                    <a:pt x="3660" y="1498"/>
                  </a:cubicBezTo>
                  <a:lnTo>
                    <a:pt x="3660" y="1498"/>
                  </a:lnTo>
                  <a:cubicBezTo>
                    <a:pt x="3659" y="1498"/>
                    <a:pt x="3659" y="1498"/>
                    <a:pt x="3659" y="1499"/>
                  </a:cubicBezTo>
                  <a:close/>
                  <a:moveTo>
                    <a:pt x="3645" y="1525"/>
                  </a:moveTo>
                  <a:lnTo>
                    <a:pt x="3645" y="1525"/>
                  </a:lnTo>
                  <a:cubicBezTo>
                    <a:pt x="3643" y="1528"/>
                    <a:pt x="3642" y="1531"/>
                    <a:pt x="3640" y="1534"/>
                  </a:cubicBezTo>
                  <a:lnTo>
                    <a:pt x="3640" y="1534"/>
                  </a:lnTo>
                  <a:cubicBezTo>
                    <a:pt x="3642" y="1530"/>
                    <a:pt x="3644" y="1526"/>
                    <a:pt x="3646" y="1523"/>
                  </a:cubicBezTo>
                  <a:lnTo>
                    <a:pt x="3646" y="1523"/>
                  </a:lnTo>
                  <a:cubicBezTo>
                    <a:pt x="3645" y="1524"/>
                    <a:pt x="3645" y="1525"/>
                    <a:pt x="3645" y="1525"/>
                  </a:cubicBezTo>
                  <a:close/>
                  <a:moveTo>
                    <a:pt x="3629" y="1552"/>
                  </a:moveTo>
                  <a:lnTo>
                    <a:pt x="3629" y="1552"/>
                  </a:lnTo>
                  <a:cubicBezTo>
                    <a:pt x="3628" y="1554"/>
                    <a:pt x="3626" y="1556"/>
                    <a:pt x="3625" y="1559"/>
                  </a:cubicBezTo>
                  <a:lnTo>
                    <a:pt x="3625" y="1559"/>
                  </a:lnTo>
                  <a:cubicBezTo>
                    <a:pt x="3627" y="1556"/>
                    <a:pt x="3629" y="1553"/>
                    <a:pt x="3630" y="1550"/>
                  </a:cubicBezTo>
                  <a:lnTo>
                    <a:pt x="3630" y="1550"/>
                  </a:lnTo>
                  <a:cubicBezTo>
                    <a:pt x="3629" y="1551"/>
                    <a:pt x="3629" y="1551"/>
                    <a:pt x="3629" y="1552"/>
                  </a:cubicBezTo>
                  <a:close/>
                  <a:moveTo>
                    <a:pt x="3612" y="1578"/>
                  </a:moveTo>
                  <a:lnTo>
                    <a:pt x="3612" y="1578"/>
                  </a:lnTo>
                  <a:cubicBezTo>
                    <a:pt x="3611" y="1579"/>
                    <a:pt x="3611" y="1581"/>
                    <a:pt x="3609" y="1583"/>
                  </a:cubicBezTo>
                  <a:lnTo>
                    <a:pt x="3609" y="1583"/>
                  </a:lnTo>
                  <a:cubicBezTo>
                    <a:pt x="3611" y="1581"/>
                    <a:pt x="3612" y="1579"/>
                    <a:pt x="3613" y="1577"/>
                  </a:cubicBezTo>
                  <a:lnTo>
                    <a:pt x="3613" y="1577"/>
                  </a:lnTo>
                  <a:cubicBezTo>
                    <a:pt x="3613" y="1578"/>
                    <a:pt x="3613" y="1578"/>
                    <a:pt x="3612" y="1578"/>
                  </a:cubicBezTo>
                  <a:close/>
                  <a:moveTo>
                    <a:pt x="3594" y="1605"/>
                  </a:moveTo>
                  <a:lnTo>
                    <a:pt x="3594" y="1605"/>
                  </a:lnTo>
                  <a:cubicBezTo>
                    <a:pt x="3594" y="1605"/>
                    <a:pt x="3593" y="1606"/>
                    <a:pt x="3592" y="1607"/>
                  </a:cubicBezTo>
                  <a:lnTo>
                    <a:pt x="3592" y="1607"/>
                  </a:lnTo>
                  <a:cubicBezTo>
                    <a:pt x="3593" y="1606"/>
                    <a:pt x="3594" y="1605"/>
                    <a:pt x="3595" y="1604"/>
                  </a:cubicBezTo>
                  <a:lnTo>
                    <a:pt x="3595" y="1604"/>
                  </a:lnTo>
                  <a:lnTo>
                    <a:pt x="3594" y="1605"/>
                  </a:ln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3" y="1671"/>
                    <a:pt x="3541" y="1672"/>
                    <a:pt x="3539" y="1673"/>
                  </a:cubicBezTo>
                  <a:lnTo>
                    <a:pt x="3539" y="1673"/>
                  </a:lnTo>
                  <a:cubicBezTo>
                    <a:pt x="3539" y="1674"/>
                    <a:pt x="3539" y="1674"/>
                    <a:pt x="3538" y="1675"/>
                  </a:cubicBezTo>
                  <a:lnTo>
                    <a:pt x="3538" y="1675"/>
                  </a:lnTo>
                  <a:cubicBezTo>
                    <a:pt x="3540" y="1672"/>
                    <a:pt x="3543" y="1671"/>
                    <a:pt x="3544" y="1668"/>
                  </a:cubicBezTo>
                  <a:lnTo>
                    <a:pt x="3544" y="1668"/>
                  </a:lnTo>
                  <a:lnTo>
                    <a:pt x="3543" y="1669"/>
                  </a:lnTo>
                  <a:close/>
                  <a:moveTo>
                    <a:pt x="3518" y="1698"/>
                  </a:moveTo>
                  <a:lnTo>
                    <a:pt x="3518" y="1698"/>
                  </a:lnTo>
                  <a:cubicBezTo>
                    <a:pt x="3516" y="1700"/>
                    <a:pt x="3515" y="1701"/>
                    <a:pt x="3514" y="1703"/>
                  </a:cubicBezTo>
                  <a:lnTo>
                    <a:pt x="3514" y="1703"/>
                  </a:lnTo>
                  <a:cubicBezTo>
                    <a:pt x="3516" y="1700"/>
                    <a:pt x="3517" y="1699"/>
                    <a:pt x="3519" y="1697"/>
                  </a:cubicBezTo>
                  <a:lnTo>
                    <a:pt x="3519" y="1697"/>
                  </a:lnTo>
                  <a:cubicBezTo>
                    <a:pt x="3518" y="1697"/>
                    <a:pt x="3518" y="1697"/>
                    <a:pt x="3518" y="1698"/>
                  </a:cubicBezTo>
                  <a:close/>
                  <a:moveTo>
                    <a:pt x="3454" y="1761"/>
                  </a:moveTo>
                  <a:lnTo>
                    <a:pt x="3454" y="1761"/>
                  </a:lnTo>
                  <a:cubicBezTo>
                    <a:pt x="3451" y="1765"/>
                    <a:pt x="3447" y="1768"/>
                    <a:pt x="3443" y="1771"/>
                  </a:cubicBezTo>
                  <a:lnTo>
                    <a:pt x="3443" y="1771"/>
                  </a:lnTo>
                  <a:cubicBezTo>
                    <a:pt x="3448" y="1768"/>
                    <a:pt x="3451" y="1765"/>
                    <a:pt x="3455" y="1761"/>
                  </a:cubicBezTo>
                  <a:lnTo>
                    <a:pt x="3455" y="1761"/>
                  </a:lnTo>
                  <a:cubicBezTo>
                    <a:pt x="3455" y="1761"/>
                    <a:pt x="3455" y="1761"/>
                    <a:pt x="3454" y="1761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5" y="1788"/>
                    <a:pt x="3421" y="1791"/>
                    <a:pt x="3418" y="1794"/>
                  </a:cubicBezTo>
                  <a:lnTo>
                    <a:pt x="3418" y="1794"/>
                  </a:lnTo>
                  <a:cubicBezTo>
                    <a:pt x="3421" y="1791"/>
                    <a:pt x="3426" y="1788"/>
                    <a:pt x="3429" y="1784"/>
                  </a:cubicBezTo>
                  <a:close/>
                  <a:moveTo>
                    <a:pt x="3402" y="1806"/>
                  </a:moveTo>
                  <a:lnTo>
                    <a:pt x="3402" y="1806"/>
                  </a:lnTo>
                  <a:cubicBezTo>
                    <a:pt x="3399" y="1810"/>
                    <a:pt x="3395" y="1813"/>
                    <a:pt x="3391" y="1816"/>
                  </a:cubicBezTo>
                  <a:lnTo>
                    <a:pt x="3391" y="1816"/>
                  </a:lnTo>
                  <a:cubicBezTo>
                    <a:pt x="3395" y="1813"/>
                    <a:pt x="3400" y="1809"/>
                    <a:pt x="3403" y="1806"/>
                  </a:cubicBezTo>
                  <a:lnTo>
                    <a:pt x="3403" y="1806"/>
                  </a:lnTo>
                  <a:cubicBezTo>
                    <a:pt x="3403" y="1806"/>
                    <a:pt x="3403" y="1806"/>
                    <a:pt x="3402" y="1806"/>
                  </a:cubicBezTo>
                  <a:close/>
                  <a:moveTo>
                    <a:pt x="3375" y="1829"/>
                  </a:moveTo>
                  <a:lnTo>
                    <a:pt x="3375" y="1829"/>
                  </a:lnTo>
                  <a:cubicBezTo>
                    <a:pt x="3371" y="1832"/>
                    <a:pt x="3367" y="1835"/>
                    <a:pt x="3363" y="1839"/>
                  </a:cubicBezTo>
                  <a:lnTo>
                    <a:pt x="3363" y="1839"/>
                  </a:lnTo>
                  <a:cubicBezTo>
                    <a:pt x="3368" y="1835"/>
                    <a:pt x="3372" y="1832"/>
                    <a:pt x="3376" y="1828"/>
                  </a:cubicBezTo>
                  <a:lnTo>
                    <a:pt x="3376" y="1828"/>
                  </a:lnTo>
                  <a:cubicBezTo>
                    <a:pt x="3375" y="1828"/>
                    <a:pt x="3375" y="1828"/>
                    <a:pt x="3375" y="1829"/>
                  </a:cubicBezTo>
                  <a:close/>
                  <a:moveTo>
                    <a:pt x="3347" y="1851"/>
                  </a:moveTo>
                  <a:lnTo>
                    <a:pt x="3347" y="1851"/>
                  </a:lnTo>
                  <a:cubicBezTo>
                    <a:pt x="3342" y="1855"/>
                    <a:pt x="3338" y="1857"/>
                    <a:pt x="3333" y="1861"/>
                  </a:cubicBezTo>
                  <a:lnTo>
                    <a:pt x="3333" y="1861"/>
                  </a:lnTo>
                  <a:lnTo>
                    <a:pt x="3333" y="1861"/>
                  </a:lnTo>
                  <a:lnTo>
                    <a:pt x="3333" y="1861"/>
                  </a:lnTo>
                  <a:cubicBezTo>
                    <a:pt x="3338" y="1857"/>
                    <a:pt x="3342" y="1854"/>
                    <a:pt x="3348" y="1850"/>
                  </a:cubicBezTo>
                  <a:lnTo>
                    <a:pt x="3348" y="1850"/>
                  </a:lnTo>
                  <a:cubicBezTo>
                    <a:pt x="3347" y="1850"/>
                    <a:pt x="3347" y="1851"/>
                    <a:pt x="3347" y="1851"/>
                  </a:cubicBezTo>
                  <a:close/>
                  <a:moveTo>
                    <a:pt x="3317" y="1872"/>
                  </a:moveTo>
                  <a:lnTo>
                    <a:pt x="3317" y="1872"/>
                  </a:lnTo>
                  <a:cubicBezTo>
                    <a:pt x="3313" y="1876"/>
                    <a:pt x="3308" y="1879"/>
                    <a:pt x="3304" y="1881"/>
                  </a:cubicBezTo>
                  <a:lnTo>
                    <a:pt x="3304" y="1881"/>
                  </a:lnTo>
                  <a:cubicBezTo>
                    <a:pt x="3308" y="1878"/>
                    <a:pt x="3313" y="1876"/>
                    <a:pt x="3318" y="1872"/>
                  </a:cubicBezTo>
                  <a:lnTo>
                    <a:pt x="3318" y="1872"/>
                  </a:lnTo>
                  <a:cubicBezTo>
                    <a:pt x="3317" y="1872"/>
                    <a:pt x="3317" y="1872"/>
                    <a:pt x="3317" y="1872"/>
                  </a:cubicBezTo>
                  <a:close/>
                  <a:moveTo>
                    <a:pt x="3287" y="1894"/>
                  </a:moveTo>
                  <a:lnTo>
                    <a:pt x="3287" y="1894"/>
                  </a:lnTo>
                  <a:cubicBezTo>
                    <a:pt x="3282" y="1896"/>
                    <a:pt x="3277" y="1900"/>
                    <a:pt x="3272" y="1903"/>
                  </a:cubicBezTo>
                  <a:lnTo>
                    <a:pt x="3272" y="1903"/>
                  </a:lnTo>
                  <a:cubicBezTo>
                    <a:pt x="3277" y="1900"/>
                    <a:pt x="3282" y="1896"/>
                    <a:pt x="3287" y="1893"/>
                  </a:cubicBezTo>
                  <a:lnTo>
                    <a:pt x="3287" y="1893"/>
                  </a:lnTo>
                  <a:cubicBezTo>
                    <a:pt x="3287" y="1894"/>
                    <a:pt x="3287" y="1894"/>
                    <a:pt x="3287" y="1894"/>
                  </a:cubicBezTo>
                  <a:close/>
                  <a:moveTo>
                    <a:pt x="3254" y="1915"/>
                  </a:moveTo>
                  <a:lnTo>
                    <a:pt x="3254" y="1915"/>
                  </a:lnTo>
                  <a:cubicBezTo>
                    <a:pt x="3249" y="1917"/>
                    <a:pt x="3244" y="1921"/>
                    <a:pt x="3239" y="1924"/>
                  </a:cubicBezTo>
                  <a:lnTo>
                    <a:pt x="3239" y="1924"/>
                  </a:lnTo>
                  <a:lnTo>
                    <a:pt x="3239" y="1924"/>
                  </a:lnTo>
                  <a:lnTo>
                    <a:pt x="3239" y="1924"/>
                  </a:lnTo>
                  <a:cubicBezTo>
                    <a:pt x="3244" y="1921"/>
                    <a:pt x="3250" y="1917"/>
                    <a:pt x="3255" y="1914"/>
                  </a:cubicBezTo>
                  <a:lnTo>
                    <a:pt x="3255" y="1914"/>
                  </a:lnTo>
                  <a:cubicBezTo>
                    <a:pt x="3254" y="1915"/>
                    <a:pt x="3254" y="1915"/>
                    <a:pt x="3254" y="1915"/>
                  </a:cubicBezTo>
                  <a:close/>
                  <a:moveTo>
                    <a:pt x="3222" y="1934"/>
                  </a:moveTo>
                  <a:lnTo>
                    <a:pt x="3222" y="1934"/>
                  </a:lnTo>
                  <a:cubicBezTo>
                    <a:pt x="3215" y="1939"/>
                    <a:pt x="3207" y="1944"/>
                    <a:pt x="3199" y="1948"/>
                  </a:cubicBezTo>
                  <a:lnTo>
                    <a:pt x="3199" y="1948"/>
                  </a:lnTo>
                  <a:cubicBezTo>
                    <a:pt x="3207" y="1944"/>
                    <a:pt x="3215" y="1939"/>
                    <a:pt x="3222" y="1934"/>
                  </a:cubicBezTo>
                  <a:close/>
                  <a:moveTo>
                    <a:pt x="3152" y="1975"/>
                  </a:moveTo>
                  <a:lnTo>
                    <a:pt x="3152" y="1975"/>
                  </a:lnTo>
                  <a:cubicBezTo>
                    <a:pt x="3148" y="1977"/>
                    <a:pt x="3143" y="1980"/>
                    <a:pt x="3140" y="1982"/>
                  </a:cubicBezTo>
                  <a:lnTo>
                    <a:pt x="3140" y="1982"/>
                  </a:lnTo>
                  <a:lnTo>
                    <a:pt x="3140" y="1982"/>
                  </a:lnTo>
                  <a:lnTo>
                    <a:pt x="3140" y="1982"/>
                  </a:lnTo>
                  <a:cubicBezTo>
                    <a:pt x="3143" y="1980"/>
                    <a:pt x="3148" y="1977"/>
                    <a:pt x="3152" y="1975"/>
                  </a:cubicBezTo>
                  <a:close/>
                  <a:moveTo>
                    <a:pt x="3106" y="1999"/>
                  </a:moveTo>
                  <a:lnTo>
                    <a:pt x="3106" y="1999"/>
                  </a:lnTo>
                  <a:cubicBezTo>
                    <a:pt x="3102" y="2001"/>
                    <a:pt x="3098" y="2003"/>
                    <a:pt x="3095" y="2005"/>
                  </a:cubicBezTo>
                  <a:lnTo>
                    <a:pt x="3095" y="2005"/>
                  </a:lnTo>
                  <a:lnTo>
                    <a:pt x="3095" y="2005"/>
                  </a:lnTo>
                  <a:cubicBezTo>
                    <a:pt x="3098" y="2003"/>
                    <a:pt x="3102" y="2001"/>
                    <a:pt x="3106" y="1999"/>
                  </a:cubicBezTo>
                  <a:close/>
                  <a:moveTo>
                    <a:pt x="3042" y="2030"/>
                  </a:moveTo>
                  <a:lnTo>
                    <a:pt x="3042" y="2030"/>
                  </a:lnTo>
                  <a:lnTo>
                    <a:pt x="3042" y="2030"/>
                  </a:lnTo>
                  <a:lnTo>
                    <a:pt x="3042" y="2030"/>
                  </a:lnTo>
                  <a:cubicBezTo>
                    <a:pt x="3042" y="2030"/>
                    <a:pt x="3042" y="2030"/>
                    <a:pt x="3043" y="2030"/>
                  </a:cubicBezTo>
                  <a:lnTo>
                    <a:pt x="3043" y="2030"/>
                  </a:lnTo>
                  <a:cubicBezTo>
                    <a:pt x="3042" y="2030"/>
                    <a:pt x="3042" y="2030"/>
                    <a:pt x="3042" y="2030"/>
                  </a:cubicBezTo>
                  <a:close/>
                  <a:moveTo>
                    <a:pt x="2953" y="2070"/>
                  </a:moveTo>
                  <a:lnTo>
                    <a:pt x="2953" y="2070"/>
                  </a:lnTo>
                  <a:cubicBezTo>
                    <a:pt x="2951" y="2070"/>
                    <a:pt x="2948" y="2071"/>
                    <a:pt x="2946" y="2072"/>
                  </a:cubicBezTo>
                  <a:lnTo>
                    <a:pt x="2946" y="2072"/>
                  </a:lnTo>
                  <a:cubicBezTo>
                    <a:pt x="2949" y="2071"/>
                    <a:pt x="2951" y="2070"/>
                    <a:pt x="2953" y="2070"/>
                  </a:cubicBezTo>
                  <a:close/>
                  <a:moveTo>
                    <a:pt x="2833" y="2115"/>
                  </a:moveTo>
                  <a:lnTo>
                    <a:pt x="2833" y="2115"/>
                  </a:lnTo>
                  <a:lnTo>
                    <a:pt x="2833" y="2115"/>
                  </a:lnTo>
                  <a:lnTo>
                    <a:pt x="2833" y="2115"/>
                  </a:lnTo>
                  <a:cubicBezTo>
                    <a:pt x="2837" y="2114"/>
                    <a:pt x="2839" y="2113"/>
                    <a:pt x="2843" y="2111"/>
                  </a:cubicBezTo>
                  <a:lnTo>
                    <a:pt x="2843" y="2111"/>
                  </a:lnTo>
                  <a:cubicBezTo>
                    <a:pt x="2839" y="2113"/>
                    <a:pt x="2837" y="2114"/>
                    <a:pt x="2833" y="2115"/>
                  </a:cubicBezTo>
                  <a:close/>
                  <a:moveTo>
                    <a:pt x="2784" y="2131"/>
                  </a:moveTo>
                  <a:lnTo>
                    <a:pt x="2784" y="2131"/>
                  </a:lnTo>
                  <a:lnTo>
                    <a:pt x="2784" y="2131"/>
                  </a:lnTo>
                  <a:cubicBezTo>
                    <a:pt x="2785" y="2131"/>
                    <a:pt x="2786" y="2130"/>
                    <a:pt x="2787" y="2130"/>
                  </a:cubicBezTo>
                  <a:lnTo>
                    <a:pt x="2787" y="2130"/>
                  </a:lnTo>
                  <a:cubicBezTo>
                    <a:pt x="2786" y="2130"/>
                    <a:pt x="2785" y="2131"/>
                    <a:pt x="2784" y="2131"/>
                  </a:cubicBezTo>
                  <a:close/>
                  <a:moveTo>
                    <a:pt x="2743" y="2144"/>
                  </a:moveTo>
                  <a:lnTo>
                    <a:pt x="2743" y="2144"/>
                  </a:lnTo>
                  <a:cubicBezTo>
                    <a:pt x="2739" y="2145"/>
                    <a:pt x="2736" y="2146"/>
                    <a:pt x="2733" y="2147"/>
                  </a:cubicBezTo>
                  <a:lnTo>
                    <a:pt x="2733" y="2147"/>
                  </a:lnTo>
                  <a:cubicBezTo>
                    <a:pt x="2732" y="2148"/>
                    <a:pt x="2732" y="2148"/>
                    <a:pt x="2732" y="2148"/>
                  </a:cubicBezTo>
                  <a:lnTo>
                    <a:pt x="2732" y="2148"/>
                  </a:lnTo>
                  <a:cubicBezTo>
                    <a:pt x="2736" y="2147"/>
                    <a:pt x="2739" y="2145"/>
                    <a:pt x="2743" y="2144"/>
                  </a:cubicBezTo>
                  <a:close/>
                  <a:moveTo>
                    <a:pt x="2641" y="2173"/>
                  </a:moveTo>
                  <a:lnTo>
                    <a:pt x="2641" y="2173"/>
                  </a:lnTo>
                  <a:lnTo>
                    <a:pt x="2640" y="2173"/>
                  </a:lnTo>
                  <a:lnTo>
                    <a:pt x="2640" y="2173"/>
                  </a:lnTo>
                  <a:cubicBezTo>
                    <a:pt x="2645" y="2172"/>
                    <a:pt x="2650" y="2171"/>
                    <a:pt x="2654" y="2169"/>
                  </a:cubicBezTo>
                  <a:lnTo>
                    <a:pt x="2654" y="2169"/>
                  </a:lnTo>
                  <a:cubicBezTo>
                    <a:pt x="2650" y="2171"/>
                    <a:pt x="2645" y="2172"/>
                    <a:pt x="2641" y="2173"/>
                  </a:cubicBezTo>
                  <a:close/>
                  <a:moveTo>
                    <a:pt x="2615" y="2180"/>
                  </a:moveTo>
                  <a:lnTo>
                    <a:pt x="2615" y="2180"/>
                  </a:lnTo>
                  <a:cubicBezTo>
                    <a:pt x="2612" y="2180"/>
                    <a:pt x="2610" y="2181"/>
                    <a:pt x="2607" y="2182"/>
                  </a:cubicBezTo>
                  <a:lnTo>
                    <a:pt x="2607" y="2182"/>
                  </a:lnTo>
                  <a:cubicBezTo>
                    <a:pt x="2610" y="2181"/>
                    <a:pt x="2612" y="2180"/>
                    <a:pt x="2615" y="2180"/>
                  </a:cubicBezTo>
                  <a:close/>
                  <a:moveTo>
                    <a:pt x="2572" y="2190"/>
                  </a:moveTo>
                  <a:lnTo>
                    <a:pt x="2572" y="2190"/>
                  </a:lnTo>
                  <a:cubicBezTo>
                    <a:pt x="2569" y="2190"/>
                    <a:pt x="2567" y="2191"/>
                    <a:pt x="2565" y="2192"/>
                  </a:cubicBezTo>
                  <a:lnTo>
                    <a:pt x="2565" y="2192"/>
                  </a:lnTo>
                  <a:cubicBezTo>
                    <a:pt x="2567" y="2191"/>
                    <a:pt x="2569" y="2190"/>
                    <a:pt x="2572" y="2190"/>
                  </a:cubicBezTo>
                  <a:close/>
                  <a:moveTo>
                    <a:pt x="2529" y="2200"/>
                  </a:moveTo>
                  <a:lnTo>
                    <a:pt x="2529" y="2200"/>
                  </a:lnTo>
                  <a:cubicBezTo>
                    <a:pt x="2526" y="2201"/>
                    <a:pt x="2523" y="2201"/>
                    <a:pt x="2521" y="2202"/>
                  </a:cubicBezTo>
                  <a:lnTo>
                    <a:pt x="2521" y="2202"/>
                  </a:lnTo>
                  <a:cubicBezTo>
                    <a:pt x="2523" y="2201"/>
                    <a:pt x="2526" y="2201"/>
                    <a:pt x="2529" y="2200"/>
                  </a:cubicBezTo>
                  <a:close/>
                  <a:moveTo>
                    <a:pt x="2484" y="2209"/>
                  </a:moveTo>
                  <a:lnTo>
                    <a:pt x="2484" y="2209"/>
                  </a:lnTo>
                  <a:close/>
                  <a:moveTo>
                    <a:pt x="2423" y="2221"/>
                  </a:moveTo>
                  <a:lnTo>
                    <a:pt x="2423" y="2221"/>
                  </a:lnTo>
                  <a:lnTo>
                    <a:pt x="2423" y="2221"/>
                  </a:lnTo>
                  <a:lnTo>
                    <a:pt x="2423" y="2221"/>
                  </a:lnTo>
                  <a:cubicBezTo>
                    <a:pt x="2428" y="2220"/>
                    <a:pt x="2435" y="2218"/>
                    <a:pt x="2441" y="2217"/>
                  </a:cubicBezTo>
                  <a:lnTo>
                    <a:pt x="2441" y="2217"/>
                  </a:lnTo>
                  <a:cubicBezTo>
                    <a:pt x="2435" y="2218"/>
                    <a:pt x="2428" y="2220"/>
                    <a:pt x="2423" y="2221"/>
                  </a:cubicBezTo>
                  <a:close/>
                  <a:moveTo>
                    <a:pt x="2368" y="2230"/>
                  </a:moveTo>
                  <a:lnTo>
                    <a:pt x="2368" y="2230"/>
                  </a:lnTo>
                  <a:lnTo>
                    <a:pt x="2368" y="2230"/>
                  </a:lnTo>
                  <a:cubicBezTo>
                    <a:pt x="2373" y="2229"/>
                    <a:pt x="2376" y="2229"/>
                    <a:pt x="2381" y="2228"/>
                  </a:cubicBezTo>
                  <a:lnTo>
                    <a:pt x="2381" y="2228"/>
                  </a:lnTo>
                  <a:cubicBezTo>
                    <a:pt x="2376" y="2229"/>
                    <a:pt x="2373" y="2229"/>
                    <a:pt x="2368" y="2230"/>
                  </a:cubicBezTo>
                  <a:close/>
                  <a:moveTo>
                    <a:pt x="2316" y="2237"/>
                  </a:moveTo>
                  <a:lnTo>
                    <a:pt x="2316" y="2237"/>
                  </a:lnTo>
                  <a:cubicBezTo>
                    <a:pt x="2314" y="2238"/>
                    <a:pt x="2312" y="2238"/>
                    <a:pt x="2310" y="2238"/>
                  </a:cubicBezTo>
                  <a:lnTo>
                    <a:pt x="2310" y="2238"/>
                  </a:lnTo>
                  <a:cubicBezTo>
                    <a:pt x="2312" y="2238"/>
                    <a:pt x="2314" y="2238"/>
                    <a:pt x="2316" y="2237"/>
                  </a:cubicBezTo>
                  <a:close/>
                  <a:moveTo>
                    <a:pt x="2261" y="2244"/>
                  </a:moveTo>
                  <a:lnTo>
                    <a:pt x="2261" y="2244"/>
                  </a:lnTo>
                  <a:cubicBezTo>
                    <a:pt x="2256" y="2245"/>
                    <a:pt x="2251" y="2246"/>
                    <a:pt x="2246" y="2247"/>
                  </a:cubicBezTo>
                  <a:lnTo>
                    <a:pt x="2246" y="2247"/>
                  </a:lnTo>
                  <a:lnTo>
                    <a:pt x="2246" y="2247"/>
                  </a:lnTo>
                  <a:cubicBezTo>
                    <a:pt x="2251" y="2246"/>
                    <a:pt x="2256" y="2245"/>
                    <a:pt x="2261" y="2244"/>
                  </a:cubicBezTo>
                  <a:close/>
                  <a:moveTo>
                    <a:pt x="2142" y="2257"/>
                  </a:moveTo>
                  <a:lnTo>
                    <a:pt x="2142" y="2257"/>
                  </a:lnTo>
                  <a:cubicBezTo>
                    <a:pt x="2141" y="2257"/>
                    <a:pt x="2139" y="2257"/>
                    <a:pt x="2136" y="2257"/>
                  </a:cubicBezTo>
                  <a:lnTo>
                    <a:pt x="2136" y="2257"/>
                  </a:lnTo>
                  <a:cubicBezTo>
                    <a:pt x="2139" y="2257"/>
                    <a:pt x="2141" y="2257"/>
                    <a:pt x="2143" y="2257"/>
                  </a:cubicBezTo>
                  <a:lnTo>
                    <a:pt x="2142" y="2257"/>
                  </a:lnTo>
                  <a:close/>
                  <a:moveTo>
                    <a:pt x="2095" y="2261"/>
                  </a:moveTo>
                  <a:lnTo>
                    <a:pt x="2095" y="2261"/>
                  </a:lnTo>
                  <a:cubicBezTo>
                    <a:pt x="2090" y="2261"/>
                    <a:pt x="2087" y="2261"/>
                    <a:pt x="2082" y="2261"/>
                  </a:cubicBezTo>
                  <a:lnTo>
                    <a:pt x="2082" y="2261"/>
                  </a:lnTo>
                  <a:cubicBezTo>
                    <a:pt x="2087" y="2261"/>
                    <a:pt x="2090" y="2261"/>
                    <a:pt x="2095" y="2261"/>
                  </a:cubicBezTo>
                  <a:close/>
                  <a:moveTo>
                    <a:pt x="1951" y="2267"/>
                  </a:moveTo>
                  <a:lnTo>
                    <a:pt x="1951" y="2267"/>
                  </a:lnTo>
                  <a:cubicBezTo>
                    <a:pt x="1944" y="2267"/>
                    <a:pt x="1937" y="2267"/>
                    <a:pt x="1930" y="2268"/>
                  </a:cubicBezTo>
                  <a:lnTo>
                    <a:pt x="1930" y="2268"/>
                  </a:lnTo>
                  <a:lnTo>
                    <a:pt x="1930" y="2268"/>
                  </a:lnTo>
                  <a:cubicBezTo>
                    <a:pt x="1937" y="2267"/>
                    <a:pt x="1944" y="2267"/>
                    <a:pt x="1951" y="2267"/>
                  </a:cubicBezTo>
                  <a:close/>
                  <a:moveTo>
                    <a:pt x="1884" y="2268"/>
                  </a:moveTo>
                  <a:lnTo>
                    <a:pt x="1884" y="2268"/>
                  </a:lnTo>
                  <a:lnTo>
                    <a:pt x="1884" y="2268"/>
                  </a:lnTo>
                  <a:cubicBezTo>
                    <a:pt x="1887" y="2268"/>
                    <a:pt x="1889" y="2268"/>
                    <a:pt x="1891" y="2268"/>
                  </a:cubicBezTo>
                  <a:lnTo>
                    <a:pt x="1891" y="2268"/>
                  </a:lnTo>
                  <a:cubicBezTo>
                    <a:pt x="1889" y="2268"/>
                    <a:pt x="1887" y="2268"/>
                    <a:pt x="1884" y="2268"/>
                  </a:cubicBezTo>
                  <a:close/>
                  <a:moveTo>
                    <a:pt x="1858" y="2268"/>
                  </a:moveTo>
                  <a:lnTo>
                    <a:pt x="1858" y="2268"/>
                  </a:lnTo>
                  <a:cubicBezTo>
                    <a:pt x="1851" y="2268"/>
                    <a:pt x="1845" y="2268"/>
                    <a:pt x="1838" y="2268"/>
                  </a:cubicBezTo>
                  <a:lnTo>
                    <a:pt x="1838" y="2268"/>
                  </a:lnTo>
                  <a:cubicBezTo>
                    <a:pt x="1845" y="2268"/>
                    <a:pt x="1852" y="2268"/>
                    <a:pt x="1858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5" y="2264"/>
                    <a:pt x="1709" y="2264"/>
                    <a:pt x="1703" y="2264"/>
                  </a:cubicBezTo>
                  <a:lnTo>
                    <a:pt x="1703" y="2264"/>
                  </a:lnTo>
                  <a:cubicBezTo>
                    <a:pt x="1709" y="2264"/>
                    <a:pt x="1715" y="2264"/>
                    <a:pt x="1721" y="2264"/>
                  </a:cubicBezTo>
                  <a:lnTo>
                    <a:pt x="1721" y="2264"/>
                  </a:lnTo>
                  <a:cubicBezTo>
                    <a:pt x="1721" y="2264"/>
                    <a:pt x="1721" y="2264"/>
                    <a:pt x="1720" y="2264"/>
                  </a:cubicBezTo>
                  <a:close/>
                  <a:moveTo>
                    <a:pt x="1475" y="2243"/>
                  </a:moveTo>
                  <a:lnTo>
                    <a:pt x="1475" y="2243"/>
                  </a:lnTo>
                  <a:cubicBezTo>
                    <a:pt x="1474" y="2243"/>
                    <a:pt x="1472" y="2243"/>
                    <a:pt x="1471" y="2243"/>
                  </a:cubicBezTo>
                  <a:lnTo>
                    <a:pt x="1471" y="2243"/>
                  </a:lnTo>
                  <a:cubicBezTo>
                    <a:pt x="1470" y="2243"/>
                    <a:pt x="1470" y="2243"/>
                    <a:pt x="1470" y="2242"/>
                  </a:cubicBezTo>
                  <a:lnTo>
                    <a:pt x="1470" y="2242"/>
                  </a:lnTo>
                  <a:cubicBezTo>
                    <a:pt x="1471" y="2243"/>
                    <a:pt x="1473" y="2243"/>
                    <a:pt x="1475" y="2243"/>
                  </a:cubicBezTo>
                  <a:close/>
                  <a:moveTo>
                    <a:pt x="1340" y="2223"/>
                  </a:moveTo>
                  <a:lnTo>
                    <a:pt x="1340" y="2223"/>
                  </a:lnTo>
                  <a:cubicBezTo>
                    <a:pt x="1334" y="2222"/>
                    <a:pt x="1328" y="2221"/>
                    <a:pt x="1322" y="2219"/>
                  </a:cubicBezTo>
                  <a:lnTo>
                    <a:pt x="1322" y="2219"/>
                  </a:lnTo>
                  <a:lnTo>
                    <a:pt x="1322" y="2219"/>
                  </a:lnTo>
                  <a:lnTo>
                    <a:pt x="1322" y="2219"/>
                  </a:lnTo>
                  <a:cubicBezTo>
                    <a:pt x="1328" y="2221"/>
                    <a:pt x="1334" y="2222"/>
                    <a:pt x="1340" y="2223"/>
                  </a:cubicBezTo>
                  <a:close/>
                  <a:moveTo>
                    <a:pt x="1296" y="2215"/>
                  </a:moveTo>
                  <a:lnTo>
                    <a:pt x="1296" y="2215"/>
                  </a:lnTo>
                  <a:cubicBezTo>
                    <a:pt x="1289" y="2214"/>
                    <a:pt x="1282" y="2212"/>
                    <a:pt x="1276" y="2211"/>
                  </a:cubicBezTo>
                  <a:lnTo>
                    <a:pt x="1276" y="2211"/>
                  </a:lnTo>
                  <a:lnTo>
                    <a:pt x="1276" y="2211"/>
                  </a:lnTo>
                  <a:lnTo>
                    <a:pt x="1276" y="2211"/>
                  </a:lnTo>
                  <a:cubicBezTo>
                    <a:pt x="1282" y="2212"/>
                    <a:pt x="1289" y="2214"/>
                    <a:pt x="1296" y="2215"/>
                  </a:cubicBezTo>
                  <a:close/>
                  <a:moveTo>
                    <a:pt x="1186" y="2192"/>
                  </a:moveTo>
                  <a:lnTo>
                    <a:pt x="1186" y="2192"/>
                  </a:lnTo>
                  <a:lnTo>
                    <a:pt x="1186" y="2192"/>
                  </a:lnTo>
                  <a:lnTo>
                    <a:pt x="1186" y="2192"/>
                  </a:lnTo>
                  <a:cubicBezTo>
                    <a:pt x="1189" y="2192"/>
                    <a:pt x="1192" y="2193"/>
                    <a:pt x="1195" y="2194"/>
                  </a:cubicBezTo>
                  <a:lnTo>
                    <a:pt x="1195" y="2194"/>
                  </a:lnTo>
                  <a:cubicBezTo>
                    <a:pt x="1192" y="2193"/>
                    <a:pt x="1189" y="2192"/>
                    <a:pt x="1186" y="2192"/>
                  </a:cubicBezTo>
                  <a:close/>
                  <a:moveTo>
                    <a:pt x="1157" y="2185"/>
                  </a:moveTo>
                  <a:lnTo>
                    <a:pt x="1157" y="2185"/>
                  </a:lnTo>
                  <a:cubicBezTo>
                    <a:pt x="1153" y="2183"/>
                    <a:pt x="1148" y="2183"/>
                    <a:pt x="1142" y="2182"/>
                  </a:cubicBezTo>
                  <a:lnTo>
                    <a:pt x="1142" y="2182"/>
                  </a:lnTo>
                  <a:cubicBezTo>
                    <a:pt x="1148" y="2183"/>
                    <a:pt x="1153" y="2184"/>
                    <a:pt x="1157" y="2185"/>
                  </a:cubicBezTo>
                  <a:close/>
                  <a:moveTo>
                    <a:pt x="998" y="2142"/>
                  </a:moveTo>
                  <a:lnTo>
                    <a:pt x="998" y="2142"/>
                  </a:lnTo>
                  <a:cubicBezTo>
                    <a:pt x="995" y="2141"/>
                    <a:pt x="993" y="2140"/>
                    <a:pt x="991" y="2139"/>
                  </a:cubicBezTo>
                  <a:lnTo>
                    <a:pt x="991" y="2139"/>
                  </a:lnTo>
                  <a:cubicBezTo>
                    <a:pt x="993" y="2140"/>
                    <a:pt x="995" y="2141"/>
                    <a:pt x="998" y="2142"/>
                  </a:cubicBezTo>
                  <a:close/>
                  <a:moveTo>
                    <a:pt x="679" y="2017"/>
                  </a:moveTo>
                  <a:lnTo>
                    <a:pt x="679" y="2017"/>
                  </a:lnTo>
                  <a:lnTo>
                    <a:pt x="679" y="2017"/>
                  </a:lnTo>
                  <a:cubicBezTo>
                    <a:pt x="681" y="2018"/>
                    <a:pt x="682" y="2019"/>
                    <a:pt x="684" y="2019"/>
                  </a:cubicBezTo>
                  <a:lnTo>
                    <a:pt x="684" y="2019"/>
                  </a:lnTo>
                  <a:cubicBezTo>
                    <a:pt x="682" y="2019"/>
                    <a:pt x="681" y="2018"/>
                    <a:pt x="679" y="2017"/>
                  </a:cubicBezTo>
                  <a:close/>
                  <a:moveTo>
                    <a:pt x="3736" y="1202"/>
                  </a:moveTo>
                  <a:lnTo>
                    <a:pt x="3736" y="1202"/>
                  </a:lnTo>
                  <a:cubicBezTo>
                    <a:pt x="3742" y="921"/>
                    <a:pt x="3558" y="637"/>
                    <a:pt x="3186" y="422"/>
                  </a:cubicBezTo>
                  <a:lnTo>
                    <a:pt x="3186" y="422"/>
                  </a:lnTo>
                  <a:cubicBezTo>
                    <a:pt x="2454" y="0"/>
                    <a:pt x="1272" y="0"/>
                    <a:pt x="545" y="422"/>
                  </a:cubicBezTo>
                  <a:lnTo>
                    <a:pt x="545" y="422"/>
                  </a:lnTo>
                  <a:cubicBezTo>
                    <a:pt x="183" y="633"/>
                    <a:pt x="2" y="908"/>
                    <a:pt x="3" y="1184"/>
                  </a:cubicBezTo>
                  <a:lnTo>
                    <a:pt x="3" y="1184"/>
                  </a:lnTo>
                  <a:cubicBezTo>
                    <a:pt x="3" y="1184"/>
                    <a:pt x="3" y="1183"/>
                    <a:pt x="3" y="1182"/>
                  </a:cubicBezTo>
                  <a:lnTo>
                    <a:pt x="1" y="1639"/>
                  </a:lnTo>
                  <a:lnTo>
                    <a:pt x="1" y="1639"/>
                  </a:lnTo>
                  <a:cubicBezTo>
                    <a:pt x="0" y="1917"/>
                    <a:pt x="185" y="2195"/>
                    <a:pt x="552" y="2408"/>
                  </a:cubicBezTo>
                  <a:lnTo>
                    <a:pt x="552" y="2408"/>
                  </a:lnTo>
                  <a:cubicBezTo>
                    <a:pt x="572" y="2419"/>
                    <a:pt x="592" y="2431"/>
                    <a:pt x="613" y="2442"/>
                  </a:cubicBezTo>
                  <a:lnTo>
                    <a:pt x="613" y="2442"/>
                  </a:lnTo>
                  <a:cubicBezTo>
                    <a:pt x="615" y="2443"/>
                    <a:pt x="617" y="2444"/>
                    <a:pt x="619" y="2445"/>
                  </a:cubicBezTo>
                  <a:lnTo>
                    <a:pt x="619" y="2445"/>
                  </a:lnTo>
                  <a:cubicBezTo>
                    <a:pt x="639" y="2455"/>
                    <a:pt x="658" y="2465"/>
                    <a:pt x="678" y="2474"/>
                  </a:cubicBezTo>
                  <a:lnTo>
                    <a:pt x="678" y="2474"/>
                  </a:lnTo>
                  <a:cubicBezTo>
                    <a:pt x="681" y="2476"/>
                    <a:pt x="684" y="2477"/>
                    <a:pt x="687" y="2478"/>
                  </a:cubicBezTo>
                  <a:lnTo>
                    <a:pt x="687" y="2478"/>
                  </a:lnTo>
                  <a:cubicBezTo>
                    <a:pt x="706" y="2488"/>
                    <a:pt x="726" y="2497"/>
                    <a:pt x="746" y="2505"/>
                  </a:cubicBezTo>
                  <a:lnTo>
                    <a:pt x="746" y="2505"/>
                  </a:lnTo>
                  <a:cubicBezTo>
                    <a:pt x="750" y="2507"/>
                    <a:pt x="753" y="2509"/>
                    <a:pt x="757" y="2511"/>
                  </a:cubicBezTo>
                  <a:lnTo>
                    <a:pt x="757" y="2511"/>
                  </a:lnTo>
                  <a:cubicBezTo>
                    <a:pt x="777" y="2519"/>
                    <a:pt x="797" y="2527"/>
                    <a:pt x="818" y="2536"/>
                  </a:cubicBezTo>
                  <a:lnTo>
                    <a:pt x="818" y="2536"/>
                  </a:lnTo>
                  <a:cubicBezTo>
                    <a:pt x="820" y="2536"/>
                    <a:pt x="820" y="2537"/>
                    <a:pt x="822" y="2537"/>
                  </a:cubicBezTo>
                  <a:lnTo>
                    <a:pt x="822" y="2537"/>
                  </a:lnTo>
                  <a:cubicBezTo>
                    <a:pt x="824" y="2538"/>
                    <a:pt x="827" y="2540"/>
                    <a:pt x="830" y="2540"/>
                  </a:cubicBezTo>
                  <a:lnTo>
                    <a:pt x="830" y="2540"/>
                  </a:lnTo>
                  <a:cubicBezTo>
                    <a:pt x="843" y="2545"/>
                    <a:pt x="856" y="2551"/>
                    <a:pt x="870" y="2555"/>
                  </a:cubicBezTo>
                  <a:lnTo>
                    <a:pt x="870" y="2555"/>
                  </a:lnTo>
                  <a:cubicBezTo>
                    <a:pt x="873" y="2557"/>
                    <a:pt x="877" y="2558"/>
                    <a:pt x="880" y="2559"/>
                  </a:cubicBezTo>
                  <a:lnTo>
                    <a:pt x="880" y="2559"/>
                  </a:lnTo>
                  <a:cubicBezTo>
                    <a:pt x="897" y="2565"/>
                    <a:pt x="913" y="2572"/>
                    <a:pt x="930" y="2577"/>
                  </a:cubicBezTo>
                  <a:lnTo>
                    <a:pt x="930" y="2577"/>
                  </a:lnTo>
                  <a:cubicBezTo>
                    <a:pt x="934" y="2579"/>
                    <a:pt x="938" y="2579"/>
                    <a:pt x="941" y="2580"/>
                  </a:cubicBezTo>
                  <a:lnTo>
                    <a:pt x="941" y="2580"/>
                  </a:lnTo>
                  <a:cubicBezTo>
                    <a:pt x="955" y="2586"/>
                    <a:pt x="969" y="2590"/>
                    <a:pt x="983" y="2594"/>
                  </a:cubicBezTo>
                  <a:lnTo>
                    <a:pt x="983" y="2594"/>
                  </a:lnTo>
                  <a:cubicBezTo>
                    <a:pt x="987" y="2595"/>
                    <a:pt x="992" y="2597"/>
                    <a:pt x="996" y="2599"/>
                  </a:cubicBezTo>
                  <a:lnTo>
                    <a:pt x="996" y="2599"/>
                  </a:lnTo>
                  <a:cubicBezTo>
                    <a:pt x="1014" y="2604"/>
                    <a:pt x="1031" y="2609"/>
                    <a:pt x="1047" y="2613"/>
                  </a:cubicBezTo>
                  <a:lnTo>
                    <a:pt x="1047" y="2613"/>
                  </a:lnTo>
                  <a:cubicBezTo>
                    <a:pt x="1048" y="2613"/>
                    <a:pt x="1048" y="2614"/>
                    <a:pt x="1048" y="2614"/>
                  </a:cubicBezTo>
                  <a:lnTo>
                    <a:pt x="1048" y="2614"/>
                  </a:lnTo>
                  <a:cubicBezTo>
                    <a:pt x="1051" y="2614"/>
                    <a:pt x="1053" y="2615"/>
                    <a:pt x="1056" y="2616"/>
                  </a:cubicBezTo>
                  <a:lnTo>
                    <a:pt x="1056" y="2616"/>
                  </a:lnTo>
                  <a:cubicBezTo>
                    <a:pt x="1068" y="2619"/>
                    <a:pt x="1081" y="2623"/>
                    <a:pt x="1093" y="2626"/>
                  </a:cubicBezTo>
                  <a:lnTo>
                    <a:pt x="1093" y="2626"/>
                  </a:lnTo>
                  <a:cubicBezTo>
                    <a:pt x="1098" y="2627"/>
                    <a:pt x="1103" y="2629"/>
                    <a:pt x="1108" y="2630"/>
                  </a:cubicBezTo>
                  <a:lnTo>
                    <a:pt x="1108" y="2630"/>
                  </a:lnTo>
                  <a:cubicBezTo>
                    <a:pt x="1119" y="2632"/>
                    <a:pt x="1128" y="2635"/>
                    <a:pt x="1138" y="2638"/>
                  </a:cubicBezTo>
                  <a:lnTo>
                    <a:pt x="1138" y="2638"/>
                  </a:lnTo>
                  <a:cubicBezTo>
                    <a:pt x="1144" y="2639"/>
                    <a:pt x="1150" y="2640"/>
                    <a:pt x="1156" y="2642"/>
                  </a:cubicBezTo>
                  <a:lnTo>
                    <a:pt x="1156" y="2642"/>
                  </a:lnTo>
                  <a:cubicBezTo>
                    <a:pt x="1166" y="2645"/>
                    <a:pt x="1175" y="2646"/>
                    <a:pt x="1184" y="2649"/>
                  </a:cubicBezTo>
                  <a:lnTo>
                    <a:pt x="1184" y="2649"/>
                  </a:lnTo>
                  <a:cubicBezTo>
                    <a:pt x="1190" y="2650"/>
                    <a:pt x="1196" y="2652"/>
                    <a:pt x="1202" y="2653"/>
                  </a:cubicBezTo>
                  <a:lnTo>
                    <a:pt x="1202" y="2653"/>
                  </a:lnTo>
                  <a:cubicBezTo>
                    <a:pt x="1213" y="2655"/>
                    <a:pt x="1222" y="2657"/>
                    <a:pt x="1232" y="2660"/>
                  </a:cubicBezTo>
                  <a:lnTo>
                    <a:pt x="1232" y="2660"/>
                  </a:lnTo>
                  <a:cubicBezTo>
                    <a:pt x="1236" y="2660"/>
                    <a:pt x="1240" y="2661"/>
                    <a:pt x="1243" y="2661"/>
                  </a:cubicBezTo>
                  <a:lnTo>
                    <a:pt x="1243" y="2661"/>
                  </a:lnTo>
                  <a:cubicBezTo>
                    <a:pt x="1246" y="2662"/>
                    <a:pt x="1248" y="2662"/>
                    <a:pt x="1249" y="2663"/>
                  </a:cubicBezTo>
                  <a:lnTo>
                    <a:pt x="1249" y="2663"/>
                  </a:lnTo>
                  <a:cubicBezTo>
                    <a:pt x="1258" y="2665"/>
                    <a:pt x="1267" y="2667"/>
                    <a:pt x="1276" y="2668"/>
                  </a:cubicBezTo>
                  <a:lnTo>
                    <a:pt x="1276" y="2668"/>
                  </a:lnTo>
                  <a:cubicBezTo>
                    <a:pt x="1282" y="2669"/>
                    <a:pt x="1288" y="2671"/>
                    <a:pt x="1294" y="2671"/>
                  </a:cubicBezTo>
                  <a:lnTo>
                    <a:pt x="1294" y="2671"/>
                  </a:lnTo>
                  <a:cubicBezTo>
                    <a:pt x="1303" y="2674"/>
                    <a:pt x="1312" y="2675"/>
                    <a:pt x="1321" y="2676"/>
                  </a:cubicBezTo>
                  <a:lnTo>
                    <a:pt x="1321" y="2676"/>
                  </a:lnTo>
                  <a:cubicBezTo>
                    <a:pt x="1327" y="2678"/>
                    <a:pt x="1333" y="2678"/>
                    <a:pt x="1339" y="2679"/>
                  </a:cubicBezTo>
                  <a:lnTo>
                    <a:pt x="1339" y="2679"/>
                  </a:lnTo>
                  <a:cubicBezTo>
                    <a:pt x="1349" y="2681"/>
                    <a:pt x="1358" y="2683"/>
                    <a:pt x="1367" y="2685"/>
                  </a:cubicBezTo>
                  <a:lnTo>
                    <a:pt x="1367" y="2685"/>
                  </a:lnTo>
                  <a:cubicBezTo>
                    <a:pt x="1373" y="2685"/>
                    <a:pt x="1378" y="2686"/>
                    <a:pt x="1384" y="2687"/>
                  </a:cubicBezTo>
                  <a:lnTo>
                    <a:pt x="1384" y="2687"/>
                  </a:lnTo>
                  <a:cubicBezTo>
                    <a:pt x="1396" y="2689"/>
                    <a:pt x="1407" y="2691"/>
                    <a:pt x="1418" y="2692"/>
                  </a:cubicBezTo>
                  <a:lnTo>
                    <a:pt x="1418" y="2692"/>
                  </a:lnTo>
                  <a:cubicBezTo>
                    <a:pt x="1421" y="2692"/>
                    <a:pt x="1425" y="2693"/>
                    <a:pt x="1428" y="2693"/>
                  </a:cubicBezTo>
                  <a:lnTo>
                    <a:pt x="1428" y="2693"/>
                  </a:lnTo>
                  <a:cubicBezTo>
                    <a:pt x="1428" y="2693"/>
                    <a:pt x="1428" y="2694"/>
                    <a:pt x="1430" y="2694"/>
                  </a:cubicBezTo>
                  <a:lnTo>
                    <a:pt x="1430" y="2694"/>
                  </a:lnTo>
                  <a:cubicBezTo>
                    <a:pt x="1442" y="2696"/>
                    <a:pt x="1456" y="2698"/>
                    <a:pt x="1470" y="2699"/>
                  </a:cubicBezTo>
                  <a:lnTo>
                    <a:pt x="1470" y="2699"/>
                  </a:lnTo>
                  <a:cubicBezTo>
                    <a:pt x="1471" y="2699"/>
                    <a:pt x="1472" y="2699"/>
                    <a:pt x="1474" y="2699"/>
                  </a:cubicBezTo>
                  <a:lnTo>
                    <a:pt x="1474" y="2699"/>
                  </a:lnTo>
                  <a:cubicBezTo>
                    <a:pt x="1488" y="2702"/>
                    <a:pt x="1503" y="2704"/>
                    <a:pt x="1518" y="2706"/>
                  </a:cubicBezTo>
                  <a:lnTo>
                    <a:pt x="1518" y="2706"/>
                  </a:lnTo>
                  <a:cubicBezTo>
                    <a:pt x="1523" y="2706"/>
                    <a:pt x="1529" y="2706"/>
                    <a:pt x="1533" y="2706"/>
                  </a:cubicBezTo>
                  <a:lnTo>
                    <a:pt x="1533" y="2706"/>
                  </a:lnTo>
                  <a:cubicBezTo>
                    <a:pt x="1544" y="2708"/>
                    <a:pt x="1553" y="2709"/>
                    <a:pt x="1563" y="2710"/>
                  </a:cubicBezTo>
                  <a:lnTo>
                    <a:pt x="1563" y="2710"/>
                  </a:lnTo>
                  <a:cubicBezTo>
                    <a:pt x="1569" y="2711"/>
                    <a:pt x="1576" y="2711"/>
                    <a:pt x="1582" y="2712"/>
                  </a:cubicBezTo>
                  <a:lnTo>
                    <a:pt x="1582" y="2712"/>
                  </a:lnTo>
                  <a:cubicBezTo>
                    <a:pt x="1590" y="2713"/>
                    <a:pt x="1599" y="2713"/>
                    <a:pt x="1608" y="2714"/>
                  </a:cubicBezTo>
                  <a:lnTo>
                    <a:pt x="1608" y="2714"/>
                  </a:lnTo>
                  <a:cubicBezTo>
                    <a:pt x="1609" y="2714"/>
                    <a:pt x="1610" y="2714"/>
                    <a:pt x="1610" y="2714"/>
                  </a:cubicBezTo>
                  <a:lnTo>
                    <a:pt x="1610" y="2714"/>
                  </a:lnTo>
                  <a:cubicBezTo>
                    <a:pt x="1616" y="2714"/>
                    <a:pt x="1622" y="2715"/>
                    <a:pt x="1628" y="2715"/>
                  </a:cubicBezTo>
                  <a:lnTo>
                    <a:pt x="1628" y="2715"/>
                  </a:lnTo>
                  <a:cubicBezTo>
                    <a:pt x="1637" y="2716"/>
                    <a:pt x="1644" y="2717"/>
                    <a:pt x="1653" y="2717"/>
                  </a:cubicBezTo>
                  <a:lnTo>
                    <a:pt x="1653" y="2717"/>
                  </a:lnTo>
                  <a:cubicBezTo>
                    <a:pt x="1660" y="2718"/>
                    <a:pt x="1667" y="2718"/>
                    <a:pt x="1673" y="2719"/>
                  </a:cubicBezTo>
                  <a:lnTo>
                    <a:pt x="1673" y="2719"/>
                  </a:lnTo>
                  <a:cubicBezTo>
                    <a:pt x="1682" y="2720"/>
                    <a:pt x="1690" y="2720"/>
                    <a:pt x="1699" y="2720"/>
                  </a:cubicBezTo>
                  <a:lnTo>
                    <a:pt x="1699" y="2720"/>
                  </a:lnTo>
                  <a:cubicBezTo>
                    <a:pt x="1705" y="2720"/>
                    <a:pt x="1712" y="2720"/>
                    <a:pt x="1719" y="2721"/>
                  </a:cubicBezTo>
                  <a:lnTo>
                    <a:pt x="1719" y="2721"/>
                  </a:lnTo>
                  <a:cubicBezTo>
                    <a:pt x="1727" y="2721"/>
                    <a:pt x="1736" y="2722"/>
                    <a:pt x="1744" y="2722"/>
                  </a:cubicBezTo>
                  <a:lnTo>
                    <a:pt x="1744" y="2722"/>
                  </a:lnTo>
                  <a:cubicBezTo>
                    <a:pt x="1751" y="2722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3" y="2723"/>
                    <a:pt x="1781" y="2724"/>
                    <a:pt x="1790" y="2724"/>
                  </a:cubicBezTo>
                  <a:lnTo>
                    <a:pt x="1790" y="2724"/>
                  </a:lnTo>
                  <a:cubicBezTo>
                    <a:pt x="1791" y="2724"/>
                    <a:pt x="1792" y="2724"/>
                    <a:pt x="1794" y="2724"/>
                  </a:cubicBezTo>
                  <a:lnTo>
                    <a:pt x="1794" y="2724"/>
                  </a:lnTo>
                  <a:cubicBezTo>
                    <a:pt x="1799" y="2724"/>
                    <a:pt x="1804" y="2724"/>
                    <a:pt x="1809" y="2724"/>
                  </a:cubicBezTo>
                  <a:lnTo>
                    <a:pt x="1809" y="2724"/>
                  </a:lnTo>
                  <a:cubicBezTo>
                    <a:pt x="1818" y="2725"/>
                    <a:pt x="1827" y="2725"/>
                    <a:pt x="1836" y="2725"/>
                  </a:cubicBezTo>
                  <a:lnTo>
                    <a:pt x="1836" y="2725"/>
                  </a:lnTo>
                  <a:cubicBezTo>
                    <a:pt x="1843" y="2725"/>
                    <a:pt x="1850" y="2725"/>
                    <a:pt x="1856" y="2725"/>
                  </a:cubicBezTo>
                  <a:lnTo>
                    <a:pt x="1856" y="2725"/>
                  </a:lnTo>
                  <a:cubicBezTo>
                    <a:pt x="1865" y="2725"/>
                    <a:pt x="1873" y="2725"/>
                    <a:pt x="1882" y="2725"/>
                  </a:cubicBezTo>
                  <a:lnTo>
                    <a:pt x="1882" y="2725"/>
                  </a:lnTo>
                  <a:cubicBezTo>
                    <a:pt x="1889" y="2725"/>
                    <a:pt x="1896" y="2725"/>
                    <a:pt x="1903" y="2725"/>
                  </a:cubicBezTo>
                  <a:lnTo>
                    <a:pt x="1903" y="2725"/>
                  </a:lnTo>
                  <a:cubicBezTo>
                    <a:pt x="1912" y="2725"/>
                    <a:pt x="1920" y="2725"/>
                    <a:pt x="1929" y="2725"/>
                  </a:cubicBezTo>
                  <a:lnTo>
                    <a:pt x="1929" y="2725"/>
                  </a:lnTo>
                  <a:cubicBezTo>
                    <a:pt x="1936" y="2724"/>
                    <a:pt x="1943" y="2724"/>
                    <a:pt x="1950" y="2724"/>
                  </a:cubicBezTo>
                  <a:lnTo>
                    <a:pt x="1950" y="2724"/>
                  </a:lnTo>
                  <a:cubicBezTo>
                    <a:pt x="1958" y="2724"/>
                    <a:pt x="1966" y="2724"/>
                    <a:pt x="1975" y="2723"/>
                  </a:cubicBezTo>
                  <a:lnTo>
                    <a:pt x="1975" y="2723"/>
                  </a:lnTo>
                  <a:cubicBezTo>
                    <a:pt x="1979" y="2723"/>
                    <a:pt x="1982" y="2723"/>
                    <a:pt x="1985" y="2723"/>
                  </a:cubicBezTo>
                  <a:lnTo>
                    <a:pt x="1985" y="2723"/>
                  </a:lnTo>
                  <a:cubicBezTo>
                    <a:pt x="1988" y="2723"/>
                    <a:pt x="1992" y="2723"/>
                    <a:pt x="1995" y="2723"/>
                  </a:cubicBezTo>
                  <a:lnTo>
                    <a:pt x="1995" y="2723"/>
                  </a:lnTo>
                  <a:cubicBezTo>
                    <a:pt x="2006" y="2722"/>
                    <a:pt x="2015" y="2722"/>
                    <a:pt x="2025" y="2721"/>
                  </a:cubicBezTo>
                  <a:lnTo>
                    <a:pt x="2025" y="2721"/>
                  </a:lnTo>
                  <a:cubicBezTo>
                    <a:pt x="2032" y="2721"/>
                    <a:pt x="2038" y="2720"/>
                    <a:pt x="2044" y="2720"/>
                  </a:cubicBezTo>
                  <a:lnTo>
                    <a:pt x="2044" y="2720"/>
                  </a:lnTo>
                  <a:cubicBezTo>
                    <a:pt x="2055" y="2720"/>
                    <a:pt x="2066" y="2720"/>
                    <a:pt x="2076" y="2719"/>
                  </a:cubicBezTo>
                  <a:lnTo>
                    <a:pt x="2076" y="2719"/>
                  </a:lnTo>
                  <a:cubicBezTo>
                    <a:pt x="2081" y="2718"/>
                    <a:pt x="2088" y="2718"/>
                    <a:pt x="2092" y="2718"/>
                  </a:cubicBezTo>
                  <a:lnTo>
                    <a:pt x="2092" y="2718"/>
                  </a:lnTo>
                  <a:cubicBezTo>
                    <a:pt x="2106" y="2717"/>
                    <a:pt x="2120" y="2715"/>
                    <a:pt x="2134" y="2714"/>
                  </a:cubicBezTo>
                  <a:lnTo>
                    <a:pt x="2134" y="2714"/>
                  </a:lnTo>
                  <a:cubicBezTo>
                    <a:pt x="2136" y="2714"/>
                    <a:pt x="2139" y="2714"/>
                    <a:pt x="2141" y="2714"/>
                  </a:cubicBezTo>
                  <a:lnTo>
                    <a:pt x="2141" y="2714"/>
                  </a:lnTo>
                  <a:cubicBezTo>
                    <a:pt x="2157" y="2713"/>
                    <a:pt x="2173" y="2711"/>
                    <a:pt x="2189" y="2709"/>
                  </a:cubicBezTo>
                  <a:lnTo>
                    <a:pt x="2189" y="2709"/>
                  </a:lnTo>
                  <a:cubicBezTo>
                    <a:pt x="2190" y="2709"/>
                    <a:pt x="2191" y="2709"/>
                    <a:pt x="2192" y="2709"/>
                  </a:cubicBezTo>
                  <a:lnTo>
                    <a:pt x="2192" y="2709"/>
                  </a:lnTo>
                  <a:cubicBezTo>
                    <a:pt x="2194" y="2709"/>
                    <a:pt x="2197" y="2709"/>
                    <a:pt x="2200" y="2708"/>
                  </a:cubicBezTo>
                  <a:lnTo>
                    <a:pt x="2200" y="2708"/>
                  </a:lnTo>
                  <a:cubicBezTo>
                    <a:pt x="2215" y="2706"/>
                    <a:pt x="2229" y="2706"/>
                    <a:pt x="2244" y="2704"/>
                  </a:cubicBezTo>
                  <a:lnTo>
                    <a:pt x="2244" y="2704"/>
                  </a:lnTo>
                  <a:cubicBezTo>
                    <a:pt x="2249" y="2703"/>
                    <a:pt x="2255" y="2702"/>
                    <a:pt x="2261" y="2701"/>
                  </a:cubicBezTo>
                  <a:lnTo>
                    <a:pt x="2261" y="2701"/>
                  </a:lnTo>
                  <a:cubicBezTo>
                    <a:pt x="2275" y="2699"/>
                    <a:pt x="2289" y="2698"/>
                    <a:pt x="2303" y="2696"/>
                  </a:cubicBezTo>
                  <a:lnTo>
                    <a:pt x="2303" y="2696"/>
                  </a:lnTo>
                  <a:cubicBezTo>
                    <a:pt x="2307" y="2695"/>
                    <a:pt x="2311" y="2695"/>
                    <a:pt x="2315" y="2694"/>
                  </a:cubicBezTo>
                  <a:lnTo>
                    <a:pt x="2315" y="2694"/>
                  </a:lnTo>
                  <a:cubicBezTo>
                    <a:pt x="2332" y="2692"/>
                    <a:pt x="2350" y="2689"/>
                    <a:pt x="2368" y="2686"/>
                  </a:cubicBezTo>
                  <a:lnTo>
                    <a:pt x="2368" y="2686"/>
                  </a:lnTo>
                  <a:cubicBezTo>
                    <a:pt x="2372" y="2685"/>
                    <a:pt x="2376" y="2685"/>
                    <a:pt x="2381" y="2685"/>
                  </a:cubicBezTo>
                  <a:lnTo>
                    <a:pt x="2381" y="2685"/>
                  </a:lnTo>
                  <a:cubicBezTo>
                    <a:pt x="2394" y="2682"/>
                    <a:pt x="2408" y="2680"/>
                    <a:pt x="2421" y="2678"/>
                  </a:cubicBezTo>
                  <a:lnTo>
                    <a:pt x="2421" y="2678"/>
                  </a:lnTo>
                  <a:cubicBezTo>
                    <a:pt x="2424" y="2677"/>
                    <a:pt x="2427" y="2677"/>
                    <a:pt x="2430" y="2676"/>
                  </a:cubicBezTo>
                  <a:lnTo>
                    <a:pt x="2430" y="2676"/>
                  </a:lnTo>
                  <a:cubicBezTo>
                    <a:pt x="2433" y="2675"/>
                    <a:pt x="2436" y="2675"/>
                    <a:pt x="2439" y="2674"/>
                  </a:cubicBezTo>
                  <a:lnTo>
                    <a:pt x="2439" y="2674"/>
                  </a:lnTo>
                  <a:cubicBezTo>
                    <a:pt x="2447" y="2672"/>
                    <a:pt x="2455" y="2671"/>
                    <a:pt x="2463" y="2670"/>
                  </a:cubicBezTo>
                  <a:lnTo>
                    <a:pt x="2463" y="2670"/>
                  </a:lnTo>
                  <a:cubicBezTo>
                    <a:pt x="2470" y="2668"/>
                    <a:pt x="2477" y="2667"/>
                    <a:pt x="2484" y="2665"/>
                  </a:cubicBezTo>
                  <a:lnTo>
                    <a:pt x="2484" y="2665"/>
                  </a:lnTo>
                  <a:cubicBezTo>
                    <a:pt x="2491" y="2665"/>
                    <a:pt x="2499" y="2663"/>
                    <a:pt x="2507" y="2661"/>
                  </a:cubicBezTo>
                  <a:lnTo>
                    <a:pt x="2507" y="2661"/>
                  </a:lnTo>
                  <a:cubicBezTo>
                    <a:pt x="2514" y="2660"/>
                    <a:pt x="2521" y="2659"/>
                    <a:pt x="2527" y="2657"/>
                  </a:cubicBezTo>
                  <a:lnTo>
                    <a:pt x="2527" y="2657"/>
                  </a:lnTo>
                  <a:cubicBezTo>
                    <a:pt x="2536" y="2655"/>
                    <a:pt x="2544" y="2653"/>
                    <a:pt x="2551" y="2652"/>
                  </a:cubicBezTo>
                  <a:lnTo>
                    <a:pt x="2551" y="2652"/>
                  </a:lnTo>
                  <a:cubicBezTo>
                    <a:pt x="2558" y="2650"/>
                    <a:pt x="2565" y="2648"/>
                    <a:pt x="2570" y="2647"/>
                  </a:cubicBezTo>
                  <a:lnTo>
                    <a:pt x="2570" y="2647"/>
                  </a:lnTo>
                  <a:cubicBezTo>
                    <a:pt x="2579" y="2646"/>
                    <a:pt x="2587" y="2643"/>
                    <a:pt x="2595" y="2641"/>
                  </a:cubicBezTo>
                  <a:lnTo>
                    <a:pt x="2595" y="2641"/>
                  </a:lnTo>
                  <a:cubicBezTo>
                    <a:pt x="2602" y="2639"/>
                    <a:pt x="2608" y="2639"/>
                    <a:pt x="2614" y="2637"/>
                  </a:cubicBezTo>
                  <a:lnTo>
                    <a:pt x="2614" y="2637"/>
                  </a:lnTo>
                  <a:cubicBezTo>
                    <a:pt x="2622" y="2634"/>
                    <a:pt x="2630" y="2632"/>
                    <a:pt x="2639" y="2630"/>
                  </a:cubicBezTo>
                  <a:lnTo>
                    <a:pt x="2639" y="2630"/>
                  </a:lnTo>
                  <a:cubicBezTo>
                    <a:pt x="2645" y="2628"/>
                    <a:pt x="2651" y="2627"/>
                    <a:pt x="2657" y="2625"/>
                  </a:cubicBezTo>
                  <a:lnTo>
                    <a:pt x="2657" y="2625"/>
                  </a:lnTo>
                  <a:cubicBezTo>
                    <a:pt x="2666" y="2623"/>
                    <a:pt x="2675" y="2620"/>
                    <a:pt x="2684" y="2618"/>
                  </a:cubicBezTo>
                  <a:lnTo>
                    <a:pt x="2684" y="2618"/>
                  </a:lnTo>
                  <a:cubicBezTo>
                    <a:pt x="2689" y="2617"/>
                    <a:pt x="2694" y="2615"/>
                    <a:pt x="2699" y="2613"/>
                  </a:cubicBezTo>
                  <a:lnTo>
                    <a:pt x="2699" y="2613"/>
                  </a:lnTo>
                  <a:cubicBezTo>
                    <a:pt x="2710" y="2611"/>
                    <a:pt x="2721" y="2607"/>
                    <a:pt x="2731" y="2604"/>
                  </a:cubicBezTo>
                  <a:lnTo>
                    <a:pt x="2731" y="2604"/>
                  </a:lnTo>
                  <a:cubicBezTo>
                    <a:pt x="2735" y="2603"/>
                    <a:pt x="2738" y="2602"/>
                    <a:pt x="2741" y="2601"/>
                  </a:cubicBezTo>
                  <a:lnTo>
                    <a:pt x="2741" y="2601"/>
                  </a:lnTo>
                  <a:cubicBezTo>
                    <a:pt x="2755" y="2597"/>
                    <a:pt x="2769" y="2593"/>
                    <a:pt x="2783" y="2588"/>
                  </a:cubicBezTo>
                  <a:lnTo>
                    <a:pt x="2783" y="2588"/>
                  </a:lnTo>
                  <a:lnTo>
                    <a:pt x="2784" y="2588"/>
                  </a:lnTo>
                  <a:lnTo>
                    <a:pt x="2784" y="2588"/>
                  </a:lnTo>
                  <a:cubicBezTo>
                    <a:pt x="2784" y="2588"/>
                    <a:pt x="2785" y="2587"/>
                    <a:pt x="2786" y="2587"/>
                  </a:cubicBezTo>
                  <a:lnTo>
                    <a:pt x="2786" y="2587"/>
                  </a:lnTo>
                  <a:cubicBezTo>
                    <a:pt x="2802" y="2582"/>
                    <a:pt x="2817" y="2577"/>
                    <a:pt x="2832" y="2572"/>
                  </a:cubicBezTo>
                  <a:lnTo>
                    <a:pt x="2832" y="2572"/>
                  </a:lnTo>
                  <a:cubicBezTo>
                    <a:pt x="2837" y="2570"/>
                    <a:pt x="2841" y="2568"/>
                    <a:pt x="2846" y="2566"/>
                  </a:cubicBezTo>
                  <a:lnTo>
                    <a:pt x="2846" y="2566"/>
                  </a:lnTo>
                  <a:cubicBezTo>
                    <a:pt x="2858" y="2562"/>
                    <a:pt x="2872" y="2558"/>
                    <a:pt x="2884" y="2553"/>
                  </a:cubicBezTo>
                  <a:lnTo>
                    <a:pt x="2884" y="2553"/>
                  </a:lnTo>
                  <a:cubicBezTo>
                    <a:pt x="2887" y="2551"/>
                    <a:pt x="2891" y="2550"/>
                    <a:pt x="2895" y="2549"/>
                  </a:cubicBezTo>
                  <a:lnTo>
                    <a:pt x="2895" y="2549"/>
                  </a:lnTo>
                  <a:cubicBezTo>
                    <a:pt x="2911" y="2543"/>
                    <a:pt x="2926" y="2537"/>
                    <a:pt x="2942" y="2530"/>
                  </a:cubicBezTo>
                  <a:lnTo>
                    <a:pt x="2942" y="2530"/>
                  </a:lnTo>
                  <a:cubicBezTo>
                    <a:pt x="2946" y="2529"/>
                    <a:pt x="2949" y="2528"/>
                    <a:pt x="2951" y="2526"/>
                  </a:cubicBezTo>
                  <a:lnTo>
                    <a:pt x="2951" y="2526"/>
                  </a:lnTo>
                  <a:cubicBezTo>
                    <a:pt x="2965" y="2521"/>
                    <a:pt x="2977" y="2516"/>
                    <a:pt x="2989" y="2511"/>
                  </a:cubicBezTo>
                  <a:lnTo>
                    <a:pt x="2989" y="2511"/>
                  </a:lnTo>
                  <a:cubicBezTo>
                    <a:pt x="2994" y="2508"/>
                    <a:pt x="2999" y="2506"/>
                    <a:pt x="3003" y="2505"/>
                  </a:cubicBezTo>
                  <a:lnTo>
                    <a:pt x="3003" y="2505"/>
                  </a:lnTo>
                  <a:cubicBezTo>
                    <a:pt x="3016" y="2498"/>
                    <a:pt x="3028" y="2493"/>
                    <a:pt x="3041" y="2487"/>
                  </a:cubicBezTo>
                  <a:lnTo>
                    <a:pt x="3041" y="2487"/>
                  </a:lnTo>
                  <a:cubicBezTo>
                    <a:pt x="3044" y="2486"/>
                    <a:pt x="3046" y="2484"/>
                    <a:pt x="3049" y="2484"/>
                  </a:cubicBezTo>
                  <a:lnTo>
                    <a:pt x="3049" y="2484"/>
                  </a:lnTo>
                  <a:cubicBezTo>
                    <a:pt x="3064" y="2477"/>
                    <a:pt x="3078" y="2470"/>
                    <a:pt x="3093" y="2462"/>
                  </a:cubicBezTo>
                  <a:lnTo>
                    <a:pt x="3093" y="2462"/>
                  </a:lnTo>
                  <a:cubicBezTo>
                    <a:pt x="3097" y="2460"/>
                    <a:pt x="3100" y="2459"/>
                    <a:pt x="3105" y="2456"/>
                  </a:cubicBezTo>
                  <a:lnTo>
                    <a:pt x="3105" y="2456"/>
                  </a:lnTo>
                  <a:cubicBezTo>
                    <a:pt x="3116" y="2451"/>
                    <a:pt x="3127" y="2445"/>
                    <a:pt x="3138" y="2438"/>
                  </a:cubicBezTo>
                  <a:lnTo>
                    <a:pt x="3138" y="2438"/>
                  </a:lnTo>
                  <a:cubicBezTo>
                    <a:pt x="3142" y="2437"/>
                    <a:pt x="3147" y="2434"/>
                    <a:pt x="3150" y="2432"/>
                  </a:cubicBezTo>
                  <a:lnTo>
                    <a:pt x="3150" y="2432"/>
                  </a:lnTo>
                  <a:cubicBezTo>
                    <a:pt x="3165" y="2424"/>
                    <a:pt x="3179" y="2417"/>
                    <a:pt x="3193" y="2408"/>
                  </a:cubicBezTo>
                  <a:lnTo>
                    <a:pt x="3193" y="2408"/>
                  </a:lnTo>
                  <a:cubicBezTo>
                    <a:pt x="3201" y="2403"/>
                    <a:pt x="3208" y="2399"/>
                    <a:pt x="3215" y="2395"/>
                  </a:cubicBezTo>
                  <a:lnTo>
                    <a:pt x="3215" y="2395"/>
                  </a:lnTo>
                  <a:cubicBezTo>
                    <a:pt x="3217" y="2394"/>
                    <a:pt x="3219" y="2392"/>
                    <a:pt x="3220" y="2392"/>
                  </a:cubicBezTo>
                  <a:lnTo>
                    <a:pt x="3220" y="2392"/>
                  </a:lnTo>
                  <a:cubicBezTo>
                    <a:pt x="3226" y="2388"/>
                    <a:pt x="3232" y="2385"/>
                    <a:pt x="3238" y="2381"/>
                  </a:cubicBezTo>
                  <a:lnTo>
                    <a:pt x="3238" y="2381"/>
                  </a:lnTo>
                  <a:cubicBezTo>
                    <a:pt x="3243" y="2378"/>
                    <a:pt x="3248" y="2374"/>
                    <a:pt x="3254" y="2371"/>
                  </a:cubicBezTo>
                  <a:lnTo>
                    <a:pt x="3254" y="2371"/>
                  </a:lnTo>
                  <a:cubicBezTo>
                    <a:pt x="3259" y="2368"/>
                    <a:pt x="3265" y="2364"/>
                    <a:pt x="3270" y="2360"/>
                  </a:cubicBezTo>
                  <a:lnTo>
                    <a:pt x="3270" y="2360"/>
                  </a:lnTo>
                  <a:cubicBezTo>
                    <a:pt x="3275" y="2357"/>
                    <a:pt x="3281" y="2354"/>
                    <a:pt x="3285" y="2350"/>
                  </a:cubicBezTo>
                  <a:lnTo>
                    <a:pt x="3285" y="2350"/>
                  </a:lnTo>
                  <a:cubicBezTo>
                    <a:pt x="3291" y="2347"/>
                    <a:pt x="3296" y="2343"/>
                    <a:pt x="3301" y="2339"/>
                  </a:cubicBezTo>
                  <a:lnTo>
                    <a:pt x="3301" y="2339"/>
                  </a:lnTo>
                  <a:cubicBezTo>
                    <a:pt x="3307" y="2336"/>
                    <a:pt x="3311" y="2332"/>
                    <a:pt x="3316" y="2329"/>
                  </a:cubicBezTo>
                  <a:lnTo>
                    <a:pt x="3316" y="2329"/>
                  </a:lnTo>
                  <a:cubicBezTo>
                    <a:pt x="3321" y="2325"/>
                    <a:pt x="3327" y="2322"/>
                    <a:pt x="3332" y="2317"/>
                  </a:cubicBezTo>
                  <a:lnTo>
                    <a:pt x="3332" y="2317"/>
                  </a:lnTo>
                  <a:cubicBezTo>
                    <a:pt x="3336" y="2314"/>
                    <a:pt x="3341" y="2311"/>
                    <a:pt x="3346" y="2308"/>
                  </a:cubicBezTo>
                  <a:lnTo>
                    <a:pt x="3346" y="2308"/>
                  </a:lnTo>
                  <a:cubicBezTo>
                    <a:pt x="3351" y="2304"/>
                    <a:pt x="3356" y="2300"/>
                    <a:pt x="3361" y="2296"/>
                  </a:cubicBezTo>
                  <a:lnTo>
                    <a:pt x="3361" y="2296"/>
                  </a:lnTo>
                  <a:cubicBezTo>
                    <a:pt x="3365" y="2292"/>
                    <a:pt x="3369" y="2290"/>
                    <a:pt x="3374" y="2286"/>
                  </a:cubicBezTo>
                  <a:lnTo>
                    <a:pt x="3374" y="2286"/>
                  </a:lnTo>
                  <a:cubicBezTo>
                    <a:pt x="3379" y="2282"/>
                    <a:pt x="3384" y="2278"/>
                    <a:pt x="3388" y="2274"/>
                  </a:cubicBezTo>
                  <a:lnTo>
                    <a:pt x="3388" y="2274"/>
                  </a:lnTo>
                  <a:cubicBezTo>
                    <a:pt x="3393" y="2271"/>
                    <a:pt x="3397" y="2267"/>
                    <a:pt x="3402" y="2264"/>
                  </a:cubicBezTo>
                  <a:lnTo>
                    <a:pt x="3402" y="2264"/>
                  </a:lnTo>
                  <a:cubicBezTo>
                    <a:pt x="3407" y="2260"/>
                    <a:pt x="3411" y="2256"/>
                    <a:pt x="3416" y="2251"/>
                  </a:cubicBezTo>
                  <a:lnTo>
                    <a:pt x="3416" y="2251"/>
                  </a:lnTo>
                  <a:cubicBezTo>
                    <a:pt x="3420" y="2248"/>
                    <a:pt x="3424" y="2244"/>
                    <a:pt x="3428" y="2241"/>
                  </a:cubicBezTo>
                  <a:lnTo>
                    <a:pt x="3428" y="2241"/>
                  </a:lnTo>
                  <a:cubicBezTo>
                    <a:pt x="3433" y="2237"/>
                    <a:pt x="3437" y="2233"/>
                    <a:pt x="3442" y="2229"/>
                  </a:cubicBezTo>
                  <a:lnTo>
                    <a:pt x="3442" y="2229"/>
                  </a:lnTo>
                  <a:cubicBezTo>
                    <a:pt x="3445" y="2225"/>
                    <a:pt x="3449" y="2223"/>
                    <a:pt x="3452" y="2220"/>
                  </a:cubicBezTo>
                  <a:lnTo>
                    <a:pt x="3452" y="2220"/>
                  </a:lnTo>
                  <a:cubicBezTo>
                    <a:pt x="3452" y="2219"/>
                    <a:pt x="3453" y="2219"/>
                    <a:pt x="3453" y="2219"/>
                  </a:cubicBezTo>
                  <a:lnTo>
                    <a:pt x="3453" y="2219"/>
                  </a:lnTo>
                  <a:cubicBezTo>
                    <a:pt x="3462" y="2209"/>
                    <a:pt x="3472" y="2201"/>
                    <a:pt x="3481" y="2191"/>
                  </a:cubicBezTo>
                  <a:lnTo>
                    <a:pt x="3481" y="2191"/>
                  </a:lnTo>
                  <a:cubicBezTo>
                    <a:pt x="3484" y="2189"/>
                    <a:pt x="3486" y="2187"/>
                    <a:pt x="3488" y="2184"/>
                  </a:cubicBezTo>
                  <a:lnTo>
                    <a:pt x="3488" y="2184"/>
                  </a:lnTo>
                  <a:cubicBezTo>
                    <a:pt x="3495" y="2177"/>
                    <a:pt x="3502" y="2170"/>
                    <a:pt x="3509" y="2163"/>
                  </a:cubicBezTo>
                  <a:lnTo>
                    <a:pt x="3509" y="2163"/>
                  </a:lnTo>
                  <a:cubicBezTo>
                    <a:pt x="3512" y="2160"/>
                    <a:pt x="3515" y="2157"/>
                    <a:pt x="3517" y="2155"/>
                  </a:cubicBezTo>
                  <a:lnTo>
                    <a:pt x="3517" y="2155"/>
                  </a:lnTo>
                  <a:cubicBezTo>
                    <a:pt x="3524" y="2147"/>
                    <a:pt x="3531" y="2139"/>
                    <a:pt x="3538" y="2130"/>
                  </a:cubicBezTo>
                  <a:lnTo>
                    <a:pt x="3538" y="2130"/>
                  </a:lnTo>
                  <a:cubicBezTo>
                    <a:pt x="3540" y="2130"/>
                    <a:pt x="3541" y="2128"/>
                    <a:pt x="3543" y="2126"/>
                  </a:cubicBezTo>
                  <a:lnTo>
                    <a:pt x="3543" y="2126"/>
                  </a:lnTo>
                  <a:cubicBezTo>
                    <a:pt x="3550" y="2116"/>
                    <a:pt x="3558" y="2107"/>
                    <a:pt x="3566" y="2097"/>
                  </a:cubicBezTo>
                  <a:lnTo>
                    <a:pt x="3566" y="2097"/>
                  </a:lnTo>
                  <a:cubicBezTo>
                    <a:pt x="3566" y="2096"/>
                    <a:pt x="3567" y="2096"/>
                    <a:pt x="3568" y="2095"/>
                  </a:cubicBezTo>
                  <a:lnTo>
                    <a:pt x="3568" y="2095"/>
                  </a:lnTo>
                  <a:cubicBezTo>
                    <a:pt x="3569" y="2093"/>
                    <a:pt x="3571" y="2090"/>
                    <a:pt x="3573" y="2088"/>
                  </a:cubicBezTo>
                  <a:lnTo>
                    <a:pt x="3573" y="2088"/>
                  </a:lnTo>
                  <a:cubicBezTo>
                    <a:pt x="3577" y="2082"/>
                    <a:pt x="3581" y="2077"/>
                    <a:pt x="3585" y="2072"/>
                  </a:cubicBezTo>
                  <a:lnTo>
                    <a:pt x="3585" y="2072"/>
                  </a:lnTo>
                  <a:cubicBezTo>
                    <a:pt x="3588" y="2068"/>
                    <a:pt x="3590" y="2065"/>
                    <a:pt x="3593" y="2062"/>
                  </a:cubicBezTo>
                  <a:lnTo>
                    <a:pt x="3593" y="2062"/>
                  </a:lnTo>
                  <a:cubicBezTo>
                    <a:pt x="3597" y="2056"/>
                    <a:pt x="3600" y="2051"/>
                    <a:pt x="3604" y="2046"/>
                  </a:cubicBezTo>
                  <a:lnTo>
                    <a:pt x="3604" y="2046"/>
                  </a:lnTo>
                  <a:cubicBezTo>
                    <a:pt x="3606" y="2042"/>
                    <a:pt x="3609" y="2038"/>
                    <a:pt x="3611" y="2035"/>
                  </a:cubicBezTo>
                  <a:lnTo>
                    <a:pt x="3611" y="2035"/>
                  </a:lnTo>
                  <a:cubicBezTo>
                    <a:pt x="3615" y="2029"/>
                    <a:pt x="3618" y="2024"/>
                    <a:pt x="3622" y="2019"/>
                  </a:cubicBezTo>
                  <a:lnTo>
                    <a:pt x="3622" y="2019"/>
                  </a:lnTo>
                  <a:cubicBezTo>
                    <a:pt x="3623" y="2015"/>
                    <a:pt x="3626" y="2012"/>
                    <a:pt x="3628" y="2008"/>
                  </a:cubicBezTo>
                  <a:lnTo>
                    <a:pt x="3628" y="2008"/>
                  </a:lnTo>
                  <a:cubicBezTo>
                    <a:pt x="3631" y="2003"/>
                    <a:pt x="3635" y="1996"/>
                    <a:pt x="3638" y="1991"/>
                  </a:cubicBezTo>
                  <a:lnTo>
                    <a:pt x="3638" y="1991"/>
                  </a:lnTo>
                  <a:cubicBezTo>
                    <a:pt x="3640" y="1989"/>
                    <a:pt x="3642" y="1986"/>
                    <a:pt x="3643" y="1983"/>
                  </a:cubicBezTo>
                  <a:lnTo>
                    <a:pt x="3643" y="1983"/>
                  </a:lnTo>
                  <a:lnTo>
                    <a:pt x="3643" y="1982"/>
                  </a:lnTo>
                  <a:lnTo>
                    <a:pt x="3643" y="1982"/>
                  </a:lnTo>
                  <a:cubicBezTo>
                    <a:pt x="3647" y="1976"/>
                    <a:pt x="3650" y="1971"/>
                    <a:pt x="3652" y="1966"/>
                  </a:cubicBezTo>
                  <a:lnTo>
                    <a:pt x="3652" y="1966"/>
                  </a:lnTo>
                  <a:cubicBezTo>
                    <a:pt x="3654" y="1962"/>
                    <a:pt x="3656" y="1960"/>
                    <a:pt x="3657" y="1956"/>
                  </a:cubicBezTo>
                  <a:lnTo>
                    <a:pt x="3657" y="1956"/>
                  </a:lnTo>
                  <a:cubicBezTo>
                    <a:pt x="3661" y="1950"/>
                    <a:pt x="3664" y="1944"/>
                    <a:pt x="3666" y="1938"/>
                  </a:cubicBezTo>
                  <a:lnTo>
                    <a:pt x="3666" y="1938"/>
                  </a:lnTo>
                  <a:cubicBezTo>
                    <a:pt x="3668" y="1936"/>
                    <a:pt x="3669" y="1933"/>
                    <a:pt x="3671" y="1930"/>
                  </a:cubicBezTo>
                  <a:lnTo>
                    <a:pt x="3671" y="1930"/>
                  </a:lnTo>
                  <a:cubicBezTo>
                    <a:pt x="3674" y="1922"/>
                    <a:pt x="3678" y="1913"/>
                    <a:pt x="3682" y="1904"/>
                  </a:cubicBezTo>
                  <a:lnTo>
                    <a:pt x="3682" y="1904"/>
                  </a:lnTo>
                  <a:cubicBezTo>
                    <a:pt x="3682" y="1903"/>
                    <a:pt x="3682" y="1901"/>
                    <a:pt x="3684" y="1901"/>
                  </a:cubicBezTo>
                  <a:lnTo>
                    <a:pt x="3684" y="1901"/>
                  </a:lnTo>
                  <a:cubicBezTo>
                    <a:pt x="3686" y="1893"/>
                    <a:pt x="3689" y="1886"/>
                    <a:pt x="3692" y="1879"/>
                  </a:cubicBezTo>
                  <a:lnTo>
                    <a:pt x="3692" y="1879"/>
                  </a:lnTo>
                  <a:cubicBezTo>
                    <a:pt x="3692" y="1878"/>
                    <a:pt x="3692" y="1878"/>
                    <a:pt x="3692" y="1878"/>
                  </a:cubicBezTo>
                  <a:lnTo>
                    <a:pt x="3692" y="1878"/>
                  </a:lnTo>
                  <a:cubicBezTo>
                    <a:pt x="3694" y="1874"/>
                    <a:pt x="3695" y="1871"/>
                    <a:pt x="3696" y="1867"/>
                  </a:cubicBezTo>
                  <a:lnTo>
                    <a:pt x="3696" y="1867"/>
                  </a:lnTo>
                  <a:cubicBezTo>
                    <a:pt x="3697" y="1863"/>
                    <a:pt x="3699" y="1858"/>
                    <a:pt x="3701" y="1853"/>
                  </a:cubicBezTo>
                  <a:lnTo>
                    <a:pt x="3701" y="1853"/>
                  </a:lnTo>
                  <a:cubicBezTo>
                    <a:pt x="3703" y="1849"/>
                    <a:pt x="3703" y="1845"/>
                    <a:pt x="3704" y="1841"/>
                  </a:cubicBezTo>
                  <a:lnTo>
                    <a:pt x="3704" y="1841"/>
                  </a:lnTo>
                  <a:cubicBezTo>
                    <a:pt x="3706" y="1837"/>
                    <a:pt x="3708" y="1832"/>
                    <a:pt x="3710" y="1827"/>
                  </a:cubicBezTo>
                  <a:lnTo>
                    <a:pt x="3710" y="1827"/>
                  </a:lnTo>
                  <a:cubicBezTo>
                    <a:pt x="3710" y="1823"/>
                    <a:pt x="3711" y="1819"/>
                    <a:pt x="3712" y="1815"/>
                  </a:cubicBezTo>
                  <a:lnTo>
                    <a:pt x="3712" y="1815"/>
                  </a:lnTo>
                  <a:cubicBezTo>
                    <a:pt x="3714" y="1811"/>
                    <a:pt x="3715" y="1806"/>
                    <a:pt x="3717" y="1801"/>
                  </a:cubicBezTo>
                  <a:lnTo>
                    <a:pt x="3717" y="1801"/>
                  </a:lnTo>
                  <a:cubicBezTo>
                    <a:pt x="3717" y="1797"/>
                    <a:pt x="3718" y="1792"/>
                    <a:pt x="3719" y="1789"/>
                  </a:cubicBezTo>
                  <a:lnTo>
                    <a:pt x="3719" y="1789"/>
                  </a:lnTo>
                  <a:cubicBezTo>
                    <a:pt x="3720" y="1784"/>
                    <a:pt x="3721" y="1780"/>
                    <a:pt x="3722" y="1775"/>
                  </a:cubicBezTo>
                  <a:lnTo>
                    <a:pt x="3722" y="1775"/>
                  </a:lnTo>
                  <a:cubicBezTo>
                    <a:pt x="3722" y="1774"/>
                    <a:pt x="3723" y="1774"/>
                    <a:pt x="3723" y="1773"/>
                  </a:cubicBezTo>
                  <a:lnTo>
                    <a:pt x="3723" y="1773"/>
                  </a:lnTo>
                  <a:cubicBezTo>
                    <a:pt x="3724" y="1769"/>
                    <a:pt x="3724" y="1767"/>
                    <a:pt x="3724" y="1763"/>
                  </a:cubicBezTo>
                  <a:lnTo>
                    <a:pt x="3724" y="1763"/>
                  </a:lnTo>
                  <a:cubicBezTo>
                    <a:pt x="3725" y="1759"/>
                    <a:pt x="3726" y="1753"/>
                    <a:pt x="3727" y="1749"/>
                  </a:cubicBezTo>
                  <a:lnTo>
                    <a:pt x="3727" y="1749"/>
                  </a:lnTo>
                  <a:cubicBezTo>
                    <a:pt x="3728" y="1745"/>
                    <a:pt x="3728" y="1740"/>
                    <a:pt x="3729" y="1737"/>
                  </a:cubicBezTo>
                  <a:lnTo>
                    <a:pt x="3729" y="1737"/>
                  </a:lnTo>
                  <a:cubicBezTo>
                    <a:pt x="3730" y="1732"/>
                    <a:pt x="3730" y="1727"/>
                    <a:pt x="3731" y="1722"/>
                  </a:cubicBezTo>
                  <a:lnTo>
                    <a:pt x="3731" y="1722"/>
                  </a:lnTo>
                  <a:cubicBezTo>
                    <a:pt x="3731" y="1719"/>
                    <a:pt x="3731" y="1714"/>
                    <a:pt x="3732" y="1710"/>
                  </a:cubicBezTo>
                  <a:lnTo>
                    <a:pt x="3732" y="1710"/>
                  </a:lnTo>
                  <a:cubicBezTo>
                    <a:pt x="3732" y="1706"/>
                    <a:pt x="3733" y="1701"/>
                    <a:pt x="3733" y="1696"/>
                  </a:cubicBezTo>
                  <a:lnTo>
                    <a:pt x="3733" y="1696"/>
                  </a:lnTo>
                  <a:cubicBezTo>
                    <a:pt x="3733" y="1692"/>
                    <a:pt x="3734" y="1688"/>
                    <a:pt x="3734" y="1684"/>
                  </a:cubicBezTo>
                  <a:lnTo>
                    <a:pt x="3734" y="1684"/>
                  </a:lnTo>
                  <a:cubicBezTo>
                    <a:pt x="3734" y="1679"/>
                    <a:pt x="3735" y="1674"/>
                    <a:pt x="3735" y="1670"/>
                  </a:cubicBezTo>
                  <a:lnTo>
                    <a:pt x="3735" y="1670"/>
                  </a:lnTo>
                  <a:cubicBezTo>
                    <a:pt x="3735" y="1668"/>
                    <a:pt x="3735" y="1667"/>
                    <a:pt x="3735" y="1665"/>
                  </a:cubicBezTo>
                  <a:lnTo>
                    <a:pt x="3735" y="1665"/>
                  </a:lnTo>
                  <a:cubicBezTo>
                    <a:pt x="3735" y="1660"/>
                    <a:pt x="3735" y="1654"/>
                    <a:pt x="3735" y="1649"/>
                  </a:cubicBezTo>
                  <a:lnTo>
                    <a:pt x="3737" y="1192"/>
                  </a:lnTo>
                  <a:lnTo>
                    <a:pt x="3737" y="1192"/>
                  </a:lnTo>
                  <a:cubicBezTo>
                    <a:pt x="3737" y="1195"/>
                    <a:pt x="3737" y="1199"/>
                    <a:pt x="3736" y="1202"/>
                  </a:cubicBez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15FEB265-285C-42A2-AC10-5BFA470C0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5346" y="11561527"/>
              <a:ext cx="3273515" cy="1351097"/>
            </a:xfrm>
            <a:custGeom>
              <a:avLst/>
              <a:gdLst>
                <a:gd name="T0" fmla="*/ 3730 w 3738"/>
                <a:gd name="T1" fmla="*/ 98 h 1544"/>
                <a:gd name="T2" fmla="*/ 3717 w 3738"/>
                <a:gd name="T3" fmla="*/ 161 h 1544"/>
                <a:gd name="T4" fmla="*/ 3693 w 3738"/>
                <a:gd name="T5" fmla="*/ 239 h 1544"/>
                <a:gd name="T6" fmla="*/ 3659 w 3738"/>
                <a:gd name="T7" fmla="*/ 317 h 1544"/>
                <a:gd name="T8" fmla="*/ 3612 w 3738"/>
                <a:gd name="T9" fmla="*/ 396 h 1544"/>
                <a:gd name="T10" fmla="*/ 3567 w 3738"/>
                <a:gd name="T11" fmla="*/ 458 h 1544"/>
                <a:gd name="T12" fmla="*/ 3483 w 3738"/>
                <a:gd name="T13" fmla="*/ 552 h 1544"/>
                <a:gd name="T14" fmla="*/ 3402 w 3738"/>
                <a:gd name="T15" fmla="*/ 624 h 1544"/>
                <a:gd name="T16" fmla="*/ 3317 w 3738"/>
                <a:gd name="T17" fmla="*/ 690 h 1544"/>
                <a:gd name="T18" fmla="*/ 3239 w 3738"/>
                <a:gd name="T19" fmla="*/ 742 h 1544"/>
                <a:gd name="T20" fmla="*/ 3095 w 3738"/>
                <a:gd name="T21" fmla="*/ 823 h 1544"/>
                <a:gd name="T22" fmla="*/ 2953 w 3738"/>
                <a:gd name="T23" fmla="*/ 888 h 1544"/>
                <a:gd name="T24" fmla="*/ 2788 w 3738"/>
                <a:gd name="T25" fmla="*/ 948 h 1544"/>
                <a:gd name="T26" fmla="*/ 2685 w 3738"/>
                <a:gd name="T27" fmla="*/ 979 h 1544"/>
                <a:gd name="T28" fmla="*/ 2553 w 3738"/>
                <a:gd name="T29" fmla="*/ 1013 h 1544"/>
                <a:gd name="T30" fmla="*/ 2441 w 3738"/>
                <a:gd name="T31" fmla="*/ 1035 h 1544"/>
                <a:gd name="T32" fmla="*/ 2261 w 3738"/>
                <a:gd name="T33" fmla="*/ 1062 h 1544"/>
                <a:gd name="T34" fmla="*/ 2134 w 3738"/>
                <a:gd name="T35" fmla="*/ 1075 h 1544"/>
                <a:gd name="T36" fmla="*/ 1976 w 3738"/>
                <a:gd name="T37" fmla="*/ 1084 h 1544"/>
                <a:gd name="T38" fmla="*/ 1858 w 3738"/>
                <a:gd name="T39" fmla="*/ 1086 h 1544"/>
                <a:gd name="T40" fmla="*/ 1720 w 3738"/>
                <a:gd name="T41" fmla="*/ 1082 h 1544"/>
                <a:gd name="T42" fmla="*/ 1610 w 3738"/>
                <a:gd name="T43" fmla="*/ 1075 h 1544"/>
                <a:gd name="T44" fmla="*/ 1471 w 3738"/>
                <a:gd name="T45" fmla="*/ 1061 h 1544"/>
                <a:gd name="T46" fmla="*/ 1340 w 3738"/>
                <a:gd name="T47" fmla="*/ 1041 h 1544"/>
                <a:gd name="T48" fmla="*/ 1204 w 3738"/>
                <a:gd name="T49" fmla="*/ 1013 h 1544"/>
                <a:gd name="T50" fmla="*/ 1094 w 3738"/>
                <a:gd name="T51" fmla="*/ 987 h 1544"/>
                <a:gd name="T52" fmla="*/ 932 w 3738"/>
                <a:gd name="T53" fmla="*/ 938 h 1544"/>
                <a:gd name="T54" fmla="*/ 757 w 3738"/>
                <a:gd name="T55" fmla="*/ 872 h 1544"/>
                <a:gd name="T56" fmla="*/ 554 w 3738"/>
                <a:gd name="T57" fmla="*/ 769 h 1544"/>
                <a:gd name="T58" fmla="*/ 678 w 3738"/>
                <a:gd name="T59" fmla="*/ 1292 h 1544"/>
                <a:gd name="T60" fmla="*/ 822 w 3738"/>
                <a:gd name="T61" fmla="*/ 1355 h 1544"/>
                <a:gd name="T62" fmla="*/ 983 w 3738"/>
                <a:gd name="T63" fmla="*/ 1412 h 1544"/>
                <a:gd name="T64" fmla="*/ 1093 w 3738"/>
                <a:gd name="T65" fmla="*/ 1443 h 1544"/>
                <a:gd name="T66" fmla="*/ 1232 w 3738"/>
                <a:gd name="T67" fmla="*/ 1478 h 1544"/>
                <a:gd name="T68" fmla="*/ 1321 w 3738"/>
                <a:gd name="T69" fmla="*/ 1494 h 1544"/>
                <a:gd name="T70" fmla="*/ 1430 w 3738"/>
                <a:gd name="T71" fmla="*/ 1512 h 1544"/>
                <a:gd name="T72" fmla="*/ 1582 w 3738"/>
                <a:gd name="T73" fmla="*/ 1530 h 1544"/>
                <a:gd name="T74" fmla="*/ 1673 w 3738"/>
                <a:gd name="T75" fmla="*/ 1537 h 1544"/>
                <a:gd name="T76" fmla="*/ 1794 w 3738"/>
                <a:gd name="T77" fmla="*/ 1542 h 1544"/>
                <a:gd name="T78" fmla="*/ 1903 w 3738"/>
                <a:gd name="T79" fmla="*/ 1543 h 1544"/>
                <a:gd name="T80" fmla="*/ 2025 w 3738"/>
                <a:gd name="T81" fmla="*/ 1539 h 1544"/>
                <a:gd name="T82" fmla="*/ 2141 w 3738"/>
                <a:gd name="T83" fmla="*/ 1531 h 1544"/>
                <a:gd name="T84" fmla="*/ 2303 w 3738"/>
                <a:gd name="T85" fmla="*/ 1514 h 1544"/>
                <a:gd name="T86" fmla="*/ 2430 w 3738"/>
                <a:gd name="T87" fmla="*/ 1494 h 1544"/>
                <a:gd name="T88" fmla="*/ 2551 w 3738"/>
                <a:gd name="T89" fmla="*/ 1470 h 1544"/>
                <a:gd name="T90" fmla="*/ 2657 w 3738"/>
                <a:gd name="T91" fmla="*/ 1443 h 1544"/>
                <a:gd name="T92" fmla="*/ 2784 w 3738"/>
                <a:gd name="T93" fmla="*/ 1406 h 1544"/>
                <a:gd name="T94" fmla="*/ 2895 w 3738"/>
                <a:gd name="T95" fmla="*/ 1367 h 1544"/>
                <a:gd name="T96" fmla="*/ 3049 w 3738"/>
                <a:gd name="T97" fmla="*/ 1302 h 1544"/>
                <a:gd name="T98" fmla="*/ 3193 w 3738"/>
                <a:gd name="T99" fmla="*/ 1226 h 1544"/>
                <a:gd name="T100" fmla="*/ 3285 w 3738"/>
                <a:gd name="T101" fmla="*/ 1168 h 1544"/>
                <a:gd name="T102" fmla="*/ 3361 w 3738"/>
                <a:gd name="T103" fmla="*/ 1114 h 1544"/>
                <a:gd name="T104" fmla="*/ 3442 w 3738"/>
                <a:gd name="T105" fmla="*/ 1047 h 1544"/>
                <a:gd name="T106" fmla="*/ 3509 w 3738"/>
                <a:gd name="T107" fmla="*/ 981 h 1544"/>
                <a:gd name="T108" fmla="*/ 3573 w 3738"/>
                <a:gd name="T109" fmla="*/ 906 h 1544"/>
                <a:gd name="T110" fmla="*/ 3622 w 3738"/>
                <a:gd name="T111" fmla="*/ 837 h 1544"/>
                <a:gd name="T112" fmla="*/ 3657 w 3738"/>
                <a:gd name="T113" fmla="*/ 774 h 1544"/>
                <a:gd name="T114" fmla="*/ 3692 w 3738"/>
                <a:gd name="T115" fmla="*/ 697 h 1544"/>
                <a:gd name="T116" fmla="*/ 3712 w 3738"/>
                <a:gd name="T117" fmla="*/ 633 h 1544"/>
                <a:gd name="T118" fmla="*/ 3724 w 3738"/>
                <a:gd name="T119" fmla="*/ 581 h 1544"/>
                <a:gd name="T120" fmla="*/ 3734 w 3738"/>
                <a:gd name="T121" fmla="*/ 502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38" h="1544">
                  <a:moveTo>
                    <a:pt x="3736" y="31"/>
                  </a:moveTo>
                  <a:lnTo>
                    <a:pt x="3736" y="31"/>
                  </a:lnTo>
                  <a:cubicBezTo>
                    <a:pt x="3736" y="35"/>
                    <a:pt x="3736" y="41"/>
                    <a:pt x="3735" y="45"/>
                  </a:cubicBezTo>
                  <a:lnTo>
                    <a:pt x="3735" y="45"/>
                  </a:lnTo>
                  <a:cubicBezTo>
                    <a:pt x="3735" y="49"/>
                    <a:pt x="3735" y="53"/>
                    <a:pt x="3735" y="57"/>
                  </a:cubicBezTo>
                  <a:lnTo>
                    <a:pt x="3735" y="57"/>
                  </a:lnTo>
                  <a:cubicBezTo>
                    <a:pt x="3734" y="62"/>
                    <a:pt x="3734" y="67"/>
                    <a:pt x="3733" y="71"/>
                  </a:cubicBezTo>
                  <a:lnTo>
                    <a:pt x="3733" y="71"/>
                  </a:lnTo>
                  <a:cubicBezTo>
                    <a:pt x="3733" y="76"/>
                    <a:pt x="3732" y="80"/>
                    <a:pt x="3732" y="83"/>
                  </a:cubicBezTo>
                  <a:lnTo>
                    <a:pt x="3732" y="83"/>
                  </a:lnTo>
                  <a:cubicBezTo>
                    <a:pt x="3731" y="88"/>
                    <a:pt x="3731" y="93"/>
                    <a:pt x="3730" y="98"/>
                  </a:cubicBezTo>
                  <a:lnTo>
                    <a:pt x="3730" y="98"/>
                  </a:lnTo>
                  <a:cubicBezTo>
                    <a:pt x="3730" y="101"/>
                    <a:pt x="3729" y="106"/>
                    <a:pt x="3728" y="109"/>
                  </a:cubicBezTo>
                  <a:lnTo>
                    <a:pt x="3728" y="109"/>
                  </a:lnTo>
                  <a:cubicBezTo>
                    <a:pt x="3727" y="115"/>
                    <a:pt x="3726" y="119"/>
                    <a:pt x="3725" y="124"/>
                  </a:cubicBezTo>
                  <a:lnTo>
                    <a:pt x="3725" y="124"/>
                  </a:lnTo>
                  <a:cubicBezTo>
                    <a:pt x="3724" y="129"/>
                    <a:pt x="3724" y="132"/>
                    <a:pt x="3724" y="136"/>
                  </a:cubicBezTo>
                  <a:lnTo>
                    <a:pt x="3724" y="136"/>
                  </a:lnTo>
                  <a:cubicBezTo>
                    <a:pt x="3723" y="140"/>
                    <a:pt x="3721" y="145"/>
                    <a:pt x="3720" y="150"/>
                  </a:cubicBezTo>
                  <a:lnTo>
                    <a:pt x="3720" y="150"/>
                  </a:lnTo>
                  <a:cubicBezTo>
                    <a:pt x="3719" y="154"/>
                    <a:pt x="3718" y="158"/>
                    <a:pt x="3717" y="161"/>
                  </a:cubicBezTo>
                  <a:lnTo>
                    <a:pt x="3717" y="161"/>
                  </a:lnTo>
                  <a:cubicBezTo>
                    <a:pt x="3717" y="167"/>
                    <a:pt x="3715" y="171"/>
                    <a:pt x="3714" y="176"/>
                  </a:cubicBezTo>
                  <a:lnTo>
                    <a:pt x="3714" y="176"/>
                  </a:lnTo>
                  <a:cubicBezTo>
                    <a:pt x="3712" y="180"/>
                    <a:pt x="3711" y="184"/>
                    <a:pt x="3710" y="188"/>
                  </a:cubicBezTo>
                  <a:lnTo>
                    <a:pt x="3710" y="188"/>
                  </a:lnTo>
                  <a:cubicBezTo>
                    <a:pt x="3709" y="193"/>
                    <a:pt x="3708" y="197"/>
                    <a:pt x="3706" y="203"/>
                  </a:cubicBezTo>
                  <a:lnTo>
                    <a:pt x="3706" y="203"/>
                  </a:lnTo>
                  <a:cubicBezTo>
                    <a:pt x="3705" y="206"/>
                    <a:pt x="3703" y="210"/>
                    <a:pt x="3703" y="214"/>
                  </a:cubicBezTo>
                  <a:lnTo>
                    <a:pt x="3703" y="214"/>
                  </a:lnTo>
                  <a:cubicBezTo>
                    <a:pt x="3701" y="219"/>
                    <a:pt x="3699" y="224"/>
                    <a:pt x="3697" y="228"/>
                  </a:cubicBezTo>
                  <a:lnTo>
                    <a:pt x="3697" y="228"/>
                  </a:lnTo>
                  <a:cubicBezTo>
                    <a:pt x="3696" y="232"/>
                    <a:pt x="3695" y="235"/>
                    <a:pt x="3693" y="239"/>
                  </a:cubicBezTo>
                  <a:lnTo>
                    <a:pt x="3693" y="239"/>
                  </a:lnTo>
                  <a:cubicBezTo>
                    <a:pt x="3690" y="247"/>
                    <a:pt x="3688" y="254"/>
                    <a:pt x="3685" y="262"/>
                  </a:cubicBezTo>
                  <a:lnTo>
                    <a:pt x="3685" y="262"/>
                  </a:lnTo>
                  <a:cubicBezTo>
                    <a:pt x="3685" y="263"/>
                    <a:pt x="3684" y="264"/>
                    <a:pt x="3682" y="265"/>
                  </a:cubicBezTo>
                  <a:lnTo>
                    <a:pt x="3682" y="265"/>
                  </a:lnTo>
                  <a:cubicBezTo>
                    <a:pt x="3679" y="274"/>
                    <a:pt x="3675" y="282"/>
                    <a:pt x="3671" y="291"/>
                  </a:cubicBezTo>
                  <a:lnTo>
                    <a:pt x="3671" y="291"/>
                  </a:lnTo>
                  <a:cubicBezTo>
                    <a:pt x="3671" y="294"/>
                    <a:pt x="3669" y="296"/>
                    <a:pt x="3668" y="299"/>
                  </a:cubicBezTo>
                  <a:lnTo>
                    <a:pt x="3668" y="299"/>
                  </a:lnTo>
                  <a:cubicBezTo>
                    <a:pt x="3664" y="305"/>
                    <a:pt x="3662" y="311"/>
                    <a:pt x="3659" y="317"/>
                  </a:cubicBezTo>
                  <a:lnTo>
                    <a:pt x="3659" y="317"/>
                  </a:lnTo>
                  <a:cubicBezTo>
                    <a:pt x="3657" y="321"/>
                    <a:pt x="3656" y="323"/>
                    <a:pt x="3654" y="327"/>
                  </a:cubicBezTo>
                  <a:lnTo>
                    <a:pt x="3654" y="327"/>
                  </a:lnTo>
                  <a:cubicBezTo>
                    <a:pt x="3650" y="332"/>
                    <a:pt x="3648" y="337"/>
                    <a:pt x="3645" y="343"/>
                  </a:cubicBezTo>
                  <a:lnTo>
                    <a:pt x="3645" y="343"/>
                  </a:lnTo>
                  <a:cubicBezTo>
                    <a:pt x="3643" y="346"/>
                    <a:pt x="3642" y="349"/>
                    <a:pt x="3640" y="352"/>
                  </a:cubicBezTo>
                  <a:lnTo>
                    <a:pt x="3640" y="352"/>
                  </a:lnTo>
                  <a:cubicBezTo>
                    <a:pt x="3636" y="358"/>
                    <a:pt x="3633" y="363"/>
                    <a:pt x="3629" y="370"/>
                  </a:cubicBezTo>
                  <a:lnTo>
                    <a:pt x="3629" y="370"/>
                  </a:lnTo>
                  <a:cubicBezTo>
                    <a:pt x="3627" y="373"/>
                    <a:pt x="3625" y="377"/>
                    <a:pt x="3622" y="380"/>
                  </a:cubicBezTo>
                  <a:lnTo>
                    <a:pt x="3622" y="380"/>
                  </a:lnTo>
                  <a:cubicBezTo>
                    <a:pt x="3619" y="385"/>
                    <a:pt x="3615" y="390"/>
                    <a:pt x="3612" y="396"/>
                  </a:cubicBezTo>
                  <a:lnTo>
                    <a:pt x="3612" y="396"/>
                  </a:lnTo>
                  <a:cubicBezTo>
                    <a:pt x="3611" y="399"/>
                    <a:pt x="3608" y="403"/>
                    <a:pt x="3605" y="407"/>
                  </a:cubicBezTo>
                  <a:lnTo>
                    <a:pt x="3605" y="407"/>
                  </a:lnTo>
                  <a:cubicBezTo>
                    <a:pt x="3602" y="412"/>
                    <a:pt x="3598" y="418"/>
                    <a:pt x="3594" y="423"/>
                  </a:cubicBezTo>
                  <a:lnTo>
                    <a:pt x="3594" y="423"/>
                  </a:lnTo>
                  <a:cubicBezTo>
                    <a:pt x="3591" y="426"/>
                    <a:pt x="3590" y="430"/>
                    <a:pt x="3587" y="433"/>
                  </a:cubicBezTo>
                  <a:lnTo>
                    <a:pt x="3587" y="433"/>
                  </a:lnTo>
                  <a:cubicBezTo>
                    <a:pt x="3583" y="438"/>
                    <a:pt x="3578" y="444"/>
                    <a:pt x="3574" y="450"/>
                  </a:cubicBezTo>
                  <a:lnTo>
                    <a:pt x="3574" y="450"/>
                  </a:lnTo>
                  <a:cubicBezTo>
                    <a:pt x="3572" y="452"/>
                    <a:pt x="3569" y="456"/>
                    <a:pt x="3567" y="458"/>
                  </a:cubicBezTo>
                  <a:lnTo>
                    <a:pt x="3567" y="458"/>
                  </a:lnTo>
                  <a:cubicBezTo>
                    <a:pt x="3559" y="468"/>
                    <a:pt x="3551" y="478"/>
                    <a:pt x="3543" y="487"/>
                  </a:cubicBezTo>
                  <a:lnTo>
                    <a:pt x="3543" y="487"/>
                  </a:lnTo>
                  <a:cubicBezTo>
                    <a:pt x="3543" y="489"/>
                    <a:pt x="3541" y="490"/>
                    <a:pt x="3539" y="491"/>
                  </a:cubicBezTo>
                  <a:lnTo>
                    <a:pt x="3539" y="491"/>
                  </a:lnTo>
                  <a:cubicBezTo>
                    <a:pt x="3533" y="500"/>
                    <a:pt x="3525" y="508"/>
                    <a:pt x="3518" y="516"/>
                  </a:cubicBezTo>
                  <a:lnTo>
                    <a:pt x="3518" y="516"/>
                  </a:lnTo>
                  <a:cubicBezTo>
                    <a:pt x="3516" y="518"/>
                    <a:pt x="3513" y="521"/>
                    <a:pt x="3510" y="524"/>
                  </a:cubicBezTo>
                  <a:lnTo>
                    <a:pt x="3510" y="524"/>
                  </a:lnTo>
                  <a:cubicBezTo>
                    <a:pt x="3503" y="532"/>
                    <a:pt x="3496" y="538"/>
                    <a:pt x="3490" y="545"/>
                  </a:cubicBezTo>
                  <a:lnTo>
                    <a:pt x="3490" y="545"/>
                  </a:lnTo>
                  <a:cubicBezTo>
                    <a:pt x="3488" y="548"/>
                    <a:pt x="3485" y="550"/>
                    <a:pt x="3483" y="552"/>
                  </a:cubicBezTo>
                  <a:lnTo>
                    <a:pt x="3483" y="552"/>
                  </a:lnTo>
                  <a:cubicBezTo>
                    <a:pt x="3474" y="562"/>
                    <a:pt x="3464" y="571"/>
                    <a:pt x="3455" y="579"/>
                  </a:cubicBezTo>
                  <a:lnTo>
                    <a:pt x="3455" y="579"/>
                  </a:lnTo>
                  <a:cubicBezTo>
                    <a:pt x="3450" y="583"/>
                    <a:pt x="3447" y="586"/>
                    <a:pt x="3443" y="590"/>
                  </a:cubicBezTo>
                  <a:lnTo>
                    <a:pt x="3443" y="590"/>
                  </a:lnTo>
                  <a:cubicBezTo>
                    <a:pt x="3439" y="594"/>
                    <a:pt x="3434" y="599"/>
                    <a:pt x="3429" y="602"/>
                  </a:cubicBezTo>
                  <a:lnTo>
                    <a:pt x="3429" y="602"/>
                  </a:lnTo>
                  <a:cubicBezTo>
                    <a:pt x="3425" y="606"/>
                    <a:pt x="3421" y="609"/>
                    <a:pt x="3417" y="613"/>
                  </a:cubicBezTo>
                  <a:lnTo>
                    <a:pt x="3417" y="613"/>
                  </a:lnTo>
                  <a:cubicBezTo>
                    <a:pt x="3413" y="617"/>
                    <a:pt x="3408" y="621"/>
                    <a:pt x="3402" y="624"/>
                  </a:cubicBezTo>
                  <a:lnTo>
                    <a:pt x="3402" y="624"/>
                  </a:lnTo>
                  <a:cubicBezTo>
                    <a:pt x="3399" y="628"/>
                    <a:pt x="3395" y="631"/>
                    <a:pt x="3390" y="635"/>
                  </a:cubicBezTo>
                  <a:lnTo>
                    <a:pt x="3390" y="635"/>
                  </a:lnTo>
                  <a:cubicBezTo>
                    <a:pt x="3385" y="638"/>
                    <a:pt x="3381" y="643"/>
                    <a:pt x="3375" y="647"/>
                  </a:cubicBezTo>
                  <a:lnTo>
                    <a:pt x="3375" y="647"/>
                  </a:lnTo>
                  <a:cubicBezTo>
                    <a:pt x="3371" y="651"/>
                    <a:pt x="3367" y="653"/>
                    <a:pt x="3363" y="657"/>
                  </a:cubicBezTo>
                  <a:lnTo>
                    <a:pt x="3363" y="657"/>
                  </a:lnTo>
                  <a:cubicBezTo>
                    <a:pt x="3357" y="661"/>
                    <a:pt x="3352" y="665"/>
                    <a:pt x="3347" y="669"/>
                  </a:cubicBezTo>
                  <a:lnTo>
                    <a:pt x="3347" y="669"/>
                  </a:lnTo>
                  <a:cubicBezTo>
                    <a:pt x="3342" y="673"/>
                    <a:pt x="3338" y="675"/>
                    <a:pt x="3333" y="679"/>
                  </a:cubicBezTo>
                  <a:lnTo>
                    <a:pt x="3333" y="679"/>
                  </a:lnTo>
                  <a:cubicBezTo>
                    <a:pt x="3328" y="683"/>
                    <a:pt x="3322" y="687"/>
                    <a:pt x="3317" y="690"/>
                  </a:cubicBezTo>
                  <a:lnTo>
                    <a:pt x="3317" y="690"/>
                  </a:lnTo>
                  <a:cubicBezTo>
                    <a:pt x="3313" y="694"/>
                    <a:pt x="3307" y="697"/>
                    <a:pt x="3303" y="700"/>
                  </a:cubicBezTo>
                  <a:lnTo>
                    <a:pt x="3303" y="700"/>
                  </a:lnTo>
                  <a:cubicBezTo>
                    <a:pt x="3297" y="704"/>
                    <a:pt x="3292" y="707"/>
                    <a:pt x="3287" y="712"/>
                  </a:cubicBezTo>
                  <a:lnTo>
                    <a:pt x="3287" y="712"/>
                  </a:lnTo>
                  <a:cubicBezTo>
                    <a:pt x="3282" y="715"/>
                    <a:pt x="3276" y="718"/>
                    <a:pt x="3272" y="721"/>
                  </a:cubicBezTo>
                  <a:lnTo>
                    <a:pt x="3272" y="721"/>
                  </a:lnTo>
                  <a:cubicBezTo>
                    <a:pt x="3266" y="725"/>
                    <a:pt x="3261" y="728"/>
                    <a:pt x="3254" y="733"/>
                  </a:cubicBezTo>
                  <a:lnTo>
                    <a:pt x="3254" y="733"/>
                  </a:lnTo>
                  <a:cubicBezTo>
                    <a:pt x="3249" y="735"/>
                    <a:pt x="3244" y="739"/>
                    <a:pt x="3239" y="742"/>
                  </a:cubicBezTo>
                  <a:lnTo>
                    <a:pt x="3239" y="742"/>
                  </a:lnTo>
                  <a:cubicBezTo>
                    <a:pt x="3233" y="746"/>
                    <a:pt x="3227" y="749"/>
                    <a:pt x="3222" y="752"/>
                  </a:cubicBezTo>
                  <a:lnTo>
                    <a:pt x="3222" y="752"/>
                  </a:lnTo>
                  <a:cubicBezTo>
                    <a:pt x="3213" y="758"/>
                    <a:pt x="3203" y="764"/>
                    <a:pt x="3194" y="769"/>
                  </a:cubicBezTo>
                  <a:lnTo>
                    <a:pt x="3194" y="769"/>
                  </a:lnTo>
                  <a:cubicBezTo>
                    <a:pt x="3180" y="778"/>
                    <a:pt x="3166" y="786"/>
                    <a:pt x="3152" y="793"/>
                  </a:cubicBezTo>
                  <a:lnTo>
                    <a:pt x="3152" y="793"/>
                  </a:lnTo>
                  <a:cubicBezTo>
                    <a:pt x="3148" y="795"/>
                    <a:pt x="3143" y="798"/>
                    <a:pt x="3140" y="800"/>
                  </a:cubicBezTo>
                  <a:lnTo>
                    <a:pt x="3140" y="800"/>
                  </a:lnTo>
                  <a:cubicBezTo>
                    <a:pt x="3128" y="806"/>
                    <a:pt x="3117" y="812"/>
                    <a:pt x="3106" y="817"/>
                  </a:cubicBezTo>
                  <a:lnTo>
                    <a:pt x="3106" y="817"/>
                  </a:lnTo>
                  <a:cubicBezTo>
                    <a:pt x="3102" y="819"/>
                    <a:pt x="3098" y="821"/>
                    <a:pt x="3095" y="823"/>
                  </a:cubicBezTo>
                  <a:lnTo>
                    <a:pt x="3095" y="823"/>
                  </a:lnTo>
                  <a:cubicBezTo>
                    <a:pt x="3080" y="830"/>
                    <a:pt x="3065" y="838"/>
                    <a:pt x="3050" y="845"/>
                  </a:cubicBezTo>
                  <a:lnTo>
                    <a:pt x="3050" y="845"/>
                  </a:lnTo>
                  <a:cubicBezTo>
                    <a:pt x="3047" y="846"/>
                    <a:pt x="3045" y="847"/>
                    <a:pt x="3042" y="848"/>
                  </a:cubicBezTo>
                  <a:lnTo>
                    <a:pt x="3042" y="848"/>
                  </a:lnTo>
                  <a:cubicBezTo>
                    <a:pt x="3030" y="854"/>
                    <a:pt x="3017" y="860"/>
                    <a:pt x="3005" y="866"/>
                  </a:cubicBezTo>
                  <a:lnTo>
                    <a:pt x="3005" y="866"/>
                  </a:lnTo>
                  <a:cubicBezTo>
                    <a:pt x="3000" y="867"/>
                    <a:pt x="2995" y="869"/>
                    <a:pt x="2991" y="872"/>
                  </a:cubicBezTo>
                  <a:lnTo>
                    <a:pt x="2991" y="872"/>
                  </a:lnTo>
                  <a:cubicBezTo>
                    <a:pt x="2979" y="877"/>
                    <a:pt x="2965" y="882"/>
                    <a:pt x="2953" y="888"/>
                  </a:cubicBezTo>
                  <a:lnTo>
                    <a:pt x="2953" y="888"/>
                  </a:lnTo>
                  <a:cubicBezTo>
                    <a:pt x="2950" y="888"/>
                    <a:pt x="2946" y="890"/>
                    <a:pt x="2944" y="891"/>
                  </a:cubicBezTo>
                  <a:lnTo>
                    <a:pt x="2944" y="891"/>
                  </a:lnTo>
                  <a:cubicBezTo>
                    <a:pt x="2928" y="898"/>
                    <a:pt x="2912" y="904"/>
                    <a:pt x="2897" y="910"/>
                  </a:cubicBezTo>
                  <a:lnTo>
                    <a:pt x="2897" y="910"/>
                  </a:lnTo>
                  <a:cubicBezTo>
                    <a:pt x="2893" y="911"/>
                    <a:pt x="2889" y="913"/>
                    <a:pt x="2884" y="914"/>
                  </a:cubicBezTo>
                  <a:lnTo>
                    <a:pt x="2884" y="914"/>
                  </a:lnTo>
                  <a:cubicBezTo>
                    <a:pt x="2872" y="919"/>
                    <a:pt x="2860" y="923"/>
                    <a:pt x="2847" y="927"/>
                  </a:cubicBezTo>
                  <a:lnTo>
                    <a:pt x="2847" y="927"/>
                  </a:lnTo>
                  <a:cubicBezTo>
                    <a:pt x="2843" y="929"/>
                    <a:pt x="2838" y="931"/>
                    <a:pt x="2833" y="933"/>
                  </a:cubicBezTo>
                  <a:lnTo>
                    <a:pt x="2833" y="933"/>
                  </a:lnTo>
                  <a:cubicBezTo>
                    <a:pt x="2819" y="938"/>
                    <a:pt x="2803" y="943"/>
                    <a:pt x="2788" y="948"/>
                  </a:cubicBezTo>
                  <a:lnTo>
                    <a:pt x="2788" y="948"/>
                  </a:lnTo>
                  <a:cubicBezTo>
                    <a:pt x="2786" y="948"/>
                    <a:pt x="2785" y="949"/>
                    <a:pt x="2784" y="949"/>
                  </a:cubicBezTo>
                  <a:lnTo>
                    <a:pt x="2784" y="949"/>
                  </a:lnTo>
                  <a:cubicBezTo>
                    <a:pt x="2771" y="953"/>
                    <a:pt x="2757" y="958"/>
                    <a:pt x="2743" y="962"/>
                  </a:cubicBezTo>
                  <a:lnTo>
                    <a:pt x="2743" y="962"/>
                  </a:lnTo>
                  <a:cubicBezTo>
                    <a:pt x="2739" y="963"/>
                    <a:pt x="2736" y="964"/>
                    <a:pt x="2733" y="965"/>
                  </a:cubicBezTo>
                  <a:lnTo>
                    <a:pt x="2733" y="965"/>
                  </a:lnTo>
                  <a:cubicBezTo>
                    <a:pt x="2722" y="968"/>
                    <a:pt x="2711" y="972"/>
                    <a:pt x="2701" y="974"/>
                  </a:cubicBezTo>
                  <a:lnTo>
                    <a:pt x="2701" y="974"/>
                  </a:lnTo>
                  <a:cubicBezTo>
                    <a:pt x="2696" y="976"/>
                    <a:pt x="2690" y="978"/>
                    <a:pt x="2685" y="979"/>
                  </a:cubicBezTo>
                  <a:lnTo>
                    <a:pt x="2685" y="979"/>
                  </a:lnTo>
                  <a:cubicBezTo>
                    <a:pt x="2676" y="981"/>
                    <a:pt x="2667" y="984"/>
                    <a:pt x="2658" y="987"/>
                  </a:cubicBezTo>
                  <a:lnTo>
                    <a:pt x="2658" y="987"/>
                  </a:lnTo>
                  <a:cubicBezTo>
                    <a:pt x="2652" y="988"/>
                    <a:pt x="2646" y="989"/>
                    <a:pt x="2641" y="991"/>
                  </a:cubicBezTo>
                  <a:lnTo>
                    <a:pt x="2641" y="991"/>
                  </a:lnTo>
                  <a:cubicBezTo>
                    <a:pt x="2632" y="994"/>
                    <a:pt x="2624" y="995"/>
                    <a:pt x="2615" y="998"/>
                  </a:cubicBezTo>
                  <a:lnTo>
                    <a:pt x="2615" y="998"/>
                  </a:lnTo>
                  <a:cubicBezTo>
                    <a:pt x="2609" y="999"/>
                    <a:pt x="2603" y="1001"/>
                    <a:pt x="2597" y="1002"/>
                  </a:cubicBezTo>
                  <a:lnTo>
                    <a:pt x="2597" y="1002"/>
                  </a:lnTo>
                  <a:cubicBezTo>
                    <a:pt x="2589" y="1004"/>
                    <a:pt x="2580" y="1006"/>
                    <a:pt x="2572" y="1008"/>
                  </a:cubicBezTo>
                  <a:lnTo>
                    <a:pt x="2572" y="1008"/>
                  </a:lnTo>
                  <a:cubicBezTo>
                    <a:pt x="2566" y="1009"/>
                    <a:pt x="2559" y="1011"/>
                    <a:pt x="2553" y="1013"/>
                  </a:cubicBezTo>
                  <a:lnTo>
                    <a:pt x="2553" y="1013"/>
                  </a:lnTo>
                  <a:cubicBezTo>
                    <a:pt x="2544" y="1015"/>
                    <a:pt x="2537" y="1016"/>
                    <a:pt x="2529" y="1018"/>
                  </a:cubicBezTo>
                  <a:lnTo>
                    <a:pt x="2529" y="1018"/>
                  </a:lnTo>
                  <a:cubicBezTo>
                    <a:pt x="2522" y="1020"/>
                    <a:pt x="2516" y="1020"/>
                    <a:pt x="2509" y="1022"/>
                  </a:cubicBezTo>
                  <a:lnTo>
                    <a:pt x="2509" y="1022"/>
                  </a:lnTo>
                  <a:cubicBezTo>
                    <a:pt x="2501" y="1024"/>
                    <a:pt x="2493" y="1026"/>
                    <a:pt x="2484" y="1027"/>
                  </a:cubicBezTo>
                  <a:lnTo>
                    <a:pt x="2484" y="1027"/>
                  </a:lnTo>
                  <a:cubicBezTo>
                    <a:pt x="2478" y="1028"/>
                    <a:pt x="2471" y="1029"/>
                    <a:pt x="2464" y="1031"/>
                  </a:cubicBezTo>
                  <a:lnTo>
                    <a:pt x="2464" y="1031"/>
                  </a:lnTo>
                  <a:cubicBezTo>
                    <a:pt x="2456" y="1033"/>
                    <a:pt x="2449" y="1034"/>
                    <a:pt x="2441" y="1035"/>
                  </a:cubicBezTo>
                  <a:lnTo>
                    <a:pt x="2441" y="1035"/>
                  </a:lnTo>
                  <a:cubicBezTo>
                    <a:pt x="2435" y="1036"/>
                    <a:pt x="2428" y="1038"/>
                    <a:pt x="2423" y="1039"/>
                  </a:cubicBezTo>
                  <a:lnTo>
                    <a:pt x="2423" y="1039"/>
                  </a:lnTo>
                  <a:cubicBezTo>
                    <a:pt x="2410" y="1041"/>
                    <a:pt x="2396" y="1043"/>
                    <a:pt x="2382" y="1046"/>
                  </a:cubicBezTo>
                  <a:lnTo>
                    <a:pt x="2382" y="1046"/>
                  </a:lnTo>
                  <a:cubicBezTo>
                    <a:pt x="2377" y="1047"/>
                    <a:pt x="2373" y="1047"/>
                    <a:pt x="2368" y="1048"/>
                  </a:cubicBezTo>
                  <a:lnTo>
                    <a:pt x="2368" y="1048"/>
                  </a:lnTo>
                  <a:cubicBezTo>
                    <a:pt x="2351" y="1050"/>
                    <a:pt x="2334" y="1053"/>
                    <a:pt x="2316" y="1055"/>
                  </a:cubicBezTo>
                  <a:lnTo>
                    <a:pt x="2316" y="1055"/>
                  </a:lnTo>
                  <a:cubicBezTo>
                    <a:pt x="2312" y="1056"/>
                    <a:pt x="2308" y="1056"/>
                    <a:pt x="2304" y="1057"/>
                  </a:cubicBezTo>
                  <a:lnTo>
                    <a:pt x="2304" y="1057"/>
                  </a:lnTo>
                  <a:cubicBezTo>
                    <a:pt x="2290" y="1059"/>
                    <a:pt x="2276" y="1061"/>
                    <a:pt x="2261" y="1062"/>
                  </a:cubicBezTo>
                  <a:lnTo>
                    <a:pt x="2261" y="1062"/>
                  </a:lnTo>
                  <a:cubicBezTo>
                    <a:pt x="2256" y="1063"/>
                    <a:pt x="2251" y="1064"/>
                    <a:pt x="2246" y="1065"/>
                  </a:cubicBezTo>
                  <a:lnTo>
                    <a:pt x="2246" y="1065"/>
                  </a:lnTo>
                  <a:cubicBezTo>
                    <a:pt x="2231" y="1067"/>
                    <a:pt x="2216" y="1068"/>
                    <a:pt x="2201" y="1069"/>
                  </a:cubicBezTo>
                  <a:lnTo>
                    <a:pt x="2201" y="1069"/>
                  </a:lnTo>
                  <a:cubicBezTo>
                    <a:pt x="2198" y="1070"/>
                    <a:pt x="2194" y="1070"/>
                    <a:pt x="2191" y="1070"/>
                  </a:cubicBezTo>
                  <a:lnTo>
                    <a:pt x="2191" y="1070"/>
                  </a:lnTo>
                  <a:cubicBezTo>
                    <a:pt x="2174" y="1072"/>
                    <a:pt x="2159" y="1074"/>
                    <a:pt x="2142" y="1075"/>
                  </a:cubicBezTo>
                  <a:lnTo>
                    <a:pt x="2142" y="1075"/>
                  </a:lnTo>
                  <a:cubicBezTo>
                    <a:pt x="2140" y="1075"/>
                    <a:pt x="2137" y="1075"/>
                    <a:pt x="2134" y="1075"/>
                  </a:cubicBezTo>
                  <a:lnTo>
                    <a:pt x="2134" y="1075"/>
                  </a:lnTo>
                  <a:cubicBezTo>
                    <a:pt x="2121" y="1076"/>
                    <a:pt x="2107" y="1078"/>
                    <a:pt x="2095" y="1079"/>
                  </a:cubicBezTo>
                  <a:lnTo>
                    <a:pt x="2095" y="1079"/>
                  </a:lnTo>
                  <a:cubicBezTo>
                    <a:pt x="2088" y="1079"/>
                    <a:pt x="2083" y="1079"/>
                    <a:pt x="2077" y="1080"/>
                  </a:cubicBezTo>
                  <a:lnTo>
                    <a:pt x="2077" y="1080"/>
                  </a:lnTo>
                  <a:cubicBezTo>
                    <a:pt x="2067" y="1080"/>
                    <a:pt x="2056" y="1080"/>
                    <a:pt x="2046" y="1082"/>
                  </a:cubicBezTo>
                  <a:lnTo>
                    <a:pt x="2046" y="1082"/>
                  </a:lnTo>
                  <a:cubicBezTo>
                    <a:pt x="2039" y="1082"/>
                    <a:pt x="2032" y="1082"/>
                    <a:pt x="2027" y="1082"/>
                  </a:cubicBezTo>
                  <a:lnTo>
                    <a:pt x="2027" y="1082"/>
                  </a:lnTo>
                  <a:cubicBezTo>
                    <a:pt x="2017" y="1083"/>
                    <a:pt x="2007" y="1083"/>
                    <a:pt x="1997" y="1083"/>
                  </a:cubicBezTo>
                  <a:lnTo>
                    <a:pt x="1997" y="1083"/>
                  </a:lnTo>
                  <a:cubicBezTo>
                    <a:pt x="1990" y="1084"/>
                    <a:pt x="1983" y="1084"/>
                    <a:pt x="1976" y="1084"/>
                  </a:cubicBezTo>
                  <a:lnTo>
                    <a:pt x="1976" y="1084"/>
                  </a:lnTo>
                  <a:cubicBezTo>
                    <a:pt x="1968" y="1085"/>
                    <a:pt x="1960" y="1085"/>
                    <a:pt x="1951" y="1085"/>
                  </a:cubicBezTo>
                  <a:lnTo>
                    <a:pt x="1951" y="1085"/>
                  </a:lnTo>
                  <a:cubicBezTo>
                    <a:pt x="1944" y="1085"/>
                    <a:pt x="1937" y="1085"/>
                    <a:pt x="1930" y="1086"/>
                  </a:cubicBezTo>
                  <a:lnTo>
                    <a:pt x="1930" y="1086"/>
                  </a:lnTo>
                  <a:cubicBezTo>
                    <a:pt x="1921" y="1086"/>
                    <a:pt x="1912" y="1086"/>
                    <a:pt x="1905" y="1086"/>
                  </a:cubicBezTo>
                  <a:lnTo>
                    <a:pt x="1905" y="1086"/>
                  </a:lnTo>
                  <a:cubicBezTo>
                    <a:pt x="1898" y="1086"/>
                    <a:pt x="1891" y="1086"/>
                    <a:pt x="1884" y="1086"/>
                  </a:cubicBezTo>
                  <a:lnTo>
                    <a:pt x="1884" y="1086"/>
                  </a:lnTo>
                  <a:cubicBezTo>
                    <a:pt x="1875" y="1086"/>
                    <a:pt x="1866" y="1086"/>
                    <a:pt x="1858" y="1086"/>
                  </a:cubicBezTo>
                  <a:lnTo>
                    <a:pt x="1858" y="1086"/>
                  </a:lnTo>
                  <a:cubicBezTo>
                    <a:pt x="1851" y="1086"/>
                    <a:pt x="1844" y="1086"/>
                    <a:pt x="1838" y="1086"/>
                  </a:cubicBezTo>
                  <a:lnTo>
                    <a:pt x="1838" y="1086"/>
                  </a:lnTo>
                  <a:cubicBezTo>
                    <a:pt x="1828" y="1086"/>
                    <a:pt x="1819" y="1086"/>
                    <a:pt x="1811" y="1085"/>
                  </a:cubicBezTo>
                  <a:lnTo>
                    <a:pt x="1811" y="1085"/>
                  </a:lnTo>
                  <a:cubicBezTo>
                    <a:pt x="1804" y="1085"/>
                    <a:pt x="1798" y="1085"/>
                    <a:pt x="1791" y="1085"/>
                  </a:cubicBezTo>
                  <a:lnTo>
                    <a:pt x="1791" y="1085"/>
                  </a:lnTo>
                  <a:cubicBezTo>
                    <a:pt x="1783" y="1085"/>
                    <a:pt x="1774" y="1084"/>
                    <a:pt x="1766" y="1084"/>
                  </a:cubicBezTo>
                  <a:lnTo>
                    <a:pt x="1766" y="1084"/>
                  </a:lnTo>
                  <a:cubicBezTo>
                    <a:pt x="1759" y="1084"/>
                    <a:pt x="1752" y="1083"/>
                    <a:pt x="1745" y="1083"/>
                  </a:cubicBezTo>
                  <a:lnTo>
                    <a:pt x="1745" y="1083"/>
                  </a:lnTo>
                  <a:cubicBezTo>
                    <a:pt x="1737" y="1083"/>
                    <a:pt x="1729" y="1082"/>
                    <a:pt x="1720" y="1082"/>
                  </a:cubicBezTo>
                  <a:lnTo>
                    <a:pt x="1720" y="1082"/>
                  </a:lnTo>
                  <a:cubicBezTo>
                    <a:pt x="1714" y="1082"/>
                    <a:pt x="1707" y="1082"/>
                    <a:pt x="1700" y="1082"/>
                  </a:cubicBezTo>
                  <a:lnTo>
                    <a:pt x="1700" y="1082"/>
                  </a:lnTo>
                  <a:cubicBezTo>
                    <a:pt x="1692" y="1080"/>
                    <a:pt x="1683" y="1080"/>
                    <a:pt x="1675" y="1080"/>
                  </a:cubicBezTo>
                  <a:lnTo>
                    <a:pt x="1675" y="1080"/>
                  </a:lnTo>
                  <a:cubicBezTo>
                    <a:pt x="1668" y="1079"/>
                    <a:pt x="1661" y="1079"/>
                    <a:pt x="1655" y="1078"/>
                  </a:cubicBezTo>
                  <a:lnTo>
                    <a:pt x="1655" y="1078"/>
                  </a:lnTo>
                  <a:cubicBezTo>
                    <a:pt x="1646" y="1078"/>
                    <a:pt x="1637" y="1077"/>
                    <a:pt x="1629" y="1076"/>
                  </a:cubicBezTo>
                  <a:lnTo>
                    <a:pt x="1629" y="1076"/>
                  </a:lnTo>
                  <a:cubicBezTo>
                    <a:pt x="1623" y="1076"/>
                    <a:pt x="1616" y="1075"/>
                    <a:pt x="1610" y="1075"/>
                  </a:cubicBezTo>
                  <a:lnTo>
                    <a:pt x="1610" y="1075"/>
                  </a:lnTo>
                  <a:cubicBezTo>
                    <a:pt x="1601" y="1075"/>
                    <a:pt x="1591" y="1074"/>
                    <a:pt x="1583" y="1073"/>
                  </a:cubicBezTo>
                  <a:lnTo>
                    <a:pt x="1583" y="1073"/>
                  </a:lnTo>
                  <a:cubicBezTo>
                    <a:pt x="1576" y="1072"/>
                    <a:pt x="1570" y="1072"/>
                    <a:pt x="1565" y="1071"/>
                  </a:cubicBezTo>
                  <a:lnTo>
                    <a:pt x="1565" y="1071"/>
                  </a:lnTo>
                  <a:cubicBezTo>
                    <a:pt x="1555" y="1070"/>
                    <a:pt x="1544" y="1069"/>
                    <a:pt x="1535" y="1068"/>
                  </a:cubicBezTo>
                  <a:lnTo>
                    <a:pt x="1535" y="1068"/>
                  </a:lnTo>
                  <a:cubicBezTo>
                    <a:pt x="1530" y="1068"/>
                    <a:pt x="1524" y="1067"/>
                    <a:pt x="1520" y="1066"/>
                  </a:cubicBezTo>
                  <a:lnTo>
                    <a:pt x="1520" y="1066"/>
                  </a:lnTo>
                  <a:cubicBezTo>
                    <a:pt x="1505" y="1065"/>
                    <a:pt x="1490" y="1063"/>
                    <a:pt x="1475" y="1061"/>
                  </a:cubicBezTo>
                  <a:lnTo>
                    <a:pt x="1475" y="1061"/>
                  </a:lnTo>
                  <a:cubicBezTo>
                    <a:pt x="1474" y="1061"/>
                    <a:pt x="1472" y="1061"/>
                    <a:pt x="1471" y="1061"/>
                  </a:cubicBezTo>
                  <a:lnTo>
                    <a:pt x="1471" y="1061"/>
                  </a:lnTo>
                  <a:cubicBezTo>
                    <a:pt x="1457" y="1059"/>
                    <a:pt x="1444" y="1057"/>
                    <a:pt x="1431" y="1054"/>
                  </a:cubicBezTo>
                  <a:lnTo>
                    <a:pt x="1431" y="1054"/>
                  </a:lnTo>
                  <a:cubicBezTo>
                    <a:pt x="1427" y="1054"/>
                    <a:pt x="1424" y="1054"/>
                    <a:pt x="1419" y="1054"/>
                  </a:cubicBezTo>
                  <a:lnTo>
                    <a:pt x="1419" y="1054"/>
                  </a:lnTo>
                  <a:cubicBezTo>
                    <a:pt x="1408" y="1052"/>
                    <a:pt x="1396" y="1050"/>
                    <a:pt x="1385" y="1048"/>
                  </a:cubicBezTo>
                  <a:lnTo>
                    <a:pt x="1385" y="1048"/>
                  </a:lnTo>
                  <a:cubicBezTo>
                    <a:pt x="1380" y="1048"/>
                    <a:pt x="1374" y="1047"/>
                    <a:pt x="1368" y="1046"/>
                  </a:cubicBezTo>
                  <a:lnTo>
                    <a:pt x="1368" y="1046"/>
                  </a:lnTo>
                  <a:cubicBezTo>
                    <a:pt x="1359" y="1044"/>
                    <a:pt x="1350" y="1042"/>
                    <a:pt x="1340" y="1041"/>
                  </a:cubicBezTo>
                  <a:lnTo>
                    <a:pt x="1340" y="1041"/>
                  </a:lnTo>
                  <a:cubicBezTo>
                    <a:pt x="1334" y="1040"/>
                    <a:pt x="1328" y="1039"/>
                    <a:pt x="1322" y="1037"/>
                  </a:cubicBezTo>
                  <a:lnTo>
                    <a:pt x="1322" y="1037"/>
                  </a:lnTo>
                  <a:cubicBezTo>
                    <a:pt x="1313" y="1036"/>
                    <a:pt x="1304" y="1034"/>
                    <a:pt x="1296" y="1033"/>
                  </a:cubicBezTo>
                  <a:lnTo>
                    <a:pt x="1296" y="1033"/>
                  </a:lnTo>
                  <a:cubicBezTo>
                    <a:pt x="1289" y="1032"/>
                    <a:pt x="1282" y="1030"/>
                    <a:pt x="1276" y="1029"/>
                  </a:cubicBezTo>
                  <a:lnTo>
                    <a:pt x="1276" y="1029"/>
                  </a:lnTo>
                  <a:cubicBezTo>
                    <a:pt x="1268" y="1027"/>
                    <a:pt x="1260" y="1026"/>
                    <a:pt x="1251" y="1024"/>
                  </a:cubicBezTo>
                  <a:lnTo>
                    <a:pt x="1251" y="1024"/>
                  </a:lnTo>
                  <a:cubicBezTo>
                    <a:pt x="1245" y="1022"/>
                    <a:pt x="1239" y="1022"/>
                    <a:pt x="1233" y="1020"/>
                  </a:cubicBezTo>
                  <a:lnTo>
                    <a:pt x="1233" y="1020"/>
                  </a:lnTo>
                  <a:cubicBezTo>
                    <a:pt x="1223" y="1018"/>
                    <a:pt x="1214" y="1016"/>
                    <a:pt x="1204" y="1013"/>
                  </a:cubicBezTo>
                  <a:lnTo>
                    <a:pt x="1204" y="1013"/>
                  </a:lnTo>
                  <a:cubicBezTo>
                    <a:pt x="1198" y="1013"/>
                    <a:pt x="1192" y="1011"/>
                    <a:pt x="1186" y="1010"/>
                  </a:cubicBezTo>
                  <a:lnTo>
                    <a:pt x="1186" y="1010"/>
                  </a:lnTo>
                  <a:cubicBezTo>
                    <a:pt x="1176" y="1008"/>
                    <a:pt x="1167" y="1005"/>
                    <a:pt x="1157" y="1003"/>
                  </a:cubicBezTo>
                  <a:lnTo>
                    <a:pt x="1157" y="1003"/>
                  </a:lnTo>
                  <a:cubicBezTo>
                    <a:pt x="1151" y="1001"/>
                    <a:pt x="1146" y="1001"/>
                    <a:pt x="1140" y="999"/>
                  </a:cubicBezTo>
                  <a:lnTo>
                    <a:pt x="1140" y="999"/>
                  </a:lnTo>
                  <a:cubicBezTo>
                    <a:pt x="1129" y="996"/>
                    <a:pt x="1120" y="994"/>
                    <a:pt x="1110" y="991"/>
                  </a:cubicBezTo>
                  <a:lnTo>
                    <a:pt x="1110" y="991"/>
                  </a:lnTo>
                  <a:cubicBezTo>
                    <a:pt x="1105" y="990"/>
                    <a:pt x="1100" y="988"/>
                    <a:pt x="1094" y="987"/>
                  </a:cubicBezTo>
                  <a:lnTo>
                    <a:pt x="1094" y="987"/>
                  </a:lnTo>
                  <a:cubicBezTo>
                    <a:pt x="1081" y="984"/>
                    <a:pt x="1070" y="980"/>
                    <a:pt x="1058" y="977"/>
                  </a:cubicBezTo>
                  <a:lnTo>
                    <a:pt x="1058" y="977"/>
                  </a:lnTo>
                  <a:cubicBezTo>
                    <a:pt x="1054" y="976"/>
                    <a:pt x="1052" y="975"/>
                    <a:pt x="1049" y="974"/>
                  </a:cubicBezTo>
                  <a:lnTo>
                    <a:pt x="1049" y="974"/>
                  </a:lnTo>
                  <a:cubicBezTo>
                    <a:pt x="1032" y="970"/>
                    <a:pt x="1014" y="965"/>
                    <a:pt x="998" y="960"/>
                  </a:cubicBezTo>
                  <a:lnTo>
                    <a:pt x="998" y="960"/>
                  </a:lnTo>
                  <a:cubicBezTo>
                    <a:pt x="993" y="958"/>
                    <a:pt x="988" y="956"/>
                    <a:pt x="984" y="955"/>
                  </a:cubicBezTo>
                  <a:lnTo>
                    <a:pt x="984" y="955"/>
                  </a:lnTo>
                  <a:cubicBezTo>
                    <a:pt x="970" y="951"/>
                    <a:pt x="956" y="947"/>
                    <a:pt x="943" y="941"/>
                  </a:cubicBezTo>
                  <a:lnTo>
                    <a:pt x="943" y="941"/>
                  </a:lnTo>
                  <a:cubicBezTo>
                    <a:pt x="939" y="941"/>
                    <a:pt x="935" y="940"/>
                    <a:pt x="932" y="938"/>
                  </a:cubicBezTo>
                  <a:lnTo>
                    <a:pt x="932" y="938"/>
                  </a:lnTo>
                  <a:cubicBezTo>
                    <a:pt x="915" y="933"/>
                    <a:pt x="898" y="927"/>
                    <a:pt x="882" y="920"/>
                  </a:cubicBezTo>
                  <a:lnTo>
                    <a:pt x="882" y="920"/>
                  </a:lnTo>
                  <a:cubicBezTo>
                    <a:pt x="879" y="920"/>
                    <a:pt x="874" y="918"/>
                    <a:pt x="871" y="916"/>
                  </a:cubicBezTo>
                  <a:lnTo>
                    <a:pt x="871" y="916"/>
                  </a:lnTo>
                  <a:cubicBezTo>
                    <a:pt x="858" y="912"/>
                    <a:pt x="845" y="906"/>
                    <a:pt x="831" y="901"/>
                  </a:cubicBezTo>
                  <a:lnTo>
                    <a:pt x="831" y="901"/>
                  </a:lnTo>
                  <a:cubicBezTo>
                    <a:pt x="827" y="899"/>
                    <a:pt x="823" y="898"/>
                    <a:pt x="820" y="897"/>
                  </a:cubicBezTo>
                  <a:lnTo>
                    <a:pt x="820" y="897"/>
                  </a:lnTo>
                  <a:cubicBezTo>
                    <a:pt x="799" y="888"/>
                    <a:pt x="778" y="881"/>
                    <a:pt x="757" y="872"/>
                  </a:cubicBezTo>
                  <a:lnTo>
                    <a:pt x="757" y="872"/>
                  </a:lnTo>
                  <a:cubicBezTo>
                    <a:pt x="755" y="870"/>
                    <a:pt x="752" y="868"/>
                    <a:pt x="748" y="867"/>
                  </a:cubicBezTo>
                  <a:lnTo>
                    <a:pt x="748" y="867"/>
                  </a:lnTo>
                  <a:cubicBezTo>
                    <a:pt x="728" y="858"/>
                    <a:pt x="708" y="849"/>
                    <a:pt x="688" y="839"/>
                  </a:cubicBezTo>
                  <a:lnTo>
                    <a:pt x="688" y="839"/>
                  </a:lnTo>
                  <a:cubicBezTo>
                    <a:pt x="685" y="839"/>
                    <a:pt x="683" y="837"/>
                    <a:pt x="679" y="835"/>
                  </a:cubicBezTo>
                  <a:lnTo>
                    <a:pt x="679" y="835"/>
                  </a:lnTo>
                  <a:cubicBezTo>
                    <a:pt x="659" y="825"/>
                    <a:pt x="639" y="816"/>
                    <a:pt x="620" y="806"/>
                  </a:cubicBezTo>
                  <a:lnTo>
                    <a:pt x="620" y="806"/>
                  </a:lnTo>
                  <a:cubicBezTo>
                    <a:pt x="618" y="805"/>
                    <a:pt x="617" y="804"/>
                    <a:pt x="614" y="802"/>
                  </a:cubicBezTo>
                  <a:lnTo>
                    <a:pt x="614" y="802"/>
                  </a:lnTo>
                  <a:cubicBezTo>
                    <a:pt x="594" y="792"/>
                    <a:pt x="574" y="780"/>
                    <a:pt x="554" y="769"/>
                  </a:cubicBezTo>
                  <a:lnTo>
                    <a:pt x="554" y="769"/>
                  </a:lnTo>
                  <a:cubicBezTo>
                    <a:pt x="186" y="557"/>
                    <a:pt x="2" y="278"/>
                    <a:pt x="3" y="0"/>
                  </a:cubicBezTo>
                  <a:lnTo>
                    <a:pt x="1" y="457"/>
                  </a:lnTo>
                  <a:lnTo>
                    <a:pt x="1" y="457"/>
                  </a:lnTo>
                  <a:cubicBezTo>
                    <a:pt x="0" y="735"/>
                    <a:pt x="185" y="1013"/>
                    <a:pt x="552" y="1226"/>
                  </a:cubicBezTo>
                  <a:lnTo>
                    <a:pt x="552" y="1226"/>
                  </a:lnTo>
                  <a:cubicBezTo>
                    <a:pt x="572" y="1237"/>
                    <a:pt x="592" y="1249"/>
                    <a:pt x="613" y="1259"/>
                  </a:cubicBezTo>
                  <a:lnTo>
                    <a:pt x="613" y="1259"/>
                  </a:lnTo>
                  <a:cubicBezTo>
                    <a:pt x="615" y="1261"/>
                    <a:pt x="617" y="1262"/>
                    <a:pt x="619" y="1263"/>
                  </a:cubicBezTo>
                  <a:lnTo>
                    <a:pt x="619" y="1263"/>
                  </a:lnTo>
                  <a:cubicBezTo>
                    <a:pt x="639" y="1273"/>
                    <a:pt x="658" y="1283"/>
                    <a:pt x="678" y="1292"/>
                  </a:cubicBezTo>
                  <a:lnTo>
                    <a:pt x="678" y="1292"/>
                  </a:lnTo>
                  <a:cubicBezTo>
                    <a:pt x="681" y="1294"/>
                    <a:pt x="684" y="1295"/>
                    <a:pt x="687" y="1296"/>
                  </a:cubicBezTo>
                  <a:lnTo>
                    <a:pt x="687" y="1296"/>
                  </a:lnTo>
                  <a:cubicBezTo>
                    <a:pt x="706" y="1306"/>
                    <a:pt x="726" y="1315"/>
                    <a:pt x="746" y="1323"/>
                  </a:cubicBezTo>
                  <a:lnTo>
                    <a:pt x="746" y="1323"/>
                  </a:lnTo>
                  <a:cubicBezTo>
                    <a:pt x="750" y="1325"/>
                    <a:pt x="753" y="1327"/>
                    <a:pt x="757" y="1329"/>
                  </a:cubicBezTo>
                  <a:lnTo>
                    <a:pt x="757" y="1329"/>
                  </a:lnTo>
                  <a:cubicBezTo>
                    <a:pt x="777" y="1337"/>
                    <a:pt x="797" y="1345"/>
                    <a:pt x="818" y="1354"/>
                  </a:cubicBezTo>
                  <a:lnTo>
                    <a:pt x="818" y="1354"/>
                  </a:lnTo>
                  <a:cubicBezTo>
                    <a:pt x="820" y="1354"/>
                    <a:pt x="820" y="1355"/>
                    <a:pt x="822" y="1355"/>
                  </a:cubicBezTo>
                  <a:lnTo>
                    <a:pt x="822" y="1355"/>
                  </a:lnTo>
                  <a:cubicBezTo>
                    <a:pt x="824" y="1356"/>
                    <a:pt x="827" y="1358"/>
                    <a:pt x="830" y="1358"/>
                  </a:cubicBezTo>
                  <a:lnTo>
                    <a:pt x="830" y="1358"/>
                  </a:lnTo>
                  <a:cubicBezTo>
                    <a:pt x="843" y="1363"/>
                    <a:pt x="856" y="1369"/>
                    <a:pt x="870" y="1373"/>
                  </a:cubicBezTo>
                  <a:lnTo>
                    <a:pt x="870" y="1373"/>
                  </a:lnTo>
                  <a:cubicBezTo>
                    <a:pt x="873" y="1375"/>
                    <a:pt x="877" y="1376"/>
                    <a:pt x="880" y="1377"/>
                  </a:cubicBezTo>
                  <a:lnTo>
                    <a:pt x="880" y="1377"/>
                  </a:lnTo>
                  <a:cubicBezTo>
                    <a:pt x="897" y="1383"/>
                    <a:pt x="913" y="1390"/>
                    <a:pt x="930" y="1395"/>
                  </a:cubicBezTo>
                  <a:lnTo>
                    <a:pt x="930" y="1395"/>
                  </a:lnTo>
                  <a:cubicBezTo>
                    <a:pt x="934" y="1397"/>
                    <a:pt x="938" y="1397"/>
                    <a:pt x="941" y="1398"/>
                  </a:cubicBezTo>
                  <a:lnTo>
                    <a:pt x="941" y="1398"/>
                  </a:lnTo>
                  <a:cubicBezTo>
                    <a:pt x="955" y="1404"/>
                    <a:pt x="969" y="1408"/>
                    <a:pt x="983" y="1412"/>
                  </a:cubicBezTo>
                  <a:lnTo>
                    <a:pt x="983" y="1412"/>
                  </a:lnTo>
                  <a:cubicBezTo>
                    <a:pt x="987" y="1413"/>
                    <a:pt x="992" y="1415"/>
                    <a:pt x="996" y="1417"/>
                  </a:cubicBezTo>
                  <a:lnTo>
                    <a:pt x="996" y="1417"/>
                  </a:lnTo>
                  <a:cubicBezTo>
                    <a:pt x="1014" y="1422"/>
                    <a:pt x="1031" y="1427"/>
                    <a:pt x="1047" y="1431"/>
                  </a:cubicBezTo>
                  <a:lnTo>
                    <a:pt x="1047" y="1431"/>
                  </a:lnTo>
                  <a:cubicBezTo>
                    <a:pt x="1048" y="1431"/>
                    <a:pt x="1048" y="1432"/>
                    <a:pt x="1048" y="1432"/>
                  </a:cubicBezTo>
                  <a:lnTo>
                    <a:pt x="1048" y="1432"/>
                  </a:lnTo>
                  <a:cubicBezTo>
                    <a:pt x="1051" y="1432"/>
                    <a:pt x="1053" y="1433"/>
                    <a:pt x="1056" y="1434"/>
                  </a:cubicBezTo>
                  <a:lnTo>
                    <a:pt x="1056" y="1434"/>
                  </a:lnTo>
                  <a:cubicBezTo>
                    <a:pt x="1068" y="1437"/>
                    <a:pt x="1081" y="1441"/>
                    <a:pt x="1093" y="1443"/>
                  </a:cubicBezTo>
                  <a:lnTo>
                    <a:pt x="1093" y="1443"/>
                  </a:lnTo>
                  <a:cubicBezTo>
                    <a:pt x="1098" y="1445"/>
                    <a:pt x="1103" y="1447"/>
                    <a:pt x="1108" y="1448"/>
                  </a:cubicBezTo>
                  <a:lnTo>
                    <a:pt x="1108" y="1448"/>
                  </a:lnTo>
                  <a:cubicBezTo>
                    <a:pt x="1119" y="1450"/>
                    <a:pt x="1128" y="1453"/>
                    <a:pt x="1138" y="1456"/>
                  </a:cubicBezTo>
                  <a:lnTo>
                    <a:pt x="1138" y="1456"/>
                  </a:lnTo>
                  <a:cubicBezTo>
                    <a:pt x="1144" y="1457"/>
                    <a:pt x="1150" y="1458"/>
                    <a:pt x="1156" y="1460"/>
                  </a:cubicBezTo>
                  <a:lnTo>
                    <a:pt x="1156" y="1460"/>
                  </a:lnTo>
                  <a:cubicBezTo>
                    <a:pt x="1166" y="1463"/>
                    <a:pt x="1175" y="1464"/>
                    <a:pt x="1184" y="1467"/>
                  </a:cubicBezTo>
                  <a:lnTo>
                    <a:pt x="1184" y="1467"/>
                  </a:lnTo>
                  <a:cubicBezTo>
                    <a:pt x="1190" y="1468"/>
                    <a:pt x="1196" y="1470"/>
                    <a:pt x="1202" y="1471"/>
                  </a:cubicBezTo>
                  <a:lnTo>
                    <a:pt x="1202" y="1471"/>
                  </a:lnTo>
                  <a:cubicBezTo>
                    <a:pt x="1213" y="1473"/>
                    <a:pt x="1222" y="1475"/>
                    <a:pt x="1232" y="1478"/>
                  </a:cubicBezTo>
                  <a:lnTo>
                    <a:pt x="1232" y="1478"/>
                  </a:lnTo>
                  <a:cubicBezTo>
                    <a:pt x="1236" y="1478"/>
                    <a:pt x="1240" y="1479"/>
                    <a:pt x="1243" y="1479"/>
                  </a:cubicBezTo>
                  <a:lnTo>
                    <a:pt x="1243" y="1479"/>
                  </a:lnTo>
                  <a:cubicBezTo>
                    <a:pt x="1246" y="1480"/>
                    <a:pt x="1248" y="1480"/>
                    <a:pt x="1249" y="1481"/>
                  </a:cubicBezTo>
                  <a:lnTo>
                    <a:pt x="1249" y="1481"/>
                  </a:lnTo>
                  <a:cubicBezTo>
                    <a:pt x="1258" y="1483"/>
                    <a:pt x="1267" y="1485"/>
                    <a:pt x="1276" y="1486"/>
                  </a:cubicBezTo>
                  <a:lnTo>
                    <a:pt x="1276" y="1486"/>
                  </a:lnTo>
                  <a:cubicBezTo>
                    <a:pt x="1282" y="1487"/>
                    <a:pt x="1288" y="1489"/>
                    <a:pt x="1294" y="1489"/>
                  </a:cubicBezTo>
                  <a:lnTo>
                    <a:pt x="1294" y="1489"/>
                  </a:lnTo>
                  <a:cubicBezTo>
                    <a:pt x="1303" y="1492"/>
                    <a:pt x="1312" y="1493"/>
                    <a:pt x="1321" y="1494"/>
                  </a:cubicBezTo>
                  <a:lnTo>
                    <a:pt x="1321" y="1494"/>
                  </a:lnTo>
                  <a:cubicBezTo>
                    <a:pt x="1327" y="1496"/>
                    <a:pt x="1333" y="1496"/>
                    <a:pt x="1339" y="1497"/>
                  </a:cubicBezTo>
                  <a:lnTo>
                    <a:pt x="1339" y="1497"/>
                  </a:lnTo>
                  <a:cubicBezTo>
                    <a:pt x="1349" y="1499"/>
                    <a:pt x="1358" y="1501"/>
                    <a:pt x="1367" y="1503"/>
                  </a:cubicBezTo>
                  <a:lnTo>
                    <a:pt x="1367" y="1503"/>
                  </a:lnTo>
                  <a:cubicBezTo>
                    <a:pt x="1373" y="1503"/>
                    <a:pt x="1378" y="1504"/>
                    <a:pt x="1384" y="1505"/>
                  </a:cubicBezTo>
                  <a:lnTo>
                    <a:pt x="1384" y="1505"/>
                  </a:lnTo>
                  <a:cubicBezTo>
                    <a:pt x="1396" y="1507"/>
                    <a:pt x="1407" y="1509"/>
                    <a:pt x="1418" y="1510"/>
                  </a:cubicBezTo>
                  <a:lnTo>
                    <a:pt x="1418" y="1510"/>
                  </a:lnTo>
                  <a:cubicBezTo>
                    <a:pt x="1421" y="1510"/>
                    <a:pt x="1425" y="1511"/>
                    <a:pt x="1428" y="1511"/>
                  </a:cubicBezTo>
                  <a:lnTo>
                    <a:pt x="1430" y="1512"/>
                  </a:lnTo>
                  <a:lnTo>
                    <a:pt x="1430" y="1512"/>
                  </a:lnTo>
                  <a:cubicBezTo>
                    <a:pt x="1442" y="1514"/>
                    <a:pt x="1456" y="1516"/>
                    <a:pt x="1470" y="1517"/>
                  </a:cubicBezTo>
                  <a:lnTo>
                    <a:pt x="1470" y="1517"/>
                  </a:lnTo>
                  <a:cubicBezTo>
                    <a:pt x="1471" y="1517"/>
                    <a:pt x="1472" y="1517"/>
                    <a:pt x="1474" y="1517"/>
                  </a:cubicBezTo>
                  <a:lnTo>
                    <a:pt x="1474" y="1517"/>
                  </a:lnTo>
                  <a:cubicBezTo>
                    <a:pt x="1488" y="1520"/>
                    <a:pt x="1503" y="1522"/>
                    <a:pt x="1518" y="1524"/>
                  </a:cubicBezTo>
                  <a:lnTo>
                    <a:pt x="1518" y="1524"/>
                  </a:lnTo>
                  <a:cubicBezTo>
                    <a:pt x="1523" y="1524"/>
                    <a:pt x="1529" y="1524"/>
                    <a:pt x="1534" y="1524"/>
                  </a:cubicBezTo>
                  <a:lnTo>
                    <a:pt x="1534" y="1524"/>
                  </a:lnTo>
                  <a:cubicBezTo>
                    <a:pt x="1544" y="1526"/>
                    <a:pt x="1553" y="1527"/>
                    <a:pt x="1563" y="1528"/>
                  </a:cubicBezTo>
                  <a:lnTo>
                    <a:pt x="1563" y="1528"/>
                  </a:lnTo>
                  <a:cubicBezTo>
                    <a:pt x="1569" y="1529"/>
                    <a:pt x="1576" y="1529"/>
                    <a:pt x="1582" y="1530"/>
                  </a:cubicBezTo>
                  <a:lnTo>
                    <a:pt x="1582" y="1530"/>
                  </a:lnTo>
                  <a:cubicBezTo>
                    <a:pt x="1590" y="1531"/>
                    <a:pt x="1599" y="1531"/>
                    <a:pt x="1608" y="1532"/>
                  </a:cubicBezTo>
                  <a:lnTo>
                    <a:pt x="1608" y="1532"/>
                  </a:lnTo>
                  <a:cubicBezTo>
                    <a:pt x="1609" y="1532"/>
                    <a:pt x="1610" y="1532"/>
                    <a:pt x="1610" y="1532"/>
                  </a:cubicBezTo>
                  <a:lnTo>
                    <a:pt x="1610" y="1532"/>
                  </a:lnTo>
                  <a:cubicBezTo>
                    <a:pt x="1616" y="1532"/>
                    <a:pt x="1622" y="1533"/>
                    <a:pt x="1628" y="1533"/>
                  </a:cubicBezTo>
                  <a:lnTo>
                    <a:pt x="1628" y="1533"/>
                  </a:lnTo>
                  <a:cubicBezTo>
                    <a:pt x="1637" y="1534"/>
                    <a:pt x="1644" y="1535"/>
                    <a:pt x="1653" y="1535"/>
                  </a:cubicBezTo>
                  <a:lnTo>
                    <a:pt x="1653" y="1535"/>
                  </a:lnTo>
                  <a:cubicBezTo>
                    <a:pt x="1660" y="1536"/>
                    <a:pt x="1667" y="1536"/>
                    <a:pt x="1673" y="1537"/>
                  </a:cubicBezTo>
                  <a:lnTo>
                    <a:pt x="1673" y="1537"/>
                  </a:lnTo>
                  <a:cubicBezTo>
                    <a:pt x="1682" y="1538"/>
                    <a:pt x="1690" y="1538"/>
                    <a:pt x="1699" y="1538"/>
                  </a:cubicBezTo>
                  <a:lnTo>
                    <a:pt x="1699" y="1538"/>
                  </a:lnTo>
                  <a:cubicBezTo>
                    <a:pt x="1705" y="1538"/>
                    <a:pt x="1712" y="1538"/>
                    <a:pt x="1719" y="1539"/>
                  </a:cubicBezTo>
                  <a:lnTo>
                    <a:pt x="1719" y="1539"/>
                  </a:lnTo>
                  <a:cubicBezTo>
                    <a:pt x="1727" y="1539"/>
                    <a:pt x="1736" y="1540"/>
                    <a:pt x="1744" y="1540"/>
                  </a:cubicBezTo>
                  <a:lnTo>
                    <a:pt x="1744" y="1540"/>
                  </a:lnTo>
                  <a:cubicBezTo>
                    <a:pt x="1751" y="1540"/>
                    <a:pt x="1757" y="1541"/>
                    <a:pt x="1764" y="1541"/>
                  </a:cubicBezTo>
                  <a:lnTo>
                    <a:pt x="1764" y="1541"/>
                  </a:lnTo>
                  <a:cubicBezTo>
                    <a:pt x="1773" y="1541"/>
                    <a:pt x="1781" y="1542"/>
                    <a:pt x="1790" y="1542"/>
                  </a:cubicBezTo>
                  <a:lnTo>
                    <a:pt x="1790" y="1542"/>
                  </a:lnTo>
                  <a:cubicBezTo>
                    <a:pt x="1791" y="1542"/>
                    <a:pt x="1792" y="1542"/>
                    <a:pt x="1794" y="1542"/>
                  </a:cubicBezTo>
                  <a:lnTo>
                    <a:pt x="1794" y="1542"/>
                  </a:lnTo>
                  <a:cubicBezTo>
                    <a:pt x="1799" y="1542"/>
                    <a:pt x="1804" y="1542"/>
                    <a:pt x="1809" y="1542"/>
                  </a:cubicBezTo>
                  <a:lnTo>
                    <a:pt x="1809" y="1542"/>
                  </a:lnTo>
                  <a:cubicBezTo>
                    <a:pt x="1819" y="1543"/>
                    <a:pt x="1827" y="1543"/>
                    <a:pt x="1836" y="1543"/>
                  </a:cubicBezTo>
                  <a:lnTo>
                    <a:pt x="1836" y="1543"/>
                  </a:lnTo>
                  <a:cubicBezTo>
                    <a:pt x="1843" y="1543"/>
                    <a:pt x="1850" y="1543"/>
                    <a:pt x="1856" y="1543"/>
                  </a:cubicBezTo>
                  <a:lnTo>
                    <a:pt x="1856" y="1543"/>
                  </a:lnTo>
                  <a:cubicBezTo>
                    <a:pt x="1865" y="1543"/>
                    <a:pt x="1873" y="1543"/>
                    <a:pt x="1882" y="1543"/>
                  </a:cubicBezTo>
                  <a:lnTo>
                    <a:pt x="1882" y="1543"/>
                  </a:lnTo>
                  <a:cubicBezTo>
                    <a:pt x="1889" y="1543"/>
                    <a:pt x="1896" y="1543"/>
                    <a:pt x="1903" y="1543"/>
                  </a:cubicBezTo>
                  <a:lnTo>
                    <a:pt x="1903" y="1543"/>
                  </a:lnTo>
                  <a:cubicBezTo>
                    <a:pt x="1912" y="1543"/>
                    <a:pt x="1920" y="1543"/>
                    <a:pt x="1929" y="1543"/>
                  </a:cubicBezTo>
                  <a:lnTo>
                    <a:pt x="1929" y="1543"/>
                  </a:lnTo>
                  <a:cubicBezTo>
                    <a:pt x="1936" y="1542"/>
                    <a:pt x="1943" y="1542"/>
                    <a:pt x="1950" y="1542"/>
                  </a:cubicBezTo>
                  <a:lnTo>
                    <a:pt x="1950" y="1542"/>
                  </a:lnTo>
                  <a:cubicBezTo>
                    <a:pt x="1958" y="1542"/>
                    <a:pt x="1966" y="1542"/>
                    <a:pt x="1975" y="1541"/>
                  </a:cubicBezTo>
                  <a:lnTo>
                    <a:pt x="1975" y="1541"/>
                  </a:lnTo>
                  <a:cubicBezTo>
                    <a:pt x="1979" y="1541"/>
                    <a:pt x="1982" y="1541"/>
                    <a:pt x="1985" y="1541"/>
                  </a:cubicBezTo>
                  <a:lnTo>
                    <a:pt x="1985" y="1541"/>
                  </a:lnTo>
                  <a:cubicBezTo>
                    <a:pt x="1988" y="1541"/>
                    <a:pt x="1992" y="1541"/>
                    <a:pt x="1995" y="1541"/>
                  </a:cubicBezTo>
                  <a:lnTo>
                    <a:pt x="1995" y="1541"/>
                  </a:lnTo>
                  <a:cubicBezTo>
                    <a:pt x="2006" y="1540"/>
                    <a:pt x="2015" y="1540"/>
                    <a:pt x="2025" y="1539"/>
                  </a:cubicBezTo>
                  <a:lnTo>
                    <a:pt x="2025" y="1539"/>
                  </a:lnTo>
                  <a:cubicBezTo>
                    <a:pt x="2032" y="1539"/>
                    <a:pt x="2038" y="1538"/>
                    <a:pt x="2044" y="1538"/>
                  </a:cubicBezTo>
                  <a:lnTo>
                    <a:pt x="2044" y="1538"/>
                  </a:lnTo>
                  <a:cubicBezTo>
                    <a:pt x="2055" y="1538"/>
                    <a:pt x="2066" y="1538"/>
                    <a:pt x="2076" y="1537"/>
                  </a:cubicBezTo>
                  <a:lnTo>
                    <a:pt x="2076" y="1537"/>
                  </a:lnTo>
                  <a:cubicBezTo>
                    <a:pt x="2081" y="1536"/>
                    <a:pt x="2088" y="1536"/>
                    <a:pt x="2092" y="1536"/>
                  </a:cubicBezTo>
                  <a:lnTo>
                    <a:pt x="2092" y="1536"/>
                  </a:lnTo>
                  <a:cubicBezTo>
                    <a:pt x="2106" y="1535"/>
                    <a:pt x="2120" y="1533"/>
                    <a:pt x="2134" y="1532"/>
                  </a:cubicBezTo>
                  <a:lnTo>
                    <a:pt x="2134" y="1532"/>
                  </a:lnTo>
                  <a:cubicBezTo>
                    <a:pt x="2136" y="1532"/>
                    <a:pt x="2139" y="1532"/>
                    <a:pt x="2141" y="1531"/>
                  </a:cubicBezTo>
                  <a:lnTo>
                    <a:pt x="2141" y="1531"/>
                  </a:lnTo>
                  <a:cubicBezTo>
                    <a:pt x="2157" y="1531"/>
                    <a:pt x="2173" y="1529"/>
                    <a:pt x="2189" y="1527"/>
                  </a:cubicBezTo>
                  <a:lnTo>
                    <a:pt x="2189" y="1527"/>
                  </a:lnTo>
                  <a:cubicBezTo>
                    <a:pt x="2190" y="1527"/>
                    <a:pt x="2191" y="1527"/>
                    <a:pt x="2192" y="1527"/>
                  </a:cubicBezTo>
                  <a:lnTo>
                    <a:pt x="2192" y="1527"/>
                  </a:lnTo>
                  <a:cubicBezTo>
                    <a:pt x="2194" y="1527"/>
                    <a:pt x="2197" y="1527"/>
                    <a:pt x="2200" y="1526"/>
                  </a:cubicBezTo>
                  <a:lnTo>
                    <a:pt x="2200" y="1526"/>
                  </a:lnTo>
                  <a:cubicBezTo>
                    <a:pt x="2215" y="1524"/>
                    <a:pt x="2229" y="1524"/>
                    <a:pt x="2244" y="1522"/>
                  </a:cubicBezTo>
                  <a:lnTo>
                    <a:pt x="2244" y="1522"/>
                  </a:lnTo>
                  <a:cubicBezTo>
                    <a:pt x="2249" y="1521"/>
                    <a:pt x="2255" y="1520"/>
                    <a:pt x="2261" y="1519"/>
                  </a:cubicBezTo>
                  <a:lnTo>
                    <a:pt x="2261" y="1519"/>
                  </a:lnTo>
                  <a:cubicBezTo>
                    <a:pt x="2275" y="1517"/>
                    <a:pt x="2289" y="1516"/>
                    <a:pt x="2303" y="1514"/>
                  </a:cubicBezTo>
                  <a:lnTo>
                    <a:pt x="2303" y="1514"/>
                  </a:lnTo>
                  <a:cubicBezTo>
                    <a:pt x="2307" y="1513"/>
                    <a:pt x="2311" y="1513"/>
                    <a:pt x="2315" y="1512"/>
                  </a:cubicBezTo>
                  <a:lnTo>
                    <a:pt x="2315" y="1512"/>
                  </a:lnTo>
                  <a:cubicBezTo>
                    <a:pt x="2332" y="1510"/>
                    <a:pt x="2350" y="1507"/>
                    <a:pt x="2368" y="1504"/>
                  </a:cubicBezTo>
                  <a:lnTo>
                    <a:pt x="2368" y="1504"/>
                  </a:lnTo>
                  <a:cubicBezTo>
                    <a:pt x="2372" y="1503"/>
                    <a:pt x="2376" y="1503"/>
                    <a:pt x="2381" y="1503"/>
                  </a:cubicBezTo>
                  <a:lnTo>
                    <a:pt x="2381" y="1503"/>
                  </a:lnTo>
                  <a:cubicBezTo>
                    <a:pt x="2394" y="1500"/>
                    <a:pt x="2408" y="1498"/>
                    <a:pt x="2421" y="1496"/>
                  </a:cubicBezTo>
                  <a:lnTo>
                    <a:pt x="2421" y="1496"/>
                  </a:lnTo>
                  <a:cubicBezTo>
                    <a:pt x="2424" y="1495"/>
                    <a:pt x="2428" y="1495"/>
                    <a:pt x="2430" y="1494"/>
                  </a:cubicBezTo>
                  <a:lnTo>
                    <a:pt x="2430" y="1494"/>
                  </a:lnTo>
                  <a:cubicBezTo>
                    <a:pt x="2433" y="1493"/>
                    <a:pt x="2436" y="1493"/>
                    <a:pt x="2439" y="1492"/>
                  </a:cubicBezTo>
                  <a:lnTo>
                    <a:pt x="2439" y="1492"/>
                  </a:lnTo>
                  <a:cubicBezTo>
                    <a:pt x="2447" y="1490"/>
                    <a:pt x="2455" y="1489"/>
                    <a:pt x="2463" y="1488"/>
                  </a:cubicBezTo>
                  <a:lnTo>
                    <a:pt x="2463" y="1488"/>
                  </a:lnTo>
                  <a:cubicBezTo>
                    <a:pt x="2470" y="1486"/>
                    <a:pt x="2477" y="1485"/>
                    <a:pt x="2484" y="1483"/>
                  </a:cubicBezTo>
                  <a:lnTo>
                    <a:pt x="2484" y="1483"/>
                  </a:lnTo>
                  <a:cubicBezTo>
                    <a:pt x="2491" y="1483"/>
                    <a:pt x="2499" y="1481"/>
                    <a:pt x="2508" y="1479"/>
                  </a:cubicBezTo>
                  <a:lnTo>
                    <a:pt x="2508" y="1479"/>
                  </a:lnTo>
                  <a:cubicBezTo>
                    <a:pt x="2514" y="1478"/>
                    <a:pt x="2521" y="1477"/>
                    <a:pt x="2527" y="1475"/>
                  </a:cubicBezTo>
                  <a:lnTo>
                    <a:pt x="2527" y="1475"/>
                  </a:lnTo>
                  <a:cubicBezTo>
                    <a:pt x="2536" y="1473"/>
                    <a:pt x="2544" y="1471"/>
                    <a:pt x="2551" y="1470"/>
                  </a:cubicBezTo>
                  <a:lnTo>
                    <a:pt x="2551" y="1470"/>
                  </a:lnTo>
                  <a:cubicBezTo>
                    <a:pt x="2558" y="1468"/>
                    <a:pt x="2565" y="1466"/>
                    <a:pt x="2570" y="1465"/>
                  </a:cubicBezTo>
                  <a:lnTo>
                    <a:pt x="2570" y="1465"/>
                  </a:lnTo>
                  <a:cubicBezTo>
                    <a:pt x="2579" y="1464"/>
                    <a:pt x="2587" y="1461"/>
                    <a:pt x="2596" y="1459"/>
                  </a:cubicBezTo>
                  <a:lnTo>
                    <a:pt x="2596" y="1459"/>
                  </a:lnTo>
                  <a:cubicBezTo>
                    <a:pt x="2602" y="1457"/>
                    <a:pt x="2608" y="1456"/>
                    <a:pt x="2614" y="1455"/>
                  </a:cubicBezTo>
                  <a:lnTo>
                    <a:pt x="2614" y="1455"/>
                  </a:lnTo>
                  <a:cubicBezTo>
                    <a:pt x="2622" y="1452"/>
                    <a:pt x="2630" y="1450"/>
                    <a:pt x="2639" y="1448"/>
                  </a:cubicBezTo>
                  <a:lnTo>
                    <a:pt x="2639" y="1448"/>
                  </a:lnTo>
                  <a:cubicBezTo>
                    <a:pt x="2645" y="1446"/>
                    <a:pt x="2651" y="1445"/>
                    <a:pt x="2657" y="1443"/>
                  </a:cubicBezTo>
                  <a:lnTo>
                    <a:pt x="2657" y="1443"/>
                  </a:lnTo>
                  <a:cubicBezTo>
                    <a:pt x="2666" y="1441"/>
                    <a:pt x="2675" y="1438"/>
                    <a:pt x="2684" y="1436"/>
                  </a:cubicBezTo>
                  <a:lnTo>
                    <a:pt x="2684" y="1436"/>
                  </a:lnTo>
                  <a:cubicBezTo>
                    <a:pt x="2689" y="1435"/>
                    <a:pt x="2694" y="1433"/>
                    <a:pt x="2699" y="1431"/>
                  </a:cubicBezTo>
                  <a:lnTo>
                    <a:pt x="2699" y="1431"/>
                  </a:lnTo>
                  <a:cubicBezTo>
                    <a:pt x="2710" y="1429"/>
                    <a:pt x="2721" y="1425"/>
                    <a:pt x="2731" y="1422"/>
                  </a:cubicBezTo>
                  <a:lnTo>
                    <a:pt x="2731" y="1422"/>
                  </a:lnTo>
                  <a:cubicBezTo>
                    <a:pt x="2735" y="1421"/>
                    <a:pt x="2738" y="1420"/>
                    <a:pt x="2741" y="1419"/>
                  </a:cubicBezTo>
                  <a:lnTo>
                    <a:pt x="2741" y="1419"/>
                  </a:lnTo>
                  <a:cubicBezTo>
                    <a:pt x="2755" y="1415"/>
                    <a:pt x="2769" y="1411"/>
                    <a:pt x="2783" y="1406"/>
                  </a:cubicBezTo>
                  <a:lnTo>
                    <a:pt x="2783" y="1406"/>
                  </a:lnTo>
                  <a:lnTo>
                    <a:pt x="2784" y="1406"/>
                  </a:lnTo>
                  <a:lnTo>
                    <a:pt x="2784" y="1406"/>
                  </a:lnTo>
                  <a:cubicBezTo>
                    <a:pt x="2784" y="1406"/>
                    <a:pt x="2785" y="1405"/>
                    <a:pt x="2786" y="1405"/>
                  </a:cubicBezTo>
                  <a:lnTo>
                    <a:pt x="2786" y="1405"/>
                  </a:lnTo>
                  <a:cubicBezTo>
                    <a:pt x="2802" y="1400"/>
                    <a:pt x="2817" y="1395"/>
                    <a:pt x="2832" y="1390"/>
                  </a:cubicBezTo>
                  <a:lnTo>
                    <a:pt x="2832" y="1390"/>
                  </a:lnTo>
                  <a:cubicBezTo>
                    <a:pt x="2837" y="1388"/>
                    <a:pt x="2841" y="1386"/>
                    <a:pt x="2846" y="1384"/>
                  </a:cubicBezTo>
                  <a:lnTo>
                    <a:pt x="2846" y="1384"/>
                  </a:lnTo>
                  <a:cubicBezTo>
                    <a:pt x="2858" y="1380"/>
                    <a:pt x="2872" y="1376"/>
                    <a:pt x="2884" y="1371"/>
                  </a:cubicBezTo>
                  <a:lnTo>
                    <a:pt x="2884" y="1371"/>
                  </a:lnTo>
                  <a:cubicBezTo>
                    <a:pt x="2887" y="1369"/>
                    <a:pt x="2891" y="1368"/>
                    <a:pt x="2895" y="1367"/>
                  </a:cubicBezTo>
                  <a:lnTo>
                    <a:pt x="2895" y="1367"/>
                  </a:lnTo>
                  <a:cubicBezTo>
                    <a:pt x="2911" y="1361"/>
                    <a:pt x="2926" y="1355"/>
                    <a:pt x="2942" y="1348"/>
                  </a:cubicBezTo>
                  <a:lnTo>
                    <a:pt x="2942" y="1348"/>
                  </a:lnTo>
                  <a:cubicBezTo>
                    <a:pt x="2946" y="1347"/>
                    <a:pt x="2949" y="1346"/>
                    <a:pt x="2951" y="1344"/>
                  </a:cubicBezTo>
                  <a:lnTo>
                    <a:pt x="2951" y="1344"/>
                  </a:lnTo>
                  <a:cubicBezTo>
                    <a:pt x="2965" y="1339"/>
                    <a:pt x="2977" y="1334"/>
                    <a:pt x="2989" y="1329"/>
                  </a:cubicBezTo>
                  <a:lnTo>
                    <a:pt x="2989" y="1329"/>
                  </a:lnTo>
                  <a:cubicBezTo>
                    <a:pt x="2994" y="1326"/>
                    <a:pt x="2999" y="1324"/>
                    <a:pt x="3003" y="1323"/>
                  </a:cubicBezTo>
                  <a:lnTo>
                    <a:pt x="3003" y="1323"/>
                  </a:lnTo>
                  <a:cubicBezTo>
                    <a:pt x="3016" y="1316"/>
                    <a:pt x="3028" y="1311"/>
                    <a:pt x="3041" y="1305"/>
                  </a:cubicBezTo>
                  <a:lnTo>
                    <a:pt x="3041" y="1305"/>
                  </a:lnTo>
                  <a:cubicBezTo>
                    <a:pt x="3044" y="1304"/>
                    <a:pt x="3046" y="1302"/>
                    <a:pt x="3049" y="1302"/>
                  </a:cubicBezTo>
                  <a:lnTo>
                    <a:pt x="3049" y="1302"/>
                  </a:lnTo>
                  <a:cubicBezTo>
                    <a:pt x="3064" y="1295"/>
                    <a:pt x="3078" y="1287"/>
                    <a:pt x="3093" y="1280"/>
                  </a:cubicBezTo>
                  <a:lnTo>
                    <a:pt x="3093" y="1280"/>
                  </a:lnTo>
                  <a:cubicBezTo>
                    <a:pt x="3097" y="1278"/>
                    <a:pt x="3100" y="1277"/>
                    <a:pt x="3105" y="1274"/>
                  </a:cubicBezTo>
                  <a:lnTo>
                    <a:pt x="3105" y="1274"/>
                  </a:lnTo>
                  <a:cubicBezTo>
                    <a:pt x="3116" y="1269"/>
                    <a:pt x="3127" y="1263"/>
                    <a:pt x="3138" y="1256"/>
                  </a:cubicBezTo>
                  <a:lnTo>
                    <a:pt x="3138" y="1256"/>
                  </a:lnTo>
                  <a:cubicBezTo>
                    <a:pt x="3142" y="1255"/>
                    <a:pt x="3147" y="1252"/>
                    <a:pt x="3150" y="1250"/>
                  </a:cubicBezTo>
                  <a:lnTo>
                    <a:pt x="3150" y="1250"/>
                  </a:lnTo>
                  <a:cubicBezTo>
                    <a:pt x="3165" y="1242"/>
                    <a:pt x="3179" y="1235"/>
                    <a:pt x="3193" y="1226"/>
                  </a:cubicBezTo>
                  <a:lnTo>
                    <a:pt x="3193" y="1226"/>
                  </a:lnTo>
                  <a:cubicBezTo>
                    <a:pt x="3201" y="1221"/>
                    <a:pt x="3208" y="1217"/>
                    <a:pt x="3215" y="1213"/>
                  </a:cubicBezTo>
                  <a:lnTo>
                    <a:pt x="3215" y="1213"/>
                  </a:lnTo>
                  <a:cubicBezTo>
                    <a:pt x="3217" y="1212"/>
                    <a:pt x="3219" y="1210"/>
                    <a:pt x="3220" y="1210"/>
                  </a:cubicBezTo>
                  <a:lnTo>
                    <a:pt x="3220" y="1210"/>
                  </a:lnTo>
                  <a:cubicBezTo>
                    <a:pt x="3226" y="1206"/>
                    <a:pt x="3232" y="1203"/>
                    <a:pt x="3238" y="1199"/>
                  </a:cubicBezTo>
                  <a:lnTo>
                    <a:pt x="3238" y="1199"/>
                  </a:lnTo>
                  <a:cubicBezTo>
                    <a:pt x="3243" y="1196"/>
                    <a:pt x="3248" y="1192"/>
                    <a:pt x="3254" y="1189"/>
                  </a:cubicBezTo>
                  <a:lnTo>
                    <a:pt x="3254" y="1189"/>
                  </a:lnTo>
                  <a:cubicBezTo>
                    <a:pt x="3259" y="1186"/>
                    <a:pt x="3265" y="1182"/>
                    <a:pt x="3270" y="1178"/>
                  </a:cubicBezTo>
                  <a:lnTo>
                    <a:pt x="3270" y="1178"/>
                  </a:lnTo>
                  <a:cubicBezTo>
                    <a:pt x="3275" y="1175"/>
                    <a:pt x="3281" y="1172"/>
                    <a:pt x="3285" y="1168"/>
                  </a:cubicBezTo>
                  <a:lnTo>
                    <a:pt x="3285" y="1168"/>
                  </a:lnTo>
                  <a:cubicBezTo>
                    <a:pt x="3291" y="1165"/>
                    <a:pt x="3296" y="1161"/>
                    <a:pt x="3301" y="1157"/>
                  </a:cubicBezTo>
                  <a:lnTo>
                    <a:pt x="3301" y="1157"/>
                  </a:lnTo>
                  <a:cubicBezTo>
                    <a:pt x="3307" y="1154"/>
                    <a:pt x="3311" y="1150"/>
                    <a:pt x="3316" y="1147"/>
                  </a:cubicBezTo>
                  <a:lnTo>
                    <a:pt x="3316" y="1147"/>
                  </a:lnTo>
                  <a:cubicBezTo>
                    <a:pt x="3321" y="1143"/>
                    <a:pt x="3327" y="1140"/>
                    <a:pt x="3332" y="1135"/>
                  </a:cubicBezTo>
                  <a:lnTo>
                    <a:pt x="3332" y="1135"/>
                  </a:lnTo>
                  <a:cubicBezTo>
                    <a:pt x="3336" y="1132"/>
                    <a:pt x="3341" y="1129"/>
                    <a:pt x="3346" y="1126"/>
                  </a:cubicBezTo>
                  <a:lnTo>
                    <a:pt x="3346" y="1126"/>
                  </a:lnTo>
                  <a:cubicBezTo>
                    <a:pt x="3351" y="1122"/>
                    <a:pt x="3356" y="1118"/>
                    <a:pt x="3361" y="1114"/>
                  </a:cubicBezTo>
                  <a:lnTo>
                    <a:pt x="3361" y="1114"/>
                  </a:lnTo>
                  <a:cubicBezTo>
                    <a:pt x="3365" y="1110"/>
                    <a:pt x="3369" y="1108"/>
                    <a:pt x="3374" y="1104"/>
                  </a:cubicBezTo>
                  <a:lnTo>
                    <a:pt x="3374" y="1104"/>
                  </a:lnTo>
                  <a:cubicBezTo>
                    <a:pt x="3379" y="1100"/>
                    <a:pt x="3384" y="1096"/>
                    <a:pt x="3388" y="1092"/>
                  </a:cubicBezTo>
                  <a:lnTo>
                    <a:pt x="3388" y="1092"/>
                  </a:lnTo>
                  <a:cubicBezTo>
                    <a:pt x="3393" y="1089"/>
                    <a:pt x="3397" y="1085"/>
                    <a:pt x="3402" y="1082"/>
                  </a:cubicBezTo>
                  <a:lnTo>
                    <a:pt x="3402" y="1082"/>
                  </a:lnTo>
                  <a:cubicBezTo>
                    <a:pt x="3407" y="1078"/>
                    <a:pt x="3411" y="1074"/>
                    <a:pt x="3416" y="1069"/>
                  </a:cubicBezTo>
                  <a:lnTo>
                    <a:pt x="3416" y="1069"/>
                  </a:lnTo>
                  <a:cubicBezTo>
                    <a:pt x="3420" y="1066"/>
                    <a:pt x="3424" y="1062"/>
                    <a:pt x="3428" y="1059"/>
                  </a:cubicBezTo>
                  <a:lnTo>
                    <a:pt x="3428" y="1059"/>
                  </a:lnTo>
                  <a:cubicBezTo>
                    <a:pt x="3433" y="1055"/>
                    <a:pt x="3437" y="1051"/>
                    <a:pt x="3442" y="1047"/>
                  </a:cubicBezTo>
                  <a:lnTo>
                    <a:pt x="3442" y="1047"/>
                  </a:lnTo>
                  <a:cubicBezTo>
                    <a:pt x="3445" y="1043"/>
                    <a:pt x="3449" y="1041"/>
                    <a:pt x="3452" y="1038"/>
                  </a:cubicBezTo>
                  <a:lnTo>
                    <a:pt x="3452" y="1038"/>
                  </a:lnTo>
                  <a:cubicBezTo>
                    <a:pt x="3452" y="1037"/>
                    <a:pt x="3453" y="1037"/>
                    <a:pt x="3453" y="1037"/>
                  </a:cubicBezTo>
                  <a:lnTo>
                    <a:pt x="3453" y="1037"/>
                  </a:lnTo>
                  <a:cubicBezTo>
                    <a:pt x="3462" y="1027"/>
                    <a:pt x="3472" y="1019"/>
                    <a:pt x="3481" y="1009"/>
                  </a:cubicBezTo>
                  <a:lnTo>
                    <a:pt x="3481" y="1009"/>
                  </a:lnTo>
                  <a:cubicBezTo>
                    <a:pt x="3484" y="1007"/>
                    <a:pt x="3486" y="1005"/>
                    <a:pt x="3488" y="1002"/>
                  </a:cubicBezTo>
                  <a:lnTo>
                    <a:pt x="3488" y="1002"/>
                  </a:lnTo>
                  <a:cubicBezTo>
                    <a:pt x="3495" y="995"/>
                    <a:pt x="3502" y="988"/>
                    <a:pt x="3509" y="981"/>
                  </a:cubicBezTo>
                  <a:lnTo>
                    <a:pt x="3509" y="981"/>
                  </a:lnTo>
                  <a:cubicBezTo>
                    <a:pt x="3512" y="978"/>
                    <a:pt x="3515" y="975"/>
                    <a:pt x="3517" y="973"/>
                  </a:cubicBezTo>
                  <a:lnTo>
                    <a:pt x="3517" y="973"/>
                  </a:lnTo>
                  <a:cubicBezTo>
                    <a:pt x="3524" y="965"/>
                    <a:pt x="3531" y="957"/>
                    <a:pt x="3538" y="948"/>
                  </a:cubicBezTo>
                  <a:lnTo>
                    <a:pt x="3538" y="948"/>
                  </a:lnTo>
                  <a:cubicBezTo>
                    <a:pt x="3540" y="948"/>
                    <a:pt x="3541" y="946"/>
                    <a:pt x="3543" y="944"/>
                  </a:cubicBezTo>
                  <a:lnTo>
                    <a:pt x="3543" y="944"/>
                  </a:lnTo>
                  <a:cubicBezTo>
                    <a:pt x="3550" y="934"/>
                    <a:pt x="3558" y="925"/>
                    <a:pt x="3566" y="915"/>
                  </a:cubicBezTo>
                  <a:lnTo>
                    <a:pt x="3566" y="915"/>
                  </a:lnTo>
                  <a:cubicBezTo>
                    <a:pt x="3566" y="914"/>
                    <a:pt x="3567" y="914"/>
                    <a:pt x="3568" y="913"/>
                  </a:cubicBezTo>
                  <a:lnTo>
                    <a:pt x="3568" y="913"/>
                  </a:lnTo>
                  <a:cubicBezTo>
                    <a:pt x="3569" y="911"/>
                    <a:pt x="3571" y="908"/>
                    <a:pt x="3573" y="906"/>
                  </a:cubicBezTo>
                  <a:lnTo>
                    <a:pt x="3573" y="906"/>
                  </a:lnTo>
                  <a:cubicBezTo>
                    <a:pt x="3577" y="900"/>
                    <a:pt x="3581" y="895"/>
                    <a:pt x="3585" y="890"/>
                  </a:cubicBezTo>
                  <a:lnTo>
                    <a:pt x="3585" y="890"/>
                  </a:lnTo>
                  <a:cubicBezTo>
                    <a:pt x="3588" y="886"/>
                    <a:pt x="3590" y="883"/>
                    <a:pt x="3593" y="880"/>
                  </a:cubicBezTo>
                  <a:lnTo>
                    <a:pt x="3593" y="880"/>
                  </a:lnTo>
                  <a:cubicBezTo>
                    <a:pt x="3597" y="874"/>
                    <a:pt x="3600" y="869"/>
                    <a:pt x="3604" y="864"/>
                  </a:cubicBezTo>
                  <a:lnTo>
                    <a:pt x="3604" y="864"/>
                  </a:lnTo>
                  <a:cubicBezTo>
                    <a:pt x="3606" y="860"/>
                    <a:pt x="3609" y="856"/>
                    <a:pt x="3611" y="853"/>
                  </a:cubicBezTo>
                  <a:lnTo>
                    <a:pt x="3611" y="853"/>
                  </a:lnTo>
                  <a:cubicBezTo>
                    <a:pt x="3615" y="847"/>
                    <a:pt x="3618" y="842"/>
                    <a:pt x="3622" y="837"/>
                  </a:cubicBezTo>
                  <a:lnTo>
                    <a:pt x="3622" y="837"/>
                  </a:lnTo>
                  <a:cubicBezTo>
                    <a:pt x="3623" y="833"/>
                    <a:pt x="3626" y="830"/>
                    <a:pt x="3628" y="826"/>
                  </a:cubicBezTo>
                  <a:lnTo>
                    <a:pt x="3628" y="826"/>
                  </a:lnTo>
                  <a:cubicBezTo>
                    <a:pt x="3631" y="821"/>
                    <a:pt x="3635" y="814"/>
                    <a:pt x="3638" y="809"/>
                  </a:cubicBezTo>
                  <a:lnTo>
                    <a:pt x="3638" y="809"/>
                  </a:lnTo>
                  <a:cubicBezTo>
                    <a:pt x="3640" y="807"/>
                    <a:pt x="3642" y="804"/>
                    <a:pt x="3643" y="801"/>
                  </a:cubicBezTo>
                  <a:lnTo>
                    <a:pt x="3643" y="801"/>
                  </a:lnTo>
                  <a:lnTo>
                    <a:pt x="3643" y="800"/>
                  </a:lnTo>
                  <a:lnTo>
                    <a:pt x="3643" y="800"/>
                  </a:lnTo>
                  <a:cubicBezTo>
                    <a:pt x="3647" y="794"/>
                    <a:pt x="3650" y="789"/>
                    <a:pt x="3652" y="784"/>
                  </a:cubicBezTo>
                  <a:lnTo>
                    <a:pt x="3652" y="784"/>
                  </a:lnTo>
                  <a:cubicBezTo>
                    <a:pt x="3654" y="780"/>
                    <a:pt x="3656" y="778"/>
                    <a:pt x="3657" y="774"/>
                  </a:cubicBezTo>
                  <a:lnTo>
                    <a:pt x="3657" y="774"/>
                  </a:lnTo>
                  <a:cubicBezTo>
                    <a:pt x="3661" y="768"/>
                    <a:pt x="3664" y="762"/>
                    <a:pt x="3666" y="756"/>
                  </a:cubicBezTo>
                  <a:lnTo>
                    <a:pt x="3666" y="756"/>
                  </a:lnTo>
                  <a:cubicBezTo>
                    <a:pt x="3668" y="754"/>
                    <a:pt x="3669" y="751"/>
                    <a:pt x="3671" y="748"/>
                  </a:cubicBezTo>
                  <a:lnTo>
                    <a:pt x="3671" y="748"/>
                  </a:lnTo>
                  <a:cubicBezTo>
                    <a:pt x="3674" y="740"/>
                    <a:pt x="3678" y="731"/>
                    <a:pt x="3682" y="722"/>
                  </a:cubicBezTo>
                  <a:lnTo>
                    <a:pt x="3682" y="722"/>
                  </a:lnTo>
                  <a:cubicBezTo>
                    <a:pt x="3682" y="721"/>
                    <a:pt x="3682" y="719"/>
                    <a:pt x="3684" y="719"/>
                  </a:cubicBezTo>
                  <a:lnTo>
                    <a:pt x="3684" y="719"/>
                  </a:lnTo>
                  <a:cubicBezTo>
                    <a:pt x="3686" y="711"/>
                    <a:pt x="3689" y="704"/>
                    <a:pt x="3692" y="697"/>
                  </a:cubicBezTo>
                  <a:lnTo>
                    <a:pt x="3692" y="697"/>
                  </a:lnTo>
                  <a:cubicBezTo>
                    <a:pt x="3692" y="696"/>
                    <a:pt x="3692" y="696"/>
                    <a:pt x="3692" y="696"/>
                  </a:cubicBezTo>
                  <a:lnTo>
                    <a:pt x="3692" y="696"/>
                  </a:lnTo>
                  <a:cubicBezTo>
                    <a:pt x="3694" y="692"/>
                    <a:pt x="3695" y="689"/>
                    <a:pt x="3696" y="685"/>
                  </a:cubicBezTo>
                  <a:lnTo>
                    <a:pt x="3696" y="685"/>
                  </a:lnTo>
                  <a:cubicBezTo>
                    <a:pt x="3697" y="681"/>
                    <a:pt x="3699" y="676"/>
                    <a:pt x="3701" y="671"/>
                  </a:cubicBezTo>
                  <a:lnTo>
                    <a:pt x="3701" y="671"/>
                  </a:lnTo>
                  <a:cubicBezTo>
                    <a:pt x="3703" y="667"/>
                    <a:pt x="3703" y="663"/>
                    <a:pt x="3704" y="659"/>
                  </a:cubicBezTo>
                  <a:lnTo>
                    <a:pt x="3704" y="659"/>
                  </a:lnTo>
                  <a:cubicBezTo>
                    <a:pt x="3706" y="655"/>
                    <a:pt x="3708" y="650"/>
                    <a:pt x="3710" y="645"/>
                  </a:cubicBezTo>
                  <a:lnTo>
                    <a:pt x="3710" y="645"/>
                  </a:lnTo>
                  <a:cubicBezTo>
                    <a:pt x="3710" y="641"/>
                    <a:pt x="3711" y="637"/>
                    <a:pt x="3712" y="633"/>
                  </a:cubicBezTo>
                  <a:lnTo>
                    <a:pt x="3712" y="633"/>
                  </a:lnTo>
                  <a:cubicBezTo>
                    <a:pt x="3714" y="629"/>
                    <a:pt x="3715" y="624"/>
                    <a:pt x="3717" y="619"/>
                  </a:cubicBezTo>
                  <a:lnTo>
                    <a:pt x="3717" y="619"/>
                  </a:lnTo>
                  <a:cubicBezTo>
                    <a:pt x="3717" y="615"/>
                    <a:pt x="3718" y="610"/>
                    <a:pt x="3719" y="607"/>
                  </a:cubicBezTo>
                  <a:lnTo>
                    <a:pt x="3719" y="607"/>
                  </a:lnTo>
                  <a:cubicBezTo>
                    <a:pt x="3720" y="602"/>
                    <a:pt x="3721" y="598"/>
                    <a:pt x="3722" y="593"/>
                  </a:cubicBezTo>
                  <a:lnTo>
                    <a:pt x="3722" y="593"/>
                  </a:lnTo>
                  <a:cubicBezTo>
                    <a:pt x="3722" y="592"/>
                    <a:pt x="3723" y="592"/>
                    <a:pt x="3723" y="591"/>
                  </a:cubicBezTo>
                  <a:lnTo>
                    <a:pt x="3723" y="591"/>
                  </a:lnTo>
                  <a:cubicBezTo>
                    <a:pt x="3724" y="587"/>
                    <a:pt x="3724" y="585"/>
                    <a:pt x="3724" y="581"/>
                  </a:cubicBezTo>
                  <a:lnTo>
                    <a:pt x="3724" y="581"/>
                  </a:lnTo>
                  <a:cubicBezTo>
                    <a:pt x="3725" y="577"/>
                    <a:pt x="3726" y="571"/>
                    <a:pt x="3727" y="566"/>
                  </a:cubicBezTo>
                  <a:lnTo>
                    <a:pt x="3727" y="566"/>
                  </a:lnTo>
                  <a:cubicBezTo>
                    <a:pt x="3728" y="563"/>
                    <a:pt x="3728" y="558"/>
                    <a:pt x="3729" y="555"/>
                  </a:cubicBezTo>
                  <a:lnTo>
                    <a:pt x="3729" y="555"/>
                  </a:lnTo>
                  <a:cubicBezTo>
                    <a:pt x="3730" y="550"/>
                    <a:pt x="3730" y="545"/>
                    <a:pt x="3731" y="540"/>
                  </a:cubicBezTo>
                  <a:lnTo>
                    <a:pt x="3731" y="540"/>
                  </a:lnTo>
                  <a:cubicBezTo>
                    <a:pt x="3731" y="537"/>
                    <a:pt x="3731" y="532"/>
                    <a:pt x="3732" y="528"/>
                  </a:cubicBezTo>
                  <a:lnTo>
                    <a:pt x="3732" y="528"/>
                  </a:lnTo>
                  <a:cubicBezTo>
                    <a:pt x="3732" y="524"/>
                    <a:pt x="3733" y="519"/>
                    <a:pt x="3733" y="514"/>
                  </a:cubicBezTo>
                  <a:lnTo>
                    <a:pt x="3733" y="514"/>
                  </a:lnTo>
                  <a:cubicBezTo>
                    <a:pt x="3733" y="510"/>
                    <a:pt x="3734" y="506"/>
                    <a:pt x="3734" y="502"/>
                  </a:cubicBezTo>
                  <a:lnTo>
                    <a:pt x="3734" y="502"/>
                  </a:lnTo>
                  <a:cubicBezTo>
                    <a:pt x="3734" y="497"/>
                    <a:pt x="3735" y="492"/>
                    <a:pt x="3735" y="488"/>
                  </a:cubicBezTo>
                  <a:lnTo>
                    <a:pt x="3735" y="488"/>
                  </a:lnTo>
                  <a:cubicBezTo>
                    <a:pt x="3735" y="486"/>
                    <a:pt x="3735" y="485"/>
                    <a:pt x="3735" y="483"/>
                  </a:cubicBezTo>
                  <a:lnTo>
                    <a:pt x="3735" y="483"/>
                  </a:lnTo>
                  <a:cubicBezTo>
                    <a:pt x="3735" y="478"/>
                    <a:pt x="3735" y="472"/>
                    <a:pt x="3735" y="467"/>
                  </a:cubicBezTo>
                  <a:lnTo>
                    <a:pt x="3737" y="10"/>
                  </a:lnTo>
                  <a:lnTo>
                    <a:pt x="3737" y="10"/>
                  </a:lnTo>
                  <a:cubicBezTo>
                    <a:pt x="3737" y="17"/>
                    <a:pt x="3737" y="24"/>
                    <a:pt x="3736" y="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545A2F-7AA2-42A8-BBD0-4B9FB5682018}"/>
              </a:ext>
            </a:extLst>
          </p:cNvPr>
          <p:cNvGrpSpPr/>
          <p:nvPr/>
        </p:nvGrpSpPr>
        <p:grpSpPr>
          <a:xfrm>
            <a:off x="13978064" y="7361546"/>
            <a:ext cx="2211937" cy="4292627"/>
            <a:chOff x="13978064" y="7361546"/>
            <a:chExt cx="2211937" cy="4292627"/>
          </a:xfrm>
        </p:grpSpPr>
        <p:sp>
          <p:nvSpPr>
            <p:cNvPr id="59" name="Line 34">
              <a:extLst>
                <a:ext uri="{FF2B5EF4-FFF2-40B4-BE49-F238E27FC236}">
                  <a16:creationId xmlns:a16="http://schemas.microsoft.com/office/drawing/2014/main" id="{066FC3BC-A12E-4237-A49D-033115DDEA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82103" y="9623668"/>
              <a:ext cx="0" cy="1818192"/>
            </a:xfrm>
            <a:prstGeom prst="line">
              <a:avLst/>
            </a:prstGeom>
            <a:noFill/>
            <a:ln w="2540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EF87D882-80BB-4A55-9771-774122A61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9787" y="11229543"/>
              <a:ext cx="424630" cy="424630"/>
            </a:xfrm>
            <a:custGeom>
              <a:avLst/>
              <a:gdLst>
                <a:gd name="T0" fmla="*/ 0 w 483"/>
                <a:gd name="T1" fmla="*/ 242 h 483"/>
                <a:gd name="T2" fmla="*/ 0 w 483"/>
                <a:gd name="T3" fmla="*/ 242 h 483"/>
                <a:gd name="T4" fmla="*/ 241 w 483"/>
                <a:gd name="T5" fmla="*/ 0 h 483"/>
                <a:gd name="T6" fmla="*/ 241 w 483"/>
                <a:gd name="T7" fmla="*/ 0 h 483"/>
                <a:gd name="T8" fmla="*/ 482 w 483"/>
                <a:gd name="T9" fmla="*/ 242 h 483"/>
                <a:gd name="T10" fmla="*/ 482 w 483"/>
                <a:gd name="T11" fmla="*/ 242 h 483"/>
                <a:gd name="T12" fmla="*/ 241 w 483"/>
                <a:gd name="T13" fmla="*/ 482 h 483"/>
                <a:gd name="T14" fmla="*/ 241 w 483"/>
                <a:gd name="T15" fmla="*/ 482 h 483"/>
                <a:gd name="T16" fmla="*/ 0 w 483"/>
                <a:gd name="T17" fmla="*/ 24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3" h="483">
                  <a:moveTo>
                    <a:pt x="0" y="242"/>
                  </a:moveTo>
                  <a:lnTo>
                    <a:pt x="0" y="242"/>
                  </a:lnTo>
                  <a:cubicBezTo>
                    <a:pt x="0" y="109"/>
                    <a:pt x="108" y="0"/>
                    <a:pt x="241" y="0"/>
                  </a:cubicBezTo>
                  <a:lnTo>
                    <a:pt x="241" y="0"/>
                  </a:lnTo>
                  <a:cubicBezTo>
                    <a:pt x="374" y="0"/>
                    <a:pt x="482" y="109"/>
                    <a:pt x="482" y="242"/>
                  </a:cubicBezTo>
                  <a:lnTo>
                    <a:pt x="482" y="242"/>
                  </a:lnTo>
                  <a:cubicBezTo>
                    <a:pt x="482" y="374"/>
                    <a:pt x="374" y="482"/>
                    <a:pt x="241" y="482"/>
                  </a:cubicBezTo>
                  <a:lnTo>
                    <a:pt x="241" y="482"/>
                  </a:lnTo>
                  <a:cubicBezTo>
                    <a:pt x="108" y="482"/>
                    <a:pt x="0" y="374"/>
                    <a:pt x="0" y="24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1" name="Freeform 36">
              <a:extLst>
                <a:ext uri="{FF2B5EF4-FFF2-40B4-BE49-F238E27FC236}">
                  <a16:creationId xmlns:a16="http://schemas.microsoft.com/office/drawing/2014/main" id="{78C28897-D17D-4B3A-AA43-22234C9D0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8064" y="7361546"/>
              <a:ext cx="2211937" cy="2262122"/>
            </a:xfrm>
            <a:custGeom>
              <a:avLst/>
              <a:gdLst>
                <a:gd name="T0" fmla="*/ 2 w 2525"/>
                <a:gd name="T1" fmla="*/ 1295 h 2584"/>
                <a:gd name="T2" fmla="*/ 14 w 2525"/>
                <a:gd name="T3" fmla="*/ 1180 h 2584"/>
                <a:gd name="T4" fmla="*/ 30 w 2525"/>
                <a:gd name="T5" fmla="*/ 1101 h 2584"/>
                <a:gd name="T6" fmla="*/ 56 w 2525"/>
                <a:gd name="T7" fmla="*/ 1004 h 2584"/>
                <a:gd name="T8" fmla="*/ 109 w 2525"/>
                <a:gd name="T9" fmla="*/ 869 h 2584"/>
                <a:gd name="T10" fmla="*/ 138 w 2525"/>
                <a:gd name="T11" fmla="*/ 810 h 2584"/>
                <a:gd name="T12" fmla="*/ 177 w 2525"/>
                <a:gd name="T13" fmla="*/ 742 h 2584"/>
                <a:gd name="T14" fmla="*/ 228 w 2525"/>
                <a:gd name="T15" fmla="*/ 665 h 2584"/>
                <a:gd name="T16" fmla="*/ 273 w 2525"/>
                <a:gd name="T17" fmla="*/ 608 h 2584"/>
                <a:gd name="T18" fmla="*/ 316 w 2525"/>
                <a:gd name="T19" fmla="*/ 557 h 2584"/>
                <a:gd name="T20" fmla="*/ 394 w 2525"/>
                <a:gd name="T21" fmla="*/ 479 h 2584"/>
                <a:gd name="T22" fmla="*/ 478 w 2525"/>
                <a:gd name="T23" fmla="*/ 410 h 2584"/>
                <a:gd name="T24" fmla="*/ 537 w 2525"/>
                <a:gd name="T25" fmla="*/ 367 h 2584"/>
                <a:gd name="T26" fmla="*/ 609 w 2525"/>
                <a:gd name="T27" fmla="*/ 321 h 2584"/>
                <a:gd name="T28" fmla="*/ 669 w 2525"/>
                <a:gd name="T29" fmla="*/ 287 h 2584"/>
                <a:gd name="T30" fmla="*/ 765 w 2525"/>
                <a:gd name="T31" fmla="*/ 243 h 2584"/>
                <a:gd name="T32" fmla="*/ 856 w 2525"/>
                <a:gd name="T33" fmla="*/ 210 h 2584"/>
                <a:gd name="T34" fmla="*/ 940 w 2525"/>
                <a:gd name="T35" fmla="*/ 186 h 2584"/>
                <a:gd name="T36" fmla="*/ 1104 w 2525"/>
                <a:gd name="T37" fmla="*/ 154 h 2584"/>
                <a:gd name="T38" fmla="*/ 1298 w 2525"/>
                <a:gd name="T39" fmla="*/ 146 h 2584"/>
                <a:gd name="T40" fmla="*/ 1414 w 2525"/>
                <a:gd name="T41" fmla="*/ 154 h 2584"/>
                <a:gd name="T42" fmla="*/ 1512 w 2525"/>
                <a:gd name="T43" fmla="*/ 169 h 2584"/>
                <a:gd name="T44" fmla="*/ 1593 w 2525"/>
                <a:gd name="T45" fmla="*/ 187 h 2584"/>
                <a:gd name="T46" fmla="*/ 1683 w 2525"/>
                <a:gd name="T47" fmla="*/ 215 h 2584"/>
                <a:gd name="T48" fmla="*/ 1787 w 2525"/>
                <a:gd name="T49" fmla="*/ 255 h 2584"/>
                <a:gd name="T50" fmla="*/ 2078 w 2525"/>
                <a:gd name="T51" fmla="*/ 435 h 2584"/>
                <a:gd name="T52" fmla="*/ 2109 w 2525"/>
                <a:gd name="T53" fmla="*/ 460 h 2584"/>
                <a:gd name="T54" fmla="*/ 2223 w 2525"/>
                <a:gd name="T55" fmla="*/ 574 h 2584"/>
                <a:gd name="T56" fmla="*/ 2298 w 2525"/>
                <a:gd name="T57" fmla="*/ 667 h 2584"/>
                <a:gd name="T58" fmla="*/ 2344 w 2525"/>
                <a:gd name="T59" fmla="*/ 738 h 2584"/>
                <a:gd name="T60" fmla="*/ 2378 w 2525"/>
                <a:gd name="T61" fmla="*/ 795 h 2584"/>
                <a:gd name="T62" fmla="*/ 2411 w 2525"/>
                <a:gd name="T63" fmla="*/ 860 h 2584"/>
                <a:gd name="T64" fmla="*/ 2501 w 2525"/>
                <a:gd name="T65" fmla="*/ 1134 h 2584"/>
                <a:gd name="T66" fmla="*/ 2524 w 2525"/>
                <a:gd name="T67" fmla="*/ 1194 h 2584"/>
                <a:gd name="T68" fmla="*/ 2517 w 2525"/>
                <a:gd name="T69" fmla="*/ 1091 h 2584"/>
                <a:gd name="T70" fmla="*/ 2489 w 2525"/>
                <a:gd name="T71" fmla="*/ 933 h 2584"/>
                <a:gd name="T72" fmla="*/ 2451 w 2525"/>
                <a:gd name="T73" fmla="*/ 809 h 2584"/>
                <a:gd name="T74" fmla="*/ 2418 w 2525"/>
                <a:gd name="T75" fmla="*/ 731 h 2584"/>
                <a:gd name="T76" fmla="*/ 2365 w 2525"/>
                <a:gd name="T77" fmla="*/ 627 h 2584"/>
                <a:gd name="T78" fmla="*/ 2299 w 2525"/>
                <a:gd name="T79" fmla="*/ 524 h 2584"/>
                <a:gd name="T80" fmla="*/ 2145 w 2525"/>
                <a:gd name="T81" fmla="*/ 347 h 2584"/>
                <a:gd name="T82" fmla="*/ 2039 w 2525"/>
                <a:gd name="T83" fmla="*/ 258 h 2584"/>
                <a:gd name="T84" fmla="*/ 1886 w 2525"/>
                <a:gd name="T85" fmla="*/ 159 h 2584"/>
                <a:gd name="T86" fmla="*/ 1739 w 2525"/>
                <a:gd name="T87" fmla="*/ 89 h 2584"/>
                <a:gd name="T88" fmla="*/ 1581 w 2525"/>
                <a:gd name="T89" fmla="*/ 39 h 2584"/>
                <a:gd name="T90" fmla="*/ 1462 w 2525"/>
                <a:gd name="T91" fmla="*/ 14 h 2584"/>
                <a:gd name="T92" fmla="*/ 1339 w 2525"/>
                <a:gd name="T93" fmla="*/ 1 h 2584"/>
                <a:gd name="T94" fmla="*/ 1212 w 2525"/>
                <a:gd name="T95" fmla="*/ 0 h 2584"/>
                <a:gd name="T96" fmla="*/ 997 w 2525"/>
                <a:gd name="T97" fmla="*/ 26 h 2584"/>
                <a:gd name="T98" fmla="*/ 869 w 2525"/>
                <a:gd name="T99" fmla="*/ 60 h 2584"/>
                <a:gd name="T100" fmla="*/ 769 w 2525"/>
                <a:gd name="T101" fmla="*/ 96 h 2584"/>
                <a:gd name="T102" fmla="*/ 669 w 2525"/>
                <a:gd name="T103" fmla="*/ 141 h 2584"/>
                <a:gd name="T104" fmla="*/ 546 w 2525"/>
                <a:gd name="T105" fmla="*/ 214 h 2584"/>
                <a:gd name="T106" fmla="*/ 454 w 2525"/>
                <a:gd name="T107" fmla="*/ 281 h 2584"/>
                <a:gd name="T108" fmla="*/ 347 w 2525"/>
                <a:gd name="T109" fmla="*/ 379 h 2584"/>
                <a:gd name="T110" fmla="*/ 273 w 2525"/>
                <a:gd name="T111" fmla="*/ 462 h 2584"/>
                <a:gd name="T112" fmla="*/ 188 w 2525"/>
                <a:gd name="T113" fmla="*/ 578 h 2584"/>
                <a:gd name="T114" fmla="*/ 123 w 2525"/>
                <a:gd name="T115" fmla="*/ 692 h 2584"/>
                <a:gd name="T116" fmla="*/ 69 w 2525"/>
                <a:gd name="T117" fmla="*/ 820 h 2584"/>
                <a:gd name="T118" fmla="*/ 34 w 2525"/>
                <a:gd name="T119" fmla="*/ 934 h 2584"/>
                <a:gd name="T120" fmla="*/ 8 w 2525"/>
                <a:gd name="T121" fmla="*/ 1079 h 2584"/>
                <a:gd name="T122" fmla="*/ 0 w 2525"/>
                <a:gd name="T123" fmla="*/ 1364 h 2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5" h="2584">
                  <a:moveTo>
                    <a:pt x="2523" y="1322"/>
                  </a:moveTo>
                  <a:lnTo>
                    <a:pt x="2523" y="1322"/>
                  </a:lnTo>
                  <a:cubicBezTo>
                    <a:pt x="2523" y="1324"/>
                    <a:pt x="2523" y="1326"/>
                    <a:pt x="2523" y="1328"/>
                  </a:cubicBezTo>
                  <a:lnTo>
                    <a:pt x="2523" y="1328"/>
                  </a:lnTo>
                  <a:lnTo>
                    <a:pt x="2523" y="1328"/>
                  </a:lnTo>
                  <a:cubicBezTo>
                    <a:pt x="2523" y="1326"/>
                    <a:pt x="2523" y="1324"/>
                    <a:pt x="2523" y="1322"/>
                  </a:cubicBezTo>
                  <a:close/>
                  <a:moveTo>
                    <a:pt x="0" y="1330"/>
                  </a:moveTo>
                  <a:lnTo>
                    <a:pt x="0" y="1330"/>
                  </a:lnTo>
                  <a:cubicBezTo>
                    <a:pt x="1" y="1327"/>
                    <a:pt x="1" y="1324"/>
                    <a:pt x="1" y="1321"/>
                  </a:cubicBezTo>
                  <a:lnTo>
                    <a:pt x="1" y="1321"/>
                  </a:lnTo>
                  <a:cubicBezTo>
                    <a:pt x="1" y="1324"/>
                    <a:pt x="1" y="1327"/>
                    <a:pt x="0" y="1330"/>
                  </a:cubicBezTo>
                  <a:close/>
                  <a:moveTo>
                    <a:pt x="3" y="1284"/>
                  </a:moveTo>
                  <a:lnTo>
                    <a:pt x="3" y="1284"/>
                  </a:lnTo>
                  <a:cubicBezTo>
                    <a:pt x="3" y="1287"/>
                    <a:pt x="2" y="1291"/>
                    <a:pt x="2" y="1295"/>
                  </a:cubicBezTo>
                  <a:lnTo>
                    <a:pt x="2" y="1295"/>
                  </a:lnTo>
                  <a:lnTo>
                    <a:pt x="2" y="1295"/>
                  </a:lnTo>
                  <a:cubicBezTo>
                    <a:pt x="2" y="1291"/>
                    <a:pt x="3" y="1287"/>
                    <a:pt x="3" y="1284"/>
                  </a:cubicBezTo>
                  <a:close/>
                  <a:moveTo>
                    <a:pt x="5" y="1247"/>
                  </a:moveTo>
                  <a:lnTo>
                    <a:pt x="5" y="1247"/>
                  </a:lnTo>
                  <a:cubicBezTo>
                    <a:pt x="5" y="1250"/>
                    <a:pt x="5" y="1253"/>
                    <a:pt x="5" y="1254"/>
                  </a:cubicBezTo>
                  <a:lnTo>
                    <a:pt x="5" y="1254"/>
                  </a:lnTo>
                  <a:cubicBezTo>
                    <a:pt x="5" y="1253"/>
                    <a:pt x="5" y="1250"/>
                    <a:pt x="5" y="1247"/>
                  </a:cubicBezTo>
                  <a:close/>
                  <a:moveTo>
                    <a:pt x="10" y="1213"/>
                  </a:moveTo>
                  <a:lnTo>
                    <a:pt x="10" y="1213"/>
                  </a:lnTo>
                  <a:lnTo>
                    <a:pt x="10" y="1213"/>
                  </a:lnTo>
                  <a:cubicBezTo>
                    <a:pt x="9" y="1217"/>
                    <a:pt x="9" y="1221"/>
                    <a:pt x="8" y="1225"/>
                  </a:cubicBezTo>
                  <a:lnTo>
                    <a:pt x="8" y="1225"/>
                  </a:lnTo>
                  <a:lnTo>
                    <a:pt x="8" y="1225"/>
                  </a:lnTo>
                  <a:cubicBezTo>
                    <a:pt x="9" y="1221"/>
                    <a:pt x="9" y="1217"/>
                    <a:pt x="10" y="1213"/>
                  </a:cubicBezTo>
                  <a:close/>
                  <a:moveTo>
                    <a:pt x="14" y="1180"/>
                  </a:moveTo>
                  <a:lnTo>
                    <a:pt x="14" y="1180"/>
                  </a:lnTo>
                  <a:lnTo>
                    <a:pt x="14" y="1180"/>
                  </a:lnTo>
                  <a:cubicBezTo>
                    <a:pt x="14" y="1182"/>
                    <a:pt x="14" y="1184"/>
                    <a:pt x="13" y="1187"/>
                  </a:cubicBezTo>
                  <a:lnTo>
                    <a:pt x="13" y="1187"/>
                  </a:lnTo>
                  <a:lnTo>
                    <a:pt x="13" y="1187"/>
                  </a:lnTo>
                  <a:lnTo>
                    <a:pt x="13" y="1187"/>
                  </a:lnTo>
                  <a:cubicBezTo>
                    <a:pt x="14" y="1184"/>
                    <a:pt x="14" y="1182"/>
                    <a:pt x="14" y="1180"/>
                  </a:cubicBezTo>
                  <a:close/>
                  <a:moveTo>
                    <a:pt x="30" y="1101"/>
                  </a:moveTo>
                  <a:lnTo>
                    <a:pt x="30" y="1101"/>
                  </a:lnTo>
                  <a:lnTo>
                    <a:pt x="30" y="1101"/>
                  </a:lnTo>
                  <a:lnTo>
                    <a:pt x="30" y="1101"/>
                  </a:lnTo>
                  <a:cubicBezTo>
                    <a:pt x="29" y="1106"/>
                    <a:pt x="28" y="1110"/>
                    <a:pt x="27" y="1113"/>
                  </a:cubicBezTo>
                  <a:lnTo>
                    <a:pt x="27" y="1113"/>
                  </a:lnTo>
                  <a:lnTo>
                    <a:pt x="27" y="1113"/>
                  </a:lnTo>
                  <a:cubicBezTo>
                    <a:pt x="28" y="1110"/>
                    <a:pt x="29" y="1106"/>
                    <a:pt x="30" y="1101"/>
                  </a:cubicBezTo>
                  <a:close/>
                  <a:moveTo>
                    <a:pt x="46" y="1036"/>
                  </a:moveTo>
                  <a:lnTo>
                    <a:pt x="46" y="1036"/>
                  </a:lnTo>
                  <a:lnTo>
                    <a:pt x="46" y="1036"/>
                  </a:lnTo>
                  <a:lnTo>
                    <a:pt x="46" y="1036"/>
                  </a:lnTo>
                  <a:cubicBezTo>
                    <a:pt x="45" y="1039"/>
                    <a:pt x="44" y="1044"/>
                    <a:pt x="43" y="1047"/>
                  </a:cubicBezTo>
                  <a:lnTo>
                    <a:pt x="43" y="1047"/>
                  </a:lnTo>
                  <a:lnTo>
                    <a:pt x="43" y="1047"/>
                  </a:lnTo>
                  <a:lnTo>
                    <a:pt x="43" y="1047"/>
                  </a:lnTo>
                  <a:cubicBezTo>
                    <a:pt x="44" y="1044"/>
                    <a:pt x="45" y="1039"/>
                    <a:pt x="46" y="1036"/>
                  </a:cubicBezTo>
                  <a:close/>
                  <a:moveTo>
                    <a:pt x="56" y="1004"/>
                  </a:moveTo>
                  <a:lnTo>
                    <a:pt x="56" y="1004"/>
                  </a:lnTo>
                  <a:lnTo>
                    <a:pt x="56" y="1004"/>
                  </a:lnTo>
                  <a:cubicBezTo>
                    <a:pt x="55" y="1007"/>
                    <a:pt x="55" y="1009"/>
                    <a:pt x="54" y="1011"/>
                  </a:cubicBezTo>
                  <a:lnTo>
                    <a:pt x="54" y="1011"/>
                  </a:lnTo>
                  <a:cubicBezTo>
                    <a:pt x="55" y="1009"/>
                    <a:pt x="55" y="1007"/>
                    <a:pt x="56" y="1004"/>
                  </a:cubicBezTo>
                  <a:close/>
                  <a:moveTo>
                    <a:pt x="69" y="966"/>
                  </a:moveTo>
                  <a:lnTo>
                    <a:pt x="69" y="966"/>
                  </a:lnTo>
                  <a:lnTo>
                    <a:pt x="69" y="967"/>
                  </a:lnTo>
                  <a:lnTo>
                    <a:pt x="69" y="967"/>
                  </a:lnTo>
                  <a:cubicBezTo>
                    <a:pt x="69" y="967"/>
                    <a:pt x="69" y="967"/>
                    <a:pt x="69" y="966"/>
                  </a:cubicBezTo>
                  <a:close/>
                  <a:moveTo>
                    <a:pt x="82" y="930"/>
                  </a:moveTo>
                  <a:lnTo>
                    <a:pt x="82" y="930"/>
                  </a:lnTo>
                  <a:lnTo>
                    <a:pt x="82" y="930"/>
                  </a:lnTo>
                  <a:lnTo>
                    <a:pt x="82" y="930"/>
                  </a:lnTo>
                  <a:cubicBezTo>
                    <a:pt x="81" y="933"/>
                    <a:pt x="80" y="936"/>
                    <a:pt x="79" y="939"/>
                  </a:cubicBezTo>
                  <a:lnTo>
                    <a:pt x="82" y="930"/>
                  </a:lnTo>
                  <a:close/>
                  <a:moveTo>
                    <a:pt x="109" y="869"/>
                  </a:moveTo>
                  <a:lnTo>
                    <a:pt x="109" y="869"/>
                  </a:lnTo>
                  <a:lnTo>
                    <a:pt x="109" y="869"/>
                  </a:lnTo>
                  <a:lnTo>
                    <a:pt x="109" y="869"/>
                  </a:lnTo>
                  <a:cubicBezTo>
                    <a:pt x="107" y="872"/>
                    <a:pt x="105" y="876"/>
                    <a:pt x="104" y="880"/>
                  </a:cubicBezTo>
                  <a:lnTo>
                    <a:pt x="104" y="880"/>
                  </a:lnTo>
                  <a:cubicBezTo>
                    <a:pt x="104" y="879"/>
                    <a:pt x="104" y="879"/>
                    <a:pt x="104" y="879"/>
                  </a:cubicBezTo>
                  <a:lnTo>
                    <a:pt x="104" y="879"/>
                  </a:lnTo>
                  <a:cubicBezTo>
                    <a:pt x="105" y="876"/>
                    <a:pt x="107" y="872"/>
                    <a:pt x="109" y="869"/>
                  </a:cubicBezTo>
                  <a:close/>
                  <a:moveTo>
                    <a:pt x="123" y="838"/>
                  </a:moveTo>
                  <a:lnTo>
                    <a:pt x="123" y="838"/>
                  </a:lnTo>
                  <a:lnTo>
                    <a:pt x="123" y="838"/>
                  </a:lnTo>
                  <a:lnTo>
                    <a:pt x="123" y="838"/>
                  </a:lnTo>
                  <a:cubicBezTo>
                    <a:pt x="121" y="842"/>
                    <a:pt x="120" y="845"/>
                    <a:pt x="118" y="848"/>
                  </a:cubicBezTo>
                  <a:lnTo>
                    <a:pt x="118" y="848"/>
                  </a:lnTo>
                  <a:lnTo>
                    <a:pt x="118" y="848"/>
                  </a:lnTo>
                  <a:lnTo>
                    <a:pt x="118" y="848"/>
                  </a:lnTo>
                  <a:cubicBezTo>
                    <a:pt x="120" y="845"/>
                    <a:pt x="121" y="842"/>
                    <a:pt x="123" y="838"/>
                  </a:cubicBez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lnTo>
                    <a:pt x="123" y="838"/>
                  </a:lnTo>
                  <a:close/>
                  <a:moveTo>
                    <a:pt x="171" y="752"/>
                  </a:moveTo>
                  <a:lnTo>
                    <a:pt x="171" y="752"/>
                  </a:lnTo>
                  <a:cubicBezTo>
                    <a:pt x="172" y="749"/>
                    <a:pt x="175" y="745"/>
                    <a:pt x="177" y="742"/>
                  </a:cubicBezTo>
                  <a:lnTo>
                    <a:pt x="177" y="742"/>
                  </a:lnTo>
                  <a:lnTo>
                    <a:pt x="177" y="742"/>
                  </a:lnTo>
                  <a:lnTo>
                    <a:pt x="177" y="742"/>
                  </a:lnTo>
                  <a:cubicBezTo>
                    <a:pt x="175" y="745"/>
                    <a:pt x="172" y="749"/>
                    <a:pt x="171" y="752"/>
                  </a:cubicBezTo>
                  <a:close/>
                  <a:moveTo>
                    <a:pt x="188" y="724"/>
                  </a:moveTo>
                  <a:lnTo>
                    <a:pt x="188" y="724"/>
                  </a:lnTo>
                  <a:cubicBezTo>
                    <a:pt x="190" y="721"/>
                    <a:pt x="192" y="717"/>
                    <a:pt x="194" y="714"/>
                  </a:cubicBezTo>
                  <a:lnTo>
                    <a:pt x="194" y="714"/>
                  </a:lnTo>
                  <a:cubicBezTo>
                    <a:pt x="192" y="717"/>
                    <a:pt x="190" y="721"/>
                    <a:pt x="188" y="724"/>
                  </a:cubicBezTo>
                  <a:close/>
                  <a:moveTo>
                    <a:pt x="213" y="686"/>
                  </a:moveTo>
                  <a:lnTo>
                    <a:pt x="213" y="686"/>
                  </a:lnTo>
                  <a:cubicBezTo>
                    <a:pt x="211" y="690"/>
                    <a:pt x="209" y="692"/>
                    <a:pt x="207" y="696"/>
                  </a:cubicBezTo>
                  <a:lnTo>
                    <a:pt x="207" y="696"/>
                  </a:lnTo>
                  <a:cubicBezTo>
                    <a:pt x="209" y="692"/>
                    <a:pt x="211" y="690"/>
                    <a:pt x="213" y="686"/>
                  </a:cubicBezTo>
                  <a:close/>
                  <a:moveTo>
                    <a:pt x="231" y="661"/>
                  </a:moveTo>
                  <a:lnTo>
                    <a:pt x="231" y="661"/>
                  </a:lnTo>
                  <a:cubicBezTo>
                    <a:pt x="230" y="662"/>
                    <a:pt x="229" y="664"/>
                    <a:pt x="228" y="665"/>
                  </a:cubicBezTo>
                  <a:lnTo>
                    <a:pt x="228" y="665"/>
                  </a:lnTo>
                  <a:lnTo>
                    <a:pt x="228" y="665"/>
                  </a:lnTo>
                  <a:lnTo>
                    <a:pt x="228" y="665"/>
                  </a:lnTo>
                  <a:cubicBezTo>
                    <a:pt x="229" y="664"/>
                    <a:pt x="230" y="662"/>
                    <a:pt x="231" y="661"/>
                  </a:cubicBezTo>
                  <a:close/>
                  <a:moveTo>
                    <a:pt x="257" y="627"/>
                  </a:moveTo>
                  <a:lnTo>
                    <a:pt x="257" y="627"/>
                  </a:lnTo>
                  <a:cubicBezTo>
                    <a:pt x="255" y="629"/>
                    <a:pt x="253" y="631"/>
                    <a:pt x="252" y="634"/>
                  </a:cubicBezTo>
                  <a:lnTo>
                    <a:pt x="252" y="634"/>
                  </a:lnTo>
                  <a:lnTo>
                    <a:pt x="252" y="634"/>
                  </a:lnTo>
                  <a:cubicBezTo>
                    <a:pt x="253" y="631"/>
                    <a:pt x="255" y="629"/>
                    <a:pt x="257" y="627"/>
                  </a:cubicBezTo>
                  <a:close/>
                  <a:moveTo>
                    <a:pt x="280" y="600"/>
                  </a:moveTo>
                  <a:lnTo>
                    <a:pt x="280" y="600"/>
                  </a:lnTo>
                  <a:cubicBezTo>
                    <a:pt x="277" y="602"/>
                    <a:pt x="274" y="605"/>
                    <a:pt x="273" y="608"/>
                  </a:cubicBezTo>
                  <a:lnTo>
                    <a:pt x="273" y="608"/>
                  </a:lnTo>
                  <a:lnTo>
                    <a:pt x="273" y="608"/>
                  </a:lnTo>
                  <a:lnTo>
                    <a:pt x="273" y="608"/>
                  </a:lnTo>
                  <a:cubicBezTo>
                    <a:pt x="274" y="605"/>
                    <a:pt x="277" y="602"/>
                    <a:pt x="280" y="600"/>
                  </a:cubicBezTo>
                  <a:close/>
                  <a:moveTo>
                    <a:pt x="302" y="573"/>
                  </a:moveTo>
                  <a:lnTo>
                    <a:pt x="302" y="573"/>
                  </a:lnTo>
                  <a:lnTo>
                    <a:pt x="302" y="573"/>
                  </a:lnTo>
                  <a:cubicBezTo>
                    <a:pt x="299" y="576"/>
                    <a:pt x="296" y="579"/>
                    <a:pt x="294" y="583"/>
                  </a:cubicBezTo>
                  <a:lnTo>
                    <a:pt x="294" y="583"/>
                  </a:lnTo>
                  <a:lnTo>
                    <a:pt x="294" y="583"/>
                  </a:lnTo>
                  <a:lnTo>
                    <a:pt x="294" y="583"/>
                  </a:lnTo>
                  <a:cubicBezTo>
                    <a:pt x="296" y="579"/>
                    <a:pt x="299" y="576"/>
                    <a:pt x="302" y="573"/>
                  </a:cubicBezTo>
                  <a:lnTo>
                    <a:pt x="324" y="548"/>
                  </a:lnTo>
                  <a:lnTo>
                    <a:pt x="324" y="548"/>
                  </a:lnTo>
                  <a:lnTo>
                    <a:pt x="324" y="548"/>
                  </a:lnTo>
                  <a:cubicBezTo>
                    <a:pt x="321" y="551"/>
                    <a:pt x="319" y="555"/>
                    <a:pt x="316" y="557"/>
                  </a:cubicBezTo>
                  <a:lnTo>
                    <a:pt x="316" y="557"/>
                  </a:lnTo>
                  <a:lnTo>
                    <a:pt x="316" y="557"/>
                  </a:lnTo>
                  <a:cubicBezTo>
                    <a:pt x="319" y="555"/>
                    <a:pt x="321" y="551"/>
                    <a:pt x="324" y="548"/>
                  </a:cubicBezTo>
                  <a:lnTo>
                    <a:pt x="302" y="573"/>
                  </a:lnTo>
                  <a:close/>
                  <a:moveTo>
                    <a:pt x="374" y="497"/>
                  </a:moveTo>
                  <a:lnTo>
                    <a:pt x="374" y="497"/>
                  </a:lnTo>
                  <a:cubicBezTo>
                    <a:pt x="374" y="497"/>
                    <a:pt x="374" y="497"/>
                    <a:pt x="375" y="497"/>
                  </a:cubicBezTo>
                  <a:lnTo>
                    <a:pt x="375" y="497"/>
                  </a:lnTo>
                  <a:cubicBezTo>
                    <a:pt x="373" y="499"/>
                    <a:pt x="372" y="501"/>
                    <a:pt x="370" y="502"/>
                  </a:cubicBezTo>
                  <a:lnTo>
                    <a:pt x="370" y="502"/>
                  </a:lnTo>
                  <a:lnTo>
                    <a:pt x="370" y="502"/>
                  </a:lnTo>
                  <a:lnTo>
                    <a:pt x="370" y="502"/>
                  </a:lnTo>
                  <a:cubicBezTo>
                    <a:pt x="372" y="501"/>
                    <a:pt x="373" y="499"/>
                    <a:pt x="374" y="497"/>
                  </a:cubicBezTo>
                  <a:close/>
                  <a:moveTo>
                    <a:pt x="400" y="474"/>
                  </a:moveTo>
                  <a:lnTo>
                    <a:pt x="400" y="474"/>
                  </a:lnTo>
                  <a:cubicBezTo>
                    <a:pt x="398" y="475"/>
                    <a:pt x="396" y="477"/>
                    <a:pt x="394" y="479"/>
                  </a:cubicBezTo>
                  <a:lnTo>
                    <a:pt x="394" y="479"/>
                  </a:lnTo>
                  <a:lnTo>
                    <a:pt x="394" y="479"/>
                  </a:lnTo>
                  <a:lnTo>
                    <a:pt x="394" y="479"/>
                  </a:lnTo>
                  <a:cubicBezTo>
                    <a:pt x="396" y="477"/>
                    <a:pt x="398" y="475"/>
                    <a:pt x="400" y="474"/>
                  </a:cubicBezTo>
                  <a:close/>
                  <a:moveTo>
                    <a:pt x="428" y="449"/>
                  </a:moveTo>
                  <a:lnTo>
                    <a:pt x="428" y="449"/>
                  </a:lnTo>
                  <a:lnTo>
                    <a:pt x="428" y="449"/>
                  </a:lnTo>
                  <a:lnTo>
                    <a:pt x="428" y="449"/>
                  </a:lnTo>
                  <a:cubicBezTo>
                    <a:pt x="426" y="452"/>
                    <a:pt x="422" y="455"/>
                    <a:pt x="419" y="457"/>
                  </a:cubicBezTo>
                  <a:lnTo>
                    <a:pt x="419" y="457"/>
                  </a:lnTo>
                  <a:lnTo>
                    <a:pt x="419" y="457"/>
                  </a:lnTo>
                  <a:lnTo>
                    <a:pt x="419" y="457"/>
                  </a:lnTo>
                  <a:cubicBezTo>
                    <a:pt x="422" y="455"/>
                    <a:pt x="426" y="452"/>
                    <a:pt x="428" y="449"/>
                  </a:cubicBezTo>
                  <a:lnTo>
                    <a:pt x="481" y="407"/>
                  </a:lnTo>
                  <a:lnTo>
                    <a:pt x="481" y="407"/>
                  </a:lnTo>
                  <a:cubicBezTo>
                    <a:pt x="480" y="407"/>
                    <a:pt x="479" y="408"/>
                    <a:pt x="478" y="410"/>
                  </a:cubicBezTo>
                  <a:lnTo>
                    <a:pt x="478" y="410"/>
                  </a:lnTo>
                  <a:cubicBezTo>
                    <a:pt x="479" y="408"/>
                    <a:pt x="480" y="407"/>
                    <a:pt x="481" y="407"/>
                  </a:cubicBezTo>
                  <a:lnTo>
                    <a:pt x="481" y="407"/>
                  </a:lnTo>
                  <a:lnTo>
                    <a:pt x="428" y="449"/>
                  </a:lnTo>
                  <a:close/>
                  <a:moveTo>
                    <a:pt x="507" y="388"/>
                  </a:moveTo>
                  <a:lnTo>
                    <a:pt x="507" y="388"/>
                  </a:lnTo>
                  <a:lnTo>
                    <a:pt x="507" y="388"/>
                  </a:lnTo>
                  <a:lnTo>
                    <a:pt x="506" y="389"/>
                  </a:lnTo>
                  <a:lnTo>
                    <a:pt x="507" y="388"/>
                  </a:lnTo>
                  <a:close/>
                  <a:moveTo>
                    <a:pt x="546" y="361"/>
                  </a:moveTo>
                  <a:lnTo>
                    <a:pt x="546" y="361"/>
                  </a:lnTo>
                  <a:lnTo>
                    <a:pt x="546" y="361"/>
                  </a:lnTo>
                  <a:cubicBezTo>
                    <a:pt x="543" y="362"/>
                    <a:pt x="540" y="364"/>
                    <a:pt x="537" y="367"/>
                  </a:cubicBezTo>
                  <a:lnTo>
                    <a:pt x="537" y="367"/>
                  </a:lnTo>
                  <a:lnTo>
                    <a:pt x="537" y="367"/>
                  </a:lnTo>
                  <a:lnTo>
                    <a:pt x="537" y="367"/>
                  </a:lnTo>
                  <a:cubicBezTo>
                    <a:pt x="540" y="364"/>
                    <a:pt x="543" y="362"/>
                    <a:pt x="546" y="361"/>
                  </a:cubicBezTo>
                  <a:lnTo>
                    <a:pt x="576" y="340"/>
                  </a:lnTo>
                  <a:lnTo>
                    <a:pt x="576" y="340"/>
                  </a:lnTo>
                  <a:cubicBezTo>
                    <a:pt x="574" y="342"/>
                    <a:pt x="572" y="344"/>
                    <a:pt x="569" y="345"/>
                  </a:cubicBezTo>
                  <a:lnTo>
                    <a:pt x="569" y="345"/>
                  </a:lnTo>
                  <a:lnTo>
                    <a:pt x="569" y="345"/>
                  </a:lnTo>
                  <a:cubicBezTo>
                    <a:pt x="572" y="344"/>
                    <a:pt x="574" y="342"/>
                    <a:pt x="576" y="340"/>
                  </a:cubicBezTo>
                  <a:lnTo>
                    <a:pt x="546" y="361"/>
                  </a:lnTo>
                  <a:close/>
                  <a:moveTo>
                    <a:pt x="615" y="318"/>
                  </a:moveTo>
                  <a:lnTo>
                    <a:pt x="615" y="318"/>
                  </a:lnTo>
                  <a:lnTo>
                    <a:pt x="615" y="318"/>
                  </a:lnTo>
                  <a:lnTo>
                    <a:pt x="615" y="318"/>
                  </a:lnTo>
                  <a:cubicBezTo>
                    <a:pt x="613" y="319"/>
                    <a:pt x="611" y="320"/>
                    <a:pt x="609" y="321"/>
                  </a:cubicBezTo>
                  <a:lnTo>
                    <a:pt x="609" y="321"/>
                  </a:lnTo>
                  <a:lnTo>
                    <a:pt x="609" y="321"/>
                  </a:lnTo>
                  <a:lnTo>
                    <a:pt x="609" y="321"/>
                  </a:lnTo>
                  <a:cubicBezTo>
                    <a:pt x="611" y="320"/>
                    <a:pt x="613" y="319"/>
                    <a:pt x="615" y="318"/>
                  </a:cubicBezTo>
                  <a:close/>
                  <a:moveTo>
                    <a:pt x="653" y="296"/>
                  </a:moveTo>
                  <a:lnTo>
                    <a:pt x="653" y="296"/>
                  </a:lnTo>
                  <a:lnTo>
                    <a:pt x="653" y="296"/>
                  </a:lnTo>
                  <a:cubicBezTo>
                    <a:pt x="652" y="297"/>
                    <a:pt x="650" y="298"/>
                    <a:pt x="649" y="299"/>
                  </a:cubicBezTo>
                  <a:lnTo>
                    <a:pt x="649" y="299"/>
                  </a:lnTo>
                  <a:cubicBezTo>
                    <a:pt x="650" y="298"/>
                    <a:pt x="652" y="297"/>
                    <a:pt x="653" y="296"/>
                  </a:cubicBezTo>
                  <a:close/>
                  <a:moveTo>
                    <a:pt x="682" y="281"/>
                  </a:moveTo>
                  <a:lnTo>
                    <a:pt x="682" y="281"/>
                  </a:lnTo>
                  <a:lnTo>
                    <a:pt x="682" y="281"/>
                  </a:lnTo>
                  <a:cubicBezTo>
                    <a:pt x="677" y="284"/>
                    <a:pt x="674" y="286"/>
                    <a:pt x="669" y="287"/>
                  </a:cubicBezTo>
                  <a:lnTo>
                    <a:pt x="669" y="287"/>
                  </a:lnTo>
                  <a:lnTo>
                    <a:pt x="669" y="287"/>
                  </a:lnTo>
                  <a:lnTo>
                    <a:pt x="669" y="287"/>
                  </a:lnTo>
                  <a:cubicBezTo>
                    <a:pt x="674" y="286"/>
                    <a:pt x="677" y="284"/>
                    <a:pt x="682" y="281"/>
                  </a:cubicBezTo>
                  <a:close/>
                  <a:moveTo>
                    <a:pt x="740" y="254"/>
                  </a:moveTo>
                  <a:lnTo>
                    <a:pt x="740" y="254"/>
                  </a:lnTo>
                  <a:lnTo>
                    <a:pt x="740" y="254"/>
                  </a:lnTo>
                  <a:cubicBezTo>
                    <a:pt x="738" y="255"/>
                    <a:pt x="736" y="256"/>
                    <a:pt x="734" y="257"/>
                  </a:cubicBezTo>
                  <a:lnTo>
                    <a:pt x="734" y="257"/>
                  </a:lnTo>
                  <a:cubicBezTo>
                    <a:pt x="736" y="256"/>
                    <a:pt x="738" y="255"/>
                    <a:pt x="740" y="254"/>
                  </a:cubicBezTo>
                  <a:close/>
                  <a:moveTo>
                    <a:pt x="765" y="243"/>
                  </a:moveTo>
                  <a:lnTo>
                    <a:pt x="765" y="243"/>
                  </a:lnTo>
                  <a:cubicBezTo>
                    <a:pt x="764" y="244"/>
                    <a:pt x="763" y="244"/>
                    <a:pt x="762" y="245"/>
                  </a:cubicBezTo>
                  <a:lnTo>
                    <a:pt x="762" y="245"/>
                  </a:lnTo>
                  <a:lnTo>
                    <a:pt x="762" y="245"/>
                  </a:lnTo>
                  <a:lnTo>
                    <a:pt x="762" y="245"/>
                  </a:lnTo>
                  <a:cubicBezTo>
                    <a:pt x="763" y="244"/>
                    <a:pt x="764" y="244"/>
                    <a:pt x="765" y="243"/>
                  </a:cubicBezTo>
                  <a:close/>
                  <a:moveTo>
                    <a:pt x="789" y="234"/>
                  </a:moveTo>
                  <a:lnTo>
                    <a:pt x="789" y="234"/>
                  </a:lnTo>
                  <a:cubicBezTo>
                    <a:pt x="787" y="234"/>
                    <a:pt x="783" y="236"/>
                    <a:pt x="781" y="237"/>
                  </a:cubicBezTo>
                  <a:lnTo>
                    <a:pt x="781" y="237"/>
                  </a:lnTo>
                  <a:lnTo>
                    <a:pt x="781" y="237"/>
                  </a:lnTo>
                  <a:lnTo>
                    <a:pt x="781" y="237"/>
                  </a:lnTo>
                  <a:cubicBezTo>
                    <a:pt x="784" y="236"/>
                    <a:pt x="787" y="234"/>
                    <a:pt x="789" y="234"/>
                  </a:cubicBezTo>
                  <a:close/>
                  <a:moveTo>
                    <a:pt x="821" y="221"/>
                  </a:moveTo>
                  <a:lnTo>
                    <a:pt x="821" y="221"/>
                  </a:lnTo>
                  <a:cubicBezTo>
                    <a:pt x="817" y="223"/>
                    <a:pt x="813" y="225"/>
                    <a:pt x="810" y="226"/>
                  </a:cubicBezTo>
                  <a:lnTo>
                    <a:pt x="810" y="226"/>
                  </a:lnTo>
                  <a:lnTo>
                    <a:pt x="810" y="226"/>
                  </a:lnTo>
                  <a:lnTo>
                    <a:pt x="810" y="226"/>
                  </a:lnTo>
                  <a:cubicBezTo>
                    <a:pt x="814" y="225"/>
                    <a:pt x="817" y="223"/>
                    <a:pt x="821" y="221"/>
                  </a:cubicBezTo>
                  <a:close/>
                  <a:moveTo>
                    <a:pt x="856" y="210"/>
                  </a:moveTo>
                  <a:lnTo>
                    <a:pt x="856" y="210"/>
                  </a:lnTo>
                  <a:lnTo>
                    <a:pt x="856" y="210"/>
                  </a:lnTo>
                  <a:lnTo>
                    <a:pt x="856" y="210"/>
                  </a:lnTo>
                  <a:cubicBezTo>
                    <a:pt x="849" y="212"/>
                    <a:pt x="844" y="213"/>
                    <a:pt x="839" y="215"/>
                  </a:cubicBezTo>
                  <a:lnTo>
                    <a:pt x="839" y="215"/>
                  </a:lnTo>
                  <a:lnTo>
                    <a:pt x="839" y="215"/>
                  </a:lnTo>
                  <a:lnTo>
                    <a:pt x="839" y="215"/>
                  </a:lnTo>
                  <a:cubicBezTo>
                    <a:pt x="844" y="213"/>
                    <a:pt x="849" y="212"/>
                    <a:pt x="856" y="210"/>
                  </a:cubicBezTo>
                  <a:close/>
                  <a:moveTo>
                    <a:pt x="870" y="206"/>
                  </a:moveTo>
                  <a:lnTo>
                    <a:pt x="870" y="206"/>
                  </a:lnTo>
                  <a:cubicBezTo>
                    <a:pt x="869" y="206"/>
                    <a:pt x="869" y="206"/>
                    <a:pt x="869" y="206"/>
                  </a:cubicBezTo>
                  <a:lnTo>
                    <a:pt x="869" y="206"/>
                  </a:lnTo>
                  <a:lnTo>
                    <a:pt x="869" y="206"/>
                  </a:lnTo>
                  <a:cubicBezTo>
                    <a:pt x="869" y="206"/>
                    <a:pt x="869" y="206"/>
                    <a:pt x="870" y="206"/>
                  </a:cubicBezTo>
                  <a:close/>
                  <a:moveTo>
                    <a:pt x="940" y="186"/>
                  </a:moveTo>
                  <a:lnTo>
                    <a:pt x="940" y="186"/>
                  </a:lnTo>
                  <a:lnTo>
                    <a:pt x="940" y="186"/>
                  </a:lnTo>
                  <a:cubicBezTo>
                    <a:pt x="937" y="187"/>
                    <a:pt x="935" y="187"/>
                    <a:pt x="932" y="187"/>
                  </a:cubicBezTo>
                  <a:lnTo>
                    <a:pt x="932" y="187"/>
                  </a:lnTo>
                  <a:lnTo>
                    <a:pt x="932" y="187"/>
                  </a:lnTo>
                  <a:lnTo>
                    <a:pt x="932" y="187"/>
                  </a:lnTo>
                  <a:cubicBezTo>
                    <a:pt x="935" y="187"/>
                    <a:pt x="937" y="187"/>
                    <a:pt x="940" y="186"/>
                  </a:cubicBezTo>
                  <a:close/>
                  <a:moveTo>
                    <a:pt x="1049" y="163"/>
                  </a:moveTo>
                  <a:lnTo>
                    <a:pt x="1049" y="163"/>
                  </a:lnTo>
                  <a:cubicBezTo>
                    <a:pt x="1047" y="163"/>
                    <a:pt x="1046" y="163"/>
                    <a:pt x="1044" y="163"/>
                  </a:cubicBezTo>
                  <a:lnTo>
                    <a:pt x="1044" y="163"/>
                  </a:lnTo>
                  <a:lnTo>
                    <a:pt x="1044" y="163"/>
                  </a:lnTo>
                  <a:cubicBezTo>
                    <a:pt x="1046" y="163"/>
                    <a:pt x="1047" y="163"/>
                    <a:pt x="1049" y="163"/>
                  </a:cubicBezTo>
                  <a:close/>
                  <a:moveTo>
                    <a:pt x="1104" y="154"/>
                  </a:moveTo>
                  <a:lnTo>
                    <a:pt x="1104" y="154"/>
                  </a:lnTo>
                  <a:lnTo>
                    <a:pt x="1104" y="154"/>
                  </a:lnTo>
                  <a:cubicBezTo>
                    <a:pt x="1104" y="155"/>
                    <a:pt x="1103" y="155"/>
                    <a:pt x="1102" y="155"/>
                  </a:cubicBezTo>
                  <a:lnTo>
                    <a:pt x="1102" y="155"/>
                  </a:lnTo>
                  <a:cubicBezTo>
                    <a:pt x="1103" y="155"/>
                    <a:pt x="1104" y="155"/>
                    <a:pt x="1104" y="154"/>
                  </a:cubicBezTo>
                  <a:close/>
                  <a:moveTo>
                    <a:pt x="1162" y="149"/>
                  </a:moveTo>
                  <a:lnTo>
                    <a:pt x="1162" y="149"/>
                  </a:lnTo>
                  <a:cubicBezTo>
                    <a:pt x="1161" y="149"/>
                    <a:pt x="1160" y="149"/>
                    <a:pt x="1160" y="149"/>
                  </a:cubicBezTo>
                  <a:lnTo>
                    <a:pt x="1160" y="149"/>
                  </a:lnTo>
                  <a:cubicBezTo>
                    <a:pt x="1160" y="149"/>
                    <a:pt x="1161" y="149"/>
                    <a:pt x="1162" y="149"/>
                  </a:cubicBezTo>
                  <a:close/>
                  <a:moveTo>
                    <a:pt x="1310" y="146"/>
                  </a:moveTo>
                  <a:lnTo>
                    <a:pt x="1310" y="146"/>
                  </a:lnTo>
                  <a:lnTo>
                    <a:pt x="1310" y="146"/>
                  </a:lnTo>
                  <a:lnTo>
                    <a:pt x="1310" y="146"/>
                  </a:lnTo>
                  <a:cubicBezTo>
                    <a:pt x="1305" y="146"/>
                    <a:pt x="1302" y="146"/>
                    <a:pt x="1298" y="146"/>
                  </a:cubicBezTo>
                  <a:lnTo>
                    <a:pt x="1298" y="146"/>
                  </a:lnTo>
                  <a:lnTo>
                    <a:pt x="1298" y="146"/>
                  </a:lnTo>
                  <a:cubicBezTo>
                    <a:pt x="1302" y="146"/>
                    <a:pt x="1305" y="146"/>
                    <a:pt x="1310" y="146"/>
                  </a:cubicBezTo>
                  <a:close/>
                  <a:moveTo>
                    <a:pt x="1349" y="148"/>
                  </a:moveTo>
                  <a:lnTo>
                    <a:pt x="1349" y="148"/>
                  </a:lnTo>
                  <a:lnTo>
                    <a:pt x="1349" y="148"/>
                  </a:lnTo>
                  <a:cubicBezTo>
                    <a:pt x="1347" y="148"/>
                    <a:pt x="1344" y="148"/>
                    <a:pt x="1341" y="147"/>
                  </a:cubicBezTo>
                  <a:lnTo>
                    <a:pt x="1341" y="147"/>
                  </a:lnTo>
                  <a:cubicBezTo>
                    <a:pt x="1344" y="148"/>
                    <a:pt x="1347" y="148"/>
                    <a:pt x="1349" y="148"/>
                  </a:cubicBezTo>
                  <a:close/>
                  <a:moveTo>
                    <a:pt x="1377" y="150"/>
                  </a:moveTo>
                  <a:lnTo>
                    <a:pt x="1377" y="150"/>
                  </a:lnTo>
                  <a:cubicBezTo>
                    <a:pt x="1372" y="150"/>
                    <a:pt x="1369" y="150"/>
                    <a:pt x="1365" y="149"/>
                  </a:cubicBezTo>
                  <a:lnTo>
                    <a:pt x="1365" y="149"/>
                  </a:lnTo>
                  <a:lnTo>
                    <a:pt x="1365" y="149"/>
                  </a:lnTo>
                  <a:cubicBezTo>
                    <a:pt x="1369" y="150"/>
                    <a:pt x="1372" y="150"/>
                    <a:pt x="1377" y="150"/>
                  </a:cubicBezTo>
                  <a:close/>
                  <a:moveTo>
                    <a:pt x="1414" y="154"/>
                  </a:moveTo>
                  <a:lnTo>
                    <a:pt x="1414" y="154"/>
                  </a:lnTo>
                  <a:lnTo>
                    <a:pt x="1414" y="154"/>
                  </a:lnTo>
                  <a:cubicBezTo>
                    <a:pt x="1411" y="153"/>
                    <a:pt x="1408" y="153"/>
                    <a:pt x="1405" y="153"/>
                  </a:cubicBezTo>
                  <a:lnTo>
                    <a:pt x="1405" y="153"/>
                  </a:lnTo>
                  <a:cubicBezTo>
                    <a:pt x="1408" y="153"/>
                    <a:pt x="1411" y="153"/>
                    <a:pt x="1414" y="154"/>
                  </a:cubicBezTo>
                  <a:close/>
                  <a:moveTo>
                    <a:pt x="1475" y="163"/>
                  </a:moveTo>
                  <a:lnTo>
                    <a:pt x="1475" y="163"/>
                  </a:lnTo>
                  <a:lnTo>
                    <a:pt x="1475" y="163"/>
                  </a:lnTo>
                  <a:lnTo>
                    <a:pt x="1475" y="163"/>
                  </a:lnTo>
                  <a:cubicBezTo>
                    <a:pt x="1471" y="162"/>
                    <a:pt x="1467" y="161"/>
                    <a:pt x="1462" y="160"/>
                  </a:cubicBezTo>
                  <a:lnTo>
                    <a:pt x="1462" y="160"/>
                  </a:lnTo>
                  <a:lnTo>
                    <a:pt x="1462" y="160"/>
                  </a:lnTo>
                  <a:cubicBezTo>
                    <a:pt x="1467" y="161"/>
                    <a:pt x="1471" y="162"/>
                    <a:pt x="1475" y="163"/>
                  </a:cubicBezTo>
                  <a:close/>
                  <a:moveTo>
                    <a:pt x="1512" y="169"/>
                  </a:moveTo>
                  <a:lnTo>
                    <a:pt x="1512" y="169"/>
                  </a:lnTo>
                  <a:lnTo>
                    <a:pt x="1512" y="169"/>
                  </a:lnTo>
                  <a:cubicBezTo>
                    <a:pt x="1510" y="169"/>
                    <a:pt x="1508" y="168"/>
                    <a:pt x="1506" y="168"/>
                  </a:cubicBezTo>
                  <a:lnTo>
                    <a:pt x="1506" y="168"/>
                  </a:lnTo>
                  <a:cubicBezTo>
                    <a:pt x="1508" y="168"/>
                    <a:pt x="1510" y="169"/>
                    <a:pt x="1512" y="169"/>
                  </a:cubicBezTo>
                  <a:close/>
                  <a:moveTo>
                    <a:pt x="1547" y="176"/>
                  </a:moveTo>
                  <a:lnTo>
                    <a:pt x="1547" y="176"/>
                  </a:lnTo>
                  <a:lnTo>
                    <a:pt x="1547" y="176"/>
                  </a:lnTo>
                  <a:lnTo>
                    <a:pt x="1546" y="176"/>
                  </a:lnTo>
                  <a:lnTo>
                    <a:pt x="1546" y="176"/>
                  </a:lnTo>
                  <a:lnTo>
                    <a:pt x="1546" y="176"/>
                  </a:lnTo>
                  <a:lnTo>
                    <a:pt x="1546" y="176"/>
                  </a:lnTo>
                  <a:cubicBezTo>
                    <a:pt x="1547" y="176"/>
                    <a:pt x="1547" y="176"/>
                    <a:pt x="1547" y="176"/>
                  </a:cubicBezTo>
                  <a:lnTo>
                    <a:pt x="1593" y="187"/>
                  </a:lnTo>
                  <a:lnTo>
                    <a:pt x="1593" y="187"/>
                  </a:lnTo>
                  <a:lnTo>
                    <a:pt x="1593" y="187"/>
                  </a:lnTo>
                  <a:lnTo>
                    <a:pt x="1593" y="187"/>
                  </a:lnTo>
                  <a:cubicBezTo>
                    <a:pt x="1589" y="187"/>
                    <a:pt x="1586" y="186"/>
                    <a:pt x="1581" y="185"/>
                  </a:cubicBezTo>
                  <a:lnTo>
                    <a:pt x="1581" y="185"/>
                  </a:lnTo>
                  <a:lnTo>
                    <a:pt x="1581" y="185"/>
                  </a:lnTo>
                  <a:cubicBezTo>
                    <a:pt x="1586" y="186"/>
                    <a:pt x="1589" y="187"/>
                    <a:pt x="1593" y="187"/>
                  </a:cubicBezTo>
                  <a:lnTo>
                    <a:pt x="1547" y="176"/>
                  </a:lnTo>
                  <a:close/>
                  <a:moveTo>
                    <a:pt x="1627" y="197"/>
                  </a:moveTo>
                  <a:lnTo>
                    <a:pt x="1627" y="197"/>
                  </a:lnTo>
                  <a:lnTo>
                    <a:pt x="1627" y="197"/>
                  </a:lnTo>
                  <a:cubicBezTo>
                    <a:pt x="1623" y="196"/>
                    <a:pt x="1620" y="195"/>
                    <a:pt x="1617" y="194"/>
                  </a:cubicBezTo>
                  <a:lnTo>
                    <a:pt x="1617" y="194"/>
                  </a:lnTo>
                  <a:lnTo>
                    <a:pt x="1617" y="194"/>
                  </a:lnTo>
                  <a:cubicBezTo>
                    <a:pt x="1620" y="195"/>
                    <a:pt x="1623" y="196"/>
                    <a:pt x="1627" y="197"/>
                  </a:cubicBezTo>
                  <a:close/>
                  <a:moveTo>
                    <a:pt x="1683" y="215"/>
                  </a:moveTo>
                  <a:lnTo>
                    <a:pt x="1683" y="215"/>
                  </a:lnTo>
                  <a:lnTo>
                    <a:pt x="1683" y="215"/>
                  </a:lnTo>
                  <a:cubicBezTo>
                    <a:pt x="1683" y="214"/>
                    <a:pt x="1682" y="214"/>
                    <a:pt x="1682" y="214"/>
                  </a:cubicBezTo>
                  <a:lnTo>
                    <a:pt x="1682" y="214"/>
                  </a:lnTo>
                  <a:cubicBezTo>
                    <a:pt x="1682" y="214"/>
                    <a:pt x="1683" y="214"/>
                    <a:pt x="1683" y="215"/>
                  </a:cubicBezTo>
                  <a:close/>
                  <a:moveTo>
                    <a:pt x="1735" y="234"/>
                  </a:moveTo>
                  <a:lnTo>
                    <a:pt x="1735" y="234"/>
                  </a:lnTo>
                  <a:cubicBezTo>
                    <a:pt x="1735" y="234"/>
                    <a:pt x="1734" y="234"/>
                    <a:pt x="1732" y="233"/>
                  </a:cubicBezTo>
                  <a:lnTo>
                    <a:pt x="1732" y="233"/>
                  </a:lnTo>
                  <a:lnTo>
                    <a:pt x="1732" y="233"/>
                  </a:lnTo>
                  <a:cubicBezTo>
                    <a:pt x="1734" y="234"/>
                    <a:pt x="1735" y="234"/>
                    <a:pt x="1735" y="234"/>
                  </a:cubicBezTo>
                  <a:close/>
                  <a:moveTo>
                    <a:pt x="1789" y="256"/>
                  </a:moveTo>
                  <a:lnTo>
                    <a:pt x="1789" y="256"/>
                  </a:lnTo>
                  <a:cubicBezTo>
                    <a:pt x="1789" y="256"/>
                    <a:pt x="1788" y="256"/>
                    <a:pt x="1787" y="255"/>
                  </a:cubicBezTo>
                  <a:lnTo>
                    <a:pt x="1787" y="255"/>
                  </a:lnTo>
                  <a:lnTo>
                    <a:pt x="1787" y="255"/>
                  </a:lnTo>
                  <a:cubicBezTo>
                    <a:pt x="1788" y="256"/>
                    <a:pt x="1789" y="256"/>
                    <a:pt x="1789" y="256"/>
                  </a:cubicBezTo>
                  <a:close/>
                  <a:moveTo>
                    <a:pt x="1848" y="284"/>
                  </a:moveTo>
                  <a:lnTo>
                    <a:pt x="1848" y="284"/>
                  </a:lnTo>
                  <a:lnTo>
                    <a:pt x="1848" y="284"/>
                  </a:lnTo>
                  <a:cubicBezTo>
                    <a:pt x="1845" y="283"/>
                    <a:pt x="1843" y="282"/>
                    <a:pt x="1841" y="280"/>
                  </a:cubicBezTo>
                  <a:lnTo>
                    <a:pt x="1841" y="280"/>
                  </a:lnTo>
                  <a:lnTo>
                    <a:pt x="1841" y="280"/>
                  </a:lnTo>
                  <a:cubicBezTo>
                    <a:pt x="1843" y="282"/>
                    <a:pt x="1845" y="283"/>
                    <a:pt x="1848" y="284"/>
                  </a:cubicBezTo>
                  <a:close/>
                  <a:moveTo>
                    <a:pt x="2039" y="403"/>
                  </a:moveTo>
                  <a:lnTo>
                    <a:pt x="2039" y="403"/>
                  </a:lnTo>
                  <a:cubicBezTo>
                    <a:pt x="2037" y="403"/>
                    <a:pt x="2036" y="402"/>
                    <a:pt x="2035" y="400"/>
                  </a:cubicBezTo>
                  <a:lnTo>
                    <a:pt x="2035" y="400"/>
                  </a:lnTo>
                  <a:cubicBezTo>
                    <a:pt x="2036" y="402"/>
                    <a:pt x="2037" y="403"/>
                    <a:pt x="2039" y="403"/>
                  </a:cubicBezTo>
                  <a:close/>
                  <a:moveTo>
                    <a:pt x="2078" y="435"/>
                  </a:moveTo>
                  <a:lnTo>
                    <a:pt x="2078" y="435"/>
                  </a:lnTo>
                  <a:lnTo>
                    <a:pt x="2078" y="435"/>
                  </a:lnTo>
                  <a:lnTo>
                    <a:pt x="2078" y="435"/>
                  </a:lnTo>
                  <a:cubicBezTo>
                    <a:pt x="2076" y="432"/>
                    <a:pt x="2073" y="430"/>
                    <a:pt x="2071" y="428"/>
                  </a:cubicBezTo>
                  <a:lnTo>
                    <a:pt x="2071" y="428"/>
                  </a:lnTo>
                  <a:lnTo>
                    <a:pt x="2071" y="428"/>
                  </a:lnTo>
                  <a:lnTo>
                    <a:pt x="2071" y="428"/>
                  </a:lnTo>
                  <a:cubicBezTo>
                    <a:pt x="2073" y="430"/>
                    <a:pt x="2076" y="432"/>
                    <a:pt x="2078" y="435"/>
                  </a:cubicBezTo>
                  <a:close/>
                  <a:moveTo>
                    <a:pt x="2109" y="460"/>
                  </a:moveTo>
                  <a:lnTo>
                    <a:pt x="2109" y="460"/>
                  </a:lnTo>
                  <a:lnTo>
                    <a:pt x="2110" y="460"/>
                  </a:lnTo>
                  <a:lnTo>
                    <a:pt x="2110" y="460"/>
                  </a:lnTo>
                  <a:cubicBezTo>
                    <a:pt x="2108" y="460"/>
                    <a:pt x="2107" y="459"/>
                    <a:pt x="2105" y="457"/>
                  </a:cubicBezTo>
                  <a:lnTo>
                    <a:pt x="2105" y="457"/>
                  </a:lnTo>
                  <a:lnTo>
                    <a:pt x="2105" y="457"/>
                  </a:lnTo>
                  <a:cubicBezTo>
                    <a:pt x="2107" y="459"/>
                    <a:pt x="2108" y="460"/>
                    <a:pt x="2109" y="460"/>
                  </a:cubicBezTo>
                  <a:close/>
                  <a:moveTo>
                    <a:pt x="2145" y="493"/>
                  </a:moveTo>
                  <a:lnTo>
                    <a:pt x="2145" y="493"/>
                  </a:lnTo>
                  <a:lnTo>
                    <a:pt x="2145" y="493"/>
                  </a:lnTo>
                  <a:lnTo>
                    <a:pt x="2145" y="493"/>
                  </a:lnTo>
                  <a:cubicBezTo>
                    <a:pt x="2143" y="491"/>
                    <a:pt x="2141" y="489"/>
                    <a:pt x="2138" y="488"/>
                  </a:cubicBezTo>
                  <a:lnTo>
                    <a:pt x="2139" y="488"/>
                  </a:lnTo>
                  <a:lnTo>
                    <a:pt x="2139" y="488"/>
                  </a:lnTo>
                  <a:cubicBezTo>
                    <a:pt x="2141" y="489"/>
                    <a:pt x="2143" y="491"/>
                    <a:pt x="2145" y="493"/>
                  </a:cubicBezTo>
                  <a:close/>
                  <a:moveTo>
                    <a:pt x="2228" y="580"/>
                  </a:moveTo>
                  <a:lnTo>
                    <a:pt x="2228" y="580"/>
                  </a:lnTo>
                  <a:lnTo>
                    <a:pt x="2228" y="580"/>
                  </a:lnTo>
                  <a:lnTo>
                    <a:pt x="2228" y="580"/>
                  </a:lnTo>
                  <a:cubicBezTo>
                    <a:pt x="2226" y="577"/>
                    <a:pt x="2224" y="576"/>
                    <a:pt x="2223" y="574"/>
                  </a:cubicBezTo>
                  <a:lnTo>
                    <a:pt x="2223" y="574"/>
                  </a:lnTo>
                  <a:lnTo>
                    <a:pt x="2223" y="574"/>
                  </a:lnTo>
                  <a:cubicBezTo>
                    <a:pt x="2224" y="576"/>
                    <a:pt x="2226" y="577"/>
                    <a:pt x="2228" y="580"/>
                  </a:cubicBezTo>
                  <a:close/>
                  <a:moveTo>
                    <a:pt x="2265" y="625"/>
                  </a:moveTo>
                  <a:lnTo>
                    <a:pt x="2265" y="625"/>
                  </a:lnTo>
                  <a:lnTo>
                    <a:pt x="2265" y="625"/>
                  </a:lnTo>
                  <a:cubicBezTo>
                    <a:pt x="2265" y="624"/>
                    <a:pt x="2264" y="622"/>
                    <a:pt x="2262" y="621"/>
                  </a:cubicBezTo>
                  <a:lnTo>
                    <a:pt x="2262" y="621"/>
                  </a:lnTo>
                  <a:cubicBezTo>
                    <a:pt x="2264" y="622"/>
                    <a:pt x="2265" y="624"/>
                    <a:pt x="2265" y="625"/>
                  </a:cubicBezTo>
                  <a:close/>
                  <a:moveTo>
                    <a:pt x="2303" y="675"/>
                  </a:moveTo>
                  <a:lnTo>
                    <a:pt x="2303" y="675"/>
                  </a:lnTo>
                  <a:lnTo>
                    <a:pt x="2303" y="675"/>
                  </a:lnTo>
                  <a:lnTo>
                    <a:pt x="2303" y="675"/>
                  </a:lnTo>
                  <a:cubicBezTo>
                    <a:pt x="2301" y="672"/>
                    <a:pt x="2299" y="669"/>
                    <a:pt x="2298" y="667"/>
                  </a:cubicBezTo>
                  <a:lnTo>
                    <a:pt x="2298" y="667"/>
                  </a:lnTo>
                  <a:lnTo>
                    <a:pt x="2298" y="667"/>
                  </a:lnTo>
                  <a:lnTo>
                    <a:pt x="2298" y="667"/>
                  </a:lnTo>
                  <a:cubicBezTo>
                    <a:pt x="2299" y="669"/>
                    <a:pt x="2301" y="672"/>
                    <a:pt x="2303" y="675"/>
                  </a:cubicBezTo>
                  <a:close/>
                  <a:moveTo>
                    <a:pt x="2323" y="704"/>
                  </a:moveTo>
                  <a:lnTo>
                    <a:pt x="2323" y="704"/>
                  </a:lnTo>
                  <a:lnTo>
                    <a:pt x="2323" y="704"/>
                  </a:lnTo>
                  <a:cubicBezTo>
                    <a:pt x="2321" y="702"/>
                    <a:pt x="2319" y="699"/>
                    <a:pt x="2318" y="696"/>
                  </a:cubicBezTo>
                  <a:lnTo>
                    <a:pt x="2318" y="696"/>
                  </a:lnTo>
                  <a:lnTo>
                    <a:pt x="2318" y="696"/>
                  </a:lnTo>
                  <a:cubicBezTo>
                    <a:pt x="2319" y="699"/>
                    <a:pt x="2321" y="702"/>
                    <a:pt x="2323" y="704"/>
                  </a:cubicBezTo>
                  <a:close/>
                  <a:moveTo>
                    <a:pt x="2344" y="738"/>
                  </a:moveTo>
                  <a:lnTo>
                    <a:pt x="2344" y="738"/>
                  </a:lnTo>
                  <a:cubicBezTo>
                    <a:pt x="2344" y="736"/>
                    <a:pt x="2343" y="735"/>
                    <a:pt x="2342" y="733"/>
                  </a:cubicBezTo>
                  <a:lnTo>
                    <a:pt x="2342" y="733"/>
                  </a:lnTo>
                  <a:lnTo>
                    <a:pt x="2342" y="733"/>
                  </a:lnTo>
                  <a:lnTo>
                    <a:pt x="2342" y="733"/>
                  </a:lnTo>
                  <a:cubicBezTo>
                    <a:pt x="2343" y="735"/>
                    <a:pt x="2344" y="736"/>
                    <a:pt x="2344" y="738"/>
                  </a:cubicBezTo>
                  <a:close/>
                  <a:moveTo>
                    <a:pt x="2365" y="773"/>
                  </a:moveTo>
                  <a:lnTo>
                    <a:pt x="2365" y="773"/>
                  </a:lnTo>
                  <a:lnTo>
                    <a:pt x="2365" y="773"/>
                  </a:lnTo>
                  <a:lnTo>
                    <a:pt x="2365" y="773"/>
                  </a:lnTo>
                  <a:cubicBezTo>
                    <a:pt x="2364" y="770"/>
                    <a:pt x="2362" y="766"/>
                    <a:pt x="2360" y="764"/>
                  </a:cubicBezTo>
                  <a:lnTo>
                    <a:pt x="2360" y="764"/>
                  </a:lnTo>
                  <a:lnTo>
                    <a:pt x="2360" y="764"/>
                  </a:lnTo>
                  <a:lnTo>
                    <a:pt x="2360" y="764"/>
                  </a:lnTo>
                  <a:cubicBezTo>
                    <a:pt x="2362" y="766"/>
                    <a:pt x="2364" y="770"/>
                    <a:pt x="2365" y="773"/>
                  </a:cubicBezTo>
                  <a:close/>
                  <a:moveTo>
                    <a:pt x="2384" y="805"/>
                  </a:moveTo>
                  <a:lnTo>
                    <a:pt x="2384" y="805"/>
                  </a:lnTo>
                  <a:lnTo>
                    <a:pt x="2384" y="805"/>
                  </a:lnTo>
                  <a:lnTo>
                    <a:pt x="2384" y="805"/>
                  </a:lnTo>
                  <a:cubicBezTo>
                    <a:pt x="2382" y="802"/>
                    <a:pt x="2380" y="798"/>
                    <a:pt x="2378" y="795"/>
                  </a:cubicBezTo>
                  <a:lnTo>
                    <a:pt x="2378" y="795"/>
                  </a:lnTo>
                  <a:lnTo>
                    <a:pt x="2378" y="795"/>
                  </a:lnTo>
                  <a:lnTo>
                    <a:pt x="2378" y="795"/>
                  </a:lnTo>
                  <a:cubicBezTo>
                    <a:pt x="2380" y="798"/>
                    <a:pt x="2382" y="802"/>
                    <a:pt x="2384" y="805"/>
                  </a:cubicBezTo>
                  <a:close/>
                  <a:moveTo>
                    <a:pt x="2398" y="832"/>
                  </a:moveTo>
                  <a:lnTo>
                    <a:pt x="2398" y="832"/>
                  </a:lnTo>
                  <a:lnTo>
                    <a:pt x="2398" y="832"/>
                  </a:lnTo>
                  <a:cubicBezTo>
                    <a:pt x="2396" y="828"/>
                    <a:pt x="2393" y="824"/>
                    <a:pt x="2392" y="820"/>
                  </a:cubicBezTo>
                  <a:lnTo>
                    <a:pt x="2392" y="820"/>
                  </a:lnTo>
                  <a:lnTo>
                    <a:pt x="2392" y="820"/>
                  </a:lnTo>
                  <a:cubicBezTo>
                    <a:pt x="2393" y="824"/>
                    <a:pt x="2396" y="828"/>
                    <a:pt x="2398" y="832"/>
                  </a:cubicBezTo>
                  <a:close/>
                  <a:moveTo>
                    <a:pt x="2406" y="848"/>
                  </a:moveTo>
                  <a:lnTo>
                    <a:pt x="2406" y="848"/>
                  </a:lnTo>
                  <a:cubicBezTo>
                    <a:pt x="2407" y="851"/>
                    <a:pt x="2409" y="856"/>
                    <a:pt x="2411" y="860"/>
                  </a:cubicBezTo>
                  <a:lnTo>
                    <a:pt x="2411" y="860"/>
                  </a:lnTo>
                  <a:lnTo>
                    <a:pt x="2411" y="860"/>
                  </a:lnTo>
                  <a:lnTo>
                    <a:pt x="2411" y="860"/>
                  </a:lnTo>
                  <a:cubicBezTo>
                    <a:pt x="2409" y="856"/>
                    <a:pt x="2407" y="851"/>
                    <a:pt x="2406" y="848"/>
                  </a:cubicBezTo>
                  <a:close/>
                  <a:moveTo>
                    <a:pt x="2453" y="958"/>
                  </a:moveTo>
                  <a:lnTo>
                    <a:pt x="2451" y="955"/>
                  </a:lnTo>
                  <a:lnTo>
                    <a:pt x="2451" y="955"/>
                  </a:lnTo>
                  <a:lnTo>
                    <a:pt x="2451" y="955"/>
                  </a:lnTo>
                  <a:lnTo>
                    <a:pt x="2451" y="955"/>
                  </a:lnTo>
                  <a:cubicBezTo>
                    <a:pt x="2452" y="957"/>
                    <a:pt x="2452" y="958"/>
                    <a:pt x="2453" y="958"/>
                  </a:cubicBezTo>
                  <a:close/>
                  <a:moveTo>
                    <a:pt x="2474" y="1025"/>
                  </a:moveTo>
                  <a:lnTo>
                    <a:pt x="2474" y="1025"/>
                  </a:lnTo>
                  <a:lnTo>
                    <a:pt x="2474" y="1025"/>
                  </a:lnTo>
                  <a:cubicBezTo>
                    <a:pt x="2474" y="1024"/>
                    <a:pt x="2474" y="1022"/>
                    <a:pt x="2474" y="1020"/>
                  </a:cubicBezTo>
                  <a:lnTo>
                    <a:pt x="2474" y="1020"/>
                  </a:lnTo>
                  <a:cubicBezTo>
                    <a:pt x="2474" y="1022"/>
                    <a:pt x="2474" y="1024"/>
                    <a:pt x="2474" y="1025"/>
                  </a:cubicBezTo>
                  <a:close/>
                  <a:moveTo>
                    <a:pt x="2501" y="1134"/>
                  </a:moveTo>
                  <a:lnTo>
                    <a:pt x="2501" y="1134"/>
                  </a:lnTo>
                  <a:lnTo>
                    <a:pt x="2501" y="1134"/>
                  </a:lnTo>
                  <a:lnTo>
                    <a:pt x="2501" y="1134"/>
                  </a:lnTo>
                  <a:cubicBezTo>
                    <a:pt x="2501" y="1133"/>
                    <a:pt x="2501" y="1131"/>
                    <a:pt x="2500" y="1130"/>
                  </a:cubicBezTo>
                  <a:lnTo>
                    <a:pt x="2500" y="1130"/>
                  </a:lnTo>
                  <a:cubicBezTo>
                    <a:pt x="2501" y="1131"/>
                    <a:pt x="2501" y="1133"/>
                    <a:pt x="2501" y="1134"/>
                  </a:cubicBezTo>
                  <a:close/>
                  <a:moveTo>
                    <a:pt x="2519" y="1247"/>
                  </a:moveTo>
                  <a:lnTo>
                    <a:pt x="2519" y="1247"/>
                  </a:lnTo>
                  <a:cubicBezTo>
                    <a:pt x="2519" y="1248"/>
                    <a:pt x="2519" y="1249"/>
                    <a:pt x="2519" y="1250"/>
                  </a:cubicBezTo>
                  <a:lnTo>
                    <a:pt x="2519" y="1250"/>
                  </a:lnTo>
                  <a:cubicBezTo>
                    <a:pt x="2519" y="1249"/>
                    <a:pt x="2519" y="1248"/>
                    <a:pt x="2519" y="1247"/>
                  </a:cubicBezTo>
                  <a:close/>
                  <a:moveTo>
                    <a:pt x="2524" y="1203"/>
                  </a:moveTo>
                  <a:lnTo>
                    <a:pt x="2524" y="1203"/>
                  </a:lnTo>
                  <a:cubicBezTo>
                    <a:pt x="2524" y="1201"/>
                    <a:pt x="2524" y="1197"/>
                    <a:pt x="2524" y="1194"/>
                  </a:cubicBezTo>
                  <a:lnTo>
                    <a:pt x="2524" y="1194"/>
                  </a:lnTo>
                  <a:cubicBezTo>
                    <a:pt x="2524" y="1190"/>
                    <a:pt x="2524" y="1186"/>
                    <a:pt x="2523" y="1181"/>
                  </a:cubicBezTo>
                  <a:lnTo>
                    <a:pt x="2523" y="1181"/>
                  </a:lnTo>
                  <a:cubicBezTo>
                    <a:pt x="2523" y="1175"/>
                    <a:pt x="2523" y="1170"/>
                    <a:pt x="2523" y="1164"/>
                  </a:cubicBezTo>
                  <a:lnTo>
                    <a:pt x="2523" y="1164"/>
                  </a:lnTo>
                  <a:cubicBezTo>
                    <a:pt x="2522" y="1159"/>
                    <a:pt x="2522" y="1155"/>
                    <a:pt x="2522" y="1152"/>
                  </a:cubicBezTo>
                  <a:lnTo>
                    <a:pt x="2522" y="1152"/>
                  </a:lnTo>
                  <a:cubicBezTo>
                    <a:pt x="2522" y="1145"/>
                    <a:pt x="2521" y="1139"/>
                    <a:pt x="2521" y="1134"/>
                  </a:cubicBezTo>
                  <a:lnTo>
                    <a:pt x="2521" y="1134"/>
                  </a:lnTo>
                  <a:cubicBezTo>
                    <a:pt x="2520" y="1129"/>
                    <a:pt x="2520" y="1126"/>
                    <a:pt x="2520" y="1122"/>
                  </a:cubicBezTo>
                  <a:lnTo>
                    <a:pt x="2520" y="1122"/>
                  </a:lnTo>
                  <a:cubicBezTo>
                    <a:pt x="2520" y="1115"/>
                    <a:pt x="2519" y="1108"/>
                    <a:pt x="2519" y="1101"/>
                  </a:cubicBezTo>
                  <a:lnTo>
                    <a:pt x="2519" y="1101"/>
                  </a:lnTo>
                  <a:cubicBezTo>
                    <a:pt x="2518" y="1099"/>
                    <a:pt x="2518" y="1095"/>
                    <a:pt x="2518" y="1092"/>
                  </a:cubicBezTo>
                  <a:lnTo>
                    <a:pt x="2518" y="1092"/>
                  </a:lnTo>
                  <a:cubicBezTo>
                    <a:pt x="2518" y="1092"/>
                    <a:pt x="2517" y="1092"/>
                    <a:pt x="2517" y="1091"/>
                  </a:cubicBezTo>
                  <a:lnTo>
                    <a:pt x="2517" y="1091"/>
                  </a:lnTo>
                  <a:cubicBezTo>
                    <a:pt x="2517" y="1090"/>
                    <a:pt x="2517" y="1089"/>
                    <a:pt x="2517" y="1089"/>
                  </a:cubicBezTo>
                  <a:lnTo>
                    <a:pt x="2517" y="1089"/>
                  </a:lnTo>
                  <a:cubicBezTo>
                    <a:pt x="2515" y="1072"/>
                    <a:pt x="2513" y="1057"/>
                    <a:pt x="2511" y="1040"/>
                  </a:cubicBezTo>
                  <a:lnTo>
                    <a:pt x="2511" y="1040"/>
                  </a:lnTo>
                  <a:cubicBezTo>
                    <a:pt x="2511" y="1039"/>
                    <a:pt x="2510" y="1037"/>
                    <a:pt x="2510" y="1035"/>
                  </a:cubicBezTo>
                  <a:lnTo>
                    <a:pt x="2510" y="1035"/>
                  </a:lnTo>
                  <a:cubicBezTo>
                    <a:pt x="2507" y="1019"/>
                    <a:pt x="2505" y="1004"/>
                    <a:pt x="2501" y="988"/>
                  </a:cubicBezTo>
                  <a:lnTo>
                    <a:pt x="2501" y="988"/>
                  </a:lnTo>
                  <a:cubicBezTo>
                    <a:pt x="2501" y="986"/>
                    <a:pt x="2501" y="986"/>
                    <a:pt x="2500" y="984"/>
                  </a:cubicBezTo>
                  <a:lnTo>
                    <a:pt x="2500" y="984"/>
                  </a:lnTo>
                  <a:cubicBezTo>
                    <a:pt x="2500" y="982"/>
                    <a:pt x="2500" y="981"/>
                    <a:pt x="2499" y="980"/>
                  </a:cubicBezTo>
                  <a:lnTo>
                    <a:pt x="2499" y="980"/>
                  </a:lnTo>
                  <a:cubicBezTo>
                    <a:pt x="2497" y="965"/>
                    <a:pt x="2493" y="949"/>
                    <a:pt x="2489" y="933"/>
                  </a:cubicBezTo>
                  <a:lnTo>
                    <a:pt x="2489" y="933"/>
                  </a:lnTo>
                  <a:cubicBezTo>
                    <a:pt x="2489" y="930"/>
                    <a:pt x="2488" y="928"/>
                    <a:pt x="2488" y="926"/>
                  </a:cubicBezTo>
                  <a:lnTo>
                    <a:pt x="2488" y="926"/>
                  </a:lnTo>
                  <a:cubicBezTo>
                    <a:pt x="2484" y="910"/>
                    <a:pt x="2480" y="895"/>
                    <a:pt x="2474" y="879"/>
                  </a:cubicBezTo>
                  <a:lnTo>
                    <a:pt x="2474" y="879"/>
                  </a:lnTo>
                  <a:cubicBezTo>
                    <a:pt x="2474" y="878"/>
                    <a:pt x="2474" y="877"/>
                    <a:pt x="2474" y="877"/>
                  </a:cubicBezTo>
                  <a:lnTo>
                    <a:pt x="2474" y="877"/>
                  </a:lnTo>
                  <a:cubicBezTo>
                    <a:pt x="2473" y="873"/>
                    <a:pt x="2471" y="870"/>
                    <a:pt x="2470" y="865"/>
                  </a:cubicBezTo>
                  <a:lnTo>
                    <a:pt x="2470" y="865"/>
                  </a:lnTo>
                  <a:cubicBezTo>
                    <a:pt x="2469" y="861"/>
                    <a:pt x="2467" y="857"/>
                    <a:pt x="2467" y="853"/>
                  </a:cubicBezTo>
                  <a:lnTo>
                    <a:pt x="2467" y="853"/>
                  </a:lnTo>
                  <a:cubicBezTo>
                    <a:pt x="2465" y="848"/>
                    <a:pt x="2463" y="843"/>
                    <a:pt x="2461" y="838"/>
                  </a:cubicBezTo>
                  <a:lnTo>
                    <a:pt x="2461" y="838"/>
                  </a:lnTo>
                  <a:cubicBezTo>
                    <a:pt x="2460" y="833"/>
                    <a:pt x="2459" y="829"/>
                    <a:pt x="2457" y="825"/>
                  </a:cubicBezTo>
                  <a:lnTo>
                    <a:pt x="2457" y="825"/>
                  </a:lnTo>
                  <a:cubicBezTo>
                    <a:pt x="2455" y="819"/>
                    <a:pt x="2453" y="814"/>
                    <a:pt x="2451" y="809"/>
                  </a:cubicBezTo>
                  <a:lnTo>
                    <a:pt x="2451" y="809"/>
                  </a:lnTo>
                  <a:cubicBezTo>
                    <a:pt x="2450" y="805"/>
                    <a:pt x="2448" y="801"/>
                    <a:pt x="2446" y="798"/>
                  </a:cubicBezTo>
                  <a:lnTo>
                    <a:pt x="2446" y="798"/>
                  </a:lnTo>
                  <a:cubicBezTo>
                    <a:pt x="2445" y="792"/>
                    <a:pt x="2442" y="786"/>
                    <a:pt x="2440" y="781"/>
                  </a:cubicBezTo>
                  <a:lnTo>
                    <a:pt x="2440" y="781"/>
                  </a:lnTo>
                  <a:cubicBezTo>
                    <a:pt x="2439" y="777"/>
                    <a:pt x="2438" y="774"/>
                    <a:pt x="2436" y="770"/>
                  </a:cubicBezTo>
                  <a:lnTo>
                    <a:pt x="2436" y="770"/>
                  </a:lnTo>
                  <a:cubicBezTo>
                    <a:pt x="2436" y="770"/>
                    <a:pt x="2436" y="770"/>
                    <a:pt x="2435" y="769"/>
                  </a:cubicBezTo>
                  <a:lnTo>
                    <a:pt x="2435" y="769"/>
                  </a:lnTo>
                  <a:cubicBezTo>
                    <a:pt x="2434" y="765"/>
                    <a:pt x="2432" y="763"/>
                    <a:pt x="2432" y="759"/>
                  </a:cubicBezTo>
                  <a:lnTo>
                    <a:pt x="2432" y="759"/>
                  </a:lnTo>
                  <a:cubicBezTo>
                    <a:pt x="2429" y="753"/>
                    <a:pt x="2426" y="748"/>
                    <a:pt x="2424" y="742"/>
                  </a:cubicBezTo>
                  <a:lnTo>
                    <a:pt x="2424" y="742"/>
                  </a:lnTo>
                  <a:cubicBezTo>
                    <a:pt x="2422" y="738"/>
                    <a:pt x="2420" y="734"/>
                    <a:pt x="2418" y="731"/>
                  </a:cubicBezTo>
                  <a:lnTo>
                    <a:pt x="2418" y="731"/>
                  </a:lnTo>
                  <a:cubicBezTo>
                    <a:pt x="2416" y="724"/>
                    <a:pt x="2413" y="719"/>
                    <a:pt x="2411" y="714"/>
                  </a:cubicBezTo>
                  <a:lnTo>
                    <a:pt x="2411" y="714"/>
                  </a:lnTo>
                  <a:cubicBezTo>
                    <a:pt x="2409" y="710"/>
                    <a:pt x="2407" y="706"/>
                    <a:pt x="2406" y="702"/>
                  </a:cubicBezTo>
                  <a:lnTo>
                    <a:pt x="2406" y="702"/>
                  </a:lnTo>
                  <a:cubicBezTo>
                    <a:pt x="2403" y="696"/>
                    <a:pt x="2400" y="691"/>
                    <a:pt x="2398" y="686"/>
                  </a:cubicBezTo>
                  <a:lnTo>
                    <a:pt x="2398" y="686"/>
                  </a:lnTo>
                  <a:cubicBezTo>
                    <a:pt x="2396" y="682"/>
                    <a:pt x="2393" y="678"/>
                    <a:pt x="2392" y="674"/>
                  </a:cubicBezTo>
                  <a:lnTo>
                    <a:pt x="2392" y="674"/>
                  </a:lnTo>
                  <a:cubicBezTo>
                    <a:pt x="2389" y="669"/>
                    <a:pt x="2386" y="664"/>
                    <a:pt x="2384" y="659"/>
                  </a:cubicBezTo>
                  <a:lnTo>
                    <a:pt x="2384" y="659"/>
                  </a:lnTo>
                  <a:cubicBezTo>
                    <a:pt x="2383" y="657"/>
                    <a:pt x="2382" y="657"/>
                    <a:pt x="2381" y="655"/>
                  </a:cubicBezTo>
                  <a:lnTo>
                    <a:pt x="2381" y="655"/>
                  </a:lnTo>
                  <a:cubicBezTo>
                    <a:pt x="2380" y="653"/>
                    <a:pt x="2379" y="650"/>
                    <a:pt x="2378" y="649"/>
                  </a:cubicBezTo>
                  <a:lnTo>
                    <a:pt x="2378" y="649"/>
                  </a:lnTo>
                  <a:cubicBezTo>
                    <a:pt x="2374" y="642"/>
                    <a:pt x="2370" y="634"/>
                    <a:pt x="2365" y="627"/>
                  </a:cubicBezTo>
                  <a:lnTo>
                    <a:pt x="2365" y="627"/>
                  </a:lnTo>
                  <a:cubicBezTo>
                    <a:pt x="2364" y="623"/>
                    <a:pt x="2362" y="621"/>
                    <a:pt x="2360" y="617"/>
                  </a:cubicBezTo>
                  <a:lnTo>
                    <a:pt x="2360" y="617"/>
                  </a:lnTo>
                  <a:cubicBezTo>
                    <a:pt x="2355" y="609"/>
                    <a:pt x="2350" y="600"/>
                    <a:pt x="2344" y="592"/>
                  </a:cubicBezTo>
                  <a:lnTo>
                    <a:pt x="2344" y="592"/>
                  </a:lnTo>
                  <a:cubicBezTo>
                    <a:pt x="2344" y="590"/>
                    <a:pt x="2343" y="589"/>
                    <a:pt x="2342" y="587"/>
                  </a:cubicBezTo>
                  <a:lnTo>
                    <a:pt x="2342" y="587"/>
                  </a:lnTo>
                  <a:cubicBezTo>
                    <a:pt x="2336" y="577"/>
                    <a:pt x="2330" y="568"/>
                    <a:pt x="2323" y="558"/>
                  </a:cubicBezTo>
                  <a:lnTo>
                    <a:pt x="2323" y="558"/>
                  </a:lnTo>
                  <a:cubicBezTo>
                    <a:pt x="2321" y="555"/>
                    <a:pt x="2319" y="553"/>
                    <a:pt x="2318" y="550"/>
                  </a:cubicBezTo>
                  <a:lnTo>
                    <a:pt x="2318" y="550"/>
                  </a:lnTo>
                  <a:cubicBezTo>
                    <a:pt x="2312" y="542"/>
                    <a:pt x="2308" y="536"/>
                    <a:pt x="2303" y="529"/>
                  </a:cubicBezTo>
                  <a:lnTo>
                    <a:pt x="2303" y="529"/>
                  </a:lnTo>
                  <a:cubicBezTo>
                    <a:pt x="2302" y="527"/>
                    <a:pt x="2301" y="526"/>
                    <a:pt x="2299" y="524"/>
                  </a:cubicBezTo>
                  <a:lnTo>
                    <a:pt x="2299" y="524"/>
                  </a:lnTo>
                  <a:cubicBezTo>
                    <a:pt x="2298" y="523"/>
                    <a:pt x="2298" y="523"/>
                    <a:pt x="2298" y="521"/>
                  </a:cubicBezTo>
                  <a:lnTo>
                    <a:pt x="2298" y="521"/>
                  </a:lnTo>
                  <a:cubicBezTo>
                    <a:pt x="2287" y="507"/>
                    <a:pt x="2277" y="493"/>
                    <a:pt x="2265" y="479"/>
                  </a:cubicBezTo>
                  <a:lnTo>
                    <a:pt x="2265" y="479"/>
                  </a:lnTo>
                  <a:cubicBezTo>
                    <a:pt x="2265" y="477"/>
                    <a:pt x="2263" y="475"/>
                    <a:pt x="2261" y="474"/>
                  </a:cubicBezTo>
                  <a:lnTo>
                    <a:pt x="2261" y="474"/>
                  </a:lnTo>
                  <a:cubicBezTo>
                    <a:pt x="2251" y="460"/>
                    <a:pt x="2239" y="447"/>
                    <a:pt x="2228" y="434"/>
                  </a:cubicBezTo>
                  <a:lnTo>
                    <a:pt x="2228" y="434"/>
                  </a:lnTo>
                  <a:cubicBezTo>
                    <a:pt x="2226" y="432"/>
                    <a:pt x="2224" y="429"/>
                    <a:pt x="2223" y="428"/>
                  </a:cubicBezTo>
                  <a:lnTo>
                    <a:pt x="2223" y="428"/>
                  </a:lnTo>
                  <a:cubicBezTo>
                    <a:pt x="2212" y="414"/>
                    <a:pt x="2199" y="403"/>
                    <a:pt x="2187" y="389"/>
                  </a:cubicBezTo>
                  <a:lnTo>
                    <a:pt x="2187" y="389"/>
                  </a:lnTo>
                  <a:cubicBezTo>
                    <a:pt x="2185" y="388"/>
                    <a:pt x="2184" y="386"/>
                    <a:pt x="2182" y="384"/>
                  </a:cubicBezTo>
                  <a:lnTo>
                    <a:pt x="2182" y="384"/>
                  </a:lnTo>
                  <a:cubicBezTo>
                    <a:pt x="2170" y="372"/>
                    <a:pt x="2157" y="359"/>
                    <a:pt x="2145" y="347"/>
                  </a:cubicBezTo>
                  <a:lnTo>
                    <a:pt x="2145" y="347"/>
                  </a:lnTo>
                  <a:cubicBezTo>
                    <a:pt x="2144" y="347"/>
                    <a:pt x="2143" y="345"/>
                    <a:pt x="2142" y="344"/>
                  </a:cubicBezTo>
                  <a:lnTo>
                    <a:pt x="2142" y="344"/>
                  </a:lnTo>
                  <a:cubicBezTo>
                    <a:pt x="2141" y="343"/>
                    <a:pt x="2140" y="342"/>
                    <a:pt x="2139" y="341"/>
                  </a:cubicBezTo>
                  <a:lnTo>
                    <a:pt x="2139" y="341"/>
                  </a:lnTo>
                  <a:cubicBezTo>
                    <a:pt x="2129" y="333"/>
                    <a:pt x="2119" y="323"/>
                    <a:pt x="2109" y="315"/>
                  </a:cubicBezTo>
                  <a:lnTo>
                    <a:pt x="2109" y="315"/>
                  </a:lnTo>
                  <a:cubicBezTo>
                    <a:pt x="2108" y="314"/>
                    <a:pt x="2107" y="313"/>
                    <a:pt x="2105" y="312"/>
                  </a:cubicBezTo>
                  <a:lnTo>
                    <a:pt x="2105" y="312"/>
                  </a:lnTo>
                  <a:cubicBezTo>
                    <a:pt x="2096" y="304"/>
                    <a:pt x="2087" y="296"/>
                    <a:pt x="2078" y="288"/>
                  </a:cubicBezTo>
                  <a:lnTo>
                    <a:pt x="2078" y="288"/>
                  </a:lnTo>
                  <a:cubicBezTo>
                    <a:pt x="2076" y="286"/>
                    <a:pt x="2073" y="284"/>
                    <a:pt x="2071" y="282"/>
                  </a:cubicBezTo>
                  <a:lnTo>
                    <a:pt x="2071" y="282"/>
                  </a:lnTo>
                  <a:cubicBezTo>
                    <a:pt x="2060" y="273"/>
                    <a:pt x="2050" y="266"/>
                    <a:pt x="2039" y="258"/>
                  </a:cubicBezTo>
                  <a:lnTo>
                    <a:pt x="2039" y="258"/>
                  </a:lnTo>
                  <a:cubicBezTo>
                    <a:pt x="2037" y="256"/>
                    <a:pt x="2036" y="255"/>
                    <a:pt x="2034" y="254"/>
                  </a:cubicBezTo>
                  <a:lnTo>
                    <a:pt x="2034" y="254"/>
                  </a:lnTo>
                  <a:cubicBezTo>
                    <a:pt x="2025" y="247"/>
                    <a:pt x="2015" y="240"/>
                    <a:pt x="2005" y="233"/>
                  </a:cubicBezTo>
                  <a:lnTo>
                    <a:pt x="2005" y="233"/>
                  </a:lnTo>
                  <a:cubicBezTo>
                    <a:pt x="2003" y="231"/>
                    <a:pt x="2000" y="229"/>
                    <a:pt x="1997" y="227"/>
                  </a:cubicBezTo>
                  <a:lnTo>
                    <a:pt x="1997" y="227"/>
                  </a:lnTo>
                  <a:cubicBezTo>
                    <a:pt x="1987" y="220"/>
                    <a:pt x="1976" y="213"/>
                    <a:pt x="1965" y="206"/>
                  </a:cubicBezTo>
                  <a:lnTo>
                    <a:pt x="1965" y="206"/>
                  </a:lnTo>
                  <a:cubicBezTo>
                    <a:pt x="1962" y="204"/>
                    <a:pt x="1960" y="203"/>
                    <a:pt x="1958" y="201"/>
                  </a:cubicBezTo>
                  <a:lnTo>
                    <a:pt x="1958" y="201"/>
                  </a:lnTo>
                  <a:cubicBezTo>
                    <a:pt x="1948" y="195"/>
                    <a:pt x="1938" y="189"/>
                    <a:pt x="1929" y="183"/>
                  </a:cubicBezTo>
                  <a:lnTo>
                    <a:pt x="1929" y="183"/>
                  </a:lnTo>
                  <a:cubicBezTo>
                    <a:pt x="1926" y="181"/>
                    <a:pt x="1923" y="180"/>
                    <a:pt x="1921" y="179"/>
                  </a:cubicBezTo>
                  <a:lnTo>
                    <a:pt x="1921" y="179"/>
                  </a:lnTo>
                  <a:cubicBezTo>
                    <a:pt x="1909" y="172"/>
                    <a:pt x="1898" y="165"/>
                    <a:pt x="1886" y="159"/>
                  </a:cubicBezTo>
                  <a:lnTo>
                    <a:pt x="1886" y="159"/>
                  </a:lnTo>
                  <a:cubicBezTo>
                    <a:pt x="1884" y="157"/>
                    <a:pt x="1881" y="156"/>
                    <a:pt x="1879" y="154"/>
                  </a:cubicBezTo>
                  <a:lnTo>
                    <a:pt x="1879" y="154"/>
                  </a:lnTo>
                  <a:cubicBezTo>
                    <a:pt x="1869" y="149"/>
                    <a:pt x="1858" y="143"/>
                    <a:pt x="1848" y="138"/>
                  </a:cubicBezTo>
                  <a:lnTo>
                    <a:pt x="1848" y="138"/>
                  </a:lnTo>
                  <a:cubicBezTo>
                    <a:pt x="1846" y="137"/>
                    <a:pt x="1844" y="136"/>
                    <a:pt x="1842" y="135"/>
                  </a:cubicBezTo>
                  <a:lnTo>
                    <a:pt x="1842" y="135"/>
                  </a:lnTo>
                  <a:cubicBezTo>
                    <a:pt x="1842" y="135"/>
                    <a:pt x="1842" y="135"/>
                    <a:pt x="1841" y="134"/>
                  </a:cubicBezTo>
                  <a:lnTo>
                    <a:pt x="1841" y="134"/>
                  </a:lnTo>
                  <a:cubicBezTo>
                    <a:pt x="1825" y="127"/>
                    <a:pt x="1809" y="120"/>
                    <a:pt x="1794" y="113"/>
                  </a:cubicBezTo>
                  <a:lnTo>
                    <a:pt x="1794" y="113"/>
                  </a:lnTo>
                  <a:cubicBezTo>
                    <a:pt x="1791" y="112"/>
                    <a:pt x="1789" y="111"/>
                    <a:pt x="1787" y="109"/>
                  </a:cubicBezTo>
                  <a:lnTo>
                    <a:pt x="1787" y="109"/>
                  </a:lnTo>
                  <a:cubicBezTo>
                    <a:pt x="1771" y="102"/>
                    <a:pt x="1756" y="96"/>
                    <a:pt x="1739" y="89"/>
                  </a:cubicBezTo>
                  <a:lnTo>
                    <a:pt x="1739" y="89"/>
                  </a:lnTo>
                  <a:cubicBezTo>
                    <a:pt x="1737" y="88"/>
                    <a:pt x="1735" y="87"/>
                    <a:pt x="1732" y="86"/>
                  </a:cubicBezTo>
                  <a:lnTo>
                    <a:pt x="1732" y="86"/>
                  </a:lnTo>
                  <a:cubicBezTo>
                    <a:pt x="1716" y="80"/>
                    <a:pt x="1700" y="74"/>
                    <a:pt x="1683" y="69"/>
                  </a:cubicBezTo>
                  <a:lnTo>
                    <a:pt x="1683" y="69"/>
                  </a:lnTo>
                  <a:cubicBezTo>
                    <a:pt x="1682" y="68"/>
                    <a:pt x="1679" y="67"/>
                    <a:pt x="1676" y="67"/>
                  </a:cubicBezTo>
                  <a:lnTo>
                    <a:pt x="1676" y="67"/>
                  </a:lnTo>
                  <a:cubicBezTo>
                    <a:pt x="1660" y="61"/>
                    <a:pt x="1643" y="56"/>
                    <a:pt x="1627" y="51"/>
                  </a:cubicBezTo>
                  <a:lnTo>
                    <a:pt x="1627" y="51"/>
                  </a:lnTo>
                  <a:cubicBezTo>
                    <a:pt x="1625" y="51"/>
                    <a:pt x="1624" y="50"/>
                    <a:pt x="1623" y="50"/>
                  </a:cubicBezTo>
                  <a:lnTo>
                    <a:pt x="1623" y="50"/>
                  </a:lnTo>
                  <a:cubicBezTo>
                    <a:pt x="1620" y="49"/>
                    <a:pt x="1619" y="49"/>
                    <a:pt x="1617" y="48"/>
                  </a:cubicBezTo>
                  <a:lnTo>
                    <a:pt x="1617" y="48"/>
                  </a:lnTo>
                  <a:cubicBezTo>
                    <a:pt x="1608" y="46"/>
                    <a:pt x="1601" y="44"/>
                    <a:pt x="1593" y="41"/>
                  </a:cubicBezTo>
                  <a:lnTo>
                    <a:pt x="1593" y="41"/>
                  </a:lnTo>
                  <a:cubicBezTo>
                    <a:pt x="1589" y="40"/>
                    <a:pt x="1586" y="39"/>
                    <a:pt x="1581" y="39"/>
                  </a:cubicBezTo>
                  <a:lnTo>
                    <a:pt x="1581" y="39"/>
                  </a:lnTo>
                  <a:cubicBezTo>
                    <a:pt x="1570" y="36"/>
                    <a:pt x="1559" y="33"/>
                    <a:pt x="1547" y="31"/>
                  </a:cubicBezTo>
                  <a:lnTo>
                    <a:pt x="1547" y="31"/>
                  </a:lnTo>
                  <a:cubicBezTo>
                    <a:pt x="1547" y="31"/>
                    <a:pt x="1547" y="30"/>
                    <a:pt x="1546" y="30"/>
                  </a:cubicBezTo>
                  <a:lnTo>
                    <a:pt x="1546" y="30"/>
                  </a:lnTo>
                  <a:cubicBezTo>
                    <a:pt x="1534" y="27"/>
                    <a:pt x="1523" y="25"/>
                    <a:pt x="1512" y="23"/>
                  </a:cubicBezTo>
                  <a:lnTo>
                    <a:pt x="1512" y="23"/>
                  </a:lnTo>
                  <a:cubicBezTo>
                    <a:pt x="1508" y="22"/>
                    <a:pt x="1504" y="22"/>
                    <a:pt x="1500" y="21"/>
                  </a:cubicBezTo>
                  <a:lnTo>
                    <a:pt x="1500" y="21"/>
                  </a:lnTo>
                  <a:cubicBezTo>
                    <a:pt x="1492" y="19"/>
                    <a:pt x="1484" y="18"/>
                    <a:pt x="1475" y="17"/>
                  </a:cubicBezTo>
                  <a:lnTo>
                    <a:pt x="1475" y="17"/>
                  </a:lnTo>
                  <a:cubicBezTo>
                    <a:pt x="1474" y="16"/>
                    <a:pt x="1471" y="16"/>
                    <a:pt x="1469" y="15"/>
                  </a:cubicBezTo>
                  <a:lnTo>
                    <a:pt x="1469" y="15"/>
                  </a:lnTo>
                  <a:cubicBezTo>
                    <a:pt x="1467" y="15"/>
                    <a:pt x="1464" y="15"/>
                    <a:pt x="1462" y="14"/>
                  </a:cubicBezTo>
                  <a:lnTo>
                    <a:pt x="1462" y="14"/>
                  </a:lnTo>
                  <a:cubicBezTo>
                    <a:pt x="1456" y="13"/>
                    <a:pt x="1451" y="12"/>
                    <a:pt x="1446" y="12"/>
                  </a:cubicBezTo>
                  <a:lnTo>
                    <a:pt x="1446" y="12"/>
                  </a:lnTo>
                  <a:cubicBezTo>
                    <a:pt x="1440" y="12"/>
                    <a:pt x="1435" y="11"/>
                    <a:pt x="1430" y="10"/>
                  </a:cubicBezTo>
                  <a:lnTo>
                    <a:pt x="1430" y="10"/>
                  </a:lnTo>
                  <a:cubicBezTo>
                    <a:pt x="1425" y="9"/>
                    <a:pt x="1418" y="9"/>
                    <a:pt x="1414" y="8"/>
                  </a:cubicBezTo>
                  <a:lnTo>
                    <a:pt x="1414" y="8"/>
                  </a:lnTo>
                  <a:cubicBezTo>
                    <a:pt x="1408" y="7"/>
                    <a:pt x="1403" y="7"/>
                    <a:pt x="1398" y="7"/>
                  </a:cubicBezTo>
                  <a:lnTo>
                    <a:pt x="1398" y="7"/>
                  </a:lnTo>
                  <a:cubicBezTo>
                    <a:pt x="1393" y="5"/>
                    <a:pt x="1386" y="5"/>
                    <a:pt x="1381" y="5"/>
                  </a:cubicBezTo>
                  <a:lnTo>
                    <a:pt x="1381" y="5"/>
                  </a:lnTo>
                  <a:cubicBezTo>
                    <a:pt x="1376" y="4"/>
                    <a:pt x="1371" y="4"/>
                    <a:pt x="1365" y="3"/>
                  </a:cubicBezTo>
                  <a:lnTo>
                    <a:pt x="1365" y="3"/>
                  </a:lnTo>
                  <a:cubicBezTo>
                    <a:pt x="1361" y="3"/>
                    <a:pt x="1354" y="3"/>
                    <a:pt x="1349" y="2"/>
                  </a:cubicBezTo>
                  <a:lnTo>
                    <a:pt x="1349" y="2"/>
                  </a:lnTo>
                  <a:cubicBezTo>
                    <a:pt x="1346" y="2"/>
                    <a:pt x="1342" y="2"/>
                    <a:pt x="1339" y="1"/>
                  </a:cubicBezTo>
                  <a:lnTo>
                    <a:pt x="1339" y="1"/>
                  </a:lnTo>
                  <a:cubicBezTo>
                    <a:pt x="1337" y="1"/>
                    <a:pt x="1335" y="1"/>
                    <a:pt x="1333" y="1"/>
                  </a:cubicBezTo>
                  <a:lnTo>
                    <a:pt x="1333" y="1"/>
                  </a:lnTo>
                  <a:cubicBezTo>
                    <a:pt x="1326" y="1"/>
                    <a:pt x="1318" y="0"/>
                    <a:pt x="1310" y="0"/>
                  </a:cubicBezTo>
                  <a:lnTo>
                    <a:pt x="1310" y="0"/>
                  </a:lnTo>
                  <a:cubicBezTo>
                    <a:pt x="1305" y="0"/>
                    <a:pt x="1302" y="0"/>
                    <a:pt x="1298" y="0"/>
                  </a:cubicBezTo>
                  <a:lnTo>
                    <a:pt x="1298" y="0"/>
                  </a:lnTo>
                  <a:cubicBezTo>
                    <a:pt x="1286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0"/>
                  </a:cubicBezTo>
                  <a:lnTo>
                    <a:pt x="1222" y="0"/>
                  </a:lnTo>
                  <a:cubicBezTo>
                    <a:pt x="1220" y="0"/>
                    <a:pt x="1219" y="0"/>
                    <a:pt x="1217" y="0"/>
                  </a:cubicBezTo>
                  <a:lnTo>
                    <a:pt x="1217" y="0"/>
                  </a:lnTo>
                  <a:cubicBezTo>
                    <a:pt x="1216" y="0"/>
                    <a:pt x="1214" y="0"/>
                    <a:pt x="1212" y="0"/>
                  </a:cubicBezTo>
                  <a:lnTo>
                    <a:pt x="1212" y="0"/>
                  </a:lnTo>
                  <a:cubicBezTo>
                    <a:pt x="1196" y="1"/>
                    <a:pt x="1178" y="2"/>
                    <a:pt x="1162" y="3"/>
                  </a:cubicBezTo>
                  <a:lnTo>
                    <a:pt x="1162" y="3"/>
                  </a:lnTo>
                  <a:cubicBezTo>
                    <a:pt x="1159" y="3"/>
                    <a:pt x="1157" y="4"/>
                    <a:pt x="1156" y="4"/>
                  </a:cubicBezTo>
                  <a:lnTo>
                    <a:pt x="1156" y="4"/>
                  </a:lnTo>
                  <a:cubicBezTo>
                    <a:pt x="1138" y="5"/>
                    <a:pt x="1122" y="7"/>
                    <a:pt x="1104" y="9"/>
                  </a:cubicBezTo>
                  <a:lnTo>
                    <a:pt x="1104" y="9"/>
                  </a:lnTo>
                  <a:cubicBezTo>
                    <a:pt x="1104" y="9"/>
                    <a:pt x="1104" y="9"/>
                    <a:pt x="1103" y="9"/>
                  </a:cubicBezTo>
                  <a:lnTo>
                    <a:pt x="1103" y="9"/>
                  </a:lnTo>
                  <a:cubicBezTo>
                    <a:pt x="1103" y="9"/>
                    <a:pt x="1103" y="9"/>
                    <a:pt x="1102" y="9"/>
                  </a:cubicBezTo>
                  <a:lnTo>
                    <a:pt x="1102" y="9"/>
                  </a:lnTo>
                  <a:cubicBezTo>
                    <a:pt x="1085" y="11"/>
                    <a:pt x="1069" y="13"/>
                    <a:pt x="1051" y="16"/>
                  </a:cubicBezTo>
                  <a:lnTo>
                    <a:pt x="1051" y="16"/>
                  </a:lnTo>
                  <a:cubicBezTo>
                    <a:pt x="1050" y="17"/>
                    <a:pt x="1047" y="17"/>
                    <a:pt x="1044" y="18"/>
                  </a:cubicBezTo>
                  <a:lnTo>
                    <a:pt x="1044" y="18"/>
                  </a:lnTo>
                  <a:cubicBezTo>
                    <a:pt x="1028" y="20"/>
                    <a:pt x="1012" y="23"/>
                    <a:pt x="997" y="26"/>
                  </a:cubicBezTo>
                  <a:lnTo>
                    <a:pt x="997" y="26"/>
                  </a:lnTo>
                  <a:cubicBezTo>
                    <a:pt x="995" y="26"/>
                    <a:pt x="994" y="26"/>
                    <a:pt x="992" y="27"/>
                  </a:cubicBezTo>
                  <a:lnTo>
                    <a:pt x="992" y="27"/>
                  </a:lnTo>
                  <a:cubicBezTo>
                    <a:pt x="990" y="27"/>
                    <a:pt x="990" y="28"/>
                    <a:pt x="988" y="28"/>
                  </a:cubicBezTo>
                  <a:lnTo>
                    <a:pt x="988" y="28"/>
                  </a:lnTo>
                  <a:cubicBezTo>
                    <a:pt x="971" y="32"/>
                    <a:pt x="956" y="35"/>
                    <a:pt x="940" y="39"/>
                  </a:cubicBezTo>
                  <a:lnTo>
                    <a:pt x="940" y="39"/>
                  </a:lnTo>
                  <a:cubicBezTo>
                    <a:pt x="937" y="40"/>
                    <a:pt x="935" y="40"/>
                    <a:pt x="932" y="41"/>
                  </a:cubicBezTo>
                  <a:lnTo>
                    <a:pt x="932" y="41"/>
                  </a:lnTo>
                  <a:cubicBezTo>
                    <a:pt x="916" y="46"/>
                    <a:pt x="900" y="50"/>
                    <a:pt x="884" y="55"/>
                  </a:cubicBezTo>
                  <a:lnTo>
                    <a:pt x="884" y="55"/>
                  </a:lnTo>
                  <a:cubicBezTo>
                    <a:pt x="884" y="55"/>
                    <a:pt x="883" y="55"/>
                    <a:pt x="881" y="55"/>
                  </a:cubicBezTo>
                  <a:lnTo>
                    <a:pt x="881" y="55"/>
                  </a:lnTo>
                  <a:cubicBezTo>
                    <a:pt x="877" y="57"/>
                    <a:pt x="873" y="59"/>
                    <a:pt x="869" y="60"/>
                  </a:cubicBezTo>
                  <a:lnTo>
                    <a:pt x="869" y="60"/>
                  </a:lnTo>
                  <a:cubicBezTo>
                    <a:pt x="864" y="61"/>
                    <a:pt x="860" y="62"/>
                    <a:pt x="856" y="64"/>
                  </a:cubicBezTo>
                  <a:lnTo>
                    <a:pt x="856" y="64"/>
                  </a:lnTo>
                  <a:cubicBezTo>
                    <a:pt x="850" y="65"/>
                    <a:pt x="844" y="67"/>
                    <a:pt x="839" y="69"/>
                  </a:cubicBezTo>
                  <a:lnTo>
                    <a:pt x="839" y="69"/>
                  </a:lnTo>
                  <a:cubicBezTo>
                    <a:pt x="835" y="71"/>
                    <a:pt x="831" y="72"/>
                    <a:pt x="827" y="74"/>
                  </a:cubicBezTo>
                  <a:lnTo>
                    <a:pt x="827" y="74"/>
                  </a:lnTo>
                  <a:cubicBezTo>
                    <a:pt x="821" y="76"/>
                    <a:pt x="816" y="78"/>
                    <a:pt x="810" y="79"/>
                  </a:cubicBezTo>
                  <a:lnTo>
                    <a:pt x="810" y="79"/>
                  </a:lnTo>
                  <a:cubicBezTo>
                    <a:pt x="806" y="81"/>
                    <a:pt x="803" y="83"/>
                    <a:pt x="798" y="84"/>
                  </a:cubicBezTo>
                  <a:lnTo>
                    <a:pt x="798" y="84"/>
                  </a:lnTo>
                  <a:cubicBezTo>
                    <a:pt x="792" y="86"/>
                    <a:pt x="787" y="88"/>
                    <a:pt x="782" y="91"/>
                  </a:cubicBezTo>
                  <a:lnTo>
                    <a:pt x="782" y="91"/>
                  </a:lnTo>
                  <a:cubicBezTo>
                    <a:pt x="777" y="93"/>
                    <a:pt x="774" y="93"/>
                    <a:pt x="770" y="95"/>
                  </a:cubicBezTo>
                  <a:lnTo>
                    <a:pt x="770" y="95"/>
                  </a:lnTo>
                  <a:cubicBezTo>
                    <a:pt x="769" y="95"/>
                    <a:pt x="769" y="95"/>
                    <a:pt x="769" y="96"/>
                  </a:cubicBezTo>
                  <a:lnTo>
                    <a:pt x="769" y="96"/>
                  </a:lnTo>
                  <a:cubicBezTo>
                    <a:pt x="767" y="97"/>
                    <a:pt x="765" y="98"/>
                    <a:pt x="762" y="99"/>
                  </a:cubicBezTo>
                  <a:lnTo>
                    <a:pt x="762" y="99"/>
                  </a:lnTo>
                  <a:cubicBezTo>
                    <a:pt x="756" y="101"/>
                    <a:pt x="747" y="105"/>
                    <a:pt x="740" y="108"/>
                  </a:cubicBezTo>
                  <a:lnTo>
                    <a:pt x="740" y="108"/>
                  </a:lnTo>
                  <a:cubicBezTo>
                    <a:pt x="736" y="110"/>
                    <a:pt x="733" y="112"/>
                    <a:pt x="729" y="113"/>
                  </a:cubicBezTo>
                  <a:lnTo>
                    <a:pt x="729" y="113"/>
                  </a:lnTo>
                  <a:cubicBezTo>
                    <a:pt x="723" y="116"/>
                    <a:pt x="716" y="119"/>
                    <a:pt x="710" y="121"/>
                  </a:cubicBezTo>
                  <a:lnTo>
                    <a:pt x="710" y="121"/>
                  </a:lnTo>
                  <a:cubicBezTo>
                    <a:pt x="707" y="123"/>
                    <a:pt x="702" y="125"/>
                    <a:pt x="699" y="127"/>
                  </a:cubicBezTo>
                  <a:lnTo>
                    <a:pt x="699" y="127"/>
                  </a:lnTo>
                  <a:cubicBezTo>
                    <a:pt x="693" y="130"/>
                    <a:pt x="687" y="132"/>
                    <a:pt x="682" y="135"/>
                  </a:cubicBezTo>
                  <a:lnTo>
                    <a:pt x="682" y="135"/>
                  </a:lnTo>
                  <a:cubicBezTo>
                    <a:pt x="677" y="138"/>
                    <a:pt x="674" y="139"/>
                    <a:pt x="669" y="141"/>
                  </a:cubicBezTo>
                  <a:lnTo>
                    <a:pt x="669" y="141"/>
                  </a:lnTo>
                  <a:cubicBezTo>
                    <a:pt x="664" y="145"/>
                    <a:pt x="658" y="147"/>
                    <a:pt x="653" y="151"/>
                  </a:cubicBezTo>
                  <a:lnTo>
                    <a:pt x="653" y="151"/>
                  </a:lnTo>
                  <a:cubicBezTo>
                    <a:pt x="651" y="152"/>
                    <a:pt x="648" y="153"/>
                    <a:pt x="647" y="153"/>
                  </a:cubicBezTo>
                  <a:lnTo>
                    <a:pt x="647" y="153"/>
                  </a:lnTo>
                  <a:cubicBezTo>
                    <a:pt x="645" y="154"/>
                    <a:pt x="643" y="155"/>
                    <a:pt x="641" y="156"/>
                  </a:cubicBezTo>
                  <a:lnTo>
                    <a:pt x="641" y="156"/>
                  </a:lnTo>
                  <a:cubicBezTo>
                    <a:pt x="633" y="161"/>
                    <a:pt x="624" y="167"/>
                    <a:pt x="615" y="172"/>
                  </a:cubicBezTo>
                  <a:lnTo>
                    <a:pt x="615" y="172"/>
                  </a:lnTo>
                  <a:cubicBezTo>
                    <a:pt x="613" y="173"/>
                    <a:pt x="611" y="174"/>
                    <a:pt x="609" y="174"/>
                  </a:cubicBezTo>
                  <a:lnTo>
                    <a:pt x="609" y="174"/>
                  </a:lnTo>
                  <a:cubicBezTo>
                    <a:pt x="599" y="181"/>
                    <a:pt x="588" y="187"/>
                    <a:pt x="578" y="194"/>
                  </a:cubicBezTo>
                  <a:lnTo>
                    <a:pt x="578" y="194"/>
                  </a:lnTo>
                  <a:cubicBezTo>
                    <a:pt x="575" y="195"/>
                    <a:pt x="572" y="197"/>
                    <a:pt x="569" y="199"/>
                  </a:cubicBezTo>
                  <a:lnTo>
                    <a:pt x="569" y="199"/>
                  </a:lnTo>
                  <a:cubicBezTo>
                    <a:pt x="562" y="204"/>
                    <a:pt x="553" y="209"/>
                    <a:pt x="546" y="214"/>
                  </a:cubicBezTo>
                  <a:lnTo>
                    <a:pt x="546" y="214"/>
                  </a:lnTo>
                  <a:cubicBezTo>
                    <a:pt x="543" y="216"/>
                    <a:pt x="540" y="219"/>
                    <a:pt x="537" y="220"/>
                  </a:cubicBezTo>
                  <a:lnTo>
                    <a:pt x="537" y="220"/>
                  </a:lnTo>
                  <a:cubicBezTo>
                    <a:pt x="527" y="227"/>
                    <a:pt x="517" y="234"/>
                    <a:pt x="507" y="241"/>
                  </a:cubicBezTo>
                  <a:lnTo>
                    <a:pt x="507" y="241"/>
                  </a:lnTo>
                  <a:lnTo>
                    <a:pt x="507" y="241"/>
                  </a:lnTo>
                  <a:lnTo>
                    <a:pt x="507" y="241"/>
                  </a:lnTo>
                  <a:cubicBezTo>
                    <a:pt x="506" y="242"/>
                    <a:pt x="506" y="242"/>
                    <a:pt x="505" y="242"/>
                  </a:cubicBezTo>
                  <a:lnTo>
                    <a:pt x="505" y="242"/>
                  </a:lnTo>
                  <a:cubicBezTo>
                    <a:pt x="497" y="248"/>
                    <a:pt x="488" y="255"/>
                    <a:pt x="481" y="261"/>
                  </a:cubicBezTo>
                  <a:lnTo>
                    <a:pt x="481" y="261"/>
                  </a:lnTo>
                  <a:cubicBezTo>
                    <a:pt x="477" y="263"/>
                    <a:pt x="474" y="266"/>
                    <a:pt x="472" y="268"/>
                  </a:cubicBezTo>
                  <a:lnTo>
                    <a:pt x="472" y="268"/>
                  </a:lnTo>
                  <a:cubicBezTo>
                    <a:pt x="466" y="273"/>
                    <a:pt x="460" y="277"/>
                    <a:pt x="454" y="281"/>
                  </a:cubicBezTo>
                  <a:lnTo>
                    <a:pt x="454" y="281"/>
                  </a:lnTo>
                  <a:cubicBezTo>
                    <a:pt x="451" y="284"/>
                    <a:pt x="447" y="287"/>
                    <a:pt x="445" y="289"/>
                  </a:cubicBezTo>
                  <a:lnTo>
                    <a:pt x="445" y="289"/>
                  </a:lnTo>
                  <a:cubicBezTo>
                    <a:pt x="439" y="294"/>
                    <a:pt x="433" y="299"/>
                    <a:pt x="428" y="303"/>
                  </a:cubicBezTo>
                  <a:lnTo>
                    <a:pt x="428" y="303"/>
                  </a:lnTo>
                  <a:cubicBezTo>
                    <a:pt x="426" y="306"/>
                    <a:pt x="422" y="308"/>
                    <a:pt x="419" y="311"/>
                  </a:cubicBezTo>
                  <a:lnTo>
                    <a:pt x="419" y="311"/>
                  </a:lnTo>
                  <a:cubicBezTo>
                    <a:pt x="414" y="316"/>
                    <a:pt x="408" y="321"/>
                    <a:pt x="403" y="326"/>
                  </a:cubicBezTo>
                  <a:lnTo>
                    <a:pt x="403" y="326"/>
                  </a:lnTo>
                  <a:cubicBezTo>
                    <a:pt x="400" y="329"/>
                    <a:pt x="397" y="331"/>
                    <a:pt x="394" y="333"/>
                  </a:cubicBezTo>
                  <a:lnTo>
                    <a:pt x="394" y="333"/>
                  </a:lnTo>
                  <a:cubicBezTo>
                    <a:pt x="387" y="339"/>
                    <a:pt x="381" y="345"/>
                    <a:pt x="374" y="352"/>
                  </a:cubicBezTo>
                  <a:lnTo>
                    <a:pt x="374" y="352"/>
                  </a:lnTo>
                  <a:cubicBezTo>
                    <a:pt x="373" y="353"/>
                    <a:pt x="372" y="354"/>
                    <a:pt x="370" y="355"/>
                  </a:cubicBezTo>
                  <a:lnTo>
                    <a:pt x="370" y="355"/>
                  </a:lnTo>
                  <a:cubicBezTo>
                    <a:pt x="362" y="363"/>
                    <a:pt x="354" y="371"/>
                    <a:pt x="347" y="379"/>
                  </a:cubicBezTo>
                  <a:lnTo>
                    <a:pt x="347" y="379"/>
                  </a:lnTo>
                  <a:cubicBezTo>
                    <a:pt x="345" y="381"/>
                    <a:pt x="342" y="383"/>
                    <a:pt x="340" y="386"/>
                  </a:cubicBezTo>
                  <a:lnTo>
                    <a:pt x="340" y="386"/>
                  </a:lnTo>
                  <a:cubicBezTo>
                    <a:pt x="335" y="391"/>
                    <a:pt x="329" y="397"/>
                    <a:pt x="324" y="403"/>
                  </a:cubicBezTo>
                  <a:lnTo>
                    <a:pt x="324" y="403"/>
                  </a:lnTo>
                  <a:cubicBezTo>
                    <a:pt x="321" y="406"/>
                    <a:pt x="319" y="408"/>
                    <a:pt x="316" y="411"/>
                  </a:cubicBezTo>
                  <a:lnTo>
                    <a:pt x="316" y="411"/>
                  </a:lnTo>
                  <a:cubicBezTo>
                    <a:pt x="312" y="416"/>
                    <a:pt x="306" y="421"/>
                    <a:pt x="302" y="427"/>
                  </a:cubicBezTo>
                  <a:lnTo>
                    <a:pt x="302" y="427"/>
                  </a:lnTo>
                  <a:cubicBezTo>
                    <a:pt x="299" y="430"/>
                    <a:pt x="296" y="434"/>
                    <a:pt x="294" y="436"/>
                  </a:cubicBezTo>
                  <a:lnTo>
                    <a:pt x="294" y="436"/>
                  </a:lnTo>
                  <a:cubicBezTo>
                    <a:pt x="289" y="442"/>
                    <a:pt x="284" y="447"/>
                    <a:pt x="280" y="453"/>
                  </a:cubicBezTo>
                  <a:lnTo>
                    <a:pt x="280" y="453"/>
                  </a:lnTo>
                  <a:cubicBezTo>
                    <a:pt x="278" y="456"/>
                    <a:pt x="275" y="459"/>
                    <a:pt x="273" y="462"/>
                  </a:cubicBezTo>
                  <a:lnTo>
                    <a:pt x="273" y="462"/>
                  </a:lnTo>
                  <a:cubicBezTo>
                    <a:pt x="267" y="467"/>
                    <a:pt x="262" y="474"/>
                    <a:pt x="258" y="481"/>
                  </a:cubicBezTo>
                  <a:lnTo>
                    <a:pt x="258" y="481"/>
                  </a:lnTo>
                  <a:cubicBezTo>
                    <a:pt x="256" y="482"/>
                    <a:pt x="253" y="485"/>
                    <a:pt x="252" y="488"/>
                  </a:cubicBezTo>
                  <a:lnTo>
                    <a:pt x="252" y="488"/>
                  </a:lnTo>
                  <a:cubicBezTo>
                    <a:pt x="245" y="496"/>
                    <a:pt x="238" y="505"/>
                    <a:pt x="232" y="514"/>
                  </a:cubicBezTo>
                  <a:lnTo>
                    <a:pt x="232" y="514"/>
                  </a:lnTo>
                  <a:cubicBezTo>
                    <a:pt x="231" y="516"/>
                    <a:pt x="230" y="517"/>
                    <a:pt x="228" y="519"/>
                  </a:cubicBezTo>
                  <a:lnTo>
                    <a:pt x="228" y="519"/>
                  </a:lnTo>
                  <a:cubicBezTo>
                    <a:pt x="223" y="526"/>
                    <a:pt x="217" y="533"/>
                    <a:pt x="213" y="540"/>
                  </a:cubicBezTo>
                  <a:lnTo>
                    <a:pt x="213" y="540"/>
                  </a:lnTo>
                  <a:cubicBezTo>
                    <a:pt x="211" y="544"/>
                    <a:pt x="209" y="547"/>
                    <a:pt x="206" y="549"/>
                  </a:cubicBezTo>
                  <a:lnTo>
                    <a:pt x="206" y="549"/>
                  </a:lnTo>
                  <a:cubicBezTo>
                    <a:pt x="203" y="555"/>
                    <a:pt x="199" y="562"/>
                    <a:pt x="195" y="568"/>
                  </a:cubicBezTo>
                  <a:lnTo>
                    <a:pt x="195" y="568"/>
                  </a:lnTo>
                  <a:cubicBezTo>
                    <a:pt x="192" y="571"/>
                    <a:pt x="190" y="575"/>
                    <a:pt x="188" y="578"/>
                  </a:cubicBezTo>
                  <a:lnTo>
                    <a:pt x="188" y="578"/>
                  </a:lnTo>
                  <a:cubicBezTo>
                    <a:pt x="184" y="584"/>
                    <a:pt x="180" y="590"/>
                    <a:pt x="177" y="596"/>
                  </a:cubicBezTo>
                  <a:lnTo>
                    <a:pt x="177" y="596"/>
                  </a:lnTo>
                  <a:cubicBezTo>
                    <a:pt x="175" y="599"/>
                    <a:pt x="172" y="602"/>
                    <a:pt x="171" y="606"/>
                  </a:cubicBezTo>
                  <a:lnTo>
                    <a:pt x="171" y="606"/>
                  </a:lnTo>
                  <a:cubicBezTo>
                    <a:pt x="166" y="613"/>
                    <a:pt x="163" y="619"/>
                    <a:pt x="159" y="625"/>
                  </a:cubicBezTo>
                  <a:lnTo>
                    <a:pt x="159" y="625"/>
                  </a:lnTo>
                  <a:cubicBezTo>
                    <a:pt x="157" y="629"/>
                    <a:pt x="156" y="631"/>
                    <a:pt x="154" y="635"/>
                  </a:cubicBezTo>
                  <a:lnTo>
                    <a:pt x="154" y="635"/>
                  </a:lnTo>
                  <a:cubicBezTo>
                    <a:pt x="148" y="644"/>
                    <a:pt x="143" y="654"/>
                    <a:pt x="138" y="664"/>
                  </a:cubicBezTo>
                  <a:lnTo>
                    <a:pt x="138" y="664"/>
                  </a:lnTo>
                  <a:lnTo>
                    <a:pt x="138" y="664"/>
                  </a:lnTo>
                  <a:lnTo>
                    <a:pt x="138" y="664"/>
                  </a:lnTo>
                  <a:cubicBezTo>
                    <a:pt x="132" y="674"/>
                    <a:pt x="128" y="683"/>
                    <a:pt x="123" y="692"/>
                  </a:cubicBezTo>
                  <a:lnTo>
                    <a:pt x="123" y="692"/>
                  </a:lnTo>
                  <a:cubicBezTo>
                    <a:pt x="121" y="696"/>
                    <a:pt x="120" y="699"/>
                    <a:pt x="118" y="702"/>
                  </a:cubicBezTo>
                  <a:lnTo>
                    <a:pt x="118" y="702"/>
                  </a:lnTo>
                  <a:cubicBezTo>
                    <a:pt x="115" y="709"/>
                    <a:pt x="111" y="716"/>
                    <a:pt x="109" y="723"/>
                  </a:cubicBezTo>
                  <a:lnTo>
                    <a:pt x="109" y="723"/>
                  </a:lnTo>
                  <a:cubicBezTo>
                    <a:pt x="107" y="726"/>
                    <a:pt x="105" y="730"/>
                    <a:pt x="104" y="734"/>
                  </a:cubicBezTo>
                  <a:lnTo>
                    <a:pt x="104" y="734"/>
                  </a:lnTo>
                  <a:cubicBezTo>
                    <a:pt x="101" y="740"/>
                    <a:pt x="97" y="746"/>
                    <a:pt x="95" y="753"/>
                  </a:cubicBezTo>
                  <a:lnTo>
                    <a:pt x="95" y="753"/>
                  </a:lnTo>
                  <a:cubicBezTo>
                    <a:pt x="93" y="757"/>
                    <a:pt x="92" y="761"/>
                    <a:pt x="90" y="764"/>
                  </a:cubicBezTo>
                  <a:lnTo>
                    <a:pt x="90" y="764"/>
                  </a:lnTo>
                  <a:cubicBezTo>
                    <a:pt x="88" y="771"/>
                    <a:pt x="85" y="777"/>
                    <a:pt x="82" y="784"/>
                  </a:cubicBezTo>
                  <a:lnTo>
                    <a:pt x="82" y="784"/>
                  </a:lnTo>
                  <a:cubicBezTo>
                    <a:pt x="81" y="788"/>
                    <a:pt x="79" y="791"/>
                    <a:pt x="78" y="795"/>
                  </a:cubicBezTo>
                  <a:lnTo>
                    <a:pt x="78" y="795"/>
                  </a:lnTo>
                  <a:cubicBezTo>
                    <a:pt x="75" y="803"/>
                    <a:pt x="71" y="812"/>
                    <a:pt x="69" y="820"/>
                  </a:cubicBezTo>
                  <a:lnTo>
                    <a:pt x="69" y="820"/>
                  </a:lnTo>
                  <a:cubicBezTo>
                    <a:pt x="68" y="823"/>
                    <a:pt x="67" y="824"/>
                    <a:pt x="66" y="826"/>
                  </a:cubicBezTo>
                  <a:lnTo>
                    <a:pt x="66" y="826"/>
                  </a:lnTo>
                  <a:cubicBezTo>
                    <a:pt x="63" y="837"/>
                    <a:pt x="59" y="847"/>
                    <a:pt x="56" y="858"/>
                  </a:cubicBezTo>
                  <a:lnTo>
                    <a:pt x="56" y="858"/>
                  </a:lnTo>
                  <a:cubicBezTo>
                    <a:pt x="55" y="861"/>
                    <a:pt x="54" y="863"/>
                    <a:pt x="53" y="867"/>
                  </a:cubicBezTo>
                  <a:lnTo>
                    <a:pt x="53" y="867"/>
                  </a:lnTo>
                  <a:cubicBezTo>
                    <a:pt x="51" y="874"/>
                    <a:pt x="49" y="882"/>
                    <a:pt x="46" y="890"/>
                  </a:cubicBezTo>
                  <a:lnTo>
                    <a:pt x="46" y="890"/>
                  </a:lnTo>
                  <a:cubicBezTo>
                    <a:pt x="45" y="893"/>
                    <a:pt x="44" y="898"/>
                    <a:pt x="43" y="901"/>
                  </a:cubicBezTo>
                  <a:lnTo>
                    <a:pt x="43" y="901"/>
                  </a:lnTo>
                  <a:cubicBezTo>
                    <a:pt x="41" y="908"/>
                    <a:pt x="39" y="915"/>
                    <a:pt x="37" y="922"/>
                  </a:cubicBezTo>
                  <a:lnTo>
                    <a:pt x="37" y="922"/>
                  </a:lnTo>
                  <a:cubicBezTo>
                    <a:pt x="37" y="926"/>
                    <a:pt x="36" y="930"/>
                    <a:pt x="34" y="934"/>
                  </a:cubicBezTo>
                  <a:lnTo>
                    <a:pt x="34" y="934"/>
                  </a:lnTo>
                  <a:cubicBezTo>
                    <a:pt x="32" y="941"/>
                    <a:pt x="32" y="949"/>
                    <a:pt x="30" y="956"/>
                  </a:cubicBezTo>
                  <a:lnTo>
                    <a:pt x="30" y="956"/>
                  </a:lnTo>
                  <a:cubicBezTo>
                    <a:pt x="29" y="959"/>
                    <a:pt x="28" y="964"/>
                    <a:pt x="27" y="967"/>
                  </a:cubicBezTo>
                  <a:lnTo>
                    <a:pt x="27" y="967"/>
                  </a:lnTo>
                  <a:cubicBezTo>
                    <a:pt x="25" y="975"/>
                    <a:pt x="23" y="984"/>
                    <a:pt x="22" y="992"/>
                  </a:cubicBezTo>
                  <a:lnTo>
                    <a:pt x="22" y="992"/>
                  </a:lnTo>
                  <a:cubicBezTo>
                    <a:pt x="21" y="994"/>
                    <a:pt x="21" y="997"/>
                    <a:pt x="20" y="1000"/>
                  </a:cubicBezTo>
                  <a:lnTo>
                    <a:pt x="20" y="1000"/>
                  </a:lnTo>
                  <a:cubicBezTo>
                    <a:pt x="18" y="1011"/>
                    <a:pt x="16" y="1023"/>
                    <a:pt x="14" y="1033"/>
                  </a:cubicBezTo>
                  <a:lnTo>
                    <a:pt x="14" y="1033"/>
                  </a:lnTo>
                  <a:cubicBezTo>
                    <a:pt x="14" y="1036"/>
                    <a:pt x="14" y="1038"/>
                    <a:pt x="13" y="1040"/>
                  </a:cubicBezTo>
                  <a:lnTo>
                    <a:pt x="13" y="1040"/>
                  </a:lnTo>
                  <a:cubicBezTo>
                    <a:pt x="12" y="1049"/>
                    <a:pt x="11" y="1059"/>
                    <a:pt x="10" y="1067"/>
                  </a:cubicBezTo>
                  <a:lnTo>
                    <a:pt x="10" y="1067"/>
                  </a:lnTo>
                  <a:cubicBezTo>
                    <a:pt x="9" y="1071"/>
                    <a:pt x="9" y="1075"/>
                    <a:pt x="8" y="1079"/>
                  </a:cubicBezTo>
                  <a:lnTo>
                    <a:pt x="8" y="1079"/>
                  </a:lnTo>
                  <a:cubicBezTo>
                    <a:pt x="7" y="1086"/>
                    <a:pt x="6" y="1094"/>
                    <a:pt x="5" y="1101"/>
                  </a:cubicBezTo>
                  <a:lnTo>
                    <a:pt x="5" y="1101"/>
                  </a:lnTo>
                  <a:cubicBezTo>
                    <a:pt x="5" y="1106"/>
                    <a:pt x="5" y="1110"/>
                    <a:pt x="4" y="1114"/>
                  </a:cubicBezTo>
                  <a:lnTo>
                    <a:pt x="4" y="1114"/>
                  </a:lnTo>
                  <a:cubicBezTo>
                    <a:pt x="4" y="1121"/>
                    <a:pt x="4" y="1129"/>
                    <a:pt x="3" y="1136"/>
                  </a:cubicBezTo>
                  <a:lnTo>
                    <a:pt x="3" y="1136"/>
                  </a:lnTo>
                  <a:cubicBezTo>
                    <a:pt x="3" y="1141"/>
                    <a:pt x="2" y="1145"/>
                    <a:pt x="2" y="1149"/>
                  </a:cubicBezTo>
                  <a:lnTo>
                    <a:pt x="2" y="1149"/>
                  </a:lnTo>
                  <a:cubicBezTo>
                    <a:pt x="2" y="1157"/>
                    <a:pt x="1" y="1165"/>
                    <a:pt x="1" y="1173"/>
                  </a:cubicBezTo>
                  <a:lnTo>
                    <a:pt x="1" y="1173"/>
                  </a:lnTo>
                  <a:cubicBezTo>
                    <a:pt x="1" y="1176"/>
                    <a:pt x="1" y="1180"/>
                    <a:pt x="0" y="1184"/>
                  </a:cubicBezTo>
                  <a:lnTo>
                    <a:pt x="0" y="1184"/>
                  </a:lnTo>
                  <a:cubicBezTo>
                    <a:pt x="0" y="1195"/>
                    <a:pt x="0" y="1206"/>
                    <a:pt x="0" y="1219"/>
                  </a:cubicBezTo>
                  <a:lnTo>
                    <a:pt x="0" y="1364"/>
                  </a:lnTo>
                  <a:lnTo>
                    <a:pt x="0" y="1364"/>
                  </a:lnTo>
                  <a:cubicBezTo>
                    <a:pt x="0" y="2038"/>
                    <a:pt x="565" y="2583"/>
                    <a:pt x="1262" y="2583"/>
                  </a:cubicBezTo>
                  <a:lnTo>
                    <a:pt x="1262" y="2583"/>
                  </a:lnTo>
                  <a:cubicBezTo>
                    <a:pt x="1959" y="2583"/>
                    <a:pt x="2524" y="2038"/>
                    <a:pt x="2524" y="1364"/>
                  </a:cubicBezTo>
                  <a:lnTo>
                    <a:pt x="2524" y="1364"/>
                  </a:lnTo>
                  <a:cubicBezTo>
                    <a:pt x="2524" y="1356"/>
                    <a:pt x="2524" y="1348"/>
                    <a:pt x="2524" y="1340"/>
                  </a:cubicBezTo>
                  <a:lnTo>
                    <a:pt x="2524" y="1340"/>
                  </a:lnTo>
                  <a:lnTo>
                    <a:pt x="2524" y="1340"/>
                  </a:lnTo>
                  <a:cubicBezTo>
                    <a:pt x="2524" y="1348"/>
                    <a:pt x="2524" y="1356"/>
                    <a:pt x="2524" y="1364"/>
                  </a:cubicBezTo>
                  <a:lnTo>
                    <a:pt x="2524" y="1219"/>
                  </a:lnTo>
                  <a:lnTo>
                    <a:pt x="2524" y="1219"/>
                  </a:lnTo>
                  <a:cubicBezTo>
                    <a:pt x="2524" y="1213"/>
                    <a:pt x="2524" y="1208"/>
                    <a:pt x="2524" y="12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2" name="Freeform 37">
              <a:extLst>
                <a:ext uri="{FF2B5EF4-FFF2-40B4-BE49-F238E27FC236}">
                  <a16:creationId xmlns:a16="http://schemas.microsoft.com/office/drawing/2014/main" id="{3AD40958-0FBA-4506-B226-8A6E8C06F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8064" y="7361546"/>
              <a:ext cx="2211937" cy="1196686"/>
            </a:xfrm>
            <a:custGeom>
              <a:avLst/>
              <a:gdLst>
                <a:gd name="T0" fmla="*/ 1430 w 2525"/>
                <a:gd name="T1" fmla="*/ 156 h 1365"/>
                <a:gd name="T2" fmla="*/ 1546 w 2525"/>
                <a:gd name="T3" fmla="*/ 176 h 1365"/>
                <a:gd name="T4" fmla="*/ 1683 w 2525"/>
                <a:gd name="T5" fmla="*/ 215 h 1365"/>
                <a:gd name="T6" fmla="*/ 1848 w 2525"/>
                <a:gd name="T7" fmla="*/ 284 h 1365"/>
                <a:gd name="T8" fmla="*/ 1997 w 2525"/>
                <a:gd name="T9" fmla="*/ 374 h 1365"/>
                <a:gd name="T10" fmla="*/ 2105 w 2525"/>
                <a:gd name="T11" fmla="*/ 457 h 1365"/>
                <a:gd name="T12" fmla="*/ 2228 w 2525"/>
                <a:gd name="T13" fmla="*/ 580 h 1365"/>
                <a:gd name="T14" fmla="*/ 2323 w 2525"/>
                <a:gd name="T15" fmla="*/ 704 h 1365"/>
                <a:gd name="T16" fmla="*/ 2392 w 2525"/>
                <a:gd name="T17" fmla="*/ 820 h 1365"/>
                <a:gd name="T18" fmla="*/ 2432 w 2525"/>
                <a:gd name="T19" fmla="*/ 905 h 1365"/>
                <a:gd name="T20" fmla="*/ 2467 w 2525"/>
                <a:gd name="T21" fmla="*/ 999 h 1365"/>
                <a:gd name="T22" fmla="*/ 2501 w 2525"/>
                <a:gd name="T23" fmla="*/ 1134 h 1365"/>
                <a:gd name="T24" fmla="*/ 2521 w 2525"/>
                <a:gd name="T25" fmla="*/ 1280 h 1365"/>
                <a:gd name="T26" fmla="*/ 2524 w 2525"/>
                <a:gd name="T27" fmla="*/ 1203 h 1365"/>
                <a:gd name="T28" fmla="*/ 2520 w 2525"/>
                <a:gd name="T29" fmla="*/ 1122 h 1365"/>
                <a:gd name="T30" fmla="*/ 2501 w 2525"/>
                <a:gd name="T31" fmla="*/ 988 h 1365"/>
                <a:gd name="T32" fmla="*/ 2474 w 2525"/>
                <a:gd name="T33" fmla="*/ 877 h 1365"/>
                <a:gd name="T34" fmla="*/ 2440 w 2525"/>
                <a:gd name="T35" fmla="*/ 781 h 1365"/>
                <a:gd name="T36" fmla="*/ 2411 w 2525"/>
                <a:gd name="T37" fmla="*/ 714 h 1365"/>
                <a:gd name="T38" fmla="*/ 2365 w 2525"/>
                <a:gd name="T39" fmla="*/ 627 h 1365"/>
                <a:gd name="T40" fmla="*/ 2303 w 2525"/>
                <a:gd name="T41" fmla="*/ 529 h 1365"/>
                <a:gd name="T42" fmla="*/ 2187 w 2525"/>
                <a:gd name="T43" fmla="*/ 389 h 1365"/>
                <a:gd name="T44" fmla="*/ 2105 w 2525"/>
                <a:gd name="T45" fmla="*/ 312 h 1365"/>
                <a:gd name="T46" fmla="*/ 1965 w 2525"/>
                <a:gd name="T47" fmla="*/ 206 h 1365"/>
                <a:gd name="T48" fmla="*/ 1848 w 2525"/>
                <a:gd name="T49" fmla="*/ 138 h 1365"/>
                <a:gd name="T50" fmla="*/ 1683 w 2525"/>
                <a:gd name="T51" fmla="*/ 69 h 1365"/>
                <a:gd name="T52" fmla="*/ 1581 w 2525"/>
                <a:gd name="T53" fmla="*/ 39 h 1365"/>
                <a:gd name="T54" fmla="*/ 1462 w 2525"/>
                <a:gd name="T55" fmla="*/ 14 h 1365"/>
                <a:gd name="T56" fmla="*/ 1365 w 2525"/>
                <a:gd name="T57" fmla="*/ 3 h 1365"/>
                <a:gd name="T58" fmla="*/ 1222 w 2525"/>
                <a:gd name="T59" fmla="*/ 0 h 1365"/>
                <a:gd name="T60" fmla="*/ 1103 w 2525"/>
                <a:gd name="T61" fmla="*/ 9 h 1365"/>
                <a:gd name="T62" fmla="*/ 940 w 2525"/>
                <a:gd name="T63" fmla="*/ 39 h 1365"/>
                <a:gd name="T64" fmla="*/ 839 w 2525"/>
                <a:gd name="T65" fmla="*/ 69 h 1365"/>
                <a:gd name="T66" fmla="*/ 762 w 2525"/>
                <a:gd name="T67" fmla="*/ 99 h 1365"/>
                <a:gd name="T68" fmla="*/ 669 w 2525"/>
                <a:gd name="T69" fmla="*/ 141 h 1365"/>
                <a:gd name="T70" fmla="*/ 569 w 2525"/>
                <a:gd name="T71" fmla="*/ 199 h 1365"/>
                <a:gd name="T72" fmla="*/ 481 w 2525"/>
                <a:gd name="T73" fmla="*/ 261 h 1365"/>
                <a:gd name="T74" fmla="*/ 394 w 2525"/>
                <a:gd name="T75" fmla="*/ 333 h 1365"/>
                <a:gd name="T76" fmla="*/ 316 w 2525"/>
                <a:gd name="T77" fmla="*/ 411 h 1365"/>
                <a:gd name="T78" fmla="*/ 232 w 2525"/>
                <a:gd name="T79" fmla="*/ 514 h 1365"/>
                <a:gd name="T80" fmla="*/ 177 w 2525"/>
                <a:gd name="T81" fmla="*/ 596 h 1365"/>
                <a:gd name="T82" fmla="*/ 118 w 2525"/>
                <a:gd name="T83" fmla="*/ 702 h 1365"/>
                <a:gd name="T84" fmla="*/ 78 w 2525"/>
                <a:gd name="T85" fmla="*/ 795 h 1365"/>
                <a:gd name="T86" fmla="*/ 37 w 2525"/>
                <a:gd name="T87" fmla="*/ 922 h 1365"/>
                <a:gd name="T88" fmla="*/ 14 w 2525"/>
                <a:gd name="T89" fmla="*/ 1033 h 1365"/>
                <a:gd name="T90" fmla="*/ 2 w 2525"/>
                <a:gd name="T91" fmla="*/ 1149 h 1365"/>
                <a:gd name="T92" fmla="*/ 2 w 2525"/>
                <a:gd name="T93" fmla="*/ 1295 h 1365"/>
                <a:gd name="T94" fmla="*/ 13 w 2525"/>
                <a:gd name="T95" fmla="*/ 1187 h 1365"/>
                <a:gd name="T96" fmla="*/ 37 w 2525"/>
                <a:gd name="T97" fmla="*/ 1068 h 1365"/>
                <a:gd name="T98" fmla="*/ 69 w 2525"/>
                <a:gd name="T99" fmla="*/ 966 h 1365"/>
                <a:gd name="T100" fmla="*/ 118 w 2525"/>
                <a:gd name="T101" fmla="*/ 848 h 1365"/>
                <a:gd name="T102" fmla="*/ 171 w 2525"/>
                <a:gd name="T103" fmla="*/ 752 h 1365"/>
                <a:gd name="T104" fmla="*/ 232 w 2525"/>
                <a:gd name="T105" fmla="*/ 660 h 1365"/>
                <a:gd name="T106" fmla="*/ 302 w 2525"/>
                <a:gd name="T107" fmla="*/ 573 h 1365"/>
                <a:gd name="T108" fmla="*/ 394 w 2525"/>
                <a:gd name="T109" fmla="*/ 479 h 1365"/>
                <a:gd name="T110" fmla="*/ 472 w 2525"/>
                <a:gd name="T111" fmla="*/ 414 h 1365"/>
                <a:gd name="T112" fmla="*/ 578 w 2525"/>
                <a:gd name="T113" fmla="*/ 340 h 1365"/>
                <a:gd name="T114" fmla="*/ 682 w 2525"/>
                <a:gd name="T115" fmla="*/ 281 h 1365"/>
                <a:gd name="T116" fmla="*/ 781 w 2525"/>
                <a:gd name="T117" fmla="*/ 237 h 1365"/>
                <a:gd name="T118" fmla="*/ 869 w 2525"/>
                <a:gd name="T119" fmla="*/ 206 h 1365"/>
                <a:gd name="T120" fmla="*/ 1051 w 2525"/>
                <a:gd name="T121" fmla="*/ 162 h 1365"/>
                <a:gd name="T122" fmla="*/ 1222 w 2525"/>
                <a:gd name="T123" fmla="*/ 146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5" h="1365">
                  <a:moveTo>
                    <a:pt x="1333" y="147"/>
                  </a:moveTo>
                  <a:lnTo>
                    <a:pt x="1333" y="147"/>
                  </a:lnTo>
                  <a:cubicBezTo>
                    <a:pt x="1339" y="147"/>
                    <a:pt x="1344" y="148"/>
                    <a:pt x="1349" y="148"/>
                  </a:cubicBezTo>
                  <a:lnTo>
                    <a:pt x="1349" y="148"/>
                  </a:lnTo>
                  <a:cubicBezTo>
                    <a:pt x="1354" y="148"/>
                    <a:pt x="1361" y="149"/>
                    <a:pt x="1365" y="149"/>
                  </a:cubicBezTo>
                  <a:lnTo>
                    <a:pt x="1365" y="149"/>
                  </a:lnTo>
                  <a:cubicBezTo>
                    <a:pt x="1371" y="150"/>
                    <a:pt x="1376" y="150"/>
                    <a:pt x="1381" y="151"/>
                  </a:cubicBezTo>
                  <a:lnTo>
                    <a:pt x="1381" y="151"/>
                  </a:lnTo>
                  <a:cubicBezTo>
                    <a:pt x="1386" y="151"/>
                    <a:pt x="1393" y="152"/>
                    <a:pt x="1398" y="153"/>
                  </a:cubicBezTo>
                  <a:lnTo>
                    <a:pt x="1398" y="153"/>
                  </a:lnTo>
                  <a:cubicBezTo>
                    <a:pt x="1403" y="153"/>
                    <a:pt x="1408" y="153"/>
                    <a:pt x="1414" y="154"/>
                  </a:cubicBezTo>
                  <a:lnTo>
                    <a:pt x="1414" y="154"/>
                  </a:lnTo>
                  <a:cubicBezTo>
                    <a:pt x="1418" y="154"/>
                    <a:pt x="1425" y="155"/>
                    <a:pt x="1430" y="156"/>
                  </a:cubicBezTo>
                  <a:lnTo>
                    <a:pt x="1430" y="156"/>
                  </a:lnTo>
                  <a:cubicBezTo>
                    <a:pt x="1435" y="157"/>
                    <a:pt x="1440" y="158"/>
                    <a:pt x="1446" y="158"/>
                  </a:cubicBezTo>
                  <a:lnTo>
                    <a:pt x="1446" y="158"/>
                  </a:lnTo>
                  <a:cubicBezTo>
                    <a:pt x="1451" y="159"/>
                    <a:pt x="1456" y="160"/>
                    <a:pt x="1462" y="160"/>
                  </a:cubicBezTo>
                  <a:lnTo>
                    <a:pt x="1462" y="160"/>
                  </a:lnTo>
                  <a:cubicBezTo>
                    <a:pt x="1467" y="161"/>
                    <a:pt x="1471" y="162"/>
                    <a:pt x="1475" y="163"/>
                  </a:cubicBezTo>
                  <a:lnTo>
                    <a:pt x="1475" y="163"/>
                  </a:lnTo>
                  <a:cubicBezTo>
                    <a:pt x="1484" y="164"/>
                    <a:pt x="1492" y="166"/>
                    <a:pt x="1500" y="167"/>
                  </a:cubicBezTo>
                  <a:lnTo>
                    <a:pt x="1500" y="167"/>
                  </a:lnTo>
                  <a:cubicBezTo>
                    <a:pt x="1504" y="167"/>
                    <a:pt x="1508" y="168"/>
                    <a:pt x="1512" y="169"/>
                  </a:cubicBezTo>
                  <a:lnTo>
                    <a:pt x="1512" y="169"/>
                  </a:lnTo>
                  <a:cubicBezTo>
                    <a:pt x="1523" y="172"/>
                    <a:pt x="1534" y="174"/>
                    <a:pt x="1546" y="176"/>
                  </a:cubicBezTo>
                  <a:lnTo>
                    <a:pt x="1546" y="176"/>
                  </a:lnTo>
                  <a:cubicBezTo>
                    <a:pt x="1547" y="176"/>
                    <a:pt x="1547" y="176"/>
                    <a:pt x="1547" y="176"/>
                  </a:cubicBezTo>
                  <a:lnTo>
                    <a:pt x="1547" y="176"/>
                  </a:lnTo>
                  <a:cubicBezTo>
                    <a:pt x="1559" y="179"/>
                    <a:pt x="1570" y="182"/>
                    <a:pt x="1581" y="185"/>
                  </a:cubicBezTo>
                  <a:lnTo>
                    <a:pt x="1581" y="185"/>
                  </a:lnTo>
                  <a:cubicBezTo>
                    <a:pt x="1586" y="186"/>
                    <a:pt x="1589" y="187"/>
                    <a:pt x="1593" y="187"/>
                  </a:cubicBezTo>
                  <a:lnTo>
                    <a:pt x="1593" y="187"/>
                  </a:lnTo>
                  <a:cubicBezTo>
                    <a:pt x="1601" y="190"/>
                    <a:pt x="1608" y="192"/>
                    <a:pt x="1617" y="194"/>
                  </a:cubicBezTo>
                  <a:lnTo>
                    <a:pt x="1617" y="194"/>
                  </a:lnTo>
                  <a:cubicBezTo>
                    <a:pt x="1620" y="195"/>
                    <a:pt x="1623" y="196"/>
                    <a:pt x="1627" y="197"/>
                  </a:cubicBezTo>
                  <a:lnTo>
                    <a:pt x="1627" y="197"/>
                  </a:lnTo>
                  <a:cubicBezTo>
                    <a:pt x="1643" y="202"/>
                    <a:pt x="1660" y="208"/>
                    <a:pt x="1676" y="213"/>
                  </a:cubicBezTo>
                  <a:lnTo>
                    <a:pt x="1676" y="213"/>
                  </a:lnTo>
                  <a:cubicBezTo>
                    <a:pt x="1679" y="213"/>
                    <a:pt x="1682" y="214"/>
                    <a:pt x="1683" y="215"/>
                  </a:cubicBezTo>
                  <a:lnTo>
                    <a:pt x="1683" y="215"/>
                  </a:lnTo>
                  <a:cubicBezTo>
                    <a:pt x="1700" y="220"/>
                    <a:pt x="1716" y="227"/>
                    <a:pt x="1732" y="233"/>
                  </a:cubicBezTo>
                  <a:lnTo>
                    <a:pt x="1732" y="233"/>
                  </a:lnTo>
                  <a:cubicBezTo>
                    <a:pt x="1735" y="234"/>
                    <a:pt x="1737" y="234"/>
                    <a:pt x="1739" y="235"/>
                  </a:cubicBezTo>
                  <a:lnTo>
                    <a:pt x="1739" y="235"/>
                  </a:lnTo>
                  <a:cubicBezTo>
                    <a:pt x="1756" y="242"/>
                    <a:pt x="1771" y="248"/>
                    <a:pt x="1787" y="255"/>
                  </a:cubicBezTo>
                  <a:lnTo>
                    <a:pt x="1787" y="255"/>
                  </a:lnTo>
                  <a:cubicBezTo>
                    <a:pt x="1789" y="256"/>
                    <a:pt x="1791" y="257"/>
                    <a:pt x="1794" y="259"/>
                  </a:cubicBezTo>
                  <a:lnTo>
                    <a:pt x="1794" y="259"/>
                  </a:lnTo>
                  <a:cubicBezTo>
                    <a:pt x="1809" y="266"/>
                    <a:pt x="1825" y="273"/>
                    <a:pt x="1841" y="280"/>
                  </a:cubicBezTo>
                  <a:lnTo>
                    <a:pt x="1841" y="280"/>
                  </a:lnTo>
                  <a:cubicBezTo>
                    <a:pt x="1843" y="282"/>
                    <a:pt x="1845" y="283"/>
                    <a:pt x="1848" y="284"/>
                  </a:cubicBezTo>
                  <a:lnTo>
                    <a:pt x="1848" y="284"/>
                  </a:lnTo>
                  <a:cubicBezTo>
                    <a:pt x="1858" y="289"/>
                    <a:pt x="1869" y="295"/>
                    <a:pt x="1879" y="301"/>
                  </a:cubicBezTo>
                  <a:lnTo>
                    <a:pt x="1879" y="301"/>
                  </a:lnTo>
                  <a:cubicBezTo>
                    <a:pt x="1881" y="302"/>
                    <a:pt x="1884" y="303"/>
                    <a:pt x="1886" y="305"/>
                  </a:cubicBezTo>
                  <a:lnTo>
                    <a:pt x="1886" y="305"/>
                  </a:lnTo>
                  <a:cubicBezTo>
                    <a:pt x="1898" y="311"/>
                    <a:pt x="1909" y="318"/>
                    <a:pt x="1921" y="324"/>
                  </a:cubicBezTo>
                  <a:lnTo>
                    <a:pt x="1921" y="324"/>
                  </a:lnTo>
                  <a:cubicBezTo>
                    <a:pt x="1923" y="326"/>
                    <a:pt x="1926" y="328"/>
                    <a:pt x="1929" y="329"/>
                  </a:cubicBezTo>
                  <a:lnTo>
                    <a:pt x="1929" y="329"/>
                  </a:lnTo>
                  <a:cubicBezTo>
                    <a:pt x="1938" y="335"/>
                    <a:pt x="1948" y="341"/>
                    <a:pt x="1958" y="347"/>
                  </a:cubicBezTo>
                  <a:lnTo>
                    <a:pt x="1958" y="347"/>
                  </a:lnTo>
                  <a:cubicBezTo>
                    <a:pt x="1960" y="348"/>
                    <a:pt x="1962" y="350"/>
                    <a:pt x="1965" y="352"/>
                  </a:cubicBezTo>
                  <a:lnTo>
                    <a:pt x="1965" y="352"/>
                  </a:lnTo>
                  <a:cubicBezTo>
                    <a:pt x="1976" y="359"/>
                    <a:pt x="1987" y="366"/>
                    <a:pt x="1997" y="374"/>
                  </a:cubicBezTo>
                  <a:lnTo>
                    <a:pt x="1997" y="374"/>
                  </a:lnTo>
                  <a:cubicBezTo>
                    <a:pt x="2000" y="375"/>
                    <a:pt x="2003" y="377"/>
                    <a:pt x="2005" y="379"/>
                  </a:cubicBezTo>
                  <a:lnTo>
                    <a:pt x="2005" y="379"/>
                  </a:lnTo>
                  <a:cubicBezTo>
                    <a:pt x="2015" y="386"/>
                    <a:pt x="2025" y="393"/>
                    <a:pt x="2034" y="400"/>
                  </a:cubicBezTo>
                  <a:lnTo>
                    <a:pt x="2034" y="400"/>
                  </a:lnTo>
                  <a:cubicBezTo>
                    <a:pt x="2036" y="402"/>
                    <a:pt x="2037" y="403"/>
                    <a:pt x="2039" y="403"/>
                  </a:cubicBezTo>
                  <a:lnTo>
                    <a:pt x="2039" y="403"/>
                  </a:lnTo>
                  <a:cubicBezTo>
                    <a:pt x="2050" y="412"/>
                    <a:pt x="2060" y="420"/>
                    <a:pt x="2071" y="428"/>
                  </a:cubicBezTo>
                  <a:lnTo>
                    <a:pt x="2071" y="428"/>
                  </a:lnTo>
                  <a:cubicBezTo>
                    <a:pt x="2073" y="430"/>
                    <a:pt x="2076" y="432"/>
                    <a:pt x="2078" y="435"/>
                  </a:cubicBezTo>
                  <a:lnTo>
                    <a:pt x="2078" y="435"/>
                  </a:lnTo>
                  <a:cubicBezTo>
                    <a:pt x="2087" y="442"/>
                    <a:pt x="2096" y="449"/>
                    <a:pt x="2105" y="457"/>
                  </a:cubicBezTo>
                  <a:lnTo>
                    <a:pt x="2105" y="457"/>
                  </a:lnTo>
                  <a:cubicBezTo>
                    <a:pt x="2107" y="459"/>
                    <a:pt x="2108" y="460"/>
                    <a:pt x="2109" y="460"/>
                  </a:cubicBezTo>
                  <a:lnTo>
                    <a:pt x="2109" y="460"/>
                  </a:lnTo>
                  <a:cubicBezTo>
                    <a:pt x="2119" y="470"/>
                    <a:pt x="2129" y="479"/>
                    <a:pt x="2139" y="488"/>
                  </a:cubicBezTo>
                  <a:lnTo>
                    <a:pt x="2139" y="488"/>
                  </a:lnTo>
                  <a:cubicBezTo>
                    <a:pt x="2141" y="489"/>
                    <a:pt x="2143" y="491"/>
                    <a:pt x="2145" y="493"/>
                  </a:cubicBezTo>
                  <a:lnTo>
                    <a:pt x="2145" y="493"/>
                  </a:lnTo>
                  <a:cubicBezTo>
                    <a:pt x="2157" y="505"/>
                    <a:pt x="2170" y="517"/>
                    <a:pt x="2182" y="530"/>
                  </a:cubicBezTo>
                  <a:lnTo>
                    <a:pt x="2182" y="530"/>
                  </a:lnTo>
                  <a:cubicBezTo>
                    <a:pt x="2184" y="532"/>
                    <a:pt x="2185" y="534"/>
                    <a:pt x="2187" y="536"/>
                  </a:cubicBezTo>
                  <a:lnTo>
                    <a:pt x="2187" y="536"/>
                  </a:lnTo>
                  <a:cubicBezTo>
                    <a:pt x="2199" y="548"/>
                    <a:pt x="2212" y="561"/>
                    <a:pt x="2223" y="574"/>
                  </a:cubicBezTo>
                  <a:lnTo>
                    <a:pt x="2223" y="574"/>
                  </a:lnTo>
                  <a:cubicBezTo>
                    <a:pt x="2224" y="576"/>
                    <a:pt x="2226" y="577"/>
                    <a:pt x="2228" y="580"/>
                  </a:cubicBezTo>
                  <a:lnTo>
                    <a:pt x="2228" y="580"/>
                  </a:lnTo>
                  <a:cubicBezTo>
                    <a:pt x="2239" y="593"/>
                    <a:pt x="2251" y="606"/>
                    <a:pt x="2261" y="620"/>
                  </a:cubicBezTo>
                  <a:lnTo>
                    <a:pt x="2261" y="620"/>
                  </a:lnTo>
                  <a:cubicBezTo>
                    <a:pt x="2263" y="622"/>
                    <a:pt x="2265" y="623"/>
                    <a:pt x="2265" y="625"/>
                  </a:cubicBezTo>
                  <a:lnTo>
                    <a:pt x="2265" y="625"/>
                  </a:lnTo>
                  <a:cubicBezTo>
                    <a:pt x="2277" y="639"/>
                    <a:pt x="2287" y="653"/>
                    <a:pt x="2298" y="667"/>
                  </a:cubicBezTo>
                  <a:lnTo>
                    <a:pt x="2298" y="667"/>
                  </a:lnTo>
                  <a:cubicBezTo>
                    <a:pt x="2299" y="669"/>
                    <a:pt x="2301" y="672"/>
                    <a:pt x="2303" y="675"/>
                  </a:cubicBezTo>
                  <a:lnTo>
                    <a:pt x="2303" y="675"/>
                  </a:lnTo>
                  <a:cubicBezTo>
                    <a:pt x="2308" y="682"/>
                    <a:pt x="2312" y="689"/>
                    <a:pt x="2318" y="696"/>
                  </a:cubicBezTo>
                  <a:lnTo>
                    <a:pt x="2318" y="696"/>
                  </a:lnTo>
                  <a:cubicBezTo>
                    <a:pt x="2319" y="699"/>
                    <a:pt x="2321" y="702"/>
                    <a:pt x="2323" y="704"/>
                  </a:cubicBezTo>
                  <a:lnTo>
                    <a:pt x="2323" y="704"/>
                  </a:lnTo>
                  <a:cubicBezTo>
                    <a:pt x="2330" y="714"/>
                    <a:pt x="2336" y="724"/>
                    <a:pt x="2342" y="733"/>
                  </a:cubicBezTo>
                  <a:lnTo>
                    <a:pt x="2342" y="733"/>
                  </a:lnTo>
                  <a:cubicBezTo>
                    <a:pt x="2343" y="735"/>
                    <a:pt x="2344" y="736"/>
                    <a:pt x="2344" y="738"/>
                  </a:cubicBezTo>
                  <a:lnTo>
                    <a:pt x="2344" y="738"/>
                  </a:lnTo>
                  <a:cubicBezTo>
                    <a:pt x="2350" y="746"/>
                    <a:pt x="2355" y="755"/>
                    <a:pt x="2360" y="764"/>
                  </a:cubicBezTo>
                  <a:lnTo>
                    <a:pt x="2360" y="764"/>
                  </a:lnTo>
                  <a:cubicBezTo>
                    <a:pt x="2362" y="766"/>
                    <a:pt x="2364" y="770"/>
                    <a:pt x="2365" y="773"/>
                  </a:cubicBezTo>
                  <a:lnTo>
                    <a:pt x="2365" y="773"/>
                  </a:lnTo>
                  <a:cubicBezTo>
                    <a:pt x="2370" y="780"/>
                    <a:pt x="2374" y="788"/>
                    <a:pt x="2378" y="795"/>
                  </a:cubicBezTo>
                  <a:lnTo>
                    <a:pt x="2378" y="795"/>
                  </a:lnTo>
                  <a:cubicBezTo>
                    <a:pt x="2380" y="798"/>
                    <a:pt x="2382" y="802"/>
                    <a:pt x="2384" y="805"/>
                  </a:cubicBezTo>
                  <a:lnTo>
                    <a:pt x="2384" y="805"/>
                  </a:lnTo>
                  <a:cubicBezTo>
                    <a:pt x="2386" y="810"/>
                    <a:pt x="2389" y="815"/>
                    <a:pt x="2392" y="820"/>
                  </a:cubicBezTo>
                  <a:lnTo>
                    <a:pt x="2392" y="820"/>
                  </a:lnTo>
                  <a:cubicBezTo>
                    <a:pt x="2393" y="824"/>
                    <a:pt x="2396" y="828"/>
                    <a:pt x="2398" y="832"/>
                  </a:cubicBezTo>
                  <a:lnTo>
                    <a:pt x="2398" y="832"/>
                  </a:lnTo>
                  <a:cubicBezTo>
                    <a:pt x="2400" y="838"/>
                    <a:pt x="2403" y="843"/>
                    <a:pt x="2406" y="848"/>
                  </a:cubicBezTo>
                  <a:lnTo>
                    <a:pt x="2406" y="848"/>
                  </a:lnTo>
                  <a:cubicBezTo>
                    <a:pt x="2407" y="851"/>
                    <a:pt x="2409" y="856"/>
                    <a:pt x="2411" y="860"/>
                  </a:cubicBezTo>
                  <a:lnTo>
                    <a:pt x="2411" y="860"/>
                  </a:lnTo>
                  <a:cubicBezTo>
                    <a:pt x="2413" y="865"/>
                    <a:pt x="2416" y="870"/>
                    <a:pt x="2418" y="876"/>
                  </a:cubicBezTo>
                  <a:lnTo>
                    <a:pt x="2418" y="876"/>
                  </a:lnTo>
                  <a:cubicBezTo>
                    <a:pt x="2420" y="880"/>
                    <a:pt x="2422" y="884"/>
                    <a:pt x="2424" y="888"/>
                  </a:cubicBezTo>
                  <a:lnTo>
                    <a:pt x="2424" y="888"/>
                  </a:lnTo>
                  <a:cubicBezTo>
                    <a:pt x="2426" y="893"/>
                    <a:pt x="2429" y="899"/>
                    <a:pt x="2432" y="905"/>
                  </a:cubicBezTo>
                  <a:lnTo>
                    <a:pt x="2432" y="905"/>
                  </a:lnTo>
                  <a:cubicBezTo>
                    <a:pt x="2433" y="909"/>
                    <a:pt x="2434" y="912"/>
                    <a:pt x="2436" y="916"/>
                  </a:cubicBezTo>
                  <a:lnTo>
                    <a:pt x="2436" y="916"/>
                  </a:lnTo>
                  <a:cubicBezTo>
                    <a:pt x="2438" y="920"/>
                    <a:pt x="2439" y="924"/>
                    <a:pt x="2440" y="927"/>
                  </a:cubicBezTo>
                  <a:lnTo>
                    <a:pt x="2440" y="927"/>
                  </a:lnTo>
                  <a:cubicBezTo>
                    <a:pt x="2443" y="932"/>
                    <a:pt x="2445" y="937"/>
                    <a:pt x="2446" y="944"/>
                  </a:cubicBezTo>
                  <a:lnTo>
                    <a:pt x="2446" y="944"/>
                  </a:lnTo>
                  <a:cubicBezTo>
                    <a:pt x="2448" y="947"/>
                    <a:pt x="2450" y="951"/>
                    <a:pt x="2451" y="955"/>
                  </a:cubicBezTo>
                  <a:lnTo>
                    <a:pt x="2451" y="955"/>
                  </a:lnTo>
                  <a:cubicBezTo>
                    <a:pt x="2453" y="960"/>
                    <a:pt x="2455" y="965"/>
                    <a:pt x="2457" y="971"/>
                  </a:cubicBezTo>
                  <a:lnTo>
                    <a:pt x="2457" y="971"/>
                  </a:lnTo>
                  <a:cubicBezTo>
                    <a:pt x="2459" y="975"/>
                    <a:pt x="2460" y="979"/>
                    <a:pt x="2461" y="984"/>
                  </a:cubicBezTo>
                  <a:lnTo>
                    <a:pt x="2461" y="984"/>
                  </a:lnTo>
                  <a:cubicBezTo>
                    <a:pt x="2463" y="988"/>
                    <a:pt x="2465" y="993"/>
                    <a:pt x="2467" y="999"/>
                  </a:cubicBezTo>
                  <a:lnTo>
                    <a:pt x="2467" y="999"/>
                  </a:lnTo>
                  <a:cubicBezTo>
                    <a:pt x="2467" y="1003"/>
                    <a:pt x="2469" y="1007"/>
                    <a:pt x="2470" y="1011"/>
                  </a:cubicBezTo>
                  <a:lnTo>
                    <a:pt x="2470" y="1011"/>
                  </a:lnTo>
                  <a:cubicBezTo>
                    <a:pt x="2471" y="1016"/>
                    <a:pt x="2474" y="1021"/>
                    <a:pt x="2474" y="1025"/>
                  </a:cubicBezTo>
                  <a:lnTo>
                    <a:pt x="2474" y="1025"/>
                  </a:lnTo>
                  <a:cubicBezTo>
                    <a:pt x="2480" y="1041"/>
                    <a:pt x="2484" y="1056"/>
                    <a:pt x="2488" y="1071"/>
                  </a:cubicBezTo>
                  <a:lnTo>
                    <a:pt x="2488" y="1071"/>
                  </a:lnTo>
                  <a:cubicBezTo>
                    <a:pt x="2488" y="1074"/>
                    <a:pt x="2489" y="1077"/>
                    <a:pt x="2489" y="1079"/>
                  </a:cubicBezTo>
                  <a:lnTo>
                    <a:pt x="2489" y="1079"/>
                  </a:lnTo>
                  <a:cubicBezTo>
                    <a:pt x="2493" y="1095"/>
                    <a:pt x="2497" y="1111"/>
                    <a:pt x="2499" y="1127"/>
                  </a:cubicBezTo>
                  <a:lnTo>
                    <a:pt x="2499" y="1127"/>
                  </a:lnTo>
                  <a:cubicBezTo>
                    <a:pt x="2500" y="1129"/>
                    <a:pt x="2501" y="1131"/>
                    <a:pt x="2501" y="1134"/>
                  </a:cubicBezTo>
                  <a:lnTo>
                    <a:pt x="2501" y="1134"/>
                  </a:lnTo>
                  <a:cubicBezTo>
                    <a:pt x="2505" y="1150"/>
                    <a:pt x="2507" y="1166"/>
                    <a:pt x="2510" y="1181"/>
                  </a:cubicBezTo>
                  <a:lnTo>
                    <a:pt x="2510" y="1181"/>
                  </a:lnTo>
                  <a:cubicBezTo>
                    <a:pt x="2510" y="1183"/>
                    <a:pt x="2511" y="1185"/>
                    <a:pt x="2511" y="1187"/>
                  </a:cubicBezTo>
                  <a:lnTo>
                    <a:pt x="2511" y="1187"/>
                  </a:lnTo>
                  <a:cubicBezTo>
                    <a:pt x="2513" y="1202"/>
                    <a:pt x="2515" y="1219"/>
                    <a:pt x="2517" y="1234"/>
                  </a:cubicBezTo>
                  <a:lnTo>
                    <a:pt x="2517" y="1234"/>
                  </a:lnTo>
                  <a:cubicBezTo>
                    <a:pt x="2517" y="1236"/>
                    <a:pt x="2517" y="1237"/>
                    <a:pt x="2518" y="1239"/>
                  </a:cubicBezTo>
                  <a:lnTo>
                    <a:pt x="2518" y="1239"/>
                  </a:lnTo>
                  <a:cubicBezTo>
                    <a:pt x="2518" y="1241"/>
                    <a:pt x="2518" y="1245"/>
                    <a:pt x="2519" y="1247"/>
                  </a:cubicBezTo>
                  <a:lnTo>
                    <a:pt x="2519" y="1247"/>
                  </a:lnTo>
                  <a:cubicBezTo>
                    <a:pt x="2519" y="1254"/>
                    <a:pt x="2520" y="1261"/>
                    <a:pt x="2520" y="1268"/>
                  </a:cubicBezTo>
                  <a:lnTo>
                    <a:pt x="2520" y="1268"/>
                  </a:lnTo>
                  <a:cubicBezTo>
                    <a:pt x="2520" y="1272"/>
                    <a:pt x="2520" y="1275"/>
                    <a:pt x="2521" y="1280"/>
                  </a:cubicBezTo>
                  <a:lnTo>
                    <a:pt x="2521" y="1280"/>
                  </a:lnTo>
                  <a:cubicBezTo>
                    <a:pt x="2521" y="1286"/>
                    <a:pt x="2522" y="1292"/>
                    <a:pt x="2522" y="1298"/>
                  </a:cubicBezTo>
                  <a:lnTo>
                    <a:pt x="2522" y="1298"/>
                  </a:lnTo>
                  <a:cubicBezTo>
                    <a:pt x="2522" y="1301"/>
                    <a:pt x="2522" y="1306"/>
                    <a:pt x="2523" y="1310"/>
                  </a:cubicBezTo>
                  <a:lnTo>
                    <a:pt x="2523" y="1310"/>
                  </a:lnTo>
                  <a:cubicBezTo>
                    <a:pt x="2523" y="1315"/>
                    <a:pt x="2523" y="1321"/>
                    <a:pt x="2523" y="1328"/>
                  </a:cubicBezTo>
                  <a:lnTo>
                    <a:pt x="2523" y="1328"/>
                  </a:lnTo>
                  <a:cubicBezTo>
                    <a:pt x="2524" y="1332"/>
                    <a:pt x="2524" y="1336"/>
                    <a:pt x="2524" y="1340"/>
                  </a:cubicBezTo>
                  <a:lnTo>
                    <a:pt x="2524" y="1340"/>
                  </a:lnTo>
                  <a:cubicBezTo>
                    <a:pt x="2524" y="1348"/>
                    <a:pt x="2524" y="1356"/>
                    <a:pt x="2524" y="1364"/>
                  </a:cubicBezTo>
                  <a:lnTo>
                    <a:pt x="2524" y="1219"/>
                  </a:lnTo>
                  <a:lnTo>
                    <a:pt x="2524" y="1219"/>
                  </a:lnTo>
                  <a:cubicBezTo>
                    <a:pt x="2524" y="1213"/>
                    <a:pt x="2524" y="1208"/>
                    <a:pt x="2524" y="1203"/>
                  </a:cubicBezTo>
                  <a:lnTo>
                    <a:pt x="2524" y="1203"/>
                  </a:lnTo>
                  <a:cubicBezTo>
                    <a:pt x="2524" y="1201"/>
                    <a:pt x="2524" y="1197"/>
                    <a:pt x="2524" y="1194"/>
                  </a:cubicBezTo>
                  <a:lnTo>
                    <a:pt x="2524" y="1194"/>
                  </a:lnTo>
                  <a:cubicBezTo>
                    <a:pt x="2524" y="1190"/>
                    <a:pt x="2524" y="1186"/>
                    <a:pt x="2523" y="1181"/>
                  </a:cubicBezTo>
                  <a:lnTo>
                    <a:pt x="2523" y="1181"/>
                  </a:lnTo>
                  <a:cubicBezTo>
                    <a:pt x="2523" y="1175"/>
                    <a:pt x="2523" y="1170"/>
                    <a:pt x="2523" y="1164"/>
                  </a:cubicBezTo>
                  <a:lnTo>
                    <a:pt x="2523" y="1164"/>
                  </a:lnTo>
                  <a:cubicBezTo>
                    <a:pt x="2522" y="1159"/>
                    <a:pt x="2522" y="1155"/>
                    <a:pt x="2522" y="1152"/>
                  </a:cubicBezTo>
                  <a:lnTo>
                    <a:pt x="2522" y="1152"/>
                  </a:lnTo>
                  <a:cubicBezTo>
                    <a:pt x="2522" y="1145"/>
                    <a:pt x="2521" y="1139"/>
                    <a:pt x="2521" y="1134"/>
                  </a:cubicBezTo>
                  <a:lnTo>
                    <a:pt x="2521" y="1134"/>
                  </a:lnTo>
                  <a:cubicBezTo>
                    <a:pt x="2520" y="1129"/>
                    <a:pt x="2520" y="1126"/>
                    <a:pt x="2520" y="1122"/>
                  </a:cubicBezTo>
                  <a:lnTo>
                    <a:pt x="2520" y="1122"/>
                  </a:lnTo>
                  <a:cubicBezTo>
                    <a:pt x="2520" y="1115"/>
                    <a:pt x="2519" y="1108"/>
                    <a:pt x="2519" y="1101"/>
                  </a:cubicBezTo>
                  <a:lnTo>
                    <a:pt x="2519" y="1101"/>
                  </a:lnTo>
                  <a:cubicBezTo>
                    <a:pt x="2518" y="1099"/>
                    <a:pt x="2518" y="1095"/>
                    <a:pt x="2518" y="1092"/>
                  </a:cubicBezTo>
                  <a:lnTo>
                    <a:pt x="2518" y="1092"/>
                  </a:lnTo>
                  <a:cubicBezTo>
                    <a:pt x="2518" y="1092"/>
                    <a:pt x="2517" y="1092"/>
                    <a:pt x="2517" y="1091"/>
                  </a:cubicBezTo>
                  <a:lnTo>
                    <a:pt x="2517" y="1091"/>
                  </a:lnTo>
                  <a:cubicBezTo>
                    <a:pt x="2517" y="1090"/>
                    <a:pt x="2517" y="1089"/>
                    <a:pt x="2517" y="1089"/>
                  </a:cubicBezTo>
                  <a:lnTo>
                    <a:pt x="2517" y="1089"/>
                  </a:lnTo>
                  <a:cubicBezTo>
                    <a:pt x="2515" y="1072"/>
                    <a:pt x="2513" y="1057"/>
                    <a:pt x="2511" y="1040"/>
                  </a:cubicBezTo>
                  <a:lnTo>
                    <a:pt x="2511" y="1040"/>
                  </a:lnTo>
                  <a:cubicBezTo>
                    <a:pt x="2511" y="1039"/>
                    <a:pt x="2510" y="1037"/>
                    <a:pt x="2510" y="1035"/>
                  </a:cubicBezTo>
                  <a:lnTo>
                    <a:pt x="2510" y="1035"/>
                  </a:lnTo>
                  <a:cubicBezTo>
                    <a:pt x="2507" y="1019"/>
                    <a:pt x="2505" y="1004"/>
                    <a:pt x="2501" y="988"/>
                  </a:cubicBezTo>
                  <a:lnTo>
                    <a:pt x="2501" y="988"/>
                  </a:lnTo>
                  <a:cubicBezTo>
                    <a:pt x="2501" y="986"/>
                    <a:pt x="2501" y="986"/>
                    <a:pt x="2500" y="984"/>
                  </a:cubicBezTo>
                  <a:lnTo>
                    <a:pt x="2500" y="984"/>
                  </a:lnTo>
                  <a:cubicBezTo>
                    <a:pt x="2500" y="983"/>
                    <a:pt x="2500" y="981"/>
                    <a:pt x="2499" y="980"/>
                  </a:cubicBezTo>
                  <a:lnTo>
                    <a:pt x="2499" y="980"/>
                  </a:lnTo>
                  <a:cubicBezTo>
                    <a:pt x="2497" y="965"/>
                    <a:pt x="2493" y="949"/>
                    <a:pt x="2489" y="933"/>
                  </a:cubicBezTo>
                  <a:lnTo>
                    <a:pt x="2489" y="933"/>
                  </a:lnTo>
                  <a:cubicBezTo>
                    <a:pt x="2489" y="930"/>
                    <a:pt x="2488" y="928"/>
                    <a:pt x="2488" y="926"/>
                  </a:cubicBezTo>
                  <a:lnTo>
                    <a:pt x="2488" y="926"/>
                  </a:lnTo>
                  <a:cubicBezTo>
                    <a:pt x="2484" y="910"/>
                    <a:pt x="2480" y="895"/>
                    <a:pt x="2474" y="879"/>
                  </a:cubicBezTo>
                  <a:lnTo>
                    <a:pt x="2474" y="879"/>
                  </a:lnTo>
                  <a:cubicBezTo>
                    <a:pt x="2474" y="878"/>
                    <a:pt x="2474" y="877"/>
                    <a:pt x="2474" y="877"/>
                  </a:cubicBezTo>
                  <a:lnTo>
                    <a:pt x="2474" y="877"/>
                  </a:lnTo>
                  <a:cubicBezTo>
                    <a:pt x="2473" y="873"/>
                    <a:pt x="2471" y="870"/>
                    <a:pt x="2470" y="865"/>
                  </a:cubicBezTo>
                  <a:lnTo>
                    <a:pt x="2470" y="865"/>
                  </a:lnTo>
                  <a:cubicBezTo>
                    <a:pt x="2469" y="861"/>
                    <a:pt x="2467" y="857"/>
                    <a:pt x="2467" y="853"/>
                  </a:cubicBezTo>
                  <a:lnTo>
                    <a:pt x="2467" y="853"/>
                  </a:lnTo>
                  <a:cubicBezTo>
                    <a:pt x="2465" y="848"/>
                    <a:pt x="2463" y="843"/>
                    <a:pt x="2461" y="838"/>
                  </a:cubicBezTo>
                  <a:lnTo>
                    <a:pt x="2461" y="838"/>
                  </a:lnTo>
                  <a:cubicBezTo>
                    <a:pt x="2460" y="833"/>
                    <a:pt x="2459" y="829"/>
                    <a:pt x="2457" y="825"/>
                  </a:cubicBezTo>
                  <a:lnTo>
                    <a:pt x="2457" y="825"/>
                  </a:lnTo>
                  <a:cubicBezTo>
                    <a:pt x="2455" y="819"/>
                    <a:pt x="2453" y="814"/>
                    <a:pt x="2451" y="809"/>
                  </a:cubicBezTo>
                  <a:lnTo>
                    <a:pt x="2451" y="809"/>
                  </a:lnTo>
                  <a:cubicBezTo>
                    <a:pt x="2450" y="805"/>
                    <a:pt x="2448" y="801"/>
                    <a:pt x="2446" y="798"/>
                  </a:cubicBezTo>
                  <a:lnTo>
                    <a:pt x="2446" y="798"/>
                  </a:lnTo>
                  <a:cubicBezTo>
                    <a:pt x="2445" y="792"/>
                    <a:pt x="2442" y="786"/>
                    <a:pt x="2440" y="781"/>
                  </a:cubicBezTo>
                  <a:lnTo>
                    <a:pt x="2440" y="781"/>
                  </a:lnTo>
                  <a:cubicBezTo>
                    <a:pt x="2439" y="777"/>
                    <a:pt x="2438" y="774"/>
                    <a:pt x="2436" y="770"/>
                  </a:cubicBezTo>
                  <a:lnTo>
                    <a:pt x="2436" y="770"/>
                  </a:lnTo>
                  <a:cubicBezTo>
                    <a:pt x="2436" y="770"/>
                    <a:pt x="2436" y="770"/>
                    <a:pt x="2435" y="769"/>
                  </a:cubicBezTo>
                  <a:lnTo>
                    <a:pt x="2435" y="769"/>
                  </a:lnTo>
                  <a:cubicBezTo>
                    <a:pt x="2434" y="765"/>
                    <a:pt x="2432" y="763"/>
                    <a:pt x="2432" y="759"/>
                  </a:cubicBezTo>
                  <a:lnTo>
                    <a:pt x="2432" y="759"/>
                  </a:lnTo>
                  <a:cubicBezTo>
                    <a:pt x="2429" y="753"/>
                    <a:pt x="2426" y="748"/>
                    <a:pt x="2424" y="742"/>
                  </a:cubicBezTo>
                  <a:lnTo>
                    <a:pt x="2424" y="742"/>
                  </a:lnTo>
                  <a:cubicBezTo>
                    <a:pt x="2422" y="738"/>
                    <a:pt x="2420" y="734"/>
                    <a:pt x="2418" y="731"/>
                  </a:cubicBezTo>
                  <a:lnTo>
                    <a:pt x="2418" y="731"/>
                  </a:lnTo>
                  <a:cubicBezTo>
                    <a:pt x="2416" y="724"/>
                    <a:pt x="2413" y="719"/>
                    <a:pt x="2411" y="714"/>
                  </a:cubicBezTo>
                  <a:lnTo>
                    <a:pt x="2411" y="714"/>
                  </a:lnTo>
                  <a:cubicBezTo>
                    <a:pt x="2409" y="710"/>
                    <a:pt x="2407" y="706"/>
                    <a:pt x="2406" y="702"/>
                  </a:cubicBezTo>
                  <a:lnTo>
                    <a:pt x="2406" y="702"/>
                  </a:lnTo>
                  <a:cubicBezTo>
                    <a:pt x="2403" y="696"/>
                    <a:pt x="2400" y="691"/>
                    <a:pt x="2398" y="686"/>
                  </a:cubicBezTo>
                  <a:lnTo>
                    <a:pt x="2398" y="686"/>
                  </a:lnTo>
                  <a:cubicBezTo>
                    <a:pt x="2396" y="682"/>
                    <a:pt x="2393" y="678"/>
                    <a:pt x="2392" y="674"/>
                  </a:cubicBezTo>
                  <a:lnTo>
                    <a:pt x="2392" y="674"/>
                  </a:lnTo>
                  <a:cubicBezTo>
                    <a:pt x="2389" y="669"/>
                    <a:pt x="2386" y="664"/>
                    <a:pt x="2384" y="659"/>
                  </a:cubicBezTo>
                  <a:lnTo>
                    <a:pt x="2384" y="659"/>
                  </a:lnTo>
                  <a:cubicBezTo>
                    <a:pt x="2383" y="657"/>
                    <a:pt x="2382" y="657"/>
                    <a:pt x="2381" y="655"/>
                  </a:cubicBezTo>
                  <a:lnTo>
                    <a:pt x="2381" y="655"/>
                  </a:lnTo>
                  <a:cubicBezTo>
                    <a:pt x="2380" y="653"/>
                    <a:pt x="2379" y="650"/>
                    <a:pt x="2378" y="649"/>
                  </a:cubicBezTo>
                  <a:lnTo>
                    <a:pt x="2378" y="649"/>
                  </a:lnTo>
                  <a:cubicBezTo>
                    <a:pt x="2374" y="642"/>
                    <a:pt x="2370" y="634"/>
                    <a:pt x="2365" y="627"/>
                  </a:cubicBezTo>
                  <a:lnTo>
                    <a:pt x="2365" y="627"/>
                  </a:lnTo>
                  <a:cubicBezTo>
                    <a:pt x="2364" y="623"/>
                    <a:pt x="2362" y="621"/>
                    <a:pt x="2360" y="617"/>
                  </a:cubicBezTo>
                  <a:lnTo>
                    <a:pt x="2360" y="617"/>
                  </a:lnTo>
                  <a:cubicBezTo>
                    <a:pt x="2355" y="609"/>
                    <a:pt x="2350" y="600"/>
                    <a:pt x="2344" y="592"/>
                  </a:cubicBezTo>
                  <a:lnTo>
                    <a:pt x="2344" y="592"/>
                  </a:lnTo>
                  <a:cubicBezTo>
                    <a:pt x="2344" y="590"/>
                    <a:pt x="2343" y="589"/>
                    <a:pt x="2342" y="587"/>
                  </a:cubicBezTo>
                  <a:lnTo>
                    <a:pt x="2342" y="587"/>
                  </a:lnTo>
                  <a:cubicBezTo>
                    <a:pt x="2336" y="577"/>
                    <a:pt x="2330" y="568"/>
                    <a:pt x="2323" y="558"/>
                  </a:cubicBezTo>
                  <a:lnTo>
                    <a:pt x="2323" y="558"/>
                  </a:lnTo>
                  <a:cubicBezTo>
                    <a:pt x="2321" y="555"/>
                    <a:pt x="2319" y="553"/>
                    <a:pt x="2318" y="550"/>
                  </a:cubicBezTo>
                  <a:lnTo>
                    <a:pt x="2318" y="550"/>
                  </a:lnTo>
                  <a:cubicBezTo>
                    <a:pt x="2312" y="542"/>
                    <a:pt x="2308" y="536"/>
                    <a:pt x="2303" y="529"/>
                  </a:cubicBezTo>
                  <a:lnTo>
                    <a:pt x="2303" y="529"/>
                  </a:lnTo>
                  <a:cubicBezTo>
                    <a:pt x="2302" y="527"/>
                    <a:pt x="2301" y="526"/>
                    <a:pt x="2299" y="524"/>
                  </a:cubicBezTo>
                  <a:lnTo>
                    <a:pt x="2299" y="524"/>
                  </a:lnTo>
                  <a:cubicBezTo>
                    <a:pt x="2298" y="523"/>
                    <a:pt x="2298" y="523"/>
                    <a:pt x="2298" y="521"/>
                  </a:cubicBezTo>
                  <a:lnTo>
                    <a:pt x="2298" y="521"/>
                  </a:lnTo>
                  <a:cubicBezTo>
                    <a:pt x="2287" y="507"/>
                    <a:pt x="2277" y="493"/>
                    <a:pt x="2265" y="479"/>
                  </a:cubicBezTo>
                  <a:lnTo>
                    <a:pt x="2265" y="479"/>
                  </a:lnTo>
                  <a:cubicBezTo>
                    <a:pt x="2265" y="477"/>
                    <a:pt x="2263" y="475"/>
                    <a:pt x="2261" y="474"/>
                  </a:cubicBezTo>
                  <a:lnTo>
                    <a:pt x="2261" y="474"/>
                  </a:lnTo>
                  <a:cubicBezTo>
                    <a:pt x="2251" y="460"/>
                    <a:pt x="2239" y="447"/>
                    <a:pt x="2228" y="434"/>
                  </a:cubicBezTo>
                  <a:lnTo>
                    <a:pt x="2228" y="434"/>
                  </a:lnTo>
                  <a:cubicBezTo>
                    <a:pt x="2226" y="432"/>
                    <a:pt x="2224" y="429"/>
                    <a:pt x="2223" y="428"/>
                  </a:cubicBezTo>
                  <a:lnTo>
                    <a:pt x="2223" y="428"/>
                  </a:lnTo>
                  <a:cubicBezTo>
                    <a:pt x="2212" y="414"/>
                    <a:pt x="2199" y="403"/>
                    <a:pt x="2187" y="389"/>
                  </a:cubicBezTo>
                  <a:lnTo>
                    <a:pt x="2187" y="389"/>
                  </a:lnTo>
                  <a:cubicBezTo>
                    <a:pt x="2185" y="388"/>
                    <a:pt x="2184" y="386"/>
                    <a:pt x="2182" y="384"/>
                  </a:cubicBezTo>
                  <a:lnTo>
                    <a:pt x="2182" y="384"/>
                  </a:lnTo>
                  <a:cubicBezTo>
                    <a:pt x="2170" y="372"/>
                    <a:pt x="2157" y="359"/>
                    <a:pt x="2145" y="347"/>
                  </a:cubicBezTo>
                  <a:lnTo>
                    <a:pt x="2145" y="347"/>
                  </a:lnTo>
                  <a:cubicBezTo>
                    <a:pt x="2144" y="347"/>
                    <a:pt x="2143" y="345"/>
                    <a:pt x="2142" y="344"/>
                  </a:cubicBezTo>
                  <a:lnTo>
                    <a:pt x="2142" y="344"/>
                  </a:lnTo>
                  <a:cubicBezTo>
                    <a:pt x="2141" y="343"/>
                    <a:pt x="2140" y="342"/>
                    <a:pt x="2139" y="341"/>
                  </a:cubicBezTo>
                  <a:lnTo>
                    <a:pt x="2139" y="341"/>
                  </a:lnTo>
                  <a:cubicBezTo>
                    <a:pt x="2129" y="333"/>
                    <a:pt x="2119" y="323"/>
                    <a:pt x="2109" y="315"/>
                  </a:cubicBezTo>
                  <a:lnTo>
                    <a:pt x="2109" y="315"/>
                  </a:lnTo>
                  <a:cubicBezTo>
                    <a:pt x="2108" y="314"/>
                    <a:pt x="2107" y="313"/>
                    <a:pt x="2105" y="312"/>
                  </a:cubicBezTo>
                  <a:lnTo>
                    <a:pt x="2105" y="312"/>
                  </a:lnTo>
                  <a:cubicBezTo>
                    <a:pt x="2096" y="304"/>
                    <a:pt x="2087" y="296"/>
                    <a:pt x="2078" y="288"/>
                  </a:cubicBezTo>
                  <a:lnTo>
                    <a:pt x="2078" y="288"/>
                  </a:lnTo>
                  <a:cubicBezTo>
                    <a:pt x="2076" y="286"/>
                    <a:pt x="2073" y="284"/>
                    <a:pt x="2071" y="282"/>
                  </a:cubicBezTo>
                  <a:lnTo>
                    <a:pt x="2071" y="282"/>
                  </a:lnTo>
                  <a:cubicBezTo>
                    <a:pt x="2060" y="273"/>
                    <a:pt x="2050" y="266"/>
                    <a:pt x="2039" y="258"/>
                  </a:cubicBezTo>
                  <a:lnTo>
                    <a:pt x="2039" y="258"/>
                  </a:lnTo>
                  <a:cubicBezTo>
                    <a:pt x="2037" y="256"/>
                    <a:pt x="2036" y="255"/>
                    <a:pt x="2034" y="254"/>
                  </a:cubicBezTo>
                  <a:lnTo>
                    <a:pt x="2034" y="254"/>
                  </a:lnTo>
                  <a:cubicBezTo>
                    <a:pt x="2025" y="247"/>
                    <a:pt x="2015" y="240"/>
                    <a:pt x="2005" y="233"/>
                  </a:cubicBezTo>
                  <a:lnTo>
                    <a:pt x="2005" y="233"/>
                  </a:lnTo>
                  <a:cubicBezTo>
                    <a:pt x="2003" y="231"/>
                    <a:pt x="2000" y="229"/>
                    <a:pt x="1997" y="227"/>
                  </a:cubicBezTo>
                  <a:lnTo>
                    <a:pt x="1997" y="227"/>
                  </a:lnTo>
                  <a:cubicBezTo>
                    <a:pt x="1987" y="220"/>
                    <a:pt x="1976" y="213"/>
                    <a:pt x="1965" y="206"/>
                  </a:cubicBezTo>
                  <a:lnTo>
                    <a:pt x="1965" y="206"/>
                  </a:lnTo>
                  <a:cubicBezTo>
                    <a:pt x="1962" y="204"/>
                    <a:pt x="1960" y="203"/>
                    <a:pt x="1958" y="201"/>
                  </a:cubicBezTo>
                  <a:lnTo>
                    <a:pt x="1958" y="201"/>
                  </a:lnTo>
                  <a:cubicBezTo>
                    <a:pt x="1948" y="195"/>
                    <a:pt x="1938" y="189"/>
                    <a:pt x="1929" y="183"/>
                  </a:cubicBezTo>
                  <a:lnTo>
                    <a:pt x="1929" y="183"/>
                  </a:lnTo>
                  <a:cubicBezTo>
                    <a:pt x="1926" y="181"/>
                    <a:pt x="1923" y="180"/>
                    <a:pt x="1921" y="179"/>
                  </a:cubicBezTo>
                  <a:lnTo>
                    <a:pt x="1921" y="179"/>
                  </a:lnTo>
                  <a:cubicBezTo>
                    <a:pt x="1909" y="172"/>
                    <a:pt x="1898" y="165"/>
                    <a:pt x="1886" y="159"/>
                  </a:cubicBezTo>
                  <a:lnTo>
                    <a:pt x="1886" y="159"/>
                  </a:lnTo>
                  <a:cubicBezTo>
                    <a:pt x="1884" y="157"/>
                    <a:pt x="1881" y="156"/>
                    <a:pt x="1879" y="154"/>
                  </a:cubicBezTo>
                  <a:lnTo>
                    <a:pt x="1879" y="154"/>
                  </a:lnTo>
                  <a:cubicBezTo>
                    <a:pt x="1869" y="149"/>
                    <a:pt x="1858" y="143"/>
                    <a:pt x="1848" y="138"/>
                  </a:cubicBezTo>
                  <a:lnTo>
                    <a:pt x="1848" y="138"/>
                  </a:lnTo>
                  <a:cubicBezTo>
                    <a:pt x="1846" y="137"/>
                    <a:pt x="1844" y="136"/>
                    <a:pt x="1842" y="135"/>
                  </a:cubicBezTo>
                  <a:lnTo>
                    <a:pt x="1842" y="135"/>
                  </a:lnTo>
                  <a:cubicBezTo>
                    <a:pt x="1842" y="135"/>
                    <a:pt x="1842" y="135"/>
                    <a:pt x="1841" y="134"/>
                  </a:cubicBezTo>
                  <a:lnTo>
                    <a:pt x="1841" y="134"/>
                  </a:lnTo>
                  <a:cubicBezTo>
                    <a:pt x="1825" y="127"/>
                    <a:pt x="1809" y="120"/>
                    <a:pt x="1794" y="113"/>
                  </a:cubicBezTo>
                  <a:lnTo>
                    <a:pt x="1794" y="113"/>
                  </a:lnTo>
                  <a:cubicBezTo>
                    <a:pt x="1791" y="112"/>
                    <a:pt x="1789" y="111"/>
                    <a:pt x="1787" y="109"/>
                  </a:cubicBezTo>
                  <a:lnTo>
                    <a:pt x="1787" y="109"/>
                  </a:lnTo>
                  <a:cubicBezTo>
                    <a:pt x="1771" y="102"/>
                    <a:pt x="1756" y="96"/>
                    <a:pt x="1739" y="89"/>
                  </a:cubicBezTo>
                  <a:lnTo>
                    <a:pt x="1739" y="89"/>
                  </a:lnTo>
                  <a:cubicBezTo>
                    <a:pt x="1737" y="88"/>
                    <a:pt x="1735" y="87"/>
                    <a:pt x="1732" y="86"/>
                  </a:cubicBezTo>
                  <a:lnTo>
                    <a:pt x="1732" y="86"/>
                  </a:lnTo>
                  <a:cubicBezTo>
                    <a:pt x="1716" y="80"/>
                    <a:pt x="1700" y="74"/>
                    <a:pt x="1683" y="69"/>
                  </a:cubicBezTo>
                  <a:lnTo>
                    <a:pt x="1683" y="69"/>
                  </a:lnTo>
                  <a:cubicBezTo>
                    <a:pt x="1682" y="68"/>
                    <a:pt x="1679" y="67"/>
                    <a:pt x="1676" y="67"/>
                  </a:cubicBezTo>
                  <a:lnTo>
                    <a:pt x="1676" y="67"/>
                  </a:lnTo>
                  <a:cubicBezTo>
                    <a:pt x="1660" y="61"/>
                    <a:pt x="1643" y="56"/>
                    <a:pt x="1627" y="51"/>
                  </a:cubicBezTo>
                  <a:lnTo>
                    <a:pt x="1627" y="51"/>
                  </a:lnTo>
                  <a:cubicBezTo>
                    <a:pt x="1625" y="51"/>
                    <a:pt x="1624" y="50"/>
                    <a:pt x="1623" y="50"/>
                  </a:cubicBezTo>
                  <a:lnTo>
                    <a:pt x="1623" y="50"/>
                  </a:lnTo>
                  <a:cubicBezTo>
                    <a:pt x="1620" y="49"/>
                    <a:pt x="1619" y="49"/>
                    <a:pt x="1617" y="48"/>
                  </a:cubicBezTo>
                  <a:lnTo>
                    <a:pt x="1617" y="48"/>
                  </a:lnTo>
                  <a:cubicBezTo>
                    <a:pt x="1608" y="46"/>
                    <a:pt x="1601" y="44"/>
                    <a:pt x="1593" y="41"/>
                  </a:cubicBezTo>
                  <a:lnTo>
                    <a:pt x="1593" y="41"/>
                  </a:lnTo>
                  <a:cubicBezTo>
                    <a:pt x="1589" y="40"/>
                    <a:pt x="1586" y="39"/>
                    <a:pt x="1581" y="39"/>
                  </a:cubicBezTo>
                  <a:lnTo>
                    <a:pt x="1581" y="39"/>
                  </a:lnTo>
                  <a:cubicBezTo>
                    <a:pt x="1570" y="36"/>
                    <a:pt x="1559" y="33"/>
                    <a:pt x="1547" y="31"/>
                  </a:cubicBezTo>
                  <a:lnTo>
                    <a:pt x="1547" y="31"/>
                  </a:lnTo>
                  <a:cubicBezTo>
                    <a:pt x="1547" y="31"/>
                    <a:pt x="1547" y="30"/>
                    <a:pt x="1546" y="30"/>
                  </a:cubicBezTo>
                  <a:lnTo>
                    <a:pt x="1546" y="30"/>
                  </a:lnTo>
                  <a:cubicBezTo>
                    <a:pt x="1534" y="27"/>
                    <a:pt x="1523" y="25"/>
                    <a:pt x="1512" y="23"/>
                  </a:cubicBezTo>
                  <a:lnTo>
                    <a:pt x="1512" y="23"/>
                  </a:lnTo>
                  <a:cubicBezTo>
                    <a:pt x="1508" y="22"/>
                    <a:pt x="1504" y="22"/>
                    <a:pt x="1500" y="21"/>
                  </a:cubicBezTo>
                  <a:lnTo>
                    <a:pt x="1500" y="21"/>
                  </a:lnTo>
                  <a:cubicBezTo>
                    <a:pt x="1492" y="19"/>
                    <a:pt x="1484" y="18"/>
                    <a:pt x="1475" y="17"/>
                  </a:cubicBezTo>
                  <a:lnTo>
                    <a:pt x="1475" y="17"/>
                  </a:lnTo>
                  <a:cubicBezTo>
                    <a:pt x="1474" y="16"/>
                    <a:pt x="1471" y="16"/>
                    <a:pt x="1469" y="15"/>
                  </a:cubicBezTo>
                  <a:lnTo>
                    <a:pt x="1469" y="15"/>
                  </a:lnTo>
                  <a:cubicBezTo>
                    <a:pt x="1467" y="15"/>
                    <a:pt x="1464" y="15"/>
                    <a:pt x="1462" y="14"/>
                  </a:cubicBezTo>
                  <a:lnTo>
                    <a:pt x="1462" y="14"/>
                  </a:lnTo>
                  <a:cubicBezTo>
                    <a:pt x="1456" y="13"/>
                    <a:pt x="1451" y="12"/>
                    <a:pt x="1446" y="12"/>
                  </a:cubicBezTo>
                  <a:lnTo>
                    <a:pt x="1446" y="12"/>
                  </a:lnTo>
                  <a:cubicBezTo>
                    <a:pt x="1440" y="12"/>
                    <a:pt x="1435" y="11"/>
                    <a:pt x="1430" y="10"/>
                  </a:cubicBezTo>
                  <a:lnTo>
                    <a:pt x="1430" y="10"/>
                  </a:lnTo>
                  <a:cubicBezTo>
                    <a:pt x="1425" y="9"/>
                    <a:pt x="1418" y="9"/>
                    <a:pt x="1414" y="8"/>
                  </a:cubicBezTo>
                  <a:lnTo>
                    <a:pt x="1414" y="8"/>
                  </a:lnTo>
                  <a:cubicBezTo>
                    <a:pt x="1408" y="7"/>
                    <a:pt x="1403" y="7"/>
                    <a:pt x="1398" y="7"/>
                  </a:cubicBezTo>
                  <a:lnTo>
                    <a:pt x="1398" y="7"/>
                  </a:lnTo>
                  <a:cubicBezTo>
                    <a:pt x="1393" y="5"/>
                    <a:pt x="1386" y="5"/>
                    <a:pt x="1381" y="5"/>
                  </a:cubicBezTo>
                  <a:lnTo>
                    <a:pt x="1381" y="5"/>
                  </a:lnTo>
                  <a:cubicBezTo>
                    <a:pt x="1376" y="4"/>
                    <a:pt x="1371" y="4"/>
                    <a:pt x="1365" y="3"/>
                  </a:cubicBezTo>
                  <a:lnTo>
                    <a:pt x="1365" y="3"/>
                  </a:lnTo>
                  <a:cubicBezTo>
                    <a:pt x="1361" y="3"/>
                    <a:pt x="1354" y="3"/>
                    <a:pt x="1349" y="2"/>
                  </a:cubicBezTo>
                  <a:lnTo>
                    <a:pt x="1349" y="2"/>
                  </a:lnTo>
                  <a:cubicBezTo>
                    <a:pt x="1346" y="2"/>
                    <a:pt x="1342" y="2"/>
                    <a:pt x="1339" y="1"/>
                  </a:cubicBezTo>
                  <a:lnTo>
                    <a:pt x="1339" y="1"/>
                  </a:lnTo>
                  <a:cubicBezTo>
                    <a:pt x="1337" y="1"/>
                    <a:pt x="1335" y="1"/>
                    <a:pt x="1333" y="1"/>
                  </a:cubicBezTo>
                  <a:lnTo>
                    <a:pt x="1333" y="1"/>
                  </a:lnTo>
                  <a:cubicBezTo>
                    <a:pt x="1326" y="1"/>
                    <a:pt x="1318" y="0"/>
                    <a:pt x="1310" y="0"/>
                  </a:cubicBezTo>
                  <a:lnTo>
                    <a:pt x="1310" y="0"/>
                  </a:lnTo>
                  <a:cubicBezTo>
                    <a:pt x="1305" y="0"/>
                    <a:pt x="1302" y="0"/>
                    <a:pt x="1298" y="0"/>
                  </a:cubicBezTo>
                  <a:lnTo>
                    <a:pt x="1298" y="0"/>
                  </a:lnTo>
                  <a:cubicBezTo>
                    <a:pt x="1286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0"/>
                  </a:cubicBezTo>
                  <a:lnTo>
                    <a:pt x="1222" y="0"/>
                  </a:lnTo>
                  <a:cubicBezTo>
                    <a:pt x="1220" y="0"/>
                    <a:pt x="1219" y="0"/>
                    <a:pt x="1217" y="0"/>
                  </a:cubicBezTo>
                  <a:lnTo>
                    <a:pt x="1217" y="0"/>
                  </a:lnTo>
                  <a:cubicBezTo>
                    <a:pt x="1216" y="0"/>
                    <a:pt x="1214" y="0"/>
                    <a:pt x="1212" y="0"/>
                  </a:cubicBezTo>
                  <a:lnTo>
                    <a:pt x="1212" y="0"/>
                  </a:lnTo>
                  <a:cubicBezTo>
                    <a:pt x="1196" y="1"/>
                    <a:pt x="1178" y="2"/>
                    <a:pt x="1162" y="3"/>
                  </a:cubicBezTo>
                  <a:lnTo>
                    <a:pt x="1162" y="3"/>
                  </a:lnTo>
                  <a:cubicBezTo>
                    <a:pt x="1159" y="3"/>
                    <a:pt x="1157" y="4"/>
                    <a:pt x="1156" y="4"/>
                  </a:cubicBezTo>
                  <a:lnTo>
                    <a:pt x="1156" y="4"/>
                  </a:lnTo>
                  <a:cubicBezTo>
                    <a:pt x="1138" y="5"/>
                    <a:pt x="1122" y="7"/>
                    <a:pt x="1104" y="9"/>
                  </a:cubicBezTo>
                  <a:lnTo>
                    <a:pt x="1104" y="9"/>
                  </a:lnTo>
                  <a:cubicBezTo>
                    <a:pt x="1104" y="9"/>
                    <a:pt x="1104" y="9"/>
                    <a:pt x="1103" y="9"/>
                  </a:cubicBezTo>
                  <a:lnTo>
                    <a:pt x="1103" y="9"/>
                  </a:lnTo>
                  <a:cubicBezTo>
                    <a:pt x="1103" y="9"/>
                    <a:pt x="1103" y="9"/>
                    <a:pt x="1102" y="9"/>
                  </a:cubicBezTo>
                  <a:lnTo>
                    <a:pt x="1102" y="9"/>
                  </a:lnTo>
                  <a:cubicBezTo>
                    <a:pt x="1085" y="11"/>
                    <a:pt x="1069" y="13"/>
                    <a:pt x="1051" y="16"/>
                  </a:cubicBezTo>
                  <a:lnTo>
                    <a:pt x="1051" y="16"/>
                  </a:lnTo>
                  <a:cubicBezTo>
                    <a:pt x="1050" y="17"/>
                    <a:pt x="1047" y="17"/>
                    <a:pt x="1044" y="18"/>
                  </a:cubicBezTo>
                  <a:lnTo>
                    <a:pt x="1044" y="18"/>
                  </a:lnTo>
                  <a:cubicBezTo>
                    <a:pt x="1028" y="20"/>
                    <a:pt x="1012" y="23"/>
                    <a:pt x="997" y="26"/>
                  </a:cubicBezTo>
                  <a:lnTo>
                    <a:pt x="997" y="26"/>
                  </a:lnTo>
                  <a:cubicBezTo>
                    <a:pt x="995" y="26"/>
                    <a:pt x="994" y="26"/>
                    <a:pt x="992" y="27"/>
                  </a:cubicBezTo>
                  <a:lnTo>
                    <a:pt x="992" y="27"/>
                  </a:lnTo>
                  <a:cubicBezTo>
                    <a:pt x="990" y="27"/>
                    <a:pt x="990" y="28"/>
                    <a:pt x="988" y="28"/>
                  </a:cubicBezTo>
                  <a:lnTo>
                    <a:pt x="988" y="28"/>
                  </a:lnTo>
                  <a:cubicBezTo>
                    <a:pt x="971" y="32"/>
                    <a:pt x="956" y="35"/>
                    <a:pt x="940" y="39"/>
                  </a:cubicBezTo>
                  <a:lnTo>
                    <a:pt x="940" y="39"/>
                  </a:lnTo>
                  <a:cubicBezTo>
                    <a:pt x="937" y="40"/>
                    <a:pt x="935" y="40"/>
                    <a:pt x="932" y="41"/>
                  </a:cubicBezTo>
                  <a:lnTo>
                    <a:pt x="932" y="41"/>
                  </a:lnTo>
                  <a:cubicBezTo>
                    <a:pt x="916" y="46"/>
                    <a:pt x="900" y="50"/>
                    <a:pt x="884" y="55"/>
                  </a:cubicBezTo>
                  <a:lnTo>
                    <a:pt x="884" y="55"/>
                  </a:lnTo>
                  <a:cubicBezTo>
                    <a:pt x="884" y="55"/>
                    <a:pt x="883" y="55"/>
                    <a:pt x="881" y="55"/>
                  </a:cubicBezTo>
                  <a:lnTo>
                    <a:pt x="881" y="55"/>
                  </a:lnTo>
                  <a:cubicBezTo>
                    <a:pt x="877" y="57"/>
                    <a:pt x="873" y="59"/>
                    <a:pt x="869" y="60"/>
                  </a:cubicBezTo>
                  <a:lnTo>
                    <a:pt x="869" y="60"/>
                  </a:lnTo>
                  <a:cubicBezTo>
                    <a:pt x="864" y="61"/>
                    <a:pt x="860" y="62"/>
                    <a:pt x="856" y="64"/>
                  </a:cubicBezTo>
                  <a:lnTo>
                    <a:pt x="856" y="64"/>
                  </a:lnTo>
                  <a:cubicBezTo>
                    <a:pt x="850" y="65"/>
                    <a:pt x="844" y="67"/>
                    <a:pt x="839" y="69"/>
                  </a:cubicBezTo>
                  <a:lnTo>
                    <a:pt x="839" y="69"/>
                  </a:lnTo>
                  <a:cubicBezTo>
                    <a:pt x="835" y="71"/>
                    <a:pt x="831" y="72"/>
                    <a:pt x="827" y="74"/>
                  </a:cubicBezTo>
                  <a:lnTo>
                    <a:pt x="827" y="74"/>
                  </a:lnTo>
                  <a:cubicBezTo>
                    <a:pt x="821" y="76"/>
                    <a:pt x="816" y="78"/>
                    <a:pt x="810" y="79"/>
                  </a:cubicBezTo>
                  <a:lnTo>
                    <a:pt x="810" y="79"/>
                  </a:lnTo>
                  <a:cubicBezTo>
                    <a:pt x="806" y="81"/>
                    <a:pt x="803" y="83"/>
                    <a:pt x="798" y="84"/>
                  </a:cubicBezTo>
                  <a:lnTo>
                    <a:pt x="798" y="84"/>
                  </a:lnTo>
                  <a:cubicBezTo>
                    <a:pt x="792" y="86"/>
                    <a:pt x="787" y="88"/>
                    <a:pt x="782" y="91"/>
                  </a:cubicBezTo>
                  <a:lnTo>
                    <a:pt x="782" y="91"/>
                  </a:lnTo>
                  <a:cubicBezTo>
                    <a:pt x="777" y="93"/>
                    <a:pt x="774" y="93"/>
                    <a:pt x="770" y="95"/>
                  </a:cubicBezTo>
                  <a:lnTo>
                    <a:pt x="770" y="95"/>
                  </a:lnTo>
                  <a:cubicBezTo>
                    <a:pt x="769" y="95"/>
                    <a:pt x="769" y="95"/>
                    <a:pt x="769" y="96"/>
                  </a:cubicBezTo>
                  <a:lnTo>
                    <a:pt x="769" y="96"/>
                  </a:lnTo>
                  <a:cubicBezTo>
                    <a:pt x="767" y="97"/>
                    <a:pt x="765" y="98"/>
                    <a:pt x="762" y="99"/>
                  </a:cubicBezTo>
                  <a:lnTo>
                    <a:pt x="762" y="99"/>
                  </a:lnTo>
                  <a:cubicBezTo>
                    <a:pt x="756" y="101"/>
                    <a:pt x="747" y="105"/>
                    <a:pt x="740" y="108"/>
                  </a:cubicBezTo>
                  <a:lnTo>
                    <a:pt x="740" y="108"/>
                  </a:lnTo>
                  <a:cubicBezTo>
                    <a:pt x="736" y="110"/>
                    <a:pt x="733" y="112"/>
                    <a:pt x="729" y="113"/>
                  </a:cubicBezTo>
                  <a:lnTo>
                    <a:pt x="729" y="113"/>
                  </a:lnTo>
                  <a:cubicBezTo>
                    <a:pt x="723" y="116"/>
                    <a:pt x="716" y="119"/>
                    <a:pt x="710" y="121"/>
                  </a:cubicBezTo>
                  <a:lnTo>
                    <a:pt x="710" y="121"/>
                  </a:lnTo>
                  <a:cubicBezTo>
                    <a:pt x="707" y="123"/>
                    <a:pt x="702" y="126"/>
                    <a:pt x="699" y="127"/>
                  </a:cubicBezTo>
                  <a:lnTo>
                    <a:pt x="699" y="127"/>
                  </a:lnTo>
                  <a:cubicBezTo>
                    <a:pt x="693" y="130"/>
                    <a:pt x="687" y="132"/>
                    <a:pt x="682" y="135"/>
                  </a:cubicBezTo>
                  <a:lnTo>
                    <a:pt x="682" y="135"/>
                  </a:lnTo>
                  <a:cubicBezTo>
                    <a:pt x="677" y="138"/>
                    <a:pt x="674" y="139"/>
                    <a:pt x="669" y="141"/>
                  </a:cubicBezTo>
                  <a:lnTo>
                    <a:pt x="669" y="141"/>
                  </a:lnTo>
                  <a:cubicBezTo>
                    <a:pt x="664" y="145"/>
                    <a:pt x="658" y="147"/>
                    <a:pt x="653" y="151"/>
                  </a:cubicBezTo>
                  <a:lnTo>
                    <a:pt x="653" y="151"/>
                  </a:lnTo>
                  <a:cubicBezTo>
                    <a:pt x="651" y="152"/>
                    <a:pt x="648" y="153"/>
                    <a:pt x="647" y="153"/>
                  </a:cubicBezTo>
                  <a:lnTo>
                    <a:pt x="647" y="153"/>
                  </a:lnTo>
                  <a:cubicBezTo>
                    <a:pt x="645" y="154"/>
                    <a:pt x="643" y="155"/>
                    <a:pt x="641" y="156"/>
                  </a:cubicBezTo>
                  <a:lnTo>
                    <a:pt x="641" y="156"/>
                  </a:lnTo>
                  <a:cubicBezTo>
                    <a:pt x="633" y="161"/>
                    <a:pt x="624" y="167"/>
                    <a:pt x="615" y="172"/>
                  </a:cubicBezTo>
                  <a:lnTo>
                    <a:pt x="615" y="172"/>
                  </a:lnTo>
                  <a:cubicBezTo>
                    <a:pt x="613" y="173"/>
                    <a:pt x="611" y="174"/>
                    <a:pt x="609" y="174"/>
                  </a:cubicBezTo>
                  <a:lnTo>
                    <a:pt x="609" y="174"/>
                  </a:lnTo>
                  <a:cubicBezTo>
                    <a:pt x="599" y="181"/>
                    <a:pt x="588" y="187"/>
                    <a:pt x="578" y="194"/>
                  </a:cubicBezTo>
                  <a:lnTo>
                    <a:pt x="578" y="194"/>
                  </a:lnTo>
                  <a:cubicBezTo>
                    <a:pt x="575" y="195"/>
                    <a:pt x="572" y="197"/>
                    <a:pt x="569" y="199"/>
                  </a:cubicBezTo>
                  <a:lnTo>
                    <a:pt x="569" y="199"/>
                  </a:lnTo>
                  <a:cubicBezTo>
                    <a:pt x="562" y="204"/>
                    <a:pt x="553" y="209"/>
                    <a:pt x="546" y="214"/>
                  </a:cubicBezTo>
                  <a:lnTo>
                    <a:pt x="546" y="214"/>
                  </a:lnTo>
                  <a:cubicBezTo>
                    <a:pt x="543" y="216"/>
                    <a:pt x="540" y="219"/>
                    <a:pt x="537" y="220"/>
                  </a:cubicBezTo>
                  <a:lnTo>
                    <a:pt x="537" y="220"/>
                  </a:lnTo>
                  <a:cubicBezTo>
                    <a:pt x="527" y="227"/>
                    <a:pt x="517" y="234"/>
                    <a:pt x="507" y="241"/>
                  </a:cubicBezTo>
                  <a:lnTo>
                    <a:pt x="507" y="241"/>
                  </a:lnTo>
                  <a:lnTo>
                    <a:pt x="507" y="241"/>
                  </a:lnTo>
                  <a:lnTo>
                    <a:pt x="507" y="241"/>
                  </a:lnTo>
                  <a:cubicBezTo>
                    <a:pt x="506" y="242"/>
                    <a:pt x="506" y="242"/>
                    <a:pt x="505" y="242"/>
                  </a:cubicBezTo>
                  <a:lnTo>
                    <a:pt x="505" y="242"/>
                  </a:lnTo>
                  <a:cubicBezTo>
                    <a:pt x="497" y="248"/>
                    <a:pt x="488" y="255"/>
                    <a:pt x="481" y="261"/>
                  </a:cubicBezTo>
                  <a:lnTo>
                    <a:pt x="481" y="261"/>
                  </a:lnTo>
                  <a:cubicBezTo>
                    <a:pt x="477" y="263"/>
                    <a:pt x="474" y="266"/>
                    <a:pt x="472" y="268"/>
                  </a:cubicBezTo>
                  <a:lnTo>
                    <a:pt x="472" y="268"/>
                  </a:lnTo>
                  <a:cubicBezTo>
                    <a:pt x="466" y="273"/>
                    <a:pt x="460" y="277"/>
                    <a:pt x="454" y="281"/>
                  </a:cubicBezTo>
                  <a:lnTo>
                    <a:pt x="454" y="281"/>
                  </a:lnTo>
                  <a:cubicBezTo>
                    <a:pt x="451" y="284"/>
                    <a:pt x="447" y="287"/>
                    <a:pt x="445" y="289"/>
                  </a:cubicBezTo>
                  <a:lnTo>
                    <a:pt x="445" y="289"/>
                  </a:lnTo>
                  <a:cubicBezTo>
                    <a:pt x="439" y="294"/>
                    <a:pt x="433" y="299"/>
                    <a:pt x="428" y="303"/>
                  </a:cubicBezTo>
                  <a:lnTo>
                    <a:pt x="428" y="303"/>
                  </a:lnTo>
                  <a:cubicBezTo>
                    <a:pt x="426" y="306"/>
                    <a:pt x="422" y="308"/>
                    <a:pt x="419" y="311"/>
                  </a:cubicBezTo>
                  <a:lnTo>
                    <a:pt x="419" y="311"/>
                  </a:lnTo>
                  <a:cubicBezTo>
                    <a:pt x="414" y="316"/>
                    <a:pt x="408" y="321"/>
                    <a:pt x="403" y="326"/>
                  </a:cubicBezTo>
                  <a:lnTo>
                    <a:pt x="403" y="326"/>
                  </a:lnTo>
                  <a:cubicBezTo>
                    <a:pt x="400" y="329"/>
                    <a:pt x="397" y="331"/>
                    <a:pt x="394" y="333"/>
                  </a:cubicBezTo>
                  <a:lnTo>
                    <a:pt x="394" y="333"/>
                  </a:lnTo>
                  <a:cubicBezTo>
                    <a:pt x="387" y="339"/>
                    <a:pt x="381" y="345"/>
                    <a:pt x="374" y="352"/>
                  </a:cubicBezTo>
                  <a:lnTo>
                    <a:pt x="374" y="352"/>
                  </a:lnTo>
                  <a:cubicBezTo>
                    <a:pt x="373" y="353"/>
                    <a:pt x="372" y="354"/>
                    <a:pt x="370" y="355"/>
                  </a:cubicBezTo>
                  <a:lnTo>
                    <a:pt x="370" y="355"/>
                  </a:lnTo>
                  <a:cubicBezTo>
                    <a:pt x="362" y="363"/>
                    <a:pt x="354" y="371"/>
                    <a:pt x="347" y="379"/>
                  </a:cubicBezTo>
                  <a:lnTo>
                    <a:pt x="347" y="379"/>
                  </a:lnTo>
                  <a:cubicBezTo>
                    <a:pt x="345" y="381"/>
                    <a:pt x="342" y="383"/>
                    <a:pt x="340" y="386"/>
                  </a:cubicBezTo>
                  <a:lnTo>
                    <a:pt x="340" y="386"/>
                  </a:lnTo>
                  <a:cubicBezTo>
                    <a:pt x="335" y="391"/>
                    <a:pt x="329" y="397"/>
                    <a:pt x="324" y="403"/>
                  </a:cubicBezTo>
                  <a:lnTo>
                    <a:pt x="324" y="403"/>
                  </a:lnTo>
                  <a:cubicBezTo>
                    <a:pt x="321" y="406"/>
                    <a:pt x="319" y="408"/>
                    <a:pt x="316" y="411"/>
                  </a:cubicBezTo>
                  <a:lnTo>
                    <a:pt x="316" y="411"/>
                  </a:lnTo>
                  <a:cubicBezTo>
                    <a:pt x="312" y="416"/>
                    <a:pt x="306" y="421"/>
                    <a:pt x="302" y="427"/>
                  </a:cubicBezTo>
                  <a:lnTo>
                    <a:pt x="302" y="427"/>
                  </a:lnTo>
                  <a:cubicBezTo>
                    <a:pt x="299" y="430"/>
                    <a:pt x="296" y="434"/>
                    <a:pt x="294" y="436"/>
                  </a:cubicBezTo>
                  <a:lnTo>
                    <a:pt x="294" y="436"/>
                  </a:lnTo>
                  <a:cubicBezTo>
                    <a:pt x="289" y="442"/>
                    <a:pt x="284" y="448"/>
                    <a:pt x="280" y="453"/>
                  </a:cubicBezTo>
                  <a:lnTo>
                    <a:pt x="280" y="453"/>
                  </a:lnTo>
                  <a:cubicBezTo>
                    <a:pt x="278" y="456"/>
                    <a:pt x="275" y="459"/>
                    <a:pt x="273" y="462"/>
                  </a:cubicBezTo>
                  <a:lnTo>
                    <a:pt x="273" y="462"/>
                  </a:lnTo>
                  <a:cubicBezTo>
                    <a:pt x="267" y="467"/>
                    <a:pt x="262" y="474"/>
                    <a:pt x="258" y="481"/>
                  </a:cubicBezTo>
                  <a:lnTo>
                    <a:pt x="258" y="481"/>
                  </a:lnTo>
                  <a:cubicBezTo>
                    <a:pt x="256" y="482"/>
                    <a:pt x="253" y="485"/>
                    <a:pt x="252" y="488"/>
                  </a:cubicBezTo>
                  <a:lnTo>
                    <a:pt x="252" y="488"/>
                  </a:lnTo>
                  <a:cubicBezTo>
                    <a:pt x="245" y="496"/>
                    <a:pt x="238" y="505"/>
                    <a:pt x="232" y="514"/>
                  </a:cubicBezTo>
                  <a:lnTo>
                    <a:pt x="232" y="514"/>
                  </a:lnTo>
                  <a:cubicBezTo>
                    <a:pt x="231" y="516"/>
                    <a:pt x="230" y="517"/>
                    <a:pt x="228" y="519"/>
                  </a:cubicBezTo>
                  <a:lnTo>
                    <a:pt x="228" y="519"/>
                  </a:lnTo>
                  <a:cubicBezTo>
                    <a:pt x="223" y="526"/>
                    <a:pt x="217" y="533"/>
                    <a:pt x="213" y="540"/>
                  </a:cubicBezTo>
                  <a:lnTo>
                    <a:pt x="213" y="540"/>
                  </a:lnTo>
                  <a:cubicBezTo>
                    <a:pt x="211" y="544"/>
                    <a:pt x="209" y="547"/>
                    <a:pt x="206" y="549"/>
                  </a:cubicBezTo>
                  <a:lnTo>
                    <a:pt x="206" y="549"/>
                  </a:lnTo>
                  <a:cubicBezTo>
                    <a:pt x="203" y="555"/>
                    <a:pt x="199" y="562"/>
                    <a:pt x="195" y="568"/>
                  </a:cubicBezTo>
                  <a:lnTo>
                    <a:pt x="195" y="568"/>
                  </a:lnTo>
                  <a:cubicBezTo>
                    <a:pt x="192" y="571"/>
                    <a:pt x="190" y="575"/>
                    <a:pt x="188" y="578"/>
                  </a:cubicBezTo>
                  <a:lnTo>
                    <a:pt x="188" y="578"/>
                  </a:lnTo>
                  <a:cubicBezTo>
                    <a:pt x="184" y="584"/>
                    <a:pt x="180" y="590"/>
                    <a:pt x="177" y="596"/>
                  </a:cubicBezTo>
                  <a:lnTo>
                    <a:pt x="177" y="596"/>
                  </a:lnTo>
                  <a:cubicBezTo>
                    <a:pt x="175" y="599"/>
                    <a:pt x="172" y="602"/>
                    <a:pt x="171" y="606"/>
                  </a:cubicBezTo>
                  <a:lnTo>
                    <a:pt x="171" y="606"/>
                  </a:lnTo>
                  <a:cubicBezTo>
                    <a:pt x="166" y="613"/>
                    <a:pt x="163" y="619"/>
                    <a:pt x="159" y="625"/>
                  </a:cubicBezTo>
                  <a:lnTo>
                    <a:pt x="159" y="625"/>
                  </a:lnTo>
                  <a:cubicBezTo>
                    <a:pt x="157" y="629"/>
                    <a:pt x="156" y="631"/>
                    <a:pt x="154" y="635"/>
                  </a:cubicBezTo>
                  <a:lnTo>
                    <a:pt x="154" y="635"/>
                  </a:lnTo>
                  <a:cubicBezTo>
                    <a:pt x="148" y="644"/>
                    <a:pt x="143" y="654"/>
                    <a:pt x="138" y="664"/>
                  </a:cubicBezTo>
                  <a:lnTo>
                    <a:pt x="138" y="664"/>
                  </a:lnTo>
                  <a:lnTo>
                    <a:pt x="138" y="664"/>
                  </a:lnTo>
                  <a:lnTo>
                    <a:pt x="138" y="664"/>
                  </a:lnTo>
                  <a:cubicBezTo>
                    <a:pt x="132" y="674"/>
                    <a:pt x="128" y="683"/>
                    <a:pt x="123" y="692"/>
                  </a:cubicBezTo>
                  <a:lnTo>
                    <a:pt x="123" y="692"/>
                  </a:lnTo>
                  <a:cubicBezTo>
                    <a:pt x="121" y="696"/>
                    <a:pt x="120" y="699"/>
                    <a:pt x="118" y="702"/>
                  </a:cubicBezTo>
                  <a:lnTo>
                    <a:pt x="118" y="702"/>
                  </a:lnTo>
                  <a:cubicBezTo>
                    <a:pt x="115" y="709"/>
                    <a:pt x="111" y="716"/>
                    <a:pt x="109" y="723"/>
                  </a:cubicBezTo>
                  <a:lnTo>
                    <a:pt x="109" y="723"/>
                  </a:lnTo>
                  <a:cubicBezTo>
                    <a:pt x="107" y="726"/>
                    <a:pt x="105" y="730"/>
                    <a:pt x="104" y="734"/>
                  </a:cubicBezTo>
                  <a:lnTo>
                    <a:pt x="104" y="734"/>
                  </a:lnTo>
                  <a:cubicBezTo>
                    <a:pt x="101" y="740"/>
                    <a:pt x="97" y="746"/>
                    <a:pt x="95" y="753"/>
                  </a:cubicBezTo>
                  <a:lnTo>
                    <a:pt x="95" y="753"/>
                  </a:lnTo>
                  <a:cubicBezTo>
                    <a:pt x="93" y="757"/>
                    <a:pt x="92" y="761"/>
                    <a:pt x="90" y="764"/>
                  </a:cubicBezTo>
                  <a:lnTo>
                    <a:pt x="90" y="764"/>
                  </a:lnTo>
                  <a:cubicBezTo>
                    <a:pt x="88" y="771"/>
                    <a:pt x="85" y="777"/>
                    <a:pt x="82" y="784"/>
                  </a:cubicBezTo>
                  <a:lnTo>
                    <a:pt x="82" y="784"/>
                  </a:lnTo>
                  <a:cubicBezTo>
                    <a:pt x="81" y="788"/>
                    <a:pt x="79" y="791"/>
                    <a:pt x="78" y="795"/>
                  </a:cubicBezTo>
                  <a:lnTo>
                    <a:pt x="78" y="795"/>
                  </a:lnTo>
                  <a:cubicBezTo>
                    <a:pt x="75" y="803"/>
                    <a:pt x="71" y="812"/>
                    <a:pt x="69" y="820"/>
                  </a:cubicBezTo>
                  <a:lnTo>
                    <a:pt x="69" y="820"/>
                  </a:lnTo>
                  <a:cubicBezTo>
                    <a:pt x="68" y="823"/>
                    <a:pt x="67" y="824"/>
                    <a:pt x="66" y="826"/>
                  </a:cubicBezTo>
                  <a:lnTo>
                    <a:pt x="66" y="826"/>
                  </a:lnTo>
                  <a:cubicBezTo>
                    <a:pt x="63" y="837"/>
                    <a:pt x="59" y="847"/>
                    <a:pt x="56" y="858"/>
                  </a:cubicBezTo>
                  <a:lnTo>
                    <a:pt x="56" y="858"/>
                  </a:lnTo>
                  <a:cubicBezTo>
                    <a:pt x="55" y="861"/>
                    <a:pt x="54" y="863"/>
                    <a:pt x="53" y="867"/>
                  </a:cubicBezTo>
                  <a:lnTo>
                    <a:pt x="53" y="867"/>
                  </a:lnTo>
                  <a:cubicBezTo>
                    <a:pt x="51" y="874"/>
                    <a:pt x="49" y="882"/>
                    <a:pt x="46" y="890"/>
                  </a:cubicBezTo>
                  <a:lnTo>
                    <a:pt x="46" y="890"/>
                  </a:lnTo>
                  <a:cubicBezTo>
                    <a:pt x="45" y="893"/>
                    <a:pt x="44" y="898"/>
                    <a:pt x="43" y="901"/>
                  </a:cubicBezTo>
                  <a:lnTo>
                    <a:pt x="43" y="901"/>
                  </a:lnTo>
                  <a:cubicBezTo>
                    <a:pt x="41" y="908"/>
                    <a:pt x="39" y="915"/>
                    <a:pt x="37" y="922"/>
                  </a:cubicBezTo>
                  <a:lnTo>
                    <a:pt x="37" y="922"/>
                  </a:lnTo>
                  <a:cubicBezTo>
                    <a:pt x="37" y="926"/>
                    <a:pt x="36" y="930"/>
                    <a:pt x="34" y="934"/>
                  </a:cubicBezTo>
                  <a:lnTo>
                    <a:pt x="34" y="934"/>
                  </a:lnTo>
                  <a:cubicBezTo>
                    <a:pt x="32" y="941"/>
                    <a:pt x="32" y="949"/>
                    <a:pt x="30" y="956"/>
                  </a:cubicBezTo>
                  <a:lnTo>
                    <a:pt x="30" y="956"/>
                  </a:lnTo>
                  <a:cubicBezTo>
                    <a:pt x="29" y="959"/>
                    <a:pt x="28" y="964"/>
                    <a:pt x="27" y="967"/>
                  </a:cubicBezTo>
                  <a:lnTo>
                    <a:pt x="27" y="967"/>
                  </a:lnTo>
                  <a:cubicBezTo>
                    <a:pt x="25" y="975"/>
                    <a:pt x="23" y="984"/>
                    <a:pt x="22" y="992"/>
                  </a:cubicBezTo>
                  <a:lnTo>
                    <a:pt x="22" y="992"/>
                  </a:lnTo>
                  <a:cubicBezTo>
                    <a:pt x="21" y="994"/>
                    <a:pt x="21" y="997"/>
                    <a:pt x="20" y="1000"/>
                  </a:cubicBezTo>
                  <a:lnTo>
                    <a:pt x="20" y="1000"/>
                  </a:lnTo>
                  <a:cubicBezTo>
                    <a:pt x="18" y="1011"/>
                    <a:pt x="16" y="1023"/>
                    <a:pt x="14" y="1033"/>
                  </a:cubicBezTo>
                  <a:lnTo>
                    <a:pt x="14" y="1033"/>
                  </a:lnTo>
                  <a:cubicBezTo>
                    <a:pt x="14" y="1036"/>
                    <a:pt x="14" y="1039"/>
                    <a:pt x="13" y="1040"/>
                  </a:cubicBezTo>
                  <a:lnTo>
                    <a:pt x="13" y="1040"/>
                  </a:lnTo>
                  <a:cubicBezTo>
                    <a:pt x="12" y="1049"/>
                    <a:pt x="11" y="1059"/>
                    <a:pt x="10" y="1067"/>
                  </a:cubicBezTo>
                  <a:lnTo>
                    <a:pt x="10" y="1067"/>
                  </a:lnTo>
                  <a:cubicBezTo>
                    <a:pt x="9" y="1071"/>
                    <a:pt x="9" y="1075"/>
                    <a:pt x="8" y="1079"/>
                  </a:cubicBezTo>
                  <a:lnTo>
                    <a:pt x="8" y="1079"/>
                  </a:lnTo>
                  <a:cubicBezTo>
                    <a:pt x="7" y="1086"/>
                    <a:pt x="6" y="1094"/>
                    <a:pt x="5" y="1101"/>
                  </a:cubicBezTo>
                  <a:lnTo>
                    <a:pt x="5" y="1101"/>
                  </a:lnTo>
                  <a:cubicBezTo>
                    <a:pt x="5" y="1106"/>
                    <a:pt x="5" y="1110"/>
                    <a:pt x="4" y="1114"/>
                  </a:cubicBezTo>
                  <a:lnTo>
                    <a:pt x="4" y="1114"/>
                  </a:lnTo>
                  <a:cubicBezTo>
                    <a:pt x="4" y="1121"/>
                    <a:pt x="4" y="1129"/>
                    <a:pt x="3" y="1136"/>
                  </a:cubicBezTo>
                  <a:lnTo>
                    <a:pt x="3" y="1136"/>
                  </a:lnTo>
                  <a:cubicBezTo>
                    <a:pt x="3" y="1141"/>
                    <a:pt x="2" y="1145"/>
                    <a:pt x="2" y="1149"/>
                  </a:cubicBezTo>
                  <a:lnTo>
                    <a:pt x="2" y="1149"/>
                  </a:lnTo>
                  <a:cubicBezTo>
                    <a:pt x="2" y="1157"/>
                    <a:pt x="1" y="1165"/>
                    <a:pt x="1" y="1173"/>
                  </a:cubicBezTo>
                  <a:lnTo>
                    <a:pt x="1" y="1173"/>
                  </a:lnTo>
                  <a:cubicBezTo>
                    <a:pt x="1" y="1176"/>
                    <a:pt x="1" y="1180"/>
                    <a:pt x="0" y="1184"/>
                  </a:cubicBezTo>
                  <a:lnTo>
                    <a:pt x="0" y="1184"/>
                  </a:lnTo>
                  <a:cubicBezTo>
                    <a:pt x="0" y="1195"/>
                    <a:pt x="0" y="1206"/>
                    <a:pt x="0" y="1219"/>
                  </a:cubicBezTo>
                  <a:lnTo>
                    <a:pt x="0" y="1364"/>
                  </a:lnTo>
                  <a:lnTo>
                    <a:pt x="0" y="1364"/>
                  </a:lnTo>
                  <a:cubicBezTo>
                    <a:pt x="0" y="1353"/>
                    <a:pt x="0" y="1342"/>
                    <a:pt x="0" y="1330"/>
                  </a:cubicBezTo>
                  <a:lnTo>
                    <a:pt x="0" y="1330"/>
                  </a:lnTo>
                  <a:cubicBezTo>
                    <a:pt x="1" y="1326"/>
                    <a:pt x="1" y="1322"/>
                    <a:pt x="1" y="1319"/>
                  </a:cubicBezTo>
                  <a:lnTo>
                    <a:pt x="1" y="1319"/>
                  </a:lnTo>
                  <a:cubicBezTo>
                    <a:pt x="1" y="1311"/>
                    <a:pt x="2" y="1303"/>
                    <a:pt x="2" y="1295"/>
                  </a:cubicBezTo>
                  <a:lnTo>
                    <a:pt x="2" y="1295"/>
                  </a:lnTo>
                  <a:cubicBezTo>
                    <a:pt x="2" y="1291"/>
                    <a:pt x="3" y="1286"/>
                    <a:pt x="3" y="1282"/>
                  </a:cubicBezTo>
                  <a:lnTo>
                    <a:pt x="3" y="1282"/>
                  </a:lnTo>
                  <a:cubicBezTo>
                    <a:pt x="4" y="1275"/>
                    <a:pt x="4" y="1268"/>
                    <a:pt x="4" y="1261"/>
                  </a:cubicBezTo>
                  <a:lnTo>
                    <a:pt x="4" y="1261"/>
                  </a:lnTo>
                  <a:cubicBezTo>
                    <a:pt x="5" y="1256"/>
                    <a:pt x="5" y="1252"/>
                    <a:pt x="5" y="1247"/>
                  </a:cubicBezTo>
                  <a:lnTo>
                    <a:pt x="5" y="1247"/>
                  </a:lnTo>
                  <a:cubicBezTo>
                    <a:pt x="6" y="1240"/>
                    <a:pt x="7" y="1233"/>
                    <a:pt x="8" y="1225"/>
                  </a:cubicBezTo>
                  <a:lnTo>
                    <a:pt x="8" y="1225"/>
                  </a:lnTo>
                  <a:cubicBezTo>
                    <a:pt x="9" y="1221"/>
                    <a:pt x="9" y="1217"/>
                    <a:pt x="10" y="1213"/>
                  </a:cubicBezTo>
                  <a:lnTo>
                    <a:pt x="10" y="1213"/>
                  </a:lnTo>
                  <a:cubicBezTo>
                    <a:pt x="11" y="1205"/>
                    <a:pt x="12" y="1195"/>
                    <a:pt x="13" y="1187"/>
                  </a:cubicBezTo>
                  <a:lnTo>
                    <a:pt x="13" y="1187"/>
                  </a:lnTo>
                  <a:cubicBezTo>
                    <a:pt x="14" y="1184"/>
                    <a:pt x="14" y="1182"/>
                    <a:pt x="14" y="1180"/>
                  </a:cubicBezTo>
                  <a:lnTo>
                    <a:pt x="14" y="1180"/>
                  </a:lnTo>
                  <a:cubicBezTo>
                    <a:pt x="16" y="1168"/>
                    <a:pt x="18" y="1158"/>
                    <a:pt x="20" y="1146"/>
                  </a:cubicBezTo>
                  <a:lnTo>
                    <a:pt x="20" y="1146"/>
                  </a:lnTo>
                  <a:cubicBezTo>
                    <a:pt x="21" y="1144"/>
                    <a:pt x="21" y="1141"/>
                    <a:pt x="22" y="1138"/>
                  </a:cubicBezTo>
                  <a:lnTo>
                    <a:pt x="22" y="1138"/>
                  </a:lnTo>
                  <a:cubicBezTo>
                    <a:pt x="23" y="1129"/>
                    <a:pt x="25" y="1121"/>
                    <a:pt x="27" y="1113"/>
                  </a:cubicBezTo>
                  <a:lnTo>
                    <a:pt x="27" y="1113"/>
                  </a:lnTo>
                  <a:cubicBezTo>
                    <a:pt x="28" y="1110"/>
                    <a:pt x="29" y="1106"/>
                    <a:pt x="30" y="1101"/>
                  </a:cubicBezTo>
                  <a:lnTo>
                    <a:pt x="30" y="1101"/>
                  </a:lnTo>
                  <a:cubicBezTo>
                    <a:pt x="32" y="1094"/>
                    <a:pt x="32" y="1087"/>
                    <a:pt x="34" y="1081"/>
                  </a:cubicBezTo>
                  <a:lnTo>
                    <a:pt x="34" y="1081"/>
                  </a:lnTo>
                  <a:cubicBezTo>
                    <a:pt x="36" y="1077"/>
                    <a:pt x="37" y="1072"/>
                    <a:pt x="37" y="1068"/>
                  </a:cubicBezTo>
                  <a:lnTo>
                    <a:pt x="37" y="1068"/>
                  </a:lnTo>
                  <a:cubicBezTo>
                    <a:pt x="39" y="1061"/>
                    <a:pt x="41" y="1054"/>
                    <a:pt x="43" y="1047"/>
                  </a:cubicBezTo>
                  <a:lnTo>
                    <a:pt x="43" y="1047"/>
                  </a:lnTo>
                  <a:cubicBezTo>
                    <a:pt x="44" y="1044"/>
                    <a:pt x="45" y="1039"/>
                    <a:pt x="46" y="1036"/>
                  </a:cubicBezTo>
                  <a:lnTo>
                    <a:pt x="46" y="1036"/>
                  </a:lnTo>
                  <a:cubicBezTo>
                    <a:pt x="49" y="1028"/>
                    <a:pt x="51" y="1020"/>
                    <a:pt x="53" y="1012"/>
                  </a:cubicBezTo>
                  <a:lnTo>
                    <a:pt x="53" y="1012"/>
                  </a:lnTo>
                  <a:cubicBezTo>
                    <a:pt x="54" y="1010"/>
                    <a:pt x="55" y="1007"/>
                    <a:pt x="56" y="1004"/>
                  </a:cubicBezTo>
                  <a:lnTo>
                    <a:pt x="56" y="1004"/>
                  </a:lnTo>
                  <a:cubicBezTo>
                    <a:pt x="59" y="993"/>
                    <a:pt x="63" y="983"/>
                    <a:pt x="66" y="972"/>
                  </a:cubicBezTo>
                  <a:lnTo>
                    <a:pt x="66" y="972"/>
                  </a:lnTo>
                  <a:cubicBezTo>
                    <a:pt x="67" y="971"/>
                    <a:pt x="68" y="969"/>
                    <a:pt x="69" y="966"/>
                  </a:cubicBezTo>
                  <a:lnTo>
                    <a:pt x="69" y="966"/>
                  </a:lnTo>
                  <a:cubicBezTo>
                    <a:pt x="71" y="958"/>
                    <a:pt x="75" y="950"/>
                    <a:pt x="78" y="941"/>
                  </a:cubicBezTo>
                  <a:lnTo>
                    <a:pt x="78" y="941"/>
                  </a:lnTo>
                  <a:cubicBezTo>
                    <a:pt x="79" y="937"/>
                    <a:pt x="81" y="934"/>
                    <a:pt x="82" y="930"/>
                  </a:cubicBezTo>
                  <a:lnTo>
                    <a:pt x="82" y="930"/>
                  </a:lnTo>
                  <a:cubicBezTo>
                    <a:pt x="85" y="924"/>
                    <a:pt x="88" y="918"/>
                    <a:pt x="90" y="911"/>
                  </a:cubicBezTo>
                  <a:lnTo>
                    <a:pt x="90" y="911"/>
                  </a:lnTo>
                  <a:cubicBezTo>
                    <a:pt x="92" y="906"/>
                    <a:pt x="93" y="903"/>
                    <a:pt x="95" y="899"/>
                  </a:cubicBezTo>
                  <a:lnTo>
                    <a:pt x="95" y="899"/>
                  </a:lnTo>
                  <a:cubicBezTo>
                    <a:pt x="97" y="892"/>
                    <a:pt x="101" y="886"/>
                    <a:pt x="104" y="879"/>
                  </a:cubicBezTo>
                  <a:lnTo>
                    <a:pt x="104" y="879"/>
                  </a:lnTo>
                  <a:cubicBezTo>
                    <a:pt x="105" y="876"/>
                    <a:pt x="107" y="872"/>
                    <a:pt x="109" y="869"/>
                  </a:cubicBezTo>
                  <a:lnTo>
                    <a:pt x="109" y="869"/>
                  </a:lnTo>
                  <a:cubicBezTo>
                    <a:pt x="111" y="862"/>
                    <a:pt x="115" y="855"/>
                    <a:pt x="118" y="848"/>
                  </a:cubicBezTo>
                  <a:lnTo>
                    <a:pt x="118" y="848"/>
                  </a:lnTo>
                  <a:cubicBezTo>
                    <a:pt x="120" y="845"/>
                    <a:pt x="121" y="842"/>
                    <a:pt x="123" y="838"/>
                  </a:cubicBezTo>
                  <a:lnTo>
                    <a:pt x="123" y="838"/>
                  </a:lnTo>
                  <a:cubicBezTo>
                    <a:pt x="128" y="829"/>
                    <a:pt x="132" y="819"/>
                    <a:pt x="138" y="810"/>
                  </a:cubicBezTo>
                  <a:lnTo>
                    <a:pt x="138" y="810"/>
                  </a:lnTo>
                  <a:lnTo>
                    <a:pt x="138" y="810"/>
                  </a:lnTo>
                  <a:lnTo>
                    <a:pt x="138" y="810"/>
                  </a:lnTo>
                  <a:cubicBezTo>
                    <a:pt x="143" y="800"/>
                    <a:pt x="148" y="791"/>
                    <a:pt x="154" y="781"/>
                  </a:cubicBezTo>
                  <a:lnTo>
                    <a:pt x="154" y="781"/>
                  </a:lnTo>
                  <a:cubicBezTo>
                    <a:pt x="156" y="777"/>
                    <a:pt x="157" y="775"/>
                    <a:pt x="159" y="771"/>
                  </a:cubicBezTo>
                  <a:lnTo>
                    <a:pt x="159" y="771"/>
                  </a:lnTo>
                  <a:cubicBezTo>
                    <a:pt x="163" y="765"/>
                    <a:pt x="166" y="758"/>
                    <a:pt x="171" y="752"/>
                  </a:cubicBezTo>
                  <a:lnTo>
                    <a:pt x="171" y="752"/>
                  </a:lnTo>
                  <a:cubicBezTo>
                    <a:pt x="172" y="749"/>
                    <a:pt x="175" y="745"/>
                    <a:pt x="177" y="742"/>
                  </a:cubicBezTo>
                  <a:lnTo>
                    <a:pt x="177" y="742"/>
                  </a:lnTo>
                  <a:cubicBezTo>
                    <a:pt x="180" y="736"/>
                    <a:pt x="184" y="730"/>
                    <a:pt x="188" y="724"/>
                  </a:cubicBezTo>
                  <a:lnTo>
                    <a:pt x="188" y="724"/>
                  </a:lnTo>
                  <a:cubicBezTo>
                    <a:pt x="190" y="721"/>
                    <a:pt x="192" y="717"/>
                    <a:pt x="195" y="714"/>
                  </a:cubicBezTo>
                  <a:lnTo>
                    <a:pt x="195" y="714"/>
                  </a:lnTo>
                  <a:cubicBezTo>
                    <a:pt x="199" y="708"/>
                    <a:pt x="203" y="702"/>
                    <a:pt x="206" y="696"/>
                  </a:cubicBezTo>
                  <a:lnTo>
                    <a:pt x="206" y="696"/>
                  </a:lnTo>
                  <a:cubicBezTo>
                    <a:pt x="209" y="692"/>
                    <a:pt x="211" y="690"/>
                    <a:pt x="213" y="686"/>
                  </a:cubicBezTo>
                  <a:lnTo>
                    <a:pt x="213" y="686"/>
                  </a:lnTo>
                  <a:cubicBezTo>
                    <a:pt x="217" y="679"/>
                    <a:pt x="223" y="672"/>
                    <a:pt x="228" y="665"/>
                  </a:cubicBezTo>
                  <a:lnTo>
                    <a:pt x="228" y="665"/>
                  </a:lnTo>
                  <a:cubicBezTo>
                    <a:pt x="230" y="664"/>
                    <a:pt x="231" y="662"/>
                    <a:pt x="232" y="660"/>
                  </a:cubicBezTo>
                  <a:lnTo>
                    <a:pt x="232" y="660"/>
                  </a:lnTo>
                  <a:cubicBezTo>
                    <a:pt x="238" y="650"/>
                    <a:pt x="245" y="642"/>
                    <a:pt x="252" y="634"/>
                  </a:cubicBezTo>
                  <a:lnTo>
                    <a:pt x="252" y="634"/>
                  </a:lnTo>
                  <a:cubicBezTo>
                    <a:pt x="253" y="631"/>
                    <a:pt x="256" y="629"/>
                    <a:pt x="258" y="627"/>
                  </a:cubicBezTo>
                  <a:lnTo>
                    <a:pt x="258" y="627"/>
                  </a:lnTo>
                  <a:cubicBezTo>
                    <a:pt x="262" y="620"/>
                    <a:pt x="267" y="614"/>
                    <a:pt x="273" y="608"/>
                  </a:cubicBezTo>
                  <a:lnTo>
                    <a:pt x="273" y="608"/>
                  </a:lnTo>
                  <a:cubicBezTo>
                    <a:pt x="275" y="605"/>
                    <a:pt x="278" y="602"/>
                    <a:pt x="280" y="599"/>
                  </a:cubicBezTo>
                  <a:lnTo>
                    <a:pt x="280" y="599"/>
                  </a:lnTo>
                  <a:cubicBezTo>
                    <a:pt x="284" y="593"/>
                    <a:pt x="289" y="588"/>
                    <a:pt x="294" y="583"/>
                  </a:cubicBezTo>
                  <a:lnTo>
                    <a:pt x="294" y="583"/>
                  </a:lnTo>
                  <a:cubicBezTo>
                    <a:pt x="296" y="579"/>
                    <a:pt x="299" y="576"/>
                    <a:pt x="302" y="573"/>
                  </a:cubicBezTo>
                  <a:lnTo>
                    <a:pt x="302" y="573"/>
                  </a:lnTo>
                  <a:cubicBezTo>
                    <a:pt x="306" y="568"/>
                    <a:pt x="312" y="562"/>
                    <a:pt x="316" y="557"/>
                  </a:cubicBezTo>
                  <a:lnTo>
                    <a:pt x="316" y="557"/>
                  </a:lnTo>
                  <a:cubicBezTo>
                    <a:pt x="319" y="555"/>
                    <a:pt x="321" y="551"/>
                    <a:pt x="324" y="548"/>
                  </a:cubicBezTo>
                  <a:lnTo>
                    <a:pt x="324" y="548"/>
                  </a:lnTo>
                  <a:cubicBezTo>
                    <a:pt x="329" y="542"/>
                    <a:pt x="335" y="537"/>
                    <a:pt x="340" y="532"/>
                  </a:cubicBezTo>
                  <a:lnTo>
                    <a:pt x="340" y="532"/>
                  </a:lnTo>
                  <a:cubicBezTo>
                    <a:pt x="342" y="530"/>
                    <a:pt x="345" y="527"/>
                    <a:pt x="347" y="525"/>
                  </a:cubicBezTo>
                  <a:lnTo>
                    <a:pt x="347" y="525"/>
                  </a:lnTo>
                  <a:cubicBezTo>
                    <a:pt x="354" y="517"/>
                    <a:pt x="362" y="509"/>
                    <a:pt x="370" y="502"/>
                  </a:cubicBezTo>
                  <a:lnTo>
                    <a:pt x="370" y="502"/>
                  </a:lnTo>
                  <a:cubicBezTo>
                    <a:pt x="372" y="501"/>
                    <a:pt x="373" y="499"/>
                    <a:pt x="374" y="497"/>
                  </a:cubicBezTo>
                  <a:lnTo>
                    <a:pt x="374" y="497"/>
                  </a:lnTo>
                  <a:cubicBezTo>
                    <a:pt x="381" y="491"/>
                    <a:pt x="387" y="485"/>
                    <a:pt x="394" y="479"/>
                  </a:cubicBezTo>
                  <a:lnTo>
                    <a:pt x="394" y="479"/>
                  </a:lnTo>
                  <a:cubicBezTo>
                    <a:pt x="397" y="477"/>
                    <a:pt x="400" y="474"/>
                    <a:pt x="403" y="472"/>
                  </a:cubicBezTo>
                  <a:lnTo>
                    <a:pt x="403" y="472"/>
                  </a:lnTo>
                  <a:cubicBezTo>
                    <a:pt x="408" y="467"/>
                    <a:pt x="414" y="463"/>
                    <a:pt x="419" y="457"/>
                  </a:cubicBezTo>
                  <a:lnTo>
                    <a:pt x="419" y="457"/>
                  </a:lnTo>
                  <a:cubicBezTo>
                    <a:pt x="422" y="455"/>
                    <a:pt x="426" y="452"/>
                    <a:pt x="428" y="449"/>
                  </a:cubicBezTo>
                  <a:lnTo>
                    <a:pt x="428" y="449"/>
                  </a:lnTo>
                  <a:cubicBezTo>
                    <a:pt x="433" y="444"/>
                    <a:pt x="439" y="440"/>
                    <a:pt x="445" y="435"/>
                  </a:cubicBezTo>
                  <a:lnTo>
                    <a:pt x="445" y="435"/>
                  </a:lnTo>
                  <a:cubicBezTo>
                    <a:pt x="447" y="433"/>
                    <a:pt x="451" y="430"/>
                    <a:pt x="454" y="428"/>
                  </a:cubicBezTo>
                  <a:lnTo>
                    <a:pt x="454" y="428"/>
                  </a:lnTo>
                  <a:cubicBezTo>
                    <a:pt x="460" y="423"/>
                    <a:pt x="466" y="419"/>
                    <a:pt x="472" y="414"/>
                  </a:cubicBezTo>
                  <a:lnTo>
                    <a:pt x="472" y="414"/>
                  </a:lnTo>
                  <a:cubicBezTo>
                    <a:pt x="474" y="412"/>
                    <a:pt x="477" y="410"/>
                    <a:pt x="481" y="407"/>
                  </a:cubicBezTo>
                  <a:lnTo>
                    <a:pt x="481" y="407"/>
                  </a:lnTo>
                  <a:cubicBezTo>
                    <a:pt x="488" y="400"/>
                    <a:pt x="497" y="395"/>
                    <a:pt x="506" y="389"/>
                  </a:cubicBezTo>
                  <a:lnTo>
                    <a:pt x="506" y="389"/>
                  </a:lnTo>
                  <a:lnTo>
                    <a:pt x="507" y="388"/>
                  </a:lnTo>
                  <a:lnTo>
                    <a:pt x="507" y="388"/>
                  </a:lnTo>
                  <a:cubicBezTo>
                    <a:pt x="517" y="381"/>
                    <a:pt x="527" y="374"/>
                    <a:pt x="537" y="367"/>
                  </a:cubicBezTo>
                  <a:lnTo>
                    <a:pt x="537" y="367"/>
                  </a:lnTo>
                  <a:cubicBezTo>
                    <a:pt x="540" y="365"/>
                    <a:pt x="543" y="362"/>
                    <a:pt x="546" y="361"/>
                  </a:cubicBezTo>
                  <a:lnTo>
                    <a:pt x="546" y="361"/>
                  </a:lnTo>
                  <a:cubicBezTo>
                    <a:pt x="553" y="355"/>
                    <a:pt x="562" y="350"/>
                    <a:pt x="569" y="345"/>
                  </a:cubicBezTo>
                  <a:lnTo>
                    <a:pt x="569" y="345"/>
                  </a:lnTo>
                  <a:cubicBezTo>
                    <a:pt x="572" y="343"/>
                    <a:pt x="575" y="341"/>
                    <a:pt x="578" y="340"/>
                  </a:cubicBezTo>
                  <a:lnTo>
                    <a:pt x="578" y="340"/>
                  </a:lnTo>
                  <a:cubicBezTo>
                    <a:pt x="588" y="333"/>
                    <a:pt x="599" y="326"/>
                    <a:pt x="609" y="321"/>
                  </a:cubicBezTo>
                  <a:lnTo>
                    <a:pt x="609" y="321"/>
                  </a:lnTo>
                  <a:cubicBezTo>
                    <a:pt x="611" y="320"/>
                    <a:pt x="613" y="319"/>
                    <a:pt x="615" y="318"/>
                  </a:cubicBezTo>
                  <a:lnTo>
                    <a:pt x="615" y="318"/>
                  </a:lnTo>
                  <a:cubicBezTo>
                    <a:pt x="624" y="313"/>
                    <a:pt x="633" y="308"/>
                    <a:pt x="641" y="302"/>
                  </a:cubicBezTo>
                  <a:lnTo>
                    <a:pt x="641" y="302"/>
                  </a:lnTo>
                  <a:cubicBezTo>
                    <a:pt x="646" y="301"/>
                    <a:pt x="649" y="299"/>
                    <a:pt x="653" y="296"/>
                  </a:cubicBezTo>
                  <a:lnTo>
                    <a:pt x="653" y="296"/>
                  </a:lnTo>
                  <a:cubicBezTo>
                    <a:pt x="658" y="294"/>
                    <a:pt x="664" y="291"/>
                    <a:pt x="669" y="287"/>
                  </a:cubicBezTo>
                  <a:lnTo>
                    <a:pt x="669" y="287"/>
                  </a:lnTo>
                  <a:cubicBezTo>
                    <a:pt x="674" y="286"/>
                    <a:pt x="677" y="284"/>
                    <a:pt x="682" y="281"/>
                  </a:cubicBezTo>
                  <a:lnTo>
                    <a:pt x="682" y="281"/>
                  </a:lnTo>
                  <a:cubicBezTo>
                    <a:pt x="687" y="279"/>
                    <a:pt x="693" y="276"/>
                    <a:pt x="699" y="273"/>
                  </a:cubicBezTo>
                  <a:lnTo>
                    <a:pt x="699" y="273"/>
                  </a:lnTo>
                  <a:cubicBezTo>
                    <a:pt x="702" y="271"/>
                    <a:pt x="707" y="269"/>
                    <a:pt x="710" y="268"/>
                  </a:cubicBezTo>
                  <a:lnTo>
                    <a:pt x="710" y="268"/>
                  </a:lnTo>
                  <a:cubicBezTo>
                    <a:pt x="716" y="265"/>
                    <a:pt x="723" y="262"/>
                    <a:pt x="729" y="259"/>
                  </a:cubicBezTo>
                  <a:lnTo>
                    <a:pt x="729" y="259"/>
                  </a:lnTo>
                  <a:cubicBezTo>
                    <a:pt x="733" y="257"/>
                    <a:pt x="736" y="255"/>
                    <a:pt x="740" y="254"/>
                  </a:cubicBezTo>
                  <a:lnTo>
                    <a:pt x="740" y="254"/>
                  </a:lnTo>
                  <a:cubicBezTo>
                    <a:pt x="747" y="251"/>
                    <a:pt x="754" y="248"/>
                    <a:pt x="762" y="245"/>
                  </a:cubicBezTo>
                  <a:lnTo>
                    <a:pt x="762" y="245"/>
                  </a:lnTo>
                  <a:cubicBezTo>
                    <a:pt x="765" y="243"/>
                    <a:pt x="768" y="242"/>
                    <a:pt x="770" y="241"/>
                  </a:cubicBezTo>
                  <a:lnTo>
                    <a:pt x="770" y="241"/>
                  </a:lnTo>
                  <a:cubicBezTo>
                    <a:pt x="774" y="240"/>
                    <a:pt x="777" y="239"/>
                    <a:pt x="781" y="237"/>
                  </a:cubicBezTo>
                  <a:lnTo>
                    <a:pt x="781" y="237"/>
                  </a:lnTo>
                  <a:cubicBezTo>
                    <a:pt x="787" y="234"/>
                    <a:pt x="792" y="233"/>
                    <a:pt x="798" y="230"/>
                  </a:cubicBezTo>
                  <a:lnTo>
                    <a:pt x="798" y="230"/>
                  </a:lnTo>
                  <a:cubicBezTo>
                    <a:pt x="802" y="229"/>
                    <a:pt x="806" y="227"/>
                    <a:pt x="810" y="226"/>
                  </a:cubicBezTo>
                  <a:lnTo>
                    <a:pt x="810" y="226"/>
                  </a:lnTo>
                  <a:cubicBezTo>
                    <a:pt x="816" y="224"/>
                    <a:pt x="821" y="222"/>
                    <a:pt x="827" y="220"/>
                  </a:cubicBezTo>
                  <a:lnTo>
                    <a:pt x="827" y="220"/>
                  </a:lnTo>
                  <a:cubicBezTo>
                    <a:pt x="831" y="219"/>
                    <a:pt x="835" y="217"/>
                    <a:pt x="839" y="215"/>
                  </a:cubicBezTo>
                  <a:lnTo>
                    <a:pt x="839" y="215"/>
                  </a:lnTo>
                  <a:cubicBezTo>
                    <a:pt x="844" y="213"/>
                    <a:pt x="849" y="212"/>
                    <a:pt x="856" y="210"/>
                  </a:cubicBezTo>
                  <a:lnTo>
                    <a:pt x="856" y="210"/>
                  </a:lnTo>
                  <a:cubicBezTo>
                    <a:pt x="860" y="208"/>
                    <a:pt x="864" y="208"/>
                    <a:pt x="869" y="206"/>
                  </a:cubicBezTo>
                  <a:lnTo>
                    <a:pt x="869" y="206"/>
                  </a:lnTo>
                  <a:cubicBezTo>
                    <a:pt x="874" y="204"/>
                    <a:pt x="878" y="202"/>
                    <a:pt x="884" y="201"/>
                  </a:cubicBezTo>
                  <a:lnTo>
                    <a:pt x="884" y="201"/>
                  </a:lnTo>
                  <a:cubicBezTo>
                    <a:pt x="900" y="196"/>
                    <a:pt x="916" y="192"/>
                    <a:pt x="932" y="187"/>
                  </a:cubicBezTo>
                  <a:lnTo>
                    <a:pt x="932" y="187"/>
                  </a:lnTo>
                  <a:cubicBezTo>
                    <a:pt x="935" y="187"/>
                    <a:pt x="937" y="187"/>
                    <a:pt x="940" y="186"/>
                  </a:cubicBezTo>
                  <a:lnTo>
                    <a:pt x="940" y="186"/>
                  </a:lnTo>
                  <a:cubicBezTo>
                    <a:pt x="956" y="181"/>
                    <a:pt x="971" y="178"/>
                    <a:pt x="988" y="174"/>
                  </a:cubicBezTo>
                  <a:lnTo>
                    <a:pt x="988" y="174"/>
                  </a:lnTo>
                  <a:cubicBezTo>
                    <a:pt x="990" y="174"/>
                    <a:pt x="994" y="173"/>
                    <a:pt x="997" y="173"/>
                  </a:cubicBezTo>
                  <a:lnTo>
                    <a:pt x="997" y="173"/>
                  </a:lnTo>
                  <a:cubicBezTo>
                    <a:pt x="1012" y="169"/>
                    <a:pt x="1028" y="167"/>
                    <a:pt x="1044" y="163"/>
                  </a:cubicBezTo>
                  <a:lnTo>
                    <a:pt x="1044" y="163"/>
                  </a:lnTo>
                  <a:cubicBezTo>
                    <a:pt x="1047" y="163"/>
                    <a:pt x="1050" y="163"/>
                    <a:pt x="1051" y="162"/>
                  </a:cubicBezTo>
                  <a:lnTo>
                    <a:pt x="1051" y="162"/>
                  </a:lnTo>
                  <a:cubicBezTo>
                    <a:pt x="1069" y="160"/>
                    <a:pt x="1085" y="157"/>
                    <a:pt x="1102" y="155"/>
                  </a:cubicBezTo>
                  <a:lnTo>
                    <a:pt x="1102" y="155"/>
                  </a:lnTo>
                  <a:cubicBezTo>
                    <a:pt x="1103" y="155"/>
                    <a:pt x="1104" y="155"/>
                    <a:pt x="1104" y="154"/>
                  </a:cubicBezTo>
                  <a:lnTo>
                    <a:pt x="1104" y="154"/>
                  </a:lnTo>
                  <a:cubicBezTo>
                    <a:pt x="1122" y="153"/>
                    <a:pt x="1138" y="151"/>
                    <a:pt x="1156" y="150"/>
                  </a:cubicBezTo>
                  <a:lnTo>
                    <a:pt x="1156" y="150"/>
                  </a:lnTo>
                  <a:cubicBezTo>
                    <a:pt x="1157" y="149"/>
                    <a:pt x="1159" y="149"/>
                    <a:pt x="1162" y="149"/>
                  </a:cubicBezTo>
                  <a:lnTo>
                    <a:pt x="1162" y="149"/>
                  </a:lnTo>
                  <a:cubicBezTo>
                    <a:pt x="1178" y="148"/>
                    <a:pt x="1196" y="147"/>
                    <a:pt x="1212" y="146"/>
                  </a:cubicBezTo>
                  <a:lnTo>
                    <a:pt x="1212" y="146"/>
                  </a:lnTo>
                  <a:cubicBezTo>
                    <a:pt x="1216" y="146"/>
                    <a:pt x="1219" y="146"/>
                    <a:pt x="1222" y="146"/>
                  </a:cubicBezTo>
                  <a:lnTo>
                    <a:pt x="1222" y="146"/>
                  </a:lnTo>
                  <a:cubicBezTo>
                    <a:pt x="1235" y="146"/>
                    <a:pt x="1249" y="146"/>
                    <a:pt x="1262" y="146"/>
                  </a:cubicBezTo>
                  <a:lnTo>
                    <a:pt x="1262" y="146"/>
                  </a:lnTo>
                  <a:cubicBezTo>
                    <a:pt x="1274" y="146"/>
                    <a:pt x="1286" y="146"/>
                    <a:pt x="1298" y="146"/>
                  </a:cubicBezTo>
                  <a:lnTo>
                    <a:pt x="1298" y="146"/>
                  </a:lnTo>
                  <a:cubicBezTo>
                    <a:pt x="1302" y="146"/>
                    <a:pt x="1305" y="146"/>
                    <a:pt x="1310" y="146"/>
                  </a:cubicBezTo>
                  <a:lnTo>
                    <a:pt x="1310" y="146"/>
                  </a:lnTo>
                  <a:cubicBezTo>
                    <a:pt x="1318" y="146"/>
                    <a:pt x="1326" y="146"/>
                    <a:pt x="1333" y="147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78FD5AC2-645C-4C55-8430-57B64BBF4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2547" y="8002351"/>
              <a:ext cx="1015252" cy="1015254"/>
            </a:xfrm>
            <a:custGeom>
              <a:avLst/>
              <a:gdLst>
                <a:gd name="T0" fmla="*/ 875 w 1159"/>
                <a:gd name="T1" fmla="*/ 764 h 1160"/>
                <a:gd name="T2" fmla="*/ 34 w 1159"/>
                <a:gd name="T3" fmla="*/ 596 h 1160"/>
                <a:gd name="T4" fmla="*/ 286 w 1159"/>
                <a:gd name="T5" fmla="*/ 770 h 1160"/>
                <a:gd name="T6" fmla="*/ 684 w 1159"/>
                <a:gd name="T7" fmla="*/ 322 h 1160"/>
                <a:gd name="T8" fmla="*/ 684 w 1159"/>
                <a:gd name="T9" fmla="*/ 322 h 1160"/>
                <a:gd name="T10" fmla="*/ 577 w 1159"/>
                <a:gd name="T11" fmla="*/ 553 h 1160"/>
                <a:gd name="T12" fmla="*/ 470 w 1159"/>
                <a:gd name="T13" fmla="*/ 322 h 1160"/>
                <a:gd name="T14" fmla="*/ 647 w 1159"/>
                <a:gd name="T15" fmla="*/ 38 h 1160"/>
                <a:gd name="T16" fmla="*/ 703 w 1159"/>
                <a:gd name="T17" fmla="*/ 49 h 1160"/>
                <a:gd name="T18" fmla="*/ 821 w 1159"/>
                <a:gd name="T19" fmla="*/ 92 h 1160"/>
                <a:gd name="T20" fmla="*/ 872 w 1159"/>
                <a:gd name="T21" fmla="*/ 119 h 1160"/>
                <a:gd name="T22" fmla="*/ 903 w 1159"/>
                <a:gd name="T23" fmla="*/ 141 h 1160"/>
                <a:gd name="T24" fmla="*/ 946 w 1159"/>
                <a:gd name="T25" fmla="*/ 177 h 1160"/>
                <a:gd name="T26" fmla="*/ 978 w 1159"/>
                <a:gd name="T27" fmla="*/ 209 h 1160"/>
                <a:gd name="T28" fmla="*/ 1004 w 1159"/>
                <a:gd name="T29" fmla="*/ 239 h 1160"/>
                <a:gd name="T30" fmla="*/ 636 w 1159"/>
                <a:gd name="T31" fmla="*/ 38 h 1160"/>
                <a:gd name="T32" fmla="*/ 154 w 1159"/>
                <a:gd name="T33" fmla="*/ 239 h 1160"/>
                <a:gd name="T34" fmla="*/ 180 w 1159"/>
                <a:gd name="T35" fmla="*/ 209 h 1160"/>
                <a:gd name="T36" fmla="*/ 212 w 1159"/>
                <a:gd name="T37" fmla="*/ 177 h 1160"/>
                <a:gd name="T38" fmla="*/ 255 w 1159"/>
                <a:gd name="T39" fmla="*/ 141 h 1160"/>
                <a:gd name="T40" fmla="*/ 286 w 1159"/>
                <a:gd name="T41" fmla="*/ 119 h 1160"/>
                <a:gd name="T42" fmla="*/ 337 w 1159"/>
                <a:gd name="T43" fmla="*/ 92 h 1160"/>
                <a:gd name="T44" fmla="*/ 455 w 1159"/>
                <a:gd name="T45" fmla="*/ 49 h 1160"/>
                <a:gd name="T46" fmla="*/ 511 w 1159"/>
                <a:gd name="T47" fmla="*/ 38 h 1160"/>
                <a:gd name="T48" fmla="*/ 318 w 1159"/>
                <a:gd name="T49" fmla="*/ 300 h 1160"/>
                <a:gd name="T50" fmla="*/ 34 w 1159"/>
                <a:gd name="T51" fmla="*/ 562 h 1160"/>
                <a:gd name="T52" fmla="*/ 34 w 1159"/>
                <a:gd name="T53" fmla="*/ 562 h 1160"/>
                <a:gd name="T54" fmla="*/ 751 w 1159"/>
                <a:gd name="T55" fmla="*/ 836 h 1160"/>
                <a:gd name="T56" fmla="*/ 713 w 1159"/>
                <a:gd name="T57" fmla="*/ 1108 h 1160"/>
                <a:gd name="T58" fmla="*/ 423 w 1159"/>
                <a:gd name="T59" fmla="*/ 852 h 1160"/>
                <a:gd name="T60" fmla="*/ 389 w 1159"/>
                <a:gd name="T61" fmla="*/ 1089 h 1160"/>
                <a:gd name="T62" fmla="*/ 407 w 1159"/>
                <a:gd name="T63" fmla="*/ 697 h 1160"/>
                <a:gd name="T64" fmla="*/ 893 w 1159"/>
                <a:gd name="T65" fmla="*/ 1016 h 1160"/>
                <a:gd name="T66" fmla="*/ 750 w 1159"/>
                <a:gd name="T67" fmla="*/ 663 h 1160"/>
                <a:gd name="T68" fmla="*/ 385 w 1159"/>
                <a:gd name="T69" fmla="*/ 596 h 1160"/>
                <a:gd name="T70" fmla="*/ 293 w 1159"/>
                <a:gd name="T71" fmla="*/ 562 h 1160"/>
                <a:gd name="T72" fmla="*/ 422 w 1159"/>
                <a:gd name="T73" fmla="*/ 433 h 1160"/>
                <a:gd name="T74" fmla="*/ 710 w 1159"/>
                <a:gd name="T75" fmla="*/ 354 h 1160"/>
                <a:gd name="T76" fmla="*/ 762 w 1159"/>
                <a:gd name="T77" fmla="*/ 580 h 1160"/>
                <a:gd name="T78" fmla="*/ 854 w 1159"/>
                <a:gd name="T79" fmla="*/ 332 h 1160"/>
                <a:gd name="T80" fmla="*/ 1158 w 1159"/>
                <a:gd name="T81" fmla="*/ 580 h 1160"/>
                <a:gd name="T82" fmla="*/ 1047 w 1159"/>
                <a:gd name="T83" fmla="*/ 240 h 1160"/>
                <a:gd name="T84" fmla="*/ 1019 w 1159"/>
                <a:gd name="T85" fmla="*/ 204 h 1160"/>
                <a:gd name="T86" fmla="*/ 976 w 1159"/>
                <a:gd name="T87" fmla="*/ 159 h 1160"/>
                <a:gd name="T88" fmla="*/ 940 w 1159"/>
                <a:gd name="T89" fmla="*/ 127 h 1160"/>
                <a:gd name="T90" fmla="*/ 904 w 1159"/>
                <a:gd name="T91" fmla="*/ 100 h 1160"/>
                <a:gd name="T92" fmla="*/ 847 w 1159"/>
                <a:gd name="T93" fmla="*/ 66 h 1160"/>
                <a:gd name="T94" fmla="*/ 814 w 1159"/>
                <a:gd name="T95" fmla="*/ 51 h 1160"/>
                <a:gd name="T96" fmla="*/ 654 w 1159"/>
                <a:gd name="T97" fmla="*/ 6 h 1160"/>
                <a:gd name="T98" fmla="*/ 612 w 1159"/>
                <a:gd name="T99" fmla="*/ 1 h 1160"/>
                <a:gd name="T100" fmla="*/ 578 w 1159"/>
                <a:gd name="T101" fmla="*/ 0 h 1160"/>
                <a:gd name="T102" fmla="*/ 512 w 1159"/>
                <a:gd name="T103" fmla="*/ 4 h 1160"/>
                <a:gd name="T104" fmla="*/ 472 w 1159"/>
                <a:gd name="T105" fmla="*/ 11 h 1160"/>
                <a:gd name="T106" fmla="*/ 314 w 1159"/>
                <a:gd name="T107" fmla="*/ 65 h 1160"/>
                <a:gd name="T108" fmla="*/ 282 w 1159"/>
                <a:gd name="T109" fmla="*/ 83 h 1160"/>
                <a:gd name="T110" fmla="*/ 229 w 1159"/>
                <a:gd name="T111" fmla="*/ 119 h 1160"/>
                <a:gd name="T112" fmla="*/ 194 w 1159"/>
                <a:gd name="T113" fmla="*/ 148 h 1160"/>
                <a:gd name="T114" fmla="*/ 165 w 1159"/>
                <a:gd name="T115" fmla="*/ 175 h 1160"/>
                <a:gd name="T116" fmla="*/ 120 w 1159"/>
                <a:gd name="T117" fmla="*/ 227 h 1160"/>
                <a:gd name="T118" fmla="*/ 93 w 1159"/>
                <a:gd name="T119" fmla="*/ 265 h 1160"/>
                <a:gd name="T120" fmla="*/ 579 w 1159"/>
                <a:gd name="T121" fmla="*/ 1159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160">
                  <a:moveTo>
                    <a:pt x="927" y="999"/>
                  </a:moveTo>
                  <a:lnTo>
                    <a:pt x="883" y="806"/>
                  </a:lnTo>
                  <a:lnTo>
                    <a:pt x="883" y="806"/>
                  </a:lnTo>
                  <a:cubicBezTo>
                    <a:pt x="880" y="792"/>
                    <a:pt x="876" y="780"/>
                    <a:pt x="872" y="769"/>
                  </a:cubicBezTo>
                  <a:lnTo>
                    <a:pt x="872" y="769"/>
                  </a:lnTo>
                  <a:cubicBezTo>
                    <a:pt x="873" y="767"/>
                    <a:pt x="874" y="766"/>
                    <a:pt x="875" y="764"/>
                  </a:cubicBezTo>
                  <a:lnTo>
                    <a:pt x="875" y="764"/>
                  </a:lnTo>
                  <a:cubicBezTo>
                    <a:pt x="890" y="710"/>
                    <a:pt x="897" y="654"/>
                    <a:pt x="899" y="596"/>
                  </a:cubicBezTo>
                  <a:lnTo>
                    <a:pt x="1124" y="596"/>
                  </a:lnTo>
                  <a:lnTo>
                    <a:pt x="1124" y="596"/>
                  </a:lnTo>
                  <a:cubicBezTo>
                    <a:pt x="1119" y="757"/>
                    <a:pt x="1044" y="902"/>
                    <a:pt x="927" y="999"/>
                  </a:cubicBezTo>
                  <a:close/>
                  <a:moveTo>
                    <a:pt x="34" y="596"/>
                  </a:moveTo>
                  <a:lnTo>
                    <a:pt x="259" y="596"/>
                  </a:lnTo>
                  <a:lnTo>
                    <a:pt x="259" y="596"/>
                  </a:lnTo>
                  <a:cubicBezTo>
                    <a:pt x="261" y="655"/>
                    <a:pt x="269" y="713"/>
                    <a:pt x="285" y="769"/>
                  </a:cubicBezTo>
                  <a:lnTo>
                    <a:pt x="285" y="769"/>
                  </a:lnTo>
                  <a:cubicBezTo>
                    <a:pt x="285" y="770"/>
                    <a:pt x="285" y="770"/>
                    <a:pt x="286" y="770"/>
                  </a:cubicBezTo>
                  <a:lnTo>
                    <a:pt x="286" y="770"/>
                  </a:lnTo>
                  <a:cubicBezTo>
                    <a:pt x="282" y="781"/>
                    <a:pt x="278" y="793"/>
                    <a:pt x="275" y="807"/>
                  </a:cubicBezTo>
                  <a:lnTo>
                    <a:pt x="231" y="999"/>
                  </a:lnTo>
                  <a:lnTo>
                    <a:pt x="231" y="999"/>
                  </a:lnTo>
                  <a:cubicBezTo>
                    <a:pt x="114" y="902"/>
                    <a:pt x="39" y="757"/>
                    <a:pt x="34" y="596"/>
                  </a:cubicBezTo>
                  <a:close/>
                  <a:moveTo>
                    <a:pt x="684" y="322"/>
                  </a:moveTo>
                  <a:lnTo>
                    <a:pt x="684" y="322"/>
                  </a:lnTo>
                  <a:cubicBezTo>
                    <a:pt x="661" y="300"/>
                    <a:pt x="630" y="284"/>
                    <a:pt x="597" y="280"/>
                  </a:cubicBezTo>
                  <a:lnTo>
                    <a:pt x="597" y="50"/>
                  </a:lnTo>
                  <a:lnTo>
                    <a:pt x="597" y="50"/>
                  </a:lnTo>
                  <a:cubicBezTo>
                    <a:pt x="689" y="118"/>
                    <a:pt x="760" y="205"/>
                    <a:pt x="806" y="307"/>
                  </a:cubicBezTo>
                  <a:lnTo>
                    <a:pt x="806" y="307"/>
                  </a:lnTo>
                  <a:cubicBezTo>
                    <a:pt x="766" y="314"/>
                    <a:pt x="726" y="319"/>
                    <a:pt x="684" y="322"/>
                  </a:cubicBezTo>
                  <a:close/>
                  <a:moveTo>
                    <a:pt x="577" y="313"/>
                  </a:moveTo>
                  <a:lnTo>
                    <a:pt x="577" y="313"/>
                  </a:lnTo>
                  <a:cubicBezTo>
                    <a:pt x="643" y="313"/>
                    <a:pt x="697" y="367"/>
                    <a:pt x="697" y="433"/>
                  </a:cubicBezTo>
                  <a:lnTo>
                    <a:pt x="697" y="433"/>
                  </a:lnTo>
                  <a:cubicBezTo>
                    <a:pt x="697" y="499"/>
                    <a:pt x="643" y="553"/>
                    <a:pt x="577" y="553"/>
                  </a:cubicBezTo>
                  <a:lnTo>
                    <a:pt x="577" y="553"/>
                  </a:lnTo>
                  <a:cubicBezTo>
                    <a:pt x="511" y="553"/>
                    <a:pt x="457" y="499"/>
                    <a:pt x="457" y="433"/>
                  </a:cubicBezTo>
                  <a:lnTo>
                    <a:pt x="457" y="433"/>
                  </a:lnTo>
                  <a:cubicBezTo>
                    <a:pt x="457" y="367"/>
                    <a:pt x="511" y="313"/>
                    <a:pt x="577" y="313"/>
                  </a:cubicBezTo>
                  <a:close/>
                  <a:moveTo>
                    <a:pt x="562" y="279"/>
                  </a:moveTo>
                  <a:lnTo>
                    <a:pt x="562" y="279"/>
                  </a:lnTo>
                  <a:cubicBezTo>
                    <a:pt x="527" y="283"/>
                    <a:pt x="495" y="299"/>
                    <a:pt x="470" y="322"/>
                  </a:cubicBezTo>
                  <a:lnTo>
                    <a:pt x="470" y="322"/>
                  </a:lnTo>
                  <a:cubicBezTo>
                    <a:pt x="429" y="319"/>
                    <a:pt x="390" y="314"/>
                    <a:pt x="352" y="307"/>
                  </a:cubicBezTo>
                  <a:lnTo>
                    <a:pt x="352" y="307"/>
                  </a:lnTo>
                  <a:cubicBezTo>
                    <a:pt x="398" y="205"/>
                    <a:pt x="470" y="118"/>
                    <a:pt x="562" y="50"/>
                  </a:cubicBezTo>
                  <a:lnTo>
                    <a:pt x="562" y="279"/>
                  </a:lnTo>
                  <a:close/>
                  <a:moveTo>
                    <a:pt x="647" y="38"/>
                  </a:moveTo>
                  <a:lnTo>
                    <a:pt x="647" y="38"/>
                  </a:lnTo>
                  <a:cubicBezTo>
                    <a:pt x="655" y="39"/>
                    <a:pt x="664" y="41"/>
                    <a:pt x="671" y="42"/>
                  </a:cubicBezTo>
                  <a:lnTo>
                    <a:pt x="671" y="42"/>
                  </a:lnTo>
                  <a:cubicBezTo>
                    <a:pt x="673" y="43"/>
                    <a:pt x="675" y="43"/>
                    <a:pt x="676" y="43"/>
                  </a:cubicBezTo>
                  <a:lnTo>
                    <a:pt x="676" y="43"/>
                  </a:lnTo>
                  <a:cubicBezTo>
                    <a:pt x="685" y="45"/>
                    <a:pt x="694" y="46"/>
                    <a:pt x="703" y="49"/>
                  </a:cubicBezTo>
                  <a:lnTo>
                    <a:pt x="703" y="49"/>
                  </a:lnTo>
                  <a:cubicBezTo>
                    <a:pt x="703" y="49"/>
                    <a:pt x="704" y="49"/>
                    <a:pt x="705" y="49"/>
                  </a:cubicBezTo>
                  <a:lnTo>
                    <a:pt x="705" y="49"/>
                  </a:lnTo>
                  <a:cubicBezTo>
                    <a:pt x="745" y="59"/>
                    <a:pt x="784" y="73"/>
                    <a:pt x="821" y="92"/>
                  </a:cubicBezTo>
                  <a:lnTo>
                    <a:pt x="821" y="92"/>
                  </a:lnTo>
                  <a:lnTo>
                    <a:pt x="821" y="92"/>
                  </a:lnTo>
                  <a:lnTo>
                    <a:pt x="821" y="92"/>
                  </a:lnTo>
                  <a:cubicBezTo>
                    <a:pt x="830" y="96"/>
                    <a:pt x="838" y="100"/>
                    <a:pt x="846" y="105"/>
                  </a:cubicBezTo>
                  <a:lnTo>
                    <a:pt x="846" y="105"/>
                  </a:lnTo>
                  <a:cubicBezTo>
                    <a:pt x="848" y="106"/>
                    <a:pt x="850" y="106"/>
                    <a:pt x="851" y="107"/>
                  </a:cubicBezTo>
                  <a:lnTo>
                    <a:pt x="851" y="107"/>
                  </a:lnTo>
                  <a:cubicBezTo>
                    <a:pt x="858" y="112"/>
                    <a:pt x="865" y="115"/>
                    <a:pt x="872" y="119"/>
                  </a:cubicBezTo>
                  <a:lnTo>
                    <a:pt x="872" y="119"/>
                  </a:lnTo>
                  <a:cubicBezTo>
                    <a:pt x="873" y="121"/>
                    <a:pt x="876" y="123"/>
                    <a:pt x="877" y="124"/>
                  </a:cubicBezTo>
                  <a:lnTo>
                    <a:pt x="877" y="124"/>
                  </a:lnTo>
                  <a:cubicBezTo>
                    <a:pt x="883" y="128"/>
                    <a:pt x="890" y="131"/>
                    <a:pt x="895" y="136"/>
                  </a:cubicBezTo>
                  <a:lnTo>
                    <a:pt x="895" y="136"/>
                  </a:lnTo>
                  <a:cubicBezTo>
                    <a:pt x="897" y="138"/>
                    <a:pt x="900" y="140"/>
                    <a:pt x="903" y="141"/>
                  </a:cubicBezTo>
                  <a:lnTo>
                    <a:pt x="903" y="141"/>
                  </a:lnTo>
                  <a:cubicBezTo>
                    <a:pt x="908" y="145"/>
                    <a:pt x="913" y="150"/>
                    <a:pt x="919" y="153"/>
                  </a:cubicBezTo>
                  <a:lnTo>
                    <a:pt x="919" y="153"/>
                  </a:lnTo>
                  <a:cubicBezTo>
                    <a:pt x="925" y="158"/>
                    <a:pt x="930" y="163"/>
                    <a:pt x="935" y="167"/>
                  </a:cubicBezTo>
                  <a:lnTo>
                    <a:pt x="935" y="167"/>
                  </a:lnTo>
                  <a:cubicBezTo>
                    <a:pt x="939" y="170"/>
                    <a:pt x="943" y="173"/>
                    <a:pt x="946" y="177"/>
                  </a:cubicBezTo>
                  <a:lnTo>
                    <a:pt x="946" y="177"/>
                  </a:lnTo>
                  <a:cubicBezTo>
                    <a:pt x="951" y="180"/>
                    <a:pt x="954" y="185"/>
                    <a:pt x="958" y="188"/>
                  </a:cubicBezTo>
                  <a:lnTo>
                    <a:pt x="958" y="188"/>
                  </a:lnTo>
                  <a:cubicBezTo>
                    <a:pt x="961" y="191"/>
                    <a:pt x="964" y="194"/>
                    <a:pt x="966" y="196"/>
                  </a:cubicBezTo>
                  <a:lnTo>
                    <a:pt x="966" y="196"/>
                  </a:lnTo>
                  <a:cubicBezTo>
                    <a:pt x="971" y="200"/>
                    <a:pt x="974" y="205"/>
                    <a:pt x="978" y="209"/>
                  </a:cubicBezTo>
                  <a:lnTo>
                    <a:pt x="978" y="209"/>
                  </a:lnTo>
                  <a:cubicBezTo>
                    <a:pt x="981" y="212"/>
                    <a:pt x="984" y="214"/>
                    <a:pt x="985" y="217"/>
                  </a:cubicBezTo>
                  <a:lnTo>
                    <a:pt x="985" y="217"/>
                  </a:lnTo>
                  <a:cubicBezTo>
                    <a:pt x="990" y="221"/>
                    <a:pt x="993" y="226"/>
                    <a:pt x="997" y="231"/>
                  </a:cubicBezTo>
                  <a:lnTo>
                    <a:pt x="997" y="231"/>
                  </a:lnTo>
                  <a:cubicBezTo>
                    <a:pt x="999" y="233"/>
                    <a:pt x="1002" y="236"/>
                    <a:pt x="1004" y="239"/>
                  </a:cubicBezTo>
                  <a:lnTo>
                    <a:pt x="1004" y="239"/>
                  </a:lnTo>
                  <a:cubicBezTo>
                    <a:pt x="1007" y="242"/>
                    <a:pt x="1010" y="246"/>
                    <a:pt x="1012" y="249"/>
                  </a:cubicBezTo>
                  <a:lnTo>
                    <a:pt x="1012" y="249"/>
                  </a:lnTo>
                  <a:cubicBezTo>
                    <a:pt x="958" y="271"/>
                    <a:pt x="900" y="287"/>
                    <a:pt x="840" y="300"/>
                  </a:cubicBezTo>
                  <a:lnTo>
                    <a:pt x="840" y="300"/>
                  </a:lnTo>
                  <a:cubicBezTo>
                    <a:pt x="796" y="198"/>
                    <a:pt x="726" y="108"/>
                    <a:pt x="636" y="38"/>
                  </a:cubicBezTo>
                  <a:lnTo>
                    <a:pt x="636" y="38"/>
                  </a:lnTo>
                  <a:cubicBezTo>
                    <a:pt x="637" y="38"/>
                    <a:pt x="638" y="38"/>
                    <a:pt x="640" y="38"/>
                  </a:cubicBezTo>
                  <a:lnTo>
                    <a:pt x="640" y="38"/>
                  </a:lnTo>
                  <a:cubicBezTo>
                    <a:pt x="643" y="38"/>
                    <a:pt x="645" y="38"/>
                    <a:pt x="647" y="38"/>
                  </a:cubicBezTo>
                  <a:lnTo>
                    <a:pt x="154" y="239"/>
                  </a:lnTo>
                  <a:lnTo>
                    <a:pt x="154" y="239"/>
                  </a:lnTo>
                  <a:cubicBezTo>
                    <a:pt x="156" y="236"/>
                    <a:pt x="159" y="233"/>
                    <a:pt x="160" y="231"/>
                  </a:cubicBezTo>
                  <a:lnTo>
                    <a:pt x="160" y="231"/>
                  </a:lnTo>
                  <a:cubicBezTo>
                    <a:pt x="165" y="226"/>
                    <a:pt x="168" y="221"/>
                    <a:pt x="173" y="217"/>
                  </a:cubicBezTo>
                  <a:lnTo>
                    <a:pt x="173" y="217"/>
                  </a:lnTo>
                  <a:cubicBezTo>
                    <a:pt x="174" y="214"/>
                    <a:pt x="177" y="212"/>
                    <a:pt x="180" y="209"/>
                  </a:cubicBezTo>
                  <a:lnTo>
                    <a:pt x="180" y="209"/>
                  </a:lnTo>
                  <a:cubicBezTo>
                    <a:pt x="184" y="205"/>
                    <a:pt x="187" y="200"/>
                    <a:pt x="192" y="196"/>
                  </a:cubicBezTo>
                  <a:lnTo>
                    <a:pt x="192" y="196"/>
                  </a:lnTo>
                  <a:cubicBezTo>
                    <a:pt x="194" y="194"/>
                    <a:pt x="197" y="191"/>
                    <a:pt x="200" y="188"/>
                  </a:cubicBezTo>
                  <a:lnTo>
                    <a:pt x="200" y="188"/>
                  </a:lnTo>
                  <a:cubicBezTo>
                    <a:pt x="204" y="185"/>
                    <a:pt x="208" y="180"/>
                    <a:pt x="212" y="177"/>
                  </a:cubicBezTo>
                  <a:lnTo>
                    <a:pt x="212" y="177"/>
                  </a:lnTo>
                  <a:cubicBezTo>
                    <a:pt x="216" y="173"/>
                    <a:pt x="219" y="170"/>
                    <a:pt x="223" y="167"/>
                  </a:cubicBezTo>
                  <a:lnTo>
                    <a:pt x="223" y="167"/>
                  </a:lnTo>
                  <a:cubicBezTo>
                    <a:pt x="228" y="162"/>
                    <a:pt x="233" y="159"/>
                    <a:pt x="239" y="154"/>
                  </a:cubicBezTo>
                  <a:lnTo>
                    <a:pt x="239" y="154"/>
                  </a:lnTo>
                  <a:cubicBezTo>
                    <a:pt x="244" y="150"/>
                    <a:pt x="250" y="145"/>
                    <a:pt x="255" y="141"/>
                  </a:cubicBezTo>
                  <a:lnTo>
                    <a:pt x="255" y="141"/>
                  </a:lnTo>
                  <a:cubicBezTo>
                    <a:pt x="258" y="140"/>
                    <a:pt x="261" y="138"/>
                    <a:pt x="263" y="136"/>
                  </a:cubicBezTo>
                  <a:lnTo>
                    <a:pt x="263" y="136"/>
                  </a:lnTo>
                  <a:cubicBezTo>
                    <a:pt x="268" y="131"/>
                    <a:pt x="275" y="128"/>
                    <a:pt x="280" y="124"/>
                  </a:cubicBezTo>
                  <a:lnTo>
                    <a:pt x="280" y="124"/>
                  </a:lnTo>
                  <a:cubicBezTo>
                    <a:pt x="282" y="123"/>
                    <a:pt x="285" y="121"/>
                    <a:pt x="286" y="119"/>
                  </a:cubicBezTo>
                  <a:lnTo>
                    <a:pt x="286" y="119"/>
                  </a:lnTo>
                  <a:cubicBezTo>
                    <a:pt x="293" y="115"/>
                    <a:pt x="300" y="112"/>
                    <a:pt x="307" y="107"/>
                  </a:cubicBezTo>
                  <a:lnTo>
                    <a:pt x="307" y="107"/>
                  </a:lnTo>
                  <a:cubicBezTo>
                    <a:pt x="308" y="106"/>
                    <a:pt x="310" y="106"/>
                    <a:pt x="312" y="105"/>
                  </a:cubicBezTo>
                  <a:lnTo>
                    <a:pt x="312" y="105"/>
                  </a:lnTo>
                  <a:cubicBezTo>
                    <a:pt x="320" y="100"/>
                    <a:pt x="328" y="96"/>
                    <a:pt x="337" y="92"/>
                  </a:cubicBezTo>
                  <a:lnTo>
                    <a:pt x="337" y="92"/>
                  </a:lnTo>
                  <a:lnTo>
                    <a:pt x="337" y="92"/>
                  </a:lnTo>
                  <a:lnTo>
                    <a:pt x="337" y="92"/>
                  </a:lnTo>
                  <a:cubicBezTo>
                    <a:pt x="374" y="73"/>
                    <a:pt x="413" y="59"/>
                    <a:pt x="453" y="49"/>
                  </a:cubicBezTo>
                  <a:lnTo>
                    <a:pt x="453" y="49"/>
                  </a:lnTo>
                  <a:cubicBezTo>
                    <a:pt x="454" y="49"/>
                    <a:pt x="455" y="49"/>
                    <a:pt x="455" y="49"/>
                  </a:cubicBezTo>
                  <a:lnTo>
                    <a:pt x="455" y="49"/>
                  </a:lnTo>
                  <a:cubicBezTo>
                    <a:pt x="464" y="46"/>
                    <a:pt x="473" y="45"/>
                    <a:pt x="481" y="43"/>
                  </a:cubicBezTo>
                  <a:lnTo>
                    <a:pt x="481" y="43"/>
                  </a:lnTo>
                  <a:cubicBezTo>
                    <a:pt x="483" y="43"/>
                    <a:pt x="485" y="43"/>
                    <a:pt x="487" y="42"/>
                  </a:cubicBezTo>
                  <a:lnTo>
                    <a:pt x="487" y="42"/>
                  </a:lnTo>
                  <a:cubicBezTo>
                    <a:pt x="495" y="41"/>
                    <a:pt x="503" y="39"/>
                    <a:pt x="511" y="38"/>
                  </a:cubicBezTo>
                  <a:lnTo>
                    <a:pt x="511" y="38"/>
                  </a:lnTo>
                  <a:cubicBezTo>
                    <a:pt x="514" y="38"/>
                    <a:pt x="516" y="38"/>
                    <a:pt x="518" y="38"/>
                  </a:cubicBezTo>
                  <a:lnTo>
                    <a:pt x="518" y="38"/>
                  </a:lnTo>
                  <a:cubicBezTo>
                    <a:pt x="520" y="38"/>
                    <a:pt x="521" y="38"/>
                    <a:pt x="522" y="38"/>
                  </a:cubicBezTo>
                  <a:lnTo>
                    <a:pt x="522" y="38"/>
                  </a:lnTo>
                  <a:cubicBezTo>
                    <a:pt x="432" y="108"/>
                    <a:pt x="362" y="198"/>
                    <a:pt x="318" y="300"/>
                  </a:cubicBezTo>
                  <a:lnTo>
                    <a:pt x="318" y="300"/>
                  </a:lnTo>
                  <a:cubicBezTo>
                    <a:pt x="258" y="287"/>
                    <a:pt x="201" y="271"/>
                    <a:pt x="145" y="249"/>
                  </a:cubicBezTo>
                  <a:lnTo>
                    <a:pt x="145" y="249"/>
                  </a:lnTo>
                  <a:cubicBezTo>
                    <a:pt x="148" y="246"/>
                    <a:pt x="151" y="242"/>
                    <a:pt x="154" y="239"/>
                  </a:cubicBezTo>
                  <a:lnTo>
                    <a:pt x="647" y="38"/>
                  </a:lnTo>
                  <a:close/>
                  <a:moveTo>
                    <a:pt x="34" y="562"/>
                  </a:moveTo>
                  <a:lnTo>
                    <a:pt x="34" y="562"/>
                  </a:lnTo>
                  <a:cubicBezTo>
                    <a:pt x="38" y="457"/>
                    <a:pt x="71" y="360"/>
                    <a:pt x="126" y="278"/>
                  </a:cubicBezTo>
                  <a:lnTo>
                    <a:pt x="126" y="278"/>
                  </a:lnTo>
                  <a:cubicBezTo>
                    <a:pt x="182" y="300"/>
                    <a:pt x="242" y="319"/>
                    <a:pt x="304" y="332"/>
                  </a:cubicBezTo>
                  <a:lnTo>
                    <a:pt x="304" y="332"/>
                  </a:lnTo>
                  <a:cubicBezTo>
                    <a:pt x="276" y="405"/>
                    <a:pt x="261" y="483"/>
                    <a:pt x="259" y="562"/>
                  </a:cubicBezTo>
                  <a:lnTo>
                    <a:pt x="34" y="562"/>
                  </a:lnTo>
                  <a:close/>
                  <a:moveTo>
                    <a:pt x="893" y="1016"/>
                  </a:moveTo>
                  <a:lnTo>
                    <a:pt x="893" y="1016"/>
                  </a:lnTo>
                  <a:cubicBezTo>
                    <a:pt x="855" y="1046"/>
                    <a:pt x="813" y="1070"/>
                    <a:pt x="769" y="1089"/>
                  </a:cubicBezTo>
                  <a:lnTo>
                    <a:pt x="769" y="852"/>
                  </a:lnTo>
                  <a:lnTo>
                    <a:pt x="769" y="852"/>
                  </a:lnTo>
                  <a:cubicBezTo>
                    <a:pt x="769" y="843"/>
                    <a:pt x="761" y="836"/>
                    <a:pt x="751" y="836"/>
                  </a:cubicBezTo>
                  <a:lnTo>
                    <a:pt x="751" y="836"/>
                  </a:lnTo>
                  <a:cubicBezTo>
                    <a:pt x="742" y="836"/>
                    <a:pt x="735" y="843"/>
                    <a:pt x="735" y="852"/>
                  </a:cubicBezTo>
                  <a:lnTo>
                    <a:pt x="735" y="1101"/>
                  </a:lnTo>
                  <a:lnTo>
                    <a:pt x="735" y="1101"/>
                  </a:lnTo>
                  <a:cubicBezTo>
                    <a:pt x="727" y="1104"/>
                    <a:pt x="720" y="1105"/>
                    <a:pt x="713" y="1108"/>
                  </a:cubicBezTo>
                  <a:lnTo>
                    <a:pt x="713" y="1108"/>
                  </a:lnTo>
                  <a:cubicBezTo>
                    <a:pt x="671" y="1119"/>
                    <a:pt x="625" y="1125"/>
                    <a:pt x="579" y="1125"/>
                  </a:cubicBezTo>
                  <a:lnTo>
                    <a:pt x="579" y="1125"/>
                  </a:lnTo>
                  <a:cubicBezTo>
                    <a:pt x="533" y="1125"/>
                    <a:pt x="488" y="1119"/>
                    <a:pt x="445" y="1108"/>
                  </a:cubicBezTo>
                  <a:lnTo>
                    <a:pt x="445" y="1108"/>
                  </a:lnTo>
                  <a:cubicBezTo>
                    <a:pt x="438" y="1105"/>
                    <a:pt x="431" y="1104"/>
                    <a:pt x="423" y="1101"/>
                  </a:cubicBezTo>
                  <a:lnTo>
                    <a:pt x="423" y="852"/>
                  </a:lnTo>
                  <a:lnTo>
                    <a:pt x="423" y="852"/>
                  </a:lnTo>
                  <a:cubicBezTo>
                    <a:pt x="423" y="843"/>
                    <a:pt x="416" y="836"/>
                    <a:pt x="407" y="836"/>
                  </a:cubicBezTo>
                  <a:lnTo>
                    <a:pt x="407" y="836"/>
                  </a:lnTo>
                  <a:cubicBezTo>
                    <a:pt x="397" y="836"/>
                    <a:pt x="389" y="843"/>
                    <a:pt x="389" y="852"/>
                  </a:cubicBezTo>
                  <a:lnTo>
                    <a:pt x="389" y="1089"/>
                  </a:lnTo>
                  <a:lnTo>
                    <a:pt x="389" y="1089"/>
                  </a:lnTo>
                  <a:cubicBezTo>
                    <a:pt x="345" y="1070"/>
                    <a:pt x="303" y="1046"/>
                    <a:pt x="265" y="1016"/>
                  </a:cubicBezTo>
                  <a:lnTo>
                    <a:pt x="265" y="1016"/>
                  </a:lnTo>
                  <a:cubicBezTo>
                    <a:pt x="263" y="1015"/>
                    <a:pt x="262" y="1013"/>
                    <a:pt x="263" y="1010"/>
                  </a:cubicBezTo>
                  <a:lnTo>
                    <a:pt x="307" y="816"/>
                  </a:lnTo>
                  <a:lnTo>
                    <a:pt x="307" y="816"/>
                  </a:lnTo>
                  <a:cubicBezTo>
                    <a:pt x="339" y="702"/>
                    <a:pt x="354" y="697"/>
                    <a:pt x="407" y="697"/>
                  </a:cubicBezTo>
                  <a:lnTo>
                    <a:pt x="750" y="697"/>
                  </a:lnTo>
                  <a:lnTo>
                    <a:pt x="750" y="697"/>
                  </a:lnTo>
                  <a:cubicBezTo>
                    <a:pt x="803" y="697"/>
                    <a:pt x="819" y="702"/>
                    <a:pt x="851" y="815"/>
                  </a:cubicBezTo>
                  <a:lnTo>
                    <a:pt x="895" y="1010"/>
                  </a:lnTo>
                  <a:lnTo>
                    <a:pt x="895" y="1010"/>
                  </a:lnTo>
                  <a:cubicBezTo>
                    <a:pt x="896" y="1013"/>
                    <a:pt x="895" y="1015"/>
                    <a:pt x="893" y="1016"/>
                  </a:cubicBezTo>
                  <a:close/>
                  <a:moveTo>
                    <a:pt x="778" y="596"/>
                  </a:moveTo>
                  <a:lnTo>
                    <a:pt x="865" y="596"/>
                  </a:lnTo>
                  <a:lnTo>
                    <a:pt x="865" y="596"/>
                  </a:lnTo>
                  <a:cubicBezTo>
                    <a:pt x="865" y="637"/>
                    <a:pt x="859" y="677"/>
                    <a:pt x="851" y="716"/>
                  </a:cubicBezTo>
                  <a:lnTo>
                    <a:pt x="851" y="716"/>
                  </a:lnTo>
                  <a:cubicBezTo>
                    <a:pt x="829" y="674"/>
                    <a:pt x="802" y="663"/>
                    <a:pt x="750" y="663"/>
                  </a:cubicBezTo>
                  <a:lnTo>
                    <a:pt x="407" y="663"/>
                  </a:lnTo>
                  <a:lnTo>
                    <a:pt x="407" y="663"/>
                  </a:lnTo>
                  <a:cubicBezTo>
                    <a:pt x="356" y="663"/>
                    <a:pt x="329" y="674"/>
                    <a:pt x="307" y="716"/>
                  </a:cubicBezTo>
                  <a:lnTo>
                    <a:pt x="307" y="716"/>
                  </a:lnTo>
                  <a:cubicBezTo>
                    <a:pt x="299" y="677"/>
                    <a:pt x="293" y="637"/>
                    <a:pt x="293" y="596"/>
                  </a:cubicBezTo>
                  <a:lnTo>
                    <a:pt x="385" y="596"/>
                  </a:lnTo>
                  <a:lnTo>
                    <a:pt x="385" y="596"/>
                  </a:lnTo>
                  <a:cubicBezTo>
                    <a:pt x="395" y="596"/>
                    <a:pt x="402" y="589"/>
                    <a:pt x="402" y="580"/>
                  </a:cubicBezTo>
                  <a:lnTo>
                    <a:pt x="402" y="580"/>
                  </a:lnTo>
                  <a:cubicBezTo>
                    <a:pt x="402" y="570"/>
                    <a:pt x="395" y="562"/>
                    <a:pt x="385" y="562"/>
                  </a:cubicBezTo>
                  <a:lnTo>
                    <a:pt x="293" y="562"/>
                  </a:lnTo>
                  <a:lnTo>
                    <a:pt x="293" y="562"/>
                  </a:lnTo>
                  <a:cubicBezTo>
                    <a:pt x="295" y="485"/>
                    <a:pt x="310" y="409"/>
                    <a:pt x="338" y="339"/>
                  </a:cubicBezTo>
                  <a:lnTo>
                    <a:pt x="338" y="339"/>
                  </a:lnTo>
                  <a:cubicBezTo>
                    <a:pt x="373" y="345"/>
                    <a:pt x="409" y="350"/>
                    <a:pt x="445" y="353"/>
                  </a:cubicBezTo>
                  <a:lnTo>
                    <a:pt x="445" y="353"/>
                  </a:lnTo>
                  <a:cubicBezTo>
                    <a:pt x="431" y="377"/>
                    <a:pt x="422" y="404"/>
                    <a:pt x="422" y="433"/>
                  </a:cubicBezTo>
                  <a:lnTo>
                    <a:pt x="422" y="433"/>
                  </a:lnTo>
                  <a:cubicBezTo>
                    <a:pt x="422" y="518"/>
                    <a:pt x="492" y="588"/>
                    <a:pt x="577" y="588"/>
                  </a:cubicBezTo>
                  <a:lnTo>
                    <a:pt x="577" y="588"/>
                  </a:lnTo>
                  <a:cubicBezTo>
                    <a:pt x="661" y="588"/>
                    <a:pt x="731" y="518"/>
                    <a:pt x="731" y="433"/>
                  </a:cubicBezTo>
                  <a:lnTo>
                    <a:pt x="731" y="433"/>
                  </a:lnTo>
                  <a:cubicBezTo>
                    <a:pt x="731" y="404"/>
                    <a:pt x="724" y="377"/>
                    <a:pt x="710" y="354"/>
                  </a:cubicBezTo>
                  <a:lnTo>
                    <a:pt x="710" y="354"/>
                  </a:lnTo>
                  <a:cubicBezTo>
                    <a:pt x="747" y="351"/>
                    <a:pt x="784" y="346"/>
                    <a:pt x="820" y="339"/>
                  </a:cubicBezTo>
                  <a:lnTo>
                    <a:pt x="820" y="339"/>
                  </a:lnTo>
                  <a:cubicBezTo>
                    <a:pt x="848" y="409"/>
                    <a:pt x="863" y="485"/>
                    <a:pt x="865" y="562"/>
                  </a:cubicBezTo>
                  <a:lnTo>
                    <a:pt x="778" y="562"/>
                  </a:lnTo>
                  <a:lnTo>
                    <a:pt x="778" y="562"/>
                  </a:lnTo>
                  <a:cubicBezTo>
                    <a:pt x="769" y="562"/>
                    <a:pt x="762" y="570"/>
                    <a:pt x="762" y="580"/>
                  </a:cubicBezTo>
                  <a:lnTo>
                    <a:pt x="762" y="580"/>
                  </a:lnTo>
                  <a:cubicBezTo>
                    <a:pt x="762" y="589"/>
                    <a:pt x="769" y="596"/>
                    <a:pt x="778" y="596"/>
                  </a:cubicBezTo>
                  <a:close/>
                  <a:moveTo>
                    <a:pt x="899" y="562"/>
                  </a:moveTo>
                  <a:lnTo>
                    <a:pt x="899" y="562"/>
                  </a:lnTo>
                  <a:cubicBezTo>
                    <a:pt x="897" y="483"/>
                    <a:pt x="882" y="405"/>
                    <a:pt x="854" y="332"/>
                  </a:cubicBezTo>
                  <a:lnTo>
                    <a:pt x="854" y="332"/>
                  </a:lnTo>
                  <a:cubicBezTo>
                    <a:pt x="916" y="319"/>
                    <a:pt x="976" y="300"/>
                    <a:pt x="1032" y="278"/>
                  </a:cubicBezTo>
                  <a:lnTo>
                    <a:pt x="1032" y="278"/>
                  </a:lnTo>
                  <a:cubicBezTo>
                    <a:pt x="1087" y="360"/>
                    <a:pt x="1120" y="457"/>
                    <a:pt x="1124" y="562"/>
                  </a:cubicBezTo>
                  <a:lnTo>
                    <a:pt x="899" y="562"/>
                  </a:lnTo>
                  <a:close/>
                  <a:moveTo>
                    <a:pt x="1158" y="580"/>
                  </a:moveTo>
                  <a:lnTo>
                    <a:pt x="1158" y="580"/>
                  </a:lnTo>
                  <a:cubicBezTo>
                    <a:pt x="1158" y="463"/>
                    <a:pt x="1124" y="355"/>
                    <a:pt x="1064" y="265"/>
                  </a:cubicBezTo>
                  <a:lnTo>
                    <a:pt x="1066" y="265"/>
                  </a:lnTo>
                  <a:lnTo>
                    <a:pt x="1053" y="247"/>
                  </a:lnTo>
                  <a:lnTo>
                    <a:pt x="1053" y="247"/>
                  </a:lnTo>
                  <a:cubicBezTo>
                    <a:pt x="1052" y="245"/>
                    <a:pt x="1049" y="242"/>
                    <a:pt x="1047" y="240"/>
                  </a:cubicBezTo>
                  <a:lnTo>
                    <a:pt x="1047" y="240"/>
                  </a:lnTo>
                  <a:cubicBezTo>
                    <a:pt x="1045" y="235"/>
                    <a:pt x="1041" y="232"/>
                    <a:pt x="1039" y="227"/>
                  </a:cubicBezTo>
                  <a:lnTo>
                    <a:pt x="1039" y="227"/>
                  </a:lnTo>
                  <a:cubicBezTo>
                    <a:pt x="1035" y="223"/>
                    <a:pt x="1032" y="219"/>
                    <a:pt x="1027" y="213"/>
                  </a:cubicBezTo>
                  <a:lnTo>
                    <a:pt x="1027" y="213"/>
                  </a:lnTo>
                  <a:cubicBezTo>
                    <a:pt x="1025" y="210"/>
                    <a:pt x="1022" y="207"/>
                    <a:pt x="1019" y="204"/>
                  </a:cubicBezTo>
                  <a:lnTo>
                    <a:pt x="1019" y="204"/>
                  </a:lnTo>
                  <a:cubicBezTo>
                    <a:pt x="1011" y="194"/>
                    <a:pt x="1003" y="185"/>
                    <a:pt x="994" y="176"/>
                  </a:cubicBezTo>
                  <a:lnTo>
                    <a:pt x="994" y="176"/>
                  </a:lnTo>
                  <a:cubicBezTo>
                    <a:pt x="992" y="174"/>
                    <a:pt x="990" y="172"/>
                    <a:pt x="988" y="170"/>
                  </a:cubicBezTo>
                  <a:lnTo>
                    <a:pt x="988" y="170"/>
                  </a:lnTo>
                  <a:cubicBezTo>
                    <a:pt x="984" y="166"/>
                    <a:pt x="980" y="162"/>
                    <a:pt x="976" y="159"/>
                  </a:cubicBezTo>
                  <a:lnTo>
                    <a:pt x="976" y="159"/>
                  </a:lnTo>
                  <a:cubicBezTo>
                    <a:pt x="972" y="155"/>
                    <a:pt x="969" y="152"/>
                    <a:pt x="964" y="148"/>
                  </a:cubicBezTo>
                  <a:lnTo>
                    <a:pt x="964" y="148"/>
                  </a:lnTo>
                  <a:cubicBezTo>
                    <a:pt x="961" y="145"/>
                    <a:pt x="957" y="141"/>
                    <a:pt x="953" y="138"/>
                  </a:cubicBezTo>
                  <a:lnTo>
                    <a:pt x="953" y="138"/>
                  </a:lnTo>
                  <a:cubicBezTo>
                    <a:pt x="949" y="134"/>
                    <a:pt x="944" y="131"/>
                    <a:pt x="940" y="127"/>
                  </a:cubicBezTo>
                  <a:lnTo>
                    <a:pt x="940" y="127"/>
                  </a:lnTo>
                  <a:cubicBezTo>
                    <a:pt x="936" y="124"/>
                    <a:pt x="932" y="121"/>
                    <a:pt x="929" y="119"/>
                  </a:cubicBezTo>
                  <a:lnTo>
                    <a:pt x="929" y="119"/>
                  </a:lnTo>
                  <a:cubicBezTo>
                    <a:pt x="923" y="114"/>
                    <a:pt x="917" y="109"/>
                    <a:pt x="910" y="105"/>
                  </a:cubicBezTo>
                  <a:lnTo>
                    <a:pt x="910" y="105"/>
                  </a:lnTo>
                  <a:cubicBezTo>
                    <a:pt x="908" y="103"/>
                    <a:pt x="906" y="102"/>
                    <a:pt x="904" y="100"/>
                  </a:cubicBezTo>
                  <a:lnTo>
                    <a:pt x="904" y="100"/>
                  </a:lnTo>
                  <a:cubicBezTo>
                    <a:pt x="895" y="94"/>
                    <a:pt x="886" y="88"/>
                    <a:pt x="877" y="83"/>
                  </a:cubicBezTo>
                  <a:lnTo>
                    <a:pt x="877" y="83"/>
                  </a:lnTo>
                  <a:cubicBezTo>
                    <a:pt x="876" y="83"/>
                    <a:pt x="876" y="83"/>
                    <a:pt x="876" y="82"/>
                  </a:cubicBezTo>
                  <a:lnTo>
                    <a:pt x="876" y="82"/>
                  </a:lnTo>
                  <a:cubicBezTo>
                    <a:pt x="866" y="77"/>
                    <a:pt x="857" y="71"/>
                    <a:pt x="847" y="66"/>
                  </a:cubicBezTo>
                  <a:lnTo>
                    <a:pt x="847" y="66"/>
                  </a:lnTo>
                  <a:cubicBezTo>
                    <a:pt x="846" y="66"/>
                    <a:pt x="845" y="66"/>
                    <a:pt x="844" y="65"/>
                  </a:cubicBezTo>
                  <a:lnTo>
                    <a:pt x="844" y="65"/>
                  </a:lnTo>
                  <a:cubicBezTo>
                    <a:pt x="835" y="60"/>
                    <a:pt x="825" y="56"/>
                    <a:pt x="816" y="52"/>
                  </a:cubicBezTo>
                  <a:lnTo>
                    <a:pt x="816" y="52"/>
                  </a:lnTo>
                  <a:cubicBezTo>
                    <a:pt x="816" y="51"/>
                    <a:pt x="815" y="51"/>
                    <a:pt x="814" y="51"/>
                  </a:cubicBezTo>
                  <a:lnTo>
                    <a:pt x="814" y="51"/>
                  </a:lnTo>
                  <a:cubicBezTo>
                    <a:pt x="774" y="32"/>
                    <a:pt x="731" y="18"/>
                    <a:pt x="686" y="11"/>
                  </a:cubicBezTo>
                  <a:lnTo>
                    <a:pt x="686" y="11"/>
                  </a:lnTo>
                  <a:cubicBezTo>
                    <a:pt x="684" y="10"/>
                    <a:pt x="682" y="10"/>
                    <a:pt x="680" y="10"/>
                  </a:cubicBezTo>
                  <a:lnTo>
                    <a:pt x="680" y="10"/>
                  </a:lnTo>
                  <a:cubicBezTo>
                    <a:pt x="671" y="8"/>
                    <a:pt x="663" y="6"/>
                    <a:pt x="654" y="6"/>
                  </a:cubicBezTo>
                  <a:lnTo>
                    <a:pt x="654" y="6"/>
                  </a:lnTo>
                  <a:cubicBezTo>
                    <a:pt x="651" y="6"/>
                    <a:pt x="649" y="4"/>
                    <a:pt x="646" y="4"/>
                  </a:cubicBezTo>
                  <a:lnTo>
                    <a:pt x="646" y="4"/>
                  </a:lnTo>
                  <a:cubicBezTo>
                    <a:pt x="637" y="4"/>
                    <a:pt x="629" y="3"/>
                    <a:pt x="621" y="2"/>
                  </a:cubicBezTo>
                  <a:lnTo>
                    <a:pt x="621" y="2"/>
                  </a:lnTo>
                  <a:cubicBezTo>
                    <a:pt x="618" y="2"/>
                    <a:pt x="615" y="2"/>
                    <a:pt x="612" y="1"/>
                  </a:cubicBezTo>
                  <a:lnTo>
                    <a:pt x="612" y="1"/>
                  </a:lnTo>
                  <a:cubicBezTo>
                    <a:pt x="601" y="1"/>
                    <a:pt x="591" y="0"/>
                    <a:pt x="580" y="0"/>
                  </a:cubicBezTo>
                  <a:lnTo>
                    <a:pt x="580" y="0"/>
                  </a:lnTo>
                  <a:lnTo>
                    <a:pt x="579" y="0"/>
                  </a:lnTo>
                  <a:lnTo>
                    <a:pt x="579" y="0"/>
                  </a:lnTo>
                  <a:lnTo>
                    <a:pt x="578" y="0"/>
                  </a:lnTo>
                  <a:lnTo>
                    <a:pt x="578" y="0"/>
                  </a:lnTo>
                  <a:cubicBezTo>
                    <a:pt x="567" y="0"/>
                    <a:pt x="556" y="1"/>
                    <a:pt x="546" y="1"/>
                  </a:cubicBezTo>
                  <a:lnTo>
                    <a:pt x="546" y="1"/>
                  </a:lnTo>
                  <a:cubicBezTo>
                    <a:pt x="543" y="2"/>
                    <a:pt x="540" y="2"/>
                    <a:pt x="537" y="2"/>
                  </a:cubicBezTo>
                  <a:lnTo>
                    <a:pt x="537" y="2"/>
                  </a:lnTo>
                  <a:cubicBezTo>
                    <a:pt x="529" y="3"/>
                    <a:pt x="521" y="4"/>
                    <a:pt x="512" y="4"/>
                  </a:cubicBezTo>
                  <a:lnTo>
                    <a:pt x="512" y="4"/>
                  </a:lnTo>
                  <a:cubicBezTo>
                    <a:pt x="509" y="4"/>
                    <a:pt x="507" y="6"/>
                    <a:pt x="504" y="6"/>
                  </a:cubicBezTo>
                  <a:lnTo>
                    <a:pt x="504" y="6"/>
                  </a:lnTo>
                  <a:cubicBezTo>
                    <a:pt x="495" y="6"/>
                    <a:pt x="487" y="8"/>
                    <a:pt x="478" y="10"/>
                  </a:cubicBezTo>
                  <a:lnTo>
                    <a:pt x="478" y="10"/>
                  </a:lnTo>
                  <a:cubicBezTo>
                    <a:pt x="476" y="10"/>
                    <a:pt x="474" y="10"/>
                    <a:pt x="472" y="11"/>
                  </a:cubicBezTo>
                  <a:lnTo>
                    <a:pt x="472" y="11"/>
                  </a:lnTo>
                  <a:cubicBezTo>
                    <a:pt x="428" y="18"/>
                    <a:pt x="384" y="32"/>
                    <a:pt x="344" y="51"/>
                  </a:cubicBezTo>
                  <a:lnTo>
                    <a:pt x="344" y="51"/>
                  </a:lnTo>
                  <a:cubicBezTo>
                    <a:pt x="343" y="51"/>
                    <a:pt x="342" y="51"/>
                    <a:pt x="342" y="52"/>
                  </a:cubicBezTo>
                  <a:lnTo>
                    <a:pt x="342" y="52"/>
                  </a:lnTo>
                  <a:cubicBezTo>
                    <a:pt x="333" y="56"/>
                    <a:pt x="323" y="60"/>
                    <a:pt x="314" y="65"/>
                  </a:cubicBezTo>
                  <a:lnTo>
                    <a:pt x="314" y="65"/>
                  </a:lnTo>
                  <a:cubicBezTo>
                    <a:pt x="313" y="66"/>
                    <a:pt x="312" y="66"/>
                    <a:pt x="311" y="66"/>
                  </a:cubicBezTo>
                  <a:lnTo>
                    <a:pt x="311" y="66"/>
                  </a:lnTo>
                  <a:cubicBezTo>
                    <a:pt x="301" y="71"/>
                    <a:pt x="292" y="77"/>
                    <a:pt x="282" y="82"/>
                  </a:cubicBezTo>
                  <a:lnTo>
                    <a:pt x="282" y="82"/>
                  </a:lnTo>
                  <a:cubicBezTo>
                    <a:pt x="282" y="83"/>
                    <a:pt x="282" y="83"/>
                    <a:pt x="282" y="83"/>
                  </a:cubicBezTo>
                  <a:lnTo>
                    <a:pt x="282" y="83"/>
                  </a:lnTo>
                  <a:cubicBezTo>
                    <a:pt x="272" y="88"/>
                    <a:pt x="263" y="94"/>
                    <a:pt x="254" y="100"/>
                  </a:cubicBezTo>
                  <a:lnTo>
                    <a:pt x="254" y="100"/>
                  </a:lnTo>
                  <a:cubicBezTo>
                    <a:pt x="252" y="102"/>
                    <a:pt x="250" y="103"/>
                    <a:pt x="248" y="105"/>
                  </a:cubicBezTo>
                  <a:lnTo>
                    <a:pt x="248" y="105"/>
                  </a:lnTo>
                  <a:cubicBezTo>
                    <a:pt x="242" y="109"/>
                    <a:pt x="235" y="113"/>
                    <a:pt x="229" y="119"/>
                  </a:cubicBezTo>
                  <a:lnTo>
                    <a:pt x="229" y="119"/>
                  </a:lnTo>
                  <a:cubicBezTo>
                    <a:pt x="226" y="121"/>
                    <a:pt x="222" y="124"/>
                    <a:pt x="219" y="127"/>
                  </a:cubicBezTo>
                  <a:lnTo>
                    <a:pt x="219" y="127"/>
                  </a:lnTo>
                  <a:cubicBezTo>
                    <a:pt x="213" y="131"/>
                    <a:pt x="209" y="134"/>
                    <a:pt x="205" y="138"/>
                  </a:cubicBezTo>
                  <a:lnTo>
                    <a:pt x="205" y="138"/>
                  </a:lnTo>
                  <a:cubicBezTo>
                    <a:pt x="201" y="141"/>
                    <a:pt x="197" y="145"/>
                    <a:pt x="194" y="148"/>
                  </a:cubicBezTo>
                  <a:lnTo>
                    <a:pt x="194" y="148"/>
                  </a:lnTo>
                  <a:cubicBezTo>
                    <a:pt x="189" y="152"/>
                    <a:pt x="186" y="155"/>
                    <a:pt x="182" y="158"/>
                  </a:cubicBezTo>
                  <a:lnTo>
                    <a:pt x="182" y="158"/>
                  </a:lnTo>
                  <a:cubicBezTo>
                    <a:pt x="178" y="162"/>
                    <a:pt x="174" y="166"/>
                    <a:pt x="170" y="170"/>
                  </a:cubicBezTo>
                  <a:lnTo>
                    <a:pt x="170" y="170"/>
                  </a:lnTo>
                  <a:cubicBezTo>
                    <a:pt x="168" y="172"/>
                    <a:pt x="166" y="173"/>
                    <a:pt x="165" y="175"/>
                  </a:cubicBezTo>
                  <a:lnTo>
                    <a:pt x="165" y="175"/>
                  </a:lnTo>
                  <a:cubicBezTo>
                    <a:pt x="156" y="185"/>
                    <a:pt x="148" y="194"/>
                    <a:pt x="138" y="204"/>
                  </a:cubicBezTo>
                  <a:lnTo>
                    <a:pt x="138" y="204"/>
                  </a:lnTo>
                  <a:cubicBezTo>
                    <a:pt x="136" y="207"/>
                    <a:pt x="134" y="210"/>
                    <a:pt x="131" y="213"/>
                  </a:cubicBezTo>
                  <a:lnTo>
                    <a:pt x="131" y="213"/>
                  </a:lnTo>
                  <a:cubicBezTo>
                    <a:pt x="127" y="219"/>
                    <a:pt x="123" y="223"/>
                    <a:pt x="120" y="227"/>
                  </a:cubicBezTo>
                  <a:lnTo>
                    <a:pt x="120" y="227"/>
                  </a:lnTo>
                  <a:cubicBezTo>
                    <a:pt x="117" y="232"/>
                    <a:pt x="113" y="235"/>
                    <a:pt x="111" y="239"/>
                  </a:cubicBezTo>
                  <a:lnTo>
                    <a:pt x="111" y="239"/>
                  </a:lnTo>
                  <a:cubicBezTo>
                    <a:pt x="109" y="242"/>
                    <a:pt x="106" y="245"/>
                    <a:pt x="105" y="247"/>
                  </a:cubicBezTo>
                  <a:lnTo>
                    <a:pt x="92" y="265"/>
                  </a:lnTo>
                  <a:lnTo>
                    <a:pt x="93" y="265"/>
                  </a:lnTo>
                  <a:lnTo>
                    <a:pt x="93" y="265"/>
                  </a:lnTo>
                  <a:cubicBezTo>
                    <a:pt x="34" y="355"/>
                    <a:pt x="0" y="463"/>
                    <a:pt x="0" y="580"/>
                  </a:cubicBezTo>
                  <a:lnTo>
                    <a:pt x="0" y="580"/>
                  </a:lnTo>
                  <a:cubicBezTo>
                    <a:pt x="0" y="850"/>
                    <a:pt x="186" y="1077"/>
                    <a:pt x="436" y="1140"/>
                  </a:cubicBezTo>
                  <a:lnTo>
                    <a:pt x="436" y="1140"/>
                  </a:lnTo>
                  <a:cubicBezTo>
                    <a:pt x="482" y="1153"/>
                    <a:pt x="530" y="1159"/>
                    <a:pt x="579" y="1159"/>
                  </a:cubicBezTo>
                  <a:lnTo>
                    <a:pt x="579" y="1159"/>
                  </a:lnTo>
                  <a:cubicBezTo>
                    <a:pt x="628" y="1159"/>
                    <a:pt x="675" y="1153"/>
                    <a:pt x="722" y="1140"/>
                  </a:cubicBezTo>
                  <a:lnTo>
                    <a:pt x="722" y="1140"/>
                  </a:lnTo>
                  <a:cubicBezTo>
                    <a:pt x="972" y="1077"/>
                    <a:pt x="1158" y="850"/>
                    <a:pt x="1158" y="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FF38250-2FBC-4306-B9AC-9245B4E750C5}"/>
              </a:ext>
            </a:extLst>
          </p:cNvPr>
          <p:cNvGrpSpPr/>
          <p:nvPr/>
        </p:nvGrpSpPr>
        <p:grpSpPr>
          <a:xfrm>
            <a:off x="19228041" y="9040767"/>
            <a:ext cx="3277374" cy="2385651"/>
            <a:chOff x="19228041" y="9040767"/>
            <a:chExt cx="3277374" cy="2385651"/>
          </a:xfrm>
        </p:grpSpPr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825ED0FD-1841-4192-9E62-0FBEF5A33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8041" y="9040767"/>
              <a:ext cx="3277374" cy="2385651"/>
            </a:xfrm>
            <a:custGeom>
              <a:avLst/>
              <a:gdLst>
                <a:gd name="T0" fmla="*/ 3732 w 3742"/>
                <a:gd name="T1" fmla="*/ 1253 h 2726"/>
                <a:gd name="T2" fmla="*/ 3709 w 3742"/>
                <a:gd name="T3" fmla="*/ 1369 h 2726"/>
                <a:gd name="T4" fmla="*/ 3693 w 3742"/>
                <a:gd name="T5" fmla="*/ 1420 h 2726"/>
                <a:gd name="T6" fmla="*/ 3667 w 3742"/>
                <a:gd name="T7" fmla="*/ 1481 h 2726"/>
                <a:gd name="T8" fmla="*/ 3659 w 3742"/>
                <a:gd name="T9" fmla="*/ 1497 h 2726"/>
                <a:gd name="T10" fmla="*/ 3624 w 3742"/>
                <a:gd name="T11" fmla="*/ 1558 h 2726"/>
                <a:gd name="T12" fmla="*/ 3593 w 3742"/>
                <a:gd name="T13" fmla="*/ 1605 h 2726"/>
                <a:gd name="T14" fmla="*/ 3543 w 3742"/>
                <a:gd name="T15" fmla="*/ 1668 h 2726"/>
                <a:gd name="T16" fmla="*/ 3443 w 3742"/>
                <a:gd name="T17" fmla="*/ 1771 h 2726"/>
                <a:gd name="T18" fmla="*/ 3402 w 3742"/>
                <a:gd name="T19" fmla="*/ 1806 h 2726"/>
                <a:gd name="T20" fmla="*/ 3332 w 3742"/>
                <a:gd name="T21" fmla="*/ 1860 h 2726"/>
                <a:gd name="T22" fmla="*/ 3317 w 3742"/>
                <a:gd name="T23" fmla="*/ 1872 h 2726"/>
                <a:gd name="T24" fmla="*/ 3238 w 3742"/>
                <a:gd name="T25" fmla="*/ 1924 h 2726"/>
                <a:gd name="T26" fmla="*/ 3151 w 3742"/>
                <a:gd name="T27" fmla="*/ 1974 h 2726"/>
                <a:gd name="T28" fmla="*/ 3041 w 3742"/>
                <a:gd name="T29" fmla="*/ 2030 h 2726"/>
                <a:gd name="T30" fmla="*/ 2832 w 3742"/>
                <a:gd name="T31" fmla="*/ 2114 h 2726"/>
                <a:gd name="T32" fmla="*/ 2783 w 3742"/>
                <a:gd name="T33" fmla="*/ 2131 h 2726"/>
                <a:gd name="T34" fmla="*/ 2653 w 3742"/>
                <a:gd name="T35" fmla="*/ 2169 h 2726"/>
                <a:gd name="T36" fmla="*/ 2571 w 3742"/>
                <a:gd name="T37" fmla="*/ 2189 h 2726"/>
                <a:gd name="T38" fmla="*/ 2440 w 3742"/>
                <a:gd name="T39" fmla="*/ 2217 h 2726"/>
                <a:gd name="T40" fmla="*/ 2309 w 3742"/>
                <a:gd name="T41" fmla="*/ 2238 h 2726"/>
                <a:gd name="T42" fmla="*/ 2142 w 3742"/>
                <a:gd name="T43" fmla="*/ 2256 h 2726"/>
                <a:gd name="T44" fmla="*/ 1883 w 3742"/>
                <a:gd name="T45" fmla="*/ 2268 h 2726"/>
                <a:gd name="T46" fmla="*/ 1720 w 3742"/>
                <a:gd name="T47" fmla="*/ 2264 h 2726"/>
                <a:gd name="T48" fmla="*/ 1339 w 3742"/>
                <a:gd name="T49" fmla="*/ 2223 h 2726"/>
                <a:gd name="T50" fmla="*/ 1275 w 3742"/>
                <a:gd name="T51" fmla="*/ 2210 h 2726"/>
                <a:gd name="T52" fmla="*/ 1142 w 3742"/>
                <a:gd name="T53" fmla="*/ 2181 h 2726"/>
                <a:gd name="T54" fmla="*/ 678 w 3742"/>
                <a:gd name="T55" fmla="*/ 2017 h 2726"/>
                <a:gd name="T56" fmla="*/ 2 w 3742"/>
                <a:gd name="T57" fmla="*/ 1181 h 2726"/>
                <a:gd name="T58" fmla="*/ 686 w 3742"/>
                <a:gd name="T59" fmla="*/ 2478 h 2726"/>
                <a:gd name="T60" fmla="*/ 869 w 3742"/>
                <a:gd name="T61" fmla="*/ 2555 h 2726"/>
                <a:gd name="T62" fmla="*/ 1047 w 3742"/>
                <a:gd name="T63" fmla="*/ 2613 h 2726"/>
                <a:gd name="T64" fmla="*/ 1155 w 3742"/>
                <a:gd name="T65" fmla="*/ 2642 h 2726"/>
                <a:gd name="T66" fmla="*/ 1275 w 3742"/>
                <a:gd name="T67" fmla="*/ 2668 h 2726"/>
                <a:gd name="T68" fmla="*/ 1417 w 3742"/>
                <a:gd name="T69" fmla="*/ 2692 h 2726"/>
                <a:gd name="T70" fmla="*/ 1533 w 3742"/>
                <a:gd name="T71" fmla="*/ 2706 h 2726"/>
                <a:gd name="T72" fmla="*/ 1652 w 3742"/>
                <a:gd name="T73" fmla="*/ 2717 h 2726"/>
                <a:gd name="T74" fmla="*/ 1789 w 3742"/>
                <a:gd name="T75" fmla="*/ 2724 h 2726"/>
                <a:gd name="T76" fmla="*/ 1902 w 3742"/>
                <a:gd name="T77" fmla="*/ 2725 h 2726"/>
                <a:gd name="T78" fmla="*/ 2025 w 3742"/>
                <a:gd name="T79" fmla="*/ 2721 h 2726"/>
                <a:gd name="T80" fmla="*/ 2189 w 3742"/>
                <a:gd name="T81" fmla="*/ 2709 h 2726"/>
                <a:gd name="T82" fmla="*/ 2314 w 3742"/>
                <a:gd name="T83" fmla="*/ 2694 h 2726"/>
                <a:gd name="T84" fmla="*/ 2462 w 3742"/>
                <a:gd name="T85" fmla="*/ 2670 h 2726"/>
                <a:gd name="T86" fmla="*/ 2595 w 3742"/>
                <a:gd name="T87" fmla="*/ 2641 h 2726"/>
                <a:gd name="T88" fmla="*/ 2730 w 3742"/>
                <a:gd name="T89" fmla="*/ 2604 h 2726"/>
                <a:gd name="T90" fmla="*/ 2846 w 3742"/>
                <a:gd name="T91" fmla="*/ 2566 h 2726"/>
                <a:gd name="T92" fmla="*/ 3002 w 3742"/>
                <a:gd name="T93" fmla="*/ 2504 h 2726"/>
                <a:gd name="T94" fmla="*/ 3149 w 3742"/>
                <a:gd name="T95" fmla="*/ 2431 h 2726"/>
                <a:gd name="T96" fmla="*/ 3269 w 3742"/>
                <a:gd name="T97" fmla="*/ 2360 h 2726"/>
                <a:gd name="T98" fmla="*/ 3360 w 3742"/>
                <a:gd name="T99" fmla="*/ 2295 h 2726"/>
                <a:gd name="T100" fmla="*/ 3441 w 3742"/>
                <a:gd name="T101" fmla="*/ 2229 h 2726"/>
                <a:gd name="T102" fmla="*/ 3517 w 3742"/>
                <a:gd name="T103" fmla="*/ 2155 h 2726"/>
                <a:gd name="T104" fmla="*/ 3584 w 3742"/>
                <a:gd name="T105" fmla="*/ 2072 h 2726"/>
                <a:gd name="T106" fmla="*/ 3637 w 3742"/>
                <a:gd name="T107" fmla="*/ 1991 h 2726"/>
                <a:gd name="T108" fmla="*/ 3670 w 3742"/>
                <a:gd name="T109" fmla="*/ 1930 h 2726"/>
                <a:gd name="T110" fmla="*/ 3700 w 3742"/>
                <a:gd name="T111" fmla="*/ 1852 h 2726"/>
                <a:gd name="T112" fmla="*/ 3721 w 3742"/>
                <a:gd name="T113" fmla="*/ 1774 h 2726"/>
                <a:gd name="T114" fmla="*/ 3731 w 3742"/>
                <a:gd name="T115" fmla="*/ 1710 h 2726"/>
                <a:gd name="T116" fmla="*/ 3736 w 3742"/>
                <a:gd name="T117" fmla="*/ 120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42" h="2726">
                  <a:moveTo>
                    <a:pt x="3734" y="1227"/>
                  </a:moveTo>
                  <a:lnTo>
                    <a:pt x="3734" y="1227"/>
                  </a:lnTo>
                  <a:lnTo>
                    <a:pt x="3734" y="1228"/>
                  </a:ln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5"/>
                    <a:pt x="3734" y="1226"/>
                    <a:pt x="3734" y="1227"/>
                  </a:cubicBezTo>
                  <a:close/>
                  <a:moveTo>
                    <a:pt x="3732" y="1253"/>
                  </a:moveTo>
                  <a:lnTo>
                    <a:pt x="3732" y="1253"/>
                  </a:lnTo>
                  <a:lnTo>
                    <a:pt x="3732" y="1254"/>
                  </a:lnTo>
                  <a:lnTo>
                    <a:pt x="3732" y="1254"/>
                  </a:lnTo>
                  <a:cubicBezTo>
                    <a:pt x="3732" y="1253"/>
                    <a:pt x="3732" y="1252"/>
                    <a:pt x="3732" y="1252"/>
                  </a:cubicBezTo>
                  <a:lnTo>
                    <a:pt x="3732" y="1253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lnTo>
                    <a:pt x="3729" y="1280"/>
                  </a:lnTo>
                  <a:lnTo>
                    <a:pt x="3729" y="1280"/>
                  </a:lnTo>
                  <a:cubicBezTo>
                    <a:pt x="3729" y="1279"/>
                    <a:pt x="3729" y="1279"/>
                    <a:pt x="3729" y="1279"/>
                  </a:cubicBezTo>
                  <a:lnTo>
                    <a:pt x="3729" y="1279"/>
                  </a:lnTo>
                  <a:cubicBezTo>
                    <a:pt x="3729" y="1279"/>
                    <a:pt x="3729" y="1279"/>
                    <a:pt x="3729" y="1280"/>
                  </a:cubicBezTo>
                  <a:close/>
                  <a:moveTo>
                    <a:pt x="3709" y="1369"/>
                  </a:moveTo>
                  <a:lnTo>
                    <a:pt x="3709" y="1369"/>
                  </a:lnTo>
                  <a:cubicBezTo>
                    <a:pt x="3709" y="1372"/>
                    <a:pt x="3709" y="1374"/>
                    <a:pt x="3708" y="1376"/>
                  </a:cubicBezTo>
                  <a:lnTo>
                    <a:pt x="3708" y="1376"/>
                  </a:lnTo>
                  <a:cubicBezTo>
                    <a:pt x="3709" y="1374"/>
                    <a:pt x="3709" y="1371"/>
                    <a:pt x="3709" y="1369"/>
                  </a:cubicBezTo>
                  <a:close/>
                  <a:moveTo>
                    <a:pt x="3702" y="1396"/>
                  </a:moveTo>
                  <a:lnTo>
                    <a:pt x="3702" y="1396"/>
                  </a:lnTo>
                  <a:cubicBezTo>
                    <a:pt x="3701" y="1398"/>
                    <a:pt x="3700" y="1401"/>
                    <a:pt x="3698" y="1403"/>
                  </a:cubicBezTo>
                  <a:lnTo>
                    <a:pt x="3698" y="1403"/>
                  </a:lnTo>
                  <a:cubicBezTo>
                    <a:pt x="3700" y="1401"/>
                    <a:pt x="3701" y="1398"/>
                    <a:pt x="3702" y="1395"/>
                  </a:cubicBezTo>
                  <a:lnTo>
                    <a:pt x="3702" y="1395"/>
                  </a:lnTo>
                  <a:lnTo>
                    <a:pt x="3702" y="1396"/>
                  </a:lnTo>
                  <a:close/>
                  <a:moveTo>
                    <a:pt x="3692" y="1421"/>
                  </a:moveTo>
                  <a:lnTo>
                    <a:pt x="3692" y="1421"/>
                  </a:lnTo>
                  <a:cubicBezTo>
                    <a:pt x="3691" y="1424"/>
                    <a:pt x="3691" y="1426"/>
                    <a:pt x="3690" y="1429"/>
                  </a:cubicBezTo>
                  <a:lnTo>
                    <a:pt x="3690" y="1429"/>
                  </a:lnTo>
                  <a:cubicBezTo>
                    <a:pt x="3691" y="1426"/>
                    <a:pt x="3692" y="1424"/>
                    <a:pt x="3693" y="1420"/>
                  </a:cubicBezTo>
                  <a:lnTo>
                    <a:pt x="3693" y="1420"/>
                  </a:lnTo>
                  <a:cubicBezTo>
                    <a:pt x="3693" y="1421"/>
                    <a:pt x="3693" y="1421"/>
                    <a:pt x="3692" y="1421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1" y="1450"/>
                    <a:pt x="3679" y="1453"/>
                    <a:pt x="3678" y="1457"/>
                  </a:cubicBezTo>
                  <a:lnTo>
                    <a:pt x="3678" y="1457"/>
                  </a:lnTo>
                  <a:cubicBezTo>
                    <a:pt x="3680" y="1452"/>
                    <a:pt x="3682" y="1449"/>
                    <a:pt x="3683" y="1445"/>
                  </a:cubicBezTo>
                  <a:lnTo>
                    <a:pt x="3683" y="1445"/>
                  </a:lnTo>
                  <a:cubicBezTo>
                    <a:pt x="3683" y="1446"/>
                    <a:pt x="3683" y="1447"/>
                    <a:pt x="3682" y="1447"/>
                  </a:cubicBezTo>
                  <a:close/>
                  <a:moveTo>
                    <a:pt x="3670" y="1473"/>
                  </a:moveTo>
                  <a:lnTo>
                    <a:pt x="3670" y="1473"/>
                  </a:lnTo>
                  <a:cubicBezTo>
                    <a:pt x="3670" y="1476"/>
                    <a:pt x="3668" y="1478"/>
                    <a:pt x="3667" y="1481"/>
                  </a:cubicBezTo>
                  <a:lnTo>
                    <a:pt x="3667" y="1481"/>
                  </a:lnTo>
                  <a:cubicBezTo>
                    <a:pt x="3666" y="1482"/>
                    <a:pt x="3666" y="1482"/>
                    <a:pt x="3666" y="1483"/>
                  </a:cubicBezTo>
                  <a:lnTo>
                    <a:pt x="3666" y="1483"/>
                  </a:lnTo>
                  <a:cubicBezTo>
                    <a:pt x="3668" y="1479"/>
                    <a:pt x="3670" y="1475"/>
                    <a:pt x="3671" y="1471"/>
                  </a:cubicBezTo>
                  <a:lnTo>
                    <a:pt x="3671" y="1471"/>
                  </a:lnTo>
                  <a:cubicBezTo>
                    <a:pt x="3671" y="1472"/>
                    <a:pt x="3671" y="1472"/>
                    <a:pt x="3670" y="1473"/>
                  </a:cubicBezTo>
                  <a:close/>
                  <a:moveTo>
                    <a:pt x="3658" y="1499"/>
                  </a:moveTo>
                  <a:lnTo>
                    <a:pt x="3658" y="1499"/>
                  </a:lnTo>
                  <a:cubicBezTo>
                    <a:pt x="3656" y="1502"/>
                    <a:pt x="3655" y="1505"/>
                    <a:pt x="3653" y="1509"/>
                  </a:cubicBezTo>
                  <a:lnTo>
                    <a:pt x="3653" y="1509"/>
                  </a:lnTo>
                  <a:cubicBezTo>
                    <a:pt x="3655" y="1505"/>
                    <a:pt x="3656" y="1501"/>
                    <a:pt x="3659" y="1497"/>
                  </a:cubicBezTo>
                  <a:lnTo>
                    <a:pt x="3659" y="1497"/>
                  </a:lnTo>
                  <a:cubicBezTo>
                    <a:pt x="3658" y="1497"/>
                    <a:pt x="3658" y="1498"/>
                    <a:pt x="3658" y="1499"/>
                  </a:cubicBezTo>
                  <a:close/>
                  <a:moveTo>
                    <a:pt x="3644" y="1524"/>
                  </a:moveTo>
                  <a:lnTo>
                    <a:pt x="3644" y="1524"/>
                  </a:lnTo>
                  <a:cubicBezTo>
                    <a:pt x="3642" y="1527"/>
                    <a:pt x="3641" y="1531"/>
                    <a:pt x="3639" y="1533"/>
                  </a:cubicBezTo>
                  <a:lnTo>
                    <a:pt x="3639" y="1533"/>
                  </a:lnTo>
                  <a:cubicBezTo>
                    <a:pt x="3641" y="1530"/>
                    <a:pt x="3644" y="1526"/>
                    <a:pt x="3645" y="1523"/>
                  </a:cubicBezTo>
                  <a:lnTo>
                    <a:pt x="3645" y="1523"/>
                  </a:lnTo>
                  <a:cubicBezTo>
                    <a:pt x="3645" y="1524"/>
                    <a:pt x="3644" y="1524"/>
                    <a:pt x="3644" y="1524"/>
                  </a:cubicBezTo>
                  <a:close/>
                  <a:moveTo>
                    <a:pt x="3629" y="1551"/>
                  </a:moveTo>
                  <a:lnTo>
                    <a:pt x="3629" y="1551"/>
                  </a:lnTo>
                  <a:cubicBezTo>
                    <a:pt x="3627" y="1553"/>
                    <a:pt x="3625" y="1556"/>
                    <a:pt x="3624" y="1558"/>
                  </a:cubicBezTo>
                  <a:lnTo>
                    <a:pt x="3624" y="1558"/>
                  </a:lnTo>
                  <a:cubicBezTo>
                    <a:pt x="3626" y="1556"/>
                    <a:pt x="3628" y="1552"/>
                    <a:pt x="3630" y="1549"/>
                  </a:cubicBezTo>
                  <a:lnTo>
                    <a:pt x="3630" y="1549"/>
                  </a:lnTo>
                  <a:cubicBezTo>
                    <a:pt x="3629" y="1551"/>
                    <a:pt x="3629" y="1551"/>
                    <a:pt x="3629" y="1551"/>
                  </a:cubicBezTo>
                  <a:close/>
                  <a:moveTo>
                    <a:pt x="3611" y="1577"/>
                  </a:moveTo>
                  <a:lnTo>
                    <a:pt x="3611" y="1577"/>
                  </a:lnTo>
                  <a:cubicBezTo>
                    <a:pt x="3610" y="1579"/>
                    <a:pt x="3610" y="1581"/>
                    <a:pt x="3609" y="1583"/>
                  </a:cubicBezTo>
                  <a:lnTo>
                    <a:pt x="3609" y="1583"/>
                  </a:lnTo>
                  <a:cubicBezTo>
                    <a:pt x="3610" y="1581"/>
                    <a:pt x="3611" y="1578"/>
                    <a:pt x="3612" y="1577"/>
                  </a:cubicBezTo>
                  <a:lnTo>
                    <a:pt x="3612" y="1577"/>
                  </a:lnTo>
                  <a:cubicBezTo>
                    <a:pt x="3612" y="1577"/>
                    <a:pt x="3612" y="1577"/>
                    <a:pt x="3611" y="1577"/>
                  </a:cubicBezTo>
                  <a:close/>
                  <a:moveTo>
                    <a:pt x="3593" y="1605"/>
                  </a:moveTo>
                  <a:lnTo>
                    <a:pt x="3593" y="1605"/>
                  </a:lnTo>
                  <a:cubicBezTo>
                    <a:pt x="3593" y="1605"/>
                    <a:pt x="3592" y="1606"/>
                    <a:pt x="3591" y="1607"/>
                  </a:cubicBezTo>
                  <a:lnTo>
                    <a:pt x="3591" y="1607"/>
                  </a:lnTo>
                  <a:cubicBezTo>
                    <a:pt x="3592" y="1605"/>
                    <a:pt x="3593" y="1605"/>
                    <a:pt x="3594" y="1604"/>
                  </a:cubicBezTo>
                  <a:lnTo>
                    <a:pt x="3594" y="1604"/>
                  </a:lnTo>
                  <a:cubicBezTo>
                    <a:pt x="3594" y="1604"/>
                    <a:pt x="3594" y="1604"/>
                    <a:pt x="3593" y="1605"/>
                  </a:cubicBez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0" y="1672"/>
                    <a:pt x="3539" y="1673"/>
                  </a:cubicBezTo>
                  <a:lnTo>
                    <a:pt x="3539" y="1673"/>
                  </a:lnTo>
                  <a:cubicBezTo>
                    <a:pt x="3538" y="1674"/>
                    <a:pt x="3538" y="1674"/>
                    <a:pt x="3537" y="1675"/>
                  </a:cubicBezTo>
                  <a:lnTo>
                    <a:pt x="3537" y="1675"/>
                  </a:lnTo>
                  <a:cubicBezTo>
                    <a:pt x="3539" y="1672"/>
                    <a:pt x="3542" y="1671"/>
                    <a:pt x="3543" y="1668"/>
                  </a:cubicBezTo>
                  <a:lnTo>
                    <a:pt x="3543" y="1668"/>
                  </a:lnTo>
                  <a:lnTo>
                    <a:pt x="3543" y="1669"/>
                  </a:lnTo>
                  <a:close/>
                  <a:moveTo>
                    <a:pt x="3517" y="1697"/>
                  </a:moveTo>
                  <a:lnTo>
                    <a:pt x="3517" y="1697"/>
                  </a:lnTo>
                  <a:cubicBezTo>
                    <a:pt x="3515" y="1698"/>
                    <a:pt x="3515" y="1700"/>
                    <a:pt x="3513" y="1702"/>
                  </a:cubicBezTo>
                  <a:lnTo>
                    <a:pt x="3513" y="1702"/>
                  </a:lnTo>
                  <a:cubicBezTo>
                    <a:pt x="3515" y="1700"/>
                    <a:pt x="3517" y="1698"/>
                    <a:pt x="3518" y="1697"/>
                  </a:cubicBezTo>
                  <a:lnTo>
                    <a:pt x="3518" y="1697"/>
                  </a:lnTo>
                  <a:lnTo>
                    <a:pt x="3517" y="1697"/>
                  </a:lnTo>
                  <a:close/>
                  <a:moveTo>
                    <a:pt x="3454" y="1761"/>
                  </a:moveTo>
                  <a:lnTo>
                    <a:pt x="3454" y="1761"/>
                  </a:lnTo>
                  <a:cubicBezTo>
                    <a:pt x="3450" y="1764"/>
                    <a:pt x="3446" y="1768"/>
                    <a:pt x="3443" y="1771"/>
                  </a:cubicBezTo>
                  <a:lnTo>
                    <a:pt x="3443" y="1771"/>
                  </a:lnTo>
                  <a:cubicBezTo>
                    <a:pt x="3447" y="1767"/>
                    <a:pt x="3450" y="1764"/>
                    <a:pt x="3454" y="1761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4" y="1787"/>
                    <a:pt x="3421" y="1791"/>
                    <a:pt x="3417" y="1793"/>
                  </a:cubicBezTo>
                  <a:lnTo>
                    <a:pt x="3417" y="1793"/>
                  </a:lnTo>
                  <a:cubicBezTo>
                    <a:pt x="3421" y="1790"/>
                    <a:pt x="3425" y="1787"/>
                    <a:pt x="3429" y="1784"/>
                  </a:cubicBezTo>
                  <a:close/>
                  <a:moveTo>
                    <a:pt x="3401" y="1806"/>
                  </a:moveTo>
                  <a:lnTo>
                    <a:pt x="3401" y="1806"/>
                  </a:lnTo>
                  <a:cubicBezTo>
                    <a:pt x="3398" y="1810"/>
                    <a:pt x="3394" y="1813"/>
                    <a:pt x="3390" y="1816"/>
                  </a:cubicBezTo>
                  <a:lnTo>
                    <a:pt x="3390" y="1816"/>
                  </a:lnTo>
                  <a:cubicBezTo>
                    <a:pt x="3394" y="1813"/>
                    <a:pt x="3399" y="1809"/>
                    <a:pt x="3402" y="1806"/>
                  </a:cubicBezTo>
                  <a:lnTo>
                    <a:pt x="3402" y="1806"/>
                  </a:lnTo>
                  <a:cubicBezTo>
                    <a:pt x="3402" y="1806"/>
                    <a:pt x="3402" y="1806"/>
                    <a:pt x="3401" y="1806"/>
                  </a:cubicBezTo>
                  <a:close/>
                  <a:moveTo>
                    <a:pt x="3375" y="1828"/>
                  </a:moveTo>
                  <a:lnTo>
                    <a:pt x="3375" y="1828"/>
                  </a:lnTo>
                  <a:cubicBezTo>
                    <a:pt x="3370" y="1831"/>
                    <a:pt x="3366" y="1835"/>
                    <a:pt x="3362" y="1838"/>
                  </a:cubicBezTo>
                  <a:lnTo>
                    <a:pt x="3362" y="1838"/>
                  </a:lnTo>
                  <a:cubicBezTo>
                    <a:pt x="3367" y="1835"/>
                    <a:pt x="3371" y="1831"/>
                    <a:pt x="3376" y="1828"/>
                  </a:cubicBezTo>
                  <a:lnTo>
                    <a:pt x="3376" y="1828"/>
                  </a:lnTo>
                  <a:cubicBezTo>
                    <a:pt x="3375" y="1828"/>
                    <a:pt x="3375" y="1828"/>
                    <a:pt x="3375" y="1828"/>
                  </a:cubicBezTo>
                  <a:close/>
                  <a:moveTo>
                    <a:pt x="3346" y="1851"/>
                  </a:moveTo>
                  <a:lnTo>
                    <a:pt x="3346" y="1851"/>
                  </a:lnTo>
                  <a:cubicBezTo>
                    <a:pt x="3341" y="1853"/>
                    <a:pt x="3337" y="1857"/>
                    <a:pt x="3332" y="1860"/>
                  </a:cubicBezTo>
                  <a:lnTo>
                    <a:pt x="3332" y="1860"/>
                  </a:lnTo>
                  <a:lnTo>
                    <a:pt x="3332" y="1860"/>
                  </a:lnTo>
                  <a:lnTo>
                    <a:pt x="3332" y="1860"/>
                  </a:lnTo>
                  <a:cubicBezTo>
                    <a:pt x="3337" y="1857"/>
                    <a:pt x="3341" y="1853"/>
                    <a:pt x="3347" y="1850"/>
                  </a:cubicBezTo>
                  <a:lnTo>
                    <a:pt x="3347" y="1850"/>
                  </a:lnTo>
                  <a:cubicBezTo>
                    <a:pt x="3346" y="1850"/>
                    <a:pt x="3346" y="1850"/>
                    <a:pt x="3346" y="1851"/>
                  </a:cubicBezTo>
                  <a:close/>
                  <a:moveTo>
                    <a:pt x="3316" y="1872"/>
                  </a:moveTo>
                  <a:lnTo>
                    <a:pt x="3316" y="1872"/>
                  </a:lnTo>
                  <a:cubicBezTo>
                    <a:pt x="3312" y="1875"/>
                    <a:pt x="3308" y="1878"/>
                    <a:pt x="3303" y="1881"/>
                  </a:cubicBezTo>
                  <a:lnTo>
                    <a:pt x="3303" y="1881"/>
                  </a:lnTo>
                  <a:cubicBezTo>
                    <a:pt x="3308" y="1878"/>
                    <a:pt x="3312" y="1875"/>
                    <a:pt x="3317" y="1872"/>
                  </a:cubicBezTo>
                  <a:lnTo>
                    <a:pt x="3317" y="1872"/>
                  </a:lnTo>
                  <a:cubicBezTo>
                    <a:pt x="3316" y="1872"/>
                    <a:pt x="3316" y="1872"/>
                    <a:pt x="3316" y="1872"/>
                  </a:cubicBezTo>
                  <a:close/>
                  <a:moveTo>
                    <a:pt x="3286" y="1894"/>
                  </a:moveTo>
                  <a:lnTo>
                    <a:pt x="3286" y="1894"/>
                  </a:lnTo>
                  <a:cubicBezTo>
                    <a:pt x="3281" y="1896"/>
                    <a:pt x="3276" y="1899"/>
                    <a:pt x="3271" y="1903"/>
                  </a:cubicBezTo>
                  <a:lnTo>
                    <a:pt x="3271" y="1903"/>
                  </a:lnTo>
                  <a:cubicBezTo>
                    <a:pt x="3276" y="1899"/>
                    <a:pt x="3281" y="1896"/>
                    <a:pt x="3286" y="1892"/>
                  </a:cubicBezTo>
                  <a:lnTo>
                    <a:pt x="3286" y="1892"/>
                  </a:lnTo>
                  <a:cubicBezTo>
                    <a:pt x="3286" y="1892"/>
                    <a:pt x="3286" y="1892"/>
                    <a:pt x="3286" y="1894"/>
                  </a:cubicBezTo>
                  <a:close/>
                  <a:moveTo>
                    <a:pt x="3253" y="1913"/>
                  </a:moveTo>
                  <a:lnTo>
                    <a:pt x="3253" y="1913"/>
                  </a:lnTo>
                  <a:cubicBezTo>
                    <a:pt x="3249" y="1917"/>
                    <a:pt x="3243" y="1920"/>
                    <a:pt x="3238" y="1924"/>
                  </a:cubicBezTo>
                  <a:lnTo>
                    <a:pt x="3238" y="1924"/>
                  </a:lnTo>
                  <a:lnTo>
                    <a:pt x="3238" y="1924"/>
                  </a:lnTo>
                  <a:lnTo>
                    <a:pt x="3238" y="1924"/>
                  </a:lnTo>
                  <a:cubicBezTo>
                    <a:pt x="3244" y="1920"/>
                    <a:pt x="3249" y="1917"/>
                    <a:pt x="3254" y="1913"/>
                  </a:cubicBezTo>
                  <a:lnTo>
                    <a:pt x="3254" y="1913"/>
                  </a:lnTo>
                  <a:lnTo>
                    <a:pt x="3253" y="1913"/>
                  </a:lnTo>
                  <a:close/>
                  <a:moveTo>
                    <a:pt x="3221" y="1934"/>
                  </a:moveTo>
                  <a:lnTo>
                    <a:pt x="3221" y="1934"/>
                  </a:lnTo>
                  <a:cubicBezTo>
                    <a:pt x="3214" y="1939"/>
                    <a:pt x="3206" y="1944"/>
                    <a:pt x="3198" y="1948"/>
                  </a:cubicBezTo>
                  <a:lnTo>
                    <a:pt x="3198" y="1948"/>
                  </a:lnTo>
                  <a:cubicBezTo>
                    <a:pt x="3206" y="1944"/>
                    <a:pt x="3214" y="1939"/>
                    <a:pt x="3221" y="1934"/>
                  </a:cubicBezTo>
                  <a:close/>
                  <a:moveTo>
                    <a:pt x="3151" y="1974"/>
                  </a:moveTo>
                  <a:lnTo>
                    <a:pt x="3151" y="1974"/>
                  </a:lnTo>
                  <a:cubicBezTo>
                    <a:pt x="3147" y="1977"/>
                    <a:pt x="3142" y="1980"/>
                    <a:pt x="3139" y="1981"/>
                  </a:cubicBezTo>
                  <a:lnTo>
                    <a:pt x="3139" y="1981"/>
                  </a:lnTo>
                  <a:lnTo>
                    <a:pt x="3139" y="1981"/>
                  </a:lnTo>
                  <a:lnTo>
                    <a:pt x="3139" y="1981"/>
                  </a:lnTo>
                  <a:cubicBezTo>
                    <a:pt x="3142" y="1980"/>
                    <a:pt x="3147" y="1977"/>
                    <a:pt x="3151" y="1974"/>
                  </a:cubicBezTo>
                  <a:close/>
                  <a:moveTo>
                    <a:pt x="3105" y="1999"/>
                  </a:moveTo>
                  <a:lnTo>
                    <a:pt x="3105" y="1999"/>
                  </a:lnTo>
                  <a:cubicBezTo>
                    <a:pt x="3101" y="2000"/>
                    <a:pt x="3097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7" y="2003"/>
                    <a:pt x="3101" y="2000"/>
                    <a:pt x="3105" y="1999"/>
                  </a:cubicBezTo>
                  <a:close/>
                  <a:moveTo>
                    <a:pt x="3041" y="2030"/>
                  </a:moveTo>
                  <a:lnTo>
                    <a:pt x="3041" y="2030"/>
                  </a:lnTo>
                  <a:lnTo>
                    <a:pt x="3041" y="2030"/>
                  </a:lnTo>
                  <a:lnTo>
                    <a:pt x="3041" y="2030"/>
                  </a:lnTo>
                  <a:lnTo>
                    <a:pt x="3042" y="2030"/>
                  </a:lnTo>
                  <a:lnTo>
                    <a:pt x="3042" y="2030"/>
                  </a:lnTo>
                  <a:lnTo>
                    <a:pt x="3041" y="2030"/>
                  </a:lnTo>
                  <a:close/>
                  <a:moveTo>
                    <a:pt x="2952" y="2069"/>
                  </a:moveTo>
                  <a:lnTo>
                    <a:pt x="2952" y="2069"/>
                  </a:lnTo>
                  <a:cubicBezTo>
                    <a:pt x="2950" y="2070"/>
                    <a:pt x="2948" y="2071"/>
                    <a:pt x="2945" y="2072"/>
                  </a:cubicBezTo>
                  <a:lnTo>
                    <a:pt x="2945" y="2072"/>
                  </a:lnTo>
                  <a:cubicBezTo>
                    <a:pt x="2948" y="2071"/>
                    <a:pt x="2950" y="2070"/>
                    <a:pt x="2952" y="2069"/>
                  </a:cubicBezTo>
                  <a:close/>
                  <a:moveTo>
                    <a:pt x="2832" y="2114"/>
                  </a:moveTo>
                  <a:lnTo>
                    <a:pt x="2832" y="2114"/>
                  </a:lnTo>
                  <a:lnTo>
                    <a:pt x="2832" y="2114"/>
                  </a:lnTo>
                  <a:lnTo>
                    <a:pt x="2832" y="2114"/>
                  </a:lnTo>
                  <a:cubicBezTo>
                    <a:pt x="2836" y="2114"/>
                    <a:pt x="2839" y="2112"/>
                    <a:pt x="2842" y="2111"/>
                  </a:cubicBezTo>
                  <a:lnTo>
                    <a:pt x="2842" y="2111"/>
                  </a:lnTo>
                  <a:cubicBezTo>
                    <a:pt x="2839" y="2112"/>
                    <a:pt x="2836" y="2114"/>
                    <a:pt x="2832" y="2114"/>
                  </a:cubicBezTo>
                  <a:close/>
                  <a:moveTo>
                    <a:pt x="2783" y="2131"/>
                  </a:moveTo>
                  <a:lnTo>
                    <a:pt x="2783" y="2131"/>
                  </a:lnTo>
                  <a:lnTo>
                    <a:pt x="2783" y="2131"/>
                  </a:lnTo>
                  <a:cubicBezTo>
                    <a:pt x="2784" y="2131"/>
                    <a:pt x="2786" y="2130"/>
                    <a:pt x="2786" y="2130"/>
                  </a:cubicBezTo>
                  <a:lnTo>
                    <a:pt x="2786" y="2130"/>
                  </a:lnTo>
                  <a:cubicBezTo>
                    <a:pt x="2786" y="2130"/>
                    <a:pt x="2784" y="2131"/>
                    <a:pt x="2783" y="2131"/>
                  </a:cubicBezTo>
                  <a:close/>
                  <a:moveTo>
                    <a:pt x="2742" y="2144"/>
                  </a:moveTo>
                  <a:lnTo>
                    <a:pt x="2742" y="2144"/>
                  </a:lnTo>
                  <a:cubicBezTo>
                    <a:pt x="2738" y="2145"/>
                    <a:pt x="2735" y="2146"/>
                    <a:pt x="2732" y="2147"/>
                  </a:cubicBezTo>
                  <a:lnTo>
                    <a:pt x="2732" y="2147"/>
                  </a:lnTo>
                  <a:cubicBezTo>
                    <a:pt x="2731" y="2147"/>
                    <a:pt x="2731" y="2147"/>
                    <a:pt x="2731" y="2148"/>
                  </a:cubicBezTo>
                  <a:lnTo>
                    <a:pt x="2731" y="2148"/>
                  </a:lnTo>
                  <a:cubicBezTo>
                    <a:pt x="2735" y="2146"/>
                    <a:pt x="2738" y="2145"/>
                    <a:pt x="2742" y="2144"/>
                  </a:cubicBezTo>
                  <a:close/>
                  <a:moveTo>
                    <a:pt x="2640" y="2173"/>
                  </a:moveTo>
                  <a:lnTo>
                    <a:pt x="2640" y="2173"/>
                  </a:lnTo>
                  <a:cubicBezTo>
                    <a:pt x="2640" y="2173"/>
                    <a:pt x="2640" y="2173"/>
                    <a:pt x="2639" y="2173"/>
                  </a:cubicBezTo>
                  <a:lnTo>
                    <a:pt x="2639" y="2173"/>
                  </a:lnTo>
                  <a:cubicBezTo>
                    <a:pt x="2645" y="2172"/>
                    <a:pt x="2649" y="2170"/>
                    <a:pt x="2653" y="2169"/>
                  </a:cubicBezTo>
                  <a:lnTo>
                    <a:pt x="2653" y="2169"/>
                  </a:lnTo>
                  <a:cubicBezTo>
                    <a:pt x="2649" y="2170"/>
                    <a:pt x="2645" y="2172"/>
                    <a:pt x="2640" y="2173"/>
                  </a:cubicBezTo>
                  <a:close/>
                  <a:moveTo>
                    <a:pt x="2615" y="2179"/>
                  </a:moveTo>
                  <a:lnTo>
                    <a:pt x="2615" y="2179"/>
                  </a:lnTo>
                  <a:cubicBezTo>
                    <a:pt x="2611" y="2180"/>
                    <a:pt x="2609" y="2181"/>
                    <a:pt x="2606" y="2181"/>
                  </a:cubicBezTo>
                  <a:lnTo>
                    <a:pt x="2606" y="2181"/>
                  </a:lnTo>
                  <a:cubicBezTo>
                    <a:pt x="2609" y="2181"/>
                    <a:pt x="2611" y="2180"/>
                    <a:pt x="2615" y="2179"/>
                  </a:cubicBezTo>
                  <a:close/>
                  <a:moveTo>
                    <a:pt x="2571" y="2189"/>
                  </a:moveTo>
                  <a:lnTo>
                    <a:pt x="2571" y="2189"/>
                  </a:lnTo>
                  <a:cubicBezTo>
                    <a:pt x="2569" y="2190"/>
                    <a:pt x="2566" y="2191"/>
                    <a:pt x="2564" y="2192"/>
                  </a:cubicBezTo>
                  <a:lnTo>
                    <a:pt x="2564" y="2192"/>
                  </a:lnTo>
                  <a:cubicBezTo>
                    <a:pt x="2566" y="2191"/>
                    <a:pt x="2569" y="2190"/>
                    <a:pt x="2571" y="2189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5" y="2200"/>
                    <a:pt x="2522" y="2201"/>
                    <a:pt x="2520" y="2202"/>
                  </a:cubicBezTo>
                  <a:lnTo>
                    <a:pt x="2520" y="2202"/>
                  </a:lnTo>
                  <a:cubicBezTo>
                    <a:pt x="2522" y="2201"/>
                    <a:pt x="2525" y="2200"/>
                    <a:pt x="2528" y="2200"/>
                  </a:cubicBezTo>
                  <a:close/>
                  <a:moveTo>
                    <a:pt x="2483" y="2209"/>
                  </a:moveTo>
                  <a:lnTo>
                    <a:pt x="2483" y="2209"/>
                  </a:lnTo>
                  <a:close/>
                  <a:moveTo>
                    <a:pt x="2422" y="2220"/>
                  </a:moveTo>
                  <a:lnTo>
                    <a:pt x="2422" y="2220"/>
                  </a:lnTo>
                  <a:lnTo>
                    <a:pt x="2422" y="2220"/>
                  </a:lnTo>
                  <a:lnTo>
                    <a:pt x="2422" y="2220"/>
                  </a:lnTo>
                  <a:cubicBezTo>
                    <a:pt x="2428" y="2219"/>
                    <a:pt x="2434" y="2218"/>
                    <a:pt x="2440" y="2217"/>
                  </a:cubicBezTo>
                  <a:lnTo>
                    <a:pt x="2440" y="2217"/>
                  </a:lnTo>
                  <a:cubicBezTo>
                    <a:pt x="2434" y="2218"/>
                    <a:pt x="2428" y="2219"/>
                    <a:pt x="2422" y="2220"/>
                  </a:cubicBezTo>
                  <a:close/>
                  <a:moveTo>
                    <a:pt x="2368" y="2229"/>
                  </a:moveTo>
                  <a:lnTo>
                    <a:pt x="2368" y="2229"/>
                  </a:lnTo>
                  <a:lnTo>
                    <a:pt x="2368" y="2229"/>
                  </a:lnTo>
                  <a:cubicBezTo>
                    <a:pt x="2372" y="2229"/>
                    <a:pt x="2376" y="2229"/>
                    <a:pt x="2380" y="2227"/>
                  </a:cubicBezTo>
                  <a:lnTo>
                    <a:pt x="2380" y="2227"/>
                  </a:lnTo>
                  <a:cubicBezTo>
                    <a:pt x="2376" y="2229"/>
                    <a:pt x="2372" y="2229"/>
                    <a:pt x="2368" y="2229"/>
                  </a:cubicBezTo>
                  <a:close/>
                  <a:moveTo>
                    <a:pt x="2316" y="2237"/>
                  </a:moveTo>
                  <a:lnTo>
                    <a:pt x="2316" y="2237"/>
                  </a:lnTo>
                  <a:cubicBezTo>
                    <a:pt x="2313" y="2237"/>
                    <a:pt x="2311" y="2238"/>
                    <a:pt x="2309" y="2238"/>
                  </a:cubicBezTo>
                  <a:lnTo>
                    <a:pt x="2309" y="2238"/>
                  </a:lnTo>
                  <a:cubicBezTo>
                    <a:pt x="2311" y="2238"/>
                    <a:pt x="2313" y="2237"/>
                    <a:pt x="2316" y="2237"/>
                  </a:cubicBezTo>
                  <a:close/>
                  <a:moveTo>
                    <a:pt x="2260" y="2244"/>
                  </a:moveTo>
                  <a:lnTo>
                    <a:pt x="2260" y="2244"/>
                  </a:lnTo>
                  <a:cubicBezTo>
                    <a:pt x="2256" y="2245"/>
                    <a:pt x="2250" y="2246"/>
                    <a:pt x="2245" y="2246"/>
                  </a:cubicBezTo>
                  <a:lnTo>
                    <a:pt x="2245" y="2246"/>
                  </a:lnTo>
                  <a:lnTo>
                    <a:pt x="2245" y="2246"/>
                  </a:lnTo>
                  <a:cubicBezTo>
                    <a:pt x="2250" y="2246"/>
                    <a:pt x="2256" y="2245"/>
                    <a:pt x="2260" y="2244"/>
                  </a:cubicBezTo>
                  <a:close/>
                  <a:moveTo>
                    <a:pt x="2142" y="2256"/>
                  </a:moveTo>
                  <a:lnTo>
                    <a:pt x="2142" y="2256"/>
                  </a:lnTo>
                  <a:cubicBezTo>
                    <a:pt x="2140" y="2256"/>
                    <a:pt x="2138" y="2257"/>
                    <a:pt x="2136" y="2257"/>
                  </a:cubicBezTo>
                  <a:lnTo>
                    <a:pt x="2136" y="2257"/>
                  </a:lnTo>
                  <a:cubicBezTo>
                    <a:pt x="2138" y="2257"/>
                    <a:pt x="2140" y="2256"/>
                    <a:pt x="2142" y="2256"/>
                  </a:cubicBezTo>
                  <a:close/>
                  <a:moveTo>
                    <a:pt x="2094" y="2260"/>
                  </a:moveTo>
                  <a:lnTo>
                    <a:pt x="2094" y="2260"/>
                  </a:lnTo>
                  <a:cubicBezTo>
                    <a:pt x="2089" y="2261"/>
                    <a:pt x="2086" y="2261"/>
                    <a:pt x="2081" y="2261"/>
                  </a:cubicBezTo>
                  <a:lnTo>
                    <a:pt x="2081" y="2261"/>
                  </a:lnTo>
                  <a:cubicBezTo>
                    <a:pt x="2086" y="2261"/>
                    <a:pt x="2089" y="2261"/>
                    <a:pt x="2094" y="2260"/>
                  </a:cubicBezTo>
                  <a:close/>
                  <a:moveTo>
                    <a:pt x="1950" y="2267"/>
                  </a:moveTo>
                  <a:lnTo>
                    <a:pt x="1950" y="2267"/>
                  </a:lnTo>
                  <a:cubicBezTo>
                    <a:pt x="1943" y="2267"/>
                    <a:pt x="1936" y="2267"/>
                    <a:pt x="1929" y="2267"/>
                  </a:cubicBezTo>
                  <a:lnTo>
                    <a:pt x="1929" y="2267"/>
                  </a:lnTo>
                  <a:lnTo>
                    <a:pt x="1929" y="2267"/>
                  </a:lnTo>
                  <a:cubicBezTo>
                    <a:pt x="1936" y="2267"/>
                    <a:pt x="1943" y="2267"/>
                    <a:pt x="1950" y="2267"/>
                  </a:cubicBezTo>
                  <a:close/>
                  <a:moveTo>
                    <a:pt x="1883" y="2268"/>
                  </a:moveTo>
                  <a:lnTo>
                    <a:pt x="1883" y="2268"/>
                  </a:lnTo>
                  <a:lnTo>
                    <a:pt x="1883" y="2268"/>
                  </a:lnTo>
                  <a:cubicBezTo>
                    <a:pt x="1886" y="2268"/>
                    <a:pt x="1888" y="2268"/>
                    <a:pt x="1891" y="2268"/>
                  </a:cubicBezTo>
                  <a:lnTo>
                    <a:pt x="1891" y="2268"/>
                  </a:lnTo>
                  <a:cubicBezTo>
                    <a:pt x="1888" y="2268"/>
                    <a:pt x="1886" y="2268"/>
                    <a:pt x="1883" y="2268"/>
                  </a:cubicBezTo>
                  <a:close/>
                  <a:moveTo>
                    <a:pt x="1857" y="2268"/>
                  </a:moveTo>
                  <a:lnTo>
                    <a:pt x="1857" y="2268"/>
                  </a:lnTo>
                  <a:cubicBezTo>
                    <a:pt x="1850" y="2268"/>
                    <a:pt x="1844" y="2268"/>
                    <a:pt x="1838" y="2268"/>
                  </a:cubicBezTo>
                  <a:lnTo>
                    <a:pt x="1838" y="2268"/>
                  </a:lnTo>
                  <a:cubicBezTo>
                    <a:pt x="1844" y="2268"/>
                    <a:pt x="1851" y="2268"/>
                    <a:pt x="1857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4" y="2263"/>
                    <a:pt x="1708" y="2263"/>
                    <a:pt x="1702" y="2263"/>
                  </a:cubicBezTo>
                  <a:lnTo>
                    <a:pt x="1702" y="2263"/>
                  </a:lnTo>
                  <a:cubicBezTo>
                    <a:pt x="1708" y="2263"/>
                    <a:pt x="1714" y="2263"/>
                    <a:pt x="1720" y="2264"/>
                  </a:cubicBezTo>
                  <a:close/>
                  <a:moveTo>
                    <a:pt x="1474" y="2242"/>
                  </a:moveTo>
                  <a:lnTo>
                    <a:pt x="1474" y="2242"/>
                  </a:lnTo>
                  <a:cubicBezTo>
                    <a:pt x="1473" y="2242"/>
                    <a:pt x="1471" y="2242"/>
                    <a:pt x="1470" y="2242"/>
                  </a:cubicBezTo>
                  <a:lnTo>
                    <a:pt x="1470" y="2242"/>
                  </a:lnTo>
                  <a:cubicBezTo>
                    <a:pt x="1469" y="2242"/>
                    <a:pt x="1469" y="2241"/>
                    <a:pt x="1469" y="2241"/>
                  </a:cubicBezTo>
                  <a:lnTo>
                    <a:pt x="1469" y="2241"/>
                  </a:lnTo>
                  <a:cubicBezTo>
                    <a:pt x="1470" y="2242"/>
                    <a:pt x="1472" y="2242"/>
                    <a:pt x="1474" y="2242"/>
                  </a:cubicBezTo>
                  <a:close/>
                  <a:moveTo>
                    <a:pt x="1339" y="2223"/>
                  </a:moveTo>
                  <a:lnTo>
                    <a:pt x="1339" y="2223"/>
                  </a:lnTo>
                  <a:cubicBezTo>
                    <a:pt x="1333" y="2222"/>
                    <a:pt x="1327" y="2220"/>
                    <a:pt x="1321" y="2219"/>
                  </a:cubicBezTo>
                  <a:lnTo>
                    <a:pt x="1321" y="2219"/>
                  </a:lnTo>
                  <a:lnTo>
                    <a:pt x="1321" y="2219"/>
                  </a:lnTo>
                  <a:lnTo>
                    <a:pt x="1321" y="2219"/>
                  </a:lnTo>
                  <a:cubicBezTo>
                    <a:pt x="1327" y="2220"/>
                    <a:pt x="1333" y="2222"/>
                    <a:pt x="1340" y="2223"/>
                  </a:cubicBezTo>
                  <a:lnTo>
                    <a:pt x="1340" y="2223"/>
                  </a:lnTo>
                  <a:lnTo>
                    <a:pt x="1339" y="2223"/>
                  </a:ln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3"/>
                    <a:pt x="1282" y="2212"/>
                    <a:pt x="1275" y="2210"/>
                  </a:cubicBezTo>
                  <a:lnTo>
                    <a:pt x="1275" y="2210"/>
                  </a:lnTo>
                  <a:lnTo>
                    <a:pt x="1275" y="2210"/>
                  </a:lnTo>
                  <a:lnTo>
                    <a:pt x="1275" y="2210"/>
                  </a:lnTo>
                  <a:cubicBezTo>
                    <a:pt x="1282" y="2212"/>
                    <a:pt x="1289" y="2213"/>
                    <a:pt x="1295" y="2215"/>
                  </a:cubicBezTo>
                  <a:close/>
                  <a:moveTo>
                    <a:pt x="1185" y="2191"/>
                  </a:moveTo>
                  <a:lnTo>
                    <a:pt x="1185" y="2191"/>
                  </a:lnTo>
                  <a:lnTo>
                    <a:pt x="1185" y="2191"/>
                  </a:lnTo>
                  <a:lnTo>
                    <a:pt x="1185" y="2191"/>
                  </a:lnTo>
                  <a:cubicBezTo>
                    <a:pt x="1189" y="2192"/>
                    <a:pt x="1191" y="2193"/>
                    <a:pt x="1194" y="2194"/>
                  </a:cubicBezTo>
                  <a:lnTo>
                    <a:pt x="1194" y="2194"/>
                  </a:lnTo>
                  <a:cubicBezTo>
                    <a:pt x="1191" y="2193"/>
                    <a:pt x="1189" y="2192"/>
                    <a:pt x="1185" y="2191"/>
                  </a:cubicBezTo>
                  <a:close/>
                  <a:moveTo>
                    <a:pt x="1156" y="2185"/>
                  </a:moveTo>
                  <a:lnTo>
                    <a:pt x="1156" y="2185"/>
                  </a:lnTo>
                  <a:cubicBezTo>
                    <a:pt x="1152" y="2183"/>
                    <a:pt x="1147" y="2182"/>
                    <a:pt x="1142" y="2181"/>
                  </a:cubicBezTo>
                  <a:lnTo>
                    <a:pt x="1142" y="2181"/>
                  </a:lnTo>
                  <a:cubicBezTo>
                    <a:pt x="1147" y="2182"/>
                    <a:pt x="1152" y="2183"/>
                    <a:pt x="1156" y="2185"/>
                  </a:cubicBezTo>
                  <a:close/>
                  <a:moveTo>
                    <a:pt x="997" y="2141"/>
                  </a:moveTo>
                  <a:lnTo>
                    <a:pt x="997" y="2141"/>
                  </a:lnTo>
                  <a:cubicBezTo>
                    <a:pt x="995" y="2141"/>
                    <a:pt x="992" y="2140"/>
                    <a:pt x="990" y="2139"/>
                  </a:cubicBezTo>
                  <a:lnTo>
                    <a:pt x="990" y="2139"/>
                  </a:lnTo>
                  <a:cubicBezTo>
                    <a:pt x="992" y="2140"/>
                    <a:pt x="995" y="2141"/>
                    <a:pt x="997" y="2142"/>
                  </a:cubicBezTo>
                  <a:lnTo>
                    <a:pt x="997" y="2142"/>
                  </a:lnTo>
                  <a:lnTo>
                    <a:pt x="997" y="2141"/>
                  </a:lnTo>
                  <a:close/>
                  <a:moveTo>
                    <a:pt x="678" y="2017"/>
                  </a:moveTo>
                  <a:lnTo>
                    <a:pt x="678" y="2017"/>
                  </a:lnTo>
                  <a:lnTo>
                    <a:pt x="678" y="2017"/>
                  </a:lnTo>
                  <a:cubicBezTo>
                    <a:pt x="680" y="2018"/>
                    <a:pt x="681" y="2019"/>
                    <a:pt x="683" y="2019"/>
                  </a:cubicBezTo>
                  <a:lnTo>
                    <a:pt x="683" y="2019"/>
                  </a:lnTo>
                  <a:cubicBezTo>
                    <a:pt x="681" y="2019"/>
                    <a:pt x="680" y="2018"/>
                    <a:pt x="678" y="2017"/>
                  </a:cubicBezTo>
                  <a:close/>
                  <a:moveTo>
                    <a:pt x="3736" y="1202"/>
                  </a:moveTo>
                  <a:lnTo>
                    <a:pt x="3736" y="1202"/>
                  </a:lnTo>
                  <a:cubicBezTo>
                    <a:pt x="3741" y="920"/>
                    <a:pt x="3557" y="637"/>
                    <a:pt x="3185" y="422"/>
                  </a:cubicBezTo>
                  <a:lnTo>
                    <a:pt x="3185" y="422"/>
                  </a:lnTo>
                  <a:cubicBezTo>
                    <a:pt x="2453" y="0"/>
                    <a:pt x="1271" y="0"/>
                    <a:pt x="544" y="422"/>
                  </a:cubicBezTo>
                  <a:lnTo>
                    <a:pt x="544" y="422"/>
                  </a:lnTo>
                  <a:cubicBezTo>
                    <a:pt x="182" y="633"/>
                    <a:pt x="2" y="907"/>
                    <a:pt x="2" y="1183"/>
                  </a:cubicBezTo>
                  <a:lnTo>
                    <a:pt x="2" y="1183"/>
                  </a:lnTo>
                  <a:cubicBezTo>
                    <a:pt x="2" y="1182"/>
                    <a:pt x="2" y="1181"/>
                    <a:pt x="2" y="1181"/>
                  </a:cubicBezTo>
                  <a:lnTo>
                    <a:pt x="0" y="1637"/>
                  </a:lnTo>
                  <a:lnTo>
                    <a:pt x="0" y="1637"/>
                  </a:lnTo>
                  <a:cubicBezTo>
                    <a:pt x="0" y="1916"/>
                    <a:pt x="184" y="2195"/>
                    <a:pt x="552" y="2408"/>
                  </a:cubicBezTo>
                  <a:lnTo>
                    <a:pt x="552" y="2408"/>
                  </a:lnTo>
                  <a:cubicBezTo>
                    <a:pt x="571" y="2419"/>
                    <a:pt x="592" y="2431"/>
                    <a:pt x="612" y="2441"/>
                  </a:cubicBezTo>
                  <a:lnTo>
                    <a:pt x="612" y="2441"/>
                  </a:lnTo>
                  <a:cubicBezTo>
                    <a:pt x="614" y="2442"/>
                    <a:pt x="616" y="2443"/>
                    <a:pt x="618" y="2444"/>
                  </a:cubicBezTo>
                  <a:lnTo>
                    <a:pt x="618" y="2444"/>
                  </a:lnTo>
                  <a:cubicBezTo>
                    <a:pt x="638" y="2455"/>
                    <a:pt x="657" y="2464"/>
                    <a:pt x="678" y="2474"/>
                  </a:cubicBezTo>
                  <a:lnTo>
                    <a:pt x="678" y="2474"/>
                  </a:lnTo>
                  <a:cubicBezTo>
                    <a:pt x="680" y="2476"/>
                    <a:pt x="683" y="2477"/>
                    <a:pt x="686" y="2478"/>
                  </a:cubicBezTo>
                  <a:lnTo>
                    <a:pt x="686" y="2478"/>
                  </a:lnTo>
                  <a:cubicBezTo>
                    <a:pt x="705" y="2488"/>
                    <a:pt x="726" y="2496"/>
                    <a:pt x="745" y="2505"/>
                  </a:cubicBezTo>
                  <a:lnTo>
                    <a:pt x="745" y="2505"/>
                  </a:lnTo>
                  <a:cubicBezTo>
                    <a:pt x="749" y="2507"/>
                    <a:pt x="752" y="2509"/>
                    <a:pt x="756" y="2509"/>
                  </a:cubicBezTo>
                  <a:lnTo>
                    <a:pt x="756" y="2509"/>
                  </a:lnTo>
                  <a:cubicBezTo>
                    <a:pt x="776" y="2518"/>
                    <a:pt x="797" y="2527"/>
                    <a:pt x="817" y="2536"/>
                  </a:cubicBezTo>
                  <a:lnTo>
                    <a:pt x="817" y="2536"/>
                  </a:lnTo>
                  <a:cubicBezTo>
                    <a:pt x="819" y="2536"/>
                    <a:pt x="819" y="2537"/>
                    <a:pt x="821" y="2537"/>
                  </a:cubicBezTo>
                  <a:lnTo>
                    <a:pt x="821" y="2537"/>
                  </a:lnTo>
                  <a:cubicBezTo>
                    <a:pt x="824" y="2538"/>
                    <a:pt x="826" y="2539"/>
                    <a:pt x="829" y="2540"/>
                  </a:cubicBezTo>
                  <a:lnTo>
                    <a:pt x="829" y="2540"/>
                  </a:lnTo>
                  <a:cubicBezTo>
                    <a:pt x="842" y="2545"/>
                    <a:pt x="855" y="2551"/>
                    <a:pt x="869" y="2555"/>
                  </a:cubicBezTo>
                  <a:lnTo>
                    <a:pt x="869" y="2555"/>
                  </a:lnTo>
                  <a:cubicBezTo>
                    <a:pt x="872" y="2556"/>
                    <a:pt x="876" y="2558"/>
                    <a:pt x="879" y="2559"/>
                  </a:cubicBezTo>
                  <a:lnTo>
                    <a:pt x="879" y="2559"/>
                  </a:lnTo>
                  <a:cubicBezTo>
                    <a:pt x="896" y="2565"/>
                    <a:pt x="913" y="2571"/>
                    <a:pt x="929" y="2577"/>
                  </a:cubicBezTo>
                  <a:lnTo>
                    <a:pt x="929" y="2577"/>
                  </a:lnTo>
                  <a:cubicBezTo>
                    <a:pt x="933" y="2577"/>
                    <a:pt x="937" y="2579"/>
                    <a:pt x="940" y="2580"/>
                  </a:cubicBezTo>
                  <a:lnTo>
                    <a:pt x="940" y="2580"/>
                  </a:lnTo>
                  <a:cubicBezTo>
                    <a:pt x="954" y="2585"/>
                    <a:pt x="968" y="2590"/>
                    <a:pt x="982" y="2594"/>
                  </a:cubicBezTo>
                  <a:lnTo>
                    <a:pt x="982" y="2594"/>
                  </a:lnTo>
                  <a:cubicBezTo>
                    <a:pt x="987" y="2595"/>
                    <a:pt x="991" y="2597"/>
                    <a:pt x="995" y="2598"/>
                  </a:cubicBezTo>
                  <a:lnTo>
                    <a:pt x="995" y="2598"/>
                  </a:lnTo>
                  <a:cubicBezTo>
                    <a:pt x="1013" y="2604"/>
                    <a:pt x="1030" y="2609"/>
                    <a:pt x="1047" y="2613"/>
                  </a:cubicBezTo>
                  <a:lnTo>
                    <a:pt x="1047" y="2613"/>
                  </a:lnTo>
                  <a:cubicBezTo>
                    <a:pt x="1048" y="2613"/>
                    <a:pt x="1048" y="2613"/>
                    <a:pt x="1048" y="2613"/>
                  </a:cubicBezTo>
                  <a:lnTo>
                    <a:pt x="1048" y="2613"/>
                  </a:lnTo>
                  <a:cubicBezTo>
                    <a:pt x="1050" y="2614"/>
                    <a:pt x="1052" y="2615"/>
                    <a:pt x="1055" y="2616"/>
                  </a:cubicBezTo>
                  <a:lnTo>
                    <a:pt x="1055" y="2616"/>
                  </a:lnTo>
                  <a:cubicBezTo>
                    <a:pt x="1067" y="2619"/>
                    <a:pt x="1080" y="2623"/>
                    <a:pt x="1092" y="2625"/>
                  </a:cubicBezTo>
                  <a:lnTo>
                    <a:pt x="1092" y="2625"/>
                  </a:lnTo>
                  <a:cubicBezTo>
                    <a:pt x="1097" y="2627"/>
                    <a:pt x="1102" y="2629"/>
                    <a:pt x="1108" y="2630"/>
                  </a:cubicBezTo>
                  <a:lnTo>
                    <a:pt x="1108" y="2630"/>
                  </a:lnTo>
                  <a:cubicBezTo>
                    <a:pt x="1118" y="2632"/>
                    <a:pt x="1127" y="2635"/>
                    <a:pt x="1137" y="2637"/>
                  </a:cubicBezTo>
                  <a:lnTo>
                    <a:pt x="1137" y="2637"/>
                  </a:lnTo>
                  <a:cubicBezTo>
                    <a:pt x="1143" y="2638"/>
                    <a:pt x="1149" y="2640"/>
                    <a:pt x="1155" y="2642"/>
                  </a:cubicBezTo>
                  <a:lnTo>
                    <a:pt x="1155" y="2642"/>
                  </a:lnTo>
                  <a:cubicBezTo>
                    <a:pt x="1165" y="2644"/>
                    <a:pt x="1175" y="2646"/>
                    <a:pt x="1184" y="2648"/>
                  </a:cubicBezTo>
                  <a:lnTo>
                    <a:pt x="1184" y="2648"/>
                  </a:lnTo>
                  <a:cubicBezTo>
                    <a:pt x="1190" y="2650"/>
                    <a:pt x="1196" y="2651"/>
                    <a:pt x="1201" y="2652"/>
                  </a:cubicBezTo>
                  <a:lnTo>
                    <a:pt x="1201" y="2652"/>
                  </a:lnTo>
                  <a:cubicBezTo>
                    <a:pt x="1212" y="2655"/>
                    <a:pt x="1221" y="2657"/>
                    <a:pt x="1231" y="2658"/>
                  </a:cubicBezTo>
                  <a:lnTo>
                    <a:pt x="1231" y="2658"/>
                  </a:lnTo>
                  <a:cubicBezTo>
                    <a:pt x="1235" y="2659"/>
                    <a:pt x="1239" y="2660"/>
                    <a:pt x="1242" y="2661"/>
                  </a:cubicBezTo>
                  <a:lnTo>
                    <a:pt x="1242" y="2661"/>
                  </a:lnTo>
                  <a:cubicBezTo>
                    <a:pt x="1245" y="2662"/>
                    <a:pt x="1247" y="2662"/>
                    <a:pt x="1249" y="2663"/>
                  </a:cubicBezTo>
                  <a:lnTo>
                    <a:pt x="1249" y="2663"/>
                  </a:lnTo>
                  <a:cubicBezTo>
                    <a:pt x="1257" y="2664"/>
                    <a:pt x="1266" y="2666"/>
                    <a:pt x="1275" y="2668"/>
                  </a:cubicBezTo>
                  <a:lnTo>
                    <a:pt x="1275" y="2668"/>
                  </a:lnTo>
                  <a:cubicBezTo>
                    <a:pt x="1281" y="2669"/>
                    <a:pt x="1287" y="2670"/>
                    <a:pt x="1294" y="2671"/>
                  </a:cubicBezTo>
                  <a:lnTo>
                    <a:pt x="1294" y="2671"/>
                  </a:lnTo>
                  <a:cubicBezTo>
                    <a:pt x="1302" y="2673"/>
                    <a:pt x="1311" y="2675"/>
                    <a:pt x="1320" y="2676"/>
                  </a:cubicBezTo>
                  <a:lnTo>
                    <a:pt x="1320" y="2676"/>
                  </a:lnTo>
                  <a:cubicBezTo>
                    <a:pt x="1326" y="2678"/>
                    <a:pt x="1332" y="2678"/>
                    <a:pt x="1338" y="2679"/>
                  </a:cubicBezTo>
                  <a:lnTo>
                    <a:pt x="1338" y="2679"/>
                  </a:lnTo>
                  <a:cubicBezTo>
                    <a:pt x="1348" y="2681"/>
                    <a:pt x="1357" y="2683"/>
                    <a:pt x="1366" y="2684"/>
                  </a:cubicBezTo>
                  <a:lnTo>
                    <a:pt x="1366" y="2684"/>
                  </a:lnTo>
                  <a:cubicBezTo>
                    <a:pt x="1372" y="2685"/>
                    <a:pt x="1377" y="2686"/>
                    <a:pt x="1383" y="2687"/>
                  </a:cubicBezTo>
                  <a:lnTo>
                    <a:pt x="1383" y="2687"/>
                  </a:lnTo>
                  <a:cubicBezTo>
                    <a:pt x="1395" y="2689"/>
                    <a:pt x="1406" y="2690"/>
                    <a:pt x="1417" y="2692"/>
                  </a:cubicBezTo>
                  <a:lnTo>
                    <a:pt x="1417" y="2692"/>
                  </a:lnTo>
                  <a:cubicBezTo>
                    <a:pt x="1421" y="2692"/>
                    <a:pt x="1424" y="2693"/>
                    <a:pt x="1428" y="2693"/>
                  </a:cubicBezTo>
                  <a:lnTo>
                    <a:pt x="1428" y="2693"/>
                  </a:lnTo>
                  <a:cubicBezTo>
                    <a:pt x="1428" y="2693"/>
                    <a:pt x="1428" y="2693"/>
                    <a:pt x="1429" y="2693"/>
                  </a:cubicBezTo>
                  <a:lnTo>
                    <a:pt x="1429" y="2693"/>
                  </a:lnTo>
                  <a:cubicBezTo>
                    <a:pt x="1442" y="2696"/>
                    <a:pt x="1455" y="2697"/>
                    <a:pt x="1469" y="2699"/>
                  </a:cubicBezTo>
                  <a:lnTo>
                    <a:pt x="1469" y="2699"/>
                  </a:lnTo>
                  <a:cubicBezTo>
                    <a:pt x="1470" y="2699"/>
                    <a:pt x="1471" y="2699"/>
                    <a:pt x="1473" y="2699"/>
                  </a:cubicBezTo>
                  <a:lnTo>
                    <a:pt x="1473" y="2699"/>
                  </a:lnTo>
                  <a:cubicBezTo>
                    <a:pt x="1488" y="2701"/>
                    <a:pt x="1503" y="2703"/>
                    <a:pt x="1518" y="2704"/>
                  </a:cubicBezTo>
                  <a:lnTo>
                    <a:pt x="1518" y="2704"/>
                  </a:lnTo>
                  <a:cubicBezTo>
                    <a:pt x="1522" y="2705"/>
                    <a:pt x="1528" y="2706"/>
                    <a:pt x="1533" y="2706"/>
                  </a:cubicBezTo>
                  <a:lnTo>
                    <a:pt x="1533" y="2706"/>
                  </a:lnTo>
                  <a:cubicBezTo>
                    <a:pt x="1543" y="2707"/>
                    <a:pt x="1552" y="2709"/>
                    <a:pt x="1563" y="2710"/>
                  </a:cubicBezTo>
                  <a:lnTo>
                    <a:pt x="1563" y="2710"/>
                  </a:lnTo>
                  <a:cubicBezTo>
                    <a:pt x="1569" y="2710"/>
                    <a:pt x="1575" y="2711"/>
                    <a:pt x="1581" y="2711"/>
                  </a:cubicBezTo>
                  <a:lnTo>
                    <a:pt x="1581" y="2711"/>
                  </a:lnTo>
                  <a:cubicBezTo>
                    <a:pt x="1589" y="2712"/>
                    <a:pt x="1599" y="2713"/>
                    <a:pt x="1607" y="2713"/>
                  </a:cubicBezTo>
                  <a:lnTo>
                    <a:pt x="1607" y="2713"/>
                  </a:lnTo>
                  <a:cubicBezTo>
                    <a:pt x="1608" y="2713"/>
                    <a:pt x="1609" y="2714"/>
                    <a:pt x="1609" y="2714"/>
                  </a:cubicBezTo>
                  <a:lnTo>
                    <a:pt x="1609" y="2714"/>
                  </a:lnTo>
                  <a:cubicBezTo>
                    <a:pt x="1615" y="2714"/>
                    <a:pt x="1621" y="2715"/>
                    <a:pt x="1627" y="2715"/>
                  </a:cubicBezTo>
                  <a:lnTo>
                    <a:pt x="1627" y="2715"/>
                  </a:lnTo>
                  <a:cubicBezTo>
                    <a:pt x="1636" y="2716"/>
                    <a:pt x="1644" y="2717"/>
                    <a:pt x="1652" y="2717"/>
                  </a:cubicBezTo>
                  <a:lnTo>
                    <a:pt x="1652" y="2717"/>
                  </a:lnTo>
                  <a:cubicBezTo>
                    <a:pt x="1659" y="2718"/>
                    <a:pt x="1666" y="2718"/>
                    <a:pt x="1672" y="2718"/>
                  </a:cubicBezTo>
                  <a:lnTo>
                    <a:pt x="1672" y="2718"/>
                  </a:lnTo>
                  <a:cubicBezTo>
                    <a:pt x="1681" y="2718"/>
                    <a:pt x="1690" y="2719"/>
                    <a:pt x="1698" y="2720"/>
                  </a:cubicBezTo>
                  <a:lnTo>
                    <a:pt x="1698" y="2720"/>
                  </a:lnTo>
                  <a:cubicBezTo>
                    <a:pt x="1705" y="2720"/>
                    <a:pt x="1712" y="2720"/>
                    <a:pt x="1719" y="2721"/>
                  </a:cubicBezTo>
                  <a:lnTo>
                    <a:pt x="1719" y="2721"/>
                  </a:lnTo>
                  <a:cubicBezTo>
                    <a:pt x="1726" y="2721"/>
                    <a:pt x="1735" y="2722"/>
                    <a:pt x="1743" y="2722"/>
                  </a:cubicBezTo>
                  <a:lnTo>
                    <a:pt x="1743" y="2722"/>
                  </a:lnTo>
                  <a:cubicBezTo>
                    <a:pt x="1750" y="2722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2" y="2723"/>
                    <a:pt x="1780" y="2723"/>
                    <a:pt x="1789" y="2724"/>
                  </a:cubicBezTo>
                  <a:lnTo>
                    <a:pt x="1789" y="2724"/>
                  </a:lnTo>
                  <a:cubicBezTo>
                    <a:pt x="1790" y="2724"/>
                    <a:pt x="1791" y="2724"/>
                    <a:pt x="1793" y="2724"/>
                  </a:cubicBezTo>
                  <a:lnTo>
                    <a:pt x="1793" y="2724"/>
                  </a:lnTo>
                  <a:cubicBezTo>
                    <a:pt x="1798" y="2724"/>
                    <a:pt x="1803" y="2724"/>
                    <a:pt x="1808" y="2724"/>
                  </a:cubicBezTo>
                  <a:lnTo>
                    <a:pt x="1808" y="2724"/>
                  </a:lnTo>
                  <a:cubicBezTo>
                    <a:pt x="1818" y="2724"/>
                    <a:pt x="1826" y="2725"/>
                    <a:pt x="1835" y="2725"/>
                  </a:cubicBezTo>
                  <a:lnTo>
                    <a:pt x="1835" y="2725"/>
                  </a:lnTo>
                  <a:cubicBezTo>
                    <a:pt x="1842" y="2725"/>
                    <a:pt x="1849" y="2725"/>
                    <a:pt x="1855" y="2725"/>
                  </a:cubicBezTo>
                  <a:lnTo>
                    <a:pt x="1855" y="2725"/>
                  </a:lnTo>
                  <a:cubicBezTo>
                    <a:pt x="1864" y="2725"/>
                    <a:pt x="1872" y="2725"/>
                    <a:pt x="1881" y="2725"/>
                  </a:cubicBezTo>
                  <a:lnTo>
                    <a:pt x="1881" y="2725"/>
                  </a:lnTo>
                  <a:cubicBezTo>
                    <a:pt x="1888" y="2725"/>
                    <a:pt x="1895" y="2725"/>
                    <a:pt x="1902" y="2725"/>
                  </a:cubicBezTo>
                  <a:lnTo>
                    <a:pt x="1902" y="2725"/>
                  </a:lnTo>
                  <a:cubicBezTo>
                    <a:pt x="1911" y="2725"/>
                    <a:pt x="1920" y="2725"/>
                    <a:pt x="1928" y="2724"/>
                  </a:cubicBezTo>
                  <a:lnTo>
                    <a:pt x="1928" y="2724"/>
                  </a:lnTo>
                  <a:cubicBezTo>
                    <a:pt x="1935" y="2724"/>
                    <a:pt x="1942" y="2724"/>
                    <a:pt x="1949" y="2724"/>
                  </a:cubicBezTo>
                  <a:lnTo>
                    <a:pt x="1949" y="2724"/>
                  </a:lnTo>
                  <a:cubicBezTo>
                    <a:pt x="1957" y="2724"/>
                    <a:pt x="1966" y="2723"/>
                    <a:pt x="1974" y="2723"/>
                  </a:cubicBezTo>
                  <a:lnTo>
                    <a:pt x="1974" y="2723"/>
                  </a:lnTo>
                  <a:cubicBezTo>
                    <a:pt x="1978" y="2723"/>
                    <a:pt x="1981" y="2723"/>
                    <a:pt x="1984" y="2723"/>
                  </a:cubicBezTo>
                  <a:lnTo>
                    <a:pt x="1984" y="2723"/>
                  </a:lnTo>
                  <a:cubicBezTo>
                    <a:pt x="1987" y="2723"/>
                    <a:pt x="1991" y="2723"/>
                    <a:pt x="1994" y="2722"/>
                  </a:cubicBezTo>
                  <a:lnTo>
                    <a:pt x="1994" y="2722"/>
                  </a:lnTo>
                  <a:cubicBezTo>
                    <a:pt x="2005" y="2722"/>
                    <a:pt x="2014" y="2721"/>
                    <a:pt x="2025" y="2721"/>
                  </a:cubicBezTo>
                  <a:lnTo>
                    <a:pt x="2025" y="2721"/>
                  </a:lnTo>
                  <a:cubicBezTo>
                    <a:pt x="2031" y="2721"/>
                    <a:pt x="2037" y="2720"/>
                    <a:pt x="2043" y="2720"/>
                  </a:cubicBezTo>
                  <a:lnTo>
                    <a:pt x="2043" y="2720"/>
                  </a:lnTo>
                  <a:cubicBezTo>
                    <a:pt x="2055" y="2719"/>
                    <a:pt x="2065" y="2719"/>
                    <a:pt x="2075" y="2718"/>
                  </a:cubicBezTo>
                  <a:lnTo>
                    <a:pt x="2075" y="2718"/>
                  </a:lnTo>
                  <a:cubicBezTo>
                    <a:pt x="2080" y="2718"/>
                    <a:pt x="2087" y="2718"/>
                    <a:pt x="2092" y="2718"/>
                  </a:cubicBezTo>
                  <a:lnTo>
                    <a:pt x="2092" y="2718"/>
                  </a:lnTo>
                  <a:cubicBezTo>
                    <a:pt x="2106" y="2716"/>
                    <a:pt x="2119" y="2715"/>
                    <a:pt x="2133" y="2714"/>
                  </a:cubicBezTo>
                  <a:lnTo>
                    <a:pt x="2133" y="2714"/>
                  </a:lnTo>
                  <a:cubicBezTo>
                    <a:pt x="2136" y="2714"/>
                    <a:pt x="2138" y="2714"/>
                    <a:pt x="2140" y="2713"/>
                  </a:cubicBezTo>
                  <a:lnTo>
                    <a:pt x="2140" y="2713"/>
                  </a:lnTo>
                  <a:cubicBezTo>
                    <a:pt x="2157" y="2712"/>
                    <a:pt x="2173" y="2711"/>
                    <a:pt x="2189" y="2709"/>
                  </a:cubicBezTo>
                  <a:lnTo>
                    <a:pt x="2189" y="2709"/>
                  </a:lnTo>
                  <a:cubicBezTo>
                    <a:pt x="2189" y="2709"/>
                    <a:pt x="2190" y="2709"/>
                    <a:pt x="2191" y="2709"/>
                  </a:cubicBezTo>
                  <a:lnTo>
                    <a:pt x="2191" y="2709"/>
                  </a:lnTo>
                  <a:cubicBezTo>
                    <a:pt x="2193" y="2709"/>
                    <a:pt x="2196" y="2708"/>
                    <a:pt x="2199" y="2708"/>
                  </a:cubicBezTo>
                  <a:lnTo>
                    <a:pt x="2199" y="2708"/>
                  </a:lnTo>
                  <a:cubicBezTo>
                    <a:pt x="2214" y="2706"/>
                    <a:pt x="2228" y="2704"/>
                    <a:pt x="2243" y="2703"/>
                  </a:cubicBezTo>
                  <a:lnTo>
                    <a:pt x="2243" y="2703"/>
                  </a:lnTo>
                  <a:cubicBezTo>
                    <a:pt x="2249" y="2703"/>
                    <a:pt x="2254" y="2702"/>
                    <a:pt x="2260" y="2701"/>
                  </a:cubicBezTo>
                  <a:lnTo>
                    <a:pt x="2260" y="2701"/>
                  </a:lnTo>
                  <a:cubicBezTo>
                    <a:pt x="2274" y="2699"/>
                    <a:pt x="2288" y="2697"/>
                    <a:pt x="2302" y="2696"/>
                  </a:cubicBezTo>
                  <a:lnTo>
                    <a:pt x="2302" y="2696"/>
                  </a:lnTo>
                  <a:cubicBezTo>
                    <a:pt x="2306" y="2695"/>
                    <a:pt x="2310" y="2695"/>
                    <a:pt x="2314" y="2694"/>
                  </a:cubicBezTo>
                  <a:lnTo>
                    <a:pt x="2314" y="2694"/>
                  </a:lnTo>
                  <a:cubicBezTo>
                    <a:pt x="2332" y="2692"/>
                    <a:pt x="2349" y="2689"/>
                    <a:pt x="2367" y="2686"/>
                  </a:cubicBezTo>
                  <a:lnTo>
                    <a:pt x="2367" y="2686"/>
                  </a:lnTo>
                  <a:cubicBezTo>
                    <a:pt x="2371" y="2685"/>
                    <a:pt x="2376" y="2685"/>
                    <a:pt x="2380" y="2685"/>
                  </a:cubicBezTo>
                  <a:lnTo>
                    <a:pt x="2380" y="2685"/>
                  </a:lnTo>
                  <a:cubicBezTo>
                    <a:pt x="2394" y="2682"/>
                    <a:pt x="2407" y="2679"/>
                    <a:pt x="2421" y="2678"/>
                  </a:cubicBezTo>
                  <a:lnTo>
                    <a:pt x="2421" y="2678"/>
                  </a:lnTo>
                  <a:cubicBezTo>
                    <a:pt x="2423" y="2677"/>
                    <a:pt x="2427" y="2677"/>
                    <a:pt x="2429" y="2676"/>
                  </a:cubicBezTo>
                  <a:lnTo>
                    <a:pt x="2429" y="2676"/>
                  </a:lnTo>
                  <a:cubicBezTo>
                    <a:pt x="2432" y="2675"/>
                    <a:pt x="2436" y="2675"/>
                    <a:pt x="2438" y="2674"/>
                  </a:cubicBezTo>
                  <a:lnTo>
                    <a:pt x="2438" y="2674"/>
                  </a:lnTo>
                  <a:cubicBezTo>
                    <a:pt x="2446" y="2672"/>
                    <a:pt x="2454" y="2671"/>
                    <a:pt x="2462" y="2670"/>
                  </a:cubicBezTo>
                  <a:lnTo>
                    <a:pt x="2462" y="2670"/>
                  </a:lnTo>
                  <a:cubicBezTo>
                    <a:pt x="2469" y="2668"/>
                    <a:pt x="2476" y="2667"/>
                    <a:pt x="2483" y="2665"/>
                  </a:cubicBezTo>
                  <a:lnTo>
                    <a:pt x="2483" y="2665"/>
                  </a:lnTo>
                  <a:cubicBezTo>
                    <a:pt x="2490" y="2664"/>
                    <a:pt x="2498" y="2663"/>
                    <a:pt x="2507" y="2661"/>
                  </a:cubicBezTo>
                  <a:lnTo>
                    <a:pt x="2507" y="2661"/>
                  </a:lnTo>
                  <a:cubicBezTo>
                    <a:pt x="2513" y="2659"/>
                    <a:pt x="2520" y="2658"/>
                    <a:pt x="2526" y="2657"/>
                  </a:cubicBezTo>
                  <a:lnTo>
                    <a:pt x="2526" y="2657"/>
                  </a:lnTo>
                  <a:cubicBezTo>
                    <a:pt x="2535" y="2655"/>
                    <a:pt x="2543" y="2653"/>
                    <a:pt x="2550" y="2651"/>
                  </a:cubicBezTo>
                  <a:lnTo>
                    <a:pt x="2550" y="2651"/>
                  </a:lnTo>
                  <a:cubicBezTo>
                    <a:pt x="2557" y="2650"/>
                    <a:pt x="2564" y="2648"/>
                    <a:pt x="2571" y="2647"/>
                  </a:cubicBezTo>
                  <a:lnTo>
                    <a:pt x="2571" y="2647"/>
                  </a:lnTo>
                  <a:cubicBezTo>
                    <a:pt x="2578" y="2644"/>
                    <a:pt x="2586" y="2643"/>
                    <a:pt x="2595" y="2641"/>
                  </a:cubicBezTo>
                  <a:lnTo>
                    <a:pt x="2595" y="2641"/>
                  </a:lnTo>
                  <a:cubicBezTo>
                    <a:pt x="2601" y="2639"/>
                    <a:pt x="2607" y="2637"/>
                    <a:pt x="2613" y="2637"/>
                  </a:cubicBezTo>
                  <a:lnTo>
                    <a:pt x="2613" y="2637"/>
                  </a:lnTo>
                  <a:cubicBezTo>
                    <a:pt x="2622" y="2634"/>
                    <a:pt x="2630" y="2632"/>
                    <a:pt x="2638" y="2630"/>
                  </a:cubicBezTo>
                  <a:lnTo>
                    <a:pt x="2638" y="2630"/>
                  </a:lnTo>
                  <a:cubicBezTo>
                    <a:pt x="2645" y="2628"/>
                    <a:pt x="2651" y="2627"/>
                    <a:pt x="2656" y="2625"/>
                  </a:cubicBezTo>
                  <a:lnTo>
                    <a:pt x="2656" y="2625"/>
                  </a:lnTo>
                  <a:cubicBezTo>
                    <a:pt x="2665" y="2623"/>
                    <a:pt x="2674" y="2620"/>
                    <a:pt x="2683" y="2618"/>
                  </a:cubicBezTo>
                  <a:lnTo>
                    <a:pt x="2683" y="2618"/>
                  </a:lnTo>
                  <a:cubicBezTo>
                    <a:pt x="2688" y="2617"/>
                    <a:pt x="2693" y="2615"/>
                    <a:pt x="2698" y="2613"/>
                  </a:cubicBezTo>
                  <a:lnTo>
                    <a:pt x="2698" y="2613"/>
                  </a:lnTo>
                  <a:cubicBezTo>
                    <a:pt x="2709" y="2611"/>
                    <a:pt x="2720" y="2607"/>
                    <a:pt x="2730" y="2604"/>
                  </a:cubicBezTo>
                  <a:lnTo>
                    <a:pt x="2730" y="2604"/>
                  </a:lnTo>
                  <a:cubicBezTo>
                    <a:pt x="2734" y="2603"/>
                    <a:pt x="2737" y="2602"/>
                    <a:pt x="2740" y="2601"/>
                  </a:cubicBezTo>
                  <a:lnTo>
                    <a:pt x="2740" y="2601"/>
                  </a:lnTo>
                  <a:cubicBezTo>
                    <a:pt x="2754" y="2597"/>
                    <a:pt x="2768" y="2592"/>
                    <a:pt x="2782" y="2588"/>
                  </a:cubicBezTo>
                  <a:lnTo>
                    <a:pt x="2782" y="2588"/>
                  </a:lnTo>
                  <a:lnTo>
                    <a:pt x="2783" y="2588"/>
                  </a:lnTo>
                  <a:lnTo>
                    <a:pt x="2783" y="2588"/>
                  </a:lnTo>
                  <a:cubicBezTo>
                    <a:pt x="2783" y="2587"/>
                    <a:pt x="2784" y="2587"/>
                    <a:pt x="2786" y="2587"/>
                  </a:cubicBezTo>
                  <a:lnTo>
                    <a:pt x="2786" y="2587"/>
                  </a:lnTo>
                  <a:cubicBezTo>
                    <a:pt x="2801" y="2582"/>
                    <a:pt x="2816" y="2577"/>
                    <a:pt x="2832" y="2571"/>
                  </a:cubicBezTo>
                  <a:lnTo>
                    <a:pt x="2832" y="2571"/>
                  </a:lnTo>
                  <a:cubicBezTo>
                    <a:pt x="2836" y="2570"/>
                    <a:pt x="2840" y="2568"/>
                    <a:pt x="2846" y="2566"/>
                  </a:cubicBezTo>
                  <a:lnTo>
                    <a:pt x="2846" y="2566"/>
                  </a:lnTo>
                  <a:cubicBezTo>
                    <a:pt x="2858" y="2562"/>
                    <a:pt x="2871" y="2558"/>
                    <a:pt x="2883" y="2553"/>
                  </a:cubicBezTo>
                  <a:lnTo>
                    <a:pt x="2883" y="2553"/>
                  </a:lnTo>
                  <a:cubicBezTo>
                    <a:pt x="2886" y="2551"/>
                    <a:pt x="2891" y="2550"/>
                    <a:pt x="2894" y="2549"/>
                  </a:cubicBezTo>
                  <a:lnTo>
                    <a:pt x="2894" y="2549"/>
                  </a:lnTo>
                  <a:cubicBezTo>
                    <a:pt x="2911" y="2543"/>
                    <a:pt x="2926" y="2537"/>
                    <a:pt x="2941" y="2530"/>
                  </a:cubicBezTo>
                  <a:lnTo>
                    <a:pt x="2941" y="2530"/>
                  </a:lnTo>
                  <a:cubicBezTo>
                    <a:pt x="2945" y="2529"/>
                    <a:pt x="2948" y="2527"/>
                    <a:pt x="2951" y="2526"/>
                  </a:cubicBezTo>
                  <a:lnTo>
                    <a:pt x="2951" y="2526"/>
                  </a:lnTo>
                  <a:cubicBezTo>
                    <a:pt x="2964" y="2521"/>
                    <a:pt x="2976" y="2516"/>
                    <a:pt x="2988" y="2510"/>
                  </a:cubicBezTo>
                  <a:lnTo>
                    <a:pt x="2988" y="2510"/>
                  </a:lnTo>
                  <a:cubicBezTo>
                    <a:pt x="2993" y="2508"/>
                    <a:pt x="2998" y="2506"/>
                    <a:pt x="3002" y="2504"/>
                  </a:cubicBezTo>
                  <a:lnTo>
                    <a:pt x="3002" y="2504"/>
                  </a:lnTo>
                  <a:cubicBezTo>
                    <a:pt x="3015" y="2498"/>
                    <a:pt x="3027" y="2493"/>
                    <a:pt x="3040" y="2487"/>
                  </a:cubicBezTo>
                  <a:lnTo>
                    <a:pt x="3040" y="2487"/>
                  </a:lnTo>
                  <a:cubicBezTo>
                    <a:pt x="3043" y="2486"/>
                    <a:pt x="3045" y="2484"/>
                    <a:pt x="3048" y="2484"/>
                  </a:cubicBezTo>
                  <a:lnTo>
                    <a:pt x="3048" y="2484"/>
                  </a:lnTo>
                  <a:cubicBezTo>
                    <a:pt x="3063" y="2477"/>
                    <a:pt x="3078" y="2469"/>
                    <a:pt x="3093" y="2462"/>
                  </a:cubicBezTo>
                  <a:lnTo>
                    <a:pt x="3093" y="2462"/>
                  </a:lnTo>
                  <a:cubicBezTo>
                    <a:pt x="3096" y="2460"/>
                    <a:pt x="3100" y="2457"/>
                    <a:pt x="3104" y="2456"/>
                  </a:cubicBezTo>
                  <a:lnTo>
                    <a:pt x="3104" y="2456"/>
                  </a:lnTo>
                  <a:cubicBezTo>
                    <a:pt x="3115" y="2450"/>
                    <a:pt x="3126" y="2444"/>
                    <a:pt x="3137" y="2438"/>
                  </a:cubicBezTo>
                  <a:lnTo>
                    <a:pt x="3137" y="2438"/>
                  </a:lnTo>
                  <a:cubicBezTo>
                    <a:pt x="3141" y="2436"/>
                    <a:pt x="3146" y="2434"/>
                    <a:pt x="3149" y="2431"/>
                  </a:cubicBezTo>
                  <a:lnTo>
                    <a:pt x="3149" y="2431"/>
                  </a:lnTo>
                  <a:cubicBezTo>
                    <a:pt x="3164" y="2424"/>
                    <a:pt x="3178" y="2416"/>
                    <a:pt x="3192" y="2408"/>
                  </a:cubicBezTo>
                  <a:lnTo>
                    <a:pt x="3192" y="2408"/>
                  </a:lnTo>
                  <a:cubicBezTo>
                    <a:pt x="3200" y="2403"/>
                    <a:pt x="3207" y="2399"/>
                    <a:pt x="3214" y="2395"/>
                  </a:cubicBezTo>
                  <a:lnTo>
                    <a:pt x="3214" y="2395"/>
                  </a:lnTo>
                  <a:cubicBezTo>
                    <a:pt x="3216" y="2393"/>
                    <a:pt x="3218" y="2392"/>
                    <a:pt x="3220" y="2391"/>
                  </a:cubicBezTo>
                  <a:lnTo>
                    <a:pt x="3220" y="2391"/>
                  </a:lnTo>
                  <a:cubicBezTo>
                    <a:pt x="3226" y="2388"/>
                    <a:pt x="3231" y="2384"/>
                    <a:pt x="3237" y="2381"/>
                  </a:cubicBezTo>
                  <a:lnTo>
                    <a:pt x="3237" y="2381"/>
                  </a:lnTo>
                  <a:cubicBezTo>
                    <a:pt x="3242" y="2377"/>
                    <a:pt x="3248" y="2374"/>
                    <a:pt x="3253" y="2371"/>
                  </a:cubicBezTo>
                  <a:lnTo>
                    <a:pt x="3253" y="2371"/>
                  </a:lnTo>
                  <a:cubicBezTo>
                    <a:pt x="3258" y="2367"/>
                    <a:pt x="3264" y="2364"/>
                    <a:pt x="3269" y="2360"/>
                  </a:cubicBezTo>
                  <a:lnTo>
                    <a:pt x="3269" y="2360"/>
                  </a:lnTo>
                  <a:cubicBezTo>
                    <a:pt x="3274" y="2357"/>
                    <a:pt x="3280" y="2353"/>
                    <a:pt x="3284" y="2350"/>
                  </a:cubicBezTo>
                  <a:lnTo>
                    <a:pt x="3284" y="2350"/>
                  </a:lnTo>
                  <a:cubicBezTo>
                    <a:pt x="3290" y="2346"/>
                    <a:pt x="3295" y="2343"/>
                    <a:pt x="3301" y="2339"/>
                  </a:cubicBezTo>
                  <a:lnTo>
                    <a:pt x="3301" y="2339"/>
                  </a:lnTo>
                  <a:cubicBezTo>
                    <a:pt x="3306" y="2336"/>
                    <a:pt x="3310" y="2332"/>
                    <a:pt x="3316" y="2329"/>
                  </a:cubicBezTo>
                  <a:lnTo>
                    <a:pt x="3316" y="2329"/>
                  </a:lnTo>
                  <a:cubicBezTo>
                    <a:pt x="3320" y="2325"/>
                    <a:pt x="3326" y="2322"/>
                    <a:pt x="3331" y="2317"/>
                  </a:cubicBezTo>
                  <a:lnTo>
                    <a:pt x="3331" y="2317"/>
                  </a:lnTo>
                  <a:cubicBezTo>
                    <a:pt x="3335" y="2314"/>
                    <a:pt x="3340" y="2311"/>
                    <a:pt x="3345" y="2308"/>
                  </a:cubicBezTo>
                  <a:lnTo>
                    <a:pt x="3345" y="2308"/>
                  </a:lnTo>
                  <a:cubicBezTo>
                    <a:pt x="3350" y="2303"/>
                    <a:pt x="3355" y="2300"/>
                    <a:pt x="3360" y="2295"/>
                  </a:cubicBezTo>
                  <a:lnTo>
                    <a:pt x="3360" y="2295"/>
                  </a:lnTo>
                  <a:cubicBezTo>
                    <a:pt x="3364" y="2292"/>
                    <a:pt x="3369" y="2289"/>
                    <a:pt x="3373" y="2286"/>
                  </a:cubicBezTo>
                  <a:lnTo>
                    <a:pt x="3373" y="2286"/>
                  </a:lnTo>
                  <a:cubicBezTo>
                    <a:pt x="3378" y="2282"/>
                    <a:pt x="3383" y="2277"/>
                    <a:pt x="3388" y="2274"/>
                  </a:cubicBezTo>
                  <a:lnTo>
                    <a:pt x="3388" y="2274"/>
                  </a:lnTo>
                  <a:cubicBezTo>
                    <a:pt x="3392" y="2270"/>
                    <a:pt x="3396" y="2267"/>
                    <a:pt x="3401" y="2263"/>
                  </a:cubicBezTo>
                  <a:lnTo>
                    <a:pt x="3401" y="2263"/>
                  </a:lnTo>
                  <a:cubicBezTo>
                    <a:pt x="3406" y="2259"/>
                    <a:pt x="3410" y="2255"/>
                    <a:pt x="3415" y="2251"/>
                  </a:cubicBezTo>
                  <a:lnTo>
                    <a:pt x="3415" y="2251"/>
                  </a:lnTo>
                  <a:cubicBezTo>
                    <a:pt x="3419" y="2248"/>
                    <a:pt x="3423" y="2244"/>
                    <a:pt x="3427" y="2241"/>
                  </a:cubicBezTo>
                  <a:lnTo>
                    <a:pt x="3427" y="2241"/>
                  </a:lnTo>
                  <a:cubicBezTo>
                    <a:pt x="3432" y="2236"/>
                    <a:pt x="3436" y="2233"/>
                    <a:pt x="3441" y="2229"/>
                  </a:cubicBezTo>
                  <a:lnTo>
                    <a:pt x="3441" y="2229"/>
                  </a:lnTo>
                  <a:cubicBezTo>
                    <a:pt x="3444" y="2225"/>
                    <a:pt x="3448" y="2223"/>
                    <a:pt x="3451" y="2220"/>
                  </a:cubicBezTo>
                  <a:lnTo>
                    <a:pt x="3451" y="2220"/>
                  </a:lnTo>
                  <a:cubicBezTo>
                    <a:pt x="3451" y="2219"/>
                    <a:pt x="3452" y="2219"/>
                    <a:pt x="3452" y="2218"/>
                  </a:cubicBezTo>
                  <a:lnTo>
                    <a:pt x="3452" y="2218"/>
                  </a:lnTo>
                  <a:cubicBezTo>
                    <a:pt x="3462" y="2209"/>
                    <a:pt x="3471" y="2201"/>
                    <a:pt x="3481" y="2191"/>
                  </a:cubicBezTo>
                  <a:lnTo>
                    <a:pt x="3481" y="2191"/>
                  </a:lnTo>
                  <a:cubicBezTo>
                    <a:pt x="3483" y="2188"/>
                    <a:pt x="3485" y="2186"/>
                    <a:pt x="3488" y="2184"/>
                  </a:cubicBezTo>
                  <a:lnTo>
                    <a:pt x="3488" y="2184"/>
                  </a:lnTo>
                  <a:cubicBezTo>
                    <a:pt x="3495" y="2177"/>
                    <a:pt x="3502" y="2170"/>
                    <a:pt x="3508" y="2162"/>
                  </a:cubicBezTo>
                  <a:lnTo>
                    <a:pt x="3508" y="2162"/>
                  </a:lnTo>
                  <a:cubicBezTo>
                    <a:pt x="3511" y="2160"/>
                    <a:pt x="3514" y="2157"/>
                    <a:pt x="3517" y="2155"/>
                  </a:cubicBezTo>
                  <a:lnTo>
                    <a:pt x="3517" y="2155"/>
                  </a:lnTo>
                  <a:cubicBezTo>
                    <a:pt x="3523" y="2147"/>
                    <a:pt x="3530" y="2138"/>
                    <a:pt x="3537" y="2130"/>
                  </a:cubicBezTo>
                  <a:lnTo>
                    <a:pt x="3537" y="2130"/>
                  </a:lnTo>
                  <a:cubicBezTo>
                    <a:pt x="3539" y="2129"/>
                    <a:pt x="3540" y="2128"/>
                    <a:pt x="3542" y="2126"/>
                  </a:cubicBezTo>
                  <a:lnTo>
                    <a:pt x="3542" y="2126"/>
                  </a:lnTo>
                  <a:cubicBezTo>
                    <a:pt x="3550" y="2116"/>
                    <a:pt x="3557" y="2107"/>
                    <a:pt x="3565" y="2097"/>
                  </a:cubicBezTo>
                  <a:lnTo>
                    <a:pt x="3565" y="2097"/>
                  </a:lnTo>
                  <a:cubicBezTo>
                    <a:pt x="3565" y="2096"/>
                    <a:pt x="3566" y="2095"/>
                    <a:pt x="3567" y="2095"/>
                  </a:cubicBezTo>
                  <a:lnTo>
                    <a:pt x="3567" y="2095"/>
                  </a:lnTo>
                  <a:cubicBezTo>
                    <a:pt x="3569" y="2093"/>
                    <a:pt x="3570" y="2090"/>
                    <a:pt x="3572" y="2088"/>
                  </a:cubicBezTo>
                  <a:lnTo>
                    <a:pt x="3572" y="2088"/>
                  </a:lnTo>
                  <a:cubicBezTo>
                    <a:pt x="3577" y="2082"/>
                    <a:pt x="3581" y="2077"/>
                    <a:pt x="3584" y="2072"/>
                  </a:cubicBezTo>
                  <a:lnTo>
                    <a:pt x="3584" y="2072"/>
                  </a:lnTo>
                  <a:cubicBezTo>
                    <a:pt x="3587" y="2068"/>
                    <a:pt x="3589" y="2065"/>
                    <a:pt x="3592" y="2061"/>
                  </a:cubicBezTo>
                  <a:lnTo>
                    <a:pt x="3592" y="2061"/>
                  </a:lnTo>
                  <a:cubicBezTo>
                    <a:pt x="3596" y="2056"/>
                    <a:pt x="3599" y="2051"/>
                    <a:pt x="3603" y="2045"/>
                  </a:cubicBezTo>
                  <a:lnTo>
                    <a:pt x="3603" y="2045"/>
                  </a:lnTo>
                  <a:cubicBezTo>
                    <a:pt x="3605" y="2041"/>
                    <a:pt x="3608" y="2038"/>
                    <a:pt x="3610" y="2034"/>
                  </a:cubicBezTo>
                  <a:lnTo>
                    <a:pt x="3610" y="2034"/>
                  </a:lnTo>
                  <a:cubicBezTo>
                    <a:pt x="3614" y="2029"/>
                    <a:pt x="3617" y="2024"/>
                    <a:pt x="3621" y="2019"/>
                  </a:cubicBezTo>
                  <a:lnTo>
                    <a:pt x="3621" y="2019"/>
                  </a:lnTo>
                  <a:cubicBezTo>
                    <a:pt x="3623" y="2015"/>
                    <a:pt x="3625" y="2012"/>
                    <a:pt x="3627" y="2008"/>
                  </a:cubicBezTo>
                  <a:lnTo>
                    <a:pt x="3627" y="2008"/>
                  </a:lnTo>
                  <a:cubicBezTo>
                    <a:pt x="3631" y="2002"/>
                    <a:pt x="3634" y="1996"/>
                    <a:pt x="3637" y="1991"/>
                  </a:cubicBezTo>
                  <a:lnTo>
                    <a:pt x="3637" y="1991"/>
                  </a:lnTo>
                  <a:cubicBezTo>
                    <a:pt x="3639" y="1988"/>
                    <a:pt x="3641" y="1986"/>
                    <a:pt x="3642" y="1983"/>
                  </a:cubicBezTo>
                  <a:lnTo>
                    <a:pt x="3642" y="1983"/>
                  </a:lnTo>
                  <a:cubicBezTo>
                    <a:pt x="3642" y="1983"/>
                    <a:pt x="3642" y="1982"/>
                    <a:pt x="3642" y="1981"/>
                  </a:cubicBezTo>
                  <a:lnTo>
                    <a:pt x="3642" y="1981"/>
                  </a:lnTo>
                  <a:cubicBezTo>
                    <a:pt x="3646" y="1976"/>
                    <a:pt x="3649" y="1971"/>
                    <a:pt x="3651" y="1966"/>
                  </a:cubicBezTo>
                  <a:lnTo>
                    <a:pt x="3651" y="1966"/>
                  </a:lnTo>
                  <a:cubicBezTo>
                    <a:pt x="3653" y="1962"/>
                    <a:pt x="3655" y="1959"/>
                    <a:pt x="3656" y="1956"/>
                  </a:cubicBezTo>
                  <a:lnTo>
                    <a:pt x="3656" y="1956"/>
                  </a:lnTo>
                  <a:cubicBezTo>
                    <a:pt x="3660" y="1950"/>
                    <a:pt x="3663" y="1944"/>
                    <a:pt x="3665" y="1938"/>
                  </a:cubicBezTo>
                  <a:lnTo>
                    <a:pt x="3665" y="1938"/>
                  </a:lnTo>
                  <a:cubicBezTo>
                    <a:pt x="3667" y="1935"/>
                    <a:pt x="3668" y="1933"/>
                    <a:pt x="3670" y="1930"/>
                  </a:cubicBezTo>
                  <a:lnTo>
                    <a:pt x="3670" y="1930"/>
                  </a:lnTo>
                  <a:cubicBezTo>
                    <a:pt x="3673" y="1921"/>
                    <a:pt x="3677" y="1912"/>
                    <a:pt x="3681" y="1904"/>
                  </a:cubicBezTo>
                  <a:lnTo>
                    <a:pt x="3681" y="1904"/>
                  </a:lnTo>
                  <a:cubicBezTo>
                    <a:pt x="3682" y="1903"/>
                    <a:pt x="3682" y="1901"/>
                    <a:pt x="3683" y="1901"/>
                  </a:cubicBezTo>
                  <a:lnTo>
                    <a:pt x="3683" y="1901"/>
                  </a:lnTo>
                  <a:cubicBezTo>
                    <a:pt x="3685" y="1892"/>
                    <a:pt x="3689" y="1886"/>
                    <a:pt x="3691" y="1878"/>
                  </a:cubicBezTo>
                  <a:lnTo>
                    <a:pt x="3691" y="1878"/>
                  </a:lnTo>
                  <a:cubicBezTo>
                    <a:pt x="3691" y="1878"/>
                    <a:pt x="3691" y="1878"/>
                    <a:pt x="3691" y="1877"/>
                  </a:cubicBezTo>
                  <a:lnTo>
                    <a:pt x="3691" y="1877"/>
                  </a:lnTo>
                  <a:cubicBezTo>
                    <a:pt x="3693" y="1874"/>
                    <a:pt x="3694" y="1871"/>
                    <a:pt x="3695" y="1867"/>
                  </a:cubicBezTo>
                  <a:lnTo>
                    <a:pt x="3695" y="1867"/>
                  </a:lnTo>
                  <a:cubicBezTo>
                    <a:pt x="3697" y="1862"/>
                    <a:pt x="3698" y="1858"/>
                    <a:pt x="3700" y="1852"/>
                  </a:cubicBezTo>
                  <a:lnTo>
                    <a:pt x="3700" y="1852"/>
                  </a:lnTo>
                  <a:cubicBezTo>
                    <a:pt x="3702" y="1849"/>
                    <a:pt x="3703" y="1845"/>
                    <a:pt x="3704" y="1841"/>
                  </a:cubicBezTo>
                  <a:lnTo>
                    <a:pt x="3704" y="1841"/>
                  </a:lnTo>
                  <a:cubicBezTo>
                    <a:pt x="3705" y="1836"/>
                    <a:pt x="3707" y="1831"/>
                    <a:pt x="3709" y="1827"/>
                  </a:cubicBezTo>
                  <a:lnTo>
                    <a:pt x="3709" y="1827"/>
                  </a:lnTo>
                  <a:cubicBezTo>
                    <a:pt x="3709" y="1823"/>
                    <a:pt x="3711" y="1819"/>
                    <a:pt x="3711" y="1815"/>
                  </a:cubicBezTo>
                  <a:lnTo>
                    <a:pt x="3711" y="1815"/>
                  </a:lnTo>
                  <a:cubicBezTo>
                    <a:pt x="3713" y="1810"/>
                    <a:pt x="3714" y="1806"/>
                    <a:pt x="3716" y="1800"/>
                  </a:cubicBezTo>
                  <a:lnTo>
                    <a:pt x="3716" y="1800"/>
                  </a:lnTo>
                  <a:cubicBezTo>
                    <a:pt x="3716" y="1797"/>
                    <a:pt x="3717" y="1792"/>
                    <a:pt x="3718" y="1789"/>
                  </a:cubicBezTo>
                  <a:lnTo>
                    <a:pt x="3718" y="1789"/>
                  </a:lnTo>
                  <a:cubicBezTo>
                    <a:pt x="3719" y="1784"/>
                    <a:pt x="3720" y="1779"/>
                    <a:pt x="3721" y="1774"/>
                  </a:cubicBezTo>
                  <a:lnTo>
                    <a:pt x="3721" y="1774"/>
                  </a:lnTo>
                  <a:cubicBezTo>
                    <a:pt x="3722" y="1774"/>
                    <a:pt x="3722" y="1773"/>
                    <a:pt x="3722" y="1772"/>
                  </a:cubicBezTo>
                  <a:lnTo>
                    <a:pt x="3722" y="1772"/>
                  </a:lnTo>
                  <a:cubicBezTo>
                    <a:pt x="3723" y="1769"/>
                    <a:pt x="3723" y="1765"/>
                    <a:pt x="3723" y="1763"/>
                  </a:cubicBezTo>
                  <a:lnTo>
                    <a:pt x="3723" y="1763"/>
                  </a:lnTo>
                  <a:cubicBezTo>
                    <a:pt x="3724" y="1757"/>
                    <a:pt x="3725" y="1753"/>
                    <a:pt x="3726" y="1748"/>
                  </a:cubicBezTo>
                  <a:lnTo>
                    <a:pt x="3726" y="1748"/>
                  </a:lnTo>
                  <a:cubicBezTo>
                    <a:pt x="3727" y="1745"/>
                    <a:pt x="3727" y="1740"/>
                    <a:pt x="3728" y="1737"/>
                  </a:cubicBezTo>
                  <a:lnTo>
                    <a:pt x="3728" y="1737"/>
                  </a:lnTo>
                  <a:cubicBezTo>
                    <a:pt x="3729" y="1732"/>
                    <a:pt x="3729" y="1727"/>
                    <a:pt x="3730" y="1722"/>
                  </a:cubicBezTo>
                  <a:lnTo>
                    <a:pt x="3730" y="1722"/>
                  </a:lnTo>
                  <a:cubicBezTo>
                    <a:pt x="3730" y="1718"/>
                    <a:pt x="3730" y="1714"/>
                    <a:pt x="3731" y="1710"/>
                  </a:cubicBezTo>
                  <a:lnTo>
                    <a:pt x="3731" y="1710"/>
                  </a:lnTo>
                  <a:cubicBezTo>
                    <a:pt x="3731" y="1705"/>
                    <a:pt x="3732" y="1700"/>
                    <a:pt x="3732" y="1696"/>
                  </a:cubicBezTo>
                  <a:lnTo>
                    <a:pt x="3732" y="1696"/>
                  </a:lnTo>
                  <a:cubicBezTo>
                    <a:pt x="3732" y="1692"/>
                    <a:pt x="3733" y="1688"/>
                    <a:pt x="3733" y="1683"/>
                  </a:cubicBezTo>
                  <a:lnTo>
                    <a:pt x="3733" y="1683"/>
                  </a:lnTo>
                  <a:cubicBezTo>
                    <a:pt x="3733" y="1679"/>
                    <a:pt x="3734" y="1674"/>
                    <a:pt x="3734" y="1670"/>
                  </a:cubicBezTo>
                  <a:lnTo>
                    <a:pt x="3734" y="1670"/>
                  </a:lnTo>
                  <a:cubicBezTo>
                    <a:pt x="3734" y="1668"/>
                    <a:pt x="3734" y="1666"/>
                    <a:pt x="3734" y="1665"/>
                  </a:cubicBezTo>
                  <a:lnTo>
                    <a:pt x="3734" y="1665"/>
                  </a:lnTo>
                  <a:cubicBezTo>
                    <a:pt x="3734" y="1659"/>
                    <a:pt x="3734" y="1654"/>
                    <a:pt x="3734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5"/>
                    <a:pt x="3736" y="1199"/>
                    <a:pt x="3736" y="12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1F84CF5A-EF7E-42AA-985F-0F01181EB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8041" y="9040767"/>
              <a:ext cx="3277374" cy="2385651"/>
            </a:xfrm>
            <a:custGeom>
              <a:avLst/>
              <a:gdLst>
                <a:gd name="T0" fmla="*/ 3732 w 3742"/>
                <a:gd name="T1" fmla="*/ 1253 h 2726"/>
                <a:gd name="T2" fmla="*/ 3709 w 3742"/>
                <a:gd name="T3" fmla="*/ 1369 h 2726"/>
                <a:gd name="T4" fmla="*/ 3693 w 3742"/>
                <a:gd name="T5" fmla="*/ 1420 h 2726"/>
                <a:gd name="T6" fmla="*/ 3667 w 3742"/>
                <a:gd name="T7" fmla="*/ 1481 h 2726"/>
                <a:gd name="T8" fmla="*/ 3659 w 3742"/>
                <a:gd name="T9" fmla="*/ 1497 h 2726"/>
                <a:gd name="T10" fmla="*/ 3624 w 3742"/>
                <a:gd name="T11" fmla="*/ 1558 h 2726"/>
                <a:gd name="T12" fmla="*/ 3593 w 3742"/>
                <a:gd name="T13" fmla="*/ 1605 h 2726"/>
                <a:gd name="T14" fmla="*/ 3543 w 3742"/>
                <a:gd name="T15" fmla="*/ 1668 h 2726"/>
                <a:gd name="T16" fmla="*/ 3443 w 3742"/>
                <a:gd name="T17" fmla="*/ 1771 h 2726"/>
                <a:gd name="T18" fmla="*/ 3402 w 3742"/>
                <a:gd name="T19" fmla="*/ 1806 h 2726"/>
                <a:gd name="T20" fmla="*/ 3332 w 3742"/>
                <a:gd name="T21" fmla="*/ 1860 h 2726"/>
                <a:gd name="T22" fmla="*/ 3317 w 3742"/>
                <a:gd name="T23" fmla="*/ 1872 h 2726"/>
                <a:gd name="T24" fmla="*/ 3238 w 3742"/>
                <a:gd name="T25" fmla="*/ 1924 h 2726"/>
                <a:gd name="T26" fmla="*/ 3151 w 3742"/>
                <a:gd name="T27" fmla="*/ 1974 h 2726"/>
                <a:gd name="T28" fmla="*/ 3041 w 3742"/>
                <a:gd name="T29" fmla="*/ 2030 h 2726"/>
                <a:gd name="T30" fmla="*/ 2832 w 3742"/>
                <a:gd name="T31" fmla="*/ 2114 h 2726"/>
                <a:gd name="T32" fmla="*/ 2783 w 3742"/>
                <a:gd name="T33" fmla="*/ 2131 h 2726"/>
                <a:gd name="T34" fmla="*/ 2653 w 3742"/>
                <a:gd name="T35" fmla="*/ 2169 h 2726"/>
                <a:gd name="T36" fmla="*/ 2571 w 3742"/>
                <a:gd name="T37" fmla="*/ 2189 h 2726"/>
                <a:gd name="T38" fmla="*/ 2440 w 3742"/>
                <a:gd name="T39" fmla="*/ 2217 h 2726"/>
                <a:gd name="T40" fmla="*/ 2309 w 3742"/>
                <a:gd name="T41" fmla="*/ 2238 h 2726"/>
                <a:gd name="T42" fmla="*/ 2142 w 3742"/>
                <a:gd name="T43" fmla="*/ 2256 h 2726"/>
                <a:gd name="T44" fmla="*/ 1883 w 3742"/>
                <a:gd name="T45" fmla="*/ 2268 h 2726"/>
                <a:gd name="T46" fmla="*/ 1720 w 3742"/>
                <a:gd name="T47" fmla="*/ 2264 h 2726"/>
                <a:gd name="T48" fmla="*/ 1339 w 3742"/>
                <a:gd name="T49" fmla="*/ 2223 h 2726"/>
                <a:gd name="T50" fmla="*/ 1275 w 3742"/>
                <a:gd name="T51" fmla="*/ 2210 h 2726"/>
                <a:gd name="T52" fmla="*/ 1142 w 3742"/>
                <a:gd name="T53" fmla="*/ 2181 h 2726"/>
                <a:gd name="T54" fmla="*/ 678 w 3742"/>
                <a:gd name="T55" fmla="*/ 2017 h 2726"/>
                <a:gd name="T56" fmla="*/ 2 w 3742"/>
                <a:gd name="T57" fmla="*/ 1181 h 2726"/>
                <a:gd name="T58" fmla="*/ 686 w 3742"/>
                <a:gd name="T59" fmla="*/ 2478 h 2726"/>
                <a:gd name="T60" fmla="*/ 869 w 3742"/>
                <a:gd name="T61" fmla="*/ 2555 h 2726"/>
                <a:gd name="T62" fmla="*/ 1047 w 3742"/>
                <a:gd name="T63" fmla="*/ 2613 h 2726"/>
                <a:gd name="T64" fmla="*/ 1155 w 3742"/>
                <a:gd name="T65" fmla="*/ 2642 h 2726"/>
                <a:gd name="T66" fmla="*/ 1275 w 3742"/>
                <a:gd name="T67" fmla="*/ 2668 h 2726"/>
                <a:gd name="T68" fmla="*/ 1417 w 3742"/>
                <a:gd name="T69" fmla="*/ 2692 h 2726"/>
                <a:gd name="T70" fmla="*/ 1533 w 3742"/>
                <a:gd name="T71" fmla="*/ 2706 h 2726"/>
                <a:gd name="T72" fmla="*/ 1652 w 3742"/>
                <a:gd name="T73" fmla="*/ 2717 h 2726"/>
                <a:gd name="T74" fmla="*/ 1789 w 3742"/>
                <a:gd name="T75" fmla="*/ 2724 h 2726"/>
                <a:gd name="T76" fmla="*/ 1902 w 3742"/>
                <a:gd name="T77" fmla="*/ 2725 h 2726"/>
                <a:gd name="T78" fmla="*/ 2025 w 3742"/>
                <a:gd name="T79" fmla="*/ 2721 h 2726"/>
                <a:gd name="T80" fmla="*/ 2189 w 3742"/>
                <a:gd name="T81" fmla="*/ 2709 h 2726"/>
                <a:gd name="T82" fmla="*/ 2314 w 3742"/>
                <a:gd name="T83" fmla="*/ 2694 h 2726"/>
                <a:gd name="T84" fmla="*/ 2462 w 3742"/>
                <a:gd name="T85" fmla="*/ 2670 h 2726"/>
                <a:gd name="T86" fmla="*/ 2595 w 3742"/>
                <a:gd name="T87" fmla="*/ 2641 h 2726"/>
                <a:gd name="T88" fmla="*/ 2730 w 3742"/>
                <a:gd name="T89" fmla="*/ 2604 h 2726"/>
                <a:gd name="T90" fmla="*/ 2846 w 3742"/>
                <a:gd name="T91" fmla="*/ 2566 h 2726"/>
                <a:gd name="T92" fmla="*/ 3002 w 3742"/>
                <a:gd name="T93" fmla="*/ 2504 h 2726"/>
                <a:gd name="T94" fmla="*/ 3149 w 3742"/>
                <a:gd name="T95" fmla="*/ 2431 h 2726"/>
                <a:gd name="T96" fmla="*/ 3269 w 3742"/>
                <a:gd name="T97" fmla="*/ 2360 h 2726"/>
                <a:gd name="T98" fmla="*/ 3360 w 3742"/>
                <a:gd name="T99" fmla="*/ 2295 h 2726"/>
                <a:gd name="T100" fmla="*/ 3441 w 3742"/>
                <a:gd name="T101" fmla="*/ 2229 h 2726"/>
                <a:gd name="T102" fmla="*/ 3517 w 3742"/>
                <a:gd name="T103" fmla="*/ 2155 h 2726"/>
                <a:gd name="T104" fmla="*/ 3584 w 3742"/>
                <a:gd name="T105" fmla="*/ 2072 h 2726"/>
                <a:gd name="T106" fmla="*/ 3637 w 3742"/>
                <a:gd name="T107" fmla="*/ 1991 h 2726"/>
                <a:gd name="T108" fmla="*/ 3670 w 3742"/>
                <a:gd name="T109" fmla="*/ 1930 h 2726"/>
                <a:gd name="T110" fmla="*/ 3700 w 3742"/>
                <a:gd name="T111" fmla="*/ 1852 h 2726"/>
                <a:gd name="T112" fmla="*/ 3721 w 3742"/>
                <a:gd name="T113" fmla="*/ 1774 h 2726"/>
                <a:gd name="T114" fmla="*/ 3731 w 3742"/>
                <a:gd name="T115" fmla="*/ 1710 h 2726"/>
                <a:gd name="T116" fmla="*/ 3736 w 3742"/>
                <a:gd name="T117" fmla="*/ 1202 h 2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42" h="2726">
                  <a:moveTo>
                    <a:pt x="3734" y="1227"/>
                  </a:moveTo>
                  <a:lnTo>
                    <a:pt x="3734" y="1227"/>
                  </a:lnTo>
                  <a:lnTo>
                    <a:pt x="3734" y="1228"/>
                  </a:lnTo>
                  <a:lnTo>
                    <a:pt x="3735" y="1225"/>
                  </a:lnTo>
                  <a:lnTo>
                    <a:pt x="3735" y="1225"/>
                  </a:lnTo>
                  <a:cubicBezTo>
                    <a:pt x="3735" y="1225"/>
                    <a:pt x="3734" y="1226"/>
                    <a:pt x="3734" y="1227"/>
                  </a:cubicBezTo>
                  <a:close/>
                  <a:moveTo>
                    <a:pt x="3732" y="1253"/>
                  </a:moveTo>
                  <a:lnTo>
                    <a:pt x="3732" y="1253"/>
                  </a:lnTo>
                  <a:lnTo>
                    <a:pt x="3732" y="1254"/>
                  </a:lnTo>
                  <a:lnTo>
                    <a:pt x="3732" y="1254"/>
                  </a:lnTo>
                  <a:cubicBezTo>
                    <a:pt x="3732" y="1253"/>
                    <a:pt x="3732" y="1252"/>
                    <a:pt x="3732" y="1252"/>
                  </a:cubicBezTo>
                  <a:lnTo>
                    <a:pt x="3732" y="1253"/>
                  </a:lnTo>
                  <a:close/>
                  <a:moveTo>
                    <a:pt x="3729" y="1280"/>
                  </a:moveTo>
                  <a:lnTo>
                    <a:pt x="3729" y="1280"/>
                  </a:lnTo>
                  <a:lnTo>
                    <a:pt x="3729" y="1280"/>
                  </a:lnTo>
                  <a:lnTo>
                    <a:pt x="3729" y="1280"/>
                  </a:lnTo>
                  <a:cubicBezTo>
                    <a:pt x="3729" y="1279"/>
                    <a:pt x="3729" y="1279"/>
                    <a:pt x="3729" y="1279"/>
                  </a:cubicBezTo>
                  <a:lnTo>
                    <a:pt x="3729" y="1279"/>
                  </a:lnTo>
                  <a:cubicBezTo>
                    <a:pt x="3729" y="1279"/>
                    <a:pt x="3729" y="1279"/>
                    <a:pt x="3729" y="1280"/>
                  </a:cubicBezTo>
                  <a:close/>
                  <a:moveTo>
                    <a:pt x="3709" y="1369"/>
                  </a:moveTo>
                  <a:lnTo>
                    <a:pt x="3709" y="1369"/>
                  </a:lnTo>
                  <a:cubicBezTo>
                    <a:pt x="3709" y="1372"/>
                    <a:pt x="3709" y="1374"/>
                    <a:pt x="3708" y="1376"/>
                  </a:cubicBezTo>
                  <a:lnTo>
                    <a:pt x="3708" y="1376"/>
                  </a:lnTo>
                  <a:cubicBezTo>
                    <a:pt x="3709" y="1374"/>
                    <a:pt x="3709" y="1371"/>
                    <a:pt x="3709" y="1369"/>
                  </a:cubicBezTo>
                  <a:close/>
                  <a:moveTo>
                    <a:pt x="3702" y="1396"/>
                  </a:moveTo>
                  <a:lnTo>
                    <a:pt x="3702" y="1396"/>
                  </a:lnTo>
                  <a:cubicBezTo>
                    <a:pt x="3701" y="1398"/>
                    <a:pt x="3700" y="1401"/>
                    <a:pt x="3698" y="1403"/>
                  </a:cubicBezTo>
                  <a:lnTo>
                    <a:pt x="3698" y="1403"/>
                  </a:lnTo>
                  <a:cubicBezTo>
                    <a:pt x="3700" y="1401"/>
                    <a:pt x="3701" y="1398"/>
                    <a:pt x="3702" y="1395"/>
                  </a:cubicBezTo>
                  <a:lnTo>
                    <a:pt x="3702" y="1395"/>
                  </a:lnTo>
                  <a:lnTo>
                    <a:pt x="3702" y="1396"/>
                  </a:lnTo>
                  <a:close/>
                  <a:moveTo>
                    <a:pt x="3692" y="1421"/>
                  </a:moveTo>
                  <a:lnTo>
                    <a:pt x="3692" y="1421"/>
                  </a:lnTo>
                  <a:cubicBezTo>
                    <a:pt x="3691" y="1424"/>
                    <a:pt x="3691" y="1426"/>
                    <a:pt x="3690" y="1429"/>
                  </a:cubicBezTo>
                  <a:lnTo>
                    <a:pt x="3690" y="1429"/>
                  </a:lnTo>
                  <a:cubicBezTo>
                    <a:pt x="3691" y="1426"/>
                    <a:pt x="3692" y="1424"/>
                    <a:pt x="3693" y="1420"/>
                  </a:cubicBezTo>
                  <a:lnTo>
                    <a:pt x="3693" y="1420"/>
                  </a:lnTo>
                  <a:cubicBezTo>
                    <a:pt x="3693" y="1421"/>
                    <a:pt x="3693" y="1421"/>
                    <a:pt x="3692" y="1421"/>
                  </a:cubicBezTo>
                  <a:close/>
                  <a:moveTo>
                    <a:pt x="3682" y="1447"/>
                  </a:moveTo>
                  <a:lnTo>
                    <a:pt x="3682" y="1447"/>
                  </a:lnTo>
                  <a:cubicBezTo>
                    <a:pt x="3681" y="1450"/>
                    <a:pt x="3679" y="1453"/>
                    <a:pt x="3678" y="1457"/>
                  </a:cubicBezTo>
                  <a:lnTo>
                    <a:pt x="3678" y="1457"/>
                  </a:lnTo>
                  <a:cubicBezTo>
                    <a:pt x="3680" y="1452"/>
                    <a:pt x="3682" y="1449"/>
                    <a:pt x="3683" y="1445"/>
                  </a:cubicBezTo>
                  <a:lnTo>
                    <a:pt x="3683" y="1445"/>
                  </a:lnTo>
                  <a:cubicBezTo>
                    <a:pt x="3683" y="1446"/>
                    <a:pt x="3683" y="1447"/>
                    <a:pt x="3682" y="1447"/>
                  </a:cubicBezTo>
                  <a:close/>
                  <a:moveTo>
                    <a:pt x="3670" y="1473"/>
                  </a:moveTo>
                  <a:lnTo>
                    <a:pt x="3670" y="1473"/>
                  </a:lnTo>
                  <a:cubicBezTo>
                    <a:pt x="3670" y="1476"/>
                    <a:pt x="3668" y="1478"/>
                    <a:pt x="3667" y="1481"/>
                  </a:cubicBezTo>
                  <a:lnTo>
                    <a:pt x="3667" y="1481"/>
                  </a:lnTo>
                  <a:cubicBezTo>
                    <a:pt x="3666" y="1482"/>
                    <a:pt x="3666" y="1482"/>
                    <a:pt x="3666" y="1483"/>
                  </a:cubicBezTo>
                  <a:lnTo>
                    <a:pt x="3666" y="1483"/>
                  </a:lnTo>
                  <a:cubicBezTo>
                    <a:pt x="3668" y="1479"/>
                    <a:pt x="3670" y="1475"/>
                    <a:pt x="3671" y="1471"/>
                  </a:cubicBezTo>
                  <a:lnTo>
                    <a:pt x="3671" y="1471"/>
                  </a:lnTo>
                  <a:cubicBezTo>
                    <a:pt x="3671" y="1472"/>
                    <a:pt x="3671" y="1472"/>
                    <a:pt x="3670" y="1473"/>
                  </a:cubicBezTo>
                  <a:close/>
                  <a:moveTo>
                    <a:pt x="3658" y="1499"/>
                  </a:moveTo>
                  <a:lnTo>
                    <a:pt x="3658" y="1499"/>
                  </a:lnTo>
                  <a:cubicBezTo>
                    <a:pt x="3656" y="1502"/>
                    <a:pt x="3655" y="1505"/>
                    <a:pt x="3653" y="1509"/>
                  </a:cubicBezTo>
                  <a:lnTo>
                    <a:pt x="3653" y="1509"/>
                  </a:lnTo>
                  <a:cubicBezTo>
                    <a:pt x="3655" y="1505"/>
                    <a:pt x="3656" y="1501"/>
                    <a:pt x="3659" y="1497"/>
                  </a:cubicBezTo>
                  <a:lnTo>
                    <a:pt x="3659" y="1497"/>
                  </a:lnTo>
                  <a:cubicBezTo>
                    <a:pt x="3658" y="1497"/>
                    <a:pt x="3658" y="1498"/>
                    <a:pt x="3658" y="1499"/>
                  </a:cubicBezTo>
                  <a:close/>
                  <a:moveTo>
                    <a:pt x="3644" y="1524"/>
                  </a:moveTo>
                  <a:lnTo>
                    <a:pt x="3644" y="1524"/>
                  </a:lnTo>
                  <a:cubicBezTo>
                    <a:pt x="3642" y="1527"/>
                    <a:pt x="3641" y="1531"/>
                    <a:pt x="3639" y="1533"/>
                  </a:cubicBezTo>
                  <a:lnTo>
                    <a:pt x="3639" y="1533"/>
                  </a:lnTo>
                  <a:cubicBezTo>
                    <a:pt x="3641" y="1530"/>
                    <a:pt x="3644" y="1526"/>
                    <a:pt x="3645" y="1523"/>
                  </a:cubicBezTo>
                  <a:lnTo>
                    <a:pt x="3645" y="1523"/>
                  </a:lnTo>
                  <a:cubicBezTo>
                    <a:pt x="3645" y="1524"/>
                    <a:pt x="3644" y="1524"/>
                    <a:pt x="3644" y="1524"/>
                  </a:cubicBezTo>
                  <a:close/>
                  <a:moveTo>
                    <a:pt x="3629" y="1551"/>
                  </a:moveTo>
                  <a:lnTo>
                    <a:pt x="3629" y="1551"/>
                  </a:lnTo>
                  <a:cubicBezTo>
                    <a:pt x="3627" y="1553"/>
                    <a:pt x="3625" y="1556"/>
                    <a:pt x="3624" y="1558"/>
                  </a:cubicBezTo>
                  <a:lnTo>
                    <a:pt x="3624" y="1558"/>
                  </a:lnTo>
                  <a:cubicBezTo>
                    <a:pt x="3626" y="1556"/>
                    <a:pt x="3628" y="1552"/>
                    <a:pt x="3630" y="1549"/>
                  </a:cubicBezTo>
                  <a:lnTo>
                    <a:pt x="3630" y="1549"/>
                  </a:lnTo>
                  <a:cubicBezTo>
                    <a:pt x="3629" y="1551"/>
                    <a:pt x="3629" y="1551"/>
                    <a:pt x="3629" y="1551"/>
                  </a:cubicBezTo>
                  <a:close/>
                  <a:moveTo>
                    <a:pt x="3611" y="1577"/>
                  </a:moveTo>
                  <a:lnTo>
                    <a:pt x="3611" y="1577"/>
                  </a:lnTo>
                  <a:cubicBezTo>
                    <a:pt x="3610" y="1579"/>
                    <a:pt x="3610" y="1581"/>
                    <a:pt x="3609" y="1583"/>
                  </a:cubicBezTo>
                  <a:lnTo>
                    <a:pt x="3609" y="1583"/>
                  </a:lnTo>
                  <a:cubicBezTo>
                    <a:pt x="3610" y="1581"/>
                    <a:pt x="3611" y="1578"/>
                    <a:pt x="3612" y="1577"/>
                  </a:cubicBezTo>
                  <a:lnTo>
                    <a:pt x="3612" y="1577"/>
                  </a:lnTo>
                  <a:cubicBezTo>
                    <a:pt x="3612" y="1577"/>
                    <a:pt x="3612" y="1577"/>
                    <a:pt x="3611" y="1577"/>
                  </a:cubicBezTo>
                  <a:close/>
                  <a:moveTo>
                    <a:pt x="3593" y="1605"/>
                  </a:moveTo>
                  <a:lnTo>
                    <a:pt x="3593" y="1605"/>
                  </a:lnTo>
                  <a:cubicBezTo>
                    <a:pt x="3593" y="1605"/>
                    <a:pt x="3592" y="1606"/>
                    <a:pt x="3591" y="1607"/>
                  </a:cubicBezTo>
                  <a:lnTo>
                    <a:pt x="3591" y="1607"/>
                  </a:lnTo>
                  <a:cubicBezTo>
                    <a:pt x="3592" y="1605"/>
                    <a:pt x="3593" y="1605"/>
                    <a:pt x="3594" y="1604"/>
                  </a:cubicBezTo>
                  <a:lnTo>
                    <a:pt x="3594" y="1604"/>
                  </a:lnTo>
                  <a:cubicBezTo>
                    <a:pt x="3594" y="1604"/>
                    <a:pt x="3594" y="1604"/>
                    <a:pt x="3593" y="1605"/>
                  </a:cubicBezTo>
                  <a:close/>
                  <a:moveTo>
                    <a:pt x="3543" y="1669"/>
                  </a:moveTo>
                  <a:lnTo>
                    <a:pt x="3543" y="1669"/>
                  </a:lnTo>
                  <a:cubicBezTo>
                    <a:pt x="3542" y="1671"/>
                    <a:pt x="3540" y="1672"/>
                    <a:pt x="3539" y="1673"/>
                  </a:cubicBezTo>
                  <a:lnTo>
                    <a:pt x="3539" y="1673"/>
                  </a:lnTo>
                  <a:cubicBezTo>
                    <a:pt x="3538" y="1674"/>
                    <a:pt x="3538" y="1674"/>
                    <a:pt x="3537" y="1675"/>
                  </a:cubicBezTo>
                  <a:lnTo>
                    <a:pt x="3537" y="1675"/>
                  </a:lnTo>
                  <a:cubicBezTo>
                    <a:pt x="3539" y="1672"/>
                    <a:pt x="3542" y="1671"/>
                    <a:pt x="3543" y="1668"/>
                  </a:cubicBezTo>
                  <a:lnTo>
                    <a:pt x="3543" y="1668"/>
                  </a:lnTo>
                  <a:lnTo>
                    <a:pt x="3543" y="1669"/>
                  </a:lnTo>
                  <a:close/>
                  <a:moveTo>
                    <a:pt x="3517" y="1697"/>
                  </a:moveTo>
                  <a:lnTo>
                    <a:pt x="3517" y="1697"/>
                  </a:lnTo>
                  <a:cubicBezTo>
                    <a:pt x="3515" y="1698"/>
                    <a:pt x="3515" y="1700"/>
                    <a:pt x="3513" y="1702"/>
                  </a:cubicBezTo>
                  <a:lnTo>
                    <a:pt x="3513" y="1702"/>
                  </a:lnTo>
                  <a:cubicBezTo>
                    <a:pt x="3515" y="1700"/>
                    <a:pt x="3517" y="1698"/>
                    <a:pt x="3518" y="1697"/>
                  </a:cubicBezTo>
                  <a:lnTo>
                    <a:pt x="3518" y="1697"/>
                  </a:lnTo>
                  <a:lnTo>
                    <a:pt x="3517" y="1697"/>
                  </a:lnTo>
                  <a:close/>
                  <a:moveTo>
                    <a:pt x="3454" y="1761"/>
                  </a:moveTo>
                  <a:lnTo>
                    <a:pt x="3454" y="1761"/>
                  </a:lnTo>
                  <a:cubicBezTo>
                    <a:pt x="3450" y="1764"/>
                    <a:pt x="3446" y="1768"/>
                    <a:pt x="3443" y="1771"/>
                  </a:cubicBezTo>
                  <a:lnTo>
                    <a:pt x="3443" y="1771"/>
                  </a:lnTo>
                  <a:cubicBezTo>
                    <a:pt x="3447" y="1767"/>
                    <a:pt x="3450" y="1764"/>
                    <a:pt x="3454" y="1761"/>
                  </a:cubicBezTo>
                  <a:close/>
                  <a:moveTo>
                    <a:pt x="3429" y="1784"/>
                  </a:moveTo>
                  <a:lnTo>
                    <a:pt x="3429" y="1784"/>
                  </a:lnTo>
                  <a:cubicBezTo>
                    <a:pt x="3424" y="1787"/>
                    <a:pt x="3421" y="1791"/>
                    <a:pt x="3417" y="1793"/>
                  </a:cubicBezTo>
                  <a:lnTo>
                    <a:pt x="3417" y="1793"/>
                  </a:lnTo>
                  <a:cubicBezTo>
                    <a:pt x="3421" y="1790"/>
                    <a:pt x="3425" y="1787"/>
                    <a:pt x="3429" y="1784"/>
                  </a:cubicBezTo>
                  <a:close/>
                  <a:moveTo>
                    <a:pt x="3401" y="1806"/>
                  </a:moveTo>
                  <a:lnTo>
                    <a:pt x="3401" y="1806"/>
                  </a:lnTo>
                  <a:cubicBezTo>
                    <a:pt x="3398" y="1810"/>
                    <a:pt x="3394" y="1813"/>
                    <a:pt x="3390" y="1816"/>
                  </a:cubicBezTo>
                  <a:lnTo>
                    <a:pt x="3390" y="1816"/>
                  </a:lnTo>
                  <a:cubicBezTo>
                    <a:pt x="3394" y="1813"/>
                    <a:pt x="3399" y="1809"/>
                    <a:pt x="3402" y="1806"/>
                  </a:cubicBezTo>
                  <a:lnTo>
                    <a:pt x="3402" y="1806"/>
                  </a:lnTo>
                  <a:cubicBezTo>
                    <a:pt x="3402" y="1806"/>
                    <a:pt x="3402" y="1806"/>
                    <a:pt x="3401" y="1806"/>
                  </a:cubicBezTo>
                  <a:close/>
                  <a:moveTo>
                    <a:pt x="3375" y="1828"/>
                  </a:moveTo>
                  <a:lnTo>
                    <a:pt x="3375" y="1828"/>
                  </a:lnTo>
                  <a:cubicBezTo>
                    <a:pt x="3370" y="1831"/>
                    <a:pt x="3366" y="1835"/>
                    <a:pt x="3362" y="1838"/>
                  </a:cubicBezTo>
                  <a:lnTo>
                    <a:pt x="3362" y="1838"/>
                  </a:lnTo>
                  <a:cubicBezTo>
                    <a:pt x="3367" y="1835"/>
                    <a:pt x="3371" y="1831"/>
                    <a:pt x="3376" y="1828"/>
                  </a:cubicBezTo>
                  <a:lnTo>
                    <a:pt x="3376" y="1828"/>
                  </a:lnTo>
                  <a:cubicBezTo>
                    <a:pt x="3375" y="1828"/>
                    <a:pt x="3375" y="1828"/>
                    <a:pt x="3375" y="1828"/>
                  </a:cubicBezTo>
                  <a:close/>
                  <a:moveTo>
                    <a:pt x="3346" y="1851"/>
                  </a:moveTo>
                  <a:lnTo>
                    <a:pt x="3346" y="1851"/>
                  </a:lnTo>
                  <a:cubicBezTo>
                    <a:pt x="3341" y="1853"/>
                    <a:pt x="3337" y="1857"/>
                    <a:pt x="3332" y="1860"/>
                  </a:cubicBezTo>
                  <a:lnTo>
                    <a:pt x="3332" y="1860"/>
                  </a:lnTo>
                  <a:lnTo>
                    <a:pt x="3332" y="1860"/>
                  </a:lnTo>
                  <a:lnTo>
                    <a:pt x="3332" y="1860"/>
                  </a:lnTo>
                  <a:cubicBezTo>
                    <a:pt x="3337" y="1857"/>
                    <a:pt x="3341" y="1853"/>
                    <a:pt x="3347" y="1850"/>
                  </a:cubicBezTo>
                  <a:lnTo>
                    <a:pt x="3347" y="1850"/>
                  </a:lnTo>
                  <a:cubicBezTo>
                    <a:pt x="3346" y="1850"/>
                    <a:pt x="3346" y="1850"/>
                    <a:pt x="3346" y="1851"/>
                  </a:cubicBezTo>
                  <a:close/>
                  <a:moveTo>
                    <a:pt x="3316" y="1872"/>
                  </a:moveTo>
                  <a:lnTo>
                    <a:pt x="3316" y="1872"/>
                  </a:lnTo>
                  <a:cubicBezTo>
                    <a:pt x="3312" y="1875"/>
                    <a:pt x="3308" y="1878"/>
                    <a:pt x="3303" y="1881"/>
                  </a:cubicBezTo>
                  <a:lnTo>
                    <a:pt x="3303" y="1881"/>
                  </a:lnTo>
                  <a:cubicBezTo>
                    <a:pt x="3308" y="1878"/>
                    <a:pt x="3312" y="1875"/>
                    <a:pt x="3317" y="1872"/>
                  </a:cubicBezTo>
                  <a:lnTo>
                    <a:pt x="3317" y="1872"/>
                  </a:lnTo>
                  <a:cubicBezTo>
                    <a:pt x="3316" y="1872"/>
                    <a:pt x="3316" y="1872"/>
                    <a:pt x="3316" y="1872"/>
                  </a:cubicBezTo>
                  <a:close/>
                  <a:moveTo>
                    <a:pt x="3286" y="1894"/>
                  </a:moveTo>
                  <a:lnTo>
                    <a:pt x="3286" y="1894"/>
                  </a:lnTo>
                  <a:cubicBezTo>
                    <a:pt x="3281" y="1896"/>
                    <a:pt x="3276" y="1899"/>
                    <a:pt x="3271" y="1903"/>
                  </a:cubicBezTo>
                  <a:lnTo>
                    <a:pt x="3271" y="1903"/>
                  </a:lnTo>
                  <a:cubicBezTo>
                    <a:pt x="3276" y="1899"/>
                    <a:pt x="3281" y="1896"/>
                    <a:pt x="3286" y="1892"/>
                  </a:cubicBezTo>
                  <a:lnTo>
                    <a:pt x="3286" y="1892"/>
                  </a:lnTo>
                  <a:cubicBezTo>
                    <a:pt x="3286" y="1892"/>
                    <a:pt x="3286" y="1892"/>
                    <a:pt x="3286" y="1894"/>
                  </a:cubicBezTo>
                  <a:close/>
                  <a:moveTo>
                    <a:pt x="3253" y="1913"/>
                  </a:moveTo>
                  <a:lnTo>
                    <a:pt x="3253" y="1913"/>
                  </a:lnTo>
                  <a:cubicBezTo>
                    <a:pt x="3249" y="1917"/>
                    <a:pt x="3243" y="1920"/>
                    <a:pt x="3238" y="1924"/>
                  </a:cubicBezTo>
                  <a:lnTo>
                    <a:pt x="3238" y="1924"/>
                  </a:lnTo>
                  <a:lnTo>
                    <a:pt x="3238" y="1924"/>
                  </a:lnTo>
                  <a:lnTo>
                    <a:pt x="3238" y="1924"/>
                  </a:lnTo>
                  <a:cubicBezTo>
                    <a:pt x="3244" y="1920"/>
                    <a:pt x="3249" y="1917"/>
                    <a:pt x="3254" y="1913"/>
                  </a:cubicBezTo>
                  <a:lnTo>
                    <a:pt x="3254" y="1913"/>
                  </a:lnTo>
                  <a:lnTo>
                    <a:pt x="3253" y="1913"/>
                  </a:lnTo>
                  <a:close/>
                  <a:moveTo>
                    <a:pt x="3221" y="1934"/>
                  </a:moveTo>
                  <a:lnTo>
                    <a:pt x="3221" y="1934"/>
                  </a:lnTo>
                  <a:cubicBezTo>
                    <a:pt x="3214" y="1939"/>
                    <a:pt x="3206" y="1944"/>
                    <a:pt x="3198" y="1948"/>
                  </a:cubicBezTo>
                  <a:lnTo>
                    <a:pt x="3198" y="1948"/>
                  </a:lnTo>
                  <a:cubicBezTo>
                    <a:pt x="3206" y="1944"/>
                    <a:pt x="3214" y="1939"/>
                    <a:pt x="3221" y="1934"/>
                  </a:cubicBezTo>
                  <a:close/>
                  <a:moveTo>
                    <a:pt x="3151" y="1974"/>
                  </a:moveTo>
                  <a:lnTo>
                    <a:pt x="3151" y="1974"/>
                  </a:lnTo>
                  <a:cubicBezTo>
                    <a:pt x="3147" y="1977"/>
                    <a:pt x="3142" y="1980"/>
                    <a:pt x="3139" y="1981"/>
                  </a:cubicBezTo>
                  <a:lnTo>
                    <a:pt x="3139" y="1981"/>
                  </a:lnTo>
                  <a:lnTo>
                    <a:pt x="3139" y="1981"/>
                  </a:lnTo>
                  <a:lnTo>
                    <a:pt x="3139" y="1981"/>
                  </a:lnTo>
                  <a:cubicBezTo>
                    <a:pt x="3142" y="1980"/>
                    <a:pt x="3147" y="1977"/>
                    <a:pt x="3151" y="1974"/>
                  </a:cubicBezTo>
                  <a:close/>
                  <a:moveTo>
                    <a:pt x="3105" y="1999"/>
                  </a:moveTo>
                  <a:lnTo>
                    <a:pt x="3105" y="1999"/>
                  </a:lnTo>
                  <a:cubicBezTo>
                    <a:pt x="3101" y="2000"/>
                    <a:pt x="3097" y="2003"/>
                    <a:pt x="3094" y="2005"/>
                  </a:cubicBezTo>
                  <a:lnTo>
                    <a:pt x="3094" y="2005"/>
                  </a:lnTo>
                  <a:lnTo>
                    <a:pt x="3094" y="2005"/>
                  </a:lnTo>
                  <a:cubicBezTo>
                    <a:pt x="3097" y="2003"/>
                    <a:pt x="3101" y="2000"/>
                    <a:pt x="3105" y="1999"/>
                  </a:cubicBezTo>
                  <a:close/>
                  <a:moveTo>
                    <a:pt x="3041" y="2030"/>
                  </a:moveTo>
                  <a:lnTo>
                    <a:pt x="3041" y="2030"/>
                  </a:lnTo>
                  <a:lnTo>
                    <a:pt x="3041" y="2030"/>
                  </a:lnTo>
                  <a:lnTo>
                    <a:pt x="3041" y="2030"/>
                  </a:lnTo>
                  <a:lnTo>
                    <a:pt x="3042" y="2030"/>
                  </a:lnTo>
                  <a:lnTo>
                    <a:pt x="3042" y="2030"/>
                  </a:lnTo>
                  <a:lnTo>
                    <a:pt x="3041" y="2030"/>
                  </a:lnTo>
                  <a:close/>
                  <a:moveTo>
                    <a:pt x="2952" y="2069"/>
                  </a:moveTo>
                  <a:lnTo>
                    <a:pt x="2952" y="2069"/>
                  </a:lnTo>
                  <a:cubicBezTo>
                    <a:pt x="2950" y="2070"/>
                    <a:pt x="2948" y="2071"/>
                    <a:pt x="2945" y="2072"/>
                  </a:cubicBezTo>
                  <a:lnTo>
                    <a:pt x="2945" y="2072"/>
                  </a:lnTo>
                  <a:cubicBezTo>
                    <a:pt x="2948" y="2071"/>
                    <a:pt x="2950" y="2070"/>
                    <a:pt x="2952" y="2069"/>
                  </a:cubicBezTo>
                  <a:close/>
                  <a:moveTo>
                    <a:pt x="2832" y="2114"/>
                  </a:moveTo>
                  <a:lnTo>
                    <a:pt x="2832" y="2114"/>
                  </a:lnTo>
                  <a:lnTo>
                    <a:pt x="2832" y="2114"/>
                  </a:lnTo>
                  <a:lnTo>
                    <a:pt x="2832" y="2114"/>
                  </a:lnTo>
                  <a:cubicBezTo>
                    <a:pt x="2836" y="2114"/>
                    <a:pt x="2839" y="2112"/>
                    <a:pt x="2842" y="2111"/>
                  </a:cubicBezTo>
                  <a:lnTo>
                    <a:pt x="2842" y="2111"/>
                  </a:lnTo>
                  <a:cubicBezTo>
                    <a:pt x="2839" y="2112"/>
                    <a:pt x="2836" y="2114"/>
                    <a:pt x="2832" y="2114"/>
                  </a:cubicBezTo>
                  <a:close/>
                  <a:moveTo>
                    <a:pt x="2783" y="2131"/>
                  </a:moveTo>
                  <a:lnTo>
                    <a:pt x="2783" y="2131"/>
                  </a:lnTo>
                  <a:lnTo>
                    <a:pt x="2783" y="2131"/>
                  </a:lnTo>
                  <a:cubicBezTo>
                    <a:pt x="2784" y="2131"/>
                    <a:pt x="2786" y="2130"/>
                    <a:pt x="2786" y="2130"/>
                  </a:cubicBezTo>
                  <a:lnTo>
                    <a:pt x="2786" y="2130"/>
                  </a:lnTo>
                  <a:cubicBezTo>
                    <a:pt x="2786" y="2130"/>
                    <a:pt x="2784" y="2131"/>
                    <a:pt x="2783" y="2131"/>
                  </a:cubicBezTo>
                  <a:close/>
                  <a:moveTo>
                    <a:pt x="2742" y="2144"/>
                  </a:moveTo>
                  <a:lnTo>
                    <a:pt x="2742" y="2144"/>
                  </a:lnTo>
                  <a:cubicBezTo>
                    <a:pt x="2738" y="2145"/>
                    <a:pt x="2735" y="2146"/>
                    <a:pt x="2732" y="2147"/>
                  </a:cubicBezTo>
                  <a:lnTo>
                    <a:pt x="2732" y="2147"/>
                  </a:lnTo>
                  <a:cubicBezTo>
                    <a:pt x="2731" y="2147"/>
                    <a:pt x="2731" y="2147"/>
                    <a:pt x="2731" y="2148"/>
                  </a:cubicBezTo>
                  <a:lnTo>
                    <a:pt x="2731" y="2148"/>
                  </a:lnTo>
                  <a:cubicBezTo>
                    <a:pt x="2735" y="2146"/>
                    <a:pt x="2738" y="2145"/>
                    <a:pt x="2742" y="2144"/>
                  </a:cubicBezTo>
                  <a:close/>
                  <a:moveTo>
                    <a:pt x="2640" y="2173"/>
                  </a:moveTo>
                  <a:lnTo>
                    <a:pt x="2640" y="2173"/>
                  </a:lnTo>
                  <a:cubicBezTo>
                    <a:pt x="2640" y="2173"/>
                    <a:pt x="2640" y="2173"/>
                    <a:pt x="2639" y="2173"/>
                  </a:cubicBezTo>
                  <a:lnTo>
                    <a:pt x="2639" y="2173"/>
                  </a:lnTo>
                  <a:cubicBezTo>
                    <a:pt x="2645" y="2172"/>
                    <a:pt x="2649" y="2170"/>
                    <a:pt x="2653" y="2169"/>
                  </a:cubicBezTo>
                  <a:lnTo>
                    <a:pt x="2653" y="2169"/>
                  </a:lnTo>
                  <a:cubicBezTo>
                    <a:pt x="2649" y="2170"/>
                    <a:pt x="2645" y="2172"/>
                    <a:pt x="2640" y="2173"/>
                  </a:cubicBezTo>
                  <a:close/>
                  <a:moveTo>
                    <a:pt x="2615" y="2179"/>
                  </a:moveTo>
                  <a:lnTo>
                    <a:pt x="2615" y="2179"/>
                  </a:lnTo>
                  <a:cubicBezTo>
                    <a:pt x="2611" y="2180"/>
                    <a:pt x="2609" y="2181"/>
                    <a:pt x="2606" y="2181"/>
                  </a:cubicBezTo>
                  <a:lnTo>
                    <a:pt x="2606" y="2181"/>
                  </a:lnTo>
                  <a:cubicBezTo>
                    <a:pt x="2609" y="2181"/>
                    <a:pt x="2611" y="2180"/>
                    <a:pt x="2615" y="2179"/>
                  </a:cubicBezTo>
                  <a:close/>
                  <a:moveTo>
                    <a:pt x="2571" y="2189"/>
                  </a:moveTo>
                  <a:lnTo>
                    <a:pt x="2571" y="2189"/>
                  </a:lnTo>
                  <a:cubicBezTo>
                    <a:pt x="2569" y="2190"/>
                    <a:pt x="2566" y="2191"/>
                    <a:pt x="2564" y="2192"/>
                  </a:cubicBezTo>
                  <a:lnTo>
                    <a:pt x="2564" y="2192"/>
                  </a:lnTo>
                  <a:cubicBezTo>
                    <a:pt x="2566" y="2191"/>
                    <a:pt x="2569" y="2190"/>
                    <a:pt x="2571" y="2189"/>
                  </a:cubicBezTo>
                  <a:close/>
                  <a:moveTo>
                    <a:pt x="2528" y="2200"/>
                  </a:moveTo>
                  <a:lnTo>
                    <a:pt x="2528" y="2200"/>
                  </a:lnTo>
                  <a:cubicBezTo>
                    <a:pt x="2525" y="2200"/>
                    <a:pt x="2522" y="2201"/>
                    <a:pt x="2520" y="2202"/>
                  </a:cubicBezTo>
                  <a:lnTo>
                    <a:pt x="2520" y="2202"/>
                  </a:lnTo>
                  <a:cubicBezTo>
                    <a:pt x="2522" y="2201"/>
                    <a:pt x="2525" y="2200"/>
                    <a:pt x="2528" y="2200"/>
                  </a:cubicBezTo>
                  <a:close/>
                  <a:moveTo>
                    <a:pt x="2483" y="2209"/>
                  </a:moveTo>
                  <a:lnTo>
                    <a:pt x="2483" y="2209"/>
                  </a:lnTo>
                  <a:close/>
                  <a:moveTo>
                    <a:pt x="2422" y="2220"/>
                  </a:moveTo>
                  <a:lnTo>
                    <a:pt x="2422" y="2220"/>
                  </a:lnTo>
                  <a:lnTo>
                    <a:pt x="2422" y="2220"/>
                  </a:lnTo>
                  <a:lnTo>
                    <a:pt x="2422" y="2220"/>
                  </a:lnTo>
                  <a:cubicBezTo>
                    <a:pt x="2428" y="2219"/>
                    <a:pt x="2434" y="2218"/>
                    <a:pt x="2440" y="2217"/>
                  </a:cubicBezTo>
                  <a:lnTo>
                    <a:pt x="2440" y="2217"/>
                  </a:lnTo>
                  <a:cubicBezTo>
                    <a:pt x="2434" y="2218"/>
                    <a:pt x="2428" y="2219"/>
                    <a:pt x="2422" y="2220"/>
                  </a:cubicBezTo>
                  <a:close/>
                  <a:moveTo>
                    <a:pt x="2368" y="2229"/>
                  </a:moveTo>
                  <a:lnTo>
                    <a:pt x="2368" y="2229"/>
                  </a:lnTo>
                  <a:lnTo>
                    <a:pt x="2368" y="2229"/>
                  </a:lnTo>
                  <a:cubicBezTo>
                    <a:pt x="2372" y="2229"/>
                    <a:pt x="2376" y="2229"/>
                    <a:pt x="2380" y="2227"/>
                  </a:cubicBezTo>
                  <a:lnTo>
                    <a:pt x="2380" y="2227"/>
                  </a:lnTo>
                  <a:cubicBezTo>
                    <a:pt x="2376" y="2229"/>
                    <a:pt x="2372" y="2229"/>
                    <a:pt x="2368" y="2229"/>
                  </a:cubicBezTo>
                  <a:close/>
                  <a:moveTo>
                    <a:pt x="2316" y="2237"/>
                  </a:moveTo>
                  <a:lnTo>
                    <a:pt x="2316" y="2237"/>
                  </a:lnTo>
                  <a:cubicBezTo>
                    <a:pt x="2313" y="2237"/>
                    <a:pt x="2311" y="2238"/>
                    <a:pt x="2309" y="2238"/>
                  </a:cubicBezTo>
                  <a:lnTo>
                    <a:pt x="2309" y="2238"/>
                  </a:lnTo>
                  <a:cubicBezTo>
                    <a:pt x="2311" y="2238"/>
                    <a:pt x="2313" y="2237"/>
                    <a:pt x="2316" y="2237"/>
                  </a:cubicBezTo>
                  <a:close/>
                  <a:moveTo>
                    <a:pt x="2260" y="2244"/>
                  </a:moveTo>
                  <a:lnTo>
                    <a:pt x="2260" y="2244"/>
                  </a:lnTo>
                  <a:cubicBezTo>
                    <a:pt x="2256" y="2245"/>
                    <a:pt x="2250" y="2246"/>
                    <a:pt x="2245" y="2246"/>
                  </a:cubicBezTo>
                  <a:lnTo>
                    <a:pt x="2245" y="2246"/>
                  </a:lnTo>
                  <a:lnTo>
                    <a:pt x="2245" y="2246"/>
                  </a:lnTo>
                  <a:cubicBezTo>
                    <a:pt x="2250" y="2246"/>
                    <a:pt x="2256" y="2245"/>
                    <a:pt x="2260" y="2244"/>
                  </a:cubicBezTo>
                  <a:close/>
                  <a:moveTo>
                    <a:pt x="2142" y="2256"/>
                  </a:moveTo>
                  <a:lnTo>
                    <a:pt x="2142" y="2256"/>
                  </a:lnTo>
                  <a:cubicBezTo>
                    <a:pt x="2140" y="2256"/>
                    <a:pt x="2138" y="2257"/>
                    <a:pt x="2136" y="2257"/>
                  </a:cubicBezTo>
                  <a:lnTo>
                    <a:pt x="2136" y="2257"/>
                  </a:lnTo>
                  <a:cubicBezTo>
                    <a:pt x="2138" y="2257"/>
                    <a:pt x="2140" y="2256"/>
                    <a:pt x="2142" y="2256"/>
                  </a:cubicBezTo>
                  <a:close/>
                  <a:moveTo>
                    <a:pt x="2094" y="2260"/>
                  </a:moveTo>
                  <a:lnTo>
                    <a:pt x="2094" y="2260"/>
                  </a:lnTo>
                  <a:cubicBezTo>
                    <a:pt x="2089" y="2261"/>
                    <a:pt x="2086" y="2261"/>
                    <a:pt x="2081" y="2261"/>
                  </a:cubicBezTo>
                  <a:lnTo>
                    <a:pt x="2081" y="2261"/>
                  </a:lnTo>
                  <a:cubicBezTo>
                    <a:pt x="2086" y="2261"/>
                    <a:pt x="2089" y="2261"/>
                    <a:pt x="2094" y="2260"/>
                  </a:cubicBezTo>
                  <a:close/>
                  <a:moveTo>
                    <a:pt x="1950" y="2267"/>
                  </a:moveTo>
                  <a:lnTo>
                    <a:pt x="1950" y="2267"/>
                  </a:lnTo>
                  <a:cubicBezTo>
                    <a:pt x="1943" y="2267"/>
                    <a:pt x="1936" y="2267"/>
                    <a:pt x="1929" y="2267"/>
                  </a:cubicBezTo>
                  <a:lnTo>
                    <a:pt x="1929" y="2267"/>
                  </a:lnTo>
                  <a:lnTo>
                    <a:pt x="1929" y="2267"/>
                  </a:lnTo>
                  <a:cubicBezTo>
                    <a:pt x="1936" y="2267"/>
                    <a:pt x="1943" y="2267"/>
                    <a:pt x="1950" y="2267"/>
                  </a:cubicBezTo>
                  <a:close/>
                  <a:moveTo>
                    <a:pt x="1883" y="2268"/>
                  </a:moveTo>
                  <a:lnTo>
                    <a:pt x="1883" y="2268"/>
                  </a:lnTo>
                  <a:lnTo>
                    <a:pt x="1883" y="2268"/>
                  </a:lnTo>
                  <a:cubicBezTo>
                    <a:pt x="1886" y="2268"/>
                    <a:pt x="1888" y="2268"/>
                    <a:pt x="1891" y="2268"/>
                  </a:cubicBezTo>
                  <a:lnTo>
                    <a:pt x="1891" y="2268"/>
                  </a:lnTo>
                  <a:cubicBezTo>
                    <a:pt x="1888" y="2268"/>
                    <a:pt x="1886" y="2268"/>
                    <a:pt x="1883" y="2268"/>
                  </a:cubicBezTo>
                  <a:close/>
                  <a:moveTo>
                    <a:pt x="1857" y="2268"/>
                  </a:moveTo>
                  <a:lnTo>
                    <a:pt x="1857" y="2268"/>
                  </a:lnTo>
                  <a:cubicBezTo>
                    <a:pt x="1850" y="2268"/>
                    <a:pt x="1844" y="2268"/>
                    <a:pt x="1838" y="2268"/>
                  </a:cubicBezTo>
                  <a:lnTo>
                    <a:pt x="1838" y="2268"/>
                  </a:lnTo>
                  <a:cubicBezTo>
                    <a:pt x="1844" y="2268"/>
                    <a:pt x="1851" y="2268"/>
                    <a:pt x="1857" y="2268"/>
                  </a:cubicBezTo>
                  <a:close/>
                  <a:moveTo>
                    <a:pt x="1720" y="2264"/>
                  </a:moveTo>
                  <a:lnTo>
                    <a:pt x="1720" y="2264"/>
                  </a:lnTo>
                  <a:cubicBezTo>
                    <a:pt x="1714" y="2263"/>
                    <a:pt x="1708" y="2263"/>
                    <a:pt x="1702" y="2263"/>
                  </a:cubicBezTo>
                  <a:lnTo>
                    <a:pt x="1702" y="2263"/>
                  </a:lnTo>
                  <a:cubicBezTo>
                    <a:pt x="1708" y="2263"/>
                    <a:pt x="1714" y="2263"/>
                    <a:pt x="1720" y="2264"/>
                  </a:cubicBezTo>
                  <a:close/>
                  <a:moveTo>
                    <a:pt x="1474" y="2242"/>
                  </a:moveTo>
                  <a:lnTo>
                    <a:pt x="1474" y="2242"/>
                  </a:lnTo>
                  <a:cubicBezTo>
                    <a:pt x="1473" y="2242"/>
                    <a:pt x="1471" y="2242"/>
                    <a:pt x="1470" y="2242"/>
                  </a:cubicBezTo>
                  <a:lnTo>
                    <a:pt x="1470" y="2242"/>
                  </a:lnTo>
                  <a:cubicBezTo>
                    <a:pt x="1469" y="2242"/>
                    <a:pt x="1469" y="2241"/>
                    <a:pt x="1469" y="2241"/>
                  </a:cubicBezTo>
                  <a:lnTo>
                    <a:pt x="1469" y="2241"/>
                  </a:lnTo>
                  <a:cubicBezTo>
                    <a:pt x="1470" y="2242"/>
                    <a:pt x="1472" y="2242"/>
                    <a:pt x="1474" y="2242"/>
                  </a:cubicBezTo>
                  <a:close/>
                  <a:moveTo>
                    <a:pt x="1339" y="2223"/>
                  </a:moveTo>
                  <a:lnTo>
                    <a:pt x="1339" y="2223"/>
                  </a:lnTo>
                  <a:cubicBezTo>
                    <a:pt x="1333" y="2222"/>
                    <a:pt x="1327" y="2220"/>
                    <a:pt x="1321" y="2219"/>
                  </a:cubicBezTo>
                  <a:lnTo>
                    <a:pt x="1321" y="2219"/>
                  </a:lnTo>
                  <a:lnTo>
                    <a:pt x="1321" y="2219"/>
                  </a:lnTo>
                  <a:lnTo>
                    <a:pt x="1321" y="2219"/>
                  </a:lnTo>
                  <a:cubicBezTo>
                    <a:pt x="1327" y="2220"/>
                    <a:pt x="1333" y="2222"/>
                    <a:pt x="1340" y="2223"/>
                  </a:cubicBezTo>
                  <a:lnTo>
                    <a:pt x="1340" y="2223"/>
                  </a:lnTo>
                  <a:lnTo>
                    <a:pt x="1339" y="2223"/>
                  </a:lnTo>
                  <a:close/>
                  <a:moveTo>
                    <a:pt x="1295" y="2215"/>
                  </a:moveTo>
                  <a:lnTo>
                    <a:pt x="1295" y="2215"/>
                  </a:lnTo>
                  <a:cubicBezTo>
                    <a:pt x="1289" y="2213"/>
                    <a:pt x="1282" y="2212"/>
                    <a:pt x="1275" y="2210"/>
                  </a:cubicBezTo>
                  <a:lnTo>
                    <a:pt x="1275" y="2210"/>
                  </a:lnTo>
                  <a:lnTo>
                    <a:pt x="1275" y="2210"/>
                  </a:lnTo>
                  <a:lnTo>
                    <a:pt x="1275" y="2210"/>
                  </a:lnTo>
                  <a:cubicBezTo>
                    <a:pt x="1282" y="2212"/>
                    <a:pt x="1289" y="2213"/>
                    <a:pt x="1295" y="2215"/>
                  </a:cubicBezTo>
                  <a:close/>
                  <a:moveTo>
                    <a:pt x="1185" y="2191"/>
                  </a:moveTo>
                  <a:lnTo>
                    <a:pt x="1185" y="2191"/>
                  </a:lnTo>
                  <a:lnTo>
                    <a:pt x="1185" y="2191"/>
                  </a:lnTo>
                  <a:lnTo>
                    <a:pt x="1185" y="2191"/>
                  </a:lnTo>
                  <a:cubicBezTo>
                    <a:pt x="1189" y="2192"/>
                    <a:pt x="1191" y="2193"/>
                    <a:pt x="1194" y="2194"/>
                  </a:cubicBezTo>
                  <a:lnTo>
                    <a:pt x="1194" y="2194"/>
                  </a:lnTo>
                  <a:cubicBezTo>
                    <a:pt x="1191" y="2193"/>
                    <a:pt x="1189" y="2192"/>
                    <a:pt x="1185" y="2191"/>
                  </a:cubicBezTo>
                  <a:close/>
                  <a:moveTo>
                    <a:pt x="1156" y="2185"/>
                  </a:moveTo>
                  <a:lnTo>
                    <a:pt x="1156" y="2185"/>
                  </a:lnTo>
                  <a:cubicBezTo>
                    <a:pt x="1152" y="2183"/>
                    <a:pt x="1147" y="2182"/>
                    <a:pt x="1142" y="2181"/>
                  </a:cubicBezTo>
                  <a:lnTo>
                    <a:pt x="1142" y="2181"/>
                  </a:lnTo>
                  <a:cubicBezTo>
                    <a:pt x="1147" y="2182"/>
                    <a:pt x="1152" y="2183"/>
                    <a:pt x="1156" y="2185"/>
                  </a:cubicBezTo>
                  <a:close/>
                  <a:moveTo>
                    <a:pt x="997" y="2141"/>
                  </a:moveTo>
                  <a:lnTo>
                    <a:pt x="997" y="2141"/>
                  </a:lnTo>
                  <a:cubicBezTo>
                    <a:pt x="995" y="2141"/>
                    <a:pt x="992" y="2140"/>
                    <a:pt x="990" y="2139"/>
                  </a:cubicBezTo>
                  <a:lnTo>
                    <a:pt x="990" y="2139"/>
                  </a:lnTo>
                  <a:cubicBezTo>
                    <a:pt x="992" y="2140"/>
                    <a:pt x="995" y="2141"/>
                    <a:pt x="997" y="2142"/>
                  </a:cubicBezTo>
                  <a:lnTo>
                    <a:pt x="997" y="2142"/>
                  </a:lnTo>
                  <a:lnTo>
                    <a:pt x="997" y="2141"/>
                  </a:lnTo>
                  <a:close/>
                  <a:moveTo>
                    <a:pt x="678" y="2017"/>
                  </a:moveTo>
                  <a:lnTo>
                    <a:pt x="678" y="2017"/>
                  </a:lnTo>
                  <a:lnTo>
                    <a:pt x="678" y="2017"/>
                  </a:lnTo>
                  <a:cubicBezTo>
                    <a:pt x="680" y="2018"/>
                    <a:pt x="681" y="2019"/>
                    <a:pt x="683" y="2019"/>
                  </a:cubicBezTo>
                  <a:lnTo>
                    <a:pt x="683" y="2019"/>
                  </a:lnTo>
                  <a:cubicBezTo>
                    <a:pt x="681" y="2019"/>
                    <a:pt x="680" y="2018"/>
                    <a:pt x="678" y="2017"/>
                  </a:cubicBezTo>
                  <a:close/>
                  <a:moveTo>
                    <a:pt x="3736" y="1202"/>
                  </a:moveTo>
                  <a:lnTo>
                    <a:pt x="3736" y="1202"/>
                  </a:lnTo>
                  <a:cubicBezTo>
                    <a:pt x="3741" y="920"/>
                    <a:pt x="3557" y="637"/>
                    <a:pt x="3185" y="422"/>
                  </a:cubicBezTo>
                  <a:lnTo>
                    <a:pt x="3185" y="422"/>
                  </a:lnTo>
                  <a:cubicBezTo>
                    <a:pt x="2453" y="0"/>
                    <a:pt x="1271" y="0"/>
                    <a:pt x="544" y="422"/>
                  </a:cubicBezTo>
                  <a:lnTo>
                    <a:pt x="544" y="422"/>
                  </a:lnTo>
                  <a:cubicBezTo>
                    <a:pt x="182" y="633"/>
                    <a:pt x="2" y="907"/>
                    <a:pt x="2" y="1183"/>
                  </a:cubicBezTo>
                  <a:lnTo>
                    <a:pt x="2" y="1183"/>
                  </a:lnTo>
                  <a:cubicBezTo>
                    <a:pt x="2" y="1182"/>
                    <a:pt x="2" y="1181"/>
                    <a:pt x="2" y="1181"/>
                  </a:cubicBezTo>
                  <a:lnTo>
                    <a:pt x="0" y="1637"/>
                  </a:lnTo>
                  <a:lnTo>
                    <a:pt x="0" y="1637"/>
                  </a:lnTo>
                  <a:cubicBezTo>
                    <a:pt x="0" y="1916"/>
                    <a:pt x="184" y="2195"/>
                    <a:pt x="552" y="2408"/>
                  </a:cubicBezTo>
                  <a:lnTo>
                    <a:pt x="552" y="2408"/>
                  </a:lnTo>
                  <a:cubicBezTo>
                    <a:pt x="571" y="2419"/>
                    <a:pt x="592" y="2431"/>
                    <a:pt x="612" y="2441"/>
                  </a:cubicBezTo>
                  <a:lnTo>
                    <a:pt x="612" y="2441"/>
                  </a:lnTo>
                  <a:cubicBezTo>
                    <a:pt x="614" y="2442"/>
                    <a:pt x="616" y="2443"/>
                    <a:pt x="618" y="2444"/>
                  </a:cubicBezTo>
                  <a:lnTo>
                    <a:pt x="618" y="2444"/>
                  </a:lnTo>
                  <a:cubicBezTo>
                    <a:pt x="638" y="2455"/>
                    <a:pt x="657" y="2464"/>
                    <a:pt x="678" y="2474"/>
                  </a:cubicBezTo>
                  <a:lnTo>
                    <a:pt x="678" y="2474"/>
                  </a:lnTo>
                  <a:cubicBezTo>
                    <a:pt x="680" y="2476"/>
                    <a:pt x="683" y="2477"/>
                    <a:pt x="686" y="2478"/>
                  </a:cubicBezTo>
                  <a:lnTo>
                    <a:pt x="686" y="2478"/>
                  </a:lnTo>
                  <a:cubicBezTo>
                    <a:pt x="705" y="2488"/>
                    <a:pt x="726" y="2496"/>
                    <a:pt x="745" y="2505"/>
                  </a:cubicBezTo>
                  <a:lnTo>
                    <a:pt x="745" y="2505"/>
                  </a:lnTo>
                  <a:cubicBezTo>
                    <a:pt x="749" y="2507"/>
                    <a:pt x="752" y="2509"/>
                    <a:pt x="756" y="2509"/>
                  </a:cubicBezTo>
                  <a:lnTo>
                    <a:pt x="756" y="2509"/>
                  </a:lnTo>
                  <a:cubicBezTo>
                    <a:pt x="776" y="2518"/>
                    <a:pt x="797" y="2527"/>
                    <a:pt x="817" y="2536"/>
                  </a:cubicBezTo>
                  <a:lnTo>
                    <a:pt x="817" y="2536"/>
                  </a:lnTo>
                  <a:cubicBezTo>
                    <a:pt x="819" y="2536"/>
                    <a:pt x="819" y="2537"/>
                    <a:pt x="821" y="2537"/>
                  </a:cubicBezTo>
                  <a:lnTo>
                    <a:pt x="821" y="2537"/>
                  </a:lnTo>
                  <a:cubicBezTo>
                    <a:pt x="824" y="2538"/>
                    <a:pt x="826" y="2539"/>
                    <a:pt x="829" y="2540"/>
                  </a:cubicBezTo>
                  <a:lnTo>
                    <a:pt x="829" y="2540"/>
                  </a:lnTo>
                  <a:cubicBezTo>
                    <a:pt x="842" y="2545"/>
                    <a:pt x="855" y="2551"/>
                    <a:pt x="869" y="2555"/>
                  </a:cubicBezTo>
                  <a:lnTo>
                    <a:pt x="869" y="2555"/>
                  </a:lnTo>
                  <a:cubicBezTo>
                    <a:pt x="872" y="2556"/>
                    <a:pt x="876" y="2558"/>
                    <a:pt x="879" y="2559"/>
                  </a:cubicBezTo>
                  <a:lnTo>
                    <a:pt x="879" y="2559"/>
                  </a:lnTo>
                  <a:cubicBezTo>
                    <a:pt x="896" y="2565"/>
                    <a:pt x="913" y="2571"/>
                    <a:pt x="929" y="2577"/>
                  </a:cubicBezTo>
                  <a:lnTo>
                    <a:pt x="929" y="2577"/>
                  </a:lnTo>
                  <a:cubicBezTo>
                    <a:pt x="933" y="2577"/>
                    <a:pt x="937" y="2579"/>
                    <a:pt x="940" y="2580"/>
                  </a:cubicBezTo>
                  <a:lnTo>
                    <a:pt x="940" y="2580"/>
                  </a:lnTo>
                  <a:cubicBezTo>
                    <a:pt x="954" y="2585"/>
                    <a:pt x="968" y="2590"/>
                    <a:pt x="982" y="2594"/>
                  </a:cubicBezTo>
                  <a:lnTo>
                    <a:pt x="982" y="2594"/>
                  </a:lnTo>
                  <a:cubicBezTo>
                    <a:pt x="987" y="2595"/>
                    <a:pt x="991" y="2597"/>
                    <a:pt x="995" y="2598"/>
                  </a:cubicBezTo>
                  <a:lnTo>
                    <a:pt x="995" y="2598"/>
                  </a:lnTo>
                  <a:cubicBezTo>
                    <a:pt x="1013" y="2604"/>
                    <a:pt x="1030" y="2609"/>
                    <a:pt x="1047" y="2613"/>
                  </a:cubicBezTo>
                  <a:lnTo>
                    <a:pt x="1047" y="2613"/>
                  </a:lnTo>
                  <a:cubicBezTo>
                    <a:pt x="1048" y="2613"/>
                    <a:pt x="1048" y="2613"/>
                    <a:pt x="1048" y="2613"/>
                  </a:cubicBezTo>
                  <a:lnTo>
                    <a:pt x="1048" y="2613"/>
                  </a:lnTo>
                  <a:cubicBezTo>
                    <a:pt x="1050" y="2614"/>
                    <a:pt x="1052" y="2615"/>
                    <a:pt x="1055" y="2616"/>
                  </a:cubicBezTo>
                  <a:lnTo>
                    <a:pt x="1055" y="2616"/>
                  </a:lnTo>
                  <a:cubicBezTo>
                    <a:pt x="1067" y="2619"/>
                    <a:pt x="1080" y="2623"/>
                    <a:pt x="1092" y="2625"/>
                  </a:cubicBezTo>
                  <a:lnTo>
                    <a:pt x="1092" y="2625"/>
                  </a:lnTo>
                  <a:cubicBezTo>
                    <a:pt x="1097" y="2627"/>
                    <a:pt x="1102" y="2629"/>
                    <a:pt x="1108" y="2630"/>
                  </a:cubicBezTo>
                  <a:lnTo>
                    <a:pt x="1108" y="2630"/>
                  </a:lnTo>
                  <a:cubicBezTo>
                    <a:pt x="1118" y="2632"/>
                    <a:pt x="1127" y="2635"/>
                    <a:pt x="1137" y="2637"/>
                  </a:cubicBezTo>
                  <a:lnTo>
                    <a:pt x="1137" y="2637"/>
                  </a:lnTo>
                  <a:cubicBezTo>
                    <a:pt x="1143" y="2638"/>
                    <a:pt x="1149" y="2640"/>
                    <a:pt x="1155" y="2642"/>
                  </a:cubicBezTo>
                  <a:lnTo>
                    <a:pt x="1155" y="2642"/>
                  </a:lnTo>
                  <a:cubicBezTo>
                    <a:pt x="1165" y="2644"/>
                    <a:pt x="1175" y="2646"/>
                    <a:pt x="1184" y="2648"/>
                  </a:cubicBezTo>
                  <a:lnTo>
                    <a:pt x="1184" y="2648"/>
                  </a:lnTo>
                  <a:cubicBezTo>
                    <a:pt x="1190" y="2650"/>
                    <a:pt x="1196" y="2651"/>
                    <a:pt x="1201" y="2652"/>
                  </a:cubicBezTo>
                  <a:lnTo>
                    <a:pt x="1201" y="2652"/>
                  </a:lnTo>
                  <a:cubicBezTo>
                    <a:pt x="1212" y="2655"/>
                    <a:pt x="1221" y="2657"/>
                    <a:pt x="1231" y="2658"/>
                  </a:cubicBezTo>
                  <a:lnTo>
                    <a:pt x="1231" y="2658"/>
                  </a:lnTo>
                  <a:cubicBezTo>
                    <a:pt x="1235" y="2659"/>
                    <a:pt x="1239" y="2660"/>
                    <a:pt x="1242" y="2661"/>
                  </a:cubicBezTo>
                  <a:lnTo>
                    <a:pt x="1242" y="2661"/>
                  </a:lnTo>
                  <a:cubicBezTo>
                    <a:pt x="1245" y="2662"/>
                    <a:pt x="1247" y="2662"/>
                    <a:pt x="1249" y="2663"/>
                  </a:cubicBezTo>
                  <a:lnTo>
                    <a:pt x="1249" y="2663"/>
                  </a:lnTo>
                  <a:cubicBezTo>
                    <a:pt x="1257" y="2664"/>
                    <a:pt x="1266" y="2666"/>
                    <a:pt x="1275" y="2668"/>
                  </a:cubicBezTo>
                  <a:lnTo>
                    <a:pt x="1275" y="2668"/>
                  </a:lnTo>
                  <a:cubicBezTo>
                    <a:pt x="1281" y="2669"/>
                    <a:pt x="1287" y="2670"/>
                    <a:pt x="1294" y="2671"/>
                  </a:cubicBezTo>
                  <a:lnTo>
                    <a:pt x="1294" y="2671"/>
                  </a:lnTo>
                  <a:cubicBezTo>
                    <a:pt x="1302" y="2673"/>
                    <a:pt x="1311" y="2675"/>
                    <a:pt x="1320" y="2676"/>
                  </a:cubicBezTo>
                  <a:lnTo>
                    <a:pt x="1320" y="2676"/>
                  </a:lnTo>
                  <a:cubicBezTo>
                    <a:pt x="1326" y="2678"/>
                    <a:pt x="1332" y="2678"/>
                    <a:pt x="1338" y="2679"/>
                  </a:cubicBezTo>
                  <a:lnTo>
                    <a:pt x="1338" y="2679"/>
                  </a:lnTo>
                  <a:cubicBezTo>
                    <a:pt x="1348" y="2681"/>
                    <a:pt x="1357" y="2683"/>
                    <a:pt x="1366" y="2684"/>
                  </a:cubicBezTo>
                  <a:lnTo>
                    <a:pt x="1366" y="2684"/>
                  </a:lnTo>
                  <a:cubicBezTo>
                    <a:pt x="1372" y="2685"/>
                    <a:pt x="1377" y="2686"/>
                    <a:pt x="1383" y="2687"/>
                  </a:cubicBezTo>
                  <a:lnTo>
                    <a:pt x="1383" y="2687"/>
                  </a:lnTo>
                  <a:cubicBezTo>
                    <a:pt x="1395" y="2689"/>
                    <a:pt x="1406" y="2690"/>
                    <a:pt x="1417" y="2692"/>
                  </a:cubicBezTo>
                  <a:lnTo>
                    <a:pt x="1417" y="2692"/>
                  </a:lnTo>
                  <a:cubicBezTo>
                    <a:pt x="1421" y="2692"/>
                    <a:pt x="1424" y="2693"/>
                    <a:pt x="1428" y="2693"/>
                  </a:cubicBezTo>
                  <a:lnTo>
                    <a:pt x="1428" y="2693"/>
                  </a:lnTo>
                  <a:cubicBezTo>
                    <a:pt x="1428" y="2693"/>
                    <a:pt x="1428" y="2693"/>
                    <a:pt x="1429" y="2693"/>
                  </a:cubicBezTo>
                  <a:lnTo>
                    <a:pt x="1429" y="2693"/>
                  </a:lnTo>
                  <a:cubicBezTo>
                    <a:pt x="1442" y="2696"/>
                    <a:pt x="1455" y="2697"/>
                    <a:pt x="1469" y="2699"/>
                  </a:cubicBezTo>
                  <a:lnTo>
                    <a:pt x="1469" y="2699"/>
                  </a:lnTo>
                  <a:cubicBezTo>
                    <a:pt x="1470" y="2699"/>
                    <a:pt x="1471" y="2699"/>
                    <a:pt x="1473" y="2699"/>
                  </a:cubicBezTo>
                  <a:lnTo>
                    <a:pt x="1473" y="2699"/>
                  </a:lnTo>
                  <a:cubicBezTo>
                    <a:pt x="1488" y="2701"/>
                    <a:pt x="1503" y="2703"/>
                    <a:pt x="1518" y="2704"/>
                  </a:cubicBezTo>
                  <a:lnTo>
                    <a:pt x="1518" y="2704"/>
                  </a:lnTo>
                  <a:cubicBezTo>
                    <a:pt x="1522" y="2705"/>
                    <a:pt x="1528" y="2706"/>
                    <a:pt x="1533" y="2706"/>
                  </a:cubicBezTo>
                  <a:lnTo>
                    <a:pt x="1533" y="2706"/>
                  </a:lnTo>
                  <a:cubicBezTo>
                    <a:pt x="1543" y="2707"/>
                    <a:pt x="1552" y="2709"/>
                    <a:pt x="1563" y="2710"/>
                  </a:cubicBezTo>
                  <a:lnTo>
                    <a:pt x="1563" y="2710"/>
                  </a:lnTo>
                  <a:cubicBezTo>
                    <a:pt x="1569" y="2710"/>
                    <a:pt x="1575" y="2711"/>
                    <a:pt x="1581" y="2711"/>
                  </a:cubicBezTo>
                  <a:lnTo>
                    <a:pt x="1581" y="2711"/>
                  </a:lnTo>
                  <a:cubicBezTo>
                    <a:pt x="1589" y="2712"/>
                    <a:pt x="1599" y="2713"/>
                    <a:pt x="1607" y="2713"/>
                  </a:cubicBezTo>
                  <a:lnTo>
                    <a:pt x="1607" y="2713"/>
                  </a:lnTo>
                  <a:cubicBezTo>
                    <a:pt x="1608" y="2713"/>
                    <a:pt x="1609" y="2714"/>
                    <a:pt x="1609" y="2714"/>
                  </a:cubicBezTo>
                  <a:lnTo>
                    <a:pt x="1609" y="2714"/>
                  </a:lnTo>
                  <a:cubicBezTo>
                    <a:pt x="1615" y="2714"/>
                    <a:pt x="1621" y="2715"/>
                    <a:pt x="1627" y="2715"/>
                  </a:cubicBezTo>
                  <a:lnTo>
                    <a:pt x="1627" y="2715"/>
                  </a:lnTo>
                  <a:cubicBezTo>
                    <a:pt x="1636" y="2716"/>
                    <a:pt x="1644" y="2717"/>
                    <a:pt x="1652" y="2717"/>
                  </a:cubicBezTo>
                  <a:lnTo>
                    <a:pt x="1652" y="2717"/>
                  </a:lnTo>
                  <a:cubicBezTo>
                    <a:pt x="1659" y="2718"/>
                    <a:pt x="1666" y="2718"/>
                    <a:pt x="1672" y="2718"/>
                  </a:cubicBezTo>
                  <a:lnTo>
                    <a:pt x="1672" y="2718"/>
                  </a:lnTo>
                  <a:cubicBezTo>
                    <a:pt x="1681" y="2718"/>
                    <a:pt x="1690" y="2719"/>
                    <a:pt x="1698" y="2720"/>
                  </a:cubicBezTo>
                  <a:lnTo>
                    <a:pt x="1698" y="2720"/>
                  </a:lnTo>
                  <a:cubicBezTo>
                    <a:pt x="1705" y="2720"/>
                    <a:pt x="1712" y="2720"/>
                    <a:pt x="1719" y="2721"/>
                  </a:cubicBezTo>
                  <a:lnTo>
                    <a:pt x="1719" y="2721"/>
                  </a:lnTo>
                  <a:cubicBezTo>
                    <a:pt x="1726" y="2721"/>
                    <a:pt x="1735" y="2722"/>
                    <a:pt x="1743" y="2722"/>
                  </a:cubicBezTo>
                  <a:lnTo>
                    <a:pt x="1743" y="2722"/>
                  </a:lnTo>
                  <a:cubicBezTo>
                    <a:pt x="1750" y="2722"/>
                    <a:pt x="1757" y="2723"/>
                    <a:pt x="1764" y="2723"/>
                  </a:cubicBezTo>
                  <a:lnTo>
                    <a:pt x="1764" y="2723"/>
                  </a:lnTo>
                  <a:cubicBezTo>
                    <a:pt x="1772" y="2723"/>
                    <a:pt x="1780" y="2723"/>
                    <a:pt x="1789" y="2724"/>
                  </a:cubicBezTo>
                  <a:lnTo>
                    <a:pt x="1789" y="2724"/>
                  </a:lnTo>
                  <a:cubicBezTo>
                    <a:pt x="1790" y="2724"/>
                    <a:pt x="1791" y="2724"/>
                    <a:pt x="1793" y="2724"/>
                  </a:cubicBezTo>
                  <a:lnTo>
                    <a:pt x="1793" y="2724"/>
                  </a:lnTo>
                  <a:cubicBezTo>
                    <a:pt x="1798" y="2724"/>
                    <a:pt x="1803" y="2724"/>
                    <a:pt x="1808" y="2724"/>
                  </a:cubicBezTo>
                  <a:lnTo>
                    <a:pt x="1808" y="2724"/>
                  </a:lnTo>
                  <a:cubicBezTo>
                    <a:pt x="1818" y="2724"/>
                    <a:pt x="1826" y="2725"/>
                    <a:pt x="1835" y="2725"/>
                  </a:cubicBezTo>
                  <a:lnTo>
                    <a:pt x="1835" y="2725"/>
                  </a:lnTo>
                  <a:cubicBezTo>
                    <a:pt x="1842" y="2725"/>
                    <a:pt x="1849" y="2725"/>
                    <a:pt x="1855" y="2725"/>
                  </a:cubicBezTo>
                  <a:lnTo>
                    <a:pt x="1855" y="2725"/>
                  </a:lnTo>
                  <a:cubicBezTo>
                    <a:pt x="1864" y="2725"/>
                    <a:pt x="1872" y="2725"/>
                    <a:pt x="1881" y="2725"/>
                  </a:cubicBezTo>
                  <a:lnTo>
                    <a:pt x="1881" y="2725"/>
                  </a:lnTo>
                  <a:cubicBezTo>
                    <a:pt x="1888" y="2725"/>
                    <a:pt x="1895" y="2725"/>
                    <a:pt x="1902" y="2725"/>
                  </a:cubicBezTo>
                  <a:lnTo>
                    <a:pt x="1902" y="2725"/>
                  </a:lnTo>
                  <a:cubicBezTo>
                    <a:pt x="1911" y="2725"/>
                    <a:pt x="1920" y="2725"/>
                    <a:pt x="1928" y="2724"/>
                  </a:cubicBezTo>
                  <a:lnTo>
                    <a:pt x="1928" y="2724"/>
                  </a:lnTo>
                  <a:cubicBezTo>
                    <a:pt x="1935" y="2724"/>
                    <a:pt x="1942" y="2724"/>
                    <a:pt x="1949" y="2724"/>
                  </a:cubicBezTo>
                  <a:lnTo>
                    <a:pt x="1949" y="2724"/>
                  </a:lnTo>
                  <a:cubicBezTo>
                    <a:pt x="1957" y="2724"/>
                    <a:pt x="1966" y="2723"/>
                    <a:pt x="1974" y="2723"/>
                  </a:cubicBezTo>
                  <a:lnTo>
                    <a:pt x="1974" y="2723"/>
                  </a:lnTo>
                  <a:cubicBezTo>
                    <a:pt x="1978" y="2723"/>
                    <a:pt x="1981" y="2723"/>
                    <a:pt x="1984" y="2723"/>
                  </a:cubicBezTo>
                  <a:lnTo>
                    <a:pt x="1984" y="2723"/>
                  </a:lnTo>
                  <a:cubicBezTo>
                    <a:pt x="1987" y="2723"/>
                    <a:pt x="1991" y="2723"/>
                    <a:pt x="1994" y="2722"/>
                  </a:cubicBezTo>
                  <a:lnTo>
                    <a:pt x="1994" y="2722"/>
                  </a:lnTo>
                  <a:cubicBezTo>
                    <a:pt x="2005" y="2722"/>
                    <a:pt x="2014" y="2721"/>
                    <a:pt x="2025" y="2721"/>
                  </a:cubicBezTo>
                  <a:lnTo>
                    <a:pt x="2025" y="2721"/>
                  </a:lnTo>
                  <a:cubicBezTo>
                    <a:pt x="2031" y="2721"/>
                    <a:pt x="2037" y="2720"/>
                    <a:pt x="2043" y="2720"/>
                  </a:cubicBezTo>
                  <a:lnTo>
                    <a:pt x="2043" y="2720"/>
                  </a:lnTo>
                  <a:cubicBezTo>
                    <a:pt x="2055" y="2719"/>
                    <a:pt x="2065" y="2719"/>
                    <a:pt x="2075" y="2718"/>
                  </a:cubicBezTo>
                  <a:lnTo>
                    <a:pt x="2075" y="2718"/>
                  </a:lnTo>
                  <a:cubicBezTo>
                    <a:pt x="2080" y="2718"/>
                    <a:pt x="2087" y="2718"/>
                    <a:pt x="2092" y="2718"/>
                  </a:cubicBezTo>
                  <a:lnTo>
                    <a:pt x="2092" y="2718"/>
                  </a:lnTo>
                  <a:cubicBezTo>
                    <a:pt x="2106" y="2716"/>
                    <a:pt x="2119" y="2715"/>
                    <a:pt x="2133" y="2714"/>
                  </a:cubicBezTo>
                  <a:lnTo>
                    <a:pt x="2133" y="2714"/>
                  </a:lnTo>
                  <a:cubicBezTo>
                    <a:pt x="2136" y="2714"/>
                    <a:pt x="2138" y="2714"/>
                    <a:pt x="2140" y="2713"/>
                  </a:cubicBezTo>
                  <a:lnTo>
                    <a:pt x="2140" y="2713"/>
                  </a:lnTo>
                  <a:cubicBezTo>
                    <a:pt x="2157" y="2712"/>
                    <a:pt x="2173" y="2711"/>
                    <a:pt x="2189" y="2709"/>
                  </a:cubicBezTo>
                  <a:lnTo>
                    <a:pt x="2189" y="2709"/>
                  </a:lnTo>
                  <a:cubicBezTo>
                    <a:pt x="2189" y="2709"/>
                    <a:pt x="2190" y="2709"/>
                    <a:pt x="2191" y="2709"/>
                  </a:cubicBezTo>
                  <a:lnTo>
                    <a:pt x="2191" y="2709"/>
                  </a:lnTo>
                  <a:cubicBezTo>
                    <a:pt x="2193" y="2709"/>
                    <a:pt x="2196" y="2708"/>
                    <a:pt x="2199" y="2708"/>
                  </a:cubicBezTo>
                  <a:lnTo>
                    <a:pt x="2199" y="2708"/>
                  </a:lnTo>
                  <a:cubicBezTo>
                    <a:pt x="2214" y="2706"/>
                    <a:pt x="2228" y="2704"/>
                    <a:pt x="2243" y="2703"/>
                  </a:cubicBezTo>
                  <a:lnTo>
                    <a:pt x="2243" y="2703"/>
                  </a:lnTo>
                  <a:cubicBezTo>
                    <a:pt x="2249" y="2703"/>
                    <a:pt x="2254" y="2702"/>
                    <a:pt x="2260" y="2701"/>
                  </a:cubicBezTo>
                  <a:lnTo>
                    <a:pt x="2260" y="2701"/>
                  </a:lnTo>
                  <a:cubicBezTo>
                    <a:pt x="2274" y="2699"/>
                    <a:pt x="2288" y="2697"/>
                    <a:pt x="2302" y="2696"/>
                  </a:cubicBezTo>
                  <a:lnTo>
                    <a:pt x="2302" y="2696"/>
                  </a:lnTo>
                  <a:cubicBezTo>
                    <a:pt x="2306" y="2695"/>
                    <a:pt x="2310" y="2695"/>
                    <a:pt x="2314" y="2694"/>
                  </a:cubicBezTo>
                  <a:lnTo>
                    <a:pt x="2314" y="2694"/>
                  </a:lnTo>
                  <a:cubicBezTo>
                    <a:pt x="2332" y="2692"/>
                    <a:pt x="2349" y="2689"/>
                    <a:pt x="2367" y="2686"/>
                  </a:cubicBezTo>
                  <a:lnTo>
                    <a:pt x="2367" y="2686"/>
                  </a:lnTo>
                  <a:cubicBezTo>
                    <a:pt x="2371" y="2685"/>
                    <a:pt x="2376" y="2685"/>
                    <a:pt x="2380" y="2685"/>
                  </a:cubicBezTo>
                  <a:lnTo>
                    <a:pt x="2380" y="2685"/>
                  </a:lnTo>
                  <a:cubicBezTo>
                    <a:pt x="2394" y="2682"/>
                    <a:pt x="2407" y="2679"/>
                    <a:pt x="2421" y="2678"/>
                  </a:cubicBezTo>
                  <a:lnTo>
                    <a:pt x="2421" y="2678"/>
                  </a:lnTo>
                  <a:cubicBezTo>
                    <a:pt x="2423" y="2677"/>
                    <a:pt x="2427" y="2677"/>
                    <a:pt x="2429" y="2676"/>
                  </a:cubicBezTo>
                  <a:lnTo>
                    <a:pt x="2429" y="2676"/>
                  </a:lnTo>
                  <a:cubicBezTo>
                    <a:pt x="2432" y="2675"/>
                    <a:pt x="2436" y="2675"/>
                    <a:pt x="2438" y="2674"/>
                  </a:cubicBezTo>
                  <a:lnTo>
                    <a:pt x="2438" y="2674"/>
                  </a:lnTo>
                  <a:cubicBezTo>
                    <a:pt x="2446" y="2672"/>
                    <a:pt x="2454" y="2671"/>
                    <a:pt x="2462" y="2670"/>
                  </a:cubicBezTo>
                  <a:lnTo>
                    <a:pt x="2462" y="2670"/>
                  </a:lnTo>
                  <a:cubicBezTo>
                    <a:pt x="2469" y="2668"/>
                    <a:pt x="2476" y="2667"/>
                    <a:pt x="2483" y="2665"/>
                  </a:cubicBezTo>
                  <a:lnTo>
                    <a:pt x="2483" y="2665"/>
                  </a:lnTo>
                  <a:cubicBezTo>
                    <a:pt x="2490" y="2664"/>
                    <a:pt x="2498" y="2663"/>
                    <a:pt x="2507" y="2661"/>
                  </a:cubicBezTo>
                  <a:lnTo>
                    <a:pt x="2507" y="2661"/>
                  </a:lnTo>
                  <a:cubicBezTo>
                    <a:pt x="2513" y="2659"/>
                    <a:pt x="2520" y="2658"/>
                    <a:pt x="2526" y="2657"/>
                  </a:cubicBezTo>
                  <a:lnTo>
                    <a:pt x="2526" y="2657"/>
                  </a:lnTo>
                  <a:cubicBezTo>
                    <a:pt x="2535" y="2655"/>
                    <a:pt x="2543" y="2653"/>
                    <a:pt x="2550" y="2651"/>
                  </a:cubicBezTo>
                  <a:lnTo>
                    <a:pt x="2550" y="2651"/>
                  </a:lnTo>
                  <a:cubicBezTo>
                    <a:pt x="2557" y="2650"/>
                    <a:pt x="2564" y="2648"/>
                    <a:pt x="2571" y="2647"/>
                  </a:cubicBezTo>
                  <a:lnTo>
                    <a:pt x="2571" y="2647"/>
                  </a:lnTo>
                  <a:cubicBezTo>
                    <a:pt x="2578" y="2644"/>
                    <a:pt x="2586" y="2643"/>
                    <a:pt x="2595" y="2641"/>
                  </a:cubicBezTo>
                  <a:lnTo>
                    <a:pt x="2595" y="2641"/>
                  </a:lnTo>
                  <a:cubicBezTo>
                    <a:pt x="2601" y="2639"/>
                    <a:pt x="2607" y="2637"/>
                    <a:pt x="2613" y="2637"/>
                  </a:cubicBezTo>
                  <a:lnTo>
                    <a:pt x="2613" y="2637"/>
                  </a:lnTo>
                  <a:cubicBezTo>
                    <a:pt x="2622" y="2634"/>
                    <a:pt x="2630" y="2632"/>
                    <a:pt x="2638" y="2630"/>
                  </a:cubicBezTo>
                  <a:lnTo>
                    <a:pt x="2638" y="2630"/>
                  </a:lnTo>
                  <a:cubicBezTo>
                    <a:pt x="2645" y="2628"/>
                    <a:pt x="2651" y="2627"/>
                    <a:pt x="2656" y="2625"/>
                  </a:cubicBezTo>
                  <a:lnTo>
                    <a:pt x="2656" y="2625"/>
                  </a:lnTo>
                  <a:cubicBezTo>
                    <a:pt x="2665" y="2623"/>
                    <a:pt x="2674" y="2620"/>
                    <a:pt x="2683" y="2618"/>
                  </a:cubicBezTo>
                  <a:lnTo>
                    <a:pt x="2683" y="2618"/>
                  </a:lnTo>
                  <a:cubicBezTo>
                    <a:pt x="2688" y="2617"/>
                    <a:pt x="2693" y="2615"/>
                    <a:pt x="2698" y="2613"/>
                  </a:cubicBezTo>
                  <a:lnTo>
                    <a:pt x="2698" y="2613"/>
                  </a:lnTo>
                  <a:cubicBezTo>
                    <a:pt x="2709" y="2611"/>
                    <a:pt x="2720" y="2607"/>
                    <a:pt x="2730" y="2604"/>
                  </a:cubicBezTo>
                  <a:lnTo>
                    <a:pt x="2730" y="2604"/>
                  </a:lnTo>
                  <a:cubicBezTo>
                    <a:pt x="2734" y="2603"/>
                    <a:pt x="2737" y="2602"/>
                    <a:pt x="2740" y="2601"/>
                  </a:cubicBezTo>
                  <a:lnTo>
                    <a:pt x="2740" y="2601"/>
                  </a:lnTo>
                  <a:cubicBezTo>
                    <a:pt x="2754" y="2597"/>
                    <a:pt x="2768" y="2592"/>
                    <a:pt x="2782" y="2588"/>
                  </a:cubicBezTo>
                  <a:lnTo>
                    <a:pt x="2782" y="2588"/>
                  </a:lnTo>
                  <a:lnTo>
                    <a:pt x="2783" y="2588"/>
                  </a:lnTo>
                  <a:lnTo>
                    <a:pt x="2783" y="2588"/>
                  </a:lnTo>
                  <a:cubicBezTo>
                    <a:pt x="2783" y="2587"/>
                    <a:pt x="2784" y="2587"/>
                    <a:pt x="2786" y="2587"/>
                  </a:cubicBezTo>
                  <a:lnTo>
                    <a:pt x="2786" y="2587"/>
                  </a:lnTo>
                  <a:cubicBezTo>
                    <a:pt x="2801" y="2582"/>
                    <a:pt x="2816" y="2577"/>
                    <a:pt x="2832" y="2571"/>
                  </a:cubicBezTo>
                  <a:lnTo>
                    <a:pt x="2832" y="2571"/>
                  </a:lnTo>
                  <a:cubicBezTo>
                    <a:pt x="2836" y="2570"/>
                    <a:pt x="2840" y="2568"/>
                    <a:pt x="2846" y="2566"/>
                  </a:cubicBezTo>
                  <a:lnTo>
                    <a:pt x="2846" y="2566"/>
                  </a:lnTo>
                  <a:cubicBezTo>
                    <a:pt x="2858" y="2562"/>
                    <a:pt x="2871" y="2558"/>
                    <a:pt x="2883" y="2553"/>
                  </a:cubicBezTo>
                  <a:lnTo>
                    <a:pt x="2883" y="2553"/>
                  </a:lnTo>
                  <a:cubicBezTo>
                    <a:pt x="2886" y="2551"/>
                    <a:pt x="2891" y="2550"/>
                    <a:pt x="2894" y="2549"/>
                  </a:cubicBezTo>
                  <a:lnTo>
                    <a:pt x="2894" y="2549"/>
                  </a:lnTo>
                  <a:cubicBezTo>
                    <a:pt x="2911" y="2543"/>
                    <a:pt x="2926" y="2537"/>
                    <a:pt x="2941" y="2530"/>
                  </a:cubicBezTo>
                  <a:lnTo>
                    <a:pt x="2941" y="2530"/>
                  </a:lnTo>
                  <a:cubicBezTo>
                    <a:pt x="2945" y="2529"/>
                    <a:pt x="2948" y="2527"/>
                    <a:pt x="2951" y="2526"/>
                  </a:cubicBezTo>
                  <a:lnTo>
                    <a:pt x="2951" y="2526"/>
                  </a:lnTo>
                  <a:cubicBezTo>
                    <a:pt x="2964" y="2521"/>
                    <a:pt x="2976" y="2516"/>
                    <a:pt x="2988" y="2510"/>
                  </a:cubicBezTo>
                  <a:lnTo>
                    <a:pt x="2988" y="2510"/>
                  </a:lnTo>
                  <a:cubicBezTo>
                    <a:pt x="2993" y="2508"/>
                    <a:pt x="2998" y="2506"/>
                    <a:pt x="3002" y="2504"/>
                  </a:cubicBezTo>
                  <a:lnTo>
                    <a:pt x="3002" y="2504"/>
                  </a:lnTo>
                  <a:cubicBezTo>
                    <a:pt x="3015" y="2498"/>
                    <a:pt x="3027" y="2493"/>
                    <a:pt x="3040" y="2487"/>
                  </a:cubicBezTo>
                  <a:lnTo>
                    <a:pt x="3040" y="2487"/>
                  </a:lnTo>
                  <a:cubicBezTo>
                    <a:pt x="3043" y="2486"/>
                    <a:pt x="3045" y="2484"/>
                    <a:pt x="3048" y="2484"/>
                  </a:cubicBezTo>
                  <a:lnTo>
                    <a:pt x="3048" y="2484"/>
                  </a:lnTo>
                  <a:cubicBezTo>
                    <a:pt x="3063" y="2477"/>
                    <a:pt x="3078" y="2469"/>
                    <a:pt x="3093" y="2462"/>
                  </a:cubicBezTo>
                  <a:lnTo>
                    <a:pt x="3093" y="2462"/>
                  </a:lnTo>
                  <a:cubicBezTo>
                    <a:pt x="3096" y="2460"/>
                    <a:pt x="3100" y="2457"/>
                    <a:pt x="3104" y="2456"/>
                  </a:cubicBezTo>
                  <a:lnTo>
                    <a:pt x="3104" y="2456"/>
                  </a:lnTo>
                  <a:cubicBezTo>
                    <a:pt x="3115" y="2450"/>
                    <a:pt x="3126" y="2444"/>
                    <a:pt x="3137" y="2438"/>
                  </a:cubicBezTo>
                  <a:lnTo>
                    <a:pt x="3137" y="2438"/>
                  </a:lnTo>
                  <a:cubicBezTo>
                    <a:pt x="3141" y="2436"/>
                    <a:pt x="3146" y="2434"/>
                    <a:pt x="3149" y="2431"/>
                  </a:cubicBezTo>
                  <a:lnTo>
                    <a:pt x="3149" y="2431"/>
                  </a:lnTo>
                  <a:cubicBezTo>
                    <a:pt x="3164" y="2424"/>
                    <a:pt x="3178" y="2416"/>
                    <a:pt x="3192" y="2408"/>
                  </a:cubicBezTo>
                  <a:lnTo>
                    <a:pt x="3192" y="2408"/>
                  </a:lnTo>
                  <a:cubicBezTo>
                    <a:pt x="3200" y="2403"/>
                    <a:pt x="3207" y="2399"/>
                    <a:pt x="3214" y="2395"/>
                  </a:cubicBezTo>
                  <a:lnTo>
                    <a:pt x="3214" y="2395"/>
                  </a:lnTo>
                  <a:cubicBezTo>
                    <a:pt x="3216" y="2393"/>
                    <a:pt x="3218" y="2392"/>
                    <a:pt x="3220" y="2391"/>
                  </a:cubicBezTo>
                  <a:lnTo>
                    <a:pt x="3220" y="2391"/>
                  </a:lnTo>
                  <a:cubicBezTo>
                    <a:pt x="3226" y="2388"/>
                    <a:pt x="3231" y="2384"/>
                    <a:pt x="3237" y="2381"/>
                  </a:cubicBezTo>
                  <a:lnTo>
                    <a:pt x="3237" y="2381"/>
                  </a:lnTo>
                  <a:cubicBezTo>
                    <a:pt x="3242" y="2377"/>
                    <a:pt x="3248" y="2374"/>
                    <a:pt x="3253" y="2371"/>
                  </a:cubicBezTo>
                  <a:lnTo>
                    <a:pt x="3253" y="2371"/>
                  </a:lnTo>
                  <a:cubicBezTo>
                    <a:pt x="3258" y="2367"/>
                    <a:pt x="3264" y="2364"/>
                    <a:pt x="3269" y="2360"/>
                  </a:cubicBezTo>
                  <a:lnTo>
                    <a:pt x="3269" y="2360"/>
                  </a:lnTo>
                  <a:cubicBezTo>
                    <a:pt x="3274" y="2357"/>
                    <a:pt x="3280" y="2353"/>
                    <a:pt x="3284" y="2350"/>
                  </a:cubicBezTo>
                  <a:lnTo>
                    <a:pt x="3284" y="2350"/>
                  </a:lnTo>
                  <a:cubicBezTo>
                    <a:pt x="3290" y="2346"/>
                    <a:pt x="3295" y="2343"/>
                    <a:pt x="3301" y="2339"/>
                  </a:cubicBezTo>
                  <a:lnTo>
                    <a:pt x="3301" y="2339"/>
                  </a:lnTo>
                  <a:cubicBezTo>
                    <a:pt x="3306" y="2336"/>
                    <a:pt x="3310" y="2332"/>
                    <a:pt x="3316" y="2329"/>
                  </a:cubicBezTo>
                  <a:lnTo>
                    <a:pt x="3316" y="2329"/>
                  </a:lnTo>
                  <a:cubicBezTo>
                    <a:pt x="3320" y="2325"/>
                    <a:pt x="3326" y="2322"/>
                    <a:pt x="3331" y="2317"/>
                  </a:cubicBezTo>
                  <a:lnTo>
                    <a:pt x="3331" y="2317"/>
                  </a:lnTo>
                  <a:cubicBezTo>
                    <a:pt x="3335" y="2314"/>
                    <a:pt x="3340" y="2311"/>
                    <a:pt x="3345" y="2308"/>
                  </a:cubicBezTo>
                  <a:lnTo>
                    <a:pt x="3345" y="2308"/>
                  </a:lnTo>
                  <a:cubicBezTo>
                    <a:pt x="3350" y="2303"/>
                    <a:pt x="3355" y="2300"/>
                    <a:pt x="3360" y="2295"/>
                  </a:cubicBezTo>
                  <a:lnTo>
                    <a:pt x="3360" y="2295"/>
                  </a:lnTo>
                  <a:cubicBezTo>
                    <a:pt x="3364" y="2292"/>
                    <a:pt x="3369" y="2289"/>
                    <a:pt x="3373" y="2286"/>
                  </a:cubicBezTo>
                  <a:lnTo>
                    <a:pt x="3373" y="2286"/>
                  </a:lnTo>
                  <a:cubicBezTo>
                    <a:pt x="3378" y="2282"/>
                    <a:pt x="3383" y="2277"/>
                    <a:pt x="3388" y="2274"/>
                  </a:cubicBezTo>
                  <a:lnTo>
                    <a:pt x="3388" y="2274"/>
                  </a:lnTo>
                  <a:cubicBezTo>
                    <a:pt x="3392" y="2270"/>
                    <a:pt x="3396" y="2267"/>
                    <a:pt x="3401" y="2263"/>
                  </a:cubicBezTo>
                  <a:lnTo>
                    <a:pt x="3401" y="2263"/>
                  </a:lnTo>
                  <a:cubicBezTo>
                    <a:pt x="3406" y="2259"/>
                    <a:pt x="3410" y="2255"/>
                    <a:pt x="3415" y="2251"/>
                  </a:cubicBezTo>
                  <a:lnTo>
                    <a:pt x="3415" y="2251"/>
                  </a:lnTo>
                  <a:cubicBezTo>
                    <a:pt x="3419" y="2248"/>
                    <a:pt x="3423" y="2244"/>
                    <a:pt x="3427" y="2241"/>
                  </a:cubicBezTo>
                  <a:lnTo>
                    <a:pt x="3427" y="2241"/>
                  </a:lnTo>
                  <a:cubicBezTo>
                    <a:pt x="3432" y="2236"/>
                    <a:pt x="3436" y="2233"/>
                    <a:pt x="3441" y="2229"/>
                  </a:cubicBezTo>
                  <a:lnTo>
                    <a:pt x="3441" y="2229"/>
                  </a:lnTo>
                  <a:cubicBezTo>
                    <a:pt x="3444" y="2225"/>
                    <a:pt x="3448" y="2223"/>
                    <a:pt x="3451" y="2220"/>
                  </a:cubicBezTo>
                  <a:lnTo>
                    <a:pt x="3451" y="2220"/>
                  </a:lnTo>
                  <a:cubicBezTo>
                    <a:pt x="3451" y="2219"/>
                    <a:pt x="3452" y="2219"/>
                    <a:pt x="3452" y="2218"/>
                  </a:cubicBezTo>
                  <a:lnTo>
                    <a:pt x="3452" y="2218"/>
                  </a:lnTo>
                  <a:cubicBezTo>
                    <a:pt x="3462" y="2209"/>
                    <a:pt x="3471" y="2201"/>
                    <a:pt x="3481" y="2191"/>
                  </a:cubicBezTo>
                  <a:lnTo>
                    <a:pt x="3481" y="2191"/>
                  </a:lnTo>
                  <a:cubicBezTo>
                    <a:pt x="3483" y="2188"/>
                    <a:pt x="3485" y="2186"/>
                    <a:pt x="3488" y="2184"/>
                  </a:cubicBezTo>
                  <a:lnTo>
                    <a:pt x="3488" y="2184"/>
                  </a:lnTo>
                  <a:cubicBezTo>
                    <a:pt x="3495" y="2177"/>
                    <a:pt x="3502" y="2170"/>
                    <a:pt x="3508" y="2162"/>
                  </a:cubicBezTo>
                  <a:lnTo>
                    <a:pt x="3508" y="2162"/>
                  </a:lnTo>
                  <a:cubicBezTo>
                    <a:pt x="3511" y="2160"/>
                    <a:pt x="3514" y="2157"/>
                    <a:pt x="3517" y="2155"/>
                  </a:cubicBezTo>
                  <a:lnTo>
                    <a:pt x="3517" y="2155"/>
                  </a:lnTo>
                  <a:cubicBezTo>
                    <a:pt x="3523" y="2147"/>
                    <a:pt x="3530" y="2138"/>
                    <a:pt x="3537" y="2130"/>
                  </a:cubicBezTo>
                  <a:lnTo>
                    <a:pt x="3537" y="2130"/>
                  </a:lnTo>
                  <a:cubicBezTo>
                    <a:pt x="3539" y="2129"/>
                    <a:pt x="3540" y="2128"/>
                    <a:pt x="3542" y="2126"/>
                  </a:cubicBezTo>
                  <a:lnTo>
                    <a:pt x="3542" y="2126"/>
                  </a:lnTo>
                  <a:cubicBezTo>
                    <a:pt x="3550" y="2116"/>
                    <a:pt x="3557" y="2107"/>
                    <a:pt x="3565" y="2097"/>
                  </a:cubicBezTo>
                  <a:lnTo>
                    <a:pt x="3565" y="2097"/>
                  </a:lnTo>
                  <a:cubicBezTo>
                    <a:pt x="3565" y="2096"/>
                    <a:pt x="3566" y="2095"/>
                    <a:pt x="3567" y="2095"/>
                  </a:cubicBezTo>
                  <a:lnTo>
                    <a:pt x="3567" y="2095"/>
                  </a:lnTo>
                  <a:cubicBezTo>
                    <a:pt x="3569" y="2093"/>
                    <a:pt x="3570" y="2090"/>
                    <a:pt x="3572" y="2088"/>
                  </a:cubicBezTo>
                  <a:lnTo>
                    <a:pt x="3572" y="2088"/>
                  </a:lnTo>
                  <a:cubicBezTo>
                    <a:pt x="3577" y="2082"/>
                    <a:pt x="3581" y="2077"/>
                    <a:pt x="3584" y="2072"/>
                  </a:cubicBezTo>
                  <a:lnTo>
                    <a:pt x="3584" y="2072"/>
                  </a:lnTo>
                  <a:cubicBezTo>
                    <a:pt x="3587" y="2068"/>
                    <a:pt x="3589" y="2065"/>
                    <a:pt x="3592" y="2061"/>
                  </a:cubicBezTo>
                  <a:lnTo>
                    <a:pt x="3592" y="2061"/>
                  </a:lnTo>
                  <a:cubicBezTo>
                    <a:pt x="3596" y="2056"/>
                    <a:pt x="3599" y="2051"/>
                    <a:pt x="3603" y="2045"/>
                  </a:cubicBezTo>
                  <a:lnTo>
                    <a:pt x="3603" y="2045"/>
                  </a:lnTo>
                  <a:cubicBezTo>
                    <a:pt x="3605" y="2041"/>
                    <a:pt x="3608" y="2038"/>
                    <a:pt x="3610" y="2034"/>
                  </a:cubicBezTo>
                  <a:lnTo>
                    <a:pt x="3610" y="2034"/>
                  </a:lnTo>
                  <a:cubicBezTo>
                    <a:pt x="3614" y="2029"/>
                    <a:pt x="3617" y="2024"/>
                    <a:pt x="3621" y="2019"/>
                  </a:cubicBezTo>
                  <a:lnTo>
                    <a:pt x="3621" y="2019"/>
                  </a:lnTo>
                  <a:cubicBezTo>
                    <a:pt x="3623" y="2015"/>
                    <a:pt x="3625" y="2012"/>
                    <a:pt x="3627" y="2008"/>
                  </a:cubicBezTo>
                  <a:lnTo>
                    <a:pt x="3627" y="2008"/>
                  </a:lnTo>
                  <a:cubicBezTo>
                    <a:pt x="3631" y="2002"/>
                    <a:pt x="3634" y="1996"/>
                    <a:pt x="3637" y="1991"/>
                  </a:cubicBezTo>
                  <a:lnTo>
                    <a:pt x="3637" y="1991"/>
                  </a:lnTo>
                  <a:cubicBezTo>
                    <a:pt x="3639" y="1988"/>
                    <a:pt x="3641" y="1986"/>
                    <a:pt x="3642" y="1983"/>
                  </a:cubicBezTo>
                  <a:lnTo>
                    <a:pt x="3642" y="1983"/>
                  </a:lnTo>
                  <a:cubicBezTo>
                    <a:pt x="3642" y="1983"/>
                    <a:pt x="3642" y="1982"/>
                    <a:pt x="3642" y="1981"/>
                  </a:cubicBezTo>
                  <a:lnTo>
                    <a:pt x="3642" y="1981"/>
                  </a:lnTo>
                  <a:cubicBezTo>
                    <a:pt x="3646" y="1976"/>
                    <a:pt x="3649" y="1971"/>
                    <a:pt x="3651" y="1966"/>
                  </a:cubicBezTo>
                  <a:lnTo>
                    <a:pt x="3651" y="1966"/>
                  </a:lnTo>
                  <a:cubicBezTo>
                    <a:pt x="3653" y="1962"/>
                    <a:pt x="3655" y="1959"/>
                    <a:pt x="3656" y="1956"/>
                  </a:cubicBezTo>
                  <a:lnTo>
                    <a:pt x="3656" y="1956"/>
                  </a:lnTo>
                  <a:cubicBezTo>
                    <a:pt x="3660" y="1950"/>
                    <a:pt x="3663" y="1944"/>
                    <a:pt x="3665" y="1938"/>
                  </a:cubicBezTo>
                  <a:lnTo>
                    <a:pt x="3665" y="1938"/>
                  </a:lnTo>
                  <a:cubicBezTo>
                    <a:pt x="3667" y="1935"/>
                    <a:pt x="3668" y="1933"/>
                    <a:pt x="3670" y="1930"/>
                  </a:cubicBezTo>
                  <a:lnTo>
                    <a:pt x="3670" y="1930"/>
                  </a:lnTo>
                  <a:cubicBezTo>
                    <a:pt x="3673" y="1921"/>
                    <a:pt x="3677" y="1912"/>
                    <a:pt x="3681" y="1904"/>
                  </a:cubicBezTo>
                  <a:lnTo>
                    <a:pt x="3681" y="1904"/>
                  </a:lnTo>
                  <a:cubicBezTo>
                    <a:pt x="3682" y="1903"/>
                    <a:pt x="3682" y="1901"/>
                    <a:pt x="3683" y="1901"/>
                  </a:cubicBezTo>
                  <a:lnTo>
                    <a:pt x="3683" y="1901"/>
                  </a:lnTo>
                  <a:cubicBezTo>
                    <a:pt x="3685" y="1892"/>
                    <a:pt x="3689" y="1886"/>
                    <a:pt x="3691" y="1878"/>
                  </a:cubicBezTo>
                  <a:lnTo>
                    <a:pt x="3691" y="1878"/>
                  </a:lnTo>
                  <a:cubicBezTo>
                    <a:pt x="3691" y="1878"/>
                    <a:pt x="3691" y="1878"/>
                    <a:pt x="3691" y="1877"/>
                  </a:cubicBezTo>
                  <a:lnTo>
                    <a:pt x="3691" y="1877"/>
                  </a:lnTo>
                  <a:cubicBezTo>
                    <a:pt x="3693" y="1874"/>
                    <a:pt x="3694" y="1871"/>
                    <a:pt x="3695" y="1867"/>
                  </a:cubicBezTo>
                  <a:lnTo>
                    <a:pt x="3695" y="1867"/>
                  </a:lnTo>
                  <a:cubicBezTo>
                    <a:pt x="3697" y="1862"/>
                    <a:pt x="3698" y="1858"/>
                    <a:pt x="3700" y="1852"/>
                  </a:cubicBezTo>
                  <a:lnTo>
                    <a:pt x="3700" y="1852"/>
                  </a:lnTo>
                  <a:cubicBezTo>
                    <a:pt x="3702" y="1849"/>
                    <a:pt x="3703" y="1845"/>
                    <a:pt x="3704" y="1841"/>
                  </a:cubicBezTo>
                  <a:lnTo>
                    <a:pt x="3704" y="1841"/>
                  </a:lnTo>
                  <a:cubicBezTo>
                    <a:pt x="3705" y="1836"/>
                    <a:pt x="3707" y="1831"/>
                    <a:pt x="3709" y="1827"/>
                  </a:cubicBezTo>
                  <a:lnTo>
                    <a:pt x="3709" y="1827"/>
                  </a:lnTo>
                  <a:cubicBezTo>
                    <a:pt x="3709" y="1823"/>
                    <a:pt x="3711" y="1819"/>
                    <a:pt x="3711" y="1815"/>
                  </a:cubicBezTo>
                  <a:lnTo>
                    <a:pt x="3711" y="1815"/>
                  </a:lnTo>
                  <a:cubicBezTo>
                    <a:pt x="3713" y="1810"/>
                    <a:pt x="3714" y="1806"/>
                    <a:pt x="3716" y="1800"/>
                  </a:cubicBezTo>
                  <a:lnTo>
                    <a:pt x="3716" y="1800"/>
                  </a:lnTo>
                  <a:cubicBezTo>
                    <a:pt x="3716" y="1797"/>
                    <a:pt x="3717" y="1792"/>
                    <a:pt x="3718" y="1789"/>
                  </a:cubicBezTo>
                  <a:lnTo>
                    <a:pt x="3718" y="1789"/>
                  </a:lnTo>
                  <a:cubicBezTo>
                    <a:pt x="3719" y="1784"/>
                    <a:pt x="3720" y="1779"/>
                    <a:pt x="3721" y="1774"/>
                  </a:cubicBezTo>
                  <a:lnTo>
                    <a:pt x="3721" y="1774"/>
                  </a:lnTo>
                  <a:cubicBezTo>
                    <a:pt x="3722" y="1774"/>
                    <a:pt x="3722" y="1773"/>
                    <a:pt x="3722" y="1772"/>
                  </a:cubicBezTo>
                  <a:lnTo>
                    <a:pt x="3722" y="1772"/>
                  </a:lnTo>
                  <a:cubicBezTo>
                    <a:pt x="3723" y="1769"/>
                    <a:pt x="3723" y="1765"/>
                    <a:pt x="3723" y="1763"/>
                  </a:cubicBezTo>
                  <a:lnTo>
                    <a:pt x="3723" y="1763"/>
                  </a:lnTo>
                  <a:cubicBezTo>
                    <a:pt x="3724" y="1757"/>
                    <a:pt x="3725" y="1753"/>
                    <a:pt x="3726" y="1748"/>
                  </a:cubicBezTo>
                  <a:lnTo>
                    <a:pt x="3726" y="1748"/>
                  </a:lnTo>
                  <a:cubicBezTo>
                    <a:pt x="3727" y="1745"/>
                    <a:pt x="3727" y="1740"/>
                    <a:pt x="3728" y="1737"/>
                  </a:cubicBezTo>
                  <a:lnTo>
                    <a:pt x="3728" y="1737"/>
                  </a:lnTo>
                  <a:cubicBezTo>
                    <a:pt x="3729" y="1732"/>
                    <a:pt x="3729" y="1727"/>
                    <a:pt x="3730" y="1722"/>
                  </a:cubicBezTo>
                  <a:lnTo>
                    <a:pt x="3730" y="1722"/>
                  </a:lnTo>
                  <a:cubicBezTo>
                    <a:pt x="3730" y="1718"/>
                    <a:pt x="3730" y="1714"/>
                    <a:pt x="3731" y="1710"/>
                  </a:cubicBezTo>
                  <a:lnTo>
                    <a:pt x="3731" y="1710"/>
                  </a:lnTo>
                  <a:cubicBezTo>
                    <a:pt x="3731" y="1705"/>
                    <a:pt x="3732" y="1700"/>
                    <a:pt x="3732" y="1696"/>
                  </a:cubicBezTo>
                  <a:lnTo>
                    <a:pt x="3732" y="1696"/>
                  </a:lnTo>
                  <a:cubicBezTo>
                    <a:pt x="3732" y="1692"/>
                    <a:pt x="3733" y="1688"/>
                    <a:pt x="3733" y="1683"/>
                  </a:cubicBezTo>
                  <a:lnTo>
                    <a:pt x="3733" y="1683"/>
                  </a:lnTo>
                  <a:cubicBezTo>
                    <a:pt x="3733" y="1679"/>
                    <a:pt x="3734" y="1674"/>
                    <a:pt x="3734" y="1670"/>
                  </a:cubicBezTo>
                  <a:lnTo>
                    <a:pt x="3734" y="1670"/>
                  </a:lnTo>
                  <a:cubicBezTo>
                    <a:pt x="3734" y="1668"/>
                    <a:pt x="3734" y="1666"/>
                    <a:pt x="3734" y="1665"/>
                  </a:cubicBezTo>
                  <a:lnTo>
                    <a:pt x="3734" y="1665"/>
                  </a:lnTo>
                  <a:cubicBezTo>
                    <a:pt x="3734" y="1659"/>
                    <a:pt x="3734" y="1654"/>
                    <a:pt x="3734" y="1649"/>
                  </a:cubicBezTo>
                  <a:lnTo>
                    <a:pt x="3736" y="1192"/>
                  </a:lnTo>
                  <a:lnTo>
                    <a:pt x="3736" y="1192"/>
                  </a:lnTo>
                  <a:cubicBezTo>
                    <a:pt x="3736" y="1195"/>
                    <a:pt x="3736" y="1199"/>
                    <a:pt x="3736" y="1202"/>
                  </a:cubicBez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0E8C582F-5404-4414-B4E2-EA8F5F4C6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8041" y="10075321"/>
              <a:ext cx="3269653" cy="1351097"/>
            </a:xfrm>
            <a:custGeom>
              <a:avLst/>
              <a:gdLst>
                <a:gd name="T0" fmla="*/ 3729 w 3737"/>
                <a:gd name="T1" fmla="*/ 99 h 1545"/>
                <a:gd name="T2" fmla="*/ 3716 w 3737"/>
                <a:gd name="T3" fmla="*/ 162 h 1545"/>
                <a:gd name="T4" fmla="*/ 3692 w 3737"/>
                <a:gd name="T5" fmla="*/ 240 h 1545"/>
                <a:gd name="T6" fmla="*/ 3658 w 3737"/>
                <a:gd name="T7" fmla="*/ 318 h 1545"/>
                <a:gd name="T8" fmla="*/ 3611 w 3737"/>
                <a:gd name="T9" fmla="*/ 396 h 1545"/>
                <a:gd name="T10" fmla="*/ 3566 w 3737"/>
                <a:gd name="T11" fmla="*/ 459 h 1545"/>
                <a:gd name="T12" fmla="*/ 3482 w 3737"/>
                <a:gd name="T13" fmla="*/ 553 h 1545"/>
                <a:gd name="T14" fmla="*/ 3401 w 3737"/>
                <a:gd name="T15" fmla="*/ 625 h 1545"/>
                <a:gd name="T16" fmla="*/ 3316 w 3737"/>
                <a:gd name="T17" fmla="*/ 691 h 1545"/>
                <a:gd name="T18" fmla="*/ 3238 w 3737"/>
                <a:gd name="T19" fmla="*/ 743 h 1545"/>
                <a:gd name="T20" fmla="*/ 3094 w 3737"/>
                <a:gd name="T21" fmla="*/ 824 h 1545"/>
                <a:gd name="T22" fmla="*/ 2952 w 3737"/>
                <a:gd name="T23" fmla="*/ 888 h 1545"/>
                <a:gd name="T24" fmla="*/ 2787 w 3737"/>
                <a:gd name="T25" fmla="*/ 949 h 1545"/>
                <a:gd name="T26" fmla="*/ 2684 w 3737"/>
                <a:gd name="T27" fmla="*/ 979 h 1545"/>
                <a:gd name="T28" fmla="*/ 2552 w 3737"/>
                <a:gd name="T29" fmla="*/ 1014 h 1545"/>
                <a:gd name="T30" fmla="*/ 2440 w 3737"/>
                <a:gd name="T31" fmla="*/ 1036 h 1545"/>
                <a:gd name="T32" fmla="*/ 2260 w 3737"/>
                <a:gd name="T33" fmla="*/ 1063 h 1545"/>
                <a:gd name="T34" fmla="*/ 2133 w 3737"/>
                <a:gd name="T35" fmla="*/ 1076 h 1545"/>
                <a:gd name="T36" fmla="*/ 1975 w 3737"/>
                <a:gd name="T37" fmla="*/ 1085 h 1545"/>
                <a:gd name="T38" fmla="*/ 1857 w 3737"/>
                <a:gd name="T39" fmla="*/ 1087 h 1545"/>
                <a:gd name="T40" fmla="*/ 1719 w 3737"/>
                <a:gd name="T41" fmla="*/ 1083 h 1545"/>
                <a:gd name="T42" fmla="*/ 1609 w 3737"/>
                <a:gd name="T43" fmla="*/ 1075 h 1545"/>
                <a:gd name="T44" fmla="*/ 1470 w 3737"/>
                <a:gd name="T45" fmla="*/ 1061 h 1545"/>
                <a:gd name="T46" fmla="*/ 1339 w 3737"/>
                <a:gd name="T47" fmla="*/ 1042 h 1545"/>
                <a:gd name="T48" fmla="*/ 1203 w 3737"/>
                <a:gd name="T49" fmla="*/ 1014 h 1545"/>
                <a:gd name="T50" fmla="*/ 1094 w 3737"/>
                <a:gd name="T51" fmla="*/ 987 h 1545"/>
                <a:gd name="T52" fmla="*/ 931 w 3737"/>
                <a:gd name="T53" fmla="*/ 939 h 1545"/>
                <a:gd name="T54" fmla="*/ 758 w 3737"/>
                <a:gd name="T55" fmla="*/ 872 h 1545"/>
                <a:gd name="T56" fmla="*/ 553 w 3737"/>
                <a:gd name="T57" fmla="*/ 770 h 1545"/>
                <a:gd name="T58" fmla="*/ 678 w 3737"/>
                <a:gd name="T59" fmla="*/ 1293 h 1545"/>
                <a:gd name="T60" fmla="*/ 821 w 3737"/>
                <a:gd name="T61" fmla="*/ 1356 h 1545"/>
                <a:gd name="T62" fmla="*/ 982 w 3737"/>
                <a:gd name="T63" fmla="*/ 1413 h 1545"/>
                <a:gd name="T64" fmla="*/ 1092 w 3737"/>
                <a:gd name="T65" fmla="*/ 1444 h 1545"/>
                <a:gd name="T66" fmla="*/ 1231 w 3737"/>
                <a:gd name="T67" fmla="*/ 1477 h 1545"/>
                <a:gd name="T68" fmla="*/ 1320 w 3737"/>
                <a:gd name="T69" fmla="*/ 1495 h 1545"/>
                <a:gd name="T70" fmla="*/ 1429 w 3737"/>
                <a:gd name="T71" fmla="*/ 1512 h 1545"/>
                <a:gd name="T72" fmla="*/ 1581 w 3737"/>
                <a:gd name="T73" fmla="*/ 1530 h 1545"/>
                <a:gd name="T74" fmla="*/ 1672 w 3737"/>
                <a:gd name="T75" fmla="*/ 1537 h 1545"/>
                <a:gd name="T76" fmla="*/ 1793 w 3737"/>
                <a:gd name="T77" fmla="*/ 1543 h 1545"/>
                <a:gd name="T78" fmla="*/ 1902 w 3737"/>
                <a:gd name="T79" fmla="*/ 1544 h 1545"/>
                <a:gd name="T80" fmla="*/ 2025 w 3737"/>
                <a:gd name="T81" fmla="*/ 1540 h 1545"/>
                <a:gd name="T82" fmla="*/ 2140 w 3737"/>
                <a:gd name="T83" fmla="*/ 1532 h 1545"/>
                <a:gd name="T84" fmla="*/ 2302 w 3737"/>
                <a:gd name="T85" fmla="*/ 1515 h 1545"/>
                <a:gd name="T86" fmla="*/ 2429 w 3737"/>
                <a:gd name="T87" fmla="*/ 1495 h 1545"/>
                <a:gd name="T88" fmla="*/ 2550 w 3737"/>
                <a:gd name="T89" fmla="*/ 1470 h 1545"/>
                <a:gd name="T90" fmla="*/ 2656 w 3737"/>
                <a:gd name="T91" fmla="*/ 1444 h 1545"/>
                <a:gd name="T92" fmla="*/ 2783 w 3737"/>
                <a:gd name="T93" fmla="*/ 1407 h 1545"/>
                <a:gd name="T94" fmla="*/ 2894 w 3737"/>
                <a:gd name="T95" fmla="*/ 1368 h 1545"/>
                <a:gd name="T96" fmla="*/ 3048 w 3737"/>
                <a:gd name="T97" fmla="*/ 1303 h 1545"/>
                <a:gd name="T98" fmla="*/ 3192 w 3737"/>
                <a:gd name="T99" fmla="*/ 1227 h 1545"/>
                <a:gd name="T100" fmla="*/ 3284 w 3737"/>
                <a:gd name="T101" fmla="*/ 1169 h 1545"/>
                <a:gd name="T102" fmla="*/ 3360 w 3737"/>
                <a:gd name="T103" fmla="*/ 1114 h 1545"/>
                <a:gd name="T104" fmla="*/ 3441 w 3737"/>
                <a:gd name="T105" fmla="*/ 1048 h 1545"/>
                <a:gd name="T106" fmla="*/ 3508 w 3737"/>
                <a:gd name="T107" fmla="*/ 981 h 1545"/>
                <a:gd name="T108" fmla="*/ 3572 w 3737"/>
                <a:gd name="T109" fmla="*/ 907 h 1545"/>
                <a:gd name="T110" fmla="*/ 3621 w 3737"/>
                <a:gd name="T111" fmla="*/ 838 h 1545"/>
                <a:gd name="T112" fmla="*/ 3656 w 3737"/>
                <a:gd name="T113" fmla="*/ 775 h 1545"/>
                <a:gd name="T114" fmla="*/ 3691 w 3737"/>
                <a:gd name="T115" fmla="*/ 697 h 1545"/>
                <a:gd name="T116" fmla="*/ 3711 w 3737"/>
                <a:gd name="T117" fmla="*/ 634 h 1545"/>
                <a:gd name="T118" fmla="*/ 3723 w 3737"/>
                <a:gd name="T119" fmla="*/ 582 h 1545"/>
                <a:gd name="T120" fmla="*/ 3733 w 3737"/>
                <a:gd name="T121" fmla="*/ 502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37" h="1545">
                  <a:moveTo>
                    <a:pt x="3735" y="32"/>
                  </a:moveTo>
                  <a:lnTo>
                    <a:pt x="3735" y="32"/>
                  </a:lnTo>
                  <a:cubicBezTo>
                    <a:pt x="3735" y="36"/>
                    <a:pt x="3735" y="41"/>
                    <a:pt x="3734" y="46"/>
                  </a:cubicBezTo>
                  <a:lnTo>
                    <a:pt x="3734" y="46"/>
                  </a:lnTo>
                  <a:cubicBezTo>
                    <a:pt x="3734" y="50"/>
                    <a:pt x="3734" y="53"/>
                    <a:pt x="3734" y="58"/>
                  </a:cubicBezTo>
                  <a:lnTo>
                    <a:pt x="3734" y="58"/>
                  </a:lnTo>
                  <a:cubicBezTo>
                    <a:pt x="3733" y="62"/>
                    <a:pt x="3733" y="67"/>
                    <a:pt x="3732" y="72"/>
                  </a:cubicBezTo>
                  <a:lnTo>
                    <a:pt x="3732" y="72"/>
                  </a:lnTo>
                  <a:cubicBezTo>
                    <a:pt x="3732" y="76"/>
                    <a:pt x="3731" y="81"/>
                    <a:pt x="3731" y="84"/>
                  </a:cubicBezTo>
                  <a:lnTo>
                    <a:pt x="3731" y="84"/>
                  </a:lnTo>
                  <a:cubicBezTo>
                    <a:pt x="3730" y="89"/>
                    <a:pt x="3730" y="94"/>
                    <a:pt x="3729" y="99"/>
                  </a:cubicBezTo>
                  <a:lnTo>
                    <a:pt x="3729" y="99"/>
                  </a:lnTo>
                  <a:cubicBezTo>
                    <a:pt x="3729" y="102"/>
                    <a:pt x="3728" y="107"/>
                    <a:pt x="3727" y="110"/>
                  </a:cubicBezTo>
                  <a:lnTo>
                    <a:pt x="3727" y="110"/>
                  </a:lnTo>
                  <a:cubicBezTo>
                    <a:pt x="3726" y="116"/>
                    <a:pt x="3725" y="120"/>
                    <a:pt x="3724" y="125"/>
                  </a:cubicBezTo>
                  <a:lnTo>
                    <a:pt x="3724" y="125"/>
                  </a:lnTo>
                  <a:cubicBezTo>
                    <a:pt x="3724" y="128"/>
                    <a:pt x="3723" y="133"/>
                    <a:pt x="3723" y="136"/>
                  </a:cubicBezTo>
                  <a:lnTo>
                    <a:pt x="3723" y="136"/>
                  </a:lnTo>
                  <a:cubicBezTo>
                    <a:pt x="3722" y="141"/>
                    <a:pt x="3720" y="146"/>
                    <a:pt x="3719" y="151"/>
                  </a:cubicBezTo>
                  <a:lnTo>
                    <a:pt x="3719" y="151"/>
                  </a:lnTo>
                  <a:cubicBezTo>
                    <a:pt x="3718" y="155"/>
                    <a:pt x="3717" y="159"/>
                    <a:pt x="3716" y="162"/>
                  </a:cubicBezTo>
                  <a:lnTo>
                    <a:pt x="3716" y="162"/>
                  </a:lnTo>
                  <a:cubicBezTo>
                    <a:pt x="3716" y="168"/>
                    <a:pt x="3714" y="172"/>
                    <a:pt x="3713" y="177"/>
                  </a:cubicBezTo>
                  <a:lnTo>
                    <a:pt x="3713" y="177"/>
                  </a:lnTo>
                  <a:cubicBezTo>
                    <a:pt x="3712" y="181"/>
                    <a:pt x="3711" y="185"/>
                    <a:pt x="3709" y="188"/>
                  </a:cubicBezTo>
                  <a:lnTo>
                    <a:pt x="3709" y="188"/>
                  </a:lnTo>
                  <a:cubicBezTo>
                    <a:pt x="3708" y="194"/>
                    <a:pt x="3707" y="198"/>
                    <a:pt x="3705" y="203"/>
                  </a:cubicBezTo>
                  <a:lnTo>
                    <a:pt x="3705" y="203"/>
                  </a:lnTo>
                  <a:cubicBezTo>
                    <a:pt x="3705" y="207"/>
                    <a:pt x="3703" y="211"/>
                    <a:pt x="3702" y="215"/>
                  </a:cubicBezTo>
                  <a:lnTo>
                    <a:pt x="3702" y="215"/>
                  </a:lnTo>
                  <a:cubicBezTo>
                    <a:pt x="3700" y="220"/>
                    <a:pt x="3698" y="224"/>
                    <a:pt x="3697" y="229"/>
                  </a:cubicBezTo>
                  <a:lnTo>
                    <a:pt x="3697" y="229"/>
                  </a:lnTo>
                  <a:cubicBezTo>
                    <a:pt x="3695" y="233"/>
                    <a:pt x="3694" y="236"/>
                    <a:pt x="3692" y="240"/>
                  </a:cubicBezTo>
                  <a:lnTo>
                    <a:pt x="3692" y="240"/>
                  </a:lnTo>
                  <a:cubicBezTo>
                    <a:pt x="3690" y="248"/>
                    <a:pt x="3687" y="255"/>
                    <a:pt x="3684" y="262"/>
                  </a:cubicBezTo>
                  <a:lnTo>
                    <a:pt x="3684" y="262"/>
                  </a:lnTo>
                  <a:cubicBezTo>
                    <a:pt x="3684" y="263"/>
                    <a:pt x="3683" y="265"/>
                    <a:pt x="3682" y="266"/>
                  </a:cubicBezTo>
                  <a:lnTo>
                    <a:pt x="3682" y="266"/>
                  </a:lnTo>
                  <a:cubicBezTo>
                    <a:pt x="3678" y="275"/>
                    <a:pt x="3675" y="283"/>
                    <a:pt x="3670" y="292"/>
                  </a:cubicBezTo>
                  <a:lnTo>
                    <a:pt x="3670" y="292"/>
                  </a:lnTo>
                  <a:cubicBezTo>
                    <a:pt x="3670" y="295"/>
                    <a:pt x="3668" y="297"/>
                    <a:pt x="3667" y="300"/>
                  </a:cubicBezTo>
                  <a:lnTo>
                    <a:pt x="3667" y="300"/>
                  </a:lnTo>
                  <a:cubicBezTo>
                    <a:pt x="3663" y="306"/>
                    <a:pt x="3661" y="312"/>
                    <a:pt x="3658" y="318"/>
                  </a:cubicBezTo>
                  <a:lnTo>
                    <a:pt x="3658" y="318"/>
                  </a:lnTo>
                  <a:cubicBezTo>
                    <a:pt x="3656" y="321"/>
                    <a:pt x="3655" y="324"/>
                    <a:pt x="3653" y="328"/>
                  </a:cubicBezTo>
                  <a:lnTo>
                    <a:pt x="3653" y="328"/>
                  </a:lnTo>
                  <a:cubicBezTo>
                    <a:pt x="3649" y="333"/>
                    <a:pt x="3647" y="338"/>
                    <a:pt x="3644" y="343"/>
                  </a:cubicBezTo>
                  <a:lnTo>
                    <a:pt x="3644" y="343"/>
                  </a:lnTo>
                  <a:cubicBezTo>
                    <a:pt x="3642" y="346"/>
                    <a:pt x="3641" y="350"/>
                    <a:pt x="3639" y="352"/>
                  </a:cubicBezTo>
                  <a:lnTo>
                    <a:pt x="3639" y="352"/>
                  </a:lnTo>
                  <a:cubicBezTo>
                    <a:pt x="3636" y="358"/>
                    <a:pt x="3632" y="364"/>
                    <a:pt x="3629" y="370"/>
                  </a:cubicBezTo>
                  <a:lnTo>
                    <a:pt x="3629" y="370"/>
                  </a:lnTo>
                  <a:cubicBezTo>
                    <a:pt x="3626" y="374"/>
                    <a:pt x="3624" y="377"/>
                    <a:pt x="3622" y="381"/>
                  </a:cubicBezTo>
                  <a:lnTo>
                    <a:pt x="3622" y="381"/>
                  </a:lnTo>
                  <a:cubicBezTo>
                    <a:pt x="3619" y="386"/>
                    <a:pt x="3615" y="391"/>
                    <a:pt x="3611" y="396"/>
                  </a:cubicBezTo>
                  <a:lnTo>
                    <a:pt x="3611" y="396"/>
                  </a:lnTo>
                  <a:cubicBezTo>
                    <a:pt x="3610" y="400"/>
                    <a:pt x="3607" y="403"/>
                    <a:pt x="3604" y="407"/>
                  </a:cubicBezTo>
                  <a:lnTo>
                    <a:pt x="3604" y="407"/>
                  </a:lnTo>
                  <a:cubicBezTo>
                    <a:pt x="3601" y="413"/>
                    <a:pt x="3597" y="418"/>
                    <a:pt x="3593" y="424"/>
                  </a:cubicBezTo>
                  <a:lnTo>
                    <a:pt x="3593" y="424"/>
                  </a:lnTo>
                  <a:cubicBezTo>
                    <a:pt x="3590" y="427"/>
                    <a:pt x="3589" y="431"/>
                    <a:pt x="3586" y="434"/>
                  </a:cubicBezTo>
                  <a:lnTo>
                    <a:pt x="3586" y="434"/>
                  </a:lnTo>
                  <a:cubicBezTo>
                    <a:pt x="3582" y="439"/>
                    <a:pt x="3577" y="445"/>
                    <a:pt x="3573" y="449"/>
                  </a:cubicBezTo>
                  <a:lnTo>
                    <a:pt x="3573" y="449"/>
                  </a:lnTo>
                  <a:cubicBezTo>
                    <a:pt x="3571" y="453"/>
                    <a:pt x="3569" y="456"/>
                    <a:pt x="3566" y="459"/>
                  </a:cubicBezTo>
                  <a:lnTo>
                    <a:pt x="3566" y="459"/>
                  </a:lnTo>
                  <a:cubicBezTo>
                    <a:pt x="3558" y="469"/>
                    <a:pt x="3550" y="478"/>
                    <a:pt x="3543" y="488"/>
                  </a:cubicBezTo>
                  <a:lnTo>
                    <a:pt x="3543" y="488"/>
                  </a:lnTo>
                  <a:cubicBezTo>
                    <a:pt x="3542" y="490"/>
                    <a:pt x="3540" y="491"/>
                    <a:pt x="3538" y="492"/>
                  </a:cubicBezTo>
                  <a:lnTo>
                    <a:pt x="3538" y="492"/>
                  </a:lnTo>
                  <a:cubicBezTo>
                    <a:pt x="3532" y="500"/>
                    <a:pt x="3524" y="508"/>
                    <a:pt x="3517" y="516"/>
                  </a:cubicBezTo>
                  <a:lnTo>
                    <a:pt x="3517" y="516"/>
                  </a:lnTo>
                  <a:cubicBezTo>
                    <a:pt x="3515" y="519"/>
                    <a:pt x="3512" y="522"/>
                    <a:pt x="3510" y="524"/>
                  </a:cubicBezTo>
                  <a:lnTo>
                    <a:pt x="3510" y="524"/>
                  </a:lnTo>
                  <a:cubicBezTo>
                    <a:pt x="3503" y="531"/>
                    <a:pt x="3496" y="539"/>
                    <a:pt x="3489" y="546"/>
                  </a:cubicBezTo>
                  <a:lnTo>
                    <a:pt x="3489" y="546"/>
                  </a:lnTo>
                  <a:cubicBezTo>
                    <a:pt x="3487" y="548"/>
                    <a:pt x="3484" y="551"/>
                    <a:pt x="3482" y="553"/>
                  </a:cubicBezTo>
                  <a:lnTo>
                    <a:pt x="3482" y="553"/>
                  </a:lnTo>
                  <a:cubicBezTo>
                    <a:pt x="3473" y="562"/>
                    <a:pt x="3463" y="572"/>
                    <a:pt x="3454" y="580"/>
                  </a:cubicBezTo>
                  <a:lnTo>
                    <a:pt x="3454" y="580"/>
                  </a:lnTo>
                  <a:cubicBezTo>
                    <a:pt x="3450" y="583"/>
                    <a:pt x="3446" y="587"/>
                    <a:pt x="3443" y="590"/>
                  </a:cubicBezTo>
                  <a:lnTo>
                    <a:pt x="3443" y="590"/>
                  </a:lnTo>
                  <a:cubicBezTo>
                    <a:pt x="3438" y="595"/>
                    <a:pt x="3433" y="598"/>
                    <a:pt x="3429" y="603"/>
                  </a:cubicBezTo>
                  <a:lnTo>
                    <a:pt x="3429" y="603"/>
                  </a:lnTo>
                  <a:cubicBezTo>
                    <a:pt x="3424" y="606"/>
                    <a:pt x="3421" y="610"/>
                    <a:pt x="3416" y="613"/>
                  </a:cubicBezTo>
                  <a:lnTo>
                    <a:pt x="3416" y="613"/>
                  </a:lnTo>
                  <a:cubicBezTo>
                    <a:pt x="3412" y="618"/>
                    <a:pt x="3407" y="621"/>
                    <a:pt x="3401" y="625"/>
                  </a:cubicBezTo>
                  <a:lnTo>
                    <a:pt x="3401" y="625"/>
                  </a:lnTo>
                  <a:cubicBezTo>
                    <a:pt x="3398" y="629"/>
                    <a:pt x="3394" y="632"/>
                    <a:pt x="3390" y="636"/>
                  </a:cubicBezTo>
                  <a:lnTo>
                    <a:pt x="3390" y="636"/>
                  </a:lnTo>
                  <a:cubicBezTo>
                    <a:pt x="3384" y="639"/>
                    <a:pt x="3380" y="644"/>
                    <a:pt x="3375" y="648"/>
                  </a:cubicBezTo>
                  <a:lnTo>
                    <a:pt x="3375" y="648"/>
                  </a:lnTo>
                  <a:cubicBezTo>
                    <a:pt x="3370" y="650"/>
                    <a:pt x="3366" y="654"/>
                    <a:pt x="3362" y="657"/>
                  </a:cubicBezTo>
                  <a:lnTo>
                    <a:pt x="3362" y="657"/>
                  </a:lnTo>
                  <a:cubicBezTo>
                    <a:pt x="3356" y="662"/>
                    <a:pt x="3351" y="665"/>
                    <a:pt x="3346" y="670"/>
                  </a:cubicBezTo>
                  <a:lnTo>
                    <a:pt x="3346" y="670"/>
                  </a:lnTo>
                  <a:cubicBezTo>
                    <a:pt x="3341" y="672"/>
                    <a:pt x="3337" y="676"/>
                    <a:pt x="3332" y="679"/>
                  </a:cubicBezTo>
                  <a:lnTo>
                    <a:pt x="3332" y="679"/>
                  </a:lnTo>
                  <a:cubicBezTo>
                    <a:pt x="3327" y="684"/>
                    <a:pt x="3321" y="687"/>
                    <a:pt x="3316" y="691"/>
                  </a:cubicBezTo>
                  <a:lnTo>
                    <a:pt x="3316" y="691"/>
                  </a:lnTo>
                  <a:cubicBezTo>
                    <a:pt x="3312" y="694"/>
                    <a:pt x="3307" y="698"/>
                    <a:pt x="3302" y="701"/>
                  </a:cubicBezTo>
                  <a:lnTo>
                    <a:pt x="3302" y="701"/>
                  </a:lnTo>
                  <a:cubicBezTo>
                    <a:pt x="3296" y="705"/>
                    <a:pt x="3291" y="708"/>
                    <a:pt x="3286" y="713"/>
                  </a:cubicBezTo>
                  <a:lnTo>
                    <a:pt x="3286" y="713"/>
                  </a:lnTo>
                  <a:cubicBezTo>
                    <a:pt x="3281" y="715"/>
                    <a:pt x="3275" y="718"/>
                    <a:pt x="3271" y="722"/>
                  </a:cubicBezTo>
                  <a:lnTo>
                    <a:pt x="3271" y="722"/>
                  </a:lnTo>
                  <a:cubicBezTo>
                    <a:pt x="3265" y="725"/>
                    <a:pt x="3260" y="729"/>
                    <a:pt x="3253" y="732"/>
                  </a:cubicBezTo>
                  <a:lnTo>
                    <a:pt x="3253" y="732"/>
                  </a:lnTo>
                  <a:cubicBezTo>
                    <a:pt x="3249" y="736"/>
                    <a:pt x="3243" y="739"/>
                    <a:pt x="3238" y="743"/>
                  </a:cubicBezTo>
                  <a:lnTo>
                    <a:pt x="3238" y="743"/>
                  </a:lnTo>
                  <a:cubicBezTo>
                    <a:pt x="3233" y="746"/>
                    <a:pt x="3227" y="750"/>
                    <a:pt x="3221" y="753"/>
                  </a:cubicBezTo>
                  <a:lnTo>
                    <a:pt x="3221" y="753"/>
                  </a:lnTo>
                  <a:cubicBezTo>
                    <a:pt x="3212" y="759"/>
                    <a:pt x="3202" y="765"/>
                    <a:pt x="3193" y="770"/>
                  </a:cubicBezTo>
                  <a:lnTo>
                    <a:pt x="3193" y="770"/>
                  </a:lnTo>
                  <a:cubicBezTo>
                    <a:pt x="3179" y="778"/>
                    <a:pt x="3165" y="785"/>
                    <a:pt x="3151" y="793"/>
                  </a:cubicBezTo>
                  <a:lnTo>
                    <a:pt x="3151" y="793"/>
                  </a:lnTo>
                  <a:cubicBezTo>
                    <a:pt x="3147" y="796"/>
                    <a:pt x="3142" y="799"/>
                    <a:pt x="3139" y="800"/>
                  </a:cubicBezTo>
                  <a:lnTo>
                    <a:pt x="3139" y="800"/>
                  </a:lnTo>
                  <a:cubicBezTo>
                    <a:pt x="3127" y="806"/>
                    <a:pt x="3116" y="812"/>
                    <a:pt x="3105" y="818"/>
                  </a:cubicBezTo>
                  <a:lnTo>
                    <a:pt x="3105" y="818"/>
                  </a:lnTo>
                  <a:cubicBezTo>
                    <a:pt x="3101" y="819"/>
                    <a:pt x="3097" y="822"/>
                    <a:pt x="3094" y="824"/>
                  </a:cubicBezTo>
                  <a:lnTo>
                    <a:pt x="3094" y="824"/>
                  </a:lnTo>
                  <a:cubicBezTo>
                    <a:pt x="3079" y="831"/>
                    <a:pt x="3064" y="838"/>
                    <a:pt x="3049" y="845"/>
                  </a:cubicBezTo>
                  <a:lnTo>
                    <a:pt x="3049" y="845"/>
                  </a:lnTo>
                  <a:cubicBezTo>
                    <a:pt x="3047" y="847"/>
                    <a:pt x="3044" y="847"/>
                    <a:pt x="3041" y="849"/>
                  </a:cubicBezTo>
                  <a:lnTo>
                    <a:pt x="3041" y="849"/>
                  </a:lnTo>
                  <a:cubicBezTo>
                    <a:pt x="3029" y="855"/>
                    <a:pt x="3016" y="860"/>
                    <a:pt x="3004" y="866"/>
                  </a:cubicBezTo>
                  <a:lnTo>
                    <a:pt x="3004" y="866"/>
                  </a:lnTo>
                  <a:cubicBezTo>
                    <a:pt x="2999" y="868"/>
                    <a:pt x="2994" y="870"/>
                    <a:pt x="2990" y="873"/>
                  </a:cubicBezTo>
                  <a:lnTo>
                    <a:pt x="2990" y="873"/>
                  </a:lnTo>
                  <a:cubicBezTo>
                    <a:pt x="2978" y="878"/>
                    <a:pt x="2965" y="883"/>
                    <a:pt x="2952" y="888"/>
                  </a:cubicBezTo>
                  <a:lnTo>
                    <a:pt x="2952" y="888"/>
                  </a:lnTo>
                  <a:cubicBezTo>
                    <a:pt x="2949" y="889"/>
                    <a:pt x="2945" y="891"/>
                    <a:pt x="2943" y="892"/>
                  </a:cubicBezTo>
                  <a:lnTo>
                    <a:pt x="2943" y="892"/>
                  </a:lnTo>
                  <a:cubicBezTo>
                    <a:pt x="2927" y="899"/>
                    <a:pt x="2912" y="905"/>
                    <a:pt x="2896" y="911"/>
                  </a:cubicBezTo>
                  <a:lnTo>
                    <a:pt x="2896" y="911"/>
                  </a:lnTo>
                  <a:cubicBezTo>
                    <a:pt x="2892" y="912"/>
                    <a:pt x="2888" y="914"/>
                    <a:pt x="2884" y="915"/>
                  </a:cubicBezTo>
                  <a:lnTo>
                    <a:pt x="2884" y="915"/>
                  </a:lnTo>
                  <a:cubicBezTo>
                    <a:pt x="2871" y="919"/>
                    <a:pt x="2860" y="924"/>
                    <a:pt x="2846" y="928"/>
                  </a:cubicBezTo>
                  <a:lnTo>
                    <a:pt x="2846" y="928"/>
                  </a:lnTo>
                  <a:cubicBezTo>
                    <a:pt x="2842" y="930"/>
                    <a:pt x="2838" y="932"/>
                    <a:pt x="2832" y="933"/>
                  </a:cubicBezTo>
                  <a:lnTo>
                    <a:pt x="2832" y="933"/>
                  </a:lnTo>
                  <a:cubicBezTo>
                    <a:pt x="2818" y="939"/>
                    <a:pt x="2802" y="944"/>
                    <a:pt x="2787" y="949"/>
                  </a:cubicBezTo>
                  <a:lnTo>
                    <a:pt x="2787" y="949"/>
                  </a:lnTo>
                  <a:cubicBezTo>
                    <a:pt x="2786" y="949"/>
                    <a:pt x="2784" y="950"/>
                    <a:pt x="2783" y="950"/>
                  </a:cubicBezTo>
                  <a:lnTo>
                    <a:pt x="2783" y="950"/>
                  </a:lnTo>
                  <a:cubicBezTo>
                    <a:pt x="2770" y="954"/>
                    <a:pt x="2756" y="959"/>
                    <a:pt x="2742" y="963"/>
                  </a:cubicBezTo>
                  <a:lnTo>
                    <a:pt x="2742" y="963"/>
                  </a:lnTo>
                  <a:cubicBezTo>
                    <a:pt x="2738" y="964"/>
                    <a:pt x="2735" y="965"/>
                    <a:pt x="2732" y="966"/>
                  </a:cubicBezTo>
                  <a:lnTo>
                    <a:pt x="2732" y="966"/>
                  </a:lnTo>
                  <a:cubicBezTo>
                    <a:pt x="2721" y="969"/>
                    <a:pt x="2711" y="972"/>
                    <a:pt x="2700" y="975"/>
                  </a:cubicBezTo>
                  <a:lnTo>
                    <a:pt x="2700" y="975"/>
                  </a:lnTo>
                  <a:cubicBezTo>
                    <a:pt x="2695" y="977"/>
                    <a:pt x="2690" y="979"/>
                    <a:pt x="2684" y="979"/>
                  </a:cubicBezTo>
                  <a:lnTo>
                    <a:pt x="2684" y="979"/>
                  </a:lnTo>
                  <a:cubicBezTo>
                    <a:pt x="2675" y="982"/>
                    <a:pt x="2666" y="985"/>
                    <a:pt x="2657" y="987"/>
                  </a:cubicBezTo>
                  <a:lnTo>
                    <a:pt x="2657" y="987"/>
                  </a:lnTo>
                  <a:cubicBezTo>
                    <a:pt x="2652" y="989"/>
                    <a:pt x="2645" y="990"/>
                    <a:pt x="2640" y="992"/>
                  </a:cubicBezTo>
                  <a:lnTo>
                    <a:pt x="2640" y="992"/>
                  </a:lnTo>
                  <a:cubicBezTo>
                    <a:pt x="2631" y="994"/>
                    <a:pt x="2623" y="996"/>
                    <a:pt x="2615" y="999"/>
                  </a:cubicBezTo>
                  <a:lnTo>
                    <a:pt x="2615" y="999"/>
                  </a:lnTo>
                  <a:cubicBezTo>
                    <a:pt x="2608" y="1000"/>
                    <a:pt x="2602" y="1001"/>
                    <a:pt x="2596" y="1003"/>
                  </a:cubicBezTo>
                  <a:lnTo>
                    <a:pt x="2596" y="1003"/>
                  </a:lnTo>
                  <a:cubicBezTo>
                    <a:pt x="2588" y="1005"/>
                    <a:pt x="2579" y="1007"/>
                    <a:pt x="2571" y="1008"/>
                  </a:cubicBezTo>
                  <a:lnTo>
                    <a:pt x="2571" y="1008"/>
                  </a:lnTo>
                  <a:cubicBezTo>
                    <a:pt x="2565" y="1010"/>
                    <a:pt x="2558" y="1012"/>
                    <a:pt x="2552" y="1014"/>
                  </a:cubicBezTo>
                  <a:lnTo>
                    <a:pt x="2552" y="1014"/>
                  </a:lnTo>
                  <a:cubicBezTo>
                    <a:pt x="2543" y="1015"/>
                    <a:pt x="2536" y="1017"/>
                    <a:pt x="2528" y="1019"/>
                  </a:cubicBezTo>
                  <a:lnTo>
                    <a:pt x="2528" y="1019"/>
                  </a:lnTo>
                  <a:cubicBezTo>
                    <a:pt x="2521" y="1020"/>
                    <a:pt x="2515" y="1021"/>
                    <a:pt x="2508" y="1023"/>
                  </a:cubicBezTo>
                  <a:lnTo>
                    <a:pt x="2508" y="1023"/>
                  </a:lnTo>
                  <a:cubicBezTo>
                    <a:pt x="2500" y="1024"/>
                    <a:pt x="2492" y="1026"/>
                    <a:pt x="2483" y="1028"/>
                  </a:cubicBezTo>
                  <a:lnTo>
                    <a:pt x="2483" y="1028"/>
                  </a:lnTo>
                  <a:cubicBezTo>
                    <a:pt x="2477" y="1029"/>
                    <a:pt x="2470" y="1030"/>
                    <a:pt x="2463" y="1032"/>
                  </a:cubicBezTo>
                  <a:lnTo>
                    <a:pt x="2463" y="1032"/>
                  </a:lnTo>
                  <a:cubicBezTo>
                    <a:pt x="2455" y="1034"/>
                    <a:pt x="2448" y="1035"/>
                    <a:pt x="2440" y="1036"/>
                  </a:cubicBezTo>
                  <a:lnTo>
                    <a:pt x="2440" y="1036"/>
                  </a:lnTo>
                  <a:cubicBezTo>
                    <a:pt x="2434" y="1037"/>
                    <a:pt x="2428" y="1038"/>
                    <a:pt x="2422" y="1039"/>
                  </a:cubicBezTo>
                  <a:lnTo>
                    <a:pt x="2422" y="1039"/>
                  </a:lnTo>
                  <a:cubicBezTo>
                    <a:pt x="2409" y="1042"/>
                    <a:pt x="2395" y="1044"/>
                    <a:pt x="2381" y="1046"/>
                  </a:cubicBezTo>
                  <a:lnTo>
                    <a:pt x="2381" y="1046"/>
                  </a:lnTo>
                  <a:cubicBezTo>
                    <a:pt x="2376" y="1046"/>
                    <a:pt x="2372" y="1048"/>
                    <a:pt x="2368" y="1048"/>
                  </a:cubicBezTo>
                  <a:lnTo>
                    <a:pt x="2368" y="1048"/>
                  </a:lnTo>
                  <a:cubicBezTo>
                    <a:pt x="2350" y="1051"/>
                    <a:pt x="2333" y="1053"/>
                    <a:pt x="2316" y="1056"/>
                  </a:cubicBezTo>
                  <a:lnTo>
                    <a:pt x="2316" y="1056"/>
                  </a:lnTo>
                  <a:cubicBezTo>
                    <a:pt x="2311" y="1057"/>
                    <a:pt x="2308" y="1057"/>
                    <a:pt x="2303" y="1058"/>
                  </a:cubicBezTo>
                  <a:lnTo>
                    <a:pt x="2303" y="1058"/>
                  </a:lnTo>
                  <a:cubicBezTo>
                    <a:pt x="2289" y="1060"/>
                    <a:pt x="2275" y="1061"/>
                    <a:pt x="2260" y="1063"/>
                  </a:cubicBezTo>
                  <a:lnTo>
                    <a:pt x="2260" y="1063"/>
                  </a:lnTo>
                  <a:cubicBezTo>
                    <a:pt x="2256" y="1064"/>
                    <a:pt x="2250" y="1065"/>
                    <a:pt x="2245" y="1065"/>
                  </a:cubicBezTo>
                  <a:lnTo>
                    <a:pt x="2245" y="1065"/>
                  </a:lnTo>
                  <a:cubicBezTo>
                    <a:pt x="2230" y="1067"/>
                    <a:pt x="2215" y="1068"/>
                    <a:pt x="2200" y="1070"/>
                  </a:cubicBezTo>
                  <a:lnTo>
                    <a:pt x="2200" y="1070"/>
                  </a:lnTo>
                  <a:cubicBezTo>
                    <a:pt x="2197" y="1070"/>
                    <a:pt x="2193" y="1071"/>
                    <a:pt x="2190" y="1071"/>
                  </a:cubicBezTo>
                  <a:lnTo>
                    <a:pt x="2190" y="1071"/>
                  </a:lnTo>
                  <a:cubicBezTo>
                    <a:pt x="2174" y="1073"/>
                    <a:pt x="2158" y="1074"/>
                    <a:pt x="2142" y="1075"/>
                  </a:cubicBezTo>
                  <a:lnTo>
                    <a:pt x="2142" y="1075"/>
                  </a:lnTo>
                  <a:cubicBezTo>
                    <a:pt x="2139" y="1076"/>
                    <a:pt x="2136" y="1076"/>
                    <a:pt x="2133" y="1076"/>
                  </a:cubicBezTo>
                  <a:lnTo>
                    <a:pt x="2133" y="1076"/>
                  </a:lnTo>
                  <a:cubicBezTo>
                    <a:pt x="2121" y="1077"/>
                    <a:pt x="2107" y="1078"/>
                    <a:pt x="2094" y="1079"/>
                  </a:cubicBezTo>
                  <a:lnTo>
                    <a:pt x="2094" y="1079"/>
                  </a:lnTo>
                  <a:cubicBezTo>
                    <a:pt x="2087" y="1080"/>
                    <a:pt x="2082" y="1080"/>
                    <a:pt x="2077" y="1081"/>
                  </a:cubicBezTo>
                  <a:lnTo>
                    <a:pt x="2077" y="1081"/>
                  </a:lnTo>
                  <a:cubicBezTo>
                    <a:pt x="2066" y="1081"/>
                    <a:pt x="2055" y="1081"/>
                    <a:pt x="2045" y="1082"/>
                  </a:cubicBezTo>
                  <a:lnTo>
                    <a:pt x="2045" y="1082"/>
                  </a:lnTo>
                  <a:cubicBezTo>
                    <a:pt x="2039" y="1082"/>
                    <a:pt x="2032" y="1083"/>
                    <a:pt x="2026" y="1083"/>
                  </a:cubicBezTo>
                  <a:lnTo>
                    <a:pt x="2026" y="1083"/>
                  </a:lnTo>
                  <a:cubicBezTo>
                    <a:pt x="2016" y="1083"/>
                    <a:pt x="2006" y="1084"/>
                    <a:pt x="1996" y="1084"/>
                  </a:cubicBezTo>
                  <a:lnTo>
                    <a:pt x="1996" y="1084"/>
                  </a:lnTo>
                  <a:cubicBezTo>
                    <a:pt x="1989" y="1085"/>
                    <a:pt x="1982" y="1085"/>
                    <a:pt x="1975" y="1085"/>
                  </a:cubicBezTo>
                  <a:lnTo>
                    <a:pt x="1975" y="1085"/>
                  </a:lnTo>
                  <a:cubicBezTo>
                    <a:pt x="1967" y="1085"/>
                    <a:pt x="1959" y="1086"/>
                    <a:pt x="1950" y="1086"/>
                  </a:cubicBezTo>
                  <a:lnTo>
                    <a:pt x="1950" y="1086"/>
                  </a:lnTo>
                  <a:cubicBezTo>
                    <a:pt x="1943" y="1086"/>
                    <a:pt x="1936" y="1086"/>
                    <a:pt x="1929" y="1086"/>
                  </a:cubicBezTo>
                  <a:lnTo>
                    <a:pt x="1929" y="1086"/>
                  </a:lnTo>
                  <a:cubicBezTo>
                    <a:pt x="1920" y="1087"/>
                    <a:pt x="1913" y="1087"/>
                    <a:pt x="1904" y="1087"/>
                  </a:cubicBezTo>
                  <a:lnTo>
                    <a:pt x="1904" y="1087"/>
                  </a:lnTo>
                  <a:cubicBezTo>
                    <a:pt x="1897" y="1087"/>
                    <a:pt x="1890" y="1087"/>
                    <a:pt x="1883" y="1087"/>
                  </a:cubicBezTo>
                  <a:lnTo>
                    <a:pt x="1883" y="1087"/>
                  </a:lnTo>
                  <a:cubicBezTo>
                    <a:pt x="1874" y="1087"/>
                    <a:pt x="1865" y="1087"/>
                    <a:pt x="1857" y="1087"/>
                  </a:cubicBezTo>
                  <a:lnTo>
                    <a:pt x="1857" y="1087"/>
                  </a:lnTo>
                  <a:cubicBezTo>
                    <a:pt x="1850" y="1087"/>
                    <a:pt x="1843" y="1087"/>
                    <a:pt x="1837" y="1087"/>
                  </a:cubicBezTo>
                  <a:lnTo>
                    <a:pt x="1837" y="1087"/>
                  </a:lnTo>
                  <a:cubicBezTo>
                    <a:pt x="1827" y="1087"/>
                    <a:pt x="1818" y="1086"/>
                    <a:pt x="1810" y="1086"/>
                  </a:cubicBezTo>
                  <a:lnTo>
                    <a:pt x="1810" y="1086"/>
                  </a:lnTo>
                  <a:cubicBezTo>
                    <a:pt x="1803" y="1086"/>
                    <a:pt x="1797" y="1086"/>
                    <a:pt x="1790" y="1086"/>
                  </a:cubicBezTo>
                  <a:lnTo>
                    <a:pt x="1790" y="1086"/>
                  </a:lnTo>
                  <a:cubicBezTo>
                    <a:pt x="1782" y="1085"/>
                    <a:pt x="1773" y="1085"/>
                    <a:pt x="1765" y="1085"/>
                  </a:cubicBezTo>
                  <a:lnTo>
                    <a:pt x="1765" y="1085"/>
                  </a:lnTo>
                  <a:cubicBezTo>
                    <a:pt x="1758" y="1085"/>
                    <a:pt x="1751" y="1084"/>
                    <a:pt x="1744" y="1084"/>
                  </a:cubicBezTo>
                  <a:lnTo>
                    <a:pt x="1744" y="1084"/>
                  </a:lnTo>
                  <a:cubicBezTo>
                    <a:pt x="1736" y="1084"/>
                    <a:pt x="1728" y="1083"/>
                    <a:pt x="1719" y="1083"/>
                  </a:cubicBezTo>
                  <a:lnTo>
                    <a:pt x="1719" y="1083"/>
                  </a:lnTo>
                  <a:cubicBezTo>
                    <a:pt x="1713" y="1082"/>
                    <a:pt x="1706" y="1082"/>
                    <a:pt x="1699" y="1081"/>
                  </a:cubicBezTo>
                  <a:lnTo>
                    <a:pt x="1699" y="1081"/>
                  </a:lnTo>
                  <a:cubicBezTo>
                    <a:pt x="1691" y="1081"/>
                    <a:pt x="1683" y="1081"/>
                    <a:pt x="1674" y="1081"/>
                  </a:cubicBezTo>
                  <a:lnTo>
                    <a:pt x="1674" y="1081"/>
                  </a:lnTo>
                  <a:cubicBezTo>
                    <a:pt x="1667" y="1080"/>
                    <a:pt x="1660" y="1080"/>
                    <a:pt x="1654" y="1079"/>
                  </a:cubicBezTo>
                  <a:lnTo>
                    <a:pt x="1654" y="1079"/>
                  </a:lnTo>
                  <a:cubicBezTo>
                    <a:pt x="1645" y="1079"/>
                    <a:pt x="1637" y="1078"/>
                    <a:pt x="1628" y="1077"/>
                  </a:cubicBezTo>
                  <a:lnTo>
                    <a:pt x="1628" y="1077"/>
                  </a:lnTo>
                  <a:cubicBezTo>
                    <a:pt x="1622" y="1077"/>
                    <a:pt x="1615" y="1076"/>
                    <a:pt x="1609" y="1075"/>
                  </a:cubicBezTo>
                  <a:lnTo>
                    <a:pt x="1609" y="1075"/>
                  </a:lnTo>
                  <a:cubicBezTo>
                    <a:pt x="1600" y="1075"/>
                    <a:pt x="1591" y="1074"/>
                    <a:pt x="1582" y="1074"/>
                  </a:cubicBezTo>
                  <a:lnTo>
                    <a:pt x="1582" y="1074"/>
                  </a:lnTo>
                  <a:cubicBezTo>
                    <a:pt x="1576" y="1073"/>
                    <a:pt x="1570" y="1072"/>
                    <a:pt x="1564" y="1072"/>
                  </a:cubicBezTo>
                  <a:lnTo>
                    <a:pt x="1564" y="1072"/>
                  </a:lnTo>
                  <a:cubicBezTo>
                    <a:pt x="1554" y="1071"/>
                    <a:pt x="1543" y="1069"/>
                    <a:pt x="1534" y="1068"/>
                  </a:cubicBezTo>
                  <a:lnTo>
                    <a:pt x="1534" y="1068"/>
                  </a:lnTo>
                  <a:cubicBezTo>
                    <a:pt x="1529" y="1068"/>
                    <a:pt x="1524" y="1067"/>
                    <a:pt x="1519" y="1067"/>
                  </a:cubicBezTo>
                  <a:lnTo>
                    <a:pt x="1519" y="1067"/>
                  </a:lnTo>
                  <a:cubicBezTo>
                    <a:pt x="1504" y="1065"/>
                    <a:pt x="1489" y="1063"/>
                    <a:pt x="1474" y="1061"/>
                  </a:cubicBezTo>
                  <a:lnTo>
                    <a:pt x="1474" y="1061"/>
                  </a:lnTo>
                  <a:cubicBezTo>
                    <a:pt x="1473" y="1061"/>
                    <a:pt x="1471" y="1061"/>
                    <a:pt x="1470" y="1061"/>
                  </a:cubicBezTo>
                  <a:lnTo>
                    <a:pt x="1470" y="1061"/>
                  </a:lnTo>
                  <a:cubicBezTo>
                    <a:pt x="1457" y="1060"/>
                    <a:pt x="1444" y="1058"/>
                    <a:pt x="1430" y="1055"/>
                  </a:cubicBezTo>
                  <a:lnTo>
                    <a:pt x="1430" y="1055"/>
                  </a:lnTo>
                  <a:cubicBezTo>
                    <a:pt x="1426" y="1055"/>
                    <a:pt x="1423" y="1054"/>
                    <a:pt x="1419" y="1053"/>
                  </a:cubicBezTo>
                  <a:lnTo>
                    <a:pt x="1419" y="1053"/>
                  </a:lnTo>
                  <a:cubicBezTo>
                    <a:pt x="1407" y="1053"/>
                    <a:pt x="1395" y="1051"/>
                    <a:pt x="1384" y="1049"/>
                  </a:cubicBezTo>
                  <a:lnTo>
                    <a:pt x="1384" y="1049"/>
                  </a:lnTo>
                  <a:cubicBezTo>
                    <a:pt x="1379" y="1048"/>
                    <a:pt x="1373" y="1046"/>
                    <a:pt x="1368" y="1046"/>
                  </a:cubicBezTo>
                  <a:lnTo>
                    <a:pt x="1368" y="1046"/>
                  </a:lnTo>
                  <a:cubicBezTo>
                    <a:pt x="1358" y="1045"/>
                    <a:pt x="1349" y="1043"/>
                    <a:pt x="1339" y="1042"/>
                  </a:cubicBezTo>
                  <a:lnTo>
                    <a:pt x="1339" y="1042"/>
                  </a:lnTo>
                  <a:cubicBezTo>
                    <a:pt x="1333" y="1041"/>
                    <a:pt x="1327" y="1039"/>
                    <a:pt x="1321" y="1038"/>
                  </a:cubicBezTo>
                  <a:lnTo>
                    <a:pt x="1321" y="1038"/>
                  </a:lnTo>
                  <a:cubicBezTo>
                    <a:pt x="1312" y="1036"/>
                    <a:pt x="1303" y="1035"/>
                    <a:pt x="1295" y="1034"/>
                  </a:cubicBezTo>
                  <a:lnTo>
                    <a:pt x="1295" y="1034"/>
                  </a:lnTo>
                  <a:cubicBezTo>
                    <a:pt x="1289" y="1032"/>
                    <a:pt x="1282" y="1031"/>
                    <a:pt x="1275" y="1029"/>
                  </a:cubicBezTo>
                  <a:lnTo>
                    <a:pt x="1275" y="1029"/>
                  </a:lnTo>
                  <a:cubicBezTo>
                    <a:pt x="1267" y="1028"/>
                    <a:pt x="1259" y="1027"/>
                    <a:pt x="1250" y="1025"/>
                  </a:cubicBezTo>
                  <a:lnTo>
                    <a:pt x="1250" y="1025"/>
                  </a:lnTo>
                  <a:cubicBezTo>
                    <a:pt x="1244" y="1023"/>
                    <a:pt x="1238" y="1022"/>
                    <a:pt x="1232" y="1021"/>
                  </a:cubicBezTo>
                  <a:lnTo>
                    <a:pt x="1232" y="1021"/>
                  </a:lnTo>
                  <a:cubicBezTo>
                    <a:pt x="1222" y="1019"/>
                    <a:pt x="1213" y="1017"/>
                    <a:pt x="1203" y="1014"/>
                  </a:cubicBezTo>
                  <a:lnTo>
                    <a:pt x="1203" y="1014"/>
                  </a:lnTo>
                  <a:cubicBezTo>
                    <a:pt x="1197" y="1014"/>
                    <a:pt x="1191" y="1012"/>
                    <a:pt x="1185" y="1010"/>
                  </a:cubicBezTo>
                  <a:lnTo>
                    <a:pt x="1185" y="1010"/>
                  </a:lnTo>
                  <a:cubicBezTo>
                    <a:pt x="1175" y="1008"/>
                    <a:pt x="1166" y="1006"/>
                    <a:pt x="1156" y="1004"/>
                  </a:cubicBezTo>
                  <a:lnTo>
                    <a:pt x="1156" y="1004"/>
                  </a:lnTo>
                  <a:cubicBezTo>
                    <a:pt x="1150" y="1002"/>
                    <a:pt x="1145" y="1000"/>
                    <a:pt x="1139" y="1000"/>
                  </a:cubicBezTo>
                  <a:lnTo>
                    <a:pt x="1139" y="1000"/>
                  </a:lnTo>
                  <a:cubicBezTo>
                    <a:pt x="1129" y="997"/>
                    <a:pt x="1119" y="994"/>
                    <a:pt x="1109" y="992"/>
                  </a:cubicBezTo>
                  <a:lnTo>
                    <a:pt x="1109" y="992"/>
                  </a:lnTo>
                  <a:cubicBezTo>
                    <a:pt x="1104" y="990"/>
                    <a:pt x="1099" y="989"/>
                    <a:pt x="1094" y="987"/>
                  </a:cubicBezTo>
                  <a:lnTo>
                    <a:pt x="1094" y="987"/>
                  </a:lnTo>
                  <a:cubicBezTo>
                    <a:pt x="1081" y="985"/>
                    <a:pt x="1069" y="981"/>
                    <a:pt x="1057" y="978"/>
                  </a:cubicBezTo>
                  <a:lnTo>
                    <a:pt x="1057" y="978"/>
                  </a:lnTo>
                  <a:cubicBezTo>
                    <a:pt x="1054" y="977"/>
                    <a:pt x="1051" y="976"/>
                    <a:pt x="1048" y="975"/>
                  </a:cubicBezTo>
                  <a:lnTo>
                    <a:pt x="1048" y="975"/>
                  </a:lnTo>
                  <a:cubicBezTo>
                    <a:pt x="1031" y="970"/>
                    <a:pt x="1013" y="966"/>
                    <a:pt x="997" y="960"/>
                  </a:cubicBezTo>
                  <a:lnTo>
                    <a:pt x="997" y="960"/>
                  </a:lnTo>
                  <a:cubicBezTo>
                    <a:pt x="992" y="959"/>
                    <a:pt x="988" y="957"/>
                    <a:pt x="983" y="956"/>
                  </a:cubicBezTo>
                  <a:lnTo>
                    <a:pt x="983" y="956"/>
                  </a:lnTo>
                  <a:cubicBezTo>
                    <a:pt x="969" y="952"/>
                    <a:pt x="955" y="947"/>
                    <a:pt x="942" y="942"/>
                  </a:cubicBezTo>
                  <a:lnTo>
                    <a:pt x="942" y="942"/>
                  </a:lnTo>
                  <a:cubicBezTo>
                    <a:pt x="938" y="941"/>
                    <a:pt x="934" y="940"/>
                    <a:pt x="931" y="939"/>
                  </a:cubicBezTo>
                  <a:lnTo>
                    <a:pt x="931" y="939"/>
                  </a:lnTo>
                  <a:cubicBezTo>
                    <a:pt x="914" y="933"/>
                    <a:pt x="898" y="927"/>
                    <a:pt x="881" y="921"/>
                  </a:cubicBezTo>
                  <a:lnTo>
                    <a:pt x="881" y="921"/>
                  </a:lnTo>
                  <a:cubicBezTo>
                    <a:pt x="878" y="919"/>
                    <a:pt x="873" y="919"/>
                    <a:pt x="870" y="917"/>
                  </a:cubicBezTo>
                  <a:lnTo>
                    <a:pt x="870" y="917"/>
                  </a:lnTo>
                  <a:cubicBezTo>
                    <a:pt x="857" y="912"/>
                    <a:pt x="844" y="907"/>
                    <a:pt x="830" y="902"/>
                  </a:cubicBezTo>
                  <a:lnTo>
                    <a:pt x="830" y="902"/>
                  </a:lnTo>
                  <a:cubicBezTo>
                    <a:pt x="826" y="900"/>
                    <a:pt x="822" y="899"/>
                    <a:pt x="819" y="897"/>
                  </a:cubicBezTo>
                  <a:lnTo>
                    <a:pt x="819" y="897"/>
                  </a:lnTo>
                  <a:cubicBezTo>
                    <a:pt x="798" y="889"/>
                    <a:pt x="778" y="880"/>
                    <a:pt x="758" y="872"/>
                  </a:cubicBezTo>
                  <a:lnTo>
                    <a:pt x="758" y="872"/>
                  </a:lnTo>
                  <a:cubicBezTo>
                    <a:pt x="754" y="871"/>
                    <a:pt x="751" y="869"/>
                    <a:pt x="747" y="867"/>
                  </a:cubicBezTo>
                  <a:lnTo>
                    <a:pt x="747" y="867"/>
                  </a:lnTo>
                  <a:cubicBezTo>
                    <a:pt x="727" y="859"/>
                    <a:pt x="707" y="850"/>
                    <a:pt x="687" y="840"/>
                  </a:cubicBezTo>
                  <a:lnTo>
                    <a:pt x="687" y="840"/>
                  </a:lnTo>
                  <a:cubicBezTo>
                    <a:pt x="685" y="838"/>
                    <a:pt x="682" y="838"/>
                    <a:pt x="678" y="836"/>
                  </a:cubicBezTo>
                  <a:lnTo>
                    <a:pt x="678" y="836"/>
                  </a:lnTo>
                  <a:cubicBezTo>
                    <a:pt x="659" y="826"/>
                    <a:pt x="638" y="817"/>
                    <a:pt x="619" y="806"/>
                  </a:cubicBezTo>
                  <a:lnTo>
                    <a:pt x="619" y="806"/>
                  </a:lnTo>
                  <a:cubicBezTo>
                    <a:pt x="617" y="805"/>
                    <a:pt x="616" y="804"/>
                    <a:pt x="613" y="803"/>
                  </a:cubicBezTo>
                  <a:lnTo>
                    <a:pt x="613" y="803"/>
                  </a:lnTo>
                  <a:cubicBezTo>
                    <a:pt x="593" y="792"/>
                    <a:pt x="573" y="781"/>
                    <a:pt x="553" y="770"/>
                  </a:cubicBezTo>
                  <a:lnTo>
                    <a:pt x="553" y="770"/>
                  </a:lnTo>
                  <a:cubicBezTo>
                    <a:pt x="185" y="558"/>
                    <a:pt x="2" y="278"/>
                    <a:pt x="2" y="0"/>
                  </a:cubicBezTo>
                  <a:lnTo>
                    <a:pt x="0" y="456"/>
                  </a:lnTo>
                  <a:lnTo>
                    <a:pt x="0" y="456"/>
                  </a:lnTo>
                  <a:cubicBezTo>
                    <a:pt x="0" y="735"/>
                    <a:pt x="184" y="1014"/>
                    <a:pt x="552" y="1227"/>
                  </a:cubicBezTo>
                  <a:lnTo>
                    <a:pt x="552" y="1227"/>
                  </a:lnTo>
                  <a:cubicBezTo>
                    <a:pt x="571" y="1238"/>
                    <a:pt x="592" y="1250"/>
                    <a:pt x="612" y="1260"/>
                  </a:cubicBezTo>
                  <a:lnTo>
                    <a:pt x="612" y="1260"/>
                  </a:lnTo>
                  <a:cubicBezTo>
                    <a:pt x="614" y="1261"/>
                    <a:pt x="616" y="1262"/>
                    <a:pt x="618" y="1263"/>
                  </a:cubicBezTo>
                  <a:lnTo>
                    <a:pt x="618" y="1263"/>
                  </a:lnTo>
                  <a:cubicBezTo>
                    <a:pt x="638" y="1274"/>
                    <a:pt x="657" y="1283"/>
                    <a:pt x="678" y="1293"/>
                  </a:cubicBezTo>
                  <a:lnTo>
                    <a:pt x="678" y="1293"/>
                  </a:lnTo>
                  <a:cubicBezTo>
                    <a:pt x="680" y="1295"/>
                    <a:pt x="683" y="1296"/>
                    <a:pt x="686" y="1297"/>
                  </a:cubicBezTo>
                  <a:lnTo>
                    <a:pt x="686" y="1297"/>
                  </a:lnTo>
                  <a:cubicBezTo>
                    <a:pt x="705" y="1307"/>
                    <a:pt x="726" y="1315"/>
                    <a:pt x="745" y="1324"/>
                  </a:cubicBezTo>
                  <a:lnTo>
                    <a:pt x="745" y="1324"/>
                  </a:lnTo>
                  <a:cubicBezTo>
                    <a:pt x="749" y="1326"/>
                    <a:pt x="752" y="1328"/>
                    <a:pt x="756" y="1328"/>
                  </a:cubicBezTo>
                  <a:lnTo>
                    <a:pt x="756" y="1328"/>
                  </a:lnTo>
                  <a:cubicBezTo>
                    <a:pt x="776" y="1337"/>
                    <a:pt x="797" y="1346"/>
                    <a:pt x="817" y="1355"/>
                  </a:cubicBezTo>
                  <a:lnTo>
                    <a:pt x="817" y="1355"/>
                  </a:lnTo>
                  <a:cubicBezTo>
                    <a:pt x="819" y="1355"/>
                    <a:pt x="819" y="1356"/>
                    <a:pt x="821" y="1356"/>
                  </a:cubicBezTo>
                  <a:lnTo>
                    <a:pt x="821" y="1356"/>
                  </a:lnTo>
                  <a:cubicBezTo>
                    <a:pt x="824" y="1357"/>
                    <a:pt x="826" y="1358"/>
                    <a:pt x="829" y="1359"/>
                  </a:cubicBezTo>
                  <a:lnTo>
                    <a:pt x="829" y="1359"/>
                  </a:lnTo>
                  <a:cubicBezTo>
                    <a:pt x="842" y="1364"/>
                    <a:pt x="855" y="1370"/>
                    <a:pt x="869" y="1374"/>
                  </a:cubicBezTo>
                  <a:lnTo>
                    <a:pt x="869" y="1374"/>
                  </a:lnTo>
                  <a:cubicBezTo>
                    <a:pt x="872" y="1375"/>
                    <a:pt x="876" y="1377"/>
                    <a:pt x="879" y="1378"/>
                  </a:cubicBezTo>
                  <a:lnTo>
                    <a:pt x="879" y="1378"/>
                  </a:lnTo>
                  <a:cubicBezTo>
                    <a:pt x="896" y="1384"/>
                    <a:pt x="913" y="1390"/>
                    <a:pt x="929" y="1396"/>
                  </a:cubicBezTo>
                  <a:lnTo>
                    <a:pt x="929" y="1396"/>
                  </a:lnTo>
                  <a:cubicBezTo>
                    <a:pt x="933" y="1396"/>
                    <a:pt x="937" y="1398"/>
                    <a:pt x="940" y="1399"/>
                  </a:cubicBezTo>
                  <a:lnTo>
                    <a:pt x="940" y="1399"/>
                  </a:lnTo>
                  <a:cubicBezTo>
                    <a:pt x="954" y="1404"/>
                    <a:pt x="968" y="1409"/>
                    <a:pt x="982" y="1413"/>
                  </a:cubicBezTo>
                  <a:lnTo>
                    <a:pt x="982" y="1413"/>
                  </a:lnTo>
                  <a:cubicBezTo>
                    <a:pt x="987" y="1414"/>
                    <a:pt x="991" y="1416"/>
                    <a:pt x="995" y="1417"/>
                  </a:cubicBezTo>
                  <a:lnTo>
                    <a:pt x="995" y="1417"/>
                  </a:lnTo>
                  <a:cubicBezTo>
                    <a:pt x="1013" y="1423"/>
                    <a:pt x="1030" y="1428"/>
                    <a:pt x="1047" y="1432"/>
                  </a:cubicBezTo>
                  <a:lnTo>
                    <a:pt x="1047" y="1432"/>
                  </a:lnTo>
                  <a:cubicBezTo>
                    <a:pt x="1048" y="1432"/>
                    <a:pt x="1048" y="1432"/>
                    <a:pt x="1048" y="1432"/>
                  </a:cubicBezTo>
                  <a:lnTo>
                    <a:pt x="1048" y="1432"/>
                  </a:lnTo>
                  <a:cubicBezTo>
                    <a:pt x="1050" y="1433"/>
                    <a:pt x="1052" y="1434"/>
                    <a:pt x="1055" y="1435"/>
                  </a:cubicBezTo>
                  <a:lnTo>
                    <a:pt x="1055" y="1435"/>
                  </a:lnTo>
                  <a:cubicBezTo>
                    <a:pt x="1067" y="1438"/>
                    <a:pt x="1080" y="1442"/>
                    <a:pt x="1092" y="1444"/>
                  </a:cubicBezTo>
                  <a:lnTo>
                    <a:pt x="1092" y="1444"/>
                  </a:lnTo>
                  <a:cubicBezTo>
                    <a:pt x="1097" y="1446"/>
                    <a:pt x="1102" y="1448"/>
                    <a:pt x="1108" y="1449"/>
                  </a:cubicBezTo>
                  <a:lnTo>
                    <a:pt x="1108" y="1449"/>
                  </a:lnTo>
                  <a:cubicBezTo>
                    <a:pt x="1118" y="1451"/>
                    <a:pt x="1127" y="1454"/>
                    <a:pt x="1137" y="1456"/>
                  </a:cubicBezTo>
                  <a:lnTo>
                    <a:pt x="1137" y="1456"/>
                  </a:lnTo>
                  <a:cubicBezTo>
                    <a:pt x="1143" y="1457"/>
                    <a:pt x="1149" y="1459"/>
                    <a:pt x="1155" y="1461"/>
                  </a:cubicBezTo>
                  <a:lnTo>
                    <a:pt x="1155" y="1461"/>
                  </a:lnTo>
                  <a:cubicBezTo>
                    <a:pt x="1165" y="1463"/>
                    <a:pt x="1175" y="1465"/>
                    <a:pt x="1184" y="1467"/>
                  </a:cubicBezTo>
                  <a:lnTo>
                    <a:pt x="1184" y="1467"/>
                  </a:lnTo>
                  <a:cubicBezTo>
                    <a:pt x="1189" y="1469"/>
                    <a:pt x="1196" y="1470"/>
                    <a:pt x="1201" y="1471"/>
                  </a:cubicBezTo>
                  <a:lnTo>
                    <a:pt x="1201" y="1471"/>
                  </a:lnTo>
                  <a:cubicBezTo>
                    <a:pt x="1212" y="1474"/>
                    <a:pt x="1221" y="1476"/>
                    <a:pt x="1231" y="1477"/>
                  </a:cubicBezTo>
                  <a:lnTo>
                    <a:pt x="1231" y="1477"/>
                  </a:lnTo>
                  <a:cubicBezTo>
                    <a:pt x="1235" y="1478"/>
                    <a:pt x="1239" y="1479"/>
                    <a:pt x="1242" y="1480"/>
                  </a:cubicBezTo>
                  <a:lnTo>
                    <a:pt x="1242" y="1480"/>
                  </a:lnTo>
                  <a:cubicBezTo>
                    <a:pt x="1245" y="1481"/>
                    <a:pt x="1247" y="1481"/>
                    <a:pt x="1249" y="1482"/>
                  </a:cubicBezTo>
                  <a:lnTo>
                    <a:pt x="1249" y="1482"/>
                  </a:lnTo>
                  <a:cubicBezTo>
                    <a:pt x="1257" y="1483"/>
                    <a:pt x="1266" y="1485"/>
                    <a:pt x="1275" y="1487"/>
                  </a:cubicBezTo>
                  <a:lnTo>
                    <a:pt x="1275" y="1487"/>
                  </a:lnTo>
                  <a:cubicBezTo>
                    <a:pt x="1281" y="1488"/>
                    <a:pt x="1287" y="1489"/>
                    <a:pt x="1294" y="1490"/>
                  </a:cubicBezTo>
                  <a:lnTo>
                    <a:pt x="1294" y="1490"/>
                  </a:lnTo>
                  <a:cubicBezTo>
                    <a:pt x="1302" y="1492"/>
                    <a:pt x="1311" y="1494"/>
                    <a:pt x="1320" y="1495"/>
                  </a:cubicBezTo>
                  <a:lnTo>
                    <a:pt x="1320" y="1495"/>
                  </a:lnTo>
                  <a:cubicBezTo>
                    <a:pt x="1326" y="1497"/>
                    <a:pt x="1332" y="1497"/>
                    <a:pt x="1338" y="1498"/>
                  </a:cubicBezTo>
                  <a:lnTo>
                    <a:pt x="1338" y="1498"/>
                  </a:lnTo>
                  <a:cubicBezTo>
                    <a:pt x="1348" y="1500"/>
                    <a:pt x="1357" y="1502"/>
                    <a:pt x="1366" y="1503"/>
                  </a:cubicBezTo>
                  <a:lnTo>
                    <a:pt x="1366" y="1503"/>
                  </a:lnTo>
                  <a:cubicBezTo>
                    <a:pt x="1372" y="1504"/>
                    <a:pt x="1377" y="1505"/>
                    <a:pt x="1383" y="1506"/>
                  </a:cubicBezTo>
                  <a:lnTo>
                    <a:pt x="1383" y="1506"/>
                  </a:lnTo>
                  <a:cubicBezTo>
                    <a:pt x="1395" y="1508"/>
                    <a:pt x="1406" y="1509"/>
                    <a:pt x="1417" y="1511"/>
                  </a:cubicBezTo>
                  <a:lnTo>
                    <a:pt x="1417" y="1511"/>
                  </a:lnTo>
                  <a:cubicBezTo>
                    <a:pt x="1421" y="1511"/>
                    <a:pt x="1424" y="1512"/>
                    <a:pt x="1428" y="1512"/>
                  </a:cubicBezTo>
                  <a:lnTo>
                    <a:pt x="1429" y="1512"/>
                  </a:lnTo>
                  <a:lnTo>
                    <a:pt x="1429" y="1512"/>
                  </a:lnTo>
                  <a:cubicBezTo>
                    <a:pt x="1442" y="1515"/>
                    <a:pt x="1455" y="1516"/>
                    <a:pt x="1469" y="1518"/>
                  </a:cubicBezTo>
                  <a:lnTo>
                    <a:pt x="1469" y="1518"/>
                  </a:lnTo>
                  <a:cubicBezTo>
                    <a:pt x="1470" y="1518"/>
                    <a:pt x="1471" y="1518"/>
                    <a:pt x="1473" y="1518"/>
                  </a:cubicBezTo>
                  <a:lnTo>
                    <a:pt x="1473" y="1518"/>
                  </a:lnTo>
                  <a:cubicBezTo>
                    <a:pt x="1488" y="1520"/>
                    <a:pt x="1503" y="1522"/>
                    <a:pt x="1518" y="1523"/>
                  </a:cubicBezTo>
                  <a:lnTo>
                    <a:pt x="1518" y="1523"/>
                  </a:lnTo>
                  <a:cubicBezTo>
                    <a:pt x="1522" y="1524"/>
                    <a:pt x="1528" y="1525"/>
                    <a:pt x="1533" y="1525"/>
                  </a:cubicBezTo>
                  <a:lnTo>
                    <a:pt x="1533" y="1525"/>
                  </a:lnTo>
                  <a:cubicBezTo>
                    <a:pt x="1543" y="1526"/>
                    <a:pt x="1552" y="1528"/>
                    <a:pt x="1563" y="1529"/>
                  </a:cubicBezTo>
                  <a:lnTo>
                    <a:pt x="1563" y="1529"/>
                  </a:lnTo>
                  <a:cubicBezTo>
                    <a:pt x="1569" y="1529"/>
                    <a:pt x="1575" y="1530"/>
                    <a:pt x="1581" y="1530"/>
                  </a:cubicBezTo>
                  <a:lnTo>
                    <a:pt x="1581" y="1530"/>
                  </a:lnTo>
                  <a:cubicBezTo>
                    <a:pt x="1589" y="1531"/>
                    <a:pt x="1599" y="1532"/>
                    <a:pt x="1607" y="1532"/>
                  </a:cubicBezTo>
                  <a:lnTo>
                    <a:pt x="1607" y="1532"/>
                  </a:lnTo>
                  <a:cubicBezTo>
                    <a:pt x="1608" y="1532"/>
                    <a:pt x="1609" y="1533"/>
                    <a:pt x="1609" y="1533"/>
                  </a:cubicBezTo>
                  <a:lnTo>
                    <a:pt x="1609" y="1533"/>
                  </a:lnTo>
                  <a:cubicBezTo>
                    <a:pt x="1615" y="1533"/>
                    <a:pt x="1621" y="1534"/>
                    <a:pt x="1627" y="1534"/>
                  </a:cubicBezTo>
                  <a:lnTo>
                    <a:pt x="1627" y="1534"/>
                  </a:lnTo>
                  <a:cubicBezTo>
                    <a:pt x="1636" y="1535"/>
                    <a:pt x="1644" y="1536"/>
                    <a:pt x="1652" y="1536"/>
                  </a:cubicBezTo>
                  <a:lnTo>
                    <a:pt x="1652" y="1536"/>
                  </a:lnTo>
                  <a:cubicBezTo>
                    <a:pt x="1659" y="1537"/>
                    <a:pt x="1666" y="1537"/>
                    <a:pt x="1672" y="1537"/>
                  </a:cubicBezTo>
                  <a:lnTo>
                    <a:pt x="1672" y="1537"/>
                  </a:lnTo>
                  <a:cubicBezTo>
                    <a:pt x="1681" y="1537"/>
                    <a:pt x="1690" y="1538"/>
                    <a:pt x="1698" y="1539"/>
                  </a:cubicBezTo>
                  <a:lnTo>
                    <a:pt x="1698" y="1539"/>
                  </a:lnTo>
                  <a:cubicBezTo>
                    <a:pt x="1705" y="1539"/>
                    <a:pt x="1712" y="1539"/>
                    <a:pt x="1719" y="1540"/>
                  </a:cubicBezTo>
                  <a:lnTo>
                    <a:pt x="1719" y="1540"/>
                  </a:lnTo>
                  <a:cubicBezTo>
                    <a:pt x="1726" y="1540"/>
                    <a:pt x="1735" y="1541"/>
                    <a:pt x="1743" y="1541"/>
                  </a:cubicBezTo>
                  <a:lnTo>
                    <a:pt x="1743" y="1541"/>
                  </a:lnTo>
                  <a:cubicBezTo>
                    <a:pt x="1750" y="1541"/>
                    <a:pt x="1757" y="1542"/>
                    <a:pt x="1764" y="1542"/>
                  </a:cubicBezTo>
                  <a:lnTo>
                    <a:pt x="1764" y="1542"/>
                  </a:lnTo>
                  <a:cubicBezTo>
                    <a:pt x="1772" y="1542"/>
                    <a:pt x="1780" y="1543"/>
                    <a:pt x="1789" y="1543"/>
                  </a:cubicBezTo>
                  <a:lnTo>
                    <a:pt x="1789" y="1543"/>
                  </a:lnTo>
                  <a:cubicBezTo>
                    <a:pt x="1790" y="1543"/>
                    <a:pt x="1791" y="1543"/>
                    <a:pt x="1793" y="1543"/>
                  </a:cubicBezTo>
                  <a:lnTo>
                    <a:pt x="1793" y="1543"/>
                  </a:lnTo>
                  <a:cubicBezTo>
                    <a:pt x="1798" y="1543"/>
                    <a:pt x="1803" y="1543"/>
                    <a:pt x="1808" y="1543"/>
                  </a:cubicBezTo>
                  <a:lnTo>
                    <a:pt x="1808" y="1543"/>
                  </a:lnTo>
                  <a:cubicBezTo>
                    <a:pt x="1818" y="1543"/>
                    <a:pt x="1826" y="1544"/>
                    <a:pt x="1835" y="1544"/>
                  </a:cubicBezTo>
                  <a:lnTo>
                    <a:pt x="1835" y="1544"/>
                  </a:lnTo>
                  <a:cubicBezTo>
                    <a:pt x="1842" y="1544"/>
                    <a:pt x="1849" y="1544"/>
                    <a:pt x="1855" y="1544"/>
                  </a:cubicBezTo>
                  <a:lnTo>
                    <a:pt x="1855" y="1544"/>
                  </a:lnTo>
                  <a:cubicBezTo>
                    <a:pt x="1864" y="1544"/>
                    <a:pt x="1872" y="1544"/>
                    <a:pt x="1881" y="1544"/>
                  </a:cubicBezTo>
                  <a:lnTo>
                    <a:pt x="1881" y="1544"/>
                  </a:lnTo>
                  <a:cubicBezTo>
                    <a:pt x="1888" y="1544"/>
                    <a:pt x="1895" y="1544"/>
                    <a:pt x="1902" y="1544"/>
                  </a:cubicBezTo>
                  <a:lnTo>
                    <a:pt x="1902" y="1544"/>
                  </a:lnTo>
                  <a:cubicBezTo>
                    <a:pt x="1911" y="1544"/>
                    <a:pt x="1920" y="1544"/>
                    <a:pt x="1928" y="1543"/>
                  </a:cubicBezTo>
                  <a:lnTo>
                    <a:pt x="1928" y="1543"/>
                  </a:lnTo>
                  <a:cubicBezTo>
                    <a:pt x="1935" y="1543"/>
                    <a:pt x="1942" y="1543"/>
                    <a:pt x="1949" y="1543"/>
                  </a:cubicBezTo>
                  <a:lnTo>
                    <a:pt x="1949" y="1543"/>
                  </a:lnTo>
                  <a:cubicBezTo>
                    <a:pt x="1957" y="1543"/>
                    <a:pt x="1966" y="1543"/>
                    <a:pt x="1974" y="1542"/>
                  </a:cubicBezTo>
                  <a:lnTo>
                    <a:pt x="1974" y="1542"/>
                  </a:lnTo>
                  <a:cubicBezTo>
                    <a:pt x="1978" y="1542"/>
                    <a:pt x="1981" y="1542"/>
                    <a:pt x="1984" y="1542"/>
                  </a:cubicBezTo>
                  <a:lnTo>
                    <a:pt x="1984" y="1542"/>
                  </a:lnTo>
                  <a:cubicBezTo>
                    <a:pt x="1987" y="1542"/>
                    <a:pt x="1991" y="1542"/>
                    <a:pt x="1994" y="1541"/>
                  </a:cubicBezTo>
                  <a:lnTo>
                    <a:pt x="1994" y="1541"/>
                  </a:lnTo>
                  <a:cubicBezTo>
                    <a:pt x="2005" y="1541"/>
                    <a:pt x="2014" y="1540"/>
                    <a:pt x="2025" y="1540"/>
                  </a:cubicBezTo>
                  <a:lnTo>
                    <a:pt x="2025" y="1540"/>
                  </a:lnTo>
                  <a:cubicBezTo>
                    <a:pt x="2031" y="1540"/>
                    <a:pt x="2037" y="1539"/>
                    <a:pt x="2043" y="1539"/>
                  </a:cubicBezTo>
                  <a:lnTo>
                    <a:pt x="2043" y="1539"/>
                  </a:lnTo>
                  <a:cubicBezTo>
                    <a:pt x="2055" y="1538"/>
                    <a:pt x="2065" y="1538"/>
                    <a:pt x="2075" y="1537"/>
                  </a:cubicBezTo>
                  <a:lnTo>
                    <a:pt x="2075" y="1537"/>
                  </a:lnTo>
                  <a:cubicBezTo>
                    <a:pt x="2080" y="1537"/>
                    <a:pt x="2087" y="1537"/>
                    <a:pt x="2092" y="1537"/>
                  </a:cubicBezTo>
                  <a:lnTo>
                    <a:pt x="2092" y="1537"/>
                  </a:lnTo>
                  <a:cubicBezTo>
                    <a:pt x="2106" y="1535"/>
                    <a:pt x="2119" y="1534"/>
                    <a:pt x="2133" y="1533"/>
                  </a:cubicBezTo>
                  <a:lnTo>
                    <a:pt x="2133" y="1533"/>
                  </a:lnTo>
                  <a:cubicBezTo>
                    <a:pt x="2136" y="1533"/>
                    <a:pt x="2138" y="1533"/>
                    <a:pt x="2140" y="1532"/>
                  </a:cubicBezTo>
                  <a:lnTo>
                    <a:pt x="2140" y="1532"/>
                  </a:lnTo>
                  <a:cubicBezTo>
                    <a:pt x="2157" y="1531"/>
                    <a:pt x="2173" y="1530"/>
                    <a:pt x="2189" y="1528"/>
                  </a:cubicBezTo>
                  <a:lnTo>
                    <a:pt x="2189" y="1528"/>
                  </a:lnTo>
                  <a:cubicBezTo>
                    <a:pt x="2189" y="1528"/>
                    <a:pt x="2190" y="1528"/>
                    <a:pt x="2191" y="1528"/>
                  </a:cubicBezTo>
                  <a:lnTo>
                    <a:pt x="2191" y="1528"/>
                  </a:lnTo>
                  <a:cubicBezTo>
                    <a:pt x="2193" y="1528"/>
                    <a:pt x="2196" y="1527"/>
                    <a:pt x="2199" y="1527"/>
                  </a:cubicBezTo>
                  <a:lnTo>
                    <a:pt x="2199" y="1527"/>
                  </a:lnTo>
                  <a:cubicBezTo>
                    <a:pt x="2214" y="1525"/>
                    <a:pt x="2228" y="1523"/>
                    <a:pt x="2243" y="1522"/>
                  </a:cubicBezTo>
                  <a:lnTo>
                    <a:pt x="2243" y="1522"/>
                  </a:lnTo>
                  <a:cubicBezTo>
                    <a:pt x="2249" y="1522"/>
                    <a:pt x="2254" y="1521"/>
                    <a:pt x="2260" y="1520"/>
                  </a:cubicBezTo>
                  <a:lnTo>
                    <a:pt x="2260" y="1520"/>
                  </a:lnTo>
                  <a:cubicBezTo>
                    <a:pt x="2274" y="1518"/>
                    <a:pt x="2288" y="1516"/>
                    <a:pt x="2302" y="1515"/>
                  </a:cubicBezTo>
                  <a:lnTo>
                    <a:pt x="2302" y="1515"/>
                  </a:lnTo>
                  <a:cubicBezTo>
                    <a:pt x="2306" y="1514"/>
                    <a:pt x="2310" y="1514"/>
                    <a:pt x="2314" y="1513"/>
                  </a:cubicBezTo>
                  <a:lnTo>
                    <a:pt x="2314" y="1513"/>
                  </a:lnTo>
                  <a:cubicBezTo>
                    <a:pt x="2332" y="1511"/>
                    <a:pt x="2349" y="1508"/>
                    <a:pt x="2367" y="1505"/>
                  </a:cubicBezTo>
                  <a:lnTo>
                    <a:pt x="2367" y="1505"/>
                  </a:lnTo>
                  <a:cubicBezTo>
                    <a:pt x="2371" y="1504"/>
                    <a:pt x="2376" y="1504"/>
                    <a:pt x="2380" y="1504"/>
                  </a:cubicBezTo>
                  <a:lnTo>
                    <a:pt x="2380" y="1504"/>
                  </a:lnTo>
                  <a:cubicBezTo>
                    <a:pt x="2394" y="1501"/>
                    <a:pt x="2407" y="1498"/>
                    <a:pt x="2421" y="1497"/>
                  </a:cubicBezTo>
                  <a:lnTo>
                    <a:pt x="2421" y="1497"/>
                  </a:lnTo>
                  <a:cubicBezTo>
                    <a:pt x="2423" y="1496"/>
                    <a:pt x="2427" y="1496"/>
                    <a:pt x="2429" y="1495"/>
                  </a:cubicBezTo>
                  <a:lnTo>
                    <a:pt x="2429" y="1495"/>
                  </a:lnTo>
                  <a:cubicBezTo>
                    <a:pt x="2432" y="1494"/>
                    <a:pt x="2436" y="1494"/>
                    <a:pt x="2438" y="1493"/>
                  </a:cubicBezTo>
                  <a:lnTo>
                    <a:pt x="2438" y="1493"/>
                  </a:lnTo>
                  <a:cubicBezTo>
                    <a:pt x="2446" y="1491"/>
                    <a:pt x="2454" y="1490"/>
                    <a:pt x="2462" y="1489"/>
                  </a:cubicBezTo>
                  <a:lnTo>
                    <a:pt x="2462" y="1489"/>
                  </a:lnTo>
                  <a:cubicBezTo>
                    <a:pt x="2469" y="1487"/>
                    <a:pt x="2476" y="1486"/>
                    <a:pt x="2483" y="1484"/>
                  </a:cubicBezTo>
                  <a:lnTo>
                    <a:pt x="2483" y="1484"/>
                  </a:lnTo>
                  <a:cubicBezTo>
                    <a:pt x="2490" y="1483"/>
                    <a:pt x="2498" y="1482"/>
                    <a:pt x="2507" y="1480"/>
                  </a:cubicBezTo>
                  <a:lnTo>
                    <a:pt x="2507" y="1480"/>
                  </a:lnTo>
                  <a:cubicBezTo>
                    <a:pt x="2513" y="1478"/>
                    <a:pt x="2520" y="1477"/>
                    <a:pt x="2526" y="1476"/>
                  </a:cubicBezTo>
                  <a:lnTo>
                    <a:pt x="2526" y="1476"/>
                  </a:lnTo>
                  <a:cubicBezTo>
                    <a:pt x="2535" y="1474"/>
                    <a:pt x="2543" y="1472"/>
                    <a:pt x="2550" y="1470"/>
                  </a:cubicBezTo>
                  <a:lnTo>
                    <a:pt x="2550" y="1470"/>
                  </a:lnTo>
                  <a:cubicBezTo>
                    <a:pt x="2557" y="1469"/>
                    <a:pt x="2564" y="1467"/>
                    <a:pt x="2571" y="1466"/>
                  </a:cubicBezTo>
                  <a:lnTo>
                    <a:pt x="2571" y="1466"/>
                  </a:lnTo>
                  <a:cubicBezTo>
                    <a:pt x="2578" y="1463"/>
                    <a:pt x="2586" y="1462"/>
                    <a:pt x="2595" y="1460"/>
                  </a:cubicBezTo>
                  <a:lnTo>
                    <a:pt x="2595" y="1460"/>
                  </a:lnTo>
                  <a:cubicBezTo>
                    <a:pt x="2601" y="1458"/>
                    <a:pt x="2607" y="1456"/>
                    <a:pt x="2613" y="1456"/>
                  </a:cubicBezTo>
                  <a:lnTo>
                    <a:pt x="2613" y="1456"/>
                  </a:lnTo>
                  <a:cubicBezTo>
                    <a:pt x="2622" y="1453"/>
                    <a:pt x="2630" y="1451"/>
                    <a:pt x="2638" y="1449"/>
                  </a:cubicBezTo>
                  <a:lnTo>
                    <a:pt x="2638" y="1449"/>
                  </a:lnTo>
                  <a:cubicBezTo>
                    <a:pt x="2645" y="1447"/>
                    <a:pt x="2651" y="1446"/>
                    <a:pt x="2656" y="1444"/>
                  </a:cubicBezTo>
                  <a:lnTo>
                    <a:pt x="2656" y="1444"/>
                  </a:lnTo>
                  <a:cubicBezTo>
                    <a:pt x="2665" y="1442"/>
                    <a:pt x="2674" y="1439"/>
                    <a:pt x="2683" y="1437"/>
                  </a:cubicBezTo>
                  <a:lnTo>
                    <a:pt x="2683" y="1437"/>
                  </a:lnTo>
                  <a:cubicBezTo>
                    <a:pt x="2688" y="1436"/>
                    <a:pt x="2693" y="1434"/>
                    <a:pt x="2698" y="1432"/>
                  </a:cubicBezTo>
                  <a:lnTo>
                    <a:pt x="2698" y="1432"/>
                  </a:lnTo>
                  <a:cubicBezTo>
                    <a:pt x="2709" y="1430"/>
                    <a:pt x="2720" y="1426"/>
                    <a:pt x="2730" y="1423"/>
                  </a:cubicBezTo>
                  <a:lnTo>
                    <a:pt x="2730" y="1423"/>
                  </a:lnTo>
                  <a:cubicBezTo>
                    <a:pt x="2734" y="1422"/>
                    <a:pt x="2737" y="1421"/>
                    <a:pt x="2740" y="1420"/>
                  </a:cubicBezTo>
                  <a:lnTo>
                    <a:pt x="2740" y="1420"/>
                  </a:lnTo>
                  <a:cubicBezTo>
                    <a:pt x="2754" y="1416"/>
                    <a:pt x="2768" y="1411"/>
                    <a:pt x="2782" y="1407"/>
                  </a:cubicBezTo>
                  <a:lnTo>
                    <a:pt x="2782" y="1407"/>
                  </a:lnTo>
                  <a:lnTo>
                    <a:pt x="2783" y="1407"/>
                  </a:lnTo>
                  <a:lnTo>
                    <a:pt x="2783" y="1407"/>
                  </a:lnTo>
                  <a:cubicBezTo>
                    <a:pt x="2783" y="1406"/>
                    <a:pt x="2784" y="1406"/>
                    <a:pt x="2786" y="1406"/>
                  </a:cubicBezTo>
                  <a:lnTo>
                    <a:pt x="2786" y="1406"/>
                  </a:lnTo>
                  <a:cubicBezTo>
                    <a:pt x="2801" y="1401"/>
                    <a:pt x="2816" y="1396"/>
                    <a:pt x="2832" y="1390"/>
                  </a:cubicBezTo>
                  <a:lnTo>
                    <a:pt x="2832" y="1390"/>
                  </a:lnTo>
                  <a:cubicBezTo>
                    <a:pt x="2836" y="1389"/>
                    <a:pt x="2840" y="1387"/>
                    <a:pt x="2846" y="1385"/>
                  </a:cubicBezTo>
                  <a:lnTo>
                    <a:pt x="2846" y="1385"/>
                  </a:lnTo>
                  <a:cubicBezTo>
                    <a:pt x="2858" y="1381"/>
                    <a:pt x="2871" y="1377"/>
                    <a:pt x="2883" y="1372"/>
                  </a:cubicBezTo>
                  <a:lnTo>
                    <a:pt x="2883" y="1372"/>
                  </a:lnTo>
                  <a:cubicBezTo>
                    <a:pt x="2886" y="1370"/>
                    <a:pt x="2891" y="1369"/>
                    <a:pt x="2894" y="1368"/>
                  </a:cubicBezTo>
                  <a:lnTo>
                    <a:pt x="2894" y="1368"/>
                  </a:lnTo>
                  <a:cubicBezTo>
                    <a:pt x="2911" y="1362"/>
                    <a:pt x="2926" y="1356"/>
                    <a:pt x="2941" y="1349"/>
                  </a:cubicBezTo>
                  <a:lnTo>
                    <a:pt x="2941" y="1349"/>
                  </a:lnTo>
                  <a:cubicBezTo>
                    <a:pt x="2945" y="1348"/>
                    <a:pt x="2948" y="1346"/>
                    <a:pt x="2951" y="1345"/>
                  </a:cubicBezTo>
                  <a:lnTo>
                    <a:pt x="2951" y="1345"/>
                  </a:lnTo>
                  <a:cubicBezTo>
                    <a:pt x="2964" y="1340"/>
                    <a:pt x="2976" y="1335"/>
                    <a:pt x="2988" y="1329"/>
                  </a:cubicBezTo>
                  <a:lnTo>
                    <a:pt x="2988" y="1329"/>
                  </a:lnTo>
                  <a:cubicBezTo>
                    <a:pt x="2993" y="1327"/>
                    <a:pt x="2998" y="1325"/>
                    <a:pt x="3002" y="1323"/>
                  </a:cubicBezTo>
                  <a:lnTo>
                    <a:pt x="3002" y="1323"/>
                  </a:lnTo>
                  <a:cubicBezTo>
                    <a:pt x="3015" y="1317"/>
                    <a:pt x="3027" y="1312"/>
                    <a:pt x="3040" y="1306"/>
                  </a:cubicBezTo>
                  <a:lnTo>
                    <a:pt x="3040" y="1306"/>
                  </a:lnTo>
                  <a:cubicBezTo>
                    <a:pt x="3043" y="1305"/>
                    <a:pt x="3045" y="1303"/>
                    <a:pt x="3048" y="1303"/>
                  </a:cubicBezTo>
                  <a:lnTo>
                    <a:pt x="3048" y="1303"/>
                  </a:lnTo>
                  <a:cubicBezTo>
                    <a:pt x="3063" y="1296"/>
                    <a:pt x="3078" y="1288"/>
                    <a:pt x="3093" y="1281"/>
                  </a:cubicBezTo>
                  <a:lnTo>
                    <a:pt x="3093" y="1281"/>
                  </a:lnTo>
                  <a:cubicBezTo>
                    <a:pt x="3096" y="1279"/>
                    <a:pt x="3100" y="1276"/>
                    <a:pt x="3104" y="1275"/>
                  </a:cubicBezTo>
                  <a:lnTo>
                    <a:pt x="3104" y="1275"/>
                  </a:lnTo>
                  <a:cubicBezTo>
                    <a:pt x="3115" y="1269"/>
                    <a:pt x="3126" y="1263"/>
                    <a:pt x="3137" y="1257"/>
                  </a:cubicBezTo>
                  <a:lnTo>
                    <a:pt x="3137" y="1257"/>
                  </a:lnTo>
                  <a:cubicBezTo>
                    <a:pt x="3141" y="1255"/>
                    <a:pt x="3146" y="1253"/>
                    <a:pt x="3149" y="1250"/>
                  </a:cubicBezTo>
                  <a:lnTo>
                    <a:pt x="3149" y="1250"/>
                  </a:lnTo>
                  <a:cubicBezTo>
                    <a:pt x="3164" y="1243"/>
                    <a:pt x="3178" y="1235"/>
                    <a:pt x="3192" y="1227"/>
                  </a:cubicBezTo>
                  <a:lnTo>
                    <a:pt x="3192" y="1227"/>
                  </a:lnTo>
                  <a:cubicBezTo>
                    <a:pt x="3200" y="1222"/>
                    <a:pt x="3207" y="1218"/>
                    <a:pt x="3214" y="1214"/>
                  </a:cubicBezTo>
                  <a:lnTo>
                    <a:pt x="3214" y="1214"/>
                  </a:lnTo>
                  <a:cubicBezTo>
                    <a:pt x="3216" y="1212"/>
                    <a:pt x="3218" y="1211"/>
                    <a:pt x="3220" y="1210"/>
                  </a:cubicBezTo>
                  <a:lnTo>
                    <a:pt x="3220" y="1210"/>
                  </a:lnTo>
                  <a:cubicBezTo>
                    <a:pt x="3226" y="1207"/>
                    <a:pt x="3231" y="1203"/>
                    <a:pt x="3237" y="1200"/>
                  </a:cubicBezTo>
                  <a:lnTo>
                    <a:pt x="3237" y="1200"/>
                  </a:lnTo>
                  <a:cubicBezTo>
                    <a:pt x="3242" y="1196"/>
                    <a:pt x="3248" y="1193"/>
                    <a:pt x="3253" y="1190"/>
                  </a:cubicBezTo>
                  <a:lnTo>
                    <a:pt x="3253" y="1190"/>
                  </a:lnTo>
                  <a:cubicBezTo>
                    <a:pt x="3258" y="1186"/>
                    <a:pt x="3264" y="1183"/>
                    <a:pt x="3269" y="1179"/>
                  </a:cubicBezTo>
                  <a:lnTo>
                    <a:pt x="3269" y="1179"/>
                  </a:lnTo>
                  <a:cubicBezTo>
                    <a:pt x="3274" y="1176"/>
                    <a:pt x="3280" y="1172"/>
                    <a:pt x="3284" y="1169"/>
                  </a:cubicBezTo>
                  <a:lnTo>
                    <a:pt x="3284" y="1169"/>
                  </a:lnTo>
                  <a:cubicBezTo>
                    <a:pt x="3290" y="1165"/>
                    <a:pt x="3295" y="1162"/>
                    <a:pt x="3301" y="1158"/>
                  </a:cubicBezTo>
                  <a:lnTo>
                    <a:pt x="3301" y="1158"/>
                  </a:lnTo>
                  <a:cubicBezTo>
                    <a:pt x="3306" y="1155"/>
                    <a:pt x="3310" y="1151"/>
                    <a:pt x="3316" y="1148"/>
                  </a:cubicBezTo>
                  <a:lnTo>
                    <a:pt x="3316" y="1148"/>
                  </a:lnTo>
                  <a:cubicBezTo>
                    <a:pt x="3320" y="1144"/>
                    <a:pt x="3326" y="1141"/>
                    <a:pt x="3331" y="1136"/>
                  </a:cubicBezTo>
                  <a:lnTo>
                    <a:pt x="3331" y="1136"/>
                  </a:lnTo>
                  <a:cubicBezTo>
                    <a:pt x="3335" y="1133"/>
                    <a:pt x="3340" y="1130"/>
                    <a:pt x="3345" y="1127"/>
                  </a:cubicBezTo>
                  <a:lnTo>
                    <a:pt x="3345" y="1127"/>
                  </a:lnTo>
                  <a:cubicBezTo>
                    <a:pt x="3350" y="1122"/>
                    <a:pt x="3355" y="1119"/>
                    <a:pt x="3360" y="1114"/>
                  </a:cubicBezTo>
                  <a:lnTo>
                    <a:pt x="3360" y="1114"/>
                  </a:lnTo>
                  <a:cubicBezTo>
                    <a:pt x="3364" y="1111"/>
                    <a:pt x="3369" y="1108"/>
                    <a:pt x="3373" y="1105"/>
                  </a:cubicBezTo>
                  <a:lnTo>
                    <a:pt x="3373" y="1105"/>
                  </a:lnTo>
                  <a:cubicBezTo>
                    <a:pt x="3378" y="1101"/>
                    <a:pt x="3383" y="1096"/>
                    <a:pt x="3388" y="1093"/>
                  </a:cubicBezTo>
                  <a:lnTo>
                    <a:pt x="3388" y="1093"/>
                  </a:lnTo>
                  <a:cubicBezTo>
                    <a:pt x="3392" y="1089"/>
                    <a:pt x="3396" y="1086"/>
                    <a:pt x="3401" y="1082"/>
                  </a:cubicBezTo>
                  <a:lnTo>
                    <a:pt x="3401" y="1082"/>
                  </a:lnTo>
                  <a:cubicBezTo>
                    <a:pt x="3406" y="1078"/>
                    <a:pt x="3410" y="1074"/>
                    <a:pt x="3415" y="1070"/>
                  </a:cubicBezTo>
                  <a:lnTo>
                    <a:pt x="3415" y="1070"/>
                  </a:lnTo>
                  <a:cubicBezTo>
                    <a:pt x="3419" y="1067"/>
                    <a:pt x="3423" y="1063"/>
                    <a:pt x="3427" y="1060"/>
                  </a:cubicBezTo>
                  <a:lnTo>
                    <a:pt x="3427" y="1060"/>
                  </a:lnTo>
                  <a:cubicBezTo>
                    <a:pt x="3432" y="1055"/>
                    <a:pt x="3436" y="1052"/>
                    <a:pt x="3441" y="1048"/>
                  </a:cubicBezTo>
                  <a:lnTo>
                    <a:pt x="3441" y="1048"/>
                  </a:lnTo>
                  <a:cubicBezTo>
                    <a:pt x="3444" y="1044"/>
                    <a:pt x="3448" y="1042"/>
                    <a:pt x="3451" y="1039"/>
                  </a:cubicBezTo>
                  <a:lnTo>
                    <a:pt x="3451" y="1039"/>
                  </a:lnTo>
                  <a:cubicBezTo>
                    <a:pt x="3451" y="1038"/>
                    <a:pt x="3452" y="1038"/>
                    <a:pt x="3452" y="1037"/>
                  </a:cubicBezTo>
                  <a:lnTo>
                    <a:pt x="3452" y="1037"/>
                  </a:lnTo>
                  <a:cubicBezTo>
                    <a:pt x="3462" y="1028"/>
                    <a:pt x="3471" y="1020"/>
                    <a:pt x="3481" y="1010"/>
                  </a:cubicBezTo>
                  <a:lnTo>
                    <a:pt x="3481" y="1010"/>
                  </a:lnTo>
                  <a:cubicBezTo>
                    <a:pt x="3483" y="1007"/>
                    <a:pt x="3485" y="1005"/>
                    <a:pt x="3488" y="1003"/>
                  </a:cubicBezTo>
                  <a:lnTo>
                    <a:pt x="3488" y="1003"/>
                  </a:lnTo>
                  <a:cubicBezTo>
                    <a:pt x="3495" y="996"/>
                    <a:pt x="3502" y="989"/>
                    <a:pt x="3508" y="981"/>
                  </a:cubicBezTo>
                  <a:lnTo>
                    <a:pt x="3508" y="981"/>
                  </a:lnTo>
                  <a:cubicBezTo>
                    <a:pt x="3511" y="979"/>
                    <a:pt x="3514" y="976"/>
                    <a:pt x="3517" y="974"/>
                  </a:cubicBezTo>
                  <a:lnTo>
                    <a:pt x="3517" y="974"/>
                  </a:lnTo>
                  <a:cubicBezTo>
                    <a:pt x="3523" y="966"/>
                    <a:pt x="3530" y="957"/>
                    <a:pt x="3537" y="949"/>
                  </a:cubicBezTo>
                  <a:lnTo>
                    <a:pt x="3537" y="949"/>
                  </a:lnTo>
                  <a:cubicBezTo>
                    <a:pt x="3539" y="948"/>
                    <a:pt x="3540" y="947"/>
                    <a:pt x="3542" y="945"/>
                  </a:cubicBezTo>
                  <a:lnTo>
                    <a:pt x="3542" y="945"/>
                  </a:lnTo>
                  <a:cubicBezTo>
                    <a:pt x="3550" y="935"/>
                    <a:pt x="3557" y="926"/>
                    <a:pt x="3565" y="916"/>
                  </a:cubicBezTo>
                  <a:lnTo>
                    <a:pt x="3565" y="916"/>
                  </a:lnTo>
                  <a:cubicBezTo>
                    <a:pt x="3565" y="915"/>
                    <a:pt x="3566" y="914"/>
                    <a:pt x="3567" y="914"/>
                  </a:cubicBezTo>
                  <a:lnTo>
                    <a:pt x="3567" y="914"/>
                  </a:lnTo>
                  <a:cubicBezTo>
                    <a:pt x="3569" y="912"/>
                    <a:pt x="3570" y="909"/>
                    <a:pt x="3572" y="907"/>
                  </a:cubicBezTo>
                  <a:lnTo>
                    <a:pt x="3572" y="907"/>
                  </a:lnTo>
                  <a:cubicBezTo>
                    <a:pt x="3577" y="901"/>
                    <a:pt x="3581" y="896"/>
                    <a:pt x="3584" y="891"/>
                  </a:cubicBezTo>
                  <a:lnTo>
                    <a:pt x="3584" y="891"/>
                  </a:lnTo>
                  <a:cubicBezTo>
                    <a:pt x="3587" y="887"/>
                    <a:pt x="3589" y="884"/>
                    <a:pt x="3592" y="880"/>
                  </a:cubicBezTo>
                  <a:lnTo>
                    <a:pt x="3592" y="880"/>
                  </a:lnTo>
                  <a:cubicBezTo>
                    <a:pt x="3596" y="875"/>
                    <a:pt x="3599" y="870"/>
                    <a:pt x="3603" y="864"/>
                  </a:cubicBezTo>
                  <a:lnTo>
                    <a:pt x="3603" y="864"/>
                  </a:lnTo>
                  <a:cubicBezTo>
                    <a:pt x="3605" y="860"/>
                    <a:pt x="3608" y="857"/>
                    <a:pt x="3610" y="853"/>
                  </a:cubicBezTo>
                  <a:lnTo>
                    <a:pt x="3610" y="853"/>
                  </a:lnTo>
                  <a:cubicBezTo>
                    <a:pt x="3614" y="848"/>
                    <a:pt x="3617" y="843"/>
                    <a:pt x="3621" y="838"/>
                  </a:cubicBezTo>
                  <a:lnTo>
                    <a:pt x="3621" y="838"/>
                  </a:lnTo>
                  <a:cubicBezTo>
                    <a:pt x="3623" y="834"/>
                    <a:pt x="3625" y="831"/>
                    <a:pt x="3627" y="827"/>
                  </a:cubicBezTo>
                  <a:lnTo>
                    <a:pt x="3627" y="827"/>
                  </a:lnTo>
                  <a:cubicBezTo>
                    <a:pt x="3631" y="821"/>
                    <a:pt x="3634" y="815"/>
                    <a:pt x="3637" y="810"/>
                  </a:cubicBezTo>
                  <a:lnTo>
                    <a:pt x="3637" y="810"/>
                  </a:lnTo>
                  <a:cubicBezTo>
                    <a:pt x="3639" y="807"/>
                    <a:pt x="3641" y="805"/>
                    <a:pt x="3642" y="802"/>
                  </a:cubicBezTo>
                  <a:lnTo>
                    <a:pt x="3642" y="802"/>
                  </a:lnTo>
                  <a:cubicBezTo>
                    <a:pt x="3642" y="802"/>
                    <a:pt x="3642" y="801"/>
                    <a:pt x="3642" y="800"/>
                  </a:cubicBezTo>
                  <a:lnTo>
                    <a:pt x="3642" y="800"/>
                  </a:lnTo>
                  <a:cubicBezTo>
                    <a:pt x="3646" y="795"/>
                    <a:pt x="3649" y="790"/>
                    <a:pt x="3651" y="785"/>
                  </a:cubicBezTo>
                  <a:lnTo>
                    <a:pt x="3651" y="785"/>
                  </a:lnTo>
                  <a:cubicBezTo>
                    <a:pt x="3653" y="781"/>
                    <a:pt x="3655" y="778"/>
                    <a:pt x="3656" y="775"/>
                  </a:cubicBezTo>
                  <a:lnTo>
                    <a:pt x="3656" y="775"/>
                  </a:lnTo>
                  <a:cubicBezTo>
                    <a:pt x="3660" y="769"/>
                    <a:pt x="3663" y="763"/>
                    <a:pt x="3665" y="757"/>
                  </a:cubicBezTo>
                  <a:lnTo>
                    <a:pt x="3665" y="757"/>
                  </a:lnTo>
                  <a:cubicBezTo>
                    <a:pt x="3667" y="754"/>
                    <a:pt x="3668" y="752"/>
                    <a:pt x="3670" y="749"/>
                  </a:cubicBezTo>
                  <a:lnTo>
                    <a:pt x="3670" y="749"/>
                  </a:lnTo>
                  <a:cubicBezTo>
                    <a:pt x="3673" y="740"/>
                    <a:pt x="3677" y="731"/>
                    <a:pt x="3681" y="723"/>
                  </a:cubicBezTo>
                  <a:lnTo>
                    <a:pt x="3681" y="723"/>
                  </a:lnTo>
                  <a:cubicBezTo>
                    <a:pt x="3682" y="722"/>
                    <a:pt x="3682" y="720"/>
                    <a:pt x="3683" y="720"/>
                  </a:cubicBezTo>
                  <a:lnTo>
                    <a:pt x="3683" y="720"/>
                  </a:lnTo>
                  <a:cubicBezTo>
                    <a:pt x="3685" y="711"/>
                    <a:pt x="3689" y="705"/>
                    <a:pt x="3691" y="697"/>
                  </a:cubicBezTo>
                  <a:lnTo>
                    <a:pt x="3691" y="697"/>
                  </a:lnTo>
                  <a:cubicBezTo>
                    <a:pt x="3691" y="697"/>
                    <a:pt x="3691" y="697"/>
                    <a:pt x="3691" y="696"/>
                  </a:cubicBezTo>
                  <a:lnTo>
                    <a:pt x="3691" y="696"/>
                  </a:lnTo>
                  <a:cubicBezTo>
                    <a:pt x="3693" y="693"/>
                    <a:pt x="3694" y="690"/>
                    <a:pt x="3695" y="686"/>
                  </a:cubicBezTo>
                  <a:lnTo>
                    <a:pt x="3695" y="686"/>
                  </a:lnTo>
                  <a:cubicBezTo>
                    <a:pt x="3697" y="681"/>
                    <a:pt x="3698" y="677"/>
                    <a:pt x="3700" y="671"/>
                  </a:cubicBezTo>
                  <a:lnTo>
                    <a:pt x="3700" y="671"/>
                  </a:lnTo>
                  <a:cubicBezTo>
                    <a:pt x="3702" y="668"/>
                    <a:pt x="3703" y="664"/>
                    <a:pt x="3704" y="660"/>
                  </a:cubicBezTo>
                  <a:lnTo>
                    <a:pt x="3704" y="660"/>
                  </a:lnTo>
                  <a:cubicBezTo>
                    <a:pt x="3705" y="655"/>
                    <a:pt x="3707" y="650"/>
                    <a:pt x="3709" y="646"/>
                  </a:cubicBezTo>
                  <a:lnTo>
                    <a:pt x="3709" y="646"/>
                  </a:lnTo>
                  <a:cubicBezTo>
                    <a:pt x="3709" y="642"/>
                    <a:pt x="3711" y="638"/>
                    <a:pt x="3711" y="634"/>
                  </a:cubicBezTo>
                  <a:lnTo>
                    <a:pt x="3711" y="634"/>
                  </a:lnTo>
                  <a:cubicBezTo>
                    <a:pt x="3713" y="629"/>
                    <a:pt x="3714" y="625"/>
                    <a:pt x="3716" y="619"/>
                  </a:cubicBezTo>
                  <a:lnTo>
                    <a:pt x="3716" y="619"/>
                  </a:lnTo>
                  <a:cubicBezTo>
                    <a:pt x="3716" y="616"/>
                    <a:pt x="3717" y="611"/>
                    <a:pt x="3718" y="608"/>
                  </a:cubicBezTo>
                  <a:lnTo>
                    <a:pt x="3718" y="608"/>
                  </a:lnTo>
                  <a:cubicBezTo>
                    <a:pt x="3719" y="603"/>
                    <a:pt x="3720" y="598"/>
                    <a:pt x="3721" y="594"/>
                  </a:cubicBezTo>
                  <a:lnTo>
                    <a:pt x="3721" y="594"/>
                  </a:lnTo>
                  <a:cubicBezTo>
                    <a:pt x="3722" y="593"/>
                    <a:pt x="3722" y="592"/>
                    <a:pt x="3722" y="591"/>
                  </a:cubicBezTo>
                  <a:lnTo>
                    <a:pt x="3722" y="591"/>
                  </a:lnTo>
                  <a:cubicBezTo>
                    <a:pt x="3723" y="588"/>
                    <a:pt x="3723" y="584"/>
                    <a:pt x="3723" y="582"/>
                  </a:cubicBezTo>
                  <a:lnTo>
                    <a:pt x="3723" y="582"/>
                  </a:lnTo>
                  <a:cubicBezTo>
                    <a:pt x="3724" y="576"/>
                    <a:pt x="3725" y="572"/>
                    <a:pt x="3726" y="567"/>
                  </a:cubicBezTo>
                  <a:lnTo>
                    <a:pt x="3726" y="567"/>
                  </a:lnTo>
                  <a:cubicBezTo>
                    <a:pt x="3727" y="564"/>
                    <a:pt x="3727" y="559"/>
                    <a:pt x="3728" y="556"/>
                  </a:cubicBezTo>
                  <a:lnTo>
                    <a:pt x="3728" y="556"/>
                  </a:lnTo>
                  <a:cubicBezTo>
                    <a:pt x="3729" y="551"/>
                    <a:pt x="3729" y="546"/>
                    <a:pt x="3730" y="541"/>
                  </a:cubicBezTo>
                  <a:lnTo>
                    <a:pt x="3730" y="541"/>
                  </a:lnTo>
                  <a:cubicBezTo>
                    <a:pt x="3730" y="537"/>
                    <a:pt x="3730" y="533"/>
                    <a:pt x="3731" y="529"/>
                  </a:cubicBezTo>
                  <a:lnTo>
                    <a:pt x="3731" y="529"/>
                  </a:lnTo>
                  <a:cubicBezTo>
                    <a:pt x="3731" y="524"/>
                    <a:pt x="3732" y="519"/>
                    <a:pt x="3732" y="515"/>
                  </a:cubicBezTo>
                  <a:lnTo>
                    <a:pt x="3732" y="515"/>
                  </a:lnTo>
                  <a:cubicBezTo>
                    <a:pt x="3732" y="511"/>
                    <a:pt x="3733" y="507"/>
                    <a:pt x="3733" y="502"/>
                  </a:cubicBezTo>
                  <a:lnTo>
                    <a:pt x="3733" y="502"/>
                  </a:lnTo>
                  <a:cubicBezTo>
                    <a:pt x="3733" y="498"/>
                    <a:pt x="3734" y="493"/>
                    <a:pt x="3734" y="489"/>
                  </a:cubicBezTo>
                  <a:lnTo>
                    <a:pt x="3734" y="489"/>
                  </a:lnTo>
                  <a:cubicBezTo>
                    <a:pt x="3734" y="487"/>
                    <a:pt x="3734" y="485"/>
                    <a:pt x="3734" y="484"/>
                  </a:cubicBezTo>
                  <a:lnTo>
                    <a:pt x="3734" y="484"/>
                  </a:lnTo>
                  <a:cubicBezTo>
                    <a:pt x="3734" y="478"/>
                    <a:pt x="3734" y="473"/>
                    <a:pt x="3734" y="468"/>
                  </a:cubicBezTo>
                  <a:lnTo>
                    <a:pt x="3736" y="11"/>
                  </a:lnTo>
                  <a:lnTo>
                    <a:pt x="3736" y="11"/>
                  </a:lnTo>
                  <a:cubicBezTo>
                    <a:pt x="3736" y="18"/>
                    <a:pt x="3736" y="25"/>
                    <a:pt x="3735" y="32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8C78C82-CC07-4CE5-B504-431BE0AE3BBA}"/>
              </a:ext>
            </a:extLst>
          </p:cNvPr>
          <p:cNvGrpSpPr/>
          <p:nvPr/>
        </p:nvGrpSpPr>
        <p:grpSpPr>
          <a:xfrm>
            <a:off x="19760759" y="5879199"/>
            <a:ext cx="2211937" cy="4292628"/>
            <a:chOff x="19760759" y="5879199"/>
            <a:chExt cx="2211937" cy="4292628"/>
          </a:xfrm>
        </p:grpSpPr>
        <p:sp>
          <p:nvSpPr>
            <p:cNvPr id="51" name="Line 42">
              <a:extLst>
                <a:ext uri="{FF2B5EF4-FFF2-40B4-BE49-F238E27FC236}">
                  <a16:creationId xmlns:a16="http://schemas.microsoft.com/office/drawing/2014/main" id="{23D25FBD-69CA-4065-8ACE-FEC7C0A567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64798" y="8137462"/>
              <a:ext cx="0" cy="1818189"/>
            </a:xfrm>
            <a:prstGeom prst="line">
              <a:avLst/>
            </a:prstGeom>
            <a:noFill/>
            <a:ln w="25400" cap="flat">
              <a:solidFill>
                <a:schemeClr val="accent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4B98D96D-5538-4AB7-8AF7-E8239E9A8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52482" y="9747197"/>
              <a:ext cx="424630" cy="424630"/>
            </a:xfrm>
            <a:custGeom>
              <a:avLst/>
              <a:gdLst>
                <a:gd name="T0" fmla="*/ 0 w 483"/>
                <a:gd name="T1" fmla="*/ 241 h 483"/>
                <a:gd name="T2" fmla="*/ 0 w 483"/>
                <a:gd name="T3" fmla="*/ 241 h 483"/>
                <a:gd name="T4" fmla="*/ 241 w 483"/>
                <a:gd name="T5" fmla="*/ 0 h 483"/>
                <a:gd name="T6" fmla="*/ 241 w 483"/>
                <a:gd name="T7" fmla="*/ 0 h 483"/>
                <a:gd name="T8" fmla="*/ 482 w 483"/>
                <a:gd name="T9" fmla="*/ 241 h 483"/>
                <a:gd name="T10" fmla="*/ 482 w 483"/>
                <a:gd name="T11" fmla="*/ 241 h 483"/>
                <a:gd name="T12" fmla="*/ 241 w 483"/>
                <a:gd name="T13" fmla="*/ 482 h 483"/>
                <a:gd name="T14" fmla="*/ 241 w 483"/>
                <a:gd name="T15" fmla="*/ 482 h 483"/>
                <a:gd name="T16" fmla="*/ 0 w 483"/>
                <a:gd name="T17" fmla="*/ 24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3" h="483">
                  <a:moveTo>
                    <a:pt x="0" y="241"/>
                  </a:moveTo>
                  <a:lnTo>
                    <a:pt x="0" y="241"/>
                  </a:lnTo>
                  <a:cubicBezTo>
                    <a:pt x="0" y="108"/>
                    <a:pt x="108" y="0"/>
                    <a:pt x="241" y="0"/>
                  </a:cubicBezTo>
                  <a:lnTo>
                    <a:pt x="241" y="0"/>
                  </a:lnTo>
                  <a:cubicBezTo>
                    <a:pt x="374" y="0"/>
                    <a:pt x="482" y="108"/>
                    <a:pt x="482" y="241"/>
                  </a:cubicBezTo>
                  <a:lnTo>
                    <a:pt x="482" y="241"/>
                  </a:lnTo>
                  <a:cubicBezTo>
                    <a:pt x="482" y="374"/>
                    <a:pt x="374" y="482"/>
                    <a:pt x="241" y="482"/>
                  </a:cubicBezTo>
                  <a:lnTo>
                    <a:pt x="241" y="482"/>
                  </a:lnTo>
                  <a:cubicBezTo>
                    <a:pt x="108" y="482"/>
                    <a:pt x="0" y="374"/>
                    <a:pt x="0" y="24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30B65188-72C9-4827-B701-5116BAB9E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0759" y="5879199"/>
              <a:ext cx="2211937" cy="2262122"/>
            </a:xfrm>
            <a:custGeom>
              <a:avLst/>
              <a:gdLst>
                <a:gd name="T0" fmla="*/ 2406 w 2525"/>
                <a:gd name="T1" fmla="*/ 849 h 2584"/>
                <a:gd name="T2" fmla="*/ 2378 w 2525"/>
                <a:gd name="T3" fmla="*/ 796 h 2584"/>
                <a:gd name="T4" fmla="*/ 2366 w 2525"/>
                <a:gd name="T5" fmla="*/ 774 h 2584"/>
                <a:gd name="T6" fmla="*/ 2302 w 2525"/>
                <a:gd name="T7" fmla="*/ 674 h 2584"/>
                <a:gd name="T8" fmla="*/ 2223 w 2525"/>
                <a:gd name="T9" fmla="*/ 575 h 2584"/>
                <a:gd name="T10" fmla="*/ 2106 w 2525"/>
                <a:gd name="T11" fmla="*/ 459 h 2584"/>
                <a:gd name="T12" fmla="*/ 2039 w 2525"/>
                <a:gd name="T13" fmla="*/ 404 h 2584"/>
                <a:gd name="T14" fmla="*/ 1734 w 2525"/>
                <a:gd name="T15" fmla="*/ 235 h 2584"/>
                <a:gd name="T16" fmla="*/ 1581 w 2525"/>
                <a:gd name="T17" fmla="*/ 186 h 2584"/>
                <a:gd name="T18" fmla="*/ 1463 w 2525"/>
                <a:gd name="T19" fmla="*/ 161 h 2584"/>
                <a:gd name="T20" fmla="*/ 1349 w 2525"/>
                <a:gd name="T21" fmla="*/ 149 h 2584"/>
                <a:gd name="T22" fmla="*/ 1162 w 2525"/>
                <a:gd name="T23" fmla="*/ 150 h 2584"/>
                <a:gd name="T24" fmla="*/ 1045 w 2525"/>
                <a:gd name="T25" fmla="*/ 164 h 2584"/>
                <a:gd name="T26" fmla="*/ 932 w 2525"/>
                <a:gd name="T27" fmla="*/ 188 h 2584"/>
                <a:gd name="T28" fmla="*/ 810 w 2525"/>
                <a:gd name="T29" fmla="*/ 227 h 2584"/>
                <a:gd name="T30" fmla="*/ 763 w 2525"/>
                <a:gd name="T31" fmla="*/ 246 h 2584"/>
                <a:gd name="T32" fmla="*/ 682 w 2525"/>
                <a:gd name="T33" fmla="*/ 282 h 2584"/>
                <a:gd name="T34" fmla="*/ 615 w 2525"/>
                <a:gd name="T35" fmla="*/ 319 h 2584"/>
                <a:gd name="T36" fmla="*/ 546 w 2525"/>
                <a:gd name="T37" fmla="*/ 362 h 2584"/>
                <a:gd name="T38" fmla="*/ 428 w 2525"/>
                <a:gd name="T39" fmla="*/ 450 h 2584"/>
                <a:gd name="T40" fmla="*/ 294 w 2525"/>
                <a:gd name="T41" fmla="*/ 583 h 2584"/>
                <a:gd name="T42" fmla="*/ 252 w 2525"/>
                <a:gd name="T43" fmla="*/ 634 h 2584"/>
                <a:gd name="T44" fmla="*/ 188 w 2525"/>
                <a:gd name="T45" fmla="*/ 724 h 2584"/>
                <a:gd name="T46" fmla="*/ 104 w 2525"/>
                <a:gd name="T47" fmla="*/ 880 h 2584"/>
                <a:gd name="T48" fmla="*/ 69 w 2525"/>
                <a:gd name="T49" fmla="*/ 967 h 2584"/>
                <a:gd name="T50" fmla="*/ 46 w 2525"/>
                <a:gd name="T51" fmla="*/ 1037 h 2584"/>
                <a:gd name="T52" fmla="*/ 13 w 2525"/>
                <a:gd name="T53" fmla="*/ 1186 h 2584"/>
                <a:gd name="T54" fmla="*/ 5 w 2525"/>
                <a:gd name="T55" fmla="*/ 1254 h 2584"/>
                <a:gd name="T56" fmla="*/ 2524 w 2525"/>
                <a:gd name="T57" fmla="*/ 1193 h 2584"/>
                <a:gd name="T58" fmla="*/ 2518 w 2525"/>
                <a:gd name="T59" fmla="*/ 1093 h 2584"/>
                <a:gd name="T60" fmla="*/ 2501 w 2525"/>
                <a:gd name="T61" fmla="*/ 981 h 2584"/>
                <a:gd name="T62" fmla="*/ 2461 w 2525"/>
                <a:gd name="T63" fmla="*/ 837 h 2584"/>
                <a:gd name="T64" fmla="*/ 2432 w 2525"/>
                <a:gd name="T65" fmla="*/ 760 h 2584"/>
                <a:gd name="T66" fmla="*/ 2384 w 2525"/>
                <a:gd name="T67" fmla="*/ 660 h 2584"/>
                <a:gd name="T68" fmla="*/ 2323 w 2525"/>
                <a:gd name="T69" fmla="*/ 559 h 2584"/>
                <a:gd name="T70" fmla="*/ 2228 w 2525"/>
                <a:gd name="T71" fmla="*/ 434 h 2584"/>
                <a:gd name="T72" fmla="*/ 2110 w 2525"/>
                <a:gd name="T73" fmla="*/ 315 h 2584"/>
                <a:gd name="T74" fmla="*/ 1997 w 2525"/>
                <a:gd name="T75" fmla="*/ 228 h 2584"/>
                <a:gd name="T76" fmla="*/ 1848 w 2525"/>
                <a:gd name="T77" fmla="*/ 139 h 2584"/>
                <a:gd name="T78" fmla="*/ 1683 w 2525"/>
                <a:gd name="T79" fmla="*/ 70 h 2584"/>
                <a:gd name="T80" fmla="*/ 1547 w 2525"/>
                <a:gd name="T81" fmla="*/ 31 h 2584"/>
                <a:gd name="T82" fmla="*/ 1446 w 2525"/>
                <a:gd name="T83" fmla="*/ 12 h 2584"/>
                <a:gd name="T84" fmla="*/ 1340 w 2525"/>
                <a:gd name="T85" fmla="*/ 2 h 2584"/>
                <a:gd name="T86" fmla="*/ 1212 w 2525"/>
                <a:gd name="T87" fmla="*/ 1 h 2584"/>
                <a:gd name="T88" fmla="*/ 1045 w 2525"/>
                <a:gd name="T89" fmla="*/ 18 h 2584"/>
                <a:gd name="T90" fmla="*/ 882 w 2525"/>
                <a:gd name="T91" fmla="*/ 56 h 2584"/>
                <a:gd name="T92" fmla="*/ 782 w 2525"/>
                <a:gd name="T93" fmla="*/ 91 h 2584"/>
                <a:gd name="T94" fmla="*/ 699 w 2525"/>
                <a:gd name="T95" fmla="*/ 128 h 2584"/>
                <a:gd name="T96" fmla="*/ 609 w 2525"/>
                <a:gd name="T97" fmla="*/ 175 h 2584"/>
                <a:gd name="T98" fmla="*/ 505 w 2525"/>
                <a:gd name="T99" fmla="*/ 243 h 2584"/>
                <a:gd name="T100" fmla="*/ 403 w 2525"/>
                <a:gd name="T101" fmla="*/ 327 h 2584"/>
                <a:gd name="T102" fmla="*/ 316 w 2525"/>
                <a:gd name="T103" fmla="*/ 412 h 2584"/>
                <a:gd name="T104" fmla="*/ 233 w 2525"/>
                <a:gd name="T105" fmla="*/ 515 h 2584"/>
                <a:gd name="T106" fmla="*/ 171 w 2525"/>
                <a:gd name="T107" fmla="*/ 607 h 2584"/>
                <a:gd name="T108" fmla="*/ 109 w 2525"/>
                <a:gd name="T109" fmla="*/ 723 h 2584"/>
                <a:gd name="T110" fmla="*/ 66 w 2525"/>
                <a:gd name="T111" fmla="*/ 827 h 2584"/>
                <a:gd name="T112" fmla="*/ 30 w 2525"/>
                <a:gd name="T113" fmla="*/ 956 h 2584"/>
                <a:gd name="T114" fmla="*/ 8 w 2525"/>
                <a:gd name="T115" fmla="*/ 1079 h 2584"/>
                <a:gd name="T116" fmla="*/ 0 w 2525"/>
                <a:gd name="T117" fmla="*/ 1218 h 2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25" h="2584">
                  <a:moveTo>
                    <a:pt x="2524" y="1327"/>
                  </a:moveTo>
                  <a:lnTo>
                    <a:pt x="2524" y="1327"/>
                  </a:lnTo>
                  <a:cubicBezTo>
                    <a:pt x="2523" y="1326"/>
                    <a:pt x="2523" y="1324"/>
                    <a:pt x="2523" y="1322"/>
                  </a:cubicBezTo>
                  <a:lnTo>
                    <a:pt x="2523" y="1322"/>
                  </a:lnTo>
                  <a:cubicBezTo>
                    <a:pt x="2523" y="1324"/>
                    <a:pt x="2523" y="1326"/>
                    <a:pt x="2524" y="1327"/>
                  </a:cubicBezTo>
                  <a:close/>
                  <a:moveTo>
                    <a:pt x="2501" y="1130"/>
                  </a:moveTo>
                  <a:lnTo>
                    <a:pt x="2501" y="1130"/>
                  </a:lnTo>
                  <a:cubicBezTo>
                    <a:pt x="2501" y="1131"/>
                    <a:pt x="2501" y="1132"/>
                    <a:pt x="2501" y="1134"/>
                  </a:cubicBezTo>
                  <a:lnTo>
                    <a:pt x="2501" y="1134"/>
                  </a:lnTo>
                  <a:lnTo>
                    <a:pt x="2501" y="1134"/>
                  </a:lnTo>
                  <a:lnTo>
                    <a:pt x="2501" y="1134"/>
                  </a:lnTo>
                  <a:cubicBezTo>
                    <a:pt x="2501" y="1132"/>
                    <a:pt x="2501" y="1131"/>
                    <a:pt x="2501" y="1130"/>
                  </a:cubicBezTo>
                  <a:close/>
                  <a:moveTo>
                    <a:pt x="2406" y="849"/>
                  </a:moveTo>
                  <a:lnTo>
                    <a:pt x="2406" y="849"/>
                  </a:lnTo>
                  <a:lnTo>
                    <a:pt x="2406" y="849"/>
                  </a:lnTo>
                  <a:lnTo>
                    <a:pt x="2406" y="849"/>
                  </a:lnTo>
                  <a:cubicBezTo>
                    <a:pt x="2407" y="852"/>
                    <a:pt x="2409" y="857"/>
                    <a:pt x="2412" y="860"/>
                  </a:cubicBezTo>
                  <a:lnTo>
                    <a:pt x="2412" y="860"/>
                  </a:lnTo>
                  <a:lnTo>
                    <a:pt x="2412" y="860"/>
                  </a:lnTo>
                  <a:lnTo>
                    <a:pt x="2412" y="860"/>
                  </a:lnTo>
                  <a:cubicBezTo>
                    <a:pt x="2409" y="857"/>
                    <a:pt x="2407" y="852"/>
                    <a:pt x="2406" y="849"/>
                  </a:cubicBezTo>
                  <a:close/>
                  <a:moveTo>
                    <a:pt x="2392" y="821"/>
                  </a:moveTo>
                  <a:lnTo>
                    <a:pt x="2392" y="821"/>
                  </a:lnTo>
                  <a:lnTo>
                    <a:pt x="2392" y="821"/>
                  </a:lnTo>
                  <a:cubicBezTo>
                    <a:pt x="2393" y="824"/>
                    <a:pt x="2394" y="826"/>
                    <a:pt x="2396" y="829"/>
                  </a:cubicBezTo>
                  <a:lnTo>
                    <a:pt x="2396" y="829"/>
                  </a:lnTo>
                  <a:cubicBezTo>
                    <a:pt x="2394" y="826"/>
                    <a:pt x="2393" y="824"/>
                    <a:pt x="2392" y="821"/>
                  </a:cubicBezTo>
                  <a:close/>
                  <a:moveTo>
                    <a:pt x="2378" y="796"/>
                  </a:moveTo>
                  <a:lnTo>
                    <a:pt x="2378" y="796"/>
                  </a:lnTo>
                  <a:lnTo>
                    <a:pt x="2378" y="796"/>
                  </a:lnTo>
                  <a:lnTo>
                    <a:pt x="2378" y="796"/>
                  </a:lnTo>
                  <a:cubicBezTo>
                    <a:pt x="2381" y="799"/>
                    <a:pt x="2382" y="803"/>
                    <a:pt x="2384" y="805"/>
                  </a:cubicBezTo>
                  <a:lnTo>
                    <a:pt x="2384" y="805"/>
                  </a:lnTo>
                  <a:lnTo>
                    <a:pt x="2384" y="805"/>
                  </a:lnTo>
                  <a:lnTo>
                    <a:pt x="2384" y="805"/>
                  </a:lnTo>
                  <a:cubicBezTo>
                    <a:pt x="2382" y="803"/>
                    <a:pt x="2381" y="799"/>
                    <a:pt x="2378" y="796"/>
                  </a:cubicBezTo>
                  <a:close/>
                  <a:moveTo>
                    <a:pt x="2361" y="765"/>
                  </a:moveTo>
                  <a:lnTo>
                    <a:pt x="2361" y="765"/>
                  </a:lnTo>
                  <a:cubicBezTo>
                    <a:pt x="2363" y="769"/>
                    <a:pt x="2365" y="771"/>
                    <a:pt x="2366" y="774"/>
                  </a:cubicBezTo>
                  <a:lnTo>
                    <a:pt x="2366" y="774"/>
                  </a:lnTo>
                  <a:lnTo>
                    <a:pt x="2366" y="774"/>
                  </a:lnTo>
                  <a:lnTo>
                    <a:pt x="2366" y="774"/>
                  </a:lnTo>
                  <a:cubicBezTo>
                    <a:pt x="2365" y="771"/>
                    <a:pt x="2363" y="769"/>
                    <a:pt x="2361" y="765"/>
                  </a:cubicBezTo>
                  <a:close/>
                  <a:moveTo>
                    <a:pt x="2318" y="697"/>
                  </a:moveTo>
                  <a:lnTo>
                    <a:pt x="2318" y="697"/>
                  </a:lnTo>
                  <a:lnTo>
                    <a:pt x="2318" y="697"/>
                  </a:lnTo>
                  <a:lnTo>
                    <a:pt x="2319" y="698"/>
                  </a:lnTo>
                  <a:lnTo>
                    <a:pt x="2319" y="698"/>
                  </a:lnTo>
                  <a:lnTo>
                    <a:pt x="2318" y="697"/>
                  </a:lnTo>
                  <a:close/>
                  <a:moveTo>
                    <a:pt x="2302" y="674"/>
                  </a:moveTo>
                  <a:lnTo>
                    <a:pt x="2302" y="674"/>
                  </a:lnTo>
                  <a:cubicBezTo>
                    <a:pt x="2302" y="675"/>
                    <a:pt x="2303" y="675"/>
                    <a:pt x="2303" y="676"/>
                  </a:cubicBezTo>
                  <a:lnTo>
                    <a:pt x="2303" y="676"/>
                  </a:lnTo>
                  <a:lnTo>
                    <a:pt x="2303" y="676"/>
                  </a:lnTo>
                  <a:lnTo>
                    <a:pt x="2303" y="676"/>
                  </a:lnTo>
                  <a:cubicBezTo>
                    <a:pt x="2303" y="675"/>
                    <a:pt x="2302" y="675"/>
                    <a:pt x="2302" y="674"/>
                  </a:cubicBezTo>
                  <a:close/>
                  <a:moveTo>
                    <a:pt x="2262" y="622"/>
                  </a:moveTo>
                  <a:lnTo>
                    <a:pt x="2262" y="622"/>
                  </a:lnTo>
                  <a:cubicBezTo>
                    <a:pt x="2264" y="623"/>
                    <a:pt x="2265" y="624"/>
                    <a:pt x="2265" y="626"/>
                  </a:cubicBezTo>
                  <a:lnTo>
                    <a:pt x="2265" y="626"/>
                  </a:lnTo>
                  <a:lnTo>
                    <a:pt x="2265" y="626"/>
                  </a:lnTo>
                  <a:cubicBezTo>
                    <a:pt x="2265" y="624"/>
                    <a:pt x="2264" y="623"/>
                    <a:pt x="2262" y="622"/>
                  </a:cubicBezTo>
                  <a:close/>
                  <a:moveTo>
                    <a:pt x="2223" y="575"/>
                  </a:moveTo>
                  <a:lnTo>
                    <a:pt x="2223" y="575"/>
                  </a:lnTo>
                  <a:lnTo>
                    <a:pt x="2223" y="575"/>
                  </a:lnTo>
                  <a:cubicBezTo>
                    <a:pt x="2225" y="576"/>
                    <a:pt x="2226" y="578"/>
                    <a:pt x="2228" y="580"/>
                  </a:cubicBezTo>
                  <a:lnTo>
                    <a:pt x="2228" y="580"/>
                  </a:lnTo>
                  <a:lnTo>
                    <a:pt x="2228" y="580"/>
                  </a:lnTo>
                  <a:lnTo>
                    <a:pt x="2228" y="580"/>
                  </a:lnTo>
                  <a:cubicBezTo>
                    <a:pt x="2226" y="578"/>
                    <a:pt x="2225" y="576"/>
                    <a:pt x="2223" y="575"/>
                  </a:cubicBezTo>
                  <a:close/>
                  <a:moveTo>
                    <a:pt x="2139" y="489"/>
                  </a:moveTo>
                  <a:lnTo>
                    <a:pt x="2139" y="489"/>
                  </a:lnTo>
                  <a:lnTo>
                    <a:pt x="2139" y="489"/>
                  </a:lnTo>
                  <a:lnTo>
                    <a:pt x="2139" y="489"/>
                  </a:lnTo>
                  <a:cubicBezTo>
                    <a:pt x="2141" y="490"/>
                    <a:pt x="2143" y="492"/>
                    <a:pt x="2145" y="494"/>
                  </a:cubicBezTo>
                  <a:lnTo>
                    <a:pt x="2145" y="494"/>
                  </a:lnTo>
                  <a:lnTo>
                    <a:pt x="2145" y="494"/>
                  </a:lnTo>
                  <a:lnTo>
                    <a:pt x="2145" y="494"/>
                  </a:lnTo>
                  <a:cubicBezTo>
                    <a:pt x="2143" y="492"/>
                    <a:pt x="2141" y="490"/>
                    <a:pt x="2139" y="489"/>
                  </a:cubicBezTo>
                  <a:close/>
                  <a:moveTo>
                    <a:pt x="2106" y="458"/>
                  </a:moveTo>
                  <a:lnTo>
                    <a:pt x="2106" y="458"/>
                  </a:lnTo>
                  <a:lnTo>
                    <a:pt x="2106" y="458"/>
                  </a:lnTo>
                  <a:lnTo>
                    <a:pt x="2106" y="458"/>
                  </a:lnTo>
                  <a:cubicBezTo>
                    <a:pt x="2106" y="459"/>
                    <a:pt x="2106" y="459"/>
                    <a:pt x="2106" y="459"/>
                  </a:cubicBezTo>
                  <a:lnTo>
                    <a:pt x="2106" y="459"/>
                  </a:lnTo>
                  <a:cubicBezTo>
                    <a:pt x="2106" y="459"/>
                    <a:pt x="2106" y="459"/>
                    <a:pt x="2106" y="458"/>
                  </a:cubicBezTo>
                  <a:close/>
                  <a:moveTo>
                    <a:pt x="2071" y="429"/>
                  </a:moveTo>
                  <a:lnTo>
                    <a:pt x="2071" y="429"/>
                  </a:lnTo>
                  <a:lnTo>
                    <a:pt x="2071" y="429"/>
                  </a:lnTo>
                  <a:cubicBezTo>
                    <a:pt x="2073" y="431"/>
                    <a:pt x="2075" y="433"/>
                    <a:pt x="2078" y="434"/>
                  </a:cubicBezTo>
                  <a:lnTo>
                    <a:pt x="2078" y="434"/>
                  </a:lnTo>
                  <a:cubicBezTo>
                    <a:pt x="2075" y="433"/>
                    <a:pt x="2073" y="431"/>
                    <a:pt x="2071" y="429"/>
                  </a:cubicBezTo>
                  <a:close/>
                  <a:moveTo>
                    <a:pt x="2035" y="401"/>
                  </a:moveTo>
                  <a:lnTo>
                    <a:pt x="2035" y="401"/>
                  </a:lnTo>
                  <a:cubicBezTo>
                    <a:pt x="2036" y="402"/>
                    <a:pt x="2038" y="403"/>
                    <a:pt x="2039" y="404"/>
                  </a:cubicBezTo>
                  <a:lnTo>
                    <a:pt x="2039" y="404"/>
                  </a:lnTo>
                  <a:lnTo>
                    <a:pt x="2039" y="404"/>
                  </a:lnTo>
                  <a:lnTo>
                    <a:pt x="2039" y="404"/>
                  </a:lnTo>
                  <a:cubicBezTo>
                    <a:pt x="2038" y="403"/>
                    <a:pt x="2036" y="402"/>
                    <a:pt x="2035" y="401"/>
                  </a:cubicBezTo>
                  <a:close/>
                  <a:moveTo>
                    <a:pt x="1841" y="281"/>
                  </a:moveTo>
                  <a:lnTo>
                    <a:pt x="1841" y="281"/>
                  </a:lnTo>
                  <a:lnTo>
                    <a:pt x="1841" y="281"/>
                  </a:lnTo>
                  <a:cubicBezTo>
                    <a:pt x="1844" y="282"/>
                    <a:pt x="1845" y="284"/>
                    <a:pt x="1848" y="285"/>
                  </a:cubicBezTo>
                  <a:lnTo>
                    <a:pt x="1848" y="285"/>
                  </a:lnTo>
                  <a:lnTo>
                    <a:pt x="1848" y="285"/>
                  </a:lnTo>
                  <a:lnTo>
                    <a:pt x="1848" y="285"/>
                  </a:lnTo>
                  <a:cubicBezTo>
                    <a:pt x="1845" y="284"/>
                    <a:pt x="1844" y="282"/>
                    <a:pt x="1841" y="281"/>
                  </a:cubicBezTo>
                  <a:close/>
                  <a:moveTo>
                    <a:pt x="1732" y="233"/>
                  </a:moveTo>
                  <a:lnTo>
                    <a:pt x="1732" y="233"/>
                  </a:lnTo>
                  <a:lnTo>
                    <a:pt x="1732" y="233"/>
                  </a:lnTo>
                  <a:cubicBezTo>
                    <a:pt x="1733" y="233"/>
                    <a:pt x="1733" y="233"/>
                    <a:pt x="1734" y="235"/>
                  </a:cubicBezTo>
                  <a:lnTo>
                    <a:pt x="1734" y="235"/>
                  </a:lnTo>
                  <a:cubicBezTo>
                    <a:pt x="1733" y="233"/>
                    <a:pt x="1733" y="233"/>
                    <a:pt x="1732" y="233"/>
                  </a:cubicBezTo>
                  <a:close/>
                  <a:moveTo>
                    <a:pt x="1617" y="195"/>
                  </a:moveTo>
                  <a:lnTo>
                    <a:pt x="1617" y="195"/>
                  </a:lnTo>
                  <a:lnTo>
                    <a:pt x="1617" y="195"/>
                  </a:lnTo>
                  <a:cubicBezTo>
                    <a:pt x="1620" y="196"/>
                    <a:pt x="1623" y="197"/>
                    <a:pt x="1627" y="198"/>
                  </a:cubicBezTo>
                  <a:lnTo>
                    <a:pt x="1627" y="198"/>
                  </a:lnTo>
                  <a:lnTo>
                    <a:pt x="1627" y="198"/>
                  </a:lnTo>
                  <a:cubicBezTo>
                    <a:pt x="1623" y="197"/>
                    <a:pt x="1620" y="196"/>
                    <a:pt x="1617" y="195"/>
                  </a:cubicBezTo>
                  <a:close/>
                  <a:moveTo>
                    <a:pt x="1581" y="186"/>
                  </a:moveTo>
                  <a:lnTo>
                    <a:pt x="1581" y="186"/>
                  </a:lnTo>
                  <a:lnTo>
                    <a:pt x="1581" y="186"/>
                  </a:lnTo>
                  <a:cubicBezTo>
                    <a:pt x="1583" y="186"/>
                    <a:pt x="1583" y="186"/>
                    <a:pt x="1583" y="186"/>
                  </a:cubicBezTo>
                  <a:lnTo>
                    <a:pt x="1583" y="186"/>
                  </a:lnTo>
                  <a:cubicBezTo>
                    <a:pt x="1583" y="186"/>
                    <a:pt x="1583" y="186"/>
                    <a:pt x="1581" y="186"/>
                  </a:cubicBezTo>
                  <a:close/>
                  <a:moveTo>
                    <a:pt x="1546" y="177"/>
                  </a:moveTo>
                  <a:lnTo>
                    <a:pt x="1546" y="177"/>
                  </a:lnTo>
                  <a:lnTo>
                    <a:pt x="1546" y="177"/>
                  </a:lnTo>
                  <a:lnTo>
                    <a:pt x="1547" y="177"/>
                  </a:lnTo>
                  <a:lnTo>
                    <a:pt x="1547" y="177"/>
                  </a:lnTo>
                  <a:lnTo>
                    <a:pt x="1546" y="177"/>
                  </a:lnTo>
                  <a:close/>
                  <a:moveTo>
                    <a:pt x="1509" y="169"/>
                  </a:moveTo>
                  <a:lnTo>
                    <a:pt x="1509" y="169"/>
                  </a:lnTo>
                  <a:cubicBezTo>
                    <a:pt x="1509" y="169"/>
                    <a:pt x="1510" y="170"/>
                    <a:pt x="1512" y="170"/>
                  </a:cubicBezTo>
                  <a:lnTo>
                    <a:pt x="1512" y="170"/>
                  </a:lnTo>
                  <a:lnTo>
                    <a:pt x="1512" y="170"/>
                  </a:lnTo>
                  <a:cubicBezTo>
                    <a:pt x="1510" y="170"/>
                    <a:pt x="1509" y="169"/>
                    <a:pt x="1509" y="169"/>
                  </a:cubicBezTo>
                  <a:close/>
                  <a:moveTo>
                    <a:pt x="1463" y="161"/>
                  </a:moveTo>
                  <a:lnTo>
                    <a:pt x="1463" y="161"/>
                  </a:lnTo>
                  <a:cubicBezTo>
                    <a:pt x="1467" y="162"/>
                    <a:pt x="1472" y="163"/>
                    <a:pt x="1475" y="164"/>
                  </a:cubicBezTo>
                  <a:lnTo>
                    <a:pt x="1475" y="164"/>
                  </a:lnTo>
                  <a:cubicBezTo>
                    <a:pt x="1475" y="164"/>
                    <a:pt x="1475" y="164"/>
                    <a:pt x="1476" y="164"/>
                  </a:cubicBezTo>
                  <a:lnTo>
                    <a:pt x="1476" y="164"/>
                  </a:lnTo>
                  <a:cubicBezTo>
                    <a:pt x="1472" y="163"/>
                    <a:pt x="1467" y="162"/>
                    <a:pt x="1463" y="161"/>
                  </a:cubicBezTo>
                  <a:close/>
                  <a:moveTo>
                    <a:pt x="1366" y="150"/>
                  </a:moveTo>
                  <a:lnTo>
                    <a:pt x="1366" y="150"/>
                  </a:lnTo>
                  <a:lnTo>
                    <a:pt x="1366" y="150"/>
                  </a:lnTo>
                  <a:cubicBezTo>
                    <a:pt x="1369" y="151"/>
                    <a:pt x="1373" y="151"/>
                    <a:pt x="1377" y="151"/>
                  </a:cubicBezTo>
                  <a:lnTo>
                    <a:pt x="1377" y="151"/>
                  </a:lnTo>
                  <a:cubicBezTo>
                    <a:pt x="1373" y="151"/>
                    <a:pt x="1369" y="151"/>
                    <a:pt x="1366" y="150"/>
                  </a:cubicBezTo>
                  <a:close/>
                  <a:moveTo>
                    <a:pt x="1345" y="149"/>
                  </a:moveTo>
                  <a:lnTo>
                    <a:pt x="1345" y="149"/>
                  </a:lnTo>
                  <a:cubicBezTo>
                    <a:pt x="1346" y="149"/>
                    <a:pt x="1347" y="149"/>
                    <a:pt x="1349" y="149"/>
                  </a:cubicBezTo>
                  <a:lnTo>
                    <a:pt x="1349" y="149"/>
                  </a:lnTo>
                  <a:lnTo>
                    <a:pt x="1345" y="149"/>
                  </a:lnTo>
                  <a:close/>
                  <a:moveTo>
                    <a:pt x="1298" y="147"/>
                  </a:moveTo>
                  <a:lnTo>
                    <a:pt x="1298" y="147"/>
                  </a:lnTo>
                  <a:lnTo>
                    <a:pt x="1298" y="147"/>
                  </a:lnTo>
                  <a:cubicBezTo>
                    <a:pt x="1302" y="147"/>
                    <a:pt x="1306" y="147"/>
                    <a:pt x="1310" y="147"/>
                  </a:cubicBezTo>
                  <a:lnTo>
                    <a:pt x="1310" y="147"/>
                  </a:lnTo>
                  <a:lnTo>
                    <a:pt x="1310" y="147"/>
                  </a:lnTo>
                  <a:lnTo>
                    <a:pt x="1310" y="147"/>
                  </a:lnTo>
                  <a:cubicBezTo>
                    <a:pt x="1306" y="147"/>
                    <a:pt x="1302" y="147"/>
                    <a:pt x="1298" y="147"/>
                  </a:cubicBezTo>
                  <a:close/>
                  <a:moveTo>
                    <a:pt x="1160" y="150"/>
                  </a:moveTo>
                  <a:lnTo>
                    <a:pt x="1160" y="150"/>
                  </a:lnTo>
                  <a:cubicBezTo>
                    <a:pt x="1161" y="150"/>
                    <a:pt x="1161" y="150"/>
                    <a:pt x="1162" y="150"/>
                  </a:cubicBezTo>
                  <a:lnTo>
                    <a:pt x="1162" y="150"/>
                  </a:lnTo>
                  <a:lnTo>
                    <a:pt x="1162" y="150"/>
                  </a:lnTo>
                  <a:cubicBezTo>
                    <a:pt x="1161" y="150"/>
                    <a:pt x="1161" y="150"/>
                    <a:pt x="1160" y="150"/>
                  </a:cubicBezTo>
                  <a:close/>
                  <a:moveTo>
                    <a:pt x="1103" y="156"/>
                  </a:moveTo>
                  <a:lnTo>
                    <a:pt x="1103" y="156"/>
                  </a:lnTo>
                  <a:cubicBezTo>
                    <a:pt x="1104" y="155"/>
                    <a:pt x="1104" y="155"/>
                    <a:pt x="1105" y="155"/>
                  </a:cubicBezTo>
                  <a:lnTo>
                    <a:pt x="1105" y="155"/>
                  </a:lnTo>
                  <a:lnTo>
                    <a:pt x="1105" y="155"/>
                  </a:lnTo>
                  <a:cubicBezTo>
                    <a:pt x="1104" y="155"/>
                    <a:pt x="1104" y="155"/>
                    <a:pt x="1103" y="156"/>
                  </a:cubicBezTo>
                  <a:close/>
                  <a:moveTo>
                    <a:pt x="1045" y="164"/>
                  </a:moveTo>
                  <a:lnTo>
                    <a:pt x="1045" y="164"/>
                  </a:lnTo>
                  <a:lnTo>
                    <a:pt x="1045" y="164"/>
                  </a:lnTo>
                  <a:cubicBezTo>
                    <a:pt x="1046" y="164"/>
                    <a:pt x="1047" y="164"/>
                    <a:pt x="1049" y="163"/>
                  </a:cubicBezTo>
                  <a:lnTo>
                    <a:pt x="1049" y="163"/>
                  </a:lnTo>
                  <a:cubicBezTo>
                    <a:pt x="1047" y="164"/>
                    <a:pt x="1046" y="164"/>
                    <a:pt x="1045" y="164"/>
                  </a:cubicBezTo>
                  <a:close/>
                  <a:moveTo>
                    <a:pt x="932" y="188"/>
                  </a:moveTo>
                  <a:lnTo>
                    <a:pt x="932" y="188"/>
                  </a:lnTo>
                  <a:lnTo>
                    <a:pt x="932" y="188"/>
                  </a:lnTo>
                  <a:lnTo>
                    <a:pt x="932" y="188"/>
                  </a:lnTo>
                  <a:cubicBezTo>
                    <a:pt x="934" y="187"/>
                    <a:pt x="937" y="187"/>
                    <a:pt x="938" y="186"/>
                  </a:cubicBezTo>
                  <a:lnTo>
                    <a:pt x="938" y="186"/>
                  </a:lnTo>
                  <a:cubicBezTo>
                    <a:pt x="937" y="187"/>
                    <a:pt x="934" y="187"/>
                    <a:pt x="932" y="188"/>
                  </a:cubicBezTo>
                  <a:lnTo>
                    <a:pt x="869" y="207"/>
                  </a:lnTo>
                  <a:lnTo>
                    <a:pt x="869" y="207"/>
                  </a:lnTo>
                  <a:lnTo>
                    <a:pt x="869" y="207"/>
                  </a:lnTo>
                  <a:lnTo>
                    <a:pt x="869" y="207"/>
                  </a:lnTo>
                  <a:lnTo>
                    <a:pt x="869" y="207"/>
                  </a:lnTo>
                  <a:lnTo>
                    <a:pt x="869" y="207"/>
                  </a:lnTo>
                  <a:lnTo>
                    <a:pt x="932" y="188"/>
                  </a:lnTo>
                  <a:close/>
                  <a:moveTo>
                    <a:pt x="839" y="216"/>
                  </a:moveTo>
                  <a:lnTo>
                    <a:pt x="839" y="216"/>
                  </a:lnTo>
                  <a:lnTo>
                    <a:pt x="839" y="216"/>
                  </a:lnTo>
                  <a:lnTo>
                    <a:pt x="839" y="216"/>
                  </a:lnTo>
                  <a:cubicBezTo>
                    <a:pt x="845" y="214"/>
                    <a:pt x="849" y="213"/>
                    <a:pt x="855" y="211"/>
                  </a:cubicBezTo>
                  <a:lnTo>
                    <a:pt x="855" y="211"/>
                  </a:lnTo>
                  <a:cubicBezTo>
                    <a:pt x="849" y="213"/>
                    <a:pt x="845" y="214"/>
                    <a:pt x="839" y="216"/>
                  </a:cubicBezTo>
                  <a:close/>
                  <a:moveTo>
                    <a:pt x="810" y="227"/>
                  </a:moveTo>
                  <a:lnTo>
                    <a:pt x="810" y="227"/>
                  </a:lnTo>
                  <a:lnTo>
                    <a:pt x="810" y="227"/>
                  </a:lnTo>
                  <a:lnTo>
                    <a:pt x="810" y="227"/>
                  </a:lnTo>
                  <a:cubicBezTo>
                    <a:pt x="814" y="225"/>
                    <a:pt x="817" y="224"/>
                    <a:pt x="822" y="222"/>
                  </a:cubicBezTo>
                  <a:lnTo>
                    <a:pt x="822" y="222"/>
                  </a:lnTo>
                  <a:cubicBezTo>
                    <a:pt x="817" y="224"/>
                    <a:pt x="813" y="225"/>
                    <a:pt x="810" y="227"/>
                  </a:cubicBezTo>
                  <a:close/>
                  <a:moveTo>
                    <a:pt x="781" y="238"/>
                  </a:moveTo>
                  <a:lnTo>
                    <a:pt x="781" y="238"/>
                  </a:lnTo>
                  <a:lnTo>
                    <a:pt x="781" y="238"/>
                  </a:lnTo>
                  <a:lnTo>
                    <a:pt x="781" y="238"/>
                  </a:lnTo>
                  <a:cubicBezTo>
                    <a:pt x="784" y="237"/>
                    <a:pt x="787" y="235"/>
                    <a:pt x="789" y="235"/>
                  </a:cubicBezTo>
                  <a:lnTo>
                    <a:pt x="789" y="235"/>
                  </a:lnTo>
                  <a:cubicBezTo>
                    <a:pt x="787" y="235"/>
                    <a:pt x="784" y="237"/>
                    <a:pt x="781" y="238"/>
                  </a:cubicBezTo>
                  <a:close/>
                  <a:moveTo>
                    <a:pt x="763" y="246"/>
                  </a:moveTo>
                  <a:lnTo>
                    <a:pt x="763" y="246"/>
                  </a:lnTo>
                  <a:lnTo>
                    <a:pt x="763" y="246"/>
                  </a:lnTo>
                  <a:lnTo>
                    <a:pt x="763" y="246"/>
                  </a:lnTo>
                  <a:cubicBezTo>
                    <a:pt x="764" y="245"/>
                    <a:pt x="764" y="245"/>
                    <a:pt x="764" y="245"/>
                  </a:cubicBezTo>
                  <a:lnTo>
                    <a:pt x="764" y="245"/>
                  </a:lnTo>
                  <a:cubicBezTo>
                    <a:pt x="764" y="245"/>
                    <a:pt x="763" y="245"/>
                    <a:pt x="763" y="246"/>
                  </a:cubicBezTo>
                  <a:close/>
                  <a:moveTo>
                    <a:pt x="734" y="258"/>
                  </a:moveTo>
                  <a:lnTo>
                    <a:pt x="734" y="258"/>
                  </a:lnTo>
                  <a:cubicBezTo>
                    <a:pt x="736" y="257"/>
                    <a:pt x="738" y="256"/>
                    <a:pt x="740" y="255"/>
                  </a:cubicBezTo>
                  <a:lnTo>
                    <a:pt x="740" y="255"/>
                  </a:lnTo>
                  <a:cubicBezTo>
                    <a:pt x="740" y="254"/>
                    <a:pt x="740" y="254"/>
                    <a:pt x="740" y="254"/>
                  </a:cubicBezTo>
                  <a:lnTo>
                    <a:pt x="740" y="254"/>
                  </a:lnTo>
                  <a:cubicBezTo>
                    <a:pt x="738" y="256"/>
                    <a:pt x="736" y="257"/>
                    <a:pt x="734" y="258"/>
                  </a:cubicBezTo>
                  <a:close/>
                  <a:moveTo>
                    <a:pt x="669" y="288"/>
                  </a:moveTo>
                  <a:lnTo>
                    <a:pt x="669" y="288"/>
                  </a:lnTo>
                  <a:lnTo>
                    <a:pt x="669" y="288"/>
                  </a:lnTo>
                  <a:lnTo>
                    <a:pt x="669" y="288"/>
                  </a:lnTo>
                  <a:cubicBezTo>
                    <a:pt x="674" y="287"/>
                    <a:pt x="677" y="284"/>
                    <a:pt x="682" y="282"/>
                  </a:cubicBezTo>
                  <a:lnTo>
                    <a:pt x="682" y="282"/>
                  </a:lnTo>
                  <a:lnTo>
                    <a:pt x="682" y="282"/>
                  </a:lnTo>
                  <a:cubicBezTo>
                    <a:pt x="677" y="284"/>
                    <a:pt x="674" y="287"/>
                    <a:pt x="669" y="288"/>
                  </a:cubicBezTo>
                  <a:close/>
                  <a:moveTo>
                    <a:pt x="650" y="299"/>
                  </a:moveTo>
                  <a:lnTo>
                    <a:pt x="650" y="299"/>
                  </a:lnTo>
                  <a:cubicBezTo>
                    <a:pt x="650" y="299"/>
                    <a:pt x="652" y="298"/>
                    <a:pt x="653" y="297"/>
                  </a:cubicBezTo>
                  <a:lnTo>
                    <a:pt x="653" y="297"/>
                  </a:lnTo>
                  <a:lnTo>
                    <a:pt x="653" y="297"/>
                  </a:lnTo>
                  <a:cubicBezTo>
                    <a:pt x="652" y="298"/>
                    <a:pt x="650" y="299"/>
                    <a:pt x="650" y="299"/>
                  </a:cubicBezTo>
                  <a:close/>
                  <a:moveTo>
                    <a:pt x="609" y="321"/>
                  </a:moveTo>
                  <a:lnTo>
                    <a:pt x="609" y="321"/>
                  </a:lnTo>
                  <a:lnTo>
                    <a:pt x="609" y="321"/>
                  </a:lnTo>
                  <a:lnTo>
                    <a:pt x="609" y="321"/>
                  </a:lnTo>
                  <a:cubicBezTo>
                    <a:pt x="611" y="320"/>
                    <a:pt x="613" y="320"/>
                    <a:pt x="615" y="319"/>
                  </a:cubicBezTo>
                  <a:lnTo>
                    <a:pt x="615" y="319"/>
                  </a:lnTo>
                  <a:lnTo>
                    <a:pt x="615" y="319"/>
                  </a:lnTo>
                  <a:lnTo>
                    <a:pt x="615" y="319"/>
                  </a:lnTo>
                  <a:cubicBezTo>
                    <a:pt x="613" y="320"/>
                    <a:pt x="611" y="320"/>
                    <a:pt x="609" y="321"/>
                  </a:cubicBezTo>
                  <a:close/>
                  <a:moveTo>
                    <a:pt x="569" y="346"/>
                  </a:moveTo>
                  <a:lnTo>
                    <a:pt x="569" y="346"/>
                  </a:lnTo>
                  <a:lnTo>
                    <a:pt x="569" y="346"/>
                  </a:lnTo>
                  <a:cubicBezTo>
                    <a:pt x="572" y="344"/>
                    <a:pt x="574" y="343"/>
                    <a:pt x="576" y="341"/>
                  </a:cubicBezTo>
                  <a:lnTo>
                    <a:pt x="576" y="341"/>
                  </a:lnTo>
                  <a:cubicBezTo>
                    <a:pt x="574" y="343"/>
                    <a:pt x="572" y="344"/>
                    <a:pt x="569" y="346"/>
                  </a:cubicBezTo>
                  <a:close/>
                  <a:moveTo>
                    <a:pt x="537" y="367"/>
                  </a:moveTo>
                  <a:lnTo>
                    <a:pt x="537" y="367"/>
                  </a:lnTo>
                  <a:lnTo>
                    <a:pt x="537" y="367"/>
                  </a:lnTo>
                  <a:lnTo>
                    <a:pt x="537" y="367"/>
                  </a:lnTo>
                  <a:cubicBezTo>
                    <a:pt x="540" y="365"/>
                    <a:pt x="543" y="363"/>
                    <a:pt x="546" y="362"/>
                  </a:cubicBezTo>
                  <a:lnTo>
                    <a:pt x="546" y="362"/>
                  </a:lnTo>
                  <a:lnTo>
                    <a:pt x="546" y="362"/>
                  </a:lnTo>
                  <a:lnTo>
                    <a:pt x="546" y="362"/>
                  </a:lnTo>
                  <a:cubicBezTo>
                    <a:pt x="543" y="363"/>
                    <a:pt x="540" y="365"/>
                    <a:pt x="537" y="367"/>
                  </a:cubicBezTo>
                  <a:close/>
                  <a:moveTo>
                    <a:pt x="506" y="389"/>
                  </a:moveTo>
                  <a:lnTo>
                    <a:pt x="506" y="389"/>
                  </a:lnTo>
                  <a:cubicBezTo>
                    <a:pt x="507" y="388"/>
                    <a:pt x="507" y="388"/>
                    <a:pt x="507" y="388"/>
                  </a:cubicBezTo>
                  <a:lnTo>
                    <a:pt x="507" y="388"/>
                  </a:lnTo>
                  <a:lnTo>
                    <a:pt x="507" y="388"/>
                  </a:lnTo>
                  <a:lnTo>
                    <a:pt x="507" y="388"/>
                  </a:lnTo>
                  <a:cubicBezTo>
                    <a:pt x="507" y="388"/>
                    <a:pt x="507" y="388"/>
                    <a:pt x="506" y="389"/>
                  </a:cubicBezTo>
                  <a:close/>
                  <a:moveTo>
                    <a:pt x="419" y="458"/>
                  </a:moveTo>
                  <a:lnTo>
                    <a:pt x="419" y="458"/>
                  </a:lnTo>
                  <a:cubicBezTo>
                    <a:pt x="422" y="455"/>
                    <a:pt x="426" y="453"/>
                    <a:pt x="428" y="450"/>
                  </a:cubicBezTo>
                  <a:lnTo>
                    <a:pt x="428" y="450"/>
                  </a:lnTo>
                  <a:lnTo>
                    <a:pt x="428" y="449"/>
                  </a:lnTo>
                  <a:lnTo>
                    <a:pt x="428" y="449"/>
                  </a:lnTo>
                  <a:cubicBezTo>
                    <a:pt x="426" y="453"/>
                    <a:pt x="422" y="455"/>
                    <a:pt x="419" y="458"/>
                  </a:cubicBezTo>
                  <a:close/>
                  <a:moveTo>
                    <a:pt x="370" y="503"/>
                  </a:moveTo>
                  <a:lnTo>
                    <a:pt x="370" y="503"/>
                  </a:lnTo>
                  <a:lnTo>
                    <a:pt x="370" y="503"/>
                  </a:lnTo>
                  <a:cubicBezTo>
                    <a:pt x="372" y="501"/>
                    <a:pt x="374" y="500"/>
                    <a:pt x="375" y="498"/>
                  </a:cubicBezTo>
                  <a:lnTo>
                    <a:pt x="375" y="498"/>
                  </a:lnTo>
                  <a:lnTo>
                    <a:pt x="375" y="498"/>
                  </a:lnTo>
                  <a:cubicBezTo>
                    <a:pt x="374" y="500"/>
                    <a:pt x="372" y="501"/>
                    <a:pt x="370" y="503"/>
                  </a:cubicBezTo>
                  <a:close/>
                  <a:moveTo>
                    <a:pt x="294" y="583"/>
                  </a:moveTo>
                  <a:lnTo>
                    <a:pt x="294" y="583"/>
                  </a:lnTo>
                  <a:lnTo>
                    <a:pt x="294" y="583"/>
                  </a:lnTo>
                  <a:lnTo>
                    <a:pt x="294" y="583"/>
                  </a:lnTo>
                  <a:cubicBezTo>
                    <a:pt x="297" y="580"/>
                    <a:pt x="300" y="577"/>
                    <a:pt x="302" y="574"/>
                  </a:cubicBezTo>
                  <a:lnTo>
                    <a:pt x="302" y="574"/>
                  </a:lnTo>
                  <a:lnTo>
                    <a:pt x="302" y="574"/>
                  </a:lnTo>
                  <a:cubicBezTo>
                    <a:pt x="300" y="577"/>
                    <a:pt x="297" y="580"/>
                    <a:pt x="294" y="583"/>
                  </a:cubicBezTo>
                  <a:close/>
                  <a:moveTo>
                    <a:pt x="273" y="609"/>
                  </a:moveTo>
                  <a:lnTo>
                    <a:pt x="273" y="609"/>
                  </a:lnTo>
                  <a:lnTo>
                    <a:pt x="273" y="609"/>
                  </a:lnTo>
                  <a:lnTo>
                    <a:pt x="273" y="609"/>
                  </a:lnTo>
                  <a:cubicBezTo>
                    <a:pt x="274" y="606"/>
                    <a:pt x="277" y="603"/>
                    <a:pt x="279" y="601"/>
                  </a:cubicBezTo>
                  <a:lnTo>
                    <a:pt x="279" y="601"/>
                  </a:lnTo>
                  <a:cubicBezTo>
                    <a:pt x="277" y="603"/>
                    <a:pt x="274" y="606"/>
                    <a:pt x="273" y="609"/>
                  </a:cubicBezTo>
                  <a:close/>
                  <a:moveTo>
                    <a:pt x="252" y="634"/>
                  </a:moveTo>
                  <a:lnTo>
                    <a:pt x="252" y="634"/>
                  </a:lnTo>
                  <a:lnTo>
                    <a:pt x="252" y="634"/>
                  </a:lnTo>
                  <a:lnTo>
                    <a:pt x="252" y="634"/>
                  </a:lnTo>
                  <a:cubicBezTo>
                    <a:pt x="254" y="632"/>
                    <a:pt x="255" y="630"/>
                    <a:pt x="257" y="628"/>
                  </a:cubicBezTo>
                  <a:lnTo>
                    <a:pt x="257" y="628"/>
                  </a:lnTo>
                  <a:cubicBezTo>
                    <a:pt x="255" y="630"/>
                    <a:pt x="254" y="632"/>
                    <a:pt x="252" y="634"/>
                  </a:cubicBezTo>
                  <a:close/>
                  <a:moveTo>
                    <a:pt x="228" y="666"/>
                  </a:moveTo>
                  <a:lnTo>
                    <a:pt x="228" y="666"/>
                  </a:lnTo>
                  <a:lnTo>
                    <a:pt x="228" y="666"/>
                  </a:lnTo>
                  <a:lnTo>
                    <a:pt x="228" y="666"/>
                  </a:lnTo>
                  <a:cubicBezTo>
                    <a:pt x="229" y="664"/>
                    <a:pt x="231" y="663"/>
                    <a:pt x="232" y="662"/>
                  </a:cubicBezTo>
                  <a:lnTo>
                    <a:pt x="232" y="662"/>
                  </a:lnTo>
                  <a:cubicBezTo>
                    <a:pt x="231" y="663"/>
                    <a:pt x="229" y="664"/>
                    <a:pt x="228" y="666"/>
                  </a:cubicBezTo>
                  <a:close/>
                  <a:moveTo>
                    <a:pt x="188" y="725"/>
                  </a:moveTo>
                  <a:lnTo>
                    <a:pt x="188" y="725"/>
                  </a:lnTo>
                  <a:cubicBezTo>
                    <a:pt x="188" y="725"/>
                    <a:pt x="188" y="725"/>
                    <a:pt x="188" y="724"/>
                  </a:cubicBezTo>
                  <a:lnTo>
                    <a:pt x="188" y="724"/>
                  </a:lnTo>
                  <a:cubicBezTo>
                    <a:pt x="189" y="723"/>
                    <a:pt x="191" y="721"/>
                    <a:pt x="192" y="719"/>
                  </a:cubicBezTo>
                  <a:lnTo>
                    <a:pt x="192" y="719"/>
                  </a:lnTo>
                  <a:cubicBezTo>
                    <a:pt x="191" y="721"/>
                    <a:pt x="189" y="723"/>
                    <a:pt x="188" y="725"/>
                  </a:cubicBezTo>
                  <a:close/>
                  <a:moveTo>
                    <a:pt x="138" y="811"/>
                  </a:moveTo>
                  <a:lnTo>
                    <a:pt x="138" y="811"/>
                  </a:lnTo>
                  <a:close/>
                  <a:moveTo>
                    <a:pt x="118" y="849"/>
                  </a:moveTo>
                  <a:lnTo>
                    <a:pt x="118" y="849"/>
                  </a:lnTo>
                  <a:lnTo>
                    <a:pt x="118" y="849"/>
                  </a:lnTo>
                  <a:cubicBezTo>
                    <a:pt x="120" y="846"/>
                    <a:pt x="121" y="843"/>
                    <a:pt x="123" y="839"/>
                  </a:cubicBezTo>
                  <a:lnTo>
                    <a:pt x="123" y="839"/>
                  </a:lnTo>
                  <a:lnTo>
                    <a:pt x="123" y="839"/>
                  </a:lnTo>
                  <a:cubicBezTo>
                    <a:pt x="121" y="843"/>
                    <a:pt x="120" y="846"/>
                    <a:pt x="118" y="849"/>
                  </a:cubicBezTo>
                  <a:close/>
                  <a:moveTo>
                    <a:pt x="104" y="880"/>
                  </a:moveTo>
                  <a:lnTo>
                    <a:pt x="104" y="880"/>
                  </a:lnTo>
                  <a:lnTo>
                    <a:pt x="104" y="880"/>
                  </a:lnTo>
                  <a:cubicBezTo>
                    <a:pt x="106" y="878"/>
                    <a:pt x="106" y="874"/>
                    <a:pt x="108" y="871"/>
                  </a:cubicBezTo>
                  <a:lnTo>
                    <a:pt x="108" y="871"/>
                  </a:lnTo>
                  <a:cubicBezTo>
                    <a:pt x="106" y="874"/>
                    <a:pt x="106" y="878"/>
                    <a:pt x="104" y="880"/>
                  </a:cubicBezTo>
                  <a:close/>
                  <a:moveTo>
                    <a:pt x="79" y="940"/>
                  </a:moveTo>
                  <a:lnTo>
                    <a:pt x="82" y="931"/>
                  </a:lnTo>
                  <a:lnTo>
                    <a:pt x="82" y="931"/>
                  </a:lnTo>
                  <a:lnTo>
                    <a:pt x="82" y="931"/>
                  </a:lnTo>
                  <a:lnTo>
                    <a:pt x="82" y="931"/>
                  </a:lnTo>
                  <a:cubicBezTo>
                    <a:pt x="81" y="934"/>
                    <a:pt x="80" y="937"/>
                    <a:pt x="79" y="940"/>
                  </a:cubicBezTo>
                  <a:close/>
                  <a:moveTo>
                    <a:pt x="69" y="968"/>
                  </a:moveTo>
                  <a:lnTo>
                    <a:pt x="69" y="968"/>
                  </a:lnTo>
                  <a:lnTo>
                    <a:pt x="69" y="967"/>
                  </a:lnTo>
                  <a:lnTo>
                    <a:pt x="69" y="967"/>
                  </a:lnTo>
                  <a:lnTo>
                    <a:pt x="69" y="967"/>
                  </a:lnTo>
                  <a:lnTo>
                    <a:pt x="69" y="968"/>
                  </a:lnTo>
                  <a:close/>
                  <a:moveTo>
                    <a:pt x="55" y="1010"/>
                  </a:moveTo>
                  <a:lnTo>
                    <a:pt x="55" y="1010"/>
                  </a:lnTo>
                  <a:cubicBezTo>
                    <a:pt x="55" y="1008"/>
                    <a:pt x="56" y="1006"/>
                    <a:pt x="56" y="1005"/>
                  </a:cubicBezTo>
                  <a:lnTo>
                    <a:pt x="56" y="1005"/>
                  </a:lnTo>
                  <a:lnTo>
                    <a:pt x="56" y="1005"/>
                  </a:lnTo>
                  <a:cubicBezTo>
                    <a:pt x="56" y="1006"/>
                    <a:pt x="55" y="1008"/>
                    <a:pt x="55" y="1010"/>
                  </a:cubicBezTo>
                  <a:close/>
                  <a:moveTo>
                    <a:pt x="43" y="1048"/>
                  </a:moveTo>
                  <a:lnTo>
                    <a:pt x="43" y="1048"/>
                  </a:lnTo>
                  <a:lnTo>
                    <a:pt x="43" y="1048"/>
                  </a:lnTo>
                  <a:lnTo>
                    <a:pt x="43" y="1048"/>
                  </a:lnTo>
                  <a:cubicBezTo>
                    <a:pt x="45" y="1044"/>
                    <a:pt x="46" y="1040"/>
                    <a:pt x="46" y="1037"/>
                  </a:cubicBezTo>
                  <a:lnTo>
                    <a:pt x="46" y="1037"/>
                  </a:lnTo>
                  <a:lnTo>
                    <a:pt x="46" y="1037"/>
                  </a:lnTo>
                  <a:lnTo>
                    <a:pt x="46" y="1037"/>
                  </a:lnTo>
                  <a:cubicBezTo>
                    <a:pt x="46" y="1040"/>
                    <a:pt x="45" y="1044"/>
                    <a:pt x="43" y="1048"/>
                  </a:cubicBezTo>
                  <a:close/>
                  <a:moveTo>
                    <a:pt x="27" y="1114"/>
                  </a:moveTo>
                  <a:lnTo>
                    <a:pt x="27" y="1114"/>
                  </a:lnTo>
                  <a:lnTo>
                    <a:pt x="27" y="1114"/>
                  </a:lnTo>
                  <a:cubicBezTo>
                    <a:pt x="28" y="1110"/>
                    <a:pt x="29" y="1107"/>
                    <a:pt x="30" y="1102"/>
                  </a:cubicBezTo>
                  <a:lnTo>
                    <a:pt x="30" y="1102"/>
                  </a:lnTo>
                  <a:lnTo>
                    <a:pt x="30" y="1102"/>
                  </a:lnTo>
                  <a:lnTo>
                    <a:pt x="30" y="1102"/>
                  </a:lnTo>
                  <a:cubicBezTo>
                    <a:pt x="29" y="1107"/>
                    <a:pt x="28" y="1110"/>
                    <a:pt x="27" y="1114"/>
                  </a:cubicBezTo>
                  <a:close/>
                  <a:moveTo>
                    <a:pt x="13" y="1186"/>
                  </a:moveTo>
                  <a:lnTo>
                    <a:pt x="13" y="1186"/>
                  </a:lnTo>
                  <a:lnTo>
                    <a:pt x="13" y="1186"/>
                  </a:lnTo>
                  <a:lnTo>
                    <a:pt x="13" y="1186"/>
                  </a:lnTo>
                  <a:cubicBezTo>
                    <a:pt x="14" y="1184"/>
                    <a:pt x="14" y="1182"/>
                    <a:pt x="14" y="1179"/>
                  </a:cubicBezTo>
                  <a:lnTo>
                    <a:pt x="14" y="1179"/>
                  </a:lnTo>
                  <a:lnTo>
                    <a:pt x="14" y="1179"/>
                  </a:lnTo>
                  <a:lnTo>
                    <a:pt x="14" y="1179"/>
                  </a:lnTo>
                  <a:cubicBezTo>
                    <a:pt x="14" y="1182"/>
                    <a:pt x="14" y="1184"/>
                    <a:pt x="13" y="1186"/>
                  </a:cubicBezTo>
                  <a:close/>
                  <a:moveTo>
                    <a:pt x="8" y="1224"/>
                  </a:moveTo>
                  <a:lnTo>
                    <a:pt x="8" y="1224"/>
                  </a:lnTo>
                  <a:lnTo>
                    <a:pt x="8" y="1224"/>
                  </a:lnTo>
                  <a:cubicBezTo>
                    <a:pt x="9" y="1221"/>
                    <a:pt x="9" y="1218"/>
                    <a:pt x="10" y="1214"/>
                  </a:cubicBezTo>
                  <a:lnTo>
                    <a:pt x="10" y="1214"/>
                  </a:lnTo>
                  <a:cubicBezTo>
                    <a:pt x="9" y="1218"/>
                    <a:pt x="9" y="1221"/>
                    <a:pt x="8" y="1224"/>
                  </a:cubicBezTo>
                  <a:close/>
                  <a:moveTo>
                    <a:pt x="5" y="1254"/>
                  </a:moveTo>
                  <a:lnTo>
                    <a:pt x="5" y="1254"/>
                  </a:lnTo>
                  <a:cubicBezTo>
                    <a:pt x="5" y="1252"/>
                    <a:pt x="5" y="1250"/>
                    <a:pt x="6" y="1247"/>
                  </a:cubicBezTo>
                  <a:lnTo>
                    <a:pt x="6" y="1247"/>
                  </a:lnTo>
                  <a:lnTo>
                    <a:pt x="6" y="1247"/>
                  </a:lnTo>
                  <a:cubicBezTo>
                    <a:pt x="5" y="1250"/>
                    <a:pt x="5" y="1252"/>
                    <a:pt x="5" y="1254"/>
                  </a:cubicBezTo>
                  <a:close/>
                  <a:moveTo>
                    <a:pt x="0" y="1329"/>
                  </a:moveTo>
                  <a:lnTo>
                    <a:pt x="0" y="1329"/>
                  </a:lnTo>
                  <a:lnTo>
                    <a:pt x="0" y="1329"/>
                  </a:lnTo>
                  <a:cubicBezTo>
                    <a:pt x="1" y="1326"/>
                    <a:pt x="1" y="1324"/>
                    <a:pt x="1" y="1321"/>
                  </a:cubicBezTo>
                  <a:lnTo>
                    <a:pt x="1" y="1321"/>
                  </a:lnTo>
                  <a:cubicBezTo>
                    <a:pt x="1" y="1324"/>
                    <a:pt x="1" y="1326"/>
                    <a:pt x="0" y="1329"/>
                  </a:cubicBezTo>
                  <a:close/>
                  <a:moveTo>
                    <a:pt x="2524" y="1203"/>
                  </a:moveTo>
                  <a:lnTo>
                    <a:pt x="2524" y="1203"/>
                  </a:lnTo>
                  <a:cubicBezTo>
                    <a:pt x="2524" y="1199"/>
                    <a:pt x="2524" y="1197"/>
                    <a:pt x="2524" y="1193"/>
                  </a:cubicBezTo>
                  <a:lnTo>
                    <a:pt x="2524" y="1193"/>
                  </a:lnTo>
                  <a:cubicBezTo>
                    <a:pt x="2524" y="1190"/>
                    <a:pt x="2524" y="1185"/>
                    <a:pt x="2524" y="1181"/>
                  </a:cubicBezTo>
                  <a:lnTo>
                    <a:pt x="2524" y="1181"/>
                  </a:lnTo>
                  <a:cubicBezTo>
                    <a:pt x="2523" y="1175"/>
                    <a:pt x="2523" y="1169"/>
                    <a:pt x="2523" y="1164"/>
                  </a:cubicBezTo>
                  <a:lnTo>
                    <a:pt x="2523" y="1164"/>
                  </a:lnTo>
                  <a:cubicBezTo>
                    <a:pt x="2523" y="1159"/>
                    <a:pt x="2522" y="1155"/>
                    <a:pt x="2522" y="1152"/>
                  </a:cubicBezTo>
                  <a:lnTo>
                    <a:pt x="2522" y="1152"/>
                  </a:lnTo>
                  <a:cubicBezTo>
                    <a:pt x="2522" y="1145"/>
                    <a:pt x="2521" y="1139"/>
                    <a:pt x="2521" y="1133"/>
                  </a:cubicBezTo>
                  <a:lnTo>
                    <a:pt x="2521" y="1133"/>
                  </a:lnTo>
                  <a:cubicBezTo>
                    <a:pt x="2520" y="1129"/>
                    <a:pt x="2520" y="1125"/>
                    <a:pt x="2520" y="1122"/>
                  </a:cubicBezTo>
                  <a:lnTo>
                    <a:pt x="2520" y="1122"/>
                  </a:lnTo>
                  <a:cubicBezTo>
                    <a:pt x="2520" y="1116"/>
                    <a:pt x="2519" y="1109"/>
                    <a:pt x="2519" y="1102"/>
                  </a:cubicBezTo>
                  <a:lnTo>
                    <a:pt x="2519" y="1102"/>
                  </a:lnTo>
                  <a:cubicBezTo>
                    <a:pt x="2518" y="1100"/>
                    <a:pt x="2518" y="1096"/>
                    <a:pt x="2518" y="1093"/>
                  </a:cubicBezTo>
                  <a:lnTo>
                    <a:pt x="2518" y="1093"/>
                  </a:lnTo>
                  <a:cubicBezTo>
                    <a:pt x="2518" y="1093"/>
                    <a:pt x="2518" y="1093"/>
                    <a:pt x="2517" y="1092"/>
                  </a:cubicBezTo>
                  <a:lnTo>
                    <a:pt x="2517" y="1092"/>
                  </a:lnTo>
                  <a:cubicBezTo>
                    <a:pt x="2517" y="1091"/>
                    <a:pt x="2517" y="1090"/>
                    <a:pt x="2517" y="1089"/>
                  </a:cubicBezTo>
                  <a:lnTo>
                    <a:pt x="2517" y="1089"/>
                  </a:lnTo>
                  <a:cubicBezTo>
                    <a:pt x="2515" y="1073"/>
                    <a:pt x="2513" y="1057"/>
                    <a:pt x="2511" y="1041"/>
                  </a:cubicBezTo>
                  <a:lnTo>
                    <a:pt x="2511" y="1041"/>
                  </a:lnTo>
                  <a:cubicBezTo>
                    <a:pt x="2511" y="1040"/>
                    <a:pt x="2510" y="1038"/>
                    <a:pt x="2510" y="1036"/>
                  </a:cubicBezTo>
                  <a:lnTo>
                    <a:pt x="2510" y="1036"/>
                  </a:lnTo>
                  <a:cubicBezTo>
                    <a:pt x="2508" y="1020"/>
                    <a:pt x="2505" y="1005"/>
                    <a:pt x="2501" y="989"/>
                  </a:cubicBezTo>
                  <a:lnTo>
                    <a:pt x="2501" y="989"/>
                  </a:lnTo>
                  <a:cubicBezTo>
                    <a:pt x="2501" y="987"/>
                    <a:pt x="2501" y="985"/>
                    <a:pt x="2501" y="984"/>
                  </a:cubicBezTo>
                  <a:lnTo>
                    <a:pt x="2501" y="984"/>
                  </a:lnTo>
                  <a:cubicBezTo>
                    <a:pt x="2501" y="983"/>
                    <a:pt x="2501" y="982"/>
                    <a:pt x="2501" y="981"/>
                  </a:cubicBezTo>
                  <a:lnTo>
                    <a:pt x="2501" y="981"/>
                  </a:lnTo>
                  <a:cubicBezTo>
                    <a:pt x="2497" y="966"/>
                    <a:pt x="2494" y="950"/>
                    <a:pt x="2489" y="934"/>
                  </a:cubicBezTo>
                  <a:lnTo>
                    <a:pt x="2489" y="934"/>
                  </a:lnTo>
                  <a:cubicBezTo>
                    <a:pt x="2489" y="931"/>
                    <a:pt x="2488" y="929"/>
                    <a:pt x="2488" y="926"/>
                  </a:cubicBezTo>
                  <a:lnTo>
                    <a:pt x="2488" y="926"/>
                  </a:lnTo>
                  <a:cubicBezTo>
                    <a:pt x="2484" y="910"/>
                    <a:pt x="2480" y="896"/>
                    <a:pt x="2474" y="880"/>
                  </a:cubicBezTo>
                  <a:lnTo>
                    <a:pt x="2474" y="880"/>
                  </a:lnTo>
                  <a:cubicBezTo>
                    <a:pt x="2474" y="879"/>
                    <a:pt x="2474" y="878"/>
                    <a:pt x="2474" y="878"/>
                  </a:cubicBezTo>
                  <a:lnTo>
                    <a:pt x="2474" y="878"/>
                  </a:lnTo>
                  <a:cubicBezTo>
                    <a:pt x="2473" y="874"/>
                    <a:pt x="2472" y="870"/>
                    <a:pt x="2470" y="866"/>
                  </a:cubicBezTo>
                  <a:lnTo>
                    <a:pt x="2470" y="866"/>
                  </a:lnTo>
                  <a:cubicBezTo>
                    <a:pt x="2469" y="862"/>
                    <a:pt x="2467" y="857"/>
                    <a:pt x="2467" y="853"/>
                  </a:cubicBezTo>
                  <a:lnTo>
                    <a:pt x="2467" y="853"/>
                  </a:lnTo>
                  <a:cubicBezTo>
                    <a:pt x="2465" y="848"/>
                    <a:pt x="2463" y="843"/>
                    <a:pt x="2461" y="837"/>
                  </a:cubicBezTo>
                  <a:lnTo>
                    <a:pt x="2461" y="837"/>
                  </a:lnTo>
                  <a:cubicBezTo>
                    <a:pt x="2460" y="834"/>
                    <a:pt x="2459" y="829"/>
                    <a:pt x="2457" y="825"/>
                  </a:cubicBezTo>
                  <a:lnTo>
                    <a:pt x="2457" y="825"/>
                  </a:lnTo>
                  <a:cubicBezTo>
                    <a:pt x="2455" y="820"/>
                    <a:pt x="2453" y="815"/>
                    <a:pt x="2451" y="810"/>
                  </a:cubicBezTo>
                  <a:lnTo>
                    <a:pt x="2451" y="810"/>
                  </a:lnTo>
                  <a:cubicBezTo>
                    <a:pt x="2450" y="806"/>
                    <a:pt x="2448" y="802"/>
                    <a:pt x="2446" y="798"/>
                  </a:cubicBezTo>
                  <a:lnTo>
                    <a:pt x="2446" y="798"/>
                  </a:lnTo>
                  <a:cubicBezTo>
                    <a:pt x="2445" y="792"/>
                    <a:pt x="2443" y="787"/>
                    <a:pt x="2441" y="782"/>
                  </a:cubicBezTo>
                  <a:lnTo>
                    <a:pt x="2441" y="782"/>
                  </a:lnTo>
                  <a:cubicBezTo>
                    <a:pt x="2439" y="778"/>
                    <a:pt x="2438" y="775"/>
                    <a:pt x="2436" y="770"/>
                  </a:cubicBezTo>
                  <a:lnTo>
                    <a:pt x="2436" y="770"/>
                  </a:lnTo>
                  <a:lnTo>
                    <a:pt x="2436" y="769"/>
                  </a:lnTo>
                  <a:lnTo>
                    <a:pt x="2436" y="769"/>
                  </a:lnTo>
                  <a:cubicBezTo>
                    <a:pt x="2434" y="766"/>
                    <a:pt x="2433" y="764"/>
                    <a:pt x="2432" y="760"/>
                  </a:cubicBezTo>
                  <a:lnTo>
                    <a:pt x="2432" y="760"/>
                  </a:lnTo>
                  <a:cubicBezTo>
                    <a:pt x="2429" y="754"/>
                    <a:pt x="2427" y="748"/>
                    <a:pt x="2424" y="743"/>
                  </a:cubicBezTo>
                  <a:lnTo>
                    <a:pt x="2424" y="743"/>
                  </a:lnTo>
                  <a:cubicBezTo>
                    <a:pt x="2422" y="738"/>
                    <a:pt x="2420" y="735"/>
                    <a:pt x="2419" y="730"/>
                  </a:cubicBezTo>
                  <a:lnTo>
                    <a:pt x="2419" y="730"/>
                  </a:lnTo>
                  <a:cubicBezTo>
                    <a:pt x="2416" y="725"/>
                    <a:pt x="2414" y="720"/>
                    <a:pt x="2412" y="715"/>
                  </a:cubicBezTo>
                  <a:lnTo>
                    <a:pt x="2412" y="715"/>
                  </a:lnTo>
                  <a:cubicBezTo>
                    <a:pt x="2409" y="710"/>
                    <a:pt x="2407" y="706"/>
                    <a:pt x="2406" y="702"/>
                  </a:cubicBezTo>
                  <a:lnTo>
                    <a:pt x="2406" y="702"/>
                  </a:lnTo>
                  <a:cubicBezTo>
                    <a:pt x="2403" y="697"/>
                    <a:pt x="2400" y="692"/>
                    <a:pt x="2398" y="687"/>
                  </a:cubicBezTo>
                  <a:lnTo>
                    <a:pt x="2398" y="687"/>
                  </a:lnTo>
                  <a:cubicBezTo>
                    <a:pt x="2396" y="683"/>
                    <a:pt x="2393" y="679"/>
                    <a:pt x="2392" y="675"/>
                  </a:cubicBezTo>
                  <a:lnTo>
                    <a:pt x="2392" y="675"/>
                  </a:lnTo>
                  <a:cubicBezTo>
                    <a:pt x="2389" y="670"/>
                    <a:pt x="2386" y="664"/>
                    <a:pt x="2384" y="660"/>
                  </a:cubicBezTo>
                  <a:lnTo>
                    <a:pt x="2384" y="660"/>
                  </a:lnTo>
                  <a:cubicBezTo>
                    <a:pt x="2383" y="658"/>
                    <a:pt x="2382" y="656"/>
                    <a:pt x="2381" y="656"/>
                  </a:cubicBezTo>
                  <a:lnTo>
                    <a:pt x="2381" y="656"/>
                  </a:lnTo>
                  <a:cubicBezTo>
                    <a:pt x="2381" y="654"/>
                    <a:pt x="2379" y="651"/>
                    <a:pt x="2378" y="649"/>
                  </a:cubicBezTo>
                  <a:lnTo>
                    <a:pt x="2378" y="649"/>
                  </a:lnTo>
                  <a:cubicBezTo>
                    <a:pt x="2374" y="642"/>
                    <a:pt x="2370" y="635"/>
                    <a:pt x="2366" y="628"/>
                  </a:cubicBezTo>
                  <a:lnTo>
                    <a:pt x="2366" y="628"/>
                  </a:lnTo>
                  <a:cubicBezTo>
                    <a:pt x="2364" y="624"/>
                    <a:pt x="2362" y="621"/>
                    <a:pt x="2360" y="618"/>
                  </a:cubicBezTo>
                  <a:lnTo>
                    <a:pt x="2360" y="618"/>
                  </a:lnTo>
                  <a:cubicBezTo>
                    <a:pt x="2355" y="609"/>
                    <a:pt x="2350" y="601"/>
                    <a:pt x="2345" y="593"/>
                  </a:cubicBezTo>
                  <a:lnTo>
                    <a:pt x="2345" y="593"/>
                  </a:lnTo>
                  <a:cubicBezTo>
                    <a:pt x="2344" y="591"/>
                    <a:pt x="2343" y="589"/>
                    <a:pt x="2342" y="588"/>
                  </a:cubicBezTo>
                  <a:lnTo>
                    <a:pt x="2342" y="588"/>
                  </a:lnTo>
                  <a:cubicBezTo>
                    <a:pt x="2336" y="578"/>
                    <a:pt x="2330" y="568"/>
                    <a:pt x="2323" y="559"/>
                  </a:cubicBezTo>
                  <a:lnTo>
                    <a:pt x="2323" y="559"/>
                  </a:lnTo>
                  <a:cubicBezTo>
                    <a:pt x="2321" y="556"/>
                    <a:pt x="2319" y="554"/>
                    <a:pt x="2318" y="550"/>
                  </a:cubicBezTo>
                  <a:lnTo>
                    <a:pt x="2318" y="550"/>
                  </a:lnTo>
                  <a:cubicBezTo>
                    <a:pt x="2312" y="543"/>
                    <a:pt x="2308" y="536"/>
                    <a:pt x="2303" y="529"/>
                  </a:cubicBezTo>
                  <a:lnTo>
                    <a:pt x="2303" y="529"/>
                  </a:lnTo>
                  <a:cubicBezTo>
                    <a:pt x="2302" y="528"/>
                    <a:pt x="2301" y="526"/>
                    <a:pt x="2300" y="525"/>
                  </a:cubicBezTo>
                  <a:lnTo>
                    <a:pt x="2300" y="525"/>
                  </a:lnTo>
                  <a:cubicBezTo>
                    <a:pt x="2299" y="523"/>
                    <a:pt x="2299" y="522"/>
                    <a:pt x="2298" y="522"/>
                  </a:cubicBezTo>
                  <a:lnTo>
                    <a:pt x="2298" y="522"/>
                  </a:lnTo>
                  <a:cubicBezTo>
                    <a:pt x="2287" y="508"/>
                    <a:pt x="2277" y="494"/>
                    <a:pt x="2265" y="480"/>
                  </a:cubicBezTo>
                  <a:lnTo>
                    <a:pt x="2265" y="480"/>
                  </a:lnTo>
                  <a:cubicBezTo>
                    <a:pt x="2265" y="478"/>
                    <a:pt x="2263" y="476"/>
                    <a:pt x="2261" y="475"/>
                  </a:cubicBezTo>
                  <a:lnTo>
                    <a:pt x="2261" y="475"/>
                  </a:lnTo>
                  <a:cubicBezTo>
                    <a:pt x="2251" y="461"/>
                    <a:pt x="2240" y="447"/>
                    <a:pt x="2228" y="434"/>
                  </a:cubicBezTo>
                  <a:lnTo>
                    <a:pt x="2228" y="434"/>
                  </a:lnTo>
                  <a:cubicBezTo>
                    <a:pt x="2226" y="432"/>
                    <a:pt x="2225" y="430"/>
                    <a:pt x="2223" y="429"/>
                  </a:cubicBezTo>
                  <a:lnTo>
                    <a:pt x="2223" y="429"/>
                  </a:lnTo>
                  <a:cubicBezTo>
                    <a:pt x="2212" y="415"/>
                    <a:pt x="2199" y="402"/>
                    <a:pt x="2187" y="390"/>
                  </a:cubicBezTo>
                  <a:lnTo>
                    <a:pt x="2187" y="390"/>
                  </a:lnTo>
                  <a:cubicBezTo>
                    <a:pt x="2185" y="388"/>
                    <a:pt x="2184" y="387"/>
                    <a:pt x="2182" y="385"/>
                  </a:cubicBezTo>
                  <a:lnTo>
                    <a:pt x="2182" y="385"/>
                  </a:lnTo>
                  <a:cubicBezTo>
                    <a:pt x="2170" y="372"/>
                    <a:pt x="2158" y="360"/>
                    <a:pt x="2145" y="348"/>
                  </a:cubicBezTo>
                  <a:lnTo>
                    <a:pt x="2145" y="348"/>
                  </a:lnTo>
                  <a:cubicBezTo>
                    <a:pt x="2144" y="347"/>
                    <a:pt x="2143" y="346"/>
                    <a:pt x="2142" y="345"/>
                  </a:cubicBezTo>
                  <a:lnTo>
                    <a:pt x="2142" y="345"/>
                  </a:lnTo>
                  <a:cubicBezTo>
                    <a:pt x="2141" y="344"/>
                    <a:pt x="2140" y="343"/>
                    <a:pt x="2139" y="342"/>
                  </a:cubicBezTo>
                  <a:lnTo>
                    <a:pt x="2139" y="342"/>
                  </a:lnTo>
                  <a:cubicBezTo>
                    <a:pt x="2129" y="334"/>
                    <a:pt x="2120" y="324"/>
                    <a:pt x="2110" y="315"/>
                  </a:cubicBezTo>
                  <a:lnTo>
                    <a:pt x="2110" y="315"/>
                  </a:lnTo>
                  <a:cubicBezTo>
                    <a:pt x="2108" y="314"/>
                    <a:pt x="2107" y="313"/>
                    <a:pt x="2106" y="313"/>
                  </a:cubicBezTo>
                  <a:lnTo>
                    <a:pt x="2106" y="313"/>
                  </a:lnTo>
                  <a:cubicBezTo>
                    <a:pt x="2097" y="304"/>
                    <a:pt x="2087" y="296"/>
                    <a:pt x="2078" y="289"/>
                  </a:cubicBezTo>
                  <a:lnTo>
                    <a:pt x="2078" y="289"/>
                  </a:lnTo>
                  <a:cubicBezTo>
                    <a:pt x="2076" y="287"/>
                    <a:pt x="2073" y="285"/>
                    <a:pt x="2071" y="283"/>
                  </a:cubicBezTo>
                  <a:lnTo>
                    <a:pt x="2071" y="283"/>
                  </a:lnTo>
                  <a:cubicBezTo>
                    <a:pt x="2060" y="274"/>
                    <a:pt x="2050" y="267"/>
                    <a:pt x="2039" y="258"/>
                  </a:cubicBezTo>
                  <a:lnTo>
                    <a:pt x="2039" y="258"/>
                  </a:lnTo>
                  <a:cubicBezTo>
                    <a:pt x="2038" y="257"/>
                    <a:pt x="2036" y="256"/>
                    <a:pt x="2034" y="254"/>
                  </a:cubicBezTo>
                  <a:lnTo>
                    <a:pt x="2034" y="254"/>
                  </a:lnTo>
                  <a:cubicBezTo>
                    <a:pt x="2025" y="247"/>
                    <a:pt x="2015" y="240"/>
                    <a:pt x="2005" y="233"/>
                  </a:cubicBezTo>
                  <a:lnTo>
                    <a:pt x="2005" y="233"/>
                  </a:lnTo>
                  <a:cubicBezTo>
                    <a:pt x="2003" y="232"/>
                    <a:pt x="2000" y="230"/>
                    <a:pt x="1997" y="228"/>
                  </a:cubicBezTo>
                  <a:lnTo>
                    <a:pt x="1997" y="228"/>
                  </a:lnTo>
                  <a:cubicBezTo>
                    <a:pt x="1987" y="221"/>
                    <a:pt x="1976" y="214"/>
                    <a:pt x="1965" y="207"/>
                  </a:cubicBezTo>
                  <a:lnTo>
                    <a:pt x="1965" y="207"/>
                  </a:lnTo>
                  <a:cubicBezTo>
                    <a:pt x="1963" y="205"/>
                    <a:pt x="1960" y="203"/>
                    <a:pt x="1958" y="202"/>
                  </a:cubicBezTo>
                  <a:lnTo>
                    <a:pt x="1958" y="202"/>
                  </a:lnTo>
                  <a:cubicBezTo>
                    <a:pt x="1949" y="196"/>
                    <a:pt x="1938" y="190"/>
                    <a:pt x="1929" y="184"/>
                  </a:cubicBezTo>
                  <a:lnTo>
                    <a:pt x="1929" y="184"/>
                  </a:lnTo>
                  <a:cubicBezTo>
                    <a:pt x="1926" y="182"/>
                    <a:pt x="1923" y="180"/>
                    <a:pt x="1921" y="179"/>
                  </a:cubicBezTo>
                  <a:lnTo>
                    <a:pt x="1921" y="179"/>
                  </a:lnTo>
                  <a:cubicBezTo>
                    <a:pt x="1909" y="172"/>
                    <a:pt x="1898" y="165"/>
                    <a:pt x="1886" y="160"/>
                  </a:cubicBezTo>
                  <a:lnTo>
                    <a:pt x="1886" y="160"/>
                  </a:lnTo>
                  <a:cubicBezTo>
                    <a:pt x="1884" y="158"/>
                    <a:pt x="1881" y="157"/>
                    <a:pt x="1879" y="155"/>
                  </a:cubicBezTo>
                  <a:lnTo>
                    <a:pt x="1879" y="155"/>
                  </a:lnTo>
                  <a:cubicBezTo>
                    <a:pt x="1869" y="150"/>
                    <a:pt x="1858" y="144"/>
                    <a:pt x="1848" y="139"/>
                  </a:cubicBezTo>
                  <a:lnTo>
                    <a:pt x="1848" y="139"/>
                  </a:lnTo>
                  <a:cubicBezTo>
                    <a:pt x="1846" y="138"/>
                    <a:pt x="1844" y="137"/>
                    <a:pt x="1842" y="136"/>
                  </a:cubicBezTo>
                  <a:lnTo>
                    <a:pt x="1842" y="136"/>
                  </a:lnTo>
                  <a:cubicBezTo>
                    <a:pt x="1842" y="136"/>
                    <a:pt x="1842" y="136"/>
                    <a:pt x="1841" y="135"/>
                  </a:cubicBezTo>
                  <a:lnTo>
                    <a:pt x="1841" y="135"/>
                  </a:lnTo>
                  <a:cubicBezTo>
                    <a:pt x="1825" y="127"/>
                    <a:pt x="1810" y="120"/>
                    <a:pt x="1794" y="113"/>
                  </a:cubicBezTo>
                  <a:lnTo>
                    <a:pt x="1794" y="113"/>
                  </a:lnTo>
                  <a:cubicBezTo>
                    <a:pt x="1791" y="112"/>
                    <a:pt x="1789" y="111"/>
                    <a:pt x="1787" y="110"/>
                  </a:cubicBezTo>
                  <a:lnTo>
                    <a:pt x="1787" y="110"/>
                  </a:lnTo>
                  <a:cubicBezTo>
                    <a:pt x="1771" y="103"/>
                    <a:pt x="1756" y="97"/>
                    <a:pt x="1739" y="90"/>
                  </a:cubicBezTo>
                  <a:lnTo>
                    <a:pt x="1739" y="90"/>
                  </a:lnTo>
                  <a:cubicBezTo>
                    <a:pt x="1737" y="89"/>
                    <a:pt x="1735" y="88"/>
                    <a:pt x="1732" y="87"/>
                  </a:cubicBezTo>
                  <a:lnTo>
                    <a:pt x="1732" y="87"/>
                  </a:lnTo>
                  <a:cubicBezTo>
                    <a:pt x="1717" y="81"/>
                    <a:pt x="1700" y="75"/>
                    <a:pt x="1683" y="70"/>
                  </a:cubicBezTo>
                  <a:lnTo>
                    <a:pt x="1683" y="70"/>
                  </a:lnTo>
                  <a:cubicBezTo>
                    <a:pt x="1682" y="69"/>
                    <a:pt x="1679" y="68"/>
                    <a:pt x="1676" y="67"/>
                  </a:cubicBezTo>
                  <a:lnTo>
                    <a:pt x="1676" y="67"/>
                  </a:lnTo>
                  <a:cubicBezTo>
                    <a:pt x="1660" y="62"/>
                    <a:pt x="1643" y="57"/>
                    <a:pt x="1627" y="52"/>
                  </a:cubicBezTo>
                  <a:lnTo>
                    <a:pt x="1627" y="52"/>
                  </a:lnTo>
                  <a:cubicBezTo>
                    <a:pt x="1626" y="52"/>
                    <a:pt x="1624" y="51"/>
                    <a:pt x="1623" y="51"/>
                  </a:cubicBezTo>
                  <a:lnTo>
                    <a:pt x="1623" y="51"/>
                  </a:lnTo>
                  <a:cubicBezTo>
                    <a:pt x="1621" y="50"/>
                    <a:pt x="1619" y="49"/>
                    <a:pt x="1617" y="49"/>
                  </a:cubicBezTo>
                  <a:lnTo>
                    <a:pt x="1617" y="49"/>
                  </a:lnTo>
                  <a:cubicBezTo>
                    <a:pt x="1608" y="46"/>
                    <a:pt x="1601" y="45"/>
                    <a:pt x="1593" y="42"/>
                  </a:cubicBezTo>
                  <a:lnTo>
                    <a:pt x="1593" y="42"/>
                  </a:lnTo>
                  <a:cubicBezTo>
                    <a:pt x="1590" y="41"/>
                    <a:pt x="1586" y="40"/>
                    <a:pt x="1583" y="39"/>
                  </a:cubicBezTo>
                  <a:lnTo>
                    <a:pt x="1583" y="39"/>
                  </a:lnTo>
                  <a:cubicBezTo>
                    <a:pt x="1570" y="37"/>
                    <a:pt x="1559" y="33"/>
                    <a:pt x="1547" y="31"/>
                  </a:cubicBezTo>
                  <a:lnTo>
                    <a:pt x="1547" y="31"/>
                  </a:lnTo>
                  <a:cubicBezTo>
                    <a:pt x="1547" y="31"/>
                    <a:pt x="1547" y="31"/>
                    <a:pt x="1546" y="31"/>
                  </a:cubicBezTo>
                  <a:lnTo>
                    <a:pt x="1546" y="31"/>
                  </a:lnTo>
                  <a:cubicBezTo>
                    <a:pt x="1534" y="28"/>
                    <a:pt x="1523" y="26"/>
                    <a:pt x="1512" y="24"/>
                  </a:cubicBezTo>
                  <a:lnTo>
                    <a:pt x="1512" y="24"/>
                  </a:lnTo>
                  <a:cubicBezTo>
                    <a:pt x="1509" y="23"/>
                    <a:pt x="1504" y="22"/>
                    <a:pt x="1501" y="22"/>
                  </a:cubicBezTo>
                  <a:lnTo>
                    <a:pt x="1501" y="22"/>
                  </a:lnTo>
                  <a:cubicBezTo>
                    <a:pt x="1493" y="20"/>
                    <a:pt x="1484" y="19"/>
                    <a:pt x="1475" y="18"/>
                  </a:cubicBezTo>
                  <a:lnTo>
                    <a:pt x="1475" y="18"/>
                  </a:lnTo>
                  <a:cubicBezTo>
                    <a:pt x="1474" y="17"/>
                    <a:pt x="1471" y="17"/>
                    <a:pt x="1469" y="16"/>
                  </a:cubicBezTo>
                  <a:lnTo>
                    <a:pt x="1469" y="16"/>
                  </a:lnTo>
                  <a:cubicBezTo>
                    <a:pt x="1467" y="16"/>
                    <a:pt x="1464" y="16"/>
                    <a:pt x="1462" y="15"/>
                  </a:cubicBezTo>
                  <a:lnTo>
                    <a:pt x="1462" y="15"/>
                  </a:lnTo>
                  <a:cubicBezTo>
                    <a:pt x="1456" y="14"/>
                    <a:pt x="1451" y="13"/>
                    <a:pt x="1446" y="12"/>
                  </a:cubicBezTo>
                  <a:lnTo>
                    <a:pt x="1446" y="12"/>
                  </a:lnTo>
                  <a:cubicBezTo>
                    <a:pt x="1441" y="12"/>
                    <a:pt x="1435" y="12"/>
                    <a:pt x="1430" y="11"/>
                  </a:cubicBezTo>
                  <a:lnTo>
                    <a:pt x="1430" y="11"/>
                  </a:lnTo>
                  <a:cubicBezTo>
                    <a:pt x="1425" y="10"/>
                    <a:pt x="1419" y="9"/>
                    <a:pt x="1414" y="9"/>
                  </a:cubicBezTo>
                  <a:lnTo>
                    <a:pt x="1414" y="9"/>
                  </a:lnTo>
                  <a:cubicBezTo>
                    <a:pt x="1408" y="8"/>
                    <a:pt x="1403" y="7"/>
                    <a:pt x="1398" y="7"/>
                  </a:cubicBezTo>
                  <a:lnTo>
                    <a:pt x="1398" y="7"/>
                  </a:lnTo>
                  <a:cubicBezTo>
                    <a:pt x="1393" y="6"/>
                    <a:pt x="1386" y="6"/>
                    <a:pt x="1381" y="6"/>
                  </a:cubicBezTo>
                  <a:lnTo>
                    <a:pt x="1381" y="6"/>
                  </a:lnTo>
                  <a:cubicBezTo>
                    <a:pt x="1376" y="5"/>
                    <a:pt x="1371" y="5"/>
                    <a:pt x="1366" y="4"/>
                  </a:cubicBezTo>
                  <a:lnTo>
                    <a:pt x="1366" y="4"/>
                  </a:lnTo>
                  <a:cubicBezTo>
                    <a:pt x="1361" y="4"/>
                    <a:pt x="1354" y="3"/>
                    <a:pt x="1349" y="3"/>
                  </a:cubicBezTo>
                  <a:lnTo>
                    <a:pt x="1349" y="3"/>
                  </a:lnTo>
                  <a:cubicBezTo>
                    <a:pt x="1346" y="3"/>
                    <a:pt x="1342" y="2"/>
                    <a:pt x="1340" y="2"/>
                  </a:cubicBezTo>
                  <a:lnTo>
                    <a:pt x="1340" y="2"/>
                  </a:lnTo>
                  <a:cubicBezTo>
                    <a:pt x="1338" y="2"/>
                    <a:pt x="1336" y="2"/>
                    <a:pt x="1334" y="2"/>
                  </a:cubicBezTo>
                  <a:lnTo>
                    <a:pt x="1334" y="2"/>
                  </a:lnTo>
                  <a:cubicBezTo>
                    <a:pt x="1326" y="1"/>
                    <a:pt x="1318" y="1"/>
                    <a:pt x="1310" y="1"/>
                  </a:cubicBezTo>
                  <a:lnTo>
                    <a:pt x="1310" y="1"/>
                  </a:lnTo>
                  <a:cubicBezTo>
                    <a:pt x="1306" y="1"/>
                    <a:pt x="1302" y="0"/>
                    <a:pt x="1298" y="0"/>
                  </a:cubicBezTo>
                  <a:lnTo>
                    <a:pt x="1298" y="0"/>
                  </a:lnTo>
                  <a:cubicBezTo>
                    <a:pt x="1287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0"/>
                  </a:cubicBezTo>
                  <a:lnTo>
                    <a:pt x="1222" y="0"/>
                  </a:lnTo>
                  <a:cubicBezTo>
                    <a:pt x="1220" y="0"/>
                    <a:pt x="1219" y="0"/>
                    <a:pt x="1218" y="0"/>
                  </a:cubicBezTo>
                  <a:lnTo>
                    <a:pt x="1218" y="0"/>
                  </a:lnTo>
                  <a:cubicBezTo>
                    <a:pt x="1216" y="1"/>
                    <a:pt x="1214" y="1"/>
                    <a:pt x="1212" y="1"/>
                  </a:cubicBezTo>
                  <a:lnTo>
                    <a:pt x="1212" y="1"/>
                  </a:lnTo>
                  <a:cubicBezTo>
                    <a:pt x="1196" y="2"/>
                    <a:pt x="1179" y="3"/>
                    <a:pt x="1162" y="4"/>
                  </a:cubicBezTo>
                  <a:lnTo>
                    <a:pt x="1162" y="4"/>
                  </a:lnTo>
                  <a:cubicBezTo>
                    <a:pt x="1159" y="4"/>
                    <a:pt x="1158" y="4"/>
                    <a:pt x="1156" y="5"/>
                  </a:cubicBezTo>
                  <a:lnTo>
                    <a:pt x="1156" y="5"/>
                  </a:lnTo>
                  <a:cubicBezTo>
                    <a:pt x="1138" y="6"/>
                    <a:pt x="1122" y="7"/>
                    <a:pt x="1105" y="9"/>
                  </a:cubicBezTo>
                  <a:lnTo>
                    <a:pt x="1105" y="9"/>
                  </a:lnTo>
                  <a:cubicBezTo>
                    <a:pt x="1105" y="10"/>
                    <a:pt x="1104" y="10"/>
                    <a:pt x="1103" y="10"/>
                  </a:cubicBezTo>
                  <a:lnTo>
                    <a:pt x="1103" y="10"/>
                  </a:lnTo>
                  <a:lnTo>
                    <a:pt x="1103" y="10"/>
                  </a:lnTo>
                  <a:lnTo>
                    <a:pt x="1103" y="10"/>
                  </a:lnTo>
                  <a:cubicBezTo>
                    <a:pt x="1085" y="12"/>
                    <a:pt x="1069" y="14"/>
                    <a:pt x="1051" y="17"/>
                  </a:cubicBezTo>
                  <a:lnTo>
                    <a:pt x="1051" y="17"/>
                  </a:lnTo>
                  <a:cubicBezTo>
                    <a:pt x="1050" y="18"/>
                    <a:pt x="1047" y="18"/>
                    <a:pt x="1045" y="18"/>
                  </a:cubicBezTo>
                  <a:lnTo>
                    <a:pt x="1045" y="18"/>
                  </a:lnTo>
                  <a:cubicBezTo>
                    <a:pt x="1028" y="21"/>
                    <a:pt x="1012" y="24"/>
                    <a:pt x="997" y="27"/>
                  </a:cubicBezTo>
                  <a:lnTo>
                    <a:pt x="997" y="27"/>
                  </a:lnTo>
                  <a:cubicBezTo>
                    <a:pt x="995" y="27"/>
                    <a:pt x="994" y="27"/>
                    <a:pt x="993" y="28"/>
                  </a:cubicBezTo>
                  <a:lnTo>
                    <a:pt x="993" y="28"/>
                  </a:lnTo>
                  <a:cubicBezTo>
                    <a:pt x="990" y="28"/>
                    <a:pt x="990" y="28"/>
                    <a:pt x="988" y="29"/>
                  </a:cubicBezTo>
                  <a:lnTo>
                    <a:pt x="988" y="29"/>
                  </a:lnTo>
                  <a:cubicBezTo>
                    <a:pt x="972" y="33"/>
                    <a:pt x="956" y="36"/>
                    <a:pt x="940" y="40"/>
                  </a:cubicBezTo>
                  <a:lnTo>
                    <a:pt x="940" y="40"/>
                  </a:lnTo>
                  <a:cubicBezTo>
                    <a:pt x="937" y="41"/>
                    <a:pt x="935" y="41"/>
                    <a:pt x="932" y="42"/>
                  </a:cubicBezTo>
                  <a:lnTo>
                    <a:pt x="932" y="42"/>
                  </a:lnTo>
                  <a:cubicBezTo>
                    <a:pt x="916" y="46"/>
                    <a:pt x="900" y="51"/>
                    <a:pt x="884" y="56"/>
                  </a:cubicBezTo>
                  <a:lnTo>
                    <a:pt x="884" y="56"/>
                  </a:lnTo>
                  <a:cubicBezTo>
                    <a:pt x="884" y="56"/>
                    <a:pt x="883" y="56"/>
                    <a:pt x="882" y="56"/>
                  </a:cubicBezTo>
                  <a:lnTo>
                    <a:pt x="882" y="56"/>
                  </a:lnTo>
                  <a:cubicBezTo>
                    <a:pt x="877" y="58"/>
                    <a:pt x="873" y="59"/>
                    <a:pt x="869" y="60"/>
                  </a:cubicBezTo>
                  <a:lnTo>
                    <a:pt x="869" y="60"/>
                  </a:lnTo>
                  <a:cubicBezTo>
                    <a:pt x="864" y="62"/>
                    <a:pt x="860" y="63"/>
                    <a:pt x="856" y="65"/>
                  </a:cubicBezTo>
                  <a:lnTo>
                    <a:pt x="856" y="65"/>
                  </a:lnTo>
                  <a:cubicBezTo>
                    <a:pt x="851" y="66"/>
                    <a:pt x="845" y="68"/>
                    <a:pt x="839" y="70"/>
                  </a:cubicBezTo>
                  <a:lnTo>
                    <a:pt x="839" y="70"/>
                  </a:lnTo>
                  <a:cubicBezTo>
                    <a:pt x="835" y="72"/>
                    <a:pt x="831" y="73"/>
                    <a:pt x="827" y="74"/>
                  </a:cubicBezTo>
                  <a:lnTo>
                    <a:pt x="827" y="74"/>
                  </a:lnTo>
                  <a:cubicBezTo>
                    <a:pt x="821" y="76"/>
                    <a:pt x="816" y="79"/>
                    <a:pt x="810" y="80"/>
                  </a:cubicBezTo>
                  <a:lnTo>
                    <a:pt x="810" y="80"/>
                  </a:lnTo>
                  <a:cubicBezTo>
                    <a:pt x="806" y="82"/>
                    <a:pt x="803" y="84"/>
                    <a:pt x="798" y="85"/>
                  </a:cubicBezTo>
                  <a:lnTo>
                    <a:pt x="798" y="85"/>
                  </a:lnTo>
                  <a:cubicBezTo>
                    <a:pt x="793" y="87"/>
                    <a:pt x="787" y="89"/>
                    <a:pt x="782" y="91"/>
                  </a:cubicBezTo>
                  <a:lnTo>
                    <a:pt x="782" y="91"/>
                  </a:lnTo>
                  <a:cubicBezTo>
                    <a:pt x="777" y="93"/>
                    <a:pt x="774" y="94"/>
                    <a:pt x="770" y="96"/>
                  </a:cubicBezTo>
                  <a:lnTo>
                    <a:pt x="770" y="96"/>
                  </a:lnTo>
                  <a:lnTo>
                    <a:pt x="770" y="96"/>
                  </a:lnTo>
                  <a:lnTo>
                    <a:pt x="770" y="96"/>
                  </a:lnTo>
                  <a:cubicBezTo>
                    <a:pt x="767" y="97"/>
                    <a:pt x="765" y="98"/>
                    <a:pt x="763" y="100"/>
                  </a:cubicBezTo>
                  <a:lnTo>
                    <a:pt x="763" y="100"/>
                  </a:lnTo>
                  <a:cubicBezTo>
                    <a:pt x="756" y="102"/>
                    <a:pt x="748" y="105"/>
                    <a:pt x="740" y="109"/>
                  </a:cubicBezTo>
                  <a:lnTo>
                    <a:pt x="740" y="109"/>
                  </a:lnTo>
                  <a:cubicBezTo>
                    <a:pt x="736" y="110"/>
                    <a:pt x="733" y="112"/>
                    <a:pt x="729" y="113"/>
                  </a:cubicBezTo>
                  <a:lnTo>
                    <a:pt x="729" y="113"/>
                  </a:lnTo>
                  <a:cubicBezTo>
                    <a:pt x="724" y="116"/>
                    <a:pt x="717" y="119"/>
                    <a:pt x="710" y="122"/>
                  </a:cubicBezTo>
                  <a:lnTo>
                    <a:pt x="710" y="122"/>
                  </a:lnTo>
                  <a:cubicBezTo>
                    <a:pt x="707" y="124"/>
                    <a:pt x="703" y="126"/>
                    <a:pt x="699" y="128"/>
                  </a:cubicBezTo>
                  <a:lnTo>
                    <a:pt x="699" y="128"/>
                  </a:lnTo>
                  <a:cubicBezTo>
                    <a:pt x="693" y="131"/>
                    <a:pt x="688" y="133"/>
                    <a:pt x="682" y="136"/>
                  </a:cubicBezTo>
                  <a:lnTo>
                    <a:pt x="682" y="136"/>
                  </a:lnTo>
                  <a:cubicBezTo>
                    <a:pt x="677" y="139"/>
                    <a:pt x="674" y="140"/>
                    <a:pt x="669" y="142"/>
                  </a:cubicBezTo>
                  <a:lnTo>
                    <a:pt x="669" y="142"/>
                  </a:lnTo>
                  <a:cubicBezTo>
                    <a:pt x="664" y="146"/>
                    <a:pt x="658" y="148"/>
                    <a:pt x="653" y="151"/>
                  </a:cubicBezTo>
                  <a:lnTo>
                    <a:pt x="653" y="151"/>
                  </a:lnTo>
                  <a:cubicBezTo>
                    <a:pt x="651" y="153"/>
                    <a:pt x="648" y="154"/>
                    <a:pt x="647" y="154"/>
                  </a:cubicBezTo>
                  <a:lnTo>
                    <a:pt x="647" y="154"/>
                  </a:lnTo>
                  <a:cubicBezTo>
                    <a:pt x="645" y="155"/>
                    <a:pt x="643" y="156"/>
                    <a:pt x="642" y="157"/>
                  </a:cubicBezTo>
                  <a:lnTo>
                    <a:pt x="642" y="157"/>
                  </a:lnTo>
                  <a:cubicBezTo>
                    <a:pt x="633" y="162"/>
                    <a:pt x="624" y="167"/>
                    <a:pt x="615" y="172"/>
                  </a:cubicBezTo>
                  <a:lnTo>
                    <a:pt x="615" y="172"/>
                  </a:lnTo>
                  <a:cubicBezTo>
                    <a:pt x="613" y="173"/>
                    <a:pt x="611" y="174"/>
                    <a:pt x="609" y="175"/>
                  </a:cubicBezTo>
                  <a:lnTo>
                    <a:pt x="609" y="175"/>
                  </a:lnTo>
                  <a:cubicBezTo>
                    <a:pt x="599" y="181"/>
                    <a:pt x="588" y="188"/>
                    <a:pt x="578" y="194"/>
                  </a:cubicBezTo>
                  <a:lnTo>
                    <a:pt x="578" y="194"/>
                  </a:lnTo>
                  <a:cubicBezTo>
                    <a:pt x="576" y="196"/>
                    <a:pt x="573" y="198"/>
                    <a:pt x="569" y="200"/>
                  </a:cubicBezTo>
                  <a:lnTo>
                    <a:pt x="569" y="200"/>
                  </a:lnTo>
                  <a:cubicBezTo>
                    <a:pt x="562" y="205"/>
                    <a:pt x="554" y="210"/>
                    <a:pt x="546" y="215"/>
                  </a:cubicBezTo>
                  <a:lnTo>
                    <a:pt x="546" y="215"/>
                  </a:lnTo>
                  <a:cubicBezTo>
                    <a:pt x="543" y="217"/>
                    <a:pt x="540" y="218"/>
                    <a:pt x="537" y="221"/>
                  </a:cubicBezTo>
                  <a:lnTo>
                    <a:pt x="537" y="221"/>
                  </a:lnTo>
                  <a:cubicBezTo>
                    <a:pt x="527" y="228"/>
                    <a:pt x="517" y="235"/>
                    <a:pt x="507" y="242"/>
                  </a:cubicBezTo>
                  <a:lnTo>
                    <a:pt x="507" y="242"/>
                  </a:lnTo>
                  <a:lnTo>
                    <a:pt x="507" y="242"/>
                  </a:lnTo>
                  <a:lnTo>
                    <a:pt x="507" y="242"/>
                  </a:lnTo>
                  <a:cubicBezTo>
                    <a:pt x="507" y="242"/>
                    <a:pt x="506" y="243"/>
                    <a:pt x="505" y="243"/>
                  </a:cubicBezTo>
                  <a:lnTo>
                    <a:pt x="505" y="243"/>
                  </a:lnTo>
                  <a:cubicBezTo>
                    <a:pt x="497" y="249"/>
                    <a:pt x="488" y="255"/>
                    <a:pt x="481" y="262"/>
                  </a:cubicBezTo>
                  <a:lnTo>
                    <a:pt x="481" y="262"/>
                  </a:lnTo>
                  <a:cubicBezTo>
                    <a:pt x="477" y="264"/>
                    <a:pt x="474" y="267"/>
                    <a:pt x="472" y="268"/>
                  </a:cubicBezTo>
                  <a:lnTo>
                    <a:pt x="472" y="268"/>
                  </a:lnTo>
                  <a:cubicBezTo>
                    <a:pt x="466" y="274"/>
                    <a:pt x="460" y="278"/>
                    <a:pt x="454" y="282"/>
                  </a:cubicBezTo>
                  <a:lnTo>
                    <a:pt x="454" y="282"/>
                  </a:lnTo>
                  <a:cubicBezTo>
                    <a:pt x="451" y="285"/>
                    <a:pt x="448" y="288"/>
                    <a:pt x="445" y="290"/>
                  </a:cubicBezTo>
                  <a:lnTo>
                    <a:pt x="445" y="290"/>
                  </a:lnTo>
                  <a:cubicBezTo>
                    <a:pt x="440" y="295"/>
                    <a:pt x="434" y="299"/>
                    <a:pt x="428" y="304"/>
                  </a:cubicBezTo>
                  <a:lnTo>
                    <a:pt x="428" y="304"/>
                  </a:lnTo>
                  <a:cubicBezTo>
                    <a:pt x="426" y="306"/>
                    <a:pt x="422" y="309"/>
                    <a:pt x="419" y="312"/>
                  </a:cubicBezTo>
                  <a:lnTo>
                    <a:pt x="419" y="312"/>
                  </a:lnTo>
                  <a:cubicBezTo>
                    <a:pt x="414" y="317"/>
                    <a:pt x="408" y="321"/>
                    <a:pt x="403" y="327"/>
                  </a:cubicBezTo>
                  <a:lnTo>
                    <a:pt x="403" y="327"/>
                  </a:lnTo>
                  <a:cubicBezTo>
                    <a:pt x="400" y="329"/>
                    <a:pt x="397" y="331"/>
                    <a:pt x="394" y="334"/>
                  </a:cubicBezTo>
                  <a:lnTo>
                    <a:pt x="394" y="334"/>
                  </a:lnTo>
                  <a:cubicBezTo>
                    <a:pt x="388" y="340"/>
                    <a:pt x="382" y="346"/>
                    <a:pt x="375" y="352"/>
                  </a:cubicBezTo>
                  <a:lnTo>
                    <a:pt x="375" y="352"/>
                  </a:lnTo>
                  <a:cubicBezTo>
                    <a:pt x="374" y="354"/>
                    <a:pt x="372" y="355"/>
                    <a:pt x="370" y="356"/>
                  </a:cubicBezTo>
                  <a:lnTo>
                    <a:pt x="370" y="356"/>
                  </a:lnTo>
                  <a:cubicBezTo>
                    <a:pt x="362" y="364"/>
                    <a:pt x="354" y="372"/>
                    <a:pt x="347" y="380"/>
                  </a:cubicBezTo>
                  <a:lnTo>
                    <a:pt x="347" y="380"/>
                  </a:lnTo>
                  <a:cubicBezTo>
                    <a:pt x="345" y="381"/>
                    <a:pt x="343" y="384"/>
                    <a:pt x="340" y="387"/>
                  </a:cubicBezTo>
                  <a:lnTo>
                    <a:pt x="340" y="387"/>
                  </a:lnTo>
                  <a:cubicBezTo>
                    <a:pt x="335" y="392"/>
                    <a:pt x="330" y="397"/>
                    <a:pt x="324" y="403"/>
                  </a:cubicBezTo>
                  <a:lnTo>
                    <a:pt x="324" y="403"/>
                  </a:lnTo>
                  <a:cubicBezTo>
                    <a:pt x="322" y="406"/>
                    <a:pt x="319" y="409"/>
                    <a:pt x="316" y="412"/>
                  </a:cubicBezTo>
                  <a:lnTo>
                    <a:pt x="316" y="412"/>
                  </a:lnTo>
                  <a:cubicBezTo>
                    <a:pt x="312" y="417"/>
                    <a:pt x="307" y="422"/>
                    <a:pt x="302" y="428"/>
                  </a:cubicBezTo>
                  <a:lnTo>
                    <a:pt x="302" y="428"/>
                  </a:lnTo>
                  <a:cubicBezTo>
                    <a:pt x="300" y="431"/>
                    <a:pt x="297" y="434"/>
                    <a:pt x="294" y="437"/>
                  </a:cubicBezTo>
                  <a:lnTo>
                    <a:pt x="294" y="437"/>
                  </a:lnTo>
                  <a:cubicBezTo>
                    <a:pt x="289" y="442"/>
                    <a:pt x="285" y="447"/>
                    <a:pt x="280" y="454"/>
                  </a:cubicBezTo>
                  <a:lnTo>
                    <a:pt x="280" y="454"/>
                  </a:lnTo>
                  <a:cubicBezTo>
                    <a:pt x="278" y="456"/>
                    <a:pt x="275" y="460"/>
                    <a:pt x="273" y="462"/>
                  </a:cubicBezTo>
                  <a:lnTo>
                    <a:pt x="273" y="462"/>
                  </a:lnTo>
                  <a:cubicBezTo>
                    <a:pt x="267" y="468"/>
                    <a:pt x="262" y="475"/>
                    <a:pt x="258" y="482"/>
                  </a:cubicBezTo>
                  <a:lnTo>
                    <a:pt x="258" y="482"/>
                  </a:lnTo>
                  <a:cubicBezTo>
                    <a:pt x="256" y="483"/>
                    <a:pt x="254" y="486"/>
                    <a:pt x="252" y="489"/>
                  </a:cubicBezTo>
                  <a:lnTo>
                    <a:pt x="252" y="489"/>
                  </a:lnTo>
                  <a:cubicBezTo>
                    <a:pt x="246" y="496"/>
                    <a:pt x="239" y="505"/>
                    <a:pt x="233" y="515"/>
                  </a:cubicBezTo>
                  <a:lnTo>
                    <a:pt x="233" y="515"/>
                  </a:lnTo>
                  <a:cubicBezTo>
                    <a:pt x="231" y="516"/>
                    <a:pt x="230" y="518"/>
                    <a:pt x="228" y="520"/>
                  </a:cubicBezTo>
                  <a:lnTo>
                    <a:pt x="228" y="520"/>
                  </a:lnTo>
                  <a:cubicBezTo>
                    <a:pt x="223" y="527"/>
                    <a:pt x="218" y="534"/>
                    <a:pt x="213" y="541"/>
                  </a:cubicBezTo>
                  <a:lnTo>
                    <a:pt x="213" y="541"/>
                  </a:lnTo>
                  <a:cubicBezTo>
                    <a:pt x="211" y="544"/>
                    <a:pt x="209" y="547"/>
                    <a:pt x="206" y="550"/>
                  </a:cubicBezTo>
                  <a:lnTo>
                    <a:pt x="206" y="550"/>
                  </a:lnTo>
                  <a:cubicBezTo>
                    <a:pt x="203" y="556"/>
                    <a:pt x="199" y="563"/>
                    <a:pt x="195" y="568"/>
                  </a:cubicBezTo>
                  <a:lnTo>
                    <a:pt x="195" y="568"/>
                  </a:lnTo>
                  <a:cubicBezTo>
                    <a:pt x="192" y="572"/>
                    <a:pt x="190" y="575"/>
                    <a:pt x="188" y="579"/>
                  </a:cubicBezTo>
                  <a:lnTo>
                    <a:pt x="188" y="579"/>
                  </a:lnTo>
                  <a:cubicBezTo>
                    <a:pt x="185" y="584"/>
                    <a:pt x="180" y="590"/>
                    <a:pt x="177" y="596"/>
                  </a:cubicBezTo>
                  <a:lnTo>
                    <a:pt x="177" y="596"/>
                  </a:lnTo>
                  <a:cubicBezTo>
                    <a:pt x="175" y="600"/>
                    <a:pt x="173" y="603"/>
                    <a:pt x="171" y="607"/>
                  </a:cubicBezTo>
                  <a:lnTo>
                    <a:pt x="171" y="607"/>
                  </a:lnTo>
                  <a:cubicBezTo>
                    <a:pt x="166" y="613"/>
                    <a:pt x="163" y="620"/>
                    <a:pt x="160" y="626"/>
                  </a:cubicBezTo>
                  <a:lnTo>
                    <a:pt x="160" y="626"/>
                  </a:lnTo>
                  <a:cubicBezTo>
                    <a:pt x="158" y="630"/>
                    <a:pt x="156" y="632"/>
                    <a:pt x="154" y="635"/>
                  </a:cubicBezTo>
                  <a:lnTo>
                    <a:pt x="154" y="635"/>
                  </a:lnTo>
                  <a:cubicBezTo>
                    <a:pt x="148" y="645"/>
                    <a:pt x="143" y="655"/>
                    <a:pt x="138" y="664"/>
                  </a:cubicBezTo>
                  <a:lnTo>
                    <a:pt x="138" y="664"/>
                  </a:lnTo>
                  <a:cubicBezTo>
                    <a:pt x="138" y="664"/>
                    <a:pt x="138" y="664"/>
                    <a:pt x="138" y="665"/>
                  </a:cubicBezTo>
                  <a:lnTo>
                    <a:pt x="138" y="665"/>
                  </a:lnTo>
                  <a:cubicBezTo>
                    <a:pt x="132" y="674"/>
                    <a:pt x="128" y="683"/>
                    <a:pt x="123" y="693"/>
                  </a:cubicBezTo>
                  <a:lnTo>
                    <a:pt x="123" y="693"/>
                  </a:lnTo>
                  <a:cubicBezTo>
                    <a:pt x="121" y="697"/>
                    <a:pt x="120" y="700"/>
                    <a:pt x="118" y="702"/>
                  </a:cubicBezTo>
                  <a:lnTo>
                    <a:pt x="118" y="702"/>
                  </a:lnTo>
                  <a:cubicBezTo>
                    <a:pt x="115" y="709"/>
                    <a:pt x="113" y="716"/>
                    <a:pt x="109" y="723"/>
                  </a:cubicBezTo>
                  <a:lnTo>
                    <a:pt x="109" y="723"/>
                  </a:lnTo>
                  <a:cubicBezTo>
                    <a:pt x="107" y="727"/>
                    <a:pt x="106" y="730"/>
                    <a:pt x="104" y="734"/>
                  </a:cubicBezTo>
                  <a:lnTo>
                    <a:pt x="104" y="734"/>
                  </a:lnTo>
                  <a:cubicBezTo>
                    <a:pt x="101" y="741"/>
                    <a:pt x="99" y="747"/>
                    <a:pt x="95" y="754"/>
                  </a:cubicBezTo>
                  <a:lnTo>
                    <a:pt x="95" y="754"/>
                  </a:lnTo>
                  <a:cubicBezTo>
                    <a:pt x="93" y="758"/>
                    <a:pt x="92" y="761"/>
                    <a:pt x="91" y="765"/>
                  </a:cubicBezTo>
                  <a:lnTo>
                    <a:pt x="91" y="765"/>
                  </a:lnTo>
                  <a:cubicBezTo>
                    <a:pt x="88" y="772"/>
                    <a:pt x="85" y="778"/>
                    <a:pt x="82" y="785"/>
                  </a:cubicBezTo>
                  <a:lnTo>
                    <a:pt x="82" y="785"/>
                  </a:lnTo>
                  <a:cubicBezTo>
                    <a:pt x="81" y="789"/>
                    <a:pt x="79" y="792"/>
                    <a:pt x="79" y="796"/>
                  </a:cubicBezTo>
                  <a:lnTo>
                    <a:pt x="79" y="796"/>
                  </a:lnTo>
                  <a:cubicBezTo>
                    <a:pt x="75" y="804"/>
                    <a:pt x="72" y="813"/>
                    <a:pt x="69" y="821"/>
                  </a:cubicBezTo>
                  <a:lnTo>
                    <a:pt x="69" y="821"/>
                  </a:lnTo>
                  <a:cubicBezTo>
                    <a:pt x="68" y="824"/>
                    <a:pt x="67" y="825"/>
                    <a:pt x="66" y="827"/>
                  </a:cubicBezTo>
                  <a:lnTo>
                    <a:pt x="66" y="827"/>
                  </a:lnTo>
                  <a:cubicBezTo>
                    <a:pt x="63" y="837"/>
                    <a:pt x="60" y="848"/>
                    <a:pt x="56" y="858"/>
                  </a:cubicBezTo>
                  <a:lnTo>
                    <a:pt x="56" y="858"/>
                  </a:lnTo>
                  <a:cubicBezTo>
                    <a:pt x="55" y="862"/>
                    <a:pt x="54" y="864"/>
                    <a:pt x="53" y="867"/>
                  </a:cubicBezTo>
                  <a:lnTo>
                    <a:pt x="53" y="867"/>
                  </a:lnTo>
                  <a:cubicBezTo>
                    <a:pt x="51" y="875"/>
                    <a:pt x="49" y="883"/>
                    <a:pt x="46" y="891"/>
                  </a:cubicBezTo>
                  <a:lnTo>
                    <a:pt x="46" y="891"/>
                  </a:lnTo>
                  <a:cubicBezTo>
                    <a:pt x="46" y="894"/>
                    <a:pt x="45" y="899"/>
                    <a:pt x="43" y="902"/>
                  </a:cubicBezTo>
                  <a:lnTo>
                    <a:pt x="43" y="902"/>
                  </a:lnTo>
                  <a:cubicBezTo>
                    <a:pt x="41" y="909"/>
                    <a:pt x="39" y="916"/>
                    <a:pt x="38" y="923"/>
                  </a:cubicBezTo>
                  <a:lnTo>
                    <a:pt x="38" y="923"/>
                  </a:lnTo>
                  <a:cubicBezTo>
                    <a:pt x="37" y="927"/>
                    <a:pt x="36" y="931"/>
                    <a:pt x="34" y="935"/>
                  </a:cubicBezTo>
                  <a:lnTo>
                    <a:pt x="34" y="935"/>
                  </a:lnTo>
                  <a:cubicBezTo>
                    <a:pt x="32" y="942"/>
                    <a:pt x="32" y="949"/>
                    <a:pt x="30" y="956"/>
                  </a:cubicBezTo>
                  <a:lnTo>
                    <a:pt x="30" y="956"/>
                  </a:lnTo>
                  <a:cubicBezTo>
                    <a:pt x="29" y="960"/>
                    <a:pt x="28" y="964"/>
                    <a:pt x="27" y="968"/>
                  </a:cubicBezTo>
                  <a:lnTo>
                    <a:pt x="27" y="968"/>
                  </a:lnTo>
                  <a:cubicBezTo>
                    <a:pt x="25" y="976"/>
                    <a:pt x="24" y="984"/>
                    <a:pt x="22" y="992"/>
                  </a:cubicBezTo>
                  <a:lnTo>
                    <a:pt x="22" y="992"/>
                  </a:lnTo>
                  <a:cubicBezTo>
                    <a:pt x="21" y="995"/>
                    <a:pt x="21" y="998"/>
                    <a:pt x="20" y="1001"/>
                  </a:cubicBezTo>
                  <a:lnTo>
                    <a:pt x="20" y="1001"/>
                  </a:lnTo>
                  <a:cubicBezTo>
                    <a:pt x="18" y="1012"/>
                    <a:pt x="16" y="1023"/>
                    <a:pt x="14" y="1034"/>
                  </a:cubicBezTo>
                  <a:lnTo>
                    <a:pt x="14" y="1034"/>
                  </a:lnTo>
                  <a:cubicBezTo>
                    <a:pt x="14" y="1037"/>
                    <a:pt x="14" y="1038"/>
                    <a:pt x="13" y="1041"/>
                  </a:cubicBezTo>
                  <a:lnTo>
                    <a:pt x="13" y="1041"/>
                  </a:lnTo>
                  <a:cubicBezTo>
                    <a:pt x="12" y="1050"/>
                    <a:pt x="11" y="1059"/>
                    <a:pt x="10" y="1068"/>
                  </a:cubicBezTo>
                  <a:lnTo>
                    <a:pt x="10" y="1068"/>
                  </a:lnTo>
                  <a:cubicBezTo>
                    <a:pt x="9" y="1072"/>
                    <a:pt x="9" y="1076"/>
                    <a:pt x="8" y="1079"/>
                  </a:cubicBezTo>
                  <a:lnTo>
                    <a:pt x="8" y="1079"/>
                  </a:lnTo>
                  <a:cubicBezTo>
                    <a:pt x="7" y="1087"/>
                    <a:pt x="6" y="1094"/>
                    <a:pt x="6" y="1102"/>
                  </a:cubicBezTo>
                  <a:lnTo>
                    <a:pt x="6" y="1102"/>
                  </a:lnTo>
                  <a:cubicBezTo>
                    <a:pt x="5" y="1107"/>
                    <a:pt x="5" y="1111"/>
                    <a:pt x="4" y="1115"/>
                  </a:cubicBezTo>
                  <a:lnTo>
                    <a:pt x="4" y="1115"/>
                  </a:lnTo>
                  <a:cubicBezTo>
                    <a:pt x="4" y="1121"/>
                    <a:pt x="4" y="1129"/>
                    <a:pt x="3" y="1136"/>
                  </a:cubicBezTo>
                  <a:lnTo>
                    <a:pt x="3" y="1136"/>
                  </a:lnTo>
                  <a:cubicBezTo>
                    <a:pt x="3" y="1140"/>
                    <a:pt x="3" y="1145"/>
                    <a:pt x="2" y="1149"/>
                  </a:cubicBezTo>
                  <a:lnTo>
                    <a:pt x="2" y="1149"/>
                  </a:lnTo>
                  <a:cubicBezTo>
                    <a:pt x="2" y="1157"/>
                    <a:pt x="1" y="1164"/>
                    <a:pt x="1" y="1172"/>
                  </a:cubicBezTo>
                  <a:lnTo>
                    <a:pt x="1" y="1172"/>
                  </a:lnTo>
                  <a:cubicBezTo>
                    <a:pt x="1" y="1176"/>
                    <a:pt x="1" y="1179"/>
                    <a:pt x="0" y="1184"/>
                  </a:cubicBezTo>
                  <a:lnTo>
                    <a:pt x="0" y="1184"/>
                  </a:lnTo>
                  <a:cubicBezTo>
                    <a:pt x="0" y="1195"/>
                    <a:pt x="0" y="1206"/>
                    <a:pt x="0" y="1218"/>
                  </a:cubicBezTo>
                  <a:lnTo>
                    <a:pt x="0" y="1364"/>
                  </a:lnTo>
                  <a:lnTo>
                    <a:pt x="0" y="1364"/>
                  </a:lnTo>
                  <a:cubicBezTo>
                    <a:pt x="0" y="2037"/>
                    <a:pt x="565" y="2583"/>
                    <a:pt x="1262" y="2583"/>
                  </a:cubicBezTo>
                  <a:lnTo>
                    <a:pt x="1262" y="2583"/>
                  </a:lnTo>
                  <a:cubicBezTo>
                    <a:pt x="1959" y="2583"/>
                    <a:pt x="2524" y="2037"/>
                    <a:pt x="2524" y="1364"/>
                  </a:cubicBezTo>
                  <a:lnTo>
                    <a:pt x="2524" y="1218"/>
                  </a:lnTo>
                  <a:lnTo>
                    <a:pt x="2524" y="1218"/>
                  </a:lnTo>
                  <a:cubicBezTo>
                    <a:pt x="2524" y="1213"/>
                    <a:pt x="2524" y="1208"/>
                    <a:pt x="2524" y="12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C6C28E70-B8E9-452B-96F8-BC4D0C714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0759" y="5879199"/>
              <a:ext cx="2211937" cy="1196686"/>
            </a:xfrm>
            <a:custGeom>
              <a:avLst/>
              <a:gdLst>
                <a:gd name="T0" fmla="*/ 1430 w 2525"/>
                <a:gd name="T1" fmla="*/ 157 h 1365"/>
                <a:gd name="T2" fmla="*/ 1546 w 2525"/>
                <a:gd name="T3" fmla="*/ 177 h 1365"/>
                <a:gd name="T4" fmla="*/ 1683 w 2525"/>
                <a:gd name="T5" fmla="*/ 216 h 1365"/>
                <a:gd name="T6" fmla="*/ 1848 w 2525"/>
                <a:gd name="T7" fmla="*/ 285 h 1365"/>
                <a:gd name="T8" fmla="*/ 1997 w 2525"/>
                <a:gd name="T9" fmla="*/ 374 h 1365"/>
                <a:gd name="T10" fmla="*/ 2106 w 2525"/>
                <a:gd name="T11" fmla="*/ 458 h 1365"/>
                <a:gd name="T12" fmla="*/ 2228 w 2525"/>
                <a:gd name="T13" fmla="*/ 580 h 1365"/>
                <a:gd name="T14" fmla="*/ 2323 w 2525"/>
                <a:gd name="T15" fmla="*/ 705 h 1365"/>
                <a:gd name="T16" fmla="*/ 2392 w 2525"/>
                <a:gd name="T17" fmla="*/ 821 h 1365"/>
                <a:gd name="T18" fmla="*/ 2432 w 2525"/>
                <a:gd name="T19" fmla="*/ 906 h 1365"/>
                <a:gd name="T20" fmla="*/ 2467 w 2525"/>
                <a:gd name="T21" fmla="*/ 999 h 1365"/>
                <a:gd name="T22" fmla="*/ 2501 w 2525"/>
                <a:gd name="T23" fmla="*/ 1134 h 1365"/>
                <a:gd name="T24" fmla="*/ 2521 w 2525"/>
                <a:gd name="T25" fmla="*/ 1279 h 1365"/>
                <a:gd name="T26" fmla="*/ 2524 w 2525"/>
                <a:gd name="T27" fmla="*/ 1203 h 1365"/>
                <a:gd name="T28" fmla="*/ 2520 w 2525"/>
                <a:gd name="T29" fmla="*/ 1122 h 1365"/>
                <a:gd name="T30" fmla="*/ 2501 w 2525"/>
                <a:gd name="T31" fmla="*/ 989 h 1365"/>
                <a:gd name="T32" fmla="*/ 2474 w 2525"/>
                <a:gd name="T33" fmla="*/ 878 h 1365"/>
                <a:gd name="T34" fmla="*/ 2441 w 2525"/>
                <a:gd name="T35" fmla="*/ 782 h 1365"/>
                <a:gd name="T36" fmla="*/ 2412 w 2525"/>
                <a:gd name="T37" fmla="*/ 715 h 1365"/>
                <a:gd name="T38" fmla="*/ 2366 w 2525"/>
                <a:gd name="T39" fmla="*/ 628 h 1365"/>
                <a:gd name="T40" fmla="*/ 2303 w 2525"/>
                <a:gd name="T41" fmla="*/ 529 h 1365"/>
                <a:gd name="T42" fmla="*/ 2187 w 2525"/>
                <a:gd name="T43" fmla="*/ 390 h 1365"/>
                <a:gd name="T44" fmla="*/ 2106 w 2525"/>
                <a:gd name="T45" fmla="*/ 313 h 1365"/>
                <a:gd name="T46" fmla="*/ 1965 w 2525"/>
                <a:gd name="T47" fmla="*/ 206 h 1365"/>
                <a:gd name="T48" fmla="*/ 1848 w 2525"/>
                <a:gd name="T49" fmla="*/ 139 h 1365"/>
                <a:gd name="T50" fmla="*/ 1683 w 2525"/>
                <a:gd name="T51" fmla="*/ 70 h 1365"/>
                <a:gd name="T52" fmla="*/ 1583 w 2525"/>
                <a:gd name="T53" fmla="*/ 39 h 1365"/>
                <a:gd name="T54" fmla="*/ 1462 w 2525"/>
                <a:gd name="T55" fmla="*/ 15 h 1365"/>
                <a:gd name="T56" fmla="*/ 1366 w 2525"/>
                <a:gd name="T57" fmla="*/ 4 h 1365"/>
                <a:gd name="T58" fmla="*/ 1222 w 2525"/>
                <a:gd name="T59" fmla="*/ 0 h 1365"/>
                <a:gd name="T60" fmla="*/ 1103 w 2525"/>
                <a:gd name="T61" fmla="*/ 10 h 1365"/>
                <a:gd name="T62" fmla="*/ 940 w 2525"/>
                <a:gd name="T63" fmla="*/ 40 h 1365"/>
                <a:gd name="T64" fmla="*/ 839 w 2525"/>
                <a:gd name="T65" fmla="*/ 70 h 1365"/>
                <a:gd name="T66" fmla="*/ 763 w 2525"/>
                <a:gd name="T67" fmla="*/ 100 h 1365"/>
                <a:gd name="T68" fmla="*/ 669 w 2525"/>
                <a:gd name="T69" fmla="*/ 142 h 1365"/>
                <a:gd name="T70" fmla="*/ 569 w 2525"/>
                <a:gd name="T71" fmla="*/ 200 h 1365"/>
                <a:gd name="T72" fmla="*/ 481 w 2525"/>
                <a:gd name="T73" fmla="*/ 262 h 1365"/>
                <a:gd name="T74" fmla="*/ 394 w 2525"/>
                <a:gd name="T75" fmla="*/ 334 h 1365"/>
                <a:gd name="T76" fmla="*/ 316 w 2525"/>
                <a:gd name="T77" fmla="*/ 412 h 1365"/>
                <a:gd name="T78" fmla="*/ 233 w 2525"/>
                <a:gd name="T79" fmla="*/ 515 h 1365"/>
                <a:gd name="T80" fmla="*/ 177 w 2525"/>
                <a:gd name="T81" fmla="*/ 596 h 1365"/>
                <a:gd name="T82" fmla="*/ 118 w 2525"/>
                <a:gd name="T83" fmla="*/ 702 h 1365"/>
                <a:gd name="T84" fmla="*/ 79 w 2525"/>
                <a:gd name="T85" fmla="*/ 796 h 1365"/>
                <a:gd name="T86" fmla="*/ 38 w 2525"/>
                <a:gd name="T87" fmla="*/ 923 h 1365"/>
                <a:gd name="T88" fmla="*/ 14 w 2525"/>
                <a:gd name="T89" fmla="*/ 1034 h 1365"/>
                <a:gd name="T90" fmla="*/ 2 w 2525"/>
                <a:gd name="T91" fmla="*/ 1149 h 1365"/>
                <a:gd name="T92" fmla="*/ 2 w 2525"/>
                <a:gd name="T93" fmla="*/ 1295 h 1365"/>
                <a:gd name="T94" fmla="*/ 13 w 2525"/>
                <a:gd name="T95" fmla="*/ 1186 h 1365"/>
                <a:gd name="T96" fmla="*/ 38 w 2525"/>
                <a:gd name="T97" fmla="*/ 1069 h 1365"/>
                <a:gd name="T98" fmla="*/ 69 w 2525"/>
                <a:gd name="T99" fmla="*/ 967 h 1365"/>
                <a:gd name="T100" fmla="*/ 118 w 2525"/>
                <a:gd name="T101" fmla="*/ 849 h 1365"/>
                <a:gd name="T102" fmla="*/ 171 w 2525"/>
                <a:gd name="T103" fmla="*/ 753 h 1365"/>
                <a:gd name="T104" fmla="*/ 233 w 2525"/>
                <a:gd name="T105" fmla="*/ 660 h 1365"/>
                <a:gd name="T106" fmla="*/ 302 w 2525"/>
                <a:gd name="T107" fmla="*/ 574 h 1365"/>
                <a:gd name="T108" fmla="*/ 394 w 2525"/>
                <a:gd name="T109" fmla="*/ 480 h 1365"/>
                <a:gd name="T110" fmla="*/ 472 w 2525"/>
                <a:gd name="T111" fmla="*/ 415 h 1365"/>
                <a:gd name="T112" fmla="*/ 578 w 2525"/>
                <a:gd name="T113" fmla="*/ 341 h 1365"/>
                <a:gd name="T114" fmla="*/ 682 w 2525"/>
                <a:gd name="T115" fmla="*/ 282 h 1365"/>
                <a:gd name="T116" fmla="*/ 781 w 2525"/>
                <a:gd name="T117" fmla="*/ 238 h 1365"/>
                <a:gd name="T118" fmla="*/ 869 w 2525"/>
                <a:gd name="T119" fmla="*/ 207 h 1365"/>
                <a:gd name="T120" fmla="*/ 1051 w 2525"/>
                <a:gd name="T121" fmla="*/ 163 h 1365"/>
                <a:gd name="T122" fmla="*/ 1222 w 2525"/>
                <a:gd name="T123" fmla="*/ 147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5" h="1365">
                  <a:moveTo>
                    <a:pt x="1333" y="148"/>
                  </a:moveTo>
                  <a:lnTo>
                    <a:pt x="1333" y="148"/>
                  </a:lnTo>
                  <a:cubicBezTo>
                    <a:pt x="1339" y="148"/>
                    <a:pt x="1344" y="148"/>
                    <a:pt x="1349" y="149"/>
                  </a:cubicBezTo>
                  <a:lnTo>
                    <a:pt x="1349" y="149"/>
                  </a:lnTo>
                  <a:cubicBezTo>
                    <a:pt x="1354" y="149"/>
                    <a:pt x="1361" y="150"/>
                    <a:pt x="1366" y="150"/>
                  </a:cubicBezTo>
                  <a:lnTo>
                    <a:pt x="1366" y="150"/>
                  </a:lnTo>
                  <a:cubicBezTo>
                    <a:pt x="1371" y="151"/>
                    <a:pt x="1376" y="151"/>
                    <a:pt x="1381" y="152"/>
                  </a:cubicBezTo>
                  <a:lnTo>
                    <a:pt x="1381" y="152"/>
                  </a:lnTo>
                  <a:cubicBezTo>
                    <a:pt x="1386" y="152"/>
                    <a:pt x="1393" y="153"/>
                    <a:pt x="1398" y="154"/>
                  </a:cubicBezTo>
                  <a:lnTo>
                    <a:pt x="1398" y="154"/>
                  </a:lnTo>
                  <a:cubicBezTo>
                    <a:pt x="1403" y="154"/>
                    <a:pt x="1408" y="154"/>
                    <a:pt x="1414" y="155"/>
                  </a:cubicBezTo>
                  <a:lnTo>
                    <a:pt x="1414" y="155"/>
                  </a:lnTo>
                  <a:cubicBezTo>
                    <a:pt x="1419" y="155"/>
                    <a:pt x="1425" y="156"/>
                    <a:pt x="1430" y="157"/>
                  </a:cubicBezTo>
                  <a:lnTo>
                    <a:pt x="1430" y="157"/>
                  </a:lnTo>
                  <a:cubicBezTo>
                    <a:pt x="1435" y="158"/>
                    <a:pt x="1441" y="158"/>
                    <a:pt x="1446" y="158"/>
                  </a:cubicBezTo>
                  <a:lnTo>
                    <a:pt x="1446" y="158"/>
                  </a:lnTo>
                  <a:cubicBezTo>
                    <a:pt x="1451" y="160"/>
                    <a:pt x="1456" y="161"/>
                    <a:pt x="1462" y="161"/>
                  </a:cubicBezTo>
                  <a:lnTo>
                    <a:pt x="1462" y="161"/>
                  </a:lnTo>
                  <a:cubicBezTo>
                    <a:pt x="1467" y="162"/>
                    <a:pt x="1471" y="163"/>
                    <a:pt x="1475" y="164"/>
                  </a:cubicBezTo>
                  <a:lnTo>
                    <a:pt x="1475" y="164"/>
                  </a:lnTo>
                  <a:cubicBezTo>
                    <a:pt x="1484" y="165"/>
                    <a:pt x="1493" y="166"/>
                    <a:pt x="1501" y="168"/>
                  </a:cubicBezTo>
                  <a:lnTo>
                    <a:pt x="1501" y="168"/>
                  </a:lnTo>
                  <a:cubicBezTo>
                    <a:pt x="1504" y="168"/>
                    <a:pt x="1509" y="169"/>
                    <a:pt x="1512" y="170"/>
                  </a:cubicBezTo>
                  <a:lnTo>
                    <a:pt x="1512" y="170"/>
                  </a:lnTo>
                  <a:cubicBezTo>
                    <a:pt x="1523" y="172"/>
                    <a:pt x="1534" y="174"/>
                    <a:pt x="1546" y="177"/>
                  </a:cubicBezTo>
                  <a:lnTo>
                    <a:pt x="1546" y="177"/>
                  </a:lnTo>
                  <a:cubicBezTo>
                    <a:pt x="1547" y="177"/>
                    <a:pt x="1547" y="177"/>
                    <a:pt x="1547" y="177"/>
                  </a:cubicBezTo>
                  <a:lnTo>
                    <a:pt x="1547" y="177"/>
                  </a:lnTo>
                  <a:cubicBezTo>
                    <a:pt x="1559" y="179"/>
                    <a:pt x="1570" y="183"/>
                    <a:pt x="1581" y="186"/>
                  </a:cubicBezTo>
                  <a:lnTo>
                    <a:pt x="1581" y="186"/>
                  </a:lnTo>
                  <a:cubicBezTo>
                    <a:pt x="1586" y="186"/>
                    <a:pt x="1590" y="187"/>
                    <a:pt x="1593" y="188"/>
                  </a:cubicBezTo>
                  <a:lnTo>
                    <a:pt x="1593" y="188"/>
                  </a:lnTo>
                  <a:cubicBezTo>
                    <a:pt x="1601" y="191"/>
                    <a:pt x="1608" y="193"/>
                    <a:pt x="1617" y="195"/>
                  </a:cubicBezTo>
                  <a:lnTo>
                    <a:pt x="1617" y="195"/>
                  </a:lnTo>
                  <a:cubicBezTo>
                    <a:pt x="1620" y="196"/>
                    <a:pt x="1623" y="197"/>
                    <a:pt x="1627" y="198"/>
                  </a:cubicBezTo>
                  <a:lnTo>
                    <a:pt x="1627" y="198"/>
                  </a:lnTo>
                  <a:cubicBezTo>
                    <a:pt x="1643" y="202"/>
                    <a:pt x="1660" y="207"/>
                    <a:pt x="1676" y="214"/>
                  </a:cubicBezTo>
                  <a:lnTo>
                    <a:pt x="1676" y="214"/>
                  </a:lnTo>
                  <a:cubicBezTo>
                    <a:pt x="1679" y="214"/>
                    <a:pt x="1682" y="215"/>
                    <a:pt x="1683" y="216"/>
                  </a:cubicBezTo>
                  <a:lnTo>
                    <a:pt x="1683" y="216"/>
                  </a:lnTo>
                  <a:cubicBezTo>
                    <a:pt x="1700" y="221"/>
                    <a:pt x="1717" y="228"/>
                    <a:pt x="1732" y="233"/>
                  </a:cubicBezTo>
                  <a:lnTo>
                    <a:pt x="1732" y="233"/>
                  </a:lnTo>
                  <a:cubicBezTo>
                    <a:pt x="1735" y="235"/>
                    <a:pt x="1737" y="235"/>
                    <a:pt x="1739" y="236"/>
                  </a:cubicBezTo>
                  <a:lnTo>
                    <a:pt x="1739" y="236"/>
                  </a:lnTo>
                  <a:cubicBezTo>
                    <a:pt x="1756" y="242"/>
                    <a:pt x="1771" y="249"/>
                    <a:pt x="1787" y="256"/>
                  </a:cubicBezTo>
                  <a:lnTo>
                    <a:pt x="1787" y="256"/>
                  </a:lnTo>
                  <a:cubicBezTo>
                    <a:pt x="1789" y="257"/>
                    <a:pt x="1791" y="258"/>
                    <a:pt x="1794" y="259"/>
                  </a:cubicBezTo>
                  <a:lnTo>
                    <a:pt x="1794" y="259"/>
                  </a:lnTo>
                  <a:cubicBezTo>
                    <a:pt x="1810" y="267"/>
                    <a:pt x="1825" y="274"/>
                    <a:pt x="1841" y="281"/>
                  </a:cubicBezTo>
                  <a:lnTo>
                    <a:pt x="1841" y="281"/>
                  </a:lnTo>
                  <a:cubicBezTo>
                    <a:pt x="1844" y="282"/>
                    <a:pt x="1845" y="284"/>
                    <a:pt x="1848" y="285"/>
                  </a:cubicBezTo>
                  <a:lnTo>
                    <a:pt x="1848" y="285"/>
                  </a:lnTo>
                  <a:cubicBezTo>
                    <a:pt x="1858" y="290"/>
                    <a:pt x="1869" y="295"/>
                    <a:pt x="1879" y="302"/>
                  </a:cubicBezTo>
                  <a:lnTo>
                    <a:pt x="1879" y="302"/>
                  </a:lnTo>
                  <a:cubicBezTo>
                    <a:pt x="1881" y="302"/>
                    <a:pt x="1884" y="304"/>
                    <a:pt x="1886" y="305"/>
                  </a:cubicBezTo>
                  <a:lnTo>
                    <a:pt x="1886" y="305"/>
                  </a:lnTo>
                  <a:cubicBezTo>
                    <a:pt x="1898" y="312"/>
                    <a:pt x="1909" y="319"/>
                    <a:pt x="1921" y="325"/>
                  </a:cubicBezTo>
                  <a:lnTo>
                    <a:pt x="1921" y="325"/>
                  </a:lnTo>
                  <a:cubicBezTo>
                    <a:pt x="1923" y="327"/>
                    <a:pt x="1926" y="328"/>
                    <a:pt x="1929" y="329"/>
                  </a:cubicBezTo>
                  <a:lnTo>
                    <a:pt x="1929" y="329"/>
                  </a:lnTo>
                  <a:cubicBezTo>
                    <a:pt x="1938" y="335"/>
                    <a:pt x="1949" y="341"/>
                    <a:pt x="1958" y="348"/>
                  </a:cubicBezTo>
                  <a:lnTo>
                    <a:pt x="1958" y="348"/>
                  </a:lnTo>
                  <a:cubicBezTo>
                    <a:pt x="1960" y="349"/>
                    <a:pt x="1963" y="351"/>
                    <a:pt x="1965" y="352"/>
                  </a:cubicBezTo>
                  <a:lnTo>
                    <a:pt x="1965" y="352"/>
                  </a:lnTo>
                  <a:cubicBezTo>
                    <a:pt x="1976" y="360"/>
                    <a:pt x="1987" y="366"/>
                    <a:pt x="1997" y="374"/>
                  </a:cubicBezTo>
                  <a:lnTo>
                    <a:pt x="1997" y="374"/>
                  </a:lnTo>
                  <a:cubicBezTo>
                    <a:pt x="2000" y="376"/>
                    <a:pt x="2003" y="378"/>
                    <a:pt x="2005" y="380"/>
                  </a:cubicBezTo>
                  <a:lnTo>
                    <a:pt x="2005" y="380"/>
                  </a:lnTo>
                  <a:cubicBezTo>
                    <a:pt x="2015" y="387"/>
                    <a:pt x="2025" y="394"/>
                    <a:pt x="2034" y="401"/>
                  </a:cubicBezTo>
                  <a:lnTo>
                    <a:pt x="2034" y="401"/>
                  </a:lnTo>
                  <a:cubicBezTo>
                    <a:pt x="2036" y="401"/>
                    <a:pt x="2038" y="403"/>
                    <a:pt x="2039" y="404"/>
                  </a:cubicBezTo>
                  <a:lnTo>
                    <a:pt x="2039" y="404"/>
                  </a:lnTo>
                  <a:cubicBezTo>
                    <a:pt x="2050" y="413"/>
                    <a:pt x="2060" y="421"/>
                    <a:pt x="2071" y="429"/>
                  </a:cubicBezTo>
                  <a:lnTo>
                    <a:pt x="2071" y="429"/>
                  </a:lnTo>
                  <a:cubicBezTo>
                    <a:pt x="2073" y="431"/>
                    <a:pt x="2076" y="433"/>
                    <a:pt x="2078" y="434"/>
                  </a:cubicBezTo>
                  <a:lnTo>
                    <a:pt x="2078" y="434"/>
                  </a:lnTo>
                  <a:cubicBezTo>
                    <a:pt x="2087" y="442"/>
                    <a:pt x="2097" y="450"/>
                    <a:pt x="2106" y="458"/>
                  </a:cubicBezTo>
                  <a:lnTo>
                    <a:pt x="2106" y="458"/>
                  </a:lnTo>
                  <a:cubicBezTo>
                    <a:pt x="2107" y="460"/>
                    <a:pt x="2108" y="461"/>
                    <a:pt x="2110" y="461"/>
                  </a:cubicBezTo>
                  <a:lnTo>
                    <a:pt x="2110" y="461"/>
                  </a:lnTo>
                  <a:cubicBezTo>
                    <a:pt x="2120" y="470"/>
                    <a:pt x="2129" y="479"/>
                    <a:pt x="2139" y="489"/>
                  </a:cubicBezTo>
                  <a:lnTo>
                    <a:pt x="2139" y="489"/>
                  </a:lnTo>
                  <a:cubicBezTo>
                    <a:pt x="2141" y="490"/>
                    <a:pt x="2143" y="492"/>
                    <a:pt x="2145" y="494"/>
                  </a:cubicBezTo>
                  <a:lnTo>
                    <a:pt x="2145" y="494"/>
                  </a:lnTo>
                  <a:cubicBezTo>
                    <a:pt x="2158" y="506"/>
                    <a:pt x="2170" y="518"/>
                    <a:pt x="2182" y="531"/>
                  </a:cubicBezTo>
                  <a:lnTo>
                    <a:pt x="2182" y="531"/>
                  </a:lnTo>
                  <a:cubicBezTo>
                    <a:pt x="2184" y="533"/>
                    <a:pt x="2185" y="535"/>
                    <a:pt x="2187" y="536"/>
                  </a:cubicBezTo>
                  <a:lnTo>
                    <a:pt x="2187" y="536"/>
                  </a:lnTo>
                  <a:cubicBezTo>
                    <a:pt x="2199" y="549"/>
                    <a:pt x="2212" y="561"/>
                    <a:pt x="2223" y="575"/>
                  </a:cubicBezTo>
                  <a:lnTo>
                    <a:pt x="2223" y="575"/>
                  </a:lnTo>
                  <a:cubicBezTo>
                    <a:pt x="2225" y="576"/>
                    <a:pt x="2226" y="578"/>
                    <a:pt x="2228" y="580"/>
                  </a:cubicBezTo>
                  <a:lnTo>
                    <a:pt x="2228" y="580"/>
                  </a:lnTo>
                  <a:cubicBezTo>
                    <a:pt x="2240" y="594"/>
                    <a:pt x="2251" y="607"/>
                    <a:pt x="2261" y="621"/>
                  </a:cubicBezTo>
                  <a:lnTo>
                    <a:pt x="2261" y="621"/>
                  </a:lnTo>
                  <a:cubicBezTo>
                    <a:pt x="2263" y="623"/>
                    <a:pt x="2265" y="624"/>
                    <a:pt x="2265" y="626"/>
                  </a:cubicBezTo>
                  <a:lnTo>
                    <a:pt x="2265" y="626"/>
                  </a:lnTo>
                  <a:cubicBezTo>
                    <a:pt x="2277" y="640"/>
                    <a:pt x="2287" y="654"/>
                    <a:pt x="2298" y="668"/>
                  </a:cubicBezTo>
                  <a:lnTo>
                    <a:pt x="2298" y="668"/>
                  </a:lnTo>
                  <a:cubicBezTo>
                    <a:pt x="2300" y="670"/>
                    <a:pt x="2301" y="673"/>
                    <a:pt x="2303" y="676"/>
                  </a:cubicBezTo>
                  <a:lnTo>
                    <a:pt x="2303" y="676"/>
                  </a:lnTo>
                  <a:cubicBezTo>
                    <a:pt x="2308" y="683"/>
                    <a:pt x="2312" y="690"/>
                    <a:pt x="2318" y="697"/>
                  </a:cubicBezTo>
                  <a:lnTo>
                    <a:pt x="2318" y="697"/>
                  </a:lnTo>
                  <a:cubicBezTo>
                    <a:pt x="2319" y="699"/>
                    <a:pt x="2321" y="702"/>
                    <a:pt x="2323" y="705"/>
                  </a:cubicBezTo>
                  <a:lnTo>
                    <a:pt x="2323" y="705"/>
                  </a:lnTo>
                  <a:cubicBezTo>
                    <a:pt x="2330" y="715"/>
                    <a:pt x="2336" y="724"/>
                    <a:pt x="2342" y="734"/>
                  </a:cubicBezTo>
                  <a:lnTo>
                    <a:pt x="2342" y="734"/>
                  </a:lnTo>
                  <a:cubicBezTo>
                    <a:pt x="2343" y="736"/>
                    <a:pt x="2344" y="737"/>
                    <a:pt x="2345" y="739"/>
                  </a:cubicBezTo>
                  <a:lnTo>
                    <a:pt x="2345" y="739"/>
                  </a:lnTo>
                  <a:cubicBezTo>
                    <a:pt x="2350" y="747"/>
                    <a:pt x="2355" y="755"/>
                    <a:pt x="2360" y="764"/>
                  </a:cubicBezTo>
                  <a:lnTo>
                    <a:pt x="2360" y="764"/>
                  </a:lnTo>
                  <a:cubicBezTo>
                    <a:pt x="2362" y="767"/>
                    <a:pt x="2364" y="770"/>
                    <a:pt x="2366" y="774"/>
                  </a:cubicBezTo>
                  <a:lnTo>
                    <a:pt x="2366" y="774"/>
                  </a:lnTo>
                  <a:cubicBezTo>
                    <a:pt x="2370" y="781"/>
                    <a:pt x="2374" y="788"/>
                    <a:pt x="2378" y="796"/>
                  </a:cubicBezTo>
                  <a:lnTo>
                    <a:pt x="2378" y="796"/>
                  </a:lnTo>
                  <a:cubicBezTo>
                    <a:pt x="2381" y="799"/>
                    <a:pt x="2382" y="803"/>
                    <a:pt x="2384" y="805"/>
                  </a:cubicBezTo>
                  <a:lnTo>
                    <a:pt x="2384" y="805"/>
                  </a:lnTo>
                  <a:cubicBezTo>
                    <a:pt x="2386" y="811"/>
                    <a:pt x="2389" y="816"/>
                    <a:pt x="2392" y="821"/>
                  </a:cubicBezTo>
                  <a:lnTo>
                    <a:pt x="2392" y="821"/>
                  </a:lnTo>
                  <a:cubicBezTo>
                    <a:pt x="2393" y="825"/>
                    <a:pt x="2396" y="829"/>
                    <a:pt x="2398" y="833"/>
                  </a:cubicBezTo>
                  <a:lnTo>
                    <a:pt x="2398" y="833"/>
                  </a:lnTo>
                  <a:cubicBezTo>
                    <a:pt x="2400" y="839"/>
                    <a:pt x="2403" y="843"/>
                    <a:pt x="2406" y="849"/>
                  </a:cubicBezTo>
                  <a:lnTo>
                    <a:pt x="2406" y="849"/>
                  </a:lnTo>
                  <a:cubicBezTo>
                    <a:pt x="2407" y="852"/>
                    <a:pt x="2409" y="857"/>
                    <a:pt x="2412" y="860"/>
                  </a:cubicBezTo>
                  <a:lnTo>
                    <a:pt x="2412" y="860"/>
                  </a:lnTo>
                  <a:cubicBezTo>
                    <a:pt x="2414" y="866"/>
                    <a:pt x="2416" y="871"/>
                    <a:pt x="2419" y="877"/>
                  </a:cubicBezTo>
                  <a:lnTo>
                    <a:pt x="2419" y="877"/>
                  </a:lnTo>
                  <a:cubicBezTo>
                    <a:pt x="2420" y="881"/>
                    <a:pt x="2422" y="885"/>
                    <a:pt x="2424" y="889"/>
                  </a:cubicBezTo>
                  <a:lnTo>
                    <a:pt x="2424" y="889"/>
                  </a:lnTo>
                  <a:cubicBezTo>
                    <a:pt x="2427" y="894"/>
                    <a:pt x="2429" y="900"/>
                    <a:pt x="2432" y="906"/>
                  </a:cubicBezTo>
                  <a:lnTo>
                    <a:pt x="2432" y="906"/>
                  </a:lnTo>
                  <a:cubicBezTo>
                    <a:pt x="2434" y="910"/>
                    <a:pt x="2434" y="913"/>
                    <a:pt x="2436" y="917"/>
                  </a:cubicBezTo>
                  <a:lnTo>
                    <a:pt x="2436" y="917"/>
                  </a:lnTo>
                  <a:cubicBezTo>
                    <a:pt x="2438" y="920"/>
                    <a:pt x="2439" y="924"/>
                    <a:pt x="2441" y="928"/>
                  </a:cubicBezTo>
                  <a:lnTo>
                    <a:pt x="2441" y="928"/>
                  </a:lnTo>
                  <a:cubicBezTo>
                    <a:pt x="2443" y="933"/>
                    <a:pt x="2445" y="938"/>
                    <a:pt x="2446" y="945"/>
                  </a:cubicBezTo>
                  <a:lnTo>
                    <a:pt x="2446" y="945"/>
                  </a:lnTo>
                  <a:cubicBezTo>
                    <a:pt x="2448" y="948"/>
                    <a:pt x="2450" y="952"/>
                    <a:pt x="2451" y="956"/>
                  </a:cubicBezTo>
                  <a:lnTo>
                    <a:pt x="2451" y="956"/>
                  </a:lnTo>
                  <a:cubicBezTo>
                    <a:pt x="2453" y="961"/>
                    <a:pt x="2455" y="966"/>
                    <a:pt x="2457" y="971"/>
                  </a:cubicBezTo>
                  <a:lnTo>
                    <a:pt x="2457" y="971"/>
                  </a:lnTo>
                  <a:cubicBezTo>
                    <a:pt x="2459" y="976"/>
                    <a:pt x="2460" y="980"/>
                    <a:pt x="2461" y="984"/>
                  </a:cubicBezTo>
                  <a:lnTo>
                    <a:pt x="2461" y="984"/>
                  </a:lnTo>
                  <a:cubicBezTo>
                    <a:pt x="2463" y="989"/>
                    <a:pt x="2465" y="994"/>
                    <a:pt x="2467" y="999"/>
                  </a:cubicBezTo>
                  <a:lnTo>
                    <a:pt x="2467" y="999"/>
                  </a:lnTo>
                  <a:cubicBezTo>
                    <a:pt x="2467" y="1004"/>
                    <a:pt x="2469" y="1008"/>
                    <a:pt x="2470" y="1012"/>
                  </a:cubicBezTo>
                  <a:lnTo>
                    <a:pt x="2470" y="1012"/>
                  </a:lnTo>
                  <a:cubicBezTo>
                    <a:pt x="2472" y="1017"/>
                    <a:pt x="2474" y="1022"/>
                    <a:pt x="2474" y="1026"/>
                  </a:cubicBezTo>
                  <a:lnTo>
                    <a:pt x="2474" y="1026"/>
                  </a:lnTo>
                  <a:cubicBezTo>
                    <a:pt x="2480" y="1042"/>
                    <a:pt x="2484" y="1057"/>
                    <a:pt x="2488" y="1072"/>
                  </a:cubicBezTo>
                  <a:lnTo>
                    <a:pt x="2488" y="1072"/>
                  </a:lnTo>
                  <a:cubicBezTo>
                    <a:pt x="2488" y="1075"/>
                    <a:pt x="2489" y="1078"/>
                    <a:pt x="2489" y="1080"/>
                  </a:cubicBezTo>
                  <a:lnTo>
                    <a:pt x="2489" y="1080"/>
                  </a:lnTo>
                  <a:cubicBezTo>
                    <a:pt x="2494" y="1096"/>
                    <a:pt x="2497" y="1112"/>
                    <a:pt x="2501" y="1126"/>
                  </a:cubicBezTo>
                  <a:lnTo>
                    <a:pt x="2501" y="1126"/>
                  </a:lnTo>
                  <a:cubicBezTo>
                    <a:pt x="2501" y="1129"/>
                    <a:pt x="2501" y="1131"/>
                    <a:pt x="2501" y="1134"/>
                  </a:cubicBezTo>
                  <a:lnTo>
                    <a:pt x="2501" y="1134"/>
                  </a:lnTo>
                  <a:cubicBezTo>
                    <a:pt x="2505" y="1150"/>
                    <a:pt x="2508" y="1166"/>
                    <a:pt x="2510" y="1181"/>
                  </a:cubicBezTo>
                  <a:lnTo>
                    <a:pt x="2510" y="1181"/>
                  </a:lnTo>
                  <a:cubicBezTo>
                    <a:pt x="2510" y="1183"/>
                    <a:pt x="2511" y="1185"/>
                    <a:pt x="2511" y="1186"/>
                  </a:cubicBezTo>
                  <a:lnTo>
                    <a:pt x="2511" y="1186"/>
                  </a:lnTo>
                  <a:cubicBezTo>
                    <a:pt x="2513" y="1202"/>
                    <a:pt x="2515" y="1219"/>
                    <a:pt x="2517" y="1234"/>
                  </a:cubicBezTo>
                  <a:lnTo>
                    <a:pt x="2517" y="1234"/>
                  </a:lnTo>
                  <a:cubicBezTo>
                    <a:pt x="2517" y="1236"/>
                    <a:pt x="2517" y="1237"/>
                    <a:pt x="2518" y="1238"/>
                  </a:cubicBezTo>
                  <a:lnTo>
                    <a:pt x="2518" y="1238"/>
                  </a:lnTo>
                  <a:cubicBezTo>
                    <a:pt x="2518" y="1241"/>
                    <a:pt x="2518" y="1244"/>
                    <a:pt x="2519" y="1247"/>
                  </a:cubicBezTo>
                  <a:lnTo>
                    <a:pt x="2519" y="1247"/>
                  </a:lnTo>
                  <a:cubicBezTo>
                    <a:pt x="2519" y="1254"/>
                    <a:pt x="2520" y="1261"/>
                    <a:pt x="2520" y="1267"/>
                  </a:cubicBezTo>
                  <a:lnTo>
                    <a:pt x="2520" y="1267"/>
                  </a:lnTo>
                  <a:cubicBezTo>
                    <a:pt x="2520" y="1272"/>
                    <a:pt x="2520" y="1275"/>
                    <a:pt x="2521" y="1279"/>
                  </a:cubicBezTo>
                  <a:lnTo>
                    <a:pt x="2521" y="1279"/>
                  </a:lnTo>
                  <a:cubicBezTo>
                    <a:pt x="2521" y="1285"/>
                    <a:pt x="2522" y="1291"/>
                    <a:pt x="2522" y="1297"/>
                  </a:cubicBezTo>
                  <a:lnTo>
                    <a:pt x="2522" y="1297"/>
                  </a:lnTo>
                  <a:cubicBezTo>
                    <a:pt x="2522" y="1301"/>
                    <a:pt x="2523" y="1305"/>
                    <a:pt x="2523" y="1310"/>
                  </a:cubicBezTo>
                  <a:lnTo>
                    <a:pt x="2523" y="1310"/>
                  </a:lnTo>
                  <a:cubicBezTo>
                    <a:pt x="2523" y="1315"/>
                    <a:pt x="2523" y="1321"/>
                    <a:pt x="2524" y="1327"/>
                  </a:cubicBezTo>
                  <a:lnTo>
                    <a:pt x="2524" y="1327"/>
                  </a:lnTo>
                  <a:cubicBezTo>
                    <a:pt x="2524" y="1332"/>
                    <a:pt x="2524" y="1335"/>
                    <a:pt x="2524" y="1340"/>
                  </a:cubicBezTo>
                  <a:lnTo>
                    <a:pt x="2524" y="1340"/>
                  </a:lnTo>
                  <a:cubicBezTo>
                    <a:pt x="2524" y="1348"/>
                    <a:pt x="2524" y="1356"/>
                    <a:pt x="2524" y="1364"/>
                  </a:cubicBezTo>
                  <a:lnTo>
                    <a:pt x="2524" y="1218"/>
                  </a:lnTo>
                  <a:lnTo>
                    <a:pt x="2524" y="1218"/>
                  </a:lnTo>
                  <a:cubicBezTo>
                    <a:pt x="2524" y="1213"/>
                    <a:pt x="2524" y="1208"/>
                    <a:pt x="2524" y="1203"/>
                  </a:cubicBezTo>
                  <a:lnTo>
                    <a:pt x="2524" y="1203"/>
                  </a:lnTo>
                  <a:cubicBezTo>
                    <a:pt x="2524" y="1199"/>
                    <a:pt x="2524" y="1197"/>
                    <a:pt x="2524" y="1193"/>
                  </a:cubicBezTo>
                  <a:lnTo>
                    <a:pt x="2524" y="1193"/>
                  </a:lnTo>
                  <a:cubicBezTo>
                    <a:pt x="2524" y="1190"/>
                    <a:pt x="2524" y="1185"/>
                    <a:pt x="2524" y="1181"/>
                  </a:cubicBezTo>
                  <a:lnTo>
                    <a:pt x="2524" y="1181"/>
                  </a:lnTo>
                  <a:cubicBezTo>
                    <a:pt x="2523" y="1175"/>
                    <a:pt x="2523" y="1169"/>
                    <a:pt x="2523" y="1164"/>
                  </a:cubicBezTo>
                  <a:lnTo>
                    <a:pt x="2523" y="1164"/>
                  </a:lnTo>
                  <a:cubicBezTo>
                    <a:pt x="2523" y="1159"/>
                    <a:pt x="2522" y="1155"/>
                    <a:pt x="2522" y="1152"/>
                  </a:cubicBezTo>
                  <a:lnTo>
                    <a:pt x="2522" y="1152"/>
                  </a:lnTo>
                  <a:cubicBezTo>
                    <a:pt x="2522" y="1145"/>
                    <a:pt x="2521" y="1139"/>
                    <a:pt x="2521" y="1133"/>
                  </a:cubicBezTo>
                  <a:lnTo>
                    <a:pt x="2521" y="1133"/>
                  </a:lnTo>
                  <a:cubicBezTo>
                    <a:pt x="2520" y="1129"/>
                    <a:pt x="2520" y="1125"/>
                    <a:pt x="2520" y="1122"/>
                  </a:cubicBezTo>
                  <a:lnTo>
                    <a:pt x="2520" y="1122"/>
                  </a:lnTo>
                  <a:cubicBezTo>
                    <a:pt x="2520" y="1116"/>
                    <a:pt x="2519" y="1109"/>
                    <a:pt x="2519" y="1102"/>
                  </a:cubicBezTo>
                  <a:lnTo>
                    <a:pt x="2519" y="1102"/>
                  </a:lnTo>
                  <a:cubicBezTo>
                    <a:pt x="2518" y="1100"/>
                    <a:pt x="2518" y="1096"/>
                    <a:pt x="2518" y="1093"/>
                  </a:cubicBezTo>
                  <a:lnTo>
                    <a:pt x="2518" y="1093"/>
                  </a:lnTo>
                  <a:cubicBezTo>
                    <a:pt x="2518" y="1093"/>
                    <a:pt x="2518" y="1093"/>
                    <a:pt x="2517" y="1092"/>
                  </a:cubicBezTo>
                  <a:lnTo>
                    <a:pt x="2517" y="1092"/>
                  </a:lnTo>
                  <a:cubicBezTo>
                    <a:pt x="2517" y="1091"/>
                    <a:pt x="2517" y="1090"/>
                    <a:pt x="2517" y="1089"/>
                  </a:cubicBezTo>
                  <a:lnTo>
                    <a:pt x="2517" y="1089"/>
                  </a:lnTo>
                  <a:cubicBezTo>
                    <a:pt x="2515" y="1073"/>
                    <a:pt x="2513" y="1057"/>
                    <a:pt x="2511" y="1041"/>
                  </a:cubicBezTo>
                  <a:lnTo>
                    <a:pt x="2511" y="1041"/>
                  </a:lnTo>
                  <a:cubicBezTo>
                    <a:pt x="2511" y="1040"/>
                    <a:pt x="2510" y="1038"/>
                    <a:pt x="2510" y="1036"/>
                  </a:cubicBezTo>
                  <a:lnTo>
                    <a:pt x="2510" y="1036"/>
                  </a:lnTo>
                  <a:cubicBezTo>
                    <a:pt x="2508" y="1020"/>
                    <a:pt x="2505" y="1005"/>
                    <a:pt x="2501" y="989"/>
                  </a:cubicBezTo>
                  <a:lnTo>
                    <a:pt x="2501" y="989"/>
                  </a:lnTo>
                  <a:cubicBezTo>
                    <a:pt x="2501" y="987"/>
                    <a:pt x="2501" y="985"/>
                    <a:pt x="2501" y="984"/>
                  </a:cubicBezTo>
                  <a:lnTo>
                    <a:pt x="2501" y="984"/>
                  </a:lnTo>
                  <a:cubicBezTo>
                    <a:pt x="2501" y="983"/>
                    <a:pt x="2501" y="982"/>
                    <a:pt x="2501" y="981"/>
                  </a:cubicBezTo>
                  <a:lnTo>
                    <a:pt x="2501" y="981"/>
                  </a:lnTo>
                  <a:cubicBezTo>
                    <a:pt x="2497" y="966"/>
                    <a:pt x="2494" y="950"/>
                    <a:pt x="2489" y="934"/>
                  </a:cubicBezTo>
                  <a:lnTo>
                    <a:pt x="2489" y="934"/>
                  </a:lnTo>
                  <a:cubicBezTo>
                    <a:pt x="2489" y="931"/>
                    <a:pt x="2488" y="929"/>
                    <a:pt x="2488" y="926"/>
                  </a:cubicBezTo>
                  <a:lnTo>
                    <a:pt x="2488" y="926"/>
                  </a:lnTo>
                  <a:cubicBezTo>
                    <a:pt x="2484" y="910"/>
                    <a:pt x="2480" y="896"/>
                    <a:pt x="2474" y="880"/>
                  </a:cubicBezTo>
                  <a:lnTo>
                    <a:pt x="2474" y="880"/>
                  </a:lnTo>
                  <a:cubicBezTo>
                    <a:pt x="2474" y="879"/>
                    <a:pt x="2474" y="878"/>
                    <a:pt x="2474" y="878"/>
                  </a:cubicBezTo>
                  <a:lnTo>
                    <a:pt x="2474" y="878"/>
                  </a:lnTo>
                  <a:cubicBezTo>
                    <a:pt x="2473" y="874"/>
                    <a:pt x="2472" y="870"/>
                    <a:pt x="2470" y="866"/>
                  </a:cubicBezTo>
                  <a:lnTo>
                    <a:pt x="2470" y="866"/>
                  </a:lnTo>
                  <a:cubicBezTo>
                    <a:pt x="2469" y="862"/>
                    <a:pt x="2467" y="857"/>
                    <a:pt x="2467" y="853"/>
                  </a:cubicBezTo>
                  <a:lnTo>
                    <a:pt x="2467" y="853"/>
                  </a:lnTo>
                  <a:cubicBezTo>
                    <a:pt x="2465" y="848"/>
                    <a:pt x="2463" y="843"/>
                    <a:pt x="2461" y="837"/>
                  </a:cubicBezTo>
                  <a:lnTo>
                    <a:pt x="2461" y="837"/>
                  </a:lnTo>
                  <a:cubicBezTo>
                    <a:pt x="2460" y="834"/>
                    <a:pt x="2459" y="829"/>
                    <a:pt x="2457" y="825"/>
                  </a:cubicBezTo>
                  <a:lnTo>
                    <a:pt x="2457" y="825"/>
                  </a:lnTo>
                  <a:cubicBezTo>
                    <a:pt x="2455" y="820"/>
                    <a:pt x="2453" y="815"/>
                    <a:pt x="2451" y="810"/>
                  </a:cubicBezTo>
                  <a:lnTo>
                    <a:pt x="2451" y="810"/>
                  </a:lnTo>
                  <a:cubicBezTo>
                    <a:pt x="2450" y="806"/>
                    <a:pt x="2448" y="802"/>
                    <a:pt x="2446" y="798"/>
                  </a:cubicBezTo>
                  <a:lnTo>
                    <a:pt x="2446" y="798"/>
                  </a:lnTo>
                  <a:cubicBezTo>
                    <a:pt x="2445" y="792"/>
                    <a:pt x="2443" y="787"/>
                    <a:pt x="2441" y="782"/>
                  </a:cubicBezTo>
                  <a:lnTo>
                    <a:pt x="2441" y="782"/>
                  </a:lnTo>
                  <a:cubicBezTo>
                    <a:pt x="2439" y="778"/>
                    <a:pt x="2438" y="775"/>
                    <a:pt x="2436" y="770"/>
                  </a:cubicBezTo>
                  <a:lnTo>
                    <a:pt x="2436" y="770"/>
                  </a:lnTo>
                  <a:lnTo>
                    <a:pt x="2436" y="769"/>
                  </a:lnTo>
                  <a:lnTo>
                    <a:pt x="2436" y="769"/>
                  </a:lnTo>
                  <a:cubicBezTo>
                    <a:pt x="2434" y="766"/>
                    <a:pt x="2433" y="764"/>
                    <a:pt x="2432" y="760"/>
                  </a:cubicBezTo>
                  <a:lnTo>
                    <a:pt x="2432" y="760"/>
                  </a:lnTo>
                  <a:cubicBezTo>
                    <a:pt x="2429" y="754"/>
                    <a:pt x="2427" y="748"/>
                    <a:pt x="2424" y="743"/>
                  </a:cubicBezTo>
                  <a:lnTo>
                    <a:pt x="2424" y="743"/>
                  </a:lnTo>
                  <a:cubicBezTo>
                    <a:pt x="2422" y="738"/>
                    <a:pt x="2420" y="735"/>
                    <a:pt x="2419" y="730"/>
                  </a:cubicBezTo>
                  <a:lnTo>
                    <a:pt x="2419" y="730"/>
                  </a:lnTo>
                  <a:cubicBezTo>
                    <a:pt x="2416" y="725"/>
                    <a:pt x="2414" y="720"/>
                    <a:pt x="2412" y="715"/>
                  </a:cubicBezTo>
                  <a:lnTo>
                    <a:pt x="2412" y="715"/>
                  </a:lnTo>
                  <a:cubicBezTo>
                    <a:pt x="2409" y="710"/>
                    <a:pt x="2407" y="706"/>
                    <a:pt x="2406" y="702"/>
                  </a:cubicBezTo>
                  <a:lnTo>
                    <a:pt x="2406" y="702"/>
                  </a:lnTo>
                  <a:cubicBezTo>
                    <a:pt x="2403" y="697"/>
                    <a:pt x="2400" y="692"/>
                    <a:pt x="2398" y="687"/>
                  </a:cubicBezTo>
                  <a:lnTo>
                    <a:pt x="2398" y="687"/>
                  </a:lnTo>
                  <a:cubicBezTo>
                    <a:pt x="2396" y="683"/>
                    <a:pt x="2393" y="679"/>
                    <a:pt x="2392" y="675"/>
                  </a:cubicBezTo>
                  <a:lnTo>
                    <a:pt x="2392" y="675"/>
                  </a:lnTo>
                  <a:cubicBezTo>
                    <a:pt x="2389" y="670"/>
                    <a:pt x="2386" y="664"/>
                    <a:pt x="2384" y="660"/>
                  </a:cubicBezTo>
                  <a:lnTo>
                    <a:pt x="2384" y="660"/>
                  </a:lnTo>
                  <a:cubicBezTo>
                    <a:pt x="2383" y="658"/>
                    <a:pt x="2382" y="656"/>
                    <a:pt x="2381" y="656"/>
                  </a:cubicBezTo>
                  <a:lnTo>
                    <a:pt x="2381" y="656"/>
                  </a:lnTo>
                  <a:cubicBezTo>
                    <a:pt x="2381" y="654"/>
                    <a:pt x="2379" y="651"/>
                    <a:pt x="2378" y="649"/>
                  </a:cubicBezTo>
                  <a:lnTo>
                    <a:pt x="2378" y="649"/>
                  </a:lnTo>
                  <a:cubicBezTo>
                    <a:pt x="2374" y="642"/>
                    <a:pt x="2370" y="635"/>
                    <a:pt x="2366" y="628"/>
                  </a:cubicBezTo>
                  <a:lnTo>
                    <a:pt x="2366" y="628"/>
                  </a:lnTo>
                  <a:cubicBezTo>
                    <a:pt x="2364" y="624"/>
                    <a:pt x="2362" y="621"/>
                    <a:pt x="2360" y="618"/>
                  </a:cubicBezTo>
                  <a:lnTo>
                    <a:pt x="2360" y="618"/>
                  </a:lnTo>
                  <a:cubicBezTo>
                    <a:pt x="2355" y="609"/>
                    <a:pt x="2350" y="601"/>
                    <a:pt x="2345" y="593"/>
                  </a:cubicBezTo>
                  <a:lnTo>
                    <a:pt x="2345" y="593"/>
                  </a:lnTo>
                  <a:cubicBezTo>
                    <a:pt x="2344" y="591"/>
                    <a:pt x="2343" y="589"/>
                    <a:pt x="2342" y="588"/>
                  </a:cubicBezTo>
                  <a:lnTo>
                    <a:pt x="2342" y="588"/>
                  </a:lnTo>
                  <a:cubicBezTo>
                    <a:pt x="2336" y="578"/>
                    <a:pt x="2330" y="568"/>
                    <a:pt x="2323" y="559"/>
                  </a:cubicBezTo>
                  <a:lnTo>
                    <a:pt x="2323" y="559"/>
                  </a:lnTo>
                  <a:cubicBezTo>
                    <a:pt x="2321" y="556"/>
                    <a:pt x="2319" y="554"/>
                    <a:pt x="2318" y="550"/>
                  </a:cubicBezTo>
                  <a:lnTo>
                    <a:pt x="2318" y="550"/>
                  </a:lnTo>
                  <a:cubicBezTo>
                    <a:pt x="2312" y="543"/>
                    <a:pt x="2308" y="536"/>
                    <a:pt x="2303" y="529"/>
                  </a:cubicBezTo>
                  <a:lnTo>
                    <a:pt x="2303" y="529"/>
                  </a:lnTo>
                  <a:cubicBezTo>
                    <a:pt x="2302" y="528"/>
                    <a:pt x="2301" y="526"/>
                    <a:pt x="2300" y="525"/>
                  </a:cubicBezTo>
                  <a:lnTo>
                    <a:pt x="2300" y="525"/>
                  </a:lnTo>
                  <a:cubicBezTo>
                    <a:pt x="2299" y="523"/>
                    <a:pt x="2299" y="522"/>
                    <a:pt x="2298" y="522"/>
                  </a:cubicBezTo>
                  <a:lnTo>
                    <a:pt x="2298" y="522"/>
                  </a:lnTo>
                  <a:cubicBezTo>
                    <a:pt x="2287" y="508"/>
                    <a:pt x="2277" y="494"/>
                    <a:pt x="2265" y="480"/>
                  </a:cubicBezTo>
                  <a:lnTo>
                    <a:pt x="2265" y="480"/>
                  </a:lnTo>
                  <a:cubicBezTo>
                    <a:pt x="2265" y="478"/>
                    <a:pt x="2263" y="476"/>
                    <a:pt x="2261" y="475"/>
                  </a:cubicBezTo>
                  <a:lnTo>
                    <a:pt x="2261" y="475"/>
                  </a:lnTo>
                  <a:cubicBezTo>
                    <a:pt x="2251" y="461"/>
                    <a:pt x="2240" y="447"/>
                    <a:pt x="2228" y="434"/>
                  </a:cubicBezTo>
                  <a:lnTo>
                    <a:pt x="2228" y="434"/>
                  </a:lnTo>
                  <a:cubicBezTo>
                    <a:pt x="2226" y="432"/>
                    <a:pt x="2225" y="430"/>
                    <a:pt x="2223" y="429"/>
                  </a:cubicBezTo>
                  <a:lnTo>
                    <a:pt x="2223" y="429"/>
                  </a:lnTo>
                  <a:cubicBezTo>
                    <a:pt x="2212" y="415"/>
                    <a:pt x="2199" y="402"/>
                    <a:pt x="2187" y="390"/>
                  </a:cubicBezTo>
                  <a:lnTo>
                    <a:pt x="2187" y="390"/>
                  </a:lnTo>
                  <a:cubicBezTo>
                    <a:pt x="2185" y="388"/>
                    <a:pt x="2184" y="387"/>
                    <a:pt x="2182" y="385"/>
                  </a:cubicBezTo>
                  <a:lnTo>
                    <a:pt x="2182" y="385"/>
                  </a:lnTo>
                  <a:cubicBezTo>
                    <a:pt x="2170" y="372"/>
                    <a:pt x="2158" y="360"/>
                    <a:pt x="2145" y="348"/>
                  </a:cubicBezTo>
                  <a:lnTo>
                    <a:pt x="2145" y="348"/>
                  </a:lnTo>
                  <a:cubicBezTo>
                    <a:pt x="2144" y="347"/>
                    <a:pt x="2143" y="346"/>
                    <a:pt x="2142" y="345"/>
                  </a:cubicBezTo>
                  <a:lnTo>
                    <a:pt x="2142" y="345"/>
                  </a:lnTo>
                  <a:cubicBezTo>
                    <a:pt x="2141" y="344"/>
                    <a:pt x="2140" y="343"/>
                    <a:pt x="2139" y="342"/>
                  </a:cubicBezTo>
                  <a:lnTo>
                    <a:pt x="2139" y="342"/>
                  </a:lnTo>
                  <a:cubicBezTo>
                    <a:pt x="2129" y="334"/>
                    <a:pt x="2120" y="324"/>
                    <a:pt x="2110" y="315"/>
                  </a:cubicBezTo>
                  <a:lnTo>
                    <a:pt x="2110" y="315"/>
                  </a:lnTo>
                  <a:cubicBezTo>
                    <a:pt x="2108" y="314"/>
                    <a:pt x="2107" y="313"/>
                    <a:pt x="2106" y="313"/>
                  </a:cubicBezTo>
                  <a:lnTo>
                    <a:pt x="2106" y="313"/>
                  </a:lnTo>
                  <a:cubicBezTo>
                    <a:pt x="2097" y="304"/>
                    <a:pt x="2087" y="296"/>
                    <a:pt x="2078" y="289"/>
                  </a:cubicBezTo>
                  <a:lnTo>
                    <a:pt x="2078" y="289"/>
                  </a:lnTo>
                  <a:cubicBezTo>
                    <a:pt x="2076" y="287"/>
                    <a:pt x="2073" y="285"/>
                    <a:pt x="2071" y="283"/>
                  </a:cubicBezTo>
                  <a:lnTo>
                    <a:pt x="2071" y="283"/>
                  </a:lnTo>
                  <a:cubicBezTo>
                    <a:pt x="2060" y="274"/>
                    <a:pt x="2050" y="267"/>
                    <a:pt x="2039" y="258"/>
                  </a:cubicBezTo>
                  <a:lnTo>
                    <a:pt x="2039" y="258"/>
                  </a:lnTo>
                  <a:cubicBezTo>
                    <a:pt x="2038" y="257"/>
                    <a:pt x="2036" y="256"/>
                    <a:pt x="2034" y="254"/>
                  </a:cubicBezTo>
                  <a:lnTo>
                    <a:pt x="2034" y="254"/>
                  </a:lnTo>
                  <a:cubicBezTo>
                    <a:pt x="2025" y="247"/>
                    <a:pt x="2015" y="240"/>
                    <a:pt x="2005" y="233"/>
                  </a:cubicBezTo>
                  <a:lnTo>
                    <a:pt x="2005" y="233"/>
                  </a:lnTo>
                  <a:cubicBezTo>
                    <a:pt x="2003" y="232"/>
                    <a:pt x="2000" y="230"/>
                    <a:pt x="1997" y="228"/>
                  </a:cubicBezTo>
                  <a:lnTo>
                    <a:pt x="1997" y="228"/>
                  </a:lnTo>
                  <a:cubicBezTo>
                    <a:pt x="1987" y="221"/>
                    <a:pt x="1976" y="214"/>
                    <a:pt x="1965" y="206"/>
                  </a:cubicBezTo>
                  <a:lnTo>
                    <a:pt x="1965" y="206"/>
                  </a:lnTo>
                  <a:cubicBezTo>
                    <a:pt x="1963" y="205"/>
                    <a:pt x="1960" y="203"/>
                    <a:pt x="1958" y="202"/>
                  </a:cubicBezTo>
                  <a:lnTo>
                    <a:pt x="1958" y="202"/>
                  </a:lnTo>
                  <a:cubicBezTo>
                    <a:pt x="1949" y="196"/>
                    <a:pt x="1938" y="190"/>
                    <a:pt x="1929" y="184"/>
                  </a:cubicBezTo>
                  <a:lnTo>
                    <a:pt x="1929" y="184"/>
                  </a:lnTo>
                  <a:cubicBezTo>
                    <a:pt x="1926" y="182"/>
                    <a:pt x="1923" y="180"/>
                    <a:pt x="1921" y="179"/>
                  </a:cubicBezTo>
                  <a:lnTo>
                    <a:pt x="1921" y="179"/>
                  </a:lnTo>
                  <a:cubicBezTo>
                    <a:pt x="1909" y="172"/>
                    <a:pt x="1898" y="165"/>
                    <a:pt x="1886" y="160"/>
                  </a:cubicBezTo>
                  <a:lnTo>
                    <a:pt x="1886" y="160"/>
                  </a:lnTo>
                  <a:cubicBezTo>
                    <a:pt x="1884" y="158"/>
                    <a:pt x="1881" y="157"/>
                    <a:pt x="1879" y="155"/>
                  </a:cubicBezTo>
                  <a:lnTo>
                    <a:pt x="1879" y="155"/>
                  </a:lnTo>
                  <a:cubicBezTo>
                    <a:pt x="1869" y="150"/>
                    <a:pt x="1858" y="144"/>
                    <a:pt x="1848" y="139"/>
                  </a:cubicBezTo>
                  <a:lnTo>
                    <a:pt x="1848" y="139"/>
                  </a:lnTo>
                  <a:cubicBezTo>
                    <a:pt x="1846" y="138"/>
                    <a:pt x="1844" y="137"/>
                    <a:pt x="1842" y="136"/>
                  </a:cubicBezTo>
                  <a:lnTo>
                    <a:pt x="1842" y="136"/>
                  </a:lnTo>
                  <a:cubicBezTo>
                    <a:pt x="1842" y="136"/>
                    <a:pt x="1842" y="136"/>
                    <a:pt x="1841" y="135"/>
                  </a:cubicBezTo>
                  <a:lnTo>
                    <a:pt x="1841" y="135"/>
                  </a:lnTo>
                  <a:cubicBezTo>
                    <a:pt x="1825" y="127"/>
                    <a:pt x="1810" y="120"/>
                    <a:pt x="1794" y="113"/>
                  </a:cubicBezTo>
                  <a:lnTo>
                    <a:pt x="1794" y="113"/>
                  </a:lnTo>
                  <a:cubicBezTo>
                    <a:pt x="1791" y="112"/>
                    <a:pt x="1789" y="111"/>
                    <a:pt x="1787" y="110"/>
                  </a:cubicBezTo>
                  <a:lnTo>
                    <a:pt x="1787" y="110"/>
                  </a:lnTo>
                  <a:cubicBezTo>
                    <a:pt x="1771" y="103"/>
                    <a:pt x="1756" y="97"/>
                    <a:pt x="1739" y="90"/>
                  </a:cubicBezTo>
                  <a:lnTo>
                    <a:pt x="1739" y="90"/>
                  </a:lnTo>
                  <a:cubicBezTo>
                    <a:pt x="1737" y="89"/>
                    <a:pt x="1735" y="88"/>
                    <a:pt x="1732" y="87"/>
                  </a:cubicBezTo>
                  <a:lnTo>
                    <a:pt x="1732" y="87"/>
                  </a:lnTo>
                  <a:cubicBezTo>
                    <a:pt x="1717" y="81"/>
                    <a:pt x="1700" y="75"/>
                    <a:pt x="1683" y="70"/>
                  </a:cubicBezTo>
                  <a:lnTo>
                    <a:pt x="1683" y="70"/>
                  </a:lnTo>
                  <a:cubicBezTo>
                    <a:pt x="1682" y="69"/>
                    <a:pt x="1679" y="68"/>
                    <a:pt x="1676" y="67"/>
                  </a:cubicBezTo>
                  <a:lnTo>
                    <a:pt x="1676" y="67"/>
                  </a:lnTo>
                  <a:cubicBezTo>
                    <a:pt x="1660" y="62"/>
                    <a:pt x="1643" y="57"/>
                    <a:pt x="1627" y="52"/>
                  </a:cubicBezTo>
                  <a:lnTo>
                    <a:pt x="1627" y="52"/>
                  </a:lnTo>
                  <a:cubicBezTo>
                    <a:pt x="1626" y="52"/>
                    <a:pt x="1624" y="51"/>
                    <a:pt x="1623" y="51"/>
                  </a:cubicBezTo>
                  <a:lnTo>
                    <a:pt x="1623" y="51"/>
                  </a:lnTo>
                  <a:cubicBezTo>
                    <a:pt x="1621" y="50"/>
                    <a:pt x="1619" y="49"/>
                    <a:pt x="1617" y="49"/>
                  </a:cubicBezTo>
                  <a:lnTo>
                    <a:pt x="1617" y="49"/>
                  </a:lnTo>
                  <a:cubicBezTo>
                    <a:pt x="1608" y="46"/>
                    <a:pt x="1601" y="45"/>
                    <a:pt x="1593" y="42"/>
                  </a:cubicBezTo>
                  <a:lnTo>
                    <a:pt x="1593" y="42"/>
                  </a:lnTo>
                  <a:cubicBezTo>
                    <a:pt x="1590" y="41"/>
                    <a:pt x="1586" y="40"/>
                    <a:pt x="1583" y="39"/>
                  </a:cubicBezTo>
                  <a:lnTo>
                    <a:pt x="1583" y="39"/>
                  </a:lnTo>
                  <a:cubicBezTo>
                    <a:pt x="1570" y="37"/>
                    <a:pt x="1559" y="33"/>
                    <a:pt x="1547" y="31"/>
                  </a:cubicBezTo>
                  <a:lnTo>
                    <a:pt x="1547" y="31"/>
                  </a:lnTo>
                  <a:cubicBezTo>
                    <a:pt x="1547" y="31"/>
                    <a:pt x="1547" y="31"/>
                    <a:pt x="1546" y="31"/>
                  </a:cubicBezTo>
                  <a:lnTo>
                    <a:pt x="1546" y="31"/>
                  </a:lnTo>
                  <a:cubicBezTo>
                    <a:pt x="1534" y="28"/>
                    <a:pt x="1523" y="26"/>
                    <a:pt x="1512" y="24"/>
                  </a:cubicBezTo>
                  <a:lnTo>
                    <a:pt x="1512" y="24"/>
                  </a:lnTo>
                  <a:cubicBezTo>
                    <a:pt x="1509" y="23"/>
                    <a:pt x="1504" y="22"/>
                    <a:pt x="1501" y="22"/>
                  </a:cubicBezTo>
                  <a:lnTo>
                    <a:pt x="1501" y="22"/>
                  </a:lnTo>
                  <a:cubicBezTo>
                    <a:pt x="1493" y="20"/>
                    <a:pt x="1484" y="19"/>
                    <a:pt x="1475" y="18"/>
                  </a:cubicBezTo>
                  <a:lnTo>
                    <a:pt x="1475" y="18"/>
                  </a:lnTo>
                  <a:cubicBezTo>
                    <a:pt x="1474" y="17"/>
                    <a:pt x="1471" y="17"/>
                    <a:pt x="1469" y="16"/>
                  </a:cubicBezTo>
                  <a:lnTo>
                    <a:pt x="1469" y="16"/>
                  </a:lnTo>
                  <a:cubicBezTo>
                    <a:pt x="1467" y="16"/>
                    <a:pt x="1464" y="16"/>
                    <a:pt x="1462" y="15"/>
                  </a:cubicBezTo>
                  <a:lnTo>
                    <a:pt x="1462" y="15"/>
                  </a:lnTo>
                  <a:cubicBezTo>
                    <a:pt x="1456" y="14"/>
                    <a:pt x="1451" y="13"/>
                    <a:pt x="1446" y="12"/>
                  </a:cubicBezTo>
                  <a:lnTo>
                    <a:pt x="1446" y="12"/>
                  </a:lnTo>
                  <a:cubicBezTo>
                    <a:pt x="1441" y="12"/>
                    <a:pt x="1435" y="12"/>
                    <a:pt x="1430" y="11"/>
                  </a:cubicBezTo>
                  <a:lnTo>
                    <a:pt x="1430" y="11"/>
                  </a:lnTo>
                  <a:cubicBezTo>
                    <a:pt x="1425" y="10"/>
                    <a:pt x="1419" y="9"/>
                    <a:pt x="1414" y="9"/>
                  </a:cubicBezTo>
                  <a:lnTo>
                    <a:pt x="1414" y="9"/>
                  </a:lnTo>
                  <a:cubicBezTo>
                    <a:pt x="1408" y="8"/>
                    <a:pt x="1403" y="7"/>
                    <a:pt x="1398" y="7"/>
                  </a:cubicBezTo>
                  <a:lnTo>
                    <a:pt x="1398" y="7"/>
                  </a:lnTo>
                  <a:cubicBezTo>
                    <a:pt x="1393" y="6"/>
                    <a:pt x="1386" y="6"/>
                    <a:pt x="1381" y="6"/>
                  </a:cubicBezTo>
                  <a:lnTo>
                    <a:pt x="1381" y="6"/>
                  </a:lnTo>
                  <a:cubicBezTo>
                    <a:pt x="1376" y="5"/>
                    <a:pt x="1371" y="5"/>
                    <a:pt x="1366" y="4"/>
                  </a:cubicBezTo>
                  <a:lnTo>
                    <a:pt x="1366" y="4"/>
                  </a:lnTo>
                  <a:cubicBezTo>
                    <a:pt x="1361" y="4"/>
                    <a:pt x="1354" y="3"/>
                    <a:pt x="1349" y="3"/>
                  </a:cubicBezTo>
                  <a:lnTo>
                    <a:pt x="1349" y="3"/>
                  </a:lnTo>
                  <a:cubicBezTo>
                    <a:pt x="1346" y="3"/>
                    <a:pt x="1342" y="2"/>
                    <a:pt x="1340" y="2"/>
                  </a:cubicBezTo>
                  <a:lnTo>
                    <a:pt x="1340" y="2"/>
                  </a:lnTo>
                  <a:cubicBezTo>
                    <a:pt x="1338" y="2"/>
                    <a:pt x="1336" y="2"/>
                    <a:pt x="1334" y="2"/>
                  </a:cubicBezTo>
                  <a:lnTo>
                    <a:pt x="1334" y="2"/>
                  </a:lnTo>
                  <a:cubicBezTo>
                    <a:pt x="1326" y="1"/>
                    <a:pt x="1318" y="1"/>
                    <a:pt x="1310" y="1"/>
                  </a:cubicBezTo>
                  <a:lnTo>
                    <a:pt x="1310" y="1"/>
                  </a:lnTo>
                  <a:cubicBezTo>
                    <a:pt x="1306" y="1"/>
                    <a:pt x="1302" y="0"/>
                    <a:pt x="1298" y="0"/>
                  </a:cubicBezTo>
                  <a:lnTo>
                    <a:pt x="1298" y="0"/>
                  </a:lnTo>
                  <a:cubicBezTo>
                    <a:pt x="1287" y="0"/>
                    <a:pt x="1274" y="0"/>
                    <a:pt x="1262" y="0"/>
                  </a:cubicBezTo>
                  <a:lnTo>
                    <a:pt x="1262" y="0"/>
                  </a:lnTo>
                  <a:cubicBezTo>
                    <a:pt x="1249" y="0"/>
                    <a:pt x="1235" y="0"/>
                    <a:pt x="1222" y="0"/>
                  </a:cubicBezTo>
                  <a:lnTo>
                    <a:pt x="1222" y="0"/>
                  </a:lnTo>
                  <a:cubicBezTo>
                    <a:pt x="1220" y="0"/>
                    <a:pt x="1219" y="0"/>
                    <a:pt x="1218" y="0"/>
                  </a:cubicBezTo>
                  <a:lnTo>
                    <a:pt x="1218" y="0"/>
                  </a:lnTo>
                  <a:cubicBezTo>
                    <a:pt x="1216" y="1"/>
                    <a:pt x="1214" y="1"/>
                    <a:pt x="1212" y="1"/>
                  </a:cubicBezTo>
                  <a:lnTo>
                    <a:pt x="1212" y="1"/>
                  </a:lnTo>
                  <a:cubicBezTo>
                    <a:pt x="1196" y="1"/>
                    <a:pt x="1179" y="3"/>
                    <a:pt x="1162" y="4"/>
                  </a:cubicBezTo>
                  <a:lnTo>
                    <a:pt x="1162" y="4"/>
                  </a:lnTo>
                  <a:cubicBezTo>
                    <a:pt x="1159" y="4"/>
                    <a:pt x="1158" y="4"/>
                    <a:pt x="1156" y="5"/>
                  </a:cubicBezTo>
                  <a:lnTo>
                    <a:pt x="1156" y="5"/>
                  </a:lnTo>
                  <a:cubicBezTo>
                    <a:pt x="1138" y="6"/>
                    <a:pt x="1122" y="7"/>
                    <a:pt x="1105" y="9"/>
                  </a:cubicBezTo>
                  <a:lnTo>
                    <a:pt x="1105" y="9"/>
                  </a:lnTo>
                  <a:cubicBezTo>
                    <a:pt x="1105" y="9"/>
                    <a:pt x="1104" y="10"/>
                    <a:pt x="1103" y="10"/>
                  </a:cubicBezTo>
                  <a:lnTo>
                    <a:pt x="1103" y="10"/>
                  </a:lnTo>
                  <a:lnTo>
                    <a:pt x="1103" y="10"/>
                  </a:lnTo>
                  <a:lnTo>
                    <a:pt x="1103" y="10"/>
                  </a:lnTo>
                  <a:cubicBezTo>
                    <a:pt x="1085" y="12"/>
                    <a:pt x="1069" y="14"/>
                    <a:pt x="1051" y="17"/>
                  </a:cubicBezTo>
                  <a:lnTo>
                    <a:pt x="1051" y="17"/>
                  </a:lnTo>
                  <a:cubicBezTo>
                    <a:pt x="1050" y="18"/>
                    <a:pt x="1047" y="18"/>
                    <a:pt x="1045" y="18"/>
                  </a:cubicBezTo>
                  <a:lnTo>
                    <a:pt x="1045" y="18"/>
                  </a:lnTo>
                  <a:cubicBezTo>
                    <a:pt x="1028" y="21"/>
                    <a:pt x="1012" y="24"/>
                    <a:pt x="997" y="27"/>
                  </a:cubicBezTo>
                  <a:lnTo>
                    <a:pt x="997" y="27"/>
                  </a:lnTo>
                  <a:cubicBezTo>
                    <a:pt x="995" y="27"/>
                    <a:pt x="994" y="27"/>
                    <a:pt x="993" y="28"/>
                  </a:cubicBezTo>
                  <a:lnTo>
                    <a:pt x="993" y="28"/>
                  </a:lnTo>
                  <a:cubicBezTo>
                    <a:pt x="990" y="28"/>
                    <a:pt x="990" y="28"/>
                    <a:pt x="988" y="29"/>
                  </a:cubicBezTo>
                  <a:lnTo>
                    <a:pt x="988" y="29"/>
                  </a:lnTo>
                  <a:cubicBezTo>
                    <a:pt x="972" y="33"/>
                    <a:pt x="956" y="36"/>
                    <a:pt x="940" y="40"/>
                  </a:cubicBezTo>
                  <a:lnTo>
                    <a:pt x="940" y="40"/>
                  </a:lnTo>
                  <a:cubicBezTo>
                    <a:pt x="937" y="41"/>
                    <a:pt x="935" y="41"/>
                    <a:pt x="932" y="42"/>
                  </a:cubicBezTo>
                  <a:lnTo>
                    <a:pt x="932" y="42"/>
                  </a:lnTo>
                  <a:cubicBezTo>
                    <a:pt x="916" y="46"/>
                    <a:pt x="900" y="51"/>
                    <a:pt x="884" y="56"/>
                  </a:cubicBezTo>
                  <a:lnTo>
                    <a:pt x="884" y="56"/>
                  </a:lnTo>
                  <a:cubicBezTo>
                    <a:pt x="884" y="56"/>
                    <a:pt x="883" y="56"/>
                    <a:pt x="882" y="56"/>
                  </a:cubicBezTo>
                  <a:lnTo>
                    <a:pt x="882" y="56"/>
                  </a:lnTo>
                  <a:cubicBezTo>
                    <a:pt x="877" y="58"/>
                    <a:pt x="873" y="59"/>
                    <a:pt x="869" y="60"/>
                  </a:cubicBezTo>
                  <a:lnTo>
                    <a:pt x="869" y="60"/>
                  </a:lnTo>
                  <a:cubicBezTo>
                    <a:pt x="864" y="62"/>
                    <a:pt x="860" y="63"/>
                    <a:pt x="856" y="65"/>
                  </a:cubicBezTo>
                  <a:lnTo>
                    <a:pt x="856" y="65"/>
                  </a:lnTo>
                  <a:cubicBezTo>
                    <a:pt x="851" y="66"/>
                    <a:pt x="845" y="68"/>
                    <a:pt x="839" y="70"/>
                  </a:cubicBezTo>
                  <a:lnTo>
                    <a:pt x="839" y="70"/>
                  </a:lnTo>
                  <a:cubicBezTo>
                    <a:pt x="835" y="72"/>
                    <a:pt x="831" y="73"/>
                    <a:pt x="827" y="74"/>
                  </a:cubicBezTo>
                  <a:lnTo>
                    <a:pt x="827" y="74"/>
                  </a:lnTo>
                  <a:cubicBezTo>
                    <a:pt x="821" y="76"/>
                    <a:pt x="816" y="79"/>
                    <a:pt x="810" y="80"/>
                  </a:cubicBezTo>
                  <a:lnTo>
                    <a:pt x="810" y="80"/>
                  </a:lnTo>
                  <a:cubicBezTo>
                    <a:pt x="806" y="82"/>
                    <a:pt x="803" y="83"/>
                    <a:pt x="798" y="85"/>
                  </a:cubicBezTo>
                  <a:lnTo>
                    <a:pt x="798" y="85"/>
                  </a:lnTo>
                  <a:cubicBezTo>
                    <a:pt x="793" y="87"/>
                    <a:pt x="787" y="89"/>
                    <a:pt x="782" y="91"/>
                  </a:cubicBezTo>
                  <a:lnTo>
                    <a:pt x="782" y="91"/>
                  </a:lnTo>
                  <a:cubicBezTo>
                    <a:pt x="777" y="93"/>
                    <a:pt x="774" y="94"/>
                    <a:pt x="770" y="96"/>
                  </a:cubicBezTo>
                  <a:lnTo>
                    <a:pt x="770" y="96"/>
                  </a:lnTo>
                  <a:lnTo>
                    <a:pt x="770" y="96"/>
                  </a:lnTo>
                  <a:lnTo>
                    <a:pt x="770" y="96"/>
                  </a:lnTo>
                  <a:cubicBezTo>
                    <a:pt x="767" y="97"/>
                    <a:pt x="765" y="98"/>
                    <a:pt x="763" y="100"/>
                  </a:cubicBezTo>
                  <a:lnTo>
                    <a:pt x="763" y="100"/>
                  </a:lnTo>
                  <a:cubicBezTo>
                    <a:pt x="756" y="102"/>
                    <a:pt x="748" y="105"/>
                    <a:pt x="740" y="109"/>
                  </a:cubicBezTo>
                  <a:lnTo>
                    <a:pt x="740" y="109"/>
                  </a:lnTo>
                  <a:cubicBezTo>
                    <a:pt x="736" y="110"/>
                    <a:pt x="733" y="112"/>
                    <a:pt x="729" y="113"/>
                  </a:cubicBezTo>
                  <a:lnTo>
                    <a:pt x="729" y="113"/>
                  </a:lnTo>
                  <a:cubicBezTo>
                    <a:pt x="724" y="116"/>
                    <a:pt x="717" y="119"/>
                    <a:pt x="710" y="122"/>
                  </a:cubicBezTo>
                  <a:lnTo>
                    <a:pt x="710" y="122"/>
                  </a:lnTo>
                  <a:cubicBezTo>
                    <a:pt x="707" y="124"/>
                    <a:pt x="703" y="126"/>
                    <a:pt x="699" y="128"/>
                  </a:cubicBezTo>
                  <a:lnTo>
                    <a:pt x="699" y="128"/>
                  </a:lnTo>
                  <a:cubicBezTo>
                    <a:pt x="693" y="131"/>
                    <a:pt x="688" y="133"/>
                    <a:pt x="682" y="136"/>
                  </a:cubicBezTo>
                  <a:lnTo>
                    <a:pt x="682" y="136"/>
                  </a:lnTo>
                  <a:cubicBezTo>
                    <a:pt x="677" y="139"/>
                    <a:pt x="674" y="140"/>
                    <a:pt x="669" y="142"/>
                  </a:cubicBezTo>
                  <a:lnTo>
                    <a:pt x="669" y="142"/>
                  </a:lnTo>
                  <a:cubicBezTo>
                    <a:pt x="664" y="146"/>
                    <a:pt x="658" y="148"/>
                    <a:pt x="653" y="151"/>
                  </a:cubicBezTo>
                  <a:lnTo>
                    <a:pt x="653" y="151"/>
                  </a:lnTo>
                  <a:cubicBezTo>
                    <a:pt x="651" y="153"/>
                    <a:pt x="648" y="154"/>
                    <a:pt x="647" y="154"/>
                  </a:cubicBezTo>
                  <a:lnTo>
                    <a:pt x="647" y="154"/>
                  </a:lnTo>
                  <a:cubicBezTo>
                    <a:pt x="645" y="155"/>
                    <a:pt x="643" y="156"/>
                    <a:pt x="642" y="157"/>
                  </a:cubicBezTo>
                  <a:lnTo>
                    <a:pt x="642" y="157"/>
                  </a:lnTo>
                  <a:cubicBezTo>
                    <a:pt x="633" y="162"/>
                    <a:pt x="624" y="167"/>
                    <a:pt x="615" y="172"/>
                  </a:cubicBezTo>
                  <a:lnTo>
                    <a:pt x="615" y="172"/>
                  </a:lnTo>
                  <a:cubicBezTo>
                    <a:pt x="613" y="173"/>
                    <a:pt x="611" y="174"/>
                    <a:pt x="609" y="175"/>
                  </a:cubicBezTo>
                  <a:lnTo>
                    <a:pt x="609" y="175"/>
                  </a:lnTo>
                  <a:cubicBezTo>
                    <a:pt x="599" y="181"/>
                    <a:pt x="588" y="188"/>
                    <a:pt x="578" y="194"/>
                  </a:cubicBezTo>
                  <a:lnTo>
                    <a:pt x="578" y="194"/>
                  </a:lnTo>
                  <a:cubicBezTo>
                    <a:pt x="576" y="196"/>
                    <a:pt x="573" y="198"/>
                    <a:pt x="569" y="200"/>
                  </a:cubicBezTo>
                  <a:lnTo>
                    <a:pt x="569" y="200"/>
                  </a:lnTo>
                  <a:cubicBezTo>
                    <a:pt x="562" y="205"/>
                    <a:pt x="554" y="210"/>
                    <a:pt x="546" y="215"/>
                  </a:cubicBezTo>
                  <a:lnTo>
                    <a:pt x="546" y="215"/>
                  </a:lnTo>
                  <a:cubicBezTo>
                    <a:pt x="543" y="217"/>
                    <a:pt x="540" y="218"/>
                    <a:pt x="537" y="221"/>
                  </a:cubicBezTo>
                  <a:lnTo>
                    <a:pt x="537" y="221"/>
                  </a:lnTo>
                  <a:cubicBezTo>
                    <a:pt x="527" y="228"/>
                    <a:pt x="517" y="235"/>
                    <a:pt x="507" y="242"/>
                  </a:cubicBezTo>
                  <a:lnTo>
                    <a:pt x="507" y="242"/>
                  </a:lnTo>
                  <a:lnTo>
                    <a:pt x="507" y="242"/>
                  </a:lnTo>
                  <a:lnTo>
                    <a:pt x="507" y="242"/>
                  </a:lnTo>
                  <a:cubicBezTo>
                    <a:pt x="507" y="242"/>
                    <a:pt x="506" y="243"/>
                    <a:pt x="505" y="243"/>
                  </a:cubicBezTo>
                  <a:lnTo>
                    <a:pt x="505" y="243"/>
                  </a:lnTo>
                  <a:cubicBezTo>
                    <a:pt x="497" y="249"/>
                    <a:pt x="488" y="255"/>
                    <a:pt x="481" y="262"/>
                  </a:cubicBezTo>
                  <a:lnTo>
                    <a:pt x="481" y="262"/>
                  </a:lnTo>
                  <a:cubicBezTo>
                    <a:pt x="477" y="264"/>
                    <a:pt x="474" y="267"/>
                    <a:pt x="472" y="268"/>
                  </a:cubicBezTo>
                  <a:lnTo>
                    <a:pt x="472" y="268"/>
                  </a:lnTo>
                  <a:cubicBezTo>
                    <a:pt x="466" y="274"/>
                    <a:pt x="460" y="278"/>
                    <a:pt x="454" y="282"/>
                  </a:cubicBezTo>
                  <a:lnTo>
                    <a:pt x="454" y="282"/>
                  </a:lnTo>
                  <a:cubicBezTo>
                    <a:pt x="451" y="285"/>
                    <a:pt x="448" y="288"/>
                    <a:pt x="445" y="290"/>
                  </a:cubicBezTo>
                  <a:lnTo>
                    <a:pt x="445" y="290"/>
                  </a:lnTo>
                  <a:cubicBezTo>
                    <a:pt x="440" y="295"/>
                    <a:pt x="434" y="299"/>
                    <a:pt x="428" y="304"/>
                  </a:cubicBezTo>
                  <a:lnTo>
                    <a:pt x="428" y="304"/>
                  </a:lnTo>
                  <a:cubicBezTo>
                    <a:pt x="426" y="306"/>
                    <a:pt x="422" y="309"/>
                    <a:pt x="419" y="312"/>
                  </a:cubicBezTo>
                  <a:lnTo>
                    <a:pt x="419" y="312"/>
                  </a:lnTo>
                  <a:cubicBezTo>
                    <a:pt x="414" y="316"/>
                    <a:pt x="408" y="321"/>
                    <a:pt x="403" y="327"/>
                  </a:cubicBezTo>
                  <a:lnTo>
                    <a:pt x="403" y="327"/>
                  </a:lnTo>
                  <a:cubicBezTo>
                    <a:pt x="400" y="328"/>
                    <a:pt x="397" y="331"/>
                    <a:pt x="394" y="334"/>
                  </a:cubicBezTo>
                  <a:lnTo>
                    <a:pt x="394" y="334"/>
                  </a:lnTo>
                  <a:cubicBezTo>
                    <a:pt x="388" y="340"/>
                    <a:pt x="382" y="346"/>
                    <a:pt x="375" y="352"/>
                  </a:cubicBezTo>
                  <a:lnTo>
                    <a:pt x="375" y="352"/>
                  </a:lnTo>
                  <a:cubicBezTo>
                    <a:pt x="374" y="354"/>
                    <a:pt x="372" y="355"/>
                    <a:pt x="370" y="356"/>
                  </a:cubicBezTo>
                  <a:lnTo>
                    <a:pt x="370" y="356"/>
                  </a:lnTo>
                  <a:cubicBezTo>
                    <a:pt x="362" y="364"/>
                    <a:pt x="354" y="372"/>
                    <a:pt x="347" y="380"/>
                  </a:cubicBezTo>
                  <a:lnTo>
                    <a:pt x="347" y="380"/>
                  </a:lnTo>
                  <a:cubicBezTo>
                    <a:pt x="345" y="381"/>
                    <a:pt x="343" y="384"/>
                    <a:pt x="340" y="387"/>
                  </a:cubicBezTo>
                  <a:lnTo>
                    <a:pt x="340" y="387"/>
                  </a:lnTo>
                  <a:cubicBezTo>
                    <a:pt x="335" y="392"/>
                    <a:pt x="330" y="397"/>
                    <a:pt x="324" y="403"/>
                  </a:cubicBezTo>
                  <a:lnTo>
                    <a:pt x="324" y="403"/>
                  </a:lnTo>
                  <a:cubicBezTo>
                    <a:pt x="322" y="406"/>
                    <a:pt x="319" y="409"/>
                    <a:pt x="316" y="412"/>
                  </a:cubicBezTo>
                  <a:lnTo>
                    <a:pt x="316" y="412"/>
                  </a:lnTo>
                  <a:cubicBezTo>
                    <a:pt x="312" y="417"/>
                    <a:pt x="307" y="422"/>
                    <a:pt x="302" y="428"/>
                  </a:cubicBezTo>
                  <a:lnTo>
                    <a:pt x="302" y="428"/>
                  </a:lnTo>
                  <a:cubicBezTo>
                    <a:pt x="300" y="431"/>
                    <a:pt x="297" y="434"/>
                    <a:pt x="294" y="437"/>
                  </a:cubicBezTo>
                  <a:lnTo>
                    <a:pt x="294" y="437"/>
                  </a:lnTo>
                  <a:cubicBezTo>
                    <a:pt x="289" y="442"/>
                    <a:pt x="285" y="447"/>
                    <a:pt x="280" y="454"/>
                  </a:cubicBezTo>
                  <a:lnTo>
                    <a:pt x="280" y="454"/>
                  </a:lnTo>
                  <a:cubicBezTo>
                    <a:pt x="278" y="456"/>
                    <a:pt x="275" y="460"/>
                    <a:pt x="273" y="462"/>
                  </a:cubicBezTo>
                  <a:lnTo>
                    <a:pt x="273" y="462"/>
                  </a:lnTo>
                  <a:cubicBezTo>
                    <a:pt x="267" y="468"/>
                    <a:pt x="262" y="475"/>
                    <a:pt x="258" y="481"/>
                  </a:cubicBezTo>
                  <a:lnTo>
                    <a:pt x="258" y="481"/>
                  </a:lnTo>
                  <a:cubicBezTo>
                    <a:pt x="256" y="483"/>
                    <a:pt x="254" y="486"/>
                    <a:pt x="252" y="489"/>
                  </a:cubicBezTo>
                  <a:lnTo>
                    <a:pt x="252" y="489"/>
                  </a:lnTo>
                  <a:cubicBezTo>
                    <a:pt x="246" y="496"/>
                    <a:pt x="239" y="505"/>
                    <a:pt x="233" y="515"/>
                  </a:cubicBezTo>
                  <a:lnTo>
                    <a:pt x="233" y="515"/>
                  </a:lnTo>
                  <a:cubicBezTo>
                    <a:pt x="231" y="516"/>
                    <a:pt x="230" y="518"/>
                    <a:pt x="228" y="520"/>
                  </a:cubicBezTo>
                  <a:lnTo>
                    <a:pt x="228" y="520"/>
                  </a:lnTo>
                  <a:cubicBezTo>
                    <a:pt x="223" y="527"/>
                    <a:pt x="218" y="534"/>
                    <a:pt x="213" y="541"/>
                  </a:cubicBezTo>
                  <a:lnTo>
                    <a:pt x="213" y="541"/>
                  </a:lnTo>
                  <a:cubicBezTo>
                    <a:pt x="211" y="544"/>
                    <a:pt x="209" y="547"/>
                    <a:pt x="206" y="550"/>
                  </a:cubicBezTo>
                  <a:lnTo>
                    <a:pt x="206" y="550"/>
                  </a:lnTo>
                  <a:cubicBezTo>
                    <a:pt x="203" y="556"/>
                    <a:pt x="199" y="563"/>
                    <a:pt x="195" y="568"/>
                  </a:cubicBezTo>
                  <a:lnTo>
                    <a:pt x="195" y="568"/>
                  </a:lnTo>
                  <a:cubicBezTo>
                    <a:pt x="192" y="572"/>
                    <a:pt x="190" y="575"/>
                    <a:pt x="188" y="579"/>
                  </a:cubicBezTo>
                  <a:lnTo>
                    <a:pt x="188" y="579"/>
                  </a:lnTo>
                  <a:cubicBezTo>
                    <a:pt x="185" y="584"/>
                    <a:pt x="180" y="590"/>
                    <a:pt x="177" y="596"/>
                  </a:cubicBezTo>
                  <a:lnTo>
                    <a:pt x="177" y="596"/>
                  </a:lnTo>
                  <a:cubicBezTo>
                    <a:pt x="175" y="600"/>
                    <a:pt x="173" y="603"/>
                    <a:pt x="171" y="607"/>
                  </a:cubicBezTo>
                  <a:lnTo>
                    <a:pt x="171" y="607"/>
                  </a:lnTo>
                  <a:cubicBezTo>
                    <a:pt x="166" y="613"/>
                    <a:pt x="163" y="620"/>
                    <a:pt x="160" y="626"/>
                  </a:cubicBezTo>
                  <a:lnTo>
                    <a:pt x="160" y="626"/>
                  </a:lnTo>
                  <a:cubicBezTo>
                    <a:pt x="158" y="630"/>
                    <a:pt x="156" y="632"/>
                    <a:pt x="154" y="635"/>
                  </a:cubicBezTo>
                  <a:lnTo>
                    <a:pt x="154" y="635"/>
                  </a:lnTo>
                  <a:cubicBezTo>
                    <a:pt x="148" y="645"/>
                    <a:pt x="143" y="655"/>
                    <a:pt x="138" y="664"/>
                  </a:cubicBezTo>
                  <a:lnTo>
                    <a:pt x="138" y="664"/>
                  </a:lnTo>
                  <a:cubicBezTo>
                    <a:pt x="138" y="664"/>
                    <a:pt x="138" y="664"/>
                    <a:pt x="138" y="665"/>
                  </a:cubicBezTo>
                  <a:lnTo>
                    <a:pt x="138" y="665"/>
                  </a:lnTo>
                  <a:cubicBezTo>
                    <a:pt x="132" y="674"/>
                    <a:pt x="128" y="683"/>
                    <a:pt x="123" y="693"/>
                  </a:cubicBezTo>
                  <a:lnTo>
                    <a:pt x="123" y="693"/>
                  </a:lnTo>
                  <a:cubicBezTo>
                    <a:pt x="121" y="697"/>
                    <a:pt x="120" y="700"/>
                    <a:pt x="118" y="702"/>
                  </a:cubicBezTo>
                  <a:lnTo>
                    <a:pt x="118" y="702"/>
                  </a:lnTo>
                  <a:cubicBezTo>
                    <a:pt x="115" y="709"/>
                    <a:pt x="113" y="716"/>
                    <a:pt x="109" y="723"/>
                  </a:cubicBezTo>
                  <a:lnTo>
                    <a:pt x="109" y="723"/>
                  </a:lnTo>
                  <a:cubicBezTo>
                    <a:pt x="107" y="727"/>
                    <a:pt x="106" y="730"/>
                    <a:pt x="104" y="734"/>
                  </a:cubicBezTo>
                  <a:lnTo>
                    <a:pt x="104" y="734"/>
                  </a:lnTo>
                  <a:cubicBezTo>
                    <a:pt x="101" y="741"/>
                    <a:pt x="99" y="747"/>
                    <a:pt x="95" y="754"/>
                  </a:cubicBezTo>
                  <a:lnTo>
                    <a:pt x="95" y="754"/>
                  </a:lnTo>
                  <a:cubicBezTo>
                    <a:pt x="93" y="758"/>
                    <a:pt x="92" y="761"/>
                    <a:pt x="91" y="765"/>
                  </a:cubicBezTo>
                  <a:lnTo>
                    <a:pt x="91" y="765"/>
                  </a:lnTo>
                  <a:cubicBezTo>
                    <a:pt x="88" y="772"/>
                    <a:pt x="85" y="778"/>
                    <a:pt x="82" y="785"/>
                  </a:cubicBezTo>
                  <a:lnTo>
                    <a:pt x="82" y="785"/>
                  </a:lnTo>
                  <a:cubicBezTo>
                    <a:pt x="81" y="789"/>
                    <a:pt x="79" y="792"/>
                    <a:pt x="79" y="796"/>
                  </a:cubicBezTo>
                  <a:lnTo>
                    <a:pt x="79" y="796"/>
                  </a:lnTo>
                  <a:cubicBezTo>
                    <a:pt x="75" y="804"/>
                    <a:pt x="72" y="813"/>
                    <a:pt x="69" y="821"/>
                  </a:cubicBezTo>
                  <a:lnTo>
                    <a:pt x="69" y="821"/>
                  </a:lnTo>
                  <a:cubicBezTo>
                    <a:pt x="68" y="824"/>
                    <a:pt x="67" y="825"/>
                    <a:pt x="66" y="827"/>
                  </a:cubicBezTo>
                  <a:lnTo>
                    <a:pt x="66" y="827"/>
                  </a:lnTo>
                  <a:cubicBezTo>
                    <a:pt x="63" y="837"/>
                    <a:pt x="60" y="848"/>
                    <a:pt x="56" y="858"/>
                  </a:cubicBezTo>
                  <a:lnTo>
                    <a:pt x="56" y="858"/>
                  </a:lnTo>
                  <a:cubicBezTo>
                    <a:pt x="55" y="862"/>
                    <a:pt x="54" y="864"/>
                    <a:pt x="53" y="867"/>
                  </a:cubicBezTo>
                  <a:lnTo>
                    <a:pt x="53" y="867"/>
                  </a:lnTo>
                  <a:cubicBezTo>
                    <a:pt x="51" y="875"/>
                    <a:pt x="49" y="883"/>
                    <a:pt x="46" y="891"/>
                  </a:cubicBezTo>
                  <a:lnTo>
                    <a:pt x="46" y="891"/>
                  </a:lnTo>
                  <a:cubicBezTo>
                    <a:pt x="46" y="894"/>
                    <a:pt x="45" y="899"/>
                    <a:pt x="43" y="902"/>
                  </a:cubicBezTo>
                  <a:lnTo>
                    <a:pt x="43" y="902"/>
                  </a:lnTo>
                  <a:cubicBezTo>
                    <a:pt x="41" y="909"/>
                    <a:pt x="39" y="916"/>
                    <a:pt x="38" y="923"/>
                  </a:cubicBezTo>
                  <a:lnTo>
                    <a:pt x="38" y="923"/>
                  </a:lnTo>
                  <a:cubicBezTo>
                    <a:pt x="37" y="927"/>
                    <a:pt x="36" y="931"/>
                    <a:pt x="34" y="935"/>
                  </a:cubicBezTo>
                  <a:lnTo>
                    <a:pt x="34" y="935"/>
                  </a:lnTo>
                  <a:cubicBezTo>
                    <a:pt x="32" y="942"/>
                    <a:pt x="32" y="949"/>
                    <a:pt x="30" y="956"/>
                  </a:cubicBezTo>
                  <a:lnTo>
                    <a:pt x="30" y="956"/>
                  </a:lnTo>
                  <a:cubicBezTo>
                    <a:pt x="29" y="960"/>
                    <a:pt x="28" y="964"/>
                    <a:pt x="27" y="968"/>
                  </a:cubicBezTo>
                  <a:lnTo>
                    <a:pt x="27" y="968"/>
                  </a:lnTo>
                  <a:cubicBezTo>
                    <a:pt x="25" y="976"/>
                    <a:pt x="24" y="984"/>
                    <a:pt x="22" y="992"/>
                  </a:cubicBezTo>
                  <a:lnTo>
                    <a:pt x="22" y="992"/>
                  </a:lnTo>
                  <a:cubicBezTo>
                    <a:pt x="21" y="995"/>
                    <a:pt x="21" y="998"/>
                    <a:pt x="20" y="1001"/>
                  </a:cubicBezTo>
                  <a:lnTo>
                    <a:pt x="20" y="1001"/>
                  </a:lnTo>
                  <a:cubicBezTo>
                    <a:pt x="18" y="1012"/>
                    <a:pt x="16" y="1023"/>
                    <a:pt x="14" y="1034"/>
                  </a:cubicBezTo>
                  <a:lnTo>
                    <a:pt x="14" y="1034"/>
                  </a:lnTo>
                  <a:cubicBezTo>
                    <a:pt x="14" y="1037"/>
                    <a:pt x="14" y="1038"/>
                    <a:pt x="13" y="1041"/>
                  </a:cubicBezTo>
                  <a:lnTo>
                    <a:pt x="13" y="1041"/>
                  </a:lnTo>
                  <a:cubicBezTo>
                    <a:pt x="12" y="1050"/>
                    <a:pt x="11" y="1058"/>
                    <a:pt x="10" y="1068"/>
                  </a:cubicBezTo>
                  <a:lnTo>
                    <a:pt x="10" y="1068"/>
                  </a:lnTo>
                  <a:cubicBezTo>
                    <a:pt x="9" y="1072"/>
                    <a:pt x="9" y="1076"/>
                    <a:pt x="8" y="1079"/>
                  </a:cubicBezTo>
                  <a:lnTo>
                    <a:pt x="8" y="1079"/>
                  </a:lnTo>
                  <a:cubicBezTo>
                    <a:pt x="7" y="1087"/>
                    <a:pt x="6" y="1094"/>
                    <a:pt x="6" y="1102"/>
                  </a:cubicBezTo>
                  <a:lnTo>
                    <a:pt x="6" y="1102"/>
                  </a:lnTo>
                  <a:cubicBezTo>
                    <a:pt x="5" y="1107"/>
                    <a:pt x="5" y="1111"/>
                    <a:pt x="4" y="1115"/>
                  </a:cubicBezTo>
                  <a:lnTo>
                    <a:pt x="4" y="1115"/>
                  </a:lnTo>
                  <a:cubicBezTo>
                    <a:pt x="4" y="1121"/>
                    <a:pt x="4" y="1129"/>
                    <a:pt x="3" y="1136"/>
                  </a:cubicBezTo>
                  <a:lnTo>
                    <a:pt x="3" y="1136"/>
                  </a:lnTo>
                  <a:cubicBezTo>
                    <a:pt x="3" y="1140"/>
                    <a:pt x="3" y="1145"/>
                    <a:pt x="2" y="1149"/>
                  </a:cubicBezTo>
                  <a:lnTo>
                    <a:pt x="2" y="1149"/>
                  </a:lnTo>
                  <a:cubicBezTo>
                    <a:pt x="2" y="1157"/>
                    <a:pt x="1" y="1164"/>
                    <a:pt x="1" y="1172"/>
                  </a:cubicBezTo>
                  <a:lnTo>
                    <a:pt x="1" y="1172"/>
                  </a:lnTo>
                  <a:cubicBezTo>
                    <a:pt x="1" y="1176"/>
                    <a:pt x="1" y="1179"/>
                    <a:pt x="0" y="1183"/>
                  </a:cubicBezTo>
                  <a:lnTo>
                    <a:pt x="0" y="1183"/>
                  </a:lnTo>
                  <a:cubicBezTo>
                    <a:pt x="0" y="1195"/>
                    <a:pt x="0" y="1206"/>
                    <a:pt x="0" y="1218"/>
                  </a:cubicBezTo>
                  <a:lnTo>
                    <a:pt x="0" y="1364"/>
                  </a:lnTo>
                  <a:lnTo>
                    <a:pt x="0" y="1364"/>
                  </a:lnTo>
                  <a:cubicBezTo>
                    <a:pt x="0" y="1353"/>
                    <a:pt x="0" y="1341"/>
                    <a:pt x="0" y="1329"/>
                  </a:cubicBezTo>
                  <a:lnTo>
                    <a:pt x="0" y="1329"/>
                  </a:lnTo>
                  <a:cubicBezTo>
                    <a:pt x="1" y="1326"/>
                    <a:pt x="1" y="1322"/>
                    <a:pt x="1" y="1319"/>
                  </a:cubicBezTo>
                  <a:lnTo>
                    <a:pt x="1" y="1319"/>
                  </a:lnTo>
                  <a:cubicBezTo>
                    <a:pt x="1" y="1311"/>
                    <a:pt x="2" y="1303"/>
                    <a:pt x="2" y="1295"/>
                  </a:cubicBezTo>
                  <a:lnTo>
                    <a:pt x="2" y="1295"/>
                  </a:lnTo>
                  <a:cubicBezTo>
                    <a:pt x="3" y="1291"/>
                    <a:pt x="3" y="1286"/>
                    <a:pt x="3" y="1282"/>
                  </a:cubicBezTo>
                  <a:lnTo>
                    <a:pt x="3" y="1282"/>
                  </a:lnTo>
                  <a:cubicBezTo>
                    <a:pt x="4" y="1274"/>
                    <a:pt x="4" y="1267"/>
                    <a:pt x="4" y="1260"/>
                  </a:cubicBezTo>
                  <a:lnTo>
                    <a:pt x="4" y="1260"/>
                  </a:lnTo>
                  <a:cubicBezTo>
                    <a:pt x="5" y="1256"/>
                    <a:pt x="5" y="1252"/>
                    <a:pt x="6" y="1247"/>
                  </a:cubicBezTo>
                  <a:lnTo>
                    <a:pt x="6" y="1247"/>
                  </a:lnTo>
                  <a:cubicBezTo>
                    <a:pt x="6" y="1239"/>
                    <a:pt x="7" y="1233"/>
                    <a:pt x="8" y="1224"/>
                  </a:cubicBezTo>
                  <a:lnTo>
                    <a:pt x="8" y="1224"/>
                  </a:lnTo>
                  <a:cubicBezTo>
                    <a:pt x="9" y="1221"/>
                    <a:pt x="9" y="1217"/>
                    <a:pt x="10" y="1213"/>
                  </a:cubicBezTo>
                  <a:lnTo>
                    <a:pt x="10" y="1213"/>
                  </a:lnTo>
                  <a:cubicBezTo>
                    <a:pt x="11" y="1204"/>
                    <a:pt x="12" y="1195"/>
                    <a:pt x="13" y="1186"/>
                  </a:cubicBezTo>
                  <a:lnTo>
                    <a:pt x="13" y="1186"/>
                  </a:lnTo>
                  <a:cubicBezTo>
                    <a:pt x="14" y="1184"/>
                    <a:pt x="14" y="1182"/>
                    <a:pt x="14" y="1179"/>
                  </a:cubicBezTo>
                  <a:lnTo>
                    <a:pt x="14" y="1179"/>
                  </a:lnTo>
                  <a:cubicBezTo>
                    <a:pt x="16" y="1168"/>
                    <a:pt x="18" y="1158"/>
                    <a:pt x="20" y="1146"/>
                  </a:cubicBezTo>
                  <a:lnTo>
                    <a:pt x="20" y="1146"/>
                  </a:lnTo>
                  <a:cubicBezTo>
                    <a:pt x="21" y="1143"/>
                    <a:pt x="21" y="1140"/>
                    <a:pt x="22" y="1137"/>
                  </a:cubicBezTo>
                  <a:lnTo>
                    <a:pt x="22" y="1137"/>
                  </a:lnTo>
                  <a:cubicBezTo>
                    <a:pt x="24" y="1129"/>
                    <a:pt x="25" y="1121"/>
                    <a:pt x="27" y="1114"/>
                  </a:cubicBezTo>
                  <a:lnTo>
                    <a:pt x="27" y="1114"/>
                  </a:lnTo>
                  <a:cubicBezTo>
                    <a:pt x="28" y="1110"/>
                    <a:pt x="29" y="1107"/>
                    <a:pt x="30" y="1102"/>
                  </a:cubicBezTo>
                  <a:lnTo>
                    <a:pt x="30" y="1102"/>
                  </a:lnTo>
                  <a:cubicBezTo>
                    <a:pt x="32" y="1095"/>
                    <a:pt x="32" y="1088"/>
                    <a:pt x="34" y="1081"/>
                  </a:cubicBezTo>
                  <a:lnTo>
                    <a:pt x="34" y="1081"/>
                  </a:lnTo>
                  <a:cubicBezTo>
                    <a:pt x="36" y="1077"/>
                    <a:pt x="37" y="1073"/>
                    <a:pt x="38" y="1069"/>
                  </a:cubicBezTo>
                  <a:lnTo>
                    <a:pt x="38" y="1069"/>
                  </a:lnTo>
                  <a:cubicBezTo>
                    <a:pt x="39" y="1062"/>
                    <a:pt x="41" y="1055"/>
                    <a:pt x="43" y="1048"/>
                  </a:cubicBezTo>
                  <a:lnTo>
                    <a:pt x="43" y="1048"/>
                  </a:lnTo>
                  <a:cubicBezTo>
                    <a:pt x="45" y="1044"/>
                    <a:pt x="46" y="1040"/>
                    <a:pt x="46" y="1037"/>
                  </a:cubicBezTo>
                  <a:lnTo>
                    <a:pt x="46" y="1037"/>
                  </a:lnTo>
                  <a:cubicBezTo>
                    <a:pt x="49" y="1029"/>
                    <a:pt x="51" y="1021"/>
                    <a:pt x="53" y="1013"/>
                  </a:cubicBezTo>
                  <a:lnTo>
                    <a:pt x="53" y="1013"/>
                  </a:lnTo>
                  <a:cubicBezTo>
                    <a:pt x="54" y="1011"/>
                    <a:pt x="55" y="1007"/>
                    <a:pt x="56" y="1005"/>
                  </a:cubicBezTo>
                  <a:lnTo>
                    <a:pt x="56" y="1005"/>
                  </a:lnTo>
                  <a:cubicBezTo>
                    <a:pt x="60" y="994"/>
                    <a:pt x="63" y="984"/>
                    <a:pt x="66" y="973"/>
                  </a:cubicBezTo>
                  <a:lnTo>
                    <a:pt x="66" y="973"/>
                  </a:lnTo>
                  <a:cubicBezTo>
                    <a:pt x="67" y="971"/>
                    <a:pt x="68" y="969"/>
                    <a:pt x="69" y="967"/>
                  </a:cubicBezTo>
                  <a:lnTo>
                    <a:pt x="69" y="967"/>
                  </a:lnTo>
                  <a:cubicBezTo>
                    <a:pt x="72" y="959"/>
                    <a:pt x="75" y="951"/>
                    <a:pt x="79" y="942"/>
                  </a:cubicBezTo>
                  <a:lnTo>
                    <a:pt x="79" y="942"/>
                  </a:lnTo>
                  <a:cubicBezTo>
                    <a:pt x="79" y="938"/>
                    <a:pt x="81" y="935"/>
                    <a:pt x="82" y="931"/>
                  </a:cubicBezTo>
                  <a:lnTo>
                    <a:pt x="82" y="931"/>
                  </a:lnTo>
                  <a:cubicBezTo>
                    <a:pt x="85" y="924"/>
                    <a:pt x="88" y="917"/>
                    <a:pt x="91" y="911"/>
                  </a:cubicBezTo>
                  <a:lnTo>
                    <a:pt x="91" y="911"/>
                  </a:lnTo>
                  <a:cubicBezTo>
                    <a:pt x="92" y="907"/>
                    <a:pt x="93" y="903"/>
                    <a:pt x="95" y="900"/>
                  </a:cubicBezTo>
                  <a:lnTo>
                    <a:pt x="95" y="900"/>
                  </a:lnTo>
                  <a:cubicBezTo>
                    <a:pt x="99" y="893"/>
                    <a:pt x="101" y="887"/>
                    <a:pt x="104" y="880"/>
                  </a:cubicBezTo>
                  <a:lnTo>
                    <a:pt x="104" y="880"/>
                  </a:lnTo>
                  <a:cubicBezTo>
                    <a:pt x="106" y="877"/>
                    <a:pt x="107" y="873"/>
                    <a:pt x="109" y="869"/>
                  </a:cubicBezTo>
                  <a:lnTo>
                    <a:pt x="109" y="869"/>
                  </a:lnTo>
                  <a:cubicBezTo>
                    <a:pt x="113" y="863"/>
                    <a:pt x="115" y="856"/>
                    <a:pt x="118" y="849"/>
                  </a:cubicBezTo>
                  <a:lnTo>
                    <a:pt x="118" y="849"/>
                  </a:lnTo>
                  <a:cubicBezTo>
                    <a:pt x="120" y="845"/>
                    <a:pt x="121" y="843"/>
                    <a:pt x="123" y="839"/>
                  </a:cubicBezTo>
                  <a:lnTo>
                    <a:pt x="123" y="839"/>
                  </a:lnTo>
                  <a:cubicBezTo>
                    <a:pt x="128" y="829"/>
                    <a:pt x="132" y="820"/>
                    <a:pt x="138" y="811"/>
                  </a:cubicBezTo>
                  <a:lnTo>
                    <a:pt x="138" y="811"/>
                  </a:lnTo>
                  <a:lnTo>
                    <a:pt x="138" y="811"/>
                  </a:lnTo>
                  <a:lnTo>
                    <a:pt x="138" y="811"/>
                  </a:lnTo>
                  <a:cubicBezTo>
                    <a:pt x="143" y="800"/>
                    <a:pt x="148" y="790"/>
                    <a:pt x="154" y="782"/>
                  </a:cubicBezTo>
                  <a:lnTo>
                    <a:pt x="154" y="782"/>
                  </a:lnTo>
                  <a:cubicBezTo>
                    <a:pt x="156" y="778"/>
                    <a:pt x="158" y="776"/>
                    <a:pt x="160" y="772"/>
                  </a:cubicBezTo>
                  <a:lnTo>
                    <a:pt x="160" y="772"/>
                  </a:lnTo>
                  <a:cubicBezTo>
                    <a:pt x="163" y="766"/>
                    <a:pt x="166" y="759"/>
                    <a:pt x="171" y="753"/>
                  </a:cubicBezTo>
                  <a:lnTo>
                    <a:pt x="171" y="753"/>
                  </a:lnTo>
                  <a:cubicBezTo>
                    <a:pt x="173" y="750"/>
                    <a:pt x="175" y="746"/>
                    <a:pt x="177" y="743"/>
                  </a:cubicBezTo>
                  <a:lnTo>
                    <a:pt x="177" y="743"/>
                  </a:lnTo>
                  <a:cubicBezTo>
                    <a:pt x="180" y="737"/>
                    <a:pt x="185" y="730"/>
                    <a:pt x="188" y="724"/>
                  </a:cubicBezTo>
                  <a:lnTo>
                    <a:pt x="188" y="724"/>
                  </a:lnTo>
                  <a:cubicBezTo>
                    <a:pt x="190" y="721"/>
                    <a:pt x="192" y="717"/>
                    <a:pt x="195" y="714"/>
                  </a:cubicBezTo>
                  <a:lnTo>
                    <a:pt x="195" y="714"/>
                  </a:lnTo>
                  <a:cubicBezTo>
                    <a:pt x="199" y="709"/>
                    <a:pt x="203" y="702"/>
                    <a:pt x="206" y="697"/>
                  </a:cubicBezTo>
                  <a:lnTo>
                    <a:pt x="206" y="697"/>
                  </a:lnTo>
                  <a:cubicBezTo>
                    <a:pt x="209" y="693"/>
                    <a:pt x="211" y="690"/>
                    <a:pt x="213" y="687"/>
                  </a:cubicBezTo>
                  <a:lnTo>
                    <a:pt x="213" y="687"/>
                  </a:lnTo>
                  <a:cubicBezTo>
                    <a:pt x="218" y="680"/>
                    <a:pt x="223" y="673"/>
                    <a:pt x="228" y="666"/>
                  </a:cubicBezTo>
                  <a:lnTo>
                    <a:pt x="228" y="666"/>
                  </a:lnTo>
                  <a:cubicBezTo>
                    <a:pt x="230" y="664"/>
                    <a:pt x="231" y="662"/>
                    <a:pt x="233" y="660"/>
                  </a:cubicBezTo>
                  <a:lnTo>
                    <a:pt x="233" y="660"/>
                  </a:lnTo>
                  <a:cubicBezTo>
                    <a:pt x="239" y="651"/>
                    <a:pt x="246" y="642"/>
                    <a:pt x="252" y="634"/>
                  </a:cubicBezTo>
                  <a:lnTo>
                    <a:pt x="252" y="634"/>
                  </a:lnTo>
                  <a:cubicBezTo>
                    <a:pt x="254" y="632"/>
                    <a:pt x="256" y="630"/>
                    <a:pt x="258" y="627"/>
                  </a:cubicBezTo>
                  <a:lnTo>
                    <a:pt x="258" y="627"/>
                  </a:lnTo>
                  <a:cubicBezTo>
                    <a:pt x="262" y="621"/>
                    <a:pt x="267" y="615"/>
                    <a:pt x="273" y="609"/>
                  </a:cubicBezTo>
                  <a:lnTo>
                    <a:pt x="273" y="609"/>
                  </a:lnTo>
                  <a:cubicBezTo>
                    <a:pt x="275" y="605"/>
                    <a:pt x="278" y="603"/>
                    <a:pt x="280" y="599"/>
                  </a:cubicBezTo>
                  <a:lnTo>
                    <a:pt x="280" y="599"/>
                  </a:lnTo>
                  <a:cubicBezTo>
                    <a:pt x="285" y="594"/>
                    <a:pt x="289" y="589"/>
                    <a:pt x="294" y="583"/>
                  </a:cubicBezTo>
                  <a:lnTo>
                    <a:pt x="294" y="583"/>
                  </a:lnTo>
                  <a:cubicBezTo>
                    <a:pt x="297" y="580"/>
                    <a:pt x="300" y="577"/>
                    <a:pt x="302" y="574"/>
                  </a:cubicBezTo>
                  <a:lnTo>
                    <a:pt x="302" y="574"/>
                  </a:lnTo>
                  <a:cubicBezTo>
                    <a:pt x="307" y="568"/>
                    <a:pt x="312" y="563"/>
                    <a:pt x="316" y="558"/>
                  </a:cubicBezTo>
                  <a:lnTo>
                    <a:pt x="316" y="558"/>
                  </a:lnTo>
                  <a:cubicBezTo>
                    <a:pt x="319" y="556"/>
                    <a:pt x="322" y="552"/>
                    <a:pt x="324" y="549"/>
                  </a:cubicBezTo>
                  <a:lnTo>
                    <a:pt x="324" y="549"/>
                  </a:lnTo>
                  <a:cubicBezTo>
                    <a:pt x="330" y="543"/>
                    <a:pt x="335" y="538"/>
                    <a:pt x="340" y="532"/>
                  </a:cubicBezTo>
                  <a:lnTo>
                    <a:pt x="340" y="532"/>
                  </a:lnTo>
                  <a:cubicBezTo>
                    <a:pt x="343" y="530"/>
                    <a:pt x="345" y="528"/>
                    <a:pt x="347" y="526"/>
                  </a:cubicBezTo>
                  <a:lnTo>
                    <a:pt x="347" y="526"/>
                  </a:lnTo>
                  <a:cubicBezTo>
                    <a:pt x="354" y="518"/>
                    <a:pt x="362" y="510"/>
                    <a:pt x="370" y="503"/>
                  </a:cubicBezTo>
                  <a:lnTo>
                    <a:pt x="370" y="503"/>
                  </a:lnTo>
                  <a:cubicBezTo>
                    <a:pt x="372" y="501"/>
                    <a:pt x="374" y="500"/>
                    <a:pt x="375" y="498"/>
                  </a:cubicBezTo>
                  <a:lnTo>
                    <a:pt x="375" y="498"/>
                  </a:lnTo>
                  <a:cubicBezTo>
                    <a:pt x="382" y="492"/>
                    <a:pt x="388" y="486"/>
                    <a:pt x="394" y="480"/>
                  </a:cubicBezTo>
                  <a:lnTo>
                    <a:pt x="394" y="480"/>
                  </a:lnTo>
                  <a:cubicBezTo>
                    <a:pt x="397" y="477"/>
                    <a:pt x="400" y="475"/>
                    <a:pt x="403" y="472"/>
                  </a:cubicBezTo>
                  <a:lnTo>
                    <a:pt x="403" y="472"/>
                  </a:lnTo>
                  <a:cubicBezTo>
                    <a:pt x="408" y="468"/>
                    <a:pt x="414" y="462"/>
                    <a:pt x="419" y="458"/>
                  </a:cubicBezTo>
                  <a:lnTo>
                    <a:pt x="419" y="458"/>
                  </a:lnTo>
                  <a:cubicBezTo>
                    <a:pt x="422" y="455"/>
                    <a:pt x="426" y="453"/>
                    <a:pt x="428" y="450"/>
                  </a:cubicBezTo>
                  <a:lnTo>
                    <a:pt x="428" y="450"/>
                  </a:lnTo>
                  <a:cubicBezTo>
                    <a:pt x="434" y="445"/>
                    <a:pt x="440" y="441"/>
                    <a:pt x="445" y="436"/>
                  </a:cubicBezTo>
                  <a:lnTo>
                    <a:pt x="445" y="436"/>
                  </a:lnTo>
                  <a:cubicBezTo>
                    <a:pt x="448" y="434"/>
                    <a:pt x="451" y="431"/>
                    <a:pt x="454" y="429"/>
                  </a:cubicBezTo>
                  <a:lnTo>
                    <a:pt x="454" y="429"/>
                  </a:lnTo>
                  <a:cubicBezTo>
                    <a:pt x="460" y="424"/>
                    <a:pt x="466" y="419"/>
                    <a:pt x="472" y="415"/>
                  </a:cubicBezTo>
                  <a:lnTo>
                    <a:pt x="472" y="415"/>
                  </a:lnTo>
                  <a:cubicBezTo>
                    <a:pt x="474" y="413"/>
                    <a:pt x="477" y="410"/>
                    <a:pt x="481" y="408"/>
                  </a:cubicBezTo>
                  <a:lnTo>
                    <a:pt x="481" y="408"/>
                  </a:lnTo>
                  <a:cubicBezTo>
                    <a:pt x="488" y="401"/>
                    <a:pt x="497" y="395"/>
                    <a:pt x="506" y="389"/>
                  </a:cubicBezTo>
                  <a:lnTo>
                    <a:pt x="506" y="389"/>
                  </a:lnTo>
                  <a:lnTo>
                    <a:pt x="507" y="388"/>
                  </a:lnTo>
                  <a:lnTo>
                    <a:pt x="507" y="388"/>
                  </a:lnTo>
                  <a:cubicBezTo>
                    <a:pt x="517" y="381"/>
                    <a:pt x="527" y="374"/>
                    <a:pt x="537" y="367"/>
                  </a:cubicBezTo>
                  <a:lnTo>
                    <a:pt x="537" y="367"/>
                  </a:lnTo>
                  <a:cubicBezTo>
                    <a:pt x="540" y="365"/>
                    <a:pt x="543" y="363"/>
                    <a:pt x="546" y="362"/>
                  </a:cubicBezTo>
                  <a:lnTo>
                    <a:pt x="546" y="362"/>
                  </a:lnTo>
                  <a:cubicBezTo>
                    <a:pt x="554" y="356"/>
                    <a:pt x="562" y="351"/>
                    <a:pt x="569" y="346"/>
                  </a:cubicBezTo>
                  <a:lnTo>
                    <a:pt x="569" y="346"/>
                  </a:lnTo>
                  <a:cubicBezTo>
                    <a:pt x="572" y="344"/>
                    <a:pt x="576" y="342"/>
                    <a:pt x="578" y="341"/>
                  </a:cubicBezTo>
                  <a:lnTo>
                    <a:pt x="578" y="341"/>
                  </a:lnTo>
                  <a:cubicBezTo>
                    <a:pt x="588" y="334"/>
                    <a:pt x="599" y="327"/>
                    <a:pt x="609" y="321"/>
                  </a:cubicBezTo>
                  <a:lnTo>
                    <a:pt x="609" y="321"/>
                  </a:lnTo>
                  <a:cubicBezTo>
                    <a:pt x="611" y="320"/>
                    <a:pt x="613" y="320"/>
                    <a:pt x="615" y="319"/>
                  </a:cubicBezTo>
                  <a:lnTo>
                    <a:pt x="615" y="319"/>
                  </a:lnTo>
                  <a:cubicBezTo>
                    <a:pt x="624" y="313"/>
                    <a:pt x="633" y="309"/>
                    <a:pt x="642" y="303"/>
                  </a:cubicBezTo>
                  <a:lnTo>
                    <a:pt x="642" y="303"/>
                  </a:lnTo>
                  <a:cubicBezTo>
                    <a:pt x="646" y="302"/>
                    <a:pt x="650" y="299"/>
                    <a:pt x="653" y="297"/>
                  </a:cubicBezTo>
                  <a:lnTo>
                    <a:pt x="653" y="297"/>
                  </a:lnTo>
                  <a:cubicBezTo>
                    <a:pt x="658" y="295"/>
                    <a:pt x="664" y="292"/>
                    <a:pt x="669" y="288"/>
                  </a:cubicBezTo>
                  <a:lnTo>
                    <a:pt x="669" y="288"/>
                  </a:lnTo>
                  <a:cubicBezTo>
                    <a:pt x="674" y="287"/>
                    <a:pt x="677" y="284"/>
                    <a:pt x="682" y="282"/>
                  </a:cubicBezTo>
                  <a:lnTo>
                    <a:pt x="682" y="282"/>
                  </a:lnTo>
                  <a:cubicBezTo>
                    <a:pt x="688" y="280"/>
                    <a:pt x="693" y="277"/>
                    <a:pt x="699" y="274"/>
                  </a:cubicBezTo>
                  <a:lnTo>
                    <a:pt x="699" y="274"/>
                  </a:lnTo>
                  <a:cubicBezTo>
                    <a:pt x="703" y="272"/>
                    <a:pt x="707" y="270"/>
                    <a:pt x="710" y="268"/>
                  </a:cubicBezTo>
                  <a:lnTo>
                    <a:pt x="710" y="268"/>
                  </a:lnTo>
                  <a:cubicBezTo>
                    <a:pt x="717" y="266"/>
                    <a:pt x="724" y="262"/>
                    <a:pt x="729" y="260"/>
                  </a:cubicBezTo>
                  <a:lnTo>
                    <a:pt x="729" y="260"/>
                  </a:lnTo>
                  <a:cubicBezTo>
                    <a:pt x="733" y="258"/>
                    <a:pt x="736" y="256"/>
                    <a:pt x="740" y="255"/>
                  </a:cubicBezTo>
                  <a:lnTo>
                    <a:pt x="740" y="255"/>
                  </a:lnTo>
                  <a:cubicBezTo>
                    <a:pt x="748" y="252"/>
                    <a:pt x="755" y="248"/>
                    <a:pt x="763" y="246"/>
                  </a:cubicBezTo>
                  <a:lnTo>
                    <a:pt x="763" y="246"/>
                  </a:lnTo>
                  <a:cubicBezTo>
                    <a:pt x="765" y="244"/>
                    <a:pt x="768" y="243"/>
                    <a:pt x="770" y="242"/>
                  </a:cubicBezTo>
                  <a:lnTo>
                    <a:pt x="770" y="242"/>
                  </a:lnTo>
                  <a:cubicBezTo>
                    <a:pt x="774" y="240"/>
                    <a:pt x="777" y="239"/>
                    <a:pt x="781" y="238"/>
                  </a:cubicBezTo>
                  <a:lnTo>
                    <a:pt x="781" y="238"/>
                  </a:lnTo>
                  <a:cubicBezTo>
                    <a:pt x="787" y="235"/>
                    <a:pt x="792" y="233"/>
                    <a:pt x="798" y="231"/>
                  </a:cubicBezTo>
                  <a:lnTo>
                    <a:pt x="798" y="231"/>
                  </a:lnTo>
                  <a:cubicBezTo>
                    <a:pt x="803" y="229"/>
                    <a:pt x="806" y="228"/>
                    <a:pt x="810" y="227"/>
                  </a:cubicBezTo>
                  <a:lnTo>
                    <a:pt x="810" y="227"/>
                  </a:lnTo>
                  <a:cubicBezTo>
                    <a:pt x="816" y="225"/>
                    <a:pt x="821" y="222"/>
                    <a:pt x="827" y="221"/>
                  </a:cubicBezTo>
                  <a:lnTo>
                    <a:pt x="827" y="221"/>
                  </a:lnTo>
                  <a:cubicBezTo>
                    <a:pt x="831" y="218"/>
                    <a:pt x="835" y="218"/>
                    <a:pt x="839" y="216"/>
                  </a:cubicBezTo>
                  <a:lnTo>
                    <a:pt x="839" y="216"/>
                  </a:lnTo>
                  <a:cubicBezTo>
                    <a:pt x="845" y="214"/>
                    <a:pt x="851" y="213"/>
                    <a:pt x="856" y="211"/>
                  </a:cubicBezTo>
                  <a:lnTo>
                    <a:pt x="856" y="211"/>
                  </a:lnTo>
                  <a:cubicBezTo>
                    <a:pt x="860" y="209"/>
                    <a:pt x="864" y="208"/>
                    <a:pt x="869" y="207"/>
                  </a:cubicBezTo>
                  <a:lnTo>
                    <a:pt x="869" y="207"/>
                  </a:lnTo>
                  <a:cubicBezTo>
                    <a:pt x="874" y="205"/>
                    <a:pt x="878" y="203"/>
                    <a:pt x="884" y="202"/>
                  </a:cubicBezTo>
                  <a:lnTo>
                    <a:pt x="884" y="202"/>
                  </a:lnTo>
                  <a:cubicBezTo>
                    <a:pt x="900" y="197"/>
                    <a:pt x="916" y="193"/>
                    <a:pt x="932" y="188"/>
                  </a:cubicBezTo>
                  <a:lnTo>
                    <a:pt x="932" y="188"/>
                  </a:lnTo>
                  <a:cubicBezTo>
                    <a:pt x="935" y="187"/>
                    <a:pt x="937" y="186"/>
                    <a:pt x="940" y="186"/>
                  </a:cubicBezTo>
                  <a:lnTo>
                    <a:pt x="940" y="186"/>
                  </a:lnTo>
                  <a:cubicBezTo>
                    <a:pt x="956" y="182"/>
                    <a:pt x="972" y="179"/>
                    <a:pt x="988" y="175"/>
                  </a:cubicBezTo>
                  <a:lnTo>
                    <a:pt x="988" y="175"/>
                  </a:lnTo>
                  <a:cubicBezTo>
                    <a:pt x="990" y="174"/>
                    <a:pt x="994" y="173"/>
                    <a:pt x="997" y="173"/>
                  </a:cubicBezTo>
                  <a:lnTo>
                    <a:pt x="997" y="173"/>
                  </a:lnTo>
                  <a:cubicBezTo>
                    <a:pt x="1012" y="170"/>
                    <a:pt x="1028" y="166"/>
                    <a:pt x="1045" y="164"/>
                  </a:cubicBezTo>
                  <a:lnTo>
                    <a:pt x="1045" y="164"/>
                  </a:lnTo>
                  <a:cubicBezTo>
                    <a:pt x="1047" y="164"/>
                    <a:pt x="1050" y="163"/>
                    <a:pt x="1051" y="163"/>
                  </a:cubicBezTo>
                  <a:lnTo>
                    <a:pt x="1051" y="163"/>
                  </a:lnTo>
                  <a:cubicBezTo>
                    <a:pt x="1069" y="161"/>
                    <a:pt x="1085" y="158"/>
                    <a:pt x="1103" y="156"/>
                  </a:cubicBezTo>
                  <a:lnTo>
                    <a:pt x="1103" y="156"/>
                  </a:lnTo>
                  <a:cubicBezTo>
                    <a:pt x="1103" y="155"/>
                    <a:pt x="1104" y="155"/>
                    <a:pt x="1105" y="155"/>
                  </a:cubicBezTo>
                  <a:lnTo>
                    <a:pt x="1105" y="155"/>
                  </a:lnTo>
                  <a:cubicBezTo>
                    <a:pt x="1122" y="154"/>
                    <a:pt x="1138" y="152"/>
                    <a:pt x="1156" y="150"/>
                  </a:cubicBezTo>
                  <a:lnTo>
                    <a:pt x="1156" y="150"/>
                  </a:lnTo>
                  <a:cubicBezTo>
                    <a:pt x="1158" y="150"/>
                    <a:pt x="1159" y="150"/>
                    <a:pt x="1162" y="150"/>
                  </a:cubicBezTo>
                  <a:lnTo>
                    <a:pt x="1162" y="150"/>
                  </a:lnTo>
                  <a:cubicBezTo>
                    <a:pt x="1179" y="148"/>
                    <a:pt x="1196" y="147"/>
                    <a:pt x="1212" y="147"/>
                  </a:cubicBezTo>
                  <a:lnTo>
                    <a:pt x="1212" y="147"/>
                  </a:lnTo>
                  <a:cubicBezTo>
                    <a:pt x="1216" y="147"/>
                    <a:pt x="1219" y="147"/>
                    <a:pt x="1222" y="147"/>
                  </a:cubicBezTo>
                  <a:lnTo>
                    <a:pt x="1222" y="147"/>
                  </a:lnTo>
                  <a:cubicBezTo>
                    <a:pt x="1235" y="147"/>
                    <a:pt x="1249" y="146"/>
                    <a:pt x="1262" y="146"/>
                  </a:cubicBezTo>
                  <a:lnTo>
                    <a:pt x="1262" y="146"/>
                  </a:lnTo>
                  <a:cubicBezTo>
                    <a:pt x="1274" y="146"/>
                    <a:pt x="1287" y="147"/>
                    <a:pt x="1298" y="147"/>
                  </a:cubicBezTo>
                  <a:lnTo>
                    <a:pt x="1298" y="147"/>
                  </a:lnTo>
                  <a:cubicBezTo>
                    <a:pt x="1302" y="147"/>
                    <a:pt x="1306" y="147"/>
                    <a:pt x="1310" y="147"/>
                  </a:cubicBezTo>
                  <a:lnTo>
                    <a:pt x="1310" y="147"/>
                  </a:lnTo>
                  <a:cubicBezTo>
                    <a:pt x="1318" y="147"/>
                    <a:pt x="1326" y="147"/>
                    <a:pt x="1333" y="148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376D64D-6363-44E4-8CF7-72FF45A84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3149" y="6540158"/>
              <a:ext cx="1081212" cy="1148635"/>
            </a:xfrm>
            <a:custGeom>
              <a:avLst/>
              <a:gdLst>
                <a:gd name="connsiteX0" fmla="*/ 761248 w 1081212"/>
                <a:gd name="connsiteY0" fmla="*/ 711147 h 1148635"/>
                <a:gd name="connsiteX1" fmla="*/ 644592 w 1081212"/>
                <a:gd name="connsiteY1" fmla="*/ 827803 h 1148635"/>
                <a:gd name="connsiteX2" fmla="*/ 761248 w 1081212"/>
                <a:gd name="connsiteY2" fmla="*/ 944459 h 1148635"/>
                <a:gd name="connsiteX3" fmla="*/ 877904 w 1081212"/>
                <a:gd name="connsiteY3" fmla="*/ 827803 h 1148635"/>
                <a:gd name="connsiteX4" fmla="*/ 761248 w 1081212"/>
                <a:gd name="connsiteY4" fmla="*/ 711147 h 1148635"/>
                <a:gd name="connsiteX5" fmla="*/ 761248 w 1081212"/>
                <a:gd name="connsiteY5" fmla="*/ 682418 h 1148635"/>
                <a:gd name="connsiteX6" fmla="*/ 907502 w 1081212"/>
                <a:gd name="connsiteY6" fmla="*/ 827803 h 1148635"/>
                <a:gd name="connsiteX7" fmla="*/ 761248 w 1081212"/>
                <a:gd name="connsiteY7" fmla="*/ 974929 h 1148635"/>
                <a:gd name="connsiteX8" fmla="*/ 614992 w 1081212"/>
                <a:gd name="connsiteY8" fmla="*/ 827803 h 1148635"/>
                <a:gd name="connsiteX9" fmla="*/ 761248 w 1081212"/>
                <a:gd name="connsiteY9" fmla="*/ 682418 h 1148635"/>
                <a:gd name="connsiteX10" fmla="*/ 730306 w 1081212"/>
                <a:gd name="connsiteY10" fmla="*/ 533789 h 1148635"/>
                <a:gd name="connsiteX11" fmla="*/ 730306 w 1081212"/>
                <a:gd name="connsiteY11" fmla="*/ 596063 h 1148635"/>
                <a:gd name="connsiteX12" fmla="*/ 717180 w 1081212"/>
                <a:gd name="connsiteY12" fmla="*/ 610974 h 1148635"/>
                <a:gd name="connsiteX13" fmla="*/ 636672 w 1081212"/>
                <a:gd name="connsiteY13" fmla="*/ 644304 h 1148635"/>
                <a:gd name="connsiteX14" fmla="*/ 618296 w 1081212"/>
                <a:gd name="connsiteY14" fmla="*/ 641673 h 1148635"/>
                <a:gd name="connsiteX15" fmla="*/ 574542 w 1081212"/>
                <a:gd name="connsiteY15" fmla="*/ 598695 h 1148635"/>
                <a:gd name="connsiteX16" fmla="*/ 533412 w 1081212"/>
                <a:gd name="connsiteY16" fmla="*/ 641673 h 1148635"/>
                <a:gd name="connsiteX17" fmla="*/ 575416 w 1081212"/>
                <a:gd name="connsiteY17" fmla="*/ 683773 h 1148635"/>
                <a:gd name="connsiteX18" fmla="*/ 577166 w 1081212"/>
                <a:gd name="connsiteY18" fmla="*/ 703069 h 1148635"/>
                <a:gd name="connsiteX19" fmla="*/ 543038 w 1081212"/>
                <a:gd name="connsiteY19" fmla="*/ 784639 h 1148635"/>
                <a:gd name="connsiteX20" fmla="*/ 528162 w 1081212"/>
                <a:gd name="connsiteY20" fmla="*/ 796919 h 1148635"/>
                <a:gd name="connsiteX21" fmla="*/ 468656 w 1081212"/>
                <a:gd name="connsiteY21" fmla="*/ 796919 h 1148635"/>
                <a:gd name="connsiteX22" fmla="*/ 468656 w 1081212"/>
                <a:gd name="connsiteY22" fmla="*/ 856562 h 1148635"/>
                <a:gd name="connsiteX23" fmla="*/ 527288 w 1081212"/>
                <a:gd name="connsiteY23" fmla="*/ 856562 h 1148635"/>
                <a:gd name="connsiteX24" fmla="*/ 542164 w 1081212"/>
                <a:gd name="connsiteY24" fmla="*/ 868841 h 1148635"/>
                <a:gd name="connsiteX25" fmla="*/ 575416 w 1081212"/>
                <a:gd name="connsiteY25" fmla="*/ 952165 h 1148635"/>
                <a:gd name="connsiteX26" fmla="*/ 573666 w 1081212"/>
                <a:gd name="connsiteY26" fmla="*/ 970584 h 1148635"/>
                <a:gd name="connsiteX27" fmla="*/ 533412 w 1081212"/>
                <a:gd name="connsiteY27" fmla="*/ 1011808 h 1148635"/>
                <a:gd name="connsiteX28" fmla="*/ 574542 w 1081212"/>
                <a:gd name="connsiteY28" fmla="*/ 1053909 h 1148635"/>
                <a:gd name="connsiteX29" fmla="*/ 615670 w 1081212"/>
                <a:gd name="connsiteY29" fmla="*/ 1013562 h 1148635"/>
                <a:gd name="connsiteX30" fmla="*/ 634922 w 1081212"/>
                <a:gd name="connsiteY30" fmla="*/ 1010931 h 1148635"/>
                <a:gd name="connsiteX31" fmla="*/ 718054 w 1081212"/>
                <a:gd name="connsiteY31" fmla="*/ 1046892 h 1148635"/>
                <a:gd name="connsiteX32" fmla="*/ 730306 w 1081212"/>
                <a:gd name="connsiteY32" fmla="*/ 1060925 h 1148635"/>
                <a:gd name="connsiteX33" fmla="*/ 730306 w 1081212"/>
                <a:gd name="connsiteY33" fmla="*/ 1080221 h 1148635"/>
                <a:gd name="connsiteX34" fmla="*/ 730306 w 1081212"/>
                <a:gd name="connsiteY34" fmla="*/ 1118814 h 1148635"/>
                <a:gd name="connsiteX35" fmla="*/ 789810 w 1081212"/>
                <a:gd name="connsiteY35" fmla="*/ 1118814 h 1148635"/>
                <a:gd name="connsiteX36" fmla="*/ 789810 w 1081212"/>
                <a:gd name="connsiteY36" fmla="*/ 1060925 h 1148635"/>
                <a:gd name="connsiteX37" fmla="*/ 802062 w 1081212"/>
                <a:gd name="connsiteY37" fmla="*/ 1046892 h 1148635"/>
                <a:gd name="connsiteX38" fmla="*/ 886070 w 1081212"/>
                <a:gd name="connsiteY38" fmla="*/ 1010931 h 1148635"/>
                <a:gd name="connsiteX39" fmla="*/ 903570 w 1081212"/>
                <a:gd name="connsiteY39" fmla="*/ 1013562 h 1148635"/>
                <a:gd name="connsiteX40" fmla="*/ 944700 w 1081212"/>
                <a:gd name="connsiteY40" fmla="*/ 1053909 h 1148635"/>
                <a:gd name="connsiteX41" fmla="*/ 986704 w 1081212"/>
                <a:gd name="connsiteY41" fmla="*/ 1011808 h 1148635"/>
                <a:gd name="connsiteX42" fmla="*/ 945574 w 1081212"/>
                <a:gd name="connsiteY42" fmla="*/ 970584 h 1148635"/>
                <a:gd name="connsiteX43" fmla="*/ 944700 w 1081212"/>
                <a:gd name="connsiteY43" fmla="*/ 952165 h 1148635"/>
                <a:gd name="connsiteX44" fmla="*/ 977952 w 1081212"/>
                <a:gd name="connsiteY44" fmla="*/ 868841 h 1148635"/>
                <a:gd name="connsiteX45" fmla="*/ 991954 w 1081212"/>
                <a:gd name="connsiteY45" fmla="*/ 856562 h 1148635"/>
                <a:gd name="connsiteX46" fmla="*/ 1051460 w 1081212"/>
                <a:gd name="connsiteY46" fmla="*/ 856562 h 1148635"/>
                <a:gd name="connsiteX47" fmla="*/ 1051460 w 1081212"/>
                <a:gd name="connsiteY47" fmla="*/ 796919 h 1148635"/>
                <a:gd name="connsiteX48" fmla="*/ 991078 w 1081212"/>
                <a:gd name="connsiteY48" fmla="*/ 796919 h 1148635"/>
                <a:gd name="connsiteX49" fmla="*/ 977078 w 1081212"/>
                <a:gd name="connsiteY49" fmla="*/ 784639 h 1148635"/>
                <a:gd name="connsiteX50" fmla="*/ 942950 w 1081212"/>
                <a:gd name="connsiteY50" fmla="*/ 703069 h 1148635"/>
                <a:gd name="connsiteX51" fmla="*/ 944700 w 1081212"/>
                <a:gd name="connsiteY51" fmla="*/ 683773 h 1148635"/>
                <a:gd name="connsiteX52" fmla="*/ 986704 w 1081212"/>
                <a:gd name="connsiteY52" fmla="*/ 641673 h 1148635"/>
                <a:gd name="connsiteX53" fmla="*/ 944700 w 1081212"/>
                <a:gd name="connsiteY53" fmla="*/ 598695 h 1148635"/>
                <a:gd name="connsiteX54" fmla="*/ 901820 w 1081212"/>
                <a:gd name="connsiteY54" fmla="*/ 641673 h 1148635"/>
                <a:gd name="connsiteX55" fmla="*/ 883444 w 1081212"/>
                <a:gd name="connsiteY55" fmla="*/ 644304 h 1148635"/>
                <a:gd name="connsiteX56" fmla="*/ 802062 w 1081212"/>
                <a:gd name="connsiteY56" fmla="*/ 610974 h 1148635"/>
                <a:gd name="connsiteX57" fmla="*/ 789810 w 1081212"/>
                <a:gd name="connsiteY57" fmla="*/ 596063 h 1148635"/>
                <a:gd name="connsiteX58" fmla="*/ 789810 w 1081212"/>
                <a:gd name="connsiteY58" fmla="*/ 533789 h 1148635"/>
                <a:gd name="connsiteX59" fmla="*/ 714554 w 1081212"/>
                <a:gd name="connsiteY59" fmla="*/ 504845 h 1148635"/>
                <a:gd name="connsiteX60" fmla="*/ 804686 w 1081212"/>
                <a:gd name="connsiteY60" fmla="*/ 504845 h 1148635"/>
                <a:gd name="connsiteX61" fmla="*/ 818688 w 1081212"/>
                <a:gd name="connsiteY61" fmla="*/ 519756 h 1148635"/>
                <a:gd name="connsiteX62" fmla="*/ 818688 w 1081212"/>
                <a:gd name="connsiteY62" fmla="*/ 583784 h 1148635"/>
                <a:gd name="connsiteX63" fmla="*/ 889570 w 1081212"/>
                <a:gd name="connsiteY63" fmla="*/ 612728 h 1148635"/>
                <a:gd name="connsiteX64" fmla="*/ 934198 w 1081212"/>
                <a:gd name="connsiteY64" fmla="*/ 567119 h 1148635"/>
                <a:gd name="connsiteX65" fmla="*/ 955200 w 1081212"/>
                <a:gd name="connsiteY65" fmla="*/ 567119 h 1148635"/>
                <a:gd name="connsiteX66" fmla="*/ 1019082 w 1081212"/>
                <a:gd name="connsiteY66" fmla="*/ 630270 h 1148635"/>
                <a:gd name="connsiteX67" fmla="*/ 1019082 w 1081212"/>
                <a:gd name="connsiteY67" fmla="*/ 651321 h 1148635"/>
                <a:gd name="connsiteX68" fmla="*/ 973578 w 1081212"/>
                <a:gd name="connsiteY68" fmla="*/ 696930 h 1148635"/>
                <a:gd name="connsiteX69" fmla="*/ 1003330 w 1081212"/>
                <a:gd name="connsiteY69" fmla="*/ 767098 h 1148635"/>
                <a:gd name="connsiteX70" fmla="*/ 1066336 w 1081212"/>
                <a:gd name="connsiteY70" fmla="*/ 767098 h 1148635"/>
                <a:gd name="connsiteX71" fmla="*/ 1081212 w 1081212"/>
                <a:gd name="connsiteY71" fmla="*/ 781131 h 1148635"/>
                <a:gd name="connsiteX72" fmla="*/ 1081212 w 1081212"/>
                <a:gd name="connsiteY72" fmla="*/ 871472 h 1148635"/>
                <a:gd name="connsiteX73" fmla="*/ 1066336 w 1081212"/>
                <a:gd name="connsiteY73" fmla="*/ 886383 h 1148635"/>
                <a:gd name="connsiteX74" fmla="*/ 1004206 w 1081212"/>
                <a:gd name="connsiteY74" fmla="*/ 886383 h 1148635"/>
                <a:gd name="connsiteX75" fmla="*/ 975328 w 1081212"/>
                <a:gd name="connsiteY75" fmla="*/ 958305 h 1148635"/>
                <a:gd name="connsiteX76" fmla="*/ 1019082 w 1081212"/>
                <a:gd name="connsiteY76" fmla="*/ 1001283 h 1148635"/>
                <a:gd name="connsiteX77" fmla="*/ 1019082 w 1081212"/>
                <a:gd name="connsiteY77" fmla="*/ 1023210 h 1148635"/>
                <a:gd name="connsiteX78" fmla="*/ 955200 w 1081212"/>
                <a:gd name="connsiteY78" fmla="*/ 1086361 h 1148635"/>
                <a:gd name="connsiteX79" fmla="*/ 944700 w 1081212"/>
                <a:gd name="connsiteY79" fmla="*/ 1089870 h 1148635"/>
                <a:gd name="connsiteX80" fmla="*/ 934198 w 1081212"/>
                <a:gd name="connsiteY80" fmla="*/ 1086361 h 1148635"/>
                <a:gd name="connsiteX81" fmla="*/ 891320 w 1081212"/>
                <a:gd name="connsiteY81" fmla="*/ 1042506 h 1148635"/>
                <a:gd name="connsiteX82" fmla="*/ 818688 w 1081212"/>
                <a:gd name="connsiteY82" fmla="*/ 1073205 h 1148635"/>
                <a:gd name="connsiteX83" fmla="*/ 818688 w 1081212"/>
                <a:gd name="connsiteY83" fmla="*/ 1133724 h 1148635"/>
                <a:gd name="connsiteX84" fmla="*/ 804686 w 1081212"/>
                <a:gd name="connsiteY84" fmla="*/ 1148635 h 1148635"/>
                <a:gd name="connsiteX85" fmla="*/ 714554 w 1081212"/>
                <a:gd name="connsiteY85" fmla="*/ 1148635 h 1148635"/>
                <a:gd name="connsiteX86" fmla="*/ 700552 w 1081212"/>
                <a:gd name="connsiteY86" fmla="*/ 1133724 h 1148635"/>
                <a:gd name="connsiteX87" fmla="*/ 700552 w 1081212"/>
                <a:gd name="connsiteY87" fmla="*/ 1102149 h 1148635"/>
                <a:gd name="connsiteX88" fmla="*/ 459030 w 1081212"/>
                <a:gd name="connsiteY88" fmla="*/ 1147758 h 1148635"/>
                <a:gd name="connsiteX89" fmla="*/ 36368 w 1081212"/>
                <a:gd name="connsiteY89" fmla="*/ 994266 h 1148635"/>
                <a:gd name="connsiteX90" fmla="*/ 3114 w 1081212"/>
                <a:gd name="connsiteY90" fmla="*/ 893400 h 1148635"/>
                <a:gd name="connsiteX91" fmla="*/ 29368 w 1081212"/>
                <a:gd name="connsiteY91" fmla="*/ 774991 h 1148635"/>
                <a:gd name="connsiteX92" fmla="*/ 212258 w 1081212"/>
                <a:gd name="connsiteY92" fmla="*/ 575890 h 1148635"/>
                <a:gd name="connsiteX93" fmla="*/ 368898 w 1081212"/>
                <a:gd name="connsiteY93" fmla="*/ 575890 h 1148635"/>
                <a:gd name="connsiteX94" fmla="*/ 403026 w 1081212"/>
                <a:gd name="connsiteY94" fmla="*/ 595186 h 1148635"/>
                <a:gd name="connsiteX95" fmla="*/ 445030 w 1081212"/>
                <a:gd name="connsiteY95" fmla="*/ 668863 h 1148635"/>
                <a:gd name="connsiteX96" fmla="*/ 459030 w 1081212"/>
                <a:gd name="connsiteY96" fmla="*/ 675879 h 1148635"/>
                <a:gd name="connsiteX97" fmla="*/ 473032 w 1081212"/>
                <a:gd name="connsiteY97" fmla="*/ 668863 h 1148635"/>
                <a:gd name="connsiteX98" fmla="*/ 492284 w 1081212"/>
                <a:gd name="connsiteY98" fmla="*/ 663600 h 1148635"/>
                <a:gd name="connsiteX99" fmla="*/ 498410 w 1081212"/>
                <a:gd name="connsiteY99" fmla="*/ 683773 h 1148635"/>
                <a:gd name="connsiteX100" fmla="*/ 459030 w 1081212"/>
                <a:gd name="connsiteY100" fmla="*/ 706578 h 1148635"/>
                <a:gd name="connsiteX101" fmla="*/ 420528 w 1081212"/>
                <a:gd name="connsiteY101" fmla="*/ 683773 h 1148635"/>
                <a:gd name="connsiteX102" fmla="*/ 377648 w 1081212"/>
                <a:gd name="connsiteY102" fmla="*/ 610097 h 1148635"/>
                <a:gd name="connsiteX103" fmla="*/ 368898 w 1081212"/>
                <a:gd name="connsiteY103" fmla="*/ 604834 h 1148635"/>
                <a:gd name="connsiteX104" fmla="*/ 212258 w 1081212"/>
                <a:gd name="connsiteY104" fmla="*/ 604834 h 1148635"/>
                <a:gd name="connsiteX105" fmla="*/ 58244 w 1081212"/>
                <a:gd name="connsiteY105" fmla="*/ 782008 h 1148635"/>
                <a:gd name="connsiteX106" fmla="*/ 31992 w 1081212"/>
                <a:gd name="connsiteY106" fmla="*/ 900416 h 1148635"/>
                <a:gd name="connsiteX107" fmla="*/ 55620 w 1081212"/>
                <a:gd name="connsiteY107" fmla="*/ 971461 h 1148635"/>
                <a:gd name="connsiteX108" fmla="*/ 196508 w 1081212"/>
                <a:gd name="connsiteY108" fmla="*/ 1060048 h 1148635"/>
                <a:gd name="connsiteX109" fmla="*/ 196508 w 1081212"/>
                <a:gd name="connsiteY109" fmla="*/ 838142 h 1148635"/>
                <a:gd name="connsiteX110" fmla="*/ 210508 w 1081212"/>
                <a:gd name="connsiteY110" fmla="*/ 823232 h 1148635"/>
                <a:gd name="connsiteX111" fmla="*/ 226260 w 1081212"/>
                <a:gd name="connsiteY111" fmla="*/ 838142 h 1148635"/>
                <a:gd name="connsiteX112" fmla="*/ 226260 w 1081212"/>
                <a:gd name="connsiteY112" fmla="*/ 1073205 h 1148635"/>
                <a:gd name="connsiteX113" fmla="*/ 459030 w 1081212"/>
                <a:gd name="connsiteY113" fmla="*/ 1117937 h 1148635"/>
                <a:gd name="connsiteX114" fmla="*/ 695302 w 1081212"/>
                <a:gd name="connsiteY114" fmla="*/ 1071451 h 1148635"/>
                <a:gd name="connsiteX115" fmla="*/ 627922 w 1081212"/>
                <a:gd name="connsiteY115" fmla="*/ 1042506 h 1148635"/>
                <a:gd name="connsiteX116" fmla="*/ 585918 w 1081212"/>
                <a:gd name="connsiteY116" fmla="*/ 1086361 h 1148635"/>
                <a:gd name="connsiteX117" fmla="*/ 564040 w 1081212"/>
                <a:gd name="connsiteY117" fmla="*/ 1086361 h 1148635"/>
                <a:gd name="connsiteX118" fmla="*/ 501034 w 1081212"/>
                <a:gd name="connsiteY118" fmla="*/ 1023210 h 1148635"/>
                <a:gd name="connsiteX119" fmla="*/ 496660 w 1081212"/>
                <a:gd name="connsiteY119" fmla="*/ 1011808 h 1148635"/>
                <a:gd name="connsiteX120" fmla="*/ 501034 w 1081212"/>
                <a:gd name="connsiteY120" fmla="*/ 1001283 h 1148635"/>
                <a:gd name="connsiteX121" fmla="*/ 543914 w 1081212"/>
                <a:gd name="connsiteY121" fmla="*/ 958305 h 1148635"/>
                <a:gd name="connsiteX122" fmla="*/ 515036 w 1081212"/>
                <a:gd name="connsiteY122" fmla="*/ 886383 h 1148635"/>
                <a:gd name="connsiteX123" fmla="*/ 453780 w 1081212"/>
                <a:gd name="connsiteY123" fmla="*/ 886383 h 1148635"/>
                <a:gd name="connsiteX124" fmla="*/ 438030 w 1081212"/>
                <a:gd name="connsiteY124" fmla="*/ 871472 h 1148635"/>
                <a:gd name="connsiteX125" fmla="*/ 438030 w 1081212"/>
                <a:gd name="connsiteY125" fmla="*/ 781131 h 1148635"/>
                <a:gd name="connsiteX126" fmla="*/ 453780 w 1081212"/>
                <a:gd name="connsiteY126" fmla="*/ 767098 h 1148635"/>
                <a:gd name="connsiteX127" fmla="*/ 515912 w 1081212"/>
                <a:gd name="connsiteY127" fmla="*/ 767098 h 1148635"/>
                <a:gd name="connsiteX128" fmla="*/ 545664 w 1081212"/>
                <a:gd name="connsiteY128" fmla="*/ 696930 h 1148635"/>
                <a:gd name="connsiteX129" fmla="*/ 501034 w 1081212"/>
                <a:gd name="connsiteY129" fmla="*/ 651321 h 1148635"/>
                <a:gd name="connsiteX130" fmla="*/ 496660 w 1081212"/>
                <a:gd name="connsiteY130" fmla="*/ 641673 h 1148635"/>
                <a:gd name="connsiteX131" fmla="*/ 501034 w 1081212"/>
                <a:gd name="connsiteY131" fmla="*/ 630270 h 1148635"/>
                <a:gd name="connsiteX132" fmla="*/ 564040 w 1081212"/>
                <a:gd name="connsiteY132" fmla="*/ 567119 h 1148635"/>
                <a:gd name="connsiteX133" fmla="*/ 585918 w 1081212"/>
                <a:gd name="connsiteY133" fmla="*/ 567119 h 1148635"/>
                <a:gd name="connsiteX134" fmla="*/ 630546 w 1081212"/>
                <a:gd name="connsiteY134" fmla="*/ 612728 h 1148635"/>
                <a:gd name="connsiteX135" fmla="*/ 700552 w 1081212"/>
                <a:gd name="connsiteY135" fmla="*/ 582907 h 1148635"/>
                <a:gd name="connsiteX136" fmla="*/ 700552 w 1081212"/>
                <a:gd name="connsiteY136" fmla="*/ 519756 h 1148635"/>
                <a:gd name="connsiteX137" fmla="*/ 714554 w 1081212"/>
                <a:gd name="connsiteY137" fmla="*/ 504845 h 1148635"/>
                <a:gd name="connsiteX138" fmla="*/ 423308 w 1081212"/>
                <a:gd name="connsiteY138" fmla="*/ 166068 h 1148635"/>
                <a:gd name="connsiteX139" fmla="*/ 275100 w 1081212"/>
                <a:gd name="connsiteY139" fmla="*/ 308312 h 1148635"/>
                <a:gd name="connsiteX140" fmla="*/ 274222 w 1081212"/>
                <a:gd name="connsiteY140" fmla="*/ 319727 h 1148635"/>
                <a:gd name="connsiteX141" fmla="*/ 460142 w 1081212"/>
                <a:gd name="connsiteY141" fmla="*/ 505874 h 1148635"/>
                <a:gd name="connsiteX142" fmla="*/ 646062 w 1081212"/>
                <a:gd name="connsiteY142" fmla="*/ 318849 h 1148635"/>
                <a:gd name="connsiteX143" fmla="*/ 423308 w 1081212"/>
                <a:gd name="connsiteY143" fmla="*/ 166068 h 1148635"/>
                <a:gd name="connsiteX144" fmla="*/ 418046 w 1081212"/>
                <a:gd name="connsiteY144" fmla="*/ 107238 h 1148635"/>
                <a:gd name="connsiteX145" fmla="*/ 432956 w 1081212"/>
                <a:gd name="connsiteY145" fmla="*/ 116897 h 1148635"/>
                <a:gd name="connsiteX146" fmla="*/ 661848 w 1081212"/>
                <a:gd name="connsiteY146" fmla="*/ 290751 h 1148635"/>
                <a:gd name="connsiteX147" fmla="*/ 675880 w 1081212"/>
                <a:gd name="connsiteY147" fmla="*/ 305678 h 1148635"/>
                <a:gd name="connsiteX148" fmla="*/ 675880 w 1081212"/>
                <a:gd name="connsiteY148" fmla="*/ 318849 h 1148635"/>
                <a:gd name="connsiteX149" fmla="*/ 460142 w 1081212"/>
                <a:gd name="connsiteY149" fmla="*/ 534850 h 1148635"/>
                <a:gd name="connsiteX150" fmla="*/ 244406 w 1081212"/>
                <a:gd name="connsiteY150" fmla="*/ 318849 h 1148635"/>
                <a:gd name="connsiteX151" fmla="*/ 245282 w 1081212"/>
                <a:gd name="connsiteY151" fmla="*/ 295142 h 1148635"/>
                <a:gd name="connsiteX152" fmla="*/ 257560 w 1081212"/>
                <a:gd name="connsiteY152" fmla="*/ 281093 h 1148635"/>
                <a:gd name="connsiteX153" fmla="*/ 404892 w 1081212"/>
                <a:gd name="connsiteY153" fmla="*/ 119531 h 1148635"/>
                <a:gd name="connsiteX154" fmla="*/ 418046 w 1081212"/>
                <a:gd name="connsiteY154" fmla="*/ 107238 h 1148635"/>
                <a:gd name="connsiteX155" fmla="*/ 453308 w 1081212"/>
                <a:gd name="connsiteY155" fmla="*/ 28 h 1148635"/>
                <a:gd name="connsiteX156" fmla="*/ 631246 w 1081212"/>
                <a:gd name="connsiteY156" fmla="*/ 58874 h 1148635"/>
                <a:gd name="connsiteX157" fmla="*/ 738184 w 1081212"/>
                <a:gd name="connsiteY157" fmla="*/ 355740 h 1148635"/>
                <a:gd name="connsiteX158" fmla="*/ 726790 w 1081212"/>
                <a:gd name="connsiteY158" fmla="*/ 431274 h 1148635"/>
                <a:gd name="connsiteX159" fmla="*/ 674196 w 1081212"/>
                <a:gd name="connsiteY159" fmla="*/ 476946 h 1148635"/>
                <a:gd name="connsiteX160" fmla="*/ 654912 w 1081212"/>
                <a:gd name="connsiteY160" fmla="*/ 476946 h 1148635"/>
                <a:gd name="connsiteX161" fmla="*/ 640012 w 1081212"/>
                <a:gd name="connsiteY161" fmla="*/ 461137 h 1148635"/>
                <a:gd name="connsiteX162" fmla="*/ 654912 w 1081212"/>
                <a:gd name="connsiteY162" fmla="*/ 447084 h 1148635"/>
                <a:gd name="connsiteX163" fmla="*/ 674196 w 1081212"/>
                <a:gd name="connsiteY163" fmla="*/ 447084 h 1148635"/>
                <a:gd name="connsiteX164" fmla="*/ 696986 w 1081212"/>
                <a:gd name="connsiteY164" fmla="*/ 426883 h 1148635"/>
                <a:gd name="connsiteX165" fmla="*/ 708382 w 1081212"/>
                <a:gd name="connsiteY165" fmla="*/ 352227 h 1148635"/>
                <a:gd name="connsiteX166" fmla="*/ 613716 w 1081212"/>
                <a:gd name="connsiteY166" fmla="*/ 82588 h 1148635"/>
                <a:gd name="connsiteX167" fmla="*/ 454184 w 1081212"/>
                <a:gd name="connsiteY167" fmla="*/ 29890 h 1148635"/>
                <a:gd name="connsiteX168" fmla="*/ 228912 w 1081212"/>
                <a:gd name="connsiteY168" fmla="*/ 182715 h 1148635"/>
                <a:gd name="connsiteX169" fmla="*/ 215764 w 1081212"/>
                <a:gd name="connsiteY169" fmla="*/ 377698 h 1148635"/>
                <a:gd name="connsiteX170" fmla="*/ 223654 w 1081212"/>
                <a:gd name="connsiteY170" fmla="*/ 427761 h 1148635"/>
                <a:gd name="connsiteX171" fmla="*/ 245568 w 1081212"/>
                <a:gd name="connsiteY171" fmla="*/ 447084 h 1148635"/>
                <a:gd name="connsiteX172" fmla="*/ 267480 w 1081212"/>
                <a:gd name="connsiteY172" fmla="*/ 447084 h 1148635"/>
                <a:gd name="connsiteX173" fmla="*/ 282382 w 1081212"/>
                <a:gd name="connsiteY173" fmla="*/ 461137 h 1148635"/>
                <a:gd name="connsiteX174" fmla="*/ 267480 w 1081212"/>
                <a:gd name="connsiteY174" fmla="*/ 476946 h 1148635"/>
                <a:gd name="connsiteX175" fmla="*/ 245568 w 1081212"/>
                <a:gd name="connsiteY175" fmla="*/ 476946 h 1148635"/>
                <a:gd name="connsiteX176" fmla="*/ 193852 w 1081212"/>
                <a:gd name="connsiteY176" fmla="*/ 432153 h 1148635"/>
                <a:gd name="connsiteX177" fmla="*/ 185962 w 1081212"/>
                <a:gd name="connsiteY177" fmla="*/ 382968 h 1148635"/>
                <a:gd name="connsiteX178" fmla="*/ 200864 w 1081212"/>
                <a:gd name="connsiteY178" fmla="*/ 172176 h 1148635"/>
                <a:gd name="connsiteX179" fmla="*/ 453308 w 1081212"/>
                <a:gd name="connsiteY179" fmla="*/ 28 h 114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1081212" h="1148635">
                  <a:moveTo>
                    <a:pt x="761248" y="711147"/>
                  </a:moveTo>
                  <a:cubicBezTo>
                    <a:pt x="696826" y="711147"/>
                    <a:pt x="644592" y="764252"/>
                    <a:pt x="644592" y="827803"/>
                  </a:cubicBezTo>
                  <a:cubicBezTo>
                    <a:pt x="644592" y="892225"/>
                    <a:pt x="696826" y="944459"/>
                    <a:pt x="761248" y="944459"/>
                  </a:cubicBezTo>
                  <a:cubicBezTo>
                    <a:pt x="825670" y="944459"/>
                    <a:pt x="877904" y="892225"/>
                    <a:pt x="877904" y="827803"/>
                  </a:cubicBezTo>
                  <a:cubicBezTo>
                    <a:pt x="877904" y="764252"/>
                    <a:pt x="825670" y="711147"/>
                    <a:pt x="761248" y="711147"/>
                  </a:cubicBezTo>
                  <a:close/>
                  <a:moveTo>
                    <a:pt x="761248" y="682418"/>
                  </a:moveTo>
                  <a:cubicBezTo>
                    <a:pt x="841340" y="682418"/>
                    <a:pt x="907502" y="746840"/>
                    <a:pt x="907502" y="827803"/>
                  </a:cubicBezTo>
                  <a:cubicBezTo>
                    <a:pt x="907502" y="908766"/>
                    <a:pt x="841340" y="974929"/>
                    <a:pt x="761248" y="974929"/>
                  </a:cubicBezTo>
                  <a:cubicBezTo>
                    <a:pt x="681156" y="974929"/>
                    <a:pt x="614992" y="908766"/>
                    <a:pt x="614992" y="827803"/>
                  </a:cubicBezTo>
                  <a:cubicBezTo>
                    <a:pt x="614992" y="746840"/>
                    <a:pt x="681156" y="682418"/>
                    <a:pt x="761248" y="682418"/>
                  </a:cubicBezTo>
                  <a:close/>
                  <a:moveTo>
                    <a:pt x="730306" y="533789"/>
                  </a:moveTo>
                  <a:lnTo>
                    <a:pt x="730306" y="596063"/>
                  </a:lnTo>
                  <a:cubicBezTo>
                    <a:pt x="730306" y="603957"/>
                    <a:pt x="725054" y="610097"/>
                    <a:pt x="717180" y="610974"/>
                  </a:cubicBezTo>
                  <a:cubicBezTo>
                    <a:pt x="691802" y="614482"/>
                    <a:pt x="666424" y="624131"/>
                    <a:pt x="636672" y="644304"/>
                  </a:cubicBezTo>
                  <a:cubicBezTo>
                    <a:pt x="631422" y="647812"/>
                    <a:pt x="622670" y="647812"/>
                    <a:pt x="618296" y="641673"/>
                  </a:cubicBezTo>
                  <a:lnTo>
                    <a:pt x="574542" y="598695"/>
                  </a:lnTo>
                  <a:lnTo>
                    <a:pt x="533412" y="641673"/>
                  </a:lnTo>
                  <a:lnTo>
                    <a:pt x="575416" y="683773"/>
                  </a:lnTo>
                  <a:cubicBezTo>
                    <a:pt x="580666" y="689036"/>
                    <a:pt x="581542" y="696930"/>
                    <a:pt x="577166" y="703069"/>
                  </a:cubicBezTo>
                  <a:cubicBezTo>
                    <a:pt x="560540" y="728505"/>
                    <a:pt x="549164" y="755695"/>
                    <a:pt x="543038" y="784639"/>
                  </a:cubicBezTo>
                  <a:cubicBezTo>
                    <a:pt x="541288" y="791656"/>
                    <a:pt x="535162" y="796919"/>
                    <a:pt x="528162" y="796919"/>
                  </a:cubicBezTo>
                  <a:lnTo>
                    <a:pt x="468656" y="796919"/>
                  </a:lnTo>
                  <a:lnTo>
                    <a:pt x="468656" y="856562"/>
                  </a:lnTo>
                  <a:lnTo>
                    <a:pt x="527288" y="856562"/>
                  </a:lnTo>
                  <a:cubicBezTo>
                    <a:pt x="534288" y="856562"/>
                    <a:pt x="540414" y="861824"/>
                    <a:pt x="542164" y="868841"/>
                  </a:cubicBezTo>
                  <a:cubicBezTo>
                    <a:pt x="547414" y="898662"/>
                    <a:pt x="558790" y="926729"/>
                    <a:pt x="575416" y="952165"/>
                  </a:cubicBezTo>
                  <a:cubicBezTo>
                    <a:pt x="579792" y="958305"/>
                    <a:pt x="578916" y="965322"/>
                    <a:pt x="573666" y="970584"/>
                  </a:cubicBezTo>
                  <a:lnTo>
                    <a:pt x="533412" y="1011808"/>
                  </a:lnTo>
                  <a:lnTo>
                    <a:pt x="574542" y="1053909"/>
                  </a:lnTo>
                  <a:lnTo>
                    <a:pt x="615670" y="1013562"/>
                  </a:lnTo>
                  <a:cubicBezTo>
                    <a:pt x="620920" y="1008299"/>
                    <a:pt x="628796" y="1007422"/>
                    <a:pt x="634922" y="1010931"/>
                  </a:cubicBezTo>
                  <a:cubicBezTo>
                    <a:pt x="660298" y="1029350"/>
                    <a:pt x="688302" y="1041629"/>
                    <a:pt x="718054" y="1046892"/>
                  </a:cubicBezTo>
                  <a:cubicBezTo>
                    <a:pt x="725054" y="1047769"/>
                    <a:pt x="730306" y="1053909"/>
                    <a:pt x="730306" y="1060925"/>
                  </a:cubicBezTo>
                  <a:lnTo>
                    <a:pt x="730306" y="1080221"/>
                  </a:lnTo>
                  <a:lnTo>
                    <a:pt x="730306" y="1118814"/>
                  </a:lnTo>
                  <a:lnTo>
                    <a:pt x="789810" y="1118814"/>
                  </a:lnTo>
                  <a:lnTo>
                    <a:pt x="789810" y="1060925"/>
                  </a:lnTo>
                  <a:cubicBezTo>
                    <a:pt x="789810" y="1053909"/>
                    <a:pt x="795062" y="1047769"/>
                    <a:pt x="802062" y="1046892"/>
                  </a:cubicBezTo>
                  <a:cubicBezTo>
                    <a:pt x="830940" y="1041629"/>
                    <a:pt x="859818" y="1029350"/>
                    <a:pt x="886070" y="1010931"/>
                  </a:cubicBezTo>
                  <a:cubicBezTo>
                    <a:pt x="890444" y="1007422"/>
                    <a:pt x="899196" y="1008299"/>
                    <a:pt x="903570" y="1013562"/>
                  </a:cubicBezTo>
                  <a:lnTo>
                    <a:pt x="944700" y="1053909"/>
                  </a:lnTo>
                  <a:lnTo>
                    <a:pt x="986704" y="1011808"/>
                  </a:lnTo>
                  <a:lnTo>
                    <a:pt x="945574" y="970584"/>
                  </a:lnTo>
                  <a:cubicBezTo>
                    <a:pt x="941200" y="965322"/>
                    <a:pt x="940324" y="958305"/>
                    <a:pt x="944700" y="952165"/>
                  </a:cubicBezTo>
                  <a:cubicBezTo>
                    <a:pt x="960452" y="926729"/>
                    <a:pt x="972702" y="898662"/>
                    <a:pt x="977952" y="868841"/>
                  </a:cubicBezTo>
                  <a:cubicBezTo>
                    <a:pt x="978828" y="861824"/>
                    <a:pt x="984954" y="856562"/>
                    <a:pt x="991954" y="856562"/>
                  </a:cubicBezTo>
                  <a:lnTo>
                    <a:pt x="1051460" y="856562"/>
                  </a:lnTo>
                  <a:lnTo>
                    <a:pt x="1051460" y="796919"/>
                  </a:lnTo>
                  <a:lnTo>
                    <a:pt x="991078" y="796919"/>
                  </a:lnTo>
                  <a:cubicBezTo>
                    <a:pt x="984954" y="796919"/>
                    <a:pt x="978828" y="791656"/>
                    <a:pt x="977078" y="784639"/>
                  </a:cubicBezTo>
                  <a:cubicBezTo>
                    <a:pt x="970952" y="755695"/>
                    <a:pt x="959576" y="728505"/>
                    <a:pt x="942950" y="703069"/>
                  </a:cubicBezTo>
                  <a:cubicBezTo>
                    <a:pt x="938574" y="696930"/>
                    <a:pt x="938574" y="689036"/>
                    <a:pt x="944700" y="683773"/>
                  </a:cubicBezTo>
                  <a:lnTo>
                    <a:pt x="986704" y="641673"/>
                  </a:lnTo>
                  <a:lnTo>
                    <a:pt x="944700" y="598695"/>
                  </a:lnTo>
                  <a:lnTo>
                    <a:pt x="901820" y="641673"/>
                  </a:lnTo>
                  <a:cubicBezTo>
                    <a:pt x="896570" y="647812"/>
                    <a:pt x="888694" y="647812"/>
                    <a:pt x="883444" y="644304"/>
                  </a:cubicBezTo>
                  <a:cubicBezTo>
                    <a:pt x="858066" y="627639"/>
                    <a:pt x="830940" y="616237"/>
                    <a:pt x="802062" y="610974"/>
                  </a:cubicBezTo>
                  <a:cubicBezTo>
                    <a:pt x="795062" y="609220"/>
                    <a:pt x="789810" y="603080"/>
                    <a:pt x="789810" y="596063"/>
                  </a:cubicBezTo>
                  <a:lnTo>
                    <a:pt x="789810" y="533789"/>
                  </a:lnTo>
                  <a:close/>
                  <a:moveTo>
                    <a:pt x="714554" y="504845"/>
                  </a:moveTo>
                  <a:lnTo>
                    <a:pt x="804686" y="504845"/>
                  </a:lnTo>
                  <a:cubicBezTo>
                    <a:pt x="812562" y="504845"/>
                    <a:pt x="818688" y="511862"/>
                    <a:pt x="818688" y="519756"/>
                  </a:cubicBezTo>
                  <a:lnTo>
                    <a:pt x="818688" y="583784"/>
                  </a:lnTo>
                  <a:cubicBezTo>
                    <a:pt x="844066" y="589924"/>
                    <a:pt x="867692" y="599572"/>
                    <a:pt x="889570" y="612728"/>
                  </a:cubicBezTo>
                  <a:lnTo>
                    <a:pt x="934198" y="567119"/>
                  </a:lnTo>
                  <a:cubicBezTo>
                    <a:pt x="940324" y="561857"/>
                    <a:pt x="949074" y="561857"/>
                    <a:pt x="955200" y="567119"/>
                  </a:cubicBezTo>
                  <a:lnTo>
                    <a:pt x="1019082" y="630270"/>
                  </a:lnTo>
                  <a:cubicBezTo>
                    <a:pt x="1024332" y="636410"/>
                    <a:pt x="1024332" y="645181"/>
                    <a:pt x="1019082" y="651321"/>
                  </a:cubicBezTo>
                  <a:lnTo>
                    <a:pt x="973578" y="696930"/>
                  </a:lnTo>
                  <a:cubicBezTo>
                    <a:pt x="987578" y="718857"/>
                    <a:pt x="997204" y="741662"/>
                    <a:pt x="1003330" y="767098"/>
                  </a:cubicBezTo>
                  <a:lnTo>
                    <a:pt x="1066336" y="767098"/>
                  </a:lnTo>
                  <a:cubicBezTo>
                    <a:pt x="1074212" y="767098"/>
                    <a:pt x="1081212" y="774114"/>
                    <a:pt x="1081212" y="781131"/>
                  </a:cubicBezTo>
                  <a:lnTo>
                    <a:pt x="1081212" y="871472"/>
                  </a:lnTo>
                  <a:cubicBezTo>
                    <a:pt x="1081212" y="879366"/>
                    <a:pt x="1074212" y="886383"/>
                    <a:pt x="1066336" y="886383"/>
                  </a:cubicBezTo>
                  <a:lnTo>
                    <a:pt x="1004206" y="886383"/>
                  </a:lnTo>
                  <a:cubicBezTo>
                    <a:pt x="998080" y="910942"/>
                    <a:pt x="988454" y="935500"/>
                    <a:pt x="975328" y="958305"/>
                  </a:cubicBezTo>
                  <a:lnTo>
                    <a:pt x="1019082" y="1001283"/>
                  </a:lnTo>
                  <a:cubicBezTo>
                    <a:pt x="1024332" y="1007422"/>
                    <a:pt x="1024332" y="1017070"/>
                    <a:pt x="1019082" y="1023210"/>
                  </a:cubicBezTo>
                  <a:lnTo>
                    <a:pt x="955200" y="1086361"/>
                  </a:lnTo>
                  <a:cubicBezTo>
                    <a:pt x="952576" y="1088115"/>
                    <a:pt x="949074" y="1089870"/>
                    <a:pt x="944700" y="1089870"/>
                  </a:cubicBezTo>
                  <a:cubicBezTo>
                    <a:pt x="941200" y="1089870"/>
                    <a:pt x="936824" y="1088115"/>
                    <a:pt x="934198" y="1086361"/>
                  </a:cubicBezTo>
                  <a:lnTo>
                    <a:pt x="891320" y="1042506"/>
                  </a:lnTo>
                  <a:cubicBezTo>
                    <a:pt x="869442" y="1057417"/>
                    <a:pt x="844940" y="1067065"/>
                    <a:pt x="818688" y="1073205"/>
                  </a:cubicBezTo>
                  <a:lnTo>
                    <a:pt x="818688" y="1133724"/>
                  </a:lnTo>
                  <a:cubicBezTo>
                    <a:pt x="818688" y="1141618"/>
                    <a:pt x="812562" y="1148635"/>
                    <a:pt x="804686" y="1148635"/>
                  </a:cubicBezTo>
                  <a:lnTo>
                    <a:pt x="714554" y="1148635"/>
                  </a:lnTo>
                  <a:cubicBezTo>
                    <a:pt x="707554" y="1148635"/>
                    <a:pt x="700552" y="1141618"/>
                    <a:pt x="700552" y="1133724"/>
                  </a:cubicBezTo>
                  <a:lnTo>
                    <a:pt x="700552" y="1102149"/>
                  </a:lnTo>
                  <a:cubicBezTo>
                    <a:pt x="623546" y="1131970"/>
                    <a:pt x="542164" y="1147758"/>
                    <a:pt x="459030" y="1147758"/>
                  </a:cubicBezTo>
                  <a:cubicBezTo>
                    <a:pt x="305018" y="1147758"/>
                    <a:pt x="154504" y="1094255"/>
                    <a:pt x="36368" y="994266"/>
                  </a:cubicBezTo>
                  <a:cubicBezTo>
                    <a:pt x="6616" y="970584"/>
                    <a:pt x="-6510" y="931992"/>
                    <a:pt x="3114" y="893400"/>
                  </a:cubicBezTo>
                  <a:lnTo>
                    <a:pt x="29368" y="774991"/>
                  </a:lnTo>
                  <a:cubicBezTo>
                    <a:pt x="76622" y="606589"/>
                    <a:pt x="105500" y="575890"/>
                    <a:pt x="212258" y="575890"/>
                  </a:cubicBezTo>
                  <a:lnTo>
                    <a:pt x="368898" y="575890"/>
                  </a:lnTo>
                  <a:cubicBezTo>
                    <a:pt x="382900" y="575890"/>
                    <a:pt x="396026" y="582907"/>
                    <a:pt x="403026" y="595186"/>
                  </a:cubicBezTo>
                  <a:lnTo>
                    <a:pt x="445030" y="668863"/>
                  </a:lnTo>
                  <a:cubicBezTo>
                    <a:pt x="450280" y="675879"/>
                    <a:pt x="456406" y="675879"/>
                    <a:pt x="459030" y="675879"/>
                  </a:cubicBezTo>
                  <a:cubicBezTo>
                    <a:pt x="462532" y="675879"/>
                    <a:pt x="468656" y="675879"/>
                    <a:pt x="473032" y="668863"/>
                  </a:cubicBezTo>
                  <a:cubicBezTo>
                    <a:pt x="476532" y="661846"/>
                    <a:pt x="485284" y="660092"/>
                    <a:pt x="492284" y="663600"/>
                  </a:cubicBezTo>
                  <a:cubicBezTo>
                    <a:pt x="500160" y="667108"/>
                    <a:pt x="502784" y="675879"/>
                    <a:pt x="498410" y="683773"/>
                  </a:cubicBezTo>
                  <a:cubicBezTo>
                    <a:pt x="490534" y="697807"/>
                    <a:pt x="475658" y="706578"/>
                    <a:pt x="459030" y="706578"/>
                  </a:cubicBezTo>
                  <a:cubicBezTo>
                    <a:pt x="443280" y="706578"/>
                    <a:pt x="427528" y="697807"/>
                    <a:pt x="420528" y="683773"/>
                  </a:cubicBezTo>
                  <a:lnTo>
                    <a:pt x="377648" y="610097"/>
                  </a:lnTo>
                  <a:cubicBezTo>
                    <a:pt x="375024" y="606589"/>
                    <a:pt x="372398" y="604834"/>
                    <a:pt x="368898" y="604834"/>
                  </a:cubicBezTo>
                  <a:lnTo>
                    <a:pt x="212258" y="604834"/>
                  </a:lnTo>
                  <a:cubicBezTo>
                    <a:pt x="126500" y="604834"/>
                    <a:pt x="104624" y="620622"/>
                    <a:pt x="58244" y="782008"/>
                  </a:cubicBezTo>
                  <a:lnTo>
                    <a:pt x="31992" y="900416"/>
                  </a:lnTo>
                  <a:cubicBezTo>
                    <a:pt x="25866" y="927606"/>
                    <a:pt x="34618" y="954796"/>
                    <a:pt x="55620" y="971461"/>
                  </a:cubicBezTo>
                  <a:cubicBezTo>
                    <a:pt x="98498" y="1007422"/>
                    <a:pt x="145752" y="1037244"/>
                    <a:pt x="196508" y="1060048"/>
                  </a:cubicBezTo>
                  <a:lnTo>
                    <a:pt x="196508" y="838142"/>
                  </a:lnTo>
                  <a:cubicBezTo>
                    <a:pt x="196508" y="830249"/>
                    <a:pt x="202632" y="823232"/>
                    <a:pt x="210508" y="823232"/>
                  </a:cubicBezTo>
                  <a:cubicBezTo>
                    <a:pt x="219260" y="823232"/>
                    <a:pt x="226260" y="830249"/>
                    <a:pt x="226260" y="838142"/>
                  </a:cubicBezTo>
                  <a:lnTo>
                    <a:pt x="226260" y="1073205"/>
                  </a:lnTo>
                  <a:cubicBezTo>
                    <a:pt x="298892" y="1102149"/>
                    <a:pt x="378524" y="1117937"/>
                    <a:pt x="459030" y="1117937"/>
                  </a:cubicBezTo>
                  <a:cubicBezTo>
                    <a:pt x="540414" y="1117937"/>
                    <a:pt x="620920" y="1102149"/>
                    <a:pt x="695302" y="1071451"/>
                  </a:cubicBezTo>
                  <a:cubicBezTo>
                    <a:pt x="671676" y="1065311"/>
                    <a:pt x="648922" y="1055663"/>
                    <a:pt x="627922" y="1042506"/>
                  </a:cubicBezTo>
                  <a:lnTo>
                    <a:pt x="585918" y="1086361"/>
                  </a:lnTo>
                  <a:cubicBezTo>
                    <a:pt x="579792" y="1091624"/>
                    <a:pt x="570166" y="1091624"/>
                    <a:pt x="564040" y="1086361"/>
                  </a:cubicBezTo>
                  <a:lnTo>
                    <a:pt x="501034" y="1023210"/>
                  </a:lnTo>
                  <a:cubicBezTo>
                    <a:pt x="498410" y="1019702"/>
                    <a:pt x="496660" y="1016193"/>
                    <a:pt x="496660" y="1011808"/>
                  </a:cubicBezTo>
                  <a:cubicBezTo>
                    <a:pt x="496660" y="1008299"/>
                    <a:pt x="498410" y="1004791"/>
                    <a:pt x="501034" y="1001283"/>
                  </a:cubicBezTo>
                  <a:lnTo>
                    <a:pt x="543914" y="958305"/>
                  </a:lnTo>
                  <a:cubicBezTo>
                    <a:pt x="531662" y="935500"/>
                    <a:pt x="521162" y="910942"/>
                    <a:pt x="515036" y="886383"/>
                  </a:cubicBezTo>
                  <a:lnTo>
                    <a:pt x="453780" y="886383"/>
                  </a:lnTo>
                  <a:cubicBezTo>
                    <a:pt x="445030" y="886383"/>
                    <a:pt x="438030" y="879366"/>
                    <a:pt x="438030" y="871472"/>
                  </a:cubicBezTo>
                  <a:lnTo>
                    <a:pt x="438030" y="781131"/>
                  </a:lnTo>
                  <a:cubicBezTo>
                    <a:pt x="438030" y="774114"/>
                    <a:pt x="445030" y="767098"/>
                    <a:pt x="453780" y="767098"/>
                  </a:cubicBezTo>
                  <a:lnTo>
                    <a:pt x="515912" y="767098"/>
                  </a:lnTo>
                  <a:cubicBezTo>
                    <a:pt x="522036" y="741662"/>
                    <a:pt x="531662" y="718857"/>
                    <a:pt x="545664" y="696930"/>
                  </a:cubicBezTo>
                  <a:lnTo>
                    <a:pt x="501034" y="651321"/>
                  </a:lnTo>
                  <a:cubicBezTo>
                    <a:pt x="498410" y="648689"/>
                    <a:pt x="496660" y="645181"/>
                    <a:pt x="496660" y="641673"/>
                  </a:cubicBezTo>
                  <a:cubicBezTo>
                    <a:pt x="496660" y="637287"/>
                    <a:pt x="498410" y="633779"/>
                    <a:pt x="501034" y="630270"/>
                  </a:cubicBezTo>
                  <a:lnTo>
                    <a:pt x="564040" y="567119"/>
                  </a:lnTo>
                  <a:cubicBezTo>
                    <a:pt x="570166" y="561857"/>
                    <a:pt x="579792" y="561857"/>
                    <a:pt x="585918" y="567119"/>
                  </a:cubicBezTo>
                  <a:lnTo>
                    <a:pt x="630546" y="612728"/>
                  </a:lnTo>
                  <a:cubicBezTo>
                    <a:pt x="655048" y="597818"/>
                    <a:pt x="677800" y="589047"/>
                    <a:pt x="700552" y="582907"/>
                  </a:cubicBezTo>
                  <a:lnTo>
                    <a:pt x="700552" y="519756"/>
                  </a:lnTo>
                  <a:cubicBezTo>
                    <a:pt x="700552" y="511862"/>
                    <a:pt x="707554" y="504845"/>
                    <a:pt x="714554" y="504845"/>
                  </a:cubicBezTo>
                  <a:close/>
                  <a:moveTo>
                    <a:pt x="423308" y="166068"/>
                  </a:moveTo>
                  <a:cubicBezTo>
                    <a:pt x="387352" y="265288"/>
                    <a:pt x="305794" y="298654"/>
                    <a:pt x="275100" y="308312"/>
                  </a:cubicBezTo>
                  <a:lnTo>
                    <a:pt x="274222" y="319727"/>
                  </a:lnTo>
                  <a:cubicBezTo>
                    <a:pt x="274222" y="422459"/>
                    <a:pt x="356658" y="505874"/>
                    <a:pt x="460142" y="505874"/>
                  </a:cubicBezTo>
                  <a:cubicBezTo>
                    <a:pt x="563626" y="505874"/>
                    <a:pt x="646062" y="422459"/>
                    <a:pt x="646062" y="318849"/>
                  </a:cubicBezTo>
                  <a:cubicBezTo>
                    <a:pt x="519776" y="310069"/>
                    <a:pt x="451372" y="219629"/>
                    <a:pt x="423308" y="166068"/>
                  </a:cubicBezTo>
                  <a:close/>
                  <a:moveTo>
                    <a:pt x="418046" y="107238"/>
                  </a:moveTo>
                  <a:cubicBezTo>
                    <a:pt x="424186" y="107238"/>
                    <a:pt x="431202" y="111629"/>
                    <a:pt x="432956" y="116897"/>
                  </a:cubicBezTo>
                  <a:cubicBezTo>
                    <a:pt x="434710" y="124799"/>
                    <a:pt x="490836" y="285483"/>
                    <a:pt x="661848" y="290751"/>
                  </a:cubicBezTo>
                  <a:cubicBezTo>
                    <a:pt x="668864" y="290751"/>
                    <a:pt x="675880" y="297776"/>
                    <a:pt x="675880" y="305678"/>
                  </a:cubicBezTo>
                  <a:cubicBezTo>
                    <a:pt x="675880" y="305678"/>
                    <a:pt x="675880" y="315337"/>
                    <a:pt x="675880" y="318849"/>
                  </a:cubicBezTo>
                  <a:cubicBezTo>
                    <a:pt x="675880" y="438264"/>
                    <a:pt x="579412" y="534850"/>
                    <a:pt x="460142" y="534850"/>
                  </a:cubicBezTo>
                  <a:cubicBezTo>
                    <a:pt x="340872" y="534850"/>
                    <a:pt x="244406" y="438264"/>
                    <a:pt x="244406" y="318849"/>
                  </a:cubicBezTo>
                  <a:lnTo>
                    <a:pt x="245282" y="295142"/>
                  </a:lnTo>
                  <a:cubicBezTo>
                    <a:pt x="245282" y="288117"/>
                    <a:pt x="250544" y="282849"/>
                    <a:pt x="257560" y="281093"/>
                  </a:cubicBezTo>
                  <a:cubicBezTo>
                    <a:pt x="262822" y="280215"/>
                    <a:pt x="379460" y="257385"/>
                    <a:pt x="404892" y="119531"/>
                  </a:cubicBezTo>
                  <a:cubicBezTo>
                    <a:pt x="404892" y="113385"/>
                    <a:pt x="411032" y="108116"/>
                    <a:pt x="418046" y="107238"/>
                  </a:cubicBezTo>
                  <a:close/>
                  <a:moveTo>
                    <a:pt x="453308" y="28"/>
                  </a:moveTo>
                  <a:cubicBezTo>
                    <a:pt x="518172" y="-850"/>
                    <a:pt x="579530" y="18472"/>
                    <a:pt x="631246" y="58874"/>
                  </a:cubicBezTo>
                  <a:cubicBezTo>
                    <a:pt x="712764" y="120356"/>
                    <a:pt x="753086" y="231900"/>
                    <a:pt x="738184" y="355740"/>
                  </a:cubicBezTo>
                  <a:lnTo>
                    <a:pt x="726790" y="431274"/>
                  </a:lnTo>
                  <a:cubicBezTo>
                    <a:pt x="722406" y="457623"/>
                    <a:pt x="700492" y="476946"/>
                    <a:pt x="674196" y="476946"/>
                  </a:cubicBezTo>
                  <a:lnTo>
                    <a:pt x="654912" y="476946"/>
                  </a:lnTo>
                  <a:cubicBezTo>
                    <a:pt x="647024" y="476946"/>
                    <a:pt x="640012" y="469920"/>
                    <a:pt x="640012" y="461137"/>
                  </a:cubicBezTo>
                  <a:cubicBezTo>
                    <a:pt x="640012" y="454110"/>
                    <a:pt x="647024" y="447084"/>
                    <a:pt x="654912" y="447084"/>
                  </a:cubicBezTo>
                  <a:lnTo>
                    <a:pt x="674196" y="447084"/>
                  </a:lnTo>
                  <a:cubicBezTo>
                    <a:pt x="685592" y="447084"/>
                    <a:pt x="695234" y="438301"/>
                    <a:pt x="696986" y="426883"/>
                  </a:cubicBezTo>
                  <a:lnTo>
                    <a:pt x="708382" y="352227"/>
                  </a:lnTo>
                  <a:cubicBezTo>
                    <a:pt x="722406" y="238926"/>
                    <a:pt x="686468" y="137922"/>
                    <a:pt x="613716" y="82588"/>
                  </a:cubicBezTo>
                  <a:cubicBezTo>
                    <a:pt x="567258" y="47456"/>
                    <a:pt x="511160" y="29012"/>
                    <a:pt x="454184" y="29890"/>
                  </a:cubicBezTo>
                  <a:cubicBezTo>
                    <a:pt x="351628" y="30769"/>
                    <a:pt x="270110" y="86980"/>
                    <a:pt x="228912" y="182715"/>
                  </a:cubicBezTo>
                  <a:cubicBezTo>
                    <a:pt x="201740" y="247709"/>
                    <a:pt x="207000" y="317973"/>
                    <a:pt x="215764" y="377698"/>
                  </a:cubicBezTo>
                  <a:lnTo>
                    <a:pt x="223654" y="427761"/>
                  </a:lnTo>
                  <a:cubicBezTo>
                    <a:pt x="225406" y="438301"/>
                    <a:pt x="235048" y="447084"/>
                    <a:pt x="245568" y="447084"/>
                  </a:cubicBezTo>
                  <a:lnTo>
                    <a:pt x="267480" y="447084"/>
                  </a:lnTo>
                  <a:cubicBezTo>
                    <a:pt x="276246" y="447084"/>
                    <a:pt x="282382" y="454110"/>
                    <a:pt x="282382" y="461137"/>
                  </a:cubicBezTo>
                  <a:cubicBezTo>
                    <a:pt x="282382" y="469920"/>
                    <a:pt x="276246" y="476946"/>
                    <a:pt x="267480" y="476946"/>
                  </a:cubicBezTo>
                  <a:lnTo>
                    <a:pt x="245568" y="476946"/>
                  </a:lnTo>
                  <a:cubicBezTo>
                    <a:pt x="220148" y="476946"/>
                    <a:pt x="198234" y="457623"/>
                    <a:pt x="193852" y="432153"/>
                  </a:cubicBezTo>
                  <a:lnTo>
                    <a:pt x="185962" y="382968"/>
                  </a:lnTo>
                  <a:cubicBezTo>
                    <a:pt x="177196" y="318852"/>
                    <a:pt x="171062" y="242440"/>
                    <a:pt x="200864" y="172176"/>
                  </a:cubicBezTo>
                  <a:cubicBezTo>
                    <a:pt x="246444" y="64144"/>
                    <a:pt x="339358" y="1785"/>
                    <a:pt x="453308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5AA134-6F29-D1F3-A5F9-106281E994FF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74D7C-3148-0F08-1C1B-C458378230AB}"/>
              </a:ext>
            </a:extLst>
          </p:cNvPr>
          <p:cNvSpPr txBox="1"/>
          <p:nvPr/>
        </p:nvSpPr>
        <p:spPr>
          <a:xfrm>
            <a:off x="1346116" y="4710266"/>
            <a:ext cx="433259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EE4A9-B216-E58F-3F01-E037E8150BE6}"/>
              </a:ext>
            </a:extLst>
          </p:cNvPr>
          <p:cNvSpPr txBox="1"/>
          <p:nvPr/>
        </p:nvSpPr>
        <p:spPr>
          <a:xfrm>
            <a:off x="7130741" y="3370501"/>
            <a:ext cx="433259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3457E-F3C5-D95A-D761-3370FD2D20BB}"/>
              </a:ext>
            </a:extLst>
          </p:cNvPr>
          <p:cNvSpPr txBox="1"/>
          <p:nvPr/>
        </p:nvSpPr>
        <p:spPr>
          <a:xfrm>
            <a:off x="12867794" y="4902777"/>
            <a:ext cx="433259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4B867C-E127-CE87-8C33-677AFE5436CC}"/>
              </a:ext>
            </a:extLst>
          </p:cNvPr>
          <p:cNvSpPr txBox="1"/>
          <p:nvPr/>
        </p:nvSpPr>
        <p:spPr>
          <a:xfrm>
            <a:off x="18652419" y="3351142"/>
            <a:ext cx="433259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Line 2">
            <a:extLst>
              <a:ext uri="{FF2B5EF4-FFF2-40B4-BE49-F238E27FC236}">
                <a16:creationId xmlns:a16="http://schemas.microsoft.com/office/drawing/2014/main" id="{F8821D0B-C9A9-4ABD-9F7A-B207832A13F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5556" y="4752001"/>
            <a:ext cx="7844083" cy="0"/>
          </a:xfrm>
          <a:prstGeom prst="line">
            <a:avLst/>
          </a:pr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0" name="Line 3">
            <a:extLst>
              <a:ext uri="{FF2B5EF4-FFF2-40B4-BE49-F238E27FC236}">
                <a16:creationId xmlns:a16="http://schemas.microsoft.com/office/drawing/2014/main" id="{BA1B934B-8592-48C5-9ED3-12ABBDB18A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05293" y="6543169"/>
            <a:ext cx="10422748" cy="0"/>
          </a:xfrm>
          <a:prstGeom prst="line">
            <a:avLst/>
          </a:pr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1" name="Line 4">
            <a:extLst>
              <a:ext uri="{FF2B5EF4-FFF2-40B4-BE49-F238E27FC236}">
                <a16:creationId xmlns:a16="http://schemas.microsoft.com/office/drawing/2014/main" id="{1704E771-1FA2-4011-AF4A-4E104362F620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68704" y="8338197"/>
            <a:ext cx="4670935" cy="0"/>
          </a:xfrm>
          <a:prstGeom prst="line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2" name="Line 5">
            <a:extLst>
              <a:ext uri="{FF2B5EF4-FFF2-40B4-BE49-F238E27FC236}">
                <a16:creationId xmlns:a16="http://schemas.microsoft.com/office/drawing/2014/main" id="{F1D5330A-0EF0-4C08-BD72-A80C06EB55A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047926" y="10133227"/>
            <a:ext cx="7180115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3" name="Freeform 6">
            <a:extLst>
              <a:ext uri="{FF2B5EF4-FFF2-40B4-BE49-F238E27FC236}">
                <a16:creationId xmlns:a16="http://schemas.microsoft.com/office/drawing/2014/main" id="{BF1C999C-3ECD-4A01-ADCC-A69FB7EF4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54" y="4678654"/>
            <a:ext cx="142831" cy="142831"/>
          </a:xfrm>
          <a:custGeom>
            <a:avLst/>
            <a:gdLst>
              <a:gd name="T0" fmla="*/ 160 w 161"/>
              <a:gd name="T1" fmla="*/ 81 h 162"/>
              <a:gd name="T2" fmla="*/ 160 w 161"/>
              <a:gd name="T3" fmla="*/ 81 h 162"/>
              <a:gd name="T4" fmla="*/ 80 w 161"/>
              <a:gd name="T5" fmla="*/ 161 h 162"/>
              <a:gd name="T6" fmla="*/ 80 w 161"/>
              <a:gd name="T7" fmla="*/ 161 h 162"/>
              <a:gd name="T8" fmla="*/ 0 w 161"/>
              <a:gd name="T9" fmla="*/ 81 h 162"/>
              <a:gd name="T10" fmla="*/ 0 w 161"/>
              <a:gd name="T11" fmla="*/ 81 h 162"/>
              <a:gd name="T12" fmla="*/ 80 w 161"/>
              <a:gd name="T13" fmla="*/ 0 h 162"/>
              <a:gd name="T14" fmla="*/ 80 w 161"/>
              <a:gd name="T15" fmla="*/ 0 h 162"/>
              <a:gd name="T16" fmla="*/ 160 w 161"/>
              <a:gd name="T17" fmla="*/ 8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162">
                <a:moveTo>
                  <a:pt x="160" y="81"/>
                </a:moveTo>
                <a:lnTo>
                  <a:pt x="160" y="81"/>
                </a:lnTo>
                <a:cubicBezTo>
                  <a:pt x="160" y="126"/>
                  <a:pt x="124" y="161"/>
                  <a:pt x="80" y="161"/>
                </a:cubicBezTo>
                <a:lnTo>
                  <a:pt x="80" y="161"/>
                </a:lnTo>
                <a:cubicBezTo>
                  <a:pt x="36" y="161"/>
                  <a:pt x="0" y="126"/>
                  <a:pt x="0" y="81"/>
                </a:cubicBezTo>
                <a:lnTo>
                  <a:pt x="0" y="81"/>
                </a:lnTo>
                <a:cubicBezTo>
                  <a:pt x="0" y="37"/>
                  <a:pt x="36" y="0"/>
                  <a:pt x="80" y="0"/>
                </a:cubicBezTo>
                <a:lnTo>
                  <a:pt x="80" y="0"/>
                </a:lnTo>
                <a:cubicBezTo>
                  <a:pt x="124" y="0"/>
                  <a:pt x="160" y="37"/>
                  <a:pt x="160" y="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4" name="Freeform 7">
            <a:extLst>
              <a:ext uri="{FF2B5EF4-FFF2-40B4-BE49-F238E27FC236}">
                <a16:creationId xmlns:a16="http://schemas.microsoft.com/office/drawing/2014/main" id="{83372776-B19B-4A6D-BE7B-91E90EAFB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8556" y="6473684"/>
            <a:ext cx="142829" cy="142829"/>
          </a:xfrm>
          <a:custGeom>
            <a:avLst/>
            <a:gdLst>
              <a:gd name="T0" fmla="*/ 160 w 161"/>
              <a:gd name="T1" fmla="*/ 80 h 162"/>
              <a:gd name="T2" fmla="*/ 160 w 161"/>
              <a:gd name="T3" fmla="*/ 80 h 162"/>
              <a:gd name="T4" fmla="*/ 80 w 161"/>
              <a:gd name="T5" fmla="*/ 161 h 162"/>
              <a:gd name="T6" fmla="*/ 80 w 161"/>
              <a:gd name="T7" fmla="*/ 161 h 162"/>
              <a:gd name="T8" fmla="*/ 0 w 161"/>
              <a:gd name="T9" fmla="*/ 80 h 162"/>
              <a:gd name="T10" fmla="*/ 0 w 161"/>
              <a:gd name="T11" fmla="*/ 80 h 162"/>
              <a:gd name="T12" fmla="*/ 80 w 161"/>
              <a:gd name="T13" fmla="*/ 0 h 162"/>
              <a:gd name="T14" fmla="*/ 80 w 161"/>
              <a:gd name="T15" fmla="*/ 0 h 162"/>
              <a:gd name="T16" fmla="*/ 160 w 161"/>
              <a:gd name="T17" fmla="*/ 8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162">
                <a:moveTo>
                  <a:pt x="160" y="80"/>
                </a:moveTo>
                <a:lnTo>
                  <a:pt x="160" y="80"/>
                </a:lnTo>
                <a:cubicBezTo>
                  <a:pt x="160" y="125"/>
                  <a:pt x="124" y="161"/>
                  <a:pt x="80" y="161"/>
                </a:cubicBezTo>
                <a:lnTo>
                  <a:pt x="80" y="161"/>
                </a:lnTo>
                <a:cubicBezTo>
                  <a:pt x="35" y="161"/>
                  <a:pt x="0" y="125"/>
                  <a:pt x="0" y="80"/>
                </a:cubicBezTo>
                <a:lnTo>
                  <a:pt x="0" y="80"/>
                </a:lnTo>
                <a:cubicBezTo>
                  <a:pt x="0" y="36"/>
                  <a:pt x="35" y="0"/>
                  <a:pt x="80" y="0"/>
                </a:cubicBezTo>
                <a:lnTo>
                  <a:pt x="80" y="0"/>
                </a:lnTo>
                <a:cubicBezTo>
                  <a:pt x="124" y="0"/>
                  <a:pt x="160" y="36"/>
                  <a:pt x="160" y="8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5" name="Freeform 8">
            <a:extLst>
              <a:ext uri="{FF2B5EF4-FFF2-40B4-BE49-F238E27FC236}">
                <a16:creationId xmlns:a16="http://schemas.microsoft.com/office/drawing/2014/main" id="{2D554EFB-103C-47F2-A708-42D84E44A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54" y="8268712"/>
            <a:ext cx="142831" cy="142831"/>
          </a:xfrm>
          <a:custGeom>
            <a:avLst/>
            <a:gdLst>
              <a:gd name="T0" fmla="*/ 160 w 161"/>
              <a:gd name="T1" fmla="*/ 81 h 162"/>
              <a:gd name="T2" fmla="*/ 160 w 161"/>
              <a:gd name="T3" fmla="*/ 81 h 162"/>
              <a:gd name="T4" fmla="*/ 80 w 161"/>
              <a:gd name="T5" fmla="*/ 161 h 162"/>
              <a:gd name="T6" fmla="*/ 80 w 161"/>
              <a:gd name="T7" fmla="*/ 161 h 162"/>
              <a:gd name="T8" fmla="*/ 0 w 161"/>
              <a:gd name="T9" fmla="*/ 81 h 162"/>
              <a:gd name="T10" fmla="*/ 0 w 161"/>
              <a:gd name="T11" fmla="*/ 81 h 162"/>
              <a:gd name="T12" fmla="*/ 80 w 161"/>
              <a:gd name="T13" fmla="*/ 0 h 162"/>
              <a:gd name="T14" fmla="*/ 80 w 161"/>
              <a:gd name="T15" fmla="*/ 0 h 162"/>
              <a:gd name="T16" fmla="*/ 160 w 161"/>
              <a:gd name="T17" fmla="*/ 8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162">
                <a:moveTo>
                  <a:pt x="160" y="81"/>
                </a:moveTo>
                <a:lnTo>
                  <a:pt x="160" y="81"/>
                </a:lnTo>
                <a:cubicBezTo>
                  <a:pt x="160" y="125"/>
                  <a:pt x="124" y="161"/>
                  <a:pt x="80" y="161"/>
                </a:cubicBezTo>
                <a:lnTo>
                  <a:pt x="80" y="161"/>
                </a:lnTo>
                <a:cubicBezTo>
                  <a:pt x="36" y="161"/>
                  <a:pt x="0" y="125"/>
                  <a:pt x="0" y="81"/>
                </a:cubicBezTo>
                <a:lnTo>
                  <a:pt x="0" y="81"/>
                </a:lnTo>
                <a:cubicBezTo>
                  <a:pt x="0" y="37"/>
                  <a:pt x="36" y="0"/>
                  <a:pt x="80" y="0"/>
                </a:cubicBezTo>
                <a:lnTo>
                  <a:pt x="80" y="0"/>
                </a:lnTo>
                <a:cubicBezTo>
                  <a:pt x="124" y="0"/>
                  <a:pt x="160" y="37"/>
                  <a:pt x="160" y="8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6" name="Freeform 9">
            <a:extLst>
              <a:ext uri="{FF2B5EF4-FFF2-40B4-BE49-F238E27FC236}">
                <a16:creationId xmlns:a16="http://schemas.microsoft.com/office/drawing/2014/main" id="{2CEF0998-5156-49A7-9AF8-7098E19D0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8556" y="10059880"/>
            <a:ext cx="142829" cy="142831"/>
          </a:xfrm>
          <a:custGeom>
            <a:avLst/>
            <a:gdLst>
              <a:gd name="T0" fmla="*/ 160 w 161"/>
              <a:gd name="T1" fmla="*/ 81 h 162"/>
              <a:gd name="T2" fmla="*/ 160 w 161"/>
              <a:gd name="T3" fmla="*/ 81 h 162"/>
              <a:gd name="T4" fmla="*/ 80 w 161"/>
              <a:gd name="T5" fmla="*/ 161 h 162"/>
              <a:gd name="T6" fmla="*/ 80 w 161"/>
              <a:gd name="T7" fmla="*/ 161 h 162"/>
              <a:gd name="T8" fmla="*/ 0 w 161"/>
              <a:gd name="T9" fmla="*/ 81 h 162"/>
              <a:gd name="T10" fmla="*/ 0 w 161"/>
              <a:gd name="T11" fmla="*/ 81 h 162"/>
              <a:gd name="T12" fmla="*/ 80 w 161"/>
              <a:gd name="T13" fmla="*/ 0 h 162"/>
              <a:gd name="T14" fmla="*/ 80 w 161"/>
              <a:gd name="T15" fmla="*/ 0 h 162"/>
              <a:gd name="T16" fmla="*/ 160 w 161"/>
              <a:gd name="T17" fmla="*/ 8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162">
                <a:moveTo>
                  <a:pt x="160" y="81"/>
                </a:moveTo>
                <a:lnTo>
                  <a:pt x="160" y="81"/>
                </a:lnTo>
                <a:cubicBezTo>
                  <a:pt x="160" y="125"/>
                  <a:pt x="124" y="161"/>
                  <a:pt x="80" y="161"/>
                </a:cubicBezTo>
                <a:lnTo>
                  <a:pt x="80" y="161"/>
                </a:lnTo>
                <a:cubicBezTo>
                  <a:pt x="35" y="161"/>
                  <a:pt x="0" y="125"/>
                  <a:pt x="0" y="81"/>
                </a:cubicBezTo>
                <a:lnTo>
                  <a:pt x="0" y="81"/>
                </a:lnTo>
                <a:cubicBezTo>
                  <a:pt x="0" y="36"/>
                  <a:pt x="35" y="0"/>
                  <a:pt x="80" y="0"/>
                </a:cubicBezTo>
                <a:lnTo>
                  <a:pt x="80" y="0"/>
                </a:lnTo>
                <a:cubicBezTo>
                  <a:pt x="124" y="0"/>
                  <a:pt x="160" y="36"/>
                  <a:pt x="160" y="8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7" name="Freeform 10">
            <a:extLst>
              <a:ext uri="{FF2B5EF4-FFF2-40B4-BE49-F238E27FC236}">
                <a16:creationId xmlns:a16="http://schemas.microsoft.com/office/drawing/2014/main" id="{5A61D7D4-3C0C-4568-9C88-1E3114291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9639" y="3373881"/>
            <a:ext cx="1841353" cy="2752379"/>
          </a:xfrm>
          <a:custGeom>
            <a:avLst/>
            <a:gdLst>
              <a:gd name="T0" fmla="*/ 2103 w 2104"/>
              <a:gd name="T1" fmla="*/ 3143 h 3144"/>
              <a:gd name="T2" fmla="*/ 546 w 2104"/>
              <a:gd name="T3" fmla="*/ 3143 h 3144"/>
              <a:gd name="T4" fmla="*/ 546 w 2104"/>
              <a:gd name="T5" fmla="*/ 3143 h 3144"/>
              <a:gd name="T6" fmla="*/ 0 w 2104"/>
              <a:gd name="T7" fmla="*/ 2597 h 3144"/>
              <a:gd name="T8" fmla="*/ 0 w 2104"/>
              <a:gd name="T9" fmla="*/ 547 h 3144"/>
              <a:gd name="T10" fmla="*/ 0 w 2104"/>
              <a:gd name="T11" fmla="*/ 547 h 3144"/>
              <a:gd name="T12" fmla="*/ 546 w 2104"/>
              <a:gd name="T13" fmla="*/ 0 h 3144"/>
              <a:gd name="T14" fmla="*/ 2103 w 2104"/>
              <a:gd name="T15" fmla="*/ 0 h 3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04" h="3144">
                <a:moveTo>
                  <a:pt x="2103" y="3143"/>
                </a:moveTo>
                <a:lnTo>
                  <a:pt x="546" y="3143"/>
                </a:lnTo>
                <a:lnTo>
                  <a:pt x="546" y="3143"/>
                </a:lnTo>
                <a:cubicBezTo>
                  <a:pt x="245" y="3143"/>
                  <a:pt x="0" y="2898"/>
                  <a:pt x="0" y="2597"/>
                </a:cubicBezTo>
                <a:lnTo>
                  <a:pt x="0" y="547"/>
                </a:lnTo>
                <a:lnTo>
                  <a:pt x="0" y="547"/>
                </a:lnTo>
                <a:cubicBezTo>
                  <a:pt x="0" y="245"/>
                  <a:pt x="245" y="0"/>
                  <a:pt x="546" y="0"/>
                </a:cubicBezTo>
                <a:lnTo>
                  <a:pt x="2103" y="0"/>
                </a:lnTo>
              </a:path>
            </a:pathLst>
          </a:cu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8" name="Freeform 11">
            <a:extLst>
              <a:ext uri="{FF2B5EF4-FFF2-40B4-BE49-F238E27FC236}">
                <a16:creationId xmlns:a16="http://schemas.microsoft.com/office/drawing/2014/main" id="{6E9034DE-C434-4886-B331-DAAD8C977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8041" y="5168911"/>
            <a:ext cx="1841351" cy="2752376"/>
          </a:xfrm>
          <a:custGeom>
            <a:avLst/>
            <a:gdLst>
              <a:gd name="T0" fmla="*/ 2103 w 2104"/>
              <a:gd name="T1" fmla="*/ 3141 h 3142"/>
              <a:gd name="T2" fmla="*/ 546 w 2104"/>
              <a:gd name="T3" fmla="*/ 3141 h 3142"/>
              <a:gd name="T4" fmla="*/ 546 w 2104"/>
              <a:gd name="T5" fmla="*/ 3141 h 3142"/>
              <a:gd name="T6" fmla="*/ 0 w 2104"/>
              <a:gd name="T7" fmla="*/ 2596 h 3142"/>
              <a:gd name="T8" fmla="*/ 0 w 2104"/>
              <a:gd name="T9" fmla="*/ 546 h 3142"/>
              <a:gd name="T10" fmla="*/ 0 w 2104"/>
              <a:gd name="T11" fmla="*/ 546 h 3142"/>
              <a:gd name="T12" fmla="*/ 546 w 2104"/>
              <a:gd name="T13" fmla="*/ 0 h 3142"/>
              <a:gd name="T14" fmla="*/ 2103 w 2104"/>
              <a:gd name="T15" fmla="*/ 0 h 3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04" h="3142">
                <a:moveTo>
                  <a:pt x="2103" y="3141"/>
                </a:moveTo>
                <a:lnTo>
                  <a:pt x="546" y="3141"/>
                </a:lnTo>
                <a:lnTo>
                  <a:pt x="546" y="3141"/>
                </a:lnTo>
                <a:cubicBezTo>
                  <a:pt x="244" y="3141"/>
                  <a:pt x="0" y="2897"/>
                  <a:pt x="0" y="2596"/>
                </a:cubicBezTo>
                <a:lnTo>
                  <a:pt x="0" y="546"/>
                </a:lnTo>
                <a:lnTo>
                  <a:pt x="0" y="546"/>
                </a:lnTo>
                <a:cubicBezTo>
                  <a:pt x="0" y="244"/>
                  <a:pt x="244" y="0"/>
                  <a:pt x="546" y="0"/>
                </a:cubicBezTo>
                <a:lnTo>
                  <a:pt x="2103" y="0"/>
                </a:lnTo>
              </a:path>
            </a:pathLst>
          </a:cu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9" name="Freeform 12">
            <a:extLst>
              <a:ext uri="{FF2B5EF4-FFF2-40B4-BE49-F238E27FC236}">
                <a16:creationId xmlns:a16="http://schemas.microsoft.com/office/drawing/2014/main" id="{B7CE17E5-E7CC-4DD3-A7EB-4E1080FCB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9639" y="6960079"/>
            <a:ext cx="1841353" cy="2752376"/>
          </a:xfrm>
          <a:custGeom>
            <a:avLst/>
            <a:gdLst>
              <a:gd name="T0" fmla="*/ 2103 w 2104"/>
              <a:gd name="T1" fmla="*/ 3143 h 3144"/>
              <a:gd name="T2" fmla="*/ 546 w 2104"/>
              <a:gd name="T3" fmla="*/ 3143 h 3144"/>
              <a:gd name="T4" fmla="*/ 546 w 2104"/>
              <a:gd name="T5" fmla="*/ 3143 h 3144"/>
              <a:gd name="T6" fmla="*/ 0 w 2104"/>
              <a:gd name="T7" fmla="*/ 2597 h 3144"/>
              <a:gd name="T8" fmla="*/ 0 w 2104"/>
              <a:gd name="T9" fmla="*/ 547 h 3144"/>
              <a:gd name="T10" fmla="*/ 0 w 2104"/>
              <a:gd name="T11" fmla="*/ 547 h 3144"/>
              <a:gd name="T12" fmla="*/ 546 w 2104"/>
              <a:gd name="T13" fmla="*/ 0 h 3144"/>
              <a:gd name="T14" fmla="*/ 2103 w 2104"/>
              <a:gd name="T15" fmla="*/ 0 h 3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04" h="3144">
                <a:moveTo>
                  <a:pt x="2103" y="3143"/>
                </a:moveTo>
                <a:lnTo>
                  <a:pt x="546" y="3143"/>
                </a:lnTo>
                <a:lnTo>
                  <a:pt x="546" y="3143"/>
                </a:lnTo>
                <a:cubicBezTo>
                  <a:pt x="245" y="3143"/>
                  <a:pt x="0" y="2898"/>
                  <a:pt x="0" y="2597"/>
                </a:cubicBezTo>
                <a:lnTo>
                  <a:pt x="0" y="547"/>
                </a:lnTo>
                <a:lnTo>
                  <a:pt x="0" y="547"/>
                </a:lnTo>
                <a:cubicBezTo>
                  <a:pt x="0" y="245"/>
                  <a:pt x="245" y="0"/>
                  <a:pt x="546" y="0"/>
                </a:cubicBezTo>
                <a:lnTo>
                  <a:pt x="2103" y="0"/>
                </a:lnTo>
              </a:path>
            </a:pathLst>
          </a:cu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0" name="Freeform 13">
            <a:extLst>
              <a:ext uri="{FF2B5EF4-FFF2-40B4-BE49-F238E27FC236}">
                <a16:creationId xmlns:a16="http://schemas.microsoft.com/office/drawing/2014/main" id="{88A6F65B-2791-4A71-949F-F018371DF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8041" y="8758968"/>
            <a:ext cx="1841351" cy="2752376"/>
          </a:xfrm>
          <a:custGeom>
            <a:avLst/>
            <a:gdLst>
              <a:gd name="T0" fmla="*/ 2103 w 2104"/>
              <a:gd name="T1" fmla="*/ 3142 h 3143"/>
              <a:gd name="T2" fmla="*/ 546 w 2104"/>
              <a:gd name="T3" fmla="*/ 3142 h 3143"/>
              <a:gd name="T4" fmla="*/ 546 w 2104"/>
              <a:gd name="T5" fmla="*/ 3142 h 3143"/>
              <a:gd name="T6" fmla="*/ 0 w 2104"/>
              <a:gd name="T7" fmla="*/ 2596 h 3143"/>
              <a:gd name="T8" fmla="*/ 0 w 2104"/>
              <a:gd name="T9" fmla="*/ 546 h 3143"/>
              <a:gd name="T10" fmla="*/ 0 w 2104"/>
              <a:gd name="T11" fmla="*/ 546 h 3143"/>
              <a:gd name="T12" fmla="*/ 546 w 2104"/>
              <a:gd name="T13" fmla="*/ 0 h 3143"/>
              <a:gd name="T14" fmla="*/ 2103 w 2104"/>
              <a:gd name="T15" fmla="*/ 0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04" h="3143">
                <a:moveTo>
                  <a:pt x="2103" y="3142"/>
                </a:moveTo>
                <a:lnTo>
                  <a:pt x="546" y="3142"/>
                </a:lnTo>
                <a:lnTo>
                  <a:pt x="546" y="3142"/>
                </a:lnTo>
                <a:cubicBezTo>
                  <a:pt x="244" y="3142"/>
                  <a:pt x="0" y="2897"/>
                  <a:pt x="0" y="2596"/>
                </a:cubicBezTo>
                <a:lnTo>
                  <a:pt x="0" y="546"/>
                </a:lnTo>
                <a:lnTo>
                  <a:pt x="0" y="546"/>
                </a:lnTo>
                <a:cubicBezTo>
                  <a:pt x="0" y="244"/>
                  <a:pt x="244" y="0"/>
                  <a:pt x="546" y="0"/>
                </a:cubicBezTo>
                <a:lnTo>
                  <a:pt x="2103" y="0"/>
                </a:lnTo>
              </a:path>
            </a:pathLst>
          </a:cu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C70A771-A513-46A9-B09D-18A320429402}"/>
              </a:ext>
            </a:extLst>
          </p:cNvPr>
          <p:cNvGrpSpPr/>
          <p:nvPr/>
        </p:nvGrpSpPr>
        <p:grpSpPr>
          <a:xfrm>
            <a:off x="1512155" y="7973808"/>
            <a:ext cx="10006912" cy="4999708"/>
            <a:chOff x="1512155" y="7973808"/>
            <a:chExt cx="10006912" cy="4999708"/>
          </a:xfrm>
        </p:grpSpPr>
        <p:sp>
          <p:nvSpPr>
            <p:cNvPr id="92" name="Freeform 14">
              <a:extLst>
                <a:ext uri="{FF2B5EF4-FFF2-40B4-BE49-F238E27FC236}">
                  <a16:creationId xmlns:a16="http://schemas.microsoft.com/office/drawing/2014/main" id="{9549DA44-C3C0-47BF-AEC3-BFE8EBEDA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8701063"/>
              <a:ext cx="6195743" cy="2377930"/>
            </a:xfrm>
            <a:custGeom>
              <a:avLst/>
              <a:gdLst>
                <a:gd name="T0" fmla="*/ 7051 w 7079"/>
                <a:gd name="T1" fmla="*/ 1196 h 2717"/>
                <a:gd name="T2" fmla="*/ 6998 w 7079"/>
                <a:gd name="T3" fmla="*/ 1064 h 2717"/>
                <a:gd name="T4" fmla="*/ 6913 w 7079"/>
                <a:gd name="T5" fmla="*/ 936 h 2717"/>
                <a:gd name="T6" fmla="*/ 6795 w 7079"/>
                <a:gd name="T7" fmla="*/ 813 h 2717"/>
                <a:gd name="T8" fmla="*/ 6648 w 7079"/>
                <a:gd name="T9" fmla="*/ 695 h 2717"/>
                <a:gd name="T10" fmla="*/ 6469 w 7079"/>
                <a:gd name="T11" fmla="*/ 583 h 2717"/>
                <a:gd name="T12" fmla="*/ 6261 w 7079"/>
                <a:gd name="T13" fmla="*/ 478 h 2717"/>
                <a:gd name="T14" fmla="*/ 6025 w 7079"/>
                <a:gd name="T15" fmla="*/ 381 h 2717"/>
                <a:gd name="T16" fmla="*/ 5749 w 7079"/>
                <a:gd name="T17" fmla="*/ 287 h 2717"/>
                <a:gd name="T18" fmla="*/ 5506 w 7079"/>
                <a:gd name="T19" fmla="*/ 219 h 2717"/>
                <a:gd name="T20" fmla="*/ 5191 w 7079"/>
                <a:gd name="T21" fmla="*/ 149 h 2717"/>
                <a:gd name="T22" fmla="*/ 4842 w 7079"/>
                <a:gd name="T23" fmla="*/ 89 h 2717"/>
                <a:gd name="T24" fmla="*/ 4509 w 7079"/>
                <a:gd name="T25" fmla="*/ 47 h 2717"/>
                <a:gd name="T26" fmla="*/ 4066 w 7079"/>
                <a:gd name="T27" fmla="*/ 13 h 2717"/>
                <a:gd name="T28" fmla="*/ 3703 w 7079"/>
                <a:gd name="T29" fmla="*/ 1 h 2717"/>
                <a:gd name="T30" fmla="*/ 3287 w 7079"/>
                <a:gd name="T31" fmla="*/ 6 h 2717"/>
                <a:gd name="T32" fmla="*/ 2882 w 7079"/>
                <a:gd name="T33" fmla="*/ 27 h 2717"/>
                <a:gd name="T34" fmla="*/ 2580 w 7079"/>
                <a:gd name="T35" fmla="*/ 56 h 2717"/>
                <a:gd name="T36" fmla="*/ 2251 w 7079"/>
                <a:gd name="T37" fmla="*/ 99 h 2717"/>
                <a:gd name="T38" fmla="*/ 1976 w 7079"/>
                <a:gd name="T39" fmla="*/ 148 h 2717"/>
                <a:gd name="T40" fmla="*/ 1606 w 7079"/>
                <a:gd name="T41" fmla="*/ 230 h 2717"/>
                <a:gd name="T42" fmla="*/ 1304 w 7079"/>
                <a:gd name="T43" fmla="*/ 316 h 2717"/>
                <a:gd name="T44" fmla="*/ 1028 w 7079"/>
                <a:gd name="T45" fmla="*/ 414 h 2717"/>
                <a:gd name="T46" fmla="*/ 784 w 7079"/>
                <a:gd name="T47" fmla="*/ 519 h 2717"/>
                <a:gd name="T48" fmla="*/ 605 w 7079"/>
                <a:gd name="T49" fmla="*/ 612 h 2717"/>
                <a:gd name="T50" fmla="*/ 439 w 7079"/>
                <a:gd name="T51" fmla="*/ 717 h 2717"/>
                <a:gd name="T52" fmla="*/ 314 w 7079"/>
                <a:gd name="T53" fmla="*/ 812 h 2717"/>
                <a:gd name="T54" fmla="*/ 211 w 7079"/>
                <a:gd name="T55" fmla="*/ 910 h 2717"/>
                <a:gd name="T56" fmla="*/ 120 w 7079"/>
                <a:gd name="T57" fmla="*/ 1020 h 2717"/>
                <a:gd name="T58" fmla="*/ 61 w 7079"/>
                <a:gd name="T59" fmla="*/ 1119 h 2717"/>
                <a:gd name="T60" fmla="*/ 15 w 7079"/>
                <a:gd name="T61" fmla="*/ 1244 h 2717"/>
                <a:gd name="T62" fmla="*/ 0 w 7079"/>
                <a:gd name="T63" fmla="*/ 1346 h 2717"/>
                <a:gd name="T64" fmla="*/ 16 w 7079"/>
                <a:gd name="T65" fmla="*/ 2622 h 2717"/>
                <a:gd name="T66" fmla="*/ 56 w 7079"/>
                <a:gd name="T67" fmla="*/ 2488 h 2717"/>
                <a:gd name="T68" fmla="*/ 126 w 7079"/>
                <a:gd name="T69" fmla="*/ 2364 h 2717"/>
                <a:gd name="T70" fmla="*/ 227 w 7079"/>
                <a:gd name="T71" fmla="*/ 2241 h 2717"/>
                <a:gd name="T72" fmla="*/ 364 w 7079"/>
                <a:gd name="T73" fmla="*/ 2118 h 2717"/>
                <a:gd name="T74" fmla="*/ 527 w 7079"/>
                <a:gd name="T75" fmla="*/ 2003 h 2717"/>
                <a:gd name="T76" fmla="*/ 710 w 7079"/>
                <a:gd name="T77" fmla="*/ 1900 h 2717"/>
                <a:gd name="T78" fmla="*/ 936 w 7079"/>
                <a:gd name="T79" fmla="*/ 1795 h 2717"/>
                <a:gd name="T80" fmla="*/ 1241 w 7079"/>
                <a:gd name="T81" fmla="*/ 1679 h 2717"/>
                <a:gd name="T82" fmla="*/ 1554 w 7079"/>
                <a:gd name="T83" fmla="*/ 1586 h 2717"/>
                <a:gd name="T84" fmla="*/ 1896 w 7079"/>
                <a:gd name="T85" fmla="*/ 1505 h 2717"/>
                <a:gd name="T86" fmla="*/ 2258 w 7079"/>
                <a:gd name="T87" fmla="*/ 1440 h 2717"/>
                <a:gd name="T88" fmla="*/ 2588 w 7079"/>
                <a:gd name="T89" fmla="*/ 1395 h 2717"/>
                <a:gd name="T90" fmla="*/ 2931 w 7079"/>
                <a:gd name="T91" fmla="*/ 1364 h 2717"/>
                <a:gd name="T92" fmla="*/ 3388 w 7079"/>
                <a:gd name="T93" fmla="*/ 1343 h 2717"/>
                <a:gd name="T94" fmla="*/ 3962 w 7079"/>
                <a:gd name="T95" fmla="*/ 1347 h 2717"/>
                <a:gd name="T96" fmla="*/ 4417 w 7079"/>
                <a:gd name="T97" fmla="*/ 1377 h 2717"/>
                <a:gd name="T98" fmla="*/ 4876 w 7079"/>
                <a:gd name="T99" fmla="*/ 1433 h 2717"/>
                <a:gd name="T100" fmla="*/ 5333 w 7079"/>
                <a:gd name="T101" fmla="*/ 1517 h 2717"/>
                <a:gd name="T102" fmla="*/ 5651 w 7079"/>
                <a:gd name="T103" fmla="*/ 1596 h 2717"/>
                <a:gd name="T104" fmla="*/ 5929 w 7079"/>
                <a:gd name="T105" fmla="*/ 1682 h 2717"/>
                <a:gd name="T106" fmla="*/ 6213 w 7079"/>
                <a:gd name="T107" fmla="*/ 1793 h 2717"/>
                <a:gd name="T108" fmla="*/ 6428 w 7079"/>
                <a:gd name="T109" fmla="*/ 1897 h 2717"/>
                <a:gd name="T110" fmla="*/ 6614 w 7079"/>
                <a:gd name="T111" fmla="*/ 2006 h 2717"/>
                <a:gd name="T112" fmla="*/ 6770 w 7079"/>
                <a:gd name="T113" fmla="*/ 2123 h 2717"/>
                <a:gd name="T114" fmla="*/ 6895 w 7079"/>
                <a:gd name="T115" fmla="*/ 2245 h 2717"/>
                <a:gd name="T116" fmla="*/ 6988 w 7079"/>
                <a:gd name="T117" fmla="*/ 2371 h 2717"/>
                <a:gd name="T118" fmla="*/ 7049 w 7079"/>
                <a:gd name="T119" fmla="*/ 2502 h 2717"/>
                <a:gd name="T120" fmla="*/ 7077 w 7079"/>
                <a:gd name="T121" fmla="*/ 2651 h 2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079" h="2717">
                  <a:moveTo>
                    <a:pt x="7070" y="1334"/>
                  </a:moveTo>
                  <a:lnTo>
                    <a:pt x="7070" y="1334"/>
                  </a:lnTo>
                  <a:cubicBezTo>
                    <a:pt x="7070" y="1326"/>
                    <a:pt x="7070" y="1319"/>
                    <a:pt x="7069" y="1311"/>
                  </a:cubicBezTo>
                  <a:lnTo>
                    <a:pt x="7069" y="1311"/>
                  </a:lnTo>
                  <a:cubicBezTo>
                    <a:pt x="7069" y="1300"/>
                    <a:pt x="7068" y="1288"/>
                    <a:pt x="7066" y="1278"/>
                  </a:cubicBezTo>
                  <a:lnTo>
                    <a:pt x="7066" y="1278"/>
                  </a:lnTo>
                  <a:cubicBezTo>
                    <a:pt x="7066" y="1274"/>
                    <a:pt x="7065" y="1270"/>
                    <a:pt x="7064" y="1267"/>
                  </a:cubicBezTo>
                  <a:lnTo>
                    <a:pt x="7064" y="1267"/>
                  </a:lnTo>
                  <a:cubicBezTo>
                    <a:pt x="7063" y="1259"/>
                    <a:pt x="7063" y="1251"/>
                    <a:pt x="7062" y="1244"/>
                  </a:cubicBezTo>
                  <a:lnTo>
                    <a:pt x="7062" y="1244"/>
                  </a:lnTo>
                  <a:cubicBezTo>
                    <a:pt x="7061" y="1240"/>
                    <a:pt x="7060" y="1235"/>
                    <a:pt x="7059" y="1231"/>
                  </a:cubicBezTo>
                  <a:lnTo>
                    <a:pt x="7059" y="1231"/>
                  </a:lnTo>
                  <a:cubicBezTo>
                    <a:pt x="7057" y="1224"/>
                    <a:pt x="7056" y="1217"/>
                    <a:pt x="7055" y="1211"/>
                  </a:cubicBezTo>
                  <a:lnTo>
                    <a:pt x="7055" y="1211"/>
                  </a:lnTo>
                  <a:cubicBezTo>
                    <a:pt x="7053" y="1205"/>
                    <a:pt x="7052" y="1201"/>
                    <a:pt x="7051" y="1196"/>
                  </a:cubicBezTo>
                  <a:lnTo>
                    <a:pt x="7051" y="1196"/>
                  </a:lnTo>
                  <a:cubicBezTo>
                    <a:pt x="7049" y="1190"/>
                    <a:pt x="7048" y="1184"/>
                    <a:pt x="7045" y="1177"/>
                  </a:cubicBezTo>
                  <a:lnTo>
                    <a:pt x="7045" y="1177"/>
                  </a:lnTo>
                  <a:cubicBezTo>
                    <a:pt x="7044" y="1173"/>
                    <a:pt x="7042" y="1167"/>
                    <a:pt x="7041" y="1163"/>
                  </a:cubicBezTo>
                  <a:lnTo>
                    <a:pt x="7041" y="1163"/>
                  </a:lnTo>
                  <a:cubicBezTo>
                    <a:pt x="7038" y="1157"/>
                    <a:pt x="7037" y="1151"/>
                    <a:pt x="7035" y="1145"/>
                  </a:cubicBezTo>
                  <a:lnTo>
                    <a:pt x="7035" y="1145"/>
                  </a:lnTo>
                  <a:cubicBezTo>
                    <a:pt x="7033" y="1140"/>
                    <a:pt x="7030" y="1134"/>
                    <a:pt x="7029" y="1130"/>
                  </a:cubicBezTo>
                  <a:lnTo>
                    <a:pt x="7029" y="1130"/>
                  </a:lnTo>
                  <a:cubicBezTo>
                    <a:pt x="7026" y="1124"/>
                    <a:pt x="7023" y="1118"/>
                    <a:pt x="7022" y="1112"/>
                  </a:cubicBezTo>
                  <a:lnTo>
                    <a:pt x="7022" y="1112"/>
                  </a:lnTo>
                  <a:cubicBezTo>
                    <a:pt x="7019" y="1106"/>
                    <a:pt x="7016" y="1101"/>
                    <a:pt x="7014" y="1097"/>
                  </a:cubicBezTo>
                  <a:lnTo>
                    <a:pt x="7014" y="1097"/>
                  </a:lnTo>
                  <a:cubicBezTo>
                    <a:pt x="7011" y="1091"/>
                    <a:pt x="7009" y="1085"/>
                    <a:pt x="7006" y="1078"/>
                  </a:cubicBezTo>
                  <a:lnTo>
                    <a:pt x="7006" y="1078"/>
                  </a:lnTo>
                  <a:cubicBezTo>
                    <a:pt x="7003" y="1074"/>
                    <a:pt x="7001" y="1069"/>
                    <a:pt x="6998" y="1064"/>
                  </a:cubicBezTo>
                  <a:lnTo>
                    <a:pt x="6998" y="1064"/>
                  </a:lnTo>
                  <a:cubicBezTo>
                    <a:pt x="6995" y="1058"/>
                    <a:pt x="6992" y="1052"/>
                    <a:pt x="6989" y="1046"/>
                  </a:cubicBezTo>
                  <a:lnTo>
                    <a:pt x="6989" y="1046"/>
                  </a:lnTo>
                  <a:cubicBezTo>
                    <a:pt x="6986" y="1041"/>
                    <a:pt x="6982" y="1037"/>
                    <a:pt x="6980" y="1031"/>
                  </a:cubicBezTo>
                  <a:lnTo>
                    <a:pt x="6980" y="1031"/>
                  </a:lnTo>
                  <a:cubicBezTo>
                    <a:pt x="6977" y="1025"/>
                    <a:pt x="6973" y="1020"/>
                    <a:pt x="6970" y="1014"/>
                  </a:cubicBezTo>
                  <a:lnTo>
                    <a:pt x="6970" y="1014"/>
                  </a:lnTo>
                  <a:cubicBezTo>
                    <a:pt x="6966" y="1010"/>
                    <a:pt x="6963" y="1005"/>
                    <a:pt x="6959" y="999"/>
                  </a:cubicBezTo>
                  <a:lnTo>
                    <a:pt x="6959" y="999"/>
                  </a:lnTo>
                  <a:cubicBezTo>
                    <a:pt x="6956" y="994"/>
                    <a:pt x="6952" y="988"/>
                    <a:pt x="6948" y="983"/>
                  </a:cubicBezTo>
                  <a:lnTo>
                    <a:pt x="6948" y="983"/>
                  </a:lnTo>
                  <a:cubicBezTo>
                    <a:pt x="6944" y="978"/>
                    <a:pt x="6941" y="972"/>
                    <a:pt x="6937" y="968"/>
                  </a:cubicBezTo>
                  <a:lnTo>
                    <a:pt x="6937" y="968"/>
                  </a:lnTo>
                  <a:cubicBezTo>
                    <a:pt x="6933" y="962"/>
                    <a:pt x="6929" y="957"/>
                    <a:pt x="6925" y="950"/>
                  </a:cubicBezTo>
                  <a:lnTo>
                    <a:pt x="6925" y="950"/>
                  </a:lnTo>
                  <a:cubicBezTo>
                    <a:pt x="6921" y="946"/>
                    <a:pt x="6917" y="941"/>
                    <a:pt x="6913" y="936"/>
                  </a:cubicBezTo>
                  <a:lnTo>
                    <a:pt x="6913" y="936"/>
                  </a:lnTo>
                  <a:cubicBezTo>
                    <a:pt x="6909" y="931"/>
                    <a:pt x="6904" y="925"/>
                    <a:pt x="6900" y="919"/>
                  </a:cubicBezTo>
                  <a:lnTo>
                    <a:pt x="6900" y="919"/>
                  </a:lnTo>
                  <a:cubicBezTo>
                    <a:pt x="6896" y="915"/>
                    <a:pt x="6891" y="910"/>
                    <a:pt x="6887" y="905"/>
                  </a:cubicBezTo>
                  <a:lnTo>
                    <a:pt x="6887" y="905"/>
                  </a:lnTo>
                  <a:cubicBezTo>
                    <a:pt x="6882" y="899"/>
                    <a:pt x="6877" y="894"/>
                    <a:pt x="6872" y="889"/>
                  </a:cubicBezTo>
                  <a:lnTo>
                    <a:pt x="6872" y="889"/>
                  </a:lnTo>
                  <a:cubicBezTo>
                    <a:pt x="6868" y="883"/>
                    <a:pt x="6862" y="879"/>
                    <a:pt x="6858" y="874"/>
                  </a:cubicBezTo>
                  <a:lnTo>
                    <a:pt x="6858" y="874"/>
                  </a:lnTo>
                  <a:cubicBezTo>
                    <a:pt x="6853" y="869"/>
                    <a:pt x="6848" y="864"/>
                    <a:pt x="6843" y="858"/>
                  </a:cubicBezTo>
                  <a:lnTo>
                    <a:pt x="6843" y="858"/>
                  </a:lnTo>
                  <a:cubicBezTo>
                    <a:pt x="6838" y="853"/>
                    <a:pt x="6833" y="848"/>
                    <a:pt x="6828" y="844"/>
                  </a:cubicBezTo>
                  <a:lnTo>
                    <a:pt x="6828" y="844"/>
                  </a:lnTo>
                  <a:cubicBezTo>
                    <a:pt x="6822" y="838"/>
                    <a:pt x="6817" y="833"/>
                    <a:pt x="6812" y="828"/>
                  </a:cubicBezTo>
                  <a:lnTo>
                    <a:pt x="6812" y="828"/>
                  </a:lnTo>
                  <a:cubicBezTo>
                    <a:pt x="6807" y="823"/>
                    <a:pt x="6801" y="817"/>
                    <a:pt x="6795" y="813"/>
                  </a:cubicBezTo>
                  <a:lnTo>
                    <a:pt x="6795" y="813"/>
                  </a:lnTo>
                  <a:cubicBezTo>
                    <a:pt x="6790" y="808"/>
                    <a:pt x="6784" y="802"/>
                    <a:pt x="6778" y="798"/>
                  </a:cubicBezTo>
                  <a:lnTo>
                    <a:pt x="6778" y="798"/>
                  </a:lnTo>
                  <a:cubicBezTo>
                    <a:pt x="6773" y="792"/>
                    <a:pt x="6767" y="788"/>
                    <a:pt x="6762" y="783"/>
                  </a:cubicBezTo>
                  <a:lnTo>
                    <a:pt x="6762" y="783"/>
                  </a:lnTo>
                  <a:cubicBezTo>
                    <a:pt x="6755" y="777"/>
                    <a:pt x="6749" y="773"/>
                    <a:pt x="6743" y="768"/>
                  </a:cubicBezTo>
                  <a:lnTo>
                    <a:pt x="6743" y="768"/>
                  </a:lnTo>
                  <a:cubicBezTo>
                    <a:pt x="6737" y="763"/>
                    <a:pt x="6731" y="758"/>
                    <a:pt x="6725" y="753"/>
                  </a:cubicBezTo>
                  <a:lnTo>
                    <a:pt x="6725" y="753"/>
                  </a:lnTo>
                  <a:cubicBezTo>
                    <a:pt x="6719" y="749"/>
                    <a:pt x="6713" y="744"/>
                    <a:pt x="6706" y="738"/>
                  </a:cubicBezTo>
                  <a:lnTo>
                    <a:pt x="6706" y="738"/>
                  </a:lnTo>
                  <a:cubicBezTo>
                    <a:pt x="6700" y="734"/>
                    <a:pt x="6694" y="729"/>
                    <a:pt x="6688" y="724"/>
                  </a:cubicBezTo>
                  <a:lnTo>
                    <a:pt x="6688" y="724"/>
                  </a:lnTo>
                  <a:cubicBezTo>
                    <a:pt x="6681" y="719"/>
                    <a:pt x="6674" y="714"/>
                    <a:pt x="6667" y="710"/>
                  </a:cubicBezTo>
                  <a:lnTo>
                    <a:pt x="6667" y="710"/>
                  </a:lnTo>
                  <a:cubicBezTo>
                    <a:pt x="6660" y="704"/>
                    <a:pt x="6653" y="700"/>
                    <a:pt x="6648" y="695"/>
                  </a:cubicBezTo>
                  <a:lnTo>
                    <a:pt x="6648" y="695"/>
                  </a:lnTo>
                  <a:cubicBezTo>
                    <a:pt x="6641" y="690"/>
                    <a:pt x="6634" y="685"/>
                    <a:pt x="6627" y="681"/>
                  </a:cubicBezTo>
                  <a:lnTo>
                    <a:pt x="6627" y="681"/>
                  </a:lnTo>
                  <a:cubicBezTo>
                    <a:pt x="6620" y="675"/>
                    <a:pt x="6613" y="671"/>
                    <a:pt x="6606" y="667"/>
                  </a:cubicBezTo>
                  <a:lnTo>
                    <a:pt x="6606" y="667"/>
                  </a:lnTo>
                  <a:cubicBezTo>
                    <a:pt x="6598" y="662"/>
                    <a:pt x="6591" y="657"/>
                    <a:pt x="6584" y="652"/>
                  </a:cubicBezTo>
                  <a:lnTo>
                    <a:pt x="6584" y="652"/>
                  </a:lnTo>
                  <a:cubicBezTo>
                    <a:pt x="6576" y="648"/>
                    <a:pt x="6569" y="643"/>
                    <a:pt x="6562" y="638"/>
                  </a:cubicBezTo>
                  <a:lnTo>
                    <a:pt x="6562" y="638"/>
                  </a:lnTo>
                  <a:cubicBezTo>
                    <a:pt x="6554" y="634"/>
                    <a:pt x="6547" y="629"/>
                    <a:pt x="6539" y="624"/>
                  </a:cubicBezTo>
                  <a:lnTo>
                    <a:pt x="6539" y="624"/>
                  </a:lnTo>
                  <a:cubicBezTo>
                    <a:pt x="6532" y="620"/>
                    <a:pt x="6524" y="615"/>
                    <a:pt x="6516" y="611"/>
                  </a:cubicBezTo>
                  <a:lnTo>
                    <a:pt x="6516" y="611"/>
                  </a:lnTo>
                  <a:cubicBezTo>
                    <a:pt x="6508" y="606"/>
                    <a:pt x="6500" y="601"/>
                    <a:pt x="6493" y="596"/>
                  </a:cubicBezTo>
                  <a:lnTo>
                    <a:pt x="6493" y="596"/>
                  </a:lnTo>
                  <a:cubicBezTo>
                    <a:pt x="6485" y="592"/>
                    <a:pt x="6477" y="588"/>
                    <a:pt x="6469" y="583"/>
                  </a:cubicBezTo>
                  <a:lnTo>
                    <a:pt x="6469" y="583"/>
                  </a:lnTo>
                  <a:cubicBezTo>
                    <a:pt x="6460" y="579"/>
                    <a:pt x="6452" y="574"/>
                    <a:pt x="6445" y="569"/>
                  </a:cubicBezTo>
                  <a:lnTo>
                    <a:pt x="6445" y="569"/>
                  </a:lnTo>
                  <a:cubicBezTo>
                    <a:pt x="6436" y="565"/>
                    <a:pt x="6428" y="561"/>
                    <a:pt x="6420" y="556"/>
                  </a:cubicBezTo>
                  <a:lnTo>
                    <a:pt x="6420" y="556"/>
                  </a:lnTo>
                  <a:cubicBezTo>
                    <a:pt x="6412" y="552"/>
                    <a:pt x="6403" y="548"/>
                    <a:pt x="6394" y="543"/>
                  </a:cubicBezTo>
                  <a:lnTo>
                    <a:pt x="6394" y="543"/>
                  </a:lnTo>
                  <a:cubicBezTo>
                    <a:pt x="6385" y="539"/>
                    <a:pt x="6378" y="535"/>
                    <a:pt x="6369" y="530"/>
                  </a:cubicBezTo>
                  <a:lnTo>
                    <a:pt x="6369" y="530"/>
                  </a:lnTo>
                  <a:cubicBezTo>
                    <a:pt x="6360" y="526"/>
                    <a:pt x="6352" y="521"/>
                    <a:pt x="6342" y="516"/>
                  </a:cubicBezTo>
                  <a:lnTo>
                    <a:pt x="6342" y="516"/>
                  </a:lnTo>
                  <a:cubicBezTo>
                    <a:pt x="6333" y="512"/>
                    <a:pt x="6325" y="509"/>
                    <a:pt x="6316" y="504"/>
                  </a:cubicBezTo>
                  <a:lnTo>
                    <a:pt x="6316" y="504"/>
                  </a:lnTo>
                  <a:cubicBezTo>
                    <a:pt x="6307" y="500"/>
                    <a:pt x="6298" y="495"/>
                    <a:pt x="6289" y="491"/>
                  </a:cubicBezTo>
                  <a:lnTo>
                    <a:pt x="6289" y="491"/>
                  </a:lnTo>
                  <a:cubicBezTo>
                    <a:pt x="6279" y="487"/>
                    <a:pt x="6271" y="483"/>
                    <a:pt x="6261" y="478"/>
                  </a:cubicBezTo>
                  <a:lnTo>
                    <a:pt x="6261" y="478"/>
                  </a:lnTo>
                  <a:cubicBezTo>
                    <a:pt x="6253" y="474"/>
                    <a:pt x="6243" y="469"/>
                    <a:pt x="6233" y="466"/>
                  </a:cubicBezTo>
                  <a:lnTo>
                    <a:pt x="6233" y="466"/>
                  </a:lnTo>
                  <a:cubicBezTo>
                    <a:pt x="6224" y="462"/>
                    <a:pt x="6214" y="457"/>
                    <a:pt x="6204" y="453"/>
                  </a:cubicBezTo>
                  <a:lnTo>
                    <a:pt x="6204" y="453"/>
                  </a:lnTo>
                  <a:cubicBezTo>
                    <a:pt x="6195" y="449"/>
                    <a:pt x="6186" y="445"/>
                    <a:pt x="6176" y="441"/>
                  </a:cubicBezTo>
                  <a:lnTo>
                    <a:pt x="6176" y="441"/>
                  </a:lnTo>
                  <a:cubicBezTo>
                    <a:pt x="6166" y="436"/>
                    <a:pt x="6157" y="433"/>
                    <a:pt x="6146" y="428"/>
                  </a:cubicBezTo>
                  <a:lnTo>
                    <a:pt x="6146" y="428"/>
                  </a:lnTo>
                  <a:cubicBezTo>
                    <a:pt x="6137" y="424"/>
                    <a:pt x="6127" y="421"/>
                    <a:pt x="6116" y="416"/>
                  </a:cubicBezTo>
                  <a:lnTo>
                    <a:pt x="6116" y="416"/>
                  </a:lnTo>
                  <a:cubicBezTo>
                    <a:pt x="6107" y="412"/>
                    <a:pt x="6097" y="409"/>
                    <a:pt x="6087" y="404"/>
                  </a:cubicBezTo>
                  <a:lnTo>
                    <a:pt x="6087" y="404"/>
                  </a:lnTo>
                  <a:cubicBezTo>
                    <a:pt x="6077" y="401"/>
                    <a:pt x="6066" y="396"/>
                    <a:pt x="6056" y="392"/>
                  </a:cubicBezTo>
                  <a:lnTo>
                    <a:pt x="6056" y="392"/>
                  </a:lnTo>
                  <a:cubicBezTo>
                    <a:pt x="6045" y="388"/>
                    <a:pt x="6036" y="385"/>
                    <a:pt x="6025" y="381"/>
                  </a:cubicBezTo>
                  <a:lnTo>
                    <a:pt x="6025" y="381"/>
                  </a:lnTo>
                  <a:cubicBezTo>
                    <a:pt x="6016" y="377"/>
                    <a:pt x="6007" y="374"/>
                    <a:pt x="5998" y="370"/>
                  </a:cubicBezTo>
                  <a:lnTo>
                    <a:pt x="5998" y="370"/>
                  </a:lnTo>
                  <a:cubicBezTo>
                    <a:pt x="5995" y="369"/>
                    <a:pt x="5991" y="368"/>
                    <a:pt x="5989" y="367"/>
                  </a:cubicBezTo>
                  <a:lnTo>
                    <a:pt x="5989" y="367"/>
                  </a:lnTo>
                  <a:cubicBezTo>
                    <a:pt x="5966" y="359"/>
                    <a:pt x="5943" y="351"/>
                    <a:pt x="5920" y="343"/>
                  </a:cubicBezTo>
                  <a:lnTo>
                    <a:pt x="5920" y="343"/>
                  </a:lnTo>
                  <a:cubicBezTo>
                    <a:pt x="5912" y="340"/>
                    <a:pt x="5904" y="338"/>
                    <a:pt x="5897" y="335"/>
                  </a:cubicBezTo>
                  <a:lnTo>
                    <a:pt x="5897" y="335"/>
                  </a:lnTo>
                  <a:cubicBezTo>
                    <a:pt x="5882" y="330"/>
                    <a:pt x="5866" y="325"/>
                    <a:pt x="5850" y="320"/>
                  </a:cubicBezTo>
                  <a:lnTo>
                    <a:pt x="5850" y="320"/>
                  </a:lnTo>
                  <a:cubicBezTo>
                    <a:pt x="5841" y="316"/>
                    <a:pt x="5832" y="314"/>
                    <a:pt x="5822" y="310"/>
                  </a:cubicBezTo>
                  <a:lnTo>
                    <a:pt x="5822" y="310"/>
                  </a:lnTo>
                  <a:cubicBezTo>
                    <a:pt x="5808" y="306"/>
                    <a:pt x="5794" y="301"/>
                    <a:pt x="5779" y="297"/>
                  </a:cubicBezTo>
                  <a:lnTo>
                    <a:pt x="5779" y="297"/>
                  </a:lnTo>
                  <a:cubicBezTo>
                    <a:pt x="5769" y="293"/>
                    <a:pt x="5759" y="291"/>
                    <a:pt x="5749" y="287"/>
                  </a:cubicBezTo>
                  <a:lnTo>
                    <a:pt x="5749" y="287"/>
                  </a:lnTo>
                  <a:cubicBezTo>
                    <a:pt x="5734" y="283"/>
                    <a:pt x="5720" y="279"/>
                    <a:pt x="5706" y="275"/>
                  </a:cubicBezTo>
                  <a:lnTo>
                    <a:pt x="5706" y="275"/>
                  </a:lnTo>
                  <a:cubicBezTo>
                    <a:pt x="5702" y="274"/>
                    <a:pt x="5697" y="272"/>
                    <a:pt x="5692" y="270"/>
                  </a:cubicBezTo>
                  <a:lnTo>
                    <a:pt x="5692" y="270"/>
                  </a:lnTo>
                  <a:cubicBezTo>
                    <a:pt x="5685" y="268"/>
                    <a:pt x="5678" y="267"/>
                    <a:pt x="5671" y="265"/>
                  </a:cubicBezTo>
                  <a:lnTo>
                    <a:pt x="5671" y="265"/>
                  </a:lnTo>
                  <a:cubicBezTo>
                    <a:pt x="5661" y="261"/>
                    <a:pt x="5652" y="259"/>
                    <a:pt x="5642" y="256"/>
                  </a:cubicBezTo>
                  <a:lnTo>
                    <a:pt x="5642" y="256"/>
                  </a:lnTo>
                  <a:cubicBezTo>
                    <a:pt x="5629" y="253"/>
                    <a:pt x="5616" y="249"/>
                    <a:pt x="5603" y="246"/>
                  </a:cubicBezTo>
                  <a:lnTo>
                    <a:pt x="5603" y="246"/>
                  </a:lnTo>
                  <a:cubicBezTo>
                    <a:pt x="5593" y="243"/>
                    <a:pt x="5584" y="240"/>
                    <a:pt x="5575" y="238"/>
                  </a:cubicBezTo>
                  <a:lnTo>
                    <a:pt x="5575" y="238"/>
                  </a:lnTo>
                  <a:cubicBezTo>
                    <a:pt x="5561" y="234"/>
                    <a:pt x="5547" y="231"/>
                    <a:pt x="5534" y="227"/>
                  </a:cubicBezTo>
                  <a:lnTo>
                    <a:pt x="5534" y="227"/>
                  </a:lnTo>
                  <a:cubicBezTo>
                    <a:pt x="5525" y="225"/>
                    <a:pt x="5515" y="222"/>
                    <a:pt x="5506" y="219"/>
                  </a:cubicBezTo>
                  <a:lnTo>
                    <a:pt x="5506" y="219"/>
                  </a:lnTo>
                  <a:cubicBezTo>
                    <a:pt x="5492" y="216"/>
                    <a:pt x="5477" y="212"/>
                    <a:pt x="5463" y="209"/>
                  </a:cubicBezTo>
                  <a:lnTo>
                    <a:pt x="5463" y="209"/>
                  </a:lnTo>
                  <a:cubicBezTo>
                    <a:pt x="5454" y="208"/>
                    <a:pt x="5445" y="205"/>
                    <a:pt x="5436" y="203"/>
                  </a:cubicBezTo>
                  <a:lnTo>
                    <a:pt x="5436" y="203"/>
                  </a:lnTo>
                  <a:cubicBezTo>
                    <a:pt x="5434" y="202"/>
                    <a:pt x="5433" y="202"/>
                    <a:pt x="5431" y="201"/>
                  </a:cubicBezTo>
                  <a:lnTo>
                    <a:pt x="5431" y="201"/>
                  </a:lnTo>
                  <a:cubicBezTo>
                    <a:pt x="5428" y="201"/>
                    <a:pt x="5425" y="200"/>
                    <a:pt x="5421" y="200"/>
                  </a:cubicBezTo>
                  <a:lnTo>
                    <a:pt x="5421" y="200"/>
                  </a:lnTo>
                  <a:cubicBezTo>
                    <a:pt x="5389" y="192"/>
                    <a:pt x="5358" y="185"/>
                    <a:pt x="5325" y="177"/>
                  </a:cubicBezTo>
                  <a:lnTo>
                    <a:pt x="5325" y="177"/>
                  </a:lnTo>
                  <a:cubicBezTo>
                    <a:pt x="5318" y="176"/>
                    <a:pt x="5313" y="174"/>
                    <a:pt x="5306" y="173"/>
                  </a:cubicBezTo>
                  <a:lnTo>
                    <a:pt x="5306" y="173"/>
                  </a:lnTo>
                  <a:cubicBezTo>
                    <a:pt x="5271" y="166"/>
                    <a:pt x="5236" y="158"/>
                    <a:pt x="5200" y="151"/>
                  </a:cubicBezTo>
                  <a:lnTo>
                    <a:pt x="5200" y="151"/>
                  </a:lnTo>
                  <a:cubicBezTo>
                    <a:pt x="5197" y="150"/>
                    <a:pt x="5194" y="150"/>
                    <a:pt x="5191" y="149"/>
                  </a:cubicBezTo>
                  <a:lnTo>
                    <a:pt x="5191" y="149"/>
                  </a:lnTo>
                  <a:cubicBezTo>
                    <a:pt x="5186" y="148"/>
                    <a:pt x="5181" y="148"/>
                    <a:pt x="5177" y="146"/>
                  </a:cubicBezTo>
                  <a:lnTo>
                    <a:pt x="5177" y="146"/>
                  </a:lnTo>
                  <a:cubicBezTo>
                    <a:pt x="5148" y="141"/>
                    <a:pt x="5119" y="135"/>
                    <a:pt x="5091" y="130"/>
                  </a:cubicBezTo>
                  <a:lnTo>
                    <a:pt x="5091" y="130"/>
                  </a:lnTo>
                  <a:cubicBezTo>
                    <a:pt x="5084" y="129"/>
                    <a:pt x="5078" y="128"/>
                    <a:pt x="5072" y="127"/>
                  </a:cubicBezTo>
                  <a:lnTo>
                    <a:pt x="5072" y="127"/>
                  </a:lnTo>
                  <a:cubicBezTo>
                    <a:pt x="5039" y="120"/>
                    <a:pt x="5005" y="115"/>
                    <a:pt x="4971" y="109"/>
                  </a:cubicBezTo>
                  <a:lnTo>
                    <a:pt x="4971" y="109"/>
                  </a:lnTo>
                  <a:cubicBezTo>
                    <a:pt x="4968" y="109"/>
                    <a:pt x="4965" y="108"/>
                    <a:pt x="4962" y="107"/>
                  </a:cubicBezTo>
                  <a:lnTo>
                    <a:pt x="4962" y="107"/>
                  </a:lnTo>
                  <a:cubicBezTo>
                    <a:pt x="4957" y="106"/>
                    <a:pt x="4951" y="106"/>
                    <a:pt x="4945" y="105"/>
                  </a:cubicBezTo>
                  <a:lnTo>
                    <a:pt x="4945" y="105"/>
                  </a:lnTo>
                  <a:cubicBezTo>
                    <a:pt x="4920" y="101"/>
                    <a:pt x="4894" y="97"/>
                    <a:pt x="4867" y="92"/>
                  </a:cubicBezTo>
                  <a:lnTo>
                    <a:pt x="4867" y="92"/>
                  </a:lnTo>
                  <a:cubicBezTo>
                    <a:pt x="4859" y="92"/>
                    <a:pt x="4850" y="90"/>
                    <a:pt x="4842" y="89"/>
                  </a:cubicBezTo>
                  <a:lnTo>
                    <a:pt x="4842" y="89"/>
                  </a:lnTo>
                  <a:cubicBezTo>
                    <a:pt x="4809" y="84"/>
                    <a:pt x="4776" y="79"/>
                    <a:pt x="4742" y="75"/>
                  </a:cubicBezTo>
                  <a:lnTo>
                    <a:pt x="4742" y="75"/>
                  </a:lnTo>
                  <a:cubicBezTo>
                    <a:pt x="4741" y="75"/>
                    <a:pt x="4739" y="74"/>
                    <a:pt x="4738" y="74"/>
                  </a:cubicBezTo>
                  <a:lnTo>
                    <a:pt x="4738" y="74"/>
                  </a:lnTo>
                  <a:cubicBezTo>
                    <a:pt x="4733" y="73"/>
                    <a:pt x="4728" y="73"/>
                    <a:pt x="4723" y="73"/>
                  </a:cubicBezTo>
                  <a:lnTo>
                    <a:pt x="4723" y="73"/>
                  </a:lnTo>
                  <a:cubicBezTo>
                    <a:pt x="4696" y="69"/>
                    <a:pt x="4668" y="66"/>
                    <a:pt x="4642" y="62"/>
                  </a:cubicBezTo>
                  <a:lnTo>
                    <a:pt x="4642" y="62"/>
                  </a:lnTo>
                  <a:cubicBezTo>
                    <a:pt x="4631" y="61"/>
                    <a:pt x="4621" y="60"/>
                    <a:pt x="4611" y="59"/>
                  </a:cubicBezTo>
                  <a:lnTo>
                    <a:pt x="4611" y="59"/>
                  </a:lnTo>
                  <a:cubicBezTo>
                    <a:pt x="4584" y="55"/>
                    <a:pt x="4556" y="53"/>
                    <a:pt x="4529" y="50"/>
                  </a:cubicBezTo>
                  <a:lnTo>
                    <a:pt x="4529" y="50"/>
                  </a:lnTo>
                  <a:cubicBezTo>
                    <a:pt x="4524" y="49"/>
                    <a:pt x="4519" y="48"/>
                    <a:pt x="4514" y="48"/>
                  </a:cubicBezTo>
                  <a:lnTo>
                    <a:pt x="4514" y="48"/>
                  </a:lnTo>
                  <a:cubicBezTo>
                    <a:pt x="4512" y="47"/>
                    <a:pt x="4511" y="47"/>
                    <a:pt x="4509" y="47"/>
                  </a:cubicBezTo>
                  <a:lnTo>
                    <a:pt x="4509" y="47"/>
                  </a:lnTo>
                  <a:cubicBezTo>
                    <a:pt x="4475" y="44"/>
                    <a:pt x="4442" y="40"/>
                    <a:pt x="4408" y="38"/>
                  </a:cubicBezTo>
                  <a:lnTo>
                    <a:pt x="4408" y="38"/>
                  </a:lnTo>
                  <a:cubicBezTo>
                    <a:pt x="4400" y="37"/>
                    <a:pt x="4392" y="36"/>
                    <a:pt x="4383" y="35"/>
                  </a:cubicBezTo>
                  <a:lnTo>
                    <a:pt x="4383" y="35"/>
                  </a:lnTo>
                  <a:cubicBezTo>
                    <a:pt x="4357" y="33"/>
                    <a:pt x="4331" y="31"/>
                    <a:pt x="4305" y="29"/>
                  </a:cubicBezTo>
                  <a:lnTo>
                    <a:pt x="4305" y="29"/>
                  </a:lnTo>
                  <a:cubicBezTo>
                    <a:pt x="4299" y="28"/>
                    <a:pt x="4293" y="28"/>
                    <a:pt x="4287" y="27"/>
                  </a:cubicBezTo>
                  <a:lnTo>
                    <a:pt x="4287" y="27"/>
                  </a:lnTo>
                  <a:cubicBezTo>
                    <a:pt x="4283" y="27"/>
                    <a:pt x="4279" y="26"/>
                    <a:pt x="4273" y="26"/>
                  </a:cubicBezTo>
                  <a:lnTo>
                    <a:pt x="4273" y="26"/>
                  </a:lnTo>
                  <a:cubicBezTo>
                    <a:pt x="4243" y="24"/>
                    <a:pt x="4212" y="22"/>
                    <a:pt x="4182" y="19"/>
                  </a:cubicBezTo>
                  <a:lnTo>
                    <a:pt x="4182" y="19"/>
                  </a:lnTo>
                  <a:cubicBezTo>
                    <a:pt x="4178" y="19"/>
                    <a:pt x="4173" y="19"/>
                    <a:pt x="4170" y="19"/>
                  </a:cubicBezTo>
                  <a:lnTo>
                    <a:pt x="4170" y="19"/>
                  </a:lnTo>
                  <a:cubicBezTo>
                    <a:pt x="4135" y="17"/>
                    <a:pt x="4100" y="15"/>
                    <a:pt x="4066" y="13"/>
                  </a:cubicBezTo>
                  <a:lnTo>
                    <a:pt x="4066" y="13"/>
                  </a:lnTo>
                  <a:cubicBezTo>
                    <a:pt x="4062" y="13"/>
                    <a:pt x="4059" y="13"/>
                    <a:pt x="4055" y="13"/>
                  </a:cubicBezTo>
                  <a:lnTo>
                    <a:pt x="4055" y="13"/>
                  </a:lnTo>
                  <a:cubicBezTo>
                    <a:pt x="4049" y="13"/>
                    <a:pt x="4043" y="11"/>
                    <a:pt x="4037" y="11"/>
                  </a:cubicBezTo>
                  <a:lnTo>
                    <a:pt x="4037" y="11"/>
                  </a:lnTo>
                  <a:cubicBezTo>
                    <a:pt x="4009" y="10"/>
                    <a:pt x="3981" y="9"/>
                    <a:pt x="3953" y="8"/>
                  </a:cubicBezTo>
                  <a:lnTo>
                    <a:pt x="3953" y="8"/>
                  </a:lnTo>
                  <a:cubicBezTo>
                    <a:pt x="3943" y="7"/>
                    <a:pt x="3934" y="7"/>
                    <a:pt x="3925" y="7"/>
                  </a:cubicBezTo>
                  <a:lnTo>
                    <a:pt x="3925" y="7"/>
                  </a:lnTo>
                  <a:cubicBezTo>
                    <a:pt x="3889" y="6"/>
                    <a:pt x="3853" y="4"/>
                    <a:pt x="3817" y="4"/>
                  </a:cubicBezTo>
                  <a:lnTo>
                    <a:pt x="3817" y="4"/>
                  </a:lnTo>
                  <a:cubicBezTo>
                    <a:pt x="3816" y="4"/>
                    <a:pt x="3815" y="4"/>
                    <a:pt x="3814" y="4"/>
                  </a:cubicBezTo>
                  <a:lnTo>
                    <a:pt x="3814" y="4"/>
                  </a:lnTo>
                  <a:cubicBezTo>
                    <a:pt x="3810" y="3"/>
                    <a:pt x="3806" y="3"/>
                    <a:pt x="3802" y="3"/>
                  </a:cubicBezTo>
                  <a:lnTo>
                    <a:pt x="3802" y="3"/>
                  </a:lnTo>
                  <a:cubicBezTo>
                    <a:pt x="3770" y="2"/>
                    <a:pt x="3736" y="2"/>
                    <a:pt x="3703" y="1"/>
                  </a:cubicBezTo>
                  <a:lnTo>
                    <a:pt x="3703" y="1"/>
                  </a:lnTo>
                  <a:cubicBezTo>
                    <a:pt x="3693" y="1"/>
                    <a:pt x="3682" y="1"/>
                    <a:pt x="3673" y="1"/>
                  </a:cubicBezTo>
                  <a:lnTo>
                    <a:pt x="3673" y="1"/>
                  </a:lnTo>
                  <a:cubicBezTo>
                    <a:pt x="3635" y="1"/>
                    <a:pt x="3598" y="0"/>
                    <a:pt x="3561" y="0"/>
                  </a:cubicBezTo>
                  <a:lnTo>
                    <a:pt x="3561" y="0"/>
                  </a:lnTo>
                  <a:lnTo>
                    <a:pt x="3560" y="0"/>
                  </a:lnTo>
                  <a:lnTo>
                    <a:pt x="3559" y="0"/>
                  </a:lnTo>
                  <a:lnTo>
                    <a:pt x="3559" y="0"/>
                  </a:lnTo>
                  <a:cubicBezTo>
                    <a:pt x="3529" y="1"/>
                    <a:pt x="3500" y="1"/>
                    <a:pt x="3470" y="1"/>
                  </a:cubicBezTo>
                  <a:lnTo>
                    <a:pt x="3470" y="1"/>
                  </a:lnTo>
                  <a:cubicBezTo>
                    <a:pt x="3440" y="2"/>
                    <a:pt x="3410" y="2"/>
                    <a:pt x="3381" y="3"/>
                  </a:cubicBezTo>
                  <a:lnTo>
                    <a:pt x="3381" y="3"/>
                  </a:lnTo>
                  <a:cubicBezTo>
                    <a:pt x="3370" y="3"/>
                    <a:pt x="3360" y="4"/>
                    <a:pt x="3350" y="4"/>
                  </a:cubicBezTo>
                  <a:lnTo>
                    <a:pt x="3350" y="4"/>
                  </a:lnTo>
                  <a:cubicBezTo>
                    <a:pt x="3330" y="4"/>
                    <a:pt x="3310" y="4"/>
                    <a:pt x="3291" y="6"/>
                  </a:cubicBezTo>
                  <a:lnTo>
                    <a:pt x="3291" y="6"/>
                  </a:lnTo>
                  <a:cubicBezTo>
                    <a:pt x="3289" y="6"/>
                    <a:pt x="3288" y="6"/>
                    <a:pt x="3287" y="6"/>
                  </a:cubicBezTo>
                  <a:lnTo>
                    <a:pt x="3287" y="6"/>
                  </a:lnTo>
                  <a:cubicBezTo>
                    <a:pt x="3285" y="6"/>
                    <a:pt x="3282" y="6"/>
                    <a:pt x="3279" y="6"/>
                  </a:cubicBezTo>
                  <a:lnTo>
                    <a:pt x="3279" y="6"/>
                  </a:lnTo>
                  <a:cubicBezTo>
                    <a:pt x="3237" y="7"/>
                    <a:pt x="3193" y="9"/>
                    <a:pt x="3151" y="11"/>
                  </a:cubicBezTo>
                  <a:lnTo>
                    <a:pt x="3151" y="11"/>
                  </a:lnTo>
                  <a:cubicBezTo>
                    <a:pt x="3144" y="11"/>
                    <a:pt x="3138" y="11"/>
                    <a:pt x="3131" y="11"/>
                  </a:cubicBezTo>
                  <a:lnTo>
                    <a:pt x="3131" y="11"/>
                  </a:lnTo>
                  <a:cubicBezTo>
                    <a:pt x="3088" y="14"/>
                    <a:pt x="3045" y="16"/>
                    <a:pt x="3002" y="18"/>
                  </a:cubicBezTo>
                  <a:lnTo>
                    <a:pt x="3002" y="18"/>
                  </a:lnTo>
                  <a:cubicBezTo>
                    <a:pt x="2999" y="19"/>
                    <a:pt x="2994" y="19"/>
                    <a:pt x="2990" y="19"/>
                  </a:cubicBezTo>
                  <a:lnTo>
                    <a:pt x="2990" y="19"/>
                  </a:lnTo>
                  <a:cubicBezTo>
                    <a:pt x="2983" y="20"/>
                    <a:pt x="2976" y="20"/>
                    <a:pt x="2970" y="21"/>
                  </a:cubicBezTo>
                  <a:lnTo>
                    <a:pt x="2970" y="21"/>
                  </a:lnTo>
                  <a:cubicBezTo>
                    <a:pt x="2954" y="22"/>
                    <a:pt x="2939" y="23"/>
                    <a:pt x="2923" y="25"/>
                  </a:cubicBezTo>
                  <a:lnTo>
                    <a:pt x="2923" y="25"/>
                  </a:lnTo>
                  <a:cubicBezTo>
                    <a:pt x="2909" y="25"/>
                    <a:pt x="2895" y="26"/>
                    <a:pt x="2882" y="27"/>
                  </a:cubicBezTo>
                  <a:lnTo>
                    <a:pt x="2882" y="27"/>
                  </a:lnTo>
                  <a:cubicBezTo>
                    <a:pt x="2866" y="28"/>
                    <a:pt x="2851" y="30"/>
                    <a:pt x="2835" y="31"/>
                  </a:cubicBezTo>
                  <a:lnTo>
                    <a:pt x="2835" y="31"/>
                  </a:lnTo>
                  <a:cubicBezTo>
                    <a:pt x="2822" y="32"/>
                    <a:pt x="2808" y="33"/>
                    <a:pt x="2795" y="34"/>
                  </a:cubicBezTo>
                  <a:lnTo>
                    <a:pt x="2795" y="34"/>
                  </a:lnTo>
                  <a:cubicBezTo>
                    <a:pt x="2779" y="36"/>
                    <a:pt x="2763" y="37"/>
                    <a:pt x="2749" y="39"/>
                  </a:cubicBezTo>
                  <a:lnTo>
                    <a:pt x="2749" y="39"/>
                  </a:lnTo>
                  <a:cubicBezTo>
                    <a:pt x="2735" y="39"/>
                    <a:pt x="2722" y="41"/>
                    <a:pt x="2709" y="42"/>
                  </a:cubicBezTo>
                  <a:lnTo>
                    <a:pt x="2709" y="42"/>
                  </a:lnTo>
                  <a:cubicBezTo>
                    <a:pt x="2693" y="44"/>
                    <a:pt x="2677" y="46"/>
                    <a:pt x="2663" y="47"/>
                  </a:cubicBezTo>
                  <a:lnTo>
                    <a:pt x="2663" y="47"/>
                  </a:lnTo>
                  <a:cubicBezTo>
                    <a:pt x="2654" y="48"/>
                    <a:pt x="2644" y="49"/>
                    <a:pt x="2636" y="50"/>
                  </a:cubicBezTo>
                  <a:lnTo>
                    <a:pt x="2636" y="50"/>
                  </a:lnTo>
                  <a:cubicBezTo>
                    <a:pt x="2631" y="50"/>
                    <a:pt x="2627" y="51"/>
                    <a:pt x="2622" y="51"/>
                  </a:cubicBezTo>
                  <a:lnTo>
                    <a:pt x="2622" y="51"/>
                  </a:lnTo>
                  <a:cubicBezTo>
                    <a:pt x="2608" y="53"/>
                    <a:pt x="2594" y="54"/>
                    <a:pt x="2580" y="56"/>
                  </a:cubicBezTo>
                  <a:lnTo>
                    <a:pt x="2580" y="56"/>
                  </a:lnTo>
                  <a:cubicBezTo>
                    <a:pt x="2566" y="58"/>
                    <a:pt x="2552" y="59"/>
                    <a:pt x="2539" y="60"/>
                  </a:cubicBezTo>
                  <a:lnTo>
                    <a:pt x="2539" y="60"/>
                  </a:lnTo>
                  <a:cubicBezTo>
                    <a:pt x="2524" y="62"/>
                    <a:pt x="2510" y="64"/>
                    <a:pt x="2496" y="66"/>
                  </a:cubicBezTo>
                  <a:lnTo>
                    <a:pt x="2496" y="66"/>
                  </a:lnTo>
                  <a:cubicBezTo>
                    <a:pt x="2482" y="67"/>
                    <a:pt x="2469" y="69"/>
                    <a:pt x="2455" y="71"/>
                  </a:cubicBezTo>
                  <a:lnTo>
                    <a:pt x="2455" y="71"/>
                  </a:lnTo>
                  <a:cubicBezTo>
                    <a:pt x="2441" y="73"/>
                    <a:pt x="2427" y="74"/>
                    <a:pt x="2413" y="76"/>
                  </a:cubicBezTo>
                  <a:lnTo>
                    <a:pt x="2413" y="76"/>
                  </a:lnTo>
                  <a:cubicBezTo>
                    <a:pt x="2400" y="78"/>
                    <a:pt x="2387" y="79"/>
                    <a:pt x="2374" y="81"/>
                  </a:cubicBezTo>
                  <a:lnTo>
                    <a:pt x="2374" y="81"/>
                  </a:lnTo>
                  <a:cubicBezTo>
                    <a:pt x="2360" y="84"/>
                    <a:pt x="2346" y="85"/>
                    <a:pt x="2332" y="87"/>
                  </a:cubicBezTo>
                  <a:lnTo>
                    <a:pt x="2332" y="87"/>
                  </a:lnTo>
                  <a:cubicBezTo>
                    <a:pt x="2319" y="89"/>
                    <a:pt x="2305" y="91"/>
                    <a:pt x="2292" y="93"/>
                  </a:cubicBezTo>
                  <a:lnTo>
                    <a:pt x="2292" y="93"/>
                  </a:lnTo>
                  <a:cubicBezTo>
                    <a:pt x="2278" y="95"/>
                    <a:pt x="2265" y="98"/>
                    <a:pt x="2251" y="99"/>
                  </a:cubicBezTo>
                  <a:lnTo>
                    <a:pt x="2251" y="99"/>
                  </a:lnTo>
                  <a:cubicBezTo>
                    <a:pt x="2238" y="101"/>
                    <a:pt x="2225" y="104"/>
                    <a:pt x="2212" y="106"/>
                  </a:cubicBezTo>
                  <a:lnTo>
                    <a:pt x="2212" y="106"/>
                  </a:lnTo>
                  <a:cubicBezTo>
                    <a:pt x="2198" y="108"/>
                    <a:pt x="2184" y="110"/>
                    <a:pt x="2170" y="113"/>
                  </a:cubicBezTo>
                  <a:lnTo>
                    <a:pt x="2170" y="113"/>
                  </a:lnTo>
                  <a:cubicBezTo>
                    <a:pt x="2158" y="114"/>
                    <a:pt x="2145" y="117"/>
                    <a:pt x="2131" y="119"/>
                  </a:cubicBezTo>
                  <a:lnTo>
                    <a:pt x="2131" y="119"/>
                  </a:lnTo>
                  <a:cubicBezTo>
                    <a:pt x="2118" y="121"/>
                    <a:pt x="2105" y="124"/>
                    <a:pt x="2091" y="126"/>
                  </a:cubicBezTo>
                  <a:lnTo>
                    <a:pt x="2091" y="126"/>
                  </a:lnTo>
                  <a:cubicBezTo>
                    <a:pt x="2078" y="128"/>
                    <a:pt x="2066" y="131"/>
                    <a:pt x="2052" y="133"/>
                  </a:cubicBezTo>
                  <a:lnTo>
                    <a:pt x="2052" y="133"/>
                  </a:lnTo>
                  <a:cubicBezTo>
                    <a:pt x="2039" y="135"/>
                    <a:pt x="2025" y="138"/>
                    <a:pt x="2012" y="141"/>
                  </a:cubicBezTo>
                  <a:lnTo>
                    <a:pt x="2012" y="141"/>
                  </a:lnTo>
                  <a:cubicBezTo>
                    <a:pt x="2002" y="142"/>
                    <a:pt x="1992" y="144"/>
                    <a:pt x="1983" y="145"/>
                  </a:cubicBezTo>
                  <a:lnTo>
                    <a:pt x="1983" y="145"/>
                  </a:lnTo>
                  <a:cubicBezTo>
                    <a:pt x="1980" y="146"/>
                    <a:pt x="1978" y="146"/>
                    <a:pt x="1976" y="148"/>
                  </a:cubicBezTo>
                  <a:lnTo>
                    <a:pt x="1976" y="148"/>
                  </a:lnTo>
                  <a:cubicBezTo>
                    <a:pt x="1946" y="152"/>
                    <a:pt x="1917" y="159"/>
                    <a:pt x="1888" y="165"/>
                  </a:cubicBezTo>
                  <a:lnTo>
                    <a:pt x="1888" y="165"/>
                  </a:lnTo>
                  <a:cubicBezTo>
                    <a:pt x="1884" y="166"/>
                    <a:pt x="1881" y="166"/>
                    <a:pt x="1877" y="167"/>
                  </a:cubicBezTo>
                  <a:lnTo>
                    <a:pt x="1877" y="167"/>
                  </a:lnTo>
                  <a:cubicBezTo>
                    <a:pt x="1851" y="173"/>
                    <a:pt x="1826" y="178"/>
                    <a:pt x="1801" y="184"/>
                  </a:cubicBezTo>
                  <a:lnTo>
                    <a:pt x="1801" y="184"/>
                  </a:lnTo>
                  <a:cubicBezTo>
                    <a:pt x="1791" y="186"/>
                    <a:pt x="1782" y="187"/>
                    <a:pt x="1773" y="190"/>
                  </a:cubicBezTo>
                  <a:lnTo>
                    <a:pt x="1773" y="190"/>
                  </a:lnTo>
                  <a:cubicBezTo>
                    <a:pt x="1753" y="194"/>
                    <a:pt x="1733" y="198"/>
                    <a:pt x="1714" y="203"/>
                  </a:cubicBezTo>
                  <a:lnTo>
                    <a:pt x="1714" y="203"/>
                  </a:lnTo>
                  <a:cubicBezTo>
                    <a:pt x="1704" y="205"/>
                    <a:pt x="1694" y="208"/>
                    <a:pt x="1685" y="210"/>
                  </a:cubicBezTo>
                  <a:lnTo>
                    <a:pt x="1685" y="210"/>
                  </a:lnTo>
                  <a:cubicBezTo>
                    <a:pt x="1664" y="215"/>
                    <a:pt x="1643" y="220"/>
                    <a:pt x="1623" y="226"/>
                  </a:cubicBezTo>
                  <a:lnTo>
                    <a:pt x="1623" y="226"/>
                  </a:lnTo>
                  <a:cubicBezTo>
                    <a:pt x="1617" y="227"/>
                    <a:pt x="1611" y="228"/>
                    <a:pt x="1606" y="230"/>
                  </a:cubicBezTo>
                  <a:lnTo>
                    <a:pt x="1606" y="230"/>
                  </a:lnTo>
                  <a:cubicBezTo>
                    <a:pt x="1604" y="230"/>
                    <a:pt x="1601" y="231"/>
                    <a:pt x="1600" y="232"/>
                  </a:cubicBezTo>
                  <a:lnTo>
                    <a:pt x="1600" y="232"/>
                  </a:lnTo>
                  <a:cubicBezTo>
                    <a:pt x="1582" y="236"/>
                    <a:pt x="1563" y="241"/>
                    <a:pt x="1545" y="246"/>
                  </a:cubicBezTo>
                  <a:lnTo>
                    <a:pt x="1545" y="246"/>
                  </a:lnTo>
                  <a:cubicBezTo>
                    <a:pt x="1538" y="247"/>
                    <a:pt x="1531" y="249"/>
                    <a:pt x="1524" y="252"/>
                  </a:cubicBezTo>
                  <a:lnTo>
                    <a:pt x="1524" y="252"/>
                  </a:lnTo>
                  <a:cubicBezTo>
                    <a:pt x="1499" y="258"/>
                    <a:pt x="1474" y="265"/>
                    <a:pt x="1449" y="272"/>
                  </a:cubicBezTo>
                  <a:lnTo>
                    <a:pt x="1449" y="272"/>
                  </a:lnTo>
                  <a:cubicBezTo>
                    <a:pt x="1444" y="274"/>
                    <a:pt x="1440" y="275"/>
                    <a:pt x="1435" y="277"/>
                  </a:cubicBezTo>
                  <a:lnTo>
                    <a:pt x="1435" y="277"/>
                  </a:lnTo>
                  <a:cubicBezTo>
                    <a:pt x="1414" y="282"/>
                    <a:pt x="1395" y="288"/>
                    <a:pt x="1376" y="293"/>
                  </a:cubicBezTo>
                  <a:lnTo>
                    <a:pt x="1376" y="293"/>
                  </a:lnTo>
                  <a:cubicBezTo>
                    <a:pt x="1367" y="296"/>
                    <a:pt x="1359" y="299"/>
                    <a:pt x="1350" y="302"/>
                  </a:cubicBezTo>
                  <a:lnTo>
                    <a:pt x="1350" y="302"/>
                  </a:lnTo>
                  <a:cubicBezTo>
                    <a:pt x="1335" y="307"/>
                    <a:pt x="1320" y="311"/>
                    <a:pt x="1304" y="316"/>
                  </a:cubicBezTo>
                  <a:lnTo>
                    <a:pt x="1304" y="316"/>
                  </a:lnTo>
                  <a:cubicBezTo>
                    <a:pt x="1294" y="320"/>
                    <a:pt x="1285" y="322"/>
                    <a:pt x="1275" y="326"/>
                  </a:cubicBezTo>
                  <a:lnTo>
                    <a:pt x="1275" y="326"/>
                  </a:lnTo>
                  <a:cubicBezTo>
                    <a:pt x="1261" y="330"/>
                    <a:pt x="1247" y="335"/>
                    <a:pt x="1233" y="340"/>
                  </a:cubicBezTo>
                  <a:lnTo>
                    <a:pt x="1233" y="340"/>
                  </a:lnTo>
                  <a:cubicBezTo>
                    <a:pt x="1223" y="342"/>
                    <a:pt x="1213" y="346"/>
                    <a:pt x="1204" y="349"/>
                  </a:cubicBezTo>
                  <a:lnTo>
                    <a:pt x="1204" y="349"/>
                  </a:lnTo>
                  <a:cubicBezTo>
                    <a:pt x="1190" y="353"/>
                    <a:pt x="1177" y="359"/>
                    <a:pt x="1164" y="363"/>
                  </a:cubicBezTo>
                  <a:lnTo>
                    <a:pt x="1164" y="363"/>
                  </a:lnTo>
                  <a:cubicBezTo>
                    <a:pt x="1153" y="367"/>
                    <a:pt x="1144" y="370"/>
                    <a:pt x="1134" y="374"/>
                  </a:cubicBezTo>
                  <a:lnTo>
                    <a:pt x="1134" y="374"/>
                  </a:lnTo>
                  <a:cubicBezTo>
                    <a:pt x="1121" y="379"/>
                    <a:pt x="1108" y="383"/>
                    <a:pt x="1095" y="388"/>
                  </a:cubicBezTo>
                  <a:lnTo>
                    <a:pt x="1095" y="388"/>
                  </a:lnTo>
                  <a:cubicBezTo>
                    <a:pt x="1085" y="392"/>
                    <a:pt x="1076" y="395"/>
                    <a:pt x="1067" y="399"/>
                  </a:cubicBezTo>
                  <a:lnTo>
                    <a:pt x="1067" y="399"/>
                  </a:lnTo>
                  <a:cubicBezTo>
                    <a:pt x="1053" y="404"/>
                    <a:pt x="1040" y="409"/>
                    <a:pt x="1028" y="414"/>
                  </a:cubicBezTo>
                  <a:lnTo>
                    <a:pt x="1028" y="414"/>
                  </a:lnTo>
                  <a:cubicBezTo>
                    <a:pt x="1022" y="416"/>
                    <a:pt x="1016" y="418"/>
                    <a:pt x="1010" y="421"/>
                  </a:cubicBezTo>
                  <a:lnTo>
                    <a:pt x="1010" y="421"/>
                  </a:lnTo>
                  <a:cubicBezTo>
                    <a:pt x="1003" y="423"/>
                    <a:pt x="997" y="426"/>
                    <a:pt x="990" y="428"/>
                  </a:cubicBezTo>
                  <a:lnTo>
                    <a:pt x="990" y="428"/>
                  </a:lnTo>
                  <a:cubicBezTo>
                    <a:pt x="969" y="437"/>
                    <a:pt x="948" y="446"/>
                    <a:pt x="927" y="455"/>
                  </a:cubicBezTo>
                  <a:lnTo>
                    <a:pt x="927" y="455"/>
                  </a:lnTo>
                  <a:cubicBezTo>
                    <a:pt x="920" y="457"/>
                    <a:pt x="914" y="461"/>
                    <a:pt x="907" y="463"/>
                  </a:cubicBezTo>
                  <a:lnTo>
                    <a:pt x="907" y="463"/>
                  </a:lnTo>
                  <a:cubicBezTo>
                    <a:pt x="893" y="469"/>
                    <a:pt x="880" y="474"/>
                    <a:pt x="866" y="481"/>
                  </a:cubicBezTo>
                  <a:lnTo>
                    <a:pt x="866" y="481"/>
                  </a:lnTo>
                  <a:cubicBezTo>
                    <a:pt x="858" y="484"/>
                    <a:pt x="851" y="488"/>
                    <a:pt x="844" y="491"/>
                  </a:cubicBezTo>
                  <a:lnTo>
                    <a:pt x="844" y="491"/>
                  </a:lnTo>
                  <a:cubicBezTo>
                    <a:pt x="831" y="497"/>
                    <a:pt x="819" y="502"/>
                    <a:pt x="808" y="508"/>
                  </a:cubicBezTo>
                  <a:lnTo>
                    <a:pt x="808" y="508"/>
                  </a:lnTo>
                  <a:cubicBezTo>
                    <a:pt x="799" y="512"/>
                    <a:pt x="791" y="515"/>
                    <a:pt x="784" y="519"/>
                  </a:cubicBezTo>
                  <a:lnTo>
                    <a:pt x="784" y="519"/>
                  </a:lnTo>
                  <a:cubicBezTo>
                    <a:pt x="772" y="524"/>
                    <a:pt x="762" y="530"/>
                    <a:pt x="750" y="536"/>
                  </a:cubicBezTo>
                  <a:lnTo>
                    <a:pt x="750" y="536"/>
                  </a:lnTo>
                  <a:cubicBezTo>
                    <a:pt x="747" y="537"/>
                    <a:pt x="743" y="539"/>
                    <a:pt x="740" y="541"/>
                  </a:cubicBezTo>
                  <a:lnTo>
                    <a:pt x="740" y="541"/>
                  </a:lnTo>
                  <a:cubicBezTo>
                    <a:pt x="735" y="543"/>
                    <a:pt x="730" y="546"/>
                    <a:pt x="724" y="548"/>
                  </a:cubicBezTo>
                  <a:lnTo>
                    <a:pt x="724" y="548"/>
                  </a:lnTo>
                  <a:cubicBezTo>
                    <a:pt x="717" y="552"/>
                    <a:pt x="709" y="556"/>
                    <a:pt x="702" y="560"/>
                  </a:cubicBezTo>
                  <a:lnTo>
                    <a:pt x="702" y="560"/>
                  </a:lnTo>
                  <a:cubicBezTo>
                    <a:pt x="692" y="565"/>
                    <a:pt x="683" y="569"/>
                    <a:pt x="674" y="575"/>
                  </a:cubicBezTo>
                  <a:lnTo>
                    <a:pt x="674" y="575"/>
                  </a:lnTo>
                  <a:cubicBezTo>
                    <a:pt x="667" y="578"/>
                    <a:pt x="660" y="582"/>
                    <a:pt x="652" y="586"/>
                  </a:cubicBezTo>
                  <a:lnTo>
                    <a:pt x="652" y="586"/>
                  </a:lnTo>
                  <a:cubicBezTo>
                    <a:pt x="643" y="591"/>
                    <a:pt x="635" y="596"/>
                    <a:pt x="626" y="601"/>
                  </a:cubicBezTo>
                  <a:lnTo>
                    <a:pt x="626" y="601"/>
                  </a:lnTo>
                  <a:cubicBezTo>
                    <a:pt x="619" y="604"/>
                    <a:pt x="612" y="608"/>
                    <a:pt x="605" y="612"/>
                  </a:cubicBezTo>
                  <a:lnTo>
                    <a:pt x="605" y="612"/>
                  </a:lnTo>
                  <a:cubicBezTo>
                    <a:pt x="597" y="617"/>
                    <a:pt x="588" y="622"/>
                    <a:pt x="579" y="628"/>
                  </a:cubicBezTo>
                  <a:lnTo>
                    <a:pt x="579" y="628"/>
                  </a:lnTo>
                  <a:cubicBezTo>
                    <a:pt x="572" y="631"/>
                    <a:pt x="566" y="635"/>
                    <a:pt x="559" y="639"/>
                  </a:cubicBezTo>
                  <a:lnTo>
                    <a:pt x="559" y="639"/>
                  </a:lnTo>
                  <a:cubicBezTo>
                    <a:pt x="558" y="640"/>
                    <a:pt x="556" y="641"/>
                    <a:pt x="555" y="642"/>
                  </a:cubicBezTo>
                  <a:lnTo>
                    <a:pt x="555" y="642"/>
                  </a:lnTo>
                  <a:cubicBezTo>
                    <a:pt x="544" y="649"/>
                    <a:pt x="533" y="655"/>
                    <a:pt x="523" y="661"/>
                  </a:cubicBezTo>
                  <a:lnTo>
                    <a:pt x="523" y="661"/>
                  </a:lnTo>
                  <a:cubicBezTo>
                    <a:pt x="522" y="663"/>
                    <a:pt x="520" y="664"/>
                    <a:pt x="518" y="664"/>
                  </a:cubicBezTo>
                  <a:lnTo>
                    <a:pt x="518" y="664"/>
                  </a:lnTo>
                  <a:cubicBezTo>
                    <a:pt x="504" y="673"/>
                    <a:pt x="491" y="682"/>
                    <a:pt x="478" y="690"/>
                  </a:cubicBezTo>
                  <a:lnTo>
                    <a:pt x="478" y="690"/>
                  </a:lnTo>
                  <a:cubicBezTo>
                    <a:pt x="474" y="693"/>
                    <a:pt x="470" y="696"/>
                    <a:pt x="467" y="697"/>
                  </a:cubicBezTo>
                  <a:lnTo>
                    <a:pt x="467" y="697"/>
                  </a:lnTo>
                  <a:cubicBezTo>
                    <a:pt x="457" y="704"/>
                    <a:pt x="449" y="710"/>
                    <a:pt x="439" y="717"/>
                  </a:cubicBezTo>
                  <a:lnTo>
                    <a:pt x="439" y="717"/>
                  </a:lnTo>
                  <a:cubicBezTo>
                    <a:pt x="435" y="719"/>
                    <a:pt x="430" y="723"/>
                    <a:pt x="426" y="726"/>
                  </a:cubicBezTo>
                  <a:lnTo>
                    <a:pt x="426" y="726"/>
                  </a:lnTo>
                  <a:cubicBezTo>
                    <a:pt x="421" y="729"/>
                    <a:pt x="417" y="731"/>
                    <a:pt x="414" y="735"/>
                  </a:cubicBezTo>
                  <a:lnTo>
                    <a:pt x="414" y="735"/>
                  </a:lnTo>
                  <a:cubicBezTo>
                    <a:pt x="409" y="738"/>
                    <a:pt x="405" y="741"/>
                    <a:pt x="401" y="745"/>
                  </a:cubicBezTo>
                  <a:lnTo>
                    <a:pt x="401" y="745"/>
                  </a:lnTo>
                  <a:cubicBezTo>
                    <a:pt x="397" y="747"/>
                    <a:pt x="394" y="749"/>
                    <a:pt x="390" y="752"/>
                  </a:cubicBezTo>
                  <a:lnTo>
                    <a:pt x="390" y="752"/>
                  </a:lnTo>
                  <a:cubicBezTo>
                    <a:pt x="379" y="760"/>
                    <a:pt x="368" y="769"/>
                    <a:pt x="357" y="777"/>
                  </a:cubicBezTo>
                  <a:lnTo>
                    <a:pt x="357" y="777"/>
                  </a:lnTo>
                  <a:cubicBezTo>
                    <a:pt x="356" y="777"/>
                    <a:pt x="356" y="777"/>
                    <a:pt x="355" y="778"/>
                  </a:cubicBezTo>
                  <a:lnTo>
                    <a:pt x="355" y="778"/>
                  </a:lnTo>
                  <a:cubicBezTo>
                    <a:pt x="344" y="787"/>
                    <a:pt x="334" y="796"/>
                    <a:pt x="323" y="805"/>
                  </a:cubicBezTo>
                  <a:lnTo>
                    <a:pt x="323" y="805"/>
                  </a:lnTo>
                  <a:cubicBezTo>
                    <a:pt x="320" y="807"/>
                    <a:pt x="317" y="809"/>
                    <a:pt x="314" y="812"/>
                  </a:cubicBezTo>
                  <a:lnTo>
                    <a:pt x="314" y="812"/>
                  </a:lnTo>
                  <a:cubicBezTo>
                    <a:pt x="309" y="816"/>
                    <a:pt x="306" y="819"/>
                    <a:pt x="301" y="823"/>
                  </a:cubicBezTo>
                  <a:lnTo>
                    <a:pt x="301" y="823"/>
                  </a:lnTo>
                  <a:cubicBezTo>
                    <a:pt x="298" y="826"/>
                    <a:pt x="294" y="830"/>
                    <a:pt x="290" y="832"/>
                  </a:cubicBezTo>
                  <a:lnTo>
                    <a:pt x="290" y="832"/>
                  </a:lnTo>
                  <a:cubicBezTo>
                    <a:pt x="287" y="835"/>
                    <a:pt x="285" y="837"/>
                    <a:pt x="282" y="840"/>
                  </a:cubicBezTo>
                  <a:lnTo>
                    <a:pt x="282" y="840"/>
                  </a:lnTo>
                  <a:cubicBezTo>
                    <a:pt x="273" y="849"/>
                    <a:pt x="263" y="858"/>
                    <a:pt x="254" y="866"/>
                  </a:cubicBezTo>
                  <a:lnTo>
                    <a:pt x="254" y="866"/>
                  </a:lnTo>
                  <a:cubicBezTo>
                    <a:pt x="253" y="867"/>
                    <a:pt x="252" y="868"/>
                    <a:pt x="251" y="869"/>
                  </a:cubicBezTo>
                  <a:lnTo>
                    <a:pt x="251" y="869"/>
                  </a:lnTo>
                  <a:cubicBezTo>
                    <a:pt x="242" y="877"/>
                    <a:pt x="234" y="886"/>
                    <a:pt x="226" y="894"/>
                  </a:cubicBezTo>
                  <a:lnTo>
                    <a:pt x="226" y="894"/>
                  </a:lnTo>
                  <a:cubicBezTo>
                    <a:pt x="224" y="897"/>
                    <a:pt x="221" y="898"/>
                    <a:pt x="219" y="901"/>
                  </a:cubicBezTo>
                  <a:lnTo>
                    <a:pt x="219" y="901"/>
                  </a:lnTo>
                  <a:cubicBezTo>
                    <a:pt x="216" y="904"/>
                    <a:pt x="213" y="907"/>
                    <a:pt x="211" y="910"/>
                  </a:cubicBezTo>
                  <a:lnTo>
                    <a:pt x="211" y="910"/>
                  </a:lnTo>
                  <a:cubicBezTo>
                    <a:pt x="207" y="914"/>
                    <a:pt x="202" y="919"/>
                    <a:pt x="197" y="924"/>
                  </a:cubicBezTo>
                  <a:lnTo>
                    <a:pt x="197" y="924"/>
                  </a:lnTo>
                  <a:cubicBezTo>
                    <a:pt x="196" y="925"/>
                    <a:pt x="194" y="927"/>
                    <a:pt x="193" y="929"/>
                  </a:cubicBezTo>
                  <a:lnTo>
                    <a:pt x="193" y="929"/>
                  </a:lnTo>
                  <a:cubicBezTo>
                    <a:pt x="185" y="938"/>
                    <a:pt x="177" y="947"/>
                    <a:pt x="169" y="956"/>
                  </a:cubicBezTo>
                  <a:lnTo>
                    <a:pt x="169" y="956"/>
                  </a:lnTo>
                  <a:cubicBezTo>
                    <a:pt x="167" y="958"/>
                    <a:pt x="166" y="960"/>
                    <a:pt x="164" y="963"/>
                  </a:cubicBezTo>
                  <a:lnTo>
                    <a:pt x="164" y="963"/>
                  </a:lnTo>
                  <a:cubicBezTo>
                    <a:pt x="158" y="971"/>
                    <a:pt x="152" y="978"/>
                    <a:pt x="146" y="985"/>
                  </a:cubicBezTo>
                  <a:lnTo>
                    <a:pt x="146" y="985"/>
                  </a:lnTo>
                  <a:cubicBezTo>
                    <a:pt x="144" y="987"/>
                    <a:pt x="142" y="990"/>
                    <a:pt x="141" y="992"/>
                  </a:cubicBezTo>
                  <a:lnTo>
                    <a:pt x="141" y="992"/>
                  </a:lnTo>
                  <a:cubicBezTo>
                    <a:pt x="140" y="993"/>
                    <a:pt x="139" y="994"/>
                    <a:pt x="138" y="996"/>
                  </a:cubicBezTo>
                  <a:lnTo>
                    <a:pt x="138" y="996"/>
                  </a:lnTo>
                  <a:cubicBezTo>
                    <a:pt x="132" y="1004"/>
                    <a:pt x="127" y="1011"/>
                    <a:pt x="120" y="1020"/>
                  </a:cubicBezTo>
                  <a:lnTo>
                    <a:pt x="120" y="1020"/>
                  </a:lnTo>
                  <a:cubicBezTo>
                    <a:pt x="120" y="1021"/>
                    <a:pt x="119" y="1023"/>
                    <a:pt x="117" y="1025"/>
                  </a:cubicBezTo>
                  <a:lnTo>
                    <a:pt x="117" y="1025"/>
                  </a:lnTo>
                  <a:cubicBezTo>
                    <a:pt x="112" y="1032"/>
                    <a:pt x="106" y="1040"/>
                    <a:pt x="101" y="1048"/>
                  </a:cubicBezTo>
                  <a:lnTo>
                    <a:pt x="101" y="1048"/>
                  </a:lnTo>
                  <a:cubicBezTo>
                    <a:pt x="100" y="1051"/>
                    <a:pt x="99" y="1052"/>
                    <a:pt x="97" y="1055"/>
                  </a:cubicBezTo>
                  <a:lnTo>
                    <a:pt x="97" y="1055"/>
                  </a:lnTo>
                  <a:cubicBezTo>
                    <a:pt x="91" y="1065"/>
                    <a:pt x="85" y="1073"/>
                    <a:pt x="81" y="1083"/>
                  </a:cubicBezTo>
                  <a:lnTo>
                    <a:pt x="81" y="1083"/>
                  </a:lnTo>
                  <a:cubicBezTo>
                    <a:pt x="81" y="1083"/>
                    <a:pt x="81" y="1083"/>
                    <a:pt x="81" y="1084"/>
                  </a:cubicBezTo>
                  <a:lnTo>
                    <a:pt x="81" y="1084"/>
                  </a:lnTo>
                  <a:cubicBezTo>
                    <a:pt x="79" y="1084"/>
                    <a:pt x="79" y="1085"/>
                    <a:pt x="78" y="1085"/>
                  </a:cubicBezTo>
                  <a:lnTo>
                    <a:pt x="78" y="1085"/>
                  </a:lnTo>
                  <a:cubicBezTo>
                    <a:pt x="74" y="1094"/>
                    <a:pt x="69" y="1103"/>
                    <a:pt x="65" y="1112"/>
                  </a:cubicBezTo>
                  <a:lnTo>
                    <a:pt x="65" y="1112"/>
                  </a:lnTo>
                  <a:cubicBezTo>
                    <a:pt x="64" y="1114"/>
                    <a:pt x="62" y="1117"/>
                    <a:pt x="61" y="1119"/>
                  </a:cubicBezTo>
                  <a:lnTo>
                    <a:pt x="61" y="1119"/>
                  </a:lnTo>
                  <a:cubicBezTo>
                    <a:pt x="57" y="1128"/>
                    <a:pt x="53" y="1136"/>
                    <a:pt x="50" y="1145"/>
                  </a:cubicBezTo>
                  <a:lnTo>
                    <a:pt x="50" y="1145"/>
                  </a:lnTo>
                  <a:cubicBezTo>
                    <a:pt x="49" y="1145"/>
                    <a:pt x="48" y="1147"/>
                    <a:pt x="47" y="1149"/>
                  </a:cubicBezTo>
                  <a:lnTo>
                    <a:pt x="47" y="1149"/>
                  </a:lnTo>
                  <a:cubicBezTo>
                    <a:pt x="44" y="1157"/>
                    <a:pt x="41" y="1165"/>
                    <a:pt x="38" y="1173"/>
                  </a:cubicBezTo>
                  <a:lnTo>
                    <a:pt x="38" y="1173"/>
                  </a:lnTo>
                  <a:cubicBezTo>
                    <a:pt x="37" y="1174"/>
                    <a:pt x="37" y="1176"/>
                    <a:pt x="36" y="1177"/>
                  </a:cubicBezTo>
                  <a:lnTo>
                    <a:pt x="36" y="1177"/>
                  </a:lnTo>
                  <a:cubicBezTo>
                    <a:pt x="35" y="1180"/>
                    <a:pt x="34" y="1182"/>
                    <a:pt x="33" y="1185"/>
                  </a:cubicBezTo>
                  <a:lnTo>
                    <a:pt x="33" y="1185"/>
                  </a:lnTo>
                  <a:cubicBezTo>
                    <a:pt x="31" y="1193"/>
                    <a:pt x="28" y="1200"/>
                    <a:pt x="25" y="1207"/>
                  </a:cubicBezTo>
                  <a:lnTo>
                    <a:pt x="25" y="1207"/>
                  </a:lnTo>
                  <a:cubicBezTo>
                    <a:pt x="25" y="1210"/>
                    <a:pt x="24" y="1212"/>
                    <a:pt x="23" y="1215"/>
                  </a:cubicBezTo>
                  <a:lnTo>
                    <a:pt x="23" y="1215"/>
                  </a:lnTo>
                  <a:cubicBezTo>
                    <a:pt x="21" y="1225"/>
                    <a:pt x="18" y="1234"/>
                    <a:pt x="15" y="1244"/>
                  </a:cubicBezTo>
                  <a:lnTo>
                    <a:pt x="15" y="1244"/>
                  </a:lnTo>
                  <a:cubicBezTo>
                    <a:pt x="15" y="1246"/>
                    <a:pt x="15" y="1247"/>
                    <a:pt x="14" y="1248"/>
                  </a:cubicBezTo>
                  <a:lnTo>
                    <a:pt x="14" y="1248"/>
                  </a:lnTo>
                  <a:cubicBezTo>
                    <a:pt x="13" y="1254"/>
                    <a:pt x="11" y="1261"/>
                    <a:pt x="10" y="1267"/>
                  </a:cubicBezTo>
                  <a:lnTo>
                    <a:pt x="10" y="1267"/>
                  </a:lnTo>
                  <a:cubicBezTo>
                    <a:pt x="10" y="1269"/>
                    <a:pt x="9" y="1271"/>
                    <a:pt x="9" y="1274"/>
                  </a:cubicBezTo>
                  <a:lnTo>
                    <a:pt x="9" y="1274"/>
                  </a:lnTo>
                  <a:cubicBezTo>
                    <a:pt x="8" y="1276"/>
                    <a:pt x="8" y="1279"/>
                    <a:pt x="7" y="1283"/>
                  </a:cubicBezTo>
                  <a:lnTo>
                    <a:pt x="7" y="1283"/>
                  </a:lnTo>
                  <a:cubicBezTo>
                    <a:pt x="7" y="1290"/>
                    <a:pt x="4" y="1297"/>
                    <a:pt x="4" y="1305"/>
                  </a:cubicBezTo>
                  <a:lnTo>
                    <a:pt x="4" y="1305"/>
                  </a:lnTo>
                  <a:cubicBezTo>
                    <a:pt x="4" y="1307"/>
                    <a:pt x="3" y="1310"/>
                    <a:pt x="3" y="1313"/>
                  </a:cubicBezTo>
                  <a:lnTo>
                    <a:pt x="3" y="1313"/>
                  </a:lnTo>
                  <a:cubicBezTo>
                    <a:pt x="2" y="1323"/>
                    <a:pt x="1" y="1333"/>
                    <a:pt x="0" y="1343"/>
                  </a:cubicBezTo>
                  <a:lnTo>
                    <a:pt x="0" y="1343"/>
                  </a:lnTo>
                  <a:cubicBezTo>
                    <a:pt x="0" y="1344"/>
                    <a:pt x="0" y="1346"/>
                    <a:pt x="0" y="1346"/>
                  </a:cubicBezTo>
                  <a:lnTo>
                    <a:pt x="0" y="1346"/>
                  </a:lnTo>
                  <a:cubicBezTo>
                    <a:pt x="0" y="1353"/>
                    <a:pt x="0" y="1360"/>
                    <a:pt x="0" y="1367"/>
                  </a:cubicBezTo>
                  <a:lnTo>
                    <a:pt x="0" y="1367"/>
                  </a:lnTo>
                  <a:cubicBezTo>
                    <a:pt x="0" y="1370"/>
                    <a:pt x="0" y="1374"/>
                    <a:pt x="0" y="1376"/>
                  </a:cubicBezTo>
                  <a:lnTo>
                    <a:pt x="8" y="2716"/>
                  </a:lnTo>
                  <a:lnTo>
                    <a:pt x="8" y="2716"/>
                  </a:lnTo>
                  <a:cubicBezTo>
                    <a:pt x="8" y="2707"/>
                    <a:pt x="8" y="2696"/>
                    <a:pt x="9" y="2687"/>
                  </a:cubicBezTo>
                  <a:lnTo>
                    <a:pt x="9" y="2687"/>
                  </a:lnTo>
                  <a:cubicBezTo>
                    <a:pt x="9" y="2685"/>
                    <a:pt x="9" y="2684"/>
                    <a:pt x="9" y="2682"/>
                  </a:cubicBezTo>
                  <a:lnTo>
                    <a:pt x="9" y="2682"/>
                  </a:lnTo>
                  <a:cubicBezTo>
                    <a:pt x="9" y="2673"/>
                    <a:pt x="10" y="2663"/>
                    <a:pt x="11" y="2653"/>
                  </a:cubicBezTo>
                  <a:lnTo>
                    <a:pt x="11" y="2653"/>
                  </a:lnTo>
                  <a:cubicBezTo>
                    <a:pt x="11" y="2650"/>
                    <a:pt x="13" y="2648"/>
                    <a:pt x="13" y="2644"/>
                  </a:cubicBezTo>
                  <a:lnTo>
                    <a:pt x="13" y="2644"/>
                  </a:lnTo>
                  <a:cubicBezTo>
                    <a:pt x="14" y="2637"/>
                    <a:pt x="14" y="2630"/>
                    <a:pt x="16" y="2622"/>
                  </a:cubicBezTo>
                  <a:lnTo>
                    <a:pt x="16" y="2622"/>
                  </a:lnTo>
                  <a:cubicBezTo>
                    <a:pt x="16" y="2620"/>
                    <a:pt x="17" y="2616"/>
                    <a:pt x="18" y="2613"/>
                  </a:cubicBezTo>
                  <a:lnTo>
                    <a:pt x="18" y="2613"/>
                  </a:lnTo>
                  <a:cubicBezTo>
                    <a:pt x="19" y="2605"/>
                    <a:pt x="21" y="2596"/>
                    <a:pt x="23" y="2588"/>
                  </a:cubicBezTo>
                  <a:lnTo>
                    <a:pt x="23" y="2588"/>
                  </a:lnTo>
                  <a:cubicBezTo>
                    <a:pt x="23" y="2587"/>
                    <a:pt x="23" y="2585"/>
                    <a:pt x="24" y="2584"/>
                  </a:cubicBezTo>
                  <a:lnTo>
                    <a:pt x="24" y="2584"/>
                  </a:lnTo>
                  <a:cubicBezTo>
                    <a:pt x="26" y="2575"/>
                    <a:pt x="29" y="2565"/>
                    <a:pt x="32" y="2554"/>
                  </a:cubicBezTo>
                  <a:lnTo>
                    <a:pt x="32" y="2554"/>
                  </a:lnTo>
                  <a:cubicBezTo>
                    <a:pt x="32" y="2552"/>
                    <a:pt x="33" y="2550"/>
                    <a:pt x="34" y="2547"/>
                  </a:cubicBezTo>
                  <a:lnTo>
                    <a:pt x="34" y="2547"/>
                  </a:lnTo>
                  <a:cubicBezTo>
                    <a:pt x="37" y="2540"/>
                    <a:pt x="39" y="2532"/>
                    <a:pt x="42" y="2525"/>
                  </a:cubicBezTo>
                  <a:lnTo>
                    <a:pt x="42" y="2525"/>
                  </a:lnTo>
                  <a:cubicBezTo>
                    <a:pt x="43" y="2522"/>
                    <a:pt x="44" y="2520"/>
                    <a:pt x="45" y="2517"/>
                  </a:cubicBezTo>
                  <a:lnTo>
                    <a:pt x="45" y="2517"/>
                  </a:lnTo>
                  <a:cubicBezTo>
                    <a:pt x="48" y="2508"/>
                    <a:pt x="52" y="2498"/>
                    <a:pt x="56" y="2488"/>
                  </a:cubicBezTo>
                  <a:lnTo>
                    <a:pt x="56" y="2488"/>
                  </a:lnTo>
                  <a:cubicBezTo>
                    <a:pt x="57" y="2487"/>
                    <a:pt x="58" y="2486"/>
                    <a:pt x="58" y="2484"/>
                  </a:cubicBezTo>
                  <a:lnTo>
                    <a:pt x="58" y="2484"/>
                  </a:lnTo>
                  <a:cubicBezTo>
                    <a:pt x="61" y="2476"/>
                    <a:pt x="66" y="2468"/>
                    <a:pt x="69" y="2460"/>
                  </a:cubicBezTo>
                  <a:lnTo>
                    <a:pt x="69" y="2460"/>
                  </a:lnTo>
                  <a:cubicBezTo>
                    <a:pt x="71" y="2457"/>
                    <a:pt x="72" y="2454"/>
                    <a:pt x="74" y="2452"/>
                  </a:cubicBezTo>
                  <a:lnTo>
                    <a:pt x="74" y="2452"/>
                  </a:lnTo>
                  <a:cubicBezTo>
                    <a:pt x="78" y="2443"/>
                    <a:pt x="82" y="2434"/>
                    <a:pt x="88" y="2425"/>
                  </a:cubicBezTo>
                  <a:lnTo>
                    <a:pt x="88" y="2425"/>
                  </a:lnTo>
                  <a:cubicBezTo>
                    <a:pt x="88" y="2425"/>
                    <a:pt x="88" y="2424"/>
                    <a:pt x="88" y="2423"/>
                  </a:cubicBezTo>
                  <a:lnTo>
                    <a:pt x="88" y="2423"/>
                  </a:lnTo>
                  <a:cubicBezTo>
                    <a:pt x="94" y="2413"/>
                    <a:pt x="99" y="2405"/>
                    <a:pt x="106" y="2395"/>
                  </a:cubicBezTo>
                  <a:lnTo>
                    <a:pt x="106" y="2395"/>
                  </a:lnTo>
                  <a:cubicBezTo>
                    <a:pt x="106" y="2393"/>
                    <a:pt x="108" y="2390"/>
                    <a:pt x="110" y="2387"/>
                  </a:cubicBezTo>
                  <a:lnTo>
                    <a:pt x="110" y="2387"/>
                  </a:lnTo>
                  <a:cubicBezTo>
                    <a:pt x="115" y="2380"/>
                    <a:pt x="120" y="2372"/>
                    <a:pt x="126" y="2364"/>
                  </a:cubicBezTo>
                  <a:lnTo>
                    <a:pt x="126" y="2364"/>
                  </a:lnTo>
                  <a:cubicBezTo>
                    <a:pt x="127" y="2362"/>
                    <a:pt x="128" y="2360"/>
                    <a:pt x="129" y="2359"/>
                  </a:cubicBezTo>
                  <a:lnTo>
                    <a:pt x="129" y="2359"/>
                  </a:lnTo>
                  <a:cubicBezTo>
                    <a:pt x="135" y="2350"/>
                    <a:pt x="142" y="2341"/>
                    <a:pt x="149" y="2332"/>
                  </a:cubicBezTo>
                  <a:lnTo>
                    <a:pt x="149" y="2332"/>
                  </a:lnTo>
                  <a:cubicBezTo>
                    <a:pt x="151" y="2329"/>
                    <a:pt x="152" y="2327"/>
                    <a:pt x="155" y="2325"/>
                  </a:cubicBezTo>
                  <a:lnTo>
                    <a:pt x="155" y="2325"/>
                  </a:lnTo>
                  <a:cubicBezTo>
                    <a:pt x="160" y="2318"/>
                    <a:pt x="166" y="2310"/>
                    <a:pt x="172" y="2303"/>
                  </a:cubicBezTo>
                  <a:lnTo>
                    <a:pt x="172" y="2303"/>
                  </a:lnTo>
                  <a:cubicBezTo>
                    <a:pt x="174" y="2300"/>
                    <a:pt x="176" y="2298"/>
                    <a:pt x="178" y="2296"/>
                  </a:cubicBezTo>
                  <a:lnTo>
                    <a:pt x="178" y="2296"/>
                  </a:lnTo>
                  <a:cubicBezTo>
                    <a:pt x="186" y="2286"/>
                    <a:pt x="194" y="2278"/>
                    <a:pt x="201" y="2269"/>
                  </a:cubicBezTo>
                  <a:lnTo>
                    <a:pt x="201" y="2269"/>
                  </a:lnTo>
                  <a:cubicBezTo>
                    <a:pt x="203" y="2267"/>
                    <a:pt x="204" y="2266"/>
                    <a:pt x="206" y="2264"/>
                  </a:cubicBezTo>
                  <a:lnTo>
                    <a:pt x="206" y="2264"/>
                  </a:lnTo>
                  <a:cubicBezTo>
                    <a:pt x="213" y="2256"/>
                    <a:pt x="220" y="2249"/>
                    <a:pt x="227" y="2241"/>
                  </a:cubicBezTo>
                  <a:lnTo>
                    <a:pt x="227" y="2241"/>
                  </a:lnTo>
                  <a:cubicBezTo>
                    <a:pt x="229" y="2239"/>
                    <a:pt x="232" y="2236"/>
                    <a:pt x="234" y="2233"/>
                  </a:cubicBezTo>
                  <a:lnTo>
                    <a:pt x="234" y="2233"/>
                  </a:lnTo>
                  <a:cubicBezTo>
                    <a:pt x="242" y="2225"/>
                    <a:pt x="251" y="2217"/>
                    <a:pt x="259" y="2209"/>
                  </a:cubicBezTo>
                  <a:lnTo>
                    <a:pt x="259" y="2209"/>
                  </a:lnTo>
                  <a:cubicBezTo>
                    <a:pt x="261" y="2208"/>
                    <a:pt x="261" y="2207"/>
                    <a:pt x="262" y="2207"/>
                  </a:cubicBezTo>
                  <a:lnTo>
                    <a:pt x="262" y="2207"/>
                  </a:lnTo>
                  <a:cubicBezTo>
                    <a:pt x="271" y="2198"/>
                    <a:pt x="280" y="2188"/>
                    <a:pt x="291" y="2179"/>
                  </a:cubicBezTo>
                  <a:lnTo>
                    <a:pt x="291" y="2179"/>
                  </a:lnTo>
                  <a:cubicBezTo>
                    <a:pt x="294" y="2177"/>
                    <a:pt x="296" y="2175"/>
                    <a:pt x="299" y="2172"/>
                  </a:cubicBezTo>
                  <a:lnTo>
                    <a:pt x="299" y="2172"/>
                  </a:lnTo>
                  <a:cubicBezTo>
                    <a:pt x="307" y="2165"/>
                    <a:pt x="314" y="2158"/>
                    <a:pt x="322" y="2152"/>
                  </a:cubicBezTo>
                  <a:lnTo>
                    <a:pt x="322" y="2152"/>
                  </a:lnTo>
                  <a:cubicBezTo>
                    <a:pt x="325" y="2150"/>
                    <a:pt x="328" y="2147"/>
                    <a:pt x="332" y="2144"/>
                  </a:cubicBezTo>
                  <a:lnTo>
                    <a:pt x="332" y="2144"/>
                  </a:lnTo>
                  <a:cubicBezTo>
                    <a:pt x="342" y="2136"/>
                    <a:pt x="353" y="2126"/>
                    <a:pt x="364" y="2118"/>
                  </a:cubicBezTo>
                  <a:lnTo>
                    <a:pt x="364" y="2118"/>
                  </a:lnTo>
                  <a:cubicBezTo>
                    <a:pt x="364" y="2118"/>
                    <a:pt x="365" y="2118"/>
                    <a:pt x="365" y="2117"/>
                  </a:cubicBezTo>
                  <a:lnTo>
                    <a:pt x="365" y="2117"/>
                  </a:lnTo>
                  <a:cubicBezTo>
                    <a:pt x="376" y="2109"/>
                    <a:pt x="387" y="2100"/>
                    <a:pt x="398" y="2091"/>
                  </a:cubicBezTo>
                  <a:lnTo>
                    <a:pt x="398" y="2091"/>
                  </a:lnTo>
                  <a:cubicBezTo>
                    <a:pt x="402" y="2089"/>
                    <a:pt x="405" y="2087"/>
                    <a:pt x="409" y="2084"/>
                  </a:cubicBezTo>
                  <a:lnTo>
                    <a:pt x="409" y="2084"/>
                  </a:lnTo>
                  <a:cubicBezTo>
                    <a:pt x="417" y="2077"/>
                    <a:pt x="426" y="2072"/>
                    <a:pt x="435" y="2066"/>
                  </a:cubicBezTo>
                  <a:lnTo>
                    <a:pt x="435" y="2066"/>
                  </a:lnTo>
                  <a:cubicBezTo>
                    <a:pt x="439" y="2063"/>
                    <a:pt x="443" y="2059"/>
                    <a:pt x="448" y="2056"/>
                  </a:cubicBezTo>
                  <a:lnTo>
                    <a:pt x="448" y="2056"/>
                  </a:lnTo>
                  <a:cubicBezTo>
                    <a:pt x="456" y="2050"/>
                    <a:pt x="466" y="2044"/>
                    <a:pt x="474" y="2038"/>
                  </a:cubicBezTo>
                  <a:lnTo>
                    <a:pt x="474" y="2038"/>
                  </a:lnTo>
                  <a:cubicBezTo>
                    <a:pt x="479" y="2035"/>
                    <a:pt x="482" y="2032"/>
                    <a:pt x="487" y="2030"/>
                  </a:cubicBezTo>
                  <a:lnTo>
                    <a:pt x="487" y="2030"/>
                  </a:lnTo>
                  <a:cubicBezTo>
                    <a:pt x="500" y="2021"/>
                    <a:pt x="513" y="2013"/>
                    <a:pt x="527" y="2003"/>
                  </a:cubicBezTo>
                  <a:lnTo>
                    <a:pt x="527" y="2003"/>
                  </a:lnTo>
                  <a:cubicBezTo>
                    <a:pt x="529" y="2003"/>
                    <a:pt x="530" y="2002"/>
                    <a:pt x="531" y="2001"/>
                  </a:cubicBezTo>
                  <a:lnTo>
                    <a:pt x="531" y="2001"/>
                  </a:lnTo>
                  <a:cubicBezTo>
                    <a:pt x="544" y="1993"/>
                    <a:pt x="555" y="1986"/>
                    <a:pt x="568" y="1978"/>
                  </a:cubicBezTo>
                  <a:lnTo>
                    <a:pt x="568" y="1978"/>
                  </a:lnTo>
                  <a:cubicBezTo>
                    <a:pt x="575" y="1975"/>
                    <a:pt x="581" y="1971"/>
                    <a:pt x="588" y="1967"/>
                  </a:cubicBezTo>
                  <a:lnTo>
                    <a:pt x="588" y="1967"/>
                  </a:lnTo>
                  <a:cubicBezTo>
                    <a:pt x="597" y="1962"/>
                    <a:pt x="604" y="1957"/>
                    <a:pt x="614" y="1952"/>
                  </a:cubicBezTo>
                  <a:lnTo>
                    <a:pt x="614" y="1952"/>
                  </a:lnTo>
                  <a:cubicBezTo>
                    <a:pt x="620" y="1948"/>
                    <a:pt x="628" y="1945"/>
                    <a:pt x="635" y="1940"/>
                  </a:cubicBezTo>
                  <a:lnTo>
                    <a:pt x="635" y="1940"/>
                  </a:lnTo>
                  <a:cubicBezTo>
                    <a:pt x="643" y="1936"/>
                    <a:pt x="652" y="1931"/>
                    <a:pt x="661" y="1925"/>
                  </a:cubicBezTo>
                  <a:lnTo>
                    <a:pt x="661" y="1925"/>
                  </a:lnTo>
                  <a:cubicBezTo>
                    <a:pt x="668" y="1922"/>
                    <a:pt x="676" y="1918"/>
                    <a:pt x="682" y="1914"/>
                  </a:cubicBezTo>
                  <a:lnTo>
                    <a:pt x="682" y="1914"/>
                  </a:lnTo>
                  <a:cubicBezTo>
                    <a:pt x="691" y="1910"/>
                    <a:pt x="701" y="1904"/>
                    <a:pt x="710" y="1900"/>
                  </a:cubicBezTo>
                  <a:lnTo>
                    <a:pt x="710" y="1900"/>
                  </a:lnTo>
                  <a:cubicBezTo>
                    <a:pt x="717" y="1896"/>
                    <a:pt x="725" y="1892"/>
                    <a:pt x="733" y="1888"/>
                  </a:cubicBezTo>
                  <a:lnTo>
                    <a:pt x="733" y="1888"/>
                  </a:lnTo>
                  <a:cubicBezTo>
                    <a:pt x="742" y="1883"/>
                    <a:pt x="750" y="1879"/>
                    <a:pt x="759" y="1875"/>
                  </a:cubicBezTo>
                  <a:lnTo>
                    <a:pt x="759" y="1875"/>
                  </a:lnTo>
                  <a:cubicBezTo>
                    <a:pt x="770" y="1870"/>
                    <a:pt x="781" y="1864"/>
                    <a:pt x="792" y="1859"/>
                  </a:cubicBezTo>
                  <a:lnTo>
                    <a:pt x="792" y="1859"/>
                  </a:lnTo>
                  <a:cubicBezTo>
                    <a:pt x="800" y="1855"/>
                    <a:pt x="808" y="1851"/>
                    <a:pt x="816" y="1848"/>
                  </a:cubicBezTo>
                  <a:lnTo>
                    <a:pt x="816" y="1848"/>
                  </a:lnTo>
                  <a:cubicBezTo>
                    <a:pt x="828" y="1842"/>
                    <a:pt x="840" y="1837"/>
                    <a:pt x="851" y="1831"/>
                  </a:cubicBezTo>
                  <a:lnTo>
                    <a:pt x="851" y="1831"/>
                  </a:lnTo>
                  <a:cubicBezTo>
                    <a:pt x="859" y="1828"/>
                    <a:pt x="867" y="1824"/>
                    <a:pt x="875" y="1821"/>
                  </a:cubicBezTo>
                  <a:lnTo>
                    <a:pt x="875" y="1821"/>
                  </a:lnTo>
                  <a:cubicBezTo>
                    <a:pt x="888" y="1815"/>
                    <a:pt x="902" y="1809"/>
                    <a:pt x="916" y="1803"/>
                  </a:cubicBezTo>
                  <a:lnTo>
                    <a:pt x="916" y="1803"/>
                  </a:lnTo>
                  <a:cubicBezTo>
                    <a:pt x="922" y="1800"/>
                    <a:pt x="929" y="1797"/>
                    <a:pt x="936" y="1795"/>
                  </a:cubicBezTo>
                  <a:lnTo>
                    <a:pt x="936" y="1795"/>
                  </a:lnTo>
                  <a:cubicBezTo>
                    <a:pt x="956" y="1786"/>
                    <a:pt x="977" y="1777"/>
                    <a:pt x="999" y="1769"/>
                  </a:cubicBezTo>
                  <a:lnTo>
                    <a:pt x="999" y="1769"/>
                  </a:lnTo>
                  <a:cubicBezTo>
                    <a:pt x="1011" y="1763"/>
                    <a:pt x="1024" y="1758"/>
                    <a:pt x="1036" y="1754"/>
                  </a:cubicBezTo>
                  <a:lnTo>
                    <a:pt x="1036" y="1754"/>
                  </a:lnTo>
                  <a:cubicBezTo>
                    <a:pt x="1049" y="1749"/>
                    <a:pt x="1062" y="1744"/>
                    <a:pt x="1075" y="1738"/>
                  </a:cubicBezTo>
                  <a:lnTo>
                    <a:pt x="1075" y="1738"/>
                  </a:lnTo>
                  <a:cubicBezTo>
                    <a:pt x="1085" y="1735"/>
                    <a:pt x="1094" y="1731"/>
                    <a:pt x="1104" y="1728"/>
                  </a:cubicBezTo>
                  <a:lnTo>
                    <a:pt x="1104" y="1728"/>
                  </a:lnTo>
                  <a:cubicBezTo>
                    <a:pt x="1117" y="1723"/>
                    <a:pt x="1130" y="1718"/>
                    <a:pt x="1143" y="1714"/>
                  </a:cubicBezTo>
                  <a:lnTo>
                    <a:pt x="1143" y="1714"/>
                  </a:lnTo>
                  <a:cubicBezTo>
                    <a:pt x="1152" y="1710"/>
                    <a:pt x="1162" y="1707"/>
                    <a:pt x="1172" y="1703"/>
                  </a:cubicBezTo>
                  <a:lnTo>
                    <a:pt x="1172" y="1703"/>
                  </a:lnTo>
                  <a:cubicBezTo>
                    <a:pt x="1186" y="1698"/>
                    <a:pt x="1199" y="1694"/>
                    <a:pt x="1212" y="1689"/>
                  </a:cubicBezTo>
                  <a:lnTo>
                    <a:pt x="1212" y="1689"/>
                  </a:lnTo>
                  <a:cubicBezTo>
                    <a:pt x="1222" y="1686"/>
                    <a:pt x="1232" y="1682"/>
                    <a:pt x="1241" y="1679"/>
                  </a:cubicBezTo>
                  <a:lnTo>
                    <a:pt x="1241" y="1679"/>
                  </a:lnTo>
                  <a:cubicBezTo>
                    <a:pt x="1255" y="1675"/>
                    <a:pt x="1270" y="1670"/>
                    <a:pt x="1284" y="1665"/>
                  </a:cubicBezTo>
                  <a:lnTo>
                    <a:pt x="1284" y="1665"/>
                  </a:lnTo>
                  <a:cubicBezTo>
                    <a:pt x="1293" y="1663"/>
                    <a:pt x="1303" y="1659"/>
                    <a:pt x="1313" y="1656"/>
                  </a:cubicBezTo>
                  <a:lnTo>
                    <a:pt x="1313" y="1656"/>
                  </a:lnTo>
                  <a:cubicBezTo>
                    <a:pt x="1328" y="1651"/>
                    <a:pt x="1343" y="1647"/>
                    <a:pt x="1358" y="1642"/>
                  </a:cubicBezTo>
                  <a:lnTo>
                    <a:pt x="1358" y="1642"/>
                  </a:lnTo>
                  <a:cubicBezTo>
                    <a:pt x="1367" y="1639"/>
                    <a:pt x="1375" y="1636"/>
                    <a:pt x="1385" y="1634"/>
                  </a:cubicBezTo>
                  <a:lnTo>
                    <a:pt x="1385" y="1634"/>
                  </a:lnTo>
                  <a:cubicBezTo>
                    <a:pt x="1404" y="1628"/>
                    <a:pt x="1423" y="1622"/>
                    <a:pt x="1442" y="1617"/>
                  </a:cubicBezTo>
                  <a:lnTo>
                    <a:pt x="1442" y="1617"/>
                  </a:lnTo>
                  <a:cubicBezTo>
                    <a:pt x="1448" y="1615"/>
                    <a:pt x="1453" y="1614"/>
                    <a:pt x="1458" y="1612"/>
                  </a:cubicBezTo>
                  <a:lnTo>
                    <a:pt x="1458" y="1612"/>
                  </a:lnTo>
                  <a:cubicBezTo>
                    <a:pt x="1482" y="1605"/>
                    <a:pt x="1507" y="1598"/>
                    <a:pt x="1532" y="1591"/>
                  </a:cubicBezTo>
                  <a:lnTo>
                    <a:pt x="1532" y="1591"/>
                  </a:lnTo>
                  <a:cubicBezTo>
                    <a:pt x="1539" y="1589"/>
                    <a:pt x="1547" y="1588"/>
                    <a:pt x="1554" y="1586"/>
                  </a:cubicBezTo>
                  <a:lnTo>
                    <a:pt x="1554" y="1586"/>
                  </a:lnTo>
                  <a:cubicBezTo>
                    <a:pt x="1572" y="1581"/>
                    <a:pt x="1590" y="1576"/>
                    <a:pt x="1608" y="1571"/>
                  </a:cubicBezTo>
                  <a:lnTo>
                    <a:pt x="1608" y="1571"/>
                  </a:lnTo>
                  <a:cubicBezTo>
                    <a:pt x="1615" y="1569"/>
                    <a:pt x="1623" y="1568"/>
                    <a:pt x="1631" y="1565"/>
                  </a:cubicBezTo>
                  <a:lnTo>
                    <a:pt x="1631" y="1565"/>
                  </a:lnTo>
                  <a:cubicBezTo>
                    <a:pt x="1652" y="1561"/>
                    <a:pt x="1672" y="1555"/>
                    <a:pt x="1693" y="1550"/>
                  </a:cubicBezTo>
                  <a:lnTo>
                    <a:pt x="1693" y="1550"/>
                  </a:lnTo>
                  <a:cubicBezTo>
                    <a:pt x="1703" y="1547"/>
                    <a:pt x="1712" y="1546"/>
                    <a:pt x="1722" y="1543"/>
                  </a:cubicBezTo>
                  <a:lnTo>
                    <a:pt x="1722" y="1543"/>
                  </a:lnTo>
                  <a:cubicBezTo>
                    <a:pt x="1742" y="1539"/>
                    <a:pt x="1762" y="1534"/>
                    <a:pt x="1782" y="1529"/>
                  </a:cubicBezTo>
                  <a:lnTo>
                    <a:pt x="1782" y="1529"/>
                  </a:lnTo>
                  <a:cubicBezTo>
                    <a:pt x="1791" y="1528"/>
                    <a:pt x="1800" y="1525"/>
                    <a:pt x="1809" y="1523"/>
                  </a:cubicBezTo>
                  <a:lnTo>
                    <a:pt x="1809" y="1523"/>
                  </a:lnTo>
                  <a:cubicBezTo>
                    <a:pt x="1834" y="1518"/>
                    <a:pt x="1860" y="1512"/>
                    <a:pt x="1885" y="1507"/>
                  </a:cubicBezTo>
                  <a:lnTo>
                    <a:pt x="1885" y="1507"/>
                  </a:lnTo>
                  <a:cubicBezTo>
                    <a:pt x="1889" y="1506"/>
                    <a:pt x="1892" y="1505"/>
                    <a:pt x="1896" y="1505"/>
                  </a:cubicBezTo>
                  <a:lnTo>
                    <a:pt x="1896" y="1505"/>
                  </a:lnTo>
                  <a:cubicBezTo>
                    <a:pt x="1925" y="1499"/>
                    <a:pt x="1954" y="1493"/>
                    <a:pt x="1984" y="1487"/>
                  </a:cubicBezTo>
                  <a:lnTo>
                    <a:pt x="1984" y="1487"/>
                  </a:lnTo>
                  <a:cubicBezTo>
                    <a:pt x="1996" y="1485"/>
                    <a:pt x="2008" y="1483"/>
                    <a:pt x="2021" y="1480"/>
                  </a:cubicBezTo>
                  <a:lnTo>
                    <a:pt x="2021" y="1480"/>
                  </a:lnTo>
                  <a:cubicBezTo>
                    <a:pt x="2034" y="1477"/>
                    <a:pt x="2047" y="1476"/>
                    <a:pt x="2061" y="1473"/>
                  </a:cubicBezTo>
                  <a:lnTo>
                    <a:pt x="2061" y="1473"/>
                  </a:lnTo>
                  <a:cubicBezTo>
                    <a:pt x="2073" y="1470"/>
                    <a:pt x="2086" y="1469"/>
                    <a:pt x="2099" y="1466"/>
                  </a:cubicBezTo>
                  <a:lnTo>
                    <a:pt x="2099" y="1466"/>
                  </a:lnTo>
                  <a:cubicBezTo>
                    <a:pt x="2113" y="1463"/>
                    <a:pt x="2127" y="1461"/>
                    <a:pt x="2140" y="1459"/>
                  </a:cubicBezTo>
                  <a:lnTo>
                    <a:pt x="2140" y="1459"/>
                  </a:lnTo>
                  <a:cubicBezTo>
                    <a:pt x="2152" y="1456"/>
                    <a:pt x="2166" y="1455"/>
                    <a:pt x="2179" y="1452"/>
                  </a:cubicBezTo>
                  <a:lnTo>
                    <a:pt x="2179" y="1452"/>
                  </a:lnTo>
                  <a:cubicBezTo>
                    <a:pt x="2193" y="1450"/>
                    <a:pt x="2205" y="1448"/>
                    <a:pt x="2219" y="1446"/>
                  </a:cubicBezTo>
                  <a:lnTo>
                    <a:pt x="2219" y="1446"/>
                  </a:lnTo>
                  <a:cubicBezTo>
                    <a:pt x="2233" y="1443"/>
                    <a:pt x="2246" y="1441"/>
                    <a:pt x="2258" y="1440"/>
                  </a:cubicBezTo>
                  <a:lnTo>
                    <a:pt x="2258" y="1440"/>
                  </a:lnTo>
                  <a:cubicBezTo>
                    <a:pt x="2272" y="1437"/>
                    <a:pt x="2286" y="1435"/>
                    <a:pt x="2300" y="1433"/>
                  </a:cubicBezTo>
                  <a:lnTo>
                    <a:pt x="2300" y="1433"/>
                  </a:lnTo>
                  <a:cubicBezTo>
                    <a:pt x="2314" y="1431"/>
                    <a:pt x="2327" y="1429"/>
                    <a:pt x="2339" y="1427"/>
                  </a:cubicBezTo>
                  <a:lnTo>
                    <a:pt x="2339" y="1427"/>
                  </a:lnTo>
                  <a:cubicBezTo>
                    <a:pt x="2353" y="1425"/>
                    <a:pt x="2367" y="1423"/>
                    <a:pt x="2382" y="1421"/>
                  </a:cubicBezTo>
                  <a:lnTo>
                    <a:pt x="2382" y="1421"/>
                  </a:lnTo>
                  <a:cubicBezTo>
                    <a:pt x="2395" y="1420"/>
                    <a:pt x="2409" y="1418"/>
                    <a:pt x="2422" y="1416"/>
                  </a:cubicBezTo>
                  <a:lnTo>
                    <a:pt x="2422" y="1416"/>
                  </a:lnTo>
                  <a:cubicBezTo>
                    <a:pt x="2436" y="1414"/>
                    <a:pt x="2450" y="1412"/>
                    <a:pt x="2464" y="1410"/>
                  </a:cubicBezTo>
                  <a:lnTo>
                    <a:pt x="2464" y="1410"/>
                  </a:lnTo>
                  <a:cubicBezTo>
                    <a:pt x="2477" y="1409"/>
                    <a:pt x="2491" y="1406"/>
                    <a:pt x="2505" y="1406"/>
                  </a:cubicBezTo>
                  <a:lnTo>
                    <a:pt x="2505" y="1406"/>
                  </a:lnTo>
                  <a:cubicBezTo>
                    <a:pt x="2519" y="1404"/>
                    <a:pt x="2533" y="1402"/>
                    <a:pt x="2547" y="1401"/>
                  </a:cubicBezTo>
                  <a:lnTo>
                    <a:pt x="2547" y="1401"/>
                  </a:lnTo>
                  <a:cubicBezTo>
                    <a:pt x="2561" y="1399"/>
                    <a:pt x="2575" y="1397"/>
                    <a:pt x="2588" y="1395"/>
                  </a:cubicBezTo>
                  <a:lnTo>
                    <a:pt x="2588" y="1395"/>
                  </a:lnTo>
                  <a:cubicBezTo>
                    <a:pt x="2603" y="1394"/>
                    <a:pt x="2616" y="1393"/>
                    <a:pt x="2631" y="1391"/>
                  </a:cubicBezTo>
                  <a:lnTo>
                    <a:pt x="2631" y="1391"/>
                  </a:lnTo>
                  <a:cubicBezTo>
                    <a:pt x="2644" y="1389"/>
                    <a:pt x="2657" y="1388"/>
                    <a:pt x="2670" y="1387"/>
                  </a:cubicBezTo>
                  <a:lnTo>
                    <a:pt x="2670" y="1387"/>
                  </a:lnTo>
                  <a:cubicBezTo>
                    <a:pt x="2686" y="1385"/>
                    <a:pt x="2702" y="1384"/>
                    <a:pt x="2717" y="1382"/>
                  </a:cubicBezTo>
                  <a:lnTo>
                    <a:pt x="2717" y="1382"/>
                  </a:lnTo>
                  <a:cubicBezTo>
                    <a:pt x="2731" y="1381"/>
                    <a:pt x="2743" y="1380"/>
                    <a:pt x="2756" y="1379"/>
                  </a:cubicBezTo>
                  <a:lnTo>
                    <a:pt x="2756" y="1379"/>
                  </a:lnTo>
                  <a:cubicBezTo>
                    <a:pt x="2772" y="1377"/>
                    <a:pt x="2788" y="1375"/>
                    <a:pt x="2802" y="1374"/>
                  </a:cubicBezTo>
                  <a:lnTo>
                    <a:pt x="2802" y="1374"/>
                  </a:lnTo>
                  <a:cubicBezTo>
                    <a:pt x="2816" y="1373"/>
                    <a:pt x="2830" y="1372"/>
                    <a:pt x="2844" y="1371"/>
                  </a:cubicBezTo>
                  <a:lnTo>
                    <a:pt x="2844" y="1371"/>
                  </a:lnTo>
                  <a:cubicBezTo>
                    <a:pt x="2859" y="1369"/>
                    <a:pt x="2875" y="1368"/>
                    <a:pt x="2890" y="1367"/>
                  </a:cubicBezTo>
                  <a:lnTo>
                    <a:pt x="2890" y="1367"/>
                  </a:lnTo>
                  <a:cubicBezTo>
                    <a:pt x="2904" y="1366"/>
                    <a:pt x="2918" y="1365"/>
                    <a:pt x="2931" y="1364"/>
                  </a:cubicBezTo>
                  <a:lnTo>
                    <a:pt x="2931" y="1364"/>
                  </a:lnTo>
                  <a:cubicBezTo>
                    <a:pt x="2946" y="1363"/>
                    <a:pt x="2962" y="1362"/>
                    <a:pt x="2978" y="1360"/>
                  </a:cubicBezTo>
                  <a:lnTo>
                    <a:pt x="2978" y="1360"/>
                  </a:lnTo>
                  <a:cubicBezTo>
                    <a:pt x="2989" y="1360"/>
                    <a:pt x="2999" y="1360"/>
                    <a:pt x="3011" y="1359"/>
                  </a:cubicBezTo>
                  <a:lnTo>
                    <a:pt x="3011" y="1359"/>
                  </a:lnTo>
                  <a:cubicBezTo>
                    <a:pt x="3053" y="1356"/>
                    <a:pt x="3097" y="1353"/>
                    <a:pt x="3139" y="1352"/>
                  </a:cubicBezTo>
                  <a:lnTo>
                    <a:pt x="3139" y="1352"/>
                  </a:lnTo>
                  <a:cubicBezTo>
                    <a:pt x="3146" y="1351"/>
                    <a:pt x="3152" y="1351"/>
                    <a:pt x="3159" y="1351"/>
                  </a:cubicBezTo>
                  <a:lnTo>
                    <a:pt x="3159" y="1351"/>
                  </a:lnTo>
                  <a:cubicBezTo>
                    <a:pt x="3202" y="1348"/>
                    <a:pt x="3245" y="1346"/>
                    <a:pt x="3288" y="1346"/>
                  </a:cubicBezTo>
                  <a:lnTo>
                    <a:pt x="3288" y="1346"/>
                  </a:lnTo>
                  <a:cubicBezTo>
                    <a:pt x="3292" y="1346"/>
                    <a:pt x="3295" y="1345"/>
                    <a:pt x="3299" y="1345"/>
                  </a:cubicBezTo>
                  <a:lnTo>
                    <a:pt x="3299" y="1345"/>
                  </a:lnTo>
                  <a:cubicBezTo>
                    <a:pt x="3319" y="1345"/>
                    <a:pt x="3339" y="1344"/>
                    <a:pt x="3359" y="1343"/>
                  </a:cubicBezTo>
                  <a:lnTo>
                    <a:pt x="3359" y="1343"/>
                  </a:lnTo>
                  <a:cubicBezTo>
                    <a:pt x="3369" y="1343"/>
                    <a:pt x="3379" y="1343"/>
                    <a:pt x="3388" y="1343"/>
                  </a:cubicBezTo>
                  <a:lnTo>
                    <a:pt x="3388" y="1343"/>
                  </a:lnTo>
                  <a:cubicBezTo>
                    <a:pt x="3419" y="1342"/>
                    <a:pt x="3448" y="1342"/>
                    <a:pt x="3479" y="1342"/>
                  </a:cubicBezTo>
                  <a:lnTo>
                    <a:pt x="3479" y="1342"/>
                  </a:lnTo>
                  <a:cubicBezTo>
                    <a:pt x="3508" y="1341"/>
                    <a:pt x="3538" y="1341"/>
                    <a:pt x="3568" y="1341"/>
                  </a:cubicBezTo>
                  <a:lnTo>
                    <a:pt x="3569" y="1341"/>
                  </a:lnTo>
                  <a:lnTo>
                    <a:pt x="3569" y="1341"/>
                  </a:lnTo>
                  <a:cubicBezTo>
                    <a:pt x="3607" y="1341"/>
                    <a:pt x="3644" y="1341"/>
                    <a:pt x="3681" y="1342"/>
                  </a:cubicBezTo>
                  <a:lnTo>
                    <a:pt x="3681" y="1342"/>
                  </a:lnTo>
                  <a:cubicBezTo>
                    <a:pt x="3691" y="1342"/>
                    <a:pt x="3702" y="1342"/>
                    <a:pt x="3711" y="1342"/>
                  </a:cubicBezTo>
                  <a:lnTo>
                    <a:pt x="3711" y="1342"/>
                  </a:lnTo>
                  <a:cubicBezTo>
                    <a:pt x="3744" y="1342"/>
                    <a:pt x="3777" y="1342"/>
                    <a:pt x="3810" y="1343"/>
                  </a:cubicBezTo>
                  <a:lnTo>
                    <a:pt x="3810" y="1343"/>
                  </a:lnTo>
                  <a:cubicBezTo>
                    <a:pt x="3816" y="1343"/>
                    <a:pt x="3821" y="1343"/>
                    <a:pt x="3825" y="1343"/>
                  </a:cubicBezTo>
                  <a:lnTo>
                    <a:pt x="3825" y="1343"/>
                  </a:lnTo>
                  <a:cubicBezTo>
                    <a:pt x="3862" y="1344"/>
                    <a:pt x="3897" y="1346"/>
                    <a:pt x="3933" y="1346"/>
                  </a:cubicBezTo>
                  <a:lnTo>
                    <a:pt x="3933" y="1346"/>
                  </a:lnTo>
                  <a:cubicBezTo>
                    <a:pt x="3943" y="1346"/>
                    <a:pt x="3952" y="1347"/>
                    <a:pt x="3962" y="1347"/>
                  </a:cubicBezTo>
                  <a:lnTo>
                    <a:pt x="3962" y="1347"/>
                  </a:lnTo>
                  <a:cubicBezTo>
                    <a:pt x="3989" y="1349"/>
                    <a:pt x="4017" y="1350"/>
                    <a:pt x="4045" y="1352"/>
                  </a:cubicBezTo>
                  <a:lnTo>
                    <a:pt x="4045" y="1352"/>
                  </a:lnTo>
                  <a:cubicBezTo>
                    <a:pt x="4055" y="1352"/>
                    <a:pt x="4064" y="1353"/>
                    <a:pt x="4074" y="1353"/>
                  </a:cubicBezTo>
                  <a:lnTo>
                    <a:pt x="4074" y="1353"/>
                  </a:lnTo>
                  <a:cubicBezTo>
                    <a:pt x="4109" y="1354"/>
                    <a:pt x="4144" y="1357"/>
                    <a:pt x="4178" y="1359"/>
                  </a:cubicBezTo>
                  <a:lnTo>
                    <a:pt x="4178" y="1359"/>
                  </a:lnTo>
                  <a:cubicBezTo>
                    <a:pt x="4182" y="1359"/>
                    <a:pt x="4186" y="1360"/>
                    <a:pt x="4191" y="1360"/>
                  </a:cubicBezTo>
                  <a:lnTo>
                    <a:pt x="4191" y="1360"/>
                  </a:lnTo>
                  <a:cubicBezTo>
                    <a:pt x="4221" y="1361"/>
                    <a:pt x="4252" y="1364"/>
                    <a:pt x="4282" y="1366"/>
                  </a:cubicBezTo>
                  <a:lnTo>
                    <a:pt x="4282" y="1366"/>
                  </a:lnTo>
                  <a:cubicBezTo>
                    <a:pt x="4293" y="1367"/>
                    <a:pt x="4303" y="1367"/>
                    <a:pt x="4313" y="1368"/>
                  </a:cubicBezTo>
                  <a:lnTo>
                    <a:pt x="4313" y="1368"/>
                  </a:lnTo>
                  <a:cubicBezTo>
                    <a:pt x="4339" y="1371"/>
                    <a:pt x="4366" y="1373"/>
                    <a:pt x="4392" y="1375"/>
                  </a:cubicBezTo>
                  <a:lnTo>
                    <a:pt x="4392" y="1375"/>
                  </a:lnTo>
                  <a:cubicBezTo>
                    <a:pt x="4399" y="1376"/>
                    <a:pt x="4408" y="1377"/>
                    <a:pt x="4417" y="1377"/>
                  </a:cubicBezTo>
                  <a:lnTo>
                    <a:pt x="4417" y="1377"/>
                  </a:lnTo>
                  <a:cubicBezTo>
                    <a:pt x="4451" y="1381"/>
                    <a:pt x="4484" y="1384"/>
                    <a:pt x="4517" y="1388"/>
                  </a:cubicBezTo>
                  <a:lnTo>
                    <a:pt x="4517" y="1388"/>
                  </a:lnTo>
                  <a:cubicBezTo>
                    <a:pt x="4524" y="1388"/>
                    <a:pt x="4531" y="1388"/>
                    <a:pt x="4537" y="1389"/>
                  </a:cubicBezTo>
                  <a:lnTo>
                    <a:pt x="4537" y="1389"/>
                  </a:lnTo>
                  <a:cubicBezTo>
                    <a:pt x="4565" y="1392"/>
                    <a:pt x="4593" y="1395"/>
                    <a:pt x="4620" y="1399"/>
                  </a:cubicBezTo>
                  <a:lnTo>
                    <a:pt x="4620" y="1399"/>
                  </a:lnTo>
                  <a:cubicBezTo>
                    <a:pt x="4629" y="1399"/>
                    <a:pt x="4640" y="1401"/>
                    <a:pt x="4649" y="1402"/>
                  </a:cubicBezTo>
                  <a:lnTo>
                    <a:pt x="4649" y="1402"/>
                  </a:lnTo>
                  <a:cubicBezTo>
                    <a:pt x="4677" y="1406"/>
                    <a:pt x="4705" y="1409"/>
                    <a:pt x="4732" y="1413"/>
                  </a:cubicBezTo>
                  <a:lnTo>
                    <a:pt x="4732" y="1413"/>
                  </a:lnTo>
                  <a:cubicBezTo>
                    <a:pt x="4738" y="1413"/>
                    <a:pt x="4744" y="1413"/>
                    <a:pt x="4750" y="1414"/>
                  </a:cubicBezTo>
                  <a:lnTo>
                    <a:pt x="4750" y="1414"/>
                  </a:lnTo>
                  <a:cubicBezTo>
                    <a:pt x="4784" y="1420"/>
                    <a:pt x="4817" y="1424"/>
                    <a:pt x="4850" y="1429"/>
                  </a:cubicBezTo>
                  <a:lnTo>
                    <a:pt x="4850" y="1429"/>
                  </a:lnTo>
                  <a:cubicBezTo>
                    <a:pt x="4859" y="1430"/>
                    <a:pt x="4867" y="1431"/>
                    <a:pt x="4876" y="1433"/>
                  </a:cubicBezTo>
                  <a:lnTo>
                    <a:pt x="4876" y="1433"/>
                  </a:lnTo>
                  <a:cubicBezTo>
                    <a:pt x="4902" y="1436"/>
                    <a:pt x="4928" y="1441"/>
                    <a:pt x="4954" y="1445"/>
                  </a:cubicBezTo>
                  <a:lnTo>
                    <a:pt x="4954" y="1445"/>
                  </a:lnTo>
                  <a:cubicBezTo>
                    <a:pt x="4963" y="1447"/>
                    <a:pt x="4971" y="1448"/>
                    <a:pt x="4980" y="1449"/>
                  </a:cubicBezTo>
                  <a:lnTo>
                    <a:pt x="4980" y="1449"/>
                  </a:lnTo>
                  <a:cubicBezTo>
                    <a:pt x="5014" y="1455"/>
                    <a:pt x="5048" y="1461"/>
                    <a:pt x="5081" y="1466"/>
                  </a:cubicBezTo>
                  <a:lnTo>
                    <a:pt x="5081" y="1466"/>
                  </a:lnTo>
                  <a:cubicBezTo>
                    <a:pt x="5087" y="1468"/>
                    <a:pt x="5093" y="1469"/>
                    <a:pt x="5099" y="1470"/>
                  </a:cubicBezTo>
                  <a:lnTo>
                    <a:pt x="5099" y="1470"/>
                  </a:lnTo>
                  <a:cubicBezTo>
                    <a:pt x="5128" y="1476"/>
                    <a:pt x="5157" y="1480"/>
                    <a:pt x="5185" y="1486"/>
                  </a:cubicBezTo>
                  <a:lnTo>
                    <a:pt x="5185" y="1486"/>
                  </a:lnTo>
                  <a:cubicBezTo>
                    <a:pt x="5193" y="1487"/>
                    <a:pt x="5201" y="1490"/>
                    <a:pt x="5209" y="1491"/>
                  </a:cubicBezTo>
                  <a:lnTo>
                    <a:pt x="5209" y="1491"/>
                  </a:lnTo>
                  <a:cubicBezTo>
                    <a:pt x="5244" y="1498"/>
                    <a:pt x="5279" y="1505"/>
                    <a:pt x="5314" y="1513"/>
                  </a:cubicBezTo>
                  <a:lnTo>
                    <a:pt x="5314" y="1513"/>
                  </a:lnTo>
                  <a:cubicBezTo>
                    <a:pt x="5320" y="1515"/>
                    <a:pt x="5327" y="1515"/>
                    <a:pt x="5333" y="1517"/>
                  </a:cubicBezTo>
                  <a:lnTo>
                    <a:pt x="5333" y="1517"/>
                  </a:lnTo>
                  <a:cubicBezTo>
                    <a:pt x="5366" y="1524"/>
                    <a:pt x="5398" y="1531"/>
                    <a:pt x="5430" y="1539"/>
                  </a:cubicBezTo>
                  <a:lnTo>
                    <a:pt x="5430" y="1539"/>
                  </a:lnTo>
                  <a:cubicBezTo>
                    <a:pt x="5434" y="1540"/>
                    <a:pt x="5440" y="1542"/>
                    <a:pt x="5445" y="1543"/>
                  </a:cubicBezTo>
                  <a:lnTo>
                    <a:pt x="5445" y="1543"/>
                  </a:lnTo>
                  <a:cubicBezTo>
                    <a:pt x="5454" y="1545"/>
                    <a:pt x="5462" y="1547"/>
                    <a:pt x="5471" y="1550"/>
                  </a:cubicBezTo>
                  <a:lnTo>
                    <a:pt x="5471" y="1550"/>
                  </a:lnTo>
                  <a:cubicBezTo>
                    <a:pt x="5486" y="1553"/>
                    <a:pt x="5500" y="1557"/>
                    <a:pt x="5515" y="1560"/>
                  </a:cubicBezTo>
                  <a:lnTo>
                    <a:pt x="5515" y="1560"/>
                  </a:lnTo>
                  <a:cubicBezTo>
                    <a:pt x="5524" y="1562"/>
                    <a:pt x="5533" y="1564"/>
                    <a:pt x="5543" y="1567"/>
                  </a:cubicBezTo>
                  <a:lnTo>
                    <a:pt x="5543" y="1567"/>
                  </a:lnTo>
                  <a:cubicBezTo>
                    <a:pt x="5556" y="1570"/>
                    <a:pt x="5569" y="1574"/>
                    <a:pt x="5583" y="1577"/>
                  </a:cubicBezTo>
                  <a:lnTo>
                    <a:pt x="5583" y="1577"/>
                  </a:lnTo>
                  <a:cubicBezTo>
                    <a:pt x="5593" y="1580"/>
                    <a:pt x="5602" y="1582"/>
                    <a:pt x="5612" y="1585"/>
                  </a:cubicBezTo>
                  <a:lnTo>
                    <a:pt x="5612" y="1585"/>
                  </a:lnTo>
                  <a:cubicBezTo>
                    <a:pt x="5625" y="1589"/>
                    <a:pt x="5638" y="1593"/>
                    <a:pt x="5651" y="1596"/>
                  </a:cubicBezTo>
                  <a:lnTo>
                    <a:pt x="5651" y="1596"/>
                  </a:lnTo>
                  <a:cubicBezTo>
                    <a:pt x="5660" y="1599"/>
                    <a:pt x="5670" y="1602"/>
                    <a:pt x="5680" y="1604"/>
                  </a:cubicBezTo>
                  <a:lnTo>
                    <a:pt x="5680" y="1604"/>
                  </a:lnTo>
                  <a:cubicBezTo>
                    <a:pt x="5692" y="1608"/>
                    <a:pt x="5703" y="1611"/>
                    <a:pt x="5715" y="1615"/>
                  </a:cubicBezTo>
                  <a:lnTo>
                    <a:pt x="5715" y="1615"/>
                  </a:lnTo>
                  <a:cubicBezTo>
                    <a:pt x="5730" y="1619"/>
                    <a:pt x="5743" y="1623"/>
                    <a:pt x="5757" y="1628"/>
                  </a:cubicBezTo>
                  <a:lnTo>
                    <a:pt x="5757" y="1628"/>
                  </a:lnTo>
                  <a:cubicBezTo>
                    <a:pt x="5768" y="1630"/>
                    <a:pt x="5777" y="1634"/>
                    <a:pt x="5788" y="1636"/>
                  </a:cubicBezTo>
                  <a:lnTo>
                    <a:pt x="5788" y="1636"/>
                  </a:lnTo>
                  <a:cubicBezTo>
                    <a:pt x="5801" y="1641"/>
                    <a:pt x="5816" y="1646"/>
                    <a:pt x="5831" y="1650"/>
                  </a:cubicBezTo>
                  <a:lnTo>
                    <a:pt x="5831" y="1650"/>
                  </a:lnTo>
                  <a:cubicBezTo>
                    <a:pt x="5840" y="1653"/>
                    <a:pt x="5850" y="1656"/>
                    <a:pt x="5859" y="1659"/>
                  </a:cubicBezTo>
                  <a:lnTo>
                    <a:pt x="5859" y="1659"/>
                  </a:lnTo>
                  <a:cubicBezTo>
                    <a:pt x="5875" y="1664"/>
                    <a:pt x="5890" y="1670"/>
                    <a:pt x="5906" y="1675"/>
                  </a:cubicBezTo>
                  <a:lnTo>
                    <a:pt x="5906" y="1675"/>
                  </a:lnTo>
                  <a:cubicBezTo>
                    <a:pt x="5913" y="1677"/>
                    <a:pt x="5921" y="1680"/>
                    <a:pt x="5929" y="1682"/>
                  </a:cubicBezTo>
                  <a:lnTo>
                    <a:pt x="5929" y="1682"/>
                  </a:lnTo>
                  <a:cubicBezTo>
                    <a:pt x="5951" y="1690"/>
                    <a:pt x="5974" y="1698"/>
                    <a:pt x="5996" y="1707"/>
                  </a:cubicBezTo>
                  <a:lnTo>
                    <a:pt x="5996" y="1707"/>
                  </a:lnTo>
                  <a:cubicBezTo>
                    <a:pt x="6009" y="1711"/>
                    <a:pt x="6021" y="1716"/>
                    <a:pt x="6033" y="1721"/>
                  </a:cubicBezTo>
                  <a:lnTo>
                    <a:pt x="6033" y="1721"/>
                  </a:lnTo>
                  <a:cubicBezTo>
                    <a:pt x="6044" y="1724"/>
                    <a:pt x="6054" y="1728"/>
                    <a:pt x="6064" y="1732"/>
                  </a:cubicBezTo>
                  <a:lnTo>
                    <a:pt x="6064" y="1732"/>
                  </a:lnTo>
                  <a:cubicBezTo>
                    <a:pt x="6075" y="1736"/>
                    <a:pt x="6084" y="1740"/>
                    <a:pt x="6095" y="1744"/>
                  </a:cubicBezTo>
                  <a:lnTo>
                    <a:pt x="6095" y="1744"/>
                  </a:lnTo>
                  <a:cubicBezTo>
                    <a:pt x="6105" y="1748"/>
                    <a:pt x="6115" y="1752"/>
                    <a:pt x="6125" y="1756"/>
                  </a:cubicBezTo>
                  <a:lnTo>
                    <a:pt x="6125" y="1756"/>
                  </a:lnTo>
                  <a:cubicBezTo>
                    <a:pt x="6135" y="1760"/>
                    <a:pt x="6145" y="1764"/>
                    <a:pt x="6155" y="1769"/>
                  </a:cubicBezTo>
                  <a:lnTo>
                    <a:pt x="6155" y="1769"/>
                  </a:lnTo>
                  <a:cubicBezTo>
                    <a:pt x="6165" y="1772"/>
                    <a:pt x="6175" y="1777"/>
                    <a:pt x="6185" y="1780"/>
                  </a:cubicBezTo>
                  <a:lnTo>
                    <a:pt x="6185" y="1780"/>
                  </a:lnTo>
                  <a:cubicBezTo>
                    <a:pt x="6194" y="1784"/>
                    <a:pt x="6204" y="1789"/>
                    <a:pt x="6213" y="1793"/>
                  </a:cubicBezTo>
                  <a:lnTo>
                    <a:pt x="6213" y="1793"/>
                  </a:lnTo>
                  <a:cubicBezTo>
                    <a:pt x="6223" y="1797"/>
                    <a:pt x="6232" y="1801"/>
                    <a:pt x="6241" y="1805"/>
                  </a:cubicBezTo>
                  <a:lnTo>
                    <a:pt x="6241" y="1805"/>
                  </a:lnTo>
                  <a:cubicBezTo>
                    <a:pt x="6250" y="1809"/>
                    <a:pt x="6260" y="1814"/>
                    <a:pt x="6270" y="1818"/>
                  </a:cubicBezTo>
                  <a:lnTo>
                    <a:pt x="6270" y="1818"/>
                  </a:lnTo>
                  <a:cubicBezTo>
                    <a:pt x="6278" y="1823"/>
                    <a:pt x="6288" y="1826"/>
                    <a:pt x="6297" y="1830"/>
                  </a:cubicBezTo>
                  <a:lnTo>
                    <a:pt x="6297" y="1830"/>
                  </a:lnTo>
                  <a:cubicBezTo>
                    <a:pt x="6306" y="1835"/>
                    <a:pt x="6315" y="1839"/>
                    <a:pt x="6325" y="1844"/>
                  </a:cubicBezTo>
                  <a:lnTo>
                    <a:pt x="6325" y="1844"/>
                  </a:lnTo>
                  <a:cubicBezTo>
                    <a:pt x="6333" y="1848"/>
                    <a:pt x="6342" y="1852"/>
                    <a:pt x="6351" y="1857"/>
                  </a:cubicBezTo>
                  <a:lnTo>
                    <a:pt x="6351" y="1857"/>
                  </a:lnTo>
                  <a:cubicBezTo>
                    <a:pt x="6359" y="1861"/>
                    <a:pt x="6368" y="1865"/>
                    <a:pt x="6377" y="1870"/>
                  </a:cubicBezTo>
                  <a:lnTo>
                    <a:pt x="6377" y="1870"/>
                  </a:lnTo>
                  <a:cubicBezTo>
                    <a:pt x="6385" y="1874"/>
                    <a:pt x="6394" y="1878"/>
                    <a:pt x="6403" y="1883"/>
                  </a:cubicBezTo>
                  <a:lnTo>
                    <a:pt x="6403" y="1883"/>
                  </a:lnTo>
                  <a:cubicBezTo>
                    <a:pt x="6412" y="1887"/>
                    <a:pt x="6419" y="1891"/>
                    <a:pt x="6428" y="1897"/>
                  </a:cubicBezTo>
                  <a:lnTo>
                    <a:pt x="6428" y="1897"/>
                  </a:lnTo>
                  <a:cubicBezTo>
                    <a:pt x="6436" y="1901"/>
                    <a:pt x="6445" y="1905"/>
                    <a:pt x="6452" y="1910"/>
                  </a:cubicBezTo>
                  <a:lnTo>
                    <a:pt x="6452" y="1910"/>
                  </a:lnTo>
                  <a:cubicBezTo>
                    <a:pt x="6461" y="1914"/>
                    <a:pt x="6469" y="1918"/>
                    <a:pt x="6478" y="1924"/>
                  </a:cubicBezTo>
                  <a:lnTo>
                    <a:pt x="6478" y="1924"/>
                  </a:lnTo>
                  <a:cubicBezTo>
                    <a:pt x="6486" y="1928"/>
                    <a:pt x="6493" y="1932"/>
                    <a:pt x="6501" y="1936"/>
                  </a:cubicBezTo>
                  <a:lnTo>
                    <a:pt x="6501" y="1936"/>
                  </a:lnTo>
                  <a:cubicBezTo>
                    <a:pt x="6509" y="1941"/>
                    <a:pt x="6517" y="1946"/>
                    <a:pt x="6525" y="1950"/>
                  </a:cubicBezTo>
                  <a:lnTo>
                    <a:pt x="6525" y="1950"/>
                  </a:lnTo>
                  <a:cubicBezTo>
                    <a:pt x="6533" y="1955"/>
                    <a:pt x="6540" y="1959"/>
                    <a:pt x="6547" y="1964"/>
                  </a:cubicBezTo>
                  <a:lnTo>
                    <a:pt x="6547" y="1964"/>
                  </a:lnTo>
                  <a:cubicBezTo>
                    <a:pt x="6555" y="1969"/>
                    <a:pt x="6563" y="1974"/>
                    <a:pt x="6571" y="1978"/>
                  </a:cubicBezTo>
                  <a:lnTo>
                    <a:pt x="6571" y="1978"/>
                  </a:lnTo>
                  <a:cubicBezTo>
                    <a:pt x="6578" y="1983"/>
                    <a:pt x="6585" y="1987"/>
                    <a:pt x="6592" y="1992"/>
                  </a:cubicBezTo>
                  <a:lnTo>
                    <a:pt x="6592" y="1992"/>
                  </a:lnTo>
                  <a:cubicBezTo>
                    <a:pt x="6600" y="1997"/>
                    <a:pt x="6607" y="2002"/>
                    <a:pt x="6614" y="2006"/>
                  </a:cubicBezTo>
                  <a:lnTo>
                    <a:pt x="6614" y="2006"/>
                  </a:lnTo>
                  <a:cubicBezTo>
                    <a:pt x="6621" y="2012"/>
                    <a:pt x="6628" y="2016"/>
                    <a:pt x="6635" y="2020"/>
                  </a:cubicBezTo>
                  <a:lnTo>
                    <a:pt x="6635" y="2020"/>
                  </a:lnTo>
                  <a:cubicBezTo>
                    <a:pt x="6642" y="2025"/>
                    <a:pt x="6649" y="2031"/>
                    <a:pt x="6656" y="2035"/>
                  </a:cubicBezTo>
                  <a:lnTo>
                    <a:pt x="6656" y="2035"/>
                  </a:lnTo>
                  <a:cubicBezTo>
                    <a:pt x="6662" y="2040"/>
                    <a:pt x="6669" y="2045"/>
                    <a:pt x="6675" y="2049"/>
                  </a:cubicBezTo>
                  <a:lnTo>
                    <a:pt x="6675" y="2049"/>
                  </a:lnTo>
                  <a:cubicBezTo>
                    <a:pt x="6682" y="2054"/>
                    <a:pt x="6689" y="2059"/>
                    <a:pt x="6696" y="2064"/>
                  </a:cubicBezTo>
                  <a:lnTo>
                    <a:pt x="6696" y="2064"/>
                  </a:lnTo>
                  <a:cubicBezTo>
                    <a:pt x="6702" y="2069"/>
                    <a:pt x="6709" y="2073"/>
                    <a:pt x="6715" y="2079"/>
                  </a:cubicBezTo>
                  <a:lnTo>
                    <a:pt x="6715" y="2079"/>
                  </a:lnTo>
                  <a:cubicBezTo>
                    <a:pt x="6721" y="2083"/>
                    <a:pt x="6727" y="2088"/>
                    <a:pt x="6734" y="2093"/>
                  </a:cubicBezTo>
                  <a:lnTo>
                    <a:pt x="6734" y="2093"/>
                  </a:lnTo>
                  <a:cubicBezTo>
                    <a:pt x="6740" y="2098"/>
                    <a:pt x="6746" y="2103"/>
                    <a:pt x="6752" y="2107"/>
                  </a:cubicBezTo>
                  <a:lnTo>
                    <a:pt x="6752" y="2107"/>
                  </a:lnTo>
                  <a:cubicBezTo>
                    <a:pt x="6758" y="2112"/>
                    <a:pt x="6764" y="2118"/>
                    <a:pt x="6770" y="2123"/>
                  </a:cubicBezTo>
                  <a:lnTo>
                    <a:pt x="6770" y="2123"/>
                  </a:lnTo>
                  <a:cubicBezTo>
                    <a:pt x="6776" y="2128"/>
                    <a:pt x="6781" y="2133"/>
                    <a:pt x="6787" y="2137"/>
                  </a:cubicBezTo>
                  <a:lnTo>
                    <a:pt x="6787" y="2137"/>
                  </a:lnTo>
                  <a:cubicBezTo>
                    <a:pt x="6793" y="2143"/>
                    <a:pt x="6798" y="2148"/>
                    <a:pt x="6804" y="2154"/>
                  </a:cubicBezTo>
                  <a:lnTo>
                    <a:pt x="6804" y="2154"/>
                  </a:lnTo>
                  <a:cubicBezTo>
                    <a:pt x="6809" y="2158"/>
                    <a:pt x="6815" y="2163"/>
                    <a:pt x="6820" y="2167"/>
                  </a:cubicBezTo>
                  <a:lnTo>
                    <a:pt x="6820" y="2167"/>
                  </a:lnTo>
                  <a:cubicBezTo>
                    <a:pt x="6826" y="2172"/>
                    <a:pt x="6831" y="2178"/>
                    <a:pt x="6836" y="2183"/>
                  </a:cubicBezTo>
                  <a:lnTo>
                    <a:pt x="6836" y="2183"/>
                  </a:lnTo>
                  <a:cubicBezTo>
                    <a:pt x="6842" y="2188"/>
                    <a:pt x="6847" y="2193"/>
                    <a:pt x="6851" y="2198"/>
                  </a:cubicBezTo>
                  <a:lnTo>
                    <a:pt x="6851" y="2198"/>
                  </a:lnTo>
                  <a:cubicBezTo>
                    <a:pt x="6857" y="2203"/>
                    <a:pt x="6861" y="2208"/>
                    <a:pt x="6867" y="2214"/>
                  </a:cubicBezTo>
                  <a:lnTo>
                    <a:pt x="6867" y="2214"/>
                  </a:lnTo>
                  <a:cubicBezTo>
                    <a:pt x="6871" y="2218"/>
                    <a:pt x="6876" y="2224"/>
                    <a:pt x="6881" y="2228"/>
                  </a:cubicBezTo>
                  <a:lnTo>
                    <a:pt x="6881" y="2228"/>
                  </a:lnTo>
                  <a:cubicBezTo>
                    <a:pt x="6885" y="2234"/>
                    <a:pt x="6890" y="2239"/>
                    <a:pt x="6895" y="2245"/>
                  </a:cubicBezTo>
                  <a:lnTo>
                    <a:pt x="6895" y="2245"/>
                  </a:lnTo>
                  <a:cubicBezTo>
                    <a:pt x="6899" y="2250"/>
                    <a:pt x="6903" y="2254"/>
                    <a:pt x="6908" y="2260"/>
                  </a:cubicBezTo>
                  <a:lnTo>
                    <a:pt x="6908" y="2260"/>
                  </a:lnTo>
                  <a:cubicBezTo>
                    <a:pt x="6913" y="2265"/>
                    <a:pt x="6917" y="2271"/>
                    <a:pt x="6922" y="2276"/>
                  </a:cubicBezTo>
                  <a:lnTo>
                    <a:pt x="6922" y="2276"/>
                  </a:lnTo>
                  <a:cubicBezTo>
                    <a:pt x="6925" y="2281"/>
                    <a:pt x="6929" y="2286"/>
                    <a:pt x="6933" y="2291"/>
                  </a:cubicBezTo>
                  <a:lnTo>
                    <a:pt x="6933" y="2291"/>
                  </a:lnTo>
                  <a:cubicBezTo>
                    <a:pt x="6937" y="2296"/>
                    <a:pt x="6942" y="2302"/>
                    <a:pt x="6945" y="2307"/>
                  </a:cubicBezTo>
                  <a:lnTo>
                    <a:pt x="6945" y="2307"/>
                  </a:lnTo>
                  <a:cubicBezTo>
                    <a:pt x="6949" y="2313"/>
                    <a:pt x="6953" y="2318"/>
                    <a:pt x="6956" y="2322"/>
                  </a:cubicBezTo>
                  <a:lnTo>
                    <a:pt x="6956" y="2322"/>
                  </a:lnTo>
                  <a:cubicBezTo>
                    <a:pt x="6961" y="2328"/>
                    <a:pt x="6964" y="2334"/>
                    <a:pt x="6968" y="2340"/>
                  </a:cubicBezTo>
                  <a:lnTo>
                    <a:pt x="6968" y="2340"/>
                  </a:lnTo>
                  <a:cubicBezTo>
                    <a:pt x="6971" y="2344"/>
                    <a:pt x="6975" y="2349"/>
                    <a:pt x="6978" y="2354"/>
                  </a:cubicBezTo>
                  <a:lnTo>
                    <a:pt x="6978" y="2354"/>
                  </a:lnTo>
                  <a:cubicBezTo>
                    <a:pt x="6982" y="2360"/>
                    <a:pt x="6985" y="2366"/>
                    <a:pt x="6988" y="2371"/>
                  </a:cubicBezTo>
                  <a:lnTo>
                    <a:pt x="6988" y="2371"/>
                  </a:lnTo>
                  <a:cubicBezTo>
                    <a:pt x="6991" y="2376"/>
                    <a:pt x="6995" y="2381"/>
                    <a:pt x="6997" y="2387"/>
                  </a:cubicBezTo>
                  <a:lnTo>
                    <a:pt x="6997" y="2387"/>
                  </a:lnTo>
                  <a:cubicBezTo>
                    <a:pt x="7001" y="2392"/>
                    <a:pt x="7003" y="2398"/>
                    <a:pt x="7006" y="2404"/>
                  </a:cubicBezTo>
                  <a:lnTo>
                    <a:pt x="7006" y="2404"/>
                  </a:lnTo>
                  <a:cubicBezTo>
                    <a:pt x="7010" y="2408"/>
                    <a:pt x="7012" y="2413"/>
                    <a:pt x="7015" y="2419"/>
                  </a:cubicBezTo>
                  <a:lnTo>
                    <a:pt x="7015" y="2419"/>
                  </a:lnTo>
                  <a:cubicBezTo>
                    <a:pt x="7017" y="2425"/>
                    <a:pt x="7020" y="2430"/>
                    <a:pt x="7023" y="2436"/>
                  </a:cubicBezTo>
                  <a:lnTo>
                    <a:pt x="7023" y="2436"/>
                  </a:lnTo>
                  <a:cubicBezTo>
                    <a:pt x="7025" y="2441"/>
                    <a:pt x="7028" y="2447"/>
                    <a:pt x="7030" y="2451"/>
                  </a:cubicBezTo>
                  <a:lnTo>
                    <a:pt x="7030" y="2451"/>
                  </a:lnTo>
                  <a:cubicBezTo>
                    <a:pt x="7032" y="2457"/>
                    <a:pt x="7035" y="2463"/>
                    <a:pt x="7037" y="2469"/>
                  </a:cubicBezTo>
                  <a:lnTo>
                    <a:pt x="7037" y="2469"/>
                  </a:lnTo>
                  <a:cubicBezTo>
                    <a:pt x="7039" y="2475"/>
                    <a:pt x="7041" y="2479"/>
                    <a:pt x="7042" y="2484"/>
                  </a:cubicBezTo>
                  <a:lnTo>
                    <a:pt x="7042" y="2484"/>
                  </a:lnTo>
                  <a:cubicBezTo>
                    <a:pt x="7045" y="2490"/>
                    <a:pt x="7047" y="2496"/>
                    <a:pt x="7049" y="2502"/>
                  </a:cubicBezTo>
                  <a:lnTo>
                    <a:pt x="7049" y="2502"/>
                  </a:lnTo>
                  <a:cubicBezTo>
                    <a:pt x="7051" y="2508"/>
                    <a:pt x="7052" y="2512"/>
                    <a:pt x="7054" y="2517"/>
                  </a:cubicBezTo>
                  <a:lnTo>
                    <a:pt x="7054" y="2517"/>
                  </a:lnTo>
                  <a:cubicBezTo>
                    <a:pt x="7056" y="2523"/>
                    <a:pt x="7057" y="2529"/>
                    <a:pt x="7059" y="2536"/>
                  </a:cubicBezTo>
                  <a:lnTo>
                    <a:pt x="7059" y="2536"/>
                  </a:lnTo>
                  <a:cubicBezTo>
                    <a:pt x="7060" y="2540"/>
                    <a:pt x="7062" y="2546"/>
                    <a:pt x="7063" y="2550"/>
                  </a:cubicBezTo>
                  <a:lnTo>
                    <a:pt x="7063" y="2550"/>
                  </a:lnTo>
                  <a:cubicBezTo>
                    <a:pt x="7064" y="2557"/>
                    <a:pt x="7066" y="2564"/>
                    <a:pt x="7067" y="2571"/>
                  </a:cubicBezTo>
                  <a:lnTo>
                    <a:pt x="7067" y="2571"/>
                  </a:lnTo>
                  <a:cubicBezTo>
                    <a:pt x="7068" y="2575"/>
                    <a:pt x="7069" y="2580"/>
                    <a:pt x="7070" y="2584"/>
                  </a:cubicBezTo>
                  <a:lnTo>
                    <a:pt x="7070" y="2584"/>
                  </a:lnTo>
                  <a:cubicBezTo>
                    <a:pt x="7071" y="2591"/>
                    <a:pt x="7072" y="2599"/>
                    <a:pt x="7073" y="2606"/>
                  </a:cubicBezTo>
                  <a:lnTo>
                    <a:pt x="7073" y="2606"/>
                  </a:lnTo>
                  <a:cubicBezTo>
                    <a:pt x="7074" y="2610"/>
                    <a:pt x="7074" y="2614"/>
                    <a:pt x="7075" y="2617"/>
                  </a:cubicBezTo>
                  <a:lnTo>
                    <a:pt x="7075" y="2617"/>
                  </a:lnTo>
                  <a:cubicBezTo>
                    <a:pt x="7076" y="2628"/>
                    <a:pt x="7077" y="2640"/>
                    <a:pt x="7077" y="2651"/>
                  </a:cubicBezTo>
                  <a:lnTo>
                    <a:pt x="7077" y="2651"/>
                  </a:lnTo>
                  <a:cubicBezTo>
                    <a:pt x="7077" y="2658"/>
                    <a:pt x="7078" y="2666"/>
                    <a:pt x="7078" y="2673"/>
                  </a:cubicBezTo>
                  <a:lnTo>
                    <a:pt x="7070" y="133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3" name="Freeform 15">
              <a:extLst>
                <a:ext uri="{FF2B5EF4-FFF2-40B4-BE49-F238E27FC236}">
                  <a16:creationId xmlns:a16="http://schemas.microsoft.com/office/drawing/2014/main" id="{DE3D2054-3575-478A-A7BA-FEDD7A5F8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8701063"/>
              <a:ext cx="6195743" cy="2377930"/>
            </a:xfrm>
            <a:custGeom>
              <a:avLst/>
              <a:gdLst>
                <a:gd name="T0" fmla="*/ 7051 w 7079"/>
                <a:gd name="T1" fmla="*/ 1196 h 2717"/>
                <a:gd name="T2" fmla="*/ 6998 w 7079"/>
                <a:gd name="T3" fmla="*/ 1064 h 2717"/>
                <a:gd name="T4" fmla="*/ 6913 w 7079"/>
                <a:gd name="T5" fmla="*/ 936 h 2717"/>
                <a:gd name="T6" fmla="*/ 6795 w 7079"/>
                <a:gd name="T7" fmla="*/ 813 h 2717"/>
                <a:gd name="T8" fmla="*/ 6648 w 7079"/>
                <a:gd name="T9" fmla="*/ 695 h 2717"/>
                <a:gd name="T10" fmla="*/ 6469 w 7079"/>
                <a:gd name="T11" fmla="*/ 583 h 2717"/>
                <a:gd name="T12" fmla="*/ 6261 w 7079"/>
                <a:gd name="T13" fmla="*/ 478 h 2717"/>
                <a:gd name="T14" fmla="*/ 6025 w 7079"/>
                <a:gd name="T15" fmla="*/ 381 h 2717"/>
                <a:gd name="T16" fmla="*/ 5749 w 7079"/>
                <a:gd name="T17" fmla="*/ 287 h 2717"/>
                <a:gd name="T18" fmla="*/ 5506 w 7079"/>
                <a:gd name="T19" fmla="*/ 219 h 2717"/>
                <a:gd name="T20" fmla="*/ 5191 w 7079"/>
                <a:gd name="T21" fmla="*/ 149 h 2717"/>
                <a:gd name="T22" fmla="*/ 4842 w 7079"/>
                <a:gd name="T23" fmla="*/ 89 h 2717"/>
                <a:gd name="T24" fmla="*/ 4509 w 7079"/>
                <a:gd name="T25" fmla="*/ 47 h 2717"/>
                <a:gd name="T26" fmla="*/ 4066 w 7079"/>
                <a:gd name="T27" fmla="*/ 13 h 2717"/>
                <a:gd name="T28" fmla="*/ 3703 w 7079"/>
                <a:gd name="T29" fmla="*/ 1 h 2717"/>
                <a:gd name="T30" fmla="*/ 3287 w 7079"/>
                <a:gd name="T31" fmla="*/ 6 h 2717"/>
                <a:gd name="T32" fmla="*/ 2882 w 7079"/>
                <a:gd name="T33" fmla="*/ 27 h 2717"/>
                <a:gd name="T34" fmla="*/ 2580 w 7079"/>
                <a:gd name="T35" fmla="*/ 56 h 2717"/>
                <a:gd name="T36" fmla="*/ 2251 w 7079"/>
                <a:gd name="T37" fmla="*/ 99 h 2717"/>
                <a:gd name="T38" fmla="*/ 1976 w 7079"/>
                <a:gd name="T39" fmla="*/ 148 h 2717"/>
                <a:gd name="T40" fmla="*/ 1606 w 7079"/>
                <a:gd name="T41" fmla="*/ 230 h 2717"/>
                <a:gd name="T42" fmla="*/ 1304 w 7079"/>
                <a:gd name="T43" fmla="*/ 316 h 2717"/>
                <a:gd name="T44" fmla="*/ 1028 w 7079"/>
                <a:gd name="T45" fmla="*/ 414 h 2717"/>
                <a:gd name="T46" fmla="*/ 784 w 7079"/>
                <a:gd name="T47" fmla="*/ 519 h 2717"/>
                <a:gd name="T48" fmla="*/ 605 w 7079"/>
                <a:gd name="T49" fmla="*/ 612 h 2717"/>
                <a:gd name="T50" fmla="*/ 439 w 7079"/>
                <a:gd name="T51" fmla="*/ 717 h 2717"/>
                <a:gd name="T52" fmla="*/ 314 w 7079"/>
                <a:gd name="T53" fmla="*/ 812 h 2717"/>
                <a:gd name="T54" fmla="*/ 211 w 7079"/>
                <a:gd name="T55" fmla="*/ 910 h 2717"/>
                <a:gd name="T56" fmla="*/ 120 w 7079"/>
                <a:gd name="T57" fmla="*/ 1020 h 2717"/>
                <a:gd name="T58" fmla="*/ 61 w 7079"/>
                <a:gd name="T59" fmla="*/ 1119 h 2717"/>
                <a:gd name="T60" fmla="*/ 15 w 7079"/>
                <a:gd name="T61" fmla="*/ 1244 h 2717"/>
                <a:gd name="T62" fmla="*/ 0 w 7079"/>
                <a:gd name="T63" fmla="*/ 1346 h 2717"/>
                <a:gd name="T64" fmla="*/ 16 w 7079"/>
                <a:gd name="T65" fmla="*/ 2622 h 2717"/>
                <a:gd name="T66" fmla="*/ 56 w 7079"/>
                <a:gd name="T67" fmla="*/ 2488 h 2717"/>
                <a:gd name="T68" fmla="*/ 126 w 7079"/>
                <a:gd name="T69" fmla="*/ 2364 h 2717"/>
                <a:gd name="T70" fmla="*/ 227 w 7079"/>
                <a:gd name="T71" fmla="*/ 2241 h 2717"/>
                <a:gd name="T72" fmla="*/ 364 w 7079"/>
                <a:gd name="T73" fmla="*/ 2118 h 2717"/>
                <a:gd name="T74" fmla="*/ 527 w 7079"/>
                <a:gd name="T75" fmla="*/ 2003 h 2717"/>
                <a:gd name="T76" fmla="*/ 710 w 7079"/>
                <a:gd name="T77" fmla="*/ 1900 h 2717"/>
                <a:gd name="T78" fmla="*/ 936 w 7079"/>
                <a:gd name="T79" fmla="*/ 1795 h 2717"/>
                <a:gd name="T80" fmla="*/ 1241 w 7079"/>
                <a:gd name="T81" fmla="*/ 1679 h 2717"/>
                <a:gd name="T82" fmla="*/ 1554 w 7079"/>
                <a:gd name="T83" fmla="*/ 1586 h 2717"/>
                <a:gd name="T84" fmla="*/ 1896 w 7079"/>
                <a:gd name="T85" fmla="*/ 1505 h 2717"/>
                <a:gd name="T86" fmla="*/ 2258 w 7079"/>
                <a:gd name="T87" fmla="*/ 1440 h 2717"/>
                <a:gd name="T88" fmla="*/ 2588 w 7079"/>
                <a:gd name="T89" fmla="*/ 1395 h 2717"/>
                <a:gd name="T90" fmla="*/ 2931 w 7079"/>
                <a:gd name="T91" fmla="*/ 1364 h 2717"/>
                <a:gd name="T92" fmla="*/ 3388 w 7079"/>
                <a:gd name="T93" fmla="*/ 1343 h 2717"/>
                <a:gd name="T94" fmla="*/ 3962 w 7079"/>
                <a:gd name="T95" fmla="*/ 1347 h 2717"/>
                <a:gd name="T96" fmla="*/ 4417 w 7079"/>
                <a:gd name="T97" fmla="*/ 1377 h 2717"/>
                <a:gd name="T98" fmla="*/ 4876 w 7079"/>
                <a:gd name="T99" fmla="*/ 1433 h 2717"/>
                <a:gd name="T100" fmla="*/ 5333 w 7079"/>
                <a:gd name="T101" fmla="*/ 1517 h 2717"/>
                <a:gd name="T102" fmla="*/ 5651 w 7079"/>
                <a:gd name="T103" fmla="*/ 1596 h 2717"/>
                <a:gd name="T104" fmla="*/ 5929 w 7079"/>
                <a:gd name="T105" fmla="*/ 1682 h 2717"/>
                <a:gd name="T106" fmla="*/ 6213 w 7079"/>
                <a:gd name="T107" fmla="*/ 1793 h 2717"/>
                <a:gd name="T108" fmla="*/ 6428 w 7079"/>
                <a:gd name="T109" fmla="*/ 1897 h 2717"/>
                <a:gd name="T110" fmla="*/ 6614 w 7079"/>
                <a:gd name="T111" fmla="*/ 2006 h 2717"/>
                <a:gd name="T112" fmla="*/ 6770 w 7079"/>
                <a:gd name="T113" fmla="*/ 2123 h 2717"/>
                <a:gd name="T114" fmla="*/ 6895 w 7079"/>
                <a:gd name="T115" fmla="*/ 2245 h 2717"/>
                <a:gd name="T116" fmla="*/ 6988 w 7079"/>
                <a:gd name="T117" fmla="*/ 2371 h 2717"/>
                <a:gd name="T118" fmla="*/ 7049 w 7079"/>
                <a:gd name="T119" fmla="*/ 2502 h 2717"/>
                <a:gd name="T120" fmla="*/ 7077 w 7079"/>
                <a:gd name="T121" fmla="*/ 2651 h 2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079" h="2717">
                  <a:moveTo>
                    <a:pt x="7070" y="1334"/>
                  </a:moveTo>
                  <a:lnTo>
                    <a:pt x="7070" y="1334"/>
                  </a:lnTo>
                  <a:cubicBezTo>
                    <a:pt x="7070" y="1326"/>
                    <a:pt x="7070" y="1319"/>
                    <a:pt x="7069" y="1311"/>
                  </a:cubicBezTo>
                  <a:lnTo>
                    <a:pt x="7069" y="1311"/>
                  </a:lnTo>
                  <a:cubicBezTo>
                    <a:pt x="7069" y="1300"/>
                    <a:pt x="7068" y="1288"/>
                    <a:pt x="7066" y="1278"/>
                  </a:cubicBezTo>
                  <a:lnTo>
                    <a:pt x="7066" y="1278"/>
                  </a:lnTo>
                  <a:cubicBezTo>
                    <a:pt x="7066" y="1274"/>
                    <a:pt x="7065" y="1270"/>
                    <a:pt x="7064" y="1267"/>
                  </a:cubicBezTo>
                  <a:lnTo>
                    <a:pt x="7064" y="1267"/>
                  </a:lnTo>
                  <a:cubicBezTo>
                    <a:pt x="7063" y="1259"/>
                    <a:pt x="7063" y="1251"/>
                    <a:pt x="7062" y="1244"/>
                  </a:cubicBezTo>
                  <a:lnTo>
                    <a:pt x="7062" y="1244"/>
                  </a:lnTo>
                  <a:cubicBezTo>
                    <a:pt x="7061" y="1240"/>
                    <a:pt x="7060" y="1235"/>
                    <a:pt x="7059" y="1231"/>
                  </a:cubicBezTo>
                  <a:lnTo>
                    <a:pt x="7059" y="1231"/>
                  </a:lnTo>
                  <a:cubicBezTo>
                    <a:pt x="7057" y="1224"/>
                    <a:pt x="7056" y="1217"/>
                    <a:pt x="7055" y="1211"/>
                  </a:cubicBezTo>
                  <a:lnTo>
                    <a:pt x="7055" y="1211"/>
                  </a:lnTo>
                  <a:cubicBezTo>
                    <a:pt x="7053" y="1205"/>
                    <a:pt x="7052" y="1201"/>
                    <a:pt x="7051" y="1196"/>
                  </a:cubicBezTo>
                  <a:lnTo>
                    <a:pt x="7051" y="1196"/>
                  </a:lnTo>
                  <a:cubicBezTo>
                    <a:pt x="7049" y="1190"/>
                    <a:pt x="7048" y="1184"/>
                    <a:pt x="7045" y="1177"/>
                  </a:cubicBezTo>
                  <a:lnTo>
                    <a:pt x="7045" y="1177"/>
                  </a:lnTo>
                  <a:cubicBezTo>
                    <a:pt x="7044" y="1173"/>
                    <a:pt x="7042" y="1167"/>
                    <a:pt x="7041" y="1163"/>
                  </a:cubicBezTo>
                  <a:lnTo>
                    <a:pt x="7041" y="1163"/>
                  </a:lnTo>
                  <a:cubicBezTo>
                    <a:pt x="7038" y="1157"/>
                    <a:pt x="7037" y="1151"/>
                    <a:pt x="7035" y="1145"/>
                  </a:cubicBezTo>
                  <a:lnTo>
                    <a:pt x="7035" y="1145"/>
                  </a:lnTo>
                  <a:cubicBezTo>
                    <a:pt x="7033" y="1140"/>
                    <a:pt x="7030" y="1134"/>
                    <a:pt x="7029" y="1130"/>
                  </a:cubicBezTo>
                  <a:lnTo>
                    <a:pt x="7029" y="1130"/>
                  </a:lnTo>
                  <a:cubicBezTo>
                    <a:pt x="7026" y="1124"/>
                    <a:pt x="7023" y="1118"/>
                    <a:pt x="7022" y="1112"/>
                  </a:cubicBezTo>
                  <a:lnTo>
                    <a:pt x="7022" y="1112"/>
                  </a:lnTo>
                  <a:cubicBezTo>
                    <a:pt x="7019" y="1106"/>
                    <a:pt x="7016" y="1101"/>
                    <a:pt x="7014" y="1097"/>
                  </a:cubicBezTo>
                  <a:lnTo>
                    <a:pt x="7014" y="1097"/>
                  </a:lnTo>
                  <a:cubicBezTo>
                    <a:pt x="7011" y="1091"/>
                    <a:pt x="7009" y="1085"/>
                    <a:pt x="7006" y="1078"/>
                  </a:cubicBezTo>
                  <a:lnTo>
                    <a:pt x="7006" y="1078"/>
                  </a:lnTo>
                  <a:cubicBezTo>
                    <a:pt x="7003" y="1074"/>
                    <a:pt x="7001" y="1069"/>
                    <a:pt x="6998" y="1064"/>
                  </a:cubicBezTo>
                  <a:lnTo>
                    <a:pt x="6998" y="1064"/>
                  </a:lnTo>
                  <a:cubicBezTo>
                    <a:pt x="6995" y="1058"/>
                    <a:pt x="6992" y="1052"/>
                    <a:pt x="6989" y="1046"/>
                  </a:cubicBezTo>
                  <a:lnTo>
                    <a:pt x="6989" y="1046"/>
                  </a:lnTo>
                  <a:cubicBezTo>
                    <a:pt x="6986" y="1041"/>
                    <a:pt x="6982" y="1037"/>
                    <a:pt x="6980" y="1031"/>
                  </a:cubicBezTo>
                  <a:lnTo>
                    <a:pt x="6980" y="1031"/>
                  </a:lnTo>
                  <a:cubicBezTo>
                    <a:pt x="6977" y="1025"/>
                    <a:pt x="6973" y="1020"/>
                    <a:pt x="6970" y="1014"/>
                  </a:cubicBezTo>
                  <a:lnTo>
                    <a:pt x="6970" y="1014"/>
                  </a:lnTo>
                  <a:cubicBezTo>
                    <a:pt x="6966" y="1010"/>
                    <a:pt x="6963" y="1005"/>
                    <a:pt x="6959" y="999"/>
                  </a:cubicBezTo>
                  <a:lnTo>
                    <a:pt x="6959" y="999"/>
                  </a:lnTo>
                  <a:cubicBezTo>
                    <a:pt x="6956" y="994"/>
                    <a:pt x="6952" y="988"/>
                    <a:pt x="6948" y="983"/>
                  </a:cubicBezTo>
                  <a:lnTo>
                    <a:pt x="6948" y="983"/>
                  </a:lnTo>
                  <a:cubicBezTo>
                    <a:pt x="6944" y="978"/>
                    <a:pt x="6941" y="972"/>
                    <a:pt x="6937" y="968"/>
                  </a:cubicBezTo>
                  <a:lnTo>
                    <a:pt x="6937" y="968"/>
                  </a:lnTo>
                  <a:cubicBezTo>
                    <a:pt x="6933" y="962"/>
                    <a:pt x="6929" y="957"/>
                    <a:pt x="6925" y="950"/>
                  </a:cubicBezTo>
                  <a:lnTo>
                    <a:pt x="6925" y="950"/>
                  </a:lnTo>
                  <a:cubicBezTo>
                    <a:pt x="6921" y="946"/>
                    <a:pt x="6917" y="941"/>
                    <a:pt x="6913" y="936"/>
                  </a:cubicBezTo>
                  <a:lnTo>
                    <a:pt x="6913" y="936"/>
                  </a:lnTo>
                  <a:cubicBezTo>
                    <a:pt x="6909" y="931"/>
                    <a:pt x="6904" y="925"/>
                    <a:pt x="6900" y="919"/>
                  </a:cubicBezTo>
                  <a:lnTo>
                    <a:pt x="6900" y="919"/>
                  </a:lnTo>
                  <a:cubicBezTo>
                    <a:pt x="6896" y="915"/>
                    <a:pt x="6891" y="910"/>
                    <a:pt x="6887" y="905"/>
                  </a:cubicBezTo>
                  <a:lnTo>
                    <a:pt x="6887" y="905"/>
                  </a:lnTo>
                  <a:cubicBezTo>
                    <a:pt x="6882" y="899"/>
                    <a:pt x="6877" y="894"/>
                    <a:pt x="6872" y="889"/>
                  </a:cubicBezTo>
                  <a:lnTo>
                    <a:pt x="6872" y="889"/>
                  </a:lnTo>
                  <a:cubicBezTo>
                    <a:pt x="6868" y="883"/>
                    <a:pt x="6862" y="879"/>
                    <a:pt x="6858" y="874"/>
                  </a:cubicBezTo>
                  <a:lnTo>
                    <a:pt x="6858" y="874"/>
                  </a:lnTo>
                  <a:cubicBezTo>
                    <a:pt x="6853" y="869"/>
                    <a:pt x="6848" y="864"/>
                    <a:pt x="6843" y="858"/>
                  </a:cubicBezTo>
                  <a:lnTo>
                    <a:pt x="6843" y="858"/>
                  </a:lnTo>
                  <a:cubicBezTo>
                    <a:pt x="6838" y="853"/>
                    <a:pt x="6833" y="848"/>
                    <a:pt x="6828" y="844"/>
                  </a:cubicBezTo>
                  <a:lnTo>
                    <a:pt x="6828" y="844"/>
                  </a:lnTo>
                  <a:cubicBezTo>
                    <a:pt x="6822" y="838"/>
                    <a:pt x="6817" y="833"/>
                    <a:pt x="6812" y="828"/>
                  </a:cubicBezTo>
                  <a:lnTo>
                    <a:pt x="6812" y="828"/>
                  </a:lnTo>
                  <a:cubicBezTo>
                    <a:pt x="6807" y="823"/>
                    <a:pt x="6801" y="817"/>
                    <a:pt x="6795" y="813"/>
                  </a:cubicBezTo>
                  <a:lnTo>
                    <a:pt x="6795" y="813"/>
                  </a:lnTo>
                  <a:cubicBezTo>
                    <a:pt x="6790" y="808"/>
                    <a:pt x="6784" y="802"/>
                    <a:pt x="6778" y="798"/>
                  </a:cubicBezTo>
                  <a:lnTo>
                    <a:pt x="6778" y="798"/>
                  </a:lnTo>
                  <a:cubicBezTo>
                    <a:pt x="6773" y="792"/>
                    <a:pt x="6767" y="788"/>
                    <a:pt x="6762" y="783"/>
                  </a:cubicBezTo>
                  <a:lnTo>
                    <a:pt x="6762" y="783"/>
                  </a:lnTo>
                  <a:cubicBezTo>
                    <a:pt x="6755" y="777"/>
                    <a:pt x="6749" y="773"/>
                    <a:pt x="6743" y="768"/>
                  </a:cubicBezTo>
                  <a:lnTo>
                    <a:pt x="6743" y="768"/>
                  </a:lnTo>
                  <a:cubicBezTo>
                    <a:pt x="6737" y="763"/>
                    <a:pt x="6731" y="758"/>
                    <a:pt x="6725" y="753"/>
                  </a:cubicBezTo>
                  <a:lnTo>
                    <a:pt x="6725" y="753"/>
                  </a:lnTo>
                  <a:cubicBezTo>
                    <a:pt x="6719" y="749"/>
                    <a:pt x="6713" y="744"/>
                    <a:pt x="6706" y="738"/>
                  </a:cubicBezTo>
                  <a:lnTo>
                    <a:pt x="6706" y="738"/>
                  </a:lnTo>
                  <a:cubicBezTo>
                    <a:pt x="6700" y="734"/>
                    <a:pt x="6694" y="729"/>
                    <a:pt x="6688" y="724"/>
                  </a:cubicBezTo>
                  <a:lnTo>
                    <a:pt x="6688" y="724"/>
                  </a:lnTo>
                  <a:cubicBezTo>
                    <a:pt x="6681" y="719"/>
                    <a:pt x="6674" y="714"/>
                    <a:pt x="6667" y="710"/>
                  </a:cubicBezTo>
                  <a:lnTo>
                    <a:pt x="6667" y="710"/>
                  </a:lnTo>
                  <a:cubicBezTo>
                    <a:pt x="6660" y="704"/>
                    <a:pt x="6653" y="700"/>
                    <a:pt x="6648" y="695"/>
                  </a:cubicBezTo>
                  <a:lnTo>
                    <a:pt x="6648" y="695"/>
                  </a:lnTo>
                  <a:cubicBezTo>
                    <a:pt x="6641" y="690"/>
                    <a:pt x="6634" y="685"/>
                    <a:pt x="6627" y="681"/>
                  </a:cubicBezTo>
                  <a:lnTo>
                    <a:pt x="6627" y="681"/>
                  </a:lnTo>
                  <a:cubicBezTo>
                    <a:pt x="6620" y="675"/>
                    <a:pt x="6613" y="671"/>
                    <a:pt x="6606" y="667"/>
                  </a:cubicBezTo>
                  <a:lnTo>
                    <a:pt x="6606" y="667"/>
                  </a:lnTo>
                  <a:cubicBezTo>
                    <a:pt x="6598" y="662"/>
                    <a:pt x="6591" y="657"/>
                    <a:pt x="6584" y="652"/>
                  </a:cubicBezTo>
                  <a:lnTo>
                    <a:pt x="6584" y="652"/>
                  </a:lnTo>
                  <a:cubicBezTo>
                    <a:pt x="6576" y="648"/>
                    <a:pt x="6569" y="643"/>
                    <a:pt x="6562" y="638"/>
                  </a:cubicBezTo>
                  <a:lnTo>
                    <a:pt x="6562" y="638"/>
                  </a:lnTo>
                  <a:cubicBezTo>
                    <a:pt x="6554" y="634"/>
                    <a:pt x="6547" y="629"/>
                    <a:pt x="6539" y="624"/>
                  </a:cubicBezTo>
                  <a:lnTo>
                    <a:pt x="6539" y="624"/>
                  </a:lnTo>
                  <a:cubicBezTo>
                    <a:pt x="6532" y="620"/>
                    <a:pt x="6524" y="615"/>
                    <a:pt x="6516" y="611"/>
                  </a:cubicBezTo>
                  <a:lnTo>
                    <a:pt x="6516" y="611"/>
                  </a:lnTo>
                  <a:cubicBezTo>
                    <a:pt x="6508" y="606"/>
                    <a:pt x="6500" y="601"/>
                    <a:pt x="6493" y="596"/>
                  </a:cubicBezTo>
                  <a:lnTo>
                    <a:pt x="6493" y="596"/>
                  </a:lnTo>
                  <a:cubicBezTo>
                    <a:pt x="6485" y="592"/>
                    <a:pt x="6477" y="588"/>
                    <a:pt x="6469" y="583"/>
                  </a:cubicBezTo>
                  <a:lnTo>
                    <a:pt x="6469" y="583"/>
                  </a:lnTo>
                  <a:cubicBezTo>
                    <a:pt x="6460" y="579"/>
                    <a:pt x="6452" y="574"/>
                    <a:pt x="6445" y="569"/>
                  </a:cubicBezTo>
                  <a:lnTo>
                    <a:pt x="6445" y="569"/>
                  </a:lnTo>
                  <a:cubicBezTo>
                    <a:pt x="6436" y="565"/>
                    <a:pt x="6428" y="561"/>
                    <a:pt x="6420" y="556"/>
                  </a:cubicBezTo>
                  <a:lnTo>
                    <a:pt x="6420" y="556"/>
                  </a:lnTo>
                  <a:cubicBezTo>
                    <a:pt x="6412" y="552"/>
                    <a:pt x="6403" y="548"/>
                    <a:pt x="6394" y="543"/>
                  </a:cubicBezTo>
                  <a:lnTo>
                    <a:pt x="6394" y="543"/>
                  </a:lnTo>
                  <a:cubicBezTo>
                    <a:pt x="6385" y="539"/>
                    <a:pt x="6378" y="535"/>
                    <a:pt x="6369" y="530"/>
                  </a:cubicBezTo>
                  <a:lnTo>
                    <a:pt x="6369" y="530"/>
                  </a:lnTo>
                  <a:cubicBezTo>
                    <a:pt x="6360" y="526"/>
                    <a:pt x="6352" y="521"/>
                    <a:pt x="6342" y="516"/>
                  </a:cubicBezTo>
                  <a:lnTo>
                    <a:pt x="6342" y="516"/>
                  </a:lnTo>
                  <a:cubicBezTo>
                    <a:pt x="6333" y="512"/>
                    <a:pt x="6325" y="509"/>
                    <a:pt x="6316" y="504"/>
                  </a:cubicBezTo>
                  <a:lnTo>
                    <a:pt x="6316" y="504"/>
                  </a:lnTo>
                  <a:cubicBezTo>
                    <a:pt x="6307" y="500"/>
                    <a:pt x="6298" y="495"/>
                    <a:pt x="6289" y="491"/>
                  </a:cubicBezTo>
                  <a:lnTo>
                    <a:pt x="6289" y="491"/>
                  </a:lnTo>
                  <a:cubicBezTo>
                    <a:pt x="6279" y="487"/>
                    <a:pt x="6271" y="483"/>
                    <a:pt x="6261" y="478"/>
                  </a:cubicBezTo>
                  <a:lnTo>
                    <a:pt x="6261" y="478"/>
                  </a:lnTo>
                  <a:cubicBezTo>
                    <a:pt x="6253" y="474"/>
                    <a:pt x="6243" y="469"/>
                    <a:pt x="6233" y="466"/>
                  </a:cubicBezTo>
                  <a:lnTo>
                    <a:pt x="6233" y="466"/>
                  </a:lnTo>
                  <a:cubicBezTo>
                    <a:pt x="6224" y="462"/>
                    <a:pt x="6214" y="457"/>
                    <a:pt x="6204" y="453"/>
                  </a:cubicBezTo>
                  <a:lnTo>
                    <a:pt x="6204" y="453"/>
                  </a:lnTo>
                  <a:cubicBezTo>
                    <a:pt x="6195" y="449"/>
                    <a:pt x="6186" y="445"/>
                    <a:pt x="6176" y="441"/>
                  </a:cubicBezTo>
                  <a:lnTo>
                    <a:pt x="6176" y="441"/>
                  </a:lnTo>
                  <a:cubicBezTo>
                    <a:pt x="6166" y="436"/>
                    <a:pt x="6157" y="433"/>
                    <a:pt x="6146" y="428"/>
                  </a:cubicBezTo>
                  <a:lnTo>
                    <a:pt x="6146" y="428"/>
                  </a:lnTo>
                  <a:cubicBezTo>
                    <a:pt x="6137" y="424"/>
                    <a:pt x="6127" y="421"/>
                    <a:pt x="6116" y="416"/>
                  </a:cubicBezTo>
                  <a:lnTo>
                    <a:pt x="6116" y="416"/>
                  </a:lnTo>
                  <a:cubicBezTo>
                    <a:pt x="6107" y="412"/>
                    <a:pt x="6097" y="409"/>
                    <a:pt x="6087" y="404"/>
                  </a:cubicBezTo>
                  <a:lnTo>
                    <a:pt x="6087" y="404"/>
                  </a:lnTo>
                  <a:cubicBezTo>
                    <a:pt x="6077" y="401"/>
                    <a:pt x="6066" y="396"/>
                    <a:pt x="6056" y="392"/>
                  </a:cubicBezTo>
                  <a:lnTo>
                    <a:pt x="6056" y="392"/>
                  </a:lnTo>
                  <a:cubicBezTo>
                    <a:pt x="6045" y="388"/>
                    <a:pt x="6036" y="385"/>
                    <a:pt x="6025" y="381"/>
                  </a:cubicBezTo>
                  <a:lnTo>
                    <a:pt x="6025" y="381"/>
                  </a:lnTo>
                  <a:cubicBezTo>
                    <a:pt x="6016" y="377"/>
                    <a:pt x="6007" y="374"/>
                    <a:pt x="5998" y="370"/>
                  </a:cubicBezTo>
                  <a:lnTo>
                    <a:pt x="5998" y="370"/>
                  </a:lnTo>
                  <a:cubicBezTo>
                    <a:pt x="5995" y="369"/>
                    <a:pt x="5991" y="368"/>
                    <a:pt x="5989" y="367"/>
                  </a:cubicBezTo>
                  <a:lnTo>
                    <a:pt x="5989" y="367"/>
                  </a:lnTo>
                  <a:cubicBezTo>
                    <a:pt x="5966" y="359"/>
                    <a:pt x="5943" y="351"/>
                    <a:pt x="5920" y="343"/>
                  </a:cubicBezTo>
                  <a:lnTo>
                    <a:pt x="5920" y="343"/>
                  </a:lnTo>
                  <a:cubicBezTo>
                    <a:pt x="5912" y="340"/>
                    <a:pt x="5904" y="338"/>
                    <a:pt x="5897" y="335"/>
                  </a:cubicBezTo>
                  <a:lnTo>
                    <a:pt x="5897" y="335"/>
                  </a:lnTo>
                  <a:cubicBezTo>
                    <a:pt x="5882" y="330"/>
                    <a:pt x="5866" y="325"/>
                    <a:pt x="5850" y="320"/>
                  </a:cubicBezTo>
                  <a:lnTo>
                    <a:pt x="5850" y="320"/>
                  </a:lnTo>
                  <a:cubicBezTo>
                    <a:pt x="5841" y="316"/>
                    <a:pt x="5832" y="314"/>
                    <a:pt x="5822" y="310"/>
                  </a:cubicBezTo>
                  <a:lnTo>
                    <a:pt x="5822" y="310"/>
                  </a:lnTo>
                  <a:cubicBezTo>
                    <a:pt x="5808" y="306"/>
                    <a:pt x="5794" y="301"/>
                    <a:pt x="5779" y="297"/>
                  </a:cubicBezTo>
                  <a:lnTo>
                    <a:pt x="5779" y="297"/>
                  </a:lnTo>
                  <a:cubicBezTo>
                    <a:pt x="5769" y="293"/>
                    <a:pt x="5759" y="291"/>
                    <a:pt x="5749" y="287"/>
                  </a:cubicBezTo>
                  <a:lnTo>
                    <a:pt x="5749" y="287"/>
                  </a:lnTo>
                  <a:cubicBezTo>
                    <a:pt x="5734" y="283"/>
                    <a:pt x="5720" y="279"/>
                    <a:pt x="5706" y="275"/>
                  </a:cubicBezTo>
                  <a:lnTo>
                    <a:pt x="5706" y="275"/>
                  </a:lnTo>
                  <a:cubicBezTo>
                    <a:pt x="5702" y="274"/>
                    <a:pt x="5697" y="272"/>
                    <a:pt x="5692" y="270"/>
                  </a:cubicBezTo>
                  <a:lnTo>
                    <a:pt x="5692" y="270"/>
                  </a:lnTo>
                  <a:cubicBezTo>
                    <a:pt x="5685" y="268"/>
                    <a:pt x="5678" y="267"/>
                    <a:pt x="5671" y="265"/>
                  </a:cubicBezTo>
                  <a:lnTo>
                    <a:pt x="5671" y="265"/>
                  </a:lnTo>
                  <a:cubicBezTo>
                    <a:pt x="5661" y="261"/>
                    <a:pt x="5652" y="259"/>
                    <a:pt x="5642" y="256"/>
                  </a:cubicBezTo>
                  <a:lnTo>
                    <a:pt x="5642" y="256"/>
                  </a:lnTo>
                  <a:cubicBezTo>
                    <a:pt x="5629" y="253"/>
                    <a:pt x="5616" y="249"/>
                    <a:pt x="5603" y="246"/>
                  </a:cubicBezTo>
                  <a:lnTo>
                    <a:pt x="5603" y="246"/>
                  </a:lnTo>
                  <a:cubicBezTo>
                    <a:pt x="5593" y="243"/>
                    <a:pt x="5584" y="240"/>
                    <a:pt x="5575" y="238"/>
                  </a:cubicBezTo>
                  <a:lnTo>
                    <a:pt x="5575" y="238"/>
                  </a:lnTo>
                  <a:cubicBezTo>
                    <a:pt x="5561" y="234"/>
                    <a:pt x="5547" y="231"/>
                    <a:pt x="5534" y="227"/>
                  </a:cubicBezTo>
                  <a:lnTo>
                    <a:pt x="5534" y="227"/>
                  </a:lnTo>
                  <a:cubicBezTo>
                    <a:pt x="5525" y="225"/>
                    <a:pt x="5515" y="222"/>
                    <a:pt x="5506" y="219"/>
                  </a:cubicBezTo>
                  <a:lnTo>
                    <a:pt x="5506" y="219"/>
                  </a:lnTo>
                  <a:cubicBezTo>
                    <a:pt x="5492" y="216"/>
                    <a:pt x="5477" y="212"/>
                    <a:pt x="5463" y="209"/>
                  </a:cubicBezTo>
                  <a:lnTo>
                    <a:pt x="5463" y="209"/>
                  </a:lnTo>
                  <a:cubicBezTo>
                    <a:pt x="5454" y="208"/>
                    <a:pt x="5445" y="205"/>
                    <a:pt x="5436" y="203"/>
                  </a:cubicBezTo>
                  <a:lnTo>
                    <a:pt x="5436" y="203"/>
                  </a:lnTo>
                  <a:cubicBezTo>
                    <a:pt x="5434" y="202"/>
                    <a:pt x="5433" y="202"/>
                    <a:pt x="5431" y="201"/>
                  </a:cubicBezTo>
                  <a:lnTo>
                    <a:pt x="5431" y="201"/>
                  </a:lnTo>
                  <a:cubicBezTo>
                    <a:pt x="5428" y="201"/>
                    <a:pt x="5425" y="200"/>
                    <a:pt x="5421" y="200"/>
                  </a:cubicBezTo>
                  <a:lnTo>
                    <a:pt x="5421" y="200"/>
                  </a:lnTo>
                  <a:cubicBezTo>
                    <a:pt x="5389" y="192"/>
                    <a:pt x="5358" y="185"/>
                    <a:pt x="5325" y="177"/>
                  </a:cubicBezTo>
                  <a:lnTo>
                    <a:pt x="5325" y="177"/>
                  </a:lnTo>
                  <a:cubicBezTo>
                    <a:pt x="5318" y="176"/>
                    <a:pt x="5313" y="174"/>
                    <a:pt x="5306" y="173"/>
                  </a:cubicBezTo>
                  <a:lnTo>
                    <a:pt x="5306" y="173"/>
                  </a:lnTo>
                  <a:cubicBezTo>
                    <a:pt x="5271" y="166"/>
                    <a:pt x="5236" y="158"/>
                    <a:pt x="5200" y="151"/>
                  </a:cubicBezTo>
                  <a:lnTo>
                    <a:pt x="5200" y="151"/>
                  </a:lnTo>
                  <a:cubicBezTo>
                    <a:pt x="5197" y="150"/>
                    <a:pt x="5194" y="150"/>
                    <a:pt x="5191" y="149"/>
                  </a:cubicBezTo>
                  <a:lnTo>
                    <a:pt x="5191" y="149"/>
                  </a:lnTo>
                  <a:cubicBezTo>
                    <a:pt x="5186" y="148"/>
                    <a:pt x="5181" y="148"/>
                    <a:pt x="5177" y="146"/>
                  </a:cubicBezTo>
                  <a:lnTo>
                    <a:pt x="5177" y="146"/>
                  </a:lnTo>
                  <a:cubicBezTo>
                    <a:pt x="5148" y="141"/>
                    <a:pt x="5119" y="135"/>
                    <a:pt x="5091" y="130"/>
                  </a:cubicBezTo>
                  <a:lnTo>
                    <a:pt x="5091" y="130"/>
                  </a:lnTo>
                  <a:cubicBezTo>
                    <a:pt x="5084" y="129"/>
                    <a:pt x="5078" y="128"/>
                    <a:pt x="5072" y="127"/>
                  </a:cubicBezTo>
                  <a:lnTo>
                    <a:pt x="5072" y="127"/>
                  </a:lnTo>
                  <a:cubicBezTo>
                    <a:pt x="5039" y="120"/>
                    <a:pt x="5005" y="115"/>
                    <a:pt x="4971" y="109"/>
                  </a:cubicBezTo>
                  <a:lnTo>
                    <a:pt x="4971" y="109"/>
                  </a:lnTo>
                  <a:cubicBezTo>
                    <a:pt x="4968" y="109"/>
                    <a:pt x="4965" y="108"/>
                    <a:pt x="4962" y="107"/>
                  </a:cubicBezTo>
                  <a:lnTo>
                    <a:pt x="4962" y="107"/>
                  </a:lnTo>
                  <a:cubicBezTo>
                    <a:pt x="4957" y="106"/>
                    <a:pt x="4951" y="106"/>
                    <a:pt x="4945" y="105"/>
                  </a:cubicBezTo>
                  <a:lnTo>
                    <a:pt x="4945" y="105"/>
                  </a:lnTo>
                  <a:cubicBezTo>
                    <a:pt x="4920" y="101"/>
                    <a:pt x="4894" y="97"/>
                    <a:pt x="4867" y="92"/>
                  </a:cubicBezTo>
                  <a:lnTo>
                    <a:pt x="4867" y="92"/>
                  </a:lnTo>
                  <a:cubicBezTo>
                    <a:pt x="4859" y="92"/>
                    <a:pt x="4850" y="90"/>
                    <a:pt x="4842" y="89"/>
                  </a:cubicBezTo>
                  <a:lnTo>
                    <a:pt x="4842" y="89"/>
                  </a:lnTo>
                  <a:cubicBezTo>
                    <a:pt x="4809" y="84"/>
                    <a:pt x="4776" y="79"/>
                    <a:pt x="4742" y="75"/>
                  </a:cubicBezTo>
                  <a:lnTo>
                    <a:pt x="4742" y="75"/>
                  </a:lnTo>
                  <a:cubicBezTo>
                    <a:pt x="4741" y="75"/>
                    <a:pt x="4739" y="74"/>
                    <a:pt x="4738" y="74"/>
                  </a:cubicBezTo>
                  <a:lnTo>
                    <a:pt x="4738" y="74"/>
                  </a:lnTo>
                  <a:cubicBezTo>
                    <a:pt x="4733" y="73"/>
                    <a:pt x="4728" y="73"/>
                    <a:pt x="4723" y="73"/>
                  </a:cubicBezTo>
                  <a:lnTo>
                    <a:pt x="4723" y="73"/>
                  </a:lnTo>
                  <a:cubicBezTo>
                    <a:pt x="4696" y="69"/>
                    <a:pt x="4668" y="66"/>
                    <a:pt x="4642" y="62"/>
                  </a:cubicBezTo>
                  <a:lnTo>
                    <a:pt x="4642" y="62"/>
                  </a:lnTo>
                  <a:cubicBezTo>
                    <a:pt x="4631" y="61"/>
                    <a:pt x="4621" y="60"/>
                    <a:pt x="4611" y="59"/>
                  </a:cubicBezTo>
                  <a:lnTo>
                    <a:pt x="4611" y="59"/>
                  </a:lnTo>
                  <a:cubicBezTo>
                    <a:pt x="4584" y="55"/>
                    <a:pt x="4556" y="53"/>
                    <a:pt x="4529" y="50"/>
                  </a:cubicBezTo>
                  <a:lnTo>
                    <a:pt x="4529" y="50"/>
                  </a:lnTo>
                  <a:cubicBezTo>
                    <a:pt x="4524" y="49"/>
                    <a:pt x="4519" y="48"/>
                    <a:pt x="4514" y="48"/>
                  </a:cubicBezTo>
                  <a:lnTo>
                    <a:pt x="4514" y="48"/>
                  </a:lnTo>
                  <a:cubicBezTo>
                    <a:pt x="4512" y="47"/>
                    <a:pt x="4511" y="47"/>
                    <a:pt x="4509" y="47"/>
                  </a:cubicBezTo>
                  <a:lnTo>
                    <a:pt x="4509" y="47"/>
                  </a:lnTo>
                  <a:cubicBezTo>
                    <a:pt x="4475" y="44"/>
                    <a:pt x="4442" y="40"/>
                    <a:pt x="4408" y="38"/>
                  </a:cubicBezTo>
                  <a:lnTo>
                    <a:pt x="4408" y="38"/>
                  </a:lnTo>
                  <a:cubicBezTo>
                    <a:pt x="4400" y="37"/>
                    <a:pt x="4392" y="36"/>
                    <a:pt x="4383" y="35"/>
                  </a:cubicBezTo>
                  <a:lnTo>
                    <a:pt x="4383" y="35"/>
                  </a:lnTo>
                  <a:cubicBezTo>
                    <a:pt x="4357" y="33"/>
                    <a:pt x="4331" y="31"/>
                    <a:pt x="4305" y="29"/>
                  </a:cubicBezTo>
                  <a:lnTo>
                    <a:pt x="4305" y="29"/>
                  </a:lnTo>
                  <a:cubicBezTo>
                    <a:pt x="4299" y="28"/>
                    <a:pt x="4293" y="28"/>
                    <a:pt x="4287" y="27"/>
                  </a:cubicBezTo>
                  <a:lnTo>
                    <a:pt x="4287" y="27"/>
                  </a:lnTo>
                  <a:cubicBezTo>
                    <a:pt x="4283" y="27"/>
                    <a:pt x="4279" y="26"/>
                    <a:pt x="4273" y="26"/>
                  </a:cubicBezTo>
                  <a:lnTo>
                    <a:pt x="4273" y="26"/>
                  </a:lnTo>
                  <a:cubicBezTo>
                    <a:pt x="4243" y="24"/>
                    <a:pt x="4212" y="22"/>
                    <a:pt x="4182" y="19"/>
                  </a:cubicBezTo>
                  <a:lnTo>
                    <a:pt x="4182" y="19"/>
                  </a:lnTo>
                  <a:cubicBezTo>
                    <a:pt x="4178" y="19"/>
                    <a:pt x="4173" y="19"/>
                    <a:pt x="4170" y="19"/>
                  </a:cubicBezTo>
                  <a:lnTo>
                    <a:pt x="4170" y="19"/>
                  </a:lnTo>
                  <a:cubicBezTo>
                    <a:pt x="4135" y="17"/>
                    <a:pt x="4100" y="15"/>
                    <a:pt x="4066" y="13"/>
                  </a:cubicBezTo>
                  <a:lnTo>
                    <a:pt x="4066" y="13"/>
                  </a:lnTo>
                  <a:cubicBezTo>
                    <a:pt x="4062" y="13"/>
                    <a:pt x="4059" y="13"/>
                    <a:pt x="4055" y="13"/>
                  </a:cubicBezTo>
                  <a:lnTo>
                    <a:pt x="4055" y="13"/>
                  </a:lnTo>
                  <a:cubicBezTo>
                    <a:pt x="4049" y="13"/>
                    <a:pt x="4043" y="11"/>
                    <a:pt x="4037" y="11"/>
                  </a:cubicBezTo>
                  <a:lnTo>
                    <a:pt x="4037" y="11"/>
                  </a:lnTo>
                  <a:cubicBezTo>
                    <a:pt x="4009" y="10"/>
                    <a:pt x="3981" y="9"/>
                    <a:pt x="3953" y="8"/>
                  </a:cubicBezTo>
                  <a:lnTo>
                    <a:pt x="3953" y="8"/>
                  </a:lnTo>
                  <a:cubicBezTo>
                    <a:pt x="3943" y="7"/>
                    <a:pt x="3934" y="7"/>
                    <a:pt x="3925" y="7"/>
                  </a:cubicBezTo>
                  <a:lnTo>
                    <a:pt x="3925" y="7"/>
                  </a:lnTo>
                  <a:cubicBezTo>
                    <a:pt x="3889" y="6"/>
                    <a:pt x="3853" y="4"/>
                    <a:pt x="3817" y="4"/>
                  </a:cubicBezTo>
                  <a:lnTo>
                    <a:pt x="3817" y="4"/>
                  </a:lnTo>
                  <a:cubicBezTo>
                    <a:pt x="3816" y="4"/>
                    <a:pt x="3815" y="4"/>
                    <a:pt x="3814" y="4"/>
                  </a:cubicBezTo>
                  <a:lnTo>
                    <a:pt x="3814" y="4"/>
                  </a:lnTo>
                  <a:cubicBezTo>
                    <a:pt x="3810" y="3"/>
                    <a:pt x="3806" y="3"/>
                    <a:pt x="3802" y="3"/>
                  </a:cubicBezTo>
                  <a:lnTo>
                    <a:pt x="3802" y="3"/>
                  </a:lnTo>
                  <a:cubicBezTo>
                    <a:pt x="3770" y="2"/>
                    <a:pt x="3736" y="2"/>
                    <a:pt x="3703" y="1"/>
                  </a:cubicBezTo>
                  <a:lnTo>
                    <a:pt x="3703" y="1"/>
                  </a:lnTo>
                  <a:cubicBezTo>
                    <a:pt x="3693" y="1"/>
                    <a:pt x="3682" y="1"/>
                    <a:pt x="3673" y="1"/>
                  </a:cubicBezTo>
                  <a:lnTo>
                    <a:pt x="3673" y="1"/>
                  </a:lnTo>
                  <a:cubicBezTo>
                    <a:pt x="3635" y="1"/>
                    <a:pt x="3598" y="0"/>
                    <a:pt x="3561" y="0"/>
                  </a:cubicBezTo>
                  <a:lnTo>
                    <a:pt x="3561" y="0"/>
                  </a:lnTo>
                  <a:lnTo>
                    <a:pt x="3560" y="0"/>
                  </a:lnTo>
                  <a:lnTo>
                    <a:pt x="3559" y="0"/>
                  </a:lnTo>
                  <a:lnTo>
                    <a:pt x="3559" y="0"/>
                  </a:lnTo>
                  <a:cubicBezTo>
                    <a:pt x="3529" y="1"/>
                    <a:pt x="3500" y="1"/>
                    <a:pt x="3470" y="1"/>
                  </a:cubicBezTo>
                  <a:lnTo>
                    <a:pt x="3470" y="1"/>
                  </a:lnTo>
                  <a:cubicBezTo>
                    <a:pt x="3440" y="2"/>
                    <a:pt x="3410" y="2"/>
                    <a:pt x="3381" y="3"/>
                  </a:cubicBezTo>
                  <a:lnTo>
                    <a:pt x="3381" y="3"/>
                  </a:lnTo>
                  <a:cubicBezTo>
                    <a:pt x="3370" y="3"/>
                    <a:pt x="3360" y="4"/>
                    <a:pt x="3350" y="4"/>
                  </a:cubicBezTo>
                  <a:lnTo>
                    <a:pt x="3350" y="4"/>
                  </a:lnTo>
                  <a:cubicBezTo>
                    <a:pt x="3330" y="4"/>
                    <a:pt x="3310" y="4"/>
                    <a:pt x="3291" y="6"/>
                  </a:cubicBezTo>
                  <a:lnTo>
                    <a:pt x="3291" y="6"/>
                  </a:lnTo>
                  <a:cubicBezTo>
                    <a:pt x="3289" y="6"/>
                    <a:pt x="3288" y="6"/>
                    <a:pt x="3287" y="6"/>
                  </a:cubicBezTo>
                  <a:lnTo>
                    <a:pt x="3287" y="6"/>
                  </a:lnTo>
                  <a:cubicBezTo>
                    <a:pt x="3285" y="6"/>
                    <a:pt x="3282" y="6"/>
                    <a:pt x="3279" y="6"/>
                  </a:cubicBezTo>
                  <a:lnTo>
                    <a:pt x="3279" y="6"/>
                  </a:lnTo>
                  <a:cubicBezTo>
                    <a:pt x="3237" y="7"/>
                    <a:pt x="3193" y="9"/>
                    <a:pt x="3151" y="11"/>
                  </a:cubicBezTo>
                  <a:lnTo>
                    <a:pt x="3151" y="11"/>
                  </a:lnTo>
                  <a:cubicBezTo>
                    <a:pt x="3144" y="11"/>
                    <a:pt x="3138" y="11"/>
                    <a:pt x="3131" y="11"/>
                  </a:cubicBezTo>
                  <a:lnTo>
                    <a:pt x="3131" y="11"/>
                  </a:lnTo>
                  <a:cubicBezTo>
                    <a:pt x="3088" y="14"/>
                    <a:pt x="3045" y="16"/>
                    <a:pt x="3002" y="18"/>
                  </a:cubicBezTo>
                  <a:lnTo>
                    <a:pt x="3002" y="18"/>
                  </a:lnTo>
                  <a:cubicBezTo>
                    <a:pt x="2999" y="19"/>
                    <a:pt x="2994" y="19"/>
                    <a:pt x="2990" y="19"/>
                  </a:cubicBezTo>
                  <a:lnTo>
                    <a:pt x="2990" y="19"/>
                  </a:lnTo>
                  <a:cubicBezTo>
                    <a:pt x="2983" y="20"/>
                    <a:pt x="2976" y="20"/>
                    <a:pt x="2970" y="21"/>
                  </a:cubicBezTo>
                  <a:lnTo>
                    <a:pt x="2970" y="21"/>
                  </a:lnTo>
                  <a:cubicBezTo>
                    <a:pt x="2954" y="22"/>
                    <a:pt x="2939" y="23"/>
                    <a:pt x="2923" y="25"/>
                  </a:cubicBezTo>
                  <a:lnTo>
                    <a:pt x="2923" y="25"/>
                  </a:lnTo>
                  <a:cubicBezTo>
                    <a:pt x="2909" y="25"/>
                    <a:pt x="2895" y="26"/>
                    <a:pt x="2882" y="27"/>
                  </a:cubicBezTo>
                  <a:lnTo>
                    <a:pt x="2882" y="27"/>
                  </a:lnTo>
                  <a:cubicBezTo>
                    <a:pt x="2866" y="28"/>
                    <a:pt x="2851" y="30"/>
                    <a:pt x="2835" y="31"/>
                  </a:cubicBezTo>
                  <a:lnTo>
                    <a:pt x="2835" y="31"/>
                  </a:lnTo>
                  <a:cubicBezTo>
                    <a:pt x="2822" y="32"/>
                    <a:pt x="2808" y="33"/>
                    <a:pt x="2795" y="34"/>
                  </a:cubicBezTo>
                  <a:lnTo>
                    <a:pt x="2795" y="34"/>
                  </a:lnTo>
                  <a:cubicBezTo>
                    <a:pt x="2779" y="36"/>
                    <a:pt x="2763" y="37"/>
                    <a:pt x="2749" y="39"/>
                  </a:cubicBezTo>
                  <a:lnTo>
                    <a:pt x="2749" y="39"/>
                  </a:lnTo>
                  <a:cubicBezTo>
                    <a:pt x="2735" y="39"/>
                    <a:pt x="2722" y="41"/>
                    <a:pt x="2709" y="42"/>
                  </a:cubicBezTo>
                  <a:lnTo>
                    <a:pt x="2709" y="42"/>
                  </a:lnTo>
                  <a:cubicBezTo>
                    <a:pt x="2693" y="44"/>
                    <a:pt x="2677" y="46"/>
                    <a:pt x="2663" y="47"/>
                  </a:cubicBezTo>
                  <a:lnTo>
                    <a:pt x="2663" y="47"/>
                  </a:lnTo>
                  <a:cubicBezTo>
                    <a:pt x="2654" y="48"/>
                    <a:pt x="2644" y="49"/>
                    <a:pt x="2636" y="50"/>
                  </a:cubicBezTo>
                  <a:lnTo>
                    <a:pt x="2636" y="50"/>
                  </a:lnTo>
                  <a:cubicBezTo>
                    <a:pt x="2631" y="50"/>
                    <a:pt x="2627" y="51"/>
                    <a:pt x="2622" y="51"/>
                  </a:cubicBezTo>
                  <a:lnTo>
                    <a:pt x="2622" y="51"/>
                  </a:lnTo>
                  <a:cubicBezTo>
                    <a:pt x="2608" y="53"/>
                    <a:pt x="2594" y="54"/>
                    <a:pt x="2580" y="56"/>
                  </a:cubicBezTo>
                  <a:lnTo>
                    <a:pt x="2580" y="56"/>
                  </a:lnTo>
                  <a:cubicBezTo>
                    <a:pt x="2566" y="58"/>
                    <a:pt x="2552" y="59"/>
                    <a:pt x="2539" y="60"/>
                  </a:cubicBezTo>
                  <a:lnTo>
                    <a:pt x="2539" y="60"/>
                  </a:lnTo>
                  <a:cubicBezTo>
                    <a:pt x="2524" y="62"/>
                    <a:pt x="2510" y="64"/>
                    <a:pt x="2496" y="66"/>
                  </a:cubicBezTo>
                  <a:lnTo>
                    <a:pt x="2496" y="66"/>
                  </a:lnTo>
                  <a:cubicBezTo>
                    <a:pt x="2482" y="67"/>
                    <a:pt x="2469" y="69"/>
                    <a:pt x="2455" y="71"/>
                  </a:cubicBezTo>
                  <a:lnTo>
                    <a:pt x="2455" y="71"/>
                  </a:lnTo>
                  <a:cubicBezTo>
                    <a:pt x="2441" y="73"/>
                    <a:pt x="2427" y="74"/>
                    <a:pt x="2413" y="76"/>
                  </a:cubicBezTo>
                  <a:lnTo>
                    <a:pt x="2413" y="76"/>
                  </a:lnTo>
                  <a:cubicBezTo>
                    <a:pt x="2400" y="78"/>
                    <a:pt x="2387" y="79"/>
                    <a:pt x="2374" y="81"/>
                  </a:cubicBezTo>
                  <a:lnTo>
                    <a:pt x="2374" y="81"/>
                  </a:lnTo>
                  <a:cubicBezTo>
                    <a:pt x="2360" y="84"/>
                    <a:pt x="2346" y="85"/>
                    <a:pt x="2332" y="87"/>
                  </a:cubicBezTo>
                  <a:lnTo>
                    <a:pt x="2332" y="87"/>
                  </a:lnTo>
                  <a:cubicBezTo>
                    <a:pt x="2319" y="89"/>
                    <a:pt x="2305" y="91"/>
                    <a:pt x="2292" y="93"/>
                  </a:cubicBezTo>
                  <a:lnTo>
                    <a:pt x="2292" y="93"/>
                  </a:lnTo>
                  <a:cubicBezTo>
                    <a:pt x="2278" y="95"/>
                    <a:pt x="2265" y="98"/>
                    <a:pt x="2251" y="99"/>
                  </a:cubicBezTo>
                  <a:lnTo>
                    <a:pt x="2251" y="99"/>
                  </a:lnTo>
                  <a:cubicBezTo>
                    <a:pt x="2238" y="101"/>
                    <a:pt x="2225" y="104"/>
                    <a:pt x="2212" y="106"/>
                  </a:cubicBezTo>
                  <a:lnTo>
                    <a:pt x="2212" y="106"/>
                  </a:lnTo>
                  <a:cubicBezTo>
                    <a:pt x="2198" y="108"/>
                    <a:pt x="2184" y="110"/>
                    <a:pt x="2170" y="113"/>
                  </a:cubicBezTo>
                  <a:lnTo>
                    <a:pt x="2170" y="113"/>
                  </a:lnTo>
                  <a:cubicBezTo>
                    <a:pt x="2158" y="114"/>
                    <a:pt x="2145" y="117"/>
                    <a:pt x="2131" y="119"/>
                  </a:cubicBezTo>
                  <a:lnTo>
                    <a:pt x="2131" y="119"/>
                  </a:lnTo>
                  <a:cubicBezTo>
                    <a:pt x="2118" y="121"/>
                    <a:pt x="2105" y="124"/>
                    <a:pt x="2091" y="126"/>
                  </a:cubicBezTo>
                  <a:lnTo>
                    <a:pt x="2091" y="126"/>
                  </a:lnTo>
                  <a:cubicBezTo>
                    <a:pt x="2078" y="128"/>
                    <a:pt x="2066" y="131"/>
                    <a:pt x="2052" y="133"/>
                  </a:cubicBezTo>
                  <a:lnTo>
                    <a:pt x="2052" y="133"/>
                  </a:lnTo>
                  <a:cubicBezTo>
                    <a:pt x="2039" y="135"/>
                    <a:pt x="2025" y="138"/>
                    <a:pt x="2012" y="141"/>
                  </a:cubicBezTo>
                  <a:lnTo>
                    <a:pt x="2012" y="141"/>
                  </a:lnTo>
                  <a:cubicBezTo>
                    <a:pt x="2002" y="142"/>
                    <a:pt x="1992" y="144"/>
                    <a:pt x="1983" y="145"/>
                  </a:cubicBezTo>
                  <a:lnTo>
                    <a:pt x="1983" y="145"/>
                  </a:lnTo>
                  <a:cubicBezTo>
                    <a:pt x="1980" y="146"/>
                    <a:pt x="1978" y="146"/>
                    <a:pt x="1976" y="148"/>
                  </a:cubicBezTo>
                  <a:lnTo>
                    <a:pt x="1976" y="148"/>
                  </a:lnTo>
                  <a:cubicBezTo>
                    <a:pt x="1946" y="152"/>
                    <a:pt x="1917" y="159"/>
                    <a:pt x="1888" y="165"/>
                  </a:cubicBezTo>
                  <a:lnTo>
                    <a:pt x="1888" y="165"/>
                  </a:lnTo>
                  <a:cubicBezTo>
                    <a:pt x="1884" y="166"/>
                    <a:pt x="1881" y="166"/>
                    <a:pt x="1877" y="167"/>
                  </a:cubicBezTo>
                  <a:lnTo>
                    <a:pt x="1877" y="167"/>
                  </a:lnTo>
                  <a:cubicBezTo>
                    <a:pt x="1851" y="173"/>
                    <a:pt x="1826" y="178"/>
                    <a:pt x="1801" y="184"/>
                  </a:cubicBezTo>
                  <a:lnTo>
                    <a:pt x="1801" y="184"/>
                  </a:lnTo>
                  <a:cubicBezTo>
                    <a:pt x="1791" y="186"/>
                    <a:pt x="1782" y="187"/>
                    <a:pt x="1773" y="190"/>
                  </a:cubicBezTo>
                  <a:lnTo>
                    <a:pt x="1773" y="190"/>
                  </a:lnTo>
                  <a:cubicBezTo>
                    <a:pt x="1753" y="194"/>
                    <a:pt x="1733" y="198"/>
                    <a:pt x="1714" y="203"/>
                  </a:cubicBezTo>
                  <a:lnTo>
                    <a:pt x="1714" y="203"/>
                  </a:lnTo>
                  <a:cubicBezTo>
                    <a:pt x="1704" y="205"/>
                    <a:pt x="1694" y="208"/>
                    <a:pt x="1685" y="210"/>
                  </a:cubicBezTo>
                  <a:lnTo>
                    <a:pt x="1685" y="210"/>
                  </a:lnTo>
                  <a:cubicBezTo>
                    <a:pt x="1664" y="215"/>
                    <a:pt x="1643" y="220"/>
                    <a:pt x="1623" y="226"/>
                  </a:cubicBezTo>
                  <a:lnTo>
                    <a:pt x="1623" y="226"/>
                  </a:lnTo>
                  <a:cubicBezTo>
                    <a:pt x="1617" y="227"/>
                    <a:pt x="1611" y="228"/>
                    <a:pt x="1606" y="230"/>
                  </a:cubicBezTo>
                  <a:lnTo>
                    <a:pt x="1606" y="230"/>
                  </a:lnTo>
                  <a:cubicBezTo>
                    <a:pt x="1604" y="230"/>
                    <a:pt x="1601" y="231"/>
                    <a:pt x="1600" y="232"/>
                  </a:cubicBezTo>
                  <a:lnTo>
                    <a:pt x="1600" y="232"/>
                  </a:lnTo>
                  <a:cubicBezTo>
                    <a:pt x="1582" y="236"/>
                    <a:pt x="1563" y="241"/>
                    <a:pt x="1545" y="246"/>
                  </a:cubicBezTo>
                  <a:lnTo>
                    <a:pt x="1545" y="246"/>
                  </a:lnTo>
                  <a:cubicBezTo>
                    <a:pt x="1538" y="247"/>
                    <a:pt x="1531" y="249"/>
                    <a:pt x="1524" y="252"/>
                  </a:cubicBezTo>
                  <a:lnTo>
                    <a:pt x="1524" y="252"/>
                  </a:lnTo>
                  <a:cubicBezTo>
                    <a:pt x="1499" y="258"/>
                    <a:pt x="1474" y="265"/>
                    <a:pt x="1449" y="272"/>
                  </a:cubicBezTo>
                  <a:lnTo>
                    <a:pt x="1449" y="272"/>
                  </a:lnTo>
                  <a:cubicBezTo>
                    <a:pt x="1444" y="274"/>
                    <a:pt x="1440" y="275"/>
                    <a:pt x="1435" y="277"/>
                  </a:cubicBezTo>
                  <a:lnTo>
                    <a:pt x="1435" y="277"/>
                  </a:lnTo>
                  <a:cubicBezTo>
                    <a:pt x="1414" y="282"/>
                    <a:pt x="1395" y="288"/>
                    <a:pt x="1376" y="293"/>
                  </a:cubicBezTo>
                  <a:lnTo>
                    <a:pt x="1376" y="293"/>
                  </a:lnTo>
                  <a:cubicBezTo>
                    <a:pt x="1367" y="296"/>
                    <a:pt x="1359" y="299"/>
                    <a:pt x="1350" y="302"/>
                  </a:cubicBezTo>
                  <a:lnTo>
                    <a:pt x="1350" y="302"/>
                  </a:lnTo>
                  <a:cubicBezTo>
                    <a:pt x="1335" y="307"/>
                    <a:pt x="1320" y="311"/>
                    <a:pt x="1304" y="316"/>
                  </a:cubicBezTo>
                  <a:lnTo>
                    <a:pt x="1304" y="316"/>
                  </a:lnTo>
                  <a:cubicBezTo>
                    <a:pt x="1294" y="320"/>
                    <a:pt x="1285" y="322"/>
                    <a:pt x="1275" y="326"/>
                  </a:cubicBezTo>
                  <a:lnTo>
                    <a:pt x="1275" y="326"/>
                  </a:lnTo>
                  <a:cubicBezTo>
                    <a:pt x="1261" y="330"/>
                    <a:pt x="1247" y="335"/>
                    <a:pt x="1233" y="340"/>
                  </a:cubicBezTo>
                  <a:lnTo>
                    <a:pt x="1233" y="340"/>
                  </a:lnTo>
                  <a:cubicBezTo>
                    <a:pt x="1223" y="342"/>
                    <a:pt x="1213" y="346"/>
                    <a:pt x="1204" y="349"/>
                  </a:cubicBezTo>
                  <a:lnTo>
                    <a:pt x="1204" y="349"/>
                  </a:lnTo>
                  <a:cubicBezTo>
                    <a:pt x="1190" y="353"/>
                    <a:pt x="1177" y="359"/>
                    <a:pt x="1164" y="363"/>
                  </a:cubicBezTo>
                  <a:lnTo>
                    <a:pt x="1164" y="363"/>
                  </a:lnTo>
                  <a:cubicBezTo>
                    <a:pt x="1153" y="367"/>
                    <a:pt x="1144" y="370"/>
                    <a:pt x="1134" y="374"/>
                  </a:cubicBezTo>
                  <a:lnTo>
                    <a:pt x="1134" y="374"/>
                  </a:lnTo>
                  <a:cubicBezTo>
                    <a:pt x="1121" y="379"/>
                    <a:pt x="1108" y="383"/>
                    <a:pt x="1095" y="388"/>
                  </a:cubicBezTo>
                  <a:lnTo>
                    <a:pt x="1095" y="388"/>
                  </a:lnTo>
                  <a:cubicBezTo>
                    <a:pt x="1085" y="392"/>
                    <a:pt x="1076" y="395"/>
                    <a:pt x="1067" y="399"/>
                  </a:cubicBezTo>
                  <a:lnTo>
                    <a:pt x="1067" y="399"/>
                  </a:lnTo>
                  <a:cubicBezTo>
                    <a:pt x="1053" y="404"/>
                    <a:pt x="1040" y="409"/>
                    <a:pt x="1028" y="414"/>
                  </a:cubicBezTo>
                  <a:lnTo>
                    <a:pt x="1028" y="414"/>
                  </a:lnTo>
                  <a:cubicBezTo>
                    <a:pt x="1022" y="416"/>
                    <a:pt x="1016" y="418"/>
                    <a:pt x="1010" y="421"/>
                  </a:cubicBezTo>
                  <a:lnTo>
                    <a:pt x="1010" y="421"/>
                  </a:lnTo>
                  <a:cubicBezTo>
                    <a:pt x="1003" y="423"/>
                    <a:pt x="997" y="426"/>
                    <a:pt x="990" y="428"/>
                  </a:cubicBezTo>
                  <a:lnTo>
                    <a:pt x="990" y="428"/>
                  </a:lnTo>
                  <a:cubicBezTo>
                    <a:pt x="969" y="437"/>
                    <a:pt x="948" y="446"/>
                    <a:pt x="927" y="455"/>
                  </a:cubicBezTo>
                  <a:lnTo>
                    <a:pt x="927" y="455"/>
                  </a:lnTo>
                  <a:cubicBezTo>
                    <a:pt x="920" y="457"/>
                    <a:pt x="914" y="461"/>
                    <a:pt x="907" y="463"/>
                  </a:cubicBezTo>
                  <a:lnTo>
                    <a:pt x="907" y="463"/>
                  </a:lnTo>
                  <a:cubicBezTo>
                    <a:pt x="893" y="469"/>
                    <a:pt x="880" y="474"/>
                    <a:pt x="866" y="481"/>
                  </a:cubicBezTo>
                  <a:lnTo>
                    <a:pt x="866" y="481"/>
                  </a:lnTo>
                  <a:cubicBezTo>
                    <a:pt x="858" y="484"/>
                    <a:pt x="851" y="488"/>
                    <a:pt x="844" y="491"/>
                  </a:cubicBezTo>
                  <a:lnTo>
                    <a:pt x="844" y="491"/>
                  </a:lnTo>
                  <a:cubicBezTo>
                    <a:pt x="831" y="497"/>
                    <a:pt x="819" y="502"/>
                    <a:pt x="808" y="508"/>
                  </a:cubicBezTo>
                  <a:lnTo>
                    <a:pt x="808" y="508"/>
                  </a:lnTo>
                  <a:cubicBezTo>
                    <a:pt x="799" y="512"/>
                    <a:pt x="791" y="515"/>
                    <a:pt x="784" y="519"/>
                  </a:cubicBezTo>
                  <a:lnTo>
                    <a:pt x="784" y="519"/>
                  </a:lnTo>
                  <a:cubicBezTo>
                    <a:pt x="772" y="524"/>
                    <a:pt x="762" y="530"/>
                    <a:pt x="750" y="536"/>
                  </a:cubicBezTo>
                  <a:lnTo>
                    <a:pt x="750" y="536"/>
                  </a:lnTo>
                  <a:cubicBezTo>
                    <a:pt x="747" y="537"/>
                    <a:pt x="743" y="539"/>
                    <a:pt x="740" y="541"/>
                  </a:cubicBezTo>
                  <a:lnTo>
                    <a:pt x="740" y="541"/>
                  </a:lnTo>
                  <a:cubicBezTo>
                    <a:pt x="735" y="543"/>
                    <a:pt x="730" y="546"/>
                    <a:pt x="724" y="548"/>
                  </a:cubicBezTo>
                  <a:lnTo>
                    <a:pt x="724" y="548"/>
                  </a:lnTo>
                  <a:cubicBezTo>
                    <a:pt x="717" y="552"/>
                    <a:pt x="709" y="556"/>
                    <a:pt x="702" y="560"/>
                  </a:cubicBezTo>
                  <a:lnTo>
                    <a:pt x="702" y="560"/>
                  </a:lnTo>
                  <a:cubicBezTo>
                    <a:pt x="692" y="565"/>
                    <a:pt x="683" y="569"/>
                    <a:pt x="674" y="575"/>
                  </a:cubicBezTo>
                  <a:lnTo>
                    <a:pt x="674" y="575"/>
                  </a:lnTo>
                  <a:cubicBezTo>
                    <a:pt x="667" y="578"/>
                    <a:pt x="660" y="582"/>
                    <a:pt x="652" y="586"/>
                  </a:cubicBezTo>
                  <a:lnTo>
                    <a:pt x="652" y="586"/>
                  </a:lnTo>
                  <a:cubicBezTo>
                    <a:pt x="643" y="591"/>
                    <a:pt x="635" y="596"/>
                    <a:pt x="626" y="601"/>
                  </a:cubicBezTo>
                  <a:lnTo>
                    <a:pt x="626" y="601"/>
                  </a:lnTo>
                  <a:cubicBezTo>
                    <a:pt x="619" y="604"/>
                    <a:pt x="612" y="608"/>
                    <a:pt x="605" y="612"/>
                  </a:cubicBezTo>
                  <a:lnTo>
                    <a:pt x="605" y="612"/>
                  </a:lnTo>
                  <a:cubicBezTo>
                    <a:pt x="597" y="617"/>
                    <a:pt x="588" y="622"/>
                    <a:pt x="579" y="628"/>
                  </a:cubicBezTo>
                  <a:lnTo>
                    <a:pt x="579" y="628"/>
                  </a:lnTo>
                  <a:cubicBezTo>
                    <a:pt x="572" y="631"/>
                    <a:pt x="566" y="635"/>
                    <a:pt x="559" y="639"/>
                  </a:cubicBezTo>
                  <a:lnTo>
                    <a:pt x="559" y="639"/>
                  </a:lnTo>
                  <a:cubicBezTo>
                    <a:pt x="558" y="640"/>
                    <a:pt x="556" y="641"/>
                    <a:pt x="555" y="642"/>
                  </a:cubicBezTo>
                  <a:lnTo>
                    <a:pt x="555" y="642"/>
                  </a:lnTo>
                  <a:cubicBezTo>
                    <a:pt x="544" y="649"/>
                    <a:pt x="533" y="655"/>
                    <a:pt x="523" y="661"/>
                  </a:cubicBezTo>
                  <a:lnTo>
                    <a:pt x="523" y="661"/>
                  </a:lnTo>
                  <a:cubicBezTo>
                    <a:pt x="522" y="663"/>
                    <a:pt x="520" y="664"/>
                    <a:pt x="518" y="664"/>
                  </a:cubicBezTo>
                  <a:lnTo>
                    <a:pt x="518" y="664"/>
                  </a:lnTo>
                  <a:cubicBezTo>
                    <a:pt x="504" y="673"/>
                    <a:pt x="491" y="682"/>
                    <a:pt x="478" y="690"/>
                  </a:cubicBezTo>
                  <a:lnTo>
                    <a:pt x="478" y="690"/>
                  </a:lnTo>
                  <a:cubicBezTo>
                    <a:pt x="474" y="693"/>
                    <a:pt x="470" y="696"/>
                    <a:pt x="467" y="697"/>
                  </a:cubicBezTo>
                  <a:lnTo>
                    <a:pt x="467" y="697"/>
                  </a:lnTo>
                  <a:cubicBezTo>
                    <a:pt x="457" y="704"/>
                    <a:pt x="449" y="710"/>
                    <a:pt x="439" y="717"/>
                  </a:cubicBezTo>
                  <a:lnTo>
                    <a:pt x="439" y="717"/>
                  </a:lnTo>
                  <a:cubicBezTo>
                    <a:pt x="435" y="719"/>
                    <a:pt x="430" y="723"/>
                    <a:pt x="426" y="726"/>
                  </a:cubicBezTo>
                  <a:lnTo>
                    <a:pt x="426" y="726"/>
                  </a:lnTo>
                  <a:cubicBezTo>
                    <a:pt x="421" y="729"/>
                    <a:pt x="417" y="731"/>
                    <a:pt x="414" y="735"/>
                  </a:cubicBezTo>
                  <a:lnTo>
                    <a:pt x="414" y="735"/>
                  </a:lnTo>
                  <a:cubicBezTo>
                    <a:pt x="409" y="738"/>
                    <a:pt x="405" y="741"/>
                    <a:pt x="401" y="745"/>
                  </a:cubicBezTo>
                  <a:lnTo>
                    <a:pt x="401" y="745"/>
                  </a:lnTo>
                  <a:cubicBezTo>
                    <a:pt x="397" y="747"/>
                    <a:pt x="394" y="749"/>
                    <a:pt x="390" y="752"/>
                  </a:cubicBezTo>
                  <a:lnTo>
                    <a:pt x="390" y="752"/>
                  </a:lnTo>
                  <a:cubicBezTo>
                    <a:pt x="379" y="760"/>
                    <a:pt x="368" y="769"/>
                    <a:pt x="357" y="777"/>
                  </a:cubicBezTo>
                  <a:lnTo>
                    <a:pt x="357" y="777"/>
                  </a:lnTo>
                  <a:cubicBezTo>
                    <a:pt x="356" y="777"/>
                    <a:pt x="356" y="777"/>
                    <a:pt x="355" y="778"/>
                  </a:cubicBezTo>
                  <a:lnTo>
                    <a:pt x="355" y="778"/>
                  </a:lnTo>
                  <a:cubicBezTo>
                    <a:pt x="344" y="787"/>
                    <a:pt x="334" y="796"/>
                    <a:pt x="323" y="805"/>
                  </a:cubicBezTo>
                  <a:lnTo>
                    <a:pt x="323" y="805"/>
                  </a:lnTo>
                  <a:cubicBezTo>
                    <a:pt x="320" y="807"/>
                    <a:pt x="317" y="809"/>
                    <a:pt x="314" y="812"/>
                  </a:cubicBezTo>
                  <a:lnTo>
                    <a:pt x="314" y="812"/>
                  </a:lnTo>
                  <a:cubicBezTo>
                    <a:pt x="309" y="816"/>
                    <a:pt x="306" y="819"/>
                    <a:pt x="301" y="823"/>
                  </a:cubicBezTo>
                  <a:lnTo>
                    <a:pt x="301" y="823"/>
                  </a:lnTo>
                  <a:cubicBezTo>
                    <a:pt x="298" y="826"/>
                    <a:pt x="294" y="830"/>
                    <a:pt x="290" y="832"/>
                  </a:cubicBezTo>
                  <a:lnTo>
                    <a:pt x="290" y="832"/>
                  </a:lnTo>
                  <a:cubicBezTo>
                    <a:pt x="287" y="835"/>
                    <a:pt x="285" y="837"/>
                    <a:pt x="282" y="840"/>
                  </a:cubicBezTo>
                  <a:lnTo>
                    <a:pt x="282" y="840"/>
                  </a:lnTo>
                  <a:cubicBezTo>
                    <a:pt x="273" y="849"/>
                    <a:pt x="263" y="858"/>
                    <a:pt x="254" y="866"/>
                  </a:cubicBezTo>
                  <a:lnTo>
                    <a:pt x="254" y="866"/>
                  </a:lnTo>
                  <a:cubicBezTo>
                    <a:pt x="253" y="867"/>
                    <a:pt x="252" y="868"/>
                    <a:pt x="251" y="869"/>
                  </a:cubicBezTo>
                  <a:lnTo>
                    <a:pt x="251" y="869"/>
                  </a:lnTo>
                  <a:cubicBezTo>
                    <a:pt x="242" y="877"/>
                    <a:pt x="234" y="886"/>
                    <a:pt x="226" y="894"/>
                  </a:cubicBezTo>
                  <a:lnTo>
                    <a:pt x="226" y="894"/>
                  </a:lnTo>
                  <a:cubicBezTo>
                    <a:pt x="224" y="897"/>
                    <a:pt x="221" y="898"/>
                    <a:pt x="219" y="901"/>
                  </a:cubicBezTo>
                  <a:lnTo>
                    <a:pt x="219" y="901"/>
                  </a:lnTo>
                  <a:cubicBezTo>
                    <a:pt x="216" y="904"/>
                    <a:pt x="213" y="907"/>
                    <a:pt x="211" y="910"/>
                  </a:cubicBezTo>
                  <a:lnTo>
                    <a:pt x="211" y="910"/>
                  </a:lnTo>
                  <a:cubicBezTo>
                    <a:pt x="207" y="914"/>
                    <a:pt x="202" y="919"/>
                    <a:pt x="197" y="924"/>
                  </a:cubicBezTo>
                  <a:lnTo>
                    <a:pt x="197" y="924"/>
                  </a:lnTo>
                  <a:cubicBezTo>
                    <a:pt x="196" y="925"/>
                    <a:pt x="194" y="927"/>
                    <a:pt x="193" y="929"/>
                  </a:cubicBezTo>
                  <a:lnTo>
                    <a:pt x="193" y="929"/>
                  </a:lnTo>
                  <a:cubicBezTo>
                    <a:pt x="185" y="938"/>
                    <a:pt x="177" y="947"/>
                    <a:pt x="169" y="956"/>
                  </a:cubicBezTo>
                  <a:lnTo>
                    <a:pt x="169" y="956"/>
                  </a:lnTo>
                  <a:cubicBezTo>
                    <a:pt x="167" y="958"/>
                    <a:pt x="166" y="960"/>
                    <a:pt x="164" y="963"/>
                  </a:cubicBezTo>
                  <a:lnTo>
                    <a:pt x="164" y="963"/>
                  </a:lnTo>
                  <a:cubicBezTo>
                    <a:pt x="158" y="971"/>
                    <a:pt x="152" y="978"/>
                    <a:pt x="146" y="985"/>
                  </a:cubicBezTo>
                  <a:lnTo>
                    <a:pt x="146" y="985"/>
                  </a:lnTo>
                  <a:cubicBezTo>
                    <a:pt x="144" y="987"/>
                    <a:pt x="142" y="990"/>
                    <a:pt x="141" y="992"/>
                  </a:cubicBezTo>
                  <a:lnTo>
                    <a:pt x="141" y="992"/>
                  </a:lnTo>
                  <a:cubicBezTo>
                    <a:pt x="140" y="993"/>
                    <a:pt x="139" y="994"/>
                    <a:pt x="138" y="996"/>
                  </a:cubicBezTo>
                  <a:lnTo>
                    <a:pt x="138" y="996"/>
                  </a:lnTo>
                  <a:cubicBezTo>
                    <a:pt x="132" y="1004"/>
                    <a:pt x="127" y="1011"/>
                    <a:pt x="120" y="1020"/>
                  </a:cubicBezTo>
                  <a:lnTo>
                    <a:pt x="120" y="1020"/>
                  </a:lnTo>
                  <a:cubicBezTo>
                    <a:pt x="120" y="1021"/>
                    <a:pt x="119" y="1023"/>
                    <a:pt x="117" y="1025"/>
                  </a:cubicBezTo>
                  <a:lnTo>
                    <a:pt x="117" y="1025"/>
                  </a:lnTo>
                  <a:cubicBezTo>
                    <a:pt x="112" y="1032"/>
                    <a:pt x="106" y="1040"/>
                    <a:pt x="101" y="1048"/>
                  </a:cubicBezTo>
                  <a:lnTo>
                    <a:pt x="101" y="1048"/>
                  </a:lnTo>
                  <a:cubicBezTo>
                    <a:pt x="100" y="1051"/>
                    <a:pt x="99" y="1052"/>
                    <a:pt x="97" y="1055"/>
                  </a:cubicBezTo>
                  <a:lnTo>
                    <a:pt x="97" y="1055"/>
                  </a:lnTo>
                  <a:cubicBezTo>
                    <a:pt x="91" y="1065"/>
                    <a:pt x="85" y="1073"/>
                    <a:pt x="81" y="1083"/>
                  </a:cubicBezTo>
                  <a:lnTo>
                    <a:pt x="81" y="1083"/>
                  </a:lnTo>
                  <a:cubicBezTo>
                    <a:pt x="81" y="1083"/>
                    <a:pt x="81" y="1083"/>
                    <a:pt x="81" y="1084"/>
                  </a:cubicBezTo>
                  <a:lnTo>
                    <a:pt x="81" y="1084"/>
                  </a:lnTo>
                  <a:cubicBezTo>
                    <a:pt x="79" y="1084"/>
                    <a:pt x="79" y="1085"/>
                    <a:pt x="78" y="1085"/>
                  </a:cubicBezTo>
                  <a:lnTo>
                    <a:pt x="78" y="1085"/>
                  </a:lnTo>
                  <a:cubicBezTo>
                    <a:pt x="74" y="1094"/>
                    <a:pt x="69" y="1103"/>
                    <a:pt x="65" y="1112"/>
                  </a:cubicBezTo>
                  <a:lnTo>
                    <a:pt x="65" y="1112"/>
                  </a:lnTo>
                  <a:cubicBezTo>
                    <a:pt x="64" y="1114"/>
                    <a:pt x="62" y="1117"/>
                    <a:pt x="61" y="1119"/>
                  </a:cubicBezTo>
                  <a:lnTo>
                    <a:pt x="61" y="1119"/>
                  </a:lnTo>
                  <a:cubicBezTo>
                    <a:pt x="57" y="1128"/>
                    <a:pt x="53" y="1136"/>
                    <a:pt x="50" y="1145"/>
                  </a:cubicBezTo>
                  <a:lnTo>
                    <a:pt x="50" y="1145"/>
                  </a:lnTo>
                  <a:cubicBezTo>
                    <a:pt x="49" y="1145"/>
                    <a:pt x="48" y="1147"/>
                    <a:pt x="47" y="1149"/>
                  </a:cubicBezTo>
                  <a:lnTo>
                    <a:pt x="47" y="1149"/>
                  </a:lnTo>
                  <a:cubicBezTo>
                    <a:pt x="44" y="1157"/>
                    <a:pt x="41" y="1165"/>
                    <a:pt x="38" y="1173"/>
                  </a:cubicBezTo>
                  <a:lnTo>
                    <a:pt x="38" y="1173"/>
                  </a:lnTo>
                  <a:cubicBezTo>
                    <a:pt x="37" y="1174"/>
                    <a:pt x="37" y="1176"/>
                    <a:pt x="36" y="1177"/>
                  </a:cubicBezTo>
                  <a:lnTo>
                    <a:pt x="36" y="1177"/>
                  </a:lnTo>
                  <a:cubicBezTo>
                    <a:pt x="35" y="1180"/>
                    <a:pt x="34" y="1182"/>
                    <a:pt x="33" y="1185"/>
                  </a:cubicBezTo>
                  <a:lnTo>
                    <a:pt x="33" y="1185"/>
                  </a:lnTo>
                  <a:cubicBezTo>
                    <a:pt x="31" y="1193"/>
                    <a:pt x="28" y="1200"/>
                    <a:pt x="25" y="1207"/>
                  </a:cubicBezTo>
                  <a:lnTo>
                    <a:pt x="25" y="1207"/>
                  </a:lnTo>
                  <a:cubicBezTo>
                    <a:pt x="25" y="1210"/>
                    <a:pt x="24" y="1212"/>
                    <a:pt x="23" y="1215"/>
                  </a:cubicBezTo>
                  <a:lnTo>
                    <a:pt x="23" y="1215"/>
                  </a:lnTo>
                  <a:cubicBezTo>
                    <a:pt x="21" y="1225"/>
                    <a:pt x="18" y="1234"/>
                    <a:pt x="15" y="1244"/>
                  </a:cubicBezTo>
                  <a:lnTo>
                    <a:pt x="15" y="1244"/>
                  </a:lnTo>
                  <a:cubicBezTo>
                    <a:pt x="15" y="1246"/>
                    <a:pt x="15" y="1247"/>
                    <a:pt x="14" y="1248"/>
                  </a:cubicBezTo>
                  <a:lnTo>
                    <a:pt x="14" y="1248"/>
                  </a:lnTo>
                  <a:cubicBezTo>
                    <a:pt x="13" y="1254"/>
                    <a:pt x="11" y="1261"/>
                    <a:pt x="10" y="1267"/>
                  </a:cubicBezTo>
                  <a:lnTo>
                    <a:pt x="10" y="1267"/>
                  </a:lnTo>
                  <a:cubicBezTo>
                    <a:pt x="10" y="1269"/>
                    <a:pt x="9" y="1271"/>
                    <a:pt x="9" y="1274"/>
                  </a:cubicBezTo>
                  <a:lnTo>
                    <a:pt x="9" y="1274"/>
                  </a:lnTo>
                  <a:cubicBezTo>
                    <a:pt x="8" y="1276"/>
                    <a:pt x="8" y="1279"/>
                    <a:pt x="7" y="1283"/>
                  </a:cubicBezTo>
                  <a:lnTo>
                    <a:pt x="7" y="1283"/>
                  </a:lnTo>
                  <a:cubicBezTo>
                    <a:pt x="7" y="1290"/>
                    <a:pt x="4" y="1297"/>
                    <a:pt x="4" y="1305"/>
                  </a:cubicBezTo>
                  <a:lnTo>
                    <a:pt x="4" y="1305"/>
                  </a:lnTo>
                  <a:cubicBezTo>
                    <a:pt x="4" y="1307"/>
                    <a:pt x="3" y="1310"/>
                    <a:pt x="3" y="1313"/>
                  </a:cubicBezTo>
                  <a:lnTo>
                    <a:pt x="3" y="1313"/>
                  </a:lnTo>
                  <a:cubicBezTo>
                    <a:pt x="2" y="1323"/>
                    <a:pt x="1" y="1333"/>
                    <a:pt x="0" y="1343"/>
                  </a:cubicBezTo>
                  <a:lnTo>
                    <a:pt x="0" y="1343"/>
                  </a:lnTo>
                  <a:cubicBezTo>
                    <a:pt x="0" y="1344"/>
                    <a:pt x="0" y="1346"/>
                    <a:pt x="0" y="1346"/>
                  </a:cubicBezTo>
                  <a:lnTo>
                    <a:pt x="0" y="1346"/>
                  </a:lnTo>
                  <a:cubicBezTo>
                    <a:pt x="0" y="1353"/>
                    <a:pt x="0" y="1360"/>
                    <a:pt x="0" y="1367"/>
                  </a:cubicBezTo>
                  <a:lnTo>
                    <a:pt x="0" y="1367"/>
                  </a:lnTo>
                  <a:cubicBezTo>
                    <a:pt x="0" y="1370"/>
                    <a:pt x="0" y="1374"/>
                    <a:pt x="0" y="1376"/>
                  </a:cubicBezTo>
                  <a:lnTo>
                    <a:pt x="8" y="2716"/>
                  </a:lnTo>
                  <a:lnTo>
                    <a:pt x="8" y="2716"/>
                  </a:lnTo>
                  <a:cubicBezTo>
                    <a:pt x="8" y="2707"/>
                    <a:pt x="8" y="2696"/>
                    <a:pt x="9" y="2687"/>
                  </a:cubicBezTo>
                  <a:lnTo>
                    <a:pt x="9" y="2687"/>
                  </a:lnTo>
                  <a:cubicBezTo>
                    <a:pt x="9" y="2685"/>
                    <a:pt x="9" y="2684"/>
                    <a:pt x="9" y="2682"/>
                  </a:cubicBezTo>
                  <a:lnTo>
                    <a:pt x="9" y="2682"/>
                  </a:lnTo>
                  <a:cubicBezTo>
                    <a:pt x="9" y="2673"/>
                    <a:pt x="10" y="2663"/>
                    <a:pt x="11" y="2653"/>
                  </a:cubicBezTo>
                  <a:lnTo>
                    <a:pt x="11" y="2653"/>
                  </a:lnTo>
                  <a:cubicBezTo>
                    <a:pt x="11" y="2650"/>
                    <a:pt x="13" y="2648"/>
                    <a:pt x="13" y="2644"/>
                  </a:cubicBezTo>
                  <a:lnTo>
                    <a:pt x="13" y="2644"/>
                  </a:lnTo>
                  <a:cubicBezTo>
                    <a:pt x="14" y="2637"/>
                    <a:pt x="14" y="2630"/>
                    <a:pt x="16" y="2622"/>
                  </a:cubicBezTo>
                  <a:lnTo>
                    <a:pt x="16" y="2622"/>
                  </a:lnTo>
                  <a:cubicBezTo>
                    <a:pt x="16" y="2620"/>
                    <a:pt x="17" y="2616"/>
                    <a:pt x="18" y="2613"/>
                  </a:cubicBezTo>
                  <a:lnTo>
                    <a:pt x="18" y="2613"/>
                  </a:lnTo>
                  <a:cubicBezTo>
                    <a:pt x="19" y="2605"/>
                    <a:pt x="21" y="2596"/>
                    <a:pt x="23" y="2588"/>
                  </a:cubicBezTo>
                  <a:lnTo>
                    <a:pt x="23" y="2588"/>
                  </a:lnTo>
                  <a:cubicBezTo>
                    <a:pt x="23" y="2587"/>
                    <a:pt x="23" y="2585"/>
                    <a:pt x="24" y="2584"/>
                  </a:cubicBezTo>
                  <a:lnTo>
                    <a:pt x="24" y="2584"/>
                  </a:lnTo>
                  <a:cubicBezTo>
                    <a:pt x="26" y="2575"/>
                    <a:pt x="29" y="2565"/>
                    <a:pt x="32" y="2554"/>
                  </a:cubicBezTo>
                  <a:lnTo>
                    <a:pt x="32" y="2554"/>
                  </a:lnTo>
                  <a:cubicBezTo>
                    <a:pt x="32" y="2552"/>
                    <a:pt x="33" y="2550"/>
                    <a:pt x="34" y="2547"/>
                  </a:cubicBezTo>
                  <a:lnTo>
                    <a:pt x="34" y="2547"/>
                  </a:lnTo>
                  <a:cubicBezTo>
                    <a:pt x="37" y="2540"/>
                    <a:pt x="39" y="2532"/>
                    <a:pt x="42" y="2525"/>
                  </a:cubicBezTo>
                  <a:lnTo>
                    <a:pt x="42" y="2525"/>
                  </a:lnTo>
                  <a:cubicBezTo>
                    <a:pt x="43" y="2522"/>
                    <a:pt x="44" y="2520"/>
                    <a:pt x="45" y="2517"/>
                  </a:cubicBezTo>
                  <a:lnTo>
                    <a:pt x="45" y="2517"/>
                  </a:lnTo>
                  <a:cubicBezTo>
                    <a:pt x="48" y="2508"/>
                    <a:pt x="52" y="2498"/>
                    <a:pt x="56" y="2488"/>
                  </a:cubicBezTo>
                  <a:lnTo>
                    <a:pt x="56" y="2488"/>
                  </a:lnTo>
                  <a:cubicBezTo>
                    <a:pt x="57" y="2487"/>
                    <a:pt x="58" y="2486"/>
                    <a:pt x="58" y="2484"/>
                  </a:cubicBezTo>
                  <a:lnTo>
                    <a:pt x="58" y="2484"/>
                  </a:lnTo>
                  <a:cubicBezTo>
                    <a:pt x="61" y="2476"/>
                    <a:pt x="66" y="2468"/>
                    <a:pt x="69" y="2460"/>
                  </a:cubicBezTo>
                  <a:lnTo>
                    <a:pt x="69" y="2460"/>
                  </a:lnTo>
                  <a:cubicBezTo>
                    <a:pt x="71" y="2457"/>
                    <a:pt x="72" y="2454"/>
                    <a:pt x="74" y="2452"/>
                  </a:cubicBezTo>
                  <a:lnTo>
                    <a:pt x="74" y="2452"/>
                  </a:lnTo>
                  <a:cubicBezTo>
                    <a:pt x="78" y="2443"/>
                    <a:pt x="82" y="2434"/>
                    <a:pt x="88" y="2425"/>
                  </a:cubicBezTo>
                  <a:lnTo>
                    <a:pt x="88" y="2425"/>
                  </a:lnTo>
                  <a:cubicBezTo>
                    <a:pt x="88" y="2425"/>
                    <a:pt x="88" y="2424"/>
                    <a:pt x="88" y="2423"/>
                  </a:cubicBezTo>
                  <a:lnTo>
                    <a:pt x="88" y="2423"/>
                  </a:lnTo>
                  <a:cubicBezTo>
                    <a:pt x="94" y="2413"/>
                    <a:pt x="99" y="2405"/>
                    <a:pt x="106" y="2395"/>
                  </a:cubicBezTo>
                  <a:lnTo>
                    <a:pt x="106" y="2395"/>
                  </a:lnTo>
                  <a:cubicBezTo>
                    <a:pt x="106" y="2393"/>
                    <a:pt x="108" y="2390"/>
                    <a:pt x="110" y="2387"/>
                  </a:cubicBezTo>
                  <a:lnTo>
                    <a:pt x="110" y="2387"/>
                  </a:lnTo>
                  <a:cubicBezTo>
                    <a:pt x="115" y="2380"/>
                    <a:pt x="120" y="2372"/>
                    <a:pt x="126" y="2364"/>
                  </a:cubicBezTo>
                  <a:lnTo>
                    <a:pt x="126" y="2364"/>
                  </a:lnTo>
                  <a:cubicBezTo>
                    <a:pt x="127" y="2362"/>
                    <a:pt x="128" y="2360"/>
                    <a:pt x="129" y="2359"/>
                  </a:cubicBezTo>
                  <a:lnTo>
                    <a:pt x="129" y="2359"/>
                  </a:lnTo>
                  <a:cubicBezTo>
                    <a:pt x="135" y="2350"/>
                    <a:pt x="142" y="2341"/>
                    <a:pt x="149" y="2332"/>
                  </a:cubicBezTo>
                  <a:lnTo>
                    <a:pt x="149" y="2332"/>
                  </a:lnTo>
                  <a:cubicBezTo>
                    <a:pt x="151" y="2329"/>
                    <a:pt x="152" y="2327"/>
                    <a:pt x="155" y="2325"/>
                  </a:cubicBezTo>
                  <a:lnTo>
                    <a:pt x="155" y="2325"/>
                  </a:lnTo>
                  <a:cubicBezTo>
                    <a:pt x="160" y="2318"/>
                    <a:pt x="166" y="2310"/>
                    <a:pt x="172" y="2303"/>
                  </a:cubicBezTo>
                  <a:lnTo>
                    <a:pt x="172" y="2303"/>
                  </a:lnTo>
                  <a:cubicBezTo>
                    <a:pt x="174" y="2300"/>
                    <a:pt x="176" y="2298"/>
                    <a:pt x="178" y="2296"/>
                  </a:cubicBezTo>
                  <a:lnTo>
                    <a:pt x="178" y="2296"/>
                  </a:lnTo>
                  <a:cubicBezTo>
                    <a:pt x="186" y="2286"/>
                    <a:pt x="194" y="2278"/>
                    <a:pt x="201" y="2269"/>
                  </a:cubicBezTo>
                  <a:lnTo>
                    <a:pt x="201" y="2269"/>
                  </a:lnTo>
                  <a:cubicBezTo>
                    <a:pt x="203" y="2267"/>
                    <a:pt x="204" y="2266"/>
                    <a:pt x="206" y="2264"/>
                  </a:cubicBezTo>
                  <a:lnTo>
                    <a:pt x="206" y="2264"/>
                  </a:lnTo>
                  <a:cubicBezTo>
                    <a:pt x="213" y="2256"/>
                    <a:pt x="220" y="2249"/>
                    <a:pt x="227" y="2241"/>
                  </a:cubicBezTo>
                  <a:lnTo>
                    <a:pt x="227" y="2241"/>
                  </a:lnTo>
                  <a:cubicBezTo>
                    <a:pt x="229" y="2239"/>
                    <a:pt x="232" y="2236"/>
                    <a:pt x="234" y="2233"/>
                  </a:cubicBezTo>
                  <a:lnTo>
                    <a:pt x="234" y="2233"/>
                  </a:lnTo>
                  <a:cubicBezTo>
                    <a:pt x="242" y="2225"/>
                    <a:pt x="251" y="2217"/>
                    <a:pt x="259" y="2209"/>
                  </a:cubicBezTo>
                  <a:lnTo>
                    <a:pt x="259" y="2209"/>
                  </a:lnTo>
                  <a:cubicBezTo>
                    <a:pt x="261" y="2208"/>
                    <a:pt x="261" y="2207"/>
                    <a:pt x="262" y="2207"/>
                  </a:cubicBezTo>
                  <a:lnTo>
                    <a:pt x="262" y="2207"/>
                  </a:lnTo>
                  <a:cubicBezTo>
                    <a:pt x="271" y="2198"/>
                    <a:pt x="280" y="2188"/>
                    <a:pt x="291" y="2179"/>
                  </a:cubicBezTo>
                  <a:lnTo>
                    <a:pt x="291" y="2179"/>
                  </a:lnTo>
                  <a:cubicBezTo>
                    <a:pt x="294" y="2177"/>
                    <a:pt x="296" y="2175"/>
                    <a:pt x="299" y="2172"/>
                  </a:cubicBezTo>
                  <a:lnTo>
                    <a:pt x="299" y="2172"/>
                  </a:lnTo>
                  <a:cubicBezTo>
                    <a:pt x="307" y="2165"/>
                    <a:pt x="314" y="2158"/>
                    <a:pt x="322" y="2152"/>
                  </a:cubicBezTo>
                  <a:lnTo>
                    <a:pt x="322" y="2152"/>
                  </a:lnTo>
                  <a:cubicBezTo>
                    <a:pt x="325" y="2150"/>
                    <a:pt x="328" y="2147"/>
                    <a:pt x="332" y="2144"/>
                  </a:cubicBezTo>
                  <a:lnTo>
                    <a:pt x="332" y="2144"/>
                  </a:lnTo>
                  <a:cubicBezTo>
                    <a:pt x="342" y="2136"/>
                    <a:pt x="353" y="2126"/>
                    <a:pt x="364" y="2118"/>
                  </a:cubicBezTo>
                  <a:lnTo>
                    <a:pt x="364" y="2118"/>
                  </a:lnTo>
                  <a:cubicBezTo>
                    <a:pt x="364" y="2118"/>
                    <a:pt x="365" y="2118"/>
                    <a:pt x="365" y="2117"/>
                  </a:cubicBezTo>
                  <a:lnTo>
                    <a:pt x="365" y="2117"/>
                  </a:lnTo>
                  <a:cubicBezTo>
                    <a:pt x="376" y="2109"/>
                    <a:pt x="387" y="2100"/>
                    <a:pt x="398" y="2091"/>
                  </a:cubicBezTo>
                  <a:lnTo>
                    <a:pt x="398" y="2091"/>
                  </a:lnTo>
                  <a:cubicBezTo>
                    <a:pt x="402" y="2089"/>
                    <a:pt x="405" y="2087"/>
                    <a:pt x="409" y="2084"/>
                  </a:cubicBezTo>
                  <a:lnTo>
                    <a:pt x="409" y="2084"/>
                  </a:lnTo>
                  <a:cubicBezTo>
                    <a:pt x="417" y="2077"/>
                    <a:pt x="426" y="2072"/>
                    <a:pt x="435" y="2066"/>
                  </a:cubicBezTo>
                  <a:lnTo>
                    <a:pt x="435" y="2066"/>
                  </a:lnTo>
                  <a:cubicBezTo>
                    <a:pt x="439" y="2063"/>
                    <a:pt x="443" y="2059"/>
                    <a:pt x="448" y="2056"/>
                  </a:cubicBezTo>
                  <a:lnTo>
                    <a:pt x="448" y="2056"/>
                  </a:lnTo>
                  <a:cubicBezTo>
                    <a:pt x="456" y="2050"/>
                    <a:pt x="466" y="2044"/>
                    <a:pt x="474" y="2038"/>
                  </a:cubicBezTo>
                  <a:lnTo>
                    <a:pt x="474" y="2038"/>
                  </a:lnTo>
                  <a:cubicBezTo>
                    <a:pt x="479" y="2035"/>
                    <a:pt x="482" y="2032"/>
                    <a:pt x="487" y="2030"/>
                  </a:cubicBezTo>
                  <a:lnTo>
                    <a:pt x="487" y="2030"/>
                  </a:lnTo>
                  <a:cubicBezTo>
                    <a:pt x="500" y="2021"/>
                    <a:pt x="513" y="2013"/>
                    <a:pt x="527" y="2003"/>
                  </a:cubicBezTo>
                  <a:lnTo>
                    <a:pt x="527" y="2003"/>
                  </a:lnTo>
                  <a:cubicBezTo>
                    <a:pt x="529" y="2003"/>
                    <a:pt x="530" y="2002"/>
                    <a:pt x="531" y="2001"/>
                  </a:cubicBezTo>
                  <a:lnTo>
                    <a:pt x="531" y="2001"/>
                  </a:lnTo>
                  <a:cubicBezTo>
                    <a:pt x="544" y="1993"/>
                    <a:pt x="555" y="1986"/>
                    <a:pt x="568" y="1978"/>
                  </a:cubicBezTo>
                  <a:lnTo>
                    <a:pt x="568" y="1978"/>
                  </a:lnTo>
                  <a:cubicBezTo>
                    <a:pt x="575" y="1975"/>
                    <a:pt x="581" y="1971"/>
                    <a:pt x="588" y="1967"/>
                  </a:cubicBezTo>
                  <a:lnTo>
                    <a:pt x="588" y="1967"/>
                  </a:lnTo>
                  <a:cubicBezTo>
                    <a:pt x="597" y="1962"/>
                    <a:pt x="604" y="1957"/>
                    <a:pt x="614" y="1952"/>
                  </a:cubicBezTo>
                  <a:lnTo>
                    <a:pt x="614" y="1952"/>
                  </a:lnTo>
                  <a:cubicBezTo>
                    <a:pt x="620" y="1948"/>
                    <a:pt x="628" y="1945"/>
                    <a:pt x="635" y="1940"/>
                  </a:cubicBezTo>
                  <a:lnTo>
                    <a:pt x="635" y="1940"/>
                  </a:lnTo>
                  <a:cubicBezTo>
                    <a:pt x="643" y="1936"/>
                    <a:pt x="652" y="1931"/>
                    <a:pt x="661" y="1925"/>
                  </a:cubicBezTo>
                  <a:lnTo>
                    <a:pt x="661" y="1925"/>
                  </a:lnTo>
                  <a:cubicBezTo>
                    <a:pt x="668" y="1922"/>
                    <a:pt x="676" y="1918"/>
                    <a:pt x="682" y="1914"/>
                  </a:cubicBezTo>
                  <a:lnTo>
                    <a:pt x="682" y="1914"/>
                  </a:lnTo>
                  <a:cubicBezTo>
                    <a:pt x="691" y="1910"/>
                    <a:pt x="701" y="1904"/>
                    <a:pt x="710" y="1900"/>
                  </a:cubicBezTo>
                  <a:lnTo>
                    <a:pt x="710" y="1900"/>
                  </a:lnTo>
                  <a:cubicBezTo>
                    <a:pt x="717" y="1896"/>
                    <a:pt x="725" y="1892"/>
                    <a:pt x="733" y="1888"/>
                  </a:cubicBezTo>
                  <a:lnTo>
                    <a:pt x="733" y="1888"/>
                  </a:lnTo>
                  <a:cubicBezTo>
                    <a:pt x="742" y="1883"/>
                    <a:pt x="750" y="1879"/>
                    <a:pt x="759" y="1875"/>
                  </a:cubicBezTo>
                  <a:lnTo>
                    <a:pt x="759" y="1875"/>
                  </a:lnTo>
                  <a:cubicBezTo>
                    <a:pt x="770" y="1870"/>
                    <a:pt x="781" y="1864"/>
                    <a:pt x="792" y="1859"/>
                  </a:cubicBezTo>
                  <a:lnTo>
                    <a:pt x="792" y="1859"/>
                  </a:lnTo>
                  <a:cubicBezTo>
                    <a:pt x="800" y="1855"/>
                    <a:pt x="808" y="1851"/>
                    <a:pt x="816" y="1848"/>
                  </a:cubicBezTo>
                  <a:lnTo>
                    <a:pt x="816" y="1848"/>
                  </a:lnTo>
                  <a:cubicBezTo>
                    <a:pt x="828" y="1842"/>
                    <a:pt x="840" y="1837"/>
                    <a:pt x="851" y="1831"/>
                  </a:cubicBezTo>
                  <a:lnTo>
                    <a:pt x="851" y="1831"/>
                  </a:lnTo>
                  <a:cubicBezTo>
                    <a:pt x="859" y="1828"/>
                    <a:pt x="867" y="1824"/>
                    <a:pt x="875" y="1821"/>
                  </a:cubicBezTo>
                  <a:lnTo>
                    <a:pt x="875" y="1821"/>
                  </a:lnTo>
                  <a:cubicBezTo>
                    <a:pt x="888" y="1815"/>
                    <a:pt x="902" y="1809"/>
                    <a:pt x="916" y="1803"/>
                  </a:cubicBezTo>
                  <a:lnTo>
                    <a:pt x="916" y="1803"/>
                  </a:lnTo>
                  <a:cubicBezTo>
                    <a:pt x="922" y="1800"/>
                    <a:pt x="929" y="1797"/>
                    <a:pt x="936" y="1795"/>
                  </a:cubicBezTo>
                  <a:lnTo>
                    <a:pt x="936" y="1795"/>
                  </a:lnTo>
                  <a:cubicBezTo>
                    <a:pt x="956" y="1786"/>
                    <a:pt x="977" y="1777"/>
                    <a:pt x="999" y="1769"/>
                  </a:cubicBezTo>
                  <a:lnTo>
                    <a:pt x="999" y="1769"/>
                  </a:lnTo>
                  <a:cubicBezTo>
                    <a:pt x="1011" y="1763"/>
                    <a:pt x="1024" y="1758"/>
                    <a:pt x="1036" y="1754"/>
                  </a:cubicBezTo>
                  <a:lnTo>
                    <a:pt x="1036" y="1754"/>
                  </a:lnTo>
                  <a:cubicBezTo>
                    <a:pt x="1049" y="1749"/>
                    <a:pt x="1062" y="1744"/>
                    <a:pt x="1075" y="1738"/>
                  </a:cubicBezTo>
                  <a:lnTo>
                    <a:pt x="1075" y="1738"/>
                  </a:lnTo>
                  <a:cubicBezTo>
                    <a:pt x="1085" y="1735"/>
                    <a:pt x="1094" y="1731"/>
                    <a:pt x="1104" y="1728"/>
                  </a:cubicBezTo>
                  <a:lnTo>
                    <a:pt x="1104" y="1728"/>
                  </a:lnTo>
                  <a:cubicBezTo>
                    <a:pt x="1117" y="1723"/>
                    <a:pt x="1130" y="1718"/>
                    <a:pt x="1143" y="1714"/>
                  </a:cubicBezTo>
                  <a:lnTo>
                    <a:pt x="1143" y="1714"/>
                  </a:lnTo>
                  <a:cubicBezTo>
                    <a:pt x="1152" y="1710"/>
                    <a:pt x="1162" y="1707"/>
                    <a:pt x="1172" y="1703"/>
                  </a:cubicBezTo>
                  <a:lnTo>
                    <a:pt x="1172" y="1703"/>
                  </a:lnTo>
                  <a:cubicBezTo>
                    <a:pt x="1186" y="1698"/>
                    <a:pt x="1199" y="1694"/>
                    <a:pt x="1212" y="1689"/>
                  </a:cubicBezTo>
                  <a:lnTo>
                    <a:pt x="1212" y="1689"/>
                  </a:lnTo>
                  <a:cubicBezTo>
                    <a:pt x="1222" y="1686"/>
                    <a:pt x="1232" y="1682"/>
                    <a:pt x="1241" y="1679"/>
                  </a:cubicBezTo>
                  <a:lnTo>
                    <a:pt x="1241" y="1679"/>
                  </a:lnTo>
                  <a:cubicBezTo>
                    <a:pt x="1255" y="1675"/>
                    <a:pt x="1270" y="1670"/>
                    <a:pt x="1284" y="1665"/>
                  </a:cubicBezTo>
                  <a:lnTo>
                    <a:pt x="1284" y="1665"/>
                  </a:lnTo>
                  <a:cubicBezTo>
                    <a:pt x="1293" y="1663"/>
                    <a:pt x="1303" y="1659"/>
                    <a:pt x="1313" y="1656"/>
                  </a:cubicBezTo>
                  <a:lnTo>
                    <a:pt x="1313" y="1656"/>
                  </a:lnTo>
                  <a:cubicBezTo>
                    <a:pt x="1328" y="1651"/>
                    <a:pt x="1343" y="1647"/>
                    <a:pt x="1358" y="1642"/>
                  </a:cubicBezTo>
                  <a:lnTo>
                    <a:pt x="1358" y="1642"/>
                  </a:lnTo>
                  <a:cubicBezTo>
                    <a:pt x="1367" y="1639"/>
                    <a:pt x="1375" y="1636"/>
                    <a:pt x="1385" y="1634"/>
                  </a:cubicBezTo>
                  <a:lnTo>
                    <a:pt x="1385" y="1634"/>
                  </a:lnTo>
                  <a:cubicBezTo>
                    <a:pt x="1404" y="1628"/>
                    <a:pt x="1423" y="1622"/>
                    <a:pt x="1442" y="1617"/>
                  </a:cubicBezTo>
                  <a:lnTo>
                    <a:pt x="1442" y="1617"/>
                  </a:lnTo>
                  <a:cubicBezTo>
                    <a:pt x="1448" y="1615"/>
                    <a:pt x="1453" y="1614"/>
                    <a:pt x="1458" y="1612"/>
                  </a:cubicBezTo>
                  <a:lnTo>
                    <a:pt x="1458" y="1612"/>
                  </a:lnTo>
                  <a:cubicBezTo>
                    <a:pt x="1482" y="1605"/>
                    <a:pt x="1507" y="1598"/>
                    <a:pt x="1532" y="1591"/>
                  </a:cubicBezTo>
                  <a:lnTo>
                    <a:pt x="1532" y="1591"/>
                  </a:lnTo>
                  <a:cubicBezTo>
                    <a:pt x="1539" y="1589"/>
                    <a:pt x="1547" y="1588"/>
                    <a:pt x="1554" y="1586"/>
                  </a:cubicBezTo>
                  <a:lnTo>
                    <a:pt x="1554" y="1586"/>
                  </a:lnTo>
                  <a:cubicBezTo>
                    <a:pt x="1572" y="1581"/>
                    <a:pt x="1590" y="1576"/>
                    <a:pt x="1608" y="1571"/>
                  </a:cubicBezTo>
                  <a:lnTo>
                    <a:pt x="1608" y="1571"/>
                  </a:lnTo>
                  <a:cubicBezTo>
                    <a:pt x="1615" y="1569"/>
                    <a:pt x="1623" y="1568"/>
                    <a:pt x="1631" y="1565"/>
                  </a:cubicBezTo>
                  <a:lnTo>
                    <a:pt x="1631" y="1565"/>
                  </a:lnTo>
                  <a:cubicBezTo>
                    <a:pt x="1652" y="1561"/>
                    <a:pt x="1672" y="1555"/>
                    <a:pt x="1693" y="1550"/>
                  </a:cubicBezTo>
                  <a:lnTo>
                    <a:pt x="1693" y="1550"/>
                  </a:lnTo>
                  <a:cubicBezTo>
                    <a:pt x="1703" y="1547"/>
                    <a:pt x="1712" y="1546"/>
                    <a:pt x="1722" y="1543"/>
                  </a:cubicBezTo>
                  <a:lnTo>
                    <a:pt x="1722" y="1543"/>
                  </a:lnTo>
                  <a:cubicBezTo>
                    <a:pt x="1742" y="1539"/>
                    <a:pt x="1762" y="1534"/>
                    <a:pt x="1782" y="1529"/>
                  </a:cubicBezTo>
                  <a:lnTo>
                    <a:pt x="1782" y="1529"/>
                  </a:lnTo>
                  <a:cubicBezTo>
                    <a:pt x="1791" y="1528"/>
                    <a:pt x="1800" y="1525"/>
                    <a:pt x="1809" y="1523"/>
                  </a:cubicBezTo>
                  <a:lnTo>
                    <a:pt x="1809" y="1523"/>
                  </a:lnTo>
                  <a:cubicBezTo>
                    <a:pt x="1834" y="1518"/>
                    <a:pt x="1860" y="1512"/>
                    <a:pt x="1885" y="1507"/>
                  </a:cubicBezTo>
                  <a:lnTo>
                    <a:pt x="1885" y="1507"/>
                  </a:lnTo>
                  <a:cubicBezTo>
                    <a:pt x="1889" y="1506"/>
                    <a:pt x="1892" y="1505"/>
                    <a:pt x="1896" y="1505"/>
                  </a:cubicBezTo>
                  <a:lnTo>
                    <a:pt x="1896" y="1505"/>
                  </a:lnTo>
                  <a:cubicBezTo>
                    <a:pt x="1925" y="1499"/>
                    <a:pt x="1954" y="1493"/>
                    <a:pt x="1984" y="1487"/>
                  </a:cubicBezTo>
                  <a:lnTo>
                    <a:pt x="1984" y="1487"/>
                  </a:lnTo>
                  <a:cubicBezTo>
                    <a:pt x="1996" y="1485"/>
                    <a:pt x="2008" y="1483"/>
                    <a:pt x="2021" y="1480"/>
                  </a:cubicBezTo>
                  <a:lnTo>
                    <a:pt x="2021" y="1480"/>
                  </a:lnTo>
                  <a:cubicBezTo>
                    <a:pt x="2034" y="1477"/>
                    <a:pt x="2047" y="1476"/>
                    <a:pt x="2061" y="1473"/>
                  </a:cubicBezTo>
                  <a:lnTo>
                    <a:pt x="2061" y="1473"/>
                  </a:lnTo>
                  <a:cubicBezTo>
                    <a:pt x="2073" y="1470"/>
                    <a:pt x="2086" y="1469"/>
                    <a:pt x="2099" y="1466"/>
                  </a:cubicBezTo>
                  <a:lnTo>
                    <a:pt x="2099" y="1466"/>
                  </a:lnTo>
                  <a:cubicBezTo>
                    <a:pt x="2113" y="1463"/>
                    <a:pt x="2127" y="1461"/>
                    <a:pt x="2140" y="1459"/>
                  </a:cubicBezTo>
                  <a:lnTo>
                    <a:pt x="2140" y="1459"/>
                  </a:lnTo>
                  <a:cubicBezTo>
                    <a:pt x="2152" y="1456"/>
                    <a:pt x="2166" y="1455"/>
                    <a:pt x="2179" y="1452"/>
                  </a:cubicBezTo>
                  <a:lnTo>
                    <a:pt x="2179" y="1452"/>
                  </a:lnTo>
                  <a:cubicBezTo>
                    <a:pt x="2193" y="1450"/>
                    <a:pt x="2205" y="1448"/>
                    <a:pt x="2219" y="1446"/>
                  </a:cubicBezTo>
                  <a:lnTo>
                    <a:pt x="2219" y="1446"/>
                  </a:lnTo>
                  <a:cubicBezTo>
                    <a:pt x="2233" y="1443"/>
                    <a:pt x="2246" y="1441"/>
                    <a:pt x="2258" y="1440"/>
                  </a:cubicBezTo>
                  <a:lnTo>
                    <a:pt x="2258" y="1440"/>
                  </a:lnTo>
                  <a:cubicBezTo>
                    <a:pt x="2272" y="1437"/>
                    <a:pt x="2286" y="1435"/>
                    <a:pt x="2300" y="1433"/>
                  </a:cubicBezTo>
                  <a:lnTo>
                    <a:pt x="2300" y="1433"/>
                  </a:lnTo>
                  <a:cubicBezTo>
                    <a:pt x="2314" y="1431"/>
                    <a:pt x="2327" y="1429"/>
                    <a:pt x="2339" y="1427"/>
                  </a:cubicBezTo>
                  <a:lnTo>
                    <a:pt x="2339" y="1427"/>
                  </a:lnTo>
                  <a:cubicBezTo>
                    <a:pt x="2353" y="1425"/>
                    <a:pt x="2367" y="1423"/>
                    <a:pt x="2382" y="1421"/>
                  </a:cubicBezTo>
                  <a:lnTo>
                    <a:pt x="2382" y="1421"/>
                  </a:lnTo>
                  <a:cubicBezTo>
                    <a:pt x="2395" y="1420"/>
                    <a:pt x="2409" y="1418"/>
                    <a:pt x="2422" y="1416"/>
                  </a:cubicBezTo>
                  <a:lnTo>
                    <a:pt x="2422" y="1416"/>
                  </a:lnTo>
                  <a:cubicBezTo>
                    <a:pt x="2436" y="1414"/>
                    <a:pt x="2450" y="1412"/>
                    <a:pt x="2464" y="1410"/>
                  </a:cubicBezTo>
                  <a:lnTo>
                    <a:pt x="2464" y="1410"/>
                  </a:lnTo>
                  <a:cubicBezTo>
                    <a:pt x="2477" y="1409"/>
                    <a:pt x="2491" y="1406"/>
                    <a:pt x="2505" y="1406"/>
                  </a:cubicBezTo>
                  <a:lnTo>
                    <a:pt x="2505" y="1406"/>
                  </a:lnTo>
                  <a:cubicBezTo>
                    <a:pt x="2519" y="1404"/>
                    <a:pt x="2533" y="1402"/>
                    <a:pt x="2547" y="1401"/>
                  </a:cubicBezTo>
                  <a:lnTo>
                    <a:pt x="2547" y="1401"/>
                  </a:lnTo>
                  <a:cubicBezTo>
                    <a:pt x="2561" y="1399"/>
                    <a:pt x="2575" y="1397"/>
                    <a:pt x="2588" y="1395"/>
                  </a:cubicBezTo>
                  <a:lnTo>
                    <a:pt x="2588" y="1395"/>
                  </a:lnTo>
                  <a:cubicBezTo>
                    <a:pt x="2603" y="1394"/>
                    <a:pt x="2616" y="1393"/>
                    <a:pt x="2631" y="1391"/>
                  </a:cubicBezTo>
                  <a:lnTo>
                    <a:pt x="2631" y="1391"/>
                  </a:lnTo>
                  <a:cubicBezTo>
                    <a:pt x="2644" y="1389"/>
                    <a:pt x="2657" y="1388"/>
                    <a:pt x="2670" y="1387"/>
                  </a:cubicBezTo>
                  <a:lnTo>
                    <a:pt x="2670" y="1387"/>
                  </a:lnTo>
                  <a:cubicBezTo>
                    <a:pt x="2686" y="1385"/>
                    <a:pt x="2702" y="1384"/>
                    <a:pt x="2717" y="1382"/>
                  </a:cubicBezTo>
                  <a:lnTo>
                    <a:pt x="2717" y="1382"/>
                  </a:lnTo>
                  <a:cubicBezTo>
                    <a:pt x="2731" y="1381"/>
                    <a:pt x="2743" y="1380"/>
                    <a:pt x="2756" y="1379"/>
                  </a:cubicBezTo>
                  <a:lnTo>
                    <a:pt x="2756" y="1379"/>
                  </a:lnTo>
                  <a:cubicBezTo>
                    <a:pt x="2772" y="1377"/>
                    <a:pt x="2788" y="1375"/>
                    <a:pt x="2802" y="1374"/>
                  </a:cubicBezTo>
                  <a:lnTo>
                    <a:pt x="2802" y="1374"/>
                  </a:lnTo>
                  <a:cubicBezTo>
                    <a:pt x="2816" y="1373"/>
                    <a:pt x="2830" y="1372"/>
                    <a:pt x="2844" y="1371"/>
                  </a:cubicBezTo>
                  <a:lnTo>
                    <a:pt x="2844" y="1371"/>
                  </a:lnTo>
                  <a:cubicBezTo>
                    <a:pt x="2859" y="1369"/>
                    <a:pt x="2875" y="1368"/>
                    <a:pt x="2890" y="1367"/>
                  </a:cubicBezTo>
                  <a:lnTo>
                    <a:pt x="2890" y="1367"/>
                  </a:lnTo>
                  <a:cubicBezTo>
                    <a:pt x="2904" y="1366"/>
                    <a:pt x="2918" y="1365"/>
                    <a:pt x="2931" y="1364"/>
                  </a:cubicBezTo>
                  <a:lnTo>
                    <a:pt x="2931" y="1364"/>
                  </a:lnTo>
                  <a:cubicBezTo>
                    <a:pt x="2946" y="1363"/>
                    <a:pt x="2962" y="1362"/>
                    <a:pt x="2978" y="1360"/>
                  </a:cubicBezTo>
                  <a:lnTo>
                    <a:pt x="2978" y="1360"/>
                  </a:lnTo>
                  <a:cubicBezTo>
                    <a:pt x="2989" y="1360"/>
                    <a:pt x="2999" y="1360"/>
                    <a:pt x="3011" y="1359"/>
                  </a:cubicBezTo>
                  <a:lnTo>
                    <a:pt x="3011" y="1359"/>
                  </a:lnTo>
                  <a:cubicBezTo>
                    <a:pt x="3053" y="1356"/>
                    <a:pt x="3097" y="1353"/>
                    <a:pt x="3139" y="1352"/>
                  </a:cubicBezTo>
                  <a:lnTo>
                    <a:pt x="3139" y="1352"/>
                  </a:lnTo>
                  <a:cubicBezTo>
                    <a:pt x="3146" y="1351"/>
                    <a:pt x="3152" y="1351"/>
                    <a:pt x="3159" y="1351"/>
                  </a:cubicBezTo>
                  <a:lnTo>
                    <a:pt x="3159" y="1351"/>
                  </a:lnTo>
                  <a:cubicBezTo>
                    <a:pt x="3202" y="1348"/>
                    <a:pt x="3245" y="1346"/>
                    <a:pt x="3288" y="1346"/>
                  </a:cubicBezTo>
                  <a:lnTo>
                    <a:pt x="3288" y="1346"/>
                  </a:lnTo>
                  <a:cubicBezTo>
                    <a:pt x="3292" y="1346"/>
                    <a:pt x="3295" y="1345"/>
                    <a:pt x="3299" y="1345"/>
                  </a:cubicBezTo>
                  <a:lnTo>
                    <a:pt x="3299" y="1345"/>
                  </a:lnTo>
                  <a:cubicBezTo>
                    <a:pt x="3319" y="1345"/>
                    <a:pt x="3339" y="1344"/>
                    <a:pt x="3359" y="1343"/>
                  </a:cubicBezTo>
                  <a:lnTo>
                    <a:pt x="3359" y="1343"/>
                  </a:lnTo>
                  <a:cubicBezTo>
                    <a:pt x="3369" y="1343"/>
                    <a:pt x="3379" y="1343"/>
                    <a:pt x="3388" y="1343"/>
                  </a:cubicBezTo>
                  <a:lnTo>
                    <a:pt x="3388" y="1343"/>
                  </a:lnTo>
                  <a:cubicBezTo>
                    <a:pt x="3419" y="1342"/>
                    <a:pt x="3448" y="1342"/>
                    <a:pt x="3479" y="1342"/>
                  </a:cubicBezTo>
                  <a:lnTo>
                    <a:pt x="3479" y="1342"/>
                  </a:lnTo>
                  <a:cubicBezTo>
                    <a:pt x="3508" y="1341"/>
                    <a:pt x="3538" y="1341"/>
                    <a:pt x="3568" y="1341"/>
                  </a:cubicBezTo>
                  <a:lnTo>
                    <a:pt x="3569" y="1341"/>
                  </a:lnTo>
                  <a:lnTo>
                    <a:pt x="3569" y="1341"/>
                  </a:lnTo>
                  <a:cubicBezTo>
                    <a:pt x="3607" y="1341"/>
                    <a:pt x="3644" y="1341"/>
                    <a:pt x="3681" y="1342"/>
                  </a:cubicBezTo>
                  <a:lnTo>
                    <a:pt x="3681" y="1342"/>
                  </a:lnTo>
                  <a:cubicBezTo>
                    <a:pt x="3691" y="1342"/>
                    <a:pt x="3702" y="1342"/>
                    <a:pt x="3711" y="1342"/>
                  </a:cubicBezTo>
                  <a:lnTo>
                    <a:pt x="3711" y="1342"/>
                  </a:lnTo>
                  <a:cubicBezTo>
                    <a:pt x="3744" y="1342"/>
                    <a:pt x="3777" y="1342"/>
                    <a:pt x="3810" y="1343"/>
                  </a:cubicBezTo>
                  <a:lnTo>
                    <a:pt x="3810" y="1343"/>
                  </a:lnTo>
                  <a:cubicBezTo>
                    <a:pt x="3816" y="1343"/>
                    <a:pt x="3821" y="1343"/>
                    <a:pt x="3825" y="1343"/>
                  </a:cubicBezTo>
                  <a:lnTo>
                    <a:pt x="3825" y="1343"/>
                  </a:lnTo>
                  <a:cubicBezTo>
                    <a:pt x="3862" y="1344"/>
                    <a:pt x="3897" y="1346"/>
                    <a:pt x="3933" y="1346"/>
                  </a:cubicBezTo>
                  <a:lnTo>
                    <a:pt x="3933" y="1346"/>
                  </a:lnTo>
                  <a:cubicBezTo>
                    <a:pt x="3943" y="1346"/>
                    <a:pt x="3952" y="1347"/>
                    <a:pt x="3962" y="1347"/>
                  </a:cubicBezTo>
                  <a:lnTo>
                    <a:pt x="3962" y="1347"/>
                  </a:lnTo>
                  <a:cubicBezTo>
                    <a:pt x="3989" y="1349"/>
                    <a:pt x="4017" y="1350"/>
                    <a:pt x="4045" y="1352"/>
                  </a:cubicBezTo>
                  <a:lnTo>
                    <a:pt x="4045" y="1352"/>
                  </a:lnTo>
                  <a:cubicBezTo>
                    <a:pt x="4055" y="1352"/>
                    <a:pt x="4064" y="1353"/>
                    <a:pt x="4074" y="1353"/>
                  </a:cubicBezTo>
                  <a:lnTo>
                    <a:pt x="4074" y="1353"/>
                  </a:lnTo>
                  <a:cubicBezTo>
                    <a:pt x="4109" y="1354"/>
                    <a:pt x="4144" y="1357"/>
                    <a:pt x="4178" y="1359"/>
                  </a:cubicBezTo>
                  <a:lnTo>
                    <a:pt x="4178" y="1359"/>
                  </a:lnTo>
                  <a:cubicBezTo>
                    <a:pt x="4182" y="1359"/>
                    <a:pt x="4186" y="1360"/>
                    <a:pt x="4191" y="1360"/>
                  </a:cubicBezTo>
                  <a:lnTo>
                    <a:pt x="4191" y="1360"/>
                  </a:lnTo>
                  <a:cubicBezTo>
                    <a:pt x="4221" y="1361"/>
                    <a:pt x="4252" y="1364"/>
                    <a:pt x="4282" y="1366"/>
                  </a:cubicBezTo>
                  <a:lnTo>
                    <a:pt x="4282" y="1366"/>
                  </a:lnTo>
                  <a:cubicBezTo>
                    <a:pt x="4293" y="1367"/>
                    <a:pt x="4303" y="1367"/>
                    <a:pt x="4313" y="1368"/>
                  </a:cubicBezTo>
                  <a:lnTo>
                    <a:pt x="4313" y="1368"/>
                  </a:lnTo>
                  <a:cubicBezTo>
                    <a:pt x="4339" y="1371"/>
                    <a:pt x="4366" y="1373"/>
                    <a:pt x="4392" y="1375"/>
                  </a:cubicBezTo>
                  <a:lnTo>
                    <a:pt x="4392" y="1375"/>
                  </a:lnTo>
                  <a:cubicBezTo>
                    <a:pt x="4399" y="1376"/>
                    <a:pt x="4408" y="1377"/>
                    <a:pt x="4417" y="1377"/>
                  </a:cubicBezTo>
                  <a:lnTo>
                    <a:pt x="4417" y="1377"/>
                  </a:lnTo>
                  <a:cubicBezTo>
                    <a:pt x="4451" y="1381"/>
                    <a:pt x="4484" y="1384"/>
                    <a:pt x="4517" y="1388"/>
                  </a:cubicBezTo>
                  <a:lnTo>
                    <a:pt x="4517" y="1388"/>
                  </a:lnTo>
                  <a:cubicBezTo>
                    <a:pt x="4524" y="1388"/>
                    <a:pt x="4531" y="1388"/>
                    <a:pt x="4537" y="1389"/>
                  </a:cubicBezTo>
                  <a:lnTo>
                    <a:pt x="4537" y="1389"/>
                  </a:lnTo>
                  <a:cubicBezTo>
                    <a:pt x="4565" y="1392"/>
                    <a:pt x="4593" y="1395"/>
                    <a:pt x="4620" y="1399"/>
                  </a:cubicBezTo>
                  <a:lnTo>
                    <a:pt x="4620" y="1399"/>
                  </a:lnTo>
                  <a:cubicBezTo>
                    <a:pt x="4629" y="1399"/>
                    <a:pt x="4640" y="1401"/>
                    <a:pt x="4649" y="1402"/>
                  </a:cubicBezTo>
                  <a:lnTo>
                    <a:pt x="4649" y="1402"/>
                  </a:lnTo>
                  <a:cubicBezTo>
                    <a:pt x="4677" y="1406"/>
                    <a:pt x="4705" y="1409"/>
                    <a:pt x="4732" y="1413"/>
                  </a:cubicBezTo>
                  <a:lnTo>
                    <a:pt x="4732" y="1413"/>
                  </a:lnTo>
                  <a:cubicBezTo>
                    <a:pt x="4738" y="1413"/>
                    <a:pt x="4744" y="1413"/>
                    <a:pt x="4750" y="1414"/>
                  </a:cubicBezTo>
                  <a:lnTo>
                    <a:pt x="4750" y="1414"/>
                  </a:lnTo>
                  <a:cubicBezTo>
                    <a:pt x="4784" y="1420"/>
                    <a:pt x="4817" y="1424"/>
                    <a:pt x="4850" y="1429"/>
                  </a:cubicBezTo>
                  <a:lnTo>
                    <a:pt x="4850" y="1429"/>
                  </a:lnTo>
                  <a:cubicBezTo>
                    <a:pt x="4859" y="1430"/>
                    <a:pt x="4867" y="1431"/>
                    <a:pt x="4876" y="1433"/>
                  </a:cubicBezTo>
                  <a:lnTo>
                    <a:pt x="4876" y="1433"/>
                  </a:lnTo>
                  <a:cubicBezTo>
                    <a:pt x="4902" y="1436"/>
                    <a:pt x="4928" y="1441"/>
                    <a:pt x="4954" y="1445"/>
                  </a:cubicBezTo>
                  <a:lnTo>
                    <a:pt x="4954" y="1445"/>
                  </a:lnTo>
                  <a:cubicBezTo>
                    <a:pt x="4963" y="1447"/>
                    <a:pt x="4971" y="1448"/>
                    <a:pt x="4980" y="1449"/>
                  </a:cubicBezTo>
                  <a:lnTo>
                    <a:pt x="4980" y="1449"/>
                  </a:lnTo>
                  <a:cubicBezTo>
                    <a:pt x="5014" y="1455"/>
                    <a:pt x="5048" y="1461"/>
                    <a:pt x="5081" y="1466"/>
                  </a:cubicBezTo>
                  <a:lnTo>
                    <a:pt x="5081" y="1466"/>
                  </a:lnTo>
                  <a:cubicBezTo>
                    <a:pt x="5087" y="1468"/>
                    <a:pt x="5093" y="1469"/>
                    <a:pt x="5099" y="1470"/>
                  </a:cubicBezTo>
                  <a:lnTo>
                    <a:pt x="5099" y="1470"/>
                  </a:lnTo>
                  <a:cubicBezTo>
                    <a:pt x="5128" y="1476"/>
                    <a:pt x="5157" y="1480"/>
                    <a:pt x="5185" y="1486"/>
                  </a:cubicBezTo>
                  <a:lnTo>
                    <a:pt x="5185" y="1486"/>
                  </a:lnTo>
                  <a:cubicBezTo>
                    <a:pt x="5193" y="1487"/>
                    <a:pt x="5201" y="1490"/>
                    <a:pt x="5209" y="1491"/>
                  </a:cubicBezTo>
                  <a:lnTo>
                    <a:pt x="5209" y="1491"/>
                  </a:lnTo>
                  <a:cubicBezTo>
                    <a:pt x="5244" y="1498"/>
                    <a:pt x="5279" y="1505"/>
                    <a:pt x="5314" y="1513"/>
                  </a:cubicBezTo>
                  <a:lnTo>
                    <a:pt x="5314" y="1513"/>
                  </a:lnTo>
                  <a:cubicBezTo>
                    <a:pt x="5320" y="1515"/>
                    <a:pt x="5327" y="1515"/>
                    <a:pt x="5333" y="1517"/>
                  </a:cubicBezTo>
                  <a:lnTo>
                    <a:pt x="5333" y="1517"/>
                  </a:lnTo>
                  <a:cubicBezTo>
                    <a:pt x="5366" y="1524"/>
                    <a:pt x="5398" y="1531"/>
                    <a:pt x="5430" y="1539"/>
                  </a:cubicBezTo>
                  <a:lnTo>
                    <a:pt x="5430" y="1539"/>
                  </a:lnTo>
                  <a:cubicBezTo>
                    <a:pt x="5434" y="1540"/>
                    <a:pt x="5440" y="1542"/>
                    <a:pt x="5445" y="1543"/>
                  </a:cubicBezTo>
                  <a:lnTo>
                    <a:pt x="5445" y="1543"/>
                  </a:lnTo>
                  <a:cubicBezTo>
                    <a:pt x="5454" y="1545"/>
                    <a:pt x="5462" y="1547"/>
                    <a:pt x="5471" y="1550"/>
                  </a:cubicBezTo>
                  <a:lnTo>
                    <a:pt x="5471" y="1550"/>
                  </a:lnTo>
                  <a:cubicBezTo>
                    <a:pt x="5486" y="1553"/>
                    <a:pt x="5500" y="1557"/>
                    <a:pt x="5515" y="1560"/>
                  </a:cubicBezTo>
                  <a:lnTo>
                    <a:pt x="5515" y="1560"/>
                  </a:lnTo>
                  <a:cubicBezTo>
                    <a:pt x="5524" y="1562"/>
                    <a:pt x="5533" y="1564"/>
                    <a:pt x="5543" y="1567"/>
                  </a:cubicBezTo>
                  <a:lnTo>
                    <a:pt x="5543" y="1567"/>
                  </a:lnTo>
                  <a:cubicBezTo>
                    <a:pt x="5556" y="1570"/>
                    <a:pt x="5569" y="1574"/>
                    <a:pt x="5583" y="1577"/>
                  </a:cubicBezTo>
                  <a:lnTo>
                    <a:pt x="5583" y="1577"/>
                  </a:lnTo>
                  <a:cubicBezTo>
                    <a:pt x="5593" y="1580"/>
                    <a:pt x="5602" y="1582"/>
                    <a:pt x="5612" y="1585"/>
                  </a:cubicBezTo>
                  <a:lnTo>
                    <a:pt x="5612" y="1585"/>
                  </a:lnTo>
                  <a:cubicBezTo>
                    <a:pt x="5625" y="1589"/>
                    <a:pt x="5638" y="1593"/>
                    <a:pt x="5651" y="1596"/>
                  </a:cubicBezTo>
                  <a:lnTo>
                    <a:pt x="5651" y="1596"/>
                  </a:lnTo>
                  <a:cubicBezTo>
                    <a:pt x="5660" y="1599"/>
                    <a:pt x="5670" y="1602"/>
                    <a:pt x="5680" y="1604"/>
                  </a:cubicBezTo>
                  <a:lnTo>
                    <a:pt x="5680" y="1604"/>
                  </a:lnTo>
                  <a:cubicBezTo>
                    <a:pt x="5692" y="1608"/>
                    <a:pt x="5703" y="1611"/>
                    <a:pt x="5715" y="1615"/>
                  </a:cubicBezTo>
                  <a:lnTo>
                    <a:pt x="5715" y="1615"/>
                  </a:lnTo>
                  <a:cubicBezTo>
                    <a:pt x="5730" y="1619"/>
                    <a:pt x="5743" y="1623"/>
                    <a:pt x="5757" y="1628"/>
                  </a:cubicBezTo>
                  <a:lnTo>
                    <a:pt x="5757" y="1628"/>
                  </a:lnTo>
                  <a:cubicBezTo>
                    <a:pt x="5768" y="1630"/>
                    <a:pt x="5777" y="1634"/>
                    <a:pt x="5788" y="1636"/>
                  </a:cubicBezTo>
                  <a:lnTo>
                    <a:pt x="5788" y="1636"/>
                  </a:lnTo>
                  <a:cubicBezTo>
                    <a:pt x="5801" y="1641"/>
                    <a:pt x="5816" y="1646"/>
                    <a:pt x="5831" y="1650"/>
                  </a:cubicBezTo>
                  <a:lnTo>
                    <a:pt x="5831" y="1650"/>
                  </a:lnTo>
                  <a:cubicBezTo>
                    <a:pt x="5840" y="1653"/>
                    <a:pt x="5850" y="1656"/>
                    <a:pt x="5859" y="1659"/>
                  </a:cubicBezTo>
                  <a:lnTo>
                    <a:pt x="5859" y="1659"/>
                  </a:lnTo>
                  <a:cubicBezTo>
                    <a:pt x="5875" y="1664"/>
                    <a:pt x="5890" y="1670"/>
                    <a:pt x="5906" y="1675"/>
                  </a:cubicBezTo>
                  <a:lnTo>
                    <a:pt x="5906" y="1675"/>
                  </a:lnTo>
                  <a:cubicBezTo>
                    <a:pt x="5913" y="1677"/>
                    <a:pt x="5921" y="1680"/>
                    <a:pt x="5929" y="1682"/>
                  </a:cubicBezTo>
                  <a:lnTo>
                    <a:pt x="5929" y="1682"/>
                  </a:lnTo>
                  <a:cubicBezTo>
                    <a:pt x="5951" y="1690"/>
                    <a:pt x="5974" y="1698"/>
                    <a:pt x="5996" y="1707"/>
                  </a:cubicBezTo>
                  <a:lnTo>
                    <a:pt x="5996" y="1707"/>
                  </a:lnTo>
                  <a:cubicBezTo>
                    <a:pt x="6009" y="1711"/>
                    <a:pt x="6021" y="1716"/>
                    <a:pt x="6033" y="1721"/>
                  </a:cubicBezTo>
                  <a:lnTo>
                    <a:pt x="6033" y="1721"/>
                  </a:lnTo>
                  <a:cubicBezTo>
                    <a:pt x="6044" y="1724"/>
                    <a:pt x="6054" y="1728"/>
                    <a:pt x="6064" y="1732"/>
                  </a:cubicBezTo>
                  <a:lnTo>
                    <a:pt x="6064" y="1732"/>
                  </a:lnTo>
                  <a:cubicBezTo>
                    <a:pt x="6075" y="1736"/>
                    <a:pt x="6084" y="1740"/>
                    <a:pt x="6095" y="1744"/>
                  </a:cubicBezTo>
                  <a:lnTo>
                    <a:pt x="6095" y="1744"/>
                  </a:lnTo>
                  <a:cubicBezTo>
                    <a:pt x="6105" y="1748"/>
                    <a:pt x="6115" y="1752"/>
                    <a:pt x="6125" y="1756"/>
                  </a:cubicBezTo>
                  <a:lnTo>
                    <a:pt x="6125" y="1756"/>
                  </a:lnTo>
                  <a:cubicBezTo>
                    <a:pt x="6135" y="1760"/>
                    <a:pt x="6145" y="1764"/>
                    <a:pt x="6155" y="1769"/>
                  </a:cubicBezTo>
                  <a:lnTo>
                    <a:pt x="6155" y="1769"/>
                  </a:lnTo>
                  <a:cubicBezTo>
                    <a:pt x="6165" y="1772"/>
                    <a:pt x="6175" y="1777"/>
                    <a:pt x="6185" y="1780"/>
                  </a:cubicBezTo>
                  <a:lnTo>
                    <a:pt x="6185" y="1780"/>
                  </a:lnTo>
                  <a:cubicBezTo>
                    <a:pt x="6194" y="1784"/>
                    <a:pt x="6204" y="1789"/>
                    <a:pt x="6213" y="1793"/>
                  </a:cubicBezTo>
                  <a:lnTo>
                    <a:pt x="6213" y="1793"/>
                  </a:lnTo>
                  <a:cubicBezTo>
                    <a:pt x="6223" y="1797"/>
                    <a:pt x="6232" y="1801"/>
                    <a:pt x="6241" y="1805"/>
                  </a:cubicBezTo>
                  <a:lnTo>
                    <a:pt x="6241" y="1805"/>
                  </a:lnTo>
                  <a:cubicBezTo>
                    <a:pt x="6250" y="1809"/>
                    <a:pt x="6260" y="1814"/>
                    <a:pt x="6270" y="1818"/>
                  </a:cubicBezTo>
                  <a:lnTo>
                    <a:pt x="6270" y="1818"/>
                  </a:lnTo>
                  <a:cubicBezTo>
                    <a:pt x="6278" y="1823"/>
                    <a:pt x="6288" y="1826"/>
                    <a:pt x="6297" y="1830"/>
                  </a:cubicBezTo>
                  <a:lnTo>
                    <a:pt x="6297" y="1830"/>
                  </a:lnTo>
                  <a:cubicBezTo>
                    <a:pt x="6306" y="1835"/>
                    <a:pt x="6315" y="1839"/>
                    <a:pt x="6325" y="1844"/>
                  </a:cubicBezTo>
                  <a:lnTo>
                    <a:pt x="6325" y="1844"/>
                  </a:lnTo>
                  <a:cubicBezTo>
                    <a:pt x="6333" y="1848"/>
                    <a:pt x="6342" y="1852"/>
                    <a:pt x="6351" y="1857"/>
                  </a:cubicBezTo>
                  <a:lnTo>
                    <a:pt x="6351" y="1857"/>
                  </a:lnTo>
                  <a:cubicBezTo>
                    <a:pt x="6359" y="1861"/>
                    <a:pt x="6368" y="1865"/>
                    <a:pt x="6377" y="1870"/>
                  </a:cubicBezTo>
                  <a:lnTo>
                    <a:pt x="6377" y="1870"/>
                  </a:lnTo>
                  <a:cubicBezTo>
                    <a:pt x="6385" y="1874"/>
                    <a:pt x="6394" y="1878"/>
                    <a:pt x="6403" y="1883"/>
                  </a:cubicBezTo>
                  <a:lnTo>
                    <a:pt x="6403" y="1883"/>
                  </a:lnTo>
                  <a:cubicBezTo>
                    <a:pt x="6412" y="1887"/>
                    <a:pt x="6419" y="1891"/>
                    <a:pt x="6428" y="1897"/>
                  </a:cubicBezTo>
                  <a:lnTo>
                    <a:pt x="6428" y="1897"/>
                  </a:lnTo>
                  <a:cubicBezTo>
                    <a:pt x="6436" y="1901"/>
                    <a:pt x="6445" y="1905"/>
                    <a:pt x="6452" y="1910"/>
                  </a:cubicBezTo>
                  <a:lnTo>
                    <a:pt x="6452" y="1910"/>
                  </a:lnTo>
                  <a:cubicBezTo>
                    <a:pt x="6461" y="1914"/>
                    <a:pt x="6469" y="1918"/>
                    <a:pt x="6478" y="1924"/>
                  </a:cubicBezTo>
                  <a:lnTo>
                    <a:pt x="6478" y="1924"/>
                  </a:lnTo>
                  <a:cubicBezTo>
                    <a:pt x="6486" y="1928"/>
                    <a:pt x="6493" y="1932"/>
                    <a:pt x="6501" y="1936"/>
                  </a:cubicBezTo>
                  <a:lnTo>
                    <a:pt x="6501" y="1936"/>
                  </a:lnTo>
                  <a:cubicBezTo>
                    <a:pt x="6509" y="1941"/>
                    <a:pt x="6517" y="1946"/>
                    <a:pt x="6525" y="1950"/>
                  </a:cubicBezTo>
                  <a:lnTo>
                    <a:pt x="6525" y="1950"/>
                  </a:lnTo>
                  <a:cubicBezTo>
                    <a:pt x="6533" y="1955"/>
                    <a:pt x="6540" y="1959"/>
                    <a:pt x="6547" y="1964"/>
                  </a:cubicBezTo>
                  <a:lnTo>
                    <a:pt x="6547" y="1964"/>
                  </a:lnTo>
                  <a:cubicBezTo>
                    <a:pt x="6555" y="1969"/>
                    <a:pt x="6563" y="1974"/>
                    <a:pt x="6571" y="1978"/>
                  </a:cubicBezTo>
                  <a:lnTo>
                    <a:pt x="6571" y="1978"/>
                  </a:lnTo>
                  <a:cubicBezTo>
                    <a:pt x="6578" y="1983"/>
                    <a:pt x="6585" y="1987"/>
                    <a:pt x="6592" y="1992"/>
                  </a:cubicBezTo>
                  <a:lnTo>
                    <a:pt x="6592" y="1992"/>
                  </a:lnTo>
                  <a:cubicBezTo>
                    <a:pt x="6600" y="1997"/>
                    <a:pt x="6607" y="2002"/>
                    <a:pt x="6614" y="2006"/>
                  </a:cubicBezTo>
                  <a:lnTo>
                    <a:pt x="6614" y="2006"/>
                  </a:lnTo>
                  <a:cubicBezTo>
                    <a:pt x="6621" y="2012"/>
                    <a:pt x="6628" y="2016"/>
                    <a:pt x="6635" y="2020"/>
                  </a:cubicBezTo>
                  <a:lnTo>
                    <a:pt x="6635" y="2020"/>
                  </a:lnTo>
                  <a:cubicBezTo>
                    <a:pt x="6642" y="2025"/>
                    <a:pt x="6649" y="2031"/>
                    <a:pt x="6656" y="2035"/>
                  </a:cubicBezTo>
                  <a:lnTo>
                    <a:pt x="6656" y="2035"/>
                  </a:lnTo>
                  <a:cubicBezTo>
                    <a:pt x="6662" y="2040"/>
                    <a:pt x="6669" y="2045"/>
                    <a:pt x="6675" y="2049"/>
                  </a:cubicBezTo>
                  <a:lnTo>
                    <a:pt x="6675" y="2049"/>
                  </a:lnTo>
                  <a:cubicBezTo>
                    <a:pt x="6682" y="2054"/>
                    <a:pt x="6689" y="2059"/>
                    <a:pt x="6696" y="2064"/>
                  </a:cubicBezTo>
                  <a:lnTo>
                    <a:pt x="6696" y="2064"/>
                  </a:lnTo>
                  <a:cubicBezTo>
                    <a:pt x="6702" y="2069"/>
                    <a:pt x="6709" y="2073"/>
                    <a:pt x="6715" y="2079"/>
                  </a:cubicBezTo>
                  <a:lnTo>
                    <a:pt x="6715" y="2079"/>
                  </a:lnTo>
                  <a:cubicBezTo>
                    <a:pt x="6721" y="2083"/>
                    <a:pt x="6727" y="2088"/>
                    <a:pt x="6734" y="2093"/>
                  </a:cubicBezTo>
                  <a:lnTo>
                    <a:pt x="6734" y="2093"/>
                  </a:lnTo>
                  <a:cubicBezTo>
                    <a:pt x="6740" y="2098"/>
                    <a:pt x="6746" y="2103"/>
                    <a:pt x="6752" y="2107"/>
                  </a:cubicBezTo>
                  <a:lnTo>
                    <a:pt x="6752" y="2107"/>
                  </a:lnTo>
                  <a:cubicBezTo>
                    <a:pt x="6758" y="2112"/>
                    <a:pt x="6764" y="2118"/>
                    <a:pt x="6770" y="2123"/>
                  </a:cubicBezTo>
                  <a:lnTo>
                    <a:pt x="6770" y="2123"/>
                  </a:lnTo>
                  <a:cubicBezTo>
                    <a:pt x="6776" y="2128"/>
                    <a:pt x="6781" y="2133"/>
                    <a:pt x="6787" y="2137"/>
                  </a:cubicBezTo>
                  <a:lnTo>
                    <a:pt x="6787" y="2137"/>
                  </a:lnTo>
                  <a:cubicBezTo>
                    <a:pt x="6793" y="2143"/>
                    <a:pt x="6798" y="2148"/>
                    <a:pt x="6804" y="2154"/>
                  </a:cubicBezTo>
                  <a:lnTo>
                    <a:pt x="6804" y="2154"/>
                  </a:lnTo>
                  <a:cubicBezTo>
                    <a:pt x="6809" y="2158"/>
                    <a:pt x="6815" y="2163"/>
                    <a:pt x="6820" y="2167"/>
                  </a:cubicBezTo>
                  <a:lnTo>
                    <a:pt x="6820" y="2167"/>
                  </a:lnTo>
                  <a:cubicBezTo>
                    <a:pt x="6826" y="2172"/>
                    <a:pt x="6831" y="2178"/>
                    <a:pt x="6836" y="2183"/>
                  </a:cubicBezTo>
                  <a:lnTo>
                    <a:pt x="6836" y="2183"/>
                  </a:lnTo>
                  <a:cubicBezTo>
                    <a:pt x="6842" y="2188"/>
                    <a:pt x="6847" y="2193"/>
                    <a:pt x="6851" y="2198"/>
                  </a:cubicBezTo>
                  <a:lnTo>
                    <a:pt x="6851" y="2198"/>
                  </a:lnTo>
                  <a:cubicBezTo>
                    <a:pt x="6857" y="2203"/>
                    <a:pt x="6861" y="2208"/>
                    <a:pt x="6867" y="2214"/>
                  </a:cubicBezTo>
                  <a:lnTo>
                    <a:pt x="6867" y="2214"/>
                  </a:lnTo>
                  <a:cubicBezTo>
                    <a:pt x="6871" y="2218"/>
                    <a:pt x="6876" y="2224"/>
                    <a:pt x="6881" y="2228"/>
                  </a:cubicBezTo>
                  <a:lnTo>
                    <a:pt x="6881" y="2228"/>
                  </a:lnTo>
                  <a:cubicBezTo>
                    <a:pt x="6885" y="2234"/>
                    <a:pt x="6890" y="2239"/>
                    <a:pt x="6895" y="2245"/>
                  </a:cubicBezTo>
                  <a:lnTo>
                    <a:pt x="6895" y="2245"/>
                  </a:lnTo>
                  <a:cubicBezTo>
                    <a:pt x="6899" y="2250"/>
                    <a:pt x="6903" y="2254"/>
                    <a:pt x="6908" y="2260"/>
                  </a:cubicBezTo>
                  <a:lnTo>
                    <a:pt x="6908" y="2260"/>
                  </a:lnTo>
                  <a:cubicBezTo>
                    <a:pt x="6913" y="2265"/>
                    <a:pt x="6917" y="2271"/>
                    <a:pt x="6922" y="2276"/>
                  </a:cubicBezTo>
                  <a:lnTo>
                    <a:pt x="6922" y="2276"/>
                  </a:lnTo>
                  <a:cubicBezTo>
                    <a:pt x="6925" y="2281"/>
                    <a:pt x="6929" y="2286"/>
                    <a:pt x="6933" y="2291"/>
                  </a:cubicBezTo>
                  <a:lnTo>
                    <a:pt x="6933" y="2291"/>
                  </a:lnTo>
                  <a:cubicBezTo>
                    <a:pt x="6937" y="2296"/>
                    <a:pt x="6942" y="2302"/>
                    <a:pt x="6945" y="2307"/>
                  </a:cubicBezTo>
                  <a:lnTo>
                    <a:pt x="6945" y="2307"/>
                  </a:lnTo>
                  <a:cubicBezTo>
                    <a:pt x="6949" y="2313"/>
                    <a:pt x="6953" y="2318"/>
                    <a:pt x="6956" y="2322"/>
                  </a:cubicBezTo>
                  <a:lnTo>
                    <a:pt x="6956" y="2322"/>
                  </a:lnTo>
                  <a:cubicBezTo>
                    <a:pt x="6961" y="2328"/>
                    <a:pt x="6964" y="2334"/>
                    <a:pt x="6968" y="2340"/>
                  </a:cubicBezTo>
                  <a:lnTo>
                    <a:pt x="6968" y="2340"/>
                  </a:lnTo>
                  <a:cubicBezTo>
                    <a:pt x="6971" y="2344"/>
                    <a:pt x="6975" y="2349"/>
                    <a:pt x="6978" y="2354"/>
                  </a:cubicBezTo>
                  <a:lnTo>
                    <a:pt x="6978" y="2354"/>
                  </a:lnTo>
                  <a:cubicBezTo>
                    <a:pt x="6982" y="2360"/>
                    <a:pt x="6985" y="2366"/>
                    <a:pt x="6988" y="2371"/>
                  </a:cubicBezTo>
                  <a:lnTo>
                    <a:pt x="6988" y="2371"/>
                  </a:lnTo>
                  <a:cubicBezTo>
                    <a:pt x="6991" y="2376"/>
                    <a:pt x="6995" y="2381"/>
                    <a:pt x="6997" y="2387"/>
                  </a:cubicBezTo>
                  <a:lnTo>
                    <a:pt x="6997" y="2387"/>
                  </a:lnTo>
                  <a:cubicBezTo>
                    <a:pt x="7001" y="2392"/>
                    <a:pt x="7003" y="2398"/>
                    <a:pt x="7006" y="2404"/>
                  </a:cubicBezTo>
                  <a:lnTo>
                    <a:pt x="7006" y="2404"/>
                  </a:lnTo>
                  <a:cubicBezTo>
                    <a:pt x="7010" y="2408"/>
                    <a:pt x="7012" y="2413"/>
                    <a:pt x="7015" y="2419"/>
                  </a:cubicBezTo>
                  <a:lnTo>
                    <a:pt x="7015" y="2419"/>
                  </a:lnTo>
                  <a:cubicBezTo>
                    <a:pt x="7017" y="2425"/>
                    <a:pt x="7020" y="2430"/>
                    <a:pt x="7023" y="2436"/>
                  </a:cubicBezTo>
                  <a:lnTo>
                    <a:pt x="7023" y="2436"/>
                  </a:lnTo>
                  <a:cubicBezTo>
                    <a:pt x="7025" y="2441"/>
                    <a:pt x="7028" y="2447"/>
                    <a:pt x="7030" y="2451"/>
                  </a:cubicBezTo>
                  <a:lnTo>
                    <a:pt x="7030" y="2451"/>
                  </a:lnTo>
                  <a:cubicBezTo>
                    <a:pt x="7032" y="2457"/>
                    <a:pt x="7035" y="2463"/>
                    <a:pt x="7037" y="2469"/>
                  </a:cubicBezTo>
                  <a:lnTo>
                    <a:pt x="7037" y="2469"/>
                  </a:lnTo>
                  <a:cubicBezTo>
                    <a:pt x="7039" y="2475"/>
                    <a:pt x="7041" y="2479"/>
                    <a:pt x="7042" y="2484"/>
                  </a:cubicBezTo>
                  <a:lnTo>
                    <a:pt x="7042" y="2484"/>
                  </a:lnTo>
                  <a:cubicBezTo>
                    <a:pt x="7045" y="2490"/>
                    <a:pt x="7047" y="2496"/>
                    <a:pt x="7049" y="2502"/>
                  </a:cubicBezTo>
                  <a:lnTo>
                    <a:pt x="7049" y="2502"/>
                  </a:lnTo>
                  <a:cubicBezTo>
                    <a:pt x="7051" y="2508"/>
                    <a:pt x="7052" y="2512"/>
                    <a:pt x="7054" y="2517"/>
                  </a:cubicBezTo>
                  <a:lnTo>
                    <a:pt x="7054" y="2517"/>
                  </a:lnTo>
                  <a:cubicBezTo>
                    <a:pt x="7056" y="2523"/>
                    <a:pt x="7057" y="2529"/>
                    <a:pt x="7059" y="2536"/>
                  </a:cubicBezTo>
                  <a:lnTo>
                    <a:pt x="7059" y="2536"/>
                  </a:lnTo>
                  <a:cubicBezTo>
                    <a:pt x="7060" y="2540"/>
                    <a:pt x="7062" y="2546"/>
                    <a:pt x="7063" y="2550"/>
                  </a:cubicBezTo>
                  <a:lnTo>
                    <a:pt x="7063" y="2550"/>
                  </a:lnTo>
                  <a:cubicBezTo>
                    <a:pt x="7064" y="2557"/>
                    <a:pt x="7066" y="2564"/>
                    <a:pt x="7067" y="2571"/>
                  </a:cubicBezTo>
                  <a:lnTo>
                    <a:pt x="7067" y="2571"/>
                  </a:lnTo>
                  <a:cubicBezTo>
                    <a:pt x="7068" y="2575"/>
                    <a:pt x="7069" y="2580"/>
                    <a:pt x="7070" y="2584"/>
                  </a:cubicBezTo>
                  <a:lnTo>
                    <a:pt x="7070" y="2584"/>
                  </a:lnTo>
                  <a:cubicBezTo>
                    <a:pt x="7071" y="2591"/>
                    <a:pt x="7072" y="2599"/>
                    <a:pt x="7073" y="2606"/>
                  </a:cubicBezTo>
                  <a:lnTo>
                    <a:pt x="7073" y="2606"/>
                  </a:lnTo>
                  <a:cubicBezTo>
                    <a:pt x="7074" y="2610"/>
                    <a:pt x="7074" y="2614"/>
                    <a:pt x="7075" y="2617"/>
                  </a:cubicBezTo>
                  <a:lnTo>
                    <a:pt x="7075" y="2617"/>
                  </a:lnTo>
                  <a:cubicBezTo>
                    <a:pt x="7076" y="2628"/>
                    <a:pt x="7077" y="2640"/>
                    <a:pt x="7077" y="2651"/>
                  </a:cubicBezTo>
                  <a:lnTo>
                    <a:pt x="7077" y="2651"/>
                  </a:lnTo>
                  <a:cubicBezTo>
                    <a:pt x="7077" y="2658"/>
                    <a:pt x="7078" y="2666"/>
                    <a:pt x="7078" y="2673"/>
                  </a:cubicBezTo>
                  <a:lnTo>
                    <a:pt x="7070" y="1334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D58B37A-B537-4FEE-A7D8-5F70D128D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155" y="7973808"/>
              <a:ext cx="10006037" cy="4999708"/>
            </a:xfrm>
            <a:custGeom>
              <a:avLst/>
              <a:gdLst>
                <a:gd name="connsiteX0" fmla="*/ 1010489 w 10006037"/>
                <a:gd name="connsiteY0" fmla="*/ 3087987 h 4999708"/>
                <a:gd name="connsiteX1" fmla="*/ 1025204 w 10006037"/>
                <a:gd name="connsiteY1" fmla="*/ 3095680 h 4999708"/>
                <a:gd name="connsiteX2" fmla="*/ 1050470 w 10006037"/>
                <a:gd name="connsiteY2" fmla="*/ 3107712 h 4999708"/>
                <a:gd name="connsiteX3" fmla="*/ 720500 w 10006037"/>
                <a:gd name="connsiteY3" fmla="*/ 2925522 h 4999708"/>
                <a:gd name="connsiteX4" fmla="*/ 744225 w 10006037"/>
                <a:gd name="connsiteY4" fmla="*/ 2940731 h 4999708"/>
                <a:gd name="connsiteX5" fmla="*/ 774861 w 10006037"/>
                <a:gd name="connsiteY5" fmla="*/ 2959115 h 4999708"/>
                <a:gd name="connsiteX6" fmla="*/ 780575 w 10006037"/>
                <a:gd name="connsiteY6" fmla="*/ 2962380 h 4999708"/>
                <a:gd name="connsiteX7" fmla="*/ 9369446 w 10006037"/>
                <a:gd name="connsiteY7" fmla="*/ 2819145 h 4999708"/>
                <a:gd name="connsiteX8" fmla="*/ 9324520 w 10006037"/>
                <a:gd name="connsiteY8" fmla="*/ 2849604 h 4999708"/>
                <a:gd name="connsiteX9" fmla="*/ 9333787 w 10006037"/>
                <a:gd name="connsiteY9" fmla="*/ 2843560 h 4999708"/>
                <a:gd name="connsiteX10" fmla="*/ 9352169 w 10006037"/>
                <a:gd name="connsiteY10" fmla="*/ 2831304 h 4999708"/>
                <a:gd name="connsiteX11" fmla="*/ 480713 w 10006037"/>
                <a:gd name="connsiteY11" fmla="*/ 2754937 h 4999708"/>
                <a:gd name="connsiteX12" fmla="*/ 506137 w 10006037"/>
                <a:gd name="connsiteY12" fmla="*/ 2775278 h 4999708"/>
                <a:gd name="connsiteX13" fmla="*/ 528020 w 10006037"/>
                <a:gd name="connsiteY13" fmla="*/ 2791911 h 4999708"/>
                <a:gd name="connsiteX14" fmla="*/ 528579 w 10006037"/>
                <a:gd name="connsiteY14" fmla="*/ 2792338 h 4999708"/>
                <a:gd name="connsiteX15" fmla="*/ 450902 w 10006037"/>
                <a:gd name="connsiteY15" fmla="*/ 2731644 h 4999708"/>
                <a:gd name="connsiteX16" fmla="*/ 452742 w 10006037"/>
                <a:gd name="connsiteY16" fmla="*/ 2733258 h 4999708"/>
                <a:gd name="connsiteX17" fmla="*/ 461855 w 10006037"/>
                <a:gd name="connsiteY17" fmla="*/ 2740202 h 4999708"/>
                <a:gd name="connsiteX18" fmla="*/ 9621564 w 10006037"/>
                <a:gd name="connsiteY18" fmla="*/ 2617922 h 4999708"/>
                <a:gd name="connsiteX19" fmla="*/ 9529184 w 10006037"/>
                <a:gd name="connsiteY19" fmla="*/ 2698367 h 4999708"/>
                <a:gd name="connsiteX20" fmla="*/ 9569250 w 10006037"/>
                <a:gd name="connsiteY20" fmla="*/ 2664976 h 4999708"/>
                <a:gd name="connsiteX21" fmla="*/ 9571876 w 10006037"/>
                <a:gd name="connsiteY21" fmla="*/ 2662349 h 4999708"/>
                <a:gd name="connsiteX22" fmla="*/ 9619143 w 10006037"/>
                <a:gd name="connsiteY22" fmla="*/ 2620329 h 4999708"/>
                <a:gd name="connsiteX23" fmla="*/ 9620894 w 10006037"/>
                <a:gd name="connsiteY23" fmla="*/ 2618578 h 4999708"/>
                <a:gd name="connsiteX24" fmla="*/ 9791891 w 10006037"/>
                <a:gd name="connsiteY24" fmla="*/ 2432857 h 4999708"/>
                <a:gd name="connsiteX25" fmla="*/ 9707640 w 10006037"/>
                <a:gd name="connsiteY25" fmla="*/ 2530948 h 4999708"/>
                <a:gd name="connsiteX26" fmla="*/ 9711928 w 10006037"/>
                <a:gd name="connsiteY26" fmla="*/ 2526660 h 4999708"/>
                <a:gd name="connsiteX27" fmla="*/ 9738187 w 10006037"/>
                <a:gd name="connsiteY27" fmla="*/ 2497771 h 4999708"/>
                <a:gd name="connsiteX28" fmla="*/ 9747816 w 10006037"/>
                <a:gd name="connsiteY28" fmla="*/ 2487266 h 4999708"/>
                <a:gd name="connsiteX29" fmla="*/ 9779328 w 10006037"/>
                <a:gd name="connsiteY29" fmla="*/ 2448748 h 4999708"/>
                <a:gd name="connsiteX30" fmla="*/ 9911817 w 10006037"/>
                <a:gd name="connsiteY30" fmla="*/ 2243039 h 4999708"/>
                <a:gd name="connsiteX31" fmla="*/ 9837281 w 10006037"/>
                <a:gd name="connsiteY31" fmla="*/ 2369711 h 4999708"/>
                <a:gd name="connsiteX32" fmla="*/ 9844102 w 10006037"/>
                <a:gd name="connsiteY32" fmla="*/ 2360331 h 4999708"/>
                <a:gd name="connsiteX33" fmla="*/ 9868611 w 10006037"/>
                <a:gd name="connsiteY33" fmla="*/ 2321813 h 4999708"/>
                <a:gd name="connsiteX34" fmla="*/ 9872987 w 10006037"/>
                <a:gd name="connsiteY34" fmla="*/ 2314809 h 4999708"/>
                <a:gd name="connsiteX35" fmla="*/ 9890494 w 10006037"/>
                <a:gd name="connsiteY35" fmla="*/ 2283295 h 4999708"/>
                <a:gd name="connsiteX36" fmla="*/ 9896621 w 10006037"/>
                <a:gd name="connsiteY36" fmla="*/ 2271914 h 4999708"/>
                <a:gd name="connsiteX37" fmla="*/ 9978192 w 10006037"/>
                <a:gd name="connsiteY37" fmla="*/ 2058178 h 4999708"/>
                <a:gd name="connsiteX38" fmla="*/ 9933251 w 10006037"/>
                <a:gd name="connsiteY38" fmla="*/ 2194297 h 4999708"/>
                <a:gd name="connsiteX39" fmla="*/ 9933385 w 10006037"/>
                <a:gd name="connsiteY39" fmla="*/ 2194002 h 4999708"/>
                <a:gd name="connsiteX40" fmla="*/ 9937761 w 10006037"/>
                <a:gd name="connsiteY40" fmla="*/ 2183497 h 4999708"/>
                <a:gd name="connsiteX41" fmla="*/ 9949141 w 10006037"/>
                <a:gd name="connsiteY41" fmla="*/ 2153733 h 4999708"/>
                <a:gd name="connsiteX42" fmla="*/ 9954393 w 10006037"/>
                <a:gd name="connsiteY42" fmla="*/ 2141477 h 4999708"/>
                <a:gd name="connsiteX43" fmla="*/ 9966647 w 10006037"/>
                <a:gd name="connsiteY43" fmla="*/ 2104710 h 4999708"/>
                <a:gd name="connsiteX44" fmla="*/ 9966647 w 10006037"/>
                <a:gd name="connsiteY44" fmla="*/ 2102084 h 4999708"/>
                <a:gd name="connsiteX45" fmla="*/ 9977151 w 10006037"/>
                <a:gd name="connsiteY45" fmla="*/ 2062690 h 4999708"/>
                <a:gd name="connsiteX46" fmla="*/ 4943225 w 10006037"/>
                <a:gd name="connsiteY46" fmla="*/ 730196 h 4999708"/>
                <a:gd name="connsiteX47" fmla="*/ 2771918 w 10006037"/>
                <a:gd name="connsiteY47" fmla="*/ 1104085 h 4999708"/>
                <a:gd name="connsiteX48" fmla="*/ 1905147 w 10006037"/>
                <a:gd name="connsiteY48" fmla="*/ 1954309 h 4999708"/>
                <a:gd name="connsiteX49" fmla="*/ 2851591 w 10006037"/>
                <a:gd name="connsiteY49" fmla="*/ 2780892 h 4999708"/>
                <a:gd name="connsiteX50" fmla="*/ 5056167 w 10006037"/>
                <a:gd name="connsiteY50" fmla="*/ 3101368 h 4999708"/>
                <a:gd name="connsiteX51" fmla="*/ 7227473 w 10006037"/>
                <a:gd name="connsiteY51" fmla="*/ 2726604 h 4999708"/>
                <a:gd name="connsiteX52" fmla="*/ 8094245 w 10006037"/>
                <a:gd name="connsiteY52" fmla="*/ 1877255 h 4999708"/>
                <a:gd name="connsiteX53" fmla="*/ 7148676 w 10006037"/>
                <a:gd name="connsiteY53" fmla="*/ 1050672 h 4999708"/>
                <a:gd name="connsiteX54" fmla="*/ 4943225 w 10006037"/>
                <a:gd name="connsiteY54" fmla="*/ 730196 h 4999708"/>
                <a:gd name="connsiteX55" fmla="*/ 4909079 w 10006037"/>
                <a:gd name="connsiteY55" fmla="*/ 807 h 4999708"/>
                <a:gd name="connsiteX56" fmla="*/ 6795839 w 10006037"/>
                <a:gd name="connsiteY56" fmla="*/ 118139 h 4999708"/>
                <a:gd name="connsiteX57" fmla="*/ 8470721 w 10006037"/>
                <a:gd name="connsiteY57" fmla="*/ 518297 h 4999708"/>
                <a:gd name="connsiteX58" fmla="*/ 9598400 w 10006037"/>
                <a:gd name="connsiteY58" fmla="*/ 1138234 h 4999708"/>
                <a:gd name="connsiteX59" fmla="*/ 9999391 w 10006037"/>
                <a:gd name="connsiteY59" fmla="*/ 1853613 h 4999708"/>
                <a:gd name="connsiteX60" fmla="*/ 9985758 w 10006037"/>
                <a:gd name="connsiteY60" fmla="*/ 2023108 h 4999708"/>
                <a:gd name="connsiteX61" fmla="*/ 9985904 w 10006037"/>
                <a:gd name="connsiteY61" fmla="*/ 2022421 h 4999708"/>
                <a:gd name="connsiteX62" fmla="*/ 9987655 w 10006037"/>
                <a:gd name="connsiteY62" fmla="*/ 2009290 h 4999708"/>
                <a:gd name="connsiteX63" fmla="*/ 9992031 w 10006037"/>
                <a:gd name="connsiteY63" fmla="*/ 1977775 h 4999708"/>
                <a:gd name="connsiteX64" fmla="*/ 9993782 w 10006037"/>
                <a:gd name="connsiteY64" fmla="*/ 1968145 h 4999708"/>
                <a:gd name="connsiteX65" fmla="*/ 9996408 w 10006037"/>
                <a:gd name="connsiteY65" fmla="*/ 1927876 h 4999708"/>
                <a:gd name="connsiteX66" fmla="*/ 9998159 w 10006037"/>
                <a:gd name="connsiteY66" fmla="*/ 1917371 h 4999708"/>
                <a:gd name="connsiteX67" fmla="*/ 9998159 w 10006037"/>
                <a:gd name="connsiteY67" fmla="*/ 1881479 h 4999708"/>
                <a:gd name="connsiteX68" fmla="*/ 10006037 w 10006037"/>
                <a:gd name="connsiteY68" fmla="*/ 3054535 h 4999708"/>
                <a:gd name="connsiteX69" fmla="*/ 10006037 w 10006037"/>
                <a:gd name="connsiteY69" fmla="*/ 3068542 h 4999708"/>
                <a:gd name="connsiteX70" fmla="*/ 10004286 w 10006037"/>
                <a:gd name="connsiteY70" fmla="*/ 3091303 h 4999708"/>
                <a:gd name="connsiteX71" fmla="*/ 10004286 w 10006037"/>
                <a:gd name="connsiteY71" fmla="*/ 3100932 h 4999708"/>
                <a:gd name="connsiteX72" fmla="*/ 10001660 w 10006037"/>
                <a:gd name="connsiteY72" fmla="*/ 3141201 h 4999708"/>
                <a:gd name="connsiteX73" fmla="*/ 9999909 w 10006037"/>
                <a:gd name="connsiteY73" fmla="*/ 3149956 h 4999708"/>
                <a:gd name="connsiteX74" fmla="*/ 9995533 w 10006037"/>
                <a:gd name="connsiteY74" fmla="*/ 3181470 h 4999708"/>
                <a:gd name="connsiteX75" fmla="*/ 9992907 w 10006037"/>
                <a:gd name="connsiteY75" fmla="*/ 3195477 h 4999708"/>
                <a:gd name="connsiteX76" fmla="*/ 9990281 w 10006037"/>
                <a:gd name="connsiteY76" fmla="*/ 3208608 h 4999708"/>
                <a:gd name="connsiteX77" fmla="*/ 9986780 w 10006037"/>
                <a:gd name="connsiteY77" fmla="*/ 3224366 h 4999708"/>
                <a:gd name="connsiteX78" fmla="*/ 9985029 w 10006037"/>
                <a:gd name="connsiteY78" fmla="*/ 3235746 h 4999708"/>
                <a:gd name="connsiteX79" fmla="*/ 9973650 w 10006037"/>
                <a:gd name="connsiteY79" fmla="*/ 3275140 h 4999708"/>
                <a:gd name="connsiteX80" fmla="*/ 9973650 w 10006037"/>
                <a:gd name="connsiteY80" fmla="*/ 3276891 h 4999708"/>
                <a:gd name="connsiteX81" fmla="*/ 9961395 w 10006037"/>
                <a:gd name="connsiteY81" fmla="*/ 3314534 h 4999708"/>
                <a:gd name="connsiteX82" fmla="*/ 9957018 w 10006037"/>
                <a:gd name="connsiteY82" fmla="*/ 3325914 h 4999708"/>
                <a:gd name="connsiteX83" fmla="*/ 9951767 w 10006037"/>
                <a:gd name="connsiteY83" fmla="*/ 3340796 h 4999708"/>
                <a:gd name="connsiteX84" fmla="*/ 9945639 w 10006037"/>
                <a:gd name="connsiteY84" fmla="*/ 3356554 h 4999708"/>
                <a:gd name="connsiteX85" fmla="*/ 9941263 w 10006037"/>
                <a:gd name="connsiteY85" fmla="*/ 3367058 h 4999708"/>
                <a:gd name="connsiteX86" fmla="*/ 9923756 w 10006037"/>
                <a:gd name="connsiteY86" fmla="*/ 3405577 h 4999708"/>
                <a:gd name="connsiteX87" fmla="*/ 9921130 w 10006037"/>
                <a:gd name="connsiteY87" fmla="*/ 3410829 h 4999708"/>
                <a:gd name="connsiteX88" fmla="*/ 9903624 w 10006037"/>
                <a:gd name="connsiteY88" fmla="*/ 3444095 h 4999708"/>
                <a:gd name="connsiteX89" fmla="*/ 9897496 w 10006037"/>
                <a:gd name="connsiteY89" fmla="*/ 3456351 h 4999708"/>
                <a:gd name="connsiteX90" fmla="*/ 9891369 w 10006037"/>
                <a:gd name="connsiteY90" fmla="*/ 3466856 h 4999708"/>
                <a:gd name="connsiteX91" fmla="*/ 9879115 w 10006037"/>
                <a:gd name="connsiteY91" fmla="*/ 3486990 h 4999708"/>
                <a:gd name="connsiteX92" fmla="*/ 9874738 w 10006037"/>
                <a:gd name="connsiteY92" fmla="*/ 3494869 h 4999708"/>
                <a:gd name="connsiteX93" fmla="*/ 9850229 w 10006037"/>
                <a:gd name="connsiteY93" fmla="*/ 3532512 h 4999708"/>
                <a:gd name="connsiteX94" fmla="*/ 9844102 w 10006037"/>
                <a:gd name="connsiteY94" fmla="*/ 3543017 h 4999708"/>
                <a:gd name="connsiteX95" fmla="*/ 9823094 w 10006037"/>
                <a:gd name="connsiteY95" fmla="*/ 3572781 h 4999708"/>
                <a:gd name="connsiteX96" fmla="*/ 9816091 w 10006037"/>
                <a:gd name="connsiteY96" fmla="*/ 3583286 h 4999708"/>
                <a:gd name="connsiteX97" fmla="*/ 9809964 w 10006037"/>
                <a:gd name="connsiteY97" fmla="*/ 3591165 h 4999708"/>
                <a:gd name="connsiteX98" fmla="*/ 9786330 w 10006037"/>
                <a:gd name="connsiteY98" fmla="*/ 3620929 h 4999708"/>
                <a:gd name="connsiteX99" fmla="*/ 9754818 w 10006037"/>
                <a:gd name="connsiteY99" fmla="*/ 3659447 h 4999708"/>
                <a:gd name="connsiteX100" fmla="*/ 9745190 w 10006037"/>
                <a:gd name="connsiteY100" fmla="*/ 3669952 h 4999708"/>
                <a:gd name="connsiteX101" fmla="*/ 9719805 w 10006037"/>
                <a:gd name="connsiteY101" fmla="*/ 3698841 h 4999708"/>
                <a:gd name="connsiteX102" fmla="*/ 9710177 w 10006037"/>
                <a:gd name="connsiteY102" fmla="*/ 3709346 h 4999708"/>
                <a:gd name="connsiteX103" fmla="*/ 9705800 w 10006037"/>
                <a:gd name="connsiteY103" fmla="*/ 3714598 h 4999708"/>
                <a:gd name="connsiteX104" fmla="*/ 9673413 w 10006037"/>
                <a:gd name="connsiteY104" fmla="*/ 3747864 h 4999708"/>
                <a:gd name="connsiteX105" fmla="*/ 9627896 w 10006037"/>
                <a:gd name="connsiteY105" fmla="*/ 3791635 h 4999708"/>
                <a:gd name="connsiteX106" fmla="*/ 9626146 w 10006037"/>
                <a:gd name="connsiteY106" fmla="*/ 3792510 h 4999708"/>
                <a:gd name="connsiteX107" fmla="*/ 9578878 w 10006037"/>
                <a:gd name="connsiteY107" fmla="*/ 3835406 h 4999708"/>
                <a:gd name="connsiteX108" fmla="*/ 9576252 w 10006037"/>
                <a:gd name="connsiteY108" fmla="*/ 3837156 h 4999708"/>
                <a:gd name="connsiteX109" fmla="*/ 9574502 w 10006037"/>
                <a:gd name="connsiteY109" fmla="*/ 3838907 h 4999708"/>
                <a:gd name="connsiteX110" fmla="*/ 9529860 w 10006037"/>
                <a:gd name="connsiteY110" fmla="*/ 3877425 h 4999708"/>
                <a:gd name="connsiteX111" fmla="*/ 9516730 w 10006037"/>
                <a:gd name="connsiteY111" fmla="*/ 3887930 h 4999708"/>
                <a:gd name="connsiteX112" fmla="*/ 9479091 w 10006037"/>
                <a:gd name="connsiteY112" fmla="*/ 3917694 h 4999708"/>
                <a:gd name="connsiteX113" fmla="*/ 9465086 w 10006037"/>
                <a:gd name="connsiteY113" fmla="*/ 3927324 h 4999708"/>
                <a:gd name="connsiteX114" fmla="*/ 9415192 w 10006037"/>
                <a:gd name="connsiteY114" fmla="*/ 3964967 h 4999708"/>
                <a:gd name="connsiteX115" fmla="*/ 9414317 w 10006037"/>
                <a:gd name="connsiteY115" fmla="*/ 3965842 h 4999708"/>
                <a:gd name="connsiteX116" fmla="*/ 9407314 w 10006037"/>
                <a:gd name="connsiteY116" fmla="*/ 3971095 h 4999708"/>
                <a:gd name="connsiteX117" fmla="*/ 9359172 w 10006037"/>
                <a:gd name="connsiteY117" fmla="*/ 4004360 h 4999708"/>
                <a:gd name="connsiteX118" fmla="*/ 9340790 w 10006037"/>
                <a:gd name="connsiteY118" fmla="*/ 4016616 h 4999708"/>
                <a:gd name="connsiteX119" fmla="*/ 9301400 w 10006037"/>
                <a:gd name="connsiteY119" fmla="*/ 4042879 h 4999708"/>
                <a:gd name="connsiteX120" fmla="*/ 9281268 w 10006037"/>
                <a:gd name="connsiteY120" fmla="*/ 4055135 h 4999708"/>
                <a:gd name="connsiteX121" fmla="*/ 9235751 w 10006037"/>
                <a:gd name="connsiteY121" fmla="*/ 4084024 h 4999708"/>
                <a:gd name="connsiteX122" fmla="*/ 9221746 w 10006037"/>
                <a:gd name="connsiteY122" fmla="*/ 4092778 h 4999708"/>
                <a:gd name="connsiteX123" fmla="*/ 9217369 w 10006037"/>
                <a:gd name="connsiteY123" fmla="*/ 4095404 h 4999708"/>
                <a:gd name="connsiteX124" fmla="*/ 9161348 w 10006037"/>
                <a:gd name="connsiteY124" fmla="*/ 4127794 h 4999708"/>
                <a:gd name="connsiteX125" fmla="*/ 9156096 w 10006037"/>
                <a:gd name="connsiteY125" fmla="*/ 4130420 h 4999708"/>
                <a:gd name="connsiteX126" fmla="*/ 9088696 w 10006037"/>
                <a:gd name="connsiteY126" fmla="*/ 4168939 h 4999708"/>
                <a:gd name="connsiteX127" fmla="*/ 9066813 w 10006037"/>
                <a:gd name="connsiteY127" fmla="*/ 4180319 h 4999708"/>
                <a:gd name="connsiteX128" fmla="*/ 9018670 w 10006037"/>
                <a:gd name="connsiteY128" fmla="*/ 4206582 h 4999708"/>
                <a:gd name="connsiteX129" fmla="*/ 8990660 w 10006037"/>
                <a:gd name="connsiteY129" fmla="*/ 4220588 h 4999708"/>
                <a:gd name="connsiteX130" fmla="*/ 8957398 w 10006037"/>
                <a:gd name="connsiteY130" fmla="*/ 4237221 h 4999708"/>
                <a:gd name="connsiteX131" fmla="*/ 8941642 w 10006037"/>
                <a:gd name="connsiteY131" fmla="*/ 4245100 h 4999708"/>
                <a:gd name="connsiteX132" fmla="*/ 8930262 w 10006037"/>
                <a:gd name="connsiteY132" fmla="*/ 4250352 h 4999708"/>
                <a:gd name="connsiteX133" fmla="*/ 8861987 w 10006037"/>
                <a:gd name="connsiteY133" fmla="*/ 4283618 h 4999708"/>
                <a:gd name="connsiteX134" fmla="*/ 8851483 w 10006037"/>
                <a:gd name="connsiteY134" fmla="*/ 4288870 h 4999708"/>
                <a:gd name="connsiteX135" fmla="*/ 8779707 w 10006037"/>
                <a:gd name="connsiteY135" fmla="*/ 4321261 h 4999708"/>
                <a:gd name="connsiteX136" fmla="*/ 8770078 w 10006037"/>
                <a:gd name="connsiteY136" fmla="*/ 4324762 h 4999708"/>
                <a:gd name="connsiteX137" fmla="*/ 8693925 w 10006037"/>
                <a:gd name="connsiteY137" fmla="*/ 4358028 h 4999708"/>
                <a:gd name="connsiteX138" fmla="*/ 8687797 w 10006037"/>
                <a:gd name="connsiteY138" fmla="*/ 4361530 h 4999708"/>
                <a:gd name="connsiteX139" fmla="*/ 8604642 w 10006037"/>
                <a:gd name="connsiteY139" fmla="*/ 4394796 h 4999708"/>
                <a:gd name="connsiteX140" fmla="*/ 8578382 w 10006037"/>
                <a:gd name="connsiteY140" fmla="*/ 4405301 h 4999708"/>
                <a:gd name="connsiteX141" fmla="*/ 8551247 w 10006037"/>
                <a:gd name="connsiteY141" fmla="*/ 4415806 h 4999708"/>
                <a:gd name="connsiteX142" fmla="*/ 8498727 w 10006037"/>
                <a:gd name="connsiteY142" fmla="*/ 4435940 h 4999708"/>
                <a:gd name="connsiteX143" fmla="*/ 8456712 w 10006037"/>
                <a:gd name="connsiteY143" fmla="*/ 4451698 h 4999708"/>
                <a:gd name="connsiteX144" fmla="*/ 8403317 w 10006037"/>
                <a:gd name="connsiteY144" fmla="*/ 4470957 h 4999708"/>
                <a:gd name="connsiteX145" fmla="*/ 8360426 w 10006037"/>
                <a:gd name="connsiteY145" fmla="*/ 4486714 h 4999708"/>
                <a:gd name="connsiteX146" fmla="*/ 8307031 w 10006037"/>
                <a:gd name="connsiteY146" fmla="*/ 4505974 h 4999708"/>
                <a:gd name="connsiteX147" fmla="*/ 8262389 w 10006037"/>
                <a:gd name="connsiteY147" fmla="*/ 4519980 h 4999708"/>
                <a:gd name="connsiteX148" fmla="*/ 8206369 w 10006037"/>
                <a:gd name="connsiteY148" fmla="*/ 4539239 h 4999708"/>
                <a:gd name="connsiteX149" fmla="*/ 8162603 w 10006037"/>
                <a:gd name="connsiteY149" fmla="*/ 4553246 h 4999708"/>
                <a:gd name="connsiteX150" fmla="*/ 8105707 w 10006037"/>
                <a:gd name="connsiteY150" fmla="*/ 4571630 h 4999708"/>
                <a:gd name="connsiteX151" fmla="*/ 8061065 w 10006037"/>
                <a:gd name="connsiteY151" fmla="*/ 4584761 h 4999708"/>
                <a:gd name="connsiteX152" fmla="*/ 8000667 w 10006037"/>
                <a:gd name="connsiteY152" fmla="*/ 4602269 h 4999708"/>
                <a:gd name="connsiteX153" fmla="*/ 7957777 w 10006037"/>
                <a:gd name="connsiteY153" fmla="*/ 4615400 h 4999708"/>
                <a:gd name="connsiteX154" fmla="*/ 7893878 w 10006037"/>
                <a:gd name="connsiteY154" fmla="*/ 4632909 h 4999708"/>
                <a:gd name="connsiteX155" fmla="*/ 7851863 w 10006037"/>
                <a:gd name="connsiteY155" fmla="*/ 4644289 h 4999708"/>
                <a:gd name="connsiteX156" fmla="*/ 7779211 w 10006037"/>
                <a:gd name="connsiteY156" fmla="*/ 4663548 h 4999708"/>
                <a:gd name="connsiteX157" fmla="*/ 7747699 w 10006037"/>
                <a:gd name="connsiteY157" fmla="*/ 4671427 h 4999708"/>
                <a:gd name="connsiteX158" fmla="*/ 7745073 w 10006037"/>
                <a:gd name="connsiteY158" fmla="*/ 4672302 h 4999708"/>
                <a:gd name="connsiteX159" fmla="*/ 7624278 w 10006037"/>
                <a:gd name="connsiteY159" fmla="*/ 4702942 h 4999708"/>
                <a:gd name="connsiteX160" fmla="*/ 7590140 w 10006037"/>
                <a:gd name="connsiteY160" fmla="*/ 4710820 h 4999708"/>
                <a:gd name="connsiteX161" fmla="*/ 7500857 w 10006037"/>
                <a:gd name="connsiteY161" fmla="*/ 4730955 h 4999708"/>
                <a:gd name="connsiteX162" fmla="*/ 7457966 w 10006037"/>
                <a:gd name="connsiteY162" fmla="*/ 4741460 h 4999708"/>
                <a:gd name="connsiteX163" fmla="*/ 7371309 w 10006037"/>
                <a:gd name="connsiteY163" fmla="*/ 4759844 h 4999708"/>
                <a:gd name="connsiteX164" fmla="*/ 7330169 w 10006037"/>
                <a:gd name="connsiteY164" fmla="*/ 4768598 h 4999708"/>
                <a:gd name="connsiteX165" fmla="*/ 7219003 w 10006037"/>
                <a:gd name="connsiteY165" fmla="*/ 4790484 h 4999708"/>
                <a:gd name="connsiteX166" fmla="*/ 7204122 w 10006037"/>
                <a:gd name="connsiteY166" fmla="*/ 4793985 h 4999708"/>
                <a:gd name="connsiteX167" fmla="*/ 7202371 w 10006037"/>
                <a:gd name="connsiteY167" fmla="*/ 4793985 h 4999708"/>
                <a:gd name="connsiteX168" fmla="*/ 7126218 w 10006037"/>
                <a:gd name="connsiteY168" fmla="*/ 4807992 h 4999708"/>
                <a:gd name="connsiteX169" fmla="*/ 7087703 w 10006037"/>
                <a:gd name="connsiteY169" fmla="*/ 4814995 h 4999708"/>
                <a:gd name="connsiteX170" fmla="*/ 6972161 w 10006037"/>
                <a:gd name="connsiteY170" fmla="*/ 4835130 h 4999708"/>
                <a:gd name="connsiteX171" fmla="*/ 6818104 w 10006037"/>
                <a:gd name="connsiteY171" fmla="*/ 4859641 h 4999708"/>
                <a:gd name="connsiteX172" fmla="*/ 6781340 w 10006037"/>
                <a:gd name="connsiteY172" fmla="*/ 4865769 h 4999708"/>
                <a:gd name="connsiteX173" fmla="*/ 6628158 w 10006037"/>
                <a:gd name="connsiteY173" fmla="*/ 4887654 h 4999708"/>
                <a:gd name="connsiteX174" fmla="*/ 6613278 w 10006037"/>
                <a:gd name="connsiteY174" fmla="*/ 4890281 h 4999708"/>
                <a:gd name="connsiteX175" fmla="*/ 6468849 w 10006037"/>
                <a:gd name="connsiteY175" fmla="*/ 4908664 h 4999708"/>
                <a:gd name="connsiteX176" fmla="*/ 6432961 w 10006037"/>
                <a:gd name="connsiteY176" fmla="*/ 4912166 h 4999708"/>
                <a:gd name="connsiteX177" fmla="*/ 6277153 w 10006037"/>
                <a:gd name="connsiteY177" fmla="*/ 4930550 h 4999708"/>
                <a:gd name="connsiteX178" fmla="*/ 6270151 w 10006037"/>
                <a:gd name="connsiteY178" fmla="*/ 4930550 h 4999708"/>
                <a:gd name="connsiteX179" fmla="*/ 6229886 w 10006037"/>
                <a:gd name="connsiteY179" fmla="*/ 4935802 h 4999708"/>
                <a:gd name="connsiteX180" fmla="*/ 6158984 w 10006037"/>
                <a:gd name="connsiteY180" fmla="*/ 4942806 h 4999708"/>
                <a:gd name="connsiteX181" fmla="*/ 6107340 w 10006037"/>
                <a:gd name="connsiteY181" fmla="*/ 4947183 h 4999708"/>
                <a:gd name="connsiteX182" fmla="*/ 6038190 w 10006037"/>
                <a:gd name="connsiteY182" fmla="*/ 4953310 h 4999708"/>
                <a:gd name="connsiteX183" fmla="*/ 5984795 w 10006037"/>
                <a:gd name="connsiteY183" fmla="*/ 4957688 h 4999708"/>
                <a:gd name="connsiteX184" fmla="*/ 5916519 w 10006037"/>
                <a:gd name="connsiteY184" fmla="*/ 4962940 h 4999708"/>
                <a:gd name="connsiteX185" fmla="*/ 5861374 w 10006037"/>
                <a:gd name="connsiteY185" fmla="*/ 4967317 h 4999708"/>
                <a:gd name="connsiteX186" fmla="*/ 5793974 w 10006037"/>
                <a:gd name="connsiteY186" fmla="*/ 4971694 h 4999708"/>
                <a:gd name="connsiteX187" fmla="*/ 5771215 w 10006037"/>
                <a:gd name="connsiteY187" fmla="*/ 4973445 h 4999708"/>
                <a:gd name="connsiteX188" fmla="*/ 5728325 w 10006037"/>
                <a:gd name="connsiteY188" fmla="*/ 4976072 h 4999708"/>
                <a:gd name="connsiteX189" fmla="*/ 5685434 w 10006037"/>
                <a:gd name="connsiteY189" fmla="*/ 4978698 h 4999708"/>
                <a:gd name="connsiteX190" fmla="*/ 5610156 w 10006037"/>
                <a:gd name="connsiteY190" fmla="*/ 4983075 h 4999708"/>
                <a:gd name="connsiteX191" fmla="*/ 5573392 w 10006037"/>
                <a:gd name="connsiteY191" fmla="*/ 4983950 h 4999708"/>
                <a:gd name="connsiteX192" fmla="*/ 5468353 w 10006037"/>
                <a:gd name="connsiteY192" fmla="*/ 4989202 h 4999708"/>
                <a:gd name="connsiteX193" fmla="*/ 5460475 w 10006037"/>
                <a:gd name="connsiteY193" fmla="*/ 4989202 h 4999708"/>
                <a:gd name="connsiteX194" fmla="*/ 5355436 w 10006037"/>
                <a:gd name="connsiteY194" fmla="*/ 4993580 h 4999708"/>
                <a:gd name="connsiteX195" fmla="*/ 5347558 w 10006037"/>
                <a:gd name="connsiteY195" fmla="*/ 4993580 h 4999708"/>
                <a:gd name="connsiteX196" fmla="*/ 5264402 w 10006037"/>
                <a:gd name="connsiteY196" fmla="*/ 4995330 h 4999708"/>
                <a:gd name="connsiteX197" fmla="*/ 5223262 w 10006037"/>
                <a:gd name="connsiteY197" fmla="*/ 4997081 h 4999708"/>
                <a:gd name="connsiteX198" fmla="*/ 5098091 w 10006037"/>
                <a:gd name="connsiteY198" fmla="*/ 4998832 h 4999708"/>
                <a:gd name="connsiteX199" fmla="*/ 4973795 w 10006037"/>
                <a:gd name="connsiteY199" fmla="*/ 4999708 h 4999708"/>
                <a:gd name="connsiteX200" fmla="*/ 4971169 w 10006037"/>
                <a:gd name="connsiteY200" fmla="*/ 4999708 h 4999708"/>
                <a:gd name="connsiteX201" fmla="*/ 4962415 w 10006037"/>
                <a:gd name="connsiteY201" fmla="*/ 4999708 h 4999708"/>
                <a:gd name="connsiteX202" fmla="*/ 4813610 w 10006037"/>
                <a:gd name="connsiteY202" fmla="*/ 4999708 h 4999708"/>
                <a:gd name="connsiteX203" fmla="*/ 4772470 w 10006037"/>
                <a:gd name="connsiteY203" fmla="*/ 4998832 h 4999708"/>
                <a:gd name="connsiteX204" fmla="*/ 4614911 w 10006037"/>
                <a:gd name="connsiteY204" fmla="*/ 4996206 h 4999708"/>
                <a:gd name="connsiteX205" fmla="*/ 4463480 w 10006037"/>
                <a:gd name="connsiteY205" fmla="*/ 4991829 h 4999708"/>
                <a:gd name="connsiteX206" fmla="*/ 4422340 w 10006037"/>
                <a:gd name="connsiteY206" fmla="*/ 4989202 h 4999708"/>
                <a:gd name="connsiteX207" fmla="*/ 4299794 w 10006037"/>
                <a:gd name="connsiteY207" fmla="*/ 4983950 h 4999708"/>
                <a:gd name="connsiteX208" fmla="*/ 4277036 w 10006037"/>
                <a:gd name="connsiteY208" fmla="*/ 4983075 h 4999708"/>
                <a:gd name="connsiteX209" fmla="*/ 4268283 w 10006037"/>
                <a:gd name="connsiteY209" fmla="*/ 4983075 h 4999708"/>
                <a:gd name="connsiteX210" fmla="*/ 4122979 w 10006037"/>
                <a:gd name="connsiteY210" fmla="*/ 4974320 h 4999708"/>
                <a:gd name="connsiteX211" fmla="*/ 4088841 w 10006037"/>
                <a:gd name="connsiteY211" fmla="*/ 4971694 h 4999708"/>
                <a:gd name="connsiteX212" fmla="*/ 3973298 w 10006037"/>
                <a:gd name="connsiteY212" fmla="*/ 4964691 h 4999708"/>
                <a:gd name="connsiteX213" fmla="*/ 3949664 w 10006037"/>
                <a:gd name="connsiteY213" fmla="*/ 4962940 h 4999708"/>
                <a:gd name="connsiteX214" fmla="*/ 3931283 w 10006037"/>
                <a:gd name="connsiteY214" fmla="*/ 4961189 h 4999708"/>
                <a:gd name="connsiteX215" fmla="*/ 3796483 w 10006037"/>
                <a:gd name="connsiteY215" fmla="*/ 4949809 h 4999708"/>
                <a:gd name="connsiteX216" fmla="*/ 3787729 w 10006037"/>
                <a:gd name="connsiteY216" fmla="*/ 4948934 h 4999708"/>
                <a:gd name="connsiteX217" fmla="*/ 3644176 w 10006037"/>
                <a:gd name="connsiteY217" fmla="*/ 4934927 h 4999708"/>
                <a:gd name="connsiteX218" fmla="*/ 3629295 w 10006037"/>
                <a:gd name="connsiteY218" fmla="*/ 4933176 h 4999708"/>
                <a:gd name="connsiteX219" fmla="*/ 3604786 w 10006037"/>
                <a:gd name="connsiteY219" fmla="*/ 4930550 h 4999708"/>
                <a:gd name="connsiteX220" fmla="*/ 3491870 w 10006037"/>
                <a:gd name="connsiteY220" fmla="*/ 4918294 h 4999708"/>
                <a:gd name="connsiteX221" fmla="*/ 3455981 w 10006037"/>
                <a:gd name="connsiteY221" fmla="*/ 4913917 h 4999708"/>
                <a:gd name="connsiteX222" fmla="*/ 3314179 w 10006037"/>
                <a:gd name="connsiteY222" fmla="*/ 4895533 h 4999708"/>
                <a:gd name="connsiteX223" fmla="*/ 3307176 w 10006037"/>
                <a:gd name="connsiteY223" fmla="*/ 4894658 h 4999708"/>
                <a:gd name="connsiteX224" fmla="*/ 3210890 w 10006037"/>
                <a:gd name="connsiteY224" fmla="*/ 4882402 h 4999708"/>
                <a:gd name="connsiteX225" fmla="*/ 3096223 w 10006037"/>
                <a:gd name="connsiteY225" fmla="*/ 4865769 h 4999708"/>
                <a:gd name="connsiteX226" fmla="*/ 3056833 w 10006037"/>
                <a:gd name="connsiteY226" fmla="*/ 4859641 h 4999708"/>
                <a:gd name="connsiteX227" fmla="*/ 2984181 w 10006037"/>
                <a:gd name="connsiteY227" fmla="*/ 4847385 h 4999708"/>
                <a:gd name="connsiteX228" fmla="*/ 2981555 w 10006037"/>
                <a:gd name="connsiteY228" fmla="*/ 4847385 h 4999708"/>
                <a:gd name="connsiteX229" fmla="*/ 2971927 w 10006037"/>
                <a:gd name="connsiteY229" fmla="*/ 4845634 h 4999708"/>
                <a:gd name="connsiteX230" fmla="*/ 2880017 w 10006037"/>
                <a:gd name="connsiteY230" fmla="*/ 4829002 h 4999708"/>
                <a:gd name="connsiteX231" fmla="*/ 2849381 w 10006037"/>
                <a:gd name="connsiteY231" fmla="*/ 4824624 h 4999708"/>
                <a:gd name="connsiteX232" fmla="*/ 2770602 w 10006037"/>
                <a:gd name="connsiteY232" fmla="*/ 4809742 h 4999708"/>
                <a:gd name="connsiteX233" fmla="*/ 2747843 w 10006037"/>
                <a:gd name="connsiteY233" fmla="*/ 4806241 h 4999708"/>
                <a:gd name="connsiteX234" fmla="*/ 2657685 w 10006037"/>
                <a:gd name="connsiteY234" fmla="*/ 4788732 h 4999708"/>
                <a:gd name="connsiteX235" fmla="*/ 2650683 w 10006037"/>
                <a:gd name="connsiteY235" fmla="*/ 4786982 h 4999708"/>
                <a:gd name="connsiteX236" fmla="*/ 2624423 w 10006037"/>
                <a:gd name="connsiteY236" fmla="*/ 4781729 h 4999708"/>
                <a:gd name="connsiteX237" fmla="*/ 2550020 w 10006037"/>
                <a:gd name="connsiteY237" fmla="*/ 4766847 h 4999708"/>
                <a:gd name="connsiteX238" fmla="*/ 2516758 w 10006037"/>
                <a:gd name="connsiteY238" fmla="*/ 4759844 h 4999708"/>
                <a:gd name="connsiteX239" fmla="*/ 2447607 w 10006037"/>
                <a:gd name="connsiteY239" fmla="*/ 4744086 h 4999708"/>
                <a:gd name="connsiteX240" fmla="*/ 2417846 w 10006037"/>
                <a:gd name="connsiteY240" fmla="*/ 4737083 h 4999708"/>
                <a:gd name="connsiteX241" fmla="*/ 2324186 w 10006037"/>
                <a:gd name="connsiteY241" fmla="*/ 4715198 h 4999708"/>
                <a:gd name="connsiteX242" fmla="*/ 2320685 w 10006037"/>
                <a:gd name="connsiteY242" fmla="*/ 4715198 h 4999708"/>
                <a:gd name="connsiteX243" fmla="*/ 2320685 w 10006037"/>
                <a:gd name="connsiteY243" fmla="*/ 4714322 h 4999708"/>
                <a:gd name="connsiteX244" fmla="*/ 2221773 w 10006037"/>
                <a:gd name="connsiteY244" fmla="*/ 4690686 h 4999708"/>
                <a:gd name="connsiteX245" fmla="*/ 2191137 w 10006037"/>
                <a:gd name="connsiteY245" fmla="*/ 4682807 h 4999708"/>
                <a:gd name="connsiteX246" fmla="*/ 2124612 w 10006037"/>
                <a:gd name="connsiteY246" fmla="*/ 4665299 h 4999708"/>
                <a:gd name="connsiteX247" fmla="*/ 2087849 w 10006037"/>
                <a:gd name="connsiteY247" fmla="*/ 4654794 h 4999708"/>
                <a:gd name="connsiteX248" fmla="*/ 2029202 w 10006037"/>
                <a:gd name="connsiteY248" fmla="*/ 4639036 h 4999708"/>
                <a:gd name="connsiteX249" fmla="*/ 1989812 w 10006037"/>
                <a:gd name="connsiteY249" fmla="*/ 4627656 h 4999708"/>
                <a:gd name="connsiteX250" fmla="*/ 1955675 w 10006037"/>
                <a:gd name="connsiteY250" fmla="*/ 4618902 h 4999708"/>
                <a:gd name="connsiteX251" fmla="*/ 1937293 w 10006037"/>
                <a:gd name="connsiteY251" fmla="*/ 4612774 h 4999708"/>
                <a:gd name="connsiteX252" fmla="*/ 1876895 w 10006037"/>
                <a:gd name="connsiteY252" fmla="*/ 4594390 h 4999708"/>
                <a:gd name="connsiteX253" fmla="*/ 1834880 w 10006037"/>
                <a:gd name="connsiteY253" fmla="*/ 4582134 h 4999708"/>
                <a:gd name="connsiteX254" fmla="*/ 1772732 w 10006037"/>
                <a:gd name="connsiteY254" fmla="*/ 4562000 h 4999708"/>
                <a:gd name="connsiteX255" fmla="*/ 1733342 w 10006037"/>
                <a:gd name="connsiteY255" fmla="*/ 4548869 h 4999708"/>
                <a:gd name="connsiteX256" fmla="*/ 1666817 w 10006037"/>
                <a:gd name="connsiteY256" fmla="*/ 4526984 h 4999708"/>
                <a:gd name="connsiteX257" fmla="*/ 1634430 w 10006037"/>
                <a:gd name="connsiteY257" fmla="*/ 4516478 h 4999708"/>
                <a:gd name="connsiteX258" fmla="*/ 1537269 w 10006037"/>
                <a:gd name="connsiteY258" fmla="*/ 4482337 h 4999708"/>
                <a:gd name="connsiteX259" fmla="*/ 1523264 w 10006037"/>
                <a:gd name="connsiteY259" fmla="*/ 4477085 h 4999708"/>
                <a:gd name="connsiteX260" fmla="*/ 1483875 w 10006037"/>
                <a:gd name="connsiteY260" fmla="*/ 4462203 h 4999708"/>
                <a:gd name="connsiteX261" fmla="*/ 1441859 w 10006037"/>
                <a:gd name="connsiteY261" fmla="*/ 4446445 h 4999708"/>
                <a:gd name="connsiteX262" fmla="*/ 1396342 w 10006037"/>
                <a:gd name="connsiteY262" fmla="*/ 4428062 h 4999708"/>
                <a:gd name="connsiteX263" fmla="*/ 1354326 w 10006037"/>
                <a:gd name="connsiteY263" fmla="*/ 4412304 h 4999708"/>
                <a:gd name="connsiteX264" fmla="*/ 1311436 w 10006037"/>
                <a:gd name="connsiteY264" fmla="*/ 4393920 h 4999708"/>
                <a:gd name="connsiteX265" fmla="*/ 1271171 w 10006037"/>
                <a:gd name="connsiteY265" fmla="*/ 4377288 h 4999708"/>
                <a:gd name="connsiteX266" fmla="*/ 1228280 w 10006037"/>
                <a:gd name="connsiteY266" fmla="*/ 4358904 h 4999708"/>
                <a:gd name="connsiteX267" fmla="*/ 1188890 w 10006037"/>
                <a:gd name="connsiteY267" fmla="*/ 4341396 h 4999708"/>
                <a:gd name="connsiteX268" fmla="*/ 1147750 w 10006037"/>
                <a:gd name="connsiteY268" fmla="*/ 4323012 h 4999708"/>
                <a:gd name="connsiteX269" fmla="*/ 1110111 w 10006037"/>
                <a:gd name="connsiteY269" fmla="*/ 4305504 h 4999708"/>
                <a:gd name="connsiteX270" fmla="*/ 1069846 w 10006037"/>
                <a:gd name="connsiteY270" fmla="*/ 4285369 h 4999708"/>
                <a:gd name="connsiteX271" fmla="*/ 1033082 w 10006037"/>
                <a:gd name="connsiteY271" fmla="*/ 4267860 h 4999708"/>
                <a:gd name="connsiteX272" fmla="*/ 993693 w 10006037"/>
                <a:gd name="connsiteY272" fmla="*/ 4247726 h 4999708"/>
                <a:gd name="connsiteX273" fmla="*/ 959555 w 10006037"/>
                <a:gd name="connsiteY273" fmla="*/ 4231093 h 4999708"/>
                <a:gd name="connsiteX274" fmla="*/ 921041 w 10006037"/>
                <a:gd name="connsiteY274" fmla="*/ 4210083 h 4999708"/>
                <a:gd name="connsiteX275" fmla="*/ 887778 w 10006037"/>
                <a:gd name="connsiteY275" fmla="*/ 4192575 h 4999708"/>
                <a:gd name="connsiteX276" fmla="*/ 850139 w 10006037"/>
                <a:gd name="connsiteY276" fmla="*/ 4171565 h 4999708"/>
                <a:gd name="connsiteX277" fmla="*/ 817752 w 10006037"/>
                <a:gd name="connsiteY277" fmla="*/ 4153181 h 4999708"/>
                <a:gd name="connsiteX278" fmla="*/ 782739 w 10006037"/>
                <a:gd name="connsiteY278" fmla="*/ 4131296 h 4999708"/>
                <a:gd name="connsiteX279" fmla="*/ 752103 w 10006037"/>
                <a:gd name="connsiteY279" fmla="*/ 4113788 h 4999708"/>
                <a:gd name="connsiteX280" fmla="*/ 717965 w 10006037"/>
                <a:gd name="connsiteY280" fmla="*/ 4091902 h 4999708"/>
                <a:gd name="connsiteX281" fmla="*/ 688204 w 10006037"/>
                <a:gd name="connsiteY281" fmla="*/ 4072643 h 4999708"/>
                <a:gd name="connsiteX282" fmla="*/ 654067 w 10006037"/>
                <a:gd name="connsiteY282" fmla="*/ 4050758 h 4999708"/>
                <a:gd name="connsiteX283" fmla="*/ 626932 w 10006037"/>
                <a:gd name="connsiteY283" fmla="*/ 4032374 h 4999708"/>
                <a:gd name="connsiteX284" fmla="*/ 593669 w 10006037"/>
                <a:gd name="connsiteY284" fmla="*/ 4008738 h 4999708"/>
                <a:gd name="connsiteX285" fmla="*/ 569160 w 10006037"/>
                <a:gd name="connsiteY285" fmla="*/ 3990354 h 4999708"/>
                <a:gd name="connsiteX286" fmla="*/ 535898 w 10006037"/>
                <a:gd name="connsiteY286" fmla="*/ 3965842 h 4999708"/>
                <a:gd name="connsiteX287" fmla="*/ 513139 w 10006037"/>
                <a:gd name="connsiteY287" fmla="*/ 3948334 h 4999708"/>
                <a:gd name="connsiteX288" fmla="*/ 478126 w 10006037"/>
                <a:gd name="connsiteY288" fmla="*/ 3920321 h 4999708"/>
                <a:gd name="connsiteX289" fmla="*/ 460620 w 10006037"/>
                <a:gd name="connsiteY289" fmla="*/ 3905439 h 4999708"/>
                <a:gd name="connsiteX290" fmla="*/ 408976 w 10006037"/>
                <a:gd name="connsiteY290" fmla="*/ 3861668 h 4999708"/>
                <a:gd name="connsiteX291" fmla="*/ 9827 w 10006037"/>
                <a:gd name="connsiteY291" fmla="*/ 3146454 h 4999708"/>
                <a:gd name="connsiteX292" fmla="*/ 8077 w 10006037"/>
                <a:gd name="connsiteY292" fmla="*/ 3115814 h 4999708"/>
                <a:gd name="connsiteX293" fmla="*/ 1324 w 10006037"/>
                <a:gd name="connsiteY293" fmla="*/ 1984669 h 4999708"/>
                <a:gd name="connsiteX294" fmla="*/ 0 w 10006037"/>
                <a:gd name="connsiteY294" fmla="*/ 1977075 h 4999708"/>
                <a:gd name="connsiteX295" fmla="*/ 1074 w 10006037"/>
                <a:gd name="connsiteY295" fmla="*/ 1963736 h 4999708"/>
                <a:gd name="connsiteX296" fmla="*/ 1074 w 10006037"/>
                <a:gd name="connsiteY296" fmla="*/ 1942758 h 4999708"/>
                <a:gd name="connsiteX297" fmla="*/ 1191 w 10006037"/>
                <a:gd name="connsiteY297" fmla="*/ 1962287 h 4999708"/>
                <a:gd name="connsiteX298" fmla="*/ 14925 w 10006037"/>
                <a:gd name="connsiteY298" fmla="*/ 1791636 h 4999708"/>
                <a:gd name="connsiteX299" fmla="*/ 332701 w 10006037"/>
                <a:gd name="connsiteY299" fmla="*/ 1252064 h 4999708"/>
                <a:gd name="connsiteX300" fmla="*/ 1400843 w 10006037"/>
                <a:gd name="connsiteY300" fmla="*/ 604983 h 4999708"/>
                <a:gd name="connsiteX301" fmla="*/ 3034576 w 10006037"/>
                <a:gd name="connsiteY301" fmla="*/ 164547 h 4999708"/>
                <a:gd name="connsiteX302" fmla="*/ 4909079 w 10006037"/>
                <a:gd name="connsiteY302" fmla="*/ 807 h 499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</a:cxnLst>
              <a:rect l="l" t="t" r="r" b="b"/>
              <a:pathLst>
                <a:path w="10006037" h="4999708">
                  <a:moveTo>
                    <a:pt x="1010489" y="3087987"/>
                  </a:moveTo>
                  <a:lnTo>
                    <a:pt x="1025204" y="3095680"/>
                  </a:lnTo>
                  <a:lnTo>
                    <a:pt x="1050470" y="3107712"/>
                  </a:lnTo>
                  <a:close/>
                  <a:moveTo>
                    <a:pt x="720500" y="2925522"/>
                  </a:moveTo>
                  <a:lnTo>
                    <a:pt x="744225" y="2940731"/>
                  </a:lnTo>
                  <a:cubicBezTo>
                    <a:pt x="754729" y="2946859"/>
                    <a:pt x="765233" y="2952987"/>
                    <a:pt x="774861" y="2959115"/>
                  </a:cubicBezTo>
                  <a:lnTo>
                    <a:pt x="780575" y="2962380"/>
                  </a:lnTo>
                  <a:close/>
                  <a:moveTo>
                    <a:pt x="9369446" y="2819145"/>
                  </a:moveTo>
                  <a:lnTo>
                    <a:pt x="9324520" y="2849604"/>
                  </a:lnTo>
                  <a:lnTo>
                    <a:pt x="9333787" y="2843560"/>
                  </a:lnTo>
                  <a:cubicBezTo>
                    <a:pt x="9339914" y="2840059"/>
                    <a:pt x="9346042" y="2834806"/>
                    <a:pt x="9352169" y="2831304"/>
                  </a:cubicBezTo>
                  <a:close/>
                  <a:moveTo>
                    <a:pt x="480713" y="2754937"/>
                  </a:moveTo>
                  <a:lnTo>
                    <a:pt x="506137" y="2775278"/>
                  </a:lnTo>
                  <a:cubicBezTo>
                    <a:pt x="513139" y="2781406"/>
                    <a:pt x="520142" y="2786658"/>
                    <a:pt x="528020" y="2791911"/>
                  </a:cubicBezTo>
                  <a:lnTo>
                    <a:pt x="528579" y="2792338"/>
                  </a:lnTo>
                  <a:close/>
                  <a:moveTo>
                    <a:pt x="450902" y="2731644"/>
                  </a:moveTo>
                  <a:lnTo>
                    <a:pt x="452742" y="2733258"/>
                  </a:lnTo>
                  <a:lnTo>
                    <a:pt x="461855" y="2740202"/>
                  </a:lnTo>
                  <a:close/>
                  <a:moveTo>
                    <a:pt x="9621564" y="2617922"/>
                  </a:moveTo>
                  <a:lnTo>
                    <a:pt x="9529184" y="2698367"/>
                  </a:lnTo>
                  <a:lnTo>
                    <a:pt x="9569250" y="2664976"/>
                  </a:lnTo>
                  <a:cubicBezTo>
                    <a:pt x="9570125" y="2664100"/>
                    <a:pt x="9571000" y="2662349"/>
                    <a:pt x="9571876" y="2662349"/>
                  </a:cubicBezTo>
                  <a:cubicBezTo>
                    <a:pt x="9587631" y="2648343"/>
                    <a:pt x="9603387" y="2634336"/>
                    <a:pt x="9619143" y="2620329"/>
                  </a:cubicBezTo>
                  <a:cubicBezTo>
                    <a:pt x="9619143" y="2619454"/>
                    <a:pt x="9620018" y="2619454"/>
                    <a:pt x="9620894" y="2618578"/>
                  </a:cubicBezTo>
                  <a:close/>
                  <a:moveTo>
                    <a:pt x="9791891" y="2432857"/>
                  </a:moveTo>
                  <a:lnTo>
                    <a:pt x="9707640" y="2530948"/>
                  </a:lnTo>
                  <a:lnTo>
                    <a:pt x="9711928" y="2526660"/>
                  </a:lnTo>
                  <a:cubicBezTo>
                    <a:pt x="9720681" y="2516155"/>
                    <a:pt x="9729434" y="2507401"/>
                    <a:pt x="9738187" y="2497771"/>
                  </a:cubicBezTo>
                  <a:cubicBezTo>
                    <a:pt x="9740813" y="2493394"/>
                    <a:pt x="9745190" y="2489892"/>
                    <a:pt x="9747816" y="2487266"/>
                  </a:cubicBezTo>
                  <a:cubicBezTo>
                    <a:pt x="9758320" y="2474135"/>
                    <a:pt x="9769699" y="2461004"/>
                    <a:pt x="9779328" y="2448748"/>
                  </a:cubicBezTo>
                  <a:close/>
                  <a:moveTo>
                    <a:pt x="9911817" y="2243039"/>
                  </a:moveTo>
                  <a:lnTo>
                    <a:pt x="9837281" y="2369711"/>
                  </a:lnTo>
                  <a:lnTo>
                    <a:pt x="9844102" y="2360331"/>
                  </a:lnTo>
                  <a:cubicBezTo>
                    <a:pt x="9851980" y="2347200"/>
                    <a:pt x="9859857" y="2334944"/>
                    <a:pt x="9868611" y="2321813"/>
                  </a:cubicBezTo>
                  <a:cubicBezTo>
                    <a:pt x="9869486" y="2319187"/>
                    <a:pt x="9871237" y="2317436"/>
                    <a:pt x="9872987" y="2314809"/>
                  </a:cubicBezTo>
                  <a:cubicBezTo>
                    <a:pt x="9879115" y="2304304"/>
                    <a:pt x="9884367" y="2292924"/>
                    <a:pt x="9890494" y="2283295"/>
                  </a:cubicBezTo>
                  <a:cubicBezTo>
                    <a:pt x="9892244" y="2279793"/>
                    <a:pt x="9894870" y="2275416"/>
                    <a:pt x="9896621" y="2271914"/>
                  </a:cubicBezTo>
                  <a:close/>
                  <a:moveTo>
                    <a:pt x="9978192" y="2058178"/>
                  </a:moveTo>
                  <a:lnTo>
                    <a:pt x="9933251" y="2194297"/>
                  </a:lnTo>
                  <a:lnTo>
                    <a:pt x="9933385" y="2194002"/>
                  </a:lnTo>
                  <a:cubicBezTo>
                    <a:pt x="9935135" y="2190501"/>
                    <a:pt x="9936886" y="2186999"/>
                    <a:pt x="9937761" y="2183497"/>
                  </a:cubicBezTo>
                  <a:cubicBezTo>
                    <a:pt x="9942138" y="2173868"/>
                    <a:pt x="9945639" y="2163363"/>
                    <a:pt x="9949141" y="2153733"/>
                  </a:cubicBezTo>
                  <a:cubicBezTo>
                    <a:pt x="9950891" y="2150231"/>
                    <a:pt x="9952642" y="2144979"/>
                    <a:pt x="9954393" y="2141477"/>
                  </a:cubicBezTo>
                  <a:cubicBezTo>
                    <a:pt x="9957894" y="2129221"/>
                    <a:pt x="9962270" y="2116966"/>
                    <a:pt x="9966647" y="2104710"/>
                  </a:cubicBezTo>
                  <a:cubicBezTo>
                    <a:pt x="9966647" y="2103834"/>
                    <a:pt x="9966647" y="2102959"/>
                    <a:pt x="9966647" y="2102084"/>
                  </a:cubicBezTo>
                  <a:cubicBezTo>
                    <a:pt x="9970148" y="2088952"/>
                    <a:pt x="9973650" y="2076697"/>
                    <a:pt x="9977151" y="2062690"/>
                  </a:cubicBezTo>
                  <a:close/>
                  <a:moveTo>
                    <a:pt x="4943225" y="730196"/>
                  </a:moveTo>
                  <a:cubicBezTo>
                    <a:pt x="4116727" y="740704"/>
                    <a:pt x="3345388" y="873798"/>
                    <a:pt x="2771918" y="1104085"/>
                  </a:cubicBezTo>
                  <a:cubicBezTo>
                    <a:pt x="2198448" y="1335248"/>
                    <a:pt x="1890263" y="1637336"/>
                    <a:pt x="1905147" y="1954309"/>
                  </a:cubicBezTo>
                  <a:cubicBezTo>
                    <a:pt x="1920031" y="2270407"/>
                    <a:pt x="2256233" y="2563739"/>
                    <a:pt x="2851591" y="2780892"/>
                  </a:cubicBezTo>
                  <a:cubicBezTo>
                    <a:pt x="3446949" y="2997170"/>
                    <a:pt x="4229670" y="3111000"/>
                    <a:pt x="5056167" y="3101368"/>
                  </a:cubicBezTo>
                  <a:cubicBezTo>
                    <a:pt x="5882665" y="3089985"/>
                    <a:pt x="6654004" y="2957767"/>
                    <a:pt x="7227473" y="2726604"/>
                  </a:cubicBezTo>
                  <a:cubicBezTo>
                    <a:pt x="7800943" y="2495441"/>
                    <a:pt x="8109129" y="2194228"/>
                    <a:pt x="8094245" y="1877255"/>
                  </a:cubicBezTo>
                  <a:cubicBezTo>
                    <a:pt x="8079361" y="1561157"/>
                    <a:pt x="7743159" y="1267825"/>
                    <a:pt x="7148676" y="1050672"/>
                  </a:cubicBezTo>
                  <a:cubicBezTo>
                    <a:pt x="6552443" y="834395"/>
                    <a:pt x="5769722" y="720564"/>
                    <a:pt x="4943225" y="730196"/>
                  </a:cubicBezTo>
                  <a:close/>
                  <a:moveTo>
                    <a:pt x="4909079" y="807"/>
                  </a:moveTo>
                  <a:cubicBezTo>
                    <a:pt x="5557844" y="-6198"/>
                    <a:pt x="6192601" y="32329"/>
                    <a:pt x="6795839" y="118139"/>
                  </a:cubicBezTo>
                  <a:cubicBezTo>
                    <a:pt x="7420965" y="206577"/>
                    <a:pt x="7983929" y="341422"/>
                    <a:pt x="8470721" y="518297"/>
                  </a:cubicBezTo>
                  <a:cubicBezTo>
                    <a:pt x="8955763" y="695172"/>
                    <a:pt x="9334866" y="902693"/>
                    <a:pt x="9598400" y="1138234"/>
                  </a:cubicBezTo>
                  <a:cubicBezTo>
                    <a:pt x="9852303" y="1364143"/>
                    <a:pt x="9987134" y="1604938"/>
                    <a:pt x="9999391" y="1853613"/>
                  </a:cubicBezTo>
                  <a:lnTo>
                    <a:pt x="9985758" y="2023108"/>
                  </a:lnTo>
                  <a:lnTo>
                    <a:pt x="9985904" y="2022421"/>
                  </a:lnTo>
                  <a:cubicBezTo>
                    <a:pt x="9985904" y="2018044"/>
                    <a:pt x="9986780" y="2013667"/>
                    <a:pt x="9987655" y="2009290"/>
                  </a:cubicBezTo>
                  <a:cubicBezTo>
                    <a:pt x="9990281" y="1998785"/>
                    <a:pt x="9992031" y="1988280"/>
                    <a:pt x="9992031" y="1977775"/>
                  </a:cubicBezTo>
                  <a:cubicBezTo>
                    <a:pt x="9992907" y="1975148"/>
                    <a:pt x="9992907" y="1970771"/>
                    <a:pt x="9993782" y="1968145"/>
                  </a:cubicBezTo>
                  <a:cubicBezTo>
                    <a:pt x="9995533" y="1955014"/>
                    <a:pt x="9996408" y="1941007"/>
                    <a:pt x="9996408" y="1927876"/>
                  </a:cubicBezTo>
                  <a:cubicBezTo>
                    <a:pt x="9998159" y="1924374"/>
                    <a:pt x="9998159" y="1921748"/>
                    <a:pt x="9998159" y="1917371"/>
                  </a:cubicBezTo>
                  <a:cubicBezTo>
                    <a:pt x="9998159" y="1905115"/>
                    <a:pt x="9998159" y="1893735"/>
                    <a:pt x="9998159" y="1881479"/>
                  </a:cubicBezTo>
                  <a:lnTo>
                    <a:pt x="10006037" y="3054535"/>
                  </a:lnTo>
                  <a:cubicBezTo>
                    <a:pt x="10006037" y="3058912"/>
                    <a:pt x="10006037" y="3063289"/>
                    <a:pt x="10006037" y="3068542"/>
                  </a:cubicBezTo>
                  <a:cubicBezTo>
                    <a:pt x="10005161" y="3075545"/>
                    <a:pt x="10005161" y="3083424"/>
                    <a:pt x="10004286" y="3091303"/>
                  </a:cubicBezTo>
                  <a:cubicBezTo>
                    <a:pt x="10004286" y="3093929"/>
                    <a:pt x="10004286" y="3097431"/>
                    <a:pt x="10004286" y="3100932"/>
                  </a:cubicBezTo>
                  <a:cubicBezTo>
                    <a:pt x="10003411" y="3114064"/>
                    <a:pt x="10002535" y="3128070"/>
                    <a:pt x="10001660" y="3141201"/>
                  </a:cubicBezTo>
                  <a:cubicBezTo>
                    <a:pt x="10000785" y="3143828"/>
                    <a:pt x="9999909" y="3147329"/>
                    <a:pt x="9999909" y="3149956"/>
                  </a:cubicBezTo>
                  <a:cubicBezTo>
                    <a:pt x="9998159" y="3161336"/>
                    <a:pt x="9996408" y="3171841"/>
                    <a:pt x="9995533" y="3181470"/>
                  </a:cubicBezTo>
                  <a:cubicBezTo>
                    <a:pt x="9994657" y="3186723"/>
                    <a:pt x="9993782" y="3190225"/>
                    <a:pt x="9992907" y="3195477"/>
                  </a:cubicBezTo>
                  <a:cubicBezTo>
                    <a:pt x="9992031" y="3199854"/>
                    <a:pt x="9992031" y="3204231"/>
                    <a:pt x="9990281" y="3208608"/>
                  </a:cubicBezTo>
                  <a:cubicBezTo>
                    <a:pt x="9989406" y="3213861"/>
                    <a:pt x="9988530" y="3219113"/>
                    <a:pt x="9986780" y="3224366"/>
                  </a:cubicBezTo>
                  <a:cubicBezTo>
                    <a:pt x="9985904" y="3227867"/>
                    <a:pt x="9985904" y="3232244"/>
                    <a:pt x="9985029" y="3235746"/>
                  </a:cubicBezTo>
                  <a:cubicBezTo>
                    <a:pt x="9981528" y="3248877"/>
                    <a:pt x="9978026" y="3262009"/>
                    <a:pt x="9973650" y="3275140"/>
                  </a:cubicBezTo>
                  <a:cubicBezTo>
                    <a:pt x="9973650" y="3276015"/>
                    <a:pt x="9973650" y="3276891"/>
                    <a:pt x="9973650" y="3276891"/>
                  </a:cubicBezTo>
                  <a:cubicBezTo>
                    <a:pt x="9969273" y="3290022"/>
                    <a:pt x="9965772" y="3302278"/>
                    <a:pt x="9961395" y="3314534"/>
                  </a:cubicBezTo>
                  <a:cubicBezTo>
                    <a:pt x="9959644" y="3318911"/>
                    <a:pt x="9958769" y="3322412"/>
                    <a:pt x="9957018" y="3325914"/>
                  </a:cubicBezTo>
                  <a:cubicBezTo>
                    <a:pt x="9955268" y="3331166"/>
                    <a:pt x="9953517" y="3335544"/>
                    <a:pt x="9951767" y="3340796"/>
                  </a:cubicBezTo>
                  <a:cubicBezTo>
                    <a:pt x="9949141" y="3345173"/>
                    <a:pt x="9947390" y="3350426"/>
                    <a:pt x="9945639" y="3356554"/>
                  </a:cubicBezTo>
                  <a:cubicBezTo>
                    <a:pt x="9943889" y="3360055"/>
                    <a:pt x="9943013" y="3362681"/>
                    <a:pt x="9941263" y="3367058"/>
                  </a:cubicBezTo>
                  <a:cubicBezTo>
                    <a:pt x="9936011" y="3379314"/>
                    <a:pt x="9929883" y="3392446"/>
                    <a:pt x="9923756" y="3405577"/>
                  </a:cubicBezTo>
                  <a:cubicBezTo>
                    <a:pt x="9922881" y="3407328"/>
                    <a:pt x="9922005" y="3409078"/>
                    <a:pt x="9921130" y="3410829"/>
                  </a:cubicBezTo>
                  <a:cubicBezTo>
                    <a:pt x="9915003" y="3422210"/>
                    <a:pt x="9909751" y="3433590"/>
                    <a:pt x="9903624" y="3444095"/>
                  </a:cubicBezTo>
                  <a:cubicBezTo>
                    <a:pt x="9901873" y="3448472"/>
                    <a:pt x="9900122" y="3451974"/>
                    <a:pt x="9897496" y="3456351"/>
                  </a:cubicBezTo>
                  <a:cubicBezTo>
                    <a:pt x="9895746" y="3459852"/>
                    <a:pt x="9893995" y="3463354"/>
                    <a:pt x="9891369" y="3466856"/>
                  </a:cubicBezTo>
                  <a:cubicBezTo>
                    <a:pt x="9887868" y="3473859"/>
                    <a:pt x="9884367" y="3479987"/>
                    <a:pt x="9879115" y="3486990"/>
                  </a:cubicBezTo>
                  <a:cubicBezTo>
                    <a:pt x="9878239" y="3490492"/>
                    <a:pt x="9876489" y="3492243"/>
                    <a:pt x="9874738" y="3494869"/>
                  </a:cubicBezTo>
                  <a:cubicBezTo>
                    <a:pt x="9867735" y="3508000"/>
                    <a:pt x="9859857" y="3521132"/>
                    <a:pt x="9850229" y="3532512"/>
                  </a:cubicBezTo>
                  <a:cubicBezTo>
                    <a:pt x="9849354" y="3536889"/>
                    <a:pt x="9846728" y="3539515"/>
                    <a:pt x="9844102" y="3543017"/>
                  </a:cubicBezTo>
                  <a:cubicBezTo>
                    <a:pt x="9837974" y="3552646"/>
                    <a:pt x="9830972" y="3562276"/>
                    <a:pt x="9823094" y="3572781"/>
                  </a:cubicBezTo>
                  <a:cubicBezTo>
                    <a:pt x="9820468" y="3576283"/>
                    <a:pt x="9818717" y="3579784"/>
                    <a:pt x="9816091" y="3583286"/>
                  </a:cubicBezTo>
                  <a:cubicBezTo>
                    <a:pt x="9813465" y="3585912"/>
                    <a:pt x="9812590" y="3587663"/>
                    <a:pt x="9809964" y="3591165"/>
                  </a:cubicBezTo>
                  <a:cubicBezTo>
                    <a:pt x="9802961" y="3600794"/>
                    <a:pt x="9795083" y="3611299"/>
                    <a:pt x="9786330" y="3620929"/>
                  </a:cubicBezTo>
                  <a:cubicBezTo>
                    <a:pt x="9775826" y="3634060"/>
                    <a:pt x="9766198" y="3647191"/>
                    <a:pt x="9754818" y="3659447"/>
                  </a:cubicBezTo>
                  <a:cubicBezTo>
                    <a:pt x="9751317" y="3662949"/>
                    <a:pt x="9748691" y="3666450"/>
                    <a:pt x="9745190" y="3669952"/>
                  </a:cubicBezTo>
                  <a:cubicBezTo>
                    <a:pt x="9737312" y="3679582"/>
                    <a:pt x="9727683" y="3690087"/>
                    <a:pt x="9719805" y="3698841"/>
                  </a:cubicBezTo>
                  <a:cubicBezTo>
                    <a:pt x="9716304" y="3703218"/>
                    <a:pt x="9713678" y="3705844"/>
                    <a:pt x="9710177" y="3709346"/>
                  </a:cubicBezTo>
                  <a:cubicBezTo>
                    <a:pt x="9708426" y="3710221"/>
                    <a:pt x="9707551" y="3712847"/>
                    <a:pt x="9705800" y="3714598"/>
                  </a:cubicBezTo>
                  <a:cubicBezTo>
                    <a:pt x="9695296" y="3725103"/>
                    <a:pt x="9684792" y="3736484"/>
                    <a:pt x="9673413" y="3747864"/>
                  </a:cubicBezTo>
                  <a:cubicBezTo>
                    <a:pt x="9658533" y="3761871"/>
                    <a:pt x="9643652" y="3777628"/>
                    <a:pt x="9627896" y="3791635"/>
                  </a:cubicBezTo>
                  <a:cubicBezTo>
                    <a:pt x="9627896" y="3791635"/>
                    <a:pt x="9627021" y="3792510"/>
                    <a:pt x="9626146" y="3792510"/>
                  </a:cubicBezTo>
                  <a:cubicBezTo>
                    <a:pt x="9610390" y="3807392"/>
                    <a:pt x="9595509" y="3821399"/>
                    <a:pt x="9578878" y="3835406"/>
                  </a:cubicBezTo>
                  <a:cubicBezTo>
                    <a:pt x="9578878" y="3836281"/>
                    <a:pt x="9577128" y="3837156"/>
                    <a:pt x="9576252" y="3837156"/>
                  </a:cubicBezTo>
                  <a:cubicBezTo>
                    <a:pt x="9575377" y="3838907"/>
                    <a:pt x="9575377" y="3838907"/>
                    <a:pt x="9574502" y="3838907"/>
                  </a:cubicBezTo>
                  <a:cubicBezTo>
                    <a:pt x="9560496" y="3852038"/>
                    <a:pt x="9544740" y="3864294"/>
                    <a:pt x="9529860" y="3877425"/>
                  </a:cubicBezTo>
                  <a:cubicBezTo>
                    <a:pt x="9525483" y="3880052"/>
                    <a:pt x="9521982" y="3884429"/>
                    <a:pt x="9516730" y="3887930"/>
                  </a:cubicBezTo>
                  <a:cubicBezTo>
                    <a:pt x="9504476" y="3897560"/>
                    <a:pt x="9491346" y="3908065"/>
                    <a:pt x="9479091" y="3917694"/>
                  </a:cubicBezTo>
                  <a:cubicBezTo>
                    <a:pt x="9473839" y="3920321"/>
                    <a:pt x="9470338" y="3924698"/>
                    <a:pt x="9465086" y="3927324"/>
                  </a:cubicBezTo>
                  <a:cubicBezTo>
                    <a:pt x="9449330" y="3940455"/>
                    <a:pt x="9432699" y="3952711"/>
                    <a:pt x="9415192" y="3964967"/>
                  </a:cubicBezTo>
                  <a:cubicBezTo>
                    <a:pt x="9415192" y="3964967"/>
                    <a:pt x="9415192" y="3965842"/>
                    <a:pt x="9414317" y="3965842"/>
                  </a:cubicBezTo>
                  <a:cubicBezTo>
                    <a:pt x="9411691" y="3967593"/>
                    <a:pt x="9409065" y="3969344"/>
                    <a:pt x="9407314" y="3971095"/>
                  </a:cubicBezTo>
                  <a:cubicBezTo>
                    <a:pt x="9391559" y="3982475"/>
                    <a:pt x="9374927" y="3992980"/>
                    <a:pt x="9359172" y="4004360"/>
                  </a:cubicBezTo>
                  <a:cubicBezTo>
                    <a:pt x="9353044" y="4008738"/>
                    <a:pt x="9346917" y="4012239"/>
                    <a:pt x="9340790" y="4016616"/>
                  </a:cubicBezTo>
                  <a:cubicBezTo>
                    <a:pt x="9327660" y="4025370"/>
                    <a:pt x="9315405" y="4034125"/>
                    <a:pt x="9301400" y="4042879"/>
                  </a:cubicBezTo>
                  <a:cubicBezTo>
                    <a:pt x="9294398" y="4047256"/>
                    <a:pt x="9288270" y="4050758"/>
                    <a:pt x="9281268" y="4055135"/>
                  </a:cubicBezTo>
                  <a:cubicBezTo>
                    <a:pt x="9266387" y="4064764"/>
                    <a:pt x="9250631" y="4074394"/>
                    <a:pt x="9235751" y="4084024"/>
                  </a:cubicBezTo>
                  <a:cubicBezTo>
                    <a:pt x="9231374" y="4086650"/>
                    <a:pt x="9226122" y="4090151"/>
                    <a:pt x="9221746" y="4092778"/>
                  </a:cubicBezTo>
                  <a:cubicBezTo>
                    <a:pt x="9219995" y="4093653"/>
                    <a:pt x="9219120" y="4094528"/>
                    <a:pt x="9217369" y="4095404"/>
                  </a:cubicBezTo>
                  <a:cubicBezTo>
                    <a:pt x="9198987" y="4106784"/>
                    <a:pt x="9179730" y="4117289"/>
                    <a:pt x="9161348" y="4127794"/>
                  </a:cubicBezTo>
                  <a:cubicBezTo>
                    <a:pt x="9159598" y="4129545"/>
                    <a:pt x="9157847" y="4130420"/>
                    <a:pt x="9156096" y="4130420"/>
                  </a:cubicBezTo>
                  <a:cubicBezTo>
                    <a:pt x="9133338" y="4143552"/>
                    <a:pt x="9111455" y="4156683"/>
                    <a:pt x="9088696" y="4168939"/>
                  </a:cubicBezTo>
                  <a:cubicBezTo>
                    <a:pt x="9080818" y="4173316"/>
                    <a:pt x="9073816" y="4176818"/>
                    <a:pt x="9066813" y="4180319"/>
                  </a:cubicBezTo>
                  <a:cubicBezTo>
                    <a:pt x="9051057" y="4189073"/>
                    <a:pt x="9034426" y="4197827"/>
                    <a:pt x="9018670" y="4206582"/>
                  </a:cubicBezTo>
                  <a:cubicBezTo>
                    <a:pt x="9009917" y="4210958"/>
                    <a:pt x="8999413" y="4215336"/>
                    <a:pt x="8990660" y="4220588"/>
                  </a:cubicBezTo>
                  <a:cubicBezTo>
                    <a:pt x="8980156" y="4225841"/>
                    <a:pt x="8968777" y="4231968"/>
                    <a:pt x="8957398" y="4237221"/>
                  </a:cubicBezTo>
                  <a:cubicBezTo>
                    <a:pt x="8953021" y="4239847"/>
                    <a:pt x="8946894" y="4241598"/>
                    <a:pt x="8941642" y="4245100"/>
                  </a:cubicBezTo>
                  <a:cubicBezTo>
                    <a:pt x="8938140" y="4246850"/>
                    <a:pt x="8934639" y="4248602"/>
                    <a:pt x="8930262" y="4250352"/>
                  </a:cubicBezTo>
                  <a:cubicBezTo>
                    <a:pt x="8908379" y="4260857"/>
                    <a:pt x="8885621" y="4272238"/>
                    <a:pt x="8861987" y="4283618"/>
                  </a:cubicBezTo>
                  <a:cubicBezTo>
                    <a:pt x="8858486" y="4284494"/>
                    <a:pt x="8854985" y="4287120"/>
                    <a:pt x="8851483" y="4288870"/>
                  </a:cubicBezTo>
                  <a:cubicBezTo>
                    <a:pt x="8826974" y="4299376"/>
                    <a:pt x="8804216" y="4309880"/>
                    <a:pt x="8779707" y="4321261"/>
                  </a:cubicBezTo>
                  <a:cubicBezTo>
                    <a:pt x="8777081" y="4322136"/>
                    <a:pt x="8772704" y="4323887"/>
                    <a:pt x="8770078" y="4324762"/>
                  </a:cubicBezTo>
                  <a:cubicBezTo>
                    <a:pt x="8744694" y="4337018"/>
                    <a:pt x="8719309" y="4347523"/>
                    <a:pt x="8693925" y="4358028"/>
                  </a:cubicBezTo>
                  <a:cubicBezTo>
                    <a:pt x="8692174" y="4359779"/>
                    <a:pt x="8689548" y="4359779"/>
                    <a:pt x="8687797" y="4361530"/>
                  </a:cubicBezTo>
                  <a:cubicBezTo>
                    <a:pt x="8659787" y="4372035"/>
                    <a:pt x="8633527" y="4383415"/>
                    <a:pt x="8604642" y="4394796"/>
                  </a:cubicBezTo>
                  <a:cubicBezTo>
                    <a:pt x="8596764" y="4398298"/>
                    <a:pt x="8588010" y="4401799"/>
                    <a:pt x="8578382" y="4405301"/>
                  </a:cubicBezTo>
                  <a:cubicBezTo>
                    <a:pt x="8570504" y="4408802"/>
                    <a:pt x="8560000" y="4413180"/>
                    <a:pt x="8551247" y="4415806"/>
                  </a:cubicBezTo>
                  <a:cubicBezTo>
                    <a:pt x="8533740" y="4422809"/>
                    <a:pt x="8516234" y="4429812"/>
                    <a:pt x="8498727" y="4435940"/>
                  </a:cubicBezTo>
                  <a:cubicBezTo>
                    <a:pt x="8484722" y="4442068"/>
                    <a:pt x="8470717" y="4447321"/>
                    <a:pt x="8456712" y="4451698"/>
                  </a:cubicBezTo>
                  <a:cubicBezTo>
                    <a:pt x="8439205" y="4458701"/>
                    <a:pt x="8421699" y="4465704"/>
                    <a:pt x="8403317" y="4470957"/>
                  </a:cubicBezTo>
                  <a:cubicBezTo>
                    <a:pt x="8389311" y="4477085"/>
                    <a:pt x="8375307" y="4482337"/>
                    <a:pt x="8360426" y="4486714"/>
                  </a:cubicBezTo>
                  <a:cubicBezTo>
                    <a:pt x="8342044" y="4493718"/>
                    <a:pt x="8324537" y="4499846"/>
                    <a:pt x="8307031" y="4505974"/>
                  </a:cubicBezTo>
                  <a:cubicBezTo>
                    <a:pt x="8292151" y="4511226"/>
                    <a:pt x="8277270" y="4515603"/>
                    <a:pt x="8262389" y="4519980"/>
                  </a:cubicBezTo>
                  <a:cubicBezTo>
                    <a:pt x="8244008" y="4526984"/>
                    <a:pt x="8225626" y="4533111"/>
                    <a:pt x="8206369" y="4539239"/>
                  </a:cubicBezTo>
                  <a:cubicBezTo>
                    <a:pt x="8192363" y="4543616"/>
                    <a:pt x="8177483" y="4547994"/>
                    <a:pt x="8162603" y="4553246"/>
                  </a:cubicBezTo>
                  <a:cubicBezTo>
                    <a:pt x="8143345" y="4559374"/>
                    <a:pt x="8124089" y="4565502"/>
                    <a:pt x="8105707" y="4571630"/>
                  </a:cubicBezTo>
                  <a:cubicBezTo>
                    <a:pt x="8090826" y="4576007"/>
                    <a:pt x="8075945" y="4580384"/>
                    <a:pt x="8061065" y="4584761"/>
                  </a:cubicBezTo>
                  <a:cubicBezTo>
                    <a:pt x="8041808" y="4590889"/>
                    <a:pt x="8020800" y="4596141"/>
                    <a:pt x="8000667" y="4602269"/>
                  </a:cubicBezTo>
                  <a:cubicBezTo>
                    <a:pt x="7986663" y="4606646"/>
                    <a:pt x="7971782" y="4611023"/>
                    <a:pt x="7957777" y="4615400"/>
                  </a:cubicBezTo>
                  <a:cubicBezTo>
                    <a:pt x="7935893" y="4621528"/>
                    <a:pt x="7914885" y="4626781"/>
                    <a:pt x="7893878" y="4632909"/>
                  </a:cubicBezTo>
                  <a:cubicBezTo>
                    <a:pt x="7879873" y="4637286"/>
                    <a:pt x="7865867" y="4640788"/>
                    <a:pt x="7851863" y="4644289"/>
                  </a:cubicBezTo>
                  <a:cubicBezTo>
                    <a:pt x="7828229" y="4651292"/>
                    <a:pt x="7803719" y="4657420"/>
                    <a:pt x="7779211" y="4663548"/>
                  </a:cubicBezTo>
                  <a:cubicBezTo>
                    <a:pt x="7768707" y="4666174"/>
                    <a:pt x="7759078" y="4669676"/>
                    <a:pt x="7747699" y="4671427"/>
                  </a:cubicBezTo>
                  <a:cubicBezTo>
                    <a:pt x="7747699" y="4672302"/>
                    <a:pt x="7745948" y="4672302"/>
                    <a:pt x="7745073" y="4672302"/>
                  </a:cubicBezTo>
                  <a:cubicBezTo>
                    <a:pt x="7705683" y="4683683"/>
                    <a:pt x="7664543" y="4693312"/>
                    <a:pt x="7624278" y="4702942"/>
                  </a:cubicBezTo>
                  <a:cubicBezTo>
                    <a:pt x="7613774" y="4705568"/>
                    <a:pt x="7601519" y="4708194"/>
                    <a:pt x="7590140" y="4710820"/>
                  </a:cubicBezTo>
                  <a:cubicBezTo>
                    <a:pt x="7560379" y="4717824"/>
                    <a:pt x="7530618" y="4723952"/>
                    <a:pt x="7500857" y="4730955"/>
                  </a:cubicBezTo>
                  <a:cubicBezTo>
                    <a:pt x="7486852" y="4735332"/>
                    <a:pt x="7471971" y="4737958"/>
                    <a:pt x="7457966" y="4741460"/>
                  </a:cubicBezTo>
                  <a:cubicBezTo>
                    <a:pt x="7429081" y="4747588"/>
                    <a:pt x="7400195" y="4753716"/>
                    <a:pt x="7371309" y="4759844"/>
                  </a:cubicBezTo>
                  <a:cubicBezTo>
                    <a:pt x="7357304" y="4762470"/>
                    <a:pt x="7343299" y="4765972"/>
                    <a:pt x="7330169" y="4768598"/>
                  </a:cubicBezTo>
                  <a:cubicBezTo>
                    <a:pt x="7293405" y="4776477"/>
                    <a:pt x="7255766" y="4783480"/>
                    <a:pt x="7219003" y="4790484"/>
                  </a:cubicBezTo>
                  <a:cubicBezTo>
                    <a:pt x="7212875" y="4791359"/>
                    <a:pt x="7208499" y="4793110"/>
                    <a:pt x="7204122" y="4793985"/>
                  </a:cubicBezTo>
                  <a:cubicBezTo>
                    <a:pt x="7203247" y="4793985"/>
                    <a:pt x="7202371" y="4793985"/>
                    <a:pt x="7202371" y="4793985"/>
                  </a:cubicBezTo>
                  <a:cubicBezTo>
                    <a:pt x="7176987" y="4799238"/>
                    <a:pt x="7151603" y="4803614"/>
                    <a:pt x="7126218" y="4807992"/>
                  </a:cubicBezTo>
                  <a:cubicBezTo>
                    <a:pt x="7113963" y="4810618"/>
                    <a:pt x="7100833" y="4813244"/>
                    <a:pt x="7087703" y="4814995"/>
                  </a:cubicBezTo>
                  <a:cubicBezTo>
                    <a:pt x="7049189" y="4821998"/>
                    <a:pt x="7010675" y="4829002"/>
                    <a:pt x="6972161" y="4835130"/>
                  </a:cubicBezTo>
                  <a:cubicBezTo>
                    <a:pt x="6921392" y="4843884"/>
                    <a:pt x="6869748" y="4852638"/>
                    <a:pt x="6818104" y="4859641"/>
                  </a:cubicBezTo>
                  <a:cubicBezTo>
                    <a:pt x="6805849" y="4862268"/>
                    <a:pt x="6793595" y="4864018"/>
                    <a:pt x="6781340" y="4865769"/>
                  </a:cubicBezTo>
                  <a:cubicBezTo>
                    <a:pt x="6730571" y="4873648"/>
                    <a:pt x="6679803" y="4880651"/>
                    <a:pt x="6628158" y="4887654"/>
                  </a:cubicBezTo>
                  <a:cubicBezTo>
                    <a:pt x="6622907" y="4888530"/>
                    <a:pt x="6617655" y="4888530"/>
                    <a:pt x="6613278" y="4890281"/>
                  </a:cubicBezTo>
                  <a:cubicBezTo>
                    <a:pt x="6565135" y="4896408"/>
                    <a:pt x="6516992" y="4902536"/>
                    <a:pt x="6468849" y="4908664"/>
                  </a:cubicBezTo>
                  <a:cubicBezTo>
                    <a:pt x="6457470" y="4910415"/>
                    <a:pt x="6445216" y="4911291"/>
                    <a:pt x="6432961" y="4912166"/>
                  </a:cubicBezTo>
                  <a:cubicBezTo>
                    <a:pt x="6381317" y="4918294"/>
                    <a:pt x="6329673" y="4924422"/>
                    <a:pt x="6277153" y="4930550"/>
                  </a:cubicBezTo>
                  <a:cubicBezTo>
                    <a:pt x="6275403" y="4930550"/>
                    <a:pt x="6272777" y="4930550"/>
                    <a:pt x="6270151" y="4930550"/>
                  </a:cubicBezTo>
                  <a:cubicBezTo>
                    <a:pt x="6257021" y="4932300"/>
                    <a:pt x="6243891" y="4934052"/>
                    <a:pt x="6229886" y="4935802"/>
                  </a:cubicBezTo>
                  <a:cubicBezTo>
                    <a:pt x="6206252" y="4937553"/>
                    <a:pt x="6182618" y="4940179"/>
                    <a:pt x="6158984" y="4942806"/>
                  </a:cubicBezTo>
                  <a:cubicBezTo>
                    <a:pt x="6141478" y="4943681"/>
                    <a:pt x="6123971" y="4945432"/>
                    <a:pt x="6107340" y="4947183"/>
                  </a:cubicBezTo>
                  <a:cubicBezTo>
                    <a:pt x="6083706" y="4948934"/>
                    <a:pt x="6060948" y="4951560"/>
                    <a:pt x="6038190" y="4953310"/>
                  </a:cubicBezTo>
                  <a:cubicBezTo>
                    <a:pt x="6020683" y="4955062"/>
                    <a:pt x="6002301" y="4955937"/>
                    <a:pt x="5984795" y="4957688"/>
                  </a:cubicBezTo>
                  <a:cubicBezTo>
                    <a:pt x="5962036" y="4959438"/>
                    <a:pt x="5938402" y="4961189"/>
                    <a:pt x="5916519" y="4962940"/>
                  </a:cubicBezTo>
                  <a:cubicBezTo>
                    <a:pt x="5898138" y="4964691"/>
                    <a:pt x="5879756" y="4965566"/>
                    <a:pt x="5861374" y="4967317"/>
                  </a:cubicBezTo>
                  <a:cubicBezTo>
                    <a:pt x="5839491" y="4969068"/>
                    <a:pt x="5815857" y="4970819"/>
                    <a:pt x="5793974" y="4971694"/>
                  </a:cubicBezTo>
                  <a:cubicBezTo>
                    <a:pt x="5786971" y="4971694"/>
                    <a:pt x="5779093" y="4972570"/>
                    <a:pt x="5771215" y="4973445"/>
                  </a:cubicBezTo>
                  <a:cubicBezTo>
                    <a:pt x="5756335" y="4974320"/>
                    <a:pt x="5743205" y="4975196"/>
                    <a:pt x="5728325" y="4976072"/>
                  </a:cubicBezTo>
                  <a:cubicBezTo>
                    <a:pt x="5714319" y="4976947"/>
                    <a:pt x="5699439" y="4976947"/>
                    <a:pt x="5685434" y="4978698"/>
                  </a:cubicBezTo>
                  <a:cubicBezTo>
                    <a:pt x="5660925" y="4979573"/>
                    <a:pt x="5635540" y="4981324"/>
                    <a:pt x="5610156" y="4983075"/>
                  </a:cubicBezTo>
                  <a:cubicBezTo>
                    <a:pt x="5598776" y="4983075"/>
                    <a:pt x="5585647" y="4983950"/>
                    <a:pt x="5573392" y="4983950"/>
                  </a:cubicBezTo>
                  <a:cubicBezTo>
                    <a:pt x="5538379" y="4986576"/>
                    <a:pt x="5503366" y="4988327"/>
                    <a:pt x="5468353" y="4989202"/>
                  </a:cubicBezTo>
                  <a:cubicBezTo>
                    <a:pt x="5464852" y="4989202"/>
                    <a:pt x="5463101" y="4989202"/>
                    <a:pt x="5460475" y="4989202"/>
                  </a:cubicBezTo>
                  <a:cubicBezTo>
                    <a:pt x="5425462" y="4990954"/>
                    <a:pt x="5390449" y="4991829"/>
                    <a:pt x="5355436" y="4993580"/>
                  </a:cubicBezTo>
                  <a:cubicBezTo>
                    <a:pt x="5353686" y="4993580"/>
                    <a:pt x="5350184" y="4993580"/>
                    <a:pt x="5347558" y="4993580"/>
                  </a:cubicBezTo>
                  <a:cubicBezTo>
                    <a:pt x="5320423" y="4994455"/>
                    <a:pt x="5292413" y="4995330"/>
                    <a:pt x="5264402" y="4995330"/>
                  </a:cubicBezTo>
                  <a:cubicBezTo>
                    <a:pt x="5250397" y="4996206"/>
                    <a:pt x="5237267" y="4996206"/>
                    <a:pt x="5223262" y="4997081"/>
                  </a:cubicBezTo>
                  <a:cubicBezTo>
                    <a:pt x="5181247" y="4997957"/>
                    <a:pt x="5140106" y="4998832"/>
                    <a:pt x="5098091" y="4998832"/>
                  </a:cubicBezTo>
                  <a:cubicBezTo>
                    <a:pt x="5056950" y="4999708"/>
                    <a:pt x="5014935" y="4999708"/>
                    <a:pt x="4973795" y="4999708"/>
                  </a:cubicBezTo>
                  <a:cubicBezTo>
                    <a:pt x="4972919" y="4999708"/>
                    <a:pt x="4972044" y="4999708"/>
                    <a:pt x="4971169" y="4999708"/>
                  </a:cubicBezTo>
                  <a:cubicBezTo>
                    <a:pt x="4968543" y="4999708"/>
                    <a:pt x="4965041" y="4999708"/>
                    <a:pt x="4962415" y="4999708"/>
                  </a:cubicBezTo>
                  <a:cubicBezTo>
                    <a:pt x="4912522" y="4999708"/>
                    <a:pt x="4863504" y="4999708"/>
                    <a:pt x="4813610" y="4999708"/>
                  </a:cubicBezTo>
                  <a:cubicBezTo>
                    <a:pt x="4800480" y="4999708"/>
                    <a:pt x="4786475" y="4998832"/>
                    <a:pt x="4772470" y="4998832"/>
                  </a:cubicBezTo>
                  <a:cubicBezTo>
                    <a:pt x="4719950" y="4997957"/>
                    <a:pt x="4667431" y="4997081"/>
                    <a:pt x="4614911" y="4996206"/>
                  </a:cubicBezTo>
                  <a:cubicBezTo>
                    <a:pt x="4564143" y="4995330"/>
                    <a:pt x="4513374" y="4993580"/>
                    <a:pt x="4463480" y="4991829"/>
                  </a:cubicBezTo>
                  <a:cubicBezTo>
                    <a:pt x="4449475" y="4990954"/>
                    <a:pt x="4435470" y="4990078"/>
                    <a:pt x="4422340" y="4989202"/>
                  </a:cubicBezTo>
                  <a:cubicBezTo>
                    <a:pt x="4381200" y="4988327"/>
                    <a:pt x="4340059" y="4986576"/>
                    <a:pt x="4299794" y="4983950"/>
                  </a:cubicBezTo>
                  <a:cubicBezTo>
                    <a:pt x="4291917" y="4983950"/>
                    <a:pt x="4284039" y="4983950"/>
                    <a:pt x="4277036" y="4983075"/>
                  </a:cubicBezTo>
                  <a:cubicBezTo>
                    <a:pt x="4273535" y="4983075"/>
                    <a:pt x="4271784" y="4983075"/>
                    <a:pt x="4268283" y="4983075"/>
                  </a:cubicBezTo>
                  <a:cubicBezTo>
                    <a:pt x="4219265" y="4980448"/>
                    <a:pt x="4171997" y="4976947"/>
                    <a:pt x="4122979" y="4974320"/>
                  </a:cubicBezTo>
                  <a:cubicBezTo>
                    <a:pt x="4111599" y="4973445"/>
                    <a:pt x="4100220" y="4972570"/>
                    <a:pt x="4088841" y="4971694"/>
                  </a:cubicBezTo>
                  <a:cubicBezTo>
                    <a:pt x="4050327" y="4969944"/>
                    <a:pt x="4011812" y="4967317"/>
                    <a:pt x="3973298" y="4964691"/>
                  </a:cubicBezTo>
                  <a:cubicBezTo>
                    <a:pt x="3965420" y="4963816"/>
                    <a:pt x="3957542" y="4962940"/>
                    <a:pt x="3949664" y="4962940"/>
                  </a:cubicBezTo>
                  <a:cubicBezTo>
                    <a:pt x="3943537" y="4962065"/>
                    <a:pt x="3937410" y="4961189"/>
                    <a:pt x="3931283" y="4961189"/>
                  </a:cubicBezTo>
                  <a:cubicBezTo>
                    <a:pt x="3886641" y="4957688"/>
                    <a:pt x="3841999" y="4953310"/>
                    <a:pt x="3796483" y="4949809"/>
                  </a:cubicBezTo>
                  <a:cubicBezTo>
                    <a:pt x="3793857" y="4948934"/>
                    <a:pt x="3790355" y="4948934"/>
                    <a:pt x="3787729" y="4948934"/>
                  </a:cubicBezTo>
                  <a:cubicBezTo>
                    <a:pt x="3739586" y="4944556"/>
                    <a:pt x="3692319" y="4940179"/>
                    <a:pt x="3644176" y="4934927"/>
                  </a:cubicBezTo>
                  <a:cubicBezTo>
                    <a:pt x="3639799" y="4934927"/>
                    <a:pt x="3634547" y="4934052"/>
                    <a:pt x="3629295" y="4933176"/>
                  </a:cubicBezTo>
                  <a:cubicBezTo>
                    <a:pt x="3620542" y="4932300"/>
                    <a:pt x="3613540" y="4931425"/>
                    <a:pt x="3604786" y="4930550"/>
                  </a:cubicBezTo>
                  <a:cubicBezTo>
                    <a:pt x="3567147" y="4927048"/>
                    <a:pt x="3529508" y="4922671"/>
                    <a:pt x="3491870" y="4918294"/>
                  </a:cubicBezTo>
                  <a:cubicBezTo>
                    <a:pt x="3479615" y="4916543"/>
                    <a:pt x="3467360" y="4915668"/>
                    <a:pt x="3455981" y="4913917"/>
                  </a:cubicBezTo>
                  <a:cubicBezTo>
                    <a:pt x="3408714" y="4907789"/>
                    <a:pt x="3362321" y="4902536"/>
                    <a:pt x="3314179" y="4895533"/>
                  </a:cubicBezTo>
                  <a:cubicBezTo>
                    <a:pt x="3312428" y="4895533"/>
                    <a:pt x="3309802" y="4895533"/>
                    <a:pt x="3307176" y="4894658"/>
                  </a:cubicBezTo>
                  <a:cubicBezTo>
                    <a:pt x="3274789" y="4891156"/>
                    <a:pt x="3243277" y="4886779"/>
                    <a:pt x="3210890" y="4882402"/>
                  </a:cubicBezTo>
                  <a:cubicBezTo>
                    <a:pt x="3172376" y="4877150"/>
                    <a:pt x="3133862" y="4871022"/>
                    <a:pt x="3096223" y="4865769"/>
                  </a:cubicBezTo>
                  <a:cubicBezTo>
                    <a:pt x="3083093" y="4863143"/>
                    <a:pt x="3069963" y="4860516"/>
                    <a:pt x="3056833" y="4859641"/>
                  </a:cubicBezTo>
                  <a:cubicBezTo>
                    <a:pt x="3032324" y="4854389"/>
                    <a:pt x="3007815" y="4850887"/>
                    <a:pt x="2984181" y="4847385"/>
                  </a:cubicBezTo>
                  <a:cubicBezTo>
                    <a:pt x="2983306" y="4847385"/>
                    <a:pt x="2982430" y="4847385"/>
                    <a:pt x="2981555" y="4847385"/>
                  </a:cubicBezTo>
                  <a:cubicBezTo>
                    <a:pt x="2978054" y="4846510"/>
                    <a:pt x="2974553" y="4845634"/>
                    <a:pt x="2971927" y="4845634"/>
                  </a:cubicBezTo>
                  <a:cubicBezTo>
                    <a:pt x="2940415" y="4840382"/>
                    <a:pt x="2910654" y="4835130"/>
                    <a:pt x="2880017" y="4829002"/>
                  </a:cubicBezTo>
                  <a:cubicBezTo>
                    <a:pt x="2869514" y="4828126"/>
                    <a:pt x="2859885" y="4825500"/>
                    <a:pt x="2849381" y="4824624"/>
                  </a:cubicBezTo>
                  <a:cubicBezTo>
                    <a:pt x="2823121" y="4819372"/>
                    <a:pt x="2796862" y="4814995"/>
                    <a:pt x="2770602" y="4809742"/>
                  </a:cubicBezTo>
                  <a:cubicBezTo>
                    <a:pt x="2762724" y="4807992"/>
                    <a:pt x="2755721" y="4807116"/>
                    <a:pt x="2747843" y="4806241"/>
                  </a:cubicBezTo>
                  <a:cubicBezTo>
                    <a:pt x="2718082" y="4800113"/>
                    <a:pt x="2687446" y="4794860"/>
                    <a:pt x="2657685" y="4788732"/>
                  </a:cubicBezTo>
                  <a:cubicBezTo>
                    <a:pt x="2655935" y="4787857"/>
                    <a:pt x="2652433" y="4787857"/>
                    <a:pt x="2650683" y="4786982"/>
                  </a:cubicBezTo>
                  <a:cubicBezTo>
                    <a:pt x="2641054" y="4785231"/>
                    <a:pt x="2633176" y="4782605"/>
                    <a:pt x="2624423" y="4781729"/>
                  </a:cubicBezTo>
                  <a:cubicBezTo>
                    <a:pt x="2599038" y="4776477"/>
                    <a:pt x="2574529" y="4771224"/>
                    <a:pt x="2550020" y="4766847"/>
                  </a:cubicBezTo>
                  <a:cubicBezTo>
                    <a:pt x="2539516" y="4764221"/>
                    <a:pt x="2527262" y="4761595"/>
                    <a:pt x="2516758" y="4759844"/>
                  </a:cubicBezTo>
                  <a:cubicBezTo>
                    <a:pt x="2493999" y="4754591"/>
                    <a:pt x="2470366" y="4748464"/>
                    <a:pt x="2447607" y="4744086"/>
                  </a:cubicBezTo>
                  <a:cubicBezTo>
                    <a:pt x="2437979" y="4742336"/>
                    <a:pt x="2428350" y="4739709"/>
                    <a:pt x="2417846" y="4737083"/>
                  </a:cubicBezTo>
                  <a:cubicBezTo>
                    <a:pt x="2385459" y="4730080"/>
                    <a:pt x="2355698" y="4723076"/>
                    <a:pt x="2324186" y="4715198"/>
                  </a:cubicBezTo>
                  <a:cubicBezTo>
                    <a:pt x="2323311" y="4715198"/>
                    <a:pt x="2322436" y="4715198"/>
                    <a:pt x="2320685" y="4715198"/>
                  </a:cubicBezTo>
                  <a:lnTo>
                    <a:pt x="2320685" y="4714322"/>
                  </a:lnTo>
                  <a:cubicBezTo>
                    <a:pt x="2287423" y="4707319"/>
                    <a:pt x="2255036" y="4698565"/>
                    <a:pt x="2221773" y="4690686"/>
                  </a:cubicBezTo>
                  <a:cubicBezTo>
                    <a:pt x="2212145" y="4688060"/>
                    <a:pt x="2201641" y="4684558"/>
                    <a:pt x="2191137" y="4682807"/>
                  </a:cubicBezTo>
                  <a:cubicBezTo>
                    <a:pt x="2169254" y="4676680"/>
                    <a:pt x="2146495" y="4671427"/>
                    <a:pt x="2124612" y="4665299"/>
                  </a:cubicBezTo>
                  <a:cubicBezTo>
                    <a:pt x="2112358" y="4661797"/>
                    <a:pt x="2100103" y="4659171"/>
                    <a:pt x="2087849" y="4654794"/>
                  </a:cubicBezTo>
                  <a:cubicBezTo>
                    <a:pt x="2067716" y="4649542"/>
                    <a:pt x="2048459" y="4644289"/>
                    <a:pt x="2029202" y="4639036"/>
                  </a:cubicBezTo>
                  <a:cubicBezTo>
                    <a:pt x="2016072" y="4635535"/>
                    <a:pt x="2002942" y="4631158"/>
                    <a:pt x="1989812" y="4627656"/>
                  </a:cubicBezTo>
                  <a:cubicBezTo>
                    <a:pt x="1978433" y="4625030"/>
                    <a:pt x="1967054" y="4621528"/>
                    <a:pt x="1955675" y="4618902"/>
                  </a:cubicBezTo>
                  <a:cubicBezTo>
                    <a:pt x="1949547" y="4616276"/>
                    <a:pt x="1943420" y="4614525"/>
                    <a:pt x="1937293" y="4612774"/>
                  </a:cubicBezTo>
                  <a:cubicBezTo>
                    <a:pt x="1918036" y="4606646"/>
                    <a:pt x="1897028" y="4600518"/>
                    <a:pt x="1876895" y="4594390"/>
                  </a:cubicBezTo>
                  <a:cubicBezTo>
                    <a:pt x="1862890" y="4590013"/>
                    <a:pt x="1848010" y="4585636"/>
                    <a:pt x="1834880" y="4582134"/>
                  </a:cubicBezTo>
                  <a:cubicBezTo>
                    <a:pt x="1813872" y="4575131"/>
                    <a:pt x="1793740" y="4569003"/>
                    <a:pt x="1772732" y="4562000"/>
                  </a:cubicBezTo>
                  <a:cubicBezTo>
                    <a:pt x="1759602" y="4558498"/>
                    <a:pt x="1745597" y="4554121"/>
                    <a:pt x="1733342" y="4548869"/>
                  </a:cubicBezTo>
                  <a:cubicBezTo>
                    <a:pt x="1711459" y="4541866"/>
                    <a:pt x="1688700" y="4534862"/>
                    <a:pt x="1666817" y="4526984"/>
                  </a:cubicBezTo>
                  <a:cubicBezTo>
                    <a:pt x="1656314" y="4523482"/>
                    <a:pt x="1644934" y="4519980"/>
                    <a:pt x="1634430" y="4516478"/>
                  </a:cubicBezTo>
                  <a:cubicBezTo>
                    <a:pt x="1601168" y="4505098"/>
                    <a:pt x="1569656" y="4493718"/>
                    <a:pt x="1537269" y="4482337"/>
                  </a:cubicBezTo>
                  <a:cubicBezTo>
                    <a:pt x="1532893" y="4480586"/>
                    <a:pt x="1528516" y="4478836"/>
                    <a:pt x="1523264" y="4477085"/>
                  </a:cubicBezTo>
                  <a:cubicBezTo>
                    <a:pt x="1510134" y="4472708"/>
                    <a:pt x="1497880" y="4466580"/>
                    <a:pt x="1483875" y="4462203"/>
                  </a:cubicBezTo>
                  <a:cubicBezTo>
                    <a:pt x="1469869" y="4456950"/>
                    <a:pt x="1455864" y="4451698"/>
                    <a:pt x="1441859" y="4446445"/>
                  </a:cubicBezTo>
                  <a:cubicBezTo>
                    <a:pt x="1426103" y="4440317"/>
                    <a:pt x="1411223" y="4434190"/>
                    <a:pt x="1396342" y="4428062"/>
                  </a:cubicBezTo>
                  <a:cubicBezTo>
                    <a:pt x="1383212" y="4422809"/>
                    <a:pt x="1368332" y="4417556"/>
                    <a:pt x="1354326" y="4412304"/>
                  </a:cubicBezTo>
                  <a:cubicBezTo>
                    <a:pt x="1340321" y="4406176"/>
                    <a:pt x="1325441" y="4400048"/>
                    <a:pt x="1311436" y="4393920"/>
                  </a:cubicBezTo>
                  <a:cubicBezTo>
                    <a:pt x="1297430" y="4388668"/>
                    <a:pt x="1283425" y="4383415"/>
                    <a:pt x="1271171" y="4377288"/>
                  </a:cubicBezTo>
                  <a:cubicBezTo>
                    <a:pt x="1256290" y="4371160"/>
                    <a:pt x="1242285" y="4365032"/>
                    <a:pt x="1228280" y="4358904"/>
                  </a:cubicBezTo>
                  <a:cubicBezTo>
                    <a:pt x="1215150" y="4352776"/>
                    <a:pt x="1201145" y="4347523"/>
                    <a:pt x="1188890" y="4341396"/>
                  </a:cubicBezTo>
                  <a:cubicBezTo>
                    <a:pt x="1174885" y="4335268"/>
                    <a:pt x="1160880" y="4329140"/>
                    <a:pt x="1147750" y="4323012"/>
                  </a:cubicBezTo>
                  <a:cubicBezTo>
                    <a:pt x="1135495" y="4316884"/>
                    <a:pt x="1122365" y="4311631"/>
                    <a:pt x="1110111" y="4305504"/>
                  </a:cubicBezTo>
                  <a:cubicBezTo>
                    <a:pt x="1096106" y="4298500"/>
                    <a:pt x="1082976" y="4292372"/>
                    <a:pt x="1069846" y="4285369"/>
                  </a:cubicBezTo>
                  <a:cubicBezTo>
                    <a:pt x="1057591" y="4280116"/>
                    <a:pt x="1045337" y="4273988"/>
                    <a:pt x="1033082" y="4267860"/>
                  </a:cubicBezTo>
                  <a:cubicBezTo>
                    <a:pt x="1019952" y="4261733"/>
                    <a:pt x="1006823" y="4254729"/>
                    <a:pt x="993693" y="4247726"/>
                  </a:cubicBezTo>
                  <a:cubicBezTo>
                    <a:pt x="981438" y="4242474"/>
                    <a:pt x="970934" y="4237221"/>
                    <a:pt x="959555" y="4231093"/>
                  </a:cubicBezTo>
                  <a:cubicBezTo>
                    <a:pt x="946425" y="4224090"/>
                    <a:pt x="933295" y="4217086"/>
                    <a:pt x="921041" y="4210083"/>
                  </a:cubicBezTo>
                  <a:cubicBezTo>
                    <a:pt x="909661" y="4203955"/>
                    <a:pt x="898282" y="4198703"/>
                    <a:pt x="887778" y="4192575"/>
                  </a:cubicBezTo>
                  <a:cubicBezTo>
                    <a:pt x="874649" y="4185572"/>
                    <a:pt x="862394" y="4178568"/>
                    <a:pt x="850139" y="4171565"/>
                  </a:cubicBezTo>
                  <a:cubicBezTo>
                    <a:pt x="839635" y="4165437"/>
                    <a:pt x="829131" y="4159309"/>
                    <a:pt x="817752" y="4153181"/>
                  </a:cubicBezTo>
                  <a:cubicBezTo>
                    <a:pt x="805498" y="4146178"/>
                    <a:pt x="794994" y="4139174"/>
                    <a:pt x="782739" y="4131296"/>
                  </a:cubicBezTo>
                  <a:cubicBezTo>
                    <a:pt x="772236" y="4126043"/>
                    <a:pt x="761731" y="4119916"/>
                    <a:pt x="752103" y="4113788"/>
                  </a:cubicBezTo>
                  <a:cubicBezTo>
                    <a:pt x="740724" y="4106784"/>
                    <a:pt x="729345" y="4098906"/>
                    <a:pt x="717965" y="4091902"/>
                  </a:cubicBezTo>
                  <a:cubicBezTo>
                    <a:pt x="707461" y="4084899"/>
                    <a:pt x="697833" y="4078771"/>
                    <a:pt x="688204" y="4072643"/>
                  </a:cubicBezTo>
                  <a:cubicBezTo>
                    <a:pt x="676825" y="4065640"/>
                    <a:pt x="665446" y="4058636"/>
                    <a:pt x="654067" y="4050758"/>
                  </a:cubicBezTo>
                  <a:cubicBezTo>
                    <a:pt x="645313" y="4044630"/>
                    <a:pt x="635685" y="4038502"/>
                    <a:pt x="626932" y="4032374"/>
                  </a:cubicBezTo>
                  <a:cubicBezTo>
                    <a:pt x="615552" y="4024495"/>
                    <a:pt x="605048" y="4016616"/>
                    <a:pt x="593669" y="4008738"/>
                  </a:cubicBezTo>
                  <a:cubicBezTo>
                    <a:pt x="584916" y="4002610"/>
                    <a:pt x="577038" y="3996482"/>
                    <a:pt x="569160" y="3990354"/>
                  </a:cubicBezTo>
                  <a:cubicBezTo>
                    <a:pt x="557781" y="3982475"/>
                    <a:pt x="546402" y="3973721"/>
                    <a:pt x="535898" y="3965842"/>
                  </a:cubicBezTo>
                  <a:cubicBezTo>
                    <a:pt x="528020" y="3959714"/>
                    <a:pt x="520142" y="3954462"/>
                    <a:pt x="513139" y="3948334"/>
                  </a:cubicBezTo>
                  <a:cubicBezTo>
                    <a:pt x="501760" y="3938704"/>
                    <a:pt x="489505" y="3929950"/>
                    <a:pt x="478126" y="3920321"/>
                  </a:cubicBezTo>
                  <a:cubicBezTo>
                    <a:pt x="471999" y="3915068"/>
                    <a:pt x="464996" y="3910691"/>
                    <a:pt x="460620" y="3905439"/>
                  </a:cubicBezTo>
                  <a:cubicBezTo>
                    <a:pt x="443113" y="3891432"/>
                    <a:pt x="425607" y="3876550"/>
                    <a:pt x="408976" y="3861668"/>
                  </a:cubicBezTo>
                  <a:cubicBezTo>
                    <a:pt x="155131" y="3635811"/>
                    <a:pt x="20331" y="3395072"/>
                    <a:pt x="9827" y="3146454"/>
                  </a:cubicBezTo>
                  <a:cubicBezTo>
                    <a:pt x="8077" y="3135949"/>
                    <a:pt x="8077" y="3125444"/>
                    <a:pt x="8077" y="3115814"/>
                  </a:cubicBezTo>
                  <a:lnTo>
                    <a:pt x="1324" y="1984669"/>
                  </a:lnTo>
                  <a:lnTo>
                    <a:pt x="0" y="1977075"/>
                  </a:lnTo>
                  <a:lnTo>
                    <a:pt x="1074" y="1963736"/>
                  </a:lnTo>
                  <a:lnTo>
                    <a:pt x="1074" y="1942758"/>
                  </a:lnTo>
                  <a:lnTo>
                    <a:pt x="1191" y="1962287"/>
                  </a:lnTo>
                  <a:lnTo>
                    <a:pt x="14925" y="1791636"/>
                  </a:lnTo>
                  <a:cubicBezTo>
                    <a:pt x="52642" y="1607346"/>
                    <a:pt x="158690" y="1426750"/>
                    <a:pt x="332701" y="1252064"/>
                  </a:cubicBezTo>
                  <a:cubicBezTo>
                    <a:pt x="572595" y="1011269"/>
                    <a:pt x="932437" y="794116"/>
                    <a:pt x="1400843" y="604983"/>
                  </a:cubicBezTo>
                  <a:cubicBezTo>
                    <a:pt x="1868375" y="416725"/>
                    <a:pt x="2419081" y="268746"/>
                    <a:pt x="3034576" y="164547"/>
                  </a:cubicBezTo>
                  <a:cubicBezTo>
                    <a:pt x="3629934" y="63851"/>
                    <a:pt x="4259438" y="9563"/>
                    <a:pt x="4909079" y="8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5" name="Freeform 18">
              <a:extLst>
                <a:ext uri="{FF2B5EF4-FFF2-40B4-BE49-F238E27FC236}">
                  <a16:creationId xmlns:a16="http://schemas.microsoft.com/office/drawing/2014/main" id="{A2D4AA9F-F9B4-4806-A911-5669D09D9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9854412"/>
              <a:ext cx="10005838" cy="3119104"/>
            </a:xfrm>
            <a:custGeom>
              <a:avLst/>
              <a:gdLst>
                <a:gd name="T0" fmla="*/ 11407 w 11431"/>
                <a:gd name="T1" fmla="*/ 161 h 3563"/>
                <a:gd name="T2" fmla="*/ 11352 w 11431"/>
                <a:gd name="T3" fmla="*/ 345 h 3563"/>
                <a:gd name="T4" fmla="*/ 11273 w 11431"/>
                <a:gd name="T5" fmla="*/ 503 h 3563"/>
                <a:gd name="T6" fmla="*/ 11135 w 11431"/>
                <a:gd name="T7" fmla="*/ 692 h 3563"/>
                <a:gd name="T8" fmla="*/ 10934 w 11431"/>
                <a:gd name="T9" fmla="*/ 892 h 3563"/>
                <a:gd name="T10" fmla="*/ 10737 w 11431"/>
                <a:gd name="T11" fmla="*/ 1047 h 3563"/>
                <a:gd name="T12" fmla="*/ 10457 w 11431"/>
                <a:gd name="T13" fmla="*/ 1227 h 3563"/>
                <a:gd name="T14" fmla="*/ 10193 w 11431"/>
                <a:gd name="T15" fmla="*/ 1366 h 3563"/>
                <a:gd name="T16" fmla="*/ 9822 w 11431"/>
                <a:gd name="T17" fmla="*/ 1531 h 3563"/>
                <a:gd name="T18" fmla="*/ 9430 w 11431"/>
                <a:gd name="T19" fmla="*/ 1675 h 3563"/>
                <a:gd name="T20" fmla="*/ 9008 w 11431"/>
                <a:gd name="T21" fmla="*/ 1804 h 3563"/>
                <a:gd name="T22" fmla="*/ 8511 w 11431"/>
                <a:gd name="T23" fmla="*/ 1926 h 3563"/>
                <a:gd name="T24" fmla="*/ 7955 w 11431"/>
                <a:gd name="T25" fmla="*/ 2035 h 3563"/>
                <a:gd name="T26" fmla="*/ 7162 w 11431"/>
                <a:gd name="T27" fmla="*/ 2143 h 3563"/>
                <a:gd name="T28" fmla="*/ 6686 w 11431"/>
                <a:gd name="T29" fmla="*/ 2185 h 3563"/>
                <a:gd name="T30" fmla="*/ 6228 w 11431"/>
                <a:gd name="T31" fmla="*/ 2210 h 3563"/>
                <a:gd name="T32" fmla="*/ 5490 w 11431"/>
                <a:gd name="T33" fmla="*/ 2222 h 3563"/>
                <a:gd name="T34" fmla="*/ 4866 w 11431"/>
                <a:gd name="T35" fmla="*/ 2203 h 3563"/>
                <a:gd name="T36" fmla="*/ 4154 w 11431"/>
                <a:gd name="T37" fmla="*/ 2148 h 3563"/>
                <a:gd name="T38" fmla="*/ 3483 w 11431"/>
                <a:gd name="T39" fmla="*/ 2061 h 3563"/>
                <a:gd name="T40" fmla="*/ 3018 w 11431"/>
                <a:gd name="T41" fmla="*/ 1979 h 3563"/>
                <a:gd name="T42" fmla="*/ 2643 w 11431"/>
                <a:gd name="T43" fmla="*/ 1897 h 3563"/>
                <a:gd name="T44" fmla="*/ 2203 w 11431"/>
                <a:gd name="T45" fmla="*/ 1780 h 3563"/>
                <a:gd name="T46" fmla="*/ 1746 w 11431"/>
                <a:gd name="T47" fmla="*/ 1630 h 3563"/>
                <a:gd name="T48" fmla="*/ 1393 w 11431"/>
                <a:gd name="T49" fmla="*/ 1490 h 3563"/>
                <a:gd name="T50" fmla="*/ 1086 w 11431"/>
                <a:gd name="T51" fmla="*/ 1343 h 3563"/>
                <a:gd name="T52" fmla="*/ 810 w 11431"/>
                <a:gd name="T53" fmla="*/ 1185 h 3563"/>
                <a:gd name="T54" fmla="*/ 577 w 11431"/>
                <a:gd name="T55" fmla="*/ 1021 h 3563"/>
                <a:gd name="T56" fmla="*/ 466 w 11431"/>
                <a:gd name="T57" fmla="*/ 2262 h 3563"/>
                <a:gd name="T58" fmla="*/ 715 w 11431"/>
                <a:gd name="T59" fmla="*/ 2457 h 3563"/>
                <a:gd name="T60" fmla="*/ 970 w 11431"/>
                <a:gd name="T61" fmla="*/ 2616 h 3563"/>
                <a:gd name="T62" fmla="*/ 1267 w 11431"/>
                <a:gd name="T63" fmla="*/ 2769 h 3563"/>
                <a:gd name="T64" fmla="*/ 1594 w 11431"/>
                <a:gd name="T65" fmla="*/ 2909 h 3563"/>
                <a:gd name="T66" fmla="*/ 1979 w 11431"/>
                <a:gd name="T67" fmla="*/ 3047 h 3563"/>
                <a:gd name="T68" fmla="*/ 2317 w 11431"/>
                <a:gd name="T69" fmla="*/ 3150 h 3563"/>
                <a:gd name="T70" fmla="*/ 2654 w 11431"/>
                <a:gd name="T71" fmla="*/ 3237 h 3563"/>
                <a:gd name="T72" fmla="*/ 3035 w 11431"/>
                <a:gd name="T73" fmla="*/ 3321 h 3563"/>
                <a:gd name="T74" fmla="*/ 3408 w 11431"/>
                <a:gd name="T75" fmla="*/ 3388 h 3563"/>
                <a:gd name="T76" fmla="*/ 3988 w 11431"/>
                <a:gd name="T77" fmla="*/ 3469 h 3563"/>
                <a:gd name="T78" fmla="*/ 4511 w 11431"/>
                <a:gd name="T79" fmla="*/ 3520 h 3563"/>
                <a:gd name="T80" fmla="*/ 5051 w 11431"/>
                <a:gd name="T81" fmla="*/ 3550 h 3563"/>
                <a:gd name="T82" fmla="*/ 5668 w 11431"/>
                <a:gd name="T83" fmla="*/ 3562 h 3563"/>
                <a:gd name="T84" fmla="*/ 6117 w 11431"/>
                <a:gd name="T85" fmla="*/ 3555 h 3563"/>
                <a:gd name="T86" fmla="*/ 6592 w 11431"/>
                <a:gd name="T87" fmla="*/ 3532 h 3563"/>
                <a:gd name="T88" fmla="*/ 7035 w 11431"/>
                <a:gd name="T89" fmla="*/ 3497 h 3563"/>
                <a:gd name="T90" fmla="*/ 7571 w 11431"/>
                <a:gd name="T91" fmla="*/ 3434 h 3563"/>
                <a:gd name="T92" fmla="*/ 8229 w 11431"/>
                <a:gd name="T93" fmla="*/ 3327 h 3563"/>
                <a:gd name="T94" fmla="*/ 8709 w 11431"/>
                <a:gd name="T95" fmla="*/ 3223 h 3563"/>
                <a:gd name="T96" fmla="*/ 9139 w 11431"/>
                <a:gd name="T97" fmla="*/ 3108 h 3563"/>
                <a:gd name="T98" fmla="*/ 9550 w 11431"/>
                <a:gd name="T99" fmla="*/ 2976 h 3563"/>
                <a:gd name="T100" fmla="*/ 9924 w 11431"/>
                <a:gd name="T101" fmla="*/ 2833 h 3563"/>
                <a:gd name="T102" fmla="*/ 10214 w 11431"/>
                <a:gd name="T103" fmla="*/ 2700 h 3563"/>
                <a:gd name="T104" fmla="*/ 10465 w 11431"/>
                <a:gd name="T105" fmla="*/ 2566 h 3563"/>
                <a:gd name="T106" fmla="*/ 10691 w 11431"/>
                <a:gd name="T107" fmla="*/ 2425 h 3563"/>
                <a:gd name="T108" fmla="*/ 10886 w 11431"/>
                <a:gd name="T109" fmla="*/ 2280 h 3563"/>
                <a:gd name="T110" fmla="*/ 11087 w 11431"/>
                <a:gd name="T111" fmla="*/ 2094 h 3563"/>
                <a:gd name="T112" fmla="*/ 11206 w 11431"/>
                <a:gd name="T113" fmla="*/ 1953 h 3563"/>
                <a:gd name="T114" fmla="*/ 11299 w 11431"/>
                <a:gd name="T115" fmla="*/ 1811 h 3563"/>
                <a:gd name="T116" fmla="*/ 11368 w 11431"/>
                <a:gd name="T117" fmla="*/ 1667 h 3563"/>
                <a:gd name="T118" fmla="*/ 11412 w 11431"/>
                <a:gd name="T119" fmla="*/ 1516 h 3563"/>
                <a:gd name="T120" fmla="*/ 11430 w 11431"/>
                <a:gd name="T121" fmla="*/ 1356 h 3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1" h="3563">
                  <a:moveTo>
                    <a:pt x="11421" y="0"/>
                  </a:moveTo>
                  <a:lnTo>
                    <a:pt x="11421" y="0"/>
                  </a:lnTo>
                  <a:cubicBezTo>
                    <a:pt x="11421" y="14"/>
                    <a:pt x="11421" y="27"/>
                    <a:pt x="11421" y="41"/>
                  </a:cubicBezTo>
                  <a:lnTo>
                    <a:pt x="11421" y="41"/>
                  </a:lnTo>
                  <a:cubicBezTo>
                    <a:pt x="11421" y="46"/>
                    <a:pt x="11421" y="49"/>
                    <a:pt x="11419" y="53"/>
                  </a:cubicBezTo>
                  <a:lnTo>
                    <a:pt x="11419" y="53"/>
                  </a:lnTo>
                  <a:cubicBezTo>
                    <a:pt x="11419" y="68"/>
                    <a:pt x="11418" y="84"/>
                    <a:pt x="11416" y="99"/>
                  </a:cubicBezTo>
                  <a:lnTo>
                    <a:pt x="11416" y="99"/>
                  </a:lnTo>
                  <a:cubicBezTo>
                    <a:pt x="11415" y="102"/>
                    <a:pt x="11415" y="107"/>
                    <a:pt x="11414" y="110"/>
                  </a:cubicBezTo>
                  <a:lnTo>
                    <a:pt x="11414" y="110"/>
                  </a:lnTo>
                  <a:cubicBezTo>
                    <a:pt x="11414" y="122"/>
                    <a:pt x="11412" y="134"/>
                    <a:pt x="11409" y="146"/>
                  </a:cubicBezTo>
                  <a:lnTo>
                    <a:pt x="11409" y="146"/>
                  </a:lnTo>
                  <a:cubicBezTo>
                    <a:pt x="11408" y="151"/>
                    <a:pt x="11407" y="156"/>
                    <a:pt x="11407" y="161"/>
                  </a:cubicBezTo>
                  <a:lnTo>
                    <a:pt x="11407" y="161"/>
                  </a:lnTo>
                  <a:cubicBezTo>
                    <a:pt x="11405" y="172"/>
                    <a:pt x="11402" y="183"/>
                    <a:pt x="11400" y="194"/>
                  </a:cubicBezTo>
                  <a:lnTo>
                    <a:pt x="11400" y="194"/>
                  </a:lnTo>
                  <a:cubicBezTo>
                    <a:pt x="11399" y="198"/>
                    <a:pt x="11398" y="202"/>
                    <a:pt x="11397" y="207"/>
                  </a:cubicBezTo>
                  <a:lnTo>
                    <a:pt x="11397" y="207"/>
                  </a:lnTo>
                  <a:cubicBezTo>
                    <a:pt x="11393" y="223"/>
                    <a:pt x="11389" y="237"/>
                    <a:pt x="11385" y="252"/>
                  </a:cubicBezTo>
                  <a:lnTo>
                    <a:pt x="11385" y="252"/>
                  </a:lnTo>
                  <a:cubicBezTo>
                    <a:pt x="11385" y="253"/>
                    <a:pt x="11385" y="254"/>
                    <a:pt x="11385" y="255"/>
                  </a:cubicBezTo>
                  <a:lnTo>
                    <a:pt x="11385" y="255"/>
                  </a:lnTo>
                  <a:cubicBezTo>
                    <a:pt x="11380" y="269"/>
                    <a:pt x="11375" y="283"/>
                    <a:pt x="11371" y="297"/>
                  </a:cubicBezTo>
                  <a:lnTo>
                    <a:pt x="11371" y="297"/>
                  </a:lnTo>
                  <a:cubicBezTo>
                    <a:pt x="11369" y="301"/>
                    <a:pt x="11367" y="307"/>
                    <a:pt x="11365" y="311"/>
                  </a:cubicBezTo>
                  <a:lnTo>
                    <a:pt x="11365" y="311"/>
                  </a:lnTo>
                  <a:cubicBezTo>
                    <a:pt x="11361" y="322"/>
                    <a:pt x="11357" y="334"/>
                    <a:pt x="11352" y="345"/>
                  </a:cubicBezTo>
                  <a:lnTo>
                    <a:pt x="11352" y="345"/>
                  </a:lnTo>
                  <a:cubicBezTo>
                    <a:pt x="11351" y="349"/>
                    <a:pt x="11349" y="353"/>
                    <a:pt x="11347" y="357"/>
                  </a:cubicBezTo>
                  <a:lnTo>
                    <a:pt x="11347" y="357"/>
                  </a:lnTo>
                  <a:cubicBezTo>
                    <a:pt x="11341" y="371"/>
                    <a:pt x="11335" y="386"/>
                    <a:pt x="11327" y="401"/>
                  </a:cubicBezTo>
                  <a:lnTo>
                    <a:pt x="11327" y="401"/>
                  </a:lnTo>
                  <a:cubicBezTo>
                    <a:pt x="11326" y="403"/>
                    <a:pt x="11326" y="405"/>
                    <a:pt x="11325" y="408"/>
                  </a:cubicBezTo>
                  <a:lnTo>
                    <a:pt x="11325" y="408"/>
                  </a:lnTo>
                  <a:cubicBezTo>
                    <a:pt x="11319" y="420"/>
                    <a:pt x="11312" y="433"/>
                    <a:pt x="11305" y="446"/>
                  </a:cubicBezTo>
                  <a:lnTo>
                    <a:pt x="11305" y="446"/>
                  </a:lnTo>
                  <a:cubicBezTo>
                    <a:pt x="11303" y="450"/>
                    <a:pt x="11300" y="455"/>
                    <a:pt x="11298" y="459"/>
                  </a:cubicBezTo>
                  <a:lnTo>
                    <a:pt x="11298" y="459"/>
                  </a:lnTo>
                  <a:cubicBezTo>
                    <a:pt x="11291" y="470"/>
                    <a:pt x="11285" y="483"/>
                    <a:pt x="11278" y="495"/>
                  </a:cubicBezTo>
                  <a:lnTo>
                    <a:pt x="11278" y="495"/>
                  </a:lnTo>
                  <a:cubicBezTo>
                    <a:pt x="11276" y="498"/>
                    <a:pt x="11274" y="500"/>
                    <a:pt x="11273" y="503"/>
                  </a:cubicBezTo>
                  <a:lnTo>
                    <a:pt x="11273" y="503"/>
                  </a:lnTo>
                  <a:cubicBezTo>
                    <a:pt x="11263" y="518"/>
                    <a:pt x="11254" y="532"/>
                    <a:pt x="11245" y="547"/>
                  </a:cubicBezTo>
                  <a:lnTo>
                    <a:pt x="11245" y="547"/>
                  </a:lnTo>
                  <a:cubicBezTo>
                    <a:pt x="11242" y="551"/>
                    <a:pt x="11239" y="554"/>
                    <a:pt x="11237" y="558"/>
                  </a:cubicBezTo>
                  <a:lnTo>
                    <a:pt x="11237" y="558"/>
                  </a:lnTo>
                  <a:cubicBezTo>
                    <a:pt x="11229" y="569"/>
                    <a:pt x="11221" y="580"/>
                    <a:pt x="11213" y="592"/>
                  </a:cubicBezTo>
                  <a:lnTo>
                    <a:pt x="11213" y="592"/>
                  </a:lnTo>
                  <a:cubicBezTo>
                    <a:pt x="11210" y="596"/>
                    <a:pt x="11207" y="600"/>
                    <a:pt x="11205" y="605"/>
                  </a:cubicBezTo>
                  <a:lnTo>
                    <a:pt x="11205" y="605"/>
                  </a:lnTo>
                  <a:cubicBezTo>
                    <a:pt x="11193" y="618"/>
                    <a:pt x="11182" y="633"/>
                    <a:pt x="11171" y="648"/>
                  </a:cubicBezTo>
                  <a:lnTo>
                    <a:pt x="11171" y="648"/>
                  </a:lnTo>
                  <a:lnTo>
                    <a:pt x="11171" y="648"/>
                  </a:lnTo>
                  <a:lnTo>
                    <a:pt x="11171" y="648"/>
                  </a:lnTo>
                  <a:cubicBezTo>
                    <a:pt x="11160" y="662"/>
                    <a:pt x="11147" y="677"/>
                    <a:pt x="11135" y="692"/>
                  </a:cubicBezTo>
                  <a:lnTo>
                    <a:pt x="11135" y="692"/>
                  </a:lnTo>
                  <a:cubicBezTo>
                    <a:pt x="11132" y="695"/>
                    <a:pt x="11127" y="699"/>
                    <a:pt x="11124" y="704"/>
                  </a:cubicBezTo>
                  <a:lnTo>
                    <a:pt x="11124" y="704"/>
                  </a:lnTo>
                  <a:cubicBezTo>
                    <a:pt x="11114" y="715"/>
                    <a:pt x="11104" y="725"/>
                    <a:pt x="11094" y="737"/>
                  </a:cubicBezTo>
                  <a:lnTo>
                    <a:pt x="11094" y="737"/>
                  </a:lnTo>
                  <a:cubicBezTo>
                    <a:pt x="11090" y="740"/>
                    <a:pt x="11087" y="745"/>
                    <a:pt x="11083" y="748"/>
                  </a:cubicBezTo>
                  <a:lnTo>
                    <a:pt x="11083" y="748"/>
                  </a:lnTo>
                  <a:cubicBezTo>
                    <a:pt x="11070" y="763"/>
                    <a:pt x="11056" y="778"/>
                    <a:pt x="11041" y="792"/>
                  </a:cubicBezTo>
                  <a:lnTo>
                    <a:pt x="11041" y="792"/>
                  </a:lnTo>
                  <a:cubicBezTo>
                    <a:pt x="11024" y="809"/>
                    <a:pt x="11007" y="825"/>
                    <a:pt x="10990" y="842"/>
                  </a:cubicBezTo>
                  <a:lnTo>
                    <a:pt x="10990" y="842"/>
                  </a:lnTo>
                  <a:cubicBezTo>
                    <a:pt x="10989" y="843"/>
                    <a:pt x="10988" y="843"/>
                    <a:pt x="10988" y="844"/>
                  </a:cubicBezTo>
                  <a:lnTo>
                    <a:pt x="10988" y="844"/>
                  </a:lnTo>
                  <a:cubicBezTo>
                    <a:pt x="10970" y="860"/>
                    <a:pt x="10952" y="876"/>
                    <a:pt x="10934" y="892"/>
                  </a:cubicBezTo>
                  <a:lnTo>
                    <a:pt x="10934" y="892"/>
                  </a:lnTo>
                  <a:cubicBezTo>
                    <a:pt x="10933" y="892"/>
                    <a:pt x="10932" y="894"/>
                    <a:pt x="10931" y="895"/>
                  </a:cubicBezTo>
                  <a:lnTo>
                    <a:pt x="10931" y="895"/>
                  </a:lnTo>
                  <a:cubicBezTo>
                    <a:pt x="10914" y="910"/>
                    <a:pt x="10896" y="925"/>
                    <a:pt x="10877" y="940"/>
                  </a:cubicBezTo>
                  <a:lnTo>
                    <a:pt x="10877" y="940"/>
                  </a:lnTo>
                  <a:cubicBezTo>
                    <a:pt x="10873" y="944"/>
                    <a:pt x="10868" y="947"/>
                    <a:pt x="10863" y="952"/>
                  </a:cubicBezTo>
                  <a:lnTo>
                    <a:pt x="10863" y="952"/>
                  </a:lnTo>
                  <a:cubicBezTo>
                    <a:pt x="10849" y="963"/>
                    <a:pt x="10835" y="974"/>
                    <a:pt x="10820" y="986"/>
                  </a:cubicBezTo>
                  <a:lnTo>
                    <a:pt x="10820" y="986"/>
                  </a:lnTo>
                  <a:cubicBezTo>
                    <a:pt x="10815" y="990"/>
                    <a:pt x="10810" y="993"/>
                    <a:pt x="10804" y="998"/>
                  </a:cubicBezTo>
                  <a:lnTo>
                    <a:pt x="10804" y="998"/>
                  </a:lnTo>
                  <a:cubicBezTo>
                    <a:pt x="10785" y="1013"/>
                    <a:pt x="10765" y="1026"/>
                    <a:pt x="10746" y="1041"/>
                  </a:cubicBezTo>
                  <a:lnTo>
                    <a:pt x="10746" y="1041"/>
                  </a:lnTo>
                  <a:cubicBezTo>
                    <a:pt x="10743" y="1043"/>
                    <a:pt x="10740" y="1045"/>
                    <a:pt x="10737" y="1047"/>
                  </a:cubicBezTo>
                  <a:lnTo>
                    <a:pt x="10737" y="1047"/>
                  </a:lnTo>
                  <a:cubicBezTo>
                    <a:pt x="10720" y="1060"/>
                    <a:pt x="10701" y="1073"/>
                    <a:pt x="10683" y="1085"/>
                  </a:cubicBezTo>
                  <a:lnTo>
                    <a:pt x="10683" y="1085"/>
                  </a:lnTo>
                  <a:cubicBezTo>
                    <a:pt x="10676" y="1089"/>
                    <a:pt x="10669" y="1095"/>
                    <a:pt x="10662" y="1099"/>
                  </a:cubicBezTo>
                  <a:lnTo>
                    <a:pt x="10662" y="1099"/>
                  </a:lnTo>
                  <a:cubicBezTo>
                    <a:pt x="10647" y="1109"/>
                    <a:pt x="10632" y="1119"/>
                    <a:pt x="10616" y="1129"/>
                  </a:cubicBezTo>
                  <a:lnTo>
                    <a:pt x="10616" y="1129"/>
                  </a:lnTo>
                  <a:cubicBezTo>
                    <a:pt x="10609" y="1134"/>
                    <a:pt x="10602" y="1139"/>
                    <a:pt x="10594" y="1143"/>
                  </a:cubicBezTo>
                  <a:lnTo>
                    <a:pt x="10594" y="1143"/>
                  </a:lnTo>
                  <a:cubicBezTo>
                    <a:pt x="10577" y="1155"/>
                    <a:pt x="10560" y="1165"/>
                    <a:pt x="10542" y="1176"/>
                  </a:cubicBezTo>
                  <a:lnTo>
                    <a:pt x="10542" y="1176"/>
                  </a:lnTo>
                  <a:cubicBezTo>
                    <a:pt x="10536" y="1180"/>
                    <a:pt x="10531" y="1183"/>
                    <a:pt x="10525" y="1186"/>
                  </a:cubicBezTo>
                  <a:lnTo>
                    <a:pt x="10525" y="1186"/>
                  </a:lnTo>
                  <a:cubicBezTo>
                    <a:pt x="10503" y="1200"/>
                    <a:pt x="10479" y="1213"/>
                    <a:pt x="10457" y="1227"/>
                  </a:cubicBezTo>
                  <a:lnTo>
                    <a:pt x="10457" y="1227"/>
                  </a:lnTo>
                  <a:cubicBezTo>
                    <a:pt x="10454" y="1227"/>
                    <a:pt x="10453" y="1229"/>
                    <a:pt x="10451" y="1230"/>
                  </a:cubicBezTo>
                  <a:lnTo>
                    <a:pt x="10451" y="1230"/>
                  </a:lnTo>
                  <a:cubicBezTo>
                    <a:pt x="10426" y="1245"/>
                    <a:pt x="10400" y="1259"/>
                    <a:pt x="10373" y="1273"/>
                  </a:cubicBezTo>
                  <a:lnTo>
                    <a:pt x="10373" y="1273"/>
                  </a:lnTo>
                  <a:cubicBezTo>
                    <a:pt x="10365" y="1278"/>
                    <a:pt x="10356" y="1283"/>
                    <a:pt x="10348" y="1287"/>
                  </a:cubicBezTo>
                  <a:lnTo>
                    <a:pt x="10348" y="1287"/>
                  </a:lnTo>
                  <a:cubicBezTo>
                    <a:pt x="10330" y="1296"/>
                    <a:pt x="10312" y="1306"/>
                    <a:pt x="10293" y="1315"/>
                  </a:cubicBezTo>
                  <a:lnTo>
                    <a:pt x="10293" y="1315"/>
                  </a:lnTo>
                  <a:cubicBezTo>
                    <a:pt x="10283" y="1322"/>
                    <a:pt x="10273" y="1327"/>
                    <a:pt x="10261" y="1332"/>
                  </a:cubicBezTo>
                  <a:lnTo>
                    <a:pt x="10261" y="1332"/>
                  </a:lnTo>
                  <a:cubicBezTo>
                    <a:pt x="10243" y="1342"/>
                    <a:pt x="10225" y="1351"/>
                    <a:pt x="10206" y="1360"/>
                  </a:cubicBezTo>
                  <a:lnTo>
                    <a:pt x="10206" y="1360"/>
                  </a:lnTo>
                  <a:cubicBezTo>
                    <a:pt x="10201" y="1362"/>
                    <a:pt x="10197" y="1364"/>
                    <a:pt x="10193" y="1366"/>
                  </a:cubicBezTo>
                  <a:lnTo>
                    <a:pt x="10193" y="1366"/>
                  </a:lnTo>
                  <a:cubicBezTo>
                    <a:pt x="10167" y="1379"/>
                    <a:pt x="10141" y="1391"/>
                    <a:pt x="10115" y="1404"/>
                  </a:cubicBezTo>
                  <a:lnTo>
                    <a:pt x="10115" y="1404"/>
                  </a:lnTo>
                  <a:cubicBezTo>
                    <a:pt x="10111" y="1406"/>
                    <a:pt x="10106" y="1408"/>
                    <a:pt x="10102" y="1410"/>
                  </a:cubicBezTo>
                  <a:lnTo>
                    <a:pt x="10102" y="1410"/>
                  </a:lnTo>
                  <a:cubicBezTo>
                    <a:pt x="10075" y="1423"/>
                    <a:pt x="10048" y="1435"/>
                    <a:pt x="10020" y="1447"/>
                  </a:cubicBezTo>
                  <a:lnTo>
                    <a:pt x="10020" y="1447"/>
                  </a:lnTo>
                  <a:cubicBezTo>
                    <a:pt x="10016" y="1449"/>
                    <a:pt x="10013" y="1450"/>
                    <a:pt x="10009" y="1452"/>
                  </a:cubicBezTo>
                  <a:lnTo>
                    <a:pt x="10009" y="1452"/>
                  </a:lnTo>
                  <a:cubicBezTo>
                    <a:pt x="9980" y="1464"/>
                    <a:pt x="9952" y="1477"/>
                    <a:pt x="9923" y="1490"/>
                  </a:cubicBezTo>
                  <a:lnTo>
                    <a:pt x="9923" y="1490"/>
                  </a:lnTo>
                  <a:cubicBezTo>
                    <a:pt x="9920" y="1491"/>
                    <a:pt x="9917" y="1491"/>
                    <a:pt x="9915" y="1492"/>
                  </a:cubicBezTo>
                  <a:lnTo>
                    <a:pt x="9915" y="1492"/>
                  </a:lnTo>
                  <a:cubicBezTo>
                    <a:pt x="9884" y="1505"/>
                    <a:pt x="9853" y="1518"/>
                    <a:pt x="9822" y="1531"/>
                  </a:cubicBezTo>
                  <a:lnTo>
                    <a:pt x="9822" y="1531"/>
                  </a:lnTo>
                  <a:cubicBezTo>
                    <a:pt x="9801" y="1539"/>
                    <a:pt x="9780" y="1547"/>
                    <a:pt x="9759" y="1556"/>
                  </a:cubicBezTo>
                  <a:lnTo>
                    <a:pt x="9759" y="1556"/>
                  </a:lnTo>
                  <a:cubicBezTo>
                    <a:pt x="9740" y="1563"/>
                    <a:pt x="9720" y="1571"/>
                    <a:pt x="9699" y="1578"/>
                  </a:cubicBezTo>
                  <a:lnTo>
                    <a:pt x="9699" y="1578"/>
                  </a:lnTo>
                  <a:cubicBezTo>
                    <a:pt x="9683" y="1584"/>
                    <a:pt x="9668" y="1590"/>
                    <a:pt x="9652" y="1597"/>
                  </a:cubicBezTo>
                  <a:lnTo>
                    <a:pt x="9652" y="1597"/>
                  </a:lnTo>
                  <a:cubicBezTo>
                    <a:pt x="9631" y="1604"/>
                    <a:pt x="9611" y="1611"/>
                    <a:pt x="9591" y="1619"/>
                  </a:cubicBezTo>
                  <a:lnTo>
                    <a:pt x="9591" y="1619"/>
                  </a:lnTo>
                  <a:cubicBezTo>
                    <a:pt x="9574" y="1625"/>
                    <a:pt x="9558" y="1630"/>
                    <a:pt x="9542" y="1637"/>
                  </a:cubicBezTo>
                  <a:lnTo>
                    <a:pt x="9542" y="1637"/>
                  </a:lnTo>
                  <a:cubicBezTo>
                    <a:pt x="9521" y="1644"/>
                    <a:pt x="9500" y="1650"/>
                    <a:pt x="9479" y="1657"/>
                  </a:cubicBezTo>
                  <a:lnTo>
                    <a:pt x="9479" y="1657"/>
                  </a:lnTo>
                  <a:cubicBezTo>
                    <a:pt x="9463" y="1664"/>
                    <a:pt x="9447" y="1669"/>
                    <a:pt x="9430" y="1675"/>
                  </a:cubicBezTo>
                  <a:lnTo>
                    <a:pt x="9430" y="1675"/>
                  </a:lnTo>
                  <a:cubicBezTo>
                    <a:pt x="9409" y="1682"/>
                    <a:pt x="9387" y="1689"/>
                    <a:pt x="9366" y="1696"/>
                  </a:cubicBezTo>
                  <a:lnTo>
                    <a:pt x="9366" y="1696"/>
                  </a:lnTo>
                  <a:cubicBezTo>
                    <a:pt x="9349" y="1701"/>
                    <a:pt x="9333" y="1707"/>
                    <a:pt x="9316" y="1712"/>
                  </a:cubicBezTo>
                  <a:lnTo>
                    <a:pt x="9316" y="1712"/>
                  </a:lnTo>
                  <a:cubicBezTo>
                    <a:pt x="9294" y="1719"/>
                    <a:pt x="9273" y="1725"/>
                    <a:pt x="9250" y="1732"/>
                  </a:cubicBezTo>
                  <a:lnTo>
                    <a:pt x="9250" y="1732"/>
                  </a:lnTo>
                  <a:cubicBezTo>
                    <a:pt x="9233" y="1738"/>
                    <a:pt x="9217" y="1743"/>
                    <a:pt x="9199" y="1748"/>
                  </a:cubicBezTo>
                  <a:lnTo>
                    <a:pt x="9199" y="1748"/>
                  </a:lnTo>
                  <a:cubicBezTo>
                    <a:pt x="9177" y="1755"/>
                    <a:pt x="9154" y="1762"/>
                    <a:pt x="9132" y="1768"/>
                  </a:cubicBezTo>
                  <a:lnTo>
                    <a:pt x="9132" y="1768"/>
                  </a:lnTo>
                  <a:cubicBezTo>
                    <a:pt x="9114" y="1773"/>
                    <a:pt x="9098" y="1778"/>
                    <a:pt x="9081" y="1783"/>
                  </a:cubicBezTo>
                  <a:lnTo>
                    <a:pt x="9081" y="1783"/>
                  </a:lnTo>
                  <a:cubicBezTo>
                    <a:pt x="9057" y="1790"/>
                    <a:pt x="9033" y="1797"/>
                    <a:pt x="9008" y="1804"/>
                  </a:cubicBezTo>
                  <a:lnTo>
                    <a:pt x="9008" y="1804"/>
                  </a:lnTo>
                  <a:cubicBezTo>
                    <a:pt x="8992" y="1808"/>
                    <a:pt x="8977" y="1812"/>
                    <a:pt x="8961" y="1817"/>
                  </a:cubicBezTo>
                  <a:lnTo>
                    <a:pt x="8961" y="1817"/>
                  </a:lnTo>
                  <a:cubicBezTo>
                    <a:pt x="8933" y="1824"/>
                    <a:pt x="8906" y="1831"/>
                    <a:pt x="8878" y="1838"/>
                  </a:cubicBezTo>
                  <a:lnTo>
                    <a:pt x="8878" y="1838"/>
                  </a:lnTo>
                  <a:cubicBezTo>
                    <a:pt x="8865" y="1842"/>
                    <a:pt x="8852" y="1845"/>
                    <a:pt x="8838" y="1849"/>
                  </a:cubicBezTo>
                  <a:lnTo>
                    <a:pt x="8838" y="1849"/>
                  </a:lnTo>
                  <a:cubicBezTo>
                    <a:pt x="8793" y="1860"/>
                    <a:pt x="8747" y="1872"/>
                    <a:pt x="8701" y="1883"/>
                  </a:cubicBezTo>
                  <a:lnTo>
                    <a:pt x="8701" y="1883"/>
                  </a:lnTo>
                  <a:cubicBezTo>
                    <a:pt x="8688" y="1886"/>
                    <a:pt x="8675" y="1889"/>
                    <a:pt x="8662" y="1893"/>
                  </a:cubicBezTo>
                  <a:lnTo>
                    <a:pt x="8662" y="1893"/>
                  </a:lnTo>
                  <a:cubicBezTo>
                    <a:pt x="8628" y="1900"/>
                    <a:pt x="8594" y="1908"/>
                    <a:pt x="8560" y="1916"/>
                  </a:cubicBezTo>
                  <a:lnTo>
                    <a:pt x="8560" y="1916"/>
                  </a:lnTo>
                  <a:cubicBezTo>
                    <a:pt x="8543" y="1919"/>
                    <a:pt x="8527" y="1923"/>
                    <a:pt x="8511" y="1926"/>
                  </a:cubicBezTo>
                  <a:lnTo>
                    <a:pt x="8511" y="1926"/>
                  </a:lnTo>
                  <a:cubicBezTo>
                    <a:pt x="8478" y="1934"/>
                    <a:pt x="8445" y="1941"/>
                    <a:pt x="8411" y="1948"/>
                  </a:cubicBezTo>
                  <a:lnTo>
                    <a:pt x="8411" y="1948"/>
                  </a:lnTo>
                  <a:cubicBezTo>
                    <a:pt x="8395" y="1951"/>
                    <a:pt x="8380" y="1954"/>
                    <a:pt x="8365" y="1958"/>
                  </a:cubicBezTo>
                  <a:lnTo>
                    <a:pt x="8365" y="1958"/>
                  </a:lnTo>
                  <a:cubicBezTo>
                    <a:pt x="8322" y="1966"/>
                    <a:pt x="8280" y="1975"/>
                    <a:pt x="8237" y="1984"/>
                  </a:cubicBezTo>
                  <a:lnTo>
                    <a:pt x="8237" y="1984"/>
                  </a:lnTo>
                  <a:cubicBezTo>
                    <a:pt x="8231" y="1985"/>
                    <a:pt x="8225" y="1986"/>
                    <a:pt x="8218" y="1987"/>
                  </a:cubicBezTo>
                  <a:lnTo>
                    <a:pt x="8218" y="1987"/>
                  </a:lnTo>
                  <a:cubicBezTo>
                    <a:pt x="8189" y="1993"/>
                    <a:pt x="8160" y="1998"/>
                    <a:pt x="8132" y="2003"/>
                  </a:cubicBezTo>
                  <a:lnTo>
                    <a:pt x="8132" y="2003"/>
                  </a:lnTo>
                  <a:cubicBezTo>
                    <a:pt x="8117" y="2006"/>
                    <a:pt x="8102" y="2009"/>
                    <a:pt x="8087" y="2012"/>
                  </a:cubicBezTo>
                  <a:lnTo>
                    <a:pt x="8087" y="2012"/>
                  </a:lnTo>
                  <a:cubicBezTo>
                    <a:pt x="8044" y="2020"/>
                    <a:pt x="7999" y="2028"/>
                    <a:pt x="7955" y="2035"/>
                  </a:cubicBezTo>
                  <a:lnTo>
                    <a:pt x="7955" y="2035"/>
                  </a:lnTo>
                  <a:cubicBezTo>
                    <a:pt x="7896" y="2045"/>
                    <a:pt x="7839" y="2053"/>
                    <a:pt x="7780" y="2063"/>
                  </a:cubicBezTo>
                  <a:lnTo>
                    <a:pt x="7780" y="2063"/>
                  </a:lnTo>
                  <a:cubicBezTo>
                    <a:pt x="7766" y="2065"/>
                    <a:pt x="7752" y="2067"/>
                    <a:pt x="7737" y="2069"/>
                  </a:cubicBezTo>
                  <a:lnTo>
                    <a:pt x="7737" y="2069"/>
                  </a:lnTo>
                  <a:cubicBezTo>
                    <a:pt x="7680" y="2078"/>
                    <a:pt x="7621" y="2087"/>
                    <a:pt x="7563" y="2095"/>
                  </a:cubicBezTo>
                  <a:lnTo>
                    <a:pt x="7563" y="2095"/>
                  </a:lnTo>
                  <a:cubicBezTo>
                    <a:pt x="7556" y="2095"/>
                    <a:pt x="7551" y="2096"/>
                    <a:pt x="7545" y="2097"/>
                  </a:cubicBezTo>
                  <a:lnTo>
                    <a:pt x="7545" y="2097"/>
                  </a:lnTo>
                  <a:cubicBezTo>
                    <a:pt x="7490" y="2104"/>
                    <a:pt x="7436" y="2111"/>
                    <a:pt x="7381" y="2118"/>
                  </a:cubicBezTo>
                  <a:lnTo>
                    <a:pt x="7381" y="2118"/>
                  </a:lnTo>
                  <a:cubicBezTo>
                    <a:pt x="7367" y="2120"/>
                    <a:pt x="7354" y="2121"/>
                    <a:pt x="7340" y="2123"/>
                  </a:cubicBezTo>
                  <a:lnTo>
                    <a:pt x="7340" y="2123"/>
                  </a:lnTo>
                  <a:cubicBezTo>
                    <a:pt x="7281" y="2130"/>
                    <a:pt x="7221" y="2137"/>
                    <a:pt x="7162" y="2143"/>
                  </a:cubicBezTo>
                  <a:lnTo>
                    <a:pt x="7162" y="2143"/>
                  </a:lnTo>
                  <a:cubicBezTo>
                    <a:pt x="7144" y="2145"/>
                    <a:pt x="7126" y="2147"/>
                    <a:pt x="7107" y="2148"/>
                  </a:cubicBezTo>
                  <a:lnTo>
                    <a:pt x="7107" y="2148"/>
                  </a:lnTo>
                  <a:cubicBezTo>
                    <a:pt x="7080" y="2151"/>
                    <a:pt x="7053" y="2155"/>
                    <a:pt x="7026" y="2157"/>
                  </a:cubicBezTo>
                  <a:lnTo>
                    <a:pt x="7026" y="2157"/>
                  </a:lnTo>
                  <a:cubicBezTo>
                    <a:pt x="7006" y="2159"/>
                    <a:pt x="6986" y="2160"/>
                    <a:pt x="6966" y="2162"/>
                  </a:cubicBezTo>
                  <a:lnTo>
                    <a:pt x="6966" y="2162"/>
                  </a:lnTo>
                  <a:cubicBezTo>
                    <a:pt x="6940" y="2165"/>
                    <a:pt x="6914" y="2166"/>
                    <a:pt x="6888" y="2169"/>
                  </a:cubicBezTo>
                  <a:lnTo>
                    <a:pt x="6888" y="2169"/>
                  </a:lnTo>
                  <a:cubicBezTo>
                    <a:pt x="6868" y="2171"/>
                    <a:pt x="6847" y="2173"/>
                    <a:pt x="6827" y="2174"/>
                  </a:cubicBezTo>
                  <a:lnTo>
                    <a:pt x="6827" y="2174"/>
                  </a:lnTo>
                  <a:cubicBezTo>
                    <a:pt x="6801" y="2176"/>
                    <a:pt x="6775" y="2179"/>
                    <a:pt x="6750" y="2180"/>
                  </a:cubicBezTo>
                  <a:lnTo>
                    <a:pt x="6750" y="2180"/>
                  </a:lnTo>
                  <a:cubicBezTo>
                    <a:pt x="6729" y="2182"/>
                    <a:pt x="6707" y="2183"/>
                    <a:pt x="6686" y="2185"/>
                  </a:cubicBezTo>
                  <a:lnTo>
                    <a:pt x="6686" y="2185"/>
                  </a:lnTo>
                  <a:cubicBezTo>
                    <a:pt x="6661" y="2187"/>
                    <a:pt x="6635" y="2188"/>
                    <a:pt x="6610" y="2190"/>
                  </a:cubicBezTo>
                  <a:lnTo>
                    <a:pt x="6610" y="2190"/>
                  </a:lnTo>
                  <a:cubicBezTo>
                    <a:pt x="6584" y="2192"/>
                    <a:pt x="6560" y="2194"/>
                    <a:pt x="6535" y="2195"/>
                  </a:cubicBezTo>
                  <a:lnTo>
                    <a:pt x="6535" y="2195"/>
                  </a:lnTo>
                  <a:cubicBezTo>
                    <a:pt x="6518" y="2196"/>
                    <a:pt x="6503" y="2197"/>
                    <a:pt x="6486" y="2198"/>
                  </a:cubicBezTo>
                  <a:lnTo>
                    <a:pt x="6486" y="2198"/>
                  </a:lnTo>
                  <a:cubicBezTo>
                    <a:pt x="6457" y="2200"/>
                    <a:pt x="6429" y="2201"/>
                    <a:pt x="6400" y="2202"/>
                  </a:cubicBezTo>
                  <a:lnTo>
                    <a:pt x="6400" y="2202"/>
                  </a:lnTo>
                  <a:cubicBezTo>
                    <a:pt x="6386" y="2203"/>
                    <a:pt x="6371" y="2204"/>
                    <a:pt x="6357" y="2205"/>
                  </a:cubicBezTo>
                  <a:lnTo>
                    <a:pt x="6357" y="2205"/>
                  </a:lnTo>
                  <a:cubicBezTo>
                    <a:pt x="6317" y="2207"/>
                    <a:pt x="6276" y="2208"/>
                    <a:pt x="6235" y="2210"/>
                  </a:cubicBezTo>
                  <a:lnTo>
                    <a:pt x="6235" y="2210"/>
                  </a:lnTo>
                  <a:cubicBezTo>
                    <a:pt x="6234" y="2210"/>
                    <a:pt x="6231" y="2210"/>
                    <a:pt x="6228" y="2210"/>
                  </a:cubicBezTo>
                  <a:lnTo>
                    <a:pt x="6228" y="2210"/>
                  </a:lnTo>
                  <a:cubicBezTo>
                    <a:pt x="6186" y="2212"/>
                    <a:pt x="6143" y="2214"/>
                    <a:pt x="6101" y="2215"/>
                  </a:cubicBezTo>
                  <a:lnTo>
                    <a:pt x="6101" y="2215"/>
                  </a:lnTo>
                  <a:cubicBezTo>
                    <a:pt x="6068" y="2216"/>
                    <a:pt x="6036" y="2217"/>
                    <a:pt x="6004" y="2218"/>
                  </a:cubicBezTo>
                  <a:lnTo>
                    <a:pt x="6004" y="2218"/>
                  </a:lnTo>
                  <a:cubicBezTo>
                    <a:pt x="5989" y="2218"/>
                    <a:pt x="5973" y="2219"/>
                    <a:pt x="5958" y="2219"/>
                  </a:cubicBezTo>
                  <a:lnTo>
                    <a:pt x="5958" y="2219"/>
                  </a:lnTo>
                  <a:cubicBezTo>
                    <a:pt x="5910" y="2220"/>
                    <a:pt x="5862" y="2221"/>
                    <a:pt x="5814" y="2222"/>
                  </a:cubicBezTo>
                  <a:lnTo>
                    <a:pt x="5814" y="2222"/>
                  </a:lnTo>
                  <a:cubicBezTo>
                    <a:pt x="5767" y="2222"/>
                    <a:pt x="5720" y="2222"/>
                    <a:pt x="5672" y="2222"/>
                  </a:cubicBezTo>
                  <a:lnTo>
                    <a:pt x="5672" y="2222"/>
                  </a:lnTo>
                  <a:cubicBezTo>
                    <a:pt x="5668" y="2222"/>
                    <a:pt x="5663" y="2222"/>
                    <a:pt x="5660" y="2222"/>
                  </a:cubicBezTo>
                  <a:lnTo>
                    <a:pt x="5660" y="2222"/>
                  </a:lnTo>
                  <a:cubicBezTo>
                    <a:pt x="5603" y="2222"/>
                    <a:pt x="5546" y="2222"/>
                    <a:pt x="5490" y="2222"/>
                  </a:cubicBezTo>
                  <a:lnTo>
                    <a:pt x="5490" y="2222"/>
                  </a:lnTo>
                  <a:cubicBezTo>
                    <a:pt x="5474" y="2222"/>
                    <a:pt x="5458" y="2222"/>
                    <a:pt x="5443" y="2222"/>
                  </a:cubicBezTo>
                  <a:lnTo>
                    <a:pt x="5443" y="2222"/>
                  </a:lnTo>
                  <a:cubicBezTo>
                    <a:pt x="5383" y="2221"/>
                    <a:pt x="5323" y="2220"/>
                    <a:pt x="5263" y="2218"/>
                  </a:cubicBezTo>
                  <a:lnTo>
                    <a:pt x="5263" y="2218"/>
                  </a:lnTo>
                  <a:lnTo>
                    <a:pt x="5262" y="2218"/>
                  </a:lnTo>
                  <a:lnTo>
                    <a:pt x="5262" y="2218"/>
                  </a:lnTo>
                  <a:cubicBezTo>
                    <a:pt x="5205" y="2216"/>
                    <a:pt x="5147" y="2215"/>
                    <a:pt x="5090" y="2213"/>
                  </a:cubicBezTo>
                  <a:lnTo>
                    <a:pt x="5090" y="2213"/>
                  </a:lnTo>
                  <a:cubicBezTo>
                    <a:pt x="5073" y="2212"/>
                    <a:pt x="5058" y="2212"/>
                    <a:pt x="5042" y="2211"/>
                  </a:cubicBezTo>
                  <a:lnTo>
                    <a:pt x="5042" y="2211"/>
                  </a:lnTo>
                  <a:cubicBezTo>
                    <a:pt x="4995" y="2209"/>
                    <a:pt x="4948" y="2207"/>
                    <a:pt x="4902" y="2205"/>
                  </a:cubicBezTo>
                  <a:lnTo>
                    <a:pt x="4902" y="2205"/>
                  </a:lnTo>
                  <a:cubicBezTo>
                    <a:pt x="4890" y="2204"/>
                    <a:pt x="4879" y="2204"/>
                    <a:pt x="4866" y="2203"/>
                  </a:cubicBezTo>
                  <a:lnTo>
                    <a:pt x="4866" y="2203"/>
                  </a:lnTo>
                  <a:cubicBezTo>
                    <a:pt x="4812" y="2201"/>
                    <a:pt x="4756" y="2197"/>
                    <a:pt x="4700" y="2194"/>
                  </a:cubicBezTo>
                  <a:lnTo>
                    <a:pt x="4700" y="2194"/>
                  </a:lnTo>
                  <a:cubicBezTo>
                    <a:pt x="4687" y="2193"/>
                    <a:pt x="4674" y="2192"/>
                    <a:pt x="4661" y="2191"/>
                  </a:cubicBezTo>
                  <a:lnTo>
                    <a:pt x="4661" y="2191"/>
                  </a:lnTo>
                  <a:cubicBezTo>
                    <a:pt x="4617" y="2188"/>
                    <a:pt x="4574" y="2185"/>
                    <a:pt x="4529" y="2181"/>
                  </a:cubicBezTo>
                  <a:lnTo>
                    <a:pt x="4529" y="2181"/>
                  </a:lnTo>
                  <a:cubicBezTo>
                    <a:pt x="4514" y="2180"/>
                    <a:pt x="4498" y="2179"/>
                    <a:pt x="4483" y="2178"/>
                  </a:cubicBezTo>
                  <a:lnTo>
                    <a:pt x="4483" y="2178"/>
                  </a:lnTo>
                  <a:cubicBezTo>
                    <a:pt x="4430" y="2173"/>
                    <a:pt x="4379" y="2169"/>
                    <a:pt x="4328" y="2165"/>
                  </a:cubicBezTo>
                  <a:lnTo>
                    <a:pt x="4328" y="2165"/>
                  </a:lnTo>
                  <a:cubicBezTo>
                    <a:pt x="4324" y="2165"/>
                    <a:pt x="4321" y="2164"/>
                    <a:pt x="4317" y="2164"/>
                  </a:cubicBezTo>
                  <a:lnTo>
                    <a:pt x="4317" y="2164"/>
                  </a:lnTo>
                  <a:cubicBezTo>
                    <a:pt x="4262" y="2159"/>
                    <a:pt x="4208" y="2154"/>
                    <a:pt x="4154" y="2148"/>
                  </a:cubicBezTo>
                  <a:lnTo>
                    <a:pt x="4154" y="2148"/>
                  </a:lnTo>
                  <a:cubicBezTo>
                    <a:pt x="4139" y="2147"/>
                    <a:pt x="4124" y="2145"/>
                    <a:pt x="4109" y="2143"/>
                  </a:cubicBezTo>
                  <a:lnTo>
                    <a:pt x="4109" y="2143"/>
                  </a:lnTo>
                  <a:cubicBezTo>
                    <a:pt x="4066" y="2139"/>
                    <a:pt x="4022" y="2134"/>
                    <a:pt x="3979" y="2129"/>
                  </a:cubicBezTo>
                  <a:lnTo>
                    <a:pt x="3979" y="2129"/>
                  </a:lnTo>
                  <a:cubicBezTo>
                    <a:pt x="3966" y="2127"/>
                    <a:pt x="3953" y="2126"/>
                    <a:pt x="3939" y="2124"/>
                  </a:cubicBezTo>
                  <a:lnTo>
                    <a:pt x="3939" y="2124"/>
                  </a:lnTo>
                  <a:cubicBezTo>
                    <a:pt x="3885" y="2118"/>
                    <a:pt x="3831" y="2111"/>
                    <a:pt x="3777" y="2104"/>
                  </a:cubicBezTo>
                  <a:lnTo>
                    <a:pt x="3777" y="2104"/>
                  </a:lnTo>
                  <a:cubicBezTo>
                    <a:pt x="3738" y="2099"/>
                    <a:pt x="3699" y="2094"/>
                    <a:pt x="3659" y="2088"/>
                  </a:cubicBezTo>
                  <a:lnTo>
                    <a:pt x="3659" y="2088"/>
                  </a:lnTo>
                  <a:cubicBezTo>
                    <a:pt x="3615" y="2081"/>
                    <a:pt x="3571" y="2075"/>
                    <a:pt x="3527" y="2068"/>
                  </a:cubicBezTo>
                  <a:lnTo>
                    <a:pt x="3527" y="2068"/>
                  </a:lnTo>
                  <a:cubicBezTo>
                    <a:pt x="3512" y="2066"/>
                    <a:pt x="3497" y="2064"/>
                    <a:pt x="3483" y="2061"/>
                  </a:cubicBezTo>
                  <a:lnTo>
                    <a:pt x="3483" y="2061"/>
                  </a:lnTo>
                  <a:cubicBezTo>
                    <a:pt x="3454" y="2057"/>
                    <a:pt x="3425" y="2053"/>
                    <a:pt x="3396" y="2047"/>
                  </a:cubicBezTo>
                  <a:lnTo>
                    <a:pt x="3396" y="2047"/>
                  </a:lnTo>
                  <a:cubicBezTo>
                    <a:pt x="3393" y="2047"/>
                    <a:pt x="3388" y="2046"/>
                    <a:pt x="3385" y="2046"/>
                  </a:cubicBezTo>
                  <a:lnTo>
                    <a:pt x="3385" y="2046"/>
                  </a:lnTo>
                  <a:cubicBezTo>
                    <a:pt x="3349" y="2039"/>
                    <a:pt x="3314" y="2035"/>
                    <a:pt x="3280" y="2028"/>
                  </a:cubicBezTo>
                  <a:lnTo>
                    <a:pt x="3280" y="2028"/>
                  </a:lnTo>
                  <a:cubicBezTo>
                    <a:pt x="3268" y="2025"/>
                    <a:pt x="3257" y="2024"/>
                    <a:pt x="3246" y="2022"/>
                  </a:cubicBezTo>
                  <a:lnTo>
                    <a:pt x="3246" y="2022"/>
                  </a:lnTo>
                  <a:cubicBezTo>
                    <a:pt x="3215" y="2016"/>
                    <a:pt x="3186" y="2011"/>
                    <a:pt x="3155" y="2006"/>
                  </a:cubicBezTo>
                  <a:lnTo>
                    <a:pt x="3155" y="2006"/>
                  </a:lnTo>
                  <a:cubicBezTo>
                    <a:pt x="3147" y="2004"/>
                    <a:pt x="3138" y="2002"/>
                    <a:pt x="3129" y="2000"/>
                  </a:cubicBezTo>
                  <a:lnTo>
                    <a:pt x="3129" y="2000"/>
                  </a:lnTo>
                  <a:cubicBezTo>
                    <a:pt x="3092" y="1993"/>
                    <a:pt x="3055" y="1986"/>
                    <a:pt x="3018" y="1979"/>
                  </a:cubicBezTo>
                  <a:lnTo>
                    <a:pt x="3018" y="1979"/>
                  </a:lnTo>
                  <a:cubicBezTo>
                    <a:pt x="3007" y="1977"/>
                    <a:pt x="2998" y="1975"/>
                    <a:pt x="2988" y="1972"/>
                  </a:cubicBezTo>
                  <a:lnTo>
                    <a:pt x="2988" y="1972"/>
                  </a:lnTo>
                  <a:cubicBezTo>
                    <a:pt x="2960" y="1967"/>
                    <a:pt x="2932" y="1961"/>
                    <a:pt x="2904" y="1955"/>
                  </a:cubicBezTo>
                  <a:lnTo>
                    <a:pt x="2904" y="1955"/>
                  </a:lnTo>
                  <a:cubicBezTo>
                    <a:pt x="2891" y="1953"/>
                    <a:pt x="2879" y="1950"/>
                    <a:pt x="2865" y="1947"/>
                  </a:cubicBezTo>
                  <a:lnTo>
                    <a:pt x="2865" y="1947"/>
                  </a:lnTo>
                  <a:cubicBezTo>
                    <a:pt x="2840" y="1942"/>
                    <a:pt x="2813" y="1936"/>
                    <a:pt x="2787" y="1930"/>
                  </a:cubicBezTo>
                  <a:lnTo>
                    <a:pt x="2787" y="1930"/>
                  </a:lnTo>
                  <a:cubicBezTo>
                    <a:pt x="2775" y="1927"/>
                    <a:pt x="2764" y="1925"/>
                    <a:pt x="2752" y="1922"/>
                  </a:cubicBezTo>
                  <a:lnTo>
                    <a:pt x="2752" y="1922"/>
                  </a:lnTo>
                  <a:cubicBezTo>
                    <a:pt x="2717" y="1914"/>
                    <a:pt x="2681" y="1906"/>
                    <a:pt x="2646" y="1898"/>
                  </a:cubicBezTo>
                  <a:lnTo>
                    <a:pt x="2646" y="1898"/>
                  </a:lnTo>
                  <a:cubicBezTo>
                    <a:pt x="2645" y="1898"/>
                    <a:pt x="2643" y="1897"/>
                    <a:pt x="2643" y="1897"/>
                  </a:cubicBezTo>
                  <a:lnTo>
                    <a:pt x="2643" y="1897"/>
                  </a:lnTo>
                  <a:cubicBezTo>
                    <a:pt x="2604" y="1888"/>
                    <a:pt x="2567" y="1879"/>
                    <a:pt x="2530" y="1869"/>
                  </a:cubicBezTo>
                  <a:lnTo>
                    <a:pt x="2530" y="1869"/>
                  </a:lnTo>
                  <a:cubicBezTo>
                    <a:pt x="2518" y="1866"/>
                    <a:pt x="2505" y="1863"/>
                    <a:pt x="2493" y="1859"/>
                  </a:cubicBezTo>
                  <a:lnTo>
                    <a:pt x="2493" y="1859"/>
                  </a:lnTo>
                  <a:cubicBezTo>
                    <a:pt x="2468" y="1853"/>
                    <a:pt x="2443" y="1847"/>
                    <a:pt x="2418" y="1840"/>
                  </a:cubicBezTo>
                  <a:lnTo>
                    <a:pt x="2418" y="1840"/>
                  </a:lnTo>
                  <a:cubicBezTo>
                    <a:pt x="2403" y="1836"/>
                    <a:pt x="2389" y="1832"/>
                    <a:pt x="2375" y="1829"/>
                  </a:cubicBezTo>
                  <a:lnTo>
                    <a:pt x="2375" y="1829"/>
                  </a:lnTo>
                  <a:cubicBezTo>
                    <a:pt x="2353" y="1823"/>
                    <a:pt x="2331" y="1817"/>
                    <a:pt x="2308" y="1810"/>
                  </a:cubicBezTo>
                  <a:lnTo>
                    <a:pt x="2308" y="1810"/>
                  </a:lnTo>
                  <a:cubicBezTo>
                    <a:pt x="2293" y="1806"/>
                    <a:pt x="2278" y="1802"/>
                    <a:pt x="2264" y="1798"/>
                  </a:cubicBezTo>
                  <a:lnTo>
                    <a:pt x="2264" y="1798"/>
                  </a:lnTo>
                  <a:cubicBezTo>
                    <a:pt x="2243" y="1792"/>
                    <a:pt x="2223" y="1786"/>
                    <a:pt x="2203" y="1780"/>
                  </a:cubicBezTo>
                  <a:lnTo>
                    <a:pt x="2203" y="1780"/>
                  </a:lnTo>
                  <a:cubicBezTo>
                    <a:pt x="2180" y="1773"/>
                    <a:pt x="2158" y="1766"/>
                    <a:pt x="2134" y="1759"/>
                  </a:cubicBezTo>
                  <a:lnTo>
                    <a:pt x="2134" y="1759"/>
                  </a:lnTo>
                  <a:cubicBezTo>
                    <a:pt x="2119" y="1755"/>
                    <a:pt x="2102" y="1750"/>
                    <a:pt x="2086" y="1745"/>
                  </a:cubicBezTo>
                  <a:lnTo>
                    <a:pt x="2086" y="1745"/>
                  </a:lnTo>
                  <a:cubicBezTo>
                    <a:pt x="2062" y="1738"/>
                    <a:pt x="2039" y="1730"/>
                    <a:pt x="2015" y="1723"/>
                  </a:cubicBezTo>
                  <a:lnTo>
                    <a:pt x="2015" y="1723"/>
                  </a:lnTo>
                  <a:cubicBezTo>
                    <a:pt x="2000" y="1718"/>
                    <a:pt x="1986" y="1713"/>
                    <a:pt x="1971" y="1708"/>
                  </a:cubicBezTo>
                  <a:lnTo>
                    <a:pt x="1971" y="1708"/>
                  </a:lnTo>
                  <a:cubicBezTo>
                    <a:pt x="1945" y="1699"/>
                    <a:pt x="1919" y="1692"/>
                    <a:pt x="1894" y="1683"/>
                  </a:cubicBezTo>
                  <a:lnTo>
                    <a:pt x="1894" y="1683"/>
                  </a:lnTo>
                  <a:cubicBezTo>
                    <a:pt x="1882" y="1678"/>
                    <a:pt x="1870" y="1674"/>
                    <a:pt x="1858" y="1670"/>
                  </a:cubicBezTo>
                  <a:lnTo>
                    <a:pt x="1858" y="1670"/>
                  </a:lnTo>
                  <a:cubicBezTo>
                    <a:pt x="1820" y="1657"/>
                    <a:pt x="1783" y="1644"/>
                    <a:pt x="1746" y="1630"/>
                  </a:cubicBezTo>
                  <a:lnTo>
                    <a:pt x="1746" y="1630"/>
                  </a:lnTo>
                  <a:cubicBezTo>
                    <a:pt x="1727" y="1623"/>
                    <a:pt x="1706" y="1616"/>
                    <a:pt x="1686" y="1608"/>
                  </a:cubicBezTo>
                  <a:lnTo>
                    <a:pt x="1686" y="1608"/>
                  </a:lnTo>
                  <a:cubicBezTo>
                    <a:pt x="1670" y="1602"/>
                    <a:pt x="1653" y="1596"/>
                    <a:pt x="1638" y="1590"/>
                  </a:cubicBezTo>
                  <a:lnTo>
                    <a:pt x="1638" y="1590"/>
                  </a:lnTo>
                  <a:cubicBezTo>
                    <a:pt x="1620" y="1583"/>
                    <a:pt x="1603" y="1576"/>
                    <a:pt x="1586" y="1569"/>
                  </a:cubicBezTo>
                  <a:lnTo>
                    <a:pt x="1586" y="1569"/>
                  </a:lnTo>
                  <a:cubicBezTo>
                    <a:pt x="1570" y="1563"/>
                    <a:pt x="1554" y="1558"/>
                    <a:pt x="1538" y="1551"/>
                  </a:cubicBezTo>
                  <a:lnTo>
                    <a:pt x="1538" y="1551"/>
                  </a:lnTo>
                  <a:cubicBezTo>
                    <a:pt x="1521" y="1544"/>
                    <a:pt x="1505" y="1537"/>
                    <a:pt x="1488" y="1530"/>
                  </a:cubicBezTo>
                  <a:lnTo>
                    <a:pt x="1488" y="1530"/>
                  </a:lnTo>
                  <a:cubicBezTo>
                    <a:pt x="1472" y="1523"/>
                    <a:pt x="1456" y="1517"/>
                    <a:pt x="1442" y="1511"/>
                  </a:cubicBezTo>
                  <a:lnTo>
                    <a:pt x="1442" y="1511"/>
                  </a:lnTo>
                  <a:cubicBezTo>
                    <a:pt x="1425" y="1505"/>
                    <a:pt x="1410" y="1496"/>
                    <a:pt x="1393" y="1490"/>
                  </a:cubicBezTo>
                  <a:lnTo>
                    <a:pt x="1393" y="1490"/>
                  </a:lnTo>
                  <a:cubicBezTo>
                    <a:pt x="1378" y="1484"/>
                    <a:pt x="1363" y="1477"/>
                    <a:pt x="1349" y="1470"/>
                  </a:cubicBezTo>
                  <a:lnTo>
                    <a:pt x="1349" y="1470"/>
                  </a:lnTo>
                  <a:cubicBezTo>
                    <a:pt x="1332" y="1463"/>
                    <a:pt x="1317" y="1456"/>
                    <a:pt x="1302" y="1449"/>
                  </a:cubicBezTo>
                  <a:lnTo>
                    <a:pt x="1302" y="1449"/>
                  </a:lnTo>
                  <a:cubicBezTo>
                    <a:pt x="1287" y="1442"/>
                    <a:pt x="1272" y="1435"/>
                    <a:pt x="1258" y="1428"/>
                  </a:cubicBezTo>
                  <a:lnTo>
                    <a:pt x="1258" y="1428"/>
                  </a:lnTo>
                  <a:cubicBezTo>
                    <a:pt x="1243" y="1421"/>
                    <a:pt x="1228" y="1414"/>
                    <a:pt x="1212" y="1407"/>
                  </a:cubicBezTo>
                  <a:lnTo>
                    <a:pt x="1212" y="1407"/>
                  </a:lnTo>
                  <a:cubicBezTo>
                    <a:pt x="1198" y="1400"/>
                    <a:pt x="1184" y="1394"/>
                    <a:pt x="1170" y="1387"/>
                  </a:cubicBezTo>
                  <a:lnTo>
                    <a:pt x="1170" y="1387"/>
                  </a:lnTo>
                  <a:cubicBezTo>
                    <a:pt x="1155" y="1379"/>
                    <a:pt x="1141" y="1371"/>
                    <a:pt x="1126" y="1364"/>
                  </a:cubicBezTo>
                  <a:lnTo>
                    <a:pt x="1126" y="1364"/>
                  </a:lnTo>
                  <a:cubicBezTo>
                    <a:pt x="1112" y="1357"/>
                    <a:pt x="1099" y="1350"/>
                    <a:pt x="1086" y="1343"/>
                  </a:cubicBezTo>
                  <a:lnTo>
                    <a:pt x="1086" y="1343"/>
                  </a:lnTo>
                  <a:cubicBezTo>
                    <a:pt x="1071" y="1336"/>
                    <a:pt x="1057" y="1329"/>
                    <a:pt x="1042" y="1321"/>
                  </a:cubicBezTo>
                  <a:lnTo>
                    <a:pt x="1042" y="1321"/>
                  </a:lnTo>
                  <a:cubicBezTo>
                    <a:pt x="1029" y="1314"/>
                    <a:pt x="1016" y="1307"/>
                    <a:pt x="1004" y="1300"/>
                  </a:cubicBezTo>
                  <a:lnTo>
                    <a:pt x="1004" y="1300"/>
                  </a:lnTo>
                  <a:cubicBezTo>
                    <a:pt x="990" y="1292"/>
                    <a:pt x="976" y="1284"/>
                    <a:pt x="961" y="1276"/>
                  </a:cubicBezTo>
                  <a:lnTo>
                    <a:pt x="961" y="1276"/>
                  </a:lnTo>
                  <a:cubicBezTo>
                    <a:pt x="949" y="1269"/>
                    <a:pt x="937" y="1262"/>
                    <a:pt x="926" y="1255"/>
                  </a:cubicBezTo>
                  <a:lnTo>
                    <a:pt x="926" y="1255"/>
                  </a:lnTo>
                  <a:cubicBezTo>
                    <a:pt x="912" y="1248"/>
                    <a:pt x="898" y="1239"/>
                    <a:pt x="884" y="1231"/>
                  </a:cubicBezTo>
                  <a:lnTo>
                    <a:pt x="884" y="1231"/>
                  </a:lnTo>
                  <a:cubicBezTo>
                    <a:pt x="873" y="1224"/>
                    <a:pt x="861" y="1217"/>
                    <a:pt x="849" y="1210"/>
                  </a:cubicBezTo>
                  <a:lnTo>
                    <a:pt x="849" y="1210"/>
                  </a:lnTo>
                  <a:cubicBezTo>
                    <a:pt x="836" y="1202"/>
                    <a:pt x="823" y="1194"/>
                    <a:pt x="810" y="1185"/>
                  </a:cubicBezTo>
                  <a:lnTo>
                    <a:pt x="810" y="1185"/>
                  </a:lnTo>
                  <a:cubicBezTo>
                    <a:pt x="799" y="1178"/>
                    <a:pt x="787" y="1171"/>
                    <a:pt x="777" y="1164"/>
                  </a:cubicBezTo>
                  <a:lnTo>
                    <a:pt x="777" y="1164"/>
                  </a:lnTo>
                  <a:cubicBezTo>
                    <a:pt x="764" y="1155"/>
                    <a:pt x="751" y="1147"/>
                    <a:pt x="738" y="1138"/>
                  </a:cubicBezTo>
                  <a:lnTo>
                    <a:pt x="738" y="1138"/>
                  </a:lnTo>
                  <a:cubicBezTo>
                    <a:pt x="727" y="1131"/>
                    <a:pt x="717" y="1124"/>
                    <a:pt x="707" y="1117"/>
                  </a:cubicBezTo>
                  <a:lnTo>
                    <a:pt x="707" y="1117"/>
                  </a:lnTo>
                  <a:cubicBezTo>
                    <a:pt x="694" y="1108"/>
                    <a:pt x="681" y="1099"/>
                    <a:pt x="669" y="1090"/>
                  </a:cubicBezTo>
                  <a:lnTo>
                    <a:pt x="669" y="1090"/>
                  </a:lnTo>
                  <a:cubicBezTo>
                    <a:pt x="660" y="1083"/>
                    <a:pt x="650" y="1076"/>
                    <a:pt x="640" y="1069"/>
                  </a:cubicBezTo>
                  <a:lnTo>
                    <a:pt x="640" y="1069"/>
                  </a:lnTo>
                  <a:cubicBezTo>
                    <a:pt x="627" y="1060"/>
                    <a:pt x="614" y="1050"/>
                    <a:pt x="602" y="1040"/>
                  </a:cubicBezTo>
                  <a:lnTo>
                    <a:pt x="602" y="1040"/>
                  </a:lnTo>
                  <a:cubicBezTo>
                    <a:pt x="593" y="1034"/>
                    <a:pt x="585" y="1028"/>
                    <a:pt x="577" y="1021"/>
                  </a:cubicBezTo>
                  <a:lnTo>
                    <a:pt x="577" y="1021"/>
                  </a:lnTo>
                  <a:cubicBezTo>
                    <a:pt x="563" y="1011"/>
                    <a:pt x="550" y="1000"/>
                    <a:pt x="537" y="989"/>
                  </a:cubicBezTo>
                  <a:lnTo>
                    <a:pt x="537" y="989"/>
                  </a:lnTo>
                  <a:cubicBezTo>
                    <a:pt x="530" y="984"/>
                    <a:pt x="523" y="978"/>
                    <a:pt x="516" y="973"/>
                  </a:cubicBezTo>
                  <a:lnTo>
                    <a:pt x="516" y="973"/>
                  </a:lnTo>
                  <a:cubicBezTo>
                    <a:pt x="496" y="956"/>
                    <a:pt x="477" y="940"/>
                    <a:pt x="459" y="923"/>
                  </a:cubicBezTo>
                  <a:lnTo>
                    <a:pt x="459" y="923"/>
                  </a:lnTo>
                  <a:cubicBezTo>
                    <a:pt x="169" y="665"/>
                    <a:pt x="14" y="389"/>
                    <a:pt x="0" y="105"/>
                  </a:cubicBezTo>
                  <a:lnTo>
                    <a:pt x="0" y="105"/>
                  </a:lnTo>
                  <a:cubicBezTo>
                    <a:pt x="0" y="93"/>
                    <a:pt x="0" y="82"/>
                    <a:pt x="0" y="70"/>
                  </a:cubicBezTo>
                  <a:lnTo>
                    <a:pt x="8" y="1410"/>
                  </a:lnTo>
                  <a:lnTo>
                    <a:pt x="8" y="1410"/>
                  </a:lnTo>
                  <a:cubicBezTo>
                    <a:pt x="8" y="1421"/>
                    <a:pt x="8" y="1433"/>
                    <a:pt x="10" y="1445"/>
                  </a:cubicBezTo>
                  <a:lnTo>
                    <a:pt x="10" y="1445"/>
                  </a:lnTo>
                  <a:cubicBezTo>
                    <a:pt x="22" y="1729"/>
                    <a:pt x="176" y="2004"/>
                    <a:pt x="466" y="2262"/>
                  </a:cubicBezTo>
                  <a:lnTo>
                    <a:pt x="466" y="2262"/>
                  </a:lnTo>
                  <a:cubicBezTo>
                    <a:pt x="485" y="2279"/>
                    <a:pt x="505" y="2296"/>
                    <a:pt x="525" y="2312"/>
                  </a:cubicBezTo>
                  <a:lnTo>
                    <a:pt x="525" y="2312"/>
                  </a:lnTo>
                  <a:cubicBezTo>
                    <a:pt x="530" y="2318"/>
                    <a:pt x="538" y="2323"/>
                    <a:pt x="545" y="2329"/>
                  </a:cubicBezTo>
                  <a:lnTo>
                    <a:pt x="545" y="2329"/>
                  </a:lnTo>
                  <a:cubicBezTo>
                    <a:pt x="558" y="2340"/>
                    <a:pt x="572" y="2350"/>
                    <a:pt x="585" y="2361"/>
                  </a:cubicBezTo>
                  <a:lnTo>
                    <a:pt x="585" y="2361"/>
                  </a:lnTo>
                  <a:cubicBezTo>
                    <a:pt x="593" y="2368"/>
                    <a:pt x="602" y="2374"/>
                    <a:pt x="611" y="2381"/>
                  </a:cubicBezTo>
                  <a:lnTo>
                    <a:pt x="611" y="2381"/>
                  </a:lnTo>
                  <a:cubicBezTo>
                    <a:pt x="623" y="2390"/>
                    <a:pt x="636" y="2400"/>
                    <a:pt x="649" y="2409"/>
                  </a:cubicBezTo>
                  <a:lnTo>
                    <a:pt x="649" y="2409"/>
                  </a:lnTo>
                  <a:cubicBezTo>
                    <a:pt x="658" y="2416"/>
                    <a:pt x="667" y="2423"/>
                    <a:pt x="677" y="2430"/>
                  </a:cubicBezTo>
                  <a:lnTo>
                    <a:pt x="677" y="2430"/>
                  </a:lnTo>
                  <a:cubicBezTo>
                    <a:pt x="690" y="2439"/>
                    <a:pt x="702" y="2448"/>
                    <a:pt x="715" y="2457"/>
                  </a:cubicBezTo>
                  <a:lnTo>
                    <a:pt x="715" y="2457"/>
                  </a:lnTo>
                  <a:cubicBezTo>
                    <a:pt x="725" y="2464"/>
                    <a:pt x="736" y="2471"/>
                    <a:pt x="746" y="2478"/>
                  </a:cubicBezTo>
                  <a:lnTo>
                    <a:pt x="746" y="2478"/>
                  </a:lnTo>
                  <a:cubicBezTo>
                    <a:pt x="759" y="2487"/>
                    <a:pt x="772" y="2495"/>
                    <a:pt x="785" y="2503"/>
                  </a:cubicBezTo>
                  <a:lnTo>
                    <a:pt x="785" y="2503"/>
                  </a:lnTo>
                  <a:cubicBezTo>
                    <a:pt x="796" y="2510"/>
                    <a:pt x="807" y="2517"/>
                    <a:pt x="819" y="2525"/>
                  </a:cubicBezTo>
                  <a:lnTo>
                    <a:pt x="819" y="2525"/>
                  </a:lnTo>
                  <a:cubicBezTo>
                    <a:pt x="832" y="2533"/>
                    <a:pt x="845" y="2542"/>
                    <a:pt x="858" y="2550"/>
                  </a:cubicBezTo>
                  <a:lnTo>
                    <a:pt x="858" y="2550"/>
                  </a:lnTo>
                  <a:cubicBezTo>
                    <a:pt x="869" y="2557"/>
                    <a:pt x="881" y="2564"/>
                    <a:pt x="893" y="2570"/>
                  </a:cubicBezTo>
                  <a:lnTo>
                    <a:pt x="893" y="2570"/>
                  </a:lnTo>
                  <a:cubicBezTo>
                    <a:pt x="907" y="2579"/>
                    <a:pt x="919" y="2587"/>
                    <a:pt x="933" y="2595"/>
                  </a:cubicBezTo>
                  <a:lnTo>
                    <a:pt x="933" y="2595"/>
                  </a:lnTo>
                  <a:cubicBezTo>
                    <a:pt x="946" y="2602"/>
                    <a:pt x="958" y="2609"/>
                    <a:pt x="970" y="2616"/>
                  </a:cubicBezTo>
                  <a:lnTo>
                    <a:pt x="970" y="2616"/>
                  </a:lnTo>
                  <a:cubicBezTo>
                    <a:pt x="984" y="2624"/>
                    <a:pt x="998" y="2632"/>
                    <a:pt x="1013" y="2640"/>
                  </a:cubicBezTo>
                  <a:lnTo>
                    <a:pt x="1013" y="2640"/>
                  </a:lnTo>
                  <a:cubicBezTo>
                    <a:pt x="1025" y="2647"/>
                    <a:pt x="1038" y="2653"/>
                    <a:pt x="1051" y="2660"/>
                  </a:cubicBezTo>
                  <a:lnTo>
                    <a:pt x="1051" y="2660"/>
                  </a:lnTo>
                  <a:cubicBezTo>
                    <a:pt x="1065" y="2668"/>
                    <a:pt x="1080" y="2676"/>
                    <a:pt x="1095" y="2684"/>
                  </a:cubicBezTo>
                  <a:lnTo>
                    <a:pt x="1095" y="2684"/>
                  </a:lnTo>
                  <a:cubicBezTo>
                    <a:pt x="1108" y="2691"/>
                    <a:pt x="1120" y="2697"/>
                    <a:pt x="1134" y="2703"/>
                  </a:cubicBezTo>
                  <a:lnTo>
                    <a:pt x="1134" y="2703"/>
                  </a:lnTo>
                  <a:cubicBezTo>
                    <a:pt x="1149" y="2711"/>
                    <a:pt x="1164" y="2719"/>
                    <a:pt x="1179" y="2726"/>
                  </a:cubicBezTo>
                  <a:lnTo>
                    <a:pt x="1179" y="2726"/>
                  </a:lnTo>
                  <a:cubicBezTo>
                    <a:pt x="1193" y="2733"/>
                    <a:pt x="1207" y="2740"/>
                    <a:pt x="1221" y="2746"/>
                  </a:cubicBezTo>
                  <a:lnTo>
                    <a:pt x="1221" y="2746"/>
                  </a:lnTo>
                  <a:cubicBezTo>
                    <a:pt x="1236" y="2754"/>
                    <a:pt x="1251" y="2761"/>
                    <a:pt x="1267" y="2769"/>
                  </a:cubicBezTo>
                  <a:lnTo>
                    <a:pt x="1267" y="2769"/>
                  </a:lnTo>
                  <a:cubicBezTo>
                    <a:pt x="1281" y="2776"/>
                    <a:pt x="1296" y="2782"/>
                    <a:pt x="1310" y="2789"/>
                  </a:cubicBezTo>
                  <a:lnTo>
                    <a:pt x="1310" y="2789"/>
                  </a:lnTo>
                  <a:cubicBezTo>
                    <a:pt x="1325" y="2796"/>
                    <a:pt x="1341" y="2803"/>
                    <a:pt x="1357" y="2810"/>
                  </a:cubicBezTo>
                  <a:lnTo>
                    <a:pt x="1357" y="2810"/>
                  </a:lnTo>
                  <a:cubicBezTo>
                    <a:pt x="1371" y="2817"/>
                    <a:pt x="1387" y="2823"/>
                    <a:pt x="1402" y="2830"/>
                  </a:cubicBezTo>
                  <a:lnTo>
                    <a:pt x="1402" y="2830"/>
                  </a:lnTo>
                  <a:cubicBezTo>
                    <a:pt x="1418" y="2837"/>
                    <a:pt x="1434" y="2844"/>
                    <a:pt x="1451" y="2851"/>
                  </a:cubicBezTo>
                  <a:lnTo>
                    <a:pt x="1451" y="2851"/>
                  </a:lnTo>
                  <a:cubicBezTo>
                    <a:pt x="1465" y="2858"/>
                    <a:pt x="1481" y="2864"/>
                    <a:pt x="1497" y="2870"/>
                  </a:cubicBezTo>
                  <a:lnTo>
                    <a:pt x="1497" y="2870"/>
                  </a:lnTo>
                  <a:cubicBezTo>
                    <a:pt x="1513" y="2877"/>
                    <a:pt x="1530" y="2884"/>
                    <a:pt x="1546" y="2891"/>
                  </a:cubicBezTo>
                  <a:lnTo>
                    <a:pt x="1546" y="2891"/>
                  </a:lnTo>
                  <a:cubicBezTo>
                    <a:pt x="1562" y="2897"/>
                    <a:pt x="1579" y="2903"/>
                    <a:pt x="1594" y="2909"/>
                  </a:cubicBezTo>
                  <a:lnTo>
                    <a:pt x="1594" y="2909"/>
                  </a:lnTo>
                  <a:cubicBezTo>
                    <a:pt x="1611" y="2916"/>
                    <a:pt x="1628" y="2923"/>
                    <a:pt x="1646" y="2930"/>
                  </a:cubicBezTo>
                  <a:lnTo>
                    <a:pt x="1646" y="2930"/>
                  </a:lnTo>
                  <a:cubicBezTo>
                    <a:pt x="1662" y="2936"/>
                    <a:pt x="1678" y="2942"/>
                    <a:pt x="1694" y="2948"/>
                  </a:cubicBezTo>
                  <a:lnTo>
                    <a:pt x="1694" y="2948"/>
                  </a:lnTo>
                  <a:cubicBezTo>
                    <a:pt x="1710" y="2953"/>
                    <a:pt x="1724" y="2960"/>
                    <a:pt x="1739" y="2965"/>
                  </a:cubicBezTo>
                  <a:lnTo>
                    <a:pt x="1739" y="2965"/>
                  </a:lnTo>
                  <a:cubicBezTo>
                    <a:pt x="1745" y="2967"/>
                    <a:pt x="1750" y="2969"/>
                    <a:pt x="1755" y="2971"/>
                  </a:cubicBezTo>
                  <a:lnTo>
                    <a:pt x="1755" y="2971"/>
                  </a:lnTo>
                  <a:cubicBezTo>
                    <a:pt x="1792" y="2984"/>
                    <a:pt x="1828" y="2997"/>
                    <a:pt x="1866" y="3010"/>
                  </a:cubicBezTo>
                  <a:lnTo>
                    <a:pt x="1866" y="3010"/>
                  </a:lnTo>
                  <a:cubicBezTo>
                    <a:pt x="1878" y="3014"/>
                    <a:pt x="1891" y="3018"/>
                    <a:pt x="1903" y="3022"/>
                  </a:cubicBezTo>
                  <a:lnTo>
                    <a:pt x="1903" y="3022"/>
                  </a:lnTo>
                  <a:cubicBezTo>
                    <a:pt x="1928" y="3031"/>
                    <a:pt x="1954" y="3039"/>
                    <a:pt x="1979" y="3047"/>
                  </a:cubicBezTo>
                  <a:lnTo>
                    <a:pt x="1979" y="3047"/>
                  </a:lnTo>
                  <a:cubicBezTo>
                    <a:pt x="1993" y="3053"/>
                    <a:pt x="2009" y="3058"/>
                    <a:pt x="2024" y="3062"/>
                  </a:cubicBezTo>
                  <a:lnTo>
                    <a:pt x="2024" y="3062"/>
                  </a:lnTo>
                  <a:cubicBezTo>
                    <a:pt x="2048" y="3070"/>
                    <a:pt x="2071" y="3077"/>
                    <a:pt x="2095" y="3085"/>
                  </a:cubicBezTo>
                  <a:lnTo>
                    <a:pt x="2095" y="3085"/>
                  </a:lnTo>
                  <a:cubicBezTo>
                    <a:pt x="2110" y="3089"/>
                    <a:pt x="2127" y="3094"/>
                    <a:pt x="2143" y="3099"/>
                  </a:cubicBezTo>
                  <a:lnTo>
                    <a:pt x="2143" y="3099"/>
                  </a:lnTo>
                  <a:cubicBezTo>
                    <a:pt x="2166" y="3106"/>
                    <a:pt x="2190" y="3113"/>
                    <a:pt x="2212" y="3120"/>
                  </a:cubicBezTo>
                  <a:lnTo>
                    <a:pt x="2212" y="3120"/>
                  </a:lnTo>
                  <a:cubicBezTo>
                    <a:pt x="2219" y="3122"/>
                    <a:pt x="2226" y="3124"/>
                    <a:pt x="2233" y="3127"/>
                  </a:cubicBezTo>
                  <a:lnTo>
                    <a:pt x="2233" y="3127"/>
                  </a:lnTo>
                  <a:cubicBezTo>
                    <a:pt x="2246" y="3130"/>
                    <a:pt x="2259" y="3134"/>
                    <a:pt x="2272" y="3137"/>
                  </a:cubicBezTo>
                  <a:lnTo>
                    <a:pt x="2272" y="3137"/>
                  </a:lnTo>
                  <a:cubicBezTo>
                    <a:pt x="2287" y="3141"/>
                    <a:pt x="2302" y="3146"/>
                    <a:pt x="2317" y="3150"/>
                  </a:cubicBezTo>
                  <a:lnTo>
                    <a:pt x="2317" y="3150"/>
                  </a:lnTo>
                  <a:cubicBezTo>
                    <a:pt x="2339" y="3156"/>
                    <a:pt x="2361" y="3162"/>
                    <a:pt x="2384" y="3168"/>
                  </a:cubicBezTo>
                  <a:lnTo>
                    <a:pt x="2384" y="3168"/>
                  </a:lnTo>
                  <a:cubicBezTo>
                    <a:pt x="2398" y="3173"/>
                    <a:pt x="2412" y="3176"/>
                    <a:pt x="2426" y="3180"/>
                  </a:cubicBezTo>
                  <a:lnTo>
                    <a:pt x="2426" y="3180"/>
                  </a:lnTo>
                  <a:cubicBezTo>
                    <a:pt x="2451" y="3187"/>
                    <a:pt x="2477" y="3193"/>
                    <a:pt x="2502" y="3200"/>
                  </a:cubicBezTo>
                  <a:lnTo>
                    <a:pt x="2502" y="3200"/>
                  </a:lnTo>
                  <a:cubicBezTo>
                    <a:pt x="2514" y="3202"/>
                    <a:pt x="2526" y="3206"/>
                    <a:pt x="2537" y="3209"/>
                  </a:cubicBezTo>
                  <a:lnTo>
                    <a:pt x="2537" y="3209"/>
                  </a:lnTo>
                  <a:cubicBezTo>
                    <a:pt x="2575" y="3218"/>
                    <a:pt x="2612" y="3228"/>
                    <a:pt x="2650" y="3236"/>
                  </a:cubicBezTo>
                  <a:lnTo>
                    <a:pt x="2650" y="3236"/>
                  </a:lnTo>
                  <a:lnTo>
                    <a:pt x="2650" y="3237"/>
                  </a:lnTo>
                  <a:lnTo>
                    <a:pt x="2650" y="3237"/>
                  </a:lnTo>
                  <a:cubicBezTo>
                    <a:pt x="2652" y="3237"/>
                    <a:pt x="2653" y="3237"/>
                    <a:pt x="2654" y="3237"/>
                  </a:cubicBezTo>
                  <a:lnTo>
                    <a:pt x="2654" y="3237"/>
                  </a:lnTo>
                  <a:cubicBezTo>
                    <a:pt x="2690" y="3246"/>
                    <a:pt x="2724" y="3254"/>
                    <a:pt x="2761" y="3262"/>
                  </a:cubicBezTo>
                  <a:lnTo>
                    <a:pt x="2761" y="3262"/>
                  </a:lnTo>
                  <a:cubicBezTo>
                    <a:pt x="2773" y="3265"/>
                    <a:pt x="2784" y="3268"/>
                    <a:pt x="2795" y="3270"/>
                  </a:cubicBezTo>
                  <a:lnTo>
                    <a:pt x="2795" y="3270"/>
                  </a:lnTo>
                  <a:cubicBezTo>
                    <a:pt x="2821" y="3275"/>
                    <a:pt x="2848" y="3282"/>
                    <a:pt x="2874" y="3288"/>
                  </a:cubicBezTo>
                  <a:lnTo>
                    <a:pt x="2874" y="3288"/>
                  </a:lnTo>
                  <a:cubicBezTo>
                    <a:pt x="2886" y="3290"/>
                    <a:pt x="2900" y="3293"/>
                    <a:pt x="2912" y="3296"/>
                  </a:cubicBezTo>
                  <a:lnTo>
                    <a:pt x="2912" y="3296"/>
                  </a:lnTo>
                  <a:cubicBezTo>
                    <a:pt x="2940" y="3301"/>
                    <a:pt x="2968" y="3307"/>
                    <a:pt x="2997" y="3313"/>
                  </a:cubicBezTo>
                  <a:lnTo>
                    <a:pt x="2997" y="3313"/>
                  </a:lnTo>
                  <a:cubicBezTo>
                    <a:pt x="3007" y="3314"/>
                    <a:pt x="3016" y="3317"/>
                    <a:pt x="3027" y="3319"/>
                  </a:cubicBezTo>
                  <a:lnTo>
                    <a:pt x="3027" y="3319"/>
                  </a:lnTo>
                  <a:cubicBezTo>
                    <a:pt x="3029" y="3320"/>
                    <a:pt x="3033" y="3320"/>
                    <a:pt x="3035" y="3321"/>
                  </a:cubicBezTo>
                  <a:lnTo>
                    <a:pt x="3035" y="3321"/>
                  </a:lnTo>
                  <a:cubicBezTo>
                    <a:pt x="3069" y="3328"/>
                    <a:pt x="3104" y="3334"/>
                    <a:pt x="3138" y="3341"/>
                  </a:cubicBezTo>
                  <a:lnTo>
                    <a:pt x="3138" y="3341"/>
                  </a:lnTo>
                  <a:cubicBezTo>
                    <a:pt x="3147" y="3342"/>
                    <a:pt x="3155" y="3343"/>
                    <a:pt x="3164" y="3345"/>
                  </a:cubicBezTo>
                  <a:lnTo>
                    <a:pt x="3164" y="3345"/>
                  </a:lnTo>
                  <a:cubicBezTo>
                    <a:pt x="3194" y="3351"/>
                    <a:pt x="3224" y="3356"/>
                    <a:pt x="3254" y="3362"/>
                  </a:cubicBezTo>
                  <a:lnTo>
                    <a:pt x="3254" y="3362"/>
                  </a:lnTo>
                  <a:cubicBezTo>
                    <a:pt x="3266" y="3363"/>
                    <a:pt x="3277" y="3366"/>
                    <a:pt x="3289" y="3367"/>
                  </a:cubicBezTo>
                  <a:lnTo>
                    <a:pt x="3289" y="3367"/>
                  </a:lnTo>
                  <a:cubicBezTo>
                    <a:pt x="3324" y="3374"/>
                    <a:pt x="3358" y="3380"/>
                    <a:pt x="3394" y="3386"/>
                  </a:cubicBezTo>
                  <a:lnTo>
                    <a:pt x="3394" y="3386"/>
                  </a:lnTo>
                  <a:cubicBezTo>
                    <a:pt x="3397" y="3386"/>
                    <a:pt x="3401" y="3387"/>
                    <a:pt x="3405" y="3388"/>
                  </a:cubicBezTo>
                  <a:lnTo>
                    <a:pt x="3405" y="3388"/>
                  </a:lnTo>
                  <a:cubicBezTo>
                    <a:pt x="3406" y="3388"/>
                    <a:pt x="3407" y="3388"/>
                    <a:pt x="3408" y="3388"/>
                  </a:cubicBezTo>
                  <a:lnTo>
                    <a:pt x="3408" y="3388"/>
                  </a:lnTo>
                  <a:cubicBezTo>
                    <a:pt x="3435" y="3392"/>
                    <a:pt x="3463" y="3396"/>
                    <a:pt x="3491" y="3402"/>
                  </a:cubicBezTo>
                  <a:lnTo>
                    <a:pt x="3491" y="3402"/>
                  </a:lnTo>
                  <a:cubicBezTo>
                    <a:pt x="3506" y="3403"/>
                    <a:pt x="3521" y="3406"/>
                    <a:pt x="3536" y="3409"/>
                  </a:cubicBezTo>
                  <a:lnTo>
                    <a:pt x="3536" y="3409"/>
                  </a:lnTo>
                  <a:cubicBezTo>
                    <a:pt x="3579" y="3415"/>
                    <a:pt x="3623" y="3422"/>
                    <a:pt x="3667" y="3428"/>
                  </a:cubicBezTo>
                  <a:lnTo>
                    <a:pt x="3667" y="3428"/>
                  </a:lnTo>
                  <a:cubicBezTo>
                    <a:pt x="3704" y="3433"/>
                    <a:pt x="3740" y="3438"/>
                    <a:pt x="3777" y="3442"/>
                  </a:cubicBezTo>
                  <a:lnTo>
                    <a:pt x="3777" y="3442"/>
                  </a:lnTo>
                  <a:cubicBezTo>
                    <a:pt x="3780" y="3443"/>
                    <a:pt x="3783" y="3443"/>
                    <a:pt x="3785" y="3443"/>
                  </a:cubicBezTo>
                  <a:lnTo>
                    <a:pt x="3785" y="3443"/>
                  </a:lnTo>
                  <a:cubicBezTo>
                    <a:pt x="3840" y="3451"/>
                    <a:pt x="3893" y="3457"/>
                    <a:pt x="3947" y="3464"/>
                  </a:cubicBezTo>
                  <a:lnTo>
                    <a:pt x="3947" y="3464"/>
                  </a:lnTo>
                  <a:cubicBezTo>
                    <a:pt x="3960" y="3466"/>
                    <a:pt x="3974" y="3467"/>
                    <a:pt x="3988" y="3469"/>
                  </a:cubicBezTo>
                  <a:lnTo>
                    <a:pt x="3988" y="3469"/>
                  </a:lnTo>
                  <a:cubicBezTo>
                    <a:pt x="4031" y="3474"/>
                    <a:pt x="4074" y="3479"/>
                    <a:pt x="4117" y="3483"/>
                  </a:cubicBezTo>
                  <a:lnTo>
                    <a:pt x="4117" y="3483"/>
                  </a:lnTo>
                  <a:cubicBezTo>
                    <a:pt x="4127" y="3484"/>
                    <a:pt x="4135" y="3485"/>
                    <a:pt x="4145" y="3486"/>
                  </a:cubicBezTo>
                  <a:lnTo>
                    <a:pt x="4145" y="3486"/>
                  </a:lnTo>
                  <a:cubicBezTo>
                    <a:pt x="4151" y="3487"/>
                    <a:pt x="4157" y="3488"/>
                    <a:pt x="4162" y="3488"/>
                  </a:cubicBezTo>
                  <a:lnTo>
                    <a:pt x="4162" y="3488"/>
                  </a:lnTo>
                  <a:cubicBezTo>
                    <a:pt x="4217" y="3494"/>
                    <a:pt x="4271" y="3499"/>
                    <a:pt x="4326" y="3504"/>
                  </a:cubicBezTo>
                  <a:lnTo>
                    <a:pt x="4326" y="3504"/>
                  </a:lnTo>
                  <a:cubicBezTo>
                    <a:pt x="4329" y="3504"/>
                    <a:pt x="4333" y="3504"/>
                    <a:pt x="4336" y="3505"/>
                  </a:cubicBezTo>
                  <a:lnTo>
                    <a:pt x="4336" y="3505"/>
                  </a:lnTo>
                  <a:cubicBezTo>
                    <a:pt x="4388" y="3509"/>
                    <a:pt x="4439" y="3514"/>
                    <a:pt x="4490" y="3518"/>
                  </a:cubicBezTo>
                  <a:lnTo>
                    <a:pt x="4490" y="3518"/>
                  </a:lnTo>
                  <a:cubicBezTo>
                    <a:pt x="4497" y="3518"/>
                    <a:pt x="4504" y="3519"/>
                    <a:pt x="4511" y="3520"/>
                  </a:cubicBezTo>
                  <a:lnTo>
                    <a:pt x="4511" y="3520"/>
                  </a:lnTo>
                  <a:cubicBezTo>
                    <a:pt x="4520" y="3520"/>
                    <a:pt x="4529" y="3521"/>
                    <a:pt x="4538" y="3522"/>
                  </a:cubicBezTo>
                  <a:lnTo>
                    <a:pt x="4538" y="3522"/>
                  </a:lnTo>
                  <a:cubicBezTo>
                    <a:pt x="4582" y="3525"/>
                    <a:pt x="4626" y="3528"/>
                    <a:pt x="4670" y="3530"/>
                  </a:cubicBezTo>
                  <a:lnTo>
                    <a:pt x="4670" y="3530"/>
                  </a:lnTo>
                  <a:cubicBezTo>
                    <a:pt x="4683" y="3531"/>
                    <a:pt x="4696" y="3532"/>
                    <a:pt x="4709" y="3533"/>
                  </a:cubicBezTo>
                  <a:lnTo>
                    <a:pt x="4709" y="3533"/>
                  </a:lnTo>
                  <a:cubicBezTo>
                    <a:pt x="4765" y="3536"/>
                    <a:pt x="4819" y="3540"/>
                    <a:pt x="4875" y="3543"/>
                  </a:cubicBezTo>
                  <a:lnTo>
                    <a:pt x="4875" y="3543"/>
                  </a:lnTo>
                  <a:cubicBezTo>
                    <a:pt x="4879" y="3543"/>
                    <a:pt x="4881" y="3543"/>
                    <a:pt x="4885" y="3543"/>
                  </a:cubicBezTo>
                  <a:lnTo>
                    <a:pt x="4885" y="3543"/>
                  </a:lnTo>
                  <a:cubicBezTo>
                    <a:pt x="4893" y="3544"/>
                    <a:pt x="4902" y="3544"/>
                    <a:pt x="4911" y="3544"/>
                  </a:cubicBezTo>
                  <a:lnTo>
                    <a:pt x="4911" y="3544"/>
                  </a:lnTo>
                  <a:cubicBezTo>
                    <a:pt x="4957" y="3547"/>
                    <a:pt x="5004" y="3549"/>
                    <a:pt x="5051" y="3550"/>
                  </a:cubicBezTo>
                  <a:lnTo>
                    <a:pt x="5051" y="3550"/>
                  </a:lnTo>
                  <a:cubicBezTo>
                    <a:pt x="5066" y="3551"/>
                    <a:pt x="5082" y="3552"/>
                    <a:pt x="5098" y="3553"/>
                  </a:cubicBezTo>
                  <a:lnTo>
                    <a:pt x="5098" y="3553"/>
                  </a:lnTo>
                  <a:cubicBezTo>
                    <a:pt x="5155" y="3555"/>
                    <a:pt x="5213" y="3557"/>
                    <a:pt x="5271" y="3558"/>
                  </a:cubicBezTo>
                  <a:lnTo>
                    <a:pt x="5271" y="3558"/>
                  </a:lnTo>
                  <a:lnTo>
                    <a:pt x="5271" y="3558"/>
                  </a:lnTo>
                  <a:lnTo>
                    <a:pt x="5271" y="3558"/>
                  </a:lnTo>
                  <a:lnTo>
                    <a:pt x="5271" y="3558"/>
                  </a:lnTo>
                  <a:cubicBezTo>
                    <a:pt x="5331" y="3559"/>
                    <a:pt x="5391" y="3560"/>
                    <a:pt x="5451" y="3561"/>
                  </a:cubicBezTo>
                  <a:lnTo>
                    <a:pt x="5451" y="3561"/>
                  </a:lnTo>
                  <a:cubicBezTo>
                    <a:pt x="5467" y="3561"/>
                    <a:pt x="5483" y="3562"/>
                    <a:pt x="5498" y="3562"/>
                  </a:cubicBezTo>
                  <a:lnTo>
                    <a:pt x="5498" y="3562"/>
                  </a:lnTo>
                  <a:cubicBezTo>
                    <a:pt x="5555" y="3562"/>
                    <a:pt x="5611" y="3562"/>
                    <a:pt x="5668" y="3562"/>
                  </a:cubicBezTo>
                  <a:lnTo>
                    <a:pt x="5668" y="3562"/>
                  </a:lnTo>
                  <a:cubicBezTo>
                    <a:pt x="5671" y="3562"/>
                    <a:pt x="5675" y="3562"/>
                    <a:pt x="5678" y="3562"/>
                  </a:cubicBezTo>
                  <a:lnTo>
                    <a:pt x="5678" y="3562"/>
                  </a:lnTo>
                  <a:cubicBezTo>
                    <a:pt x="5679" y="3562"/>
                    <a:pt x="5680" y="3562"/>
                    <a:pt x="5681" y="3562"/>
                  </a:cubicBezTo>
                  <a:lnTo>
                    <a:pt x="5681" y="3562"/>
                  </a:lnTo>
                  <a:cubicBezTo>
                    <a:pt x="5728" y="3562"/>
                    <a:pt x="5776" y="3562"/>
                    <a:pt x="5823" y="3561"/>
                  </a:cubicBezTo>
                  <a:lnTo>
                    <a:pt x="5823" y="3561"/>
                  </a:lnTo>
                  <a:cubicBezTo>
                    <a:pt x="5871" y="3561"/>
                    <a:pt x="5918" y="3560"/>
                    <a:pt x="5966" y="3559"/>
                  </a:cubicBezTo>
                  <a:lnTo>
                    <a:pt x="5966" y="3559"/>
                  </a:lnTo>
                  <a:cubicBezTo>
                    <a:pt x="5982" y="3558"/>
                    <a:pt x="5997" y="3558"/>
                    <a:pt x="6013" y="3557"/>
                  </a:cubicBezTo>
                  <a:lnTo>
                    <a:pt x="6013" y="3557"/>
                  </a:lnTo>
                  <a:cubicBezTo>
                    <a:pt x="6045" y="3557"/>
                    <a:pt x="6077" y="3556"/>
                    <a:pt x="6108" y="3555"/>
                  </a:cubicBezTo>
                  <a:lnTo>
                    <a:pt x="6108" y="3555"/>
                  </a:lnTo>
                  <a:cubicBezTo>
                    <a:pt x="6111" y="3555"/>
                    <a:pt x="6115" y="3555"/>
                    <a:pt x="6117" y="3555"/>
                  </a:cubicBezTo>
                  <a:lnTo>
                    <a:pt x="6117" y="3555"/>
                  </a:lnTo>
                  <a:cubicBezTo>
                    <a:pt x="6157" y="3553"/>
                    <a:pt x="6197" y="3552"/>
                    <a:pt x="6237" y="3550"/>
                  </a:cubicBezTo>
                  <a:lnTo>
                    <a:pt x="6237" y="3550"/>
                  </a:lnTo>
                  <a:cubicBezTo>
                    <a:pt x="6240" y="3550"/>
                    <a:pt x="6242" y="3550"/>
                    <a:pt x="6246" y="3550"/>
                  </a:cubicBezTo>
                  <a:lnTo>
                    <a:pt x="6246" y="3550"/>
                  </a:lnTo>
                  <a:cubicBezTo>
                    <a:pt x="6286" y="3549"/>
                    <a:pt x="6326" y="3547"/>
                    <a:pt x="6366" y="3544"/>
                  </a:cubicBezTo>
                  <a:lnTo>
                    <a:pt x="6366" y="3544"/>
                  </a:lnTo>
                  <a:cubicBezTo>
                    <a:pt x="6380" y="3544"/>
                    <a:pt x="6395" y="3543"/>
                    <a:pt x="6408" y="3543"/>
                  </a:cubicBezTo>
                  <a:lnTo>
                    <a:pt x="6408" y="3543"/>
                  </a:lnTo>
                  <a:cubicBezTo>
                    <a:pt x="6437" y="3541"/>
                    <a:pt x="6466" y="3539"/>
                    <a:pt x="6494" y="3538"/>
                  </a:cubicBezTo>
                  <a:lnTo>
                    <a:pt x="6494" y="3538"/>
                  </a:lnTo>
                  <a:cubicBezTo>
                    <a:pt x="6510" y="3536"/>
                    <a:pt x="6527" y="3536"/>
                    <a:pt x="6543" y="3535"/>
                  </a:cubicBezTo>
                  <a:lnTo>
                    <a:pt x="6543" y="3535"/>
                  </a:lnTo>
                  <a:cubicBezTo>
                    <a:pt x="6560" y="3534"/>
                    <a:pt x="6575" y="3533"/>
                    <a:pt x="6592" y="3532"/>
                  </a:cubicBezTo>
                  <a:lnTo>
                    <a:pt x="6592" y="3532"/>
                  </a:lnTo>
                  <a:cubicBezTo>
                    <a:pt x="6601" y="3531"/>
                    <a:pt x="6610" y="3530"/>
                    <a:pt x="6618" y="3530"/>
                  </a:cubicBezTo>
                  <a:lnTo>
                    <a:pt x="6618" y="3530"/>
                  </a:lnTo>
                  <a:cubicBezTo>
                    <a:pt x="6643" y="3529"/>
                    <a:pt x="6670" y="3527"/>
                    <a:pt x="6695" y="3525"/>
                  </a:cubicBezTo>
                  <a:lnTo>
                    <a:pt x="6695" y="3525"/>
                  </a:lnTo>
                  <a:cubicBezTo>
                    <a:pt x="6716" y="3523"/>
                    <a:pt x="6737" y="3522"/>
                    <a:pt x="6758" y="3520"/>
                  </a:cubicBezTo>
                  <a:lnTo>
                    <a:pt x="6758" y="3520"/>
                  </a:lnTo>
                  <a:cubicBezTo>
                    <a:pt x="6783" y="3518"/>
                    <a:pt x="6810" y="3516"/>
                    <a:pt x="6836" y="3514"/>
                  </a:cubicBezTo>
                  <a:lnTo>
                    <a:pt x="6836" y="3514"/>
                  </a:lnTo>
                  <a:cubicBezTo>
                    <a:pt x="6856" y="3512"/>
                    <a:pt x="6877" y="3511"/>
                    <a:pt x="6897" y="3509"/>
                  </a:cubicBezTo>
                  <a:lnTo>
                    <a:pt x="6897" y="3509"/>
                  </a:lnTo>
                  <a:cubicBezTo>
                    <a:pt x="6923" y="3507"/>
                    <a:pt x="6949" y="3504"/>
                    <a:pt x="6976" y="3502"/>
                  </a:cubicBezTo>
                  <a:lnTo>
                    <a:pt x="6976" y="3502"/>
                  </a:lnTo>
                  <a:cubicBezTo>
                    <a:pt x="6995" y="3500"/>
                    <a:pt x="7015" y="3498"/>
                    <a:pt x="7035" y="3497"/>
                  </a:cubicBezTo>
                  <a:lnTo>
                    <a:pt x="7035" y="3497"/>
                  </a:lnTo>
                  <a:cubicBezTo>
                    <a:pt x="7062" y="3494"/>
                    <a:pt x="7089" y="3491"/>
                    <a:pt x="7116" y="3489"/>
                  </a:cubicBezTo>
                  <a:lnTo>
                    <a:pt x="7116" y="3489"/>
                  </a:lnTo>
                  <a:cubicBezTo>
                    <a:pt x="7132" y="3487"/>
                    <a:pt x="7147" y="3485"/>
                    <a:pt x="7162" y="3483"/>
                  </a:cubicBezTo>
                  <a:lnTo>
                    <a:pt x="7162" y="3483"/>
                  </a:lnTo>
                  <a:cubicBezTo>
                    <a:pt x="7165" y="3483"/>
                    <a:pt x="7168" y="3483"/>
                    <a:pt x="7170" y="3483"/>
                  </a:cubicBezTo>
                  <a:lnTo>
                    <a:pt x="7170" y="3483"/>
                  </a:lnTo>
                  <a:cubicBezTo>
                    <a:pt x="7230" y="3476"/>
                    <a:pt x="7289" y="3469"/>
                    <a:pt x="7348" y="3462"/>
                  </a:cubicBezTo>
                  <a:lnTo>
                    <a:pt x="7348" y="3462"/>
                  </a:lnTo>
                  <a:cubicBezTo>
                    <a:pt x="7362" y="3461"/>
                    <a:pt x="7376" y="3460"/>
                    <a:pt x="7389" y="3458"/>
                  </a:cubicBezTo>
                  <a:lnTo>
                    <a:pt x="7389" y="3458"/>
                  </a:lnTo>
                  <a:cubicBezTo>
                    <a:pt x="7444" y="3451"/>
                    <a:pt x="7499" y="3444"/>
                    <a:pt x="7554" y="3437"/>
                  </a:cubicBezTo>
                  <a:lnTo>
                    <a:pt x="7554" y="3437"/>
                  </a:lnTo>
                  <a:cubicBezTo>
                    <a:pt x="7559" y="3435"/>
                    <a:pt x="7565" y="3435"/>
                    <a:pt x="7571" y="3434"/>
                  </a:cubicBezTo>
                  <a:lnTo>
                    <a:pt x="7571" y="3434"/>
                  </a:lnTo>
                  <a:cubicBezTo>
                    <a:pt x="7630" y="3426"/>
                    <a:pt x="7688" y="3418"/>
                    <a:pt x="7746" y="3409"/>
                  </a:cubicBezTo>
                  <a:lnTo>
                    <a:pt x="7746" y="3409"/>
                  </a:lnTo>
                  <a:cubicBezTo>
                    <a:pt x="7760" y="3407"/>
                    <a:pt x="7774" y="3405"/>
                    <a:pt x="7788" y="3402"/>
                  </a:cubicBezTo>
                  <a:lnTo>
                    <a:pt x="7788" y="3402"/>
                  </a:lnTo>
                  <a:cubicBezTo>
                    <a:pt x="7847" y="3394"/>
                    <a:pt x="7906" y="3384"/>
                    <a:pt x="7964" y="3374"/>
                  </a:cubicBezTo>
                  <a:lnTo>
                    <a:pt x="7964" y="3374"/>
                  </a:lnTo>
                  <a:cubicBezTo>
                    <a:pt x="8008" y="3367"/>
                    <a:pt x="8052" y="3359"/>
                    <a:pt x="8096" y="3351"/>
                  </a:cubicBezTo>
                  <a:lnTo>
                    <a:pt x="8096" y="3351"/>
                  </a:lnTo>
                  <a:cubicBezTo>
                    <a:pt x="8111" y="3349"/>
                    <a:pt x="8126" y="3346"/>
                    <a:pt x="8140" y="3343"/>
                  </a:cubicBezTo>
                  <a:lnTo>
                    <a:pt x="8140" y="3343"/>
                  </a:lnTo>
                  <a:cubicBezTo>
                    <a:pt x="8169" y="3338"/>
                    <a:pt x="8198" y="3333"/>
                    <a:pt x="8227" y="3327"/>
                  </a:cubicBezTo>
                  <a:lnTo>
                    <a:pt x="8227" y="3327"/>
                  </a:lnTo>
                  <a:cubicBezTo>
                    <a:pt x="8227" y="3327"/>
                    <a:pt x="8228" y="3327"/>
                    <a:pt x="8229" y="3327"/>
                  </a:cubicBezTo>
                  <a:lnTo>
                    <a:pt x="8229" y="3327"/>
                  </a:lnTo>
                  <a:cubicBezTo>
                    <a:pt x="8234" y="3326"/>
                    <a:pt x="8239" y="3324"/>
                    <a:pt x="8246" y="3323"/>
                  </a:cubicBezTo>
                  <a:lnTo>
                    <a:pt x="8246" y="3323"/>
                  </a:lnTo>
                  <a:cubicBezTo>
                    <a:pt x="8288" y="3315"/>
                    <a:pt x="8331" y="3307"/>
                    <a:pt x="8373" y="3298"/>
                  </a:cubicBezTo>
                  <a:lnTo>
                    <a:pt x="8373" y="3298"/>
                  </a:lnTo>
                  <a:cubicBezTo>
                    <a:pt x="8388" y="3295"/>
                    <a:pt x="8404" y="3291"/>
                    <a:pt x="8420" y="3288"/>
                  </a:cubicBezTo>
                  <a:lnTo>
                    <a:pt x="8420" y="3288"/>
                  </a:lnTo>
                  <a:cubicBezTo>
                    <a:pt x="8453" y="3281"/>
                    <a:pt x="8486" y="3274"/>
                    <a:pt x="8519" y="3267"/>
                  </a:cubicBezTo>
                  <a:lnTo>
                    <a:pt x="8519" y="3267"/>
                  </a:lnTo>
                  <a:cubicBezTo>
                    <a:pt x="8535" y="3263"/>
                    <a:pt x="8552" y="3260"/>
                    <a:pt x="8568" y="3255"/>
                  </a:cubicBezTo>
                  <a:lnTo>
                    <a:pt x="8568" y="3255"/>
                  </a:lnTo>
                  <a:cubicBezTo>
                    <a:pt x="8602" y="3247"/>
                    <a:pt x="8636" y="3240"/>
                    <a:pt x="8670" y="3232"/>
                  </a:cubicBezTo>
                  <a:lnTo>
                    <a:pt x="8670" y="3232"/>
                  </a:lnTo>
                  <a:cubicBezTo>
                    <a:pt x="8683" y="3229"/>
                    <a:pt x="8697" y="3226"/>
                    <a:pt x="8709" y="3223"/>
                  </a:cubicBezTo>
                  <a:lnTo>
                    <a:pt x="8709" y="3223"/>
                  </a:lnTo>
                  <a:cubicBezTo>
                    <a:pt x="8755" y="3212"/>
                    <a:pt x="8802" y="3201"/>
                    <a:pt x="8847" y="3188"/>
                  </a:cubicBezTo>
                  <a:lnTo>
                    <a:pt x="8847" y="3188"/>
                  </a:lnTo>
                  <a:cubicBezTo>
                    <a:pt x="8848" y="3188"/>
                    <a:pt x="8850" y="3188"/>
                    <a:pt x="8850" y="3187"/>
                  </a:cubicBezTo>
                  <a:lnTo>
                    <a:pt x="8850" y="3187"/>
                  </a:lnTo>
                  <a:cubicBezTo>
                    <a:pt x="8863" y="3185"/>
                    <a:pt x="8874" y="3181"/>
                    <a:pt x="8886" y="3178"/>
                  </a:cubicBezTo>
                  <a:lnTo>
                    <a:pt x="8886" y="3178"/>
                  </a:lnTo>
                  <a:cubicBezTo>
                    <a:pt x="8914" y="3171"/>
                    <a:pt x="8942" y="3164"/>
                    <a:pt x="8969" y="3156"/>
                  </a:cubicBezTo>
                  <a:lnTo>
                    <a:pt x="8969" y="3156"/>
                  </a:lnTo>
                  <a:cubicBezTo>
                    <a:pt x="8985" y="3152"/>
                    <a:pt x="9001" y="3148"/>
                    <a:pt x="9017" y="3143"/>
                  </a:cubicBezTo>
                  <a:lnTo>
                    <a:pt x="9017" y="3143"/>
                  </a:lnTo>
                  <a:cubicBezTo>
                    <a:pt x="9041" y="3136"/>
                    <a:pt x="9065" y="3130"/>
                    <a:pt x="9090" y="3123"/>
                  </a:cubicBezTo>
                  <a:lnTo>
                    <a:pt x="9090" y="3123"/>
                  </a:lnTo>
                  <a:cubicBezTo>
                    <a:pt x="9106" y="3118"/>
                    <a:pt x="9123" y="3113"/>
                    <a:pt x="9139" y="3108"/>
                  </a:cubicBezTo>
                  <a:lnTo>
                    <a:pt x="9139" y="3108"/>
                  </a:lnTo>
                  <a:cubicBezTo>
                    <a:pt x="9162" y="3101"/>
                    <a:pt x="9186" y="3095"/>
                    <a:pt x="9208" y="3088"/>
                  </a:cubicBezTo>
                  <a:lnTo>
                    <a:pt x="9208" y="3088"/>
                  </a:lnTo>
                  <a:cubicBezTo>
                    <a:pt x="9225" y="3083"/>
                    <a:pt x="9242" y="3078"/>
                    <a:pt x="9259" y="3073"/>
                  </a:cubicBezTo>
                  <a:lnTo>
                    <a:pt x="9259" y="3073"/>
                  </a:lnTo>
                  <a:cubicBezTo>
                    <a:pt x="9280" y="3066"/>
                    <a:pt x="9302" y="3059"/>
                    <a:pt x="9324" y="3052"/>
                  </a:cubicBezTo>
                  <a:lnTo>
                    <a:pt x="9324" y="3052"/>
                  </a:lnTo>
                  <a:cubicBezTo>
                    <a:pt x="9341" y="3046"/>
                    <a:pt x="9358" y="3041"/>
                    <a:pt x="9374" y="3036"/>
                  </a:cubicBezTo>
                  <a:lnTo>
                    <a:pt x="9374" y="3036"/>
                  </a:lnTo>
                  <a:cubicBezTo>
                    <a:pt x="9396" y="3029"/>
                    <a:pt x="9417" y="3022"/>
                    <a:pt x="9438" y="3014"/>
                  </a:cubicBezTo>
                  <a:lnTo>
                    <a:pt x="9438" y="3014"/>
                  </a:lnTo>
                  <a:cubicBezTo>
                    <a:pt x="9455" y="3009"/>
                    <a:pt x="9472" y="3004"/>
                    <a:pt x="9489" y="2998"/>
                  </a:cubicBezTo>
                  <a:lnTo>
                    <a:pt x="9489" y="2998"/>
                  </a:lnTo>
                  <a:cubicBezTo>
                    <a:pt x="9509" y="2991"/>
                    <a:pt x="9529" y="2984"/>
                    <a:pt x="9550" y="2976"/>
                  </a:cubicBezTo>
                  <a:lnTo>
                    <a:pt x="9550" y="2976"/>
                  </a:lnTo>
                  <a:cubicBezTo>
                    <a:pt x="9567" y="2971"/>
                    <a:pt x="9583" y="2965"/>
                    <a:pt x="9599" y="2958"/>
                  </a:cubicBezTo>
                  <a:lnTo>
                    <a:pt x="9599" y="2958"/>
                  </a:lnTo>
                  <a:cubicBezTo>
                    <a:pt x="9620" y="2952"/>
                    <a:pt x="9640" y="2944"/>
                    <a:pt x="9660" y="2936"/>
                  </a:cubicBezTo>
                  <a:lnTo>
                    <a:pt x="9660" y="2936"/>
                  </a:lnTo>
                  <a:cubicBezTo>
                    <a:pt x="9676" y="2931"/>
                    <a:pt x="9692" y="2925"/>
                    <a:pt x="9708" y="2918"/>
                  </a:cubicBezTo>
                  <a:lnTo>
                    <a:pt x="9708" y="2918"/>
                  </a:lnTo>
                  <a:cubicBezTo>
                    <a:pt x="9728" y="2911"/>
                    <a:pt x="9748" y="2903"/>
                    <a:pt x="9768" y="2895"/>
                  </a:cubicBezTo>
                  <a:lnTo>
                    <a:pt x="9768" y="2895"/>
                  </a:lnTo>
                  <a:cubicBezTo>
                    <a:pt x="9778" y="2892"/>
                    <a:pt x="9790" y="2887"/>
                    <a:pt x="9799" y="2883"/>
                  </a:cubicBezTo>
                  <a:lnTo>
                    <a:pt x="9799" y="2883"/>
                  </a:lnTo>
                  <a:cubicBezTo>
                    <a:pt x="9810" y="2879"/>
                    <a:pt x="9820" y="2875"/>
                    <a:pt x="9829" y="2871"/>
                  </a:cubicBezTo>
                  <a:lnTo>
                    <a:pt x="9829" y="2871"/>
                  </a:lnTo>
                  <a:cubicBezTo>
                    <a:pt x="9862" y="2858"/>
                    <a:pt x="9892" y="2845"/>
                    <a:pt x="9924" y="2833"/>
                  </a:cubicBezTo>
                  <a:lnTo>
                    <a:pt x="9924" y="2833"/>
                  </a:lnTo>
                  <a:cubicBezTo>
                    <a:pt x="9926" y="2831"/>
                    <a:pt x="9929" y="2831"/>
                    <a:pt x="9931" y="2829"/>
                  </a:cubicBezTo>
                  <a:lnTo>
                    <a:pt x="9931" y="2829"/>
                  </a:lnTo>
                  <a:cubicBezTo>
                    <a:pt x="9960" y="2817"/>
                    <a:pt x="9989" y="2805"/>
                    <a:pt x="10018" y="2791"/>
                  </a:cubicBezTo>
                  <a:lnTo>
                    <a:pt x="10018" y="2791"/>
                  </a:lnTo>
                  <a:cubicBezTo>
                    <a:pt x="10021" y="2790"/>
                    <a:pt x="10026" y="2788"/>
                    <a:pt x="10029" y="2787"/>
                  </a:cubicBezTo>
                  <a:lnTo>
                    <a:pt x="10029" y="2787"/>
                  </a:lnTo>
                  <a:cubicBezTo>
                    <a:pt x="10057" y="2774"/>
                    <a:pt x="10083" y="2762"/>
                    <a:pt x="10111" y="2750"/>
                  </a:cubicBezTo>
                  <a:lnTo>
                    <a:pt x="10111" y="2750"/>
                  </a:lnTo>
                  <a:cubicBezTo>
                    <a:pt x="10115" y="2748"/>
                    <a:pt x="10119" y="2745"/>
                    <a:pt x="10123" y="2744"/>
                  </a:cubicBezTo>
                  <a:lnTo>
                    <a:pt x="10123" y="2744"/>
                  </a:lnTo>
                  <a:cubicBezTo>
                    <a:pt x="10150" y="2731"/>
                    <a:pt x="10176" y="2718"/>
                    <a:pt x="10201" y="2706"/>
                  </a:cubicBezTo>
                  <a:lnTo>
                    <a:pt x="10201" y="2706"/>
                  </a:lnTo>
                  <a:cubicBezTo>
                    <a:pt x="10206" y="2704"/>
                    <a:pt x="10210" y="2702"/>
                    <a:pt x="10214" y="2700"/>
                  </a:cubicBezTo>
                  <a:lnTo>
                    <a:pt x="10214" y="2700"/>
                  </a:lnTo>
                  <a:cubicBezTo>
                    <a:pt x="10220" y="2696"/>
                    <a:pt x="10227" y="2694"/>
                    <a:pt x="10232" y="2691"/>
                  </a:cubicBezTo>
                  <a:lnTo>
                    <a:pt x="10232" y="2691"/>
                  </a:lnTo>
                  <a:cubicBezTo>
                    <a:pt x="10245" y="2685"/>
                    <a:pt x="10258" y="2678"/>
                    <a:pt x="10270" y="2672"/>
                  </a:cubicBezTo>
                  <a:lnTo>
                    <a:pt x="10270" y="2672"/>
                  </a:lnTo>
                  <a:cubicBezTo>
                    <a:pt x="10280" y="2666"/>
                    <a:pt x="10292" y="2661"/>
                    <a:pt x="10302" y="2656"/>
                  </a:cubicBezTo>
                  <a:lnTo>
                    <a:pt x="10302" y="2656"/>
                  </a:lnTo>
                  <a:cubicBezTo>
                    <a:pt x="10320" y="2646"/>
                    <a:pt x="10339" y="2636"/>
                    <a:pt x="10357" y="2626"/>
                  </a:cubicBezTo>
                  <a:lnTo>
                    <a:pt x="10357" y="2626"/>
                  </a:lnTo>
                  <a:cubicBezTo>
                    <a:pt x="10365" y="2622"/>
                    <a:pt x="10373" y="2618"/>
                    <a:pt x="10382" y="2613"/>
                  </a:cubicBezTo>
                  <a:lnTo>
                    <a:pt x="10382" y="2613"/>
                  </a:lnTo>
                  <a:cubicBezTo>
                    <a:pt x="10408" y="2599"/>
                    <a:pt x="10433" y="2584"/>
                    <a:pt x="10459" y="2569"/>
                  </a:cubicBezTo>
                  <a:lnTo>
                    <a:pt x="10459" y="2569"/>
                  </a:lnTo>
                  <a:cubicBezTo>
                    <a:pt x="10461" y="2569"/>
                    <a:pt x="10463" y="2568"/>
                    <a:pt x="10465" y="2566"/>
                  </a:cubicBezTo>
                  <a:lnTo>
                    <a:pt x="10465" y="2566"/>
                  </a:lnTo>
                  <a:cubicBezTo>
                    <a:pt x="10486" y="2554"/>
                    <a:pt x="10508" y="2542"/>
                    <a:pt x="10529" y="2529"/>
                  </a:cubicBezTo>
                  <a:lnTo>
                    <a:pt x="10529" y="2529"/>
                  </a:lnTo>
                  <a:cubicBezTo>
                    <a:pt x="10531" y="2528"/>
                    <a:pt x="10532" y="2527"/>
                    <a:pt x="10534" y="2526"/>
                  </a:cubicBezTo>
                  <a:lnTo>
                    <a:pt x="10534" y="2526"/>
                  </a:lnTo>
                  <a:cubicBezTo>
                    <a:pt x="10539" y="2523"/>
                    <a:pt x="10545" y="2519"/>
                    <a:pt x="10550" y="2516"/>
                  </a:cubicBezTo>
                  <a:lnTo>
                    <a:pt x="10550" y="2516"/>
                  </a:lnTo>
                  <a:cubicBezTo>
                    <a:pt x="10567" y="2505"/>
                    <a:pt x="10585" y="2494"/>
                    <a:pt x="10602" y="2483"/>
                  </a:cubicBezTo>
                  <a:lnTo>
                    <a:pt x="10602" y="2483"/>
                  </a:lnTo>
                  <a:cubicBezTo>
                    <a:pt x="10610" y="2478"/>
                    <a:pt x="10617" y="2474"/>
                    <a:pt x="10625" y="2469"/>
                  </a:cubicBezTo>
                  <a:lnTo>
                    <a:pt x="10625" y="2469"/>
                  </a:lnTo>
                  <a:cubicBezTo>
                    <a:pt x="10641" y="2459"/>
                    <a:pt x="10655" y="2449"/>
                    <a:pt x="10670" y="2439"/>
                  </a:cubicBezTo>
                  <a:lnTo>
                    <a:pt x="10670" y="2439"/>
                  </a:lnTo>
                  <a:cubicBezTo>
                    <a:pt x="10677" y="2434"/>
                    <a:pt x="10684" y="2430"/>
                    <a:pt x="10691" y="2425"/>
                  </a:cubicBezTo>
                  <a:lnTo>
                    <a:pt x="10691" y="2425"/>
                  </a:lnTo>
                  <a:cubicBezTo>
                    <a:pt x="10709" y="2412"/>
                    <a:pt x="10728" y="2400"/>
                    <a:pt x="10746" y="2387"/>
                  </a:cubicBezTo>
                  <a:lnTo>
                    <a:pt x="10746" y="2387"/>
                  </a:lnTo>
                  <a:cubicBezTo>
                    <a:pt x="10748" y="2385"/>
                    <a:pt x="10751" y="2383"/>
                    <a:pt x="10754" y="2381"/>
                  </a:cubicBezTo>
                  <a:lnTo>
                    <a:pt x="10754" y="2381"/>
                  </a:lnTo>
                  <a:cubicBezTo>
                    <a:pt x="10755" y="2381"/>
                    <a:pt x="10755" y="2380"/>
                    <a:pt x="10755" y="2380"/>
                  </a:cubicBezTo>
                  <a:lnTo>
                    <a:pt x="10755" y="2380"/>
                  </a:lnTo>
                  <a:cubicBezTo>
                    <a:pt x="10775" y="2366"/>
                    <a:pt x="10794" y="2352"/>
                    <a:pt x="10812" y="2337"/>
                  </a:cubicBezTo>
                  <a:lnTo>
                    <a:pt x="10812" y="2337"/>
                  </a:lnTo>
                  <a:cubicBezTo>
                    <a:pt x="10818" y="2334"/>
                    <a:pt x="10822" y="2329"/>
                    <a:pt x="10828" y="2326"/>
                  </a:cubicBezTo>
                  <a:lnTo>
                    <a:pt x="10828" y="2326"/>
                  </a:lnTo>
                  <a:cubicBezTo>
                    <a:pt x="10842" y="2315"/>
                    <a:pt x="10857" y="2303"/>
                    <a:pt x="10871" y="2292"/>
                  </a:cubicBezTo>
                  <a:lnTo>
                    <a:pt x="10871" y="2292"/>
                  </a:lnTo>
                  <a:cubicBezTo>
                    <a:pt x="10877" y="2288"/>
                    <a:pt x="10881" y="2283"/>
                    <a:pt x="10886" y="2280"/>
                  </a:cubicBezTo>
                  <a:lnTo>
                    <a:pt x="10886" y="2280"/>
                  </a:lnTo>
                  <a:cubicBezTo>
                    <a:pt x="10903" y="2265"/>
                    <a:pt x="10921" y="2251"/>
                    <a:pt x="10937" y="2236"/>
                  </a:cubicBezTo>
                  <a:lnTo>
                    <a:pt x="10937" y="2236"/>
                  </a:lnTo>
                  <a:cubicBezTo>
                    <a:pt x="10938" y="2236"/>
                    <a:pt x="10938" y="2236"/>
                    <a:pt x="10939" y="2234"/>
                  </a:cubicBezTo>
                  <a:lnTo>
                    <a:pt x="10939" y="2234"/>
                  </a:lnTo>
                  <a:cubicBezTo>
                    <a:pt x="10940" y="2234"/>
                    <a:pt x="10942" y="2233"/>
                    <a:pt x="10942" y="2232"/>
                  </a:cubicBezTo>
                  <a:lnTo>
                    <a:pt x="10942" y="2232"/>
                  </a:lnTo>
                  <a:cubicBezTo>
                    <a:pt x="10961" y="2216"/>
                    <a:pt x="10978" y="2200"/>
                    <a:pt x="10996" y="2183"/>
                  </a:cubicBezTo>
                  <a:lnTo>
                    <a:pt x="10996" y="2183"/>
                  </a:lnTo>
                  <a:cubicBezTo>
                    <a:pt x="10997" y="2183"/>
                    <a:pt x="10998" y="2182"/>
                    <a:pt x="10998" y="2182"/>
                  </a:cubicBezTo>
                  <a:lnTo>
                    <a:pt x="10998" y="2182"/>
                  </a:lnTo>
                  <a:cubicBezTo>
                    <a:pt x="11016" y="2166"/>
                    <a:pt x="11033" y="2148"/>
                    <a:pt x="11050" y="2132"/>
                  </a:cubicBezTo>
                  <a:lnTo>
                    <a:pt x="11050" y="2132"/>
                  </a:lnTo>
                  <a:cubicBezTo>
                    <a:pt x="11063" y="2119"/>
                    <a:pt x="11075" y="2106"/>
                    <a:pt x="11087" y="2094"/>
                  </a:cubicBezTo>
                  <a:lnTo>
                    <a:pt x="11087" y="2094"/>
                  </a:lnTo>
                  <a:cubicBezTo>
                    <a:pt x="11089" y="2092"/>
                    <a:pt x="11090" y="2089"/>
                    <a:pt x="11092" y="2088"/>
                  </a:cubicBezTo>
                  <a:lnTo>
                    <a:pt x="11092" y="2088"/>
                  </a:lnTo>
                  <a:cubicBezTo>
                    <a:pt x="11096" y="2084"/>
                    <a:pt x="11099" y="2081"/>
                    <a:pt x="11103" y="2076"/>
                  </a:cubicBezTo>
                  <a:lnTo>
                    <a:pt x="11103" y="2076"/>
                  </a:lnTo>
                  <a:cubicBezTo>
                    <a:pt x="11112" y="2066"/>
                    <a:pt x="11123" y="2054"/>
                    <a:pt x="11132" y="2043"/>
                  </a:cubicBezTo>
                  <a:lnTo>
                    <a:pt x="11132" y="2043"/>
                  </a:lnTo>
                  <a:cubicBezTo>
                    <a:pt x="11136" y="2039"/>
                    <a:pt x="11139" y="2035"/>
                    <a:pt x="11143" y="2031"/>
                  </a:cubicBezTo>
                  <a:lnTo>
                    <a:pt x="11143" y="2031"/>
                  </a:lnTo>
                  <a:cubicBezTo>
                    <a:pt x="11156" y="2017"/>
                    <a:pt x="11167" y="2002"/>
                    <a:pt x="11179" y="1987"/>
                  </a:cubicBezTo>
                  <a:lnTo>
                    <a:pt x="11179" y="1987"/>
                  </a:lnTo>
                  <a:lnTo>
                    <a:pt x="11179" y="1987"/>
                  </a:lnTo>
                  <a:lnTo>
                    <a:pt x="11179" y="1987"/>
                  </a:lnTo>
                  <a:cubicBezTo>
                    <a:pt x="11189" y="1976"/>
                    <a:pt x="11198" y="1964"/>
                    <a:pt x="11206" y="1953"/>
                  </a:cubicBezTo>
                  <a:lnTo>
                    <a:pt x="11206" y="1953"/>
                  </a:lnTo>
                  <a:cubicBezTo>
                    <a:pt x="11209" y="1949"/>
                    <a:pt x="11210" y="1947"/>
                    <a:pt x="11213" y="1944"/>
                  </a:cubicBezTo>
                  <a:lnTo>
                    <a:pt x="11213" y="1944"/>
                  </a:lnTo>
                  <a:cubicBezTo>
                    <a:pt x="11216" y="1940"/>
                    <a:pt x="11218" y="1936"/>
                    <a:pt x="11221" y="1932"/>
                  </a:cubicBezTo>
                  <a:lnTo>
                    <a:pt x="11221" y="1932"/>
                  </a:lnTo>
                  <a:cubicBezTo>
                    <a:pt x="11230" y="1920"/>
                    <a:pt x="11238" y="1909"/>
                    <a:pt x="11245" y="1898"/>
                  </a:cubicBezTo>
                  <a:lnTo>
                    <a:pt x="11245" y="1898"/>
                  </a:lnTo>
                  <a:cubicBezTo>
                    <a:pt x="11248" y="1894"/>
                    <a:pt x="11251" y="1891"/>
                    <a:pt x="11252" y="1886"/>
                  </a:cubicBezTo>
                  <a:lnTo>
                    <a:pt x="11252" y="1886"/>
                  </a:lnTo>
                  <a:cubicBezTo>
                    <a:pt x="11263" y="1873"/>
                    <a:pt x="11272" y="1858"/>
                    <a:pt x="11280" y="1843"/>
                  </a:cubicBezTo>
                  <a:lnTo>
                    <a:pt x="11280" y="1843"/>
                  </a:lnTo>
                  <a:cubicBezTo>
                    <a:pt x="11282" y="1840"/>
                    <a:pt x="11284" y="1838"/>
                    <a:pt x="11285" y="1834"/>
                  </a:cubicBezTo>
                  <a:lnTo>
                    <a:pt x="11285" y="1834"/>
                  </a:lnTo>
                  <a:cubicBezTo>
                    <a:pt x="11291" y="1826"/>
                    <a:pt x="11295" y="1819"/>
                    <a:pt x="11299" y="1811"/>
                  </a:cubicBezTo>
                  <a:lnTo>
                    <a:pt x="11299" y="1811"/>
                  </a:lnTo>
                  <a:cubicBezTo>
                    <a:pt x="11302" y="1807"/>
                    <a:pt x="11304" y="1803"/>
                    <a:pt x="11306" y="1799"/>
                  </a:cubicBezTo>
                  <a:lnTo>
                    <a:pt x="11306" y="1799"/>
                  </a:lnTo>
                  <a:cubicBezTo>
                    <a:pt x="11309" y="1794"/>
                    <a:pt x="11311" y="1790"/>
                    <a:pt x="11313" y="1785"/>
                  </a:cubicBezTo>
                  <a:lnTo>
                    <a:pt x="11313" y="1785"/>
                  </a:lnTo>
                  <a:cubicBezTo>
                    <a:pt x="11320" y="1773"/>
                    <a:pt x="11326" y="1760"/>
                    <a:pt x="11333" y="1747"/>
                  </a:cubicBezTo>
                  <a:lnTo>
                    <a:pt x="11333" y="1747"/>
                  </a:lnTo>
                  <a:cubicBezTo>
                    <a:pt x="11334" y="1745"/>
                    <a:pt x="11335" y="1743"/>
                    <a:pt x="11336" y="1741"/>
                  </a:cubicBezTo>
                  <a:lnTo>
                    <a:pt x="11336" y="1741"/>
                  </a:lnTo>
                  <a:cubicBezTo>
                    <a:pt x="11343" y="1726"/>
                    <a:pt x="11350" y="1711"/>
                    <a:pt x="11356" y="1697"/>
                  </a:cubicBezTo>
                  <a:lnTo>
                    <a:pt x="11356" y="1697"/>
                  </a:lnTo>
                  <a:cubicBezTo>
                    <a:pt x="11358" y="1692"/>
                    <a:pt x="11359" y="1689"/>
                    <a:pt x="11361" y="1685"/>
                  </a:cubicBezTo>
                  <a:lnTo>
                    <a:pt x="11361" y="1685"/>
                  </a:lnTo>
                  <a:cubicBezTo>
                    <a:pt x="11363" y="1678"/>
                    <a:pt x="11365" y="1672"/>
                    <a:pt x="11368" y="1667"/>
                  </a:cubicBezTo>
                  <a:lnTo>
                    <a:pt x="11368" y="1667"/>
                  </a:lnTo>
                  <a:cubicBezTo>
                    <a:pt x="11370" y="1661"/>
                    <a:pt x="11372" y="1656"/>
                    <a:pt x="11374" y="1650"/>
                  </a:cubicBezTo>
                  <a:lnTo>
                    <a:pt x="11374" y="1650"/>
                  </a:lnTo>
                  <a:cubicBezTo>
                    <a:pt x="11376" y="1646"/>
                    <a:pt x="11377" y="1642"/>
                    <a:pt x="11379" y="1637"/>
                  </a:cubicBezTo>
                  <a:lnTo>
                    <a:pt x="11379" y="1637"/>
                  </a:lnTo>
                  <a:cubicBezTo>
                    <a:pt x="11384" y="1623"/>
                    <a:pt x="11388" y="1609"/>
                    <a:pt x="11393" y="1594"/>
                  </a:cubicBezTo>
                  <a:lnTo>
                    <a:pt x="11393" y="1594"/>
                  </a:lnTo>
                  <a:cubicBezTo>
                    <a:pt x="11393" y="1594"/>
                    <a:pt x="11393" y="1593"/>
                    <a:pt x="11393" y="1592"/>
                  </a:cubicBezTo>
                  <a:lnTo>
                    <a:pt x="11393" y="1592"/>
                  </a:lnTo>
                  <a:cubicBezTo>
                    <a:pt x="11398" y="1577"/>
                    <a:pt x="11402" y="1562"/>
                    <a:pt x="11406" y="1547"/>
                  </a:cubicBezTo>
                  <a:lnTo>
                    <a:pt x="11406" y="1547"/>
                  </a:lnTo>
                  <a:cubicBezTo>
                    <a:pt x="11407" y="1543"/>
                    <a:pt x="11407" y="1538"/>
                    <a:pt x="11408" y="1534"/>
                  </a:cubicBezTo>
                  <a:lnTo>
                    <a:pt x="11408" y="1534"/>
                  </a:lnTo>
                  <a:cubicBezTo>
                    <a:pt x="11410" y="1528"/>
                    <a:pt x="11411" y="1522"/>
                    <a:pt x="11412" y="1516"/>
                  </a:cubicBezTo>
                  <a:lnTo>
                    <a:pt x="11412" y="1516"/>
                  </a:lnTo>
                  <a:cubicBezTo>
                    <a:pt x="11414" y="1511"/>
                    <a:pt x="11414" y="1506"/>
                    <a:pt x="11415" y="1501"/>
                  </a:cubicBezTo>
                  <a:lnTo>
                    <a:pt x="11415" y="1501"/>
                  </a:lnTo>
                  <a:cubicBezTo>
                    <a:pt x="11416" y="1495"/>
                    <a:pt x="11417" y="1491"/>
                    <a:pt x="11418" y="1485"/>
                  </a:cubicBezTo>
                  <a:lnTo>
                    <a:pt x="11418" y="1485"/>
                  </a:lnTo>
                  <a:cubicBezTo>
                    <a:pt x="11419" y="1474"/>
                    <a:pt x="11421" y="1462"/>
                    <a:pt x="11423" y="1449"/>
                  </a:cubicBezTo>
                  <a:lnTo>
                    <a:pt x="11423" y="1449"/>
                  </a:lnTo>
                  <a:cubicBezTo>
                    <a:pt x="11423" y="1446"/>
                    <a:pt x="11424" y="1442"/>
                    <a:pt x="11425" y="1439"/>
                  </a:cubicBezTo>
                  <a:lnTo>
                    <a:pt x="11425" y="1439"/>
                  </a:lnTo>
                  <a:cubicBezTo>
                    <a:pt x="11426" y="1424"/>
                    <a:pt x="11427" y="1408"/>
                    <a:pt x="11428" y="1393"/>
                  </a:cubicBezTo>
                  <a:lnTo>
                    <a:pt x="11428" y="1393"/>
                  </a:lnTo>
                  <a:cubicBezTo>
                    <a:pt x="11428" y="1389"/>
                    <a:pt x="11428" y="1385"/>
                    <a:pt x="11428" y="1382"/>
                  </a:cubicBezTo>
                  <a:lnTo>
                    <a:pt x="11428" y="1382"/>
                  </a:lnTo>
                  <a:cubicBezTo>
                    <a:pt x="11429" y="1373"/>
                    <a:pt x="11429" y="1364"/>
                    <a:pt x="11430" y="1356"/>
                  </a:cubicBezTo>
                  <a:lnTo>
                    <a:pt x="11430" y="1356"/>
                  </a:lnTo>
                  <a:cubicBezTo>
                    <a:pt x="11430" y="1350"/>
                    <a:pt x="11430" y="1345"/>
                    <a:pt x="11430" y="1340"/>
                  </a:cubicBezTo>
                  <a:lnTo>
                    <a:pt x="11421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671BA04-7E1B-4DE8-9B8B-B5CB1827AB99}"/>
              </a:ext>
            </a:extLst>
          </p:cNvPr>
          <p:cNvGrpSpPr/>
          <p:nvPr/>
        </p:nvGrpSpPr>
        <p:grpSpPr>
          <a:xfrm>
            <a:off x="1511277" y="6452749"/>
            <a:ext cx="8455958" cy="4368553"/>
            <a:chOff x="1511277" y="6452749"/>
            <a:chExt cx="8455958" cy="4368553"/>
          </a:xfrm>
        </p:grpSpPr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E3ECC9EE-61EC-44F4-BF70-516CF7A1C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7183975"/>
              <a:ext cx="4643912" cy="2076829"/>
            </a:xfrm>
            <a:custGeom>
              <a:avLst/>
              <a:gdLst>
                <a:gd name="T0" fmla="*/ 5283 w 5303"/>
                <a:gd name="T1" fmla="*/ 912 h 2371"/>
                <a:gd name="T2" fmla="*/ 5253 w 5303"/>
                <a:gd name="T3" fmla="*/ 824 h 2371"/>
                <a:gd name="T4" fmla="*/ 5205 w 5303"/>
                <a:gd name="T5" fmla="*/ 739 h 2371"/>
                <a:gd name="T6" fmla="*/ 5137 w 5303"/>
                <a:gd name="T7" fmla="*/ 656 h 2371"/>
                <a:gd name="T8" fmla="*/ 5052 w 5303"/>
                <a:gd name="T9" fmla="*/ 576 h 2371"/>
                <a:gd name="T10" fmla="*/ 4945 w 5303"/>
                <a:gd name="T11" fmla="*/ 497 h 2371"/>
                <a:gd name="T12" fmla="*/ 4820 w 5303"/>
                <a:gd name="T13" fmla="*/ 423 h 2371"/>
                <a:gd name="T14" fmla="*/ 4676 w 5303"/>
                <a:gd name="T15" fmla="*/ 351 h 2371"/>
                <a:gd name="T16" fmla="*/ 4514 w 5303"/>
                <a:gd name="T17" fmla="*/ 284 h 2371"/>
                <a:gd name="T18" fmla="*/ 4328 w 5303"/>
                <a:gd name="T19" fmla="*/ 221 h 2371"/>
                <a:gd name="T20" fmla="*/ 4080 w 5303"/>
                <a:gd name="T21" fmla="*/ 153 h 2371"/>
                <a:gd name="T22" fmla="*/ 3892 w 5303"/>
                <a:gd name="T23" fmla="*/ 111 h 2371"/>
                <a:gd name="T24" fmla="*/ 3623 w 5303"/>
                <a:gd name="T25" fmla="*/ 65 h 2371"/>
                <a:gd name="T26" fmla="*/ 3381 w 5303"/>
                <a:gd name="T27" fmla="*/ 35 h 2371"/>
                <a:gd name="T28" fmla="*/ 3135 w 5303"/>
                <a:gd name="T29" fmla="*/ 15 h 2371"/>
                <a:gd name="T30" fmla="*/ 2853 w 5303"/>
                <a:gd name="T31" fmla="*/ 1 h 2371"/>
                <a:gd name="T32" fmla="*/ 2554 w 5303"/>
                <a:gd name="T33" fmla="*/ 1 h 2371"/>
                <a:gd name="T34" fmla="*/ 2240 w 5303"/>
                <a:gd name="T35" fmla="*/ 14 h 2371"/>
                <a:gd name="T36" fmla="*/ 1844 w 5303"/>
                <a:gd name="T37" fmla="*/ 51 h 2371"/>
                <a:gd name="T38" fmla="*/ 1462 w 5303"/>
                <a:gd name="T39" fmla="*/ 113 h 2371"/>
                <a:gd name="T40" fmla="*/ 1266 w 5303"/>
                <a:gd name="T41" fmla="*/ 156 h 2371"/>
                <a:gd name="T42" fmla="*/ 1074 w 5303"/>
                <a:gd name="T43" fmla="*/ 206 h 2371"/>
                <a:gd name="T44" fmla="*/ 875 w 5303"/>
                <a:gd name="T45" fmla="*/ 270 h 2371"/>
                <a:gd name="T46" fmla="*/ 694 w 5303"/>
                <a:gd name="T47" fmla="*/ 339 h 2371"/>
                <a:gd name="T48" fmla="*/ 558 w 5303"/>
                <a:gd name="T49" fmla="*/ 401 h 2371"/>
                <a:gd name="T50" fmla="*/ 420 w 5303"/>
                <a:gd name="T51" fmla="*/ 477 h 2371"/>
                <a:gd name="T52" fmla="*/ 324 w 5303"/>
                <a:gd name="T53" fmla="*/ 538 h 2371"/>
                <a:gd name="T54" fmla="*/ 238 w 5303"/>
                <a:gd name="T55" fmla="*/ 605 h 2371"/>
                <a:gd name="T56" fmla="*/ 160 w 5303"/>
                <a:gd name="T57" fmla="*/ 679 h 2371"/>
                <a:gd name="T58" fmla="*/ 84 w 5303"/>
                <a:gd name="T59" fmla="*/ 774 h 2371"/>
                <a:gd name="T60" fmla="*/ 32 w 5303"/>
                <a:gd name="T61" fmla="*/ 873 h 2371"/>
                <a:gd name="T62" fmla="*/ 7 w 5303"/>
                <a:gd name="T63" fmla="*/ 955 h 2371"/>
                <a:gd name="T64" fmla="*/ 0 w 5303"/>
                <a:gd name="T65" fmla="*/ 1029 h 2371"/>
                <a:gd name="T66" fmla="*/ 16 w 5303"/>
                <a:gd name="T67" fmla="*/ 2294 h 2371"/>
                <a:gd name="T68" fmla="*/ 53 w 5303"/>
                <a:gd name="T69" fmla="*/ 2182 h 2371"/>
                <a:gd name="T70" fmla="*/ 136 w 5303"/>
                <a:gd name="T71" fmla="*/ 2056 h 2371"/>
                <a:gd name="T72" fmla="*/ 240 w 5303"/>
                <a:gd name="T73" fmla="*/ 1951 h 2371"/>
                <a:gd name="T74" fmla="*/ 333 w 5303"/>
                <a:gd name="T75" fmla="*/ 1879 h 2371"/>
                <a:gd name="T76" fmla="*/ 454 w 5303"/>
                <a:gd name="T77" fmla="*/ 1802 h 2371"/>
                <a:gd name="T78" fmla="*/ 595 w 5303"/>
                <a:gd name="T79" fmla="*/ 1728 h 2371"/>
                <a:gd name="T80" fmla="*/ 780 w 5303"/>
                <a:gd name="T81" fmla="*/ 1647 h 2371"/>
                <a:gd name="T82" fmla="*/ 968 w 5303"/>
                <a:gd name="T83" fmla="*/ 1581 h 2371"/>
                <a:gd name="T84" fmla="*/ 1158 w 5303"/>
                <a:gd name="T85" fmla="*/ 1525 h 2371"/>
                <a:gd name="T86" fmla="*/ 1395 w 5303"/>
                <a:gd name="T87" fmla="*/ 1468 h 2371"/>
                <a:gd name="T88" fmla="*/ 1725 w 5303"/>
                <a:gd name="T89" fmla="*/ 1409 h 2371"/>
                <a:gd name="T90" fmla="*/ 2243 w 5303"/>
                <a:gd name="T91" fmla="*/ 1354 h 2371"/>
                <a:gd name="T92" fmla="*/ 2582 w 5303"/>
                <a:gd name="T93" fmla="*/ 1340 h 2371"/>
                <a:gd name="T94" fmla="*/ 2964 w 5303"/>
                <a:gd name="T95" fmla="*/ 1344 h 2371"/>
                <a:gd name="T96" fmla="*/ 3303 w 5303"/>
                <a:gd name="T97" fmla="*/ 1366 h 2371"/>
                <a:gd name="T98" fmla="*/ 3570 w 5303"/>
                <a:gd name="T99" fmla="*/ 1397 h 2371"/>
                <a:gd name="T100" fmla="*/ 3901 w 5303"/>
                <a:gd name="T101" fmla="*/ 1452 h 2371"/>
                <a:gd name="T102" fmla="*/ 4181 w 5303"/>
                <a:gd name="T103" fmla="*/ 1516 h 2371"/>
                <a:gd name="T104" fmla="*/ 4424 w 5303"/>
                <a:gd name="T105" fmla="*/ 1589 h 2371"/>
                <a:gd name="T106" fmla="*/ 4618 w 5303"/>
                <a:gd name="T107" fmla="*/ 1662 h 2371"/>
                <a:gd name="T108" fmla="*/ 4769 w 5303"/>
                <a:gd name="T109" fmla="*/ 1731 h 2371"/>
                <a:gd name="T110" fmla="*/ 4903 w 5303"/>
                <a:gd name="T111" fmla="*/ 1805 h 2371"/>
                <a:gd name="T112" fmla="*/ 5017 w 5303"/>
                <a:gd name="T113" fmla="*/ 1881 h 2371"/>
                <a:gd name="T114" fmla="*/ 5112 w 5303"/>
                <a:gd name="T115" fmla="*/ 1961 h 2371"/>
                <a:gd name="T116" fmla="*/ 5187 w 5303"/>
                <a:gd name="T117" fmla="*/ 2043 h 2371"/>
                <a:gd name="T118" fmla="*/ 5244 w 5303"/>
                <a:gd name="T119" fmla="*/ 2129 h 2371"/>
                <a:gd name="T120" fmla="*/ 5281 w 5303"/>
                <a:gd name="T121" fmla="*/ 2213 h 2371"/>
                <a:gd name="T122" fmla="*/ 5299 w 5303"/>
                <a:gd name="T123" fmla="*/ 2303 h 2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3" h="2371">
                  <a:moveTo>
                    <a:pt x="5293" y="996"/>
                  </a:moveTo>
                  <a:lnTo>
                    <a:pt x="5293" y="996"/>
                  </a:lnTo>
                  <a:cubicBezTo>
                    <a:pt x="5293" y="989"/>
                    <a:pt x="5292" y="980"/>
                    <a:pt x="5292" y="972"/>
                  </a:cubicBezTo>
                  <a:lnTo>
                    <a:pt x="5292" y="972"/>
                  </a:lnTo>
                  <a:cubicBezTo>
                    <a:pt x="5292" y="969"/>
                    <a:pt x="5292" y="966"/>
                    <a:pt x="5292" y="963"/>
                  </a:cubicBezTo>
                  <a:lnTo>
                    <a:pt x="5292" y="963"/>
                  </a:lnTo>
                  <a:cubicBezTo>
                    <a:pt x="5291" y="958"/>
                    <a:pt x="5291" y="953"/>
                    <a:pt x="5290" y="948"/>
                  </a:cubicBezTo>
                  <a:lnTo>
                    <a:pt x="5290" y="948"/>
                  </a:lnTo>
                  <a:cubicBezTo>
                    <a:pt x="5289" y="944"/>
                    <a:pt x="5289" y="941"/>
                    <a:pt x="5288" y="937"/>
                  </a:cubicBezTo>
                  <a:lnTo>
                    <a:pt x="5288" y="937"/>
                  </a:lnTo>
                  <a:cubicBezTo>
                    <a:pt x="5287" y="933"/>
                    <a:pt x="5286" y="928"/>
                    <a:pt x="5285" y="922"/>
                  </a:cubicBezTo>
                  <a:lnTo>
                    <a:pt x="5285" y="922"/>
                  </a:lnTo>
                  <a:cubicBezTo>
                    <a:pt x="5285" y="919"/>
                    <a:pt x="5284" y="915"/>
                    <a:pt x="5283" y="912"/>
                  </a:cubicBezTo>
                  <a:lnTo>
                    <a:pt x="5283" y="912"/>
                  </a:lnTo>
                  <a:cubicBezTo>
                    <a:pt x="5282" y="907"/>
                    <a:pt x="5281" y="902"/>
                    <a:pt x="5280" y="898"/>
                  </a:cubicBezTo>
                  <a:lnTo>
                    <a:pt x="5280" y="898"/>
                  </a:lnTo>
                  <a:cubicBezTo>
                    <a:pt x="5279" y="894"/>
                    <a:pt x="5278" y="890"/>
                    <a:pt x="5277" y="887"/>
                  </a:cubicBezTo>
                  <a:lnTo>
                    <a:pt x="5277" y="887"/>
                  </a:lnTo>
                  <a:cubicBezTo>
                    <a:pt x="5275" y="883"/>
                    <a:pt x="5274" y="878"/>
                    <a:pt x="5272" y="873"/>
                  </a:cubicBezTo>
                  <a:lnTo>
                    <a:pt x="5272" y="873"/>
                  </a:lnTo>
                  <a:cubicBezTo>
                    <a:pt x="5272" y="869"/>
                    <a:pt x="5270" y="866"/>
                    <a:pt x="5269" y="862"/>
                  </a:cubicBezTo>
                  <a:lnTo>
                    <a:pt x="5269" y="862"/>
                  </a:lnTo>
                  <a:cubicBezTo>
                    <a:pt x="5267" y="858"/>
                    <a:pt x="5265" y="853"/>
                    <a:pt x="5264" y="848"/>
                  </a:cubicBezTo>
                  <a:lnTo>
                    <a:pt x="5264" y="848"/>
                  </a:lnTo>
                  <a:cubicBezTo>
                    <a:pt x="5263" y="845"/>
                    <a:pt x="5261" y="841"/>
                    <a:pt x="5260" y="838"/>
                  </a:cubicBezTo>
                  <a:lnTo>
                    <a:pt x="5260" y="838"/>
                  </a:lnTo>
                  <a:cubicBezTo>
                    <a:pt x="5258" y="833"/>
                    <a:pt x="5256" y="828"/>
                    <a:pt x="5253" y="824"/>
                  </a:cubicBezTo>
                  <a:lnTo>
                    <a:pt x="5253" y="824"/>
                  </a:lnTo>
                  <a:cubicBezTo>
                    <a:pt x="5251" y="820"/>
                    <a:pt x="5250" y="817"/>
                    <a:pt x="5248" y="813"/>
                  </a:cubicBezTo>
                  <a:lnTo>
                    <a:pt x="5248" y="813"/>
                  </a:lnTo>
                  <a:cubicBezTo>
                    <a:pt x="5246" y="809"/>
                    <a:pt x="5244" y="804"/>
                    <a:pt x="5242" y="800"/>
                  </a:cubicBezTo>
                  <a:lnTo>
                    <a:pt x="5242" y="800"/>
                  </a:lnTo>
                  <a:cubicBezTo>
                    <a:pt x="5240" y="796"/>
                    <a:pt x="5238" y="792"/>
                    <a:pt x="5236" y="788"/>
                  </a:cubicBezTo>
                  <a:lnTo>
                    <a:pt x="5236" y="788"/>
                  </a:lnTo>
                  <a:cubicBezTo>
                    <a:pt x="5233" y="784"/>
                    <a:pt x="5231" y="780"/>
                    <a:pt x="5228" y="775"/>
                  </a:cubicBezTo>
                  <a:lnTo>
                    <a:pt x="5228" y="775"/>
                  </a:lnTo>
                  <a:cubicBezTo>
                    <a:pt x="5226" y="772"/>
                    <a:pt x="5224" y="768"/>
                    <a:pt x="5221" y="764"/>
                  </a:cubicBezTo>
                  <a:lnTo>
                    <a:pt x="5221" y="764"/>
                  </a:lnTo>
                  <a:cubicBezTo>
                    <a:pt x="5218" y="760"/>
                    <a:pt x="5216" y="755"/>
                    <a:pt x="5213" y="752"/>
                  </a:cubicBezTo>
                  <a:lnTo>
                    <a:pt x="5213" y="752"/>
                  </a:lnTo>
                  <a:cubicBezTo>
                    <a:pt x="5211" y="747"/>
                    <a:pt x="5208" y="744"/>
                    <a:pt x="5205" y="739"/>
                  </a:cubicBezTo>
                  <a:lnTo>
                    <a:pt x="5205" y="739"/>
                  </a:lnTo>
                  <a:cubicBezTo>
                    <a:pt x="5203" y="736"/>
                    <a:pt x="5200" y="732"/>
                    <a:pt x="5197" y="728"/>
                  </a:cubicBezTo>
                  <a:lnTo>
                    <a:pt x="5197" y="728"/>
                  </a:lnTo>
                  <a:cubicBezTo>
                    <a:pt x="5194" y="724"/>
                    <a:pt x="5191" y="720"/>
                    <a:pt x="5188" y="716"/>
                  </a:cubicBezTo>
                  <a:lnTo>
                    <a:pt x="5188" y="716"/>
                  </a:lnTo>
                  <a:cubicBezTo>
                    <a:pt x="5185" y="712"/>
                    <a:pt x="5182" y="707"/>
                    <a:pt x="5179" y="704"/>
                  </a:cubicBezTo>
                  <a:lnTo>
                    <a:pt x="5179" y="704"/>
                  </a:lnTo>
                  <a:cubicBezTo>
                    <a:pt x="5176" y="700"/>
                    <a:pt x="5172" y="696"/>
                    <a:pt x="5169" y="692"/>
                  </a:cubicBezTo>
                  <a:lnTo>
                    <a:pt x="5169" y="692"/>
                  </a:lnTo>
                  <a:cubicBezTo>
                    <a:pt x="5165" y="689"/>
                    <a:pt x="5163" y="684"/>
                    <a:pt x="5159" y="679"/>
                  </a:cubicBezTo>
                  <a:lnTo>
                    <a:pt x="5159" y="679"/>
                  </a:lnTo>
                  <a:cubicBezTo>
                    <a:pt x="5156" y="676"/>
                    <a:pt x="5152" y="672"/>
                    <a:pt x="5149" y="668"/>
                  </a:cubicBezTo>
                  <a:lnTo>
                    <a:pt x="5149" y="668"/>
                  </a:lnTo>
                  <a:cubicBezTo>
                    <a:pt x="5145" y="665"/>
                    <a:pt x="5141" y="661"/>
                    <a:pt x="5137" y="656"/>
                  </a:cubicBezTo>
                  <a:lnTo>
                    <a:pt x="5137" y="656"/>
                  </a:lnTo>
                  <a:cubicBezTo>
                    <a:pt x="5134" y="653"/>
                    <a:pt x="5130" y="649"/>
                    <a:pt x="5126" y="645"/>
                  </a:cubicBezTo>
                  <a:lnTo>
                    <a:pt x="5126" y="645"/>
                  </a:lnTo>
                  <a:cubicBezTo>
                    <a:pt x="5123" y="641"/>
                    <a:pt x="5119" y="637"/>
                    <a:pt x="5115" y="633"/>
                  </a:cubicBezTo>
                  <a:lnTo>
                    <a:pt x="5115" y="633"/>
                  </a:lnTo>
                  <a:cubicBezTo>
                    <a:pt x="5111" y="629"/>
                    <a:pt x="5107" y="626"/>
                    <a:pt x="5103" y="622"/>
                  </a:cubicBezTo>
                  <a:lnTo>
                    <a:pt x="5103" y="622"/>
                  </a:lnTo>
                  <a:cubicBezTo>
                    <a:pt x="5098" y="618"/>
                    <a:pt x="5095" y="613"/>
                    <a:pt x="5091" y="610"/>
                  </a:cubicBezTo>
                  <a:lnTo>
                    <a:pt x="5091" y="610"/>
                  </a:lnTo>
                  <a:cubicBezTo>
                    <a:pt x="5086" y="607"/>
                    <a:pt x="5082" y="602"/>
                    <a:pt x="5077" y="598"/>
                  </a:cubicBezTo>
                  <a:lnTo>
                    <a:pt x="5077" y="598"/>
                  </a:lnTo>
                  <a:cubicBezTo>
                    <a:pt x="5073" y="595"/>
                    <a:pt x="5069" y="591"/>
                    <a:pt x="5064" y="587"/>
                  </a:cubicBezTo>
                  <a:lnTo>
                    <a:pt x="5064" y="587"/>
                  </a:lnTo>
                  <a:cubicBezTo>
                    <a:pt x="5060" y="583"/>
                    <a:pt x="5056" y="580"/>
                    <a:pt x="5052" y="576"/>
                  </a:cubicBezTo>
                  <a:lnTo>
                    <a:pt x="5052" y="576"/>
                  </a:lnTo>
                  <a:cubicBezTo>
                    <a:pt x="5046" y="572"/>
                    <a:pt x="5042" y="568"/>
                    <a:pt x="5037" y="564"/>
                  </a:cubicBezTo>
                  <a:lnTo>
                    <a:pt x="5037" y="564"/>
                  </a:lnTo>
                  <a:cubicBezTo>
                    <a:pt x="5032" y="560"/>
                    <a:pt x="5028" y="557"/>
                    <a:pt x="5023" y="553"/>
                  </a:cubicBezTo>
                  <a:lnTo>
                    <a:pt x="5023" y="553"/>
                  </a:lnTo>
                  <a:cubicBezTo>
                    <a:pt x="5017" y="549"/>
                    <a:pt x="5013" y="545"/>
                    <a:pt x="5008" y="541"/>
                  </a:cubicBezTo>
                  <a:lnTo>
                    <a:pt x="5008" y="541"/>
                  </a:lnTo>
                  <a:cubicBezTo>
                    <a:pt x="5003" y="538"/>
                    <a:pt x="4998" y="534"/>
                    <a:pt x="4993" y="531"/>
                  </a:cubicBezTo>
                  <a:lnTo>
                    <a:pt x="4993" y="531"/>
                  </a:lnTo>
                  <a:cubicBezTo>
                    <a:pt x="4988" y="527"/>
                    <a:pt x="4982" y="523"/>
                    <a:pt x="4978" y="520"/>
                  </a:cubicBezTo>
                  <a:lnTo>
                    <a:pt x="4978" y="520"/>
                  </a:lnTo>
                  <a:cubicBezTo>
                    <a:pt x="4972" y="516"/>
                    <a:pt x="4967" y="513"/>
                    <a:pt x="4962" y="508"/>
                  </a:cubicBezTo>
                  <a:lnTo>
                    <a:pt x="4962" y="508"/>
                  </a:lnTo>
                  <a:cubicBezTo>
                    <a:pt x="4956" y="505"/>
                    <a:pt x="4950" y="501"/>
                    <a:pt x="4945" y="497"/>
                  </a:cubicBezTo>
                  <a:lnTo>
                    <a:pt x="4945" y="497"/>
                  </a:lnTo>
                  <a:cubicBezTo>
                    <a:pt x="4940" y="493"/>
                    <a:pt x="4934" y="490"/>
                    <a:pt x="4929" y="486"/>
                  </a:cubicBezTo>
                  <a:lnTo>
                    <a:pt x="4929" y="486"/>
                  </a:lnTo>
                  <a:cubicBezTo>
                    <a:pt x="4922" y="483"/>
                    <a:pt x="4917" y="479"/>
                    <a:pt x="4911" y="475"/>
                  </a:cubicBezTo>
                  <a:lnTo>
                    <a:pt x="4911" y="475"/>
                  </a:lnTo>
                  <a:cubicBezTo>
                    <a:pt x="4906" y="471"/>
                    <a:pt x="4900" y="468"/>
                    <a:pt x="4894" y="465"/>
                  </a:cubicBezTo>
                  <a:lnTo>
                    <a:pt x="4894" y="465"/>
                  </a:lnTo>
                  <a:cubicBezTo>
                    <a:pt x="4888" y="461"/>
                    <a:pt x="4883" y="458"/>
                    <a:pt x="4876" y="454"/>
                  </a:cubicBezTo>
                  <a:lnTo>
                    <a:pt x="4876" y="454"/>
                  </a:lnTo>
                  <a:cubicBezTo>
                    <a:pt x="4870" y="451"/>
                    <a:pt x="4864" y="447"/>
                    <a:pt x="4858" y="444"/>
                  </a:cubicBezTo>
                  <a:lnTo>
                    <a:pt x="4858" y="444"/>
                  </a:lnTo>
                  <a:cubicBezTo>
                    <a:pt x="4852" y="440"/>
                    <a:pt x="4846" y="437"/>
                    <a:pt x="4839" y="432"/>
                  </a:cubicBezTo>
                  <a:lnTo>
                    <a:pt x="4839" y="432"/>
                  </a:lnTo>
                  <a:cubicBezTo>
                    <a:pt x="4833" y="429"/>
                    <a:pt x="4827" y="425"/>
                    <a:pt x="4820" y="423"/>
                  </a:cubicBezTo>
                  <a:lnTo>
                    <a:pt x="4820" y="423"/>
                  </a:lnTo>
                  <a:cubicBezTo>
                    <a:pt x="4814" y="418"/>
                    <a:pt x="4808" y="415"/>
                    <a:pt x="4801" y="411"/>
                  </a:cubicBezTo>
                  <a:lnTo>
                    <a:pt x="4801" y="411"/>
                  </a:lnTo>
                  <a:cubicBezTo>
                    <a:pt x="4795" y="408"/>
                    <a:pt x="4788" y="406"/>
                    <a:pt x="4781" y="402"/>
                  </a:cubicBezTo>
                  <a:lnTo>
                    <a:pt x="4781" y="402"/>
                  </a:lnTo>
                  <a:cubicBezTo>
                    <a:pt x="4775" y="399"/>
                    <a:pt x="4768" y="395"/>
                    <a:pt x="4761" y="392"/>
                  </a:cubicBezTo>
                  <a:lnTo>
                    <a:pt x="4761" y="392"/>
                  </a:lnTo>
                  <a:cubicBezTo>
                    <a:pt x="4755" y="388"/>
                    <a:pt x="4748" y="385"/>
                    <a:pt x="4741" y="381"/>
                  </a:cubicBezTo>
                  <a:lnTo>
                    <a:pt x="4741" y="381"/>
                  </a:lnTo>
                  <a:cubicBezTo>
                    <a:pt x="4734" y="378"/>
                    <a:pt x="4727" y="374"/>
                    <a:pt x="4719" y="371"/>
                  </a:cubicBezTo>
                  <a:lnTo>
                    <a:pt x="4719" y="371"/>
                  </a:lnTo>
                  <a:cubicBezTo>
                    <a:pt x="4713" y="368"/>
                    <a:pt x="4705" y="365"/>
                    <a:pt x="4698" y="361"/>
                  </a:cubicBezTo>
                  <a:lnTo>
                    <a:pt x="4698" y="361"/>
                  </a:lnTo>
                  <a:cubicBezTo>
                    <a:pt x="4691" y="358"/>
                    <a:pt x="4684" y="354"/>
                    <a:pt x="4676" y="351"/>
                  </a:cubicBezTo>
                  <a:lnTo>
                    <a:pt x="4676" y="351"/>
                  </a:lnTo>
                  <a:cubicBezTo>
                    <a:pt x="4669" y="348"/>
                    <a:pt x="4661" y="344"/>
                    <a:pt x="4655" y="341"/>
                  </a:cubicBezTo>
                  <a:lnTo>
                    <a:pt x="4655" y="341"/>
                  </a:lnTo>
                  <a:cubicBezTo>
                    <a:pt x="4647" y="339"/>
                    <a:pt x="4640" y="335"/>
                    <a:pt x="4632" y="332"/>
                  </a:cubicBezTo>
                  <a:lnTo>
                    <a:pt x="4632" y="332"/>
                  </a:lnTo>
                  <a:cubicBezTo>
                    <a:pt x="4624" y="328"/>
                    <a:pt x="4616" y="325"/>
                    <a:pt x="4609" y="322"/>
                  </a:cubicBezTo>
                  <a:lnTo>
                    <a:pt x="4609" y="322"/>
                  </a:lnTo>
                  <a:cubicBezTo>
                    <a:pt x="4601" y="318"/>
                    <a:pt x="4593" y="316"/>
                    <a:pt x="4586" y="312"/>
                  </a:cubicBezTo>
                  <a:lnTo>
                    <a:pt x="4586" y="312"/>
                  </a:lnTo>
                  <a:cubicBezTo>
                    <a:pt x="4578" y="309"/>
                    <a:pt x="4570" y="306"/>
                    <a:pt x="4562" y="303"/>
                  </a:cubicBezTo>
                  <a:lnTo>
                    <a:pt x="4562" y="303"/>
                  </a:lnTo>
                  <a:cubicBezTo>
                    <a:pt x="4554" y="300"/>
                    <a:pt x="4546" y="297"/>
                    <a:pt x="4538" y="293"/>
                  </a:cubicBezTo>
                  <a:lnTo>
                    <a:pt x="4538" y="293"/>
                  </a:lnTo>
                  <a:cubicBezTo>
                    <a:pt x="4530" y="291"/>
                    <a:pt x="4522" y="287"/>
                    <a:pt x="4514" y="284"/>
                  </a:cubicBezTo>
                  <a:lnTo>
                    <a:pt x="4514" y="284"/>
                  </a:lnTo>
                  <a:cubicBezTo>
                    <a:pt x="4507" y="282"/>
                    <a:pt x="4500" y="279"/>
                    <a:pt x="4493" y="277"/>
                  </a:cubicBezTo>
                  <a:lnTo>
                    <a:pt x="4493" y="277"/>
                  </a:lnTo>
                  <a:cubicBezTo>
                    <a:pt x="4490" y="276"/>
                    <a:pt x="4487" y="274"/>
                    <a:pt x="4485" y="273"/>
                  </a:cubicBezTo>
                  <a:lnTo>
                    <a:pt x="4485" y="273"/>
                  </a:lnTo>
                  <a:cubicBezTo>
                    <a:pt x="4467" y="267"/>
                    <a:pt x="4451" y="261"/>
                    <a:pt x="4434" y="255"/>
                  </a:cubicBezTo>
                  <a:lnTo>
                    <a:pt x="4434" y="255"/>
                  </a:lnTo>
                  <a:cubicBezTo>
                    <a:pt x="4427" y="253"/>
                    <a:pt x="4421" y="251"/>
                    <a:pt x="4416" y="250"/>
                  </a:cubicBezTo>
                  <a:lnTo>
                    <a:pt x="4416" y="250"/>
                  </a:lnTo>
                  <a:cubicBezTo>
                    <a:pt x="4405" y="245"/>
                    <a:pt x="4392" y="242"/>
                    <a:pt x="4381" y="237"/>
                  </a:cubicBezTo>
                  <a:lnTo>
                    <a:pt x="4381" y="237"/>
                  </a:lnTo>
                  <a:cubicBezTo>
                    <a:pt x="4374" y="236"/>
                    <a:pt x="4367" y="233"/>
                    <a:pt x="4360" y="230"/>
                  </a:cubicBezTo>
                  <a:lnTo>
                    <a:pt x="4360" y="230"/>
                  </a:lnTo>
                  <a:cubicBezTo>
                    <a:pt x="4349" y="228"/>
                    <a:pt x="4339" y="224"/>
                    <a:pt x="4328" y="221"/>
                  </a:cubicBezTo>
                  <a:lnTo>
                    <a:pt x="4328" y="221"/>
                  </a:lnTo>
                  <a:cubicBezTo>
                    <a:pt x="4320" y="218"/>
                    <a:pt x="4313" y="216"/>
                    <a:pt x="4305" y="214"/>
                  </a:cubicBezTo>
                  <a:lnTo>
                    <a:pt x="4305" y="214"/>
                  </a:lnTo>
                  <a:cubicBezTo>
                    <a:pt x="4294" y="210"/>
                    <a:pt x="4284" y="208"/>
                    <a:pt x="4273" y="205"/>
                  </a:cubicBezTo>
                  <a:lnTo>
                    <a:pt x="4273" y="205"/>
                  </a:lnTo>
                  <a:cubicBezTo>
                    <a:pt x="4272" y="204"/>
                    <a:pt x="4270" y="204"/>
                    <a:pt x="4267" y="203"/>
                  </a:cubicBezTo>
                  <a:lnTo>
                    <a:pt x="4267" y="203"/>
                  </a:lnTo>
                  <a:cubicBezTo>
                    <a:pt x="4265" y="202"/>
                    <a:pt x="4262" y="201"/>
                    <a:pt x="4260" y="200"/>
                  </a:cubicBezTo>
                  <a:lnTo>
                    <a:pt x="4260" y="200"/>
                  </a:lnTo>
                  <a:cubicBezTo>
                    <a:pt x="4231" y="192"/>
                    <a:pt x="4202" y="184"/>
                    <a:pt x="4172" y="176"/>
                  </a:cubicBezTo>
                  <a:lnTo>
                    <a:pt x="4172" y="176"/>
                  </a:lnTo>
                  <a:cubicBezTo>
                    <a:pt x="4172" y="176"/>
                    <a:pt x="4170" y="176"/>
                    <a:pt x="4169" y="176"/>
                  </a:cubicBezTo>
                  <a:lnTo>
                    <a:pt x="4169" y="176"/>
                  </a:lnTo>
                  <a:cubicBezTo>
                    <a:pt x="4140" y="168"/>
                    <a:pt x="4110" y="160"/>
                    <a:pt x="4080" y="153"/>
                  </a:cubicBezTo>
                  <a:lnTo>
                    <a:pt x="4080" y="153"/>
                  </a:lnTo>
                  <a:cubicBezTo>
                    <a:pt x="4077" y="152"/>
                    <a:pt x="4076" y="152"/>
                    <a:pt x="4073" y="152"/>
                  </a:cubicBezTo>
                  <a:lnTo>
                    <a:pt x="4073" y="152"/>
                  </a:lnTo>
                  <a:cubicBezTo>
                    <a:pt x="4072" y="150"/>
                    <a:pt x="4070" y="150"/>
                    <a:pt x="4070" y="150"/>
                  </a:cubicBezTo>
                  <a:lnTo>
                    <a:pt x="4070" y="150"/>
                  </a:lnTo>
                  <a:cubicBezTo>
                    <a:pt x="4044" y="145"/>
                    <a:pt x="4017" y="138"/>
                    <a:pt x="3992" y="132"/>
                  </a:cubicBezTo>
                  <a:lnTo>
                    <a:pt x="3992" y="132"/>
                  </a:lnTo>
                  <a:cubicBezTo>
                    <a:pt x="3986" y="131"/>
                    <a:pt x="3980" y="130"/>
                    <a:pt x="3974" y="129"/>
                  </a:cubicBezTo>
                  <a:lnTo>
                    <a:pt x="3974" y="129"/>
                  </a:lnTo>
                  <a:cubicBezTo>
                    <a:pt x="3947" y="123"/>
                    <a:pt x="3921" y="117"/>
                    <a:pt x="3893" y="112"/>
                  </a:cubicBezTo>
                  <a:lnTo>
                    <a:pt x="3893" y="112"/>
                  </a:lnTo>
                  <a:lnTo>
                    <a:pt x="3893" y="112"/>
                  </a:lnTo>
                  <a:lnTo>
                    <a:pt x="3893" y="112"/>
                  </a:lnTo>
                  <a:cubicBezTo>
                    <a:pt x="3893" y="111"/>
                    <a:pt x="3892" y="111"/>
                    <a:pt x="3892" y="111"/>
                  </a:cubicBezTo>
                  <a:lnTo>
                    <a:pt x="3892" y="111"/>
                  </a:lnTo>
                  <a:cubicBezTo>
                    <a:pt x="3867" y="107"/>
                    <a:pt x="3843" y="102"/>
                    <a:pt x="3817" y="97"/>
                  </a:cubicBezTo>
                  <a:lnTo>
                    <a:pt x="3817" y="97"/>
                  </a:lnTo>
                  <a:cubicBezTo>
                    <a:pt x="3810" y="96"/>
                    <a:pt x="3803" y="95"/>
                    <a:pt x="3797" y="94"/>
                  </a:cubicBezTo>
                  <a:lnTo>
                    <a:pt x="3797" y="94"/>
                  </a:lnTo>
                  <a:cubicBezTo>
                    <a:pt x="3773" y="89"/>
                    <a:pt x="3749" y="85"/>
                    <a:pt x="3723" y="81"/>
                  </a:cubicBezTo>
                  <a:lnTo>
                    <a:pt x="3723" y="81"/>
                  </a:lnTo>
                  <a:cubicBezTo>
                    <a:pt x="3723" y="81"/>
                    <a:pt x="3721" y="81"/>
                    <a:pt x="3720" y="81"/>
                  </a:cubicBezTo>
                  <a:lnTo>
                    <a:pt x="3720" y="81"/>
                  </a:lnTo>
                  <a:cubicBezTo>
                    <a:pt x="3720" y="80"/>
                    <a:pt x="3720" y="80"/>
                    <a:pt x="3720" y="80"/>
                  </a:cubicBezTo>
                  <a:lnTo>
                    <a:pt x="3720" y="80"/>
                  </a:lnTo>
                  <a:cubicBezTo>
                    <a:pt x="3695" y="76"/>
                    <a:pt x="3670" y="72"/>
                    <a:pt x="3644" y="68"/>
                  </a:cubicBezTo>
                  <a:lnTo>
                    <a:pt x="3644" y="68"/>
                  </a:lnTo>
                  <a:cubicBezTo>
                    <a:pt x="3637" y="68"/>
                    <a:pt x="3630" y="67"/>
                    <a:pt x="3623" y="65"/>
                  </a:cubicBezTo>
                  <a:lnTo>
                    <a:pt x="3623" y="65"/>
                  </a:lnTo>
                  <a:cubicBezTo>
                    <a:pt x="3603" y="63"/>
                    <a:pt x="3582" y="60"/>
                    <a:pt x="3562" y="57"/>
                  </a:cubicBezTo>
                  <a:lnTo>
                    <a:pt x="3562" y="57"/>
                  </a:lnTo>
                  <a:cubicBezTo>
                    <a:pt x="3558" y="57"/>
                    <a:pt x="3554" y="56"/>
                    <a:pt x="3550" y="56"/>
                  </a:cubicBezTo>
                  <a:lnTo>
                    <a:pt x="3550" y="56"/>
                  </a:lnTo>
                  <a:cubicBezTo>
                    <a:pt x="3548" y="55"/>
                    <a:pt x="3547" y="55"/>
                    <a:pt x="3546" y="55"/>
                  </a:cubicBezTo>
                  <a:lnTo>
                    <a:pt x="3546" y="55"/>
                  </a:lnTo>
                  <a:cubicBezTo>
                    <a:pt x="3521" y="51"/>
                    <a:pt x="3495" y="48"/>
                    <a:pt x="3471" y="45"/>
                  </a:cubicBezTo>
                  <a:lnTo>
                    <a:pt x="3471" y="45"/>
                  </a:lnTo>
                  <a:cubicBezTo>
                    <a:pt x="3465" y="44"/>
                    <a:pt x="3460" y="44"/>
                    <a:pt x="3454" y="43"/>
                  </a:cubicBezTo>
                  <a:lnTo>
                    <a:pt x="3454" y="43"/>
                  </a:lnTo>
                  <a:cubicBezTo>
                    <a:pt x="3434" y="41"/>
                    <a:pt x="3413" y="39"/>
                    <a:pt x="3392" y="36"/>
                  </a:cubicBezTo>
                  <a:lnTo>
                    <a:pt x="3392" y="36"/>
                  </a:lnTo>
                  <a:cubicBezTo>
                    <a:pt x="3389" y="36"/>
                    <a:pt x="3385" y="36"/>
                    <a:pt x="3381" y="35"/>
                  </a:cubicBezTo>
                  <a:lnTo>
                    <a:pt x="3381" y="35"/>
                  </a:lnTo>
                  <a:cubicBezTo>
                    <a:pt x="3378" y="35"/>
                    <a:pt x="3374" y="35"/>
                    <a:pt x="3371" y="34"/>
                  </a:cubicBezTo>
                  <a:lnTo>
                    <a:pt x="3371" y="34"/>
                  </a:lnTo>
                  <a:cubicBezTo>
                    <a:pt x="3347" y="32"/>
                    <a:pt x="3325" y="29"/>
                    <a:pt x="3301" y="28"/>
                  </a:cubicBezTo>
                  <a:lnTo>
                    <a:pt x="3301" y="28"/>
                  </a:lnTo>
                  <a:cubicBezTo>
                    <a:pt x="3299" y="27"/>
                    <a:pt x="3297" y="27"/>
                    <a:pt x="3294" y="27"/>
                  </a:cubicBezTo>
                  <a:lnTo>
                    <a:pt x="3294" y="27"/>
                  </a:lnTo>
                  <a:cubicBezTo>
                    <a:pt x="3269" y="24"/>
                    <a:pt x="3244" y="22"/>
                    <a:pt x="3218" y="20"/>
                  </a:cubicBezTo>
                  <a:lnTo>
                    <a:pt x="3218" y="20"/>
                  </a:lnTo>
                  <a:cubicBezTo>
                    <a:pt x="3215" y="20"/>
                    <a:pt x="3212" y="20"/>
                    <a:pt x="3210" y="20"/>
                  </a:cubicBezTo>
                  <a:lnTo>
                    <a:pt x="3210" y="20"/>
                  </a:lnTo>
                  <a:cubicBezTo>
                    <a:pt x="3205" y="19"/>
                    <a:pt x="3201" y="19"/>
                    <a:pt x="3197" y="19"/>
                  </a:cubicBezTo>
                  <a:lnTo>
                    <a:pt x="3197" y="19"/>
                  </a:lnTo>
                  <a:cubicBezTo>
                    <a:pt x="3176" y="18"/>
                    <a:pt x="3156" y="15"/>
                    <a:pt x="3135" y="15"/>
                  </a:cubicBezTo>
                  <a:lnTo>
                    <a:pt x="3135" y="15"/>
                  </a:lnTo>
                  <a:cubicBezTo>
                    <a:pt x="3129" y="14"/>
                    <a:pt x="3122" y="14"/>
                    <a:pt x="3116" y="13"/>
                  </a:cubicBezTo>
                  <a:lnTo>
                    <a:pt x="3116" y="13"/>
                  </a:lnTo>
                  <a:cubicBezTo>
                    <a:pt x="3090" y="11"/>
                    <a:pt x="3064" y="9"/>
                    <a:pt x="3038" y="8"/>
                  </a:cubicBezTo>
                  <a:lnTo>
                    <a:pt x="3038" y="8"/>
                  </a:lnTo>
                  <a:cubicBezTo>
                    <a:pt x="3037" y="8"/>
                    <a:pt x="3036" y="8"/>
                    <a:pt x="3034" y="8"/>
                  </a:cubicBezTo>
                  <a:lnTo>
                    <a:pt x="3034" y="8"/>
                  </a:lnTo>
                  <a:cubicBezTo>
                    <a:pt x="3031" y="8"/>
                    <a:pt x="3027" y="8"/>
                    <a:pt x="3024" y="8"/>
                  </a:cubicBezTo>
                  <a:lnTo>
                    <a:pt x="3024" y="8"/>
                  </a:lnTo>
                  <a:cubicBezTo>
                    <a:pt x="3001" y="7"/>
                    <a:pt x="2978" y="6"/>
                    <a:pt x="2956" y="5"/>
                  </a:cubicBezTo>
                  <a:lnTo>
                    <a:pt x="2956" y="5"/>
                  </a:lnTo>
                  <a:cubicBezTo>
                    <a:pt x="2948" y="4"/>
                    <a:pt x="2941" y="4"/>
                    <a:pt x="2934" y="4"/>
                  </a:cubicBezTo>
                  <a:lnTo>
                    <a:pt x="2934" y="4"/>
                  </a:lnTo>
                  <a:cubicBezTo>
                    <a:pt x="2907" y="4"/>
                    <a:pt x="2880" y="3"/>
                    <a:pt x="2853" y="1"/>
                  </a:cubicBezTo>
                  <a:lnTo>
                    <a:pt x="2853" y="1"/>
                  </a:lnTo>
                  <a:lnTo>
                    <a:pt x="2853" y="1"/>
                  </a:lnTo>
                  <a:lnTo>
                    <a:pt x="2853" y="1"/>
                  </a:lnTo>
                  <a:cubicBezTo>
                    <a:pt x="2825" y="1"/>
                    <a:pt x="2797" y="1"/>
                    <a:pt x="2769" y="0"/>
                  </a:cubicBezTo>
                  <a:lnTo>
                    <a:pt x="2769" y="0"/>
                  </a:lnTo>
                  <a:cubicBezTo>
                    <a:pt x="2762" y="0"/>
                    <a:pt x="2755" y="0"/>
                    <a:pt x="2748" y="0"/>
                  </a:cubicBezTo>
                  <a:lnTo>
                    <a:pt x="2748" y="0"/>
                  </a:lnTo>
                  <a:cubicBezTo>
                    <a:pt x="2720" y="0"/>
                    <a:pt x="2693" y="0"/>
                    <a:pt x="2666" y="0"/>
                  </a:cubicBezTo>
                  <a:lnTo>
                    <a:pt x="2666" y="0"/>
                  </a:lnTo>
                  <a:cubicBezTo>
                    <a:pt x="2665" y="0"/>
                    <a:pt x="2664" y="0"/>
                    <a:pt x="2663" y="0"/>
                  </a:cubicBezTo>
                  <a:lnTo>
                    <a:pt x="2663" y="0"/>
                  </a:lnTo>
                  <a:lnTo>
                    <a:pt x="2663" y="0"/>
                  </a:lnTo>
                  <a:cubicBezTo>
                    <a:pt x="2633" y="0"/>
                    <a:pt x="2603" y="0"/>
                    <a:pt x="2574" y="1"/>
                  </a:cubicBezTo>
                  <a:lnTo>
                    <a:pt x="2574" y="1"/>
                  </a:lnTo>
                  <a:cubicBezTo>
                    <a:pt x="2567" y="1"/>
                    <a:pt x="2561" y="1"/>
                    <a:pt x="2554" y="1"/>
                  </a:cubicBezTo>
                  <a:lnTo>
                    <a:pt x="2554" y="1"/>
                  </a:lnTo>
                  <a:cubicBezTo>
                    <a:pt x="2524" y="1"/>
                    <a:pt x="2495" y="3"/>
                    <a:pt x="2466" y="4"/>
                  </a:cubicBezTo>
                  <a:lnTo>
                    <a:pt x="2466" y="4"/>
                  </a:lnTo>
                  <a:cubicBezTo>
                    <a:pt x="2464" y="4"/>
                    <a:pt x="2463" y="4"/>
                    <a:pt x="2462" y="4"/>
                  </a:cubicBezTo>
                  <a:lnTo>
                    <a:pt x="2462" y="4"/>
                  </a:lnTo>
                  <a:cubicBezTo>
                    <a:pt x="2460" y="4"/>
                    <a:pt x="2457" y="4"/>
                    <a:pt x="2455" y="4"/>
                  </a:cubicBezTo>
                  <a:lnTo>
                    <a:pt x="2455" y="4"/>
                  </a:lnTo>
                  <a:cubicBezTo>
                    <a:pt x="2421" y="4"/>
                    <a:pt x="2389" y="6"/>
                    <a:pt x="2356" y="8"/>
                  </a:cubicBezTo>
                  <a:lnTo>
                    <a:pt x="2356" y="8"/>
                  </a:lnTo>
                  <a:cubicBezTo>
                    <a:pt x="2353" y="8"/>
                    <a:pt x="2351" y="8"/>
                    <a:pt x="2349" y="8"/>
                  </a:cubicBezTo>
                  <a:lnTo>
                    <a:pt x="2349" y="8"/>
                  </a:lnTo>
                  <a:cubicBezTo>
                    <a:pt x="2316" y="9"/>
                    <a:pt x="2283" y="11"/>
                    <a:pt x="2250" y="13"/>
                  </a:cubicBezTo>
                  <a:lnTo>
                    <a:pt x="2250" y="13"/>
                  </a:lnTo>
                  <a:cubicBezTo>
                    <a:pt x="2247" y="14"/>
                    <a:pt x="2243" y="14"/>
                    <a:pt x="2240" y="14"/>
                  </a:cubicBezTo>
                  <a:lnTo>
                    <a:pt x="2240" y="14"/>
                  </a:lnTo>
                  <a:cubicBezTo>
                    <a:pt x="2238" y="14"/>
                    <a:pt x="2236" y="14"/>
                    <a:pt x="2234" y="14"/>
                  </a:cubicBezTo>
                  <a:lnTo>
                    <a:pt x="2234" y="14"/>
                  </a:lnTo>
                  <a:cubicBezTo>
                    <a:pt x="2194" y="18"/>
                    <a:pt x="2152" y="20"/>
                    <a:pt x="2112" y="23"/>
                  </a:cubicBezTo>
                  <a:lnTo>
                    <a:pt x="2112" y="23"/>
                  </a:lnTo>
                  <a:cubicBezTo>
                    <a:pt x="2108" y="23"/>
                    <a:pt x="2106" y="24"/>
                    <a:pt x="2102" y="24"/>
                  </a:cubicBezTo>
                  <a:lnTo>
                    <a:pt x="2102" y="24"/>
                  </a:lnTo>
                  <a:cubicBezTo>
                    <a:pt x="2059" y="28"/>
                    <a:pt x="2017" y="32"/>
                    <a:pt x="1974" y="36"/>
                  </a:cubicBezTo>
                  <a:lnTo>
                    <a:pt x="1974" y="36"/>
                  </a:lnTo>
                  <a:cubicBezTo>
                    <a:pt x="1973" y="36"/>
                    <a:pt x="1973" y="36"/>
                    <a:pt x="1972" y="36"/>
                  </a:cubicBezTo>
                  <a:lnTo>
                    <a:pt x="1972" y="36"/>
                  </a:lnTo>
                  <a:cubicBezTo>
                    <a:pt x="1971" y="36"/>
                    <a:pt x="1971" y="36"/>
                    <a:pt x="1971" y="36"/>
                  </a:cubicBezTo>
                  <a:lnTo>
                    <a:pt x="1971" y="36"/>
                  </a:lnTo>
                  <a:cubicBezTo>
                    <a:pt x="1928" y="41"/>
                    <a:pt x="1885" y="46"/>
                    <a:pt x="1844" y="51"/>
                  </a:cubicBezTo>
                  <a:lnTo>
                    <a:pt x="1844" y="51"/>
                  </a:lnTo>
                  <a:cubicBezTo>
                    <a:pt x="1842" y="52"/>
                    <a:pt x="1840" y="52"/>
                    <a:pt x="1838" y="52"/>
                  </a:cubicBezTo>
                  <a:lnTo>
                    <a:pt x="1838" y="52"/>
                  </a:lnTo>
                  <a:cubicBezTo>
                    <a:pt x="1798" y="57"/>
                    <a:pt x="1756" y="64"/>
                    <a:pt x="1717" y="68"/>
                  </a:cubicBezTo>
                  <a:lnTo>
                    <a:pt x="1717" y="68"/>
                  </a:lnTo>
                  <a:cubicBezTo>
                    <a:pt x="1713" y="70"/>
                    <a:pt x="1710" y="71"/>
                    <a:pt x="1707" y="71"/>
                  </a:cubicBezTo>
                  <a:lnTo>
                    <a:pt x="1707" y="71"/>
                  </a:lnTo>
                  <a:cubicBezTo>
                    <a:pt x="1668" y="76"/>
                    <a:pt x="1629" y="82"/>
                    <a:pt x="1591" y="89"/>
                  </a:cubicBezTo>
                  <a:lnTo>
                    <a:pt x="1591" y="89"/>
                  </a:lnTo>
                  <a:cubicBezTo>
                    <a:pt x="1587" y="89"/>
                    <a:pt x="1583" y="90"/>
                    <a:pt x="1579" y="91"/>
                  </a:cubicBezTo>
                  <a:lnTo>
                    <a:pt x="1579" y="91"/>
                  </a:lnTo>
                  <a:cubicBezTo>
                    <a:pt x="1541" y="97"/>
                    <a:pt x="1505" y="104"/>
                    <a:pt x="1469" y="111"/>
                  </a:cubicBezTo>
                  <a:lnTo>
                    <a:pt x="1469" y="111"/>
                  </a:lnTo>
                  <a:cubicBezTo>
                    <a:pt x="1466" y="112"/>
                    <a:pt x="1464" y="112"/>
                    <a:pt x="1462" y="113"/>
                  </a:cubicBezTo>
                  <a:lnTo>
                    <a:pt x="1462" y="113"/>
                  </a:lnTo>
                  <a:cubicBezTo>
                    <a:pt x="1457" y="114"/>
                    <a:pt x="1453" y="115"/>
                    <a:pt x="1448" y="116"/>
                  </a:cubicBezTo>
                  <a:lnTo>
                    <a:pt x="1448" y="116"/>
                  </a:lnTo>
                  <a:cubicBezTo>
                    <a:pt x="1435" y="118"/>
                    <a:pt x="1424" y="121"/>
                    <a:pt x="1412" y="123"/>
                  </a:cubicBezTo>
                  <a:lnTo>
                    <a:pt x="1412" y="123"/>
                  </a:lnTo>
                  <a:cubicBezTo>
                    <a:pt x="1403" y="124"/>
                    <a:pt x="1395" y="126"/>
                    <a:pt x="1387" y="128"/>
                  </a:cubicBezTo>
                  <a:lnTo>
                    <a:pt x="1387" y="128"/>
                  </a:lnTo>
                  <a:cubicBezTo>
                    <a:pt x="1374" y="131"/>
                    <a:pt x="1362" y="133"/>
                    <a:pt x="1350" y="137"/>
                  </a:cubicBezTo>
                  <a:lnTo>
                    <a:pt x="1350" y="137"/>
                  </a:lnTo>
                  <a:cubicBezTo>
                    <a:pt x="1342" y="138"/>
                    <a:pt x="1334" y="140"/>
                    <a:pt x="1326" y="142"/>
                  </a:cubicBezTo>
                  <a:lnTo>
                    <a:pt x="1326" y="142"/>
                  </a:lnTo>
                  <a:cubicBezTo>
                    <a:pt x="1313" y="145"/>
                    <a:pt x="1300" y="147"/>
                    <a:pt x="1288" y="150"/>
                  </a:cubicBezTo>
                  <a:lnTo>
                    <a:pt x="1288" y="150"/>
                  </a:lnTo>
                  <a:cubicBezTo>
                    <a:pt x="1280" y="152"/>
                    <a:pt x="1273" y="154"/>
                    <a:pt x="1266" y="156"/>
                  </a:cubicBezTo>
                  <a:lnTo>
                    <a:pt x="1266" y="156"/>
                  </a:lnTo>
                  <a:cubicBezTo>
                    <a:pt x="1252" y="159"/>
                    <a:pt x="1237" y="163"/>
                    <a:pt x="1223" y="166"/>
                  </a:cubicBezTo>
                  <a:lnTo>
                    <a:pt x="1223" y="166"/>
                  </a:lnTo>
                  <a:cubicBezTo>
                    <a:pt x="1219" y="167"/>
                    <a:pt x="1213" y="168"/>
                    <a:pt x="1209" y="170"/>
                  </a:cubicBezTo>
                  <a:lnTo>
                    <a:pt x="1209" y="170"/>
                  </a:lnTo>
                  <a:cubicBezTo>
                    <a:pt x="1208" y="170"/>
                    <a:pt x="1208" y="170"/>
                    <a:pt x="1206" y="170"/>
                  </a:cubicBezTo>
                  <a:lnTo>
                    <a:pt x="1206" y="170"/>
                  </a:lnTo>
                  <a:cubicBezTo>
                    <a:pt x="1187" y="175"/>
                    <a:pt x="1168" y="180"/>
                    <a:pt x="1149" y="185"/>
                  </a:cubicBezTo>
                  <a:lnTo>
                    <a:pt x="1149" y="185"/>
                  </a:lnTo>
                  <a:cubicBezTo>
                    <a:pt x="1146" y="185"/>
                    <a:pt x="1144" y="186"/>
                    <a:pt x="1141" y="187"/>
                  </a:cubicBezTo>
                  <a:lnTo>
                    <a:pt x="1141" y="187"/>
                  </a:lnTo>
                  <a:cubicBezTo>
                    <a:pt x="1126" y="191"/>
                    <a:pt x="1109" y="196"/>
                    <a:pt x="1092" y="201"/>
                  </a:cubicBezTo>
                  <a:lnTo>
                    <a:pt x="1092" y="201"/>
                  </a:lnTo>
                  <a:cubicBezTo>
                    <a:pt x="1086" y="203"/>
                    <a:pt x="1080" y="205"/>
                    <a:pt x="1074" y="206"/>
                  </a:cubicBezTo>
                  <a:lnTo>
                    <a:pt x="1074" y="206"/>
                  </a:lnTo>
                  <a:cubicBezTo>
                    <a:pt x="1061" y="210"/>
                    <a:pt x="1049" y="213"/>
                    <a:pt x="1037" y="217"/>
                  </a:cubicBezTo>
                  <a:lnTo>
                    <a:pt x="1037" y="217"/>
                  </a:lnTo>
                  <a:cubicBezTo>
                    <a:pt x="1030" y="219"/>
                    <a:pt x="1023" y="221"/>
                    <a:pt x="1015" y="223"/>
                  </a:cubicBezTo>
                  <a:lnTo>
                    <a:pt x="1015" y="223"/>
                  </a:lnTo>
                  <a:cubicBezTo>
                    <a:pt x="1004" y="227"/>
                    <a:pt x="993" y="230"/>
                    <a:pt x="982" y="234"/>
                  </a:cubicBezTo>
                  <a:lnTo>
                    <a:pt x="982" y="234"/>
                  </a:lnTo>
                  <a:cubicBezTo>
                    <a:pt x="974" y="236"/>
                    <a:pt x="967" y="238"/>
                    <a:pt x="959" y="241"/>
                  </a:cubicBezTo>
                  <a:lnTo>
                    <a:pt x="959" y="241"/>
                  </a:lnTo>
                  <a:cubicBezTo>
                    <a:pt x="949" y="244"/>
                    <a:pt x="939" y="248"/>
                    <a:pt x="928" y="251"/>
                  </a:cubicBezTo>
                  <a:lnTo>
                    <a:pt x="928" y="251"/>
                  </a:lnTo>
                  <a:cubicBezTo>
                    <a:pt x="920" y="254"/>
                    <a:pt x="912" y="257"/>
                    <a:pt x="905" y="259"/>
                  </a:cubicBezTo>
                  <a:lnTo>
                    <a:pt x="905" y="259"/>
                  </a:lnTo>
                  <a:cubicBezTo>
                    <a:pt x="895" y="263"/>
                    <a:pt x="885" y="266"/>
                    <a:pt x="875" y="270"/>
                  </a:cubicBezTo>
                  <a:lnTo>
                    <a:pt x="875" y="270"/>
                  </a:lnTo>
                  <a:cubicBezTo>
                    <a:pt x="867" y="272"/>
                    <a:pt x="860" y="275"/>
                    <a:pt x="852" y="277"/>
                  </a:cubicBezTo>
                  <a:lnTo>
                    <a:pt x="852" y="277"/>
                  </a:lnTo>
                  <a:cubicBezTo>
                    <a:pt x="842" y="281"/>
                    <a:pt x="832" y="284"/>
                    <a:pt x="823" y="288"/>
                  </a:cubicBezTo>
                  <a:lnTo>
                    <a:pt x="823" y="288"/>
                  </a:lnTo>
                  <a:cubicBezTo>
                    <a:pt x="815" y="291"/>
                    <a:pt x="808" y="294"/>
                    <a:pt x="800" y="297"/>
                  </a:cubicBezTo>
                  <a:lnTo>
                    <a:pt x="800" y="297"/>
                  </a:lnTo>
                  <a:cubicBezTo>
                    <a:pt x="791" y="300"/>
                    <a:pt x="781" y="304"/>
                    <a:pt x="771" y="308"/>
                  </a:cubicBezTo>
                  <a:lnTo>
                    <a:pt x="771" y="308"/>
                  </a:lnTo>
                  <a:cubicBezTo>
                    <a:pt x="766" y="310"/>
                    <a:pt x="762" y="311"/>
                    <a:pt x="757" y="313"/>
                  </a:cubicBezTo>
                  <a:lnTo>
                    <a:pt x="757" y="313"/>
                  </a:lnTo>
                  <a:cubicBezTo>
                    <a:pt x="752" y="316"/>
                    <a:pt x="746" y="318"/>
                    <a:pt x="741" y="319"/>
                  </a:cubicBezTo>
                  <a:lnTo>
                    <a:pt x="741" y="319"/>
                  </a:lnTo>
                  <a:cubicBezTo>
                    <a:pt x="725" y="326"/>
                    <a:pt x="710" y="332"/>
                    <a:pt x="694" y="339"/>
                  </a:cubicBezTo>
                  <a:lnTo>
                    <a:pt x="694" y="339"/>
                  </a:lnTo>
                  <a:cubicBezTo>
                    <a:pt x="689" y="341"/>
                    <a:pt x="685" y="344"/>
                    <a:pt x="679" y="346"/>
                  </a:cubicBezTo>
                  <a:lnTo>
                    <a:pt x="679" y="346"/>
                  </a:lnTo>
                  <a:cubicBezTo>
                    <a:pt x="669" y="350"/>
                    <a:pt x="658" y="354"/>
                    <a:pt x="649" y="358"/>
                  </a:cubicBezTo>
                  <a:lnTo>
                    <a:pt x="649" y="358"/>
                  </a:lnTo>
                  <a:cubicBezTo>
                    <a:pt x="643" y="361"/>
                    <a:pt x="637" y="364"/>
                    <a:pt x="631" y="366"/>
                  </a:cubicBezTo>
                  <a:lnTo>
                    <a:pt x="631" y="366"/>
                  </a:lnTo>
                  <a:cubicBezTo>
                    <a:pt x="622" y="371"/>
                    <a:pt x="613" y="375"/>
                    <a:pt x="604" y="379"/>
                  </a:cubicBezTo>
                  <a:lnTo>
                    <a:pt x="604" y="379"/>
                  </a:lnTo>
                  <a:cubicBezTo>
                    <a:pt x="598" y="382"/>
                    <a:pt x="593" y="385"/>
                    <a:pt x="587" y="387"/>
                  </a:cubicBezTo>
                  <a:lnTo>
                    <a:pt x="587" y="387"/>
                  </a:lnTo>
                  <a:cubicBezTo>
                    <a:pt x="578" y="392"/>
                    <a:pt x="570" y="395"/>
                    <a:pt x="562" y="399"/>
                  </a:cubicBezTo>
                  <a:lnTo>
                    <a:pt x="562" y="399"/>
                  </a:lnTo>
                  <a:cubicBezTo>
                    <a:pt x="561" y="400"/>
                    <a:pt x="559" y="401"/>
                    <a:pt x="558" y="401"/>
                  </a:cubicBezTo>
                  <a:lnTo>
                    <a:pt x="558" y="401"/>
                  </a:lnTo>
                  <a:cubicBezTo>
                    <a:pt x="551" y="404"/>
                    <a:pt x="545" y="408"/>
                    <a:pt x="539" y="411"/>
                  </a:cubicBezTo>
                  <a:lnTo>
                    <a:pt x="539" y="411"/>
                  </a:lnTo>
                  <a:cubicBezTo>
                    <a:pt x="534" y="413"/>
                    <a:pt x="530" y="416"/>
                    <a:pt x="524" y="418"/>
                  </a:cubicBezTo>
                  <a:lnTo>
                    <a:pt x="524" y="418"/>
                  </a:lnTo>
                  <a:cubicBezTo>
                    <a:pt x="516" y="423"/>
                    <a:pt x="507" y="427"/>
                    <a:pt x="499" y="432"/>
                  </a:cubicBezTo>
                  <a:lnTo>
                    <a:pt x="499" y="432"/>
                  </a:lnTo>
                  <a:cubicBezTo>
                    <a:pt x="495" y="434"/>
                    <a:pt x="491" y="436"/>
                    <a:pt x="488" y="439"/>
                  </a:cubicBezTo>
                  <a:lnTo>
                    <a:pt x="488" y="439"/>
                  </a:lnTo>
                  <a:cubicBezTo>
                    <a:pt x="476" y="445"/>
                    <a:pt x="463" y="452"/>
                    <a:pt x="452" y="458"/>
                  </a:cubicBezTo>
                  <a:lnTo>
                    <a:pt x="452" y="458"/>
                  </a:lnTo>
                  <a:cubicBezTo>
                    <a:pt x="449" y="459"/>
                    <a:pt x="448" y="460"/>
                    <a:pt x="446" y="462"/>
                  </a:cubicBezTo>
                  <a:lnTo>
                    <a:pt x="446" y="462"/>
                  </a:lnTo>
                  <a:cubicBezTo>
                    <a:pt x="437" y="466"/>
                    <a:pt x="428" y="471"/>
                    <a:pt x="420" y="477"/>
                  </a:cubicBezTo>
                  <a:lnTo>
                    <a:pt x="420" y="477"/>
                  </a:lnTo>
                  <a:cubicBezTo>
                    <a:pt x="419" y="478"/>
                    <a:pt x="418" y="478"/>
                    <a:pt x="417" y="478"/>
                  </a:cubicBezTo>
                  <a:lnTo>
                    <a:pt x="417" y="478"/>
                  </a:lnTo>
                  <a:cubicBezTo>
                    <a:pt x="414" y="479"/>
                    <a:pt x="412" y="481"/>
                    <a:pt x="409" y="483"/>
                  </a:cubicBezTo>
                  <a:lnTo>
                    <a:pt x="409" y="483"/>
                  </a:lnTo>
                  <a:cubicBezTo>
                    <a:pt x="402" y="488"/>
                    <a:pt x="394" y="492"/>
                    <a:pt x="386" y="498"/>
                  </a:cubicBezTo>
                  <a:lnTo>
                    <a:pt x="386" y="498"/>
                  </a:lnTo>
                  <a:cubicBezTo>
                    <a:pt x="382" y="500"/>
                    <a:pt x="379" y="502"/>
                    <a:pt x="375" y="505"/>
                  </a:cubicBezTo>
                  <a:lnTo>
                    <a:pt x="375" y="505"/>
                  </a:lnTo>
                  <a:cubicBezTo>
                    <a:pt x="368" y="509"/>
                    <a:pt x="361" y="513"/>
                    <a:pt x="355" y="518"/>
                  </a:cubicBezTo>
                  <a:lnTo>
                    <a:pt x="355" y="518"/>
                  </a:lnTo>
                  <a:cubicBezTo>
                    <a:pt x="352" y="520"/>
                    <a:pt x="349" y="522"/>
                    <a:pt x="345" y="525"/>
                  </a:cubicBezTo>
                  <a:lnTo>
                    <a:pt x="345" y="525"/>
                  </a:lnTo>
                  <a:cubicBezTo>
                    <a:pt x="338" y="529"/>
                    <a:pt x="331" y="534"/>
                    <a:pt x="324" y="538"/>
                  </a:cubicBezTo>
                  <a:lnTo>
                    <a:pt x="324" y="538"/>
                  </a:lnTo>
                  <a:cubicBezTo>
                    <a:pt x="321" y="540"/>
                    <a:pt x="319" y="543"/>
                    <a:pt x="316" y="545"/>
                  </a:cubicBezTo>
                  <a:lnTo>
                    <a:pt x="316" y="545"/>
                  </a:lnTo>
                  <a:cubicBezTo>
                    <a:pt x="315" y="545"/>
                    <a:pt x="314" y="545"/>
                    <a:pt x="314" y="546"/>
                  </a:cubicBezTo>
                  <a:lnTo>
                    <a:pt x="314" y="546"/>
                  </a:lnTo>
                  <a:cubicBezTo>
                    <a:pt x="306" y="552"/>
                    <a:pt x="297" y="559"/>
                    <a:pt x="289" y="564"/>
                  </a:cubicBezTo>
                  <a:lnTo>
                    <a:pt x="289" y="564"/>
                  </a:lnTo>
                  <a:cubicBezTo>
                    <a:pt x="287" y="566"/>
                    <a:pt x="286" y="566"/>
                    <a:pt x="284" y="568"/>
                  </a:cubicBezTo>
                  <a:lnTo>
                    <a:pt x="284" y="568"/>
                  </a:lnTo>
                  <a:cubicBezTo>
                    <a:pt x="277" y="573"/>
                    <a:pt x="271" y="579"/>
                    <a:pt x="264" y="584"/>
                  </a:cubicBezTo>
                  <a:lnTo>
                    <a:pt x="264" y="584"/>
                  </a:lnTo>
                  <a:cubicBezTo>
                    <a:pt x="261" y="587"/>
                    <a:pt x="259" y="588"/>
                    <a:pt x="256" y="591"/>
                  </a:cubicBezTo>
                  <a:lnTo>
                    <a:pt x="256" y="591"/>
                  </a:lnTo>
                  <a:cubicBezTo>
                    <a:pt x="250" y="595"/>
                    <a:pt x="244" y="601"/>
                    <a:pt x="238" y="605"/>
                  </a:cubicBezTo>
                  <a:lnTo>
                    <a:pt x="238" y="605"/>
                  </a:lnTo>
                  <a:cubicBezTo>
                    <a:pt x="236" y="608"/>
                    <a:pt x="233" y="609"/>
                    <a:pt x="232" y="611"/>
                  </a:cubicBezTo>
                  <a:lnTo>
                    <a:pt x="232" y="611"/>
                  </a:lnTo>
                  <a:cubicBezTo>
                    <a:pt x="231" y="612"/>
                    <a:pt x="230" y="612"/>
                    <a:pt x="229" y="613"/>
                  </a:cubicBezTo>
                  <a:lnTo>
                    <a:pt x="229" y="613"/>
                  </a:lnTo>
                  <a:cubicBezTo>
                    <a:pt x="227" y="615"/>
                    <a:pt x="226" y="616"/>
                    <a:pt x="224" y="617"/>
                  </a:cubicBezTo>
                  <a:lnTo>
                    <a:pt x="224" y="617"/>
                  </a:lnTo>
                  <a:cubicBezTo>
                    <a:pt x="215" y="626"/>
                    <a:pt x="207" y="633"/>
                    <a:pt x="198" y="641"/>
                  </a:cubicBezTo>
                  <a:lnTo>
                    <a:pt x="198" y="641"/>
                  </a:lnTo>
                  <a:cubicBezTo>
                    <a:pt x="195" y="644"/>
                    <a:pt x="193" y="647"/>
                    <a:pt x="190" y="649"/>
                  </a:cubicBezTo>
                  <a:lnTo>
                    <a:pt x="190" y="649"/>
                  </a:lnTo>
                  <a:cubicBezTo>
                    <a:pt x="180" y="659"/>
                    <a:pt x="170" y="668"/>
                    <a:pt x="161" y="678"/>
                  </a:cubicBezTo>
                  <a:lnTo>
                    <a:pt x="161" y="678"/>
                  </a:lnTo>
                  <a:cubicBezTo>
                    <a:pt x="160" y="678"/>
                    <a:pt x="160" y="679"/>
                    <a:pt x="160" y="679"/>
                  </a:cubicBezTo>
                  <a:lnTo>
                    <a:pt x="160" y="679"/>
                  </a:lnTo>
                  <a:cubicBezTo>
                    <a:pt x="159" y="679"/>
                    <a:pt x="159" y="680"/>
                    <a:pt x="158" y="682"/>
                  </a:cubicBezTo>
                  <a:lnTo>
                    <a:pt x="158" y="682"/>
                  </a:lnTo>
                  <a:cubicBezTo>
                    <a:pt x="150" y="690"/>
                    <a:pt x="142" y="699"/>
                    <a:pt x="134" y="707"/>
                  </a:cubicBezTo>
                  <a:lnTo>
                    <a:pt x="134" y="707"/>
                  </a:lnTo>
                  <a:cubicBezTo>
                    <a:pt x="133" y="710"/>
                    <a:pt x="130" y="713"/>
                    <a:pt x="128" y="715"/>
                  </a:cubicBezTo>
                  <a:lnTo>
                    <a:pt x="128" y="715"/>
                  </a:lnTo>
                  <a:cubicBezTo>
                    <a:pt x="120" y="724"/>
                    <a:pt x="114" y="733"/>
                    <a:pt x="107" y="741"/>
                  </a:cubicBezTo>
                  <a:lnTo>
                    <a:pt x="107" y="741"/>
                  </a:lnTo>
                  <a:cubicBezTo>
                    <a:pt x="106" y="742"/>
                    <a:pt x="106" y="743"/>
                    <a:pt x="105" y="744"/>
                  </a:cubicBezTo>
                  <a:lnTo>
                    <a:pt x="105" y="744"/>
                  </a:lnTo>
                  <a:lnTo>
                    <a:pt x="105" y="745"/>
                  </a:lnTo>
                  <a:lnTo>
                    <a:pt x="105" y="745"/>
                  </a:lnTo>
                  <a:cubicBezTo>
                    <a:pt x="97" y="754"/>
                    <a:pt x="90" y="764"/>
                    <a:pt x="84" y="774"/>
                  </a:cubicBezTo>
                  <a:lnTo>
                    <a:pt x="84" y="774"/>
                  </a:lnTo>
                  <a:cubicBezTo>
                    <a:pt x="82" y="776"/>
                    <a:pt x="81" y="779"/>
                    <a:pt x="78" y="781"/>
                  </a:cubicBezTo>
                  <a:lnTo>
                    <a:pt x="78" y="781"/>
                  </a:lnTo>
                  <a:cubicBezTo>
                    <a:pt x="74" y="789"/>
                    <a:pt x="69" y="797"/>
                    <a:pt x="65" y="805"/>
                  </a:cubicBezTo>
                  <a:lnTo>
                    <a:pt x="65" y="805"/>
                  </a:lnTo>
                  <a:cubicBezTo>
                    <a:pt x="64" y="807"/>
                    <a:pt x="62" y="809"/>
                    <a:pt x="61" y="810"/>
                  </a:cubicBezTo>
                  <a:lnTo>
                    <a:pt x="61" y="810"/>
                  </a:lnTo>
                  <a:cubicBezTo>
                    <a:pt x="61" y="811"/>
                    <a:pt x="61" y="812"/>
                    <a:pt x="60" y="812"/>
                  </a:cubicBezTo>
                  <a:lnTo>
                    <a:pt x="60" y="812"/>
                  </a:lnTo>
                  <a:cubicBezTo>
                    <a:pt x="55" y="822"/>
                    <a:pt x="50" y="832"/>
                    <a:pt x="45" y="842"/>
                  </a:cubicBezTo>
                  <a:lnTo>
                    <a:pt x="45" y="842"/>
                  </a:lnTo>
                  <a:cubicBezTo>
                    <a:pt x="44" y="844"/>
                    <a:pt x="43" y="846"/>
                    <a:pt x="42" y="848"/>
                  </a:cubicBezTo>
                  <a:lnTo>
                    <a:pt x="42" y="848"/>
                  </a:lnTo>
                  <a:cubicBezTo>
                    <a:pt x="39" y="856"/>
                    <a:pt x="34" y="865"/>
                    <a:pt x="32" y="873"/>
                  </a:cubicBezTo>
                  <a:lnTo>
                    <a:pt x="32" y="873"/>
                  </a:lnTo>
                  <a:cubicBezTo>
                    <a:pt x="31" y="874"/>
                    <a:pt x="30" y="876"/>
                    <a:pt x="29" y="878"/>
                  </a:cubicBezTo>
                  <a:lnTo>
                    <a:pt x="29" y="878"/>
                  </a:lnTo>
                  <a:cubicBezTo>
                    <a:pt x="29" y="879"/>
                    <a:pt x="29" y="880"/>
                    <a:pt x="28" y="881"/>
                  </a:cubicBezTo>
                  <a:lnTo>
                    <a:pt x="28" y="881"/>
                  </a:lnTo>
                  <a:cubicBezTo>
                    <a:pt x="25" y="891"/>
                    <a:pt x="21" y="901"/>
                    <a:pt x="18" y="912"/>
                  </a:cubicBezTo>
                  <a:lnTo>
                    <a:pt x="18" y="912"/>
                  </a:lnTo>
                  <a:cubicBezTo>
                    <a:pt x="18" y="914"/>
                    <a:pt x="17" y="915"/>
                    <a:pt x="17" y="916"/>
                  </a:cubicBezTo>
                  <a:lnTo>
                    <a:pt x="17" y="916"/>
                  </a:lnTo>
                  <a:cubicBezTo>
                    <a:pt x="14" y="926"/>
                    <a:pt x="11" y="935"/>
                    <a:pt x="10" y="944"/>
                  </a:cubicBezTo>
                  <a:lnTo>
                    <a:pt x="10" y="944"/>
                  </a:lnTo>
                  <a:cubicBezTo>
                    <a:pt x="9" y="946"/>
                    <a:pt x="9" y="947"/>
                    <a:pt x="9" y="948"/>
                  </a:cubicBezTo>
                  <a:lnTo>
                    <a:pt x="9" y="948"/>
                  </a:lnTo>
                  <a:cubicBezTo>
                    <a:pt x="8" y="950"/>
                    <a:pt x="8" y="953"/>
                    <a:pt x="7" y="955"/>
                  </a:cubicBezTo>
                  <a:lnTo>
                    <a:pt x="7" y="955"/>
                  </a:lnTo>
                  <a:cubicBezTo>
                    <a:pt x="7" y="957"/>
                    <a:pt x="7" y="959"/>
                    <a:pt x="7" y="962"/>
                  </a:cubicBezTo>
                  <a:lnTo>
                    <a:pt x="7" y="962"/>
                  </a:lnTo>
                  <a:cubicBezTo>
                    <a:pt x="6" y="967"/>
                    <a:pt x="4" y="972"/>
                    <a:pt x="4" y="977"/>
                  </a:cubicBezTo>
                  <a:lnTo>
                    <a:pt x="4" y="977"/>
                  </a:lnTo>
                  <a:cubicBezTo>
                    <a:pt x="4" y="980"/>
                    <a:pt x="4" y="982"/>
                    <a:pt x="3" y="983"/>
                  </a:cubicBezTo>
                  <a:lnTo>
                    <a:pt x="3" y="983"/>
                  </a:lnTo>
                  <a:cubicBezTo>
                    <a:pt x="2" y="991"/>
                    <a:pt x="2" y="998"/>
                    <a:pt x="1" y="1005"/>
                  </a:cubicBezTo>
                  <a:lnTo>
                    <a:pt x="1" y="1005"/>
                  </a:lnTo>
                  <a:cubicBezTo>
                    <a:pt x="1" y="1007"/>
                    <a:pt x="1" y="1008"/>
                    <a:pt x="1" y="1008"/>
                  </a:cubicBezTo>
                  <a:lnTo>
                    <a:pt x="1" y="1008"/>
                  </a:lnTo>
                  <a:cubicBezTo>
                    <a:pt x="1" y="1014"/>
                    <a:pt x="1" y="1018"/>
                    <a:pt x="1" y="1023"/>
                  </a:cubicBezTo>
                  <a:lnTo>
                    <a:pt x="1" y="1023"/>
                  </a:lnTo>
                  <a:cubicBezTo>
                    <a:pt x="0" y="1025"/>
                    <a:pt x="0" y="1028"/>
                    <a:pt x="0" y="1029"/>
                  </a:cubicBezTo>
                  <a:lnTo>
                    <a:pt x="9" y="2370"/>
                  </a:lnTo>
                  <a:lnTo>
                    <a:pt x="9" y="2370"/>
                  </a:lnTo>
                  <a:cubicBezTo>
                    <a:pt x="9" y="2363"/>
                    <a:pt x="9" y="2356"/>
                    <a:pt x="10" y="2349"/>
                  </a:cubicBezTo>
                  <a:lnTo>
                    <a:pt x="10" y="2349"/>
                  </a:lnTo>
                  <a:cubicBezTo>
                    <a:pt x="10" y="2348"/>
                    <a:pt x="10" y="2346"/>
                    <a:pt x="10" y="2345"/>
                  </a:cubicBezTo>
                  <a:lnTo>
                    <a:pt x="10" y="2345"/>
                  </a:lnTo>
                  <a:cubicBezTo>
                    <a:pt x="10" y="2338"/>
                    <a:pt x="11" y="2331"/>
                    <a:pt x="11" y="2324"/>
                  </a:cubicBezTo>
                  <a:lnTo>
                    <a:pt x="11" y="2324"/>
                  </a:lnTo>
                  <a:cubicBezTo>
                    <a:pt x="11" y="2322"/>
                    <a:pt x="13" y="2319"/>
                    <a:pt x="13" y="2318"/>
                  </a:cubicBezTo>
                  <a:lnTo>
                    <a:pt x="13" y="2318"/>
                  </a:lnTo>
                  <a:cubicBezTo>
                    <a:pt x="14" y="2312"/>
                    <a:pt x="14" y="2307"/>
                    <a:pt x="15" y="2302"/>
                  </a:cubicBezTo>
                  <a:lnTo>
                    <a:pt x="15" y="2302"/>
                  </a:lnTo>
                  <a:cubicBezTo>
                    <a:pt x="15" y="2299"/>
                    <a:pt x="16" y="2297"/>
                    <a:pt x="16" y="2294"/>
                  </a:cubicBezTo>
                  <a:lnTo>
                    <a:pt x="16" y="2294"/>
                  </a:lnTo>
                  <a:cubicBezTo>
                    <a:pt x="17" y="2290"/>
                    <a:pt x="18" y="2287"/>
                    <a:pt x="18" y="2283"/>
                  </a:cubicBezTo>
                  <a:lnTo>
                    <a:pt x="18" y="2283"/>
                  </a:lnTo>
                  <a:cubicBezTo>
                    <a:pt x="21" y="2275"/>
                    <a:pt x="22" y="2265"/>
                    <a:pt x="25" y="2256"/>
                  </a:cubicBezTo>
                  <a:lnTo>
                    <a:pt x="25" y="2256"/>
                  </a:lnTo>
                  <a:cubicBezTo>
                    <a:pt x="25" y="2255"/>
                    <a:pt x="25" y="2253"/>
                    <a:pt x="26" y="2252"/>
                  </a:cubicBezTo>
                  <a:lnTo>
                    <a:pt x="26" y="2252"/>
                  </a:lnTo>
                  <a:cubicBezTo>
                    <a:pt x="29" y="2242"/>
                    <a:pt x="32" y="2231"/>
                    <a:pt x="37" y="2221"/>
                  </a:cubicBezTo>
                  <a:lnTo>
                    <a:pt x="37" y="2221"/>
                  </a:lnTo>
                  <a:cubicBezTo>
                    <a:pt x="38" y="2218"/>
                    <a:pt x="39" y="2216"/>
                    <a:pt x="39" y="2213"/>
                  </a:cubicBezTo>
                  <a:lnTo>
                    <a:pt x="39" y="2213"/>
                  </a:lnTo>
                  <a:cubicBezTo>
                    <a:pt x="43" y="2204"/>
                    <a:pt x="46" y="2197"/>
                    <a:pt x="51" y="2188"/>
                  </a:cubicBezTo>
                  <a:lnTo>
                    <a:pt x="51" y="2188"/>
                  </a:lnTo>
                  <a:cubicBezTo>
                    <a:pt x="52" y="2186"/>
                    <a:pt x="53" y="2184"/>
                    <a:pt x="53" y="2182"/>
                  </a:cubicBezTo>
                  <a:lnTo>
                    <a:pt x="53" y="2182"/>
                  </a:lnTo>
                  <a:cubicBezTo>
                    <a:pt x="58" y="2172"/>
                    <a:pt x="63" y="2162"/>
                    <a:pt x="69" y="2152"/>
                  </a:cubicBezTo>
                  <a:lnTo>
                    <a:pt x="69" y="2152"/>
                  </a:lnTo>
                  <a:cubicBezTo>
                    <a:pt x="70" y="2149"/>
                    <a:pt x="72" y="2148"/>
                    <a:pt x="74" y="2145"/>
                  </a:cubicBezTo>
                  <a:lnTo>
                    <a:pt x="74" y="2145"/>
                  </a:lnTo>
                  <a:cubicBezTo>
                    <a:pt x="78" y="2137"/>
                    <a:pt x="82" y="2130"/>
                    <a:pt x="88" y="2122"/>
                  </a:cubicBezTo>
                  <a:lnTo>
                    <a:pt x="88" y="2122"/>
                  </a:lnTo>
                  <a:cubicBezTo>
                    <a:pt x="89" y="2119"/>
                    <a:pt x="91" y="2116"/>
                    <a:pt x="92" y="2114"/>
                  </a:cubicBezTo>
                  <a:lnTo>
                    <a:pt x="92" y="2114"/>
                  </a:lnTo>
                  <a:cubicBezTo>
                    <a:pt x="99" y="2104"/>
                    <a:pt x="106" y="2095"/>
                    <a:pt x="113" y="2084"/>
                  </a:cubicBezTo>
                  <a:lnTo>
                    <a:pt x="113" y="2084"/>
                  </a:lnTo>
                  <a:cubicBezTo>
                    <a:pt x="113" y="2084"/>
                    <a:pt x="115" y="2082"/>
                    <a:pt x="116" y="2081"/>
                  </a:cubicBezTo>
                  <a:lnTo>
                    <a:pt x="116" y="2081"/>
                  </a:lnTo>
                  <a:cubicBezTo>
                    <a:pt x="122" y="2072"/>
                    <a:pt x="129" y="2063"/>
                    <a:pt x="136" y="2056"/>
                  </a:cubicBezTo>
                  <a:lnTo>
                    <a:pt x="136" y="2056"/>
                  </a:lnTo>
                  <a:cubicBezTo>
                    <a:pt x="139" y="2052"/>
                    <a:pt x="141" y="2049"/>
                    <a:pt x="143" y="2047"/>
                  </a:cubicBezTo>
                  <a:lnTo>
                    <a:pt x="143" y="2047"/>
                  </a:lnTo>
                  <a:cubicBezTo>
                    <a:pt x="151" y="2038"/>
                    <a:pt x="158" y="2030"/>
                    <a:pt x="166" y="2021"/>
                  </a:cubicBezTo>
                  <a:lnTo>
                    <a:pt x="166" y="2021"/>
                  </a:lnTo>
                  <a:cubicBezTo>
                    <a:pt x="167" y="2020"/>
                    <a:pt x="168" y="2019"/>
                    <a:pt x="169" y="2018"/>
                  </a:cubicBezTo>
                  <a:lnTo>
                    <a:pt x="169" y="2018"/>
                  </a:lnTo>
                  <a:cubicBezTo>
                    <a:pt x="179" y="2009"/>
                    <a:pt x="188" y="1998"/>
                    <a:pt x="199" y="1989"/>
                  </a:cubicBezTo>
                  <a:lnTo>
                    <a:pt x="199" y="1989"/>
                  </a:lnTo>
                  <a:cubicBezTo>
                    <a:pt x="201" y="1986"/>
                    <a:pt x="204" y="1984"/>
                    <a:pt x="207" y="1982"/>
                  </a:cubicBezTo>
                  <a:lnTo>
                    <a:pt x="207" y="1982"/>
                  </a:lnTo>
                  <a:cubicBezTo>
                    <a:pt x="215" y="1973"/>
                    <a:pt x="224" y="1965"/>
                    <a:pt x="233" y="1957"/>
                  </a:cubicBezTo>
                  <a:lnTo>
                    <a:pt x="233" y="1957"/>
                  </a:lnTo>
                  <a:cubicBezTo>
                    <a:pt x="235" y="1955"/>
                    <a:pt x="238" y="1953"/>
                    <a:pt x="240" y="1951"/>
                  </a:cubicBezTo>
                  <a:lnTo>
                    <a:pt x="240" y="1951"/>
                  </a:lnTo>
                  <a:cubicBezTo>
                    <a:pt x="242" y="1950"/>
                    <a:pt x="244" y="1947"/>
                    <a:pt x="247" y="1945"/>
                  </a:cubicBezTo>
                  <a:lnTo>
                    <a:pt x="247" y="1945"/>
                  </a:lnTo>
                  <a:cubicBezTo>
                    <a:pt x="253" y="1940"/>
                    <a:pt x="259" y="1936"/>
                    <a:pt x="265" y="1930"/>
                  </a:cubicBezTo>
                  <a:lnTo>
                    <a:pt x="265" y="1930"/>
                  </a:lnTo>
                  <a:cubicBezTo>
                    <a:pt x="268" y="1929"/>
                    <a:pt x="270" y="1926"/>
                    <a:pt x="273" y="1924"/>
                  </a:cubicBezTo>
                  <a:lnTo>
                    <a:pt x="273" y="1924"/>
                  </a:lnTo>
                  <a:cubicBezTo>
                    <a:pt x="279" y="1919"/>
                    <a:pt x="286" y="1914"/>
                    <a:pt x="293" y="1908"/>
                  </a:cubicBezTo>
                  <a:lnTo>
                    <a:pt x="293" y="1908"/>
                  </a:lnTo>
                  <a:cubicBezTo>
                    <a:pt x="294" y="1907"/>
                    <a:pt x="296" y="1905"/>
                    <a:pt x="298" y="1904"/>
                  </a:cubicBezTo>
                  <a:lnTo>
                    <a:pt x="298" y="1904"/>
                  </a:lnTo>
                  <a:cubicBezTo>
                    <a:pt x="307" y="1897"/>
                    <a:pt x="315" y="1891"/>
                    <a:pt x="325" y="1885"/>
                  </a:cubicBezTo>
                  <a:lnTo>
                    <a:pt x="325" y="1885"/>
                  </a:lnTo>
                  <a:cubicBezTo>
                    <a:pt x="328" y="1883"/>
                    <a:pt x="330" y="1880"/>
                    <a:pt x="333" y="1879"/>
                  </a:cubicBezTo>
                  <a:lnTo>
                    <a:pt x="333" y="1879"/>
                  </a:lnTo>
                  <a:cubicBezTo>
                    <a:pt x="340" y="1873"/>
                    <a:pt x="347" y="1869"/>
                    <a:pt x="354" y="1865"/>
                  </a:cubicBezTo>
                  <a:lnTo>
                    <a:pt x="354" y="1865"/>
                  </a:lnTo>
                  <a:cubicBezTo>
                    <a:pt x="357" y="1862"/>
                    <a:pt x="361" y="1860"/>
                    <a:pt x="364" y="1857"/>
                  </a:cubicBezTo>
                  <a:lnTo>
                    <a:pt x="364" y="1857"/>
                  </a:lnTo>
                  <a:cubicBezTo>
                    <a:pt x="370" y="1853"/>
                    <a:pt x="377" y="1848"/>
                    <a:pt x="384" y="1844"/>
                  </a:cubicBezTo>
                  <a:lnTo>
                    <a:pt x="384" y="1844"/>
                  </a:lnTo>
                  <a:cubicBezTo>
                    <a:pt x="388" y="1842"/>
                    <a:pt x="391" y="1840"/>
                    <a:pt x="395" y="1837"/>
                  </a:cubicBezTo>
                  <a:lnTo>
                    <a:pt x="395" y="1837"/>
                  </a:lnTo>
                  <a:cubicBezTo>
                    <a:pt x="402" y="1833"/>
                    <a:pt x="410" y="1827"/>
                    <a:pt x="418" y="1823"/>
                  </a:cubicBezTo>
                  <a:lnTo>
                    <a:pt x="418" y="1823"/>
                  </a:lnTo>
                  <a:cubicBezTo>
                    <a:pt x="421" y="1821"/>
                    <a:pt x="423" y="1820"/>
                    <a:pt x="426" y="1818"/>
                  </a:cubicBezTo>
                  <a:lnTo>
                    <a:pt x="426" y="1818"/>
                  </a:lnTo>
                  <a:cubicBezTo>
                    <a:pt x="435" y="1813"/>
                    <a:pt x="445" y="1806"/>
                    <a:pt x="454" y="1802"/>
                  </a:cubicBezTo>
                  <a:lnTo>
                    <a:pt x="454" y="1802"/>
                  </a:lnTo>
                  <a:cubicBezTo>
                    <a:pt x="456" y="1801"/>
                    <a:pt x="458" y="1799"/>
                    <a:pt x="461" y="1798"/>
                  </a:cubicBezTo>
                  <a:lnTo>
                    <a:pt x="461" y="1798"/>
                  </a:lnTo>
                  <a:cubicBezTo>
                    <a:pt x="472" y="1791"/>
                    <a:pt x="484" y="1785"/>
                    <a:pt x="495" y="1778"/>
                  </a:cubicBezTo>
                  <a:lnTo>
                    <a:pt x="495" y="1778"/>
                  </a:lnTo>
                  <a:cubicBezTo>
                    <a:pt x="499" y="1776"/>
                    <a:pt x="503" y="1774"/>
                    <a:pt x="507" y="1772"/>
                  </a:cubicBezTo>
                  <a:lnTo>
                    <a:pt x="507" y="1772"/>
                  </a:lnTo>
                  <a:cubicBezTo>
                    <a:pt x="516" y="1767"/>
                    <a:pt x="524" y="1763"/>
                    <a:pt x="533" y="1759"/>
                  </a:cubicBezTo>
                  <a:lnTo>
                    <a:pt x="533" y="1759"/>
                  </a:lnTo>
                  <a:cubicBezTo>
                    <a:pt x="537" y="1756"/>
                    <a:pt x="543" y="1753"/>
                    <a:pt x="548" y="1751"/>
                  </a:cubicBezTo>
                  <a:lnTo>
                    <a:pt x="548" y="1751"/>
                  </a:lnTo>
                  <a:cubicBezTo>
                    <a:pt x="555" y="1748"/>
                    <a:pt x="562" y="1743"/>
                    <a:pt x="570" y="1739"/>
                  </a:cubicBezTo>
                  <a:lnTo>
                    <a:pt x="570" y="1739"/>
                  </a:lnTo>
                  <a:cubicBezTo>
                    <a:pt x="579" y="1735"/>
                    <a:pt x="587" y="1732"/>
                    <a:pt x="595" y="1728"/>
                  </a:cubicBezTo>
                  <a:lnTo>
                    <a:pt x="595" y="1728"/>
                  </a:lnTo>
                  <a:cubicBezTo>
                    <a:pt x="601" y="1725"/>
                    <a:pt x="607" y="1721"/>
                    <a:pt x="613" y="1719"/>
                  </a:cubicBezTo>
                  <a:lnTo>
                    <a:pt x="613" y="1719"/>
                  </a:lnTo>
                  <a:cubicBezTo>
                    <a:pt x="622" y="1714"/>
                    <a:pt x="630" y="1711"/>
                    <a:pt x="639" y="1707"/>
                  </a:cubicBezTo>
                  <a:lnTo>
                    <a:pt x="639" y="1707"/>
                  </a:lnTo>
                  <a:cubicBezTo>
                    <a:pt x="645" y="1704"/>
                    <a:pt x="651" y="1701"/>
                    <a:pt x="657" y="1699"/>
                  </a:cubicBezTo>
                  <a:lnTo>
                    <a:pt x="657" y="1699"/>
                  </a:lnTo>
                  <a:cubicBezTo>
                    <a:pt x="667" y="1694"/>
                    <a:pt x="678" y="1690"/>
                    <a:pt x="687" y="1686"/>
                  </a:cubicBezTo>
                  <a:lnTo>
                    <a:pt x="687" y="1686"/>
                  </a:lnTo>
                  <a:cubicBezTo>
                    <a:pt x="692" y="1683"/>
                    <a:pt x="697" y="1681"/>
                    <a:pt x="703" y="1679"/>
                  </a:cubicBezTo>
                  <a:lnTo>
                    <a:pt x="703" y="1679"/>
                  </a:lnTo>
                  <a:cubicBezTo>
                    <a:pt x="718" y="1672"/>
                    <a:pt x="734" y="1666"/>
                    <a:pt x="750" y="1660"/>
                  </a:cubicBezTo>
                  <a:lnTo>
                    <a:pt x="750" y="1660"/>
                  </a:lnTo>
                  <a:cubicBezTo>
                    <a:pt x="759" y="1655"/>
                    <a:pt x="770" y="1652"/>
                    <a:pt x="780" y="1647"/>
                  </a:cubicBezTo>
                  <a:lnTo>
                    <a:pt x="780" y="1647"/>
                  </a:lnTo>
                  <a:cubicBezTo>
                    <a:pt x="790" y="1644"/>
                    <a:pt x="799" y="1640"/>
                    <a:pt x="809" y="1636"/>
                  </a:cubicBezTo>
                  <a:lnTo>
                    <a:pt x="809" y="1636"/>
                  </a:lnTo>
                  <a:cubicBezTo>
                    <a:pt x="817" y="1633"/>
                    <a:pt x="824" y="1631"/>
                    <a:pt x="831" y="1628"/>
                  </a:cubicBezTo>
                  <a:lnTo>
                    <a:pt x="831" y="1628"/>
                  </a:lnTo>
                  <a:cubicBezTo>
                    <a:pt x="841" y="1625"/>
                    <a:pt x="851" y="1621"/>
                    <a:pt x="861" y="1618"/>
                  </a:cubicBezTo>
                  <a:lnTo>
                    <a:pt x="861" y="1618"/>
                  </a:lnTo>
                  <a:cubicBezTo>
                    <a:pt x="868" y="1614"/>
                    <a:pt x="876" y="1612"/>
                    <a:pt x="884" y="1609"/>
                  </a:cubicBezTo>
                  <a:lnTo>
                    <a:pt x="884" y="1609"/>
                  </a:lnTo>
                  <a:cubicBezTo>
                    <a:pt x="893" y="1605"/>
                    <a:pt x="904" y="1602"/>
                    <a:pt x="913" y="1599"/>
                  </a:cubicBezTo>
                  <a:lnTo>
                    <a:pt x="913" y="1599"/>
                  </a:lnTo>
                  <a:cubicBezTo>
                    <a:pt x="921" y="1596"/>
                    <a:pt x="929" y="1593"/>
                    <a:pt x="937" y="1591"/>
                  </a:cubicBezTo>
                  <a:lnTo>
                    <a:pt x="937" y="1591"/>
                  </a:lnTo>
                  <a:cubicBezTo>
                    <a:pt x="947" y="1587"/>
                    <a:pt x="958" y="1584"/>
                    <a:pt x="968" y="1581"/>
                  </a:cubicBezTo>
                  <a:lnTo>
                    <a:pt x="968" y="1581"/>
                  </a:lnTo>
                  <a:cubicBezTo>
                    <a:pt x="975" y="1579"/>
                    <a:pt x="983" y="1576"/>
                    <a:pt x="991" y="1573"/>
                  </a:cubicBezTo>
                  <a:lnTo>
                    <a:pt x="991" y="1573"/>
                  </a:lnTo>
                  <a:cubicBezTo>
                    <a:pt x="1001" y="1570"/>
                    <a:pt x="1012" y="1566"/>
                    <a:pt x="1024" y="1563"/>
                  </a:cubicBezTo>
                  <a:lnTo>
                    <a:pt x="1024" y="1563"/>
                  </a:lnTo>
                  <a:cubicBezTo>
                    <a:pt x="1031" y="1561"/>
                    <a:pt x="1039" y="1559"/>
                    <a:pt x="1046" y="1557"/>
                  </a:cubicBezTo>
                  <a:lnTo>
                    <a:pt x="1046" y="1557"/>
                  </a:lnTo>
                  <a:cubicBezTo>
                    <a:pt x="1058" y="1553"/>
                    <a:pt x="1070" y="1550"/>
                    <a:pt x="1081" y="1547"/>
                  </a:cubicBezTo>
                  <a:lnTo>
                    <a:pt x="1081" y="1547"/>
                  </a:lnTo>
                  <a:cubicBezTo>
                    <a:pt x="1088" y="1544"/>
                    <a:pt x="1095" y="1542"/>
                    <a:pt x="1101" y="1540"/>
                  </a:cubicBezTo>
                  <a:lnTo>
                    <a:pt x="1101" y="1540"/>
                  </a:lnTo>
                  <a:cubicBezTo>
                    <a:pt x="1117" y="1536"/>
                    <a:pt x="1134" y="1532"/>
                    <a:pt x="1149" y="1527"/>
                  </a:cubicBezTo>
                  <a:lnTo>
                    <a:pt x="1149" y="1527"/>
                  </a:lnTo>
                  <a:cubicBezTo>
                    <a:pt x="1152" y="1526"/>
                    <a:pt x="1155" y="1526"/>
                    <a:pt x="1158" y="1525"/>
                  </a:cubicBezTo>
                  <a:lnTo>
                    <a:pt x="1158" y="1525"/>
                  </a:lnTo>
                  <a:cubicBezTo>
                    <a:pt x="1177" y="1519"/>
                    <a:pt x="1196" y="1515"/>
                    <a:pt x="1215" y="1510"/>
                  </a:cubicBezTo>
                  <a:lnTo>
                    <a:pt x="1215" y="1510"/>
                  </a:lnTo>
                  <a:cubicBezTo>
                    <a:pt x="1220" y="1508"/>
                    <a:pt x="1226" y="1507"/>
                    <a:pt x="1232" y="1505"/>
                  </a:cubicBezTo>
                  <a:lnTo>
                    <a:pt x="1232" y="1505"/>
                  </a:lnTo>
                  <a:cubicBezTo>
                    <a:pt x="1247" y="1502"/>
                    <a:pt x="1261" y="1498"/>
                    <a:pt x="1275" y="1495"/>
                  </a:cubicBezTo>
                  <a:lnTo>
                    <a:pt x="1275" y="1495"/>
                  </a:lnTo>
                  <a:cubicBezTo>
                    <a:pt x="1282" y="1493"/>
                    <a:pt x="1289" y="1491"/>
                    <a:pt x="1297" y="1490"/>
                  </a:cubicBezTo>
                  <a:lnTo>
                    <a:pt x="1297" y="1490"/>
                  </a:lnTo>
                  <a:cubicBezTo>
                    <a:pt x="1309" y="1487"/>
                    <a:pt x="1321" y="1485"/>
                    <a:pt x="1334" y="1481"/>
                  </a:cubicBezTo>
                  <a:lnTo>
                    <a:pt x="1334" y="1481"/>
                  </a:lnTo>
                  <a:cubicBezTo>
                    <a:pt x="1342" y="1480"/>
                    <a:pt x="1350" y="1478"/>
                    <a:pt x="1359" y="1476"/>
                  </a:cubicBezTo>
                  <a:lnTo>
                    <a:pt x="1359" y="1476"/>
                  </a:lnTo>
                  <a:cubicBezTo>
                    <a:pt x="1371" y="1473"/>
                    <a:pt x="1382" y="1471"/>
                    <a:pt x="1395" y="1468"/>
                  </a:cubicBezTo>
                  <a:lnTo>
                    <a:pt x="1395" y="1468"/>
                  </a:lnTo>
                  <a:cubicBezTo>
                    <a:pt x="1403" y="1466"/>
                    <a:pt x="1412" y="1465"/>
                    <a:pt x="1421" y="1463"/>
                  </a:cubicBezTo>
                  <a:lnTo>
                    <a:pt x="1421" y="1463"/>
                  </a:lnTo>
                  <a:cubicBezTo>
                    <a:pt x="1432" y="1460"/>
                    <a:pt x="1444" y="1458"/>
                    <a:pt x="1456" y="1456"/>
                  </a:cubicBezTo>
                  <a:lnTo>
                    <a:pt x="1456" y="1456"/>
                  </a:lnTo>
                  <a:cubicBezTo>
                    <a:pt x="1463" y="1454"/>
                    <a:pt x="1470" y="1452"/>
                    <a:pt x="1476" y="1452"/>
                  </a:cubicBezTo>
                  <a:lnTo>
                    <a:pt x="1476" y="1452"/>
                  </a:lnTo>
                  <a:cubicBezTo>
                    <a:pt x="1513" y="1445"/>
                    <a:pt x="1550" y="1438"/>
                    <a:pt x="1587" y="1431"/>
                  </a:cubicBezTo>
                  <a:lnTo>
                    <a:pt x="1587" y="1431"/>
                  </a:lnTo>
                  <a:cubicBezTo>
                    <a:pt x="1591" y="1431"/>
                    <a:pt x="1596" y="1430"/>
                    <a:pt x="1600" y="1429"/>
                  </a:cubicBezTo>
                  <a:lnTo>
                    <a:pt x="1600" y="1429"/>
                  </a:lnTo>
                  <a:cubicBezTo>
                    <a:pt x="1638" y="1422"/>
                    <a:pt x="1676" y="1416"/>
                    <a:pt x="1715" y="1411"/>
                  </a:cubicBezTo>
                  <a:lnTo>
                    <a:pt x="1715" y="1411"/>
                  </a:lnTo>
                  <a:cubicBezTo>
                    <a:pt x="1718" y="1410"/>
                    <a:pt x="1722" y="1409"/>
                    <a:pt x="1725" y="1409"/>
                  </a:cubicBezTo>
                  <a:lnTo>
                    <a:pt x="1725" y="1409"/>
                  </a:lnTo>
                  <a:cubicBezTo>
                    <a:pt x="1765" y="1403"/>
                    <a:pt x="1805" y="1398"/>
                    <a:pt x="1846" y="1392"/>
                  </a:cubicBezTo>
                  <a:lnTo>
                    <a:pt x="1846" y="1392"/>
                  </a:lnTo>
                  <a:cubicBezTo>
                    <a:pt x="1848" y="1392"/>
                    <a:pt x="1850" y="1392"/>
                    <a:pt x="1851" y="1392"/>
                  </a:cubicBezTo>
                  <a:lnTo>
                    <a:pt x="1851" y="1392"/>
                  </a:lnTo>
                  <a:cubicBezTo>
                    <a:pt x="1894" y="1386"/>
                    <a:pt x="1937" y="1381"/>
                    <a:pt x="1980" y="1377"/>
                  </a:cubicBezTo>
                  <a:lnTo>
                    <a:pt x="1980" y="1377"/>
                  </a:lnTo>
                  <a:cubicBezTo>
                    <a:pt x="1981" y="1377"/>
                    <a:pt x="1982" y="1377"/>
                    <a:pt x="1983" y="1376"/>
                  </a:cubicBezTo>
                  <a:lnTo>
                    <a:pt x="1983" y="1376"/>
                  </a:lnTo>
                  <a:cubicBezTo>
                    <a:pt x="2025" y="1371"/>
                    <a:pt x="2068" y="1368"/>
                    <a:pt x="2111" y="1364"/>
                  </a:cubicBezTo>
                  <a:lnTo>
                    <a:pt x="2111" y="1364"/>
                  </a:lnTo>
                  <a:cubicBezTo>
                    <a:pt x="2113" y="1364"/>
                    <a:pt x="2117" y="1364"/>
                    <a:pt x="2120" y="1364"/>
                  </a:cubicBezTo>
                  <a:lnTo>
                    <a:pt x="2120" y="1364"/>
                  </a:lnTo>
                  <a:cubicBezTo>
                    <a:pt x="2161" y="1360"/>
                    <a:pt x="2202" y="1357"/>
                    <a:pt x="2243" y="1354"/>
                  </a:cubicBezTo>
                  <a:lnTo>
                    <a:pt x="2243" y="1354"/>
                  </a:lnTo>
                  <a:cubicBezTo>
                    <a:pt x="2248" y="1354"/>
                    <a:pt x="2254" y="1353"/>
                    <a:pt x="2258" y="1353"/>
                  </a:cubicBezTo>
                  <a:lnTo>
                    <a:pt x="2258" y="1353"/>
                  </a:lnTo>
                  <a:cubicBezTo>
                    <a:pt x="2291" y="1351"/>
                    <a:pt x="2324" y="1349"/>
                    <a:pt x="2357" y="1347"/>
                  </a:cubicBezTo>
                  <a:lnTo>
                    <a:pt x="2357" y="1347"/>
                  </a:lnTo>
                  <a:cubicBezTo>
                    <a:pt x="2360" y="1347"/>
                    <a:pt x="2362" y="1347"/>
                    <a:pt x="2365" y="1347"/>
                  </a:cubicBezTo>
                  <a:lnTo>
                    <a:pt x="2365" y="1347"/>
                  </a:lnTo>
                  <a:cubicBezTo>
                    <a:pt x="2397" y="1346"/>
                    <a:pt x="2430" y="1344"/>
                    <a:pt x="2462" y="1343"/>
                  </a:cubicBezTo>
                  <a:lnTo>
                    <a:pt x="2462" y="1343"/>
                  </a:lnTo>
                  <a:cubicBezTo>
                    <a:pt x="2467" y="1343"/>
                    <a:pt x="2470" y="1343"/>
                    <a:pt x="2474" y="1343"/>
                  </a:cubicBezTo>
                  <a:lnTo>
                    <a:pt x="2474" y="1343"/>
                  </a:lnTo>
                  <a:cubicBezTo>
                    <a:pt x="2503" y="1342"/>
                    <a:pt x="2533" y="1341"/>
                    <a:pt x="2562" y="1341"/>
                  </a:cubicBezTo>
                  <a:lnTo>
                    <a:pt x="2562" y="1341"/>
                  </a:lnTo>
                  <a:cubicBezTo>
                    <a:pt x="2569" y="1340"/>
                    <a:pt x="2575" y="1340"/>
                    <a:pt x="2582" y="1340"/>
                  </a:cubicBezTo>
                  <a:lnTo>
                    <a:pt x="2582" y="1340"/>
                  </a:lnTo>
                  <a:cubicBezTo>
                    <a:pt x="2612" y="1340"/>
                    <a:pt x="2642" y="1339"/>
                    <a:pt x="2671" y="1339"/>
                  </a:cubicBezTo>
                  <a:lnTo>
                    <a:pt x="2671" y="1339"/>
                  </a:lnTo>
                  <a:cubicBezTo>
                    <a:pt x="2672" y="1339"/>
                    <a:pt x="2673" y="1339"/>
                    <a:pt x="2674" y="1339"/>
                  </a:cubicBezTo>
                  <a:lnTo>
                    <a:pt x="2674" y="1339"/>
                  </a:lnTo>
                  <a:cubicBezTo>
                    <a:pt x="2702" y="1339"/>
                    <a:pt x="2728" y="1339"/>
                    <a:pt x="2756" y="1340"/>
                  </a:cubicBezTo>
                  <a:lnTo>
                    <a:pt x="2756" y="1340"/>
                  </a:lnTo>
                  <a:cubicBezTo>
                    <a:pt x="2763" y="1340"/>
                    <a:pt x="2770" y="1340"/>
                    <a:pt x="2777" y="1340"/>
                  </a:cubicBezTo>
                  <a:lnTo>
                    <a:pt x="2777" y="1340"/>
                  </a:lnTo>
                  <a:cubicBezTo>
                    <a:pt x="2805" y="1340"/>
                    <a:pt x="2833" y="1341"/>
                    <a:pt x="2862" y="1341"/>
                  </a:cubicBezTo>
                  <a:lnTo>
                    <a:pt x="2862" y="1341"/>
                  </a:lnTo>
                  <a:lnTo>
                    <a:pt x="2862" y="1341"/>
                  </a:lnTo>
                  <a:cubicBezTo>
                    <a:pt x="2889" y="1342"/>
                    <a:pt x="2916" y="1343"/>
                    <a:pt x="2943" y="1343"/>
                  </a:cubicBezTo>
                  <a:lnTo>
                    <a:pt x="2943" y="1343"/>
                  </a:lnTo>
                  <a:cubicBezTo>
                    <a:pt x="2950" y="1344"/>
                    <a:pt x="2957" y="1344"/>
                    <a:pt x="2964" y="1344"/>
                  </a:cubicBezTo>
                  <a:lnTo>
                    <a:pt x="2964" y="1344"/>
                  </a:lnTo>
                  <a:cubicBezTo>
                    <a:pt x="2987" y="1346"/>
                    <a:pt x="3010" y="1346"/>
                    <a:pt x="3032" y="1348"/>
                  </a:cubicBezTo>
                  <a:lnTo>
                    <a:pt x="3032" y="1348"/>
                  </a:lnTo>
                  <a:cubicBezTo>
                    <a:pt x="3037" y="1348"/>
                    <a:pt x="3042" y="1348"/>
                    <a:pt x="3046" y="1348"/>
                  </a:cubicBezTo>
                  <a:lnTo>
                    <a:pt x="3046" y="1348"/>
                  </a:lnTo>
                  <a:cubicBezTo>
                    <a:pt x="3073" y="1350"/>
                    <a:pt x="3098" y="1351"/>
                    <a:pt x="3124" y="1353"/>
                  </a:cubicBezTo>
                  <a:lnTo>
                    <a:pt x="3124" y="1353"/>
                  </a:lnTo>
                  <a:cubicBezTo>
                    <a:pt x="3131" y="1353"/>
                    <a:pt x="3137" y="1354"/>
                    <a:pt x="3144" y="1354"/>
                  </a:cubicBezTo>
                  <a:lnTo>
                    <a:pt x="3144" y="1354"/>
                  </a:lnTo>
                  <a:cubicBezTo>
                    <a:pt x="3165" y="1356"/>
                    <a:pt x="3185" y="1357"/>
                    <a:pt x="3205" y="1358"/>
                  </a:cubicBezTo>
                  <a:lnTo>
                    <a:pt x="3205" y="1358"/>
                  </a:lnTo>
                  <a:cubicBezTo>
                    <a:pt x="3212" y="1359"/>
                    <a:pt x="3219" y="1359"/>
                    <a:pt x="3226" y="1360"/>
                  </a:cubicBezTo>
                  <a:lnTo>
                    <a:pt x="3226" y="1360"/>
                  </a:lnTo>
                  <a:cubicBezTo>
                    <a:pt x="3252" y="1362"/>
                    <a:pt x="3278" y="1364"/>
                    <a:pt x="3303" y="1366"/>
                  </a:cubicBezTo>
                  <a:lnTo>
                    <a:pt x="3303" y="1366"/>
                  </a:lnTo>
                  <a:cubicBezTo>
                    <a:pt x="3305" y="1367"/>
                    <a:pt x="3307" y="1367"/>
                    <a:pt x="3309" y="1367"/>
                  </a:cubicBezTo>
                  <a:lnTo>
                    <a:pt x="3309" y="1367"/>
                  </a:lnTo>
                  <a:cubicBezTo>
                    <a:pt x="3332" y="1370"/>
                    <a:pt x="3356" y="1371"/>
                    <a:pt x="3380" y="1374"/>
                  </a:cubicBezTo>
                  <a:lnTo>
                    <a:pt x="3380" y="1374"/>
                  </a:lnTo>
                  <a:cubicBezTo>
                    <a:pt x="3387" y="1375"/>
                    <a:pt x="3395" y="1376"/>
                    <a:pt x="3402" y="1377"/>
                  </a:cubicBezTo>
                  <a:lnTo>
                    <a:pt x="3402" y="1377"/>
                  </a:lnTo>
                  <a:cubicBezTo>
                    <a:pt x="3421" y="1378"/>
                    <a:pt x="3442" y="1381"/>
                    <a:pt x="3462" y="1383"/>
                  </a:cubicBezTo>
                  <a:lnTo>
                    <a:pt x="3462" y="1383"/>
                  </a:lnTo>
                  <a:cubicBezTo>
                    <a:pt x="3467" y="1384"/>
                    <a:pt x="3473" y="1385"/>
                    <a:pt x="3479" y="1385"/>
                  </a:cubicBezTo>
                  <a:lnTo>
                    <a:pt x="3479" y="1385"/>
                  </a:lnTo>
                  <a:cubicBezTo>
                    <a:pt x="3504" y="1388"/>
                    <a:pt x="3529" y="1392"/>
                    <a:pt x="3554" y="1394"/>
                  </a:cubicBezTo>
                  <a:lnTo>
                    <a:pt x="3554" y="1394"/>
                  </a:lnTo>
                  <a:cubicBezTo>
                    <a:pt x="3560" y="1395"/>
                    <a:pt x="3565" y="1396"/>
                    <a:pt x="3570" y="1397"/>
                  </a:cubicBezTo>
                  <a:lnTo>
                    <a:pt x="3570" y="1397"/>
                  </a:lnTo>
                  <a:cubicBezTo>
                    <a:pt x="3591" y="1399"/>
                    <a:pt x="3612" y="1403"/>
                    <a:pt x="3632" y="1406"/>
                  </a:cubicBezTo>
                  <a:lnTo>
                    <a:pt x="3632" y="1406"/>
                  </a:lnTo>
                  <a:cubicBezTo>
                    <a:pt x="3639" y="1406"/>
                    <a:pt x="3646" y="1407"/>
                    <a:pt x="3653" y="1408"/>
                  </a:cubicBezTo>
                  <a:lnTo>
                    <a:pt x="3653" y="1408"/>
                  </a:lnTo>
                  <a:cubicBezTo>
                    <a:pt x="3678" y="1413"/>
                    <a:pt x="3703" y="1416"/>
                    <a:pt x="3728" y="1420"/>
                  </a:cubicBezTo>
                  <a:lnTo>
                    <a:pt x="3728" y="1420"/>
                  </a:lnTo>
                  <a:cubicBezTo>
                    <a:pt x="3730" y="1420"/>
                    <a:pt x="3731" y="1420"/>
                    <a:pt x="3732" y="1421"/>
                  </a:cubicBezTo>
                  <a:lnTo>
                    <a:pt x="3732" y="1421"/>
                  </a:lnTo>
                  <a:cubicBezTo>
                    <a:pt x="3756" y="1424"/>
                    <a:pt x="3782" y="1429"/>
                    <a:pt x="3805" y="1433"/>
                  </a:cubicBezTo>
                  <a:lnTo>
                    <a:pt x="3805" y="1433"/>
                  </a:lnTo>
                  <a:cubicBezTo>
                    <a:pt x="3812" y="1435"/>
                    <a:pt x="3819" y="1436"/>
                    <a:pt x="3825" y="1437"/>
                  </a:cubicBezTo>
                  <a:lnTo>
                    <a:pt x="3825" y="1437"/>
                  </a:lnTo>
                  <a:cubicBezTo>
                    <a:pt x="3851" y="1442"/>
                    <a:pt x="3876" y="1446"/>
                    <a:pt x="3901" y="1452"/>
                  </a:cubicBezTo>
                  <a:lnTo>
                    <a:pt x="3901" y="1452"/>
                  </a:lnTo>
                  <a:lnTo>
                    <a:pt x="3902" y="1452"/>
                  </a:lnTo>
                  <a:lnTo>
                    <a:pt x="3902" y="1452"/>
                  </a:lnTo>
                  <a:cubicBezTo>
                    <a:pt x="3929" y="1457"/>
                    <a:pt x="3956" y="1463"/>
                    <a:pt x="3983" y="1468"/>
                  </a:cubicBezTo>
                  <a:lnTo>
                    <a:pt x="3983" y="1468"/>
                  </a:lnTo>
                  <a:cubicBezTo>
                    <a:pt x="3989" y="1470"/>
                    <a:pt x="3994" y="1471"/>
                    <a:pt x="4000" y="1473"/>
                  </a:cubicBezTo>
                  <a:lnTo>
                    <a:pt x="4000" y="1473"/>
                  </a:lnTo>
                  <a:cubicBezTo>
                    <a:pt x="4026" y="1478"/>
                    <a:pt x="4052" y="1484"/>
                    <a:pt x="4078" y="1490"/>
                  </a:cubicBezTo>
                  <a:lnTo>
                    <a:pt x="4078" y="1490"/>
                  </a:lnTo>
                  <a:cubicBezTo>
                    <a:pt x="4082" y="1491"/>
                    <a:pt x="4084" y="1491"/>
                    <a:pt x="4088" y="1492"/>
                  </a:cubicBezTo>
                  <a:lnTo>
                    <a:pt x="4088" y="1492"/>
                  </a:lnTo>
                  <a:cubicBezTo>
                    <a:pt x="4119" y="1500"/>
                    <a:pt x="4148" y="1507"/>
                    <a:pt x="4178" y="1515"/>
                  </a:cubicBezTo>
                  <a:lnTo>
                    <a:pt x="4178" y="1515"/>
                  </a:lnTo>
                  <a:cubicBezTo>
                    <a:pt x="4179" y="1515"/>
                    <a:pt x="4179" y="1516"/>
                    <a:pt x="4181" y="1516"/>
                  </a:cubicBezTo>
                  <a:lnTo>
                    <a:pt x="4181" y="1516"/>
                  </a:lnTo>
                  <a:cubicBezTo>
                    <a:pt x="4210" y="1524"/>
                    <a:pt x="4239" y="1532"/>
                    <a:pt x="4268" y="1540"/>
                  </a:cubicBezTo>
                  <a:lnTo>
                    <a:pt x="4268" y="1540"/>
                  </a:lnTo>
                  <a:cubicBezTo>
                    <a:pt x="4272" y="1542"/>
                    <a:pt x="4278" y="1543"/>
                    <a:pt x="4282" y="1545"/>
                  </a:cubicBezTo>
                  <a:lnTo>
                    <a:pt x="4282" y="1545"/>
                  </a:lnTo>
                  <a:cubicBezTo>
                    <a:pt x="4293" y="1547"/>
                    <a:pt x="4303" y="1551"/>
                    <a:pt x="4313" y="1553"/>
                  </a:cubicBezTo>
                  <a:lnTo>
                    <a:pt x="4313" y="1553"/>
                  </a:lnTo>
                  <a:cubicBezTo>
                    <a:pt x="4321" y="1556"/>
                    <a:pt x="4329" y="1559"/>
                    <a:pt x="4336" y="1560"/>
                  </a:cubicBezTo>
                  <a:lnTo>
                    <a:pt x="4336" y="1560"/>
                  </a:lnTo>
                  <a:cubicBezTo>
                    <a:pt x="4347" y="1564"/>
                    <a:pt x="4358" y="1567"/>
                    <a:pt x="4368" y="1571"/>
                  </a:cubicBezTo>
                  <a:lnTo>
                    <a:pt x="4368" y="1571"/>
                  </a:lnTo>
                  <a:cubicBezTo>
                    <a:pt x="4375" y="1573"/>
                    <a:pt x="4382" y="1575"/>
                    <a:pt x="4389" y="1578"/>
                  </a:cubicBezTo>
                  <a:lnTo>
                    <a:pt x="4389" y="1578"/>
                  </a:lnTo>
                  <a:cubicBezTo>
                    <a:pt x="4401" y="1581"/>
                    <a:pt x="4413" y="1586"/>
                    <a:pt x="4424" y="1589"/>
                  </a:cubicBezTo>
                  <a:lnTo>
                    <a:pt x="4424" y="1589"/>
                  </a:lnTo>
                  <a:cubicBezTo>
                    <a:pt x="4430" y="1591"/>
                    <a:pt x="4436" y="1593"/>
                    <a:pt x="4442" y="1595"/>
                  </a:cubicBezTo>
                  <a:lnTo>
                    <a:pt x="4442" y="1595"/>
                  </a:lnTo>
                  <a:cubicBezTo>
                    <a:pt x="4459" y="1601"/>
                    <a:pt x="4476" y="1607"/>
                    <a:pt x="4493" y="1614"/>
                  </a:cubicBezTo>
                  <a:lnTo>
                    <a:pt x="4493" y="1614"/>
                  </a:lnTo>
                  <a:cubicBezTo>
                    <a:pt x="4503" y="1617"/>
                    <a:pt x="4512" y="1620"/>
                    <a:pt x="4522" y="1624"/>
                  </a:cubicBezTo>
                  <a:lnTo>
                    <a:pt x="4522" y="1624"/>
                  </a:lnTo>
                  <a:cubicBezTo>
                    <a:pt x="4530" y="1627"/>
                    <a:pt x="4538" y="1630"/>
                    <a:pt x="4547" y="1633"/>
                  </a:cubicBezTo>
                  <a:lnTo>
                    <a:pt x="4547" y="1633"/>
                  </a:lnTo>
                  <a:cubicBezTo>
                    <a:pt x="4554" y="1636"/>
                    <a:pt x="4562" y="1640"/>
                    <a:pt x="4571" y="1643"/>
                  </a:cubicBezTo>
                  <a:lnTo>
                    <a:pt x="4571" y="1643"/>
                  </a:lnTo>
                  <a:cubicBezTo>
                    <a:pt x="4579" y="1646"/>
                    <a:pt x="4587" y="1649"/>
                    <a:pt x="4593" y="1652"/>
                  </a:cubicBezTo>
                  <a:lnTo>
                    <a:pt x="4593" y="1652"/>
                  </a:lnTo>
                  <a:cubicBezTo>
                    <a:pt x="4603" y="1655"/>
                    <a:pt x="4610" y="1659"/>
                    <a:pt x="4618" y="1662"/>
                  </a:cubicBezTo>
                  <a:lnTo>
                    <a:pt x="4618" y="1662"/>
                  </a:lnTo>
                  <a:cubicBezTo>
                    <a:pt x="4625" y="1665"/>
                    <a:pt x="4633" y="1668"/>
                    <a:pt x="4640" y="1672"/>
                  </a:cubicBezTo>
                  <a:lnTo>
                    <a:pt x="4640" y="1672"/>
                  </a:lnTo>
                  <a:cubicBezTo>
                    <a:pt x="4648" y="1674"/>
                    <a:pt x="4656" y="1678"/>
                    <a:pt x="4663" y="1681"/>
                  </a:cubicBezTo>
                  <a:lnTo>
                    <a:pt x="4663" y="1681"/>
                  </a:lnTo>
                  <a:cubicBezTo>
                    <a:pt x="4670" y="1685"/>
                    <a:pt x="4677" y="1687"/>
                    <a:pt x="4685" y="1691"/>
                  </a:cubicBezTo>
                  <a:lnTo>
                    <a:pt x="4685" y="1691"/>
                  </a:lnTo>
                  <a:cubicBezTo>
                    <a:pt x="4692" y="1694"/>
                    <a:pt x="4700" y="1698"/>
                    <a:pt x="4707" y="1701"/>
                  </a:cubicBezTo>
                  <a:lnTo>
                    <a:pt x="4707" y="1701"/>
                  </a:lnTo>
                  <a:cubicBezTo>
                    <a:pt x="4714" y="1704"/>
                    <a:pt x="4721" y="1707"/>
                    <a:pt x="4728" y="1711"/>
                  </a:cubicBezTo>
                  <a:lnTo>
                    <a:pt x="4728" y="1711"/>
                  </a:lnTo>
                  <a:cubicBezTo>
                    <a:pt x="4735" y="1714"/>
                    <a:pt x="4742" y="1718"/>
                    <a:pt x="4749" y="1721"/>
                  </a:cubicBezTo>
                  <a:lnTo>
                    <a:pt x="4749" y="1721"/>
                  </a:lnTo>
                  <a:cubicBezTo>
                    <a:pt x="4755" y="1725"/>
                    <a:pt x="4762" y="1728"/>
                    <a:pt x="4769" y="1731"/>
                  </a:cubicBezTo>
                  <a:lnTo>
                    <a:pt x="4769" y="1731"/>
                  </a:lnTo>
                  <a:cubicBezTo>
                    <a:pt x="4776" y="1734"/>
                    <a:pt x="4783" y="1738"/>
                    <a:pt x="4790" y="1741"/>
                  </a:cubicBezTo>
                  <a:lnTo>
                    <a:pt x="4790" y="1741"/>
                  </a:lnTo>
                  <a:cubicBezTo>
                    <a:pt x="4797" y="1745"/>
                    <a:pt x="4802" y="1748"/>
                    <a:pt x="4809" y="1752"/>
                  </a:cubicBezTo>
                  <a:lnTo>
                    <a:pt x="4809" y="1752"/>
                  </a:lnTo>
                  <a:cubicBezTo>
                    <a:pt x="4816" y="1755"/>
                    <a:pt x="4823" y="1759"/>
                    <a:pt x="4829" y="1762"/>
                  </a:cubicBezTo>
                  <a:lnTo>
                    <a:pt x="4829" y="1762"/>
                  </a:lnTo>
                  <a:cubicBezTo>
                    <a:pt x="4836" y="1766"/>
                    <a:pt x="4842" y="1769"/>
                    <a:pt x="4848" y="1773"/>
                  </a:cubicBezTo>
                  <a:lnTo>
                    <a:pt x="4848" y="1773"/>
                  </a:lnTo>
                  <a:cubicBezTo>
                    <a:pt x="4854" y="1776"/>
                    <a:pt x="4860" y="1780"/>
                    <a:pt x="4867" y="1783"/>
                  </a:cubicBezTo>
                  <a:lnTo>
                    <a:pt x="4867" y="1783"/>
                  </a:lnTo>
                  <a:cubicBezTo>
                    <a:pt x="4873" y="1787"/>
                    <a:pt x="4878" y="1790"/>
                    <a:pt x="4884" y="1794"/>
                  </a:cubicBezTo>
                  <a:lnTo>
                    <a:pt x="4884" y="1794"/>
                  </a:lnTo>
                  <a:cubicBezTo>
                    <a:pt x="4890" y="1798"/>
                    <a:pt x="4897" y="1802"/>
                    <a:pt x="4903" y="1805"/>
                  </a:cubicBezTo>
                  <a:lnTo>
                    <a:pt x="4903" y="1805"/>
                  </a:lnTo>
                  <a:cubicBezTo>
                    <a:pt x="4909" y="1808"/>
                    <a:pt x="4914" y="1812"/>
                    <a:pt x="4920" y="1815"/>
                  </a:cubicBezTo>
                  <a:lnTo>
                    <a:pt x="4920" y="1815"/>
                  </a:lnTo>
                  <a:cubicBezTo>
                    <a:pt x="4926" y="1819"/>
                    <a:pt x="4931" y="1823"/>
                    <a:pt x="4937" y="1827"/>
                  </a:cubicBezTo>
                  <a:lnTo>
                    <a:pt x="4937" y="1827"/>
                  </a:lnTo>
                  <a:cubicBezTo>
                    <a:pt x="4943" y="1830"/>
                    <a:pt x="4948" y="1834"/>
                    <a:pt x="4954" y="1837"/>
                  </a:cubicBezTo>
                  <a:lnTo>
                    <a:pt x="4954" y="1837"/>
                  </a:lnTo>
                  <a:cubicBezTo>
                    <a:pt x="4959" y="1841"/>
                    <a:pt x="4964" y="1845"/>
                    <a:pt x="4971" y="1848"/>
                  </a:cubicBezTo>
                  <a:lnTo>
                    <a:pt x="4971" y="1848"/>
                  </a:lnTo>
                  <a:cubicBezTo>
                    <a:pt x="4976" y="1852"/>
                    <a:pt x="4981" y="1855"/>
                    <a:pt x="4985" y="1859"/>
                  </a:cubicBezTo>
                  <a:lnTo>
                    <a:pt x="4985" y="1859"/>
                  </a:lnTo>
                  <a:cubicBezTo>
                    <a:pt x="4992" y="1863"/>
                    <a:pt x="4996" y="1866"/>
                    <a:pt x="5002" y="1870"/>
                  </a:cubicBezTo>
                  <a:lnTo>
                    <a:pt x="5002" y="1870"/>
                  </a:lnTo>
                  <a:cubicBezTo>
                    <a:pt x="5006" y="1875"/>
                    <a:pt x="5011" y="1878"/>
                    <a:pt x="5017" y="1881"/>
                  </a:cubicBezTo>
                  <a:lnTo>
                    <a:pt x="5017" y="1881"/>
                  </a:lnTo>
                  <a:cubicBezTo>
                    <a:pt x="5022" y="1885"/>
                    <a:pt x="5026" y="1889"/>
                    <a:pt x="5031" y="1893"/>
                  </a:cubicBezTo>
                  <a:lnTo>
                    <a:pt x="5031" y="1893"/>
                  </a:lnTo>
                  <a:cubicBezTo>
                    <a:pt x="5036" y="1896"/>
                    <a:pt x="5041" y="1901"/>
                    <a:pt x="5045" y="1904"/>
                  </a:cubicBezTo>
                  <a:lnTo>
                    <a:pt x="5045" y="1904"/>
                  </a:lnTo>
                  <a:cubicBezTo>
                    <a:pt x="5051" y="1908"/>
                    <a:pt x="5055" y="1912"/>
                    <a:pt x="5059" y="1915"/>
                  </a:cubicBezTo>
                  <a:lnTo>
                    <a:pt x="5059" y="1915"/>
                  </a:lnTo>
                  <a:cubicBezTo>
                    <a:pt x="5063" y="1920"/>
                    <a:pt x="5069" y="1923"/>
                    <a:pt x="5073" y="1927"/>
                  </a:cubicBezTo>
                  <a:lnTo>
                    <a:pt x="5073" y="1927"/>
                  </a:lnTo>
                  <a:cubicBezTo>
                    <a:pt x="5077" y="1930"/>
                    <a:pt x="5082" y="1935"/>
                    <a:pt x="5086" y="1938"/>
                  </a:cubicBezTo>
                  <a:lnTo>
                    <a:pt x="5086" y="1938"/>
                  </a:lnTo>
                  <a:cubicBezTo>
                    <a:pt x="5091" y="1943"/>
                    <a:pt x="5095" y="1946"/>
                    <a:pt x="5098" y="1950"/>
                  </a:cubicBezTo>
                  <a:lnTo>
                    <a:pt x="5098" y="1950"/>
                  </a:lnTo>
                  <a:cubicBezTo>
                    <a:pt x="5103" y="1954"/>
                    <a:pt x="5107" y="1958"/>
                    <a:pt x="5112" y="1961"/>
                  </a:cubicBezTo>
                  <a:lnTo>
                    <a:pt x="5112" y="1961"/>
                  </a:lnTo>
                  <a:cubicBezTo>
                    <a:pt x="5116" y="1965"/>
                    <a:pt x="5119" y="1969"/>
                    <a:pt x="5123" y="1973"/>
                  </a:cubicBezTo>
                  <a:lnTo>
                    <a:pt x="5123" y="1973"/>
                  </a:lnTo>
                  <a:cubicBezTo>
                    <a:pt x="5127" y="1977"/>
                    <a:pt x="5131" y="1981"/>
                    <a:pt x="5135" y="1985"/>
                  </a:cubicBezTo>
                  <a:lnTo>
                    <a:pt x="5135" y="1985"/>
                  </a:lnTo>
                  <a:cubicBezTo>
                    <a:pt x="5138" y="1989"/>
                    <a:pt x="5143" y="1992"/>
                    <a:pt x="5146" y="1996"/>
                  </a:cubicBezTo>
                  <a:lnTo>
                    <a:pt x="5146" y="1996"/>
                  </a:lnTo>
                  <a:cubicBezTo>
                    <a:pt x="5150" y="2000"/>
                    <a:pt x="5153" y="2004"/>
                    <a:pt x="5157" y="2009"/>
                  </a:cubicBezTo>
                  <a:lnTo>
                    <a:pt x="5157" y="2009"/>
                  </a:lnTo>
                  <a:cubicBezTo>
                    <a:pt x="5160" y="2012"/>
                    <a:pt x="5164" y="2015"/>
                    <a:pt x="5167" y="2020"/>
                  </a:cubicBezTo>
                  <a:lnTo>
                    <a:pt x="5167" y="2020"/>
                  </a:lnTo>
                  <a:cubicBezTo>
                    <a:pt x="5171" y="2024"/>
                    <a:pt x="5174" y="2028"/>
                    <a:pt x="5178" y="2032"/>
                  </a:cubicBezTo>
                  <a:lnTo>
                    <a:pt x="5178" y="2032"/>
                  </a:lnTo>
                  <a:cubicBezTo>
                    <a:pt x="5181" y="2035"/>
                    <a:pt x="5184" y="2040"/>
                    <a:pt x="5187" y="2043"/>
                  </a:cubicBezTo>
                  <a:lnTo>
                    <a:pt x="5187" y="2043"/>
                  </a:lnTo>
                  <a:cubicBezTo>
                    <a:pt x="5191" y="2048"/>
                    <a:pt x="5193" y="2052"/>
                    <a:pt x="5197" y="2056"/>
                  </a:cubicBezTo>
                  <a:lnTo>
                    <a:pt x="5197" y="2056"/>
                  </a:lnTo>
                  <a:cubicBezTo>
                    <a:pt x="5200" y="2060"/>
                    <a:pt x="5202" y="2063"/>
                    <a:pt x="5205" y="2068"/>
                  </a:cubicBezTo>
                  <a:lnTo>
                    <a:pt x="5205" y="2068"/>
                  </a:lnTo>
                  <a:cubicBezTo>
                    <a:pt x="5208" y="2071"/>
                    <a:pt x="5211" y="2075"/>
                    <a:pt x="5214" y="2080"/>
                  </a:cubicBezTo>
                  <a:lnTo>
                    <a:pt x="5214" y="2080"/>
                  </a:lnTo>
                  <a:cubicBezTo>
                    <a:pt x="5217" y="2084"/>
                    <a:pt x="5219" y="2088"/>
                    <a:pt x="5222" y="2091"/>
                  </a:cubicBezTo>
                  <a:lnTo>
                    <a:pt x="5222" y="2091"/>
                  </a:lnTo>
                  <a:cubicBezTo>
                    <a:pt x="5225" y="2095"/>
                    <a:pt x="5227" y="2100"/>
                    <a:pt x="5230" y="2104"/>
                  </a:cubicBezTo>
                  <a:lnTo>
                    <a:pt x="5230" y="2104"/>
                  </a:lnTo>
                  <a:cubicBezTo>
                    <a:pt x="5232" y="2108"/>
                    <a:pt x="5234" y="2111"/>
                    <a:pt x="5237" y="2116"/>
                  </a:cubicBezTo>
                  <a:lnTo>
                    <a:pt x="5237" y="2116"/>
                  </a:lnTo>
                  <a:cubicBezTo>
                    <a:pt x="5239" y="2120"/>
                    <a:pt x="5241" y="2124"/>
                    <a:pt x="5244" y="2129"/>
                  </a:cubicBezTo>
                  <a:lnTo>
                    <a:pt x="5244" y="2129"/>
                  </a:lnTo>
                  <a:cubicBezTo>
                    <a:pt x="5246" y="2132"/>
                    <a:pt x="5248" y="2136"/>
                    <a:pt x="5250" y="2140"/>
                  </a:cubicBezTo>
                  <a:lnTo>
                    <a:pt x="5250" y="2140"/>
                  </a:lnTo>
                  <a:cubicBezTo>
                    <a:pt x="5253" y="2144"/>
                    <a:pt x="5254" y="2149"/>
                    <a:pt x="5257" y="2153"/>
                  </a:cubicBezTo>
                  <a:lnTo>
                    <a:pt x="5257" y="2153"/>
                  </a:lnTo>
                  <a:cubicBezTo>
                    <a:pt x="5258" y="2156"/>
                    <a:pt x="5260" y="2160"/>
                    <a:pt x="5262" y="2164"/>
                  </a:cubicBezTo>
                  <a:lnTo>
                    <a:pt x="5262" y="2164"/>
                  </a:lnTo>
                  <a:cubicBezTo>
                    <a:pt x="5264" y="2169"/>
                    <a:pt x="5265" y="2173"/>
                    <a:pt x="5268" y="2177"/>
                  </a:cubicBezTo>
                  <a:lnTo>
                    <a:pt x="5268" y="2177"/>
                  </a:lnTo>
                  <a:cubicBezTo>
                    <a:pt x="5269" y="2181"/>
                    <a:pt x="5271" y="2184"/>
                    <a:pt x="5272" y="2189"/>
                  </a:cubicBezTo>
                  <a:lnTo>
                    <a:pt x="5272" y="2189"/>
                  </a:lnTo>
                  <a:cubicBezTo>
                    <a:pt x="5274" y="2193"/>
                    <a:pt x="5276" y="2197"/>
                    <a:pt x="5277" y="2202"/>
                  </a:cubicBezTo>
                  <a:lnTo>
                    <a:pt x="5277" y="2202"/>
                  </a:lnTo>
                  <a:cubicBezTo>
                    <a:pt x="5278" y="2205"/>
                    <a:pt x="5280" y="2209"/>
                    <a:pt x="5281" y="2213"/>
                  </a:cubicBezTo>
                  <a:lnTo>
                    <a:pt x="5281" y="2213"/>
                  </a:lnTo>
                  <a:cubicBezTo>
                    <a:pt x="5283" y="2218"/>
                    <a:pt x="5284" y="2222"/>
                    <a:pt x="5285" y="2227"/>
                  </a:cubicBezTo>
                  <a:lnTo>
                    <a:pt x="5285" y="2227"/>
                  </a:lnTo>
                  <a:cubicBezTo>
                    <a:pt x="5286" y="2230"/>
                    <a:pt x="5287" y="2234"/>
                    <a:pt x="5288" y="2237"/>
                  </a:cubicBezTo>
                  <a:lnTo>
                    <a:pt x="5288" y="2237"/>
                  </a:lnTo>
                  <a:cubicBezTo>
                    <a:pt x="5290" y="2243"/>
                    <a:pt x="5291" y="2247"/>
                    <a:pt x="5292" y="2252"/>
                  </a:cubicBezTo>
                  <a:lnTo>
                    <a:pt x="5292" y="2252"/>
                  </a:lnTo>
                  <a:cubicBezTo>
                    <a:pt x="5292" y="2256"/>
                    <a:pt x="5293" y="2259"/>
                    <a:pt x="5294" y="2263"/>
                  </a:cubicBezTo>
                  <a:lnTo>
                    <a:pt x="5294" y="2263"/>
                  </a:lnTo>
                  <a:cubicBezTo>
                    <a:pt x="5295" y="2267"/>
                    <a:pt x="5296" y="2272"/>
                    <a:pt x="5297" y="2278"/>
                  </a:cubicBezTo>
                  <a:lnTo>
                    <a:pt x="5297" y="2278"/>
                  </a:lnTo>
                  <a:cubicBezTo>
                    <a:pt x="5297" y="2281"/>
                    <a:pt x="5298" y="2283"/>
                    <a:pt x="5299" y="2287"/>
                  </a:cubicBezTo>
                  <a:lnTo>
                    <a:pt x="5299" y="2287"/>
                  </a:lnTo>
                  <a:cubicBezTo>
                    <a:pt x="5299" y="2292"/>
                    <a:pt x="5299" y="2297"/>
                    <a:pt x="5299" y="2303"/>
                  </a:cubicBezTo>
                  <a:lnTo>
                    <a:pt x="5299" y="2303"/>
                  </a:lnTo>
                  <a:cubicBezTo>
                    <a:pt x="5300" y="2306"/>
                    <a:pt x="5300" y="2309"/>
                    <a:pt x="5300" y="2312"/>
                  </a:cubicBezTo>
                  <a:lnTo>
                    <a:pt x="5300" y="2312"/>
                  </a:lnTo>
                  <a:cubicBezTo>
                    <a:pt x="5301" y="2320"/>
                    <a:pt x="5301" y="2329"/>
                    <a:pt x="5302" y="2336"/>
                  </a:cubicBezTo>
                  <a:lnTo>
                    <a:pt x="5293" y="996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24436D52-97A9-4AB0-8A63-20B18FD4C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7183975"/>
              <a:ext cx="4643912" cy="2076829"/>
            </a:xfrm>
            <a:custGeom>
              <a:avLst/>
              <a:gdLst>
                <a:gd name="T0" fmla="*/ 5283 w 5303"/>
                <a:gd name="T1" fmla="*/ 912 h 2371"/>
                <a:gd name="T2" fmla="*/ 5253 w 5303"/>
                <a:gd name="T3" fmla="*/ 824 h 2371"/>
                <a:gd name="T4" fmla="*/ 5205 w 5303"/>
                <a:gd name="T5" fmla="*/ 739 h 2371"/>
                <a:gd name="T6" fmla="*/ 5137 w 5303"/>
                <a:gd name="T7" fmla="*/ 656 h 2371"/>
                <a:gd name="T8" fmla="*/ 5052 w 5303"/>
                <a:gd name="T9" fmla="*/ 576 h 2371"/>
                <a:gd name="T10" fmla="*/ 4945 w 5303"/>
                <a:gd name="T11" fmla="*/ 497 h 2371"/>
                <a:gd name="T12" fmla="*/ 4820 w 5303"/>
                <a:gd name="T13" fmla="*/ 423 h 2371"/>
                <a:gd name="T14" fmla="*/ 4676 w 5303"/>
                <a:gd name="T15" fmla="*/ 351 h 2371"/>
                <a:gd name="T16" fmla="*/ 4514 w 5303"/>
                <a:gd name="T17" fmla="*/ 284 h 2371"/>
                <a:gd name="T18" fmla="*/ 4328 w 5303"/>
                <a:gd name="T19" fmla="*/ 221 h 2371"/>
                <a:gd name="T20" fmla="*/ 4080 w 5303"/>
                <a:gd name="T21" fmla="*/ 153 h 2371"/>
                <a:gd name="T22" fmla="*/ 3892 w 5303"/>
                <a:gd name="T23" fmla="*/ 111 h 2371"/>
                <a:gd name="T24" fmla="*/ 3623 w 5303"/>
                <a:gd name="T25" fmla="*/ 65 h 2371"/>
                <a:gd name="T26" fmla="*/ 3381 w 5303"/>
                <a:gd name="T27" fmla="*/ 35 h 2371"/>
                <a:gd name="T28" fmla="*/ 3135 w 5303"/>
                <a:gd name="T29" fmla="*/ 15 h 2371"/>
                <a:gd name="T30" fmla="*/ 2853 w 5303"/>
                <a:gd name="T31" fmla="*/ 1 h 2371"/>
                <a:gd name="T32" fmla="*/ 2554 w 5303"/>
                <a:gd name="T33" fmla="*/ 1 h 2371"/>
                <a:gd name="T34" fmla="*/ 2240 w 5303"/>
                <a:gd name="T35" fmla="*/ 14 h 2371"/>
                <a:gd name="T36" fmla="*/ 1844 w 5303"/>
                <a:gd name="T37" fmla="*/ 51 h 2371"/>
                <a:gd name="T38" fmla="*/ 1462 w 5303"/>
                <a:gd name="T39" fmla="*/ 113 h 2371"/>
                <a:gd name="T40" fmla="*/ 1266 w 5303"/>
                <a:gd name="T41" fmla="*/ 156 h 2371"/>
                <a:gd name="T42" fmla="*/ 1074 w 5303"/>
                <a:gd name="T43" fmla="*/ 206 h 2371"/>
                <a:gd name="T44" fmla="*/ 875 w 5303"/>
                <a:gd name="T45" fmla="*/ 270 h 2371"/>
                <a:gd name="T46" fmla="*/ 694 w 5303"/>
                <a:gd name="T47" fmla="*/ 339 h 2371"/>
                <a:gd name="T48" fmla="*/ 558 w 5303"/>
                <a:gd name="T49" fmla="*/ 401 h 2371"/>
                <a:gd name="T50" fmla="*/ 420 w 5303"/>
                <a:gd name="T51" fmla="*/ 477 h 2371"/>
                <a:gd name="T52" fmla="*/ 324 w 5303"/>
                <a:gd name="T53" fmla="*/ 538 h 2371"/>
                <a:gd name="T54" fmla="*/ 238 w 5303"/>
                <a:gd name="T55" fmla="*/ 605 h 2371"/>
                <a:gd name="T56" fmla="*/ 160 w 5303"/>
                <a:gd name="T57" fmla="*/ 679 h 2371"/>
                <a:gd name="T58" fmla="*/ 84 w 5303"/>
                <a:gd name="T59" fmla="*/ 774 h 2371"/>
                <a:gd name="T60" fmla="*/ 32 w 5303"/>
                <a:gd name="T61" fmla="*/ 873 h 2371"/>
                <a:gd name="T62" fmla="*/ 7 w 5303"/>
                <a:gd name="T63" fmla="*/ 955 h 2371"/>
                <a:gd name="T64" fmla="*/ 0 w 5303"/>
                <a:gd name="T65" fmla="*/ 1029 h 2371"/>
                <a:gd name="T66" fmla="*/ 16 w 5303"/>
                <a:gd name="T67" fmla="*/ 2294 h 2371"/>
                <a:gd name="T68" fmla="*/ 53 w 5303"/>
                <a:gd name="T69" fmla="*/ 2182 h 2371"/>
                <a:gd name="T70" fmla="*/ 136 w 5303"/>
                <a:gd name="T71" fmla="*/ 2056 h 2371"/>
                <a:gd name="T72" fmla="*/ 240 w 5303"/>
                <a:gd name="T73" fmla="*/ 1951 h 2371"/>
                <a:gd name="T74" fmla="*/ 333 w 5303"/>
                <a:gd name="T75" fmla="*/ 1879 h 2371"/>
                <a:gd name="T76" fmla="*/ 454 w 5303"/>
                <a:gd name="T77" fmla="*/ 1802 h 2371"/>
                <a:gd name="T78" fmla="*/ 595 w 5303"/>
                <a:gd name="T79" fmla="*/ 1728 h 2371"/>
                <a:gd name="T80" fmla="*/ 780 w 5303"/>
                <a:gd name="T81" fmla="*/ 1647 h 2371"/>
                <a:gd name="T82" fmla="*/ 968 w 5303"/>
                <a:gd name="T83" fmla="*/ 1581 h 2371"/>
                <a:gd name="T84" fmla="*/ 1158 w 5303"/>
                <a:gd name="T85" fmla="*/ 1525 h 2371"/>
                <a:gd name="T86" fmla="*/ 1395 w 5303"/>
                <a:gd name="T87" fmla="*/ 1468 h 2371"/>
                <a:gd name="T88" fmla="*/ 1725 w 5303"/>
                <a:gd name="T89" fmla="*/ 1409 h 2371"/>
                <a:gd name="T90" fmla="*/ 2243 w 5303"/>
                <a:gd name="T91" fmla="*/ 1354 h 2371"/>
                <a:gd name="T92" fmla="*/ 2582 w 5303"/>
                <a:gd name="T93" fmla="*/ 1340 h 2371"/>
                <a:gd name="T94" fmla="*/ 2964 w 5303"/>
                <a:gd name="T95" fmla="*/ 1344 h 2371"/>
                <a:gd name="T96" fmla="*/ 3303 w 5303"/>
                <a:gd name="T97" fmla="*/ 1366 h 2371"/>
                <a:gd name="T98" fmla="*/ 3570 w 5303"/>
                <a:gd name="T99" fmla="*/ 1397 h 2371"/>
                <a:gd name="T100" fmla="*/ 3901 w 5303"/>
                <a:gd name="T101" fmla="*/ 1452 h 2371"/>
                <a:gd name="T102" fmla="*/ 4181 w 5303"/>
                <a:gd name="T103" fmla="*/ 1516 h 2371"/>
                <a:gd name="T104" fmla="*/ 4424 w 5303"/>
                <a:gd name="T105" fmla="*/ 1589 h 2371"/>
                <a:gd name="T106" fmla="*/ 4618 w 5303"/>
                <a:gd name="T107" fmla="*/ 1662 h 2371"/>
                <a:gd name="T108" fmla="*/ 4769 w 5303"/>
                <a:gd name="T109" fmla="*/ 1731 h 2371"/>
                <a:gd name="T110" fmla="*/ 4903 w 5303"/>
                <a:gd name="T111" fmla="*/ 1805 h 2371"/>
                <a:gd name="T112" fmla="*/ 5017 w 5303"/>
                <a:gd name="T113" fmla="*/ 1881 h 2371"/>
                <a:gd name="T114" fmla="*/ 5112 w 5303"/>
                <a:gd name="T115" fmla="*/ 1961 h 2371"/>
                <a:gd name="T116" fmla="*/ 5187 w 5303"/>
                <a:gd name="T117" fmla="*/ 2043 h 2371"/>
                <a:gd name="T118" fmla="*/ 5244 w 5303"/>
                <a:gd name="T119" fmla="*/ 2129 h 2371"/>
                <a:gd name="T120" fmla="*/ 5281 w 5303"/>
                <a:gd name="T121" fmla="*/ 2213 h 2371"/>
                <a:gd name="T122" fmla="*/ 5299 w 5303"/>
                <a:gd name="T123" fmla="*/ 2303 h 2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3" h="2371">
                  <a:moveTo>
                    <a:pt x="5293" y="996"/>
                  </a:moveTo>
                  <a:lnTo>
                    <a:pt x="5293" y="996"/>
                  </a:lnTo>
                  <a:cubicBezTo>
                    <a:pt x="5293" y="989"/>
                    <a:pt x="5292" y="980"/>
                    <a:pt x="5292" y="972"/>
                  </a:cubicBezTo>
                  <a:lnTo>
                    <a:pt x="5292" y="972"/>
                  </a:lnTo>
                  <a:cubicBezTo>
                    <a:pt x="5292" y="969"/>
                    <a:pt x="5292" y="966"/>
                    <a:pt x="5292" y="963"/>
                  </a:cubicBezTo>
                  <a:lnTo>
                    <a:pt x="5292" y="963"/>
                  </a:lnTo>
                  <a:cubicBezTo>
                    <a:pt x="5291" y="958"/>
                    <a:pt x="5291" y="953"/>
                    <a:pt x="5290" y="948"/>
                  </a:cubicBezTo>
                  <a:lnTo>
                    <a:pt x="5290" y="948"/>
                  </a:lnTo>
                  <a:cubicBezTo>
                    <a:pt x="5289" y="944"/>
                    <a:pt x="5289" y="941"/>
                    <a:pt x="5288" y="937"/>
                  </a:cubicBezTo>
                  <a:lnTo>
                    <a:pt x="5288" y="937"/>
                  </a:lnTo>
                  <a:cubicBezTo>
                    <a:pt x="5287" y="933"/>
                    <a:pt x="5286" y="928"/>
                    <a:pt x="5285" y="922"/>
                  </a:cubicBezTo>
                  <a:lnTo>
                    <a:pt x="5285" y="922"/>
                  </a:lnTo>
                  <a:cubicBezTo>
                    <a:pt x="5285" y="919"/>
                    <a:pt x="5284" y="915"/>
                    <a:pt x="5283" y="912"/>
                  </a:cubicBezTo>
                  <a:lnTo>
                    <a:pt x="5283" y="912"/>
                  </a:lnTo>
                  <a:cubicBezTo>
                    <a:pt x="5282" y="907"/>
                    <a:pt x="5281" y="902"/>
                    <a:pt x="5280" y="898"/>
                  </a:cubicBezTo>
                  <a:lnTo>
                    <a:pt x="5280" y="898"/>
                  </a:lnTo>
                  <a:cubicBezTo>
                    <a:pt x="5279" y="894"/>
                    <a:pt x="5278" y="890"/>
                    <a:pt x="5277" y="887"/>
                  </a:cubicBezTo>
                  <a:lnTo>
                    <a:pt x="5277" y="887"/>
                  </a:lnTo>
                  <a:cubicBezTo>
                    <a:pt x="5275" y="883"/>
                    <a:pt x="5274" y="878"/>
                    <a:pt x="5272" y="873"/>
                  </a:cubicBezTo>
                  <a:lnTo>
                    <a:pt x="5272" y="873"/>
                  </a:lnTo>
                  <a:cubicBezTo>
                    <a:pt x="5272" y="869"/>
                    <a:pt x="5270" y="866"/>
                    <a:pt x="5269" y="862"/>
                  </a:cubicBezTo>
                  <a:lnTo>
                    <a:pt x="5269" y="862"/>
                  </a:lnTo>
                  <a:cubicBezTo>
                    <a:pt x="5267" y="858"/>
                    <a:pt x="5265" y="853"/>
                    <a:pt x="5264" y="848"/>
                  </a:cubicBezTo>
                  <a:lnTo>
                    <a:pt x="5264" y="848"/>
                  </a:lnTo>
                  <a:cubicBezTo>
                    <a:pt x="5263" y="845"/>
                    <a:pt x="5261" y="841"/>
                    <a:pt x="5260" y="838"/>
                  </a:cubicBezTo>
                  <a:lnTo>
                    <a:pt x="5260" y="838"/>
                  </a:lnTo>
                  <a:cubicBezTo>
                    <a:pt x="5258" y="833"/>
                    <a:pt x="5256" y="828"/>
                    <a:pt x="5253" y="824"/>
                  </a:cubicBezTo>
                  <a:lnTo>
                    <a:pt x="5253" y="824"/>
                  </a:lnTo>
                  <a:cubicBezTo>
                    <a:pt x="5251" y="820"/>
                    <a:pt x="5250" y="817"/>
                    <a:pt x="5248" y="813"/>
                  </a:cubicBezTo>
                  <a:lnTo>
                    <a:pt x="5248" y="813"/>
                  </a:lnTo>
                  <a:cubicBezTo>
                    <a:pt x="5246" y="809"/>
                    <a:pt x="5244" y="804"/>
                    <a:pt x="5242" y="800"/>
                  </a:cubicBezTo>
                  <a:lnTo>
                    <a:pt x="5242" y="800"/>
                  </a:lnTo>
                  <a:cubicBezTo>
                    <a:pt x="5240" y="796"/>
                    <a:pt x="5238" y="792"/>
                    <a:pt x="5236" y="788"/>
                  </a:cubicBezTo>
                  <a:lnTo>
                    <a:pt x="5236" y="788"/>
                  </a:lnTo>
                  <a:cubicBezTo>
                    <a:pt x="5233" y="784"/>
                    <a:pt x="5231" y="780"/>
                    <a:pt x="5228" y="775"/>
                  </a:cubicBezTo>
                  <a:lnTo>
                    <a:pt x="5228" y="775"/>
                  </a:lnTo>
                  <a:cubicBezTo>
                    <a:pt x="5226" y="772"/>
                    <a:pt x="5224" y="768"/>
                    <a:pt x="5221" y="764"/>
                  </a:cubicBezTo>
                  <a:lnTo>
                    <a:pt x="5221" y="764"/>
                  </a:lnTo>
                  <a:cubicBezTo>
                    <a:pt x="5218" y="760"/>
                    <a:pt x="5216" y="755"/>
                    <a:pt x="5213" y="752"/>
                  </a:cubicBezTo>
                  <a:lnTo>
                    <a:pt x="5213" y="752"/>
                  </a:lnTo>
                  <a:cubicBezTo>
                    <a:pt x="5211" y="747"/>
                    <a:pt x="5208" y="744"/>
                    <a:pt x="5205" y="739"/>
                  </a:cubicBezTo>
                  <a:lnTo>
                    <a:pt x="5205" y="739"/>
                  </a:lnTo>
                  <a:cubicBezTo>
                    <a:pt x="5203" y="736"/>
                    <a:pt x="5200" y="732"/>
                    <a:pt x="5197" y="728"/>
                  </a:cubicBezTo>
                  <a:lnTo>
                    <a:pt x="5197" y="728"/>
                  </a:lnTo>
                  <a:cubicBezTo>
                    <a:pt x="5194" y="724"/>
                    <a:pt x="5191" y="720"/>
                    <a:pt x="5188" y="716"/>
                  </a:cubicBezTo>
                  <a:lnTo>
                    <a:pt x="5188" y="716"/>
                  </a:lnTo>
                  <a:cubicBezTo>
                    <a:pt x="5185" y="712"/>
                    <a:pt x="5182" y="707"/>
                    <a:pt x="5179" y="704"/>
                  </a:cubicBezTo>
                  <a:lnTo>
                    <a:pt x="5179" y="704"/>
                  </a:lnTo>
                  <a:cubicBezTo>
                    <a:pt x="5176" y="700"/>
                    <a:pt x="5172" y="696"/>
                    <a:pt x="5169" y="692"/>
                  </a:cubicBezTo>
                  <a:lnTo>
                    <a:pt x="5169" y="692"/>
                  </a:lnTo>
                  <a:cubicBezTo>
                    <a:pt x="5165" y="689"/>
                    <a:pt x="5163" y="684"/>
                    <a:pt x="5159" y="679"/>
                  </a:cubicBezTo>
                  <a:lnTo>
                    <a:pt x="5159" y="679"/>
                  </a:lnTo>
                  <a:cubicBezTo>
                    <a:pt x="5156" y="676"/>
                    <a:pt x="5152" y="672"/>
                    <a:pt x="5149" y="668"/>
                  </a:cubicBezTo>
                  <a:lnTo>
                    <a:pt x="5149" y="668"/>
                  </a:lnTo>
                  <a:cubicBezTo>
                    <a:pt x="5145" y="665"/>
                    <a:pt x="5141" y="661"/>
                    <a:pt x="5137" y="656"/>
                  </a:cubicBezTo>
                  <a:lnTo>
                    <a:pt x="5137" y="656"/>
                  </a:lnTo>
                  <a:cubicBezTo>
                    <a:pt x="5134" y="653"/>
                    <a:pt x="5130" y="649"/>
                    <a:pt x="5126" y="645"/>
                  </a:cubicBezTo>
                  <a:lnTo>
                    <a:pt x="5126" y="645"/>
                  </a:lnTo>
                  <a:cubicBezTo>
                    <a:pt x="5123" y="641"/>
                    <a:pt x="5119" y="637"/>
                    <a:pt x="5115" y="633"/>
                  </a:cubicBezTo>
                  <a:lnTo>
                    <a:pt x="5115" y="633"/>
                  </a:lnTo>
                  <a:cubicBezTo>
                    <a:pt x="5111" y="629"/>
                    <a:pt x="5107" y="626"/>
                    <a:pt x="5103" y="622"/>
                  </a:cubicBezTo>
                  <a:lnTo>
                    <a:pt x="5103" y="622"/>
                  </a:lnTo>
                  <a:cubicBezTo>
                    <a:pt x="5098" y="618"/>
                    <a:pt x="5095" y="613"/>
                    <a:pt x="5091" y="610"/>
                  </a:cubicBezTo>
                  <a:lnTo>
                    <a:pt x="5091" y="610"/>
                  </a:lnTo>
                  <a:cubicBezTo>
                    <a:pt x="5086" y="607"/>
                    <a:pt x="5082" y="602"/>
                    <a:pt x="5077" y="598"/>
                  </a:cubicBezTo>
                  <a:lnTo>
                    <a:pt x="5077" y="598"/>
                  </a:lnTo>
                  <a:cubicBezTo>
                    <a:pt x="5073" y="595"/>
                    <a:pt x="5069" y="591"/>
                    <a:pt x="5064" y="587"/>
                  </a:cubicBezTo>
                  <a:lnTo>
                    <a:pt x="5064" y="587"/>
                  </a:lnTo>
                  <a:cubicBezTo>
                    <a:pt x="5060" y="583"/>
                    <a:pt x="5056" y="580"/>
                    <a:pt x="5052" y="576"/>
                  </a:cubicBezTo>
                  <a:lnTo>
                    <a:pt x="5052" y="576"/>
                  </a:lnTo>
                  <a:cubicBezTo>
                    <a:pt x="5046" y="572"/>
                    <a:pt x="5042" y="568"/>
                    <a:pt x="5037" y="564"/>
                  </a:cubicBezTo>
                  <a:lnTo>
                    <a:pt x="5037" y="564"/>
                  </a:lnTo>
                  <a:cubicBezTo>
                    <a:pt x="5032" y="560"/>
                    <a:pt x="5028" y="557"/>
                    <a:pt x="5023" y="553"/>
                  </a:cubicBezTo>
                  <a:lnTo>
                    <a:pt x="5023" y="553"/>
                  </a:lnTo>
                  <a:cubicBezTo>
                    <a:pt x="5017" y="549"/>
                    <a:pt x="5013" y="545"/>
                    <a:pt x="5008" y="541"/>
                  </a:cubicBezTo>
                  <a:lnTo>
                    <a:pt x="5008" y="541"/>
                  </a:lnTo>
                  <a:cubicBezTo>
                    <a:pt x="5003" y="538"/>
                    <a:pt x="4998" y="534"/>
                    <a:pt x="4993" y="531"/>
                  </a:cubicBezTo>
                  <a:lnTo>
                    <a:pt x="4993" y="531"/>
                  </a:lnTo>
                  <a:cubicBezTo>
                    <a:pt x="4988" y="527"/>
                    <a:pt x="4982" y="523"/>
                    <a:pt x="4978" y="520"/>
                  </a:cubicBezTo>
                  <a:lnTo>
                    <a:pt x="4978" y="520"/>
                  </a:lnTo>
                  <a:cubicBezTo>
                    <a:pt x="4972" y="516"/>
                    <a:pt x="4967" y="513"/>
                    <a:pt x="4962" y="508"/>
                  </a:cubicBezTo>
                  <a:lnTo>
                    <a:pt x="4962" y="508"/>
                  </a:lnTo>
                  <a:cubicBezTo>
                    <a:pt x="4956" y="505"/>
                    <a:pt x="4950" y="501"/>
                    <a:pt x="4945" y="497"/>
                  </a:cubicBezTo>
                  <a:lnTo>
                    <a:pt x="4945" y="497"/>
                  </a:lnTo>
                  <a:cubicBezTo>
                    <a:pt x="4940" y="493"/>
                    <a:pt x="4934" y="490"/>
                    <a:pt x="4929" y="486"/>
                  </a:cubicBezTo>
                  <a:lnTo>
                    <a:pt x="4929" y="486"/>
                  </a:lnTo>
                  <a:cubicBezTo>
                    <a:pt x="4922" y="483"/>
                    <a:pt x="4917" y="479"/>
                    <a:pt x="4911" y="475"/>
                  </a:cubicBezTo>
                  <a:lnTo>
                    <a:pt x="4911" y="475"/>
                  </a:lnTo>
                  <a:cubicBezTo>
                    <a:pt x="4906" y="471"/>
                    <a:pt x="4900" y="468"/>
                    <a:pt x="4894" y="465"/>
                  </a:cubicBezTo>
                  <a:lnTo>
                    <a:pt x="4894" y="465"/>
                  </a:lnTo>
                  <a:cubicBezTo>
                    <a:pt x="4888" y="461"/>
                    <a:pt x="4883" y="458"/>
                    <a:pt x="4876" y="454"/>
                  </a:cubicBezTo>
                  <a:lnTo>
                    <a:pt x="4876" y="454"/>
                  </a:lnTo>
                  <a:cubicBezTo>
                    <a:pt x="4870" y="451"/>
                    <a:pt x="4864" y="447"/>
                    <a:pt x="4858" y="444"/>
                  </a:cubicBezTo>
                  <a:lnTo>
                    <a:pt x="4858" y="444"/>
                  </a:lnTo>
                  <a:cubicBezTo>
                    <a:pt x="4852" y="440"/>
                    <a:pt x="4846" y="437"/>
                    <a:pt x="4839" y="432"/>
                  </a:cubicBezTo>
                  <a:lnTo>
                    <a:pt x="4839" y="432"/>
                  </a:lnTo>
                  <a:cubicBezTo>
                    <a:pt x="4833" y="429"/>
                    <a:pt x="4827" y="425"/>
                    <a:pt x="4820" y="423"/>
                  </a:cubicBezTo>
                  <a:lnTo>
                    <a:pt x="4820" y="423"/>
                  </a:lnTo>
                  <a:cubicBezTo>
                    <a:pt x="4814" y="418"/>
                    <a:pt x="4808" y="415"/>
                    <a:pt x="4801" y="411"/>
                  </a:cubicBezTo>
                  <a:lnTo>
                    <a:pt x="4801" y="411"/>
                  </a:lnTo>
                  <a:cubicBezTo>
                    <a:pt x="4795" y="408"/>
                    <a:pt x="4788" y="406"/>
                    <a:pt x="4781" y="402"/>
                  </a:cubicBezTo>
                  <a:lnTo>
                    <a:pt x="4781" y="402"/>
                  </a:lnTo>
                  <a:cubicBezTo>
                    <a:pt x="4775" y="399"/>
                    <a:pt x="4768" y="395"/>
                    <a:pt x="4761" y="392"/>
                  </a:cubicBezTo>
                  <a:lnTo>
                    <a:pt x="4761" y="392"/>
                  </a:lnTo>
                  <a:cubicBezTo>
                    <a:pt x="4755" y="388"/>
                    <a:pt x="4748" y="385"/>
                    <a:pt x="4741" y="381"/>
                  </a:cubicBezTo>
                  <a:lnTo>
                    <a:pt x="4741" y="381"/>
                  </a:lnTo>
                  <a:cubicBezTo>
                    <a:pt x="4734" y="378"/>
                    <a:pt x="4727" y="374"/>
                    <a:pt x="4719" y="371"/>
                  </a:cubicBezTo>
                  <a:lnTo>
                    <a:pt x="4719" y="371"/>
                  </a:lnTo>
                  <a:cubicBezTo>
                    <a:pt x="4713" y="368"/>
                    <a:pt x="4705" y="365"/>
                    <a:pt x="4698" y="361"/>
                  </a:cubicBezTo>
                  <a:lnTo>
                    <a:pt x="4698" y="361"/>
                  </a:lnTo>
                  <a:cubicBezTo>
                    <a:pt x="4691" y="358"/>
                    <a:pt x="4684" y="354"/>
                    <a:pt x="4676" y="351"/>
                  </a:cubicBezTo>
                  <a:lnTo>
                    <a:pt x="4676" y="351"/>
                  </a:lnTo>
                  <a:cubicBezTo>
                    <a:pt x="4669" y="348"/>
                    <a:pt x="4661" y="344"/>
                    <a:pt x="4655" y="341"/>
                  </a:cubicBezTo>
                  <a:lnTo>
                    <a:pt x="4655" y="341"/>
                  </a:lnTo>
                  <a:cubicBezTo>
                    <a:pt x="4647" y="339"/>
                    <a:pt x="4640" y="335"/>
                    <a:pt x="4632" y="332"/>
                  </a:cubicBezTo>
                  <a:lnTo>
                    <a:pt x="4632" y="332"/>
                  </a:lnTo>
                  <a:cubicBezTo>
                    <a:pt x="4624" y="328"/>
                    <a:pt x="4616" y="325"/>
                    <a:pt x="4609" y="322"/>
                  </a:cubicBezTo>
                  <a:lnTo>
                    <a:pt x="4609" y="322"/>
                  </a:lnTo>
                  <a:cubicBezTo>
                    <a:pt x="4601" y="318"/>
                    <a:pt x="4593" y="316"/>
                    <a:pt x="4586" y="312"/>
                  </a:cubicBezTo>
                  <a:lnTo>
                    <a:pt x="4586" y="312"/>
                  </a:lnTo>
                  <a:cubicBezTo>
                    <a:pt x="4578" y="309"/>
                    <a:pt x="4570" y="306"/>
                    <a:pt x="4562" y="303"/>
                  </a:cubicBezTo>
                  <a:lnTo>
                    <a:pt x="4562" y="303"/>
                  </a:lnTo>
                  <a:cubicBezTo>
                    <a:pt x="4554" y="300"/>
                    <a:pt x="4546" y="297"/>
                    <a:pt x="4538" y="293"/>
                  </a:cubicBezTo>
                  <a:lnTo>
                    <a:pt x="4538" y="293"/>
                  </a:lnTo>
                  <a:cubicBezTo>
                    <a:pt x="4530" y="291"/>
                    <a:pt x="4522" y="287"/>
                    <a:pt x="4514" y="284"/>
                  </a:cubicBezTo>
                  <a:lnTo>
                    <a:pt x="4514" y="284"/>
                  </a:lnTo>
                  <a:cubicBezTo>
                    <a:pt x="4507" y="282"/>
                    <a:pt x="4500" y="279"/>
                    <a:pt x="4493" y="277"/>
                  </a:cubicBezTo>
                  <a:lnTo>
                    <a:pt x="4493" y="277"/>
                  </a:lnTo>
                  <a:cubicBezTo>
                    <a:pt x="4490" y="276"/>
                    <a:pt x="4487" y="274"/>
                    <a:pt x="4485" y="273"/>
                  </a:cubicBezTo>
                  <a:lnTo>
                    <a:pt x="4485" y="273"/>
                  </a:lnTo>
                  <a:cubicBezTo>
                    <a:pt x="4467" y="267"/>
                    <a:pt x="4451" y="261"/>
                    <a:pt x="4434" y="255"/>
                  </a:cubicBezTo>
                  <a:lnTo>
                    <a:pt x="4434" y="255"/>
                  </a:lnTo>
                  <a:cubicBezTo>
                    <a:pt x="4427" y="253"/>
                    <a:pt x="4421" y="251"/>
                    <a:pt x="4416" y="250"/>
                  </a:cubicBezTo>
                  <a:lnTo>
                    <a:pt x="4416" y="250"/>
                  </a:lnTo>
                  <a:cubicBezTo>
                    <a:pt x="4405" y="245"/>
                    <a:pt x="4392" y="242"/>
                    <a:pt x="4381" y="237"/>
                  </a:cubicBezTo>
                  <a:lnTo>
                    <a:pt x="4381" y="237"/>
                  </a:lnTo>
                  <a:cubicBezTo>
                    <a:pt x="4374" y="236"/>
                    <a:pt x="4367" y="233"/>
                    <a:pt x="4360" y="230"/>
                  </a:cubicBezTo>
                  <a:lnTo>
                    <a:pt x="4360" y="230"/>
                  </a:lnTo>
                  <a:cubicBezTo>
                    <a:pt x="4349" y="228"/>
                    <a:pt x="4339" y="224"/>
                    <a:pt x="4328" y="221"/>
                  </a:cubicBezTo>
                  <a:lnTo>
                    <a:pt x="4328" y="221"/>
                  </a:lnTo>
                  <a:cubicBezTo>
                    <a:pt x="4320" y="218"/>
                    <a:pt x="4313" y="216"/>
                    <a:pt x="4305" y="214"/>
                  </a:cubicBezTo>
                  <a:lnTo>
                    <a:pt x="4305" y="214"/>
                  </a:lnTo>
                  <a:cubicBezTo>
                    <a:pt x="4294" y="210"/>
                    <a:pt x="4284" y="208"/>
                    <a:pt x="4273" y="205"/>
                  </a:cubicBezTo>
                  <a:lnTo>
                    <a:pt x="4273" y="205"/>
                  </a:lnTo>
                  <a:cubicBezTo>
                    <a:pt x="4272" y="204"/>
                    <a:pt x="4270" y="204"/>
                    <a:pt x="4267" y="203"/>
                  </a:cubicBezTo>
                  <a:lnTo>
                    <a:pt x="4267" y="203"/>
                  </a:lnTo>
                  <a:cubicBezTo>
                    <a:pt x="4265" y="202"/>
                    <a:pt x="4262" y="201"/>
                    <a:pt x="4260" y="200"/>
                  </a:cubicBezTo>
                  <a:lnTo>
                    <a:pt x="4260" y="200"/>
                  </a:lnTo>
                  <a:cubicBezTo>
                    <a:pt x="4231" y="192"/>
                    <a:pt x="4202" y="184"/>
                    <a:pt x="4172" y="176"/>
                  </a:cubicBezTo>
                  <a:lnTo>
                    <a:pt x="4172" y="176"/>
                  </a:lnTo>
                  <a:cubicBezTo>
                    <a:pt x="4172" y="176"/>
                    <a:pt x="4170" y="176"/>
                    <a:pt x="4169" y="176"/>
                  </a:cubicBezTo>
                  <a:lnTo>
                    <a:pt x="4169" y="176"/>
                  </a:lnTo>
                  <a:cubicBezTo>
                    <a:pt x="4140" y="168"/>
                    <a:pt x="4110" y="160"/>
                    <a:pt x="4080" y="153"/>
                  </a:cubicBezTo>
                  <a:lnTo>
                    <a:pt x="4080" y="153"/>
                  </a:lnTo>
                  <a:cubicBezTo>
                    <a:pt x="4077" y="152"/>
                    <a:pt x="4076" y="152"/>
                    <a:pt x="4073" y="152"/>
                  </a:cubicBezTo>
                  <a:lnTo>
                    <a:pt x="4073" y="152"/>
                  </a:lnTo>
                  <a:cubicBezTo>
                    <a:pt x="4072" y="150"/>
                    <a:pt x="4070" y="150"/>
                    <a:pt x="4070" y="150"/>
                  </a:cubicBezTo>
                  <a:lnTo>
                    <a:pt x="4070" y="150"/>
                  </a:lnTo>
                  <a:cubicBezTo>
                    <a:pt x="4044" y="145"/>
                    <a:pt x="4017" y="138"/>
                    <a:pt x="3992" y="132"/>
                  </a:cubicBezTo>
                  <a:lnTo>
                    <a:pt x="3992" y="132"/>
                  </a:lnTo>
                  <a:cubicBezTo>
                    <a:pt x="3986" y="131"/>
                    <a:pt x="3980" y="130"/>
                    <a:pt x="3974" y="129"/>
                  </a:cubicBezTo>
                  <a:lnTo>
                    <a:pt x="3974" y="129"/>
                  </a:lnTo>
                  <a:cubicBezTo>
                    <a:pt x="3947" y="123"/>
                    <a:pt x="3921" y="117"/>
                    <a:pt x="3893" y="112"/>
                  </a:cubicBezTo>
                  <a:lnTo>
                    <a:pt x="3893" y="112"/>
                  </a:lnTo>
                  <a:lnTo>
                    <a:pt x="3893" y="112"/>
                  </a:lnTo>
                  <a:lnTo>
                    <a:pt x="3893" y="112"/>
                  </a:lnTo>
                  <a:cubicBezTo>
                    <a:pt x="3893" y="111"/>
                    <a:pt x="3892" y="111"/>
                    <a:pt x="3892" y="111"/>
                  </a:cubicBezTo>
                  <a:lnTo>
                    <a:pt x="3892" y="111"/>
                  </a:lnTo>
                  <a:cubicBezTo>
                    <a:pt x="3867" y="107"/>
                    <a:pt x="3843" y="102"/>
                    <a:pt x="3817" y="97"/>
                  </a:cubicBezTo>
                  <a:lnTo>
                    <a:pt x="3817" y="97"/>
                  </a:lnTo>
                  <a:cubicBezTo>
                    <a:pt x="3810" y="96"/>
                    <a:pt x="3803" y="95"/>
                    <a:pt x="3797" y="94"/>
                  </a:cubicBezTo>
                  <a:lnTo>
                    <a:pt x="3797" y="94"/>
                  </a:lnTo>
                  <a:cubicBezTo>
                    <a:pt x="3773" y="89"/>
                    <a:pt x="3749" y="85"/>
                    <a:pt x="3723" y="81"/>
                  </a:cubicBezTo>
                  <a:lnTo>
                    <a:pt x="3723" y="81"/>
                  </a:lnTo>
                  <a:cubicBezTo>
                    <a:pt x="3723" y="81"/>
                    <a:pt x="3721" y="81"/>
                    <a:pt x="3720" y="81"/>
                  </a:cubicBezTo>
                  <a:lnTo>
                    <a:pt x="3720" y="81"/>
                  </a:lnTo>
                  <a:cubicBezTo>
                    <a:pt x="3720" y="80"/>
                    <a:pt x="3720" y="80"/>
                    <a:pt x="3720" y="80"/>
                  </a:cubicBezTo>
                  <a:lnTo>
                    <a:pt x="3720" y="80"/>
                  </a:lnTo>
                  <a:cubicBezTo>
                    <a:pt x="3695" y="76"/>
                    <a:pt x="3670" y="72"/>
                    <a:pt x="3644" y="68"/>
                  </a:cubicBezTo>
                  <a:lnTo>
                    <a:pt x="3644" y="68"/>
                  </a:lnTo>
                  <a:cubicBezTo>
                    <a:pt x="3637" y="68"/>
                    <a:pt x="3630" y="67"/>
                    <a:pt x="3623" y="65"/>
                  </a:cubicBezTo>
                  <a:lnTo>
                    <a:pt x="3623" y="65"/>
                  </a:lnTo>
                  <a:cubicBezTo>
                    <a:pt x="3603" y="63"/>
                    <a:pt x="3582" y="60"/>
                    <a:pt x="3562" y="57"/>
                  </a:cubicBezTo>
                  <a:lnTo>
                    <a:pt x="3562" y="57"/>
                  </a:lnTo>
                  <a:cubicBezTo>
                    <a:pt x="3558" y="57"/>
                    <a:pt x="3554" y="56"/>
                    <a:pt x="3550" y="56"/>
                  </a:cubicBezTo>
                  <a:lnTo>
                    <a:pt x="3550" y="56"/>
                  </a:lnTo>
                  <a:cubicBezTo>
                    <a:pt x="3548" y="55"/>
                    <a:pt x="3547" y="55"/>
                    <a:pt x="3546" y="55"/>
                  </a:cubicBezTo>
                  <a:lnTo>
                    <a:pt x="3546" y="55"/>
                  </a:lnTo>
                  <a:cubicBezTo>
                    <a:pt x="3521" y="51"/>
                    <a:pt x="3495" y="48"/>
                    <a:pt x="3471" y="45"/>
                  </a:cubicBezTo>
                  <a:lnTo>
                    <a:pt x="3471" y="45"/>
                  </a:lnTo>
                  <a:cubicBezTo>
                    <a:pt x="3465" y="44"/>
                    <a:pt x="3460" y="44"/>
                    <a:pt x="3454" y="43"/>
                  </a:cubicBezTo>
                  <a:lnTo>
                    <a:pt x="3454" y="43"/>
                  </a:lnTo>
                  <a:cubicBezTo>
                    <a:pt x="3434" y="41"/>
                    <a:pt x="3413" y="39"/>
                    <a:pt x="3392" y="36"/>
                  </a:cubicBezTo>
                  <a:lnTo>
                    <a:pt x="3392" y="36"/>
                  </a:lnTo>
                  <a:cubicBezTo>
                    <a:pt x="3389" y="36"/>
                    <a:pt x="3385" y="36"/>
                    <a:pt x="3381" y="35"/>
                  </a:cubicBezTo>
                  <a:lnTo>
                    <a:pt x="3381" y="35"/>
                  </a:lnTo>
                  <a:cubicBezTo>
                    <a:pt x="3378" y="35"/>
                    <a:pt x="3374" y="35"/>
                    <a:pt x="3371" y="34"/>
                  </a:cubicBezTo>
                  <a:lnTo>
                    <a:pt x="3371" y="34"/>
                  </a:lnTo>
                  <a:cubicBezTo>
                    <a:pt x="3347" y="32"/>
                    <a:pt x="3325" y="29"/>
                    <a:pt x="3301" y="28"/>
                  </a:cubicBezTo>
                  <a:lnTo>
                    <a:pt x="3301" y="28"/>
                  </a:lnTo>
                  <a:cubicBezTo>
                    <a:pt x="3299" y="27"/>
                    <a:pt x="3297" y="27"/>
                    <a:pt x="3294" y="27"/>
                  </a:cubicBezTo>
                  <a:lnTo>
                    <a:pt x="3294" y="27"/>
                  </a:lnTo>
                  <a:cubicBezTo>
                    <a:pt x="3269" y="24"/>
                    <a:pt x="3244" y="22"/>
                    <a:pt x="3218" y="20"/>
                  </a:cubicBezTo>
                  <a:lnTo>
                    <a:pt x="3218" y="20"/>
                  </a:lnTo>
                  <a:cubicBezTo>
                    <a:pt x="3215" y="20"/>
                    <a:pt x="3212" y="20"/>
                    <a:pt x="3210" y="20"/>
                  </a:cubicBezTo>
                  <a:lnTo>
                    <a:pt x="3210" y="20"/>
                  </a:lnTo>
                  <a:cubicBezTo>
                    <a:pt x="3205" y="19"/>
                    <a:pt x="3201" y="19"/>
                    <a:pt x="3197" y="19"/>
                  </a:cubicBezTo>
                  <a:lnTo>
                    <a:pt x="3197" y="19"/>
                  </a:lnTo>
                  <a:cubicBezTo>
                    <a:pt x="3176" y="18"/>
                    <a:pt x="3156" y="15"/>
                    <a:pt x="3135" y="15"/>
                  </a:cubicBezTo>
                  <a:lnTo>
                    <a:pt x="3135" y="15"/>
                  </a:lnTo>
                  <a:cubicBezTo>
                    <a:pt x="3129" y="14"/>
                    <a:pt x="3122" y="14"/>
                    <a:pt x="3116" y="13"/>
                  </a:cubicBezTo>
                  <a:lnTo>
                    <a:pt x="3116" y="13"/>
                  </a:lnTo>
                  <a:cubicBezTo>
                    <a:pt x="3090" y="11"/>
                    <a:pt x="3064" y="9"/>
                    <a:pt x="3038" y="8"/>
                  </a:cubicBezTo>
                  <a:lnTo>
                    <a:pt x="3038" y="8"/>
                  </a:lnTo>
                  <a:cubicBezTo>
                    <a:pt x="3037" y="8"/>
                    <a:pt x="3036" y="8"/>
                    <a:pt x="3034" y="8"/>
                  </a:cubicBezTo>
                  <a:lnTo>
                    <a:pt x="3034" y="8"/>
                  </a:lnTo>
                  <a:cubicBezTo>
                    <a:pt x="3031" y="8"/>
                    <a:pt x="3027" y="8"/>
                    <a:pt x="3024" y="8"/>
                  </a:cubicBezTo>
                  <a:lnTo>
                    <a:pt x="3024" y="8"/>
                  </a:lnTo>
                  <a:cubicBezTo>
                    <a:pt x="3001" y="7"/>
                    <a:pt x="2978" y="6"/>
                    <a:pt x="2956" y="5"/>
                  </a:cubicBezTo>
                  <a:lnTo>
                    <a:pt x="2956" y="5"/>
                  </a:lnTo>
                  <a:cubicBezTo>
                    <a:pt x="2948" y="4"/>
                    <a:pt x="2941" y="4"/>
                    <a:pt x="2934" y="4"/>
                  </a:cubicBezTo>
                  <a:lnTo>
                    <a:pt x="2934" y="4"/>
                  </a:lnTo>
                  <a:cubicBezTo>
                    <a:pt x="2907" y="4"/>
                    <a:pt x="2880" y="3"/>
                    <a:pt x="2853" y="1"/>
                  </a:cubicBezTo>
                  <a:lnTo>
                    <a:pt x="2853" y="1"/>
                  </a:lnTo>
                  <a:lnTo>
                    <a:pt x="2853" y="1"/>
                  </a:lnTo>
                  <a:lnTo>
                    <a:pt x="2853" y="1"/>
                  </a:lnTo>
                  <a:cubicBezTo>
                    <a:pt x="2825" y="1"/>
                    <a:pt x="2797" y="1"/>
                    <a:pt x="2769" y="0"/>
                  </a:cubicBezTo>
                  <a:lnTo>
                    <a:pt x="2769" y="0"/>
                  </a:lnTo>
                  <a:cubicBezTo>
                    <a:pt x="2762" y="0"/>
                    <a:pt x="2755" y="0"/>
                    <a:pt x="2748" y="0"/>
                  </a:cubicBezTo>
                  <a:lnTo>
                    <a:pt x="2748" y="0"/>
                  </a:lnTo>
                  <a:cubicBezTo>
                    <a:pt x="2720" y="0"/>
                    <a:pt x="2693" y="0"/>
                    <a:pt x="2666" y="0"/>
                  </a:cubicBezTo>
                  <a:lnTo>
                    <a:pt x="2666" y="0"/>
                  </a:lnTo>
                  <a:cubicBezTo>
                    <a:pt x="2665" y="0"/>
                    <a:pt x="2664" y="0"/>
                    <a:pt x="2663" y="0"/>
                  </a:cubicBezTo>
                  <a:lnTo>
                    <a:pt x="2663" y="0"/>
                  </a:lnTo>
                  <a:lnTo>
                    <a:pt x="2663" y="0"/>
                  </a:lnTo>
                  <a:cubicBezTo>
                    <a:pt x="2633" y="0"/>
                    <a:pt x="2603" y="0"/>
                    <a:pt x="2574" y="1"/>
                  </a:cubicBezTo>
                  <a:lnTo>
                    <a:pt x="2574" y="1"/>
                  </a:lnTo>
                  <a:cubicBezTo>
                    <a:pt x="2567" y="1"/>
                    <a:pt x="2561" y="1"/>
                    <a:pt x="2554" y="1"/>
                  </a:cubicBezTo>
                  <a:lnTo>
                    <a:pt x="2554" y="1"/>
                  </a:lnTo>
                  <a:cubicBezTo>
                    <a:pt x="2524" y="1"/>
                    <a:pt x="2495" y="3"/>
                    <a:pt x="2466" y="4"/>
                  </a:cubicBezTo>
                  <a:lnTo>
                    <a:pt x="2466" y="4"/>
                  </a:lnTo>
                  <a:cubicBezTo>
                    <a:pt x="2464" y="4"/>
                    <a:pt x="2463" y="4"/>
                    <a:pt x="2462" y="4"/>
                  </a:cubicBezTo>
                  <a:lnTo>
                    <a:pt x="2462" y="4"/>
                  </a:lnTo>
                  <a:cubicBezTo>
                    <a:pt x="2460" y="4"/>
                    <a:pt x="2457" y="4"/>
                    <a:pt x="2455" y="4"/>
                  </a:cubicBezTo>
                  <a:lnTo>
                    <a:pt x="2455" y="4"/>
                  </a:lnTo>
                  <a:cubicBezTo>
                    <a:pt x="2421" y="4"/>
                    <a:pt x="2389" y="6"/>
                    <a:pt x="2356" y="8"/>
                  </a:cubicBezTo>
                  <a:lnTo>
                    <a:pt x="2356" y="8"/>
                  </a:lnTo>
                  <a:cubicBezTo>
                    <a:pt x="2353" y="8"/>
                    <a:pt x="2351" y="8"/>
                    <a:pt x="2349" y="8"/>
                  </a:cubicBezTo>
                  <a:lnTo>
                    <a:pt x="2349" y="8"/>
                  </a:lnTo>
                  <a:cubicBezTo>
                    <a:pt x="2316" y="9"/>
                    <a:pt x="2283" y="11"/>
                    <a:pt x="2250" y="13"/>
                  </a:cubicBezTo>
                  <a:lnTo>
                    <a:pt x="2250" y="13"/>
                  </a:lnTo>
                  <a:cubicBezTo>
                    <a:pt x="2247" y="14"/>
                    <a:pt x="2243" y="14"/>
                    <a:pt x="2240" y="14"/>
                  </a:cubicBezTo>
                  <a:lnTo>
                    <a:pt x="2240" y="14"/>
                  </a:lnTo>
                  <a:cubicBezTo>
                    <a:pt x="2238" y="14"/>
                    <a:pt x="2236" y="14"/>
                    <a:pt x="2234" y="14"/>
                  </a:cubicBezTo>
                  <a:lnTo>
                    <a:pt x="2234" y="14"/>
                  </a:lnTo>
                  <a:cubicBezTo>
                    <a:pt x="2194" y="18"/>
                    <a:pt x="2152" y="20"/>
                    <a:pt x="2112" y="23"/>
                  </a:cubicBezTo>
                  <a:lnTo>
                    <a:pt x="2112" y="23"/>
                  </a:lnTo>
                  <a:cubicBezTo>
                    <a:pt x="2108" y="23"/>
                    <a:pt x="2106" y="24"/>
                    <a:pt x="2102" y="24"/>
                  </a:cubicBezTo>
                  <a:lnTo>
                    <a:pt x="2102" y="24"/>
                  </a:lnTo>
                  <a:cubicBezTo>
                    <a:pt x="2059" y="28"/>
                    <a:pt x="2017" y="32"/>
                    <a:pt x="1974" y="36"/>
                  </a:cubicBezTo>
                  <a:lnTo>
                    <a:pt x="1974" y="36"/>
                  </a:lnTo>
                  <a:cubicBezTo>
                    <a:pt x="1973" y="36"/>
                    <a:pt x="1973" y="36"/>
                    <a:pt x="1972" y="36"/>
                  </a:cubicBezTo>
                  <a:lnTo>
                    <a:pt x="1972" y="36"/>
                  </a:lnTo>
                  <a:cubicBezTo>
                    <a:pt x="1971" y="36"/>
                    <a:pt x="1971" y="36"/>
                    <a:pt x="1971" y="36"/>
                  </a:cubicBezTo>
                  <a:lnTo>
                    <a:pt x="1971" y="36"/>
                  </a:lnTo>
                  <a:cubicBezTo>
                    <a:pt x="1928" y="41"/>
                    <a:pt x="1885" y="46"/>
                    <a:pt x="1844" y="51"/>
                  </a:cubicBezTo>
                  <a:lnTo>
                    <a:pt x="1844" y="51"/>
                  </a:lnTo>
                  <a:cubicBezTo>
                    <a:pt x="1842" y="52"/>
                    <a:pt x="1840" y="52"/>
                    <a:pt x="1838" y="52"/>
                  </a:cubicBezTo>
                  <a:lnTo>
                    <a:pt x="1838" y="52"/>
                  </a:lnTo>
                  <a:cubicBezTo>
                    <a:pt x="1798" y="57"/>
                    <a:pt x="1756" y="64"/>
                    <a:pt x="1717" y="68"/>
                  </a:cubicBezTo>
                  <a:lnTo>
                    <a:pt x="1717" y="68"/>
                  </a:lnTo>
                  <a:cubicBezTo>
                    <a:pt x="1713" y="70"/>
                    <a:pt x="1710" y="71"/>
                    <a:pt x="1707" y="71"/>
                  </a:cubicBezTo>
                  <a:lnTo>
                    <a:pt x="1707" y="71"/>
                  </a:lnTo>
                  <a:cubicBezTo>
                    <a:pt x="1668" y="76"/>
                    <a:pt x="1629" y="82"/>
                    <a:pt x="1591" y="89"/>
                  </a:cubicBezTo>
                  <a:lnTo>
                    <a:pt x="1591" y="89"/>
                  </a:lnTo>
                  <a:cubicBezTo>
                    <a:pt x="1587" y="89"/>
                    <a:pt x="1583" y="90"/>
                    <a:pt x="1579" y="91"/>
                  </a:cubicBezTo>
                  <a:lnTo>
                    <a:pt x="1579" y="91"/>
                  </a:lnTo>
                  <a:cubicBezTo>
                    <a:pt x="1541" y="97"/>
                    <a:pt x="1505" y="104"/>
                    <a:pt x="1469" y="111"/>
                  </a:cubicBezTo>
                  <a:lnTo>
                    <a:pt x="1469" y="111"/>
                  </a:lnTo>
                  <a:cubicBezTo>
                    <a:pt x="1466" y="112"/>
                    <a:pt x="1464" y="112"/>
                    <a:pt x="1462" y="113"/>
                  </a:cubicBezTo>
                  <a:lnTo>
                    <a:pt x="1462" y="113"/>
                  </a:lnTo>
                  <a:cubicBezTo>
                    <a:pt x="1457" y="114"/>
                    <a:pt x="1453" y="115"/>
                    <a:pt x="1448" y="116"/>
                  </a:cubicBezTo>
                  <a:lnTo>
                    <a:pt x="1448" y="116"/>
                  </a:lnTo>
                  <a:cubicBezTo>
                    <a:pt x="1435" y="118"/>
                    <a:pt x="1424" y="121"/>
                    <a:pt x="1412" y="123"/>
                  </a:cubicBezTo>
                  <a:lnTo>
                    <a:pt x="1412" y="123"/>
                  </a:lnTo>
                  <a:cubicBezTo>
                    <a:pt x="1403" y="124"/>
                    <a:pt x="1395" y="126"/>
                    <a:pt x="1387" y="128"/>
                  </a:cubicBezTo>
                  <a:lnTo>
                    <a:pt x="1387" y="128"/>
                  </a:lnTo>
                  <a:cubicBezTo>
                    <a:pt x="1374" y="131"/>
                    <a:pt x="1362" y="133"/>
                    <a:pt x="1350" y="137"/>
                  </a:cubicBezTo>
                  <a:lnTo>
                    <a:pt x="1350" y="137"/>
                  </a:lnTo>
                  <a:cubicBezTo>
                    <a:pt x="1342" y="138"/>
                    <a:pt x="1334" y="140"/>
                    <a:pt x="1326" y="142"/>
                  </a:cubicBezTo>
                  <a:lnTo>
                    <a:pt x="1326" y="142"/>
                  </a:lnTo>
                  <a:cubicBezTo>
                    <a:pt x="1313" y="145"/>
                    <a:pt x="1300" y="147"/>
                    <a:pt x="1288" y="150"/>
                  </a:cubicBezTo>
                  <a:lnTo>
                    <a:pt x="1288" y="150"/>
                  </a:lnTo>
                  <a:cubicBezTo>
                    <a:pt x="1280" y="152"/>
                    <a:pt x="1273" y="154"/>
                    <a:pt x="1266" y="156"/>
                  </a:cubicBezTo>
                  <a:lnTo>
                    <a:pt x="1266" y="156"/>
                  </a:lnTo>
                  <a:cubicBezTo>
                    <a:pt x="1252" y="159"/>
                    <a:pt x="1237" y="163"/>
                    <a:pt x="1223" y="166"/>
                  </a:cubicBezTo>
                  <a:lnTo>
                    <a:pt x="1223" y="166"/>
                  </a:lnTo>
                  <a:cubicBezTo>
                    <a:pt x="1219" y="167"/>
                    <a:pt x="1213" y="168"/>
                    <a:pt x="1209" y="170"/>
                  </a:cubicBezTo>
                  <a:lnTo>
                    <a:pt x="1209" y="170"/>
                  </a:lnTo>
                  <a:cubicBezTo>
                    <a:pt x="1208" y="170"/>
                    <a:pt x="1208" y="170"/>
                    <a:pt x="1206" y="170"/>
                  </a:cubicBezTo>
                  <a:lnTo>
                    <a:pt x="1206" y="170"/>
                  </a:lnTo>
                  <a:cubicBezTo>
                    <a:pt x="1187" y="175"/>
                    <a:pt x="1168" y="180"/>
                    <a:pt x="1149" y="185"/>
                  </a:cubicBezTo>
                  <a:lnTo>
                    <a:pt x="1149" y="185"/>
                  </a:lnTo>
                  <a:cubicBezTo>
                    <a:pt x="1146" y="185"/>
                    <a:pt x="1144" y="186"/>
                    <a:pt x="1141" y="187"/>
                  </a:cubicBezTo>
                  <a:lnTo>
                    <a:pt x="1141" y="187"/>
                  </a:lnTo>
                  <a:cubicBezTo>
                    <a:pt x="1126" y="191"/>
                    <a:pt x="1109" y="196"/>
                    <a:pt x="1092" y="201"/>
                  </a:cubicBezTo>
                  <a:lnTo>
                    <a:pt x="1092" y="201"/>
                  </a:lnTo>
                  <a:cubicBezTo>
                    <a:pt x="1086" y="203"/>
                    <a:pt x="1080" y="205"/>
                    <a:pt x="1074" y="206"/>
                  </a:cubicBezTo>
                  <a:lnTo>
                    <a:pt x="1074" y="206"/>
                  </a:lnTo>
                  <a:cubicBezTo>
                    <a:pt x="1061" y="210"/>
                    <a:pt x="1049" y="213"/>
                    <a:pt x="1037" y="217"/>
                  </a:cubicBezTo>
                  <a:lnTo>
                    <a:pt x="1037" y="217"/>
                  </a:lnTo>
                  <a:cubicBezTo>
                    <a:pt x="1030" y="219"/>
                    <a:pt x="1023" y="221"/>
                    <a:pt x="1015" y="223"/>
                  </a:cubicBezTo>
                  <a:lnTo>
                    <a:pt x="1015" y="223"/>
                  </a:lnTo>
                  <a:cubicBezTo>
                    <a:pt x="1004" y="227"/>
                    <a:pt x="993" y="230"/>
                    <a:pt x="982" y="234"/>
                  </a:cubicBezTo>
                  <a:lnTo>
                    <a:pt x="982" y="234"/>
                  </a:lnTo>
                  <a:cubicBezTo>
                    <a:pt x="974" y="236"/>
                    <a:pt x="967" y="238"/>
                    <a:pt x="959" y="241"/>
                  </a:cubicBezTo>
                  <a:lnTo>
                    <a:pt x="959" y="241"/>
                  </a:lnTo>
                  <a:cubicBezTo>
                    <a:pt x="949" y="244"/>
                    <a:pt x="939" y="248"/>
                    <a:pt x="928" y="251"/>
                  </a:cubicBezTo>
                  <a:lnTo>
                    <a:pt x="928" y="251"/>
                  </a:lnTo>
                  <a:cubicBezTo>
                    <a:pt x="920" y="254"/>
                    <a:pt x="912" y="257"/>
                    <a:pt x="905" y="259"/>
                  </a:cubicBezTo>
                  <a:lnTo>
                    <a:pt x="905" y="259"/>
                  </a:lnTo>
                  <a:cubicBezTo>
                    <a:pt x="895" y="263"/>
                    <a:pt x="885" y="266"/>
                    <a:pt x="875" y="270"/>
                  </a:cubicBezTo>
                  <a:lnTo>
                    <a:pt x="875" y="270"/>
                  </a:lnTo>
                  <a:cubicBezTo>
                    <a:pt x="867" y="272"/>
                    <a:pt x="860" y="275"/>
                    <a:pt x="852" y="277"/>
                  </a:cubicBezTo>
                  <a:lnTo>
                    <a:pt x="852" y="277"/>
                  </a:lnTo>
                  <a:cubicBezTo>
                    <a:pt x="842" y="281"/>
                    <a:pt x="832" y="284"/>
                    <a:pt x="823" y="288"/>
                  </a:cubicBezTo>
                  <a:lnTo>
                    <a:pt x="823" y="288"/>
                  </a:lnTo>
                  <a:cubicBezTo>
                    <a:pt x="815" y="291"/>
                    <a:pt x="808" y="294"/>
                    <a:pt x="800" y="297"/>
                  </a:cubicBezTo>
                  <a:lnTo>
                    <a:pt x="800" y="297"/>
                  </a:lnTo>
                  <a:cubicBezTo>
                    <a:pt x="791" y="300"/>
                    <a:pt x="781" y="304"/>
                    <a:pt x="771" y="308"/>
                  </a:cubicBezTo>
                  <a:lnTo>
                    <a:pt x="771" y="308"/>
                  </a:lnTo>
                  <a:cubicBezTo>
                    <a:pt x="766" y="310"/>
                    <a:pt x="762" y="311"/>
                    <a:pt x="757" y="313"/>
                  </a:cubicBezTo>
                  <a:lnTo>
                    <a:pt x="757" y="313"/>
                  </a:lnTo>
                  <a:cubicBezTo>
                    <a:pt x="752" y="316"/>
                    <a:pt x="746" y="318"/>
                    <a:pt x="741" y="319"/>
                  </a:cubicBezTo>
                  <a:lnTo>
                    <a:pt x="741" y="319"/>
                  </a:lnTo>
                  <a:cubicBezTo>
                    <a:pt x="725" y="326"/>
                    <a:pt x="710" y="332"/>
                    <a:pt x="694" y="339"/>
                  </a:cubicBezTo>
                  <a:lnTo>
                    <a:pt x="694" y="339"/>
                  </a:lnTo>
                  <a:cubicBezTo>
                    <a:pt x="689" y="341"/>
                    <a:pt x="685" y="344"/>
                    <a:pt x="679" y="346"/>
                  </a:cubicBezTo>
                  <a:lnTo>
                    <a:pt x="679" y="346"/>
                  </a:lnTo>
                  <a:cubicBezTo>
                    <a:pt x="669" y="350"/>
                    <a:pt x="658" y="354"/>
                    <a:pt x="649" y="358"/>
                  </a:cubicBezTo>
                  <a:lnTo>
                    <a:pt x="649" y="358"/>
                  </a:lnTo>
                  <a:cubicBezTo>
                    <a:pt x="643" y="361"/>
                    <a:pt x="637" y="364"/>
                    <a:pt x="631" y="366"/>
                  </a:cubicBezTo>
                  <a:lnTo>
                    <a:pt x="631" y="366"/>
                  </a:lnTo>
                  <a:cubicBezTo>
                    <a:pt x="622" y="371"/>
                    <a:pt x="613" y="375"/>
                    <a:pt x="604" y="379"/>
                  </a:cubicBezTo>
                  <a:lnTo>
                    <a:pt x="604" y="379"/>
                  </a:lnTo>
                  <a:cubicBezTo>
                    <a:pt x="598" y="382"/>
                    <a:pt x="593" y="385"/>
                    <a:pt x="587" y="387"/>
                  </a:cubicBezTo>
                  <a:lnTo>
                    <a:pt x="587" y="387"/>
                  </a:lnTo>
                  <a:cubicBezTo>
                    <a:pt x="578" y="392"/>
                    <a:pt x="570" y="395"/>
                    <a:pt x="562" y="399"/>
                  </a:cubicBezTo>
                  <a:lnTo>
                    <a:pt x="562" y="399"/>
                  </a:lnTo>
                  <a:cubicBezTo>
                    <a:pt x="561" y="400"/>
                    <a:pt x="559" y="401"/>
                    <a:pt x="558" y="401"/>
                  </a:cubicBezTo>
                  <a:lnTo>
                    <a:pt x="558" y="401"/>
                  </a:lnTo>
                  <a:cubicBezTo>
                    <a:pt x="551" y="404"/>
                    <a:pt x="545" y="408"/>
                    <a:pt x="539" y="411"/>
                  </a:cubicBezTo>
                  <a:lnTo>
                    <a:pt x="539" y="411"/>
                  </a:lnTo>
                  <a:cubicBezTo>
                    <a:pt x="534" y="413"/>
                    <a:pt x="530" y="416"/>
                    <a:pt x="524" y="418"/>
                  </a:cubicBezTo>
                  <a:lnTo>
                    <a:pt x="524" y="418"/>
                  </a:lnTo>
                  <a:cubicBezTo>
                    <a:pt x="516" y="423"/>
                    <a:pt x="507" y="427"/>
                    <a:pt x="499" y="432"/>
                  </a:cubicBezTo>
                  <a:lnTo>
                    <a:pt x="499" y="432"/>
                  </a:lnTo>
                  <a:cubicBezTo>
                    <a:pt x="495" y="434"/>
                    <a:pt x="491" y="436"/>
                    <a:pt x="488" y="439"/>
                  </a:cubicBezTo>
                  <a:lnTo>
                    <a:pt x="488" y="439"/>
                  </a:lnTo>
                  <a:cubicBezTo>
                    <a:pt x="476" y="445"/>
                    <a:pt x="463" y="452"/>
                    <a:pt x="452" y="458"/>
                  </a:cubicBezTo>
                  <a:lnTo>
                    <a:pt x="452" y="458"/>
                  </a:lnTo>
                  <a:cubicBezTo>
                    <a:pt x="449" y="459"/>
                    <a:pt x="448" y="460"/>
                    <a:pt x="446" y="462"/>
                  </a:cubicBezTo>
                  <a:lnTo>
                    <a:pt x="446" y="462"/>
                  </a:lnTo>
                  <a:cubicBezTo>
                    <a:pt x="437" y="466"/>
                    <a:pt x="428" y="471"/>
                    <a:pt x="420" y="477"/>
                  </a:cubicBezTo>
                  <a:lnTo>
                    <a:pt x="420" y="477"/>
                  </a:lnTo>
                  <a:cubicBezTo>
                    <a:pt x="419" y="478"/>
                    <a:pt x="418" y="478"/>
                    <a:pt x="417" y="478"/>
                  </a:cubicBezTo>
                  <a:lnTo>
                    <a:pt x="417" y="478"/>
                  </a:lnTo>
                  <a:cubicBezTo>
                    <a:pt x="414" y="479"/>
                    <a:pt x="412" y="481"/>
                    <a:pt x="409" y="483"/>
                  </a:cubicBezTo>
                  <a:lnTo>
                    <a:pt x="409" y="483"/>
                  </a:lnTo>
                  <a:cubicBezTo>
                    <a:pt x="402" y="488"/>
                    <a:pt x="394" y="492"/>
                    <a:pt x="386" y="498"/>
                  </a:cubicBezTo>
                  <a:lnTo>
                    <a:pt x="386" y="498"/>
                  </a:lnTo>
                  <a:cubicBezTo>
                    <a:pt x="382" y="500"/>
                    <a:pt x="379" y="502"/>
                    <a:pt x="375" y="505"/>
                  </a:cubicBezTo>
                  <a:lnTo>
                    <a:pt x="375" y="505"/>
                  </a:lnTo>
                  <a:cubicBezTo>
                    <a:pt x="368" y="509"/>
                    <a:pt x="361" y="513"/>
                    <a:pt x="355" y="518"/>
                  </a:cubicBezTo>
                  <a:lnTo>
                    <a:pt x="355" y="518"/>
                  </a:lnTo>
                  <a:cubicBezTo>
                    <a:pt x="352" y="520"/>
                    <a:pt x="349" y="522"/>
                    <a:pt x="345" y="525"/>
                  </a:cubicBezTo>
                  <a:lnTo>
                    <a:pt x="345" y="525"/>
                  </a:lnTo>
                  <a:cubicBezTo>
                    <a:pt x="338" y="529"/>
                    <a:pt x="331" y="534"/>
                    <a:pt x="324" y="538"/>
                  </a:cubicBezTo>
                  <a:lnTo>
                    <a:pt x="324" y="538"/>
                  </a:lnTo>
                  <a:cubicBezTo>
                    <a:pt x="321" y="540"/>
                    <a:pt x="319" y="543"/>
                    <a:pt x="316" y="545"/>
                  </a:cubicBezTo>
                  <a:lnTo>
                    <a:pt x="316" y="545"/>
                  </a:lnTo>
                  <a:cubicBezTo>
                    <a:pt x="315" y="545"/>
                    <a:pt x="314" y="545"/>
                    <a:pt x="314" y="546"/>
                  </a:cubicBezTo>
                  <a:lnTo>
                    <a:pt x="314" y="546"/>
                  </a:lnTo>
                  <a:cubicBezTo>
                    <a:pt x="306" y="552"/>
                    <a:pt x="297" y="559"/>
                    <a:pt x="289" y="564"/>
                  </a:cubicBezTo>
                  <a:lnTo>
                    <a:pt x="289" y="564"/>
                  </a:lnTo>
                  <a:cubicBezTo>
                    <a:pt x="287" y="566"/>
                    <a:pt x="286" y="566"/>
                    <a:pt x="284" y="568"/>
                  </a:cubicBezTo>
                  <a:lnTo>
                    <a:pt x="284" y="568"/>
                  </a:lnTo>
                  <a:cubicBezTo>
                    <a:pt x="277" y="573"/>
                    <a:pt x="271" y="579"/>
                    <a:pt x="264" y="584"/>
                  </a:cubicBezTo>
                  <a:lnTo>
                    <a:pt x="264" y="584"/>
                  </a:lnTo>
                  <a:cubicBezTo>
                    <a:pt x="261" y="587"/>
                    <a:pt x="259" y="588"/>
                    <a:pt x="256" y="591"/>
                  </a:cubicBezTo>
                  <a:lnTo>
                    <a:pt x="256" y="591"/>
                  </a:lnTo>
                  <a:cubicBezTo>
                    <a:pt x="250" y="595"/>
                    <a:pt x="244" y="601"/>
                    <a:pt x="238" y="605"/>
                  </a:cubicBezTo>
                  <a:lnTo>
                    <a:pt x="238" y="605"/>
                  </a:lnTo>
                  <a:cubicBezTo>
                    <a:pt x="236" y="608"/>
                    <a:pt x="233" y="609"/>
                    <a:pt x="232" y="611"/>
                  </a:cubicBezTo>
                  <a:lnTo>
                    <a:pt x="232" y="611"/>
                  </a:lnTo>
                  <a:cubicBezTo>
                    <a:pt x="231" y="612"/>
                    <a:pt x="230" y="612"/>
                    <a:pt x="229" y="613"/>
                  </a:cubicBezTo>
                  <a:lnTo>
                    <a:pt x="229" y="613"/>
                  </a:lnTo>
                  <a:cubicBezTo>
                    <a:pt x="227" y="615"/>
                    <a:pt x="226" y="616"/>
                    <a:pt x="224" y="617"/>
                  </a:cubicBezTo>
                  <a:lnTo>
                    <a:pt x="224" y="617"/>
                  </a:lnTo>
                  <a:cubicBezTo>
                    <a:pt x="215" y="626"/>
                    <a:pt x="207" y="633"/>
                    <a:pt x="198" y="641"/>
                  </a:cubicBezTo>
                  <a:lnTo>
                    <a:pt x="198" y="641"/>
                  </a:lnTo>
                  <a:cubicBezTo>
                    <a:pt x="195" y="644"/>
                    <a:pt x="193" y="647"/>
                    <a:pt x="190" y="649"/>
                  </a:cubicBezTo>
                  <a:lnTo>
                    <a:pt x="190" y="649"/>
                  </a:lnTo>
                  <a:cubicBezTo>
                    <a:pt x="180" y="659"/>
                    <a:pt x="170" y="668"/>
                    <a:pt x="161" y="678"/>
                  </a:cubicBezTo>
                  <a:lnTo>
                    <a:pt x="161" y="678"/>
                  </a:lnTo>
                  <a:cubicBezTo>
                    <a:pt x="160" y="678"/>
                    <a:pt x="160" y="679"/>
                    <a:pt x="160" y="679"/>
                  </a:cubicBezTo>
                  <a:lnTo>
                    <a:pt x="160" y="679"/>
                  </a:lnTo>
                  <a:cubicBezTo>
                    <a:pt x="159" y="679"/>
                    <a:pt x="159" y="680"/>
                    <a:pt x="158" y="682"/>
                  </a:cubicBezTo>
                  <a:lnTo>
                    <a:pt x="158" y="682"/>
                  </a:lnTo>
                  <a:cubicBezTo>
                    <a:pt x="150" y="690"/>
                    <a:pt x="142" y="699"/>
                    <a:pt x="134" y="707"/>
                  </a:cubicBezTo>
                  <a:lnTo>
                    <a:pt x="134" y="707"/>
                  </a:lnTo>
                  <a:cubicBezTo>
                    <a:pt x="133" y="710"/>
                    <a:pt x="130" y="713"/>
                    <a:pt x="128" y="715"/>
                  </a:cubicBezTo>
                  <a:lnTo>
                    <a:pt x="128" y="715"/>
                  </a:lnTo>
                  <a:cubicBezTo>
                    <a:pt x="120" y="724"/>
                    <a:pt x="114" y="733"/>
                    <a:pt x="107" y="741"/>
                  </a:cubicBezTo>
                  <a:lnTo>
                    <a:pt x="107" y="741"/>
                  </a:lnTo>
                  <a:cubicBezTo>
                    <a:pt x="106" y="742"/>
                    <a:pt x="106" y="743"/>
                    <a:pt x="105" y="744"/>
                  </a:cubicBezTo>
                  <a:lnTo>
                    <a:pt x="105" y="744"/>
                  </a:lnTo>
                  <a:lnTo>
                    <a:pt x="105" y="745"/>
                  </a:lnTo>
                  <a:lnTo>
                    <a:pt x="105" y="745"/>
                  </a:lnTo>
                  <a:cubicBezTo>
                    <a:pt x="97" y="754"/>
                    <a:pt x="90" y="764"/>
                    <a:pt x="84" y="774"/>
                  </a:cubicBezTo>
                  <a:lnTo>
                    <a:pt x="84" y="774"/>
                  </a:lnTo>
                  <a:cubicBezTo>
                    <a:pt x="82" y="776"/>
                    <a:pt x="81" y="779"/>
                    <a:pt x="78" y="781"/>
                  </a:cubicBezTo>
                  <a:lnTo>
                    <a:pt x="78" y="781"/>
                  </a:lnTo>
                  <a:cubicBezTo>
                    <a:pt x="74" y="789"/>
                    <a:pt x="69" y="797"/>
                    <a:pt x="65" y="805"/>
                  </a:cubicBezTo>
                  <a:lnTo>
                    <a:pt x="65" y="805"/>
                  </a:lnTo>
                  <a:cubicBezTo>
                    <a:pt x="64" y="807"/>
                    <a:pt x="62" y="809"/>
                    <a:pt x="61" y="810"/>
                  </a:cubicBezTo>
                  <a:lnTo>
                    <a:pt x="61" y="810"/>
                  </a:lnTo>
                  <a:cubicBezTo>
                    <a:pt x="61" y="811"/>
                    <a:pt x="61" y="812"/>
                    <a:pt x="60" y="812"/>
                  </a:cubicBezTo>
                  <a:lnTo>
                    <a:pt x="60" y="812"/>
                  </a:lnTo>
                  <a:cubicBezTo>
                    <a:pt x="55" y="822"/>
                    <a:pt x="50" y="832"/>
                    <a:pt x="45" y="842"/>
                  </a:cubicBezTo>
                  <a:lnTo>
                    <a:pt x="45" y="842"/>
                  </a:lnTo>
                  <a:cubicBezTo>
                    <a:pt x="44" y="844"/>
                    <a:pt x="43" y="846"/>
                    <a:pt x="42" y="848"/>
                  </a:cubicBezTo>
                  <a:lnTo>
                    <a:pt x="42" y="848"/>
                  </a:lnTo>
                  <a:cubicBezTo>
                    <a:pt x="39" y="856"/>
                    <a:pt x="34" y="865"/>
                    <a:pt x="32" y="873"/>
                  </a:cubicBezTo>
                  <a:lnTo>
                    <a:pt x="32" y="873"/>
                  </a:lnTo>
                  <a:cubicBezTo>
                    <a:pt x="31" y="874"/>
                    <a:pt x="30" y="876"/>
                    <a:pt x="29" y="878"/>
                  </a:cubicBezTo>
                  <a:lnTo>
                    <a:pt x="29" y="878"/>
                  </a:lnTo>
                  <a:cubicBezTo>
                    <a:pt x="29" y="879"/>
                    <a:pt x="29" y="880"/>
                    <a:pt x="28" y="881"/>
                  </a:cubicBezTo>
                  <a:lnTo>
                    <a:pt x="28" y="881"/>
                  </a:lnTo>
                  <a:cubicBezTo>
                    <a:pt x="25" y="891"/>
                    <a:pt x="21" y="901"/>
                    <a:pt x="18" y="912"/>
                  </a:cubicBezTo>
                  <a:lnTo>
                    <a:pt x="18" y="912"/>
                  </a:lnTo>
                  <a:cubicBezTo>
                    <a:pt x="18" y="914"/>
                    <a:pt x="17" y="915"/>
                    <a:pt x="17" y="916"/>
                  </a:cubicBezTo>
                  <a:lnTo>
                    <a:pt x="17" y="916"/>
                  </a:lnTo>
                  <a:cubicBezTo>
                    <a:pt x="14" y="926"/>
                    <a:pt x="11" y="935"/>
                    <a:pt x="10" y="944"/>
                  </a:cubicBezTo>
                  <a:lnTo>
                    <a:pt x="10" y="944"/>
                  </a:lnTo>
                  <a:cubicBezTo>
                    <a:pt x="9" y="946"/>
                    <a:pt x="9" y="947"/>
                    <a:pt x="9" y="948"/>
                  </a:cubicBezTo>
                  <a:lnTo>
                    <a:pt x="9" y="948"/>
                  </a:lnTo>
                  <a:cubicBezTo>
                    <a:pt x="8" y="950"/>
                    <a:pt x="8" y="953"/>
                    <a:pt x="7" y="955"/>
                  </a:cubicBezTo>
                  <a:lnTo>
                    <a:pt x="7" y="955"/>
                  </a:lnTo>
                  <a:cubicBezTo>
                    <a:pt x="7" y="957"/>
                    <a:pt x="7" y="959"/>
                    <a:pt x="7" y="962"/>
                  </a:cubicBezTo>
                  <a:lnTo>
                    <a:pt x="7" y="962"/>
                  </a:lnTo>
                  <a:cubicBezTo>
                    <a:pt x="6" y="967"/>
                    <a:pt x="4" y="972"/>
                    <a:pt x="4" y="977"/>
                  </a:cubicBezTo>
                  <a:lnTo>
                    <a:pt x="4" y="977"/>
                  </a:lnTo>
                  <a:cubicBezTo>
                    <a:pt x="4" y="980"/>
                    <a:pt x="4" y="982"/>
                    <a:pt x="3" y="983"/>
                  </a:cubicBezTo>
                  <a:lnTo>
                    <a:pt x="3" y="983"/>
                  </a:lnTo>
                  <a:cubicBezTo>
                    <a:pt x="2" y="991"/>
                    <a:pt x="2" y="998"/>
                    <a:pt x="1" y="1005"/>
                  </a:cubicBezTo>
                  <a:lnTo>
                    <a:pt x="1" y="1005"/>
                  </a:lnTo>
                  <a:cubicBezTo>
                    <a:pt x="1" y="1007"/>
                    <a:pt x="1" y="1008"/>
                    <a:pt x="1" y="1008"/>
                  </a:cubicBezTo>
                  <a:lnTo>
                    <a:pt x="1" y="1008"/>
                  </a:lnTo>
                  <a:cubicBezTo>
                    <a:pt x="1" y="1014"/>
                    <a:pt x="1" y="1018"/>
                    <a:pt x="1" y="1023"/>
                  </a:cubicBezTo>
                  <a:lnTo>
                    <a:pt x="1" y="1023"/>
                  </a:lnTo>
                  <a:cubicBezTo>
                    <a:pt x="0" y="1025"/>
                    <a:pt x="0" y="1028"/>
                    <a:pt x="0" y="1029"/>
                  </a:cubicBezTo>
                  <a:lnTo>
                    <a:pt x="9" y="2370"/>
                  </a:lnTo>
                  <a:lnTo>
                    <a:pt x="9" y="2370"/>
                  </a:lnTo>
                  <a:cubicBezTo>
                    <a:pt x="9" y="2363"/>
                    <a:pt x="9" y="2356"/>
                    <a:pt x="10" y="2349"/>
                  </a:cubicBezTo>
                  <a:lnTo>
                    <a:pt x="10" y="2349"/>
                  </a:lnTo>
                  <a:cubicBezTo>
                    <a:pt x="10" y="2348"/>
                    <a:pt x="10" y="2346"/>
                    <a:pt x="10" y="2345"/>
                  </a:cubicBezTo>
                  <a:lnTo>
                    <a:pt x="10" y="2345"/>
                  </a:lnTo>
                  <a:cubicBezTo>
                    <a:pt x="10" y="2338"/>
                    <a:pt x="11" y="2331"/>
                    <a:pt x="11" y="2324"/>
                  </a:cubicBezTo>
                  <a:lnTo>
                    <a:pt x="11" y="2324"/>
                  </a:lnTo>
                  <a:cubicBezTo>
                    <a:pt x="11" y="2322"/>
                    <a:pt x="13" y="2319"/>
                    <a:pt x="13" y="2318"/>
                  </a:cubicBezTo>
                  <a:lnTo>
                    <a:pt x="13" y="2318"/>
                  </a:lnTo>
                  <a:cubicBezTo>
                    <a:pt x="14" y="2312"/>
                    <a:pt x="14" y="2307"/>
                    <a:pt x="15" y="2302"/>
                  </a:cubicBezTo>
                  <a:lnTo>
                    <a:pt x="15" y="2302"/>
                  </a:lnTo>
                  <a:cubicBezTo>
                    <a:pt x="15" y="2299"/>
                    <a:pt x="16" y="2297"/>
                    <a:pt x="16" y="2294"/>
                  </a:cubicBezTo>
                  <a:lnTo>
                    <a:pt x="16" y="2294"/>
                  </a:lnTo>
                  <a:cubicBezTo>
                    <a:pt x="17" y="2290"/>
                    <a:pt x="18" y="2287"/>
                    <a:pt x="18" y="2283"/>
                  </a:cubicBezTo>
                  <a:lnTo>
                    <a:pt x="18" y="2283"/>
                  </a:lnTo>
                  <a:cubicBezTo>
                    <a:pt x="21" y="2275"/>
                    <a:pt x="22" y="2265"/>
                    <a:pt x="25" y="2256"/>
                  </a:cubicBezTo>
                  <a:lnTo>
                    <a:pt x="25" y="2256"/>
                  </a:lnTo>
                  <a:cubicBezTo>
                    <a:pt x="25" y="2255"/>
                    <a:pt x="25" y="2253"/>
                    <a:pt x="26" y="2252"/>
                  </a:cubicBezTo>
                  <a:lnTo>
                    <a:pt x="26" y="2252"/>
                  </a:lnTo>
                  <a:cubicBezTo>
                    <a:pt x="29" y="2242"/>
                    <a:pt x="32" y="2231"/>
                    <a:pt x="37" y="2221"/>
                  </a:cubicBezTo>
                  <a:lnTo>
                    <a:pt x="37" y="2221"/>
                  </a:lnTo>
                  <a:cubicBezTo>
                    <a:pt x="38" y="2218"/>
                    <a:pt x="39" y="2216"/>
                    <a:pt x="39" y="2213"/>
                  </a:cubicBezTo>
                  <a:lnTo>
                    <a:pt x="39" y="2213"/>
                  </a:lnTo>
                  <a:cubicBezTo>
                    <a:pt x="43" y="2204"/>
                    <a:pt x="46" y="2197"/>
                    <a:pt x="51" y="2188"/>
                  </a:cubicBezTo>
                  <a:lnTo>
                    <a:pt x="51" y="2188"/>
                  </a:lnTo>
                  <a:cubicBezTo>
                    <a:pt x="52" y="2186"/>
                    <a:pt x="53" y="2184"/>
                    <a:pt x="53" y="2182"/>
                  </a:cubicBezTo>
                  <a:lnTo>
                    <a:pt x="53" y="2182"/>
                  </a:lnTo>
                  <a:cubicBezTo>
                    <a:pt x="58" y="2172"/>
                    <a:pt x="63" y="2162"/>
                    <a:pt x="69" y="2152"/>
                  </a:cubicBezTo>
                  <a:lnTo>
                    <a:pt x="69" y="2152"/>
                  </a:lnTo>
                  <a:cubicBezTo>
                    <a:pt x="70" y="2149"/>
                    <a:pt x="72" y="2148"/>
                    <a:pt x="74" y="2145"/>
                  </a:cubicBezTo>
                  <a:lnTo>
                    <a:pt x="74" y="2145"/>
                  </a:lnTo>
                  <a:cubicBezTo>
                    <a:pt x="78" y="2137"/>
                    <a:pt x="82" y="2130"/>
                    <a:pt x="88" y="2122"/>
                  </a:cubicBezTo>
                  <a:lnTo>
                    <a:pt x="88" y="2122"/>
                  </a:lnTo>
                  <a:cubicBezTo>
                    <a:pt x="89" y="2119"/>
                    <a:pt x="91" y="2116"/>
                    <a:pt x="92" y="2114"/>
                  </a:cubicBezTo>
                  <a:lnTo>
                    <a:pt x="92" y="2114"/>
                  </a:lnTo>
                  <a:cubicBezTo>
                    <a:pt x="99" y="2104"/>
                    <a:pt x="106" y="2095"/>
                    <a:pt x="113" y="2084"/>
                  </a:cubicBezTo>
                  <a:lnTo>
                    <a:pt x="113" y="2084"/>
                  </a:lnTo>
                  <a:cubicBezTo>
                    <a:pt x="113" y="2084"/>
                    <a:pt x="115" y="2082"/>
                    <a:pt x="116" y="2081"/>
                  </a:cubicBezTo>
                  <a:lnTo>
                    <a:pt x="116" y="2081"/>
                  </a:lnTo>
                  <a:cubicBezTo>
                    <a:pt x="122" y="2072"/>
                    <a:pt x="129" y="2063"/>
                    <a:pt x="136" y="2056"/>
                  </a:cubicBezTo>
                  <a:lnTo>
                    <a:pt x="136" y="2056"/>
                  </a:lnTo>
                  <a:cubicBezTo>
                    <a:pt x="139" y="2052"/>
                    <a:pt x="141" y="2049"/>
                    <a:pt x="143" y="2047"/>
                  </a:cubicBezTo>
                  <a:lnTo>
                    <a:pt x="143" y="2047"/>
                  </a:lnTo>
                  <a:cubicBezTo>
                    <a:pt x="151" y="2038"/>
                    <a:pt x="158" y="2030"/>
                    <a:pt x="166" y="2021"/>
                  </a:cubicBezTo>
                  <a:lnTo>
                    <a:pt x="166" y="2021"/>
                  </a:lnTo>
                  <a:cubicBezTo>
                    <a:pt x="167" y="2020"/>
                    <a:pt x="168" y="2019"/>
                    <a:pt x="169" y="2018"/>
                  </a:cubicBezTo>
                  <a:lnTo>
                    <a:pt x="169" y="2018"/>
                  </a:lnTo>
                  <a:cubicBezTo>
                    <a:pt x="179" y="2009"/>
                    <a:pt x="188" y="1998"/>
                    <a:pt x="199" y="1989"/>
                  </a:cubicBezTo>
                  <a:lnTo>
                    <a:pt x="199" y="1989"/>
                  </a:lnTo>
                  <a:cubicBezTo>
                    <a:pt x="201" y="1986"/>
                    <a:pt x="204" y="1984"/>
                    <a:pt x="207" y="1982"/>
                  </a:cubicBezTo>
                  <a:lnTo>
                    <a:pt x="207" y="1982"/>
                  </a:lnTo>
                  <a:cubicBezTo>
                    <a:pt x="215" y="1973"/>
                    <a:pt x="224" y="1965"/>
                    <a:pt x="233" y="1957"/>
                  </a:cubicBezTo>
                  <a:lnTo>
                    <a:pt x="233" y="1957"/>
                  </a:lnTo>
                  <a:cubicBezTo>
                    <a:pt x="235" y="1955"/>
                    <a:pt x="238" y="1953"/>
                    <a:pt x="240" y="1951"/>
                  </a:cubicBezTo>
                  <a:lnTo>
                    <a:pt x="240" y="1951"/>
                  </a:lnTo>
                  <a:cubicBezTo>
                    <a:pt x="242" y="1950"/>
                    <a:pt x="244" y="1947"/>
                    <a:pt x="247" y="1945"/>
                  </a:cubicBezTo>
                  <a:lnTo>
                    <a:pt x="247" y="1945"/>
                  </a:lnTo>
                  <a:cubicBezTo>
                    <a:pt x="253" y="1940"/>
                    <a:pt x="259" y="1936"/>
                    <a:pt x="265" y="1930"/>
                  </a:cubicBezTo>
                  <a:lnTo>
                    <a:pt x="265" y="1930"/>
                  </a:lnTo>
                  <a:cubicBezTo>
                    <a:pt x="268" y="1929"/>
                    <a:pt x="270" y="1926"/>
                    <a:pt x="273" y="1924"/>
                  </a:cubicBezTo>
                  <a:lnTo>
                    <a:pt x="273" y="1924"/>
                  </a:lnTo>
                  <a:cubicBezTo>
                    <a:pt x="279" y="1919"/>
                    <a:pt x="286" y="1914"/>
                    <a:pt x="293" y="1908"/>
                  </a:cubicBezTo>
                  <a:lnTo>
                    <a:pt x="293" y="1908"/>
                  </a:lnTo>
                  <a:cubicBezTo>
                    <a:pt x="294" y="1907"/>
                    <a:pt x="296" y="1905"/>
                    <a:pt x="298" y="1904"/>
                  </a:cubicBezTo>
                  <a:lnTo>
                    <a:pt x="298" y="1904"/>
                  </a:lnTo>
                  <a:cubicBezTo>
                    <a:pt x="307" y="1897"/>
                    <a:pt x="315" y="1891"/>
                    <a:pt x="325" y="1885"/>
                  </a:cubicBezTo>
                  <a:lnTo>
                    <a:pt x="325" y="1885"/>
                  </a:lnTo>
                  <a:cubicBezTo>
                    <a:pt x="328" y="1883"/>
                    <a:pt x="330" y="1880"/>
                    <a:pt x="333" y="1879"/>
                  </a:cubicBezTo>
                  <a:lnTo>
                    <a:pt x="333" y="1879"/>
                  </a:lnTo>
                  <a:cubicBezTo>
                    <a:pt x="340" y="1873"/>
                    <a:pt x="347" y="1869"/>
                    <a:pt x="354" y="1865"/>
                  </a:cubicBezTo>
                  <a:lnTo>
                    <a:pt x="354" y="1865"/>
                  </a:lnTo>
                  <a:cubicBezTo>
                    <a:pt x="357" y="1862"/>
                    <a:pt x="361" y="1860"/>
                    <a:pt x="364" y="1857"/>
                  </a:cubicBezTo>
                  <a:lnTo>
                    <a:pt x="364" y="1857"/>
                  </a:lnTo>
                  <a:cubicBezTo>
                    <a:pt x="370" y="1853"/>
                    <a:pt x="377" y="1848"/>
                    <a:pt x="384" y="1844"/>
                  </a:cubicBezTo>
                  <a:lnTo>
                    <a:pt x="384" y="1844"/>
                  </a:lnTo>
                  <a:cubicBezTo>
                    <a:pt x="388" y="1842"/>
                    <a:pt x="391" y="1840"/>
                    <a:pt x="395" y="1837"/>
                  </a:cubicBezTo>
                  <a:lnTo>
                    <a:pt x="395" y="1837"/>
                  </a:lnTo>
                  <a:cubicBezTo>
                    <a:pt x="402" y="1833"/>
                    <a:pt x="410" y="1827"/>
                    <a:pt x="418" y="1823"/>
                  </a:cubicBezTo>
                  <a:lnTo>
                    <a:pt x="418" y="1823"/>
                  </a:lnTo>
                  <a:cubicBezTo>
                    <a:pt x="421" y="1821"/>
                    <a:pt x="423" y="1820"/>
                    <a:pt x="426" y="1818"/>
                  </a:cubicBezTo>
                  <a:lnTo>
                    <a:pt x="426" y="1818"/>
                  </a:lnTo>
                  <a:cubicBezTo>
                    <a:pt x="435" y="1813"/>
                    <a:pt x="445" y="1806"/>
                    <a:pt x="454" y="1802"/>
                  </a:cubicBezTo>
                  <a:lnTo>
                    <a:pt x="454" y="1802"/>
                  </a:lnTo>
                  <a:cubicBezTo>
                    <a:pt x="456" y="1801"/>
                    <a:pt x="458" y="1799"/>
                    <a:pt x="461" y="1798"/>
                  </a:cubicBezTo>
                  <a:lnTo>
                    <a:pt x="461" y="1798"/>
                  </a:lnTo>
                  <a:cubicBezTo>
                    <a:pt x="472" y="1791"/>
                    <a:pt x="484" y="1785"/>
                    <a:pt x="495" y="1778"/>
                  </a:cubicBezTo>
                  <a:lnTo>
                    <a:pt x="495" y="1778"/>
                  </a:lnTo>
                  <a:cubicBezTo>
                    <a:pt x="499" y="1776"/>
                    <a:pt x="503" y="1774"/>
                    <a:pt x="507" y="1772"/>
                  </a:cubicBezTo>
                  <a:lnTo>
                    <a:pt x="507" y="1772"/>
                  </a:lnTo>
                  <a:cubicBezTo>
                    <a:pt x="516" y="1767"/>
                    <a:pt x="524" y="1763"/>
                    <a:pt x="533" y="1759"/>
                  </a:cubicBezTo>
                  <a:lnTo>
                    <a:pt x="533" y="1759"/>
                  </a:lnTo>
                  <a:cubicBezTo>
                    <a:pt x="537" y="1756"/>
                    <a:pt x="543" y="1753"/>
                    <a:pt x="548" y="1751"/>
                  </a:cubicBezTo>
                  <a:lnTo>
                    <a:pt x="548" y="1751"/>
                  </a:lnTo>
                  <a:cubicBezTo>
                    <a:pt x="555" y="1748"/>
                    <a:pt x="562" y="1743"/>
                    <a:pt x="570" y="1739"/>
                  </a:cubicBezTo>
                  <a:lnTo>
                    <a:pt x="570" y="1739"/>
                  </a:lnTo>
                  <a:cubicBezTo>
                    <a:pt x="579" y="1735"/>
                    <a:pt x="587" y="1732"/>
                    <a:pt x="595" y="1728"/>
                  </a:cubicBezTo>
                  <a:lnTo>
                    <a:pt x="595" y="1728"/>
                  </a:lnTo>
                  <a:cubicBezTo>
                    <a:pt x="601" y="1725"/>
                    <a:pt x="607" y="1721"/>
                    <a:pt x="613" y="1719"/>
                  </a:cubicBezTo>
                  <a:lnTo>
                    <a:pt x="613" y="1719"/>
                  </a:lnTo>
                  <a:cubicBezTo>
                    <a:pt x="622" y="1714"/>
                    <a:pt x="630" y="1711"/>
                    <a:pt x="639" y="1707"/>
                  </a:cubicBezTo>
                  <a:lnTo>
                    <a:pt x="639" y="1707"/>
                  </a:lnTo>
                  <a:cubicBezTo>
                    <a:pt x="645" y="1704"/>
                    <a:pt x="651" y="1701"/>
                    <a:pt x="657" y="1699"/>
                  </a:cubicBezTo>
                  <a:lnTo>
                    <a:pt x="657" y="1699"/>
                  </a:lnTo>
                  <a:cubicBezTo>
                    <a:pt x="667" y="1694"/>
                    <a:pt x="678" y="1690"/>
                    <a:pt x="687" y="1686"/>
                  </a:cubicBezTo>
                  <a:lnTo>
                    <a:pt x="687" y="1686"/>
                  </a:lnTo>
                  <a:cubicBezTo>
                    <a:pt x="692" y="1683"/>
                    <a:pt x="697" y="1681"/>
                    <a:pt x="703" y="1679"/>
                  </a:cubicBezTo>
                  <a:lnTo>
                    <a:pt x="703" y="1679"/>
                  </a:lnTo>
                  <a:cubicBezTo>
                    <a:pt x="718" y="1672"/>
                    <a:pt x="734" y="1666"/>
                    <a:pt x="750" y="1660"/>
                  </a:cubicBezTo>
                  <a:lnTo>
                    <a:pt x="750" y="1660"/>
                  </a:lnTo>
                  <a:cubicBezTo>
                    <a:pt x="759" y="1655"/>
                    <a:pt x="770" y="1652"/>
                    <a:pt x="780" y="1647"/>
                  </a:cubicBezTo>
                  <a:lnTo>
                    <a:pt x="780" y="1647"/>
                  </a:lnTo>
                  <a:cubicBezTo>
                    <a:pt x="790" y="1644"/>
                    <a:pt x="799" y="1640"/>
                    <a:pt x="809" y="1636"/>
                  </a:cubicBezTo>
                  <a:lnTo>
                    <a:pt x="809" y="1636"/>
                  </a:lnTo>
                  <a:cubicBezTo>
                    <a:pt x="817" y="1633"/>
                    <a:pt x="824" y="1631"/>
                    <a:pt x="831" y="1628"/>
                  </a:cubicBezTo>
                  <a:lnTo>
                    <a:pt x="831" y="1628"/>
                  </a:lnTo>
                  <a:cubicBezTo>
                    <a:pt x="841" y="1625"/>
                    <a:pt x="851" y="1621"/>
                    <a:pt x="861" y="1618"/>
                  </a:cubicBezTo>
                  <a:lnTo>
                    <a:pt x="861" y="1618"/>
                  </a:lnTo>
                  <a:cubicBezTo>
                    <a:pt x="868" y="1614"/>
                    <a:pt x="876" y="1612"/>
                    <a:pt x="884" y="1609"/>
                  </a:cubicBezTo>
                  <a:lnTo>
                    <a:pt x="884" y="1609"/>
                  </a:lnTo>
                  <a:cubicBezTo>
                    <a:pt x="893" y="1605"/>
                    <a:pt x="904" y="1602"/>
                    <a:pt x="913" y="1599"/>
                  </a:cubicBezTo>
                  <a:lnTo>
                    <a:pt x="913" y="1599"/>
                  </a:lnTo>
                  <a:cubicBezTo>
                    <a:pt x="921" y="1596"/>
                    <a:pt x="929" y="1593"/>
                    <a:pt x="937" y="1591"/>
                  </a:cubicBezTo>
                  <a:lnTo>
                    <a:pt x="937" y="1591"/>
                  </a:lnTo>
                  <a:cubicBezTo>
                    <a:pt x="947" y="1587"/>
                    <a:pt x="958" y="1584"/>
                    <a:pt x="968" y="1581"/>
                  </a:cubicBezTo>
                  <a:lnTo>
                    <a:pt x="968" y="1581"/>
                  </a:lnTo>
                  <a:cubicBezTo>
                    <a:pt x="975" y="1579"/>
                    <a:pt x="983" y="1576"/>
                    <a:pt x="991" y="1573"/>
                  </a:cubicBezTo>
                  <a:lnTo>
                    <a:pt x="991" y="1573"/>
                  </a:lnTo>
                  <a:cubicBezTo>
                    <a:pt x="1001" y="1570"/>
                    <a:pt x="1012" y="1566"/>
                    <a:pt x="1024" y="1563"/>
                  </a:cubicBezTo>
                  <a:lnTo>
                    <a:pt x="1024" y="1563"/>
                  </a:lnTo>
                  <a:cubicBezTo>
                    <a:pt x="1031" y="1561"/>
                    <a:pt x="1039" y="1559"/>
                    <a:pt x="1046" y="1557"/>
                  </a:cubicBezTo>
                  <a:lnTo>
                    <a:pt x="1046" y="1557"/>
                  </a:lnTo>
                  <a:cubicBezTo>
                    <a:pt x="1058" y="1553"/>
                    <a:pt x="1070" y="1550"/>
                    <a:pt x="1081" y="1547"/>
                  </a:cubicBezTo>
                  <a:lnTo>
                    <a:pt x="1081" y="1547"/>
                  </a:lnTo>
                  <a:cubicBezTo>
                    <a:pt x="1088" y="1544"/>
                    <a:pt x="1095" y="1542"/>
                    <a:pt x="1101" y="1540"/>
                  </a:cubicBezTo>
                  <a:lnTo>
                    <a:pt x="1101" y="1540"/>
                  </a:lnTo>
                  <a:cubicBezTo>
                    <a:pt x="1117" y="1536"/>
                    <a:pt x="1134" y="1532"/>
                    <a:pt x="1149" y="1527"/>
                  </a:cubicBezTo>
                  <a:lnTo>
                    <a:pt x="1149" y="1527"/>
                  </a:lnTo>
                  <a:cubicBezTo>
                    <a:pt x="1152" y="1526"/>
                    <a:pt x="1155" y="1526"/>
                    <a:pt x="1158" y="1525"/>
                  </a:cubicBezTo>
                  <a:lnTo>
                    <a:pt x="1158" y="1525"/>
                  </a:lnTo>
                  <a:cubicBezTo>
                    <a:pt x="1177" y="1519"/>
                    <a:pt x="1196" y="1515"/>
                    <a:pt x="1215" y="1510"/>
                  </a:cubicBezTo>
                  <a:lnTo>
                    <a:pt x="1215" y="1510"/>
                  </a:lnTo>
                  <a:cubicBezTo>
                    <a:pt x="1220" y="1508"/>
                    <a:pt x="1226" y="1507"/>
                    <a:pt x="1232" y="1505"/>
                  </a:cubicBezTo>
                  <a:lnTo>
                    <a:pt x="1232" y="1505"/>
                  </a:lnTo>
                  <a:cubicBezTo>
                    <a:pt x="1247" y="1502"/>
                    <a:pt x="1261" y="1498"/>
                    <a:pt x="1275" y="1495"/>
                  </a:cubicBezTo>
                  <a:lnTo>
                    <a:pt x="1275" y="1495"/>
                  </a:lnTo>
                  <a:cubicBezTo>
                    <a:pt x="1282" y="1493"/>
                    <a:pt x="1289" y="1491"/>
                    <a:pt x="1297" y="1490"/>
                  </a:cubicBezTo>
                  <a:lnTo>
                    <a:pt x="1297" y="1490"/>
                  </a:lnTo>
                  <a:cubicBezTo>
                    <a:pt x="1309" y="1487"/>
                    <a:pt x="1321" y="1485"/>
                    <a:pt x="1334" y="1481"/>
                  </a:cubicBezTo>
                  <a:lnTo>
                    <a:pt x="1334" y="1481"/>
                  </a:lnTo>
                  <a:cubicBezTo>
                    <a:pt x="1342" y="1480"/>
                    <a:pt x="1350" y="1478"/>
                    <a:pt x="1359" y="1476"/>
                  </a:cubicBezTo>
                  <a:lnTo>
                    <a:pt x="1359" y="1476"/>
                  </a:lnTo>
                  <a:cubicBezTo>
                    <a:pt x="1371" y="1473"/>
                    <a:pt x="1382" y="1471"/>
                    <a:pt x="1395" y="1468"/>
                  </a:cubicBezTo>
                  <a:lnTo>
                    <a:pt x="1395" y="1468"/>
                  </a:lnTo>
                  <a:cubicBezTo>
                    <a:pt x="1403" y="1466"/>
                    <a:pt x="1412" y="1465"/>
                    <a:pt x="1421" y="1463"/>
                  </a:cubicBezTo>
                  <a:lnTo>
                    <a:pt x="1421" y="1463"/>
                  </a:lnTo>
                  <a:cubicBezTo>
                    <a:pt x="1432" y="1460"/>
                    <a:pt x="1444" y="1458"/>
                    <a:pt x="1456" y="1456"/>
                  </a:cubicBezTo>
                  <a:lnTo>
                    <a:pt x="1456" y="1456"/>
                  </a:lnTo>
                  <a:cubicBezTo>
                    <a:pt x="1463" y="1454"/>
                    <a:pt x="1470" y="1452"/>
                    <a:pt x="1476" y="1452"/>
                  </a:cubicBezTo>
                  <a:lnTo>
                    <a:pt x="1476" y="1452"/>
                  </a:lnTo>
                  <a:cubicBezTo>
                    <a:pt x="1513" y="1445"/>
                    <a:pt x="1550" y="1438"/>
                    <a:pt x="1587" y="1431"/>
                  </a:cubicBezTo>
                  <a:lnTo>
                    <a:pt x="1587" y="1431"/>
                  </a:lnTo>
                  <a:cubicBezTo>
                    <a:pt x="1591" y="1431"/>
                    <a:pt x="1596" y="1430"/>
                    <a:pt x="1600" y="1429"/>
                  </a:cubicBezTo>
                  <a:lnTo>
                    <a:pt x="1600" y="1429"/>
                  </a:lnTo>
                  <a:cubicBezTo>
                    <a:pt x="1638" y="1422"/>
                    <a:pt x="1676" y="1416"/>
                    <a:pt x="1715" y="1411"/>
                  </a:cubicBezTo>
                  <a:lnTo>
                    <a:pt x="1715" y="1411"/>
                  </a:lnTo>
                  <a:cubicBezTo>
                    <a:pt x="1718" y="1410"/>
                    <a:pt x="1722" y="1409"/>
                    <a:pt x="1725" y="1409"/>
                  </a:cubicBezTo>
                  <a:lnTo>
                    <a:pt x="1725" y="1409"/>
                  </a:lnTo>
                  <a:cubicBezTo>
                    <a:pt x="1765" y="1403"/>
                    <a:pt x="1805" y="1398"/>
                    <a:pt x="1846" y="1392"/>
                  </a:cubicBezTo>
                  <a:lnTo>
                    <a:pt x="1846" y="1392"/>
                  </a:lnTo>
                  <a:cubicBezTo>
                    <a:pt x="1848" y="1392"/>
                    <a:pt x="1850" y="1392"/>
                    <a:pt x="1851" y="1392"/>
                  </a:cubicBezTo>
                  <a:lnTo>
                    <a:pt x="1851" y="1392"/>
                  </a:lnTo>
                  <a:cubicBezTo>
                    <a:pt x="1894" y="1386"/>
                    <a:pt x="1937" y="1381"/>
                    <a:pt x="1980" y="1377"/>
                  </a:cubicBezTo>
                  <a:lnTo>
                    <a:pt x="1980" y="1377"/>
                  </a:lnTo>
                  <a:cubicBezTo>
                    <a:pt x="1981" y="1377"/>
                    <a:pt x="1982" y="1377"/>
                    <a:pt x="1983" y="1376"/>
                  </a:cubicBezTo>
                  <a:lnTo>
                    <a:pt x="1983" y="1376"/>
                  </a:lnTo>
                  <a:cubicBezTo>
                    <a:pt x="2025" y="1371"/>
                    <a:pt x="2068" y="1368"/>
                    <a:pt x="2111" y="1364"/>
                  </a:cubicBezTo>
                  <a:lnTo>
                    <a:pt x="2111" y="1364"/>
                  </a:lnTo>
                  <a:cubicBezTo>
                    <a:pt x="2113" y="1364"/>
                    <a:pt x="2117" y="1364"/>
                    <a:pt x="2120" y="1364"/>
                  </a:cubicBezTo>
                  <a:lnTo>
                    <a:pt x="2120" y="1364"/>
                  </a:lnTo>
                  <a:cubicBezTo>
                    <a:pt x="2161" y="1360"/>
                    <a:pt x="2202" y="1357"/>
                    <a:pt x="2243" y="1354"/>
                  </a:cubicBezTo>
                  <a:lnTo>
                    <a:pt x="2243" y="1354"/>
                  </a:lnTo>
                  <a:cubicBezTo>
                    <a:pt x="2248" y="1354"/>
                    <a:pt x="2254" y="1353"/>
                    <a:pt x="2258" y="1353"/>
                  </a:cubicBezTo>
                  <a:lnTo>
                    <a:pt x="2258" y="1353"/>
                  </a:lnTo>
                  <a:cubicBezTo>
                    <a:pt x="2291" y="1351"/>
                    <a:pt x="2324" y="1349"/>
                    <a:pt x="2357" y="1347"/>
                  </a:cubicBezTo>
                  <a:lnTo>
                    <a:pt x="2357" y="1347"/>
                  </a:lnTo>
                  <a:cubicBezTo>
                    <a:pt x="2360" y="1347"/>
                    <a:pt x="2362" y="1347"/>
                    <a:pt x="2365" y="1347"/>
                  </a:cubicBezTo>
                  <a:lnTo>
                    <a:pt x="2365" y="1347"/>
                  </a:lnTo>
                  <a:cubicBezTo>
                    <a:pt x="2397" y="1346"/>
                    <a:pt x="2430" y="1344"/>
                    <a:pt x="2462" y="1343"/>
                  </a:cubicBezTo>
                  <a:lnTo>
                    <a:pt x="2462" y="1343"/>
                  </a:lnTo>
                  <a:cubicBezTo>
                    <a:pt x="2467" y="1343"/>
                    <a:pt x="2470" y="1343"/>
                    <a:pt x="2474" y="1343"/>
                  </a:cubicBezTo>
                  <a:lnTo>
                    <a:pt x="2474" y="1343"/>
                  </a:lnTo>
                  <a:cubicBezTo>
                    <a:pt x="2503" y="1342"/>
                    <a:pt x="2533" y="1341"/>
                    <a:pt x="2562" y="1341"/>
                  </a:cubicBezTo>
                  <a:lnTo>
                    <a:pt x="2562" y="1341"/>
                  </a:lnTo>
                  <a:cubicBezTo>
                    <a:pt x="2569" y="1340"/>
                    <a:pt x="2575" y="1340"/>
                    <a:pt x="2582" y="1340"/>
                  </a:cubicBezTo>
                  <a:lnTo>
                    <a:pt x="2582" y="1340"/>
                  </a:lnTo>
                  <a:cubicBezTo>
                    <a:pt x="2612" y="1340"/>
                    <a:pt x="2642" y="1339"/>
                    <a:pt x="2671" y="1339"/>
                  </a:cubicBezTo>
                  <a:lnTo>
                    <a:pt x="2671" y="1339"/>
                  </a:lnTo>
                  <a:cubicBezTo>
                    <a:pt x="2672" y="1339"/>
                    <a:pt x="2673" y="1339"/>
                    <a:pt x="2674" y="1339"/>
                  </a:cubicBezTo>
                  <a:lnTo>
                    <a:pt x="2674" y="1339"/>
                  </a:lnTo>
                  <a:cubicBezTo>
                    <a:pt x="2702" y="1339"/>
                    <a:pt x="2728" y="1339"/>
                    <a:pt x="2756" y="1340"/>
                  </a:cubicBezTo>
                  <a:lnTo>
                    <a:pt x="2756" y="1340"/>
                  </a:lnTo>
                  <a:cubicBezTo>
                    <a:pt x="2763" y="1340"/>
                    <a:pt x="2770" y="1340"/>
                    <a:pt x="2777" y="1340"/>
                  </a:cubicBezTo>
                  <a:lnTo>
                    <a:pt x="2777" y="1340"/>
                  </a:lnTo>
                  <a:cubicBezTo>
                    <a:pt x="2805" y="1340"/>
                    <a:pt x="2833" y="1341"/>
                    <a:pt x="2862" y="1341"/>
                  </a:cubicBezTo>
                  <a:lnTo>
                    <a:pt x="2862" y="1341"/>
                  </a:lnTo>
                  <a:lnTo>
                    <a:pt x="2862" y="1341"/>
                  </a:lnTo>
                  <a:cubicBezTo>
                    <a:pt x="2889" y="1342"/>
                    <a:pt x="2916" y="1343"/>
                    <a:pt x="2943" y="1343"/>
                  </a:cubicBezTo>
                  <a:lnTo>
                    <a:pt x="2943" y="1343"/>
                  </a:lnTo>
                  <a:cubicBezTo>
                    <a:pt x="2950" y="1344"/>
                    <a:pt x="2957" y="1344"/>
                    <a:pt x="2964" y="1344"/>
                  </a:cubicBezTo>
                  <a:lnTo>
                    <a:pt x="2964" y="1344"/>
                  </a:lnTo>
                  <a:cubicBezTo>
                    <a:pt x="2987" y="1346"/>
                    <a:pt x="3010" y="1346"/>
                    <a:pt x="3032" y="1348"/>
                  </a:cubicBezTo>
                  <a:lnTo>
                    <a:pt x="3032" y="1348"/>
                  </a:lnTo>
                  <a:cubicBezTo>
                    <a:pt x="3037" y="1348"/>
                    <a:pt x="3042" y="1348"/>
                    <a:pt x="3046" y="1348"/>
                  </a:cubicBezTo>
                  <a:lnTo>
                    <a:pt x="3046" y="1348"/>
                  </a:lnTo>
                  <a:cubicBezTo>
                    <a:pt x="3073" y="1350"/>
                    <a:pt x="3098" y="1351"/>
                    <a:pt x="3124" y="1353"/>
                  </a:cubicBezTo>
                  <a:lnTo>
                    <a:pt x="3124" y="1353"/>
                  </a:lnTo>
                  <a:cubicBezTo>
                    <a:pt x="3131" y="1353"/>
                    <a:pt x="3137" y="1354"/>
                    <a:pt x="3144" y="1354"/>
                  </a:cubicBezTo>
                  <a:lnTo>
                    <a:pt x="3144" y="1354"/>
                  </a:lnTo>
                  <a:cubicBezTo>
                    <a:pt x="3165" y="1356"/>
                    <a:pt x="3185" y="1357"/>
                    <a:pt x="3205" y="1358"/>
                  </a:cubicBezTo>
                  <a:lnTo>
                    <a:pt x="3205" y="1358"/>
                  </a:lnTo>
                  <a:cubicBezTo>
                    <a:pt x="3212" y="1359"/>
                    <a:pt x="3219" y="1359"/>
                    <a:pt x="3226" y="1360"/>
                  </a:cubicBezTo>
                  <a:lnTo>
                    <a:pt x="3226" y="1360"/>
                  </a:lnTo>
                  <a:cubicBezTo>
                    <a:pt x="3252" y="1362"/>
                    <a:pt x="3278" y="1364"/>
                    <a:pt x="3303" y="1366"/>
                  </a:cubicBezTo>
                  <a:lnTo>
                    <a:pt x="3303" y="1366"/>
                  </a:lnTo>
                  <a:cubicBezTo>
                    <a:pt x="3305" y="1367"/>
                    <a:pt x="3307" y="1367"/>
                    <a:pt x="3309" y="1367"/>
                  </a:cubicBezTo>
                  <a:lnTo>
                    <a:pt x="3309" y="1367"/>
                  </a:lnTo>
                  <a:cubicBezTo>
                    <a:pt x="3332" y="1370"/>
                    <a:pt x="3356" y="1371"/>
                    <a:pt x="3380" y="1374"/>
                  </a:cubicBezTo>
                  <a:lnTo>
                    <a:pt x="3380" y="1374"/>
                  </a:lnTo>
                  <a:cubicBezTo>
                    <a:pt x="3387" y="1375"/>
                    <a:pt x="3395" y="1376"/>
                    <a:pt x="3402" y="1377"/>
                  </a:cubicBezTo>
                  <a:lnTo>
                    <a:pt x="3402" y="1377"/>
                  </a:lnTo>
                  <a:cubicBezTo>
                    <a:pt x="3421" y="1378"/>
                    <a:pt x="3442" y="1381"/>
                    <a:pt x="3462" y="1383"/>
                  </a:cubicBezTo>
                  <a:lnTo>
                    <a:pt x="3462" y="1383"/>
                  </a:lnTo>
                  <a:cubicBezTo>
                    <a:pt x="3467" y="1384"/>
                    <a:pt x="3473" y="1385"/>
                    <a:pt x="3479" y="1385"/>
                  </a:cubicBezTo>
                  <a:lnTo>
                    <a:pt x="3479" y="1385"/>
                  </a:lnTo>
                  <a:cubicBezTo>
                    <a:pt x="3504" y="1388"/>
                    <a:pt x="3529" y="1392"/>
                    <a:pt x="3554" y="1394"/>
                  </a:cubicBezTo>
                  <a:lnTo>
                    <a:pt x="3554" y="1394"/>
                  </a:lnTo>
                  <a:cubicBezTo>
                    <a:pt x="3560" y="1395"/>
                    <a:pt x="3565" y="1396"/>
                    <a:pt x="3570" y="1397"/>
                  </a:cubicBezTo>
                  <a:lnTo>
                    <a:pt x="3570" y="1397"/>
                  </a:lnTo>
                  <a:cubicBezTo>
                    <a:pt x="3591" y="1399"/>
                    <a:pt x="3612" y="1403"/>
                    <a:pt x="3632" y="1406"/>
                  </a:cubicBezTo>
                  <a:lnTo>
                    <a:pt x="3632" y="1406"/>
                  </a:lnTo>
                  <a:cubicBezTo>
                    <a:pt x="3639" y="1406"/>
                    <a:pt x="3646" y="1407"/>
                    <a:pt x="3653" y="1408"/>
                  </a:cubicBezTo>
                  <a:lnTo>
                    <a:pt x="3653" y="1408"/>
                  </a:lnTo>
                  <a:cubicBezTo>
                    <a:pt x="3678" y="1413"/>
                    <a:pt x="3703" y="1416"/>
                    <a:pt x="3728" y="1420"/>
                  </a:cubicBezTo>
                  <a:lnTo>
                    <a:pt x="3728" y="1420"/>
                  </a:lnTo>
                  <a:cubicBezTo>
                    <a:pt x="3730" y="1420"/>
                    <a:pt x="3731" y="1420"/>
                    <a:pt x="3732" y="1421"/>
                  </a:cubicBezTo>
                  <a:lnTo>
                    <a:pt x="3732" y="1421"/>
                  </a:lnTo>
                  <a:cubicBezTo>
                    <a:pt x="3756" y="1424"/>
                    <a:pt x="3782" y="1429"/>
                    <a:pt x="3805" y="1433"/>
                  </a:cubicBezTo>
                  <a:lnTo>
                    <a:pt x="3805" y="1433"/>
                  </a:lnTo>
                  <a:cubicBezTo>
                    <a:pt x="3812" y="1435"/>
                    <a:pt x="3819" y="1436"/>
                    <a:pt x="3825" y="1437"/>
                  </a:cubicBezTo>
                  <a:lnTo>
                    <a:pt x="3825" y="1437"/>
                  </a:lnTo>
                  <a:cubicBezTo>
                    <a:pt x="3851" y="1442"/>
                    <a:pt x="3876" y="1446"/>
                    <a:pt x="3901" y="1452"/>
                  </a:cubicBezTo>
                  <a:lnTo>
                    <a:pt x="3901" y="1452"/>
                  </a:lnTo>
                  <a:lnTo>
                    <a:pt x="3902" y="1452"/>
                  </a:lnTo>
                  <a:lnTo>
                    <a:pt x="3902" y="1452"/>
                  </a:lnTo>
                  <a:cubicBezTo>
                    <a:pt x="3929" y="1457"/>
                    <a:pt x="3956" y="1463"/>
                    <a:pt x="3983" y="1468"/>
                  </a:cubicBezTo>
                  <a:lnTo>
                    <a:pt x="3983" y="1468"/>
                  </a:lnTo>
                  <a:cubicBezTo>
                    <a:pt x="3989" y="1470"/>
                    <a:pt x="3994" y="1471"/>
                    <a:pt x="4000" y="1473"/>
                  </a:cubicBezTo>
                  <a:lnTo>
                    <a:pt x="4000" y="1473"/>
                  </a:lnTo>
                  <a:cubicBezTo>
                    <a:pt x="4026" y="1478"/>
                    <a:pt x="4052" y="1484"/>
                    <a:pt x="4078" y="1490"/>
                  </a:cubicBezTo>
                  <a:lnTo>
                    <a:pt x="4078" y="1490"/>
                  </a:lnTo>
                  <a:cubicBezTo>
                    <a:pt x="4082" y="1491"/>
                    <a:pt x="4084" y="1491"/>
                    <a:pt x="4088" y="1492"/>
                  </a:cubicBezTo>
                  <a:lnTo>
                    <a:pt x="4088" y="1492"/>
                  </a:lnTo>
                  <a:cubicBezTo>
                    <a:pt x="4119" y="1500"/>
                    <a:pt x="4148" y="1507"/>
                    <a:pt x="4178" y="1515"/>
                  </a:cubicBezTo>
                  <a:lnTo>
                    <a:pt x="4178" y="1515"/>
                  </a:lnTo>
                  <a:cubicBezTo>
                    <a:pt x="4179" y="1515"/>
                    <a:pt x="4179" y="1516"/>
                    <a:pt x="4181" y="1516"/>
                  </a:cubicBezTo>
                  <a:lnTo>
                    <a:pt x="4181" y="1516"/>
                  </a:lnTo>
                  <a:cubicBezTo>
                    <a:pt x="4210" y="1524"/>
                    <a:pt x="4239" y="1532"/>
                    <a:pt x="4268" y="1540"/>
                  </a:cubicBezTo>
                  <a:lnTo>
                    <a:pt x="4268" y="1540"/>
                  </a:lnTo>
                  <a:cubicBezTo>
                    <a:pt x="4272" y="1542"/>
                    <a:pt x="4278" y="1543"/>
                    <a:pt x="4282" y="1545"/>
                  </a:cubicBezTo>
                  <a:lnTo>
                    <a:pt x="4282" y="1545"/>
                  </a:lnTo>
                  <a:cubicBezTo>
                    <a:pt x="4293" y="1547"/>
                    <a:pt x="4303" y="1551"/>
                    <a:pt x="4313" y="1553"/>
                  </a:cubicBezTo>
                  <a:lnTo>
                    <a:pt x="4313" y="1553"/>
                  </a:lnTo>
                  <a:cubicBezTo>
                    <a:pt x="4321" y="1556"/>
                    <a:pt x="4329" y="1559"/>
                    <a:pt x="4336" y="1560"/>
                  </a:cubicBezTo>
                  <a:lnTo>
                    <a:pt x="4336" y="1560"/>
                  </a:lnTo>
                  <a:cubicBezTo>
                    <a:pt x="4347" y="1564"/>
                    <a:pt x="4358" y="1567"/>
                    <a:pt x="4368" y="1571"/>
                  </a:cubicBezTo>
                  <a:lnTo>
                    <a:pt x="4368" y="1571"/>
                  </a:lnTo>
                  <a:cubicBezTo>
                    <a:pt x="4375" y="1573"/>
                    <a:pt x="4382" y="1575"/>
                    <a:pt x="4389" y="1578"/>
                  </a:cubicBezTo>
                  <a:lnTo>
                    <a:pt x="4389" y="1578"/>
                  </a:lnTo>
                  <a:cubicBezTo>
                    <a:pt x="4401" y="1581"/>
                    <a:pt x="4413" y="1586"/>
                    <a:pt x="4424" y="1589"/>
                  </a:cubicBezTo>
                  <a:lnTo>
                    <a:pt x="4424" y="1589"/>
                  </a:lnTo>
                  <a:cubicBezTo>
                    <a:pt x="4430" y="1591"/>
                    <a:pt x="4436" y="1593"/>
                    <a:pt x="4442" y="1595"/>
                  </a:cubicBezTo>
                  <a:lnTo>
                    <a:pt x="4442" y="1595"/>
                  </a:lnTo>
                  <a:cubicBezTo>
                    <a:pt x="4459" y="1601"/>
                    <a:pt x="4476" y="1607"/>
                    <a:pt x="4493" y="1614"/>
                  </a:cubicBezTo>
                  <a:lnTo>
                    <a:pt x="4493" y="1614"/>
                  </a:lnTo>
                  <a:cubicBezTo>
                    <a:pt x="4503" y="1617"/>
                    <a:pt x="4512" y="1620"/>
                    <a:pt x="4522" y="1624"/>
                  </a:cubicBezTo>
                  <a:lnTo>
                    <a:pt x="4522" y="1624"/>
                  </a:lnTo>
                  <a:cubicBezTo>
                    <a:pt x="4530" y="1627"/>
                    <a:pt x="4538" y="1630"/>
                    <a:pt x="4547" y="1633"/>
                  </a:cubicBezTo>
                  <a:lnTo>
                    <a:pt x="4547" y="1633"/>
                  </a:lnTo>
                  <a:cubicBezTo>
                    <a:pt x="4554" y="1636"/>
                    <a:pt x="4562" y="1640"/>
                    <a:pt x="4571" y="1643"/>
                  </a:cubicBezTo>
                  <a:lnTo>
                    <a:pt x="4571" y="1643"/>
                  </a:lnTo>
                  <a:cubicBezTo>
                    <a:pt x="4579" y="1646"/>
                    <a:pt x="4587" y="1649"/>
                    <a:pt x="4593" y="1652"/>
                  </a:cubicBezTo>
                  <a:lnTo>
                    <a:pt x="4593" y="1652"/>
                  </a:lnTo>
                  <a:cubicBezTo>
                    <a:pt x="4603" y="1655"/>
                    <a:pt x="4610" y="1659"/>
                    <a:pt x="4618" y="1662"/>
                  </a:cubicBezTo>
                  <a:lnTo>
                    <a:pt x="4618" y="1662"/>
                  </a:lnTo>
                  <a:cubicBezTo>
                    <a:pt x="4625" y="1665"/>
                    <a:pt x="4633" y="1668"/>
                    <a:pt x="4640" y="1672"/>
                  </a:cubicBezTo>
                  <a:lnTo>
                    <a:pt x="4640" y="1672"/>
                  </a:lnTo>
                  <a:cubicBezTo>
                    <a:pt x="4648" y="1674"/>
                    <a:pt x="4656" y="1678"/>
                    <a:pt x="4663" y="1681"/>
                  </a:cubicBezTo>
                  <a:lnTo>
                    <a:pt x="4663" y="1681"/>
                  </a:lnTo>
                  <a:cubicBezTo>
                    <a:pt x="4670" y="1685"/>
                    <a:pt x="4677" y="1687"/>
                    <a:pt x="4685" y="1691"/>
                  </a:cubicBezTo>
                  <a:lnTo>
                    <a:pt x="4685" y="1691"/>
                  </a:lnTo>
                  <a:cubicBezTo>
                    <a:pt x="4692" y="1694"/>
                    <a:pt x="4700" y="1698"/>
                    <a:pt x="4707" y="1701"/>
                  </a:cubicBezTo>
                  <a:lnTo>
                    <a:pt x="4707" y="1701"/>
                  </a:lnTo>
                  <a:cubicBezTo>
                    <a:pt x="4714" y="1704"/>
                    <a:pt x="4721" y="1707"/>
                    <a:pt x="4728" y="1711"/>
                  </a:cubicBezTo>
                  <a:lnTo>
                    <a:pt x="4728" y="1711"/>
                  </a:lnTo>
                  <a:cubicBezTo>
                    <a:pt x="4735" y="1714"/>
                    <a:pt x="4742" y="1718"/>
                    <a:pt x="4749" y="1721"/>
                  </a:cubicBezTo>
                  <a:lnTo>
                    <a:pt x="4749" y="1721"/>
                  </a:lnTo>
                  <a:cubicBezTo>
                    <a:pt x="4755" y="1725"/>
                    <a:pt x="4762" y="1728"/>
                    <a:pt x="4769" y="1731"/>
                  </a:cubicBezTo>
                  <a:lnTo>
                    <a:pt x="4769" y="1731"/>
                  </a:lnTo>
                  <a:cubicBezTo>
                    <a:pt x="4776" y="1734"/>
                    <a:pt x="4783" y="1738"/>
                    <a:pt x="4790" y="1741"/>
                  </a:cubicBezTo>
                  <a:lnTo>
                    <a:pt x="4790" y="1741"/>
                  </a:lnTo>
                  <a:cubicBezTo>
                    <a:pt x="4797" y="1745"/>
                    <a:pt x="4802" y="1748"/>
                    <a:pt x="4809" y="1752"/>
                  </a:cubicBezTo>
                  <a:lnTo>
                    <a:pt x="4809" y="1752"/>
                  </a:lnTo>
                  <a:cubicBezTo>
                    <a:pt x="4816" y="1755"/>
                    <a:pt x="4823" y="1759"/>
                    <a:pt x="4829" y="1762"/>
                  </a:cubicBezTo>
                  <a:lnTo>
                    <a:pt x="4829" y="1762"/>
                  </a:lnTo>
                  <a:cubicBezTo>
                    <a:pt x="4836" y="1766"/>
                    <a:pt x="4842" y="1769"/>
                    <a:pt x="4848" y="1773"/>
                  </a:cubicBezTo>
                  <a:lnTo>
                    <a:pt x="4848" y="1773"/>
                  </a:lnTo>
                  <a:cubicBezTo>
                    <a:pt x="4854" y="1776"/>
                    <a:pt x="4860" y="1780"/>
                    <a:pt x="4867" y="1783"/>
                  </a:cubicBezTo>
                  <a:lnTo>
                    <a:pt x="4867" y="1783"/>
                  </a:lnTo>
                  <a:cubicBezTo>
                    <a:pt x="4873" y="1787"/>
                    <a:pt x="4878" y="1790"/>
                    <a:pt x="4884" y="1794"/>
                  </a:cubicBezTo>
                  <a:lnTo>
                    <a:pt x="4884" y="1794"/>
                  </a:lnTo>
                  <a:cubicBezTo>
                    <a:pt x="4890" y="1798"/>
                    <a:pt x="4897" y="1802"/>
                    <a:pt x="4903" y="1805"/>
                  </a:cubicBezTo>
                  <a:lnTo>
                    <a:pt x="4903" y="1805"/>
                  </a:lnTo>
                  <a:cubicBezTo>
                    <a:pt x="4909" y="1808"/>
                    <a:pt x="4914" y="1812"/>
                    <a:pt x="4920" y="1815"/>
                  </a:cubicBezTo>
                  <a:lnTo>
                    <a:pt x="4920" y="1815"/>
                  </a:lnTo>
                  <a:cubicBezTo>
                    <a:pt x="4926" y="1819"/>
                    <a:pt x="4931" y="1823"/>
                    <a:pt x="4937" y="1827"/>
                  </a:cubicBezTo>
                  <a:lnTo>
                    <a:pt x="4937" y="1827"/>
                  </a:lnTo>
                  <a:cubicBezTo>
                    <a:pt x="4943" y="1830"/>
                    <a:pt x="4948" y="1834"/>
                    <a:pt x="4954" y="1837"/>
                  </a:cubicBezTo>
                  <a:lnTo>
                    <a:pt x="4954" y="1837"/>
                  </a:lnTo>
                  <a:cubicBezTo>
                    <a:pt x="4959" y="1841"/>
                    <a:pt x="4964" y="1845"/>
                    <a:pt x="4971" y="1848"/>
                  </a:cubicBezTo>
                  <a:lnTo>
                    <a:pt x="4971" y="1848"/>
                  </a:lnTo>
                  <a:cubicBezTo>
                    <a:pt x="4976" y="1852"/>
                    <a:pt x="4981" y="1855"/>
                    <a:pt x="4985" y="1859"/>
                  </a:cubicBezTo>
                  <a:lnTo>
                    <a:pt x="4985" y="1859"/>
                  </a:lnTo>
                  <a:cubicBezTo>
                    <a:pt x="4992" y="1863"/>
                    <a:pt x="4996" y="1866"/>
                    <a:pt x="5002" y="1870"/>
                  </a:cubicBezTo>
                  <a:lnTo>
                    <a:pt x="5002" y="1870"/>
                  </a:lnTo>
                  <a:cubicBezTo>
                    <a:pt x="5006" y="1875"/>
                    <a:pt x="5011" y="1878"/>
                    <a:pt x="5017" y="1881"/>
                  </a:cubicBezTo>
                  <a:lnTo>
                    <a:pt x="5017" y="1881"/>
                  </a:lnTo>
                  <a:cubicBezTo>
                    <a:pt x="5022" y="1885"/>
                    <a:pt x="5026" y="1889"/>
                    <a:pt x="5031" y="1893"/>
                  </a:cubicBezTo>
                  <a:lnTo>
                    <a:pt x="5031" y="1893"/>
                  </a:lnTo>
                  <a:cubicBezTo>
                    <a:pt x="5036" y="1896"/>
                    <a:pt x="5041" y="1901"/>
                    <a:pt x="5045" y="1904"/>
                  </a:cubicBezTo>
                  <a:lnTo>
                    <a:pt x="5045" y="1904"/>
                  </a:lnTo>
                  <a:cubicBezTo>
                    <a:pt x="5051" y="1908"/>
                    <a:pt x="5055" y="1912"/>
                    <a:pt x="5059" y="1915"/>
                  </a:cubicBezTo>
                  <a:lnTo>
                    <a:pt x="5059" y="1915"/>
                  </a:lnTo>
                  <a:cubicBezTo>
                    <a:pt x="5063" y="1920"/>
                    <a:pt x="5069" y="1923"/>
                    <a:pt x="5073" y="1927"/>
                  </a:cubicBezTo>
                  <a:lnTo>
                    <a:pt x="5073" y="1927"/>
                  </a:lnTo>
                  <a:cubicBezTo>
                    <a:pt x="5077" y="1930"/>
                    <a:pt x="5082" y="1935"/>
                    <a:pt x="5086" y="1938"/>
                  </a:cubicBezTo>
                  <a:lnTo>
                    <a:pt x="5086" y="1938"/>
                  </a:lnTo>
                  <a:cubicBezTo>
                    <a:pt x="5091" y="1943"/>
                    <a:pt x="5095" y="1946"/>
                    <a:pt x="5098" y="1950"/>
                  </a:cubicBezTo>
                  <a:lnTo>
                    <a:pt x="5098" y="1950"/>
                  </a:lnTo>
                  <a:cubicBezTo>
                    <a:pt x="5103" y="1954"/>
                    <a:pt x="5107" y="1958"/>
                    <a:pt x="5112" y="1961"/>
                  </a:cubicBezTo>
                  <a:lnTo>
                    <a:pt x="5112" y="1961"/>
                  </a:lnTo>
                  <a:cubicBezTo>
                    <a:pt x="5116" y="1965"/>
                    <a:pt x="5119" y="1969"/>
                    <a:pt x="5123" y="1973"/>
                  </a:cubicBezTo>
                  <a:lnTo>
                    <a:pt x="5123" y="1973"/>
                  </a:lnTo>
                  <a:cubicBezTo>
                    <a:pt x="5127" y="1977"/>
                    <a:pt x="5131" y="1981"/>
                    <a:pt x="5135" y="1985"/>
                  </a:cubicBezTo>
                  <a:lnTo>
                    <a:pt x="5135" y="1985"/>
                  </a:lnTo>
                  <a:cubicBezTo>
                    <a:pt x="5138" y="1989"/>
                    <a:pt x="5143" y="1992"/>
                    <a:pt x="5146" y="1996"/>
                  </a:cubicBezTo>
                  <a:lnTo>
                    <a:pt x="5146" y="1996"/>
                  </a:lnTo>
                  <a:cubicBezTo>
                    <a:pt x="5150" y="2000"/>
                    <a:pt x="5153" y="2004"/>
                    <a:pt x="5157" y="2009"/>
                  </a:cubicBezTo>
                  <a:lnTo>
                    <a:pt x="5157" y="2009"/>
                  </a:lnTo>
                  <a:cubicBezTo>
                    <a:pt x="5160" y="2012"/>
                    <a:pt x="5164" y="2015"/>
                    <a:pt x="5167" y="2020"/>
                  </a:cubicBezTo>
                  <a:lnTo>
                    <a:pt x="5167" y="2020"/>
                  </a:lnTo>
                  <a:cubicBezTo>
                    <a:pt x="5171" y="2024"/>
                    <a:pt x="5174" y="2028"/>
                    <a:pt x="5178" y="2032"/>
                  </a:cubicBezTo>
                  <a:lnTo>
                    <a:pt x="5178" y="2032"/>
                  </a:lnTo>
                  <a:cubicBezTo>
                    <a:pt x="5181" y="2035"/>
                    <a:pt x="5184" y="2040"/>
                    <a:pt x="5187" y="2043"/>
                  </a:cubicBezTo>
                  <a:lnTo>
                    <a:pt x="5187" y="2043"/>
                  </a:lnTo>
                  <a:cubicBezTo>
                    <a:pt x="5191" y="2048"/>
                    <a:pt x="5193" y="2052"/>
                    <a:pt x="5197" y="2056"/>
                  </a:cubicBezTo>
                  <a:lnTo>
                    <a:pt x="5197" y="2056"/>
                  </a:lnTo>
                  <a:cubicBezTo>
                    <a:pt x="5200" y="2060"/>
                    <a:pt x="5202" y="2063"/>
                    <a:pt x="5205" y="2068"/>
                  </a:cubicBezTo>
                  <a:lnTo>
                    <a:pt x="5205" y="2068"/>
                  </a:lnTo>
                  <a:cubicBezTo>
                    <a:pt x="5208" y="2071"/>
                    <a:pt x="5211" y="2075"/>
                    <a:pt x="5214" y="2080"/>
                  </a:cubicBezTo>
                  <a:lnTo>
                    <a:pt x="5214" y="2080"/>
                  </a:lnTo>
                  <a:cubicBezTo>
                    <a:pt x="5217" y="2084"/>
                    <a:pt x="5219" y="2088"/>
                    <a:pt x="5222" y="2091"/>
                  </a:cubicBezTo>
                  <a:lnTo>
                    <a:pt x="5222" y="2091"/>
                  </a:lnTo>
                  <a:cubicBezTo>
                    <a:pt x="5225" y="2095"/>
                    <a:pt x="5227" y="2100"/>
                    <a:pt x="5230" y="2104"/>
                  </a:cubicBezTo>
                  <a:lnTo>
                    <a:pt x="5230" y="2104"/>
                  </a:lnTo>
                  <a:cubicBezTo>
                    <a:pt x="5232" y="2108"/>
                    <a:pt x="5234" y="2111"/>
                    <a:pt x="5237" y="2116"/>
                  </a:cubicBezTo>
                  <a:lnTo>
                    <a:pt x="5237" y="2116"/>
                  </a:lnTo>
                  <a:cubicBezTo>
                    <a:pt x="5239" y="2120"/>
                    <a:pt x="5241" y="2124"/>
                    <a:pt x="5244" y="2129"/>
                  </a:cubicBezTo>
                  <a:lnTo>
                    <a:pt x="5244" y="2129"/>
                  </a:lnTo>
                  <a:cubicBezTo>
                    <a:pt x="5246" y="2132"/>
                    <a:pt x="5248" y="2136"/>
                    <a:pt x="5250" y="2140"/>
                  </a:cubicBezTo>
                  <a:lnTo>
                    <a:pt x="5250" y="2140"/>
                  </a:lnTo>
                  <a:cubicBezTo>
                    <a:pt x="5253" y="2144"/>
                    <a:pt x="5254" y="2149"/>
                    <a:pt x="5257" y="2153"/>
                  </a:cubicBezTo>
                  <a:lnTo>
                    <a:pt x="5257" y="2153"/>
                  </a:lnTo>
                  <a:cubicBezTo>
                    <a:pt x="5258" y="2156"/>
                    <a:pt x="5260" y="2160"/>
                    <a:pt x="5262" y="2164"/>
                  </a:cubicBezTo>
                  <a:lnTo>
                    <a:pt x="5262" y="2164"/>
                  </a:lnTo>
                  <a:cubicBezTo>
                    <a:pt x="5264" y="2169"/>
                    <a:pt x="5265" y="2173"/>
                    <a:pt x="5268" y="2177"/>
                  </a:cubicBezTo>
                  <a:lnTo>
                    <a:pt x="5268" y="2177"/>
                  </a:lnTo>
                  <a:cubicBezTo>
                    <a:pt x="5269" y="2181"/>
                    <a:pt x="5271" y="2184"/>
                    <a:pt x="5272" y="2189"/>
                  </a:cubicBezTo>
                  <a:lnTo>
                    <a:pt x="5272" y="2189"/>
                  </a:lnTo>
                  <a:cubicBezTo>
                    <a:pt x="5274" y="2193"/>
                    <a:pt x="5276" y="2197"/>
                    <a:pt x="5277" y="2202"/>
                  </a:cubicBezTo>
                  <a:lnTo>
                    <a:pt x="5277" y="2202"/>
                  </a:lnTo>
                  <a:cubicBezTo>
                    <a:pt x="5278" y="2205"/>
                    <a:pt x="5280" y="2209"/>
                    <a:pt x="5281" y="2213"/>
                  </a:cubicBezTo>
                  <a:lnTo>
                    <a:pt x="5281" y="2213"/>
                  </a:lnTo>
                  <a:cubicBezTo>
                    <a:pt x="5283" y="2218"/>
                    <a:pt x="5284" y="2222"/>
                    <a:pt x="5285" y="2227"/>
                  </a:cubicBezTo>
                  <a:lnTo>
                    <a:pt x="5285" y="2227"/>
                  </a:lnTo>
                  <a:cubicBezTo>
                    <a:pt x="5286" y="2230"/>
                    <a:pt x="5287" y="2234"/>
                    <a:pt x="5288" y="2237"/>
                  </a:cubicBezTo>
                  <a:lnTo>
                    <a:pt x="5288" y="2237"/>
                  </a:lnTo>
                  <a:cubicBezTo>
                    <a:pt x="5290" y="2243"/>
                    <a:pt x="5291" y="2247"/>
                    <a:pt x="5292" y="2252"/>
                  </a:cubicBezTo>
                  <a:lnTo>
                    <a:pt x="5292" y="2252"/>
                  </a:lnTo>
                  <a:cubicBezTo>
                    <a:pt x="5292" y="2256"/>
                    <a:pt x="5293" y="2259"/>
                    <a:pt x="5294" y="2263"/>
                  </a:cubicBezTo>
                  <a:lnTo>
                    <a:pt x="5294" y="2263"/>
                  </a:lnTo>
                  <a:cubicBezTo>
                    <a:pt x="5295" y="2267"/>
                    <a:pt x="5296" y="2272"/>
                    <a:pt x="5297" y="2278"/>
                  </a:cubicBezTo>
                  <a:lnTo>
                    <a:pt x="5297" y="2278"/>
                  </a:lnTo>
                  <a:cubicBezTo>
                    <a:pt x="5297" y="2281"/>
                    <a:pt x="5298" y="2283"/>
                    <a:pt x="5299" y="2287"/>
                  </a:cubicBezTo>
                  <a:lnTo>
                    <a:pt x="5299" y="2287"/>
                  </a:lnTo>
                  <a:cubicBezTo>
                    <a:pt x="5299" y="2292"/>
                    <a:pt x="5299" y="2297"/>
                    <a:pt x="5299" y="2303"/>
                  </a:cubicBezTo>
                  <a:lnTo>
                    <a:pt x="5299" y="2303"/>
                  </a:lnTo>
                  <a:cubicBezTo>
                    <a:pt x="5300" y="2306"/>
                    <a:pt x="5300" y="2309"/>
                    <a:pt x="5300" y="2312"/>
                  </a:cubicBezTo>
                  <a:lnTo>
                    <a:pt x="5300" y="2312"/>
                  </a:lnTo>
                  <a:cubicBezTo>
                    <a:pt x="5301" y="2320"/>
                    <a:pt x="5301" y="2329"/>
                    <a:pt x="5302" y="2336"/>
                  </a:cubicBezTo>
                  <a:lnTo>
                    <a:pt x="5293" y="996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BC4D4A1-0699-4BEB-AC80-849C36DA2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277" y="6452749"/>
              <a:ext cx="8455082" cy="4368553"/>
            </a:xfrm>
            <a:custGeom>
              <a:avLst/>
              <a:gdLst>
                <a:gd name="connsiteX0" fmla="*/ 1952 w 8455082"/>
                <a:gd name="connsiteY0" fmla="*/ 1603953 h 4368553"/>
                <a:gd name="connsiteX1" fmla="*/ 2115 w 8455082"/>
                <a:gd name="connsiteY1" fmla="*/ 1631146 h 4368553"/>
                <a:gd name="connsiteX2" fmla="*/ 1952 w 8455082"/>
                <a:gd name="connsiteY2" fmla="*/ 1630216 h 4368553"/>
                <a:gd name="connsiteX3" fmla="*/ 1952 w 8455082"/>
                <a:gd name="connsiteY3" fmla="*/ 1603953 h 4368553"/>
                <a:gd name="connsiteX4" fmla="*/ 4179334 w 8455082"/>
                <a:gd name="connsiteY4" fmla="*/ 729275 h 4368553"/>
                <a:gd name="connsiteX5" fmla="*/ 2553047 w 8455082"/>
                <a:gd name="connsiteY5" fmla="*/ 1008386 h 4368553"/>
                <a:gd name="connsiteX6" fmla="*/ 2613437 w 8455082"/>
                <a:gd name="connsiteY6" fmla="*/ 2263569 h 4368553"/>
                <a:gd name="connsiteX7" fmla="*/ 5889425 w 8455082"/>
                <a:gd name="connsiteY7" fmla="*/ 2223305 h 4368553"/>
                <a:gd name="connsiteX8" fmla="*/ 5829909 w 8455082"/>
                <a:gd name="connsiteY8" fmla="*/ 968123 h 4368553"/>
                <a:gd name="connsiteX9" fmla="*/ 4179334 w 8455082"/>
                <a:gd name="connsiteY9" fmla="*/ 729275 h 4368553"/>
                <a:gd name="connsiteX10" fmla="*/ 4144215 w 8455082"/>
                <a:gd name="connsiteY10" fmla="*/ 914 h 4368553"/>
                <a:gd name="connsiteX11" fmla="*/ 5738010 w 8455082"/>
                <a:gd name="connsiteY11" fmla="*/ 98948 h 4368553"/>
                <a:gd name="connsiteX12" fmla="*/ 7151507 w 8455082"/>
                <a:gd name="connsiteY12" fmla="*/ 436814 h 4368553"/>
                <a:gd name="connsiteX13" fmla="*/ 8104633 w 8455082"/>
                <a:gd name="connsiteY13" fmla="*/ 960245 h 4368553"/>
                <a:gd name="connsiteX14" fmla="*/ 8441596 w 8455082"/>
                <a:gd name="connsiteY14" fmla="*/ 1564203 h 4368553"/>
                <a:gd name="connsiteX15" fmla="*/ 8431445 w 8455082"/>
                <a:gd name="connsiteY15" fmla="*/ 1694988 h 4368553"/>
                <a:gd name="connsiteX16" fmla="*/ 8436697 w 8455082"/>
                <a:gd name="connsiteY16" fmla="*/ 1671361 h 4368553"/>
                <a:gd name="connsiteX17" fmla="*/ 8438448 w 8455082"/>
                <a:gd name="connsiteY17" fmla="*/ 1659105 h 4368553"/>
                <a:gd name="connsiteX18" fmla="*/ 8442825 w 8455082"/>
                <a:gd name="connsiteY18" fmla="*/ 1633717 h 4368553"/>
                <a:gd name="connsiteX19" fmla="*/ 8442825 w 8455082"/>
                <a:gd name="connsiteY19" fmla="*/ 1624963 h 4368553"/>
                <a:gd name="connsiteX20" fmla="*/ 8446327 w 8455082"/>
                <a:gd name="connsiteY20" fmla="*/ 1591697 h 4368553"/>
                <a:gd name="connsiteX21" fmla="*/ 8446327 w 8455082"/>
                <a:gd name="connsiteY21" fmla="*/ 1582943 h 4368553"/>
                <a:gd name="connsiteX22" fmla="*/ 8447203 w 8455082"/>
                <a:gd name="connsiteY22" fmla="*/ 1551427 h 4368553"/>
                <a:gd name="connsiteX23" fmla="*/ 8455082 w 8455082"/>
                <a:gd name="connsiteY23" fmla="*/ 2725376 h 4368553"/>
                <a:gd name="connsiteX24" fmla="*/ 8455082 w 8455082"/>
                <a:gd name="connsiteY24" fmla="*/ 2735881 h 4368553"/>
                <a:gd name="connsiteX25" fmla="*/ 8454207 w 8455082"/>
                <a:gd name="connsiteY25" fmla="*/ 2755140 h 4368553"/>
                <a:gd name="connsiteX26" fmla="*/ 8454207 w 8455082"/>
                <a:gd name="connsiteY26" fmla="*/ 2763895 h 4368553"/>
                <a:gd name="connsiteX27" fmla="*/ 8450705 w 8455082"/>
                <a:gd name="connsiteY27" fmla="*/ 2798036 h 4368553"/>
                <a:gd name="connsiteX28" fmla="*/ 8448954 w 8455082"/>
                <a:gd name="connsiteY28" fmla="*/ 2806790 h 4368553"/>
                <a:gd name="connsiteX29" fmla="*/ 8446327 w 8455082"/>
                <a:gd name="connsiteY29" fmla="*/ 2832178 h 4368553"/>
                <a:gd name="connsiteX30" fmla="*/ 8443701 w 8455082"/>
                <a:gd name="connsiteY30" fmla="*/ 2843558 h 4368553"/>
                <a:gd name="connsiteX31" fmla="*/ 8441950 w 8455082"/>
                <a:gd name="connsiteY31" fmla="*/ 2855814 h 4368553"/>
                <a:gd name="connsiteX32" fmla="*/ 8438448 w 8455082"/>
                <a:gd name="connsiteY32" fmla="*/ 2868070 h 4368553"/>
                <a:gd name="connsiteX33" fmla="*/ 8436697 w 8455082"/>
                <a:gd name="connsiteY33" fmla="*/ 2877700 h 4368553"/>
                <a:gd name="connsiteX34" fmla="*/ 8427941 w 8455082"/>
                <a:gd name="connsiteY34" fmla="*/ 2911842 h 4368553"/>
                <a:gd name="connsiteX35" fmla="*/ 8427066 w 8455082"/>
                <a:gd name="connsiteY35" fmla="*/ 2913593 h 4368553"/>
                <a:gd name="connsiteX36" fmla="*/ 8417435 w 8455082"/>
                <a:gd name="connsiteY36" fmla="*/ 2945108 h 4368553"/>
                <a:gd name="connsiteX37" fmla="*/ 8413933 w 8455082"/>
                <a:gd name="connsiteY37" fmla="*/ 2954738 h 4368553"/>
                <a:gd name="connsiteX38" fmla="*/ 8408680 w 8455082"/>
                <a:gd name="connsiteY38" fmla="*/ 2966994 h 4368553"/>
                <a:gd name="connsiteX39" fmla="*/ 8403427 w 8455082"/>
                <a:gd name="connsiteY39" fmla="*/ 2980125 h 4368553"/>
                <a:gd name="connsiteX40" fmla="*/ 8399925 w 8455082"/>
                <a:gd name="connsiteY40" fmla="*/ 2988879 h 4368553"/>
                <a:gd name="connsiteX41" fmla="*/ 8385041 w 8455082"/>
                <a:gd name="connsiteY41" fmla="*/ 3021270 h 4368553"/>
                <a:gd name="connsiteX42" fmla="*/ 8383290 w 8455082"/>
                <a:gd name="connsiteY42" fmla="*/ 3025647 h 4368553"/>
                <a:gd name="connsiteX43" fmla="*/ 8368406 w 8455082"/>
                <a:gd name="connsiteY43" fmla="*/ 3054537 h 4368553"/>
                <a:gd name="connsiteX44" fmla="*/ 8363153 w 8455082"/>
                <a:gd name="connsiteY44" fmla="*/ 3064166 h 4368553"/>
                <a:gd name="connsiteX45" fmla="*/ 8358775 w 8455082"/>
                <a:gd name="connsiteY45" fmla="*/ 3072921 h 4368553"/>
                <a:gd name="connsiteX46" fmla="*/ 8348269 w 8455082"/>
                <a:gd name="connsiteY46" fmla="*/ 3090429 h 4368553"/>
                <a:gd name="connsiteX47" fmla="*/ 8343891 w 8455082"/>
                <a:gd name="connsiteY47" fmla="*/ 3097433 h 4368553"/>
                <a:gd name="connsiteX48" fmla="*/ 8323755 w 8455082"/>
                <a:gd name="connsiteY48" fmla="*/ 3129823 h 4368553"/>
                <a:gd name="connsiteX49" fmla="*/ 8318501 w 8455082"/>
                <a:gd name="connsiteY49" fmla="*/ 3136827 h 4368553"/>
                <a:gd name="connsiteX50" fmla="*/ 8300991 w 8455082"/>
                <a:gd name="connsiteY50" fmla="*/ 3162214 h 4368553"/>
                <a:gd name="connsiteX51" fmla="*/ 8293987 w 8455082"/>
                <a:gd name="connsiteY51" fmla="*/ 3171844 h 4368553"/>
                <a:gd name="connsiteX52" fmla="*/ 8289609 w 8455082"/>
                <a:gd name="connsiteY52" fmla="*/ 3177972 h 4368553"/>
                <a:gd name="connsiteX53" fmla="*/ 8270348 w 8455082"/>
                <a:gd name="connsiteY53" fmla="*/ 3202484 h 4368553"/>
                <a:gd name="connsiteX54" fmla="*/ 8269473 w 8455082"/>
                <a:gd name="connsiteY54" fmla="*/ 3204235 h 4368553"/>
                <a:gd name="connsiteX55" fmla="*/ 8242331 w 8455082"/>
                <a:gd name="connsiteY55" fmla="*/ 3236625 h 4368553"/>
                <a:gd name="connsiteX56" fmla="*/ 8234452 w 8455082"/>
                <a:gd name="connsiteY56" fmla="*/ 3245380 h 4368553"/>
                <a:gd name="connsiteX57" fmla="*/ 8213439 w 8455082"/>
                <a:gd name="connsiteY57" fmla="*/ 3269892 h 4368553"/>
                <a:gd name="connsiteX58" fmla="*/ 8204684 w 8455082"/>
                <a:gd name="connsiteY58" fmla="*/ 3277771 h 4368553"/>
                <a:gd name="connsiteX59" fmla="*/ 8201182 w 8455082"/>
                <a:gd name="connsiteY59" fmla="*/ 3283023 h 4368553"/>
                <a:gd name="connsiteX60" fmla="*/ 8174041 w 8455082"/>
                <a:gd name="connsiteY60" fmla="*/ 3311037 h 4368553"/>
                <a:gd name="connsiteX61" fmla="*/ 8133767 w 8455082"/>
                <a:gd name="connsiteY61" fmla="*/ 3348680 h 4368553"/>
                <a:gd name="connsiteX62" fmla="*/ 8120635 w 8455082"/>
                <a:gd name="connsiteY62" fmla="*/ 3360936 h 4368553"/>
                <a:gd name="connsiteX63" fmla="*/ 8091743 w 8455082"/>
                <a:gd name="connsiteY63" fmla="*/ 3387199 h 4368553"/>
                <a:gd name="connsiteX64" fmla="*/ 8090867 w 8455082"/>
                <a:gd name="connsiteY64" fmla="*/ 3388075 h 4368553"/>
                <a:gd name="connsiteX65" fmla="*/ 8053219 w 8455082"/>
                <a:gd name="connsiteY65" fmla="*/ 3419590 h 4368553"/>
                <a:gd name="connsiteX66" fmla="*/ 8041838 w 8455082"/>
                <a:gd name="connsiteY66" fmla="*/ 3429220 h 4368553"/>
                <a:gd name="connsiteX67" fmla="*/ 8009443 w 8455082"/>
                <a:gd name="connsiteY67" fmla="*/ 3453731 h 4368553"/>
                <a:gd name="connsiteX68" fmla="*/ 7998062 w 8455082"/>
                <a:gd name="connsiteY68" fmla="*/ 3462486 h 4368553"/>
                <a:gd name="connsiteX69" fmla="*/ 7956913 w 8455082"/>
                <a:gd name="connsiteY69" fmla="*/ 3493126 h 4368553"/>
                <a:gd name="connsiteX70" fmla="*/ 7955161 w 8455082"/>
                <a:gd name="connsiteY70" fmla="*/ 3494877 h 4368553"/>
                <a:gd name="connsiteX71" fmla="*/ 7948157 w 8455082"/>
                <a:gd name="connsiteY71" fmla="*/ 3499254 h 4368553"/>
                <a:gd name="connsiteX72" fmla="*/ 7907883 w 8455082"/>
                <a:gd name="connsiteY72" fmla="*/ 3527267 h 4368553"/>
                <a:gd name="connsiteX73" fmla="*/ 7892999 w 8455082"/>
                <a:gd name="connsiteY73" fmla="*/ 3537773 h 4368553"/>
                <a:gd name="connsiteX74" fmla="*/ 7859730 w 8455082"/>
                <a:gd name="connsiteY74" fmla="*/ 3560534 h 4368553"/>
                <a:gd name="connsiteX75" fmla="*/ 7843095 w 8455082"/>
                <a:gd name="connsiteY75" fmla="*/ 3570163 h 4368553"/>
                <a:gd name="connsiteX76" fmla="*/ 7803697 w 8455082"/>
                <a:gd name="connsiteY76" fmla="*/ 3594675 h 4368553"/>
                <a:gd name="connsiteX77" fmla="*/ 7791439 w 8455082"/>
                <a:gd name="connsiteY77" fmla="*/ 3601679 h 4368553"/>
                <a:gd name="connsiteX78" fmla="*/ 7788813 w 8455082"/>
                <a:gd name="connsiteY78" fmla="*/ 3604305 h 4368553"/>
                <a:gd name="connsiteX79" fmla="*/ 7740659 w 8455082"/>
                <a:gd name="connsiteY79" fmla="*/ 3632319 h 4368553"/>
                <a:gd name="connsiteX80" fmla="*/ 7737157 w 8455082"/>
                <a:gd name="connsiteY80" fmla="*/ 3634945 h 4368553"/>
                <a:gd name="connsiteX81" fmla="*/ 7679373 w 8455082"/>
                <a:gd name="connsiteY81" fmla="*/ 3666461 h 4368553"/>
                <a:gd name="connsiteX82" fmla="*/ 7660987 w 8455082"/>
                <a:gd name="connsiteY82" fmla="*/ 3676090 h 4368553"/>
                <a:gd name="connsiteX83" fmla="*/ 7620713 w 8455082"/>
                <a:gd name="connsiteY83" fmla="*/ 3697976 h 4368553"/>
                <a:gd name="connsiteX84" fmla="*/ 7597075 w 8455082"/>
                <a:gd name="connsiteY84" fmla="*/ 3710232 h 4368553"/>
                <a:gd name="connsiteX85" fmla="*/ 7569058 w 8455082"/>
                <a:gd name="connsiteY85" fmla="*/ 3724239 h 4368553"/>
                <a:gd name="connsiteX86" fmla="*/ 7560303 w 8455082"/>
                <a:gd name="connsiteY86" fmla="*/ 3728616 h 4368553"/>
                <a:gd name="connsiteX87" fmla="*/ 7520905 w 8455082"/>
                <a:gd name="connsiteY87" fmla="*/ 3747000 h 4368553"/>
                <a:gd name="connsiteX88" fmla="*/ 7492012 w 8455082"/>
                <a:gd name="connsiteY88" fmla="*/ 3761007 h 4368553"/>
                <a:gd name="connsiteX89" fmla="*/ 7449112 w 8455082"/>
                <a:gd name="connsiteY89" fmla="*/ 3781141 h 4368553"/>
                <a:gd name="connsiteX90" fmla="*/ 7421095 w 8455082"/>
                <a:gd name="connsiteY90" fmla="*/ 3793397 h 4368553"/>
                <a:gd name="connsiteX91" fmla="*/ 7372066 w 8455082"/>
                <a:gd name="connsiteY91" fmla="*/ 3815283 h 4368553"/>
                <a:gd name="connsiteX92" fmla="*/ 7347551 w 8455082"/>
                <a:gd name="connsiteY92" fmla="*/ 3825788 h 4368553"/>
                <a:gd name="connsiteX93" fmla="*/ 7271381 w 8455082"/>
                <a:gd name="connsiteY93" fmla="*/ 3857304 h 4368553"/>
                <a:gd name="connsiteX94" fmla="*/ 7249493 w 8455082"/>
                <a:gd name="connsiteY94" fmla="*/ 3866058 h 4368553"/>
                <a:gd name="connsiteX95" fmla="*/ 7225855 w 8455082"/>
                <a:gd name="connsiteY95" fmla="*/ 3875688 h 4368553"/>
                <a:gd name="connsiteX96" fmla="*/ 7181203 w 8455082"/>
                <a:gd name="connsiteY96" fmla="*/ 3892321 h 4368553"/>
                <a:gd name="connsiteX97" fmla="*/ 7146183 w 8455082"/>
                <a:gd name="connsiteY97" fmla="*/ 3906328 h 4368553"/>
                <a:gd name="connsiteX98" fmla="*/ 7100655 w 8455082"/>
                <a:gd name="connsiteY98" fmla="*/ 3922085 h 4368553"/>
                <a:gd name="connsiteX99" fmla="*/ 7064759 w 8455082"/>
                <a:gd name="connsiteY99" fmla="*/ 3935217 h 4368553"/>
                <a:gd name="connsiteX100" fmla="*/ 7019232 w 8455082"/>
                <a:gd name="connsiteY100" fmla="*/ 3950975 h 4368553"/>
                <a:gd name="connsiteX101" fmla="*/ 6981585 w 8455082"/>
                <a:gd name="connsiteY101" fmla="*/ 3963231 h 4368553"/>
                <a:gd name="connsiteX102" fmla="*/ 6935183 w 8455082"/>
                <a:gd name="connsiteY102" fmla="*/ 3978988 h 4368553"/>
                <a:gd name="connsiteX103" fmla="*/ 6897535 w 8455082"/>
                <a:gd name="connsiteY103" fmla="*/ 3991244 h 4368553"/>
                <a:gd name="connsiteX104" fmla="*/ 6849382 w 8455082"/>
                <a:gd name="connsiteY104" fmla="*/ 4006127 h 4368553"/>
                <a:gd name="connsiteX105" fmla="*/ 6811735 w 8455082"/>
                <a:gd name="connsiteY105" fmla="*/ 4018383 h 4368553"/>
                <a:gd name="connsiteX106" fmla="*/ 6760955 w 8455082"/>
                <a:gd name="connsiteY106" fmla="*/ 4032389 h 4368553"/>
                <a:gd name="connsiteX107" fmla="*/ 6724183 w 8455082"/>
                <a:gd name="connsiteY107" fmla="*/ 4042895 h 4368553"/>
                <a:gd name="connsiteX108" fmla="*/ 6669901 w 8455082"/>
                <a:gd name="connsiteY108" fmla="*/ 4058652 h 4368553"/>
                <a:gd name="connsiteX109" fmla="*/ 6634880 w 8455082"/>
                <a:gd name="connsiteY109" fmla="*/ 4068282 h 4368553"/>
                <a:gd name="connsiteX110" fmla="*/ 6573594 w 8455082"/>
                <a:gd name="connsiteY110" fmla="*/ 4084039 h 4368553"/>
                <a:gd name="connsiteX111" fmla="*/ 6547328 w 8455082"/>
                <a:gd name="connsiteY111" fmla="*/ 4091043 h 4368553"/>
                <a:gd name="connsiteX112" fmla="*/ 6544702 w 8455082"/>
                <a:gd name="connsiteY112" fmla="*/ 4091919 h 4368553"/>
                <a:gd name="connsiteX113" fmla="*/ 6443141 w 8455082"/>
                <a:gd name="connsiteY113" fmla="*/ 4117306 h 4368553"/>
                <a:gd name="connsiteX114" fmla="*/ 6414249 w 8455082"/>
                <a:gd name="connsiteY114" fmla="*/ 4123434 h 4368553"/>
                <a:gd name="connsiteX115" fmla="*/ 6338079 w 8455082"/>
                <a:gd name="connsiteY115" fmla="*/ 4141818 h 4368553"/>
                <a:gd name="connsiteX116" fmla="*/ 6302183 w 8455082"/>
                <a:gd name="connsiteY116" fmla="*/ 4149697 h 4368553"/>
                <a:gd name="connsiteX117" fmla="*/ 6228639 w 8455082"/>
                <a:gd name="connsiteY117" fmla="*/ 4165454 h 4368553"/>
                <a:gd name="connsiteX118" fmla="*/ 6194494 w 8455082"/>
                <a:gd name="connsiteY118" fmla="*/ 4172458 h 4368553"/>
                <a:gd name="connsiteX119" fmla="*/ 6097312 w 8455082"/>
                <a:gd name="connsiteY119" fmla="*/ 4192593 h 4368553"/>
                <a:gd name="connsiteX120" fmla="*/ 6087681 w 8455082"/>
                <a:gd name="connsiteY120" fmla="*/ 4194343 h 4368553"/>
                <a:gd name="connsiteX121" fmla="*/ 6085930 w 8455082"/>
                <a:gd name="connsiteY121" fmla="*/ 4194343 h 4368553"/>
                <a:gd name="connsiteX122" fmla="*/ 6022893 w 8455082"/>
                <a:gd name="connsiteY122" fmla="*/ 4206599 h 4368553"/>
                <a:gd name="connsiteX123" fmla="*/ 5989623 w 8455082"/>
                <a:gd name="connsiteY123" fmla="*/ 4212727 h 4368553"/>
                <a:gd name="connsiteX124" fmla="*/ 5891565 w 8455082"/>
                <a:gd name="connsiteY124" fmla="*/ 4229361 h 4368553"/>
                <a:gd name="connsiteX125" fmla="*/ 5761988 w 8455082"/>
                <a:gd name="connsiteY125" fmla="*/ 4250371 h 4368553"/>
                <a:gd name="connsiteX126" fmla="*/ 5730469 w 8455082"/>
                <a:gd name="connsiteY126" fmla="*/ 4254748 h 4368553"/>
                <a:gd name="connsiteX127" fmla="*/ 5600893 w 8455082"/>
                <a:gd name="connsiteY127" fmla="*/ 4274007 h 4368553"/>
                <a:gd name="connsiteX128" fmla="*/ 5588635 w 8455082"/>
                <a:gd name="connsiteY128" fmla="*/ 4275758 h 4368553"/>
                <a:gd name="connsiteX129" fmla="*/ 5466938 w 8455082"/>
                <a:gd name="connsiteY129" fmla="*/ 4290641 h 4368553"/>
                <a:gd name="connsiteX130" fmla="*/ 5436295 w 8455082"/>
                <a:gd name="connsiteY130" fmla="*/ 4294142 h 4368553"/>
                <a:gd name="connsiteX131" fmla="*/ 5304967 w 8455082"/>
                <a:gd name="connsiteY131" fmla="*/ 4309900 h 4368553"/>
                <a:gd name="connsiteX132" fmla="*/ 5298839 w 8455082"/>
                <a:gd name="connsiteY132" fmla="*/ 4310775 h 4368553"/>
                <a:gd name="connsiteX133" fmla="*/ 5264694 w 8455082"/>
                <a:gd name="connsiteY133" fmla="*/ 4313401 h 4368553"/>
                <a:gd name="connsiteX134" fmla="*/ 5205158 w 8455082"/>
                <a:gd name="connsiteY134" fmla="*/ 4319529 h 4368553"/>
                <a:gd name="connsiteX135" fmla="*/ 5160507 w 8455082"/>
                <a:gd name="connsiteY135" fmla="*/ 4323907 h 4368553"/>
                <a:gd name="connsiteX136" fmla="*/ 5101847 w 8455082"/>
                <a:gd name="connsiteY136" fmla="*/ 4328284 h 4368553"/>
                <a:gd name="connsiteX137" fmla="*/ 5057196 w 8455082"/>
                <a:gd name="connsiteY137" fmla="*/ 4332661 h 4368553"/>
                <a:gd name="connsiteX138" fmla="*/ 5000287 w 8455082"/>
                <a:gd name="connsiteY138" fmla="*/ 4337038 h 4368553"/>
                <a:gd name="connsiteX139" fmla="*/ 4953885 w 8455082"/>
                <a:gd name="connsiteY139" fmla="*/ 4340540 h 4368553"/>
                <a:gd name="connsiteX140" fmla="*/ 4896100 w 8455082"/>
                <a:gd name="connsiteY140" fmla="*/ 4344917 h 4368553"/>
                <a:gd name="connsiteX141" fmla="*/ 4876839 w 8455082"/>
                <a:gd name="connsiteY141" fmla="*/ 4346668 h 4368553"/>
                <a:gd name="connsiteX142" fmla="*/ 4861080 w 8455082"/>
                <a:gd name="connsiteY142" fmla="*/ 4346668 h 4368553"/>
                <a:gd name="connsiteX143" fmla="*/ 4706988 w 8455082"/>
                <a:gd name="connsiteY143" fmla="*/ 4355422 h 4368553"/>
                <a:gd name="connsiteX144" fmla="*/ 4690353 w 8455082"/>
                <a:gd name="connsiteY144" fmla="*/ 4356297 h 4368553"/>
                <a:gd name="connsiteX145" fmla="*/ 4537138 w 8455082"/>
                <a:gd name="connsiteY145" fmla="*/ 4362425 h 4368553"/>
                <a:gd name="connsiteX146" fmla="*/ 4525756 w 8455082"/>
                <a:gd name="connsiteY146" fmla="*/ 4363301 h 4368553"/>
                <a:gd name="connsiteX147" fmla="*/ 4519627 w 8455082"/>
                <a:gd name="connsiteY147" fmla="*/ 4363301 h 4368553"/>
                <a:gd name="connsiteX148" fmla="*/ 4449586 w 8455082"/>
                <a:gd name="connsiteY148" fmla="*/ 4364177 h 4368553"/>
                <a:gd name="connsiteX149" fmla="*/ 4414565 w 8455082"/>
                <a:gd name="connsiteY149" fmla="*/ 4365052 h 4368553"/>
                <a:gd name="connsiteX150" fmla="*/ 4308627 w 8455082"/>
                <a:gd name="connsiteY150" fmla="*/ 4367678 h 4368553"/>
                <a:gd name="connsiteX151" fmla="*/ 4203565 w 8455082"/>
                <a:gd name="connsiteY151" fmla="*/ 4368553 h 4368553"/>
                <a:gd name="connsiteX152" fmla="*/ 4202690 w 8455082"/>
                <a:gd name="connsiteY152" fmla="*/ 4368553 h 4368553"/>
                <a:gd name="connsiteX153" fmla="*/ 4194810 w 8455082"/>
                <a:gd name="connsiteY153" fmla="*/ 4368553 h 4368553"/>
                <a:gd name="connsiteX154" fmla="*/ 4068735 w 8455082"/>
                <a:gd name="connsiteY154" fmla="*/ 4367678 h 4368553"/>
                <a:gd name="connsiteX155" fmla="*/ 4033715 w 8455082"/>
                <a:gd name="connsiteY155" fmla="*/ 4367678 h 4368553"/>
                <a:gd name="connsiteX156" fmla="*/ 3901511 w 8455082"/>
                <a:gd name="connsiteY156" fmla="*/ 4365052 h 4368553"/>
                <a:gd name="connsiteX157" fmla="*/ 3900636 w 8455082"/>
                <a:gd name="connsiteY157" fmla="*/ 4365052 h 4368553"/>
                <a:gd name="connsiteX158" fmla="*/ 3772810 w 8455082"/>
                <a:gd name="connsiteY158" fmla="*/ 4361550 h 4368553"/>
                <a:gd name="connsiteX159" fmla="*/ 3737789 w 8455082"/>
                <a:gd name="connsiteY159" fmla="*/ 4359799 h 4368553"/>
                <a:gd name="connsiteX160" fmla="*/ 3633603 w 8455082"/>
                <a:gd name="connsiteY160" fmla="*/ 4355422 h 4368553"/>
                <a:gd name="connsiteX161" fmla="*/ 3615217 w 8455082"/>
                <a:gd name="connsiteY161" fmla="*/ 4354547 h 4368553"/>
                <a:gd name="connsiteX162" fmla="*/ 3608213 w 8455082"/>
                <a:gd name="connsiteY162" fmla="*/ 4353671 h 4368553"/>
                <a:gd name="connsiteX163" fmla="*/ 3485640 w 8455082"/>
                <a:gd name="connsiteY163" fmla="*/ 4346668 h 4368553"/>
                <a:gd name="connsiteX164" fmla="*/ 3456748 w 8455082"/>
                <a:gd name="connsiteY164" fmla="*/ 4344917 h 4368553"/>
                <a:gd name="connsiteX165" fmla="*/ 3358690 w 8455082"/>
                <a:gd name="connsiteY165" fmla="*/ 4337913 h 4368553"/>
                <a:gd name="connsiteX166" fmla="*/ 3339428 w 8455082"/>
                <a:gd name="connsiteY166" fmla="*/ 4336163 h 4368553"/>
                <a:gd name="connsiteX167" fmla="*/ 3323669 w 8455082"/>
                <a:gd name="connsiteY167" fmla="*/ 4335287 h 4368553"/>
                <a:gd name="connsiteX168" fmla="*/ 3209852 w 8455082"/>
                <a:gd name="connsiteY168" fmla="*/ 4325657 h 4368553"/>
                <a:gd name="connsiteX169" fmla="*/ 3201972 w 8455082"/>
                <a:gd name="connsiteY169" fmla="*/ 4324782 h 4368553"/>
                <a:gd name="connsiteX170" fmla="*/ 3082026 w 8455082"/>
                <a:gd name="connsiteY170" fmla="*/ 4313401 h 4368553"/>
                <a:gd name="connsiteX171" fmla="*/ 3068018 w 8455082"/>
                <a:gd name="connsiteY171" fmla="*/ 4311651 h 4368553"/>
                <a:gd name="connsiteX172" fmla="*/ 3047881 w 8455082"/>
                <a:gd name="connsiteY172" fmla="*/ 4309900 h 4368553"/>
                <a:gd name="connsiteX173" fmla="*/ 2952449 w 8455082"/>
                <a:gd name="connsiteY173" fmla="*/ 4299395 h 4368553"/>
                <a:gd name="connsiteX174" fmla="*/ 2921806 w 8455082"/>
                <a:gd name="connsiteY174" fmla="*/ 4295893 h 4368553"/>
                <a:gd name="connsiteX175" fmla="*/ 2802736 w 8455082"/>
                <a:gd name="connsiteY175" fmla="*/ 4281011 h 4368553"/>
                <a:gd name="connsiteX176" fmla="*/ 2796607 w 8455082"/>
                <a:gd name="connsiteY176" fmla="*/ 4280135 h 4368553"/>
                <a:gd name="connsiteX177" fmla="*/ 2715184 w 8455082"/>
                <a:gd name="connsiteY177" fmla="*/ 4268755 h 4368553"/>
                <a:gd name="connsiteX178" fmla="*/ 2618001 w 8455082"/>
                <a:gd name="connsiteY178" fmla="*/ 4253873 h 4368553"/>
                <a:gd name="connsiteX179" fmla="*/ 2586483 w 8455082"/>
                <a:gd name="connsiteY179" fmla="*/ 4249495 h 4368553"/>
                <a:gd name="connsiteX180" fmla="*/ 2522570 w 8455082"/>
                <a:gd name="connsiteY180" fmla="*/ 4239866 h 4368553"/>
                <a:gd name="connsiteX181" fmla="*/ 2521694 w 8455082"/>
                <a:gd name="connsiteY181" fmla="*/ 4238990 h 4368553"/>
                <a:gd name="connsiteX182" fmla="*/ 2398246 w 8455082"/>
                <a:gd name="connsiteY182" fmla="*/ 4217105 h 4368553"/>
                <a:gd name="connsiteX183" fmla="*/ 2365852 w 8455082"/>
                <a:gd name="connsiteY183" fmla="*/ 4212727 h 4368553"/>
                <a:gd name="connsiteX184" fmla="*/ 2262541 w 8455082"/>
                <a:gd name="connsiteY184" fmla="*/ 4192593 h 4368553"/>
                <a:gd name="connsiteX185" fmla="*/ 2247657 w 8455082"/>
                <a:gd name="connsiteY185" fmla="*/ 4189091 h 4368553"/>
                <a:gd name="connsiteX186" fmla="*/ 2240653 w 8455082"/>
                <a:gd name="connsiteY186" fmla="*/ 4188215 h 4368553"/>
                <a:gd name="connsiteX187" fmla="*/ 2218765 w 8455082"/>
                <a:gd name="connsiteY187" fmla="*/ 4183838 h 4368553"/>
                <a:gd name="connsiteX188" fmla="*/ 2155728 w 8455082"/>
                <a:gd name="connsiteY188" fmla="*/ 4170707 h 4368553"/>
                <a:gd name="connsiteX189" fmla="*/ 2128587 w 8455082"/>
                <a:gd name="connsiteY189" fmla="*/ 4164579 h 4368553"/>
                <a:gd name="connsiteX190" fmla="*/ 2069927 w 8455082"/>
                <a:gd name="connsiteY190" fmla="*/ 4151447 h 4368553"/>
                <a:gd name="connsiteX191" fmla="*/ 2044537 w 8455082"/>
                <a:gd name="connsiteY191" fmla="*/ 4146195 h 4368553"/>
                <a:gd name="connsiteX192" fmla="*/ 1965740 w 8455082"/>
                <a:gd name="connsiteY192" fmla="*/ 4128686 h 4368553"/>
                <a:gd name="connsiteX193" fmla="*/ 1963113 w 8455082"/>
                <a:gd name="connsiteY193" fmla="*/ 4127811 h 4368553"/>
                <a:gd name="connsiteX194" fmla="*/ 1879064 w 8455082"/>
                <a:gd name="connsiteY194" fmla="*/ 4106801 h 4368553"/>
                <a:gd name="connsiteX195" fmla="*/ 1853674 w 8455082"/>
                <a:gd name="connsiteY195" fmla="*/ 4099797 h 4368553"/>
                <a:gd name="connsiteX196" fmla="*/ 1796765 w 8455082"/>
                <a:gd name="connsiteY196" fmla="*/ 4085791 h 4368553"/>
                <a:gd name="connsiteX197" fmla="*/ 1765246 w 8455082"/>
                <a:gd name="connsiteY197" fmla="*/ 4077036 h 4368553"/>
                <a:gd name="connsiteX198" fmla="*/ 1716217 w 8455082"/>
                <a:gd name="connsiteY198" fmla="*/ 4063905 h 4368553"/>
                <a:gd name="connsiteX199" fmla="*/ 1682072 w 8455082"/>
                <a:gd name="connsiteY199" fmla="*/ 4053399 h 4368553"/>
                <a:gd name="connsiteX200" fmla="*/ 1653180 w 8455082"/>
                <a:gd name="connsiteY200" fmla="*/ 4046396 h 4368553"/>
                <a:gd name="connsiteX201" fmla="*/ 1638296 w 8455082"/>
                <a:gd name="connsiteY201" fmla="*/ 4041143 h 4368553"/>
                <a:gd name="connsiteX202" fmla="*/ 1587516 w 8455082"/>
                <a:gd name="connsiteY202" fmla="*/ 4026261 h 4368553"/>
                <a:gd name="connsiteX203" fmla="*/ 1551620 w 8455082"/>
                <a:gd name="connsiteY203" fmla="*/ 4014881 h 4368553"/>
                <a:gd name="connsiteX204" fmla="*/ 1499964 w 8455082"/>
                <a:gd name="connsiteY204" fmla="*/ 3999123 h 4368553"/>
                <a:gd name="connsiteX205" fmla="*/ 1465819 w 8455082"/>
                <a:gd name="connsiteY205" fmla="*/ 3987743 h 4368553"/>
                <a:gd name="connsiteX206" fmla="*/ 1410661 w 8455082"/>
                <a:gd name="connsiteY206" fmla="*/ 3969359 h 4368553"/>
                <a:gd name="connsiteX207" fmla="*/ 1382645 w 8455082"/>
                <a:gd name="connsiteY207" fmla="*/ 3959729 h 4368553"/>
                <a:gd name="connsiteX208" fmla="*/ 1301222 w 8455082"/>
                <a:gd name="connsiteY208" fmla="*/ 3930840 h 4368553"/>
                <a:gd name="connsiteX209" fmla="*/ 1288964 w 8455082"/>
                <a:gd name="connsiteY209" fmla="*/ 3926463 h 4368553"/>
                <a:gd name="connsiteX210" fmla="*/ 1255695 w 8455082"/>
                <a:gd name="connsiteY210" fmla="*/ 3914207 h 4368553"/>
                <a:gd name="connsiteX211" fmla="*/ 1219798 w 8455082"/>
                <a:gd name="connsiteY211" fmla="*/ 3901075 h 4368553"/>
                <a:gd name="connsiteX212" fmla="*/ 1182151 w 8455082"/>
                <a:gd name="connsiteY212" fmla="*/ 3885317 h 4368553"/>
                <a:gd name="connsiteX213" fmla="*/ 1147130 w 8455082"/>
                <a:gd name="connsiteY213" fmla="*/ 3871311 h 4368553"/>
                <a:gd name="connsiteX214" fmla="*/ 1109483 w 8455082"/>
                <a:gd name="connsiteY214" fmla="*/ 3856428 h 4368553"/>
                <a:gd name="connsiteX215" fmla="*/ 1075338 w 8455082"/>
                <a:gd name="connsiteY215" fmla="*/ 3841546 h 4368553"/>
                <a:gd name="connsiteX216" fmla="*/ 1039442 w 8455082"/>
                <a:gd name="connsiteY216" fmla="*/ 3826664 h 4368553"/>
                <a:gd name="connsiteX217" fmla="*/ 1007048 w 8455082"/>
                <a:gd name="connsiteY217" fmla="*/ 3811781 h 4368553"/>
                <a:gd name="connsiteX218" fmla="*/ 972027 w 8455082"/>
                <a:gd name="connsiteY218" fmla="*/ 3796024 h 4368553"/>
                <a:gd name="connsiteX219" fmla="*/ 939633 w 8455082"/>
                <a:gd name="connsiteY219" fmla="*/ 3782017 h 4368553"/>
                <a:gd name="connsiteX220" fmla="*/ 905487 w 8455082"/>
                <a:gd name="connsiteY220" fmla="*/ 3765384 h 4368553"/>
                <a:gd name="connsiteX221" fmla="*/ 874844 w 8455082"/>
                <a:gd name="connsiteY221" fmla="*/ 3750501 h 4368553"/>
                <a:gd name="connsiteX222" fmla="*/ 842450 w 8455082"/>
                <a:gd name="connsiteY222" fmla="*/ 3733869 h 4368553"/>
                <a:gd name="connsiteX223" fmla="*/ 812682 w 8455082"/>
                <a:gd name="connsiteY223" fmla="*/ 3718111 h 4368553"/>
                <a:gd name="connsiteX224" fmla="*/ 780288 w 8455082"/>
                <a:gd name="connsiteY224" fmla="*/ 3701477 h 4368553"/>
                <a:gd name="connsiteX225" fmla="*/ 751396 w 8455082"/>
                <a:gd name="connsiteY225" fmla="*/ 3686595 h 4368553"/>
                <a:gd name="connsiteX226" fmla="*/ 719877 w 8455082"/>
                <a:gd name="connsiteY226" fmla="*/ 3668211 h 4368553"/>
                <a:gd name="connsiteX227" fmla="*/ 693612 w 8455082"/>
                <a:gd name="connsiteY227" fmla="*/ 3653329 h 4368553"/>
                <a:gd name="connsiteX228" fmla="*/ 662969 w 8455082"/>
                <a:gd name="connsiteY228" fmla="*/ 3634945 h 4368553"/>
                <a:gd name="connsiteX229" fmla="*/ 636703 w 8455082"/>
                <a:gd name="connsiteY229" fmla="*/ 3619187 h 4368553"/>
                <a:gd name="connsiteX230" fmla="*/ 607811 w 8455082"/>
                <a:gd name="connsiteY230" fmla="*/ 3600803 h 4368553"/>
                <a:gd name="connsiteX231" fmla="*/ 584172 w 8455082"/>
                <a:gd name="connsiteY231" fmla="*/ 3585921 h 4368553"/>
                <a:gd name="connsiteX232" fmla="*/ 555280 w 8455082"/>
                <a:gd name="connsiteY232" fmla="*/ 3566662 h 4368553"/>
                <a:gd name="connsiteX233" fmla="*/ 531641 w 8455082"/>
                <a:gd name="connsiteY233" fmla="*/ 3550904 h 4368553"/>
                <a:gd name="connsiteX234" fmla="*/ 503624 w 8455082"/>
                <a:gd name="connsiteY234" fmla="*/ 3530769 h 4368553"/>
                <a:gd name="connsiteX235" fmla="*/ 482612 w 8455082"/>
                <a:gd name="connsiteY235" fmla="*/ 3515887 h 4368553"/>
                <a:gd name="connsiteX236" fmla="*/ 454595 w 8455082"/>
                <a:gd name="connsiteY236" fmla="*/ 3494877 h 4368553"/>
                <a:gd name="connsiteX237" fmla="*/ 435334 w 8455082"/>
                <a:gd name="connsiteY237" fmla="*/ 3479994 h 4368553"/>
                <a:gd name="connsiteX238" fmla="*/ 406442 w 8455082"/>
                <a:gd name="connsiteY238" fmla="*/ 3456358 h 4368553"/>
                <a:gd name="connsiteX239" fmla="*/ 390682 w 8455082"/>
                <a:gd name="connsiteY239" fmla="*/ 3444102 h 4368553"/>
                <a:gd name="connsiteX240" fmla="*/ 347782 w 8455082"/>
                <a:gd name="connsiteY240" fmla="*/ 3407334 h 4368553"/>
                <a:gd name="connsiteX241" fmla="*/ 10707 w 8455082"/>
                <a:gd name="connsiteY241" fmla="*/ 2802413 h 4368553"/>
                <a:gd name="connsiteX242" fmla="*/ 8956 w 8455082"/>
                <a:gd name="connsiteY242" fmla="*/ 2777026 h 4368553"/>
                <a:gd name="connsiteX243" fmla="*/ 2420 w 8455082"/>
                <a:gd name="connsiteY243" fmla="*/ 1682224 h 4368553"/>
                <a:gd name="connsiteX244" fmla="*/ 0 w 8455082"/>
                <a:gd name="connsiteY244" fmla="*/ 1668364 h 4368553"/>
                <a:gd name="connsiteX245" fmla="*/ 2171 w 8455082"/>
                <a:gd name="connsiteY245" fmla="*/ 1640634 h 4368553"/>
                <a:gd name="connsiteX246" fmla="*/ 2115 w 8455082"/>
                <a:gd name="connsiteY246" fmla="*/ 1631146 h 4368553"/>
                <a:gd name="connsiteX247" fmla="*/ 2667 w 8455082"/>
                <a:gd name="connsiteY247" fmla="*/ 1634307 h 4368553"/>
                <a:gd name="connsiteX248" fmla="*/ 12267 w 8455082"/>
                <a:gd name="connsiteY248" fmla="*/ 1511712 h 4368553"/>
                <a:gd name="connsiteX249" fmla="*/ 280949 w 8455082"/>
                <a:gd name="connsiteY249" fmla="*/ 1056528 h 4368553"/>
                <a:gd name="connsiteX250" fmla="*/ 1182436 w 8455082"/>
                <a:gd name="connsiteY250" fmla="*/ 509464 h 4368553"/>
                <a:gd name="connsiteX251" fmla="*/ 2562674 w 8455082"/>
                <a:gd name="connsiteY251" fmla="*/ 139212 h 4368553"/>
                <a:gd name="connsiteX252" fmla="*/ 4144215 w 8455082"/>
                <a:gd name="connsiteY252" fmla="*/ 914 h 4368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</a:cxnLst>
              <a:rect l="l" t="t" r="r" b="b"/>
              <a:pathLst>
                <a:path w="8455082" h="4368553">
                  <a:moveTo>
                    <a:pt x="1952" y="1603953"/>
                  </a:moveTo>
                  <a:lnTo>
                    <a:pt x="2115" y="1631146"/>
                  </a:lnTo>
                  <a:lnTo>
                    <a:pt x="1952" y="1630216"/>
                  </a:lnTo>
                  <a:cubicBezTo>
                    <a:pt x="1952" y="1621461"/>
                    <a:pt x="1952" y="1612707"/>
                    <a:pt x="1952" y="1603953"/>
                  </a:cubicBezTo>
                  <a:close/>
                  <a:moveTo>
                    <a:pt x="4179334" y="729275"/>
                  </a:moveTo>
                  <a:cubicBezTo>
                    <a:pt x="3586038" y="736605"/>
                    <a:pt x="2996789" y="830263"/>
                    <a:pt x="2553047" y="1008386"/>
                  </a:cubicBezTo>
                  <a:cubicBezTo>
                    <a:pt x="1666438" y="1366385"/>
                    <a:pt x="1692695" y="1929204"/>
                    <a:pt x="2613437" y="2263569"/>
                  </a:cubicBezTo>
                  <a:cubicBezTo>
                    <a:pt x="3532429" y="2598810"/>
                    <a:pt x="5002816" y="2580429"/>
                    <a:pt x="5889425" y="2223305"/>
                  </a:cubicBezTo>
                  <a:cubicBezTo>
                    <a:pt x="6776033" y="1866183"/>
                    <a:pt x="6748901" y="1303363"/>
                    <a:pt x="5829909" y="968123"/>
                  </a:cubicBezTo>
                  <a:cubicBezTo>
                    <a:pt x="5369976" y="800940"/>
                    <a:pt x="4772631" y="721944"/>
                    <a:pt x="4179334" y="729275"/>
                  </a:cubicBezTo>
                  <a:close/>
                  <a:moveTo>
                    <a:pt x="4144215" y="914"/>
                  </a:moveTo>
                  <a:cubicBezTo>
                    <a:pt x="4692110" y="-6088"/>
                    <a:pt x="5227751" y="27173"/>
                    <a:pt x="5738010" y="98948"/>
                  </a:cubicBezTo>
                  <a:cubicBezTo>
                    <a:pt x="6264899" y="174224"/>
                    <a:pt x="6741024" y="288013"/>
                    <a:pt x="7151507" y="436814"/>
                  </a:cubicBezTo>
                  <a:cubicBezTo>
                    <a:pt x="7561115" y="585616"/>
                    <a:pt x="7881449" y="761551"/>
                    <a:pt x="8104633" y="960245"/>
                  </a:cubicBezTo>
                  <a:cubicBezTo>
                    <a:pt x="8318189" y="1151061"/>
                    <a:pt x="8431969" y="1354131"/>
                    <a:pt x="8441596" y="1564203"/>
                  </a:cubicBezTo>
                  <a:lnTo>
                    <a:pt x="8431445" y="1694988"/>
                  </a:lnTo>
                  <a:lnTo>
                    <a:pt x="8436697" y="1671361"/>
                  </a:lnTo>
                  <a:cubicBezTo>
                    <a:pt x="8436697" y="1667859"/>
                    <a:pt x="8437572" y="1663482"/>
                    <a:pt x="8438448" y="1659105"/>
                  </a:cubicBezTo>
                  <a:cubicBezTo>
                    <a:pt x="8440199" y="1650351"/>
                    <a:pt x="8441074" y="1642472"/>
                    <a:pt x="8442825" y="1633717"/>
                  </a:cubicBezTo>
                  <a:cubicBezTo>
                    <a:pt x="8442825" y="1631091"/>
                    <a:pt x="8442825" y="1627589"/>
                    <a:pt x="8442825" y="1624963"/>
                  </a:cubicBezTo>
                  <a:cubicBezTo>
                    <a:pt x="8444576" y="1613583"/>
                    <a:pt x="8445452" y="1603077"/>
                    <a:pt x="8446327" y="1591697"/>
                  </a:cubicBezTo>
                  <a:cubicBezTo>
                    <a:pt x="8446327" y="1588195"/>
                    <a:pt x="8446327" y="1585569"/>
                    <a:pt x="8446327" y="1582943"/>
                  </a:cubicBezTo>
                  <a:cubicBezTo>
                    <a:pt x="8447203" y="1572438"/>
                    <a:pt x="8447203" y="1562808"/>
                    <a:pt x="8447203" y="1551427"/>
                  </a:cubicBezTo>
                  <a:lnTo>
                    <a:pt x="8455082" y="2725376"/>
                  </a:lnTo>
                  <a:cubicBezTo>
                    <a:pt x="8455082" y="2728877"/>
                    <a:pt x="8455082" y="2732379"/>
                    <a:pt x="8455082" y="2735881"/>
                  </a:cubicBezTo>
                  <a:cubicBezTo>
                    <a:pt x="8455082" y="2742009"/>
                    <a:pt x="8454207" y="2749012"/>
                    <a:pt x="8454207" y="2755140"/>
                  </a:cubicBezTo>
                  <a:cubicBezTo>
                    <a:pt x="8454207" y="2758642"/>
                    <a:pt x="8454207" y="2761268"/>
                    <a:pt x="8454207" y="2763895"/>
                  </a:cubicBezTo>
                  <a:cubicBezTo>
                    <a:pt x="8453331" y="2775275"/>
                    <a:pt x="8451580" y="2786656"/>
                    <a:pt x="8450705" y="2798036"/>
                  </a:cubicBezTo>
                  <a:cubicBezTo>
                    <a:pt x="8449829" y="2800662"/>
                    <a:pt x="8449829" y="2803289"/>
                    <a:pt x="8448954" y="2806790"/>
                  </a:cubicBezTo>
                  <a:cubicBezTo>
                    <a:pt x="8448954" y="2814669"/>
                    <a:pt x="8447203" y="2824299"/>
                    <a:pt x="8446327" y="2832178"/>
                  </a:cubicBezTo>
                  <a:cubicBezTo>
                    <a:pt x="8445452" y="2836555"/>
                    <a:pt x="8444576" y="2840057"/>
                    <a:pt x="8443701" y="2843558"/>
                  </a:cubicBezTo>
                  <a:cubicBezTo>
                    <a:pt x="8442825" y="2847935"/>
                    <a:pt x="8442825" y="2851437"/>
                    <a:pt x="8441950" y="2855814"/>
                  </a:cubicBezTo>
                  <a:cubicBezTo>
                    <a:pt x="8441074" y="2859316"/>
                    <a:pt x="8440199" y="2863693"/>
                    <a:pt x="8438448" y="2868070"/>
                  </a:cubicBezTo>
                  <a:cubicBezTo>
                    <a:pt x="8437572" y="2871572"/>
                    <a:pt x="8436697" y="2875074"/>
                    <a:pt x="8436697" y="2877700"/>
                  </a:cubicBezTo>
                  <a:cubicBezTo>
                    <a:pt x="8434070" y="2889081"/>
                    <a:pt x="8431443" y="2900461"/>
                    <a:pt x="8427941" y="2911842"/>
                  </a:cubicBezTo>
                  <a:cubicBezTo>
                    <a:pt x="8427941" y="2911842"/>
                    <a:pt x="8427066" y="2911842"/>
                    <a:pt x="8427066" y="2913593"/>
                  </a:cubicBezTo>
                  <a:cubicBezTo>
                    <a:pt x="8424439" y="2924098"/>
                    <a:pt x="8420937" y="2934603"/>
                    <a:pt x="8417435" y="2945108"/>
                  </a:cubicBezTo>
                  <a:cubicBezTo>
                    <a:pt x="8415684" y="2948610"/>
                    <a:pt x="8414809" y="2951236"/>
                    <a:pt x="8413933" y="2954738"/>
                  </a:cubicBezTo>
                  <a:cubicBezTo>
                    <a:pt x="8412182" y="2959115"/>
                    <a:pt x="8410431" y="2962617"/>
                    <a:pt x="8408680" y="2966994"/>
                  </a:cubicBezTo>
                  <a:cubicBezTo>
                    <a:pt x="8407804" y="2970495"/>
                    <a:pt x="8406053" y="2975748"/>
                    <a:pt x="8403427" y="2980125"/>
                  </a:cubicBezTo>
                  <a:cubicBezTo>
                    <a:pt x="8402551" y="2982751"/>
                    <a:pt x="8401676" y="2985378"/>
                    <a:pt x="8399925" y="2988879"/>
                  </a:cubicBezTo>
                  <a:cubicBezTo>
                    <a:pt x="8395547" y="3000260"/>
                    <a:pt x="8390294" y="3010765"/>
                    <a:pt x="8385041" y="3021270"/>
                  </a:cubicBezTo>
                  <a:cubicBezTo>
                    <a:pt x="8384165" y="3023021"/>
                    <a:pt x="8384165" y="3024772"/>
                    <a:pt x="8383290" y="3025647"/>
                  </a:cubicBezTo>
                  <a:cubicBezTo>
                    <a:pt x="8378037" y="3036153"/>
                    <a:pt x="8374535" y="3044907"/>
                    <a:pt x="8368406" y="3054537"/>
                  </a:cubicBezTo>
                  <a:cubicBezTo>
                    <a:pt x="8366655" y="3058038"/>
                    <a:pt x="8365779" y="3060665"/>
                    <a:pt x="8363153" y="3064166"/>
                  </a:cubicBezTo>
                  <a:cubicBezTo>
                    <a:pt x="8362277" y="3066793"/>
                    <a:pt x="8360527" y="3070294"/>
                    <a:pt x="8358775" y="3072921"/>
                  </a:cubicBezTo>
                  <a:cubicBezTo>
                    <a:pt x="8355273" y="3079049"/>
                    <a:pt x="8351771" y="3084301"/>
                    <a:pt x="8348269" y="3090429"/>
                  </a:cubicBezTo>
                  <a:cubicBezTo>
                    <a:pt x="8347393" y="3093055"/>
                    <a:pt x="8345643" y="3094806"/>
                    <a:pt x="8343891" y="3097433"/>
                  </a:cubicBezTo>
                  <a:cubicBezTo>
                    <a:pt x="8337763" y="3107938"/>
                    <a:pt x="8331635" y="3118443"/>
                    <a:pt x="8323755" y="3129823"/>
                  </a:cubicBezTo>
                  <a:cubicBezTo>
                    <a:pt x="8322003" y="3131574"/>
                    <a:pt x="8320253" y="3135076"/>
                    <a:pt x="8318501" y="3136827"/>
                  </a:cubicBezTo>
                  <a:cubicBezTo>
                    <a:pt x="8313249" y="3145581"/>
                    <a:pt x="8307120" y="3153460"/>
                    <a:pt x="8300991" y="3162214"/>
                  </a:cubicBezTo>
                  <a:cubicBezTo>
                    <a:pt x="8298365" y="3165716"/>
                    <a:pt x="8296613" y="3168342"/>
                    <a:pt x="8293987" y="3171844"/>
                  </a:cubicBezTo>
                  <a:cubicBezTo>
                    <a:pt x="8292236" y="3173595"/>
                    <a:pt x="8291361" y="3176221"/>
                    <a:pt x="8289609" y="3177972"/>
                  </a:cubicBezTo>
                  <a:cubicBezTo>
                    <a:pt x="8283481" y="3186726"/>
                    <a:pt x="8276477" y="3195480"/>
                    <a:pt x="8270348" y="3202484"/>
                  </a:cubicBezTo>
                  <a:cubicBezTo>
                    <a:pt x="8269473" y="3203359"/>
                    <a:pt x="8269473" y="3203359"/>
                    <a:pt x="8269473" y="3204235"/>
                  </a:cubicBezTo>
                  <a:cubicBezTo>
                    <a:pt x="8260717" y="3214740"/>
                    <a:pt x="8251962" y="3225245"/>
                    <a:pt x="8242331" y="3236625"/>
                  </a:cubicBezTo>
                  <a:cubicBezTo>
                    <a:pt x="8239705" y="3239252"/>
                    <a:pt x="8237954" y="3242753"/>
                    <a:pt x="8234452" y="3245380"/>
                  </a:cubicBezTo>
                  <a:cubicBezTo>
                    <a:pt x="8227447" y="3254134"/>
                    <a:pt x="8220443" y="3261137"/>
                    <a:pt x="8213439" y="3269892"/>
                  </a:cubicBezTo>
                  <a:cubicBezTo>
                    <a:pt x="8209937" y="3272518"/>
                    <a:pt x="8208187" y="3275144"/>
                    <a:pt x="8204684" y="3277771"/>
                  </a:cubicBezTo>
                  <a:cubicBezTo>
                    <a:pt x="8202933" y="3279521"/>
                    <a:pt x="8202057" y="3281272"/>
                    <a:pt x="8201182" y="3283023"/>
                  </a:cubicBezTo>
                  <a:cubicBezTo>
                    <a:pt x="8191551" y="3291777"/>
                    <a:pt x="8182796" y="3301407"/>
                    <a:pt x="8174041" y="3311037"/>
                  </a:cubicBezTo>
                  <a:cubicBezTo>
                    <a:pt x="8160909" y="3323293"/>
                    <a:pt x="8147775" y="3335549"/>
                    <a:pt x="8133767" y="3348680"/>
                  </a:cubicBezTo>
                  <a:cubicBezTo>
                    <a:pt x="8129389" y="3353057"/>
                    <a:pt x="8125012" y="3357435"/>
                    <a:pt x="8120635" y="3360936"/>
                  </a:cubicBezTo>
                  <a:cubicBezTo>
                    <a:pt x="8111003" y="3369691"/>
                    <a:pt x="8102249" y="3378445"/>
                    <a:pt x="8091743" y="3387199"/>
                  </a:cubicBezTo>
                  <a:cubicBezTo>
                    <a:pt x="8090867" y="3387199"/>
                    <a:pt x="8090867" y="3387199"/>
                    <a:pt x="8090867" y="3388075"/>
                  </a:cubicBezTo>
                  <a:cubicBezTo>
                    <a:pt x="8078609" y="3398580"/>
                    <a:pt x="8066353" y="3409085"/>
                    <a:pt x="8053219" y="3419590"/>
                  </a:cubicBezTo>
                  <a:cubicBezTo>
                    <a:pt x="8049717" y="3423092"/>
                    <a:pt x="8045340" y="3425718"/>
                    <a:pt x="8041838" y="3429220"/>
                  </a:cubicBezTo>
                  <a:cubicBezTo>
                    <a:pt x="8031331" y="3437098"/>
                    <a:pt x="8019950" y="3445853"/>
                    <a:pt x="8009443" y="3453731"/>
                  </a:cubicBezTo>
                  <a:cubicBezTo>
                    <a:pt x="8005941" y="3456358"/>
                    <a:pt x="8002439" y="3458984"/>
                    <a:pt x="7998062" y="3462486"/>
                  </a:cubicBezTo>
                  <a:cubicBezTo>
                    <a:pt x="7984929" y="3472991"/>
                    <a:pt x="7970921" y="3483496"/>
                    <a:pt x="7956913" y="3493126"/>
                  </a:cubicBezTo>
                  <a:cubicBezTo>
                    <a:pt x="7956037" y="3494877"/>
                    <a:pt x="7956037" y="3494877"/>
                    <a:pt x="7955161" y="3494877"/>
                  </a:cubicBezTo>
                  <a:cubicBezTo>
                    <a:pt x="7952535" y="3495752"/>
                    <a:pt x="7950784" y="3498378"/>
                    <a:pt x="7948157" y="3499254"/>
                  </a:cubicBezTo>
                  <a:cubicBezTo>
                    <a:pt x="7935025" y="3508883"/>
                    <a:pt x="7921892" y="3517638"/>
                    <a:pt x="7907883" y="3527267"/>
                  </a:cubicBezTo>
                  <a:cubicBezTo>
                    <a:pt x="7904381" y="3529894"/>
                    <a:pt x="7898253" y="3534271"/>
                    <a:pt x="7892999" y="3537773"/>
                  </a:cubicBezTo>
                  <a:cubicBezTo>
                    <a:pt x="7881618" y="3544776"/>
                    <a:pt x="7871111" y="3552655"/>
                    <a:pt x="7859730" y="3560534"/>
                  </a:cubicBezTo>
                  <a:cubicBezTo>
                    <a:pt x="7854477" y="3563160"/>
                    <a:pt x="7848348" y="3566662"/>
                    <a:pt x="7843095" y="3570163"/>
                  </a:cubicBezTo>
                  <a:cubicBezTo>
                    <a:pt x="7829963" y="3578042"/>
                    <a:pt x="7816829" y="3586797"/>
                    <a:pt x="7803697" y="3594675"/>
                  </a:cubicBezTo>
                  <a:cubicBezTo>
                    <a:pt x="7800195" y="3597302"/>
                    <a:pt x="7796693" y="3599928"/>
                    <a:pt x="7791439" y="3601679"/>
                  </a:cubicBezTo>
                  <a:cubicBezTo>
                    <a:pt x="7790564" y="3602554"/>
                    <a:pt x="7789689" y="3603430"/>
                    <a:pt x="7788813" y="3604305"/>
                  </a:cubicBezTo>
                  <a:cubicBezTo>
                    <a:pt x="7773053" y="3613059"/>
                    <a:pt x="7756419" y="3623565"/>
                    <a:pt x="7740659" y="3632319"/>
                  </a:cubicBezTo>
                  <a:cubicBezTo>
                    <a:pt x="7738909" y="3633194"/>
                    <a:pt x="7738033" y="3634070"/>
                    <a:pt x="7737157" y="3634945"/>
                  </a:cubicBezTo>
                  <a:cubicBezTo>
                    <a:pt x="7717896" y="3645450"/>
                    <a:pt x="7698635" y="3655955"/>
                    <a:pt x="7679373" y="3666461"/>
                  </a:cubicBezTo>
                  <a:cubicBezTo>
                    <a:pt x="7673245" y="3669962"/>
                    <a:pt x="7667116" y="3673464"/>
                    <a:pt x="7660987" y="3676090"/>
                  </a:cubicBezTo>
                  <a:cubicBezTo>
                    <a:pt x="7647855" y="3683969"/>
                    <a:pt x="7633846" y="3690973"/>
                    <a:pt x="7620713" y="3697976"/>
                  </a:cubicBezTo>
                  <a:cubicBezTo>
                    <a:pt x="7612833" y="3701477"/>
                    <a:pt x="7604954" y="3705855"/>
                    <a:pt x="7597075" y="3710232"/>
                  </a:cubicBezTo>
                  <a:cubicBezTo>
                    <a:pt x="7587443" y="3714609"/>
                    <a:pt x="7578689" y="3718986"/>
                    <a:pt x="7569058" y="3724239"/>
                  </a:cubicBezTo>
                  <a:cubicBezTo>
                    <a:pt x="7566431" y="3725114"/>
                    <a:pt x="7562929" y="3726865"/>
                    <a:pt x="7560303" y="3728616"/>
                  </a:cubicBezTo>
                  <a:cubicBezTo>
                    <a:pt x="7547170" y="3734744"/>
                    <a:pt x="7534037" y="3740872"/>
                    <a:pt x="7520905" y="3747000"/>
                  </a:cubicBezTo>
                  <a:cubicBezTo>
                    <a:pt x="7511273" y="3752253"/>
                    <a:pt x="7501643" y="3756629"/>
                    <a:pt x="7492012" y="3761007"/>
                  </a:cubicBezTo>
                  <a:cubicBezTo>
                    <a:pt x="7478004" y="3768010"/>
                    <a:pt x="7463120" y="3775013"/>
                    <a:pt x="7449112" y="3781141"/>
                  </a:cubicBezTo>
                  <a:cubicBezTo>
                    <a:pt x="7440357" y="3785519"/>
                    <a:pt x="7429851" y="3789021"/>
                    <a:pt x="7421095" y="3793397"/>
                  </a:cubicBezTo>
                  <a:cubicBezTo>
                    <a:pt x="7404461" y="3801277"/>
                    <a:pt x="7387825" y="3808280"/>
                    <a:pt x="7372066" y="3815283"/>
                  </a:cubicBezTo>
                  <a:cubicBezTo>
                    <a:pt x="7363311" y="3818785"/>
                    <a:pt x="7355431" y="3822287"/>
                    <a:pt x="7347551" y="3825788"/>
                  </a:cubicBezTo>
                  <a:cubicBezTo>
                    <a:pt x="7323037" y="3836293"/>
                    <a:pt x="7297647" y="3846799"/>
                    <a:pt x="7271381" y="3857304"/>
                  </a:cubicBezTo>
                  <a:cubicBezTo>
                    <a:pt x="7264377" y="3859930"/>
                    <a:pt x="7257373" y="3863432"/>
                    <a:pt x="7249493" y="3866058"/>
                  </a:cubicBezTo>
                  <a:cubicBezTo>
                    <a:pt x="7241614" y="3869560"/>
                    <a:pt x="7233735" y="3872186"/>
                    <a:pt x="7225855" y="3875688"/>
                  </a:cubicBezTo>
                  <a:cubicBezTo>
                    <a:pt x="7210971" y="3880940"/>
                    <a:pt x="7196087" y="3887068"/>
                    <a:pt x="7181203" y="3892321"/>
                  </a:cubicBezTo>
                  <a:cubicBezTo>
                    <a:pt x="7168946" y="3896698"/>
                    <a:pt x="7157564" y="3901075"/>
                    <a:pt x="7146183" y="3906328"/>
                  </a:cubicBezTo>
                  <a:cubicBezTo>
                    <a:pt x="7131299" y="3910705"/>
                    <a:pt x="7116415" y="3916833"/>
                    <a:pt x="7100655" y="3922085"/>
                  </a:cubicBezTo>
                  <a:cubicBezTo>
                    <a:pt x="7089273" y="3926463"/>
                    <a:pt x="7077017" y="3929964"/>
                    <a:pt x="7064759" y="3935217"/>
                  </a:cubicBezTo>
                  <a:cubicBezTo>
                    <a:pt x="7049875" y="3940469"/>
                    <a:pt x="7034991" y="3945722"/>
                    <a:pt x="7019232" y="3950975"/>
                  </a:cubicBezTo>
                  <a:cubicBezTo>
                    <a:pt x="7006975" y="3955352"/>
                    <a:pt x="6993842" y="3959729"/>
                    <a:pt x="6981585" y="3963231"/>
                  </a:cubicBezTo>
                  <a:cubicBezTo>
                    <a:pt x="6966701" y="3968483"/>
                    <a:pt x="6950942" y="3973736"/>
                    <a:pt x="6935183" y="3978988"/>
                  </a:cubicBezTo>
                  <a:cubicBezTo>
                    <a:pt x="6922049" y="3982490"/>
                    <a:pt x="6910668" y="3986867"/>
                    <a:pt x="6897535" y="3991244"/>
                  </a:cubicBezTo>
                  <a:cubicBezTo>
                    <a:pt x="6880901" y="3995621"/>
                    <a:pt x="6865141" y="4000874"/>
                    <a:pt x="6849382" y="4006127"/>
                  </a:cubicBezTo>
                  <a:cubicBezTo>
                    <a:pt x="6837125" y="4010503"/>
                    <a:pt x="6823992" y="4014005"/>
                    <a:pt x="6811735" y="4018383"/>
                  </a:cubicBezTo>
                  <a:cubicBezTo>
                    <a:pt x="6795100" y="4021884"/>
                    <a:pt x="6778465" y="4028012"/>
                    <a:pt x="6760955" y="4032389"/>
                  </a:cubicBezTo>
                  <a:cubicBezTo>
                    <a:pt x="6748697" y="4036767"/>
                    <a:pt x="6736440" y="4040268"/>
                    <a:pt x="6724183" y="4042895"/>
                  </a:cubicBezTo>
                  <a:cubicBezTo>
                    <a:pt x="6705797" y="4048147"/>
                    <a:pt x="6688287" y="4053399"/>
                    <a:pt x="6669901" y="4058652"/>
                  </a:cubicBezTo>
                  <a:cubicBezTo>
                    <a:pt x="6658519" y="4061279"/>
                    <a:pt x="6646262" y="4064780"/>
                    <a:pt x="6634880" y="4068282"/>
                  </a:cubicBezTo>
                  <a:cubicBezTo>
                    <a:pt x="6614743" y="4073535"/>
                    <a:pt x="6593731" y="4078787"/>
                    <a:pt x="6573594" y="4084039"/>
                  </a:cubicBezTo>
                  <a:cubicBezTo>
                    <a:pt x="6564838" y="4086666"/>
                    <a:pt x="6556959" y="4089292"/>
                    <a:pt x="6547328" y="4091043"/>
                  </a:cubicBezTo>
                  <a:cubicBezTo>
                    <a:pt x="6546453" y="4091919"/>
                    <a:pt x="6545577" y="4091919"/>
                    <a:pt x="6544702" y="4091919"/>
                  </a:cubicBezTo>
                  <a:cubicBezTo>
                    <a:pt x="6510556" y="4100673"/>
                    <a:pt x="6477287" y="4109427"/>
                    <a:pt x="6443141" y="4117306"/>
                  </a:cubicBezTo>
                  <a:cubicBezTo>
                    <a:pt x="6433511" y="4119057"/>
                    <a:pt x="6423004" y="4121683"/>
                    <a:pt x="6414249" y="4123434"/>
                  </a:cubicBezTo>
                  <a:cubicBezTo>
                    <a:pt x="6388859" y="4129562"/>
                    <a:pt x="6364345" y="4135690"/>
                    <a:pt x="6338079" y="4141818"/>
                  </a:cubicBezTo>
                  <a:cubicBezTo>
                    <a:pt x="6325822" y="4144444"/>
                    <a:pt x="6314440" y="4146195"/>
                    <a:pt x="6302183" y="4149697"/>
                  </a:cubicBezTo>
                  <a:cubicBezTo>
                    <a:pt x="6277668" y="4154949"/>
                    <a:pt x="6253154" y="4160202"/>
                    <a:pt x="6228639" y="4165454"/>
                  </a:cubicBezTo>
                  <a:cubicBezTo>
                    <a:pt x="6216382" y="4168081"/>
                    <a:pt x="6205876" y="4169831"/>
                    <a:pt x="6194494" y="4172458"/>
                  </a:cubicBezTo>
                  <a:cubicBezTo>
                    <a:pt x="6162100" y="4179461"/>
                    <a:pt x="6129706" y="4185589"/>
                    <a:pt x="6097312" y="4192593"/>
                  </a:cubicBezTo>
                  <a:cubicBezTo>
                    <a:pt x="6093810" y="4193468"/>
                    <a:pt x="6090307" y="4193468"/>
                    <a:pt x="6087681" y="4194343"/>
                  </a:cubicBezTo>
                  <a:cubicBezTo>
                    <a:pt x="6086805" y="4194343"/>
                    <a:pt x="6085930" y="4194343"/>
                    <a:pt x="6085930" y="4194343"/>
                  </a:cubicBezTo>
                  <a:cubicBezTo>
                    <a:pt x="6064917" y="4198721"/>
                    <a:pt x="6043029" y="4202222"/>
                    <a:pt x="6022893" y="4206599"/>
                  </a:cubicBezTo>
                  <a:cubicBezTo>
                    <a:pt x="6011511" y="4208350"/>
                    <a:pt x="6000129" y="4210977"/>
                    <a:pt x="5989623" y="4212727"/>
                  </a:cubicBezTo>
                  <a:cubicBezTo>
                    <a:pt x="5957229" y="4217980"/>
                    <a:pt x="5924834" y="4223233"/>
                    <a:pt x="5891565" y="4229361"/>
                  </a:cubicBezTo>
                  <a:cubicBezTo>
                    <a:pt x="5847789" y="4236364"/>
                    <a:pt x="5804888" y="4243367"/>
                    <a:pt x="5761988" y="4250371"/>
                  </a:cubicBezTo>
                  <a:cubicBezTo>
                    <a:pt x="5751482" y="4252122"/>
                    <a:pt x="5741851" y="4252997"/>
                    <a:pt x="5730469" y="4254748"/>
                  </a:cubicBezTo>
                  <a:cubicBezTo>
                    <a:pt x="5687569" y="4261751"/>
                    <a:pt x="5644669" y="4267879"/>
                    <a:pt x="5600893" y="4274007"/>
                  </a:cubicBezTo>
                  <a:cubicBezTo>
                    <a:pt x="5596515" y="4274883"/>
                    <a:pt x="5593013" y="4274883"/>
                    <a:pt x="5588635" y="4275758"/>
                  </a:cubicBezTo>
                  <a:cubicBezTo>
                    <a:pt x="5547486" y="4281011"/>
                    <a:pt x="5507212" y="4286263"/>
                    <a:pt x="5466938" y="4290641"/>
                  </a:cubicBezTo>
                  <a:cubicBezTo>
                    <a:pt x="5456432" y="4292391"/>
                    <a:pt x="5446801" y="4293267"/>
                    <a:pt x="5436295" y="4294142"/>
                  </a:cubicBezTo>
                  <a:cubicBezTo>
                    <a:pt x="5392519" y="4299395"/>
                    <a:pt x="5349619" y="4305523"/>
                    <a:pt x="5304967" y="4309900"/>
                  </a:cubicBezTo>
                  <a:cubicBezTo>
                    <a:pt x="5302341" y="4309900"/>
                    <a:pt x="5300590" y="4309900"/>
                    <a:pt x="5298839" y="4310775"/>
                  </a:cubicBezTo>
                  <a:cubicBezTo>
                    <a:pt x="5287457" y="4311651"/>
                    <a:pt x="5276075" y="4312526"/>
                    <a:pt x="5264694" y="4313401"/>
                  </a:cubicBezTo>
                  <a:cubicBezTo>
                    <a:pt x="5244557" y="4316028"/>
                    <a:pt x="5225295" y="4317779"/>
                    <a:pt x="5205158" y="4319529"/>
                  </a:cubicBezTo>
                  <a:cubicBezTo>
                    <a:pt x="5189399" y="4321281"/>
                    <a:pt x="5175391" y="4322156"/>
                    <a:pt x="5160507" y="4323907"/>
                  </a:cubicBezTo>
                  <a:cubicBezTo>
                    <a:pt x="5141245" y="4325657"/>
                    <a:pt x="5121984" y="4327409"/>
                    <a:pt x="5101847" y="4328284"/>
                  </a:cubicBezTo>
                  <a:cubicBezTo>
                    <a:pt x="5087839" y="4330035"/>
                    <a:pt x="5072080" y="4331785"/>
                    <a:pt x="5057196" y="4332661"/>
                  </a:cubicBezTo>
                  <a:cubicBezTo>
                    <a:pt x="5037934" y="4334412"/>
                    <a:pt x="5018673" y="4335287"/>
                    <a:pt x="5000287" y="4337038"/>
                  </a:cubicBezTo>
                  <a:cubicBezTo>
                    <a:pt x="4984528" y="4338789"/>
                    <a:pt x="4968768" y="4339665"/>
                    <a:pt x="4953885" y="4340540"/>
                  </a:cubicBezTo>
                  <a:cubicBezTo>
                    <a:pt x="4934623" y="4341415"/>
                    <a:pt x="4915362" y="4343166"/>
                    <a:pt x="4896100" y="4344917"/>
                  </a:cubicBezTo>
                  <a:cubicBezTo>
                    <a:pt x="4889096" y="4344917"/>
                    <a:pt x="4882968" y="4345793"/>
                    <a:pt x="4876839" y="4346668"/>
                  </a:cubicBezTo>
                  <a:cubicBezTo>
                    <a:pt x="4872461" y="4346668"/>
                    <a:pt x="4867208" y="4346668"/>
                    <a:pt x="4861080" y="4346668"/>
                  </a:cubicBezTo>
                  <a:cubicBezTo>
                    <a:pt x="4810299" y="4350169"/>
                    <a:pt x="4758644" y="4352796"/>
                    <a:pt x="4706988" y="4355422"/>
                  </a:cubicBezTo>
                  <a:cubicBezTo>
                    <a:pt x="4700860" y="4355422"/>
                    <a:pt x="4695607" y="4356297"/>
                    <a:pt x="4690353" y="4356297"/>
                  </a:cubicBezTo>
                  <a:cubicBezTo>
                    <a:pt x="4638698" y="4358049"/>
                    <a:pt x="4587918" y="4360675"/>
                    <a:pt x="4537138" y="4362425"/>
                  </a:cubicBezTo>
                  <a:cubicBezTo>
                    <a:pt x="4532760" y="4362425"/>
                    <a:pt x="4529258" y="4362425"/>
                    <a:pt x="4525756" y="4363301"/>
                  </a:cubicBezTo>
                  <a:cubicBezTo>
                    <a:pt x="4524005" y="4363301"/>
                    <a:pt x="4521378" y="4363301"/>
                    <a:pt x="4519627" y="4363301"/>
                  </a:cubicBezTo>
                  <a:cubicBezTo>
                    <a:pt x="4495988" y="4364177"/>
                    <a:pt x="4473225" y="4364177"/>
                    <a:pt x="4449586" y="4364177"/>
                  </a:cubicBezTo>
                  <a:cubicBezTo>
                    <a:pt x="4437329" y="4365052"/>
                    <a:pt x="4425947" y="4365052"/>
                    <a:pt x="4414565" y="4365052"/>
                  </a:cubicBezTo>
                  <a:cubicBezTo>
                    <a:pt x="4378669" y="4365927"/>
                    <a:pt x="4344524" y="4366803"/>
                    <a:pt x="4308627" y="4367678"/>
                  </a:cubicBezTo>
                  <a:cubicBezTo>
                    <a:pt x="4273607" y="4367678"/>
                    <a:pt x="4238586" y="4368553"/>
                    <a:pt x="4203565" y="4368553"/>
                  </a:cubicBezTo>
                  <a:cubicBezTo>
                    <a:pt x="4202690" y="4368553"/>
                    <a:pt x="4202690" y="4368553"/>
                    <a:pt x="4202690" y="4368553"/>
                  </a:cubicBezTo>
                  <a:cubicBezTo>
                    <a:pt x="4199188" y="4368553"/>
                    <a:pt x="4196561" y="4368553"/>
                    <a:pt x="4194810" y="4368553"/>
                  </a:cubicBezTo>
                  <a:cubicBezTo>
                    <a:pt x="4152785" y="4368553"/>
                    <a:pt x="4110760" y="4368553"/>
                    <a:pt x="4068735" y="4367678"/>
                  </a:cubicBezTo>
                  <a:cubicBezTo>
                    <a:pt x="4056478" y="4367678"/>
                    <a:pt x="4045096" y="4367678"/>
                    <a:pt x="4033715" y="4367678"/>
                  </a:cubicBezTo>
                  <a:cubicBezTo>
                    <a:pt x="3989939" y="4366803"/>
                    <a:pt x="3945287" y="4365927"/>
                    <a:pt x="3901511" y="4365052"/>
                  </a:cubicBezTo>
                  <a:lnTo>
                    <a:pt x="3900636" y="4365052"/>
                  </a:lnTo>
                  <a:cubicBezTo>
                    <a:pt x="3857735" y="4364177"/>
                    <a:pt x="3815710" y="4363301"/>
                    <a:pt x="3772810" y="4361550"/>
                  </a:cubicBezTo>
                  <a:cubicBezTo>
                    <a:pt x="3761428" y="4360675"/>
                    <a:pt x="3749171" y="4359799"/>
                    <a:pt x="3737789" y="4359799"/>
                  </a:cubicBezTo>
                  <a:cubicBezTo>
                    <a:pt x="3703644" y="4358049"/>
                    <a:pt x="3667748" y="4357173"/>
                    <a:pt x="3633603" y="4355422"/>
                  </a:cubicBezTo>
                  <a:cubicBezTo>
                    <a:pt x="3627474" y="4354547"/>
                    <a:pt x="3621345" y="4354547"/>
                    <a:pt x="3615217" y="4354547"/>
                  </a:cubicBezTo>
                  <a:cubicBezTo>
                    <a:pt x="3612590" y="4353671"/>
                    <a:pt x="3609964" y="4353671"/>
                    <a:pt x="3608213" y="4353671"/>
                  </a:cubicBezTo>
                  <a:cubicBezTo>
                    <a:pt x="3567063" y="4351921"/>
                    <a:pt x="3525914" y="4349294"/>
                    <a:pt x="3485640" y="4346668"/>
                  </a:cubicBezTo>
                  <a:cubicBezTo>
                    <a:pt x="3475134" y="4346668"/>
                    <a:pt x="3465503" y="4345793"/>
                    <a:pt x="3456748" y="4344917"/>
                  </a:cubicBezTo>
                  <a:cubicBezTo>
                    <a:pt x="3423478" y="4343166"/>
                    <a:pt x="3391960" y="4340540"/>
                    <a:pt x="3358690" y="4337913"/>
                  </a:cubicBezTo>
                  <a:cubicBezTo>
                    <a:pt x="3352561" y="4337913"/>
                    <a:pt x="3345557" y="4337038"/>
                    <a:pt x="3339428" y="4336163"/>
                  </a:cubicBezTo>
                  <a:cubicBezTo>
                    <a:pt x="3333300" y="4336163"/>
                    <a:pt x="3328922" y="4335287"/>
                    <a:pt x="3323669" y="4335287"/>
                  </a:cubicBezTo>
                  <a:cubicBezTo>
                    <a:pt x="3286022" y="4332661"/>
                    <a:pt x="3247499" y="4329159"/>
                    <a:pt x="3209852" y="4325657"/>
                  </a:cubicBezTo>
                  <a:cubicBezTo>
                    <a:pt x="3207225" y="4325657"/>
                    <a:pt x="3203723" y="4325657"/>
                    <a:pt x="3201972" y="4324782"/>
                  </a:cubicBezTo>
                  <a:cubicBezTo>
                    <a:pt x="3161698" y="4322156"/>
                    <a:pt x="3121424" y="4317779"/>
                    <a:pt x="3082026" y="4313401"/>
                  </a:cubicBezTo>
                  <a:cubicBezTo>
                    <a:pt x="3076773" y="4312526"/>
                    <a:pt x="3072395" y="4312526"/>
                    <a:pt x="3068018" y="4311651"/>
                  </a:cubicBezTo>
                  <a:cubicBezTo>
                    <a:pt x="3061889" y="4311651"/>
                    <a:pt x="3054885" y="4310775"/>
                    <a:pt x="3047881" y="4309900"/>
                  </a:cubicBezTo>
                  <a:cubicBezTo>
                    <a:pt x="3016362" y="4306398"/>
                    <a:pt x="2983968" y="4302897"/>
                    <a:pt x="2952449" y="4299395"/>
                  </a:cubicBezTo>
                  <a:cubicBezTo>
                    <a:pt x="2941943" y="4298519"/>
                    <a:pt x="2932312" y="4296769"/>
                    <a:pt x="2921806" y="4295893"/>
                  </a:cubicBezTo>
                  <a:cubicBezTo>
                    <a:pt x="2881532" y="4290641"/>
                    <a:pt x="2842134" y="4286263"/>
                    <a:pt x="2802736" y="4281011"/>
                  </a:cubicBezTo>
                  <a:cubicBezTo>
                    <a:pt x="2800109" y="4281011"/>
                    <a:pt x="2798358" y="4280135"/>
                    <a:pt x="2796607" y="4280135"/>
                  </a:cubicBezTo>
                  <a:cubicBezTo>
                    <a:pt x="2769466" y="4275758"/>
                    <a:pt x="2742325" y="4272257"/>
                    <a:pt x="2715184" y="4268755"/>
                  </a:cubicBezTo>
                  <a:cubicBezTo>
                    <a:pt x="2681914" y="4263502"/>
                    <a:pt x="2649520" y="4259125"/>
                    <a:pt x="2618001" y="4253873"/>
                  </a:cubicBezTo>
                  <a:cubicBezTo>
                    <a:pt x="2606619" y="4252997"/>
                    <a:pt x="2596989" y="4251246"/>
                    <a:pt x="2586483" y="4249495"/>
                  </a:cubicBezTo>
                  <a:cubicBezTo>
                    <a:pt x="2565470" y="4246869"/>
                    <a:pt x="2543582" y="4242492"/>
                    <a:pt x="2522570" y="4239866"/>
                  </a:cubicBezTo>
                  <a:lnTo>
                    <a:pt x="2521694" y="4238990"/>
                  </a:lnTo>
                  <a:cubicBezTo>
                    <a:pt x="2479670" y="4231987"/>
                    <a:pt x="2438520" y="4224983"/>
                    <a:pt x="2398246" y="4217105"/>
                  </a:cubicBezTo>
                  <a:cubicBezTo>
                    <a:pt x="2386865" y="4216229"/>
                    <a:pt x="2377234" y="4213603"/>
                    <a:pt x="2365852" y="4212727"/>
                  </a:cubicBezTo>
                  <a:cubicBezTo>
                    <a:pt x="2330831" y="4204849"/>
                    <a:pt x="2296686" y="4199596"/>
                    <a:pt x="2262541" y="4192593"/>
                  </a:cubicBezTo>
                  <a:cubicBezTo>
                    <a:pt x="2258163" y="4191717"/>
                    <a:pt x="2252910" y="4190842"/>
                    <a:pt x="2247657" y="4189091"/>
                  </a:cubicBezTo>
                  <a:cubicBezTo>
                    <a:pt x="2245031" y="4189091"/>
                    <a:pt x="2242404" y="4188215"/>
                    <a:pt x="2240653" y="4188215"/>
                  </a:cubicBezTo>
                  <a:cubicBezTo>
                    <a:pt x="2233649" y="4187340"/>
                    <a:pt x="2226645" y="4185589"/>
                    <a:pt x="2218765" y="4183838"/>
                  </a:cubicBezTo>
                  <a:cubicBezTo>
                    <a:pt x="2197753" y="4179461"/>
                    <a:pt x="2176740" y="4175959"/>
                    <a:pt x="2155728" y="4170707"/>
                  </a:cubicBezTo>
                  <a:cubicBezTo>
                    <a:pt x="2146097" y="4168956"/>
                    <a:pt x="2137342" y="4167205"/>
                    <a:pt x="2128587" y="4164579"/>
                  </a:cubicBezTo>
                  <a:cubicBezTo>
                    <a:pt x="2108450" y="4160202"/>
                    <a:pt x="2089188" y="4156700"/>
                    <a:pt x="2069927" y="4151447"/>
                  </a:cubicBezTo>
                  <a:cubicBezTo>
                    <a:pt x="2061172" y="4150572"/>
                    <a:pt x="2052416" y="4147946"/>
                    <a:pt x="2044537" y="4146195"/>
                  </a:cubicBezTo>
                  <a:cubicBezTo>
                    <a:pt x="2018271" y="4140942"/>
                    <a:pt x="1992006" y="4134814"/>
                    <a:pt x="1965740" y="4128686"/>
                  </a:cubicBezTo>
                  <a:cubicBezTo>
                    <a:pt x="1965740" y="4127811"/>
                    <a:pt x="1964865" y="4127811"/>
                    <a:pt x="1963113" y="4127811"/>
                  </a:cubicBezTo>
                  <a:cubicBezTo>
                    <a:pt x="1935097" y="4120807"/>
                    <a:pt x="1907080" y="4113804"/>
                    <a:pt x="1879064" y="4106801"/>
                  </a:cubicBezTo>
                  <a:cubicBezTo>
                    <a:pt x="1870309" y="4105050"/>
                    <a:pt x="1862429" y="4102423"/>
                    <a:pt x="1853674" y="4099797"/>
                  </a:cubicBezTo>
                  <a:cubicBezTo>
                    <a:pt x="1835288" y="4095420"/>
                    <a:pt x="1816027" y="4090167"/>
                    <a:pt x="1796765" y="4085791"/>
                  </a:cubicBezTo>
                  <a:cubicBezTo>
                    <a:pt x="1786259" y="4083164"/>
                    <a:pt x="1776628" y="4079663"/>
                    <a:pt x="1765246" y="4077036"/>
                  </a:cubicBezTo>
                  <a:cubicBezTo>
                    <a:pt x="1748612" y="4072659"/>
                    <a:pt x="1731977" y="4068282"/>
                    <a:pt x="1716217" y="4063905"/>
                  </a:cubicBezTo>
                  <a:cubicBezTo>
                    <a:pt x="1704836" y="4060403"/>
                    <a:pt x="1694329" y="4057777"/>
                    <a:pt x="1682072" y="4053399"/>
                  </a:cubicBezTo>
                  <a:cubicBezTo>
                    <a:pt x="1673317" y="4051649"/>
                    <a:pt x="1663686" y="4048147"/>
                    <a:pt x="1653180" y="4046396"/>
                  </a:cubicBezTo>
                  <a:cubicBezTo>
                    <a:pt x="1648802" y="4044645"/>
                    <a:pt x="1643549" y="4042895"/>
                    <a:pt x="1638296" y="4041143"/>
                  </a:cubicBezTo>
                  <a:cubicBezTo>
                    <a:pt x="1621661" y="4036767"/>
                    <a:pt x="1605027" y="4030639"/>
                    <a:pt x="1587516" y="4026261"/>
                  </a:cubicBezTo>
                  <a:cubicBezTo>
                    <a:pt x="1576134" y="4021884"/>
                    <a:pt x="1563877" y="4018383"/>
                    <a:pt x="1551620" y="4014881"/>
                  </a:cubicBezTo>
                  <a:cubicBezTo>
                    <a:pt x="1534110" y="4009628"/>
                    <a:pt x="1517475" y="4004375"/>
                    <a:pt x="1499964" y="3999123"/>
                  </a:cubicBezTo>
                  <a:cubicBezTo>
                    <a:pt x="1488583" y="3994746"/>
                    <a:pt x="1477201" y="3991244"/>
                    <a:pt x="1465819" y="3987743"/>
                  </a:cubicBezTo>
                  <a:cubicBezTo>
                    <a:pt x="1446558" y="3981615"/>
                    <a:pt x="1429047" y="3975487"/>
                    <a:pt x="1410661" y="3969359"/>
                  </a:cubicBezTo>
                  <a:cubicBezTo>
                    <a:pt x="1401031" y="3965857"/>
                    <a:pt x="1391400" y="3963231"/>
                    <a:pt x="1382645" y="3959729"/>
                  </a:cubicBezTo>
                  <a:cubicBezTo>
                    <a:pt x="1354628" y="3950099"/>
                    <a:pt x="1327487" y="3941345"/>
                    <a:pt x="1301222" y="3930840"/>
                  </a:cubicBezTo>
                  <a:cubicBezTo>
                    <a:pt x="1296844" y="3929089"/>
                    <a:pt x="1293342" y="3928213"/>
                    <a:pt x="1288964" y="3926463"/>
                  </a:cubicBezTo>
                  <a:cubicBezTo>
                    <a:pt x="1278458" y="3922961"/>
                    <a:pt x="1267076" y="3917708"/>
                    <a:pt x="1255695" y="3914207"/>
                  </a:cubicBezTo>
                  <a:cubicBezTo>
                    <a:pt x="1243437" y="3909829"/>
                    <a:pt x="1231180" y="3904577"/>
                    <a:pt x="1219798" y="3901075"/>
                  </a:cubicBezTo>
                  <a:cubicBezTo>
                    <a:pt x="1207541" y="3894947"/>
                    <a:pt x="1194408" y="3890570"/>
                    <a:pt x="1182151" y="3885317"/>
                  </a:cubicBezTo>
                  <a:cubicBezTo>
                    <a:pt x="1169894" y="3880940"/>
                    <a:pt x="1158512" y="3876563"/>
                    <a:pt x="1147130" y="3871311"/>
                  </a:cubicBezTo>
                  <a:cubicBezTo>
                    <a:pt x="1133998" y="3866058"/>
                    <a:pt x="1121740" y="3861681"/>
                    <a:pt x="1109483" y="3856428"/>
                  </a:cubicBezTo>
                  <a:cubicBezTo>
                    <a:pt x="1098101" y="3852051"/>
                    <a:pt x="1086720" y="3847674"/>
                    <a:pt x="1075338" y="3841546"/>
                  </a:cubicBezTo>
                  <a:cubicBezTo>
                    <a:pt x="1063081" y="3837169"/>
                    <a:pt x="1051699" y="3831916"/>
                    <a:pt x="1039442" y="3826664"/>
                  </a:cubicBezTo>
                  <a:cubicBezTo>
                    <a:pt x="1028060" y="3822287"/>
                    <a:pt x="1017554" y="3817034"/>
                    <a:pt x="1007048" y="3811781"/>
                  </a:cubicBezTo>
                  <a:cubicBezTo>
                    <a:pt x="994790" y="3806529"/>
                    <a:pt x="982533" y="3801277"/>
                    <a:pt x="972027" y="3796024"/>
                  </a:cubicBezTo>
                  <a:cubicBezTo>
                    <a:pt x="960645" y="3791647"/>
                    <a:pt x="950139" y="3786394"/>
                    <a:pt x="939633" y="3782017"/>
                  </a:cubicBezTo>
                  <a:cubicBezTo>
                    <a:pt x="928251" y="3776765"/>
                    <a:pt x="916869" y="3770637"/>
                    <a:pt x="905487" y="3765384"/>
                  </a:cubicBezTo>
                  <a:cubicBezTo>
                    <a:pt x="895857" y="3760131"/>
                    <a:pt x="884475" y="3754879"/>
                    <a:pt x="874844" y="3750501"/>
                  </a:cubicBezTo>
                  <a:cubicBezTo>
                    <a:pt x="863462" y="3745249"/>
                    <a:pt x="852956" y="3739121"/>
                    <a:pt x="842450" y="3733869"/>
                  </a:cubicBezTo>
                  <a:cubicBezTo>
                    <a:pt x="831944" y="3728616"/>
                    <a:pt x="821437" y="3724239"/>
                    <a:pt x="812682" y="3718111"/>
                  </a:cubicBezTo>
                  <a:cubicBezTo>
                    <a:pt x="801300" y="3712858"/>
                    <a:pt x="790794" y="3706730"/>
                    <a:pt x="780288" y="3701477"/>
                  </a:cubicBezTo>
                  <a:cubicBezTo>
                    <a:pt x="770658" y="3696225"/>
                    <a:pt x="761027" y="3690973"/>
                    <a:pt x="751396" y="3686595"/>
                  </a:cubicBezTo>
                  <a:cubicBezTo>
                    <a:pt x="740890" y="3680467"/>
                    <a:pt x="731259" y="3674339"/>
                    <a:pt x="719877" y="3668211"/>
                  </a:cubicBezTo>
                  <a:cubicBezTo>
                    <a:pt x="711998" y="3663834"/>
                    <a:pt x="703242" y="3658582"/>
                    <a:pt x="693612" y="3653329"/>
                  </a:cubicBezTo>
                  <a:cubicBezTo>
                    <a:pt x="683105" y="3647201"/>
                    <a:pt x="672599" y="3641073"/>
                    <a:pt x="662969" y="3634945"/>
                  </a:cubicBezTo>
                  <a:cubicBezTo>
                    <a:pt x="655089" y="3629693"/>
                    <a:pt x="645458" y="3625315"/>
                    <a:pt x="636703" y="3619187"/>
                  </a:cubicBezTo>
                  <a:cubicBezTo>
                    <a:pt x="627073" y="3613059"/>
                    <a:pt x="618317" y="3606931"/>
                    <a:pt x="607811" y="3600803"/>
                  </a:cubicBezTo>
                  <a:cubicBezTo>
                    <a:pt x="599931" y="3595551"/>
                    <a:pt x="591176" y="3591174"/>
                    <a:pt x="584172" y="3585921"/>
                  </a:cubicBezTo>
                  <a:cubicBezTo>
                    <a:pt x="573666" y="3578918"/>
                    <a:pt x="564911" y="3572790"/>
                    <a:pt x="555280" y="3566662"/>
                  </a:cubicBezTo>
                  <a:cubicBezTo>
                    <a:pt x="547400" y="3561409"/>
                    <a:pt x="539520" y="3556157"/>
                    <a:pt x="531641" y="3550904"/>
                  </a:cubicBezTo>
                  <a:cubicBezTo>
                    <a:pt x="522010" y="3543901"/>
                    <a:pt x="513255" y="3537773"/>
                    <a:pt x="503624" y="3530769"/>
                  </a:cubicBezTo>
                  <a:cubicBezTo>
                    <a:pt x="496620" y="3525517"/>
                    <a:pt x="489616" y="3521139"/>
                    <a:pt x="482612" y="3515887"/>
                  </a:cubicBezTo>
                  <a:cubicBezTo>
                    <a:pt x="472981" y="3508883"/>
                    <a:pt x="463350" y="3501880"/>
                    <a:pt x="454595" y="3494877"/>
                  </a:cubicBezTo>
                  <a:cubicBezTo>
                    <a:pt x="448467" y="3489624"/>
                    <a:pt x="441462" y="3485247"/>
                    <a:pt x="435334" y="3479994"/>
                  </a:cubicBezTo>
                  <a:cubicBezTo>
                    <a:pt x="425703" y="3472115"/>
                    <a:pt x="416072" y="3465112"/>
                    <a:pt x="406442" y="3456358"/>
                  </a:cubicBezTo>
                  <a:cubicBezTo>
                    <a:pt x="401189" y="3452856"/>
                    <a:pt x="395935" y="3447603"/>
                    <a:pt x="390682" y="3444102"/>
                  </a:cubicBezTo>
                  <a:cubicBezTo>
                    <a:pt x="375799" y="3431846"/>
                    <a:pt x="361790" y="3419590"/>
                    <a:pt x="347782" y="3407334"/>
                  </a:cubicBezTo>
                  <a:cubicBezTo>
                    <a:pt x="133280" y="3216491"/>
                    <a:pt x="20338" y="3013391"/>
                    <a:pt x="10707" y="2802413"/>
                  </a:cubicBezTo>
                  <a:cubicBezTo>
                    <a:pt x="8956" y="2794534"/>
                    <a:pt x="8956" y="2784905"/>
                    <a:pt x="8956" y="2777026"/>
                  </a:cubicBezTo>
                  <a:lnTo>
                    <a:pt x="2420" y="1682224"/>
                  </a:lnTo>
                  <a:lnTo>
                    <a:pt x="0" y="1668364"/>
                  </a:lnTo>
                  <a:lnTo>
                    <a:pt x="2171" y="1640634"/>
                  </a:lnTo>
                  <a:lnTo>
                    <a:pt x="2115" y="1631146"/>
                  </a:lnTo>
                  <a:lnTo>
                    <a:pt x="2667" y="1634307"/>
                  </a:lnTo>
                  <a:lnTo>
                    <a:pt x="12267" y="1511712"/>
                  </a:lnTo>
                  <a:cubicBezTo>
                    <a:pt x="43980" y="1356046"/>
                    <a:pt x="133910" y="1203579"/>
                    <a:pt x="280949" y="1056528"/>
                  </a:cubicBezTo>
                  <a:cubicBezTo>
                    <a:pt x="483127" y="853458"/>
                    <a:pt x="787707" y="668769"/>
                    <a:pt x="1182436" y="509464"/>
                  </a:cubicBezTo>
                  <a:cubicBezTo>
                    <a:pt x="1578040" y="351035"/>
                    <a:pt x="2041912" y="226742"/>
                    <a:pt x="2562674" y="139212"/>
                  </a:cubicBezTo>
                  <a:cubicBezTo>
                    <a:pt x="3064181" y="53432"/>
                    <a:pt x="3596321" y="7041"/>
                    <a:pt x="4144215" y="9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0" name="Freeform 23">
              <a:extLst>
                <a:ext uri="{FF2B5EF4-FFF2-40B4-BE49-F238E27FC236}">
                  <a16:creationId xmlns:a16="http://schemas.microsoft.com/office/drawing/2014/main" id="{D9B848B1-9DFC-4EE4-B928-810F4CBA1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8003300"/>
              <a:ext cx="8454006" cy="2818002"/>
            </a:xfrm>
            <a:custGeom>
              <a:avLst/>
              <a:gdLst>
                <a:gd name="T0" fmla="*/ 9634 w 9656"/>
                <a:gd name="T1" fmla="*/ 137 h 3219"/>
                <a:gd name="T2" fmla="*/ 9599 w 9656"/>
                <a:gd name="T3" fmla="*/ 263 h 3219"/>
                <a:gd name="T4" fmla="*/ 9525 w 9656"/>
                <a:gd name="T5" fmla="*/ 418 h 3219"/>
                <a:gd name="T6" fmla="*/ 9435 w 9656"/>
                <a:gd name="T7" fmla="*/ 547 h 3219"/>
                <a:gd name="T8" fmla="*/ 9280 w 9656"/>
                <a:gd name="T9" fmla="*/ 714 h 3219"/>
                <a:gd name="T10" fmla="*/ 9125 w 9656"/>
                <a:gd name="T11" fmla="*/ 844 h 3219"/>
                <a:gd name="T12" fmla="*/ 8903 w 9656"/>
                <a:gd name="T13" fmla="*/ 994 h 3219"/>
                <a:gd name="T14" fmla="*/ 8694 w 9656"/>
                <a:gd name="T15" fmla="*/ 1112 h 3219"/>
                <a:gd name="T16" fmla="*/ 8409 w 9656"/>
                <a:gd name="T17" fmla="*/ 1247 h 3219"/>
                <a:gd name="T18" fmla="*/ 8100 w 9656"/>
                <a:gd name="T19" fmla="*/ 1368 h 3219"/>
                <a:gd name="T20" fmla="*/ 7769 w 9656"/>
                <a:gd name="T21" fmla="*/ 1477 h 3219"/>
                <a:gd name="T22" fmla="*/ 7465 w 9656"/>
                <a:gd name="T23" fmla="*/ 1563 h 3219"/>
                <a:gd name="T24" fmla="*/ 6954 w 9656"/>
                <a:gd name="T25" fmla="*/ 1677 h 3219"/>
                <a:gd name="T26" fmla="*/ 6536 w 9656"/>
                <a:gd name="T27" fmla="*/ 1749 h 3219"/>
                <a:gd name="T28" fmla="*/ 5934 w 9656"/>
                <a:gd name="T29" fmla="*/ 1823 h 3219"/>
                <a:gd name="T30" fmla="*/ 5582 w 9656"/>
                <a:gd name="T31" fmla="*/ 1851 h 3219"/>
                <a:gd name="T32" fmla="*/ 5031 w 9656"/>
                <a:gd name="T33" fmla="*/ 1875 h 3219"/>
                <a:gd name="T34" fmla="*/ 4445 w 9656"/>
                <a:gd name="T35" fmla="*/ 1874 h 3219"/>
                <a:gd name="T36" fmla="*/ 3937 w 9656"/>
                <a:gd name="T37" fmla="*/ 1851 h 3219"/>
                <a:gd name="T38" fmla="*/ 3470 w 9656"/>
                <a:gd name="T39" fmla="*/ 1811 h 3219"/>
                <a:gd name="T40" fmla="*/ 2869 w 9656"/>
                <a:gd name="T41" fmla="*/ 1730 h 3219"/>
                <a:gd name="T42" fmla="*/ 2452 w 9656"/>
                <a:gd name="T43" fmla="*/ 1652 h 3219"/>
                <a:gd name="T44" fmla="*/ 2106 w 9656"/>
                <a:gd name="T45" fmla="*/ 1572 h 3219"/>
                <a:gd name="T46" fmla="*/ 1803 w 9656"/>
                <a:gd name="T47" fmla="*/ 1487 h 3219"/>
                <a:gd name="T48" fmla="*/ 1424 w 9656"/>
                <a:gd name="T49" fmla="*/ 1359 h 3219"/>
                <a:gd name="T50" fmla="*/ 1176 w 9656"/>
                <a:gd name="T51" fmla="*/ 1259 h 3219"/>
                <a:gd name="T52" fmla="*/ 917 w 9656"/>
                <a:gd name="T53" fmla="*/ 1136 h 3219"/>
                <a:gd name="T54" fmla="*/ 718 w 9656"/>
                <a:gd name="T55" fmla="*/ 1023 h 3219"/>
                <a:gd name="T56" fmla="*/ 509 w 9656"/>
                <a:gd name="T57" fmla="*/ 880 h 3219"/>
                <a:gd name="T58" fmla="*/ 8 w 9656"/>
                <a:gd name="T59" fmla="*/ 1400 h 3219"/>
                <a:gd name="T60" fmla="*/ 517 w 9656"/>
                <a:gd name="T61" fmla="*/ 2220 h 3219"/>
                <a:gd name="T62" fmla="*/ 725 w 9656"/>
                <a:gd name="T63" fmla="*/ 2362 h 3219"/>
                <a:gd name="T64" fmla="*/ 926 w 9656"/>
                <a:gd name="T65" fmla="*/ 2475 h 3219"/>
                <a:gd name="T66" fmla="*/ 1185 w 9656"/>
                <a:gd name="T67" fmla="*/ 2599 h 3219"/>
                <a:gd name="T68" fmla="*/ 1432 w 9656"/>
                <a:gd name="T69" fmla="*/ 2699 h 3219"/>
                <a:gd name="T70" fmla="*/ 1770 w 9656"/>
                <a:gd name="T71" fmla="*/ 2814 h 3219"/>
                <a:gd name="T72" fmla="*/ 2014 w 9656"/>
                <a:gd name="T73" fmla="*/ 2885 h 3219"/>
                <a:gd name="T74" fmla="*/ 2333 w 9656"/>
                <a:gd name="T75" fmla="*/ 2964 h 3219"/>
                <a:gd name="T76" fmla="*/ 2565 w 9656"/>
                <a:gd name="T77" fmla="*/ 3013 h 3219"/>
                <a:gd name="T78" fmla="*/ 2988 w 9656"/>
                <a:gd name="T79" fmla="*/ 3087 h 3219"/>
                <a:gd name="T80" fmla="*/ 3502 w 9656"/>
                <a:gd name="T81" fmla="*/ 3153 h 3219"/>
                <a:gd name="T82" fmla="*/ 3834 w 9656"/>
                <a:gd name="T83" fmla="*/ 3183 h 3219"/>
                <a:gd name="T84" fmla="*/ 4307 w 9656"/>
                <a:gd name="T85" fmla="*/ 3210 h 3219"/>
                <a:gd name="T86" fmla="*/ 4798 w 9656"/>
                <a:gd name="T87" fmla="*/ 3218 h 3219"/>
                <a:gd name="T88" fmla="*/ 5167 w 9656"/>
                <a:gd name="T89" fmla="*/ 3212 h 3219"/>
                <a:gd name="T90" fmla="*/ 5656 w 9656"/>
                <a:gd name="T91" fmla="*/ 3186 h 3219"/>
                <a:gd name="T92" fmla="*/ 6011 w 9656"/>
                <a:gd name="T93" fmla="*/ 3155 h 3219"/>
                <a:gd name="T94" fmla="*/ 6543 w 9656"/>
                <a:gd name="T95" fmla="*/ 3088 h 3219"/>
                <a:gd name="T96" fmla="*/ 6951 w 9656"/>
                <a:gd name="T97" fmla="*/ 3019 h 3219"/>
                <a:gd name="T98" fmla="*/ 7357 w 9656"/>
                <a:gd name="T99" fmla="*/ 2931 h 3219"/>
                <a:gd name="T100" fmla="*/ 7678 w 9656"/>
                <a:gd name="T101" fmla="*/ 2846 h 3219"/>
                <a:gd name="T102" fmla="*/ 8015 w 9656"/>
                <a:gd name="T103" fmla="*/ 2741 h 3219"/>
                <a:gd name="T104" fmla="*/ 8278 w 9656"/>
                <a:gd name="T105" fmla="*/ 2644 h 3219"/>
                <a:gd name="T106" fmla="*/ 8588 w 9656"/>
                <a:gd name="T107" fmla="*/ 2508 h 3219"/>
                <a:gd name="T108" fmla="*/ 8769 w 9656"/>
                <a:gd name="T109" fmla="*/ 2416 h 3219"/>
                <a:gd name="T110" fmla="*/ 8975 w 9656"/>
                <a:gd name="T111" fmla="*/ 2295 h 3219"/>
                <a:gd name="T112" fmla="*/ 9133 w 9656"/>
                <a:gd name="T113" fmla="*/ 2183 h 3219"/>
                <a:gd name="T114" fmla="*/ 9288 w 9656"/>
                <a:gd name="T115" fmla="*/ 2053 h 3219"/>
                <a:gd name="T116" fmla="*/ 9412 w 9656"/>
                <a:gd name="T117" fmla="*/ 1925 h 3219"/>
                <a:gd name="T118" fmla="*/ 9505 w 9656"/>
                <a:gd name="T119" fmla="*/ 1803 h 3219"/>
                <a:gd name="T120" fmla="*/ 9573 w 9656"/>
                <a:gd name="T121" fmla="*/ 1684 h 3219"/>
                <a:gd name="T122" fmla="*/ 9623 w 9656"/>
                <a:gd name="T123" fmla="*/ 1556 h 3219"/>
                <a:gd name="T124" fmla="*/ 9645 w 9656"/>
                <a:gd name="T125" fmla="*/ 1463 h 3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56" h="3219">
                  <a:moveTo>
                    <a:pt x="9646" y="0"/>
                  </a:moveTo>
                  <a:lnTo>
                    <a:pt x="9646" y="0"/>
                  </a:lnTo>
                  <a:cubicBezTo>
                    <a:pt x="9646" y="13"/>
                    <a:pt x="9646" y="24"/>
                    <a:pt x="9645" y="36"/>
                  </a:cubicBezTo>
                  <a:lnTo>
                    <a:pt x="9645" y="36"/>
                  </a:lnTo>
                  <a:cubicBezTo>
                    <a:pt x="9645" y="39"/>
                    <a:pt x="9645" y="42"/>
                    <a:pt x="9645" y="46"/>
                  </a:cubicBezTo>
                  <a:lnTo>
                    <a:pt x="9645" y="46"/>
                  </a:lnTo>
                  <a:cubicBezTo>
                    <a:pt x="9644" y="59"/>
                    <a:pt x="9643" y="71"/>
                    <a:pt x="9641" y="84"/>
                  </a:cubicBezTo>
                  <a:lnTo>
                    <a:pt x="9641" y="84"/>
                  </a:lnTo>
                  <a:cubicBezTo>
                    <a:pt x="9641" y="87"/>
                    <a:pt x="9641" y="91"/>
                    <a:pt x="9641" y="94"/>
                  </a:cubicBezTo>
                  <a:lnTo>
                    <a:pt x="9641" y="94"/>
                  </a:lnTo>
                  <a:cubicBezTo>
                    <a:pt x="9639" y="104"/>
                    <a:pt x="9638" y="113"/>
                    <a:pt x="9636" y="123"/>
                  </a:cubicBezTo>
                  <a:lnTo>
                    <a:pt x="9636" y="123"/>
                  </a:lnTo>
                  <a:cubicBezTo>
                    <a:pt x="9635" y="128"/>
                    <a:pt x="9634" y="133"/>
                    <a:pt x="9634" y="137"/>
                  </a:cubicBezTo>
                  <a:lnTo>
                    <a:pt x="9634" y="137"/>
                  </a:lnTo>
                  <a:cubicBezTo>
                    <a:pt x="9632" y="146"/>
                    <a:pt x="9630" y="155"/>
                    <a:pt x="9628" y="164"/>
                  </a:cubicBezTo>
                  <a:lnTo>
                    <a:pt x="9628" y="164"/>
                  </a:lnTo>
                  <a:cubicBezTo>
                    <a:pt x="9628" y="168"/>
                    <a:pt x="9627" y="172"/>
                    <a:pt x="9626" y="175"/>
                  </a:cubicBezTo>
                  <a:lnTo>
                    <a:pt x="9626" y="175"/>
                  </a:lnTo>
                  <a:cubicBezTo>
                    <a:pt x="9623" y="188"/>
                    <a:pt x="9619" y="201"/>
                    <a:pt x="9616" y="214"/>
                  </a:cubicBezTo>
                  <a:lnTo>
                    <a:pt x="9616" y="214"/>
                  </a:lnTo>
                  <a:cubicBezTo>
                    <a:pt x="9616" y="215"/>
                    <a:pt x="9616" y="215"/>
                    <a:pt x="9615" y="215"/>
                  </a:cubicBezTo>
                  <a:lnTo>
                    <a:pt x="9615" y="215"/>
                  </a:lnTo>
                  <a:cubicBezTo>
                    <a:pt x="9611" y="228"/>
                    <a:pt x="9608" y="240"/>
                    <a:pt x="9603" y="252"/>
                  </a:cubicBezTo>
                  <a:lnTo>
                    <a:pt x="9603" y="252"/>
                  </a:lnTo>
                  <a:cubicBezTo>
                    <a:pt x="9602" y="255"/>
                    <a:pt x="9601" y="260"/>
                    <a:pt x="9599" y="263"/>
                  </a:cubicBezTo>
                  <a:lnTo>
                    <a:pt x="9599" y="263"/>
                  </a:lnTo>
                  <a:cubicBezTo>
                    <a:pt x="9595" y="273"/>
                    <a:pt x="9592" y="282"/>
                    <a:pt x="9588" y="292"/>
                  </a:cubicBezTo>
                  <a:lnTo>
                    <a:pt x="9588" y="292"/>
                  </a:lnTo>
                  <a:cubicBezTo>
                    <a:pt x="9587" y="296"/>
                    <a:pt x="9585" y="299"/>
                    <a:pt x="9584" y="303"/>
                  </a:cubicBezTo>
                  <a:lnTo>
                    <a:pt x="9584" y="303"/>
                  </a:lnTo>
                  <a:cubicBezTo>
                    <a:pt x="9579" y="314"/>
                    <a:pt x="9573" y="327"/>
                    <a:pt x="9567" y="340"/>
                  </a:cubicBezTo>
                  <a:lnTo>
                    <a:pt x="9567" y="340"/>
                  </a:lnTo>
                  <a:cubicBezTo>
                    <a:pt x="9566" y="342"/>
                    <a:pt x="9565" y="343"/>
                    <a:pt x="9564" y="345"/>
                  </a:cubicBezTo>
                  <a:lnTo>
                    <a:pt x="9564" y="345"/>
                  </a:lnTo>
                  <a:cubicBezTo>
                    <a:pt x="9559" y="356"/>
                    <a:pt x="9553" y="367"/>
                    <a:pt x="9548" y="377"/>
                  </a:cubicBezTo>
                  <a:lnTo>
                    <a:pt x="9548" y="377"/>
                  </a:lnTo>
                  <a:cubicBezTo>
                    <a:pt x="9546" y="381"/>
                    <a:pt x="9544" y="384"/>
                    <a:pt x="9542" y="388"/>
                  </a:cubicBezTo>
                  <a:lnTo>
                    <a:pt x="9542" y="388"/>
                  </a:lnTo>
                  <a:cubicBezTo>
                    <a:pt x="9536" y="398"/>
                    <a:pt x="9531" y="409"/>
                    <a:pt x="9525" y="418"/>
                  </a:cubicBezTo>
                  <a:lnTo>
                    <a:pt x="9525" y="418"/>
                  </a:lnTo>
                  <a:cubicBezTo>
                    <a:pt x="9523" y="421"/>
                    <a:pt x="9521" y="423"/>
                    <a:pt x="9520" y="426"/>
                  </a:cubicBezTo>
                  <a:lnTo>
                    <a:pt x="9520" y="426"/>
                  </a:lnTo>
                  <a:cubicBezTo>
                    <a:pt x="9513" y="438"/>
                    <a:pt x="9505" y="450"/>
                    <a:pt x="9497" y="462"/>
                  </a:cubicBezTo>
                  <a:lnTo>
                    <a:pt x="9497" y="462"/>
                  </a:lnTo>
                  <a:cubicBezTo>
                    <a:pt x="9494" y="466"/>
                    <a:pt x="9493" y="469"/>
                    <a:pt x="9491" y="472"/>
                  </a:cubicBezTo>
                  <a:lnTo>
                    <a:pt x="9491" y="472"/>
                  </a:lnTo>
                  <a:cubicBezTo>
                    <a:pt x="9484" y="482"/>
                    <a:pt x="9477" y="491"/>
                    <a:pt x="9470" y="501"/>
                  </a:cubicBezTo>
                  <a:lnTo>
                    <a:pt x="9470" y="501"/>
                  </a:lnTo>
                  <a:cubicBezTo>
                    <a:pt x="9468" y="504"/>
                    <a:pt x="9465" y="508"/>
                    <a:pt x="9462" y="511"/>
                  </a:cubicBezTo>
                  <a:lnTo>
                    <a:pt x="9462" y="511"/>
                  </a:lnTo>
                  <a:cubicBezTo>
                    <a:pt x="9454" y="523"/>
                    <a:pt x="9445" y="535"/>
                    <a:pt x="9435" y="547"/>
                  </a:cubicBezTo>
                  <a:lnTo>
                    <a:pt x="9435" y="547"/>
                  </a:lnTo>
                  <a:lnTo>
                    <a:pt x="9434" y="548"/>
                  </a:lnTo>
                  <a:lnTo>
                    <a:pt x="9434" y="548"/>
                  </a:lnTo>
                  <a:cubicBezTo>
                    <a:pt x="9425" y="560"/>
                    <a:pt x="9415" y="572"/>
                    <a:pt x="9404" y="584"/>
                  </a:cubicBezTo>
                  <a:lnTo>
                    <a:pt x="9404" y="584"/>
                  </a:lnTo>
                  <a:cubicBezTo>
                    <a:pt x="9401" y="588"/>
                    <a:pt x="9398" y="591"/>
                    <a:pt x="9395" y="595"/>
                  </a:cubicBezTo>
                  <a:lnTo>
                    <a:pt x="9395" y="595"/>
                  </a:lnTo>
                  <a:cubicBezTo>
                    <a:pt x="9387" y="604"/>
                    <a:pt x="9379" y="614"/>
                    <a:pt x="9370" y="622"/>
                  </a:cubicBezTo>
                  <a:lnTo>
                    <a:pt x="9370" y="622"/>
                  </a:lnTo>
                  <a:cubicBezTo>
                    <a:pt x="9366" y="626"/>
                    <a:pt x="9364" y="629"/>
                    <a:pt x="9361" y="633"/>
                  </a:cubicBezTo>
                  <a:lnTo>
                    <a:pt x="9361" y="633"/>
                  </a:lnTo>
                  <a:cubicBezTo>
                    <a:pt x="9349" y="645"/>
                    <a:pt x="9338" y="657"/>
                    <a:pt x="9325" y="670"/>
                  </a:cubicBezTo>
                  <a:lnTo>
                    <a:pt x="9325" y="670"/>
                  </a:lnTo>
                  <a:cubicBezTo>
                    <a:pt x="9311" y="684"/>
                    <a:pt x="9295" y="699"/>
                    <a:pt x="9280" y="714"/>
                  </a:cubicBezTo>
                  <a:lnTo>
                    <a:pt x="9280" y="714"/>
                  </a:lnTo>
                  <a:cubicBezTo>
                    <a:pt x="9274" y="718"/>
                    <a:pt x="9269" y="723"/>
                    <a:pt x="9264" y="728"/>
                  </a:cubicBezTo>
                  <a:lnTo>
                    <a:pt x="9264" y="728"/>
                  </a:lnTo>
                  <a:cubicBezTo>
                    <a:pt x="9253" y="738"/>
                    <a:pt x="9243" y="747"/>
                    <a:pt x="9232" y="756"/>
                  </a:cubicBezTo>
                  <a:lnTo>
                    <a:pt x="9232" y="756"/>
                  </a:lnTo>
                  <a:cubicBezTo>
                    <a:pt x="9217" y="770"/>
                    <a:pt x="9202" y="782"/>
                    <a:pt x="9187" y="794"/>
                  </a:cubicBezTo>
                  <a:lnTo>
                    <a:pt x="9187" y="794"/>
                  </a:lnTo>
                  <a:cubicBezTo>
                    <a:pt x="9183" y="798"/>
                    <a:pt x="9179" y="801"/>
                    <a:pt x="9174" y="805"/>
                  </a:cubicBezTo>
                  <a:lnTo>
                    <a:pt x="9174" y="805"/>
                  </a:lnTo>
                  <a:cubicBezTo>
                    <a:pt x="9162" y="814"/>
                    <a:pt x="9151" y="823"/>
                    <a:pt x="9138" y="833"/>
                  </a:cubicBezTo>
                  <a:lnTo>
                    <a:pt x="9138" y="833"/>
                  </a:lnTo>
                  <a:cubicBezTo>
                    <a:pt x="9133" y="837"/>
                    <a:pt x="9129" y="840"/>
                    <a:pt x="9125" y="844"/>
                  </a:cubicBezTo>
                  <a:lnTo>
                    <a:pt x="9125" y="844"/>
                  </a:lnTo>
                  <a:cubicBezTo>
                    <a:pt x="9109" y="856"/>
                    <a:pt x="9093" y="868"/>
                    <a:pt x="9076" y="880"/>
                  </a:cubicBezTo>
                  <a:lnTo>
                    <a:pt x="9076" y="880"/>
                  </a:lnTo>
                  <a:cubicBezTo>
                    <a:pt x="9073" y="882"/>
                    <a:pt x="9071" y="883"/>
                    <a:pt x="9068" y="886"/>
                  </a:cubicBezTo>
                  <a:lnTo>
                    <a:pt x="9068" y="886"/>
                  </a:lnTo>
                  <a:cubicBezTo>
                    <a:pt x="9053" y="896"/>
                    <a:pt x="9037" y="906"/>
                    <a:pt x="9023" y="917"/>
                  </a:cubicBezTo>
                  <a:lnTo>
                    <a:pt x="9023" y="917"/>
                  </a:lnTo>
                  <a:cubicBezTo>
                    <a:pt x="9017" y="921"/>
                    <a:pt x="9011" y="925"/>
                    <a:pt x="9005" y="929"/>
                  </a:cubicBezTo>
                  <a:lnTo>
                    <a:pt x="9005" y="929"/>
                  </a:lnTo>
                  <a:cubicBezTo>
                    <a:pt x="8992" y="938"/>
                    <a:pt x="8979" y="946"/>
                    <a:pt x="8966" y="954"/>
                  </a:cubicBezTo>
                  <a:lnTo>
                    <a:pt x="8966" y="954"/>
                  </a:lnTo>
                  <a:cubicBezTo>
                    <a:pt x="8960" y="959"/>
                    <a:pt x="8954" y="963"/>
                    <a:pt x="8947" y="967"/>
                  </a:cubicBezTo>
                  <a:lnTo>
                    <a:pt x="8947" y="967"/>
                  </a:lnTo>
                  <a:cubicBezTo>
                    <a:pt x="8933" y="976"/>
                    <a:pt x="8918" y="985"/>
                    <a:pt x="8903" y="994"/>
                  </a:cubicBezTo>
                  <a:lnTo>
                    <a:pt x="8903" y="994"/>
                  </a:lnTo>
                  <a:cubicBezTo>
                    <a:pt x="8899" y="997"/>
                    <a:pt x="8894" y="999"/>
                    <a:pt x="8889" y="1003"/>
                  </a:cubicBezTo>
                  <a:lnTo>
                    <a:pt x="8889" y="1003"/>
                  </a:lnTo>
                  <a:cubicBezTo>
                    <a:pt x="8871" y="1014"/>
                    <a:pt x="8850" y="1026"/>
                    <a:pt x="8830" y="1037"/>
                  </a:cubicBezTo>
                  <a:lnTo>
                    <a:pt x="8830" y="1037"/>
                  </a:lnTo>
                  <a:cubicBezTo>
                    <a:pt x="8829" y="1038"/>
                    <a:pt x="8828" y="1038"/>
                    <a:pt x="8826" y="1039"/>
                  </a:cubicBezTo>
                  <a:lnTo>
                    <a:pt x="8826" y="1039"/>
                  </a:lnTo>
                  <a:cubicBezTo>
                    <a:pt x="8805" y="1052"/>
                    <a:pt x="8783" y="1064"/>
                    <a:pt x="8761" y="1076"/>
                  </a:cubicBezTo>
                  <a:lnTo>
                    <a:pt x="8761" y="1076"/>
                  </a:lnTo>
                  <a:cubicBezTo>
                    <a:pt x="8754" y="1080"/>
                    <a:pt x="8747" y="1084"/>
                    <a:pt x="8739" y="1087"/>
                  </a:cubicBezTo>
                  <a:lnTo>
                    <a:pt x="8739" y="1087"/>
                  </a:lnTo>
                  <a:cubicBezTo>
                    <a:pt x="8724" y="1096"/>
                    <a:pt x="8709" y="1104"/>
                    <a:pt x="8694" y="1112"/>
                  </a:cubicBezTo>
                  <a:lnTo>
                    <a:pt x="8694" y="1112"/>
                  </a:lnTo>
                  <a:cubicBezTo>
                    <a:pt x="8684" y="1117"/>
                    <a:pt x="8676" y="1121"/>
                    <a:pt x="8666" y="1126"/>
                  </a:cubicBezTo>
                  <a:lnTo>
                    <a:pt x="8666" y="1126"/>
                  </a:lnTo>
                  <a:cubicBezTo>
                    <a:pt x="8653" y="1133"/>
                    <a:pt x="8639" y="1140"/>
                    <a:pt x="8625" y="1147"/>
                  </a:cubicBezTo>
                  <a:lnTo>
                    <a:pt x="8625" y="1147"/>
                  </a:lnTo>
                  <a:cubicBezTo>
                    <a:pt x="8610" y="1154"/>
                    <a:pt x="8595" y="1161"/>
                    <a:pt x="8580" y="1169"/>
                  </a:cubicBezTo>
                  <a:lnTo>
                    <a:pt x="8580" y="1169"/>
                  </a:lnTo>
                  <a:cubicBezTo>
                    <a:pt x="8568" y="1174"/>
                    <a:pt x="8557" y="1180"/>
                    <a:pt x="8547" y="1185"/>
                  </a:cubicBezTo>
                  <a:lnTo>
                    <a:pt x="8547" y="1185"/>
                  </a:lnTo>
                  <a:cubicBezTo>
                    <a:pt x="8530" y="1193"/>
                    <a:pt x="8514" y="1200"/>
                    <a:pt x="8497" y="1207"/>
                  </a:cubicBezTo>
                  <a:lnTo>
                    <a:pt x="8497" y="1207"/>
                  </a:lnTo>
                  <a:cubicBezTo>
                    <a:pt x="8487" y="1212"/>
                    <a:pt x="8476" y="1217"/>
                    <a:pt x="8465" y="1222"/>
                  </a:cubicBezTo>
                  <a:lnTo>
                    <a:pt x="8465" y="1222"/>
                  </a:lnTo>
                  <a:cubicBezTo>
                    <a:pt x="8447" y="1230"/>
                    <a:pt x="8429" y="1238"/>
                    <a:pt x="8409" y="1247"/>
                  </a:cubicBezTo>
                  <a:lnTo>
                    <a:pt x="8409" y="1247"/>
                  </a:lnTo>
                  <a:cubicBezTo>
                    <a:pt x="8400" y="1250"/>
                    <a:pt x="8391" y="1254"/>
                    <a:pt x="8381" y="1258"/>
                  </a:cubicBezTo>
                  <a:lnTo>
                    <a:pt x="8381" y="1258"/>
                  </a:lnTo>
                  <a:cubicBezTo>
                    <a:pt x="8352" y="1270"/>
                    <a:pt x="8324" y="1282"/>
                    <a:pt x="8295" y="1293"/>
                  </a:cubicBezTo>
                  <a:lnTo>
                    <a:pt x="8295" y="1293"/>
                  </a:lnTo>
                  <a:cubicBezTo>
                    <a:pt x="8278" y="1300"/>
                    <a:pt x="8260" y="1307"/>
                    <a:pt x="8243" y="1314"/>
                  </a:cubicBezTo>
                  <a:lnTo>
                    <a:pt x="8243" y="1314"/>
                  </a:lnTo>
                  <a:cubicBezTo>
                    <a:pt x="8225" y="1321"/>
                    <a:pt x="8209" y="1328"/>
                    <a:pt x="8192" y="1335"/>
                  </a:cubicBezTo>
                  <a:lnTo>
                    <a:pt x="8192" y="1335"/>
                  </a:lnTo>
                  <a:cubicBezTo>
                    <a:pt x="8179" y="1339"/>
                    <a:pt x="8165" y="1344"/>
                    <a:pt x="8152" y="1349"/>
                  </a:cubicBezTo>
                  <a:lnTo>
                    <a:pt x="8152" y="1349"/>
                  </a:lnTo>
                  <a:cubicBezTo>
                    <a:pt x="8134" y="1355"/>
                    <a:pt x="8117" y="1362"/>
                    <a:pt x="8100" y="1368"/>
                  </a:cubicBezTo>
                  <a:lnTo>
                    <a:pt x="8100" y="1368"/>
                  </a:lnTo>
                  <a:cubicBezTo>
                    <a:pt x="8086" y="1373"/>
                    <a:pt x="8072" y="1378"/>
                    <a:pt x="8058" y="1383"/>
                  </a:cubicBezTo>
                  <a:lnTo>
                    <a:pt x="8058" y="1383"/>
                  </a:lnTo>
                  <a:cubicBezTo>
                    <a:pt x="8041" y="1389"/>
                    <a:pt x="8024" y="1395"/>
                    <a:pt x="8006" y="1402"/>
                  </a:cubicBezTo>
                  <a:lnTo>
                    <a:pt x="8006" y="1402"/>
                  </a:lnTo>
                  <a:cubicBezTo>
                    <a:pt x="7992" y="1406"/>
                    <a:pt x="7978" y="1411"/>
                    <a:pt x="7964" y="1416"/>
                  </a:cubicBezTo>
                  <a:lnTo>
                    <a:pt x="7964" y="1416"/>
                  </a:lnTo>
                  <a:cubicBezTo>
                    <a:pt x="7946" y="1422"/>
                    <a:pt x="7928" y="1427"/>
                    <a:pt x="7910" y="1433"/>
                  </a:cubicBezTo>
                  <a:lnTo>
                    <a:pt x="7910" y="1433"/>
                  </a:lnTo>
                  <a:cubicBezTo>
                    <a:pt x="7896" y="1438"/>
                    <a:pt x="7882" y="1442"/>
                    <a:pt x="7868" y="1447"/>
                  </a:cubicBezTo>
                  <a:lnTo>
                    <a:pt x="7868" y="1447"/>
                  </a:lnTo>
                  <a:cubicBezTo>
                    <a:pt x="7850" y="1453"/>
                    <a:pt x="7830" y="1458"/>
                    <a:pt x="7812" y="1464"/>
                  </a:cubicBezTo>
                  <a:lnTo>
                    <a:pt x="7812" y="1464"/>
                  </a:lnTo>
                  <a:cubicBezTo>
                    <a:pt x="7798" y="1469"/>
                    <a:pt x="7783" y="1473"/>
                    <a:pt x="7769" y="1477"/>
                  </a:cubicBezTo>
                  <a:lnTo>
                    <a:pt x="7769" y="1477"/>
                  </a:lnTo>
                  <a:cubicBezTo>
                    <a:pt x="7751" y="1483"/>
                    <a:pt x="7731" y="1489"/>
                    <a:pt x="7712" y="1494"/>
                  </a:cubicBezTo>
                  <a:lnTo>
                    <a:pt x="7712" y="1494"/>
                  </a:lnTo>
                  <a:cubicBezTo>
                    <a:pt x="7697" y="1498"/>
                    <a:pt x="7684" y="1502"/>
                    <a:pt x="7670" y="1507"/>
                  </a:cubicBezTo>
                  <a:lnTo>
                    <a:pt x="7670" y="1507"/>
                  </a:lnTo>
                  <a:cubicBezTo>
                    <a:pt x="7649" y="1513"/>
                    <a:pt x="7628" y="1518"/>
                    <a:pt x="7608" y="1524"/>
                  </a:cubicBezTo>
                  <a:lnTo>
                    <a:pt x="7608" y="1524"/>
                  </a:lnTo>
                  <a:cubicBezTo>
                    <a:pt x="7595" y="1528"/>
                    <a:pt x="7582" y="1531"/>
                    <a:pt x="7568" y="1535"/>
                  </a:cubicBezTo>
                  <a:lnTo>
                    <a:pt x="7568" y="1535"/>
                  </a:lnTo>
                  <a:cubicBezTo>
                    <a:pt x="7545" y="1542"/>
                    <a:pt x="7522" y="1548"/>
                    <a:pt x="7497" y="1554"/>
                  </a:cubicBezTo>
                  <a:lnTo>
                    <a:pt x="7497" y="1554"/>
                  </a:lnTo>
                  <a:cubicBezTo>
                    <a:pt x="7487" y="1557"/>
                    <a:pt x="7475" y="1559"/>
                    <a:pt x="7465" y="1563"/>
                  </a:cubicBezTo>
                  <a:lnTo>
                    <a:pt x="7465" y="1563"/>
                  </a:lnTo>
                  <a:cubicBezTo>
                    <a:pt x="7427" y="1572"/>
                    <a:pt x="7387" y="1582"/>
                    <a:pt x="7348" y="1591"/>
                  </a:cubicBezTo>
                  <a:lnTo>
                    <a:pt x="7348" y="1591"/>
                  </a:lnTo>
                  <a:cubicBezTo>
                    <a:pt x="7337" y="1594"/>
                    <a:pt x="7327" y="1596"/>
                    <a:pt x="7315" y="1599"/>
                  </a:cubicBezTo>
                  <a:lnTo>
                    <a:pt x="7315" y="1599"/>
                  </a:lnTo>
                  <a:cubicBezTo>
                    <a:pt x="7287" y="1606"/>
                    <a:pt x="7258" y="1612"/>
                    <a:pt x="7229" y="1619"/>
                  </a:cubicBezTo>
                  <a:lnTo>
                    <a:pt x="7229" y="1619"/>
                  </a:lnTo>
                  <a:cubicBezTo>
                    <a:pt x="7215" y="1621"/>
                    <a:pt x="7201" y="1625"/>
                    <a:pt x="7187" y="1628"/>
                  </a:cubicBezTo>
                  <a:lnTo>
                    <a:pt x="7187" y="1628"/>
                  </a:lnTo>
                  <a:cubicBezTo>
                    <a:pt x="7160" y="1635"/>
                    <a:pt x="7132" y="1640"/>
                    <a:pt x="7103" y="1646"/>
                  </a:cubicBezTo>
                  <a:lnTo>
                    <a:pt x="7103" y="1646"/>
                  </a:lnTo>
                  <a:cubicBezTo>
                    <a:pt x="7090" y="1649"/>
                    <a:pt x="7077" y="1652"/>
                    <a:pt x="7064" y="1655"/>
                  </a:cubicBezTo>
                  <a:lnTo>
                    <a:pt x="7064" y="1655"/>
                  </a:lnTo>
                  <a:cubicBezTo>
                    <a:pt x="7027" y="1662"/>
                    <a:pt x="6991" y="1670"/>
                    <a:pt x="6954" y="1677"/>
                  </a:cubicBezTo>
                  <a:lnTo>
                    <a:pt x="6954" y="1677"/>
                  </a:lnTo>
                  <a:cubicBezTo>
                    <a:pt x="6949" y="1677"/>
                    <a:pt x="6945" y="1678"/>
                    <a:pt x="6940" y="1679"/>
                  </a:cubicBezTo>
                  <a:lnTo>
                    <a:pt x="6940" y="1679"/>
                  </a:lnTo>
                  <a:cubicBezTo>
                    <a:pt x="6916" y="1684"/>
                    <a:pt x="6892" y="1689"/>
                    <a:pt x="6867" y="1693"/>
                  </a:cubicBezTo>
                  <a:lnTo>
                    <a:pt x="6867" y="1693"/>
                  </a:lnTo>
                  <a:cubicBezTo>
                    <a:pt x="6855" y="1695"/>
                    <a:pt x="6843" y="1698"/>
                    <a:pt x="6831" y="1700"/>
                  </a:cubicBezTo>
                  <a:lnTo>
                    <a:pt x="6831" y="1700"/>
                  </a:lnTo>
                  <a:cubicBezTo>
                    <a:pt x="6793" y="1706"/>
                    <a:pt x="6756" y="1713"/>
                    <a:pt x="6718" y="1719"/>
                  </a:cubicBezTo>
                  <a:lnTo>
                    <a:pt x="6718" y="1719"/>
                  </a:lnTo>
                  <a:cubicBezTo>
                    <a:pt x="6670" y="1728"/>
                    <a:pt x="6620" y="1736"/>
                    <a:pt x="6570" y="1744"/>
                  </a:cubicBezTo>
                  <a:lnTo>
                    <a:pt x="6570" y="1744"/>
                  </a:lnTo>
                  <a:cubicBezTo>
                    <a:pt x="6559" y="1745"/>
                    <a:pt x="6547" y="1747"/>
                    <a:pt x="6536" y="1749"/>
                  </a:cubicBezTo>
                  <a:lnTo>
                    <a:pt x="6536" y="1749"/>
                  </a:lnTo>
                  <a:cubicBezTo>
                    <a:pt x="6486" y="1756"/>
                    <a:pt x="6436" y="1763"/>
                    <a:pt x="6387" y="1770"/>
                  </a:cubicBezTo>
                  <a:lnTo>
                    <a:pt x="6387" y="1770"/>
                  </a:lnTo>
                  <a:cubicBezTo>
                    <a:pt x="6382" y="1770"/>
                    <a:pt x="6377" y="1772"/>
                    <a:pt x="6372" y="1772"/>
                  </a:cubicBezTo>
                  <a:lnTo>
                    <a:pt x="6372" y="1772"/>
                  </a:lnTo>
                  <a:cubicBezTo>
                    <a:pt x="6326" y="1778"/>
                    <a:pt x="6280" y="1783"/>
                    <a:pt x="6234" y="1790"/>
                  </a:cubicBezTo>
                  <a:lnTo>
                    <a:pt x="6234" y="1790"/>
                  </a:lnTo>
                  <a:cubicBezTo>
                    <a:pt x="6222" y="1791"/>
                    <a:pt x="6210" y="1792"/>
                    <a:pt x="6199" y="1794"/>
                  </a:cubicBezTo>
                  <a:lnTo>
                    <a:pt x="6199" y="1794"/>
                  </a:lnTo>
                  <a:cubicBezTo>
                    <a:pt x="6149" y="1800"/>
                    <a:pt x="6098" y="1805"/>
                    <a:pt x="6048" y="1811"/>
                  </a:cubicBezTo>
                  <a:lnTo>
                    <a:pt x="6048" y="1811"/>
                  </a:lnTo>
                  <a:cubicBezTo>
                    <a:pt x="6034" y="1812"/>
                    <a:pt x="6018" y="1814"/>
                    <a:pt x="6002" y="1816"/>
                  </a:cubicBezTo>
                  <a:lnTo>
                    <a:pt x="6002" y="1816"/>
                  </a:lnTo>
                  <a:cubicBezTo>
                    <a:pt x="5979" y="1818"/>
                    <a:pt x="5957" y="1820"/>
                    <a:pt x="5934" y="1823"/>
                  </a:cubicBezTo>
                  <a:lnTo>
                    <a:pt x="5934" y="1823"/>
                  </a:lnTo>
                  <a:cubicBezTo>
                    <a:pt x="5918" y="1824"/>
                    <a:pt x="5900" y="1825"/>
                    <a:pt x="5884" y="1827"/>
                  </a:cubicBezTo>
                  <a:lnTo>
                    <a:pt x="5884" y="1827"/>
                  </a:lnTo>
                  <a:cubicBezTo>
                    <a:pt x="5862" y="1829"/>
                    <a:pt x="5839" y="1832"/>
                    <a:pt x="5818" y="1833"/>
                  </a:cubicBezTo>
                  <a:lnTo>
                    <a:pt x="5818" y="1833"/>
                  </a:lnTo>
                  <a:cubicBezTo>
                    <a:pt x="5800" y="1834"/>
                    <a:pt x="5783" y="1836"/>
                    <a:pt x="5765" y="1837"/>
                  </a:cubicBezTo>
                  <a:lnTo>
                    <a:pt x="5765" y="1837"/>
                  </a:lnTo>
                  <a:cubicBezTo>
                    <a:pt x="5744" y="1839"/>
                    <a:pt x="5722" y="1841"/>
                    <a:pt x="5700" y="1843"/>
                  </a:cubicBezTo>
                  <a:lnTo>
                    <a:pt x="5700" y="1843"/>
                  </a:lnTo>
                  <a:cubicBezTo>
                    <a:pt x="5683" y="1844"/>
                    <a:pt x="5664" y="1845"/>
                    <a:pt x="5647" y="1846"/>
                  </a:cubicBezTo>
                  <a:lnTo>
                    <a:pt x="5647" y="1846"/>
                  </a:lnTo>
                  <a:cubicBezTo>
                    <a:pt x="5625" y="1848"/>
                    <a:pt x="5603" y="1850"/>
                    <a:pt x="5582" y="1851"/>
                  </a:cubicBezTo>
                  <a:lnTo>
                    <a:pt x="5582" y="1851"/>
                  </a:lnTo>
                  <a:cubicBezTo>
                    <a:pt x="5568" y="1851"/>
                    <a:pt x="5555" y="1852"/>
                    <a:pt x="5542" y="1853"/>
                  </a:cubicBezTo>
                  <a:lnTo>
                    <a:pt x="5542" y="1853"/>
                  </a:lnTo>
                  <a:cubicBezTo>
                    <a:pt x="5483" y="1857"/>
                    <a:pt x="5424" y="1860"/>
                    <a:pt x="5366" y="1863"/>
                  </a:cubicBezTo>
                  <a:lnTo>
                    <a:pt x="5366" y="1863"/>
                  </a:lnTo>
                  <a:cubicBezTo>
                    <a:pt x="5359" y="1864"/>
                    <a:pt x="5352" y="1864"/>
                    <a:pt x="5346" y="1864"/>
                  </a:cubicBezTo>
                  <a:lnTo>
                    <a:pt x="5346" y="1864"/>
                  </a:lnTo>
                  <a:cubicBezTo>
                    <a:pt x="5288" y="1867"/>
                    <a:pt x="5229" y="1869"/>
                    <a:pt x="5171" y="1871"/>
                  </a:cubicBezTo>
                  <a:lnTo>
                    <a:pt x="5171" y="1871"/>
                  </a:lnTo>
                  <a:cubicBezTo>
                    <a:pt x="5165" y="1871"/>
                    <a:pt x="5158" y="1871"/>
                    <a:pt x="5152" y="1871"/>
                  </a:cubicBezTo>
                  <a:lnTo>
                    <a:pt x="5152" y="1871"/>
                  </a:lnTo>
                  <a:cubicBezTo>
                    <a:pt x="5125" y="1872"/>
                    <a:pt x="5099" y="1873"/>
                    <a:pt x="5072" y="1874"/>
                  </a:cubicBezTo>
                  <a:lnTo>
                    <a:pt x="5072" y="1874"/>
                  </a:lnTo>
                  <a:cubicBezTo>
                    <a:pt x="5059" y="1874"/>
                    <a:pt x="5045" y="1875"/>
                    <a:pt x="5031" y="1875"/>
                  </a:cubicBezTo>
                  <a:lnTo>
                    <a:pt x="5031" y="1875"/>
                  </a:lnTo>
                  <a:cubicBezTo>
                    <a:pt x="4992" y="1876"/>
                    <a:pt x="4951" y="1877"/>
                    <a:pt x="4911" y="1877"/>
                  </a:cubicBezTo>
                  <a:lnTo>
                    <a:pt x="4911" y="1877"/>
                  </a:lnTo>
                  <a:cubicBezTo>
                    <a:pt x="4871" y="1878"/>
                    <a:pt x="4831" y="1878"/>
                    <a:pt x="4791" y="1878"/>
                  </a:cubicBezTo>
                  <a:lnTo>
                    <a:pt x="4791" y="1878"/>
                  </a:lnTo>
                  <a:cubicBezTo>
                    <a:pt x="4788" y="1878"/>
                    <a:pt x="4784" y="1878"/>
                    <a:pt x="4780" y="1878"/>
                  </a:cubicBezTo>
                  <a:lnTo>
                    <a:pt x="4780" y="1878"/>
                  </a:lnTo>
                  <a:cubicBezTo>
                    <a:pt x="4732" y="1878"/>
                    <a:pt x="4684" y="1878"/>
                    <a:pt x="4637" y="1878"/>
                  </a:cubicBezTo>
                  <a:lnTo>
                    <a:pt x="4637" y="1878"/>
                  </a:lnTo>
                  <a:cubicBezTo>
                    <a:pt x="4624" y="1878"/>
                    <a:pt x="4610" y="1877"/>
                    <a:pt x="4597" y="1877"/>
                  </a:cubicBezTo>
                  <a:lnTo>
                    <a:pt x="4597" y="1877"/>
                  </a:lnTo>
                  <a:cubicBezTo>
                    <a:pt x="4546" y="1877"/>
                    <a:pt x="4496" y="1876"/>
                    <a:pt x="4445" y="1874"/>
                  </a:cubicBezTo>
                  <a:lnTo>
                    <a:pt x="4445" y="1874"/>
                  </a:lnTo>
                  <a:lnTo>
                    <a:pt x="4444" y="1874"/>
                  </a:lnTo>
                  <a:lnTo>
                    <a:pt x="4444" y="1874"/>
                  </a:lnTo>
                  <a:cubicBezTo>
                    <a:pt x="4395" y="1873"/>
                    <a:pt x="4347" y="1871"/>
                    <a:pt x="4299" y="1870"/>
                  </a:cubicBezTo>
                  <a:lnTo>
                    <a:pt x="4299" y="1870"/>
                  </a:lnTo>
                  <a:cubicBezTo>
                    <a:pt x="4285" y="1869"/>
                    <a:pt x="4272" y="1869"/>
                    <a:pt x="4258" y="1868"/>
                  </a:cubicBezTo>
                  <a:lnTo>
                    <a:pt x="4258" y="1868"/>
                  </a:lnTo>
                  <a:cubicBezTo>
                    <a:pt x="4219" y="1866"/>
                    <a:pt x="4180" y="1864"/>
                    <a:pt x="4140" y="1863"/>
                  </a:cubicBezTo>
                  <a:lnTo>
                    <a:pt x="4140" y="1863"/>
                  </a:lnTo>
                  <a:cubicBezTo>
                    <a:pt x="4130" y="1863"/>
                    <a:pt x="4120" y="1862"/>
                    <a:pt x="4110" y="1862"/>
                  </a:cubicBezTo>
                  <a:lnTo>
                    <a:pt x="4110" y="1862"/>
                  </a:lnTo>
                  <a:cubicBezTo>
                    <a:pt x="4063" y="1859"/>
                    <a:pt x="4016" y="1857"/>
                    <a:pt x="3970" y="1853"/>
                  </a:cubicBezTo>
                  <a:lnTo>
                    <a:pt x="3970" y="1853"/>
                  </a:lnTo>
                  <a:cubicBezTo>
                    <a:pt x="3959" y="1853"/>
                    <a:pt x="3948" y="1852"/>
                    <a:pt x="3937" y="1851"/>
                  </a:cubicBezTo>
                  <a:lnTo>
                    <a:pt x="3937" y="1851"/>
                  </a:lnTo>
                  <a:cubicBezTo>
                    <a:pt x="3900" y="1849"/>
                    <a:pt x="3863" y="1846"/>
                    <a:pt x="3826" y="1844"/>
                  </a:cubicBezTo>
                  <a:lnTo>
                    <a:pt x="3826" y="1844"/>
                  </a:lnTo>
                  <a:cubicBezTo>
                    <a:pt x="3812" y="1843"/>
                    <a:pt x="3799" y="1841"/>
                    <a:pt x="3785" y="1840"/>
                  </a:cubicBezTo>
                  <a:lnTo>
                    <a:pt x="3785" y="1840"/>
                  </a:lnTo>
                  <a:cubicBezTo>
                    <a:pt x="3742" y="1837"/>
                    <a:pt x="3699" y="1833"/>
                    <a:pt x="3656" y="1830"/>
                  </a:cubicBezTo>
                  <a:lnTo>
                    <a:pt x="3656" y="1830"/>
                  </a:lnTo>
                  <a:cubicBezTo>
                    <a:pt x="3652" y="1829"/>
                    <a:pt x="3650" y="1829"/>
                    <a:pt x="3646" y="1829"/>
                  </a:cubicBezTo>
                  <a:lnTo>
                    <a:pt x="3646" y="1829"/>
                  </a:lnTo>
                  <a:cubicBezTo>
                    <a:pt x="3600" y="1825"/>
                    <a:pt x="3555" y="1820"/>
                    <a:pt x="3509" y="1815"/>
                  </a:cubicBezTo>
                  <a:lnTo>
                    <a:pt x="3509" y="1815"/>
                  </a:lnTo>
                  <a:cubicBezTo>
                    <a:pt x="3496" y="1814"/>
                    <a:pt x="3483" y="1812"/>
                    <a:pt x="3470" y="1811"/>
                  </a:cubicBezTo>
                  <a:lnTo>
                    <a:pt x="3470" y="1811"/>
                  </a:lnTo>
                  <a:cubicBezTo>
                    <a:pt x="3434" y="1807"/>
                    <a:pt x="3397" y="1804"/>
                    <a:pt x="3362" y="1799"/>
                  </a:cubicBezTo>
                  <a:lnTo>
                    <a:pt x="3362" y="1799"/>
                  </a:lnTo>
                  <a:cubicBezTo>
                    <a:pt x="3350" y="1797"/>
                    <a:pt x="3338" y="1797"/>
                    <a:pt x="3327" y="1795"/>
                  </a:cubicBezTo>
                  <a:lnTo>
                    <a:pt x="3327" y="1795"/>
                  </a:lnTo>
                  <a:cubicBezTo>
                    <a:pt x="3282" y="1790"/>
                    <a:pt x="3236" y="1783"/>
                    <a:pt x="3190" y="1777"/>
                  </a:cubicBezTo>
                  <a:lnTo>
                    <a:pt x="3190" y="1777"/>
                  </a:lnTo>
                  <a:cubicBezTo>
                    <a:pt x="3157" y="1773"/>
                    <a:pt x="3123" y="1769"/>
                    <a:pt x="3090" y="1765"/>
                  </a:cubicBezTo>
                  <a:lnTo>
                    <a:pt x="3090" y="1765"/>
                  </a:lnTo>
                  <a:cubicBezTo>
                    <a:pt x="3053" y="1759"/>
                    <a:pt x="3015" y="1753"/>
                    <a:pt x="2979" y="1748"/>
                  </a:cubicBezTo>
                  <a:lnTo>
                    <a:pt x="2979" y="1748"/>
                  </a:lnTo>
                  <a:cubicBezTo>
                    <a:pt x="2967" y="1746"/>
                    <a:pt x="2955" y="1744"/>
                    <a:pt x="2944" y="1742"/>
                  </a:cubicBezTo>
                  <a:lnTo>
                    <a:pt x="2944" y="1742"/>
                  </a:lnTo>
                  <a:cubicBezTo>
                    <a:pt x="2919" y="1738"/>
                    <a:pt x="2893" y="1734"/>
                    <a:pt x="2869" y="1730"/>
                  </a:cubicBezTo>
                  <a:lnTo>
                    <a:pt x="2869" y="1730"/>
                  </a:lnTo>
                  <a:cubicBezTo>
                    <a:pt x="2822" y="1723"/>
                    <a:pt x="2775" y="1715"/>
                    <a:pt x="2728" y="1706"/>
                  </a:cubicBezTo>
                  <a:lnTo>
                    <a:pt x="2728" y="1706"/>
                  </a:lnTo>
                  <a:cubicBezTo>
                    <a:pt x="2716" y="1703"/>
                    <a:pt x="2704" y="1702"/>
                    <a:pt x="2692" y="1699"/>
                  </a:cubicBezTo>
                  <a:lnTo>
                    <a:pt x="2692" y="1699"/>
                  </a:lnTo>
                  <a:cubicBezTo>
                    <a:pt x="2652" y="1692"/>
                    <a:pt x="2612" y="1684"/>
                    <a:pt x="2573" y="1677"/>
                  </a:cubicBezTo>
                  <a:lnTo>
                    <a:pt x="2573" y="1677"/>
                  </a:lnTo>
                  <a:cubicBezTo>
                    <a:pt x="2565" y="1676"/>
                    <a:pt x="2557" y="1674"/>
                    <a:pt x="2549" y="1672"/>
                  </a:cubicBezTo>
                  <a:lnTo>
                    <a:pt x="2549" y="1672"/>
                  </a:lnTo>
                  <a:cubicBezTo>
                    <a:pt x="2540" y="1670"/>
                    <a:pt x="2532" y="1669"/>
                    <a:pt x="2525" y="1667"/>
                  </a:cubicBezTo>
                  <a:lnTo>
                    <a:pt x="2525" y="1667"/>
                  </a:lnTo>
                  <a:cubicBezTo>
                    <a:pt x="2500" y="1663"/>
                    <a:pt x="2476" y="1657"/>
                    <a:pt x="2452" y="1652"/>
                  </a:cubicBezTo>
                  <a:lnTo>
                    <a:pt x="2452" y="1652"/>
                  </a:lnTo>
                  <a:cubicBezTo>
                    <a:pt x="2442" y="1650"/>
                    <a:pt x="2430" y="1648"/>
                    <a:pt x="2420" y="1645"/>
                  </a:cubicBezTo>
                  <a:lnTo>
                    <a:pt x="2420" y="1645"/>
                  </a:lnTo>
                  <a:cubicBezTo>
                    <a:pt x="2398" y="1641"/>
                    <a:pt x="2376" y="1635"/>
                    <a:pt x="2354" y="1631"/>
                  </a:cubicBezTo>
                  <a:lnTo>
                    <a:pt x="2354" y="1631"/>
                  </a:lnTo>
                  <a:cubicBezTo>
                    <a:pt x="2343" y="1628"/>
                    <a:pt x="2334" y="1627"/>
                    <a:pt x="2324" y="1624"/>
                  </a:cubicBezTo>
                  <a:lnTo>
                    <a:pt x="2324" y="1624"/>
                  </a:lnTo>
                  <a:cubicBezTo>
                    <a:pt x="2295" y="1617"/>
                    <a:pt x="2265" y="1610"/>
                    <a:pt x="2236" y="1603"/>
                  </a:cubicBezTo>
                  <a:lnTo>
                    <a:pt x="2236" y="1603"/>
                  </a:lnTo>
                  <a:cubicBezTo>
                    <a:pt x="2234" y="1603"/>
                    <a:pt x="2233" y="1603"/>
                    <a:pt x="2232" y="1603"/>
                  </a:cubicBezTo>
                  <a:lnTo>
                    <a:pt x="2232" y="1603"/>
                  </a:lnTo>
                  <a:cubicBezTo>
                    <a:pt x="2200" y="1596"/>
                    <a:pt x="2168" y="1588"/>
                    <a:pt x="2136" y="1579"/>
                  </a:cubicBezTo>
                  <a:lnTo>
                    <a:pt x="2136" y="1579"/>
                  </a:lnTo>
                  <a:cubicBezTo>
                    <a:pt x="2126" y="1576"/>
                    <a:pt x="2116" y="1574"/>
                    <a:pt x="2106" y="1572"/>
                  </a:cubicBezTo>
                  <a:lnTo>
                    <a:pt x="2106" y="1572"/>
                  </a:lnTo>
                  <a:cubicBezTo>
                    <a:pt x="2085" y="1566"/>
                    <a:pt x="2063" y="1561"/>
                    <a:pt x="2042" y="1554"/>
                  </a:cubicBezTo>
                  <a:lnTo>
                    <a:pt x="2042" y="1554"/>
                  </a:lnTo>
                  <a:cubicBezTo>
                    <a:pt x="2030" y="1552"/>
                    <a:pt x="2018" y="1549"/>
                    <a:pt x="2006" y="1545"/>
                  </a:cubicBezTo>
                  <a:lnTo>
                    <a:pt x="2006" y="1545"/>
                  </a:lnTo>
                  <a:cubicBezTo>
                    <a:pt x="1986" y="1540"/>
                    <a:pt x="1968" y="1535"/>
                    <a:pt x="1949" y="1529"/>
                  </a:cubicBezTo>
                  <a:lnTo>
                    <a:pt x="1949" y="1529"/>
                  </a:lnTo>
                  <a:cubicBezTo>
                    <a:pt x="1936" y="1526"/>
                    <a:pt x="1924" y="1522"/>
                    <a:pt x="1911" y="1519"/>
                  </a:cubicBezTo>
                  <a:lnTo>
                    <a:pt x="1911" y="1519"/>
                  </a:lnTo>
                  <a:cubicBezTo>
                    <a:pt x="1894" y="1514"/>
                    <a:pt x="1878" y="1509"/>
                    <a:pt x="1861" y="1504"/>
                  </a:cubicBezTo>
                  <a:lnTo>
                    <a:pt x="1861" y="1504"/>
                  </a:lnTo>
                  <a:cubicBezTo>
                    <a:pt x="1841" y="1499"/>
                    <a:pt x="1822" y="1493"/>
                    <a:pt x="1803" y="1487"/>
                  </a:cubicBezTo>
                  <a:lnTo>
                    <a:pt x="1803" y="1487"/>
                  </a:lnTo>
                  <a:cubicBezTo>
                    <a:pt x="1789" y="1483"/>
                    <a:pt x="1775" y="1479"/>
                    <a:pt x="1761" y="1475"/>
                  </a:cubicBezTo>
                  <a:lnTo>
                    <a:pt x="1761" y="1475"/>
                  </a:lnTo>
                  <a:cubicBezTo>
                    <a:pt x="1741" y="1469"/>
                    <a:pt x="1722" y="1462"/>
                    <a:pt x="1702" y="1455"/>
                  </a:cubicBezTo>
                  <a:lnTo>
                    <a:pt x="1702" y="1455"/>
                  </a:lnTo>
                  <a:cubicBezTo>
                    <a:pt x="1690" y="1451"/>
                    <a:pt x="1677" y="1448"/>
                    <a:pt x="1664" y="1443"/>
                  </a:cubicBezTo>
                  <a:lnTo>
                    <a:pt x="1664" y="1443"/>
                  </a:lnTo>
                  <a:cubicBezTo>
                    <a:pt x="1643" y="1436"/>
                    <a:pt x="1621" y="1429"/>
                    <a:pt x="1600" y="1422"/>
                  </a:cubicBezTo>
                  <a:lnTo>
                    <a:pt x="1600" y="1422"/>
                  </a:lnTo>
                  <a:cubicBezTo>
                    <a:pt x="1590" y="1418"/>
                    <a:pt x="1579" y="1415"/>
                    <a:pt x="1569" y="1411"/>
                  </a:cubicBezTo>
                  <a:lnTo>
                    <a:pt x="1569" y="1411"/>
                  </a:lnTo>
                  <a:cubicBezTo>
                    <a:pt x="1537" y="1401"/>
                    <a:pt x="1506" y="1389"/>
                    <a:pt x="1475" y="1378"/>
                  </a:cubicBezTo>
                  <a:lnTo>
                    <a:pt x="1475" y="1378"/>
                  </a:lnTo>
                  <a:cubicBezTo>
                    <a:pt x="1458" y="1372"/>
                    <a:pt x="1441" y="1366"/>
                    <a:pt x="1424" y="1359"/>
                  </a:cubicBezTo>
                  <a:lnTo>
                    <a:pt x="1424" y="1359"/>
                  </a:lnTo>
                  <a:cubicBezTo>
                    <a:pt x="1410" y="1353"/>
                    <a:pt x="1396" y="1348"/>
                    <a:pt x="1383" y="1343"/>
                  </a:cubicBezTo>
                  <a:lnTo>
                    <a:pt x="1383" y="1343"/>
                  </a:lnTo>
                  <a:cubicBezTo>
                    <a:pt x="1368" y="1338"/>
                    <a:pt x="1354" y="1332"/>
                    <a:pt x="1339" y="1327"/>
                  </a:cubicBezTo>
                  <a:lnTo>
                    <a:pt x="1339" y="1327"/>
                  </a:lnTo>
                  <a:cubicBezTo>
                    <a:pt x="1326" y="1321"/>
                    <a:pt x="1312" y="1316"/>
                    <a:pt x="1299" y="1311"/>
                  </a:cubicBezTo>
                  <a:lnTo>
                    <a:pt x="1299" y="1311"/>
                  </a:lnTo>
                  <a:cubicBezTo>
                    <a:pt x="1284" y="1305"/>
                    <a:pt x="1270" y="1299"/>
                    <a:pt x="1257" y="1293"/>
                  </a:cubicBezTo>
                  <a:lnTo>
                    <a:pt x="1257" y="1293"/>
                  </a:lnTo>
                  <a:cubicBezTo>
                    <a:pt x="1243" y="1288"/>
                    <a:pt x="1230" y="1282"/>
                    <a:pt x="1218" y="1277"/>
                  </a:cubicBezTo>
                  <a:lnTo>
                    <a:pt x="1218" y="1277"/>
                  </a:lnTo>
                  <a:cubicBezTo>
                    <a:pt x="1204" y="1271"/>
                    <a:pt x="1190" y="1265"/>
                    <a:pt x="1176" y="1259"/>
                  </a:cubicBezTo>
                  <a:lnTo>
                    <a:pt x="1176" y="1259"/>
                  </a:lnTo>
                  <a:cubicBezTo>
                    <a:pt x="1164" y="1254"/>
                    <a:pt x="1151" y="1248"/>
                    <a:pt x="1139" y="1243"/>
                  </a:cubicBezTo>
                  <a:lnTo>
                    <a:pt x="1139" y="1243"/>
                  </a:lnTo>
                  <a:cubicBezTo>
                    <a:pt x="1125" y="1237"/>
                    <a:pt x="1112" y="1231"/>
                    <a:pt x="1099" y="1224"/>
                  </a:cubicBezTo>
                  <a:lnTo>
                    <a:pt x="1099" y="1224"/>
                  </a:lnTo>
                  <a:cubicBezTo>
                    <a:pt x="1087" y="1219"/>
                    <a:pt x="1074" y="1214"/>
                    <a:pt x="1063" y="1207"/>
                  </a:cubicBezTo>
                  <a:lnTo>
                    <a:pt x="1063" y="1207"/>
                  </a:lnTo>
                  <a:cubicBezTo>
                    <a:pt x="1049" y="1201"/>
                    <a:pt x="1036" y="1195"/>
                    <a:pt x="1023" y="1189"/>
                  </a:cubicBezTo>
                  <a:lnTo>
                    <a:pt x="1023" y="1189"/>
                  </a:lnTo>
                  <a:cubicBezTo>
                    <a:pt x="1012" y="1183"/>
                    <a:pt x="1000" y="1178"/>
                    <a:pt x="989" y="1172"/>
                  </a:cubicBezTo>
                  <a:lnTo>
                    <a:pt x="989" y="1172"/>
                  </a:lnTo>
                  <a:cubicBezTo>
                    <a:pt x="975" y="1166"/>
                    <a:pt x="963" y="1159"/>
                    <a:pt x="951" y="1153"/>
                  </a:cubicBezTo>
                  <a:lnTo>
                    <a:pt x="951" y="1153"/>
                  </a:lnTo>
                  <a:cubicBezTo>
                    <a:pt x="940" y="1147"/>
                    <a:pt x="928" y="1141"/>
                    <a:pt x="917" y="1136"/>
                  </a:cubicBezTo>
                  <a:lnTo>
                    <a:pt x="917" y="1136"/>
                  </a:lnTo>
                  <a:cubicBezTo>
                    <a:pt x="905" y="1129"/>
                    <a:pt x="893" y="1123"/>
                    <a:pt x="880" y="1116"/>
                  </a:cubicBezTo>
                  <a:lnTo>
                    <a:pt x="880" y="1116"/>
                  </a:lnTo>
                  <a:cubicBezTo>
                    <a:pt x="870" y="1110"/>
                    <a:pt x="859" y="1105"/>
                    <a:pt x="848" y="1099"/>
                  </a:cubicBezTo>
                  <a:lnTo>
                    <a:pt x="848" y="1099"/>
                  </a:lnTo>
                  <a:cubicBezTo>
                    <a:pt x="836" y="1092"/>
                    <a:pt x="824" y="1086"/>
                    <a:pt x="813" y="1079"/>
                  </a:cubicBezTo>
                  <a:lnTo>
                    <a:pt x="813" y="1079"/>
                  </a:lnTo>
                  <a:cubicBezTo>
                    <a:pt x="802" y="1073"/>
                    <a:pt x="792" y="1067"/>
                    <a:pt x="781" y="1061"/>
                  </a:cubicBezTo>
                  <a:lnTo>
                    <a:pt x="781" y="1061"/>
                  </a:lnTo>
                  <a:cubicBezTo>
                    <a:pt x="770" y="1054"/>
                    <a:pt x="759" y="1047"/>
                    <a:pt x="747" y="1040"/>
                  </a:cubicBezTo>
                  <a:lnTo>
                    <a:pt x="747" y="1040"/>
                  </a:lnTo>
                  <a:cubicBezTo>
                    <a:pt x="737" y="1034"/>
                    <a:pt x="727" y="1029"/>
                    <a:pt x="718" y="1023"/>
                  </a:cubicBezTo>
                  <a:lnTo>
                    <a:pt x="718" y="1023"/>
                  </a:lnTo>
                  <a:cubicBezTo>
                    <a:pt x="706" y="1016"/>
                    <a:pt x="695" y="1009"/>
                    <a:pt x="684" y="1002"/>
                  </a:cubicBezTo>
                  <a:lnTo>
                    <a:pt x="684" y="1002"/>
                  </a:lnTo>
                  <a:cubicBezTo>
                    <a:pt x="674" y="996"/>
                    <a:pt x="665" y="990"/>
                    <a:pt x="656" y="984"/>
                  </a:cubicBezTo>
                  <a:lnTo>
                    <a:pt x="656" y="984"/>
                  </a:lnTo>
                  <a:cubicBezTo>
                    <a:pt x="645" y="977"/>
                    <a:pt x="634" y="969"/>
                    <a:pt x="623" y="962"/>
                  </a:cubicBezTo>
                  <a:lnTo>
                    <a:pt x="623" y="962"/>
                  </a:lnTo>
                  <a:cubicBezTo>
                    <a:pt x="614" y="956"/>
                    <a:pt x="605" y="950"/>
                    <a:pt x="597" y="945"/>
                  </a:cubicBezTo>
                  <a:lnTo>
                    <a:pt x="597" y="945"/>
                  </a:lnTo>
                  <a:cubicBezTo>
                    <a:pt x="586" y="937"/>
                    <a:pt x="575" y="929"/>
                    <a:pt x="565" y="921"/>
                  </a:cubicBezTo>
                  <a:lnTo>
                    <a:pt x="565" y="921"/>
                  </a:lnTo>
                  <a:cubicBezTo>
                    <a:pt x="557" y="916"/>
                    <a:pt x="548" y="910"/>
                    <a:pt x="540" y="904"/>
                  </a:cubicBezTo>
                  <a:lnTo>
                    <a:pt x="540" y="904"/>
                  </a:lnTo>
                  <a:cubicBezTo>
                    <a:pt x="530" y="896"/>
                    <a:pt x="519" y="888"/>
                    <a:pt x="509" y="880"/>
                  </a:cubicBezTo>
                  <a:lnTo>
                    <a:pt x="509" y="880"/>
                  </a:lnTo>
                  <a:cubicBezTo>
                    <a:pt x="501" y="874"/>
                    <a:pt x="494" y="869"/>
                    <a:pt x="487" y="864"/>
                  </a:cubicBezTo>
                  <a:lnTo>
                    <a:pt x="487" y="864"/>
                  </a:lnTo>
                  <a:cubicBezTo>
                    <a:pt x="476" y="855"/>
                    <a:pt x="465" y="846"/>
                    <a:pt x="454" y="837"/>
                  </a:cubicBezTo>
                  <a:lnTo>
                    <a:pt x="454" y="837"/>
                  </a:lnTo>
                  <a:cubicBezTo>
                    <a:pt x="448" y="832"/>
                    <a:pt x="442" y="827"/>
                    <a:pt x="436" y="822"/>
                  </a:cubicBezTo>
                  <a:lnTo>
                    <a:pt x="436" y="822"/>
                  </a:lnTo>
                  <a:cubicBezTo>
                    <a:pt x="418" y="808"/>
                    <a:pt x="403" y="794"/>
                    <a:pt x="387" y="780"/>
                  </a:cubicBezTo>
                  <a:lnTo>
                    <a:pt x="387" y="780"/>
                  </a:lnTo>
                  <a:cubicBezTo>
                    <a:pt x="142" y="562"/>
                    <a:pt x="12" y="329"/>
                    <a:pt x="0" y="90"/>
                  </a:cubicBezTo>
                  <a:lnTo>
                    <a:pt x="0" y="90"/>
                  </a:lnTo>
                  <a:cubicBezTo>
                    <a:pt x="0" y="80"/>
                    <a:pt x="0" y="70"/>
                    <a:pt x="0" y="60"/>
                  </a:cubicBezTo>
                  <a:lnTo>
                    <a:pt x="8" y="1400"/>
                  </a:lnTo>
                  <a:lnTo>
                    <a:pt x="8" y="1400"/>
                  </a:lnTo>
                  <a:cubicBezTo>
                    <a:pt x="8" y="1409"/>
                    <a:pt x="8" y="1420"/>
                    <a:pt x="10" y="1429"/>
                  </a:cubicBezTo>
                  <a:lnTo>
                    <a:pt x="10" y="1429"/>
                  </a:lnTo>
                  <a:cubicBezTo>
                    <a:pt x="21" y="1670"/>
                    <a:pt x="150" y="1902"/>
                    <a:pt x="395" y="2120"/>
                  </a:cubicBezTo>
                  <a:lnTo>
                    <a:pt x="395" y="2120"/>
                  </a:lnTo>
                  <a:cubicBezTo>
                    <a:pt x="411" y="2134"/>
                    <a:pt x="427" y="2148"/>
                    <a:pt x="444" y="2162"/>
                  </a:cubicBezTo>
                  <a:lnTo>
                    <a:pt x="444" y="2162"/>
                  </a:lnTo>
                  <a:cubicBezTo>
                    <a:pt x="450" y="2166"/>
                    <a:pt x="456" y="2172"/>
                    <a:pt x="462" y="2176"/>
                  </a:cubicBezTo>
                  <a:lnTo>
                    <a:pt x="462" y="2176"/>
                  </a:lnTo>
                  <a:cubicBezTo>
                    <a:pt x="473" y="2186"/>
                    <a:pt x="484" y="2194"/>
                    <a:pt x="495" y="2203"/>
                  </a:cubicBezTo>
                  <a:lnTo>
                    <a:pt x="495" y="2203"/>
                  </a:lnTo>
                  <a:cubicBezTo>
                    <a:pt x="502" y="2209"/>
                    <a:pt x="510" y="2214"/>
                    <a:pt x="517" y="2220"/>
                  </a:cubicBezTo>
                  <a:lnTo>
                    <a:pt x="517" y="2220"/>
                  </a:lnTo>
                  <a:cubicBezTo>
                    <a:pt x="527" y="2228"/>
                    <a:pt x="538" y="2236"/>
                    <a:pt x="549" y="2244"/>
                  </a:cubicBezTo>
                  <a:lnTo>
                    <a:pt x="549" y="2244"/>
                  </a:lnTo>
                  <a:cubicBezTo>
                    <a:pt x="557" y="2250"/>
                    <a:pt x="565" y="2255"/>
                    <a:pt x="573" y="2261"/>
                  </a:cubicBezTo>
                  <a:lnTo>
                    <a:pt x="573" y="2261"/>
                  </a:lnTo>
                  <a:cubicBezTo>
                    <a:pt x="584" y="2269"/>
                    <a:pt x="594" y="2276"/>
                    <a:pt x="605" y="2284"/>
                  </a:cubicBezTo>
                  <a:lnTo>
                    <a:pt x="605" y="2284"/>
                  </a:lnTo>
                  <a:cubicBezTo>
                    <a:pt x="614" y="2290"/>
                    <a:pt x="623" y="2296"/>
                    <a:pt x="632" y="2302"/>
                  </a:cubicBezTo>
                  <a:lnTo>
                    <a:pt x="632" y="2302"/>
                  </a:lnTo>
                  <a:cubicBezTo>
                    <a:pt x="643" y="2309"/>
                    <a:pt x="653" y="2316"/>
                    <a:pt x="665" y="2324"/>
                  </a:cubicBezTo>
                  <a:lnTo>
                    <a:pt x="665" y="2324"/>
                  </a:lnTo>
                  <a:cubicBezTo>
                    <a:pt x="673" y="2330"/>
                    <a:pt x="683" y="2335"/>
                    <a:pt x="692" y="2341"/>
                  </a:cubicBezTo>
                  <a:lnTo>
                    <a:pt x="692" y="2341"/>
                  </a:lnTo>
                  <a:cubicBezTo>
                    <a:pt x="704" y="2348"/>
                    <a:pt x="714" y="2355"/>
                    <a:pt x="725" y="2362"/>
                  </a:cubicBezTo>
                  <a:lnTo>
                    <a:pt x="725" y="2362"/>
                  </a:lnTo>
                  <a:cubicBezTo>
                    <a:pt x="735" y="2369"/>
                    <a:pt x="746" y="2374"/>
                    <a:pt x="755" y="2380"/>
                  </a:cubicBezTo>
                  <a:lnTo>
                    <a:pt x="755" y="2380"/>
                  </a:lnTo>
                  <a:cubicBezTo>
                    <a:pt x="766" y="2387"/>
                    <a:pt x="778" y="2394"/>
                    <a:pt x="790" y="2401"/>
                  </a:cubicBezTo>
                  <a:lnTo>
                    <a:pt x="790" y="2401"/>
                  </a:lnTo>
                  <a:cubicBezTo>
                    <a:pt x="801" y="2407"/>
                    <a:pt x="811" y="2413"/>
                    <a:pt x="820" y="2418"/>
                  </a:cubicBezTo>
                  <a:lnTo>
                    <a:pt x="820" y="2418"/>
                  </a:lnTo>
                  <a:cubicBezTo>
                    <a:pt x="833" y="2425"/>
                    <a:pt x="844" y="2432"/>
                    <a:pt x="856" y="2439"/>
                  </a:cubicBezTo>
                  <a:lnTo>
                    <a:pt x="856" y="2439"/>
                  </a:lnTo>
                  <a:cubicBezTo>
                    <a:pt x="867" y="2444"/>
                    <a:pt x="878" y="2450"/>
                    <a:pt x="889" y="2456"/>
                  </a:cubicBezTo>
                  <a:lnTo>
                    <a:pt x="889" y="2456"/>
                  </a:lnTo>
                  <a:cubicBezTo>
                    <a:pt x="901" y="2462"/>
                    <a:pt x="913" y="2469"/>
                    <a:pt x="926" y="2475"/>
                  </a:cubicBezTo>
                  <a:lnTo>
                    <a:pt x="926" y="2475"/>
                  </a:lnTo>
                  <a:cubicBezTo>
                    <a:pt x="936" y="2482"/>
                    <a:pt x="948" y="2487"/>
                    <a:pt x="960" y="2493"/>
                  </a:cubicBezTo>
                  <a:lnTo>
                    <a:pt x="960" y="2493"/>
                  </a:lnTo>
                  <a:cubicBezTo>
                    <a:pt x="972" y="2499"/>
                    <a:pt x="984" y="2506"/>
                    <a:pt x="997" y="2512"/>
                  </a:cubicBezTo>
                  <a:lnTo>
                    <a:pt x="997" y="2512"/>
                  </a:lnTo>
                  <a:cubicBezTo>
                    <a:pt x="1008" y="2517"/>
                    <a:pt x="1021" y="2523"/>
                    <a:pt x="1032" y="2529"/>
                  </a:cubicBezTo>
                  <a:lnTo>
                    <a:pt x="1032" y="2529"/>
                  </a:lnTo>
                  <a:cubicBezTo>
                    <a:pt x="1045" y="2535"/>
                    <a:pt x="1058" y="2542"/>
                    <a:pt x="1071" y="2548"/>
                  </a:cubicBezTo>
                  <a:lnTo>
                    <a:pt x="1071" y="2548"/>
                  </a:lnTo>
                  <a:cubicBezTo>
                    <a:pt x="1083" y="2553"/>
                    <a:pt x="1095" y="2559"/>
                    <a:pt x="1108" y="2564"/>
                  </a:cubicBezTo>
                  <a:lnTo>
                    <a:pt x="1108" y="2564"/>
                  </a:lnTo>
                  <a:cubicBezTo>
                    <a:pt x="1120" y="2570"/>
                    <a:pt x="1134" y="2576"/>
                    <a:pt x="1148" y="2582"/>
                  </a:cubicBezTo>
                  <a:lnTo>
                    <a:pt x="1148" y="2582"/>
                  </a:lnTo>
                  <a:cubicBezTo>
                    <a:pt x="1160" y="2588"/>
                    <a:pt x="1172" y="2594"/>
                    <a:pt x="1185" y="2599"/>
                  </a:cubicBezTo>
                  <a:lnTo>
                    <a:pt x="1185" y="2599"/>
                  </a:lnTo>
                  <a:cubicBezTo>
                    <a:pt x="1199" y="2605"/>
                    <a:pt x="1212" y="2611"/>
                    <a:pt x="1226" y="2616"/>
                  </a:cubicBezTo>
                  <a:lnTo>
                    <a:pt x="1226" y="2616"/>
                  </a:lnTo>
                  <a:cubicBezTo>
                    <a:pt x="1239" y="2623"/>
                    <a:pt x="1252" y="2628"/>
                    <a:pt x="1265" y="2633"/>
                  </a:cubicBezTo>
                  <a:lnTo>
                    <a:pt x="1265" y="2633"/>
                  </a:lnTo>
                  <a:cubicBezTo>
                    <a:pt x="1279" y="2639"/>
                    <a:pt x="1293" y="2644"/>
                    <a:pt x="1308" y="2650"/>
                  </a:cubicBezTo>
                  <a:lnTo>
                    <a:pt x="1308" y="2650"/>
                  </a:lnTo>
                  <a:cubicBezTo>
                    <a:pt x="1321" y="2656"/>
                    <a:pt x="1334" y="2661"/>
                    <a:pt x="1348" y="2666"/>
                  </a:cubicBezTo>
                  <a:lnTo>
                    <a:pt x="1348" y="2666"/>
                  </a:lnTo>
                  <a:cubicBezTo>
                    <a:pt x="1362" y="2672"/>
                    <a:pt x="1377" y="2677"/>
                    <a:pt x="1391" y="2684"/>
                  </a:cubicBezTo>
                  <a:lnTo>
                    <a:pt x="1391" y="2684"/>
                  </a:lnTo>
                  <a:cubicBezTo>
                    <a:pt x="1404" y="2688"/>
                    <a:pt x="1418" y="2694"/>
                    <a:pt x="1432" y="2699"/>
                  </a:cubicBezTo>
                  <a:lnTo>
                    <a:pt x="1432" y="2699"/>
                  </a:lnTo>
                  <a:cubicBezTo>
                    <a:pt x="1445" y="2703"/>
                    <a:pt x="1458" y="2709"/>
                    <a:pt x="1470" y="2713"/>
                  </a:cubicBezTo>
                  <a:lnTo>
                    <a:pt x="1470" y="2713"/>
                  </a:lnTo>
                  <a:cubicBezTo>
                    <a:pt x="1475" y="2715"/>
                    <a:pt x="1479" y="2716"/>
                    <a:pt x="1484" y="2718"/>
                  </a:cubicBezTo>
                  <a:lnTo>
                    <a:pt x="1484" y="2718"/>
                  </a:lnTo>
                  <a:cubicBezTo>
                    <a:pt x="1514" y="2730"/>
                    <a:pt x="1545" y="2740"/>
                    <a:pt x="1577" y="2751"/>
                  </a:cubicBezTo>
                  <a:lnTo>
                    <a:pt x="1577" y="2751"/>
                  </a:lnTo>
                  <a:cubicBezTo>
                    <a:pt x="1587" y="2755"/>
                    <a:pt x="1598" y="2758"/>
                    <a:pt x="1609" y="2762"/>
                  </a:cubicBezTo>
                  <a:lnTo>
                    <a:pt x="1609" y="2762"/>
                  </a:lnTo>
                  <a:cubicBezTo>
                    <a:pt x="1630" y="2769"/>
                    <a:pt x="1650" y="2776"/>
                    <a:pt x="1672" y="2783"/>
                  </a:cubicBezTo>
                  <a:lnTo>
                    <a:pt x="1672" y="2783"/>
                  </a:lnTo>
                  <a:cubicBezTo>
                    <a:pt x="1685" y="2787"/>
                    <a:pt x="1698" y="2791"/>
                    <a:pt x="1711" y="2796"/>
                  </a:cubicBezTo>
                  <a:lnTo>
                    <a:pt x="1711" y="2796"/>
                  </a:lnTo>
                  <a:cubicBezTo>
                    <a:pt x="1731" y="2802"/>
                    <a:pt x="1750" y="2808"/>
                    <a:pt x="1770" y="2814"/>
                  </a:cubicBezTo>
                  <a:lnTo>
                    <a:pt x="1770" y="2814"/>
                  </a:lnTo>
                  <a:cubicBezTo>
                    <a:pt x="1784" y="2818"/>
                    <a:pt x="1798" y="2822"/>
                    <a:pt x="1811" y="2827"/>
                  </a:cubicBezTo>
                  <a:lnTo>
                    <a:pt x="1811" y="2827"/>
                  </a:lnTo>
                  <a:cubicBezTo>
                    <a:pt x="1831" y="2832"/>
                    <a:pt x="1850" y="2839"/>
                    <a:pt x="1869" y="2844"/>
                  </a:cubicBezTo>
                  <a:lnTo>
                    <a:pt x="1869" y="2844"/>
                  </a:lnTo>
                  <a:cubicBezTo>
                    <a:pt x="1875" y="2846"/>
                    <a:pt x="1881" y="2848"/>
                    <a:pt x="1886" y="2850"/>
                  </a:cubicBezTo>
                  <a:lnTo>
                    <a:pt x="1886" y="2850"/>
                  </a:lnTo>
                  <a:cubicBezTo>
                    <a:pt x="1898" y="2852"/>
                    <a:pt x="1909" y="2856"/>
                    <a:pt x="1919" y="2858"/>
                  </a:cubicBezTo>
                  <a:lnTo>
                    <a:pt x="1919" y="2858"/>
                  </a:lnTo>
                  <a:cubicBezTo>
                    <a:pt x="1933" y="2863"/>
                    <a:pt x="1945" y="2866"/>
                    <a:pt x="1958" y="2870"/>
                  </a:cubicBezTo>
                  <a:lnTo>
                    <a:pt x="1958" y="2870"/>
                  </a:lnTo>
                  <a:cubicBezTo>
                    <a:pt x="1976" y="2875"/>
                    <a:pt x="1995" y="2880"/>
                    <a:pt x="2014" y="2885"/>
                  </a:cubicBezTo>
                  <a:lnTo>
                    <a:pt x="2014" y="2885"/>
                  </a:lnTo>
                  <a:cubicBezTo>
                    <a:pt x="2027" y="2888"/>
                    <a:pt x="2038" y="2892"/>
                    <a:pt x="2050" y="2895"/>
                  </a:cubicBezTo>
                  <a:lnTo>
                    <a:pt x="2050" y="2895"/>
                  </a:lnTo>
                  <a:cubicBezTo>
                    <a:pt x="2072" y="2900"/>
                    <a:pt x="2094" y="2906"/>
                    <a:pt x="2115" y="2911"/>
                  </a:cubicBezTo>
                  <a:lnTo>
                    <a:pt x="2115" y="2911"/>
                  </a:lnTo>
                  <a:cubicBezTo>
                    <a:pt x="2125" y="2914"/>
                    <a:pt x="2134" y="2917"/>
                    <a:pt x="2144" y="2919"/>
                  </a:cubicBezTo>
                  <a:lnTo>
                    <a:pt x="2144" y="2919"/>
                  </a:lnTo>
                  <a:cubicBezTo>
                    <a:pt x="2176" y="2927"/>
                    <a:pt x="2208" y="2935"/>
                    <a:pt x="2240" y="2943"/>
                  </a:cubicBezTo>
                  <a:lnTo>
                    <a:pt x="2240" y="2943"/>
                  </a:lnTo>
                  <a:lnTo>
                    <a:pt x="2240" y="2943"/>
                  </a:lnTo>
                  <a:lnTo>
                    <a:pt x="2240" y="2943"/>
                  </a:lnTo>
                  <a:cubicBezTo>
                    <a:pt x="2242" y="2943"/>
                    <a:pt x="2243" y="2943"/>
                    <a:pt x="2243" y="2944"/>
                  </a:cubicBezTo>
                  <a:lnTo>
                    <a:pt x="2243" y="2944"/>
                  </a:lnTo>
                  <a:cubicBezTo>
                    <a:pt x="2273" y="2951"/>
                    <a:pt x="2303" y="2958"/>
                    <a:pt x="2333" y="2964"/>
                  </a:cubicBezTo>
                  <a:lnTo>
                    <a:pt x="2333" y="2964"/>
                  </a:lnTo>
                  <a:cubicBezTo>
                    <a:pt x="2342" y="2966"/>
                    <a:pt x="2352" y="2969"/>
                    <a:pt x="2362" y="2970"/>
                  </a:cubicBezTo>
                  <a:lnTo>
                    <a:pt x="2362" y="2970"/>
                  </a:lnTo>
                  <a:cubicBezTo>
                    <a:pt x="2384" y="2976"/>
                    <a:pt x="2406" y="2980"/>
                    <a:pt x="2429" y="2985"/>
                  </a:cubicBezTo>
                  <a:lnTo>
                    <a:pt x="2429" y="2985"/>
                  </a:lnTo>
                  <a:cubicBezTo>
                    <a:pt x="2439" y="2988"/>
                    <a:pt x="2449" y="2990"/>
                    <a:pt x="2460" y="2992"/>
                  </a:cubicBezTo>
                  <a:lnTo>
                    <a:pt x="2460" y="2992"/>
                  </a:lnTo>
                  <a:cubicBezTo>
                    <a:pt x="2484" y="2998"/>
                    <a:pt x="2508" y="3002"/>
                    <a:pt x="2532" y="3007"/>
                  </a:cubicBezTo>
                  <a:lnTo>
                    <a:pt x="2532" y="3007"/>
                  </a:lnTo>
                  <a:cubicBezTo>
                    <a:pt x="2541" y="3009"/>
                    <a:pt x="2549" y="3011"/>
                    <a:pt x="2557" y="3012"/>
                  </a:cubicBezTo>
                  <a:lnTo>
                    <a:pt x="2557" y="3012"/>
                  </a:lnTo>
                  <a:cubicBezTo>
                    <a:pt x="2559" y="3012"/>
                    <a:pt x="2562" y="3013"/>
                    <a:pt x="2565" y="3013"/>
                  </a:cubicBezTo>
                  <a:lnTo>
                    <a:pt x="2565" y="3013"/>
                  </a:lnTo>
                  <a:cubicBezTo>
                    <a:pt x="2571" y="3015"/>
                    <a:pt x="2577" y="3016"/>
                    <a:pt x="2582" y="3017"/>
                  </a:cubicBezTo>
                  <a:lnTo>
                    <a:pt x="2582" y="3017"/>
                  </a:lnTo>
                  <a:cubicBezTo>
                    <a:pt x="2621" y="3025"/>
                    <a:pt x="2660" y="3031"/>
                    <a:pt x="2700" y="3040"/>
                  </a:cubicBezTo>
                  <a:lnTo>
                    <a:pt x="2700" y="3040"/>
                  </a:lnTo>
                  <a:cubicBezTo>
                    <a:pt x="2713" y="3041"/>
                    <a:pt x="2724" y="3044"/>
                    <a:pt x="2737" y="3045"/>
                  </a:cubicBezTo>
                  <a:lnTo>
                    <a:pt x="2737" y="3045"/>
                  </a:lnTo>
                  <a:cubicBezTo>
                    <a:pt x="2783" y="3054"/>
                    <a:pt x="2830" y="3062"/>
                    <a:pt x="2878" y="3070"/>
                  </a:cubicBezTo>
                  <a:lnTo>
                    <a:pt x="2879" y="3071"/>
                  </a:lnTo>
                  <a:lnTo>
                    <a:pt x="2879" y="3071"/>
                  </a:lnTo>
                  <a:cubicBezTo>
                    <a:pt x="2903" y="3074"/>
                    <a:pt x="2928" y="3079"/>
                    <a:pt x="2952" y="3082"/>
                  </a:cubicBezTo>
                  <a:lnTo>
                    <a:pt x="2952" y="3082"/>
                  </a:lnTo>
                  <a:cubicBezTo>
                    <a:pt x="2964" y="3084"/>
                    <a:pt x="2975" y="3086"/>
                    <a:pt x="2988" y="3087"/>
                  </a:cubicBezTo>
                  <a:lnTo>
                    <a:pt x="2988" y="3087"/>
                  </a:lnTo>
                  <a:cubicBezTo>
                    <a:pt x="3024" y="3093"/>
                    <a:pt x="3061" y="3098"/>
                    <a:pt x="3099" y="3104"/>
                  </a:cubicBezTo>
                  <a:lnTo>
                    <a:pt x="3099" y="3104"/>
                  </a:lnTo>
                  <a:cubicBezTo>
                    <a:pt x="3130" y="3108"/>
                    <a:pt x="3161" y="3112"/>
                    <a:pt x="3192" y="3117"/>
                  </a:cubicBezTo>
                  <a:lnTo>
                    <a:pt x="3192" y="3117"/>
                  </a:lnTo>
                  <a:cubicBezTo>
                    <a:pt x="3194" y="3117"/>
                    <a:pt x="3196" y="3118"/>
                    <a:pt x="3199" y="3118"/>
                  </a:cubicBezTo>
                  <a:lnTo>
                    <a:pt x="3199" y="3118"/>
                  </a:lnTo>
                  <a:cubicBezTo>
                    <a:pt x="3244" y="3124"/>
                    <a:pt x="3289" y="3129"/>
                    <a:pt x="3335" y="3135"/>
                  </a:cubicBezTo>
                  <a:lnTo>
                    <a:pt x="3335" y="3135"/>
                  </a:lnTo>
                  <a:cubicBezTo>
                    <a:pt x="3347" y="3136"/>
                    <a:pt x="3358" y="3138"/>
                    <a:pt x="3370" y="3139"/>
                  </a:cubicBezTo>
                  <a:lnTo>
                    <a:pt x="3370" y="3139"/>
                  </a:lnTo>
                  <a:cubicBezTo>
                    <a:pt x="3406" y="3143"/>
                    <a:pt x="3443" y="3147"/>
                    <a:pt x="3479" y="3151"/>
                  </a:cubicBezTo>
                  <a:lnTo>
                    <a:pt x="3479" y="3151"/>
                  </a:lnTo>
                  <a:cubicBezTo>
                    <a:pt x="3487" y="3152"/>
                    <a:pt x="3495" y="3153"/>
                    <a:pt x="3502" y="3153"/>
                  </a:cubicBezTo>
                  <a:lnTo>
                    <a:pt x="3502" y="3153"/>
                  </a:lnTo>
                  <a:cubicBezTo>
                    <a:pt x="3507" y="3154"/>
                    <a:pt x="3512" y="3154"/>
                    <a:pt x="3518" y="3155"/>
                  </a:cubicBezTo>
                  <a:lnTo>
                    <a:pt x="3518" y="3155"/>
                  </a:lnTo>
                  <a:cubicBezTo>
                    <a:pt x="3563" y="3160"/>
                    <a:pt x="3609" y="3165"/>
                    <a:pt x="3655" y="3168"/>
                  </a:cubicBezTo>
                  <a:lnTo>
                    <a:pt x="3655" y="3168"/>
                  </a:lnTo>
                  <a:cubicBezTo>
                    <a:pt x="3657" y="3169"/>
                    <a:pt x="3661" y="3169"/>
                    <a:pt x="3664" y="3169"/>
                  </a:cubicBezTo>
                  <a:lnTo>
                    <a:pt x="3664" y="3169"/>
                  </a:lnTo>
                  <a:cubicBezTo>
                    <a:pt x="3707" y="3173"/>
                    <a:pt x="3751" y="3177"/>
                    <a:pt x="3794" y="3180"/>
                  </a:cubicBezTo>
                  <a:lnTo>
                    <a:pt x="3794" y="3180"/>
                  </a:lnTo>
                  <a:cubicBezTo>
                    <a:pt x="3800" y="3180"/>
                    <a:pt x="3805" y="3181"/>
                    <a:pt x="3812" y="3181"/>
                  </a:cubicBezTo>
                  <a:lnTo>
                    <a:pt x="3812" y="3181"/>
                  </a:lnTo>
                  <a:cubicBezTo>
                    <a:pt x="3819" y="3182"/>
                    <a:pt x="3827" y="3183"/>
                    <a:pt x="3834" y="3183"/>
                  </a:cubicBezTo>
                  <a:lnTo>
                    <a:pt x="3834" y="3183"/>
                  </a:lnTo>
                  <a:cubicBezTo>
                    <a:pt x="3872" y="3186"/>
                    <a:pt x="3908" y="3189"/>
                    <a:pt x="3946" y="3191"/>
                  </a:cubicBezTo>
                  <a:lnTo>
                    <a:pt x="3946" y="3191"/>
                  </a:lnTo>
                  <a:cubicBezTo>
                    <a:pt x="3956" y="3192"/>
                    <a:pt x="3967" y="3193"/>
                    <a:pt x="3979" y="3193"/>
                  </a:cubicBezTo>
                  <a:lnTo>
                    <a:pt x="3979" y="3193"/>
                  </a:lnTo>
                  <a:cubicBezTo>
                    <a:pt x="4025" y="3196"/>
                    <a:pt x="4072" y="3199"/>
                    <a:pt x="4119" y="3201"/>
                  </a:cubicBezTo>
                  <a:lnTo>
                    <a:pt x="4119" y="3201"/>
                  </a:lnTo>
                  <a:cubicBezTo>
                    <a:pt x="4121" y="3201"/>
                    <a:pt x="4124" y="3201"/>
                    <a:pt x="4127" y="3202"/>
                  </a:cubicBezTo>
                  <a:lnTo>
                    <a:pt x="4127" y="3202"/>
                  </a:lnTo>
                  <a:cubicBezTo>
                    <a:pt x="4134" y="3202"/>
                    <a:pt x="4141" y="3202"/>
                    <a:pt x="4148" y="3203"/>
                  </a:cubicBezTo>
                  <a:lnTo>
                    <a:pt x="4148" y="3203"/>
                  </a:lnTo>
                  <a:cubicBezTo>
                    <a:pt x="4187" y="3205"/>
                    <a:pt x="4228" y="3206"/>
                    <a:pt x="4267" y="3208"/>
                  </a:cubicBezTo>
                  <a:lnTo>
                    <a:pt x="4267" y="3208"/>
                  </a:lnTo>
                  <a:cubicBezTo>
                    <a:pt x="4280" y="3208"/>
                    <a:pt x="4294" y="3209"/>
                    <a:pt x="4307" y="3210"/>
                  </a:cubicBezTo>
                  <a:lnTo>
                    <a:pt x="4307" y="3210"/>
                  </a:lnTo>
                  <a:cubicBezTo>
                    <a:pt x="4356" y="3212"/>
                    <a:pt x="4404" y="3213"/>
                    <a:pt x="4453" y="3214"/>
                  </a:cubicBezTo>
                  <a:lnTo>
                    <a:pt x="4453" y="3214"/>
                  </a:lnTo>
                  <a:lnTo>
                    <a:pt x="4453" y="3214"/>
                  </a:lnTo>
                  <a:lnTo>
                    <a:pt x="4454" y="3214"/>
                  </a:lnTo>
                  <a:lnTo>
                    <a:pt x="4454" y="3214"/>
                  </a:lnTo>
                  <a:cubicBezTo>
                    <a:pt x="4504" y="3215"/>
                    <a:pt x="4555" y="3216"/>
                    <a:pt x="4605" y="3217"/>
                  </a:cubicBezTo>
                  <a:lnTo>
                    <a:pt x="4605" y="3217"/>
                  </a:lnTo>
                  <a:cubicBezTo>
                    <a:pt x="4618" y="3217"/>
                    <a:pt x="4631" y="3217"/>
                    <a:pt x="4645" y="3217"/>
                  </a:cubicBezTo>
                  <a:lnTo>
                    <a:pt x="4645" y="3217"/>
                  </a:lnTo>
                  <a:cubicBezTo>
                    <a:pt x="4693" y="3218"/>
                    <a:pt x="4741" y="3218"/>
                    <a:pt x="4789" y="3218"/>
                  </a:cubicBezTo>
                  <a:lnTo>
                    <a:pt x="4789" y="3218"/>
                  </a:lnTo>
                  <a:cubicBezTo>
                    <a:pt x="4791" y="3218"/>
                    <a:pt x="4794" y="3218"/>
                    <a:pt x="4798" y="3218"/>
                  </a:cubicBezTo>
                  <a:lnTo>
                    <a:pt x="4798" y="3218"/>
                  </a:lnTo>
                  <a:cubicBezTo>
                    <a:pt x="4798" y="3218"/>
                    <a:pt x="4798" y="3218"/>
                    <a:pt x="4799" y="3218"/>
                  </a:cubicBezTo>
                  <a:lnTo>
                    <a:pt x="4799" y="3218"/>
                  </a:lnTo>
                  <a:cubicBezTo>
                    <a:pt x="4839" y="3218"/>
                    <a:pt x="4879" y="3217"/>
                    <a:pt x="4919" y="3217"/>
                  </a:cubicBezTo>
                  <a:lnTo>
                    <a:pt x="4919" y="3217"/>
                  </a:lnTo>
                  <a:cubicBezTo>
                    <a:pt x="4960" y="3216"/>
                    <a:pt x="4999" y="3215"/>
                    <a:pt x="5040" y="3214"/>
                  </a:cubicBezTo>
                  <a:lnTo>
                    <a:pt x="5040" y="3214"/>
                  </a:lnTo>
                  <a:cubicBezTo>
                    <a:pt x="5053" y="3214"/>
                    <a:pt x="5066" y="3214"/>
                    <a:pt x="5080" y="3213"/>
                  </a:cubicBezTo>
                  <a:lnTo>
                    <a:pt x="5080" y="3213"/>
                  </a:lnTo>
                  <a:cubicBezTo>
                    <a:pt x="5107" y="3213"/>
                    <a:pt x="5133" y="3213"/>
                    <a:pt x="5160" y="3212"/>
                  </a:cubicBezTo>
                  <a:lnTo>
                    <a:pt x="5160" y="3212"/>
                  </a:lnTo>
                  <a:cubicBezTo>
                    <a:pt x="5162" y="3212"/>
                    <a:pt x="5165" y="3212"/>
                    <a:pt x="5167" y="3212"/>
                  </a:cubicBezTo>
                  <a:lnTo>
                    <a:pt x="5167" y="3212"/>
                  </a:lnTo>
                  <a:cubicBezTo>
                    <a:pt x="5171" y="3211"/>
                    <a:pt x="5175" y="3211"/>
                    <a:pt x="5180" y="3211"/>
                  </a:cubicBezTo>
                  <a:lnTo>
                    <a:pt x="5180" y="3211"/>
                  </a:lnTo>
                  <a:cubicBezTo>
                    <a:pt x="5238" y="3209"/>
                    <a:pt x="5296" y="3206"/>
                    <a:pt x="5355" y="3204"/>
                  </a:cubicBezTo>
                  <a:lnTo>
                    <a:pt x="5355" y="3204"/>
                  </a:lnTo>
                  <a:cubicBezTo>
                    <a:pt x="5361" y="3204"/>
                    <a:pt x="5367" y="3203"/>
                    <a:pt x="5374" y="3203"/>
                  </a:cubicBezTo>
                  <a:lnTo>
                    <a:pt x="5374" y="3203"/>
                  </a:lnTo>
                  <a:cubicBezTo>
                    <a:pt x="5433" y="3200"/>
                    <a:pt x="5492" y="3197"/>
                    <a:pt x="5550" y="3193"/>
                  </a:cubicBezTo>
                  <a:lnTo>
                    <a:pt x="5550" y="3193"/>
                  </a:lnTo>
                  <a:cubicBezTo>
                    <a:pt x="5557" y="3193"/>
                    <a:pt x="5563" y="3193"/>
                    <a:pt x="5568" y="3193"/>
                  </a:cubicBezTo>
                  <a:lnTo>
                    <a:pt x="5568" y="3193"/>
                  </a:lnTo>
                  <a:cubicBezTo>
                    <a:pt x="5575" y="3192"/>
                    <a:pt x="5582" y="3191"/>
                    <a:pt x="5590" y="3191"/>
                  </a:cubicBezTo>
                  <a:lnTo>
                    <a:pt x="5590" y="3191"/>
                  </a:lnTo>
                  <a:cubicBezTo>
                    <a:pt x="5612" y="3189"/>
                    <a:pt x="5634" y="3187"/>
                    <a:pt x="5656" y="3186"/>
                  </a:cubicBezTo>
                  <a:lnTo>
                    <a:pt x="5656" y="3186"/>
                  </a:lnTo>
                  <a:cubicBezTo>
                    <a:pt x="5673" y="3185"/>
                    <a:pt x="5691" y="3184"/>
                    <a:pt x="5709" y="3182"/>
                  </a:cubicBezTo>
                  <a:lnTo>
                    <a:pt x="5709" y="3182"/>
                  </a:lnTo>
                  <a:cubicBezTo>
                    <a:pt x="5730" y="3180"/>
                    <a:pt x="5752" y="3179"/>
                    <a:pt x="5774" y="3177"/>
                  </a:cubicBezTo>
                  <a:lnTo>
                    <a:pt x="5774" y="3177"/>
                  </a:lnTo>
                  <a:cubicBezTo>
                    <a:pt x="5791" y="3176"/>
                    <a:pt x="5809" y="3174"/>
                    <a:pt x="5825" y="3172"/>
                  </a:cubicBezTo>
                  <a:lnTo>
                    <a:pt x="5825" y="3172"/>
                  </a:lnTo>
                  <a:cubicBezTo>
                    <a:pt x="5848" y="3171"/>
                    <a:pt x="5870" y="3169"/>
                    <a:pt x="5892" y="3167"/>
                  </a:cubicBezTo>
                  <a:lnTo>
                    <a:pt x="5892" y="3167"/>
                  </a:lnTo>
                  <a:cubicBezTo>
                    <a:pt x="5909" y="3165"/>
                    <a:pt x="5925" y="3164"/>
                    <a:pt x="5943" y="3162"/>
                  </a:cubicBezTo>
                  <a:lnTo>
                    <a:pt x="5943" y="3162"/>
                  </a:lnTo>
                  <a:cubicBezTo>
                    <a:pt x="5966" y="3160"/>
                    <a:pt x="5988" y="3158"/>
                    <a:pt x="6011" y="3155"/>
                  </a:cubicBezTo>
                  <a:lnTo>
                    <a:pt x="6011" y="3155"/>
                  </a:lnTo>
                  <a:cubicBezTo>
                    <a:pt x="6024" y="3154"/>
                    <a:pt x="6037" y="3153"/>
                    <a:pt x="6050" y="3152"/>
                  </a:cubicBezTo>
                  <a:lnTo>
                    <a:pt x="6050" y="3152"/>
                  </a:lnTo>
                  <a:cubicBezTo>
                    <a:pt x="6052" y="3151"/>
                    <a:pt x="6054" y="3151"/>
                    <a:pt x="6057" y="3151"/>
                  </a:cubicBezTo>
                  <a:lnTo>
                    <a:pt x="6057" y="3151"/>
                  </a:lnTo>
                  <a:cubicBezTo>
                    <a:pt x="6108" y="3146"/>
                    <a:pt x="6157" y="3139"/>
                    <a:pt x="6207" y="3133"/>
                  </a:cubicBezTo>
                  <a:lnTo>
                    <a:pt x="6207" y="3133"/>
                  </a:lnTo>
                  <a:cubicBezTo>
                    <a:pt x="6219" y="3132"/>
                    <a:pt x="6230" y="3131"/>
                    <a:pt x="6242" y="3129"/>
                  </a:cubicBezTo>
                  <a:lnTo>
                    <a:pt x="6242" y="3129"/>
                  </a:lnTo>
                  <a:cubicBezTo>
                    <a:pt x="6288" y="3124"/>
                    <a:pt x="6334" y="3118"/>
                    <a:pt x="6381" y="3112"/>
                  </a:cubicBezTo>
                  <a:lnTo>
                    <a:pt x="6381" y="3112"/>
                  </a:lnTo>
                  <a:cubicBezTo>
                    <a:pt x="6386" y="3111"/>
                    <a:pt x="6390" y="3111"/>
                    <a:pt x="6395" y="3110"/>
                  </a:cubicBezTo>
                  <a:lnTo>
                    <a:pt x="6395" y="3110"/>
                  </a:lnTo>
                  <a:cubicBezTo>
                    <a:pt x="6445" y="3103"/>
                    <a:pt x="6494" y="3096"/>
                    <a:pt x="6543" y="3088"/>
                  </a:cubicBezTo>
                  <a:lnTo>
                    <a:pt x="6543" y="3088"/>
                  </a:lnTo>
                  <a:cubicBezTo>
                    <a:pt x="6556" y="3086"/>
                    <a:pt x="6567" y="3085"/>
                    <a:pt x="6579" y="3083"/>
                  </a:cubicBezTo>
                  <a:lnTo>
                    <a:pt x="6579" y="3083"/>
                  </a:lnTo>
                  <a:cubicBezTo>
                    <a:pt x="6628" y="3075"/>
                    <a:pt x="6677" y="3067"/>
                    <a:pt x="6727" y="3059"/>
                  </a:cubicBezTo>
                  <a:lnTo>
                    <a:pt x="6727" y="3059"/>
                  </a:lnTo>
                  <a:cubicBezTo>
                    <a:pt x="6765" y="3052"/>
                    <a:pt x="6802" y="3046"/>
                    <a:pt x="6839" y="3040"/>
                  </a:cubicBezTo>
                  <a:lnTo>
                    <a:pt x="6839" y="3040"/>
                  </a:lnTo>
                  <a:cubicBezTo>
                    <a:pt x="6851" y="3038"/>
                    <a:pt x="6864" y="3035"/>
                    <a:pt x="6877" y="3033"/>
                  </a:cubicBezTo>
                  <a:lnTo>
                    <a:pt x="6877" y="3033"/>
                  </a:lnTo>
                  <a:cubicBezTo>
                    <a:pt x="6900" y="3028"/>
                    <a:pt x="6925" y="3024"/>
                    <a:pt x="6949" y="3019"/>
                  </a:cubicBezTo>
                  <a:lnTo>
                    <a:pt x="6949" y="3019"/>
                  </a:lnTo>
                  <a:cubicBezTo>
                    <a:pt x="6949" y="3019"/>
                    <a:pt x="6950" y="3019"/>
                    <a:pt x="6951" y="3019"/>
                  </a:cubicBezTo>
                  <a:lnTo>
                    <a:pt x="6951" y="3019"/>
                  </a:lnTo>
                  <a:cubicBezTo>
                    <a:pt x="6954" y="3018"/>
                    <a:pt x="6958" y="3018"/>
                    <a:pt x="6962" y="3017"/>
                  </a:cubicBezTo>
                  <a:lnTo>
                    <a:pt x="6962" y="3017"/>
                  </a:lnTo>
                  <a:cubicBezTo>
                    <a:pt x="6999" y="3009"/>
                    <a:pt x="7036" y="3002"/>
                    <a:pt x="7073" y="2994"/>
                  </a:cubicBezTo>
                  <a:lnTo>
                    <a:pt x="7073" y="2994"/>
                  </a:lnTo>
                  <a:cubicBezTo>
                    <a:pt x="7086" y="2991"/>
                    <a:pt x="7098" y="2989"/>
                    <a:pt x="7112" y="2986"/>
                  </a:cubicBezTo>
                  <a:lnTo>
                    <a:pt x="7112" y="2986"/>
                  </a:lnTo>
                  <a:cubicBezTo>
                    <a:pt x="7140" y="2980"/>
                    <a:pt x="7168" y="2974"/>
                    <a:pt x="7196" y="2968"/>
                  </a:cubicBezTo>
                  <a:lnTo>
                    <a:pt x="7196" y="2968"/>
                  </a:lnTo>
                  <a:cubicBezTo>
                    <a:pt x="7210" y="2964"/>
                    <a:pt x="7223" y="2962"/>
                    <a:pt x="7237" y="2959"/>
                  </a:cubicBezTo>
                  <a:lnTo>
                    <a:pt x="7237" y="2959"/>
                  </a:lnTo>
                  <a:cubicBezTo>
                    <a:pt x="7267" y="2952"/>
                    <a:pt x="7295" y="2945"/>
                    <a:pt x="7324" y="2938"/>
                  </a:cubicBezTo>
                  <a:lnTo>
                    <a:pt x="7324" y="2938"/>
                  </a:lnTo>
                  <a:cubicBezTo>
                    <a:pt x="7334" y="2936"/>
                    <a:pt x="7346" y="2933"/>
                    <a:pt x="7357" y="2931"/>
                  </a:cubicBezTo>
                  <a:lnTo>
                    <a:pt x="7357" y="2931"/>
                  </a:lnTo>
                  <a:cubicBezTo>
                    <a:pt x="7396" y="2922"/>
                    <a:pt x="7434" y="2912"/>
                    <a:pt x="7473" y="2902"/>
                  </a:cubicBezTo>
                  <a:lnTo>
                    <a:pt x="7473" y="2902"/>
                  </a:lnTo>
                  <a:cubicBezTo>
                    <a:pt x="7474" y="2902"/>
                    <a:pt x="7475" y="2902"/>
                    <a:pt x="7476" y="2901"/>
                  </a:cubicBezTo>
                  <a:lnTo>
                    <a:pt x="7476" y="2901"/>
                  </a:lnTo>
                  <a:cubicBezTo>
                    <a:pt x="7487" y="2899"/>
                    <a:pt x="7496" y="2896"/>
                    <a:pt x="7506" y="2893"/>
                  </a:cubicBezTo>
                  <a:lnTo>
                    <a:pt x="7506" y="2893"/>
                  </a:lnTo>
                  <a:cubicBezTo>
                    <a:pt x="7529" y="2887"/>
                    <a:pt x="7553" y="2881"/>
                    <a:pt x="7576" y="2875"/>
                  </a:cubicBezTo>
                  <a:lnTo>
                    <a:pt x="7576" y="2875"/>
                  </a:lnTo>
                  <a:cubicBezTo>
                    <a:pt x="7589" y="2871"/>
                    <a:pt x="7603" y="2867"/>
                    <a:pt x="7616" y="2864"/>
                  </a:cubicBezTo>
                  <a:lnTo>
                    <a:pt x="7616" y="2864"/>
                  </a:lnTo>
                  <a:cubicBezTo>
                    <a:pt x="7637" y="2858"/>
                    <a:pt x="7657" y="2852"/>
                    <a:pt x="7678" y="2846"/>
                  </a:cubicBezTo>
                  <a:lnTo>
                    <a:pt x="7678" y="2846"/>
                  </a:lnTo>
                  <a:cubicBezTo>
                    <a:pt x="7692" y="2843"/>
                    <a:pt x="7706" y="2839"/>
                    <a:pt x="7720" y="2834"/>
                  </a:cubicBezTo>
                  <a:lnTo>
                    <a:pt x="7720" y="2834"/>
                  </a:lnTo>
                  <a:cubicBezTo>
                    <a:pt x="7740" y="2829"/>
                    <a:pt x="7759" y="2822"/>
                    <a:pt x="7778" y="2818"/>
                  </a:cubicBezTo>
                  <a:lnTo>
                    <a:pt x="7778" y="2818"/>
                  </a:lnTo>
                  <a:cubicBezTo>
                    <a:pt x="7792" y="2813"/>
                    <a:pt x="7807" y="2809"/>
                    <a:pt x="7821" y="2804"/>
                  </a:cubicBezTo>
                  <a:lnTo>
                    <a:pt x="7821" y="2804"/>
                  </a:lnTo>
                  <a:cubicBezTo>
                    <a:pt x="7839" y="2798"/>
                    <a:pt x="7857" y="2792"/>
                    <a:pt x="7876" y="2787"/>
                  </a:cubicBezTo>
                  <a:lnTo>
                    <a:pt x="7876" y="2787"/>
                  </a:lnTo>
                  <a:cubicBezTo>
                    <a:pt x="7891" y="2782"/>
                    <a:pt x="7904" y="2777"/>
                    <a:pt x="7919" y="2773"/>
                  </a:cubicBezTo>
                  <a:lnTo>
                    <a:pt x="7919" y="2773"/>
                  </a:lnTo>
                  <a:cubicBezTo>
                    <a:pt x="7937" y="2767"/>
                    <a:pt x="7955" y="2761"/>
                    <a:pt x="7972" y="2755"/>
                  </a:cubicBezTo>
                  <a:lnTo>
                    <a:pt x="7972" y="2755"/>
                  </a:lnTo>
                  <a:cubicBezTo>
                    <a:pt x="7986" y="2751"/>
                    <a:pt x="8001" y="2746"/>
                    <a:pt x="8015" y="2741"/>
                  </a:cubicBezTo>
                  <a:lnTo>
                    <a:pt x="8015" y="2741"/>
                  </a:lnTo>
                  <a:cubicBezTo>
                    <a:pt x="8033" y="2735"/>
                    <a:pt x="8050" y="2729"/>
                    <a:pt x="8067" y="2723"/>
                  </a:cubicBezTo>
                  <a:lnTo>
                    <a:pt x="8067" y="2723"/>
                  </a:lnTo>
                  <a:cubicBezTo>
                    <a:pt x="8081" y="2717"/>
                    <a:pt x="8095" y="2713"/>
                    <a:pt x="8108" y="2708"/>
                  </a:cubicBezTo>
                  <a:lnTo>
                    <a:pt x="8108" y="2708"/>
                  </a:lnTo>
                  <a:cubicBezTo>
                    <a:pt x="8126" y="2702"/>
                    <a:pt x="8143" y="2695"/>
                    <a:pt x="8160" y="2690"/>
                  </a:cubicBezTo>
                  <a:lnTo>
                    <a:pt x="8160" y="2690"/>
                  </a:lnTo>
                  <a:cubicBezTo>
                    <a:pt x="8173" y="2684"/>
                    <a:pt x="8186" y="2679"/>
                    <a:pt x="8200" y="2674"/>
                  </a:cubicBezTo>
                  <a:lnTo>
                    <a:pt x="8200" y="2674"/>
                  </a:lnTo>
                  <a:cubicBezTo>
                    <a:pt x="8217" y="2668"/>
                    <a:pt x="8234" y="2661"/>
                    <a:pt x="8251" y="2655"/>
                  </a:cubicBezTo>
                  <a:lnTo>
                    <a:pt x="8251" y="2655"/>
                  </a:lnTo>
                  <a:cubicBezTo>
                    <a:pt x="8260" y="2651"/>
                    <a:pt x="8269" y="2648"/>
                    <a:pt x="8278" y="2644"/>
                  </a:cubicBezTo>
                  <a:lnTo>
                    <a:pt x="8278" y="2644"/>
                  </a:lnTo>
                  <a:cubicBezTo>
                    <a:pt x="8287" y="2641"/>
                    <a:pt x="8295" y="2637"/>
                    <a:pt x="8303" y="2634"/>
                  </a:cubicBezTo>
                  <a:lnTo>
                    <a:pt x="8303" y="2634"/>
                  </a:lnTo>
                  <a:cubicBezTo>
                    <a:pt x="8333" y="2622"/>
                    <a:pt x="8362" y="2610"/>
                    <a:pt x="8390" y="2598"/>
                  </a:cubicBezTo>
                  <a:lnTo>
                    <a:pt x="8390" y="2598"/>
                  </a:lnTo>
                  <a:cubicBezTo>
                    <a:pt x="8399" y="2594"/>
                    <a:pt x="8408" y="2590"/>
                    <a:pt x="8418" y="2586"/>
                  </a:cubicBezTo>
                  <a:lnTo>
                    <a:pt x="8418" y="2586"/>
                  </a:lnTo>
                  <a:cubicBezTo>
                    <a:pt x="8436" y="2578"/>
                    <a:pt x="8455" y="2570"/>
                    <a:pt x="8474" y="2561"/>
                  </a:cubicBezTo>
                  <a:lnTo>
                    <a:pt x="8474" y="2561"/>
                  </a:lnTo>
                  <a:cubicBezTo>
                    <a:pt x="8484" y="2556"/>
                    <a:pt x="8496" y="2552"/>
                    <a:pt x="8506" y="2547"/>
                  </a:cubicBezTo>
                  <a:lnTo>
                    <a:pt x="8506" y="2547"/>
                  </a:lnTo>
                  <a:cubicBezTo>
                    <a:pt x="8522" y="2540"/>
                    <a:pt x="8539" y="2532"/>
                    <a:pt x="8555" y="2524"/>
                  </a:cubicBezTo>
                  <a:lnTo>
                    <a:pt x="8555" y="2524"/>
                  </a:lnTo>
                  <a:cubicBezTo>
                    <a:pt x="8566" y="2519"/>
                    <a:pt x="8577" y="2514"/>
                    <a:pt x="8588" y="2508"/>
                  </a:cubicBezTo>
                  <a:lnTo>
                    <a:pt x="8588" y="2508"/>
                  </a:lnTo>
                  <a:cubicBezTo>
                    <a:pt x="8603" y="2501"/>
                    <a:pt x="8618" y="2494"/>
                    <a:pt x="8633" y="2487"/>
                  </a:cubicBezTo>
                  <a:lnTo>
                    <a:pt x="8633" y="2487"/>
                  </a:lnTo>
                  <a:cubicBezTo>
                    <a:pt x="8636" y="2485"/>
                    <a:pt x="8640" y="2483"/>
                    <a:pt x="8643" y="2482"/>
                  </a:cubicBezTo>
                  <a:lnTo>
                    <a:pt x="8643" y="2482"/>
                  </a:lnTo>
                  <a:cubicBezTo>
                    <a:pt x="8654" y="2476"/>
                    <a:pt x="8664" y="2471"/>
                    <a:pt x="8675" y="2466"/>
                  </a:cubicBezTo>
                  <a:lnTo>
                    <a:pt x="8675" y="2466"/>
                  </a:lnTo>
                  <a:cubicBezTo>
                    <a:pt x="8684" y="2461"/>
                    <a:pt x="8693" y="2456"/>
                    <a:pt x="8702" y="2452"/>
                  </a:cubicBezTo>
                  <a:lnTo>
                    <a:pt x="8702" y="2452"/>
                  </a:lnTo>
                  <a:cubicBezTo>
                    <a:pt x="8717" y="2444"/>
                    <a:pt x="8733" y="2436"/>
                    <a:pt x="8748" y="2427"/>
                  </a:cubicBezTo>
                  <a:lnTo>
                    <a:pt x="8748" y="2427"/>
                  </a:lnTo>
                  <a:cubicBezTo>
                    <a:pt x="8755" y="2424"/>
                    <a:pt x="8762" y="2420"/>
                    <a:pt x="8769" y="2416"/>
                  </a:cubicBezTo>
                  <a:lnTo>
                    <a:pt x="8769" y="2416"/>
                  </a:lnTo>
                  <a:cubicBezTo>
                    <a:pt x="8791" y="2404"/>
                    <a:pt x="8813" y="2392"/>
                    <a:pt x="8835" y="2380"/>
                  </a:cubicBezTo>
                  <a:lnTo>
                    <a:pt x="8835" y="2380"/>
                  </a:lnTo>
                  <a:cubicBezTo>
                    <a:pt x="8836" y="2379"/>
                    <a:pt x="8837" y="2378"/>
                    <a:pt x="8839" y="2377"/>
                  </a:cubicBezTo>
                  <a:lnTo>
                    <a:pt x="8839" y="2377"/>
                  </a:lnTo>
                  <a:cubicBezTo>
                    <a:pt x="8857" y="2367"/>
                    <a:pt x="8876" y="2355"/>
                    <a:pt x="8894" y="2345"/>
                  </a:cubicBezTo>
                  <a:lnTo>
                    <a:pt x="8894" y="2345"/>
                  </a:lnTo>
                  <a:cubicBezTo>
                    <a:pt x="8895" y="2344"/>
                    <a:pt x="8896" y="2343"/>
                    <a:pt x="8897" y="2342"/>
                  </a:cubicBezTo>
                  <a:lnTo>
                    <a:pt x="8897" y="2342"/>
                  </a:lnTo>
                  <a:cubicBezTo>
                    <a:pt x="8903" y="2340"/>
                    <a:pt x="8907" y="2337"/>
                    <a:pt x="8911" y="2334"/>
                  </a:cubicBezTo>
                  <a:lnTo>
                    <a:pt x="8911" y="2334"/>
                  </a:lnTo>
                  <a:cubicBezTo>
                    <a:pt x="8926" y="2325"/>
                    <a:pt x="8941" y="2315"/>
                    <a:pt x="8956" y="2306"/>
                  </a:cubicBezTo>
                  <a:lnTo>
                    <a:pt x="8956" y="2306"/>
                  </a:lnTo>
                  <a:cubicBezTo>
                    <a:pt x="8962" y="2302"/>
                    <a:pt x="8969" y="2298"/>
                    <a:pt x="8975" y="2295"/>
                  </a:cubicBezTo>
                  <a:lnTo>
                    <a:pt x="8975" y="2295"/>
                  </a:lnTo>
                  <a:cubicBezTo>
                    <a:pt x="8988" y="2286"/>
                    <a:pt x="9000" y="2277"/>
                    <a:pt x="9013" y="2269"/>
                  </a:cubicBezTo>
                  <a:lnTo>
                    <a:pt x="9013" y="2269"/>
                  </a:lnTo>
                  <a:cubicBezTo>
                    <a:pt x="9019" y="2265"/>
                    <a:pt x="9026" y="2260"/>
                    <a:pt x="9030" y="2257"/>
                  </a:cubicBezTo>
                  <a:lnTo>
                    <a:pt x="9030" y="2257"/>
                  </a:lnTo>
                  <a:cubicBezTo>
                    <a:pt x="9046" y="2246"/>
                    <a:pt x="9061" y="2236"/>
                    <a:pt x="9076" y="2225"/>
                  </a:cubicBezTo>
                  <a:lnTo>
                    <a:pt x="9076" y="2225"/>
                  </a:lnTo>
                  <a:cubicBezTo>
                    <a:pt x="9079" y="2224"/>
                    <a:pt x="9081" y="2221"/>
                    <a:pt x="9084" y="2220"/>
                  </a:cubicBezTo>
                  <a:lnTo>
                    <a:pt x="9084" y="2220"/>
                  </a:lnTo>
                  <a:cubicBezTo>
                    <a:pt x="9085" y="2220"/>
                    <a:pt x="9085" y="2220"/>
                    <a:pt x="9086" y="2218"/>
                  </a:cubicBezTo>
                  <a:lnTo>
                    <a:pt x="9086" y="2218"/>
                  </a:lnTo>
                  <a:cubicBezTo>
                    <a:pt x="9102" y="2207"/>
                    <a:pt x="9118" y="2195"/>
                    <a:pt x="9133" y="2183"/>
                  </a:cubicBezTo>
                  <a:lnTo>
                    <a:pt x="9133" y="2183"/>
                  </a:lnTo>
                  <a:cubicBezTo>
                    <a:pt x="9138" y="2179"/>
                    <a:pt x="9142" y="2176"/>
                    <a:pt x="9146" y="2173"/>
                  </a:cubicBezTo>
                  <a:lnTo>
                    <a:pt x="9146" y="2173"/>
                  </a:lnTo>
                  <a:cubicBezTo>
                    <a:pt x="9158" y="2164"/>
                    <a:pt x="9171" y="2154"/>
                    <a:pt x="9183" y="2145"/>
                  </a:cubicBezTo>
                  <a:lnTo>
                    <a:pt x="9183" y="2145"/>
                  </a:lnTo>
                  <a:cubicBezTo>
                    <a:pt x="9187" y="2141"/>
                    <a:pt x="9192" y="2138"/>
                    <a:pt x="9196" y="2134"/>
                  </a:cubicBezTo>
                  <a:lnTo>
                    <a:pt x="9196" y="2134"/>
                  </a:lnTo>
                  <a:cubicBezTo>
                    <a:pt x="9211" y="2122"/>
                    <a:pt x="9225" y="2110"/>
                    <a:pt x="9239" y="2098"/>
                  </a:cubicBezTo>
                  <a:lnTo>
                    <a:pt x="9239" y="2098"/>
                  </a:lnTo>
                  <a:cubicBezTo>
                    <a:pt x="9239" y="2097"/>
                    <a:pt x="9239" y="2097"/>
                    <a:pt x="9240" y="2097"/>
                  </a:cubicBezTo>
                  <a:lnTo>
                    <a:pt x="9240" y="2097"/>
                  </a:lnTo>
                  <a:cubicBezTo>
                    <a:pt x="9252" y="2087"/>
                    <a:pt x="9262" y="2077"/>
                    <a:pt x="9273" y="2067"/>
                  </a:cubicBezTo>
                  <a:lnTo>
                    <a:pt x="9273" y="2067"/>
                  </a:lnTo>
                  <a:cubicBezTo>
                    <a:pt x="9278" y="2063"/>
                    <a:pt x="9283" y="2058"/>
                    <a:pt x="9288" y="2053"/>
                  </a:cubicBezTo>
                  <a:lnTo>
                    <a:pt x="9288" y="2053"/>
                  </a:lnTo>
                  <a:cubicBezTo>
                    <a:pt x="9304" y="2038"/>
                    <a:pt x="9319" y="2024"/>
                    <a:pt x="9334" y="2010"/>
                  </a:cubicBezTo>
                  <a:lnTo>
                    <a:pt x="9334" y="2010"/>
                  </a:lnTo>
                  <a:cubicBezTo>
                    <a:pt x="9344" y="1999"/>
                    <a:pt x="9354" y="1988"/>
                    <a:pt x="9365" y="1978"/>
                  </a:cubicBezTo>
                  <a:lnTo>
                    <a:pt x="9365" y="1978"/>
                  </a:lnTo>
                  <a:cubicBezTo>
                    <a:pt x="9366" y="1976"/>
                    <a:pt x="9367" y="1974"/>
                    <a:pt x="9369" y="1972"/>
                  </a:cubicBezTo>
                  <a:lnTo>
                    <a:pt x="9369" y="1972"/>
                  </a:lnTo>
                  <a:cubicBezTo>
                    <a:pt x="9373" y="1969"/>
                    <a:pt x="9375" y="1966"/>
                    <a:pt x="9379" y="1963"/>
                  </a:cubicBezTo>
                  <a:lnTo>
                    <a:pt x="9379" y="1963"/>
                  </a:lnTo>
                  <a:cubicBezTo>
                    <a:pt x="9387" y="1953"/>
                    <a:pt x="9395" y="1945"/>
                    <a:pt x="9403" y="1935"/>
                  </a:cubicBezTo>
                  <a:lnTo>
                    <a:pt x="9403" y="1935"/>
                  </a:lnTo>
                  <a:cubicBezTo>
                    <a:pt x="9407" y="1932"/>
                    <a:pt x="9409" y="1928"/>
                    <a:pt x="9412" y="1925"/>
                  </a:cubicBezTo>
                  <a:lnTo>
                    <a:pt x="9412" y="1925"/>
                  </a:lnTo>
                  <a:cubicBezTo>
                    <a:pt x="9423" y="1912"/>
                    <a:pt x="9433" y="1900"/>
                    <a:pt x="9443" y="1888"/>
                  </a:cubicBezTo>
                  <a:lnTo>
                    <a:pt x="9443" y="1888"/>
                  </a:lnTo>
                  <a:cubicBezTo>
                    <a:pt x="9443" y="1887"/>
                    <a:pt x="9443" y="1887"/>
                    <a:pt x="9444" y="1886"/>
                  </a:cubicBezTo>
                  <a:lnTo>
                    <a:pt x="9444" y="1886"/>
                  </a:lnTo>
                  <a:cubicBezTo>
                    <a:pt x="9451" y="1878"/>
                    <a:pt x="9459" y="1868"/>
                    <a:pt x="9466" y="1858"/>
                  </a:cubicBezTo>
                  <a:lnTo>
                    <a:pt x="9466" y="1858"/>
                  </a:lnTo>
                  <a:cubicBezTo>
                    <a:pt x="9468" y="1856"/>
                    <a:pt x="9469" y="1853"/>
                    <a:pt x="9471" y="1851"/>
                  </a:cubicBezTo>
                  <a:lnTo>
                    <a:pt x="9471" y="1851"/>
                  </a:lnTo>
                  <a:cubicBezTo>
                    <a:pt x="9474" y="1847"/>
                    <a:pt x="9476" y="1844"/>
                    <a:pt x="9479" y="1840"/>
                  </a:cubicBezTo>
                  <a:lnTo>
                    <a:pt x="9479" y="1840"/>
                  </a:lnTo>
                  <a:cubicBezTo>
                    <a:pt x="9486" y="1830"/>
                    <a:pt x="9493" y="1821"/>
                    <a:pt x="9499" y="1811"/>
                  </a:cubicBezTo>
                  <a:lnTo>
                    <a:pt x="9499" y="1811"/>
                  </a:lnTo>
                  <a:cubicBezTo>
                    <a:pt x="9501" y="1809"/>
                    <a:pt x="9503" y="1805"/>
                    <a:pt x="9505" y="1803"/>
                  </a:cubicBezTo>
                  <a:lnTo>
                    <a:pt x="9505" y="1803"/>
                  </a:lnTo>
                  <a:cubicBezTo>
                    <a:pt x="9514" y="1790"/>
                    <a:pt x="9521" y="1778"/>
                    <a:pt x="9528" y="1766"/>
                  </a:cubicBezTo>
                  <a:lnTo>
                    <a:pt x="9528" y="1766"/>
                  </a:lnTo>
                  <a:cubicBezTo>
                    <a:pt x="9530" y="1763"/>
                    <a:pt x="9532" y="1761"/>
                    <a:pt x="9533" y="1758"/>
                  </a:cubicBezTo>
                  <a:lnTo>
                    <a:pt x="9533" y="1758"/>
                  </a:lnTo>
                  <a:cubicBezTo>
                    <a:pt x="9537" y="1751"/>
                    <a:pt x="9541" y="1745"/>
                    <a:pt x="9545" y="1738"/>
                  </a:cubicBezTo>
                  <a:lnTo>
                    <a:pt x="9545" y="1738"/>
                  </a:lnTo>
                  <a:cubicBezTo>
                    <a:pt x="9547" y="1735"/>
                    <a:pt x="9549" y="1731"/>
                    <a:pt x="9550" y="1728"/>
                  </a:cubicBezTo>
                  <a:lnTo>
                    <a:pt x="9550" y="1728"/>
                  </a:lnTo>
                  <a:cubicBezTo>
                    <a:pt x="9553" y="1724"/>
                    <a:pt x="9554" y="1721"/>
                    <a:pt x="9556" y="1717"/>
                  </a:cubicBezTo>
                  <a:lnTo>
                    <a:pt x="9556" y="1717"/>
                  </a:lnTo>
                  <a:cubicBezTo>
                    <a:pt x="9563" y="1706"/>
                    <a:pt x="9567" y="1696"/>
                    <a:pt x="9573" y="1684"/>
                  </a:cubicBezTo>
                  <a:lnTo>
                    <a:pt x="9573" y="1684"/>
                  </a:lnTo>
                  <a:cubicBezTo>
                    <a:pt x="9574" y="1683"/>
                    <a:pt x="9574" y="1681"/>
                    <a:pt x="9575" y="1679"/>
                  </a:cubicBezTo>
                  <a:lnTo>
                    <a:pt x="9575" y="1679"/>
                  </a:lnTo>
                  <a:cubicBezTo>
                    <a:pt x="9581" y="1667"/>
                    <a:pt x="9587" y="1655"/>
                    <a:pt x="9592" y="1642"/>
                  </a:cubicBezTo>
                  <a:lnTo>
                    <a:pt x="9592" y="1642"/>
                  </a:lnTo>
                  <a:cubicBezTo>
                    <a:pt x="9594" y="1638"/>
                    <a:pt x="9595" y="1635"/>
                    <a:pt x="9596" y="1632"/>
                  </a:cubicBezTo>
                  <a:lnTo>
                    <a:pt x="9596" y="1632"/>
                  </a:lnTo>
                  <a:cubicBezTo>
                    <a:pt x="9599" y="1627"/>
                    <a:pt x="9601" y="1621"/>
                    <a:pt x="9602" y="1617"/>
                  </a:cubicBezTo>
                  <a:lnTo>
                    <a:pt x="9602" y="1617"/>
                  </a:lnTo>
                  <a:cubicBezTo>
                    <a:pt x="9604" y="1612"/>
                    <a:pt x="9606" y="1608"/>
                    <a:pt x="9608" y="1603"/>
                  </a:cubicBezTo>
                  <a:lnTo>
                    <a:pt x="9608" y="1603"/>
                  </a:lnTo>
                  <a:cubicBezTo>
                    <a:pt x="9609" y="1599"/>
                    <a:pt x="9610" y="1596"/>
                    <a:pt x="9612" y="1592"/>
                  </a:cubicBezTo>
                  <a:lnTo>
                    <a:pt x="9612" y="1592"/>
                  </a:lnTo>
                  <a:cubicBezTo>
                    <a:pt x="9616" y="1580"/>
                    <a:pt x="9620" y="1568"/>
                    <a:pt x="9623" y="1556"/>
                  </a:cubicBezTo>
                  <a:lnTo>
                    <a:pt x="9623" y="1556"/>
                  </a:lnTo>
                  <a:cubicBezTo>
                    <a:pt x="9623" y="1554"/>
                    <a:pt x="9624" y="1554"/>
                    <a:pt x="9624" y="1554"/>
                  </a:cubicBezTo>
                  <a:lnTo>
                    <a:pt x="9624" y="1554"/>
                  </a:lnTo>
                  <a:cubicBezTo>
                    <a:pt x="9628" y="1541"/>
                    <a:pt x="9631" y="1528"/>
                    <a:pt x="9634" y="1515"/>
                  </a:cubicBezTo>
                  <a:lnTo>
                    <a:pt x="9634" y="1515"/>
                  </a:lnTo>
                  <a:cubicBezTo>
                    <a:pt x="9634" y="1512"/>
                    <a:pt x="9635" y="1508"/>
                    <a:pt x="9636" y="1504"/>
                  </a:cubicBezTo>
                  <a:lnTo>
                    <a:pt x="9636" y="1504"/>
                  </a:lnTo>
                  <a:cubicBezTo>
                    <a:pt x="9638" y="1499"/>
                    <a:pt x="9639" y="1494"/>
                    <a:pt x="9640" y="1490"/>
                  </a:cubicBezTo>
                  <a:lnTo>
                    <a:pt x="9640" y="1490"/>
                  </a:lnTo>
                  <a:cubicBezTo>
                    <a:pt x="9641" y="1485"/>
                    <a:pt x="9641" y="1481"/>
                    <a:pt x="9642" y="1476"/>
                  </a:cubicBezTo>
                  <a:lnTo>
                    <a:pt x="9642" y="1476"/>
                  </a:lnTo>
                  <a:cubicBezTo>
                    <a:pt x="9643" y="1472"/>
                    <a:pt x="9644" y="1468"/>
                    <a:pt x="9645" y="1463"/>
                  </a:cubicBezTo>
                  <a:lnTo>
                    <a:pt x="9645" y="1463"/>
                  </a:lnTo>
                  <a:cubicBezTo>
                    <a:pt x="9646" y="1454"/>
                    <a:pt x="9648" y="1443"/>
                    <a:pt x="9648" y="1434"/>
                  </a:cubicBezTo>
                  <a:lnTo>
                    <a:pt x="9648" y="1434"/>
                  </a:lnTo>
                  <a:cubicBezTo>
                    <a:pt x="9649" y="1430"/>
                    <a:pt x="9649" y="1427"/>
                    <a:pt x="9650" y="1424"/>
                  </a:cubicBezTo>
                  <a:lnTo>
                    <a:pt x="9650" y="1424"/>
                  </a:lnTo>
                  <a:cubicBezTo>
                    <a:pt x="9651" y="1411"/>
                    <a:pt x="9653" y="1398"/>
                    <a:pt x="9654" y="1385"/>
                  </a:cubicBezTo>
                  <a:lnTo>
                    <a:pt x="9654" y="1385"/>
                  </a:lnTo>
                  <a:cubicBezTo>
                    <a:pt x="9654" y="1382"/>
                    <a:pt x="9654" y="1379"/>
                    <a:pt x="9654" y="1375"/>
                  </a:cubicBezTo>
                  <a:lnTo>
                    <a:pt x="9654" y="1375"/>
                  </a:lnTo>
                  <a:cubicBezTo>
                    <a:pt x="9654" y="1368"/>
                    <a:pt x="9655" y="1360"/>
                    <a:pt x="9655" y="1353"/>
                  </a:cubicBezTo>
                  <a:lnTo>
                    <a:pt x="9655" y="1353"/>
                  </a:lnTo>
                  <a:cubicBezTo>
                    <a:pt x="9655" y="1349"/>
                    <a:pt x="9655" y="1345"/>
                    <a:pt x="9655" y="1341"/>
                  </a:cubicBezTo>
                  <a:lnTo>
                    <a:pt x="9646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7DACB9A-E01F-44DA-973B-436327C9D591}"/>
              </a:ext>
            </a:extLst>
          </p:cNvPr>
          <p:cNvGrpSpPr/>
          <p:nvPr/>
        </p:nvGrpSpPr>
        <p:grpSpPr>
          <a:xfrm>
            <a:off x="1493928" y="4921853"/>
            <a:ext cx="6925337" cy="3821674"/>
            <a:chOff x="1493928" y="4921853"/>
            <a:chExt cx="6925337" cy="3821674"/>
          </a:xfrm>
        </p:grpSpPr>
        <p:sp>
          <p:nvSpPr>
            <p:cNvPr id="102" name="Freeform 24">
              <a:extLst>
                <a:ext uri="{FF2B5EF4-FFF2-40B4-BE49-F238E27FC236}">
                  <a16:creationId xmlns:a16="http://schemas.microsoft.com/office/drawing/2014/main" id="{E4B2A2C0-57F7-45E2-8885-7FB94683D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5663026"/>
              <a:ext cx="3088222" cy="1771866"/>
            </a:xfrm>
            <a:custGeom>
              <a:avLst/>
              <a:gdLst>
                <a:gd name="T0" fmla="*/ 3514 w 3528"/>
                <a:gd name="T1" fmla="*/ 614 h 2024"/>
                <a:gd name="T2" fmla="*/ 3502 w 3528"/>
                <a:gd name="T3" fmla="*/ 573 h 2024"/>
                <a:gd name="T4" fmla="*/ 3480 w 3528"/>
                <a:gd name="T5" fmla="*/ 525 h 2024"/>
                <a:gd name="T6" fmla="*/ 3455 w 3528"/>
                <a:gd name="T7" fmla="*/ 484 h 2024"/>
                <a:gd name="T8" fmla="*/ 3415 w 3528"/>
                <a:gd name="T9" fmla="*/ 437 h 2024"/>
                <a:gd name="T10" fmla="*/ 3375 w 3528"/>
                <a:gd name="T11" fmla="*/ 399 h 2024"/>
                <a:gd name="T12" fmla="*/ 3320 w 3528"/>
                <a:gd name="T13" fmla="*/ 353 h 2024"/>
                <a:gd name="T14" fmla="*/ 3265 w 3528"/>
                <a:gd name="T15" fmla="*/ 317 h 2024"/>
                <a:gd name="T16" fmla="*/ 3191 w 3528"/>
                <a:gd name="T17" fmla="*/ 274 h 2024"/>
                <a:gd name="T18" fmla="*/ 3123 w 3528"/>
                <a:gd name="T19" fmla="*/ 240 h 2024"/>
                <a:gd name="T20" fmla="*/ 3032 w 3528"/>
                <a:gd name="T21" fmla="*/ 202 h 2024"/>
                <a:gd name="T22" fmla="*/ 2912 w 3528"/>
                <a:gd name="T23" fmla="*/ 158 h 2024"/>
                <a:gd name="T24" fmla="*/ 2708 w 3528"/>
                <a:gd name="T25" fmla="*/ 101 h 2024"/>
                <a:gd name="T26" fmla="*/ 2588 w 3528"/>
                <a:gd name="T27" fmla="*/ 75 h 2024"/>
                <a:gd name="T28" fmla="*/ 2360 w 3528"/>
                <a:gd name="T29" fmla="*/ 37 h 2024"/>
                <a:gd name="T30" fmla="*/ 2140 w 3528"/>
                <a:gd name="T31" fmla="*/ 14 h 2024"/>
                <a:gd name="T32" fmla="*/ 1896 w 3528"/>
                <a:gd name="T33" fmla="*/ 2 h 2024"/>
                <a:gd name="T34" fmla="*/ 1717 w 3528"/>
                <a:gd name="T35" fmla="*/ 1 h 2024"/>
                <a:gd name="T36" fmla="*/ 1488 w 3528"/>
                <a:gd name="T37" fmla="*/ 10 h 2024"/>
                <a:gd name="T38" fmla="*/ 1310 w 3528"/>
                <a:gd name="T39" fmla="*/ 24 h 2024"/>
                <a:gd name="T40" fmla="*/ 1060 w 3528"/>
                <a:gd name="T41" fmla="*/ 59 h 2024"/>
                <a:gd name="T42" fmla="*/ 865 w 3528"/>
                <a:gd name="T43" fmla="*/ 98 h 2024"/>
                <a:gd name="T44" fmla="*/ 710 w 3528"/>
                <a:gd name="T45" fmla="*/ 138 h 2024"/>
                <a:gd name="T46" fmla="*/ 503 w 3528"/>
                <a:gd name="T47" fmla="*/ 209 h 2024"/>
                <a:gd name="T48" fmla="*/ 420 w 3528"/>
                <a:gd name="T49" fmla="*/ 244 h 2024"/>
                <a:gd name="T50" fmla="*/ 324 w 3528"/>
                <a:gd name="T51" fmla="*/ 291 h 2024"/>
                <a:gd name="T52" fmla="*/ 246 w 3528"/>
                <a:gd name="T53" fmla="*/ 338 h 2024"/>
                <a:gd name="T54" fmla="*/ 177 w 3528"/>
                <a:gd name="T55" fmla="*/ 387 h 2024"/>
                <a:gd name="T56" fmla="*/ 127 w 3528"/>
                <a:gd name="T57" fmla="*/ 431 h 2024"/>
                <a:gd name="T58" fmla="*/ 72 w 3528"/>
                <a:gd name="T59" fmla="*/ 492 h 2024"/>
                <a:gd name="T60" fmla="*/ 43 w 3528"/>
                <a:gd name="T61" fmla="*/ 535 h 2024"/>
                <a:gd name="T62" fmla="*/ 19 w 3528"/>
                <a:gd name="T63" fmla="*/ 584 h 2024"/>
                <a:gd name="T64" fmla="*/ 6 w 3528"/>
                <a:gd name="T65" fmla="*/ 631 h 2024"/>
                <a:gd name="T66" fmla="*/ 0 w 3528"/>
                <a:gd name="T67" fmla="*/ 685 h 2024"/>
                <a:gd name="T68" fmla="*/ 15 w 3528"/>
                <a:gd name="T69" fmla="*/ 1966 h 2024"/>
                <a:gd name="T70" fmla="*/ 36 w 3528"/>
                <a:gd name="T71" fmla="*/ 1903 h 2024"/>
                <a:gd name="T72" fmla="*/ 78 w 3528"/>
                <a:gd name="T73" fmla="*/ 1834 h 2024"/>
                <a:gd name="T74" fmla="*/ 115 w 3528"/>
                <a:gd name="T75" fmla="*/ 1790 h 2024"/>
                <a:gd name="T76" fmla="*/ 191 w 3528"/>
                <a:gd name="T77" fmla="*/ 1721 h 2024"/>
                <a:gd name="T78" fmla="*/ 287 w 3528"/>
                <a:gd name="T79" fmla="*/ 1657 h 2024"/>
                <a:gd name="T80" fmla="*/ 398 w 3528"/>
                <a:gd name="T81" fmla="*/ 1597 h 2024"/>
                <a:gd name="T82" fmla="*/ 470 w 3528"/>
                <a:gd name="T83" fmla="*/ 1564 h 2024"/>
                <a:gd name="T84" fmla="*/ 676 w 3528"/>
                <a:gd name="T85" fmla="*/ 1490 h 2024"/>
                <a:gd name="T86" fmla="*/ 874 w 3528"/>
                <a:gd name="T87" fmla="*/ 1437 h 2024"/>
                <a:gd name="T88" fmla="*/ 1120 w 3528"/>
                <a:gd name="T89" fmla="*/ 1390 h 2024"/>
                <a:gd name="T90" fmla="*/ 1335 w 3528"/>
                <a:gd name="T91" fmla="*/ 1363 h 2024"/>
                <a:gd name="T92" fmla="*/ 1649 w 3528"/>
                <a:gd name="T93" fmla="*/ 1342 h 2024"/>
                <a:gd name="T94" fmla="*/ 1829 w 3528"/>
                <a:gd name="T95" fmla="*/ 1340 h 2024"/>
                <a:gd name="T96" fmla="*/ 2147 w 3528"/>
                <a:gd name="T97" fmla="*/ 1353 h 2024"/>
                <a:gd name="T98" fmla="*/ 2481 w 3528"/>
                <a:gd name="T99" fmla="*/ 1392 h 2024"/>
                <a:gd name="T100" fmla="*/ 2712 w 3528"/>
                <a:gd name="T101" fmla="*/ 1438 h 2024"/>
                <a:gd name="T102" fmla="*/ 2921 w 3528"/>
                <a:gd name="T103" fmla="*/ 1497 h 2024"/>
                <a:gd name="T104" fmla="*/ 3073 w 3528"/>
                <a:gd name="T105" fmla="*/ 1553 h 2024"/>
                <a:gd name="T106" fmla="*/ 3145 w 3528"/>
                <a:gd name="T107" fmla="*/ 1585 h 2024"/>
                <a:gd name="T108" fmla="*/ 3226 w 3528"/>
                <a:gd name="T109" fmla="*/ 1626 h 2024"/>
                <a:gd name="T110" fmla="*/ 3285 w 3528"/>
                <a:gd name="T111" fmla="*/ 1663 h 2024"/>
                <a:gd name="T112" fmla="*/ 3347 w 3528"/>
                <a:gd name="T113" fmla="*/ 1706 h 2024"/>
                <a:gd name="T114" fmla="*/ 3392 w 3528"/>
                <a:gd name="T115" fmla="*/ 1744 h 2024"/>
                <a:gd name="T116" fmla="*/ 3438 w 3528"/>
                <a:gd name="T117" fmla="*/ 1791 h 2024"/>
                <a:gd name="T118" fmla="*/ 3469 w 3528"/>
                <a:gd name="T119" fmla="*/ 1831 h 2024"/>
                <a:gd name="T120" fmla="*/ 3497 w 3528"/>
                <a:gd name="T121" fmla="*/ 1879 h 2024"/>
                <a:gd name="T122" fmla="*/ 3514 w 3528"/>
                <a:gd name="T123" fmla="*/ 1920 h 2024"/>
                <a:gd name="T124" fmla="*/ 3525 w 3528"/>
                <a:gd name="T125" fmla="*/ 1968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8" h="2024">
                  <a:moveTo>
                    <a:pt x="3519" y="663"/>
                  </a:moveTo>
                  <a:lnTo>
                    <a:pt x="3519" y="663"/>
                  </a:lnTo>
                  <a:cubicBezTo>
                    <a:pt x="3519" y="657"/>
                    <a:pt x="3518" y="652"/>
                    <a:pt x="3518" y="646"/>
                  </a:cubicBezTo>
                  <a:lnTo>
                    <a:pt x="3518" y="646"/>
                  </a:lnTo>
                  <a:cubicBezTo>
                    <a:pt x="3518" y="645"/>
                    <a:pt x="3518" y="643"/>
                    <a:pt x="3517" y="641"/>
                  </a:cubicBezTo>
                  <a:lnTo>
                    <a:pt x="3517" y="641"/>
                  </a:lnTo>
                  <a:cubicBezTo>
                    <a:pt x="3517" y="638"/>
                    <a:pt x="3517" y="633"/>
                    <a:pt x="3516" y="630"/>
                  </a:cubicBezTo>
                  <a:lnTo>
                    <a:pt x="3516" y="630"/>
                  </a:lnTo>
                  <a:cubicBezTo>
                    <a:pt x="3516" y="627"/>
                    <a:pt x="3515" y="625"/>
                    <a:pt x="3515" y="623"/>
                  </a:cubicBezTo>
                  <a:lnTo>
                    <a:pt x="3515" y="623"/>
                  </a:lnTo>
                  <a:cubicBezTo>
                    <a:pt x="3515" y="619"/>
                    <a:pt x="3515" y="617"/>
                    <a:pt x="3514" y="614"/>
                  </a:cubicBezTo>
                  <a:lnTo>
                    <a:pt x="3514" y="614"/>
                  </a:lnTo>
                  <a:cubicBezTo>
                    <a:pt x="3513" y="611"/>
                    <a:pt x="3513" y="608"/>
                    <a:pt x="3512" y="607"/>
                  </a:cubicBezTo>
                  <a:lnTo>
                    <a:pt x="3512" y="607"/>
                  </a:lnTo>
                  <a:cubicBezTo>
                    <a:pt x="3511" y="603"/>
                    <a:pt x="3511" y="600"/>
                    <a:pt x="3510" y="597"/>
                  </a:cubicBezTo>
                  <a:lnTo>
                    <a:pt x="3510" y="597"/>
                  </a:lnTo>
                  <a:cubicBezTo>
                    <a:pt x="3509" y="594"/>
                    <a:pt x="3508" y="593"/>
                    <a:pt x="3508" y="590"/>
                  </a:cubicBezTo>
                  <a:lnTo>
                    <a:pt x="3508" y="590"/>
                  </a:lnTo>
                  <a:cubicBezTo>
                    <a:pt x="3507" y="586"/>
                    <a:pt x="3506" y="584"/>
                    <a:pt x="3505" y="580"/>
                  </a:cubicBezTo>
                  <a:lnTo>
                    <a:pt x="3505" y="580"/>
                  </a:lnTo>
                  <a:cubicBezTo>
                    <a:pt x="3504" y="579"/>
                    <a:pt x="3503" y="576"/>
                    <a:pt x="3502" y="573"/>
                  </a:cubicBezTo>
                  <a:lnTo>
                    <a:pt x="3502" y="573"/>
                  </a:lnTo>
                  <a:cubicBezTo>
                    <a:pt x="3501" y="570"/>
                    <a:pt x="3501" y="567"/>
                    <a:pt x="3499" y="565"/>
                  </a:cubicBezTo>
                  <a:lnTo>
                    <a:pt x="3499" y="565"/>
                  </a:lnTo>
                  <a:cubicBezTo>
                    <a:pt x="3498" y="562"/>
                    <a:pt x="3497" y="559"/>
                    <a:pt x="3496" y="557"/>
                  </a:cubicBezTo>
                  <a:lnTo>
                    <a:pt x="3496" y="557"/>
                  </a:lnTo>
                  <a:cubicBezTo>
                    <a:pt x="3494" y="554"/>
                    <a:pt x="3494" y="551"/>
                    <a:pt x="3493" y="548"/>
                  </a:cubicBezTo>
                  <a:lnTo>
                    <a:pt x="3493" y="548"/>
                  </a:lnTo>
                  <a:cubicBezTo>
                    <a:pt x="3491" y="545"/>
                    <a:pt x="3490" y="543"/>
                    <a:pt x="3488" y="540"/>
                  </a:cubicBezTo>
                  <a:lnTo>
                    <a:pt x="3488" y="540"/>
                  </a:lnTo>
                  <a:cubicBezTo>
                    <a:pt x="3487" y="537"/>
                    <a:pt x="3486" y="535"/>
                    <a:pt x="3484" y="532"/>
                  </a:cubicBezTo>
                  <a:lnTo>
                    <a:pt x="3484" y="532"/>
                  </a:lnTo>
                  <a:cubicBezTo>
                    <a:pt x="3483" y="529"/>
                    <a:pt x="3481" y="527"/>
                    <a:pt x="3480" y="525"/>
                  </a:cubicBezTo>
                  <a:lnTo>
                    <a:pt x="3480" y="525"/>
                  </a:lnTo>
                  <a:cubicBezTo>
                    <a:pt x="3479" y="521"/>
                    <a:pt x="3477" y="519"/>
                    <a:pt x="3475" y="516"/>
                  </a:cubicBezTo>
                  <a:lnTo>
                    <a:pt x="3475" y="516"/>
                  </a:lnTo>
                  <a:cubicBezTo>
                    <a:pt x="3473" y="513"/>
                    <a:pt x="3473" y="511"/>
                    <a:pt x="3471" y="508"/>
                  </a:cubicBezTo>
                  <a:lnTo>
                    <a:pt x="3471" y="508"/>
                  </a:lnTo>
                  <a:cubicBezTo>
                    <a:pt x="3469" y="505"/>
                    <a:pt x="3467" y="503"/>
                    <a:pt x="3466" y="499"/>
                  </a:cubicBezTo>
                  <a:lnTo>
                    <a:pt x="3466" y="499"/>
                  </a:lnTo>
                  <a:cubicBezTo>
                    <a:pt x="3464" y="497"/>
                    <a:pt x="3462" y="495"/>
                    <a:pt x="3461" y="492"/>
                  </a:cubicBezTo>
                  <a:lnTo>
                    <a:pt x="3461" y="492"/>
                  </a:lnTo>
                  <a:cubicBezTo>
                    <a:pt x="3458" y="489"/>
                    <a:pt x="3456" y="487"/>
                    <a:pt x="3455" y="484"/>
                  </a:cubicBezTo>
                  <a:lnTo>
                    <a:pt x="3455" y="484"/>
                  </a:lnTo>
                  <a:cubicBezTo>
                    <a:pt x="3453" y="481"/>
                    <a:pt x="3451" y="478"/>
                    <a:pt x="3448" y="476"/>
                  </a:cubicBezTo>
                  <a:lnTo>
                    <a:pt x="3448" y="476"/>
                  </a:lnTo>
                  <a:cubicBezTo>
                    <a:pt x="3447" y="473"/>
                    <a:pt x="3445" y="470"/>
                    <a:pt x="3442" y="468"/>
                  </a:cubicBezTo>
                  <a:lnTo>
                    <a:pt x="3442" y="468"/>
                  </a:lnTo>
                  <a:cubicBezTo>
                    <a:pt x="3441" y="466"/>
                    <a:pt x="3438" y="463"/>
                    <a:pt x="3436" y="460"/>
                  </a:cubicBezTo>
                  <a:lnTo>
                    <a:pt x="3436" y="460"/>
                  </a:lnTo>
                  <a:cubicBezTo>
                    <a:pt x="3434" y="458"/>
                    <a:pt x="3432" y="455"/>
                    <a:pt x="3429" y="452"/>
                  </a:cubicBezTo>
                  <a:lnTo>
                    <a:pt x="3429" y="452"/>
                  </a:lnTo>
                  <a:cubicBezTo>
                    <a:pt x="3427" y="450"/>
                    <a:pt x="3425" y="447"/>
                    <a:pt x="3422" y="445"/>
                  </a:cubicBezTo>
                  <a:lnTo>
                    <a:pt x="3422" y="445"/>
                  </a:lnTo>
                  <a:cubicBezTo>
                    <a:pt x="3420" y="442"/>
                    <a:pt x="3418" y="439"/>
                    <a:pt x="3415" y="437"/>
                  </a:cubicBezTo>
                  <a:lnTo>
                    <a:pt x="3415" y="437"/>
                  </a:lnTo>
                  <a:cubicBezTo>
                    <a:pt x="3413" y="434"/>
                    <a:pt x="3410" y="431"/>
                    <a:pt x="3407" y="429"/>
                  </a:cubicBezTo>
                  <a:lnTo>
                    <a:pt x="3407" y="429"/>
                  </a:lnTo>
                  <a:cubicBezTo>
                    <a:pt x="3405" y="426"/>
                    <a:pt x="3403" y="424"/>
                    <a:pt x="3399" y="421"/>
                  </a:cubicBezTo>
                  <a:lnTo>
                    <a:pt x="3399" y="421"/>
                  </a:lnTo>
                  <a:cubicBezTo>
                    <a:pt x="3398" y="418"/>
                    <a:pt x="3395" y="416"/>
                    <a:pt x="3392" y="413"/>
                  </a:cubicBezTo>
                  <a:lnTo>
                    <a:pt x="3392" y="413"/>
                  </a:lnTo>
                  <a:cubicBezTo>
                    <a:pt x="3389" y="410"/>
                    <a:pt x="3387" y="408"/>
                    <a:pt x="3384" y="406"/>
                  </a:cubicBezTo>
                  <a:lnTo>
                    <a:pt x="3384" y="406"/>
                  </a:lnTo>
                  <a:cubicBezTo>
                    <a:pt x="3381" y="403"/>
                    <a:pt x="3378" y="401"/>
                    <a:pt x="3375" y="399"/>
                  </a:cubicBezTo>
                  <a:lnTo>
                    <a:pt x="3375" y="399"/>
                  </a:lnTo>
                  <a:cubicBezTo>
                    <a:pt x="3373" y="396"/>
                    <a:pt x="3370" y="393"/>
                    <a:pt x="3367" y="391"/>
                  </a:cubicBezTo>
                  <a:lnTo>
                    <a:pt x="3367" y="391"/>
                  </a:lnTo>
                  <a:cubicBezTo>
                    <a:pt x="3364" y="388"/>
                    <a:pt x="3360" y="385"/>
                    <a:pt x="3358" y="383"/>
                  </a:cubicBezTo>
                  <a:lnTo>
                    <a:pt x="3358" y="383"/>
                  </a:lnTo>
                  <a:cubicBezTo>
                    <a:pt x="3354" y="380"/>
                    <a:pt x="3352" y="378"/>
                    <a:pt x="3348" y="375"/>
                  </a:cubicBezTo>
                  <a:lnTo>
                    <a:pt x="3348" y="375"/>
                  </a:lnTo>
                  <a:cubicBezTo>
                    <a:pt x="3345" y="372"/>
                    <a:pt x="3342" y="371"/>
                    <a:pt x="3339" y="368"/>
                  </a:cubicBezTo>
                  <a:lnTo>
                    <a:pt x="3339" y="368"/>
                  </a:lnTo>
                  <a:cubicBezTo>
                    <a:pt x="3335" y="365"/>
                    <a:pt x="3332" y="363"/>
                    <a:pt x="3329" y="360"/>
                  </a:cubicBezTo>
                  <a:lnTo>
                    <a:pt x="3329" y="360"/>
                  </a:lnTo>
                  <a:cubicBezTo>
                    <a:pt x="3325" y="357"/>
                    <a:pt x="3322" y="356"/>
                    <a:pt x="3320" y="353"/>
                  </a:cubicBezTo>
                  <a:lnTo>
                    <a:pt x="3320" y="353"/>
                  </a:lnTo>
                  <a:cubicBezTo>
                    <a:pt x="3316" y="350"/>
                    <a:pt x="3313" y="348"/>
                    <a:pt x="3308" y="345"/>
                  </a:cubicBezTo>
                  <a:lnTo>
                    <a:pt x="3308" y="345"/>
                  </a:lnTo>
                  <a:cubicBezTo>
                    <a:pt x="3305" y="343"/>
                    <a:pt x="3301" y="341"/>
                    <a:pt x="3299" y="338"/>
                  </a:cubicBezTo>
                  <a:lnTo>
                    <a:pt x="3299" y="338"/>
                  </a:lnTo>
                  <a:cubicBezTo>
                    <a:pt x="3294" y="336"/>
                    <a:pt x="3291" y="333"/>
                    <a:pt x="3287" y="331"/>
                  </a:cubicBezTo>
                  <a:lnTo>
                    <a:pt x="3287" y="331"/>
                  </a:lnTo>
                  <a:cubicBezTo>
                    <a:pt x="3284" y="328"/>
                    <a:pt x="3279" y="326"/>
                    <a:pt x="3276" y="324"/>
                  </a:cubicBezTo>
                  <a:lnTo>
                    <a:pt x="3276" y="324"/>
                  </a:lnTo>
                  <a:cubicBezTo>
                    <a:pt x="3272" y="321"/>
                    <a:pt x="3269" y="318"/>
                    <a:pt x="3265" y="317"/>
                  </a:cubicBezTo>
                  <a:lnTo>
                    <a:pt x="3265" y="317"/>
                  </a:lnTo>
                  <a:cubicBezTo>
                    <a:pt x="3261" y="314"/>
                    <a:pt x="3257" y="311"/>
                    <a:pt x="3254" y="310"/>
                  </a:cubicBezTo>
                  <a:lnTo>
                    <a:pt x="3254" y="310"/>
                  </a:lnTo>
                  <a:cubicBezTo>
                    <a:pt x="3249" y="307"/>
                    <a:pt x="3246" y="304"/>
                    <a:pt x="3241" y="302"/>
                  </a:cubicBezTo>
                  <a:lnTo>
                    <a:pt x="3241" y="302"/>
                  </a:lnTo>
                  <a:cubicBezTo>
                    <a:pt x="3238" y="299"/>
                    <a:pt x="3233" y="297"/>
                    <a:pt x="3229" y="295"/>
                  </a:cubicBezTo>
                  <a:lnTo>
                    <a:pt x="3229" y="295"/>
                  </a:lnTo>
                  <a:cubicBezTo>
                    <a:pt x="3225" y="292"/>
                    <a:pt x="3221" y="290"/>
                    <a:pt x="3217" y="288"/>
                  </a:cubicBezTo>
                  <a:lnTo>
                    <a:pt x="3217" y="288"/>
                  </a:lnTo>
                  <a:cubicBezTo>
                    <a:pt x="3212" y="285"/>
                    <a:pt x="3208" y="283"/>
                    <a:pt x="3204" y="281"/>
                  </a:cubicBezTo>
                  <a:lnTo>
                    <a:pt x="3204" y="281"/>
                  </a:lnTo>
                  <a:cubicBezTo>
                    <a:pt x="3200" y="278"/>
                    <a:pt x="3196" y="276"/>
                    <a:pt x="3191" y="274"/>
                  </a:cubicBezTo>
                  <a:lnTo>
                    <a:pt x="3191" y="274"/>
                  </a:lnTo>
                  <a:cubicBezTo>
                    <a:pt x="3187" y="271"/>
                    <a:pt x="3183" y="269"/>
                    <a:pt x="3179" y="267"/>
                  </a:cubicBezTo>
                  <a:lnTo>
                    <a:pt x="3179" y="267"/>
                  </a:lnTo>
                  <a:cubicBezTo>
                    <a:pt x="3174" y="265"/>
                    <a:pt x="3169" y="263"/>
                    <a:pt x="3165" y="260"/>
                  </a:cubicBezTo>
                  <a:lnTo>
                    <a:pt x="3165" y="260"/>
                  </a:lnTo>
                  <a:cubicBezTo>
                    <a:pt x="3160" y="258"/>
                    <a:pt x="3156" y="256"/>
                    <a:pt x="3152" y="254"/>
                  </a:cubicBezTo>
                  <a:lnTo>
                    <a:pt x="3152" y="254"/>
                  </a:lnTo>
                  <a:cubicBezTo>
                    <a:pt x="3146" y="251"/>
                    <a:pt x="3142" y="249"/>
                    <a:pt x="3137" y="247"/>
                  </a:cubicBezTo>
                  <a:lnTo>
                    <a:pt x="3137" y="247"/>
                  </a:lnTo>
                  <a:cubicBezTo>
                    <a:pt x="3133" y="244"/>
                    <a:pt x="3128" y="243"/>
                    <a:pt x="3123" y="240"/>
                  </a:cubicBezTo>
                  <a:lnTo>
                    <a:pt x="3123" y="240"/>
                  </a:lnTo>
                  <a:cubicBezTo>
                    <a:pt x="3119" y="238"/>
                    <a:pt x="3113" y="236"/>
                    <a:pt x="3109" y="233"/>
                  </a:cubicBezTo>
                  <a:lnTo>
                    <a:pt x="3109" y="233"/>
                  </a:lnTo>
                  <a:cubicBezTo>
                    <a:pt x="3104" y="231"/>
                    <a:pt x="3098" y="230"/>
                    <a:pt x="3094" y="227"/>
                  </a:cubicBezTo>
                  <a:lnTo>
                    <a:pt x="3094" y="227"/>
                  </a:lnTo>
                  <a:cubicBezTo>
                    <a:pt x="3089" y="225"/>
                    <a:pt x="3084" y="223"/>
                    <a:pt x="3078" y="221"/>
                  </a:cubicBezTo>
                  <a:lnTo>
                    <a:pt x="3078" y="221"/>
                  </a:lnTo>
                  <a:cubicBezTo>
                    <a:pt x="3074" y="218"/>
                    <a:pt x="3069" y="216"/>
                    <a:pt x="3064" y="214"/>
                  </a:cubicBezTo>
                  <a:lnTo>
                    <a:pt x="3064" y="214"/>
                  </a:lnTo>
                  <a:cubicBezTo>
                    <a:pt x="3059" y="212"/>
                    <a:pt x="3053" y="209"/>
                    <a:pt x="3048" y="208"/>
                  </a:cubicBezTo>
                  <a:lnTo>
                    <a:pt x="3048" y="208"/>
                  </a:lnTo>
                  <a:cubicBezTo>
                    <a:pt x="3043" y="205"/>
                    <a:pt x="3038" y="204"/>
                    <a:pt x="3032" y="202"/>
                  </a:cubicBezTo>
                  <a:lnTo>
                    <a:pt x="3032" y="202"/>
                  </a:lnTo>
                  <a:cubicBezTo>
                    <a:pt x="3027" y="199"/>
                    <a:pt x="3022" y="197"/>
                    <a:pt x="3017" y="195"/>
                  </a:cubicBezTo>
                  <a:lnTo>
                    <a:pt x="3017" y="195"/>
                  </a:lnTo>
                  <a:cubicBezTo>
                    <a:pt x="3011" y="193"/>
                    <a:pt x="3006" y="191"/>
                    <a:pt x="3000" y="189"/>
                  </a:cubicBezTo>
                  <a:lnTo>
                    <a:pt x="3000" y="189"/>
                  </a:lnTo>
                  <a:cubicBezTo>
                    <a:pt x="2996" y="187"/>
                    <a:pt x="2992" y="185"/>
                    <a:pt x="2986" y="183"/>
                  </a:cubicBezTo>
                  <a:lnTo>
                    <a:pt x="2986" y="183"/>
                  </a:lnTo>
                  <a:cubicBezTo>
                    <a:pt x="2985" y="183"/>
                    <a:pt x="2983" y="183"/>
                    <a:pt x="2981" y="182"/>
                  </a:cubicBezTo>
                  <a:lnTo>
                    <a:pt x="2981" y="182"/>
                  </a:lnTo>
                  <a:cubicBezTo>
                    <a:pt x="2958" y="174"/>
                    <a:pt x="2936" y="166"/>
                    <a:pt x="2912" y="158"/>
                  </a:cubicBezTo>
                  <a:lnTo>
                    <a:pt x="2912" y="158"/>
                  </a:lnTo>
                  <a:cubicBezTo>
                    <a:pt x="2904" y="156"/>
                    <a:pt x="2897" y="153"/>
                    <a:pt x="2889" y="150"/>
                  </a:cubicBezTo>
                  <a:lnTo>
                    <a:pt x="2889" y="150"/>
                  </a:lnTo>
                  <a:cubicBezTo>
                    <a:pt x="2873" y="146"/>
                    <a:pt x="2858" y="141"/>
                    <a:pt x="2841" y="137"/>
                  </a:cubicBezTo>
                  <a:lnTo>
                    <a:pt x="2841" y="137"/>
                  </a:lnTo>
                  <a:cubicBezTo>
                    <a:pt x="2839" y="136"/>
                    <a:pt x="2838" y="136"/>
                    <a:pt x="2837" y="135"/>
                  </a:cubicBezTo>
                  <a:lnTo>
                    <a:pt x="2837" y="135"/>
                  </a:lnTo>
                  <a:cubicBezTo>
                    <a:pt x="2819" y="130"/>
                    <a:pt x="2801" y="124"/>
                    <a:pt x="2783" y="120"/>
                  </a:cubicBezTo>
                  <a:lnTo>
                    <a:pt x="2783" y="120"/>
                  </a:lnTo>
                  <a:cubicBezTo>
                    <a:pt x="2779" y="119"/>
                    <a:pt x="2777" y="118"/>
                    <a:pt x="2774" y="117"/>
                  </a:cubicBezTo>
                  <a:lnTo>
                    <a:pt x="2774" y="117"/>
                  </a:lnTo>
                  <a:cubicBezTo>
                    <a:pt x="2752" y="111"/>
                    <a:pt x="2730" y="106"/>
                    <a:pt x="2708" y="101"/>
                  </a:cubicBezTo>
                  <a:lnTo>
                    <a:pt x="2708" y="101"/>
                  </a:lnTo>
                  <a:cubicBezTo>
                    <a:pt x="2706" y="100"/>
                    <a:pt x="2705" y="100"/>
                    <a:pt x="2704" y="100"/>
                  </a:cubicBezTo>
                  <a:lnTo>
                    <a:pt x="2704" y="100"/>
                  </a:lnTo>
                  <a:cubicBezTo>
                    <a:pt x="2699" y="98"/>
                    <a:pt x="2694" y="97"/>
                    <a:pt x="2689" y="96"/>
                  </a:cubicBezTo>
                  <a:lnTo>
                    <a:pt x="2689" y="96"/>
                  </a:lnTo>
                  <a:cubicBezTo>
                    <a:pt x="2671" y="92"/>
                    <a:pt x="2653" y="88"/>
                    <a:pt x="2636" y="84"/>
                  </a:cubicBezTo>
                  <a:lnTo>
                    <a:pt x="2636" y="84"/>
                  </a:lnTo>
                  <a:cubicBezTo>
                    <a:pt x="2628" y="82"/>
                    <a:pt x="2620" y="81"/>
                    <a:pt x="2612" y="79"/>
                  </a:cubicBezTo>
                  <a:lnTo>
                    <a:pt x="2612" y="79"/>
                  </a:lnTo>
                  <a:cubicBezTo>
                    <a:pt x="2604" y="78"/>
                    <a:pt x="2596" y="77"/>
                    <a:pt x="2588" y="75"/>
                  </a:cubicBezTo>
                  <a:lnTo>
                    <a:pt x="2588" y="75"/>
                  </a:lnTo>
                  <a:cubicBezTo>
                    <a:pt x="2579" y="73"/>
                    <a:pt x="2571" y="71"/>
                    <a:pt x="2562" y="70"/>
                  </a:cubicBezTo>
                  <a:lnTo>
                    <a:pt x="2562" y="70"/>
                  </a:lnTo>
                  <a:cubicBezTo>
                    <a:pt x="2555" y="69"/>
                    <a:pt x="2548" y="67"/>
                    <a:pt x="2542" y="66"/>
                  </a:cubicBezTo>
                  <a:lnTo>
                    <a:pt x="2542" y="66"/>
                  </a:lnTo>
                  <a:cubicBezTo>
                    <a:pt x="2519" y="62"/>
                    <a:pt x="2496" y="57"/>
                    <a:pt x="2473" y="54"/>
                  </a:cubicBezTo>
                  <a:lnTo>
                    <a:pt x="2473" y="54"/>
                  </a:lnTo>
                  <a:lnTo>
                    <a:pt x="2473" y="54"/>
                  </a:lnTo>
                  <a:lnTo>
                    <a:pt x="2473" y="54"/>
                  </a:lnTo>
                  <a:cubicBezTo>
                    <a:pt x="2440" y="48"/>
                    <a:pt x="2406" y="43"/>
                    <a:pt x="2372" y="39"/>
                  </a:cubicBezTo>
                  <a:lnTo>
                    <a:pt x="2372" y="39"/>
                  </a:lnTo>
                  <a:cubicBezTo>
                    <a:pt x="2367" y="38"/>
                    <a:pt x="2364" y="37"/>
                    <a:pt x="2360" y="37"/>
                  </a:cubicBezTo>
                  <a:lnTo>
                    <a:pt x="2360" y="37"/>
                  </a:lnTo>
                  <a:cubicBezTo>
                    <a:pt x="2354" y="36"/>
                    <a:pt x="2349" y="35"/>
                    <a:pt x="2344" y="35"/>
                  </a:cubicBezTo>
                  <a:lnTo>
                    <a:pt x="2344" y="35"/>
                  </a:lnTo>
                  <a:cubicBezTo>
                    <a:pt x="2317" y="31"/>
                    <a:pt x="2291" y="28"/>
                    <a:pt x="2264" y="25"/>
                  </a:cubicBezTo>
                  <a:lnTo>
                    <a:pt x="2264" y="25"/>
                  </a:lnTo>
                  <a:cubicBezTo>
                    <a:pt x="2258" y="25"/>
                    <a:pt x="2253" y="24"/>
                    <a:pt x="2247" y="23"/>
                  </a:cubicBezTo>
                  <a:lnTo>
                    <a:pt x="2247" y="23"/>
                  </a:lnTo>
                  <a:cubicBezTo>
                    <a:pt x="2245" y="23"/>
                    <a:pt x="2243" y="23"/>
                    <a:pt x="2240" y="22"/>
                  </a:cubicBezTo>
                  <a:lnTo>
                    <a:pt x="2240" y="22"/>
                  </a:lnTo>
                  <a:cubicBezTo>
                    <a:pt x="2206" y="19"/>
                    <a:pt x="2173" y="17"/>
                    <a:pt x="2140" y="14"/>
                  </a:cubicBezTo>
                  <a:lnTo>
                    <a:pt x="2140" y="14"/>
                  </a:lnTo>
                  <a:cubicBezTo>
                    <a:pt x="2138" y="14"/>
                    <a:pt x="2135" y="13"/>
                    <a:pt x="2133" y="13"/>
                  </a:cubicBezTo>
                  <a:lnTo>
                    <a:pt x="2133" y="13"/>
                  </a:lnTo>
                  <a:cubicBezTo>
                    <a:pt x="2128" y="13"/>
                    <a:pt x="2123" y="13"/>
                    <a:pt x="2118" y="12"/>
                  </a:cubicBezTo>
                  <a:lnTo>
                    <a:pt x="2118" y="12"/>
                  </a:lnTo>
                  <a:cubicBezTo>
                    <a:pt x="2090" y="10"/>
                    <a:pt x="2061" y="8"/>
                    <a:pt x="2033" y="7"/>
                  </a:cubicBezTo>
                  <a:lnTo>
                    <a:pt x="2033" y="7"/>
                  </a:lnTo>
                  <a:cubicBezTo>
                    <a:pt x="2028" y="7"/>
                    <a:pt x="2022" y="6"/>
                    <a:pt x="2017" y="6"/>
                  </a:cubicBezTo>
                  <a:lnTo>
                    <a:pt x="2017" y="6"/>
                  </a:lnTo>
                  <a:cubicBezTo>
                    <a:pt x="2012" y="5"/>
                    <a:pt x="2008" y="5"/>
                    <a:pt x="2004" y="5"/>
                  </a:cubicBezTo>
                  <a:lnTo>
                    <a:pt x="2004" y="5"/>
                  </a:lnTo>
                  <a:cubicBezTo>
                    <a:pt x="1968" y="3"/>
                    <a:pt x="1932" y="3"/>
                    <a:pt x="1896" y="2"/>
                  </a:cubicBezTo>
                  <a:lnTo>
                    <a:pt x="1896" y="2"/>
                  </a:lnTo>
                  <a:cubicBezTo>
                    <a:pt x="1870" y="1"/>
                    <a:pt x="1845" y="0"/>
                    <a:pt x="1821" y="0"/>
                  </a:cubicBezTo>
                  <a:lnTo>
                    <a:pt x="1821" y="0"/>
                  </a:lnTo>
                  <a:cubicBezTo>
                    <a:pt x="1813" y="0"/>
                    <a:pt x="1805" y="0"/>
                    <a:pt x="1798" y="0"/>
                  </a:cubicBezTo>
                  <a:lnTo>
                    <a:pt x="1798" y="0"/>
                  </a:lnTo>
                  <a:cubicBezTo>
                    <a:pt x="1789" y="0"/>
                    <a:pt x="1780" y="0"/>
                    <a:pt x="1770" y="0"/>
                  </a:cubicBezTo>
                  <a:lnTo>
                    <a:pt x="1770" y="0"/>
                  </a:lnTo>
                  <a:cubicBezTo>
                    <a:pt x="1762" y="0"/>
                    <a:pt x="1752" y="0"/>
                    <a:pt x="1743" y="0"/>
                  </a:cubicBezTo>
                  <a:lnTo>
                    <a:pt x="1743" y="0"/>
                  </a:lnTo>
                  <a:cubicBezTo>
                    <a:pt x="1735" y="0"/>
                    <a:pt x="1726" y="1"/>
                    <a:pt x="1717" y="1"/>
                  </a:cubicBezTo>
                  <a:lnTo>
                    <a:pt x="1717" y="1"/>
                  </a:lnTo>
                  <a:cubicBezTo>
                    <a:pt x="1697" y="1"/>
                    <a:pt x="1676" y="2"/>
                    <a:pt x="1657" y="2"/>
                  </a:cubicBezTo>
                  <a:lnTo>
                    <a:pt x="1657" y="2"/>
                  </a:lnTo>
                  <a:cubicBezTo>
                    <a:pt x="1650" y="2"/>
                    <a:pt x="1645" y="2"/>
                    <a:pt x="1640" y="3"/>
                  </a:cubicBezTo>
                  <a:lnTo>
                    <a:pt x="1640" y="3"/>
                  </a:lnTo>
                  <a:cubicBezTo>
                    <a:pt x="1639" y="3"/>
                    <a:pt x="1638" y="3"/>
                    <a:pt x="1636" y="3"/>
                  </a:cubicBezTo>
                  <a:lnTo>
                    <a:pt x="1636" y="3"/>
                  </a:lnTo>
                  <a:cubicBezTo>
                    <a:pt x="1611" y="3"/>
                    <a:pt x="1586" y="4"/>
                    <a:pt x="1561" y="5"/>
                  </a:cubicBezTo>
                  <a:lnTo>
                    <a:pt x="1561" y="5"/>
                  </a:lnTo>
                  <a:cubicBezTo>
                    <a:pt x="1555" y="6"/>
                    <a:pt x="1549" y="6"/>
                    <a:pt x="1544" y="6"/>
                  </a:cubicBezTo>
                  <a:lnTo>
                    <a:pt x="1544" y="6"/>
                  </a:lnTo>
                  <a:cubicBezTo>
                    <a:pt x="1526" y="7"/>
                    <a:pt x="1508" y="8"/>
                    <a:pt x="1488" y="10"/>
                  </a:cubicBezTo>
                  <a:lnTo>
                    <a:pt x="1488" y="10"/>
                  </a:lnTo>
                  <a:cubicBezTo>
                    <a:pt x="1487" y="10"/>
                    <a:pt x="1484" y="10"/>
                    <a:pt x="1482" y="10"/>
                  </a:cubicBezTo>
                  <a:lnTo>
                    <a:pt x="1482" y="10"/>
                  </a:lnTo>
                  <a:cubicBezTo>
                    <a:pt x="1463" y="11"/>
                    <a:pt x="1445" y="13"/>
                    <a:pt x="1427" y="14"/>
                  </a:cubicBezTo>
                  <a:lnTo>
                    <a:pt x="1427" y="14"/>
                  </a:lnTo>
                  <a:cubicBezTo>
                    <a:pt x="1416" y="15"/>
                    <a:pt x="1406" y="15"/>
                    <a:pt x="1395" y="17"/>
                  </a:cubicBezTo>
                  <a:lnTo>
                    <a:pt x="1395" y="17"/>
                  </a:lnTo>
                  <a:cubicBezTo>
                    <a:pt x="1372" y="18"/>
                    <a:pt x="1349" y="21"/>
                    <a:pt x="1325" y="23"/>
                  </a:cubicBezTo>
                  <a:lnTo>
                    <a:pt x="1325" y="23"/>
                  </a:lnTo>
                  <a:cubicBezTo>
                    <a:pt x="1321" y="23"/>
                    <a:pt x="1315" y="24"/>
                    <a:pt x="1311" y="24"/>
                  </a:cubicBezTo>
                  <a:lnTo>
                    <a:pt x="1310" y="24"/>
                  </a:lnTo>
                  <a:lnTo>
                    <a:pt x="1310" y="24"/>
                  </a:lnTo>
                  <a:cubicBezTo>
                    <a:pt x="1282" y="28"/>
                    <a:pt x="1254" y="31"/>
                    <a:pt x="1226" y="35"/>
                  </a:cubicBezTo>
                  <a:lnTo>
                    <a:pt x="1226" y="35"/>
                  </a:lnTo>
                  <a:cubicBezTo>
                    <a:pt x="1218" y="35"/>
                    <a:pt x="1210" y="36"/>
                    <a:pt x="1202" y="37"/>
                  </a:cubicBezTo>
                  <a:lnTo>
                    <a:pt x="1202" y="37"/>
                  </a:lnTo>
                  <a:cubicBezTo>
                    <a:pt x="1182" y="40"/>
                    <a:pt x="1162" y="42"/>
                    <a:pt x="1142" y="46"/>
                  </a:cubicBezTo>
                  <a:lnTo>
                    <a:pt x="1142" y="46"/>
                  </a:lnTo>
                  <a:cubicBezTo>
                    <a:pt x="1131" y="48"/>
                    <a:pt x="1122" y="49"/>
                    <a:pt x="1112" y="50"/>
                  </a:cubicBezTo>
                  <a:lnTo>
                    <a:pt x="1112" y="50"/>
                  </a:lnTo>
                  <a:cubicBezTo>
                    <a:pt x="1094" y="53"/>
                    <a:pt x="1078" y="56"/>
                    <a:pt x="1060" y="59"/>
                  </a:cubicBezTo>
                  <a:lnTo>
                    <a:pt x="1060" y="59"/>
                  </a:lnTo>
                  <a:cubicBezTo>
                    <a:pt x="1049" y="61"/>
                    <a:pt x="1039" y="63"/>
                    <a:pt x="1027" y="65"/>
                  </a:cubicBezTo>
                  <a:lnTo>
                    <a:pt x="1027" y="65"/>
                  </a:lnTo>
                  <a:cubicBezTo>
                    <a:pt x="1011" y="68"/>
                    <a:pt x="996" y="70"/>
                    <a:pt x="980" y="74"/>
                  </a:cubicBezTo>
                  <a:lnTo>
                    <a:pt x="980" y="74"/>
                  </a:lnTo>
                  <a:cubicBezTo>
                    <a:pt x="978" y="74"/>
                    <a:pt x="974" y="75"/>
                    <a:pt x="972" y="75"/>
                  </a:cubicBezTo>
                  <a:lnTo>
                    <a:pt x="972" y="75"/>
                  </a:lnTo>
                  <a:cubicBezTo>
                    <a:pt x="964" y="77"/>
                    <a:pt x="956" y="78"/>
                    <a:pt x="948" y="80"/>
                  </a:cubicBezTo>
                  <a:lnTo>
                    <a:pt x="948" y="80"/>
                  </a:lnTo>
                  <a:cubicBezTo>
                    <a:pt x="932" y="84"/>
                    <a:pt x="915" y="87"/>
                    <a:pt x="898" y="90"/>
                  </a:cubicBezTo>
                  <a:lnTo>
                    <a:pt x="898" y="90"/>
                  </a:lnTo>
                  <a:cubicBezTo>
                    <a:pt x="887" y="93"/>
                    <a:pt x="877" y="95"/>
                    <a:pt x="865" y="98"/>
                  </a:cubicBezTo>
                  <a:lnTo>
                    <a:pt x="865" y="98"/>
                  </a:lnTo>
                  <a:cubicBezTo>
                    <a:pt x="850" y="102"/>
                    <a:pt x="834" y="105"/>
                    <a:pt x="819" y="109"/>
                  </a:cubicBezTo>
                  <a:lnTo>
                    <a:pt x="819" y="109"/>
                  </a:lnTo>
                  <a:cubicBezTo>
                    <a:pt x="814" y="110"/>
                    <a:pt x="809" y="111"/>
                    <a:pt x="804" y="113"/>
                  </a:cubicBezTo>
                  <a:lnTo>
                    <a:pt x="804" y="113"/>
                  </a:lnTo>
                  <a:cubicBezTo>
                    <a:pt x="798" y="114"/>
                    <a:pt x="791" y="116"/>
                    <a:pt x="786" y="117"/>
                  </a:cubicBezTo>
                  <a:lnTo>
                    <a:pt x="786" y="117"/>
                  </a:lnTo>
                  <a:cubicBezTo>
                    <a:pt x="771" y="122"/>
                    <a:pt x="757" y="125"/>
                    <a:pt x="743" y="129"/>
                  </a:cubicBezTo>
                  <a:lnTo>
                    <a:pt x="743" y="129"/>
                  </a:lnTo>
                  <a:cubicBezTo>
                    <a:pt x="732" y="132"/>
                    <a:pt x="721" y="135"/>
                    <a:pt x="710" y="138"/>
                  </a:cubicBezTo>
                  <a:lnTo>
                    <a:pt x="710" y="138"/>
                  </a:lnTo>
                  <a:cubicBezTo>
                    <a:pt x="696" y="142"/>
                    <a:pt x="682" y="147"/>
                    <a:pt x="668" y="151"/>
                  </a:cubicBezTo>
                  <a:lnTo>
                    <a:pt x="668" y="151"/>
                  </a:lnTo>
                  <a:cubicBezTo>
                    <a:pt x="657" y="154"/>
                    <a:pt x="647" y="157"/>
                    <a:pt x="637" y="161"/>
                  </a:cubicBezTo>
                  <a:lnTo>
                    <a:pt x="637" y="161"/>
                  </a:lnTo>
                  <a:cubicBezTo>
                    <a:pt x="622" y="165"/>
                    <a:pt x="610" y="170"/>
                    <a:pt x="596" y="175"/>
                  </a:cubicBezTo>
                  <a:lnTo>
                    <a:pt x="596" y="175"/>
                  </a:lnTo>
                  <a:cubicBezTo>
                    <a:pt x="586" y="178"/>
                    <a:pt x="576" y="181"/>
                    <a:pt x="566" y="184"/>
                  </a:cubicBezTo>
                  <a:lnTo>
                    <a:pt x="566" y="184"/>
                  </a:lnTo>
                  <a:cubicBezTo>
                    <a:pt x="552" y="190"/>
                    <a:pt x="538" y="195"/>
                    <a:pt x="524" y="200"/>
                  </a:cubicBezTo>
                  <a:lnTo>
                    <a:pt x="524" y="200"/>
                  </a:lnTo>
                  <a:cubicBezTo>
                    <a:pt x="517" y="204"/>
                    <a:pt x="510" y="205"/>
                    <a:pt x="503" y="209"/>
                  </a:cubicBezTo>
                  <a:lnTo>
                    <a:pt x="503" y="209"/>
                  </a:lnTo>
                  <a:cubicBezTo>
                    <a:pt x="500" y="209"/>
                    <a:pt x="496" y="211"/>
                    <a:pt x="493" y="212"/>
                  </a:cubicBezTo>
                  <a:lnTo>
                    <a:pt x="493" y="212"/>
                  </a:lnTo>
                  <a:cubicBezTo>
                    <a:pt x="481" y="216"/>
                    <a:pt x="471" y="221"/>
                    <a:pt x="462" y="225"/>
                  </a:cubicBezTo>
                  <a:lnTo>
                    <a:pt x="462" y="225"/>
                  </a:lnTo>
                  <a:cubicBezTo>
                    <a:pt x="458" y="227"/>
                    <a:pt x="455" y="229"/>
                    <a:pt x="451" y="230"/>
                  </a:cubicBezTo>
                  <a:lnTo>
                    <a:pt x="451" y="230"/>
                  </a:lnTo>
                  <a:cubicBezTo>
                    <a:pt x="444" y="233"/>
                    <a:pt x="438" y="236"/>
                    <a:pt x="431" y="238"/>
                  </a:cubicBezTo>
                  <a:lnTo>
                    <a:pt x="431" y="238"/>
                  </a:lnTo>
                  <a:cubicBezTo>
                    <a:pt x="427" y="240"/>
                    <a:pt x="423" y="242"/>
                    <a:pt x="420" y="244"/>
                  </a:cubicBezTo>
                  <a:lnTo>
                    <a:pt x="420" y="244"/>
                  </a:lnTo>
                  <a:cubicBezTo>
                    <a:pt x="414" y="247"/>
                    <a:pt x="407" y="250"/>
                    <a:pt x="402" y="252"/>
                  </a:cubicBezTo>
                  <a:lnTo>
                    <a:pt x="402" y="252"/>
                  </a:lnTo>
                  <a:cubicBezTo>
                    <a:pt x="398" y="254"/>
                    <a:pt x="394" y="256"/>
                    <a:pt x="390" y="257"/>
                  </a:cubicBezTo>
                  <a:lnTo>
                    <a:pt x="390" y="257"/>
                  </a:lnTo>
                  <a:cubicBezTo>
                    <a:pt x="384" y="260"/>
                    <a:pt x="379" y="263"/>
                    <a:pt x="374" y="265"/>
                  </a:cubicBezTo>
                  <a:lnTo>
                    <a:pt x="374" y="265"/>
                  </a:lnTo>
                  <a:cubicBezTo>
                    <a:pt x="373" y="266"/>
                    <a:pt x="372" y="266"/>
                    <a:pt x="371" y="267"/>
                  </a:cubicBezTo>
                  <a:lnTo>
                    <a:pt x="371" y="267"/>
                  </a:lnTo>
                  <a:cubicBezTo>
                    <a:pt x="369" y="268"/>
                    <a:pt x="368" y="268"/>
                    <a:pt x="368" y="269"/>
                  </a:cubicBezTo>
                  <a:lnTo>
                    <a:pt x="368" y="269"/>
                  </a:lnTo>
                  <a:cubicBezTo>
                    <a:pt x="352" y="276"/>
                    <a:pt x="338" y="283"/>
                    <a:pt x="324" y="291"/>
                  </a:cubicBezTo>
                  <a:lnTo>
                    <a:pt x="324" y="291"/>
                  </a:lnTo>
                  <a:cubicBezTo>
                    <a:pt x="323" y="292"/>
                    <a:pt x="322" y="292"/>
                    <a:pt x="321" y="292"/>
                  </a:cubicBezTo>
                  <a:lnTo>
                    <a:pt x="321" y="292"/>
                  </a:lnTo>
                  <a:cubicBezTo>
                    <a:pt x="308" y="300"/>
                    <a:pt x="294" y="308"/>
                    <a:pt x="280" y="316"/>
                  </a:cubicBezTo>
                  <a:lnTo>
                    <a:pt x="280" y="316"/>
                  </a:lnTo>
                  <a:cubicBezTo>
                    <a:pt x="280" y="317"/>
                    <a:pt x="280" y="317"/>
                    <a:pt x="279" y="318"/>
                  </a:cubicBezTo>
                  <a:lnTo>
                    <a:pt x="279" y="318"/>
                  </a:lnTo>
                  <a:lnTo>
                    <a:pt x="278" y="318"/>
                  </a:lnTo>
                  <a:lnTo>
                    <a:pt x="278" y="318"/>
                  </a:lnTo>
                  <a:cubicBezTo>
                    <a:pt x="267" y="325"/>
                    <a:pt x="256" y="332"/>
                    <a:pt x="246" y="338"/>
                  </a:cubicBezTo>
                  <a:lnTo>
                    <a:pt x="246" y="338"/>
                  </a:lnTo>
                  <a:cubicBezTo>
                    <a:pt x="244" y="339"/>
                    <a:pt x="241" y="341"/>
                    <a:pt x="239" y="342"/>
                  </a:cubicBezTo>
                  <a:lnTo>
                    <a:pt x="239" y="342"/>
                  </a:lnTo>
                  <a:cubicBezTo>
                    <a:pt x="229" y="349"/>
                    <a:pt x="219" y="356"/>
                    <a:pt x="209" y="363"/>
                  </a:cubicBezTo>
                  <a:lnTo>
                    <a:pt x="209" y="363"/>
                  </a:lnTo>
                  <a:cubicBezTo>
                    <a:pt x="209" y="363"/>
                    <a:pt x="208" y="363"/>
                    <a:pt x="208" y="364"/>
                  </a:cubicBezTo>
                  <a:lnTo>
                    <a:pt x="208" y="364"/>
                  </a:lnTo>
                  <a:cubicBezTo>
                    <a:pt x="208" y="364"/>
                    <a:pt x="207" y="365"/>
                    <a:pt x="205" y="365"/>
                  </a:cubicBezTo>
                  <a:lnTo>
                    <a:pt x="205" y="365"/>
                  </a:lnTo>
                  <a:cubicBezTo>
                    <a:pt x="198" y="371"/>
                    <a:pt x="190" y="377"/>
                    <a:pt x="183" y="383"/>
                  </a:cubicBezTo>
                  <a:lnTo>
                    <a:pt x="183" y="383"/>
                  </a:lnTo>
                  <a:cubicBezTo>
                    <a:pt x="180" y="385"/>
                    <a:pt x="179" y="385"/>
                    <a:pt x="177" y="387"/>
                  </a:cubicBezTo>
                  <a:lnTo>
                    <a:pt x="177" y="387"/>
                  </a:lnTo>
                  <a:cubicBezTo>
                    <a:pt x="168" y="394"/>
                    <a:pt x="160" y="400"/>
                    <a:pt x="153" y="407"/>
                  </a:cubicBezTo>
                  <a:lnTo>
                    <a:pt x="153" y="407"/>
                  </a:lnTo>
                  <a:cubicBezTo>
                    <a:pt x="152" y="407"/>
                    <a:pt x="152" y="407"/>
                    <a:pt x="152" y="408"/>
                  </a:cubicBezTo>
                  <a:lnTo>
                    <a:pt x="152" y="408"/>
                  </a:lnTo>
                  <a:cubicBezTo>
                    <a:pt x="151" y="409"/>
                    <a:pt x="150" y="410"/>
                    <a:pt x="149" y="410"/>
                  </a:cubicBezTo>
                  <a:lnTo>
                    <a:pt x="149" y="410"/>
                  </a:lnTo>
                  <a:cubicBezTo>
                    <a:pt x="143" y="416"/>
                    <a:pt x="137" y="421"/>
                    <a:pt x="132" y="426"/>
                  </a:cubicBezTo>
                  <a:lnTo>
                    <a:pt x="132" y="426"/>
                  </a:lnTo>
                  <a:cubicBezTo>
                    <a:pt x="130" y="428"/>
                    <a:pt x="128" y="430"/>
                    <a:pt x="127" y="431"/>
                  </a:cubicBezTo>
                  <a:lnTo>
                    <a:pt x="127" y="431"/>
                  </a:lnTo>
                  <a:cubicBezTo>
                    <a:pt x="120" y="438"/>
                    <a:pt x="113" y="445"/>
                    <a:pt x="106" y="451"/>
                  </a:cubicBezTo>
                  <a:lnTo>
                    <a:pt x="106" y="451"/>
                  </a:lnTo>
                  <a:lnTo>
                    <a:pt x="106" y="452"/>
                  </a:lnTo>
                  <a:lnTo>
                    <a:pt x="106" y="452"/>
                  </a:lnTo>
                  <a:cubicBezTo>
                    <a:pt x="106" y="452"/>
                    <a:pt x="106" y="452"/>
                    <a:pt x="105" y="453"/>
                  </a:cubicBezTo>
                  <a:lnTo>
                    <a:pt x="105" y="453"/>
                  </a:lnTo>
                  <a:cubicBezTo>
                    <a:pt x="99" y="459"/>
                    <a:pt x="94" y="465"/>
                    <a:pt x="89" y="470"/>
                  </a:cubicBezTo>
                  <a:lnTo>
                    <a:pt x="89" y="470"/>
                  </a:lnTo>
                  <a:cubicBezTo>
                    <a:pt x="88" y="473"/>
                    <a:pt x="86" y="474"/>
                    <a:pt x="85" y="476"/>
                  </a:cubicBezTo>
                  <a:lnTo>
                    <a:pt x="85" y="476"/>
                  </a:lnTo>
                  <a:cubicBezTo>
                    <a:pt x="81" y="481"/>
                    <a:pt x="76" y="487"/>
                    <a:pt x="72" y="492"/>
                  </a:cubicBezTo>
                  <a:lnTo>
                    <a:pt x="72" y="492"/>
                  </a:lnTo>
                  <a:cubicBezTo>
                    <a:pt x="71" y="493"/>
                    <a:pt x="70" y="494"/>
                    <a:pt x="70" y="495"/>
                  </a:cubicBezTo>
                  <a:lnTo>
                    <a:pt x="70" y="495"/>
                  </a:lnTo>
                  <a:lnTo>
                    <a:pt x="69" y="495"/>
                  </a:lnTo>
                  <a:lnTo>
                    <a:pt x="69" y="495"/>
                  </a:lnTo>
                  <a:cubicBezTo>
                    <a:pt x="65" y="502"/>
                    <a:pt x="60" y="508"/>
                    <a:pt x="56" y="515"/>
                  </a:cubicBezTo>
                  <a:lnTo>
                    <a:pt x="56" y="515"/>
                  </a:lnTo>
                  <a:cubicBezTo>
                    <a:pt x="54" y="516"/>
                    <a:pt x="53" y="518"/>
                    <a:pt x="53" y="519"/>
                  </a:cubicBezTo>
                  <a:lnTo>
                    <a:pt x="53" y="519"/>
                  </a:lnTo>
                  <a:cubicBezTo>
                    <a:pt x="49" y="525"/>
                    <a:pt x="46" y="530"/>
                    <a:pt x="43" y="535"/>
                  </a:cubicBezTo>
                  <a:lnTo>
                    <a:pt x="43" y="535"/>
                  </a:lnTo>
                  <a:cubicBezTo>
                    <a:pt x="42" y="537"/>
                    <a:pt x="41" y="537"/>
                    <a:pt x="41" y="539"/>
                  </a:cubicBezTo>
                  <a:lnTo>
                    <a:pt x="41" y="539"/>
                  </a:lnTo>
                  <a:cubicBezTo>
                    <a:pt x="40" y="540"/>
                    <a:pt x="40" y="540"/>
                    <a:pt x="40" y="540"/>
                  </a:cubicBezTo>
                  <a:lnTo>
                    <a:pt x="40" y="540"/>
                  </a:lnTo>
                  <a:cubicBezTo>
                    <a:pt x="36" y="547"/>
                    <a:pt x="32" y="554"/>
                    <a:pt x="30" y="560"/>
                  </a:cubicBezTo>
                  <a:lnTo>
                    <a:pt x="30" y="560"/>
                  </a:lnTo>
                  <a:cubicBezTo>
                    <a:pt x="29" y="561"/>
                    <a:pt x="28" y="563"/>
                    <a:pt x="28" y="564"/>
                  </a:cubicBezTo>
                  <a:lnTo>
                    <a:pt x="28" y="564"/>
                  </a:lnTo>
                  <a:cubicBezTo>
                    <a:pt x="25" y="570"/>
                    <a:pt x="23" y="575"/>
                    <a:pt x="21" y="580"/>
                  </a:cubicBezTo>
                  <a:lnTo>
                    <a:pt x="21" y="580"/>
                  </a:lnTo>
                  <a:cubicBezTo>
                    <a:pt x="21" y="581"/>
                    <a:pt x="19" y="583"/>
                    <a:pt x="19" y="584"/>
                  </a:cubicBezTo>
                  <a:lnTo>
                    <a:pt x="19" y="584"/>
                  </a:lnTo>
                  <a:cubicBezTo>
                    <a:pt x="19" y="585"/>
                    <a:pt x="18" y="585"/>
                    <a:pt x="18" y="586"/>
                  </a:cubicBezTo>
                  <a:lnTo>
                    <a:pt x="18" y="586"/>
                  </a:lnTo>
                  <a:cubicBezTo>
                    <a:pt x="16" y="593"/>
                    <a:pt x="14" y="600"/>
                    <a:pt x="11" y="607"/>
                  </a:cubicBezTo>
                  <a:lnTo>
                    <a:pt x="11" y="607"/>
                  </a:lnTo>
                  <a:cubicBezTo>
                    <a:pt x="11" y="607"/>
                    <a:pt x="11" y="608"/>
                    <a:pt x="11" y="609"/>
                  </a:cubicBezTo>
                  <a:lnTo>
                    <a:pt x="11" y="609"/>
                  </a:lnTo>
                  <a:cubicBezTo>
                    <a:pt x="9" y="615"/>
                    <a:pt x="7" y="621"/>
                    <a:pt x="7" y="627"/>
                  </a:cubicBezTo>
                  <a:lnTo>
                    <a:pt x="7" y="627"/>
                  </a:lnTo>
                  <a:cubicBezTo>
                    <a:pt x="7" y="629"/>
                    <a:pt x="6" y="630"/>
                    <a:pt x="6" y="631"/>
                  </a:cubicBezTo>
                  <a:lnTo>
                    <a:pt x="6" y="631"/>
                  </a:lnTo>
                  <a:cubicBezTo>
                    <a:pt x="6" y="632"/>
                    <a:pt x="6" y="632"/>
                    <a:pt x="6" y="632"/>
                  </a:cubicBezTo>
                  <a:lnTo>
                    <a:pt x="6" y="632"/>
                  </a:lnTo>
                  <a:cubicBezTo>
                    <a:pt x="4" y="640"/>
                    <a:pt x="3" y="647"/>
                    <a:pt x="2" y="654"/>
                  </a:cubicBezTo>
                  <a:lnTo>
                    <a:pt x="2" y="654"/>
                  </a:lnTo>
                  <a:cubicBezTo>
                    <a:pt x="2" y="656"/>
                    <a:pt x="2" y="657"/>
                    <a:pt x="2" y="658"/>
                  </a:cubicBezTo>
                  <a:lnTo>
                    <a:pt x="2" y="658"/>
                  </a:lnTo>
                  <a:cubicBezTo>
                    <a:pt x="1" y="665"/>
                    <a:pt x="0" y="671"/>
                    <a:pt x="0" y="678"/>
                  </a:cubicBezTo>
                  <a:lnTo>
                    <a:pt x="0" y="678"/>
                  </a:lnTo>
                  <a:cubicBezTo>
                    <a:pt x="0" y="679"/>
                    <a:pt x="0" y="679"/>
                    <a:pt x="0" y="681"/>
                  </a:cubicBezTo>
                  <a:lnTo>
                    <a:pt x="0" y="681"/>
                  </a:lnTo>
                  <a:cubicBezTo>
                    <a:pt x="0" y="682"/>
                    <a:pt x="0" y="683"/>
                    <a:pt x="0" y="685"/>
                  </a:cubicBezTo>
                  <a:lnTo>
                    <a:pt x="9" y="2023"/>
                  </a:lnTo>
                  <a:lnTo>
                    <a:pt x="9" y="2023"/>
                  </a:lnTo>
                  <a:cubicBezTo>
                    <a:pt x="9" y="2021"/>
                    <a:pt x="9" y="2019"/>
                    <a:pt x="9" y="2016"/>
                  </a:cubicBezTo>
                  <a:lnTo>
                    <a:pt x="9" y="2016"/>
                  </a:lnTo>
                  <a:cubicBezTo>
                    <a:pt x="9" y="2010"/>
                    <a:pt x="10" y="2003"/>
                    <a:pt x="10" y="1997"/>
                  </a:cubicBezTo>
                  <a:lnTo>
                    <a:pt x="10" y="1997"/>
                  </a:lnTo>
                  <a:cubicBezTo>
                    <a:pt x="10" y="1995"/>
                    <a:pt x="10" y="1994"/>
                    <a:pt x="11" y="1994"/>
                  </a:cubicBezTo>
                  <a:lnTo>
                    <a:pt x="11" y="1994"/>
                  </a:lnTo>
                  <a:cubicBezTo>
                    <a:pt x="11" y="1986"/>
                    <a:pt x="13" y="1979"/>
                    <a:pt x="14" y="1972"/>
                  </a:cubicBezTo>
                  <a:lnTo>
                    <a:pt x="14" y="1972"/>
                  </a:lnTo>
                  <a:cubicBezTo>
                    <a:pt x="14" y="1970"/>
                    <a:pt x="14" y="1968"/>
                    <a:pt x="15" y="1966"/>
                  </a:cubicBezTo>
                  <a:lnTo>
                    <a:pt x="15" y="1966"/>
                  </a:lnTo>
                  <a:cubicBezTo>
                    <a:pt x="16" y="1960"/>
                    <a:pt x="18" y="1954"/>
                    <a:pt x="19" y="1948"/>
                  </a:cubicBezTo>
                  <a:lnTo>
                    <a:pt x="19" y="1948"/>
                  </a:lnTo>
                  <a:cubicBezTo>
                    <a:pt x="19" y="1948"/>
                    <a:pt x="19" y="1946"/>
                    <a:pt x="21" y="1946"/>
                  </a:cubicBezTo>
                  <a:lnTo>
                    <a:pt x="21" y="1946"/>
                  </a:lnTo>
                  <a:cubicBezTo>
                    <a:pt x="22" y="1939"/>
                    <a:pt x="25" y="1932"/>
                    <a:pt x="27" y="1925"/>
                  </a:cubicBezTo>
                  <a:lnTo>
                    <a:pt x="27" y="1925"/>
                  </a:lnTo>
                  <a:cubicBezTo>
                    <a:pt x="28" y="1923"/>
                    <a:pt x="28" y="1921"/>
                    <a:pt x="29" y="1920"/>
                  </a:cubicBezTo>
                  <a:lnTo>
                    <a:pt x="29" y="1920"/>
                  </a:lnTo>
                  <a:cubicBezTo>
                    <a:pt x="32" y="1913"/>
                    <a:pt x="33" y="1908"/>
                    <a:pt x="36" y="1903"/>
                  </a:cubicBezTo>
                  <a:lnTo>
                    <a:pt x="36" y="1903"/>
                  </a:lnTo>
                  <a:cubicBezTo>
                    <a:pt x="37" y="1901"/>
                    <a:pt x="38" y="1900"/>
                    <a:pt x="38" y="1899"/>
                  </a:cubicBezTo>
                  <a:lnTo>
                    <a:pt x="38" y="1899"/>
                  </a:lnTo>
                  <a:cubicBezTo>
                    <a:pt x="41" y="1892"/>
                    <a:pt x="45" y="1885"/>
                    <a:pt x="48" y="1878"/>
                  </a:cubicBezTo>
                  <a:lnTo>
                    <a:pt x="48" y="1878"/>
                  </a:lnTo>
                  <a:cubicBezTo>
                    <a:pt x="49" y="1877"/>
                    <a:pt x="50" y="1876"/>
                    <a:pt x="52" y="1874"/>
                  </a:cubicBezTo>
                  <a:lnTo>
                    <a:pt x="52" y="1874"/>
                  </a:lnTo>
                  <a:cubicBezTo>
                    <a:pt x="54" y="1869"/>
                    <a:pt x="58" y="1864"/>
                    <a:pt x="60" y="1859"/>
                  </a:cubicBezTo>
                  <a:lnTo>
                    <a:pt x="60" y="1859"/>
                  </a:lnTo>
                  <a:cubicBezTo>
                    <a:pt x="62" y="1857"/>
                    <a:pt x="63" y="1855"/>
                    <a:pt x="64" y="1853"/>
                  </a:cubicBezTo>
                  <a:lnTo>
                    <a:pt x="64" y="1853"/>
                  </a:lnTo>
                  <a:cubicBezTo>
                    <a:pt x="68" y="1847"/>
                    <a:pt x="73" y="1840"/>
                    <a:pt x="78" y="1834"/>
                  </a:cubicBezTo>
                  <a:lnTo>
                    <a:pt x="78" y="1834"/>
                  </a:lnTo>
                  <a:cubicBezTo>
                    <a:pt x="78" y="1833"/>
                    <a:pt x="79" y="1832"/>
                    <a:pt x="79" y="1832"/>
                  </a:cubicBezTo>
                  <a:lnTo>
                    <a:pt x="79" y="1832"/>
                  </a:lnTo>
                  <a:cubicBezTo>
                    <a:pt x="84" y="1825"/>
                    <a:pt x="88" y="1821"/>
                    <a:pt x="93" y="1814"/>
                  </a:cubicBezTo>
                  <a:lnTo>
                    <a:pt x="93" y="1814"/>
                  </a:lnTo>
                  <a:cubicBezTo>
                    <a:pt x="95" y="1812"/>
                    <a:pt x="96" y="1811"/>
                    <a:pt x="98" y="1809"/>
                  </a:cubicBezTo>
                  <a:lnTo>
                    <a:pt x="98" y="1809"/>
                  </a:lnTo>
                  <a:cubicBezTo>
                    <a:pt x="103" y="1804"/>
                    <a:pt x="108" y="1798"/>
                    <a:pt x="113" y="1792"/>
                  </a:cubicBezTo>
                  <a:lnTo>
                    <a:pt x="113" y="1792"/>
                  </a:lnTo>
                  <a:cubicBezTo>
                    <a:pt x="113" y="1792"/>
                    <a:pt x="114" y="1791"/>
                    <a:pt x="115" y="1790"/>
                  </a:cubicBezTo>
                  <a:lnTo>
                    <a:pt x="115" y="1790"/>
                  </a:lnTo>
                  <a:cubicBezTo>
                    <a:pt x="121" y="1783"/>
                    <a:pt x="128" y="1777"/>
                    <a:pt x="134" y="1771"/>
                  </a:cubicBezTo>
                  <a:lnTo>
                    <a:pt x="134" y="1771"/>
                  </a:lnTo>
                  <a:cubicBezTo>
                    <a:pt x="136" y="1769"/>
                    <a:pt x="138" y="1767"/>
                    <a:pt x="140" y="1765"/>
                  </a:cubicBezTo>
                  <a:lnTo>
                    <a:pt x="140" y="1765"/>
                  </a:lnTo>
                  <a:cubicBezTo>
                    <a:pt x="146" y="1760"/>
                    <a:pt x="152" y="1755"/>
                    <a:pt x="158" y="1749"/>
                  </a:cubicBezTo>
                  <a:lnTo>
                    <a:pt x="158" y="1749"/>
                  </a:lnTo>
                  <a:cubicBezTo>
                    <a:pt x="159" y="1748"/>
                    <a:pt x="160" y="1747"/>
                    <a:pt x="161" y="1745"/>
                  </a:cubicBezTo>
                  <a:lnTo>
                    <a:pt x="161" y="1745"/>
                  </a:lnTo>
                  <a:cubicBezTo>
                    <a:pt x="169" y="1740"/>
                    <a:pt x="177" y="1733"/>
                    <a:pt x="186" y="1726"/>
                  </a:cubicBezTo>
                  <a:lnTo>
                    <a:pt x="186" y="1726"/>
                  </a:lnTo>
                  <a:cubicBezTo>
                    <a:pt x="187" y="1725"/>
                    <a:pt x="189" y="1723"/>
                    <a:pt x="191" y="1721"/>
                  </a:cubicBezTo>
                  <a:lnTo>
                    <a:pt x="191" y="1721"/>
                  </a:lnTo>
                  <a:cubicBezTo>
                    <a:pt x="199" y="1716"/>
                    <a:pt x="206" y="1710"/>
                    <a:pt x="213" y="1705"/>
                  </a:cubicBezTo>
                  <a:lnTo>
                    <a:pt x="213" y="1705"/>
                  </a:lnTo>
                  <a:cubicBezTo>
                    <a:pt x="215" y="1704"/>
                    <a:pt x="216" y="1703"/>
                    <a:pt x="218" y="1701"/>
                  </a:cubicBezTo>
                  <a:lnTo>
                    <a:pt x="218" y="1701"/>
                  </a:lnTo>
                  <a:cubicBezTo>
                    <a:pt x="227" y="1695"/>
                    <a:pt x="237" y="1688"/>
                    <a:pt x="247" y="1681"/>
                  </a:cubicBezTo>
                  <a:lnTo>
                    <a:pt x="247" y="1681"/>
                  </a:lnTo>
                  <a:cubicBezTo>
                    <a:pt x="250" y="1680"/>
                    <a:pt x="252" y="1679"/>
                    <a:pt x="254" y="1677"/>
                  </a:cubicBezTo>
                  <a:lnTo>
                    <a:pt x="254" y="1677"/>
                  </a:lnTo>
                  <a:cubicBezTo>
                    <a:pt x="265" y="1670"/>
                    <a:pt x="275" y="1663"/>
                    <a:pt x="287" y="1657"/>
                  </a:cubicBezTo>
                  <a:lnTo>
                    <a:pt x="287" y="1657"/>
                  </a:lnTo>
                  <a:cubicBezTo>
                    <a:pt x="287" y="1656"/>
                    <a:pt x="288" y="1655"/>
                    <a:pt x="289" y="1655"/>
                  </a:cubicBezTo>
                  <a:lnTo>
                    <a:pt x="289" y="1655"/>
                  </a:lnTo>
                  <a:cubicBezTo>
                    <a:pt x="302" y="1647"/>
                    <a:pt x="316" y="1639"/>
                    <a:pt x="330" y="1631"/>
                  </a:cubicBezTo>
                  <a:lnTo>
                    <a:pt x="330" y="1631"/>
                  </a:lnTo>
                  <a:cubicBezTo>
                    <a:pt x="331" y="1631"/>
                    <a:pt x="331" y="1631"/>
                    <a:pt x="332" y="1631"/>
                  </a:cubicBezTo>
                  <a:lnTo>
                    <a:pt x="332" y="1631"/>
                  </a:lnTo>
                  <a:cubicBezTo>
                    <a:pt x="346" y="1623"/>
                    <a:pt x="361" y="1615"/>
                    <a:pt x="375" y="1608"/>
                  </a:cubicBezTo>
                  <a:lnTo>
                    <a:pt x="375" y="1608"/>
                  </a:lnTo>
                  <a:cubicBezTo>
                    <a:pt x="378" y="1606"/>
                    <a:pt x="380" y="1605"/>
                    <a:pt x="382" y="1605"/>
                  </a:cubicBezTo>
                  <a:lnTo>
                    <a:pt x="382" y="1605"/>
                  </a:lnTo>
                  <a:cubicBezTo>
                    <a:pt x="388" y="1602"/>
                    <a:pt x="393" y="1599"/>
                    <a:pt x="398" y="1597"/>
                  </a:cubicBezTo>
                  <a:lnTo>
                    <a:pt x="398" y="1597"/>
                  </a:lnTo>
                  <a:cubicBezTo>
                    <a:pt x="402" y="1595"/>
                    <a:pt x="406" y="1593"/>
                    <a:pt x="410" y="1591"/>
                  </a:cubicBezTo>
                  <a:lnTo>
                    <a:pt x="410" y="1591"/>
                  </a:lnTo>
                  <a:cubicBezTo>
                    <a:pt x="416" y="1588"/>
                    <a:pt x="421" y="1585"/>
                    <a:pt x="428" y="1583"/>
                  </a:cubicBezTo>
                  <a:lnTo>
                    <a:pt x="428" y="1583"/>
                  </a:lnTo>
                  <a:cubicBezTo>
                    <a:pt x="432" y="1581"/>
                    <a:pt x="435" y="1579"/>
                    <a:pt x="440" y="1578"/>
                  </a:cubicBezTo>
                  <a:lnTo>
                    <a:pt x="440" y="1578"/>
                  </a:lnTo>
                  <a:cubicBezTo>
                    <a:pt x="446" y="1575"/>
                    <a:pt x="453" y="1571"/>
                    <a:pt x="460" y="1569"/>
                  </a:cubicBezTo>
                  <a:lnTo>
                    <a:pt x="460" y="1569"/>
                  </a:lnTo>
                  <a:cubicBezTo>
                    <a:pt x="463" y="1567"/>
                    <a:pt x="466" y="1566"/>
                    <a:pt x="470" y="1564"/>
                  </a:cubicBezTo>
                  <a:lnTo>
                    <a:pt x="470" y="1564"/>
                  </a:lnTo>
                  <a:cubicBezTo>
                    <a:pt x="480" y="1560"/>
                    <a:pt x="490" y="1556"/>
                    <a:pt x="501" y="1551"/>
                  </a:cubicBezTo>
                  <a:lnTo>
                    <a:pt x="501" y="1551"/>
                  </a:lnTo>
                  <a:cubicBezTo>
                    <a:pt x="511" y="1547"/>
                    <a:pt x="523" y="1543"/>
                    <a:pt x="533" y="1539"/>
                  </a:cubicBezTo>
                  <a:lnTo>
                    <a:pt x="533" y="1539"/>
                  </a:lnTo>
                  <a:cubicBezTo>
                    <a:pt x="547" y="1534"/>
                    <a:pt x="561" y="1529"/>
                    <a:pt x="575" y="1524"/>
                  </a:cubicBezTo>
                  <a:lnTo>
                    <a:pt x="575" y="1524"/>
                  </a:lnTo>
                  <a:cubicBezTo>
                    <a:pt x="584" y="1520"/>
                    <a:pt x="594" y="1517"/>
                    <a:pt x="604" y="1513"/>
                  </a:cubicBezTo>
                  <a:lnTo>
                    <a:pt x="604" y="1513"/>
                  </a:lnTo>
                  <a:cubicBezTo>
                    <a:pt x="618" y="1509"/>
                    <a:pt x="631" y="1504"/>
                    <a:pt x="645" y="1499"/>
                  </a:cubicBezTo>
                  <a:lnTo>
                    <a:pt x="645" y="1499"/>
                  </a:lnTo>
                  <a:cubicBezTo>
                    <a:pt x="656" y="1497"/>
                    <a:pt x="666" y="1493"/>
                    <a:pt x="676" y="1490"/>
                  </a:cubicBezTo>
                  <a:lnTo>
                    <a:pt x="676" y="1490"/>
                  </a:lnTo>
                  <a:cubicBezTo>
                    <a:pt x="690" y="1485"/>
                    <a:pt x="704" y="1481"/>
                    <a:pt x="718" y="1478"/>
                  </a:cubicBezTo>
                  <a:lnTo>
                    <a:pt x="718" y="1478"/>
                  </a:lnTo>
                  <a:cubicBezTo>
                    <a:pt x="730" y="1474"/>
                    <a:pt x="740" y="1471"/>
                    <a:pt x="752" y="1468"/>
                  </a:cubicBezTo>
                  <a:lnTo>
                    <a:pt x="752" y="1468"/>
                  </a:lnTo>
                  <a:cubicBezTo>
                    <a:pt x="765" y="1464"/>
                    <a:pt x="780" y="1460"/>
                    <a:pt x="794" y="1457"/>
                  </a:cubicBezTo>
                  <a:lnTo>
                    <a:pt x="794" y="1457"/>
                  </a:lnTo>
                  <a:cubicBezTo>
                    <a:pt x="805" y="1453"/>
                    <a:pt x="817" y="1450"/>
                    <a:pt x="827" y="1448"/>
                  </a:cubicBezTo>
                  <a:lnTo>
                    <a:pt x="827" y="1448"/>
                  </a:lnTo>
                  <a:cubicBezTo>
                    <a:pt x="843" y="1444"/>
                    <a:pt x="858" y="1440"/>
                    <a:pt x="874" y="1437"/>
                  </a:cubicBezTo>
                  <a:lnTo>
                    <a:pt x="874" y="1437"/>
                  </a:lnTo>
                  <a:cubicBezTo>
                    <a:pt x="885" y="1434"/>
                    <a:pt x="896" y="1431"/>
                    <a:pt x="907" y="1430"/>
                  </a:cubicBezTo>
                  <a:lnTo>
                    <a:pt x="907" y="1430"/>
                  </a:lnTo>
                  <a:cubicBezTo>
                    <a:pt x="924" y="1426"/>
                    <a:pt x="940" y="1423"/>
                    <a:pt x="957" y="1419"/>
                  </a:cubicBezTo>
                  <a:lnTo>
                    <a:pt x="957" y="1419"/>
                  </a:lnTo>
                  <a:cubicBezTo>
                    <a:pt x="967" y="1416"/>
                    <a:pt x="978" y="1415"/>
                    <a:pt x="989" y="1412"/>
                  </a:cubicBezTo>
                  <a:lnTo>
                    <a:pt x="989" y="1412"/>
                  </a:lnTo>
                  <a:cubicBezTo>
                    <a:pt x="1004" y="1409"/>
                    <a:pt x="1019" y="1407"/>
                    <a:pt x="1035" y="1404"/>
                  </a:cubicBezTo>
                  <a:lnTo>
                    <a:pt x="1035" y="1404"/>
                  </a:lnTo>
                  <a:cubicBezTo>
                    <a:pt x="1046" y="1402"/>
                    <a:pt x="1058" y="1400"/>
                    <a:pt x="1069" y="1397"/>
                  </a:cubicBezTo>
                  <a:lnTo>
                    <a:pt x="1069" y="1397"/>
                  </a:lnTo>
                  <a:cubicBezTo>
                    <a:pt x="1085" y="1395"/>
                    <a:pt x="1103" y="1392"/>
                    <a:pt x="1120" y="1390"/>
                  </a:cubicBezTo>
                  <a:lnTo>
                    <a:pt x="1120" y="1390"/>
                  </a:lnTo>
                  <a:cubicBezTo>
                    <a:pt x="1130" y="1388"/>
                    <a:pt x="1141" y="1386"/>
                    <a:pt x="1151" y="1384"/>
                  </a:cubicBezTo>
                  <a:lnTo>
                    <a:pt x="1151" y="1384"/>
                  </a:lnTo>
                  <a:cubicBezTo>
                    <a:pt x="1171" y="1382"/>
                    <a:pt x="1190" y="1379"/>
                    <a:pt x="1210" y="1376"/>
                  </a:cubicBezTo>
                  <a:lnTo>
                    <a:pt x="1210" y="1376"/>
                  </a:lnTo>
                  <a:cubicBezTo>
                    <a:pt x="1218" y="1376"/>
                    <a:pt x="1226" y="1374"/>
                    <a:pt x="1234" y="1373"/>
                  </a:cubicBezTo>
                  <a:lnTo>
                    <a:pt x="1234" y="1373"/>
                  </a:lnTo>
                  <a:cubicBezTo>
                    <a:pt x="1262" y="1369"/>
                    <a:pt x="1290" y="1366"/>
                    <a:pt x="1319" y="1363"/>
                  </a:cubicBezTo>
                  <a:lnTo>
                    <a:pt x="1319" y="1363"/>
                  </a:lnTo>
                  <a:cubicBezTo>
                    <a:pt x="1324" y="1363"/>
                    <a:pt x="1329" y="1363"/>
                    <a:pt x="1335" y="1363"/>
                  </a:cubicBezTo>
                  <a:lnTo>
                    <a:pt x="1335" y="1363"/>
                  </a:lnTo>
                  <a:cubicBezTo>
                    <a:pt x="1357" y="1360"/>
                    <a:pt x="1381" y="1358"/>
                    <a:pt x="1404" y="1357"/>
                  </a:cubicBezTo>
                  <a:lnTo>
                    <a:pt x="1404" y="1357"/>
                  </a:lnTo>
                  <a:cubicBezTo>
                    <a:pt x="1414" y="1355"/>
                    <a:pt x="1425" y="1355"/>
                    <a:pt x="1435" y="1354"/>
                  </a:cubicBezTo>
                  <a:lnTo>
                    <a:pt x="1435" y="1354"/>
                  </a:lnTo>
                  <a:cubicBezTo>
                    <a:pt x="1454" y="1352"/>
                    <a:pt x="1472" y="1350"/>
                    <a:pt x="1491" y="1350"/>
                  </a:cubicBezTo>
                  <a:lnTo>
                    <a:pt x="1491" y="1350"/>
                  </a:lnTo>
                  <a:cubicBezTo>
                    <a:pt x="1511" y="1348"/>
                    <a:pt x="1532" y="1347"/>
                    <a:pt x="1553" y="1346"/>
                  </a:cubicBezTo>
                  <a:lnTo>
                    <a:pt x="1553" y="1346"/>
                  </a:lnTo>
                  <a:cubicBezTo>
                    <a:pt x="1558" y="1346"/>
                    <a:pt x="1563" y="1345"/>
                    <a:pt x="1569" y="1345"/>
                  </a:cubicBezTo>
                  <a:lnTo>
                    <a:pt x="1569" y="1345"/>
                  </a:lnTo>
                  <a:cubicBezTo>
                    <a:pt x="1596" y="1343"/>
                    <a:pt x="1622" y="1343"/>
                    <a:pt x="1649" y="1342"/>
                  </a:cubicBezTo>
                  <a:lnTo>
                    <a:pt x="1649" y="1342"/>
                  </a:lnTo>
                  <a:cubicBezTo>
                    <a:pt x="1654" y="1342"/>
                    <a:pt x="1659" y="1342"/>
                    <a:pt x="1664" y="1342"/>
                  </a:cubicBezTo>
                  <a:lnTo>
                    <a:pt x="1664" y="1342"/>
                  </a:lnTo>
                  <a:cubicBezTo>
                    <a:pt x="1685" y="1341"/>
                    <a:pt x="1705" y="1341"/>
                    <a:pt x="1726" y="1340"/>
                  </a:cubicBezTo>
                  <a:lnTo>
                    <a:pt x="1726" y="1340"/>
                  </a:lnTo>
                  <a:cubicBezTo>
                    <a:pt x="1735" y="1340"/>
                    <a:pt x="1743" y="1340"/>
                    <a:pt x="1751" y="1340"/>
                  </a:cubicBezTo>
                  <a:lnTo>
                    <a:pt x="1751" y="1340"/>
                  </a:lnTo>
                  <a:cubicBezTo>
                    <a:pt x="1770" y="1340"/>
                    <a:pt x="1788" y="1340"/>
                    <a:pt x="1806" y="1340"/>
                  </a:cubicBezTo>
                  <a:lnTo>
                    <a:pt x="1806" y="1340"/>
                  </a:lnTo>
                  <a:cubicBezTo>
                    <a:pt x="1814" y="1340"/>
                    <a:pt x="1822" y="1340"/>
                    <a:pt x="1829" y="1340"/>
                  </a:cubicBezTo>
                  <a:lnTo>
                    <a:pt x="1829" y="1340"/>
                  </a:lnTo>
                  <a:cubicBezTo>
                    <a:pt x="1854" y="1340"/>
                    <a:pt x="1879" y="1340"/>
                    <a:pt x="1904" y="1341"/>
                  </a:cubicBezTo>
                  <a:lnTo>
                    <a:pt x="1904" y="1341"/>
                  </a:lnTo>
                  <a:lnTo>
                    <a:pt x="1905" y="1341"/>
                  </a:lnTo>
                  <a:lnTo>
                    <a:pt x="1905" y="1341"/>
                  </a:lnTo>
                  <a:cubicBezTo>
                    <a:pt x="1941" y="1342"/>
                    <a:pt x="1977" y="1343"/>
                    <a:pt x="2012" y="1345"/>
                  </a:cubicBezTo>
                  <a:lnTo>
                    <a:pt x="2012" y="1345"/>
                  </a:lnTo>
                  <a:cubicBezTo>
                    <a:pt x="2022" y="1345"/>
                    <a:pt x="2032" y="1346"/>
                    <a:pt x="2042" y="1346"/>
                  </a:cubicBezTo>
                  <a:lnTo>
                    <a:pt x="2042" y="1346"/>
                  </a:lnTo>
                  <a:cubicBezTo>
                    <a:pt x="2070" y="1348"/>
                    <a:pt x="2098" y="1350"/>
                    <a:pt x="2127" y="1352"/>
                  </a:cubicBezTo>
                  <a:lnTo>
                    <a:pt x="2127" y="1352"/>
                  </a:lnTo>
                  <a:cubicBezTo>
                    <a:pt x="2133" y="1352"/>
                    <a:pt x="2140" y="1353"/>
                    <a:pt x="2147" y="1353"/>
                  </a:cubicBezTo>
                  <a:lnTo>
                    <a:pt x="2147" y="1353"/>
                  </a:lnTo>
                  <a:cubicBezTo>
                    <a:pt x="2181" y="1356"/>
                    <a:pt x="2215" y="1359"/>
                    <a:pt x="2249" y="1363"/>
                  </a:cubicBezTo>
                  <a:lnTo>
                    <a:pt x="2249" y="1363"/>
                  </a:lnTo>
                  <a:cubicBezTo>
                    <a:pt x="2257" y="1363"/>
                    <a:pt x="2265" y="1363"/>
                    <a:pt x="2272" y="1364"/>
                  </a:cubicBezTo>
                  <a:lnTo>
                    <a:pt x="2272" y="1364"/>
                  </a:lnTo>
                  <a:cubicBezTo>
                    <a:pt x="2299" y="1367"/>
                    <a:pt x="2326" y="1370"/>
                    <a:pt x="2352" y="1374"/>
                  </a:cubicBezTo>
                  <a:lnTo>
                    <a:pt x="2352" y="1374"/>
                  </a:lnTo>
                  <a:cubicBezTo>
                    <a:pt x="2361" y="1375"/>
                    <a:pt x="2371" y="1376"/>
                    <a:pt x="2381" y="1377"/>
                  </a:cubicBezTo>
                  <a:lnTo>
                    <a:pt x="2381" y="1377"/>
                  </a:lnTo>
                  <a:cubicBezTo>
                    <a:pt x="2414" y="1382"/>
                    <a:pt x="2448" y="1387"/>
                    <a:pt x="2481" y="1392"/>
                  </a:cubicBezTo>
                  <a:lnTo>
                    <a:pt x="2481" y="1392"/>
                  </a:lnTo>
                  <a:cubicBezTo>
                    <a:pt x="2504" y="1397"/>
                    <a:pt x="2528" y="1400"/>
                    <a:pt x="2550" y="1404"/>
                  </a:cubicBezTo>
                  <a:lnTo>
                    <a:pt x="2550" y="1404"/>
                  </a:lnTo>
                  <a:cubicBezTo>
                    <a:pt x="2557" y="1406"/>
                    <a:pt x="2564" y="1407"/>
                    <a:pt x="2570" y="1409"/>
                  </a:cubicBezTo>
                  <a:lnTo>
                    <a:pt x="2570" y="1409"/>
                  </a:lnTo>
                  <a:cubicBezTo>
                    <a:pt x="2587" y="1411"/>
                    <a:pt x="2604" y="1415"/>
                    <a:pt x="2621" y="1418"/>
                  </a:cubicBezTo>
                  <a:lnTo>
                    <a:pt x="2621" y="1418"/>
                  </a:lnTo>
                  <a:cubicBezTo>
                    <a:pt x="2629" y="1420"/>
                    <a:pt x="2636" y="1422"/>
                    <a:pt x="2643" y="1423"/>
                  </a:cubicBezTo>
                  <a:lnTo>
                    <a:pt x="2643" y="1423"/>
                  </a:lnTo>
                  <a:cubicBezTo>
                    <a:pt x="2661" y="1427"/>
                    <a:pt x="2680" y="1431"/>
                    <a:pt x="2697" y="1435"/>
                  </a:cubicBezTo>
                  <a:lnTo>
                    <a:pt x="2697" y="1435"/>
                  </a:lnTo>
                  <a:cubicBezTo>
                    <a:pt x="2703" y="1437"/>
                    <a:pt x="2708" y="1437"/>
                    <a:pt x="2712" y="1438"/>
                  </a:cubicBezTo>
                  <a:lnTo>
                    <a:pt x="2712" y="1438"/>
                  </a:lnTo>
                  <a:cubicBezTo>
                    <a:pt x="2735" y="1444"/>
                    <a:pt x="2759" y="1450"/>
                    <a:pt x="2782" y="1456"/>
                  </a:cubicBezTo>
                  <a:lnTo>
                    <a:pt x="2782" y="1456"/>
                  </a:lnTo>
                  <a:cubicBezTo>
                    <a:pt x="2785" y="1457"/>
                    <a:pt x="2788" y="1457"/>
                    <a:pt x="2791" y="1458"/>
                  </a:cubicBezTo>
                  <a:lnTo>
                    <a:pt x="2791" y="1458"/>
                  </a:lnTo>
                  <a:cubicBezTo>
                    <a:pt x="2810" y="1464"/>
                    <a:pt x="2830" y="1469"/>
                    <a:pt x="2850" y="1475"/>
                  </a:cubicBezTo>
                  <a:lnTo>
                    <a:pt x="2850" y="1475"/>
                  </a:lnTo>
                  <a:cubicBezTo>
                    <a:pt x="2865" y="1480"/>
                    <a:pt x="2881" y="1484"/>
                    <a:pt x="2897" y="1490"/>
                  </a:cubicBezTo>
                  <a:lnTo>
                    <a:pt x="2897" y="1490"/>
                  </a:lnTo>
                  <a:cubicBezTo>
                    <a:pt x="2904" y="1492"/>
                    <a:pt x="2913" y="1495"/>
                    <a:pt x="2921" y="1497"/>
                  </a:cubicBezTo>
                  <a:lnTo>
                    <a:pt x="2921" y="1497"/>
                  </a:lnTo>
                  <a:cubicBezTo>
                    <a:pt x="2943" y="1504"/>
                    <a:pt x="2967" y="1512"/>
                    <a:pt x="2990" y="1521"/>
                  </a:cubicBezTo>
                  <a:lnTo>
                    <a:pt x="2990" y="1521"/>
                  </a:lnTo>
                  <a:cubicBezTo>
                    <a:pt x="2996" y="1523"/>
                    <a:pt x="3003" y="1525"/>
                    <a:pt x="3009" y="1528"/>
                  </a:cubicBezTo>
                  <a:lnTo>
                    <a:pt x="3009" y="1528"/>
                  </a:lnTo>
                  <a:cubicBezTo>
                    <a:pt x="3014" y="1530"/>
                    <a:pt x="3019" y="1532"/>
                    <a:pt x="3024" y="1534"/>
                  </a:cubicBezTo>
                  <a:lnTo>
                    <a:pt x="3024" y="1534"/>
                  </a:lnTo>
                  <a:cubicBezTo>
                    <a:pt x="3031" y="1536"/>
                    <a:pt x="3036" y="1538"/>
                    <a:pt x="3041" y="1540"/>
                  </a:cubicBezTo>
                  <a:lnTo>
                    <a:pt x="3041" y="1540"/>
                  </a:lnTo>
                  <a:cubicBezTo>
                    <a:pt x="3046" y="1543"/>
                    <a:pt x="3052" y="1545"/>
                    <a:pt x="3057" y="1546"/>
                  </a:cubicBezTo>
                  <a:lnTo>
                    <a:pt x="3057" y="1546"/>
                  </a:lnTo>
                  <a:cubicBezTo>
                    <a:pt x="3062" y="1549"/>
                    <a:pt x="3067" y="1550"/>
                    <a:pt x="3073" y="1553"/>
                  </a:cubicBezTo>
                  <a:lnTo>
                    <a:pt x="3073" y="1553"/>
                  </a:lnTo>
                  <a:cubicBezTo>
                    <a:pt x="3078" y="1555"/>
                    <a:pt x="3082" y="1557"/>
                    <a:pt x="3087" y="1559"/>
                  </a:cubicBezTo>
                  <a:lnTo>
                    <a:pt x="3087" y="1559"/>
                  </a:lnTo>
                  <a:cubicBezTo>
                    <a:pt x="3092" y="1562"/>
                    <a:pt x="3098" y="1564"/>
                    <a:pt x="3103" y="1566"/>
                  </a:cubicBezTo>
                  <a:lnTo>
                    <a:pt x="3103" y="1566"/>
                  </a:lnTo>
                  <a:cubicBezTo>
                    <a:pt x="3107" y="1568"/>
                    <a:pt x="3112" y="1571"/>
                    <a:pt x="3117" y="1572"/>
                  </a:cubicBezTo>
                  <a:lnTo>
                    <a:pt x="3117" y="1572"/>
                  </a:lnTo>
                  <a:cubicBezTo>
                    <a:pt x="3122" y="1575"/>
                    <a:pt x="3127" y="1577"/>
                    <a:pt x="3131" y="1579"/>
                  </a:cubicBezTo>
                  <a:lnTo>
                    <a:pt x="3131" y="1579"/>
                  </a:lnTo>
                  <a:cubicBezTo>
                    <a:pt x="3137" y="1581"/>
                    <a:pt x="3141" y="1584"/>
                    <a:pt x="3145" y="1585"/>
                  </a:cubicBezTo>
                  <a:lnTo>
                    <a:pt x="3145" y="1585"/>
                  </a:lnTo>
                  <a:cubicBezTo>
                    <a:pt x="3151" y="1588"/>
                    <a:pt x="3155" y="1591"/>
                    <a:pt x="3159" y="1592"/>
                  </a:cubicBezTo>
                  <a:lnTo>
                    <a:pt x="3159" y="1592"/>
                  </a:lnTo>
                  <a:cubicBezTo>
                    <a:pt x="3165" y="1595"/>
                    <a:pt x="3169" y="1597"/>
                    <a:pt x="3173" y="1599"/>
                  </a:cubicBezTo>
                  <a:lnTo>
                    <a:pt x="3173" y="1599"/>
                  </a:lnTo>
                  <a:cubicBezTo>
                    <a:pt x="3178" y="1601"/>
                    <a:pt x="3182" y="1603"/>
                    <a:pt x="3186" y="1606"/>
                  </a:cubicBezTo>
                  <a:lnTo>
                    <a:pt x="3186" y="1606"/>
                  </a:lnTo>
                  <a:cubicBezTo>
                    <a:pt x="3191" y="1608"/>
                    <a:pt x="3195" y="1610"/>
                    <a:pt x="3200" y="1612"/>
                  </a:cubicBezTo>
                  <a:lnTo>
                    <a:pt x="3200" y="1612"/>
                  </a:lnTo>
                  <a:cubicBezTo>
                    <a:pt x="3204" y="1615"/>
                    <a:pt x="3208" y="1617"/>
                    <a:pt x="3212" y="1620"/>
                  </a:cubicBezTo>
                  <a:lnTo>
                    <a:pt x="3212" y="1620"/>
                  </a:lnTo>
                  <a:cubicBezTo>
                    <a:pt x="3217" y="1622"/>
                    <a:pt x="3221" y="1624"/>
                    <a:pt x="3226" y="1626"/>
                  </a:cubicBezTo>
                  <a:lnTo>
                    <a:pt x="3226" y="1626"/>
                  </a:lnTo>
                  <a:cubicBezTo>
                    <a:pt x="3230" y="1629"/>
                    <a:pt x="3233" y="1631"/>
                    <a:pt x="3238" y="1634"/>
                  </a:cubicBezTo>
                  <a:lnTo>
                    <a:pt x="3238" y="1634"/>
                  </a:lnTo>
                  <a:cubicBezTo>
                    <a:pt x="3242" y="1636"/>
                    <a:pt x="3246" y="1638"/>
                    <a:pt x="3250" y="1641"/>
                  </a:cubicBezTo>
                  <a:lnTo>
                    <a:pt x="3250" y="1641"/>
                  </a:lnTo>
                  <a:cubicBezTo>
                    <a:pt x="3254" y="1643"/>
                    <a:pt x="3258" y="1645"/>
                    <a:pt x="3262" y="1648"/>
                  </a:cubicBezTo>
                  <a:lnTo>
                    <a:pt x="3262" y="1648"/>
                  </a:lnTo>
                  <a:cubicBezTo>
                    <a:pt x="3265" y="1651"/>
                    <a:pt x="3269" y="1652"/>
                    <a:pt x="3273" y="1655"/>
                  </a:cubicBezTo>
                  <a:lnTo>
                    <a:pt x="3273" y="1655"/>
                  </a:lnTo>
                  <a:cubicBezTo>
                    <a:pt x="3277" y="1658"/>
                    <a:pt x="3281" y="1660"/>
                    <a:pt x="3285" y="1663"/>
                  </a:cubicBezTo>
                  <a:lnTo>
                    <a:pt x="3285" y="1663"/>
                  </a:lnTo>
                  <a:cubicBezTo>
                    <a:pt x="3288" y="1665"/>
                    <a:pt x="3292" y="1667"/>
                    <a:pt x="3295" y="1670"/>
                  </a:cubicBezTo>
                  <a:lnTo>
                    <a:pt x="3295" y="1670"/>
                  </a:lnTo>
                  <a:cubicBezTo>
                    <a:pt x="3300" y="1673"/>
                    <a:pt x="3303" y="1674"/>
                    <a:pt x="3307" y="1677"/>
                  </a:cubicBezTo>
                  <a:lnTo>
                    <a:pt x="3307" y="1677"/>
                  </a:lnTo>
                  <a:cubicBezTo>
                    <a:pt x="3310" y="1680"/>
                    <a:pt x="3314" y="1682"/>
                    <a:pt x="3317" y="1684"/>
                  </a:cubicBezTo>
                  <a:lnTo>
                    <a:pt x="3317" y="1684"/>
                  </a:lnTo>
                  <a:cubicBezTo>
                    <a:pt x="3321" y="1686"/>
                    <a:pt x="3324" y="1689"/>
                    <a:pt x="3328" y="1691"/>
                  </a:cubicBezTo>
                  <a:lnTo>
                    <a:pt x="3328" y="1691"/>
                  </a:lnTo>
                  <a:cubicBezTo>
                    <a:pt x="3331" y="1694"/>
                    <a:pt x="3335" y="1697"/>
                    <a:pt x="3337" y="1699"/>
                  </a:cubicBezTo>
                  <a:lnTo>
                    <a:pt x="3337" y="1699"/>
                  </a:lnTo>
                  <a:cubicBezTo>
                    <a:pt x="3340" y="1701"/>
                    <a:pt x="3344" y="1704"/>
                    <a:pt x="3347" y="1706"/>
                  </a:cubicBezTo>
                  <a:lnTo>
                    <a:pt x="3347" y="1706"/>
                  </a:lnTo>
                  <a:cubicBezTo>
                    <a:pt x="3350" y="1709"/>
                    <a:pt x="3353" y="1712"/>
                    <a:pt x="3357" y="1714"/>
                  </a:cubicBezTo>
                  <a:lnTo>
                    <a:pt x="3357" y="1714"/>
                  </a:lnTo>
                  <a:cubicBezTo>
                    <a:pt x="3360" y="1717"/>
                    <a:pt x="3363" y="1719"/>
                    <a:pt x="3366" y="1722"/>
                  </a:cubicBezTo>
                  <a:lnTo>
                    <a:pt x="3366" y="1722"/>
                  </a:lnTo>
                  <a:cubicBezTo>
                    <a:pt x="3369" y="1725"/>
                    <a:pt x="3372" y="1726"/>
                    <a:pt x="3375" y="1729"/>
                  </a:cubicBezTo>
                  <a:lnTo>
                    <a:pt x="3375" y="1729"/>
                  </a:lnTo>
                  <a:cubicBezTo>
                    <a:pt x="3378" y="1732"/>
                    <a:pt x="3381" y="1734"/>
                    <a:pt x="3384" y="1737"/>
                  </a:cubicBezTo>
                  <a:lnTo>
                    <a:pt x="3384" y="1737"/>
                  </a:lnTo>
                  <a:cubicBezTo>
                    <a:pt x="3387" y="1740"/>
                    <a:pt x="3389" y="1742"/>
                    <a:pt x="3392" y="1744"/>
                  </a:cubicBezTo>
                  <a:lnTo>
                    <a:pt x="3392" y="1744"/>
                  </a:lnTo>
                  <a:cubicBezTo>
                    <a:pt x="3395" y="1747"/>
                    <a:pt x="3398" y="1750"/>
                    <a:pt x="3400" y="1752"/>
                  </a:cubicBezTo>
                  <a:lnTo>
                    <a:pt x="3400" y="1752"/>
                  </a:lnTo>
                  <a:cubicBezTo>
                    <a:pt x="3403" y="1755"/>
                    <a:pt x="3406" y="1757"/>
                    <a:pt x="3409" y="1759"/>
                  </a:cubicBezTo>
                  <a:lnTo>
                    <a:pt x="3409" y="1759"/>
                  </a:lnTo>
                  <a:cubicBezTo>
                    <a:pt x="3411" y="1762"/>
                    <a:pt x="3413" y="1765"/>
                    <a:pt x="3416" y="1768"/>
                  </a:cubicBezTo>
                  <a:lnTo>
                    <a:pt x="3416" y="1768"/>
                  </a:lnTo>
                  <a:cubicBezTo>
                    <a:pt x="3419" y="1771"/>
                    <a:pt x="3421" y="1772"/>
                    <a:pt x="3424" y="1775"/>
                  </a:cubicBezTo>
                  <a:lnTo>
                    <a:pt x="3424" y="1775"/>
                  </a:lnTo>
                  <a:cubicBezTo>
                    <a:pt x="3426" y="1778"/>
                    <a:pt x="3428" y="1781"/>
                    <a:pt x="3431" y="1784"/>
                  </a:cubicBezTo>
                  <a:lnTo>
                    <a:pt x="3431" y="1784"/>
                  </a:lnTo>
                  <a:cubicBezTo>
                    <a:pt x="3434" y="1786"/>
                    <a:pt x="3435" y="1788"/>
                    <a:pt x="3438" y="1791"/>
                  </a:cubicBezTo>
                  <a:lnTo>
                    <a:pt x="3438" y="1791"/>
                  </a:lnTo>
                  <a:cubicBezTo>
                    <a:pt x="3441" y="1793"/>
                    <a:pt x="3442" y="1797"/>
                    <a:pt x="3445" y="1800"/>
                  </a:cubicBezTo>
                  <a:lnTo>
                    <a:pt x="3445" y="1800"/>
                  </a:lnTo>
                  <a:cubicBezTo>
                    <a:pt x="3447" y="1802"/>
                    <a:pt x="3449" y="1804"/>
                    <a:pt x="3451" y="1807"/>
                  </a:cubicBezTo>
                  <a:lnTo>
                    <a:pt x="3451" y="1807"/>
                  </a:lnTo>
                  <a:cubicBezTo>
                    <a:pt x="3453" y="1809"/>
                    <a:pt x="3455" y="1812"/>
                    <a:pt x="3457" y="1815"/>
                  </a:cubicBezTo>
                  <a:lnTo>
                    <a:pt x="3457" y="1815"/>
                  </a:lnTo>
                  <a:cubicBezTo>
                    <a:pt x="3459" y="1818"/>
                    <a:pt x="3462" y="1821"/>
                    <a:pt x="3463" y="1823"/>
                  </a:cubicBezTo>
                  <a:lnTo>
                    <a:pt x="3463" y="1823"/>
                  </a:lnTo>
                  <a:cubicBezTo>
                    <a:pt x="3465" y="1825"/>
                    <a:pt x="3466" y="1828"/>
                    <a:pt x="3469" y="1831"/>
                  </a:cubicBezTo>
                  <a:lnTo>
                    <a:pt x="3469" y="1831"/>
                  </a:lnTo>
                  <a:cubicBezTo>
                    <a:pt x="3470" y="1833"/>
                    <a:pt x="3472" y="1836"/>
                    <a:pt x="3473" y="1839"/>
                  </a:cubicBezTo>
                  <a:lnTo>
                    <a:pt x="3473" y="1839"/>
                  </a:lnTo>
                  <a:cubicBezTo>
                    <a:pt x="3475" y="1841"/>
                    <a:pt x="3477" y="1844"/>
                    <a:pt x="3479" y="1847"/>
                  </a:cubicBezTo>
                  <a:lnTo>
                    <a:pt x="3479" y="1847"/>
                  </a:lnTo>
                  <a:cubicBezTo>
                    <a:pt x="3480" y="1849"/>
                    <a:pt x="3482" y="1852"/>
                    <a:pt x="3484" y="1854"/>
                  </a:cubicBezTo>
                  <a:lnTo>
                    <a:pt x="3484" y="1854"/>
                  </a:lnTo>
                  <a:cubicBezTo>
                    <a:pt x="3486" y="1858"/>
                    <a:pt x="3487" y="1860"/>
                    <a:pt x="3488" y="1863"/>
                  </a:cubicBezTo>
                  <a:lnTo>
                    <a:pt x="3488" y="1863"/>
                  </a:lnTo>
                  <a:cubicBezTo>
                    <a:pt x="3490" y="1866"/>
                    <a:pt x="3492" y="1868"/>
                    <a:pt x="3493" y="1871"/>
                  </a:cubicBezTo>
                  <a:lnTo>
                    <a:pt x="3493" y="1871"/>
                  </a:lnTo>
                  <a:cubicBezTo>
                    <a:pt x="3494" y="1874"/>
                    <a:pt x="3495" y="1876"/>
                    <a:pt x="3497" y="1879"/>
                  </a:cubicBezTo>
                  <a:lnTo>
                    <a:pt x="3497" y="1879"/>
                  </a:lnTo>
                  <a:cubicBezTo>
                    <a:pt x="3498" y="1882"/>
                    <a:pt x="3500" y="1885"/>
                    <a:pt x="3501" y="1886"/>
                  </a:cubicBezTo>
                  <a:lnTo>
                    <a:pt x="3501" y="1886"/>
                  </a:lnTo>
                  <a:cubicBezTo>
                    <a:pt x="3502" y="1890"/>
                    <a:pt x="3503" y="1892"/>
                    <a:pt x="3505" y="1896"/>
                  </a:cubicBezTo>
                  <a:lnTo>
                    <a:pt x="3505" y="1896"/>
                  </a:lnTo>
                  <a:cubicBezTo>
                    <a:pt x="3506" y="1898"/>
                    <a:pt x="3507" y="1900"/>
                    <a:pt x="3508" y="1903"/>
                  </a:cubicBezTo>
                  <a:lnTo>
                    <a:pt x="3508" y="1903"/>
                  </a:lnTo>
                  <a:cubicBezTo>
                    <a:pt x="3508" y="1906"/>
                    <a:pt x="3510" y="1909"/>
                    <a:pt x="3511" y="1912"/>
                  </a:cubicBezTo>
                  <a:lnTo>
                    <a:pt x="3511" y="1912"/>
                  </a:lnTo>
                  <a:cubicBezTo>
                    <a:pt x="3512" y="1914"/>
                    <a:pt x="3513" y="1917"/>
                    <a:pt x="3514" y="1920"/>
                  </a:cubicBezTo>
                  <a:lnTo>
                    <a:pt x="3514" y="1920"/>
                  </a:lnTo>
                  <a:cubicBezTo>
                    <a:pt x="3515" y="1922"/>
                    <a:pt x="3515" y="1926"/>
                    <a:pt x="3516" y="1928"/>
                  </a:cubicBezTo>
                  <a:lnTo>
                    <a:pt x="3516" y="1928"/>
                  </a:lnTo>
                  <a:cubicBezTo>
                    <a:pt x="3517" y="1931"/>
                    <a:pt x="3518" y="1934"/>
                    <a:pt x="3518" y="1936"/>
                  </a:cubicBezTo>
                  <a:lnTo>
                    <a:pt x="3518" y="1936"/>
                  </a:lnTo>
                  <a:cubicBezTo>
                    <a:pt x="3519" y="1939"/>
                    <a:pt x="3520" y="1942"/>
                    <a:pt x="3521" y="1946"/>
                  </a:cubicBezTo>
                  <a:lnTo>
                    <a:pt x="3521" y="1946"/>
                  </a:lnTo>
                  <a:cubicBezTo>
                    <a:pt x="3521" y="1948"/>
                    <a:pt x="3522" y="1950"/>
                    <a:pt x="3522" y="1953"/>
                  </a:cubicBezTo>
                  <a:lnTo>
                    <a:pt x="3522" y="1953"/>
                  </a:lnTo>
                  <a:cubicBezTo>
                    <a:pt x="3522" y="1955"/>
                    <a:pt x="3523" y="1959"/>
                    <a:pt x="3523" y="1962"/>
                  </a:cubicBezTo>
                  <a:lnTo>
                    <a:pt x="3523" y="1962"/>
                  </a:lnTo>
                  <a:cubicBezTo>
                    <a:pt x="3524" y="1964"/>
                    <a:pt x="3524" y="1966"/>
                    <a:pt x="3525" y="1968"/>
                  </a:cubicBezTo>
                  <a:lnTo>
                    <a:pt x="3525" y="1968"/>
                  </a:lnTo>
                  <a:cubicBezTo>
                    <a:pt x="3525" y="1973"/>
                    <a:pt x="3526" y="1976"/>
                    <a:pt x="3526" y="1980"/>
                  </a:cubicBezTo>
                  <a:lnTo>
                    <a:pt x="3526" y="1980"/>
                  </a:lnTo>
                  <a:cubicBezTo>
                    <a:pt x="3526" y="1982"/>
                    <a:pt x="3527" y="1983"/>
                    <a:pt x="3527" y="1985"/>
                  </a:cubicBezTo>
                  <a:lnTo>
                    <a:pt x="3527" y="1985"/>
                  </a:lnTo>
                  <a:cubicBezTo>
                    <a:pt x="3527" y="1991"/>
                    <a:pt x="3527" y="1996"/>
                    <a:pt x="3527" y="2001"/>
                  </a:cubicBezTo>
                  <a:lnTo>
                    <a:pt x="3519" y="66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3" name="Freeform 25">
              <a:extLst>
                <a:ext uri="{FF2B5EF4-FFF2-40B4-BE49-F238E27FC236}">
                  <a16:creationId xmlns:a16="http://schemas.microsoft.com/office/drawing/2014/main" id="{1E99B493-AB3A-46E3-B801-82691970D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5663026"/>
              <a:ext cx="3088222" cy="1771866"/>
            </a:xfrm>
            <a:custGeom>
              <a:avLst/>
              <a:gdLst>
                <a:gd name="T0" fmla="*/ 3514 w 3528"/>
                <a:gd name="T1" fmla="*/ 614 h 2024"/>
                <a:gd name="T2" fmla="*/ 3502 w 3528"/>
                <a:gd name="T3" fmla="*/ 573 h 2024"/>
                <a:gd name="T4" fmla="*/ 3480 w 3528"/>
                <a:gd name="T5" fmla="*/ 525 h 2024"/>
                <a:gd name="T6" fmla="*/ 3455 w 3528"/>
                <a:gd name="T7" fmla="*/ 484 h 2024"/>
                <a:gd name="T8" fmla="*/ 3415 w 3528"/>
                <a:gd name="T9" fmla="*/ 437 h 2024"/>
                <a:gd name="T10" fmla="*/ 3375 w 3528"/>
                <a:gd name="T11" fmla="*/ 399 h 2024"/>
                <a:gd name="T12" fmla="*/ 3320 w 3528"/>
                <a:gd name="T13" fmla="*/ 353 h 2024"/>
                <a:gd name="T14" fmla="*/ 3265 w 3528"/>
                <a:gd name="T15" fmla="*/ 317 h 2024"/>
                <a:gd name="T16" fmla="*/ 3191 w 3528"/>
                <a:gd name="T17" fmla="*/ 274 h 2024"/>
                <a:gd name="T18" fmla="*/ 3123 w 3528"/>
                <a:gd name="T19" fmla="*/ 240 h 2024"/>
                <a:gd name="T20" fmla="*/ 3032 w 3528"/>
                <a:gd name="T21" fmla="*/ 202 h 2024"/>
                <a:gd name="T22" fmla="*/ 2912 w 3528"/>
                <a:gd name="T23" fmla="*/ 158 h 2024"/>
                <a:gd name="T24" fmla="*/ 2708 w 3528"/>
                <a:gd name="T25" fmla="*/ 101 h 2024"/>
                <a:gd name="T26" fmla="*/ 2588 w 3528"/>
                <a:gd name="T27" fmla="*/ 75 h 2024"/>
                <a:gd name="T28" fmla="*/ 2360 w 3528"/>
                <a:gd name="T29" fmla="*/ 37 h 2024"/>
                <a:gd name="T30" fmla="*/ 2140 w 3528"/>
                <a:gd name="T31" fmla="*/ 14 h 2024"/>
                <a:gd name="T32" fmla="*/ 1896 w 3528"/>
                <a:gd name="T33" fmla="*/ 2 h 2024"/>
                <a:gd name="T34" fmla="*/ 1717 w 3528"/>
                <a:gd name="T35" fmla="*/ 1 h 2024"/>
                <a:gd name="T36" fmla="*/ 1488 w 3528"/>
                <a:gd name="T37" fmla="*/ 10 h 2024"/>
                <a:gd name="T38" fmla="*/ 1310 w 3528"/>
                <a:gd name="T39" fmla="*/ 24 h 2024"/>
                <a:gd name="T40" fmla="*/ 1060 w 3528"/>
                <a:gd name="T41" fmla="*/ 59 h 2024"/>
                <a:gd name="T42" fmla="*/ 865 w 3528"/>
                <a:gd name="T43" fmla="*/ 98 h 2024"/>
                <a:gd name="T44" fmla="*/ 710 w 3528"/>
                <a:gd name="T45" fmla="*/ 138 h 2024"/>
                <a:gd name="T46" fmla="*/ 503 w 3528"/>
                <a:gd name="T47" fmla="*/ 209 h 2024"/>
                <a:gd name="T48" fmla="*/ 420 w 3528"/>
                <a:gd name="T49" fmla="*/ 244 h 2024"/>
                <a:gd name="T50" fmla="*/ 324 w 3528"/>
                <a:gd name="T51" fmla="*/ 291 h 2024"/>
                <a:gd name="T52" fmla="*/ 246 w 3528"/>
                <a:gd name="T53" fmla="*/ 338 h 2024"/>
                <a:gd name="T54" fmla="*/ 177 w 3528"/>
                <a:gd name="T55" fmla="*/ 387 h 2024"/>
                <a:gd name="T56" fmla="*/ 127 w 3528"/>
                <a:gd name="T57" fmla="*/ 431 h 2024"/>
                <a:gd name="T58" fmla="*/ 72 w 3528"/>
                <a:gd name="T59" fmla="*/ 492 h 2024"/>
                <a:gd name="T60" fmla="*/ 43 w 3528"/>
                <a:gd name="T61" fmla="*/ 535 h 2024"/>
                <a:gd name="T62" fmla="*/ 19 w 3528"/>
                <a:gd name="T63" fmla="*/ 584 h 2024"/>
                <a:gd name="T64" fmla="*/ 6 w 3528"/>
                <a:gd name="T65" fmla="*/ 631 h 2024"/>
                <a:gd name="T66" fmla="*/ 0 w 3528"/>
                <a:gd name="T67" fmla="*/ 685 h 2024"/>
                <a:gd name="T68" fmla="*/ 15 w 3528"/>
                <a:gd name="T69" fmla="*/ 1966 h 2024"/>
                <a:gd name="T70" fmla="*/ 36 w 3528"/>
                <a:gd name="T71" fmla="*/ 1903 h 2024"/>
                <a:gd name="T72" fmla="*/ 78 w 3528"/>
                <a:gd name="T73" fmla="*/ 1834 h 2024"/>
                <a:gd name="T74" fmla="*/ 115 w 3528"/>
                <a:gd name="T75" fmla="*/ 1790 h 2024"/>
                <a:gd name="T76" fmla="*/ 191 w 3528"/>
                <a:gd name="T77" fmla="*/ 1721 h 2024"/>
                <a:gd name="T78" fmla="*/ 287 w 3528"/>
                <a:gd name="T79" fmla="*/ 1657 h 2024"/>
                <a:gd name="T80" fmla="*/ 398 w 3528"/>
                <a:gd name="T81" fmla="*/ 1597 h 2024"/>
                <a:gd name="T82" fmla="*/ 470 w 3528"/>
                <a:gd name="T83" fmla="*/ 1564 h 2024"/>
                <a:gd name="T84" fmla="*/ 676 w 3528"/>
                <a:gd name="T85" fmla="*/ 1490 h 2024"/>
                <a:gd name="T86" fmla="*/ 874 w 3528"/>
                <a:gd name="T87" fmla="*/ 1437 h 2024"/>
                <a:gd name="T88" fmla="*/ 1120 w 3528"/>
                <a:gd name="T89" fmla="*/ 1390 h 2024"/>
                <a:gd name="T90" fmla="*/ 1335 w 3528"/>
                <a:gd name="T91" fmla="*/ 1363 h 2024"/>
                <a:gd name="T92" fmla="*/ 1649 w 3528"/>
                <a:gd name="T93" fmla="*/ 1342 h 2024"/>
                <a:gd name="T94" fmla="*/ 1829 w 3528"/>
                <a:gd name="T95" fmla="*/ 1340 h 2024"/>
                <a:gd name="T96" fmla="*/ 2147 w 3528"/>
                <a:gd name="T97" fmla="*/ 1353 h 2024"/>
                <a:gd name="T98" fmla="*/ 2481 w 3528"/>
                <a:gd name="T99" fmla="*/ 1392 h 2024"/>
                <a:gd name="T100" fmla="*/ 2712 w 3528"/>
                <a:gd name="T101" fmla="*/ 1438 h 2024"/>
                <a:gd name="T102" fmla="*/ 2921 w 3528"/>
                <a:gd name="T103" fmla="*/ 1497 h 2024"/>
                <a:gd name="T104" fmla="*/ 3073 w 3528"/>
                <a:gd name="T105" fmla="*/ 1553 h 2024"/>
                <a:gd name="T106" fmla="*/ 3145 w 3528"/>
                <a:gd name="T107" fmla="*/ 1585 h 2024"/>
                <a:gd name="T108" fmla="*/ 3226 w 3528"/>
                <a:gd name="T109" fmla="*/ 1626 h 2024"/>
                <a:gd name="T110" fmla="*/ 3285 w 3528"/>
                <a:gd name="T111" fmla="*/ 1663 h 2024"/>
                <a:gd name="T112" fmla="*/ 3347 w 3528"/>
                <a:gd name="T113" fmla="*/ 1706 h 2024"/>
                <a:gd name="T114" fmla="*/ 3392 w 3528"/>
                <a:gd name="T115" fmla="*/ 1744 h 2024"/>
                <a:gd name="T116" fmla="*/ 3438 w 3528"/>
                <a:gd name="T117" fmla="*/ 1791 h 2024"/>
                <a:gd name="T118" fmla="*/ 3469 w 3528"/>
                <a:gd name="T119" fmla="*/ 1831 h 2024"/>
                <a:gd name="T120" fmla="*/ 3497 w 3528"/>
                <a:gd name="T121" fmla="*/ 1879 h 2024"/>
                <a:gd name="T122" fmla="*/ 3514 w 3528"/>
                <a:gd name="T123" fmla="*/ 1920 h 2024"/>
                <a:gd name="T124" fmla="*/ 3525 w 3528"/>
                <a:gd name="T125" fmla="*/ 1968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8" h="2024">
                  <a:moveTo>
                    <a:pt x="3519" y="663"/>
                  </a:moveTo>
                  <a:lnTo>
                    <a:pt x="3519" y="663"/>
                  </a:lnTo>
                  <a:cubicBezTo>
                    <a:pt x="3519" y="657"/>
                    <a:pt x="3518" y="652"/>
                    <a:pt x="3518" y="646"/>
                  </a:cubicBezTo>
                  <a:lnTo>
                    <a:pt x="3518" y="646"/>
                  </a:lnTo>
                  <a:cubicBezTo>
                    <a:pt x="3518" y="645"/>
                    <a:pt x="3518" y="643"/>
                    <a:pt x="3517" y="641"/>
                  </a:cubicBezTo>
                  <a:lnTo>
                    <a:pt x="3517" y="641"/>
                  </a:lnTo>
                  <a:cubicBezTo>
                    <a:pt x="3517" y="638"/>
                    <a:pt x="3517" y="633"/>
                    <a:pt x="3516" y="630"/>
                  </a:cubicBezTo>
                  <a:lnTo>
                    <a:pt x="3516" y="630"/>
                  </a:lnTo>
                  <a:cubicBezTo>
                    <a:pt x="3516" y="627"/>
                    <a:pt x="3515" y="625"/>
                    <a:pt x="3515" y="623"/>
                  </a:cubicBezTo>
                  <a:lnTo>
                    <a:pt x="3515" y="623"/>
                  </a:lnTo>
                  <a:cubicBezTo>
                    <a:pt x="3515" y="619"/>
                    <a:pt x="3515" y="617"/>
                    <a:pt x="3514" y="614"/>
                  </a:cubicBezTo>
                  <a:lnTo>
                    <a:pt x="3514" y="614"/>
                  </a:lnTo>
                  <a:cubicBezTo>
                    <a:pt x="3513" y="611"/>
                    <a:pt x="3513" y="608"/>
                    <a:pt x="3512" y="607"/>
                  </a:cubicBezTo>
                  <a:lnTo>
                    <a:pt x="3512" y="607"/>
                  </a:lnTo>
                  <a:cubicBezTo>
                    <a:pt x="3511" y="603"/>
                    <a:pt x="3511" y="600"/>
                    <a:pt x="3510" y="597"/>
                  </a:cubicBezTo>
                  <a:lnTo>
                    <a:pt x="3510" y="597"/>
                  </a:lnTo>
                  <a:cubicBezTo>
                    <a:pt x="3509" y="594"/>
                    <a:pt x="3508" y="593"/>
                    <a:pt x="3508" y="590"/>
                  </a:cubicBezTo>
                  <a:lnTo>
                    <a:pt x="3508" y="590"/>
                  </a:lnTo>
                  <a:cubicBezTo>
                    <a:pt x="3507" y="586"/>
                    <a:pt x="3506" y="584"/>
                    <a:pt x="3505" y="580"/>
                  </a:cubicBezTo>
                  <a:lnTo>
                    <a:pt x="3505" y="580"/>
                  </a:lnTo>
                  <a:cubicBezTo>
                    <a:pt x="3504" y="579"/>
                    <a:pt x="3503" y="576"/>
                    <a:pt x="3502" y="573"/>
                  </a:cubicBezTo>
                  <a:lnTo>
                    <a:pt x="3502" y="573"/>
                  </a:lnTo>
                  <a:cubicBezTo>
                    <a:pt x="3501" y="570"/>
                    <a:pt x="3501" y="567"/>
                    <a:pt x="3499" y="565"/>
                  </a:cubicBezTo>
                  <a:lnTo>
                    <a:pt x="3499" y="565"/>
                  </a:lnTo>
                  <a:cubicBezTo>
                    <a:pt x="3498" y="562"/>
                    <a:pt x="3497" y="559"/>
                    <a:pt x="3496" y="557"/>
                  </a:cubicBezTo>
                  <a:lnTo>
                    <a:pt x="3496" y="557"/>
                  </a:lnTo>
                  <a:cubicBezTo>
                    <a:pt x="3494" y="554"/>
                    <a:pt x="3494" y="551"/>
                    <a:pt x="3493" y="548"/>
                  </a:cubicBezTo>
                  <a:lnTo>
                    <a:pt x="3493" y="548"/>
                  </a:lnTo>
                  <a:cubicBezTo>
                    <a:pt x="3491" y="545"/>
                    <a:pt x="3490" y="543"/>
                    <a:pt x="3488" y="540"/>
                  </a:cubicBezTo>
                  <a:lnTo>
                    <a:pt x="3488" y="540"/>
                  </a:lnTo>
                  <a:cubicBezTo>
                    <a:pt x="3487" y="537"/>
                    <a:pt x="3486" y="535"/>
                    <a:pt x="3484" y="532"/>
                  </a:cubicBezTo>
                  <a:lnTo>
                    <a:pt x="3484" y="532"/>
                  </a:lnTo>
                  <a:cubicBezTo>
                    <a:pt x="3483" y="529"/>
                    <a:pt x="3481" y="527"/>
                    <a:pt x="3480" y="525"/>
                  </a:cubicBezTo>
                  <a:lnTo>
                    <a:pt x="3480" y="525"/>
                  </a:lnTo>
                  <a:cubicBezTo>
                    <a:pt x="3479" y="521"/>
                    <a:pt x="3477" y="519"/>
                    <a:pt x="3475" y="516"/>
                  </a:cubicBezTo>
                  <a:lnTo>
                    <a:pt x="3475" y="516"/>
                  </a:lnTo>
                  <a:cubicBezTo>
                    <a:pt x="3473" y="513"/>
                    <a:pt x="3473" y="511"/>
                    <a:pt x="3471" y="508"/>
                  </a:cubicBezTo>
                  <a:lnTo>
                    <a:pt x="3471" y="508"/>
                  </a:lnTo>
                  <a:cubicBezTo>
                    <a:pt x="3469" y="505"/>
                    <a:pt x="3467" y="503"/>
                    <a:pt x="3466" y="499"/>
                  </a:cubicBezTo>
                  <a:lnTo>
                    <a:pt x="3466" y="499"/>
                  </a:lnTo>
                  <a:cubicBezTo>
                    <a:pt x="3464" y="497"/>
                    <a:pt x="3462" y="495"/>
                    <a:pt x="3461" y="492"/>
                  </a:cubicBezTo>
                  <a:lnTo>
                    <a:pt x="3461" y="492"/>
                  </a:lnTo>
                  <a:cubicBezTo>
                    <a:pt x="3458" y="489"/>
                    <a:pt x="3456" y="487"/>
                    <a:pt x="3455" y="484"/>
                  </a:cubicBezTo>
                  <a:lnTo>
                    <a:pt x="3455" y="484"/>
                  </a:lnTo>
                  <a:cubicBezTo>
                    <a:pt x="3453" y="481"/>
                    <a:pt x="3451" y="478"/>
                    <a:pt x="3448" y="476"/>
                  </a:cubicBezTo>
                  <a:lnTo>
                    <a:pt x="3448" y="476"/>
                  </a:lnTo>
                  <a:cubicBezTo>
                    <a:pt x="3447" y="473"/>
                    <a:pt x="3445" y="470"/>
                    <a:pt x="3442" y="468"/>
                  </a:cubicBezTo>
                  <a:lnTo>
                    <a:pt x="3442" y="468"/>
                  </a:lnTo>
                  <a:cubicBezTo>
                    <a:pt x="3441" y="466"/>
                    <a:pt x="3438" y="463"/>
                    <a:pt x="3436" y="460"/>
                  </a:cubicBezTo>
                  <a:lnTo>
                    <a:pt x="3436" y="460"/>
                  </a:lnTo>
                  <a:cubicBezTo>
                    <a:pt x="3434" y="458"/>
                    <a:pt x="3432" y="455"/>
                    <a:pt x="3429" y="452"/>
                  </a:cubicBezTo>
                  <a:lnTo>
                    <a:pt x="3429" y="452"/>
                  </a:lnTo>
                  <a:cubicBezTo>
                    <a:pt x="3427" y="450"/>
                    <a:pt x="3425" y="447"/>
                    <a:pt x="3422" y="445"/>
                  </a:cubicBezTo>
                  <a:lnTo>
                    <a:pt x="3422" y="445"/>
                  </a:lnTo>
                  <a:cubicBezTo>
                    <a:pt x="3420" y="442"/>
                    <a:pt x="3418" y="439"/>
                    <a:pt x="3415" y="437"/>
                  </a:cubicBezTo>
                  <a:lnTo>
                    <a:pt x="3415" y="437"/>
                  </a:lnTo>
                  <a:cubicBezTo>
                    <a:pt x="3413" y="434"/>
                    <a:pt x="3410" y="431"/>
                    <a:pt x="3407" y="429"/>
                  </a:cubicBezTo>
                  <a:lnTo>
                    <a:pt x="3407" y="429"/>
                  </a:lnTo>
                  <a:cubicBezTo>
                    <a:pt x="3405" y="426"/>
                    <a:pt x="3403" y="424"/>
                    <a:pt x="3399" y="421"/>
                  </a:cubicBezTo>
                  <a:lnTo>
                    <a:pt x="3399" y="421"/>
                  </a:lnTo>
                  <a:cubicBezTo>
                    <a:pt x="3398" y="418"/>
                    <a:pt x="3395" y="416"/>
                    <a:pt x="3392" y="413"/>
                  </a:cubicBezTo>
                  <a:lnTo>
                    <a:pt x="3392" y="413"/>
                  </a:lnTo>
                  <a:cubicBezTo>
                    <a:pt x="3389" y="410"/>
                    <a:pt x="3387" y="408"/>
                    <a:pt x="3384" y="406"/>
                  </a:cubicBezTo>
                  <a:lnTo>
                    <a:pt x="3384" y="406"/>
                  </a:lnTo>
                  <a:cubicBezTo>
                    <a:pt x="3381" y="403"/>
                    <a:pt x="3378" y="401"/>
                    <a:pt x="3375" y="399"/>
                  </a:cubicBezTo>
                  <a:lnTo>
                    <a:pt x="3375" y="399"/>
                  </a:lnTo>
                  <a:cubicBezTo>
                    <a:pt x="3373" y="396"/>
                    <a:pt x="3370" y="393"/>
                    <a:pt x="3367" y="391"/>
                  </a:cubicBezTo>
                  <a:lnTo>
                    <a:pt x="3367" y="391"/>
                  </a:lnTo>
                  <a:cubicBezTo>
                    <a:pt x="3364" y="388"/>
                    <a:pt x="3360" y="385"/>
                    <a:pt x="3358" y="383"/>
                  </a:cubicBezTo>
                  <a:lnTo>
                    <a:pt x="3358" y="383"/>
                  </a:lnTo>
                  <a:cubicBezTo>
                    <a:pt x="3354" y="380"/>
                    <a:pt x="3352" y="378"/>
                    <a:pt x="3348" y="375"/>
                  </a:cubicBezTo>
                  <a:lnTo>
                    <a:pt x="3348" y="375"/>
                  </a:lnTo>
                  <a:cubicBezTo>
                    <a:pt x="3345" y="372"/>
                    <a:pt x="3342" y="371"/>
                    <a:pt x="3339" y="368"/>
                  </a:cubicBezTo>
                  <a:lnTo>
                    <a:pt x="3339" y="368"/>
                  </a:lnTo>
                  <a:cubicBezTo>
                    <a:pt x="3335" y="365"/>
                    <a:pt x="3332" y="363"/>
                    <a:pt x="3329" y="360"/>
                  </a:cubicBezTo>
                  <a:lnTo>
                    <a:pt x="3329" y="360"/>
                  </a:lnTo>
                  <a:cubicBezTo>
                    <a:pt x="3325" y="357"/>
                    <a:pt x="3322" y="356"/>
                    <a:pt x="3320" y="353"/>
                  </a:cubicBezTo>
                  <a:lnTo>
                    <a:pt x="3320" y="353"/>
                  </a:lnTo>
                  <a:cubicBezTo>
                    <a:pt x="3316" y="350"/>
                    <a:pt x="3313" y="348"/>
                    <a:pt x="3308" y="345"/>
                  </a:cubicBezTo>
                  <a:lnTo>
                    <a:pt x="3308" y="345"/>
                  </a:lnTo>
                  <a:cubicBezTo>
                    <a:pt x="3305" y="343"/>
                    <a:pt x="3301" y="341"/>
                    <a:pt x="3299" y="338"/>
                  </a:cubicBezTo>
                  <a:lnTo>
                    <a:pt x="3299" y="338"/>
                  </a:lnTo>
                  <a:cubicBezTo>
                    <a:pt x="3294" y="336"/>
                    <a:pt x="3291" y="333"/>
                    <a:pt x="3287" y="331"/>
                  </a:cubicBezTo>
                  <a:lnTo>
                    <a:pt x="3287" y="331"/>
                  </a:lnTo>
                  <a:cubicBezTo>
                    <a:pt x="3284" y="328"/>
                    <a:pt x="3279" y="326"/>
                    <a:pt x="3276" y="324"/>
                  </a:cubicBezTo>
                  <a:lnTo>
                    <a:pt x="3276" y="324"/>
                  </a:lnTo>
                  <a:cubicBezTo>
                    <a:pt x="3272" y="321"/>
                    <a:pt x="3269" y="318"/>
                    <a:pt x="3265" y="317"/>
                  </a:cubicBezTo>
                  <a:lnTo>
                    <a:pt x="3265" y="317"/>
                  </a:lnTo>
                  <a:cubicBezTo>
                    <a:pt x="3261" y="314"/>
                    <a:pt x="3257" y="311"/>
                    <a:pt x="3254" y="310"/>
                  </a:cubicBezTo>
                  <a:lnTo>
                    <a:pt x="3254" y="310"/>
                  </a:lnTo>
                  <a:cubicBezTo>
                    <a:pt x="3249" y="307"/>
                    <a:pt x="3246" y="304"/>
                    <a:pt x="3241" y="302"/>
                  </a:cubicBezTo>
                  <a:lnTo>
                    <a:pt x="3241" y="302"/>
                  </a:lnTo>
                  <a:cubicBezTo>
                    <a:pt x="3238" y="299"/>
                    <a:pt x="3233" y="297"/>
                    <a:pt x="3229" y="295"/>
                  </a:cubicBezTo>
                  <a:lnTo>
                    <a:pt x="3229" y="295"/>
                  </a:lnTo>
                  <a:cubicBezTo>
                    <a:pt x="3225" y="292"/>
                    <a:pt x="3221" y="290"/>
                    <a:pt x="3217" y="288"/>
                  </a:cubicBezTo>
                  <a:lnTo>
                    <a:pt x="3217" y="288"/>
                  </a:lnTo>
                  <a:cubicBezTo>
                    <a:pt x="3212" y="285"/>
                    <a:pt x="3208" y="283"/>
                    <a:pt x="3204" y="281"/>
                  </a:cubicBezTo>
                  <a:lnTo>
                    <a:pt x="3204" y="281"/>
                  </a:lnTo>
                  <a:cubicBezTo>
                    <a:pt x="3200" y="278"/>
                    <a:pt x="3196" y="276"/>
                    <a:pt x="3191" y="274"/>
                  </a:cubicBezTo>
                  <a:lnTo>
                    <a:pt x="3191" y="274"/>
                  </a:lnTo>
                  <a:cubicBezTo>
                    <a:pt x="3187" y="271"/>
                    <a:pt x="3183" y="269"/>
                    <a:pt x="3179" y="267"/>
                  </a:cubicBezTo>
                  <a:lnTo>
                    <a:pt x="3179" y="267"/>
                  </a:lnTo>
                  <a:cubicBezTo>
                    <a:pt x="3174" y="265"/>
                    <a:pt x="3169" y="263"/>
                    <a:pt x="3165" y="260"/>
                  </a:cubicBezTo>
                  <a:lnTo>
                    <a:pt x="3165" y="260"/>
                  </a:lnTo>
                  <a:cubicBezTo>
                    <a:pt x="3160" y="258"/>
                    <a:pt x="3156" y="256"/>
                    <a:pt x="3152" y="254"/>
                  </a:cubicBezTo>
                  <a:lnTo>
                    <a:pt x="3152" y="254"/>
                  </a:lnTo>
                  <a:cubicBezTo>
                    <a:pt x="3146" y="251"/>
                    <a:pt x="3142" y="249"/>
                    <a:pt x="3137" y="247"/>
                  </a:cubicBezTo>
                  <a:lnTo>
                    <a:pt x="3137" y="247"/>
                  </a:lnTo>
                  <a:cubicBezTo>
                    <a:pt x="3133" y="244"/>
                    <a:pt x="3128" y="243"/>
                    <a:pt x="3123" y="240"/>
                  </a:cubicBezTo>
                  <a:lnTo>
                    <a:pt x="3123" y="240"/>
                  </a:lnTo>
                  <a:cubicBezTo>
                    <a:pt x="3119" y="238"/>
                    <a:pt x="3113" y="236"/>
                    <a:pt x="3109" y="233"/>
                  </a:cubicBezTo>
                  <a:lnTo>
                    <a:pt x="3109" y="233"/>
                  </a:lnTo>
                  <a:cubicBezTo>
                    <a:pt x="3104" y="231"/>
                    <a:pt x="3098" y="230"/>
                    <a:pt x="3094" y="227"/>
                  </a:cubicBezTo>
                  <a:lnTo>
                    <a:pt x="3094" y="227"/>
                  </a:lnTo>
                  <a:cubicBezTo>
                    <a:pt x="3089" y="225"/>
                    <a:pt x="3084" y="223"/>
                    <a:pt x="3078" y="221"/>
                  </a:cubicBezTo>
                  <a:lnTo>
                    <a:pt x="3078" y="221"/>
                  </a:lnTo>
                  <a:cubicBezTo>
                    <a:pt x="3074" y="218"/>
                    <a:pt x="3069" y="216"/>
                    <a:pt x="3064" y="214"/>
                  </a:cubicBezTo>
                  <a:lnTo>
                    <a:pt x="3064" y="214"/>
                  </a:lnTo>
                  <a:cubicBezTo>
                    <a:pt x="3059" y="212"/>
                    <a:pt x="3053" y="209"/>
                    <a:pt x="3048" y="208"/>
                  </a:cubicBezTo>
                  <a:lnTo>
                    <a:pt x="3048" y="208"/>
                  </a:lnTo>
                  <a:cubicBezTo>
                    <a:pt x="3043" y="205"/>
                    <a:pt x="3038" y="204"/>
                    <a:pt x="3032" y="202"/>
                  </a:cubicBezTo>
                  <a:lnTo>
                    <a:pt x="3032" y="202"/>
                  </a:lnTo>
                  <a:cubicBezTo>
                    <a:pt x="3027" y="199"/>
                    <a:pt x="3022" y="197"/>
                    <a:pt x="3017" y="195"/>
                  </a:cubicBezTo>
                  <a:lnTo>
                    <a:pt x="3017" y="195"/>
                  </a:lnTo>
                  <a:cubicBezTo>
                    <a:pt x="3011" y="193"/>
                    <a:pt x="3006" y="191"/>
                    <a:pt x="3000" y="189"/>
                  </a:cubicBezTo>
                  <a:lnTo>
                    <a:pt x="3000" y="189"/>
                  </a:lnTo>
                  <a:cubicBezTo>
                    <a:pt x="2996" y="187"/>
                    <a:pt x="2992" y="185"/>
                    <a:pt x="2986" y="183"/>
                  </a:cubicBezTo>
                  <a:lnTo>
                    <a:pt x="2986" y="183"/>
                  </a:lnTo>
                  <a:cubicBezTo>
                    <a:pt x="2985" y="183"/>
                    <a:pt x="2983" y="183"/>
                    <a:pt x="2981" y="182"/>
                  </a:cubicBezTo>
                  <a:lnTo>
                    <a:pt x="2981" y="182"/>
                  </a:lnTo>
                  <a:cubicBezTo>
                    <a:pt x="2958" y="174"/>
                    <a:pt x="2936" y="166"/>
                    <a:pt x="2912" y="158"/>
                  </a:cubicBezTo>
                  <a:lnTo>
                    <a:pt x="2912" y="158"/>
                  </a:lnTo>
                  <a:cubicBezTo>
                    <a:pt x="2904" y="156"/>
                    <a:pt x="2897" y="153"/>
                    <a:pt x="2889" y="150"/>
                  </a:cubicBezTo>
                  <a:lnTo>
                    <a:pt x="2889" y="150"/>
                  </a:lnTo>
                  <a:cubicBezTo>
                    <a:pt x="2873" y="146"/>
                    <a:pt x="2858" y="141"/>
                    <a:pt x="2841" y="137"/>
                  </a:cubicBezTo>
                  <a:lnTo>
                    <a:pt x="2841" y="137"/>
                  </a:lnTo>
                  <a:cubicBezTo>
                    <a:pt x="2839" y="136"/>
                    <a:pt x="2838" y="136"/>
                    <a:pt x="2837" y="135"/>
                  </a:cubicBezTo>
                  <a:lnTo>
                    <a:pt x="2837" y="135"/>
                  </a:lnTo>
                  <a:cubicBezTo>
                    <a:pt x="2819" y="130"/>
                    <a:pt x="2801" y="124"/>
                    <a:pt x="2783" y="120"/>
                  </a:cubicBezTo>
                  <a:lnTo>
                    <a:pt x="2783" y="120"/>
                  </a:lnTo>
                  <a:cubicBezTo>
                    <a:pt x="2779" y="119"/>
                    <a:pt x="2777" y="118"/>
                    <a:pt x="2774" y="117"/>
                  </a:cubicBezTo>
                  <a:lnTo>
                    <a:pt x="2774" y="117"/>
                  </a:lnTo>
                  <a:cubicBezTo>
                    <a:pt x="2752" y="111"/>
                    <a:pt x="2730" y="106"/>
                    <a:pt x="2708" y="101"/>
                  </a:cubicBezTo>
                  <a:lnTo>
                    <a:pt x="2708" y="101"/>
                  </a:lnTo>
                  <a:cubicBezTo>
                    <a:pt x="2706" y="100"/>
                    <a:pt x="2705" y="100"/>
                    <a:pt x="2704" y="100"/>
                  </a:cubicBezTo>
                  <a:lnTo>
                    <a:pt x="2704" y="100"/>
                  </a:lnTo>
                  <a:cubicBezTo>
                    <a:pt x="2699" y="98"/>
                    <a:pt x="2694" y="97"/>
                    <a:pt x="2689" y="96"/>
                  </a:cubicBezTo>
                  <a:lnTo>
                    <a:pt x="2689" y="96"/>
                  </a:lnTo>
                  <a:cubicBezTo>
                    <a:pt x="2671" y="92"/>
                    <a:pt x="2653" y="88"/>
                    <a:pt x="2636" y="84"/>
                  </a:cubicBezTo>
                  <a:lnTo>
                    <a:pt x="2636" y="84"/>
                  </a:lnTo>
                  <a:cubicBezTo>
                    <a:pt x="2628" y="82"/>
                    <a:pt x="2620" y="81"/>
                    <a:pt x="2612" y="79"/>
                  </a:cubicBezTo>
                  <a:lnTo>
                    <a:pt x="2612" y="79"/>
                  </a:lnTo>
                  <a:cubicBezTo>
                    <a:pt x="2604" y="78"/>
                    <a:pt x="2596" y="77"/>
                    <a:pt x="2588" y="75"/>
                  </a:cubicBezTo>
                  <a:lnTo>
                    <a:pt x="2588" y="75"/>
                  </a:lnTo>
                  <a:cubicBezTo>
                    <a:pt x="2579" y="73"/>
                    <a:pt x="2571" y="71"/>
                    <a:pt x="2562" y="70"/>
                  </a:cubicBezTo>
                  <a:lnTo>
                    <a:pt x="2562" y="70"/>
                  </a:lnTo>
                  <a:cubicBezTo>
                    <a:pt x="2555" y="69"/>
                    <a:pt x="2548" y="67"/>
                    <a:pt x="2542" y="66"/>
                  </a:cubicBezTo>
                  <a:lnTo>
                    <a:pt x="2542" y="66"/>
                  </a:lnTo>
                  <a:cubicBezTo>
                    <a:pt x="2519" y="62"/>
                    <a:pt x="2496" y="57"/>
                    <a:pt x="2473" y="54"/>
                  </a:cubicBezTo>
                  <a:lnTo>
                    <a:pt x="2473" y="54"/>
                  </a:lnTo>
                  <a:lnTo>
                    <a:pt x="2473" y="54"/>
                  </a:lnTo>
                  <a:lnTo>
                    <a:pt x="2473" y="54"/>
                  </a:lnTo>
                  <a:cubicBezTo>
                    <a:pt x="2440" y="48"/>
                    <a:pt x="2406" y="43"/>
                    <a:pt x="2372" y="39"/>
                  </a:cubicBezTo>
                  <a:lnTo>
                    <a:pt x="2372" y="39"/>
                  </a:lnTo>
                  <a:cubicBezTo>
                    <a:pt x="2367" y="38"/>
                    <a:pt x="2364" y="37"/>
                    <a:pt x="2360" y="37"/>
                  </a:cubicBezTo>
                  <a:lnTo>
                    <a:pt x="2360" y="37"/>
                  </a:lnTo>
                  <a:cubicBezTo>
                    <a:pt x="2354" y="36"/>
                    <a:pt x="2349" y="35"/>
                    <a:pt x="2344" y="35"/>
                  </a:cubicBezTo>
                  <a:lnTo>
                    <a:pt x="2344" y="35"/>
                  </a:lnTo>
                  <a:cubicBezTo>
                    <a:pt x="2317" y="31"/>
                    <a:pt x="2291" y="28"/>
                    <a:pt x="2264" y="25"/>
                  </a:cubicBezTo>
                  <a:lnTo>
                    <a:pt x="2264" y="25"/>
                  </a:lnTo>
                  <a:cubicBezTo>
                    <a:pt x="2258" y="25"/>
                    <a:pt x="2253" y="24"/>
                    <a:pt x="2247" y="23"/>
                  </a:cubicBezTo>
                  <a:lnTo>
                    <a:pt x="2247" y="23"/>
                  </a:lnTo>
                  <a:cubicBezTo>
                    <a:pt x="2245" y="23"/>
                    <a:pt x="2243" y="23"/>
                    <a:pt x="2240" y="22"/>
                  </a:cubicBezTo>
                  <a:lnTo>
                    <a:pt x="2240" y="22"/>
                  </a:lnTo>
                  <a:cubicBezTo>
                    <a:pt x="2206" y="19"/>
                    <a:pt x="2173" y="17"/>
                    <a:pt x="2140" y="14"/>
                  </a:cubicBezTo>
                  <a:lnTo>
                    <a:pt x="2140" y="14"/>
                  </a:lnTo>
                  <a:cubicBezTo>
                    <a:pt x="2138" y="14"/>
                    <a:pt x="2135" y="13"/>
                    <a:pt x="2133" y="13"/>
                  </a:cubicBezTo>
                  <a:lnTo>
                    <a:pt x="2133" y="13"/>
                  </a:lnTo>
                  <a:cubicBezTo>
                    <a:pt x="2128" y="13"/>
                    <a:pt x="2123" y="13"/>
                    <a:pt x="2118" y="12"/>
                  </a:cubicBezTo>
                  <a:lnTo>
                    <a:pt x="2118" y="12"/>
                  </a:lnTo>
                  <a:cubicBezTo>
                    <a:pt x="2090" y="10"/>
                    <a:pt x="2061" y="8"/>
                    <a:pt x="2033" y="7"/>
                  </a:cubicBezTo>
                  <a:lnTo>
                    <a:pt x="2033" y="7"/>
                  </a:lnTo>
                  <a:cubicBezTo>
                    <a:pt x="2028" y="7"/>
                    <a:pt x="2022" y="6"/>
                    <a:pt x="2017" y="6"/>
                  </a:cubicBezTo>
                  <a:lnTo>
                    <a:pt x="2017" y="6"/>
                  </a:lnTo>
                  <a:cubicBezTo>
                    <a:pt x="2012" y="5"/>
                    <a:pt x="2008" y="5"/>
                    <a:pt x="2004" y="5"/>
                  </a:cubicBezTo>
                  <a:lnTo>
                    <a:pt x="2004" y="5"/>
                  </a:lnTo>
                  <a:cubicBezTo>
                    <a:pt x="1968" y="3"/>
                    <a:pt x="1932" y="3"/>
                    <a:pt x="1896" y="2"/>
                  </a:cubicBezTo>
                  <a:lnTo>
                    <a:pt x="1896" y="2"/>
                  </a:lnTo>
                  <a:cubicBezTo>
                    <a:pt x="1870" y="1"/>
                    <a:pt x="1845" y="0"/>
                    <a:pt x="1821" y="0"/>
                  </a:cubicBezTo>
                  <a:lnTo>
                    <a:pt x="1821" y="0"/>
                  </a:lnTo>
                  <a:cubicBezTo>
                    <a:pt x="1813" y="0"/>
                    <a:pt x="1805" y="0"/>
                    <a:pt x="1798" y="0"/>
                  </a:cubicBezTo>
                  <a:lnTo>
                    <a:pt x="1798" y="0"/>
                  </a:lnTo>
                  <a:cubicBezTo>
                    <a:pt x="1789" y="0"/>
                    <a:pt x="1780" y="0"/>
                    <a:pt x="1770" y="0"/>
                  </a:cubicBezTo>
                  <a:lnTo>
                    <a:pt x="1770" y="0"/>
                  </a:lnTo>
                  <a:cubicBezTo>
                    <a:pt x="1762" y="0"/>
                    <a:pt x="1752" y="0"/>
                    <a:pt x="1743" y="0"/>
                  </a:cubicBezTo>
                  <a:lnTo>
                    <a:pt x="1743" y="0"/>
                  </a:lnTo>
                  <a:cubicBezTo>
                    <a:pt x="1735" y="0"/>
                    <a:pt x="1726" y="1"/>
                    <a:pt x="1717" y="1"/>
                  </a:cubicBezTo>
                  <a:lnTo>
                    <a:pt x="1717" y="1"/>
                  </a:lnTo>
                  <a:cubicBezTo>
                    <a:pt x="1697" y="1"/>
                    <a:pt x="1676" y="2"/>
                    <a:pt x="1657" y="2"/>
                  </a:cubicBezTo>
                  <a:lnTo>
                    <a:pt x="1657" y="2"/>
                  </a:lnTo>
                  <a:cubicBezTo>
                    <a:pt x="1650" y="2"/>
                    <a:pt x="1645" y="2"/>
                    <a:pt x="1640" y="3"/>
                  </a:cubicBezTo>
                  <a:lnTo>
                    <a:pt x="1640" y="3"/>
                  </a:lnTo>
                  <a:cubicBezTo>
                    <a:pt x="1639" y="3"/>
                    <a:pt x="1638" y="3"/>
                    <a:pt x="1636" y="3"/>
                  </a:cubicBezTo>
                  <a:lnTo>
                    <a:pt x="1636" y="3"/>
                  </a:lnTo>
                  <a:cubicBezTo>
                    <a:pt x="1611" y="3"/>
                    <a:pt x="1586" y="4"/>
                    <a:pt x="1561" y="5"/>
                  </a:cubicBezTo>
                  <a:lnTo>
                    <a:pt x="1561" y="5"/>
                  </a:lnTo>
                  <a:cubicBezTo>
                    <a:pt x="1555" y="6"/>
                    <a:pt x="1549" y="6"/>
                    <a:pt x="1544" y="6"/>
                  </a:cubicBezTo>
                  <a:lnTo>
                    <a:pt x="1544" y="6"/>
                  </a:lnTo>
                  <a:cubicBezTo>
                    <a:pt x="1526" y="7"/>
                    <a:pt x="1508" y="8"/>
                    <a:pt x="1488" y="10"/>
                  </a:cubicBezTo>
                  <a:lnTo>
                    <a:pt x="1488" y="10"/>
                  </a:lnTo>
                  <a:cubicBezTo>
                    <a:pt x="1487" y="10"/>
                    <a:pt x="1484" y="10"/>
                    <a:pt x="1482" y="10"/>
                  </a:cubicBezTo>
                  <a:lnTo>
                    <a:pt x="1482" y="10"/>
                  </a:lnTo>
                  <a:cubicBezTo>
                    <a:pt x="1463" y="11"/>
                    <a:pt x="1445" y="13"/>
                    <a:pt x="1427" y="14"/>
                  </a:cubicBezTo>
                  <a:lnTo>
                    <a:pt x="1427" y="14"/>
                  </a:lnTo>
                  <a:cubicBezTo>
                    <a:pt x="1416" y="15"/>
                    <a:pt x="1406" y="15"/>
                    <a:pt x="1395" y="17"/>
                  </a:cubicBezTo>
                  <a:lnTo>
                    <a:pt x="1395" y="17"/>
                  </a:lnTo>
                  <a:cubicBezTo>
                    <a:pt x="1372" y="18"/>
                    <a:pt x="1349" y="21"/>
                    <a:pt x="1325" y="23"/>
                  </a:cubicBezTo>
                  <a:lnTo>
                    <a:pt x="1325" y="23"/>
                  </a:lnTo>
                  <a:cubicBezTo>
                    <a:pt x="1321" y="23"/>
                    <a:pt x="1315" y="24"/>
                    <a:pt x="1311" y="24"/>
                  </a:cubicBezTo>
                  <a:lnTo>
                    <a:pt x="1310" y="24"/>
                  </a:lnTo>
                  <a:lnTo>
                    <a:pt x="1310" y="24"/>
                  </a:lnTo>
                  <a:cubicBezTo>
                    <a:pt x="1282" y="28"/>
                    <a:pt x="1254" y="31"/>
                    <a:pt x="1226" y="35"/>
                  </a:cubicBezTo>
                  <a:lnTo>
                    <a:pt x="1226" y="35"/>
                  </a:lnTo>
                  <a:cubicBezTo>
                    <a:pt x="1218" y="35"/>
                    <a:pt x="1210" y="36"/>
                    <a:pt x="1202" y="37"/>
                  </a:cubicBezTo>
                  <a:lnTo>
                    <a:pt x="1202" y="37"/>
                  </a:lnTo>
                  <a:cubicBezTo>
                    <a:pt x="1182" y="40"/>
                    <a:pt x="1162" y="42"/>
                    <a:pt x="1142" y="46"/>
                  </a:cubicBezTo>
                  <a:lnTo>
                    <a:pt x="1142" y="46"/>
                  </a:lnTo>
                  <a:cubicBezTo>
                    <a:pt x="1131" y="48"/>
                    <a:pt x="1122" y="49"/>
                    <a:pt x="1112" y="50"/>
                  </a:cubicBezTo>
                  <a:lnTo>
                    <a:pt x="1112" y="50"/>
                  </a:lnTo>
                  <a:cubicBezTo>
                    <a:pt x="1094" y="53"/>
                    <a:pt x="1078" y="56"/>
                    <a:pt x="1060" y="59"/>
                  </a:cubicBezTo>
                  <a:lnTo>
                    <a:pt x="1060" y="59"/>
                  </a:lnTo>
                  <a:cubicBezTo>
                    <a:pt x="1049" y="61"/>
                    <a:pt x="1039" y="63"/>
                    <a:pt x="1027" y="65"/>
                  </a:cubicBezTo>
                  <a:lnTo>
                    <a:pt x="1027" y="65"/>
                  </a:lnTo>
                  <a:cubicBezTo>
                    <a:pt x="1011" y="68"/>
                    <a:pt x="996" y="70"/>
                    <a:pt x="980" y="74"/>
                  </a:cubicBezTo>
                  <a:lnTo>
                    <a:pt x="980" y="74"/>
                  </a:lnTo>
                  <a:cubicBezTo>
                    <a:pt x="978" y="74"/>
                    <a:pt x="974" y="75"/>
                    <a:pt x="972" y="75"/>
                  </a:cubicBezTo>
                  <a:lnTo>
                    <a:pt x="972" y="75"/>
                  </a:lnTo>
                  <a:cubicBezTo>
                    <a:pt x="964" y="77"/>
                    <a:pt x="956" y="78"/>
                    <a:pt x="948" y="80"/>
                  </a:cubicBezTo>
                  <a:lnTo>
                    <a:pt x="948" y="80"/>
                  </a:lnTo>
                  <a:cubicBezTo>
                    <a:pt x="932" y="84"/>
                    <a:pt x="915" y="87"/>
                    <a:pt x="898" y="90"/>
                  </a:cubicBezTo>
                  <a:lnTo>
                    <a:pt x="898" y="90"/>
                  </a:lnTo>
                  <a:cubicBezTo>
                    <a:pt x="887" y="93"/>
                    <a:pt x="877" y="95"/>
                    <a:pt x="865" y="98"/>
                  </a:cubicBezTo>
                  <a:lnTo>
                    <a:pt x="865" y="98"/>
                  </a:lnTo>
                  <a:cubicBezTo>
                    <a:pt x="850" y="102"/>
                    <a:pt x="834" y="105"/>
                    <a:pt x="819" y="109"/>
                  </a:cubicBezTo>
                  <a:lnTo>
                    <a:pt x="819" y="109"/>
                  </a:lnTo>
                  <a:cubicBezTo>
                    <a:pt x="814" y="110"/>
                    <a:pt x="809" y="111"/>
                    <a:pt x="804" y="113"/>
                  </a:cubicBezTo>
                  <a:lnTo>
                    <a:pt x="804" y="113"/>
                  </a:lnTo>
                  <a:cubicBezTo>
                    <a:pt x="798" y="114"/>
                    <a:pt x="791" y="116"/>
                    <a:pt x="786" y="117"/>
                  </a:cubicBezTo>
                  <a:lnTo>
                    <a:pt x="786" y="117"/>
                  </a:lnTo>
                  <a:cubicBezTo>
                    <a:pt x="771" y="122"/>
                    <a:pt x="757" y="125"/>
                    <a:pt x="743" y="129"/>
                  </a:cubicBezTo>
                  <a:lnTo>
                    <a:pt x="743" y="129"/>
                  </a:lnTo>
                  <a:cubicBezTo>
                    <a:pt x="732" y="132"/>
                    <a:pt x="721" y="135"/>
                    <a:pt x="710" y="138"/>
                  </a:cubicBezTo>
                  <a:lnTo>
                    <a:pt x="710" y="138"/>
                  </a:lnTo>
                  <a:cubicBezTo>
                    <a:pt x="696" y="142"/>
                    <a:pt x="682" y="147"/>
                    <a:pt x="668" y="151"/>
                  </a:cubicBezTo>
                  <a:lnTo>
                    <a:pt x="668" y="151"/>
                  </a:lnTo>
                  <a:cubicBezTo>
                    <a:pt x="657" y="154"/>
                    <a:pt x="647" y="157"/>
                    <a:pt x="637" y="161"/>
                  </a:cubicBezTo>
                  <a:lnTo>
                    <a:pt x="637" y="161"/>
                  </a:lnTo>
                  <a:cubicBezTo>
                    <a:pt x="622" y="165"/>
                    <a:pt x="610" y="170"/>
                    <a:pt x="596" y="175"/>
                  </a:cubicBezTo>
                  <a:lnTo>
                    <a:pt x="596" y="175"/>
                  </a:lnTo>
                  <a:cubicBezTo>
                    <a:pt x="586" y="178"/>
                    <a:pt x="576" y="181"/>
                    <a:pt x="566" y="184"/>
                  </a:cubicBezTo>
                  <a:lnTo>
                    <a:pt x="566" y="184"/>
                  </a:lnTo>
                  <a:cubicBezTo>
                    <a:pt x="552" y="190"/>
                    <a:pt x="538" y="195"/>
                    <a:pt x="524" y="200"/>
                  </a:cubicBezTo>
                  <a:lnTo>
                    <a:pt x="524" y="200"/>
                  </a:lnTo>
                  <a:cubicBezTo>
                    <a:pt x="517" y="204"/>
                    <a:pt x="510" y="205"/>
                    <a:pt x="503" y="209"/>
                  </a:cubicBezTo>
                  <a:lnTo>
                    <a:pt x="503" y="209"/>
                  </a:lnTo>
                  <a:cubicBezTo>
                    <a:pt x="500" y="209"/>
                    <a:pt x="496" y="211"/>
                    <a:pt x="493" y="212"/>
                  </a:cubicBezTo>
                  <a:lnTo>
                    <a:pt x="493" y="212"/>
                  </a:lnTo>
                  <a:cubicBezTo>
                    <a:pt x="481" y="216"/>
                    <a:pt x="471" y="221"/>
                    <a:pt x="462" y="225"/>
                  </a:cubicBezTo>
                  <a:lnTo>
                    <a:pt x="462" y="225"/>
                  </a:lnTo>
                  <a:cubicBezTo>
                    <a:pt x="458" y="227"/>
                    <a:pt x="455" y="229"/>
                    <a:pt x="451" y="230"/>
                  </a:cubicBezTo>
                  <a:lnTo>
                    <a:pt x="451" y="230"/>
                  </a:lnTo>
                  <a:cubicBezTo>
                    <a:pt x="444" y="233"/>
                    <a:pt x="438" y="236"/>
                    <a:pt x="431" y="238"/>
                  </a:cubicBezTo>
                  <a:lnTo>
                    <a:pt x="431" y="238"/>
                  </a:lnTo>
                  <a:cubicBezTo>
                    <a:pt x="427" y="240"/>
                    <a:pt x="423" y="242"/>
                    <a:pt x="420" y="244"/>
                  </a:cubicBezTo>
                  <a:lnTo>
                    <a:pt x="420" y="244"/>
                  </a:lnTo>
                  <a:cubicBezTo>
                    <a:pt x="414" y="247"/>
                    <a:pt x="407" y="250"/>
                    <a:pt x="402" y="252"/>
                  </a:cubicBezTo>
                  <a:lnTo>
                    <a:pt x="402" y="252"/>
                  </a:lnTo>
                  <a:cubicBezTo>
                    <a:pt x="398" y="254"/>
                    <a:pt x="394" y="256"/>
                    <a:pt x="390" y="257"/>
                  </a:cubicBezTo>
                  <a:lnTo>
                    <a:pt x="390" y="257"/>
                  </a:lnTo>
                  <a:cubicBezTo>
                    <a:pt x="384" y="260"/>
                    <a:pt x="379" y="263"/>
                    <a:pt x="374" y="265"/>
                  </a:cubicBezTo>
                  <a:lnTo>
                    <a:pt x="374" y="265"/>
                  </a:lnTo>
                  <a:cubicBezTo>
                    <a:pt x="373" y="266"/>
                    <a:pt x="372" y="266"/>
                    <a:pt x="371" y="267"/>
                  </a:cubicBezTo>
                  <a:lnTo>
                    <a:pt x="371" y="267"/>
                  </a:lnTo>
                  <a:cubicBezTo>
                    <a:pt x="369" y="268"/>
                    <a:pt x="368" y="268"/>
                    <a:pt x="368" y="269"/>
                  </a:cubicBezTo>
                  <a:lnTo>
                    <a:pt x="368" y="269"/>
                  </a:lnTo>
                  <a:cubicBezTo>
                    <a:pt x="352" y="276"/>
                    <a:pt x="338" y="283"/>
                    <a:pt x="324" y="291"/>
                  </a:cubicBezTo>
                  <a:lnTo>
                    <a:pt x="324" y="291"/>
                  </a:lnTo>
                  <a:cubicBezTo>
                    <a:pt x="323" y="292"/>
                    <a:pt x="322" y="292"/>
                    <a:pt x="321" y="292"/>
                  </a:cubicBezTo>
                  <a:lnTo>
                    <a:pt x="321" y="292"/>
                  </a:lnTo>
                  <a:cubicBezTo>
                    <a:pt x="308" y="300"/>
                    <a:pt x="294" y="308"/>
                    <a:pt x="280" y="316"/>
                  </a:cubicBezTo>
                  <a:lnTo>
                    <a:pt x="280" y="316"/>
                  </a:lnTo>
                  <a:cubicBezTo>
                    <a:pt x="280" y="317"/>
                    <a:pt x="280" y="317"/>
                    <a:pt x="279" y="318"/>
                  </a:cubicBezTo>
                  <a:lnTo>
                    <a:pt x="279" y="318"/>
                  </a:lnTo>
                  <a:lnTo>
                    <a:pt x="278" y="318"/>
                  </a:lnTo>
                  <a:lnTo>
                    <a:pt x="278" y="318"/>
                  </a:lnTo>
                  <a:cubicBezTo>
                    <a:pt x="267" y="325"/>
                    <a:pt x="256" y="332"/>
                    <a:pt x="246" y="338"/>
                  </a:cubicBezTo>
                  <a:lnTo>
                    <a:pt x="246" y="338"/>
                  </a:lnTo>
                  <a:cubicBezTo>
                    <a:pt x="244" y="339"/>
                    <a:pt x="241" y="341"/>
                    <a:pt x="239" y="342"/>
                  </a:cubicBezTo>
                  <a:lnTo>
                    <a:pt x="239" y="342"/>
                  </a:lnTo>
                  <a:cubicBezTo>
                    <a:pt x="229" y="349"/>
                    <a:pt x="219" y="356"/>
                    <a:pt x="209" y="363"/>
                  </a:cubicBezTo>
                  <a:lnTo>
                    <a:pt x="209" y="363"/>
                  </a:lnTo>
                  <a:cubicBezTo>
                    <a:pt x="209" y="363"/>
                    <a:pt x="208" y="363"/>
                    <a:pt x="208" y="364"/>
                  </a:cubicBezTo>
                  <a:lnTo>
                    <a:pt x="208" y="364"/>
                  </a:lnTo>
                  <a:cubicBezTo>
                    <a:pt x="208" y="364"/>
                    <a:pt x="207" y="365"/>
                    <a:pt x="205" y="365"/>
                  </a:cubicBezTo>
                  <a:lnTo>
                    <a:pt x="205" y="365"/>
                  </a:lnTo>
                  <a:cubicBezTo>
                    <a:pt x="198" y="371"/>
                    <a:pt x="190" y="377"/>
                    <a:pt x="183" y="383"/>
                  </a:cubicBezTo>
                  <a:lnTo>
                    <a:pt x="183" y="383"/>
                  </a:lnTo>
                  <a:cubicBezTo>
                    <a:pt x="180" y="385"/>
                    <a:pt x="179" y="385"/>
                    <a:pt x="177" y="387"/>
                  </a:cubicBezTo>
                  <a:lnTo>
                    <a:pt x="177" y="387"/>
                  </a:lnTo>
                  <a:cubicBezTo>
                    <a:pt x="168" y="394"/>
                    <a:pt x="160" y="400"/>
                    <a:pt x="153" y="407"/>
                  </a:cubicBezTo>
                  <a:lnTo>
                    <a:pt x="153" y="407"/>
                  </a:lnTo>
                  <a:cubicBezTo>
                    <a:pt x="152" y="407"/>
                    <a:pt x="152" y="407"/>
                    <a:pt x="152" y="408"/>
                  </a:cubicBezTo>
                  <a:lnTo>
                    <a:pt x="152" y="408"/>
                  </a:lnTo>
                  <a:cubicBezTo>
                    <a:pt x="151" y="409"/>
                    <a:pt x="150" y="410"/>
                    <a:pt x="149" y="410"/>
                  </a:cubicBezTo>
                  <a:lnTo>
                    <a:pt x="149" y="410"/>
                  </a:lnTo>
                  <a:cubicBezTo>
                    <a:pt x="143" y="416"/>
                    <a:pt x="137" y="421"/>
                    <a:pt x="132" y="426"/>
                  </a:cubicBezTo>
                  <a:lnTo>
                    <a:pt x="132" y="426"/>
                  </a:lnTo>
                  <a:cubicBezTo>
                    <a:pt x="130" y="428"/>
                    <a:pt x="128" y="430"/>
                    <a:pt x="127" y="431"/>
                  </a:cubicBezTo>
                  <a:lnTo>
                    <a:pt x="127" y="431"/>
                  </a:lnTo>
                  <a:cubicBezTo>
                    <a:pt x="120" y="438"/>
                    <a:pt x="113" y="445"/>
                    <a:pt x="106" y="451"/>
                  </a:cubicBezTo>
                  <a:lnTo>
                    <a:pt x="106" y="451"/>
                  </a:lnTo>
                  <a:lnTo>
                    <a:pt x="106" y="452"/>
                  </a:lnTo>
                  <a:lnTo>
                    <a:pt x="106" y="452"/>
                  </a:lnTo>
                  <a:cubicBezTo>
                    <a:pt x="106" y="452"/>
                    <a:pt x="106" y="452"/>
                    <a:pt x="105" y="453"/>
                  </a:cubicBezTo>
                  <a:lnTo>
                    <a:pt x="105" y="453"/>
                  </a:lnTo>
                  <a:cubicBezTo>
                    <a:pt x="99" y="459"/>
                    <a:pt x="94" y="465"/>
                    <a:pt x="89" y="470"/>
                  </a:cubicBezTo>
                  <a:lnTo>
                    <a:pt x="89" y="470"/>
                  </a:lnTo>
                  <a:cubicBezTo>
                    <a:pt x="88" y="473"/>
                    <a:pt x="86" y="474"/>
                    <a:pt x="85" y="476"/>
                  </a:cubicBezTo>
                  <a:lnTo>
                    <a:pt x="85" y="476"/>
                  </a:lnTo>
                  <a:cubicBezTo>
                    <a:pt x="81" y="481"/>
                    <a:pt x="76" y="487"/>
                    <a:pt x="72" y="492"/>
                  </a:cubicBezTo>
                  <a:lnTo>
                    <a:pt x="72" y="492"/>
                  </a:lnTo>
                  <a:cubicBezTo>
                    <a:pt x="71" y="493"/>
                    <a:pt x="70" y="494"/>
                    <a:pt x="70" y="495"/>
                  </a:cubicBezTo>
                  <a:lnTo>
                    <a:pt x="70" y="495"/>
                  </a:lnTo>
                  <a:lnTo>
                    <a:pt x="69" y="495"/>
                  </a:lnTo>
                  <a:lnTo>
                    <a:pt x="69" y="495"/>
                  </a:lnTo>
                  <a:cubicBezTo>
                    <a:pt x="65" y="502"/>
                    <a:pt x="60" y="508"/>
                    <a:pt x="56" y="515"/>
                  </a:cubicBezTo>
                  <a:lnTo>
                    <a:pt x="56" y="515"/>
                  </a:lnTo>
                  <a:cubicBezTo>
                    <a:pt x="54" y="516"/>
                    <a:pt x="53" y="518"/>
                    <a:pt x="53" y="519"/>
                  </a:cubicBezTo>
                  <a:lnTo>
                    <a:pt x="53" y="519"/>
                  </a:lnTo>
                  <a:cubicBezTo>
                    <a:pt x="49" y="525"/>
                    <a:pt x="46" y="530"/>
                    <a:pt x="43" y="535"/>
                  </a:cubicBezTo>
                  <a:lnTo>
                    <a:pt x="43" y="535"/>
                  </a:lnTo>
                  <a:cubicBezTo>
                    <a:pt x="42" y="537"/>
                    <a:pt x="41" y="537"/>
                    <a:pt x="41" y="539"/>
                  </a:cubicBezTo>
                  <a:lnTo>
                    <a:pt x="41" y="539"/>
                  </a:lnTo>
                  <a:cubicBezTo>
                    <a:pt x="40" y="540"/>
                    <a:pt x="40" y="540"/>
                    <a:pt x="40" y="540"/>
                  </a:cubicBezTo>
                  <a:lnTo>
                    <a:pt x="40" y="540"/>
                  </a:lnTo>
                  <a:cubicBezTo>
                    <a:pt x="36" y="547"/>
                    <a:pt x="32" y="554"/>
                    <a:pt x="30" y="560"/>
                  </a:cubicBezTo>
                  <a:lnTo>
                    <a:pt x="30" y="560"/>
                  </a:lnTo>
                  <a:cubicBezTo>
                    <a:pt x="29" y="561"/>
                    <a:pt x="28" y="563"/>
                    <a:pt x="28" y="564"/>
                  </a:cubicBezTo>
                  <a:lnTo>
                    <a:pt x="28" y="564"/>
                  </a:lnTo>
                  <a:cubicBezTo>
                    <a:pt x="25" y="570"/>
                    <a:pt x="23" y="575"/>
                    <a:pt x="21" y="580"/>
                  </a:cubicBezTo>
                  <a:lnTo>
                    <a:pt x="21" y="580"/>
                  </a:lnTo>
                  <a:cubicBezTo>
                    <a:pt x="21" y="581"/>
                    <a:pt x="19" y="583"/>
                    <a:pt x="19" y="584"/>
                  </a:cubicBezTo>
                  <a:lnTo>
                    <a:pt x="19" y="584"/>
                  </a:lnTo>
                  <a:cubicBezTo>
                    <a:pt x="19" y="585"/>
                    <a:pt x="18" y="585"/>
                    <a:pt x="18" y="586"/>
                  </a:cubicBezTo>
                  <a:lnTo>
                    <a:pt x="18" y="586"/>
                  </a:lnTo>
                  <a:cubicBezTo>
                    <a:pt x="16" y="593"/>
                    <a:pt x="14" y="600"/>
                    <a:pt x="11" y="607"/>
                  </a:cubicBezTo>
                  <a:lnTo>
                    <a:pt x="11" y="607"/>
                  </a:lnTo>
                  <a:cubicBezTo>
                    <a:pt x="11" y="607"/>
                    <a:pt x="11" y="608"/>
                    <a:pt x="11" y="609"/>
                  </a:cubicBezTo>
                  <a:lnTo>
                    <a:pt x="11" y="609"/>
                  </a:lnTo>
                  <a:cubicBezTo>
                    <a:pt x="9" y="615"/>
                    <a:pt x="7" y="621"/>
                    <a:pt x="7" y="627"/>
                  </a:cubicBezTo>
                  <a:lnTo>
                    <a:pt x="7" y="627"/>
                  </a:lnTo>
                  <a:cubicBezTo>
                    <a:pt x="7" y="629"/>
                    <a:pt x="6" y="630"/>
                    <a:pt x="6" y="631"/>
                  </a:cubicBezTo>
                  <a:lnTo>
                    <a:pt x="6" y="631"/>
                  </a:lnTo>
                  <a:cubicBezTo>
                    <a:pt x="6" y="632"/>
                    <a:pt x="6" y="632"/>
                    <a:pt x="6" y="632"/>
                  </a:cubicBezTo>
                  <a:lnTo>
                    <a:pt x="6" y="632"/>
                  </a:lnTo>
                  <a:cubicBezTo>
                    <a:pt x="4" y="640"/>
                    <a:pt x="3" y="647"/>
                    <a:pt x="2" y="654"/>
                  </a:cubicBezTo>
                  <a:lnTo>
                    <a:pt x="2" y="654"/>
                  </a:lnTo>
                  <a:cubicBezTo>
                    <a:pt x="2" y="656"/>
                    <a:pt x="2" y="657"/>
                    <a:pt x="2" y="658"/>
                  </a:cubicBezTo>
                  <a:lnTo>
                    <a:pt x="2" y="658"/>
                  </a:lnTo>
                  <a:cubicBezTo>
                    <a:pt x="1" y="665"/>
                    <a:pt x="0" y="671"/>
                    <a:pt x="0" y="678"/>
                  </a:cubicBezTo>
                  <a:lnTo>
                    <a:pt x="0" y="678"/>
                  </a:lnTo>
                  <a:cubicBezTo>
                    <a:pt x="0" y="679"/>
                    <a:pt x="0" y="679"/>
                    <a:pt x="0" y="681"/>
                  </a:cubicBezTo>
                  <a:lnTo>
                    <a:pt x="0" y="681"/>
                  </a:lnTo>
                  <a:cubicBezTo>
                    <a:pt x="0" y="682"/>
                    <a:pt x="0" y="683"/>
                    <a:pt x="0" y="685"/>
                  </a:cubicBezTo>
                  <a:lnTo>
                    <a:pt x="9" y="2023"/>
                  </a:lnTo>
                  <a:lnTo>
                    <a:pt x="9" y="2023"/>
                  </a:lnTo>
                  <a:cubicBezTo>
                    <a:pt x="9" y="2021"/>
                    <a:pt x="9" y="2019"/>
                    <a:pt x="9" y="2016"/>
                  </a:cubicBezTo>
                  <a:lnTo>
                    <a:pt x="9" y="2016"/>
                  </a:lnTo>
                  <a:cubicBezTo>
                    <a:pt x="9" y="2010"/>
                    <a:pt x="10" y="2003"/>
                    <a:pt x="10" y="1997"/>
                  </a:cubicBezTo>
                  <a:lnTo>
                    <a:pt x="10" y="1997"/>
                  </a:lnTo>
                  <a:cubicBezTo>
                    <a:pt x="10" y="1995"/>
                    <a:pt x="10" y="1994"/>
                    <a:pt x="11" y="1994"/>
                  </a:cubicBezTo>
                  <a:lnTo>
                    <a:pt x="11" y="1994"/>
                  </a:lnTo>
                  <a:cubicBezTo>
                    <a:pt x="11" y="1986"/>
                    <a:pt x="13" y="1979"/>
                    <a:pt x="14" y="1972"/>
                  </a:cubicBezTo>
                  <a:lnTo>
                    <a:pt x="14" y="1972"/>
                  </a:lnTo>
                  <a:cubicBezTo>
                    <a:pt x="14" y="1970"/>
                    <a:pt x="14" y="1968"/>
                    <a:pt x="15" y="1966"/>
                  </a:cubicBezTo>
                  <a:lnTo>
                    <a:pt x="15" y="1966"/>
                  </a:lnTo>
                  <a:cubicBezTo>
                    <a:pt x="16" y="1960"/>
                    <a:pt x="18" y="1954"/>
                    <a:pt x="19" y="1948"/>
                  </a:cubicBezTo>
                  <a:lnTo>
                    <a:pt x="19" y="1948"/>
                  </a:lnTo>
                  <a:cubicBezTo>
                    <a:pt x="19" y="1948"/>
                    <a:pt x="19" y="1946"/>
                    <a:pt x="21" y="1946"/>
                  </a:cubicBezTo>
                  <a:lnTo>
                    <a:pt x="21" y="1946"/>
                  </a:lnTo>
                  <a:cubicBezTo>
                    <a:pt x="22" y="1939"/>
                    <a:pt x="25" y="1932"/>
                    <a:pt x="27" y="1925"/>
                  </a:cubicBezTo>
                  <a:lnTo>
                    <a:pt x="27" y="1925"/>
                  </a:lnTo>
                  <a:cubicBezTo>
                    <a:pt x="28" y="1923"/>
                    <a:pt x="28" y="1921"/>
                    <a:pt x="29" y="1920"/>
                  </a:cubicBezTo>
                  <a:lnTo>
                    <a:pt x="29" y="1920"/>
                  </a:lnTo>
                  <a:cubicBezTo>
                    <a:pt x="32" y="1913"/>
                    <a:pt x="33" y="1908"/>
                    <a:pt x="36" y="1903"/>
                  </a:cubicBezTo>
                  <a:lnTo>
                    <a:pt x="36" y="1903"/>
                  </a:lnTo>
                  <a:cubicBezTo>
                    <a:pt x="37" y="1901"/>
                    <a:pt x="38" y="1900"/>
                    <a:pt x="38" y="1899"/>
                  </a:cubicBezTo>
                  <a:lnTo>
                    <a:pt x="38" y="1899"/>
                  </a:lnTo>
                  <a:cubicBezTo>
                    <a:pt x="41" y="1892"/>
                    <a:pt x="45" y="1885"/>
                    <a:pt x="48" y="1878"/>
                  </a:cubicBezTo>
                  <a:lnTo>
                    <a:pt x="48" y="1878"/>
                  </a:lnTo>
                  <a:cubicBezTo>
                    <a:pt x="49" y="1877"/>
                    <a:pt x="50" y="1876"/>
                    <a:pt x="52" y="1874"/>
                  </a:cubicBezTo>
                  <a:lnTo>
                    <a:pt x="52" y="1874"/>
                  </a:lnTo>
                  <a:cubicBezTo>
                    <a:pt x="54" y="1869"/>
                    <a:pt x="58" y="1864"/>
                    <a:pt x="60" y="1859"/>
                  </a:cubicBezTo>
                  <a:lnTo>
                    <a:pt x="60" y="1859"/>
                  </a:lnTo>
                  <a:cubicBezTo>
                    <a:pt x="62" y="1857"/>
                    <a:pt x="63" y="1855"/>
                    <a:pt x="64" y="1853"/>
                  </a:cubicBezTo>
                  <a:lnTo>
                    <a:pt x="64" y="1853"/>
                  </a:lnTo>
                  <a:cubicBezTo>
                    <a:pt x="68" y="1847"/>
                    <a:pt x="73" y="1840"/>
                    <a:pt x="78" y="1834"/>
                  </a:cubicBezTo>
                  <a:lnTo>
                    <a:pt x="78" y="1834"/>
                  </a:lnTo>
                  <a:cubicBezTo>
                    <a:pt x="78" y="1833"/>
                    <a:pt x="79" y="1832"/>
                    <a:pt x="79" y="1832"/>
                  </a:cubicBezTo>
                  <a:lnTo>
                    <a:pt x="79" y="1832"/>
                  </a:lnTo>
                  <a:cubicBezTo>
                    <a:pt x="84" y="1825"/>
                    <a:pt x="88" y="1821"/>
                    <a:pt x="93" y="1814"/>
                  </a:cubicBezTo>
                  <a:lnTo>
                    <a:pt x="93" y="1814"/>
                  </a:lnTo>
                  <a:cubicBezTo>
                    <a:pt x="95" y="1812"/>
                    <a:pt x="96" y="1811"/>
                    <a:pt x="98" y="1809"/>
                  </a:cubicBezTo>
                  <a:lnTo>
                    <a:pt x="98" y="1809"/>
                  </a:lnTo>
                  <a:cubicBezTo>
                    <a:pt x="103" y="1804"/>
                    <a:pt x="108" y="1798"/>
                    <a:pt x="113" y="1792"/>
                  </a:cubicBezTo>
                  <a:lnTo>
                    <a:pt x="113" y="1792"/>
                  </a:lnTo>
                  <a:cubicBezTo>
                    <a:pt x="113" y="1792"/>
                    <a:pt x="114" y="1791"/>
                    <a:pt x="115" y="1790"/>
                  </a:cubicBezTo>
                  <a:lnTo>
                    <a:pt x="115" y="1790"/>
                  </a:lnTo>
                  <a:cubicBezTo>
                    <a:pt x="121" y="1783"/>
                    <a:pt x="128" y="1777"/>
                    <a:pt x="134" y="1771"/>
                  </a:cubicBezTo>
                  <a:lnTo>
                    <a:pt x="134" y="1771"/>
                  </a:lnTo>
                  <a:cubicBezTo>
                    <a:pt x="136" y="1769"/>
                    <a:pt x="138" y="1767"/>
                    <a:pt x="140" y="1765"/>
                  </a:cubicBezTo>
                  <a:lnTo>
                    <a:pt x="140" y="1765"/>
                  </a:lnTo>
                  <a:cubicBezTo>
                    <a:pt x="146" y="1760"/>
                    <a:pt x="152" y="1755"/>
                    <a:pt x="158" y="1749"/>
                  </a:cubicBezTo>
                  <a:lnTo>
                    <a:pt x="158" y="1749"/>
                  </a:lnTo>
                  <a:cubicBezTo>
                    <a:pt x="159" y="1748"/>
                    <a:pt x="160" y="1747"/>
                    <a:pt x="161" y="1745"/>
                  </a:cubicBezTo>
                  <a:lnTo>
                    <a:pt x="161" y="1745"/>
                  </a:lnTo>
                  <a:cubicBezTo>
                    <a:pt x="169" y="1740"/>
                    <a:pt x="177" y="1733"/>
                    <a:pt x="186" y="1726"/>
                  </a:cubicBezTo>
                  <a:lnTo>
                    <a:pt x="186" y="1726"/>
                  </a:lnTo>
                  <a:cubicBezTo>
                    <a:pt x="187" y="1725"/>
                    <a:pt x="189" y="1723"/>
                    <a:pt x="191" y="1721"/>
                  </a:cubicBezTo>
                  <a:lnTo>
                    <a:pt x="191" y="1721"/>
                  </a:lnTo>
                  <a:cubicBezTo>
                    <a:pt x="199" y="1716"/>
                    <a:pt x="206" y="1710"/>
                    <a:pt x="213" y="1705"/>
                  </a:cubicBezTo>
                  <a:lnTo>
                    <a:pt x="213" y="1705"/>
                  </a:lnTo>
                  <a:cubicBezTo>
                    <a:pt x="215" y="1704"/>
                    <a:pt x="216" y="1703"/>
                    <a:pt x="218" y="1701"/>
                  </a:cubicBezTo>
                  <a:lnTo>
                    <a:pt x="218" y="1701"/>
                  </a:lnTo>
                  <a:cubicBezTo>
                    <a:pt x="227" y="1695"/>
                    <a:pt x="237" y="1688"/>
                    <a:pt x="247" y="1681"/>
                  </a:cubicBezTo>
                  <a:lnTo>
                    <a:pt x="247" y="1681"/>
                  </a:lnTo>
                  <a:cubicBezTo>
                    <a:pt x="250" y="1680"/>
                    <a:pt x="252" y="1679"/>
                    <a:pt x="254" y="1677"/>
                  </a:cubicBezTo>
                  <a:lnTo>
                    <a:pt x="254" y="1677"/>
                  </a:lnTo>
                  <a:cubicBezTo>
                    <a:pt x="265" y="1670"/>
                    <a:pt x="275" y="1663"/>
                    <a:pt x="287" y="1657"/>
                  </a:cubicBezTo>
                  <a:lnTo>
                    <a:pt x="287" y="1657"/>
                  </a:lnTo>
                  <a:cubicBezTo>
                    <a:pt x="287" y="1656"/>
                    <a:pt x="288" y="1655"/>
                    <a:pt x="289" y="1655"/>
                  </a:cubicBezTo>
                  <a:lnTo>
                    <a:pt x="289" y="1655"/>
                  </a:lnTo>
                  <a:cubicBezTo>
                    <a:pt x="302" y="1647"/>
                    <a:pt x="316" y="1639"/>
                    <a:pt x="330" y="1631"/>
                  </a:cubicBezTo>
                  <a:lnTo>
                    <a:pt x="330" y="1631"/>
                  </a:lnTo>
                  <a:cubicBezTo>
                    <a:pt x="331" y="1631"/>
                    <a:pt x="331" y="1631"/>
                    <a:pt x="332" y="1631"/>
                  </a:cubicBezTo>
                  <a:lnTo>
                    <a:pt x="332" y="1631"/>
                  </a:lnTo>
                  <a:cubicBezTo>
                    <a:pt x="346" y="1623"/>
                    <a:pt x="361" y="1615"/>
                    <a:pt x="375" y="1608"/>
                  </a:cubicBezTo>
                  <a:lnTo>
                    <a:pt x="375" y="1608"/>
                  </a:lnTo>
                  <a:cubicBezTo>
                    <a:pt x="378" y="1606"/>
                    <a:pt x="380" y="1605"/>
                    <a:pt x="382" y="1605"/>
                  </a:cubicBezTo>
                  <a:lnTo>
                    <a:pt x="382" y="1605"/>
                  </a:lnTo>
                  <a:cubicBezTo>
                    <a:pt x="388" y="1602"/>
                    <a:pt x="393" y="1599"/>
                    <a:pt x="398" y="1597"/>
                  </a:cubicBezTo>
                  <a:lnTo>
                    <a:pt x="398" y="1597"/>
                  </a:lnTo>
                  <a:cubicBezTo>
                    <a:pt x="402" y="1595"/>
                    <a:pt x="406" y="1593"/>
                    <a:pt x="410" y="1591"/>
                  </a:cubicBezTo>
                  <a:lnTo>
                    <a:pt x="410" y="1591"/>
                  </a:lnTo>
                  <a:cubicBezTo>
                    <a:pt x="416" y="1588"/>
                    <a:pt x="421" y="1585"/>
                    <a:pt x="428" y="1583"/>
                  </a:cubicBezTo>
                  <a:lnTo>
                    <a:pt x="428" y="1583"/>
                  </a:lnTo>
                  <a:cubicBezTo>
                    <a:pt x="432" y="1581"/>
                    <a:pt x="435" y="1579"/>
                    <a:pt x="440" y="1578"/>
                  </a:cubicBezTo>
                  <a:lnTo>
                    <a:pt x="440" y="1578"/>
                  </a:lnTo>
                  <a:cubicBezTo>
                    <a:pt x="446" y="1575"/>
                    <a:pt x="453" y="1571"/>
                    <a:pt x="460" y="1569"/>
                  </a:cubicBezTo>
                  <a:lnTo>
                    <a:pt x="460" y="1569"/>
                  </a:lnTo>
                  <a:cubicBezTo>
                    <a:pt x="463" y="1567"/>
                    <a:pt x="466" y="1566"/>
                    <a:pt x="470" y="1564"/>
                  </a:cubicBezTo>
                  <a:lnTo>
                    <a:pt x="470" y="1564"/>
                  </a:lnTo>
                  <a:cubicBezTo>
                    <a:pt x="480" y="1560"/>
                    <a:pt x="490" y="1556"/>
                    <a:pt x="501" y="1551"/>
                  </a:cubicBezTo>
                  <a:lnTo>
                    <a:pt x="501" y="1551"/>
                  </a:lnTo>
                  <a:cubicBezTo>
                    <a:pt x="511" y="1547"/>
                    <a:pt x="523" y="1543"/>
                    <a:pt x="533" y="1539"/>
                  </a:cubicBezTo>
                  <a:lnTo>
                    <a:pt x="533" y="1539"/>
                  </a:lnTo>
                  <a:cubicBezTo>
                    <a:pt x="547" y="1534"/>
                    <a:pt x="561" y="1529"/>
                    <a:pt x="575" y="1524"/>
                  </a:cubicBezTo>
                  <a:lnTo>
                    <a:pt x="575" y="1524"/>
                  </a:lnTo>
                  <a:cubicBezTo>
                    <a:pt x="584" y="1520"/>
                    <a:pt x="594" y="1517"/>
                    <a:pt x="604" y="1513"/>
                  </a:cubicBezTo>
                  <a:lnTo>
                    <a:pt x="604" y="1513"/>
                  </a:lnTo>
                  <a:cubicBezTo>
                    <a:pt x="618" y="1509"/>
                    <a:pt x="631" y="1504"/>
                    <a:pt x="645" y="1499"/>
                  </a:cubicBezTo>
                  <a:lnTo>
                    <a:pt x="645" y="1499"/>
                  </a:lnTo>
                  <a:cubicBezTo>
                    <a:pt x="656" y="1497"/>
                    <a:pt x="666" y="1493"/>
                    <a:pt x="676" y="1490"/>
                  </a:cubicBezTo>
                  <a:lnTo>
                    <a:pt x="676" y="1490"/>
                  </a:lnTo>
                  <a:cubicBezTo>
                    <a:pt x="690" y="1485"/>
                    <a:pt x="704" y="1481"/>
                    <a:pt x="718" y="1478"/>
                  </a:cubicBezTo>
                  <a:lnTo>
                    <a:pt x="718" y="1478"/>
                  </a:lnTo>
                  <a:cubicBezTo>
                    <a:pt x="730" y="1474"/>
                    <a:pt x="740" y="1471"/>
                    <a:pt x="752" y="1468"/>
                  </a:cubicBezTo>
                  <a:lnTo>
                    <a:pt x="752" y="1468"/>
                  </a:lnTo>
                  <a:cubicBezTo>
                    <a:pt x="765" y="1464"/>
                    <a:pt x="780" y="1460"/>
                    <a:pt x="794" y="1457"/>
                  </a:cubicBezTo>
                  <a:lnTo>
                    <a:pt x="794" y="1457"/>
                  </a:lnTo>
                  <a:cubicBezTo>
                    <a:pt x="805" y="1453"/>
                    <a:pt x="817" y="1450"/>
                    <a:pt x="827" y="1448"/>
                  </a:cubicBezTo>
                  <a:lnTo>
                    <a:pt x="827" y="1448"/>
                  </a:lnTo>
                  <a:cubicBezTo>
                    <a:pt x="843" y="1444"/>
                    <a:pt x="858" y="1440"/>
                    <a:pt x="874" y="1437"/>
                  </a:cubicBezTo>
                  <a:lnTo>
                    <a:pt x="874" y="1437"/>
                  </a:lnTo>
                  <a:cubicBezTo>
                    <a:pt x="885" y="1434"/>
                    <a:pt x="896" y="1431"/>
                    <a:pt x="907" y="1430"/>
                  </a:cubicBezTo>
                  <a:lnTo>
                    <a:pt x="907" y="1430"/>
                  </a:lnTo>
                  <a:cubicBezTo>
                    <a:pt x="924" y="1426"/>
                    <a:pt x="940" y="1423"/>
                    <a:pt x="957" y="1419"/>
                  </a:cubicBezTo>
                  <a:lnTo>
                    <a:pt x="957" y="1419"/>
                  </a:lnTo>
                  <a:cubicBezTo>
                    <a:pt x="967" y="1416"/>
                    <a:pt x="978" y="1415"/>
                    <a:pt x="989" y="1412"/>
                  </a:cubicBezTo>
                  <a:lnTo>
                    <a:pt x="989" y="1412"/>
                  </a:lnTo>
                  <a:cubicBezTo>
                    <a:pt x="1004" y="1409"/>
                    <a:pt x="1019" y="1407"/>
                    <a:pt x="1035" y="1404"/>
                  </a:cubicBezTo>
                  <a:lnTo>
                    <a:pt x="1035" y="1404"/>
                  </a:lnTo>
                  <a:cubicBezTo>
                    <a:pt x="1046" y="1402"/>
                    <a:pt x="1058" y="1400"/>
                    <a:pt x="1069" y="1397"/>
                  </a:cubicBezTo>
                  <a:lnTo>
                    <a:pt x="1069" y="1397"/>
                  </a:lnTo>
                  <a:cubicBezTo>
                    <a:pt x="1085" y="1395"/>
                    <a:pt x="1103" y="1392"/>
                    <a:pt x="1120" y="1390"/>
                  </a:cubicBezTo>
                  <a:lnTo>
                    <a:pt x="1120" y="1390"/>
                  </a:lnTo>
                  <a:cubicBezTo>
                    <a:pt x="1130" y="1388"/>
                    <a:pt x="1141" y="1386"/>
                    <a:pt x="1151" y="1384"/>
                  </a:cubicBezTo>
                  <a:lnTo>
                    <a:pt x="1151" y="1384"/>
                  </a:lnTo>
                  <a:cubicBezTo>
                    <a:pt x="1171" y="1382"/>
                    <a:pt x="1190" y="1379"/>
                    <a:pt x="1210" y="1376"/>
                  </a:cubicBezTo>
                  <a:lnTo>
                    <a:pt x="1210" y="1376"/>
                  </a:lnTo>
                  <a:cubicBezTo>
                    <a:pt x="1218" y="1376"/>
                    <a:pt x="1226" y="1374"/>
                    <a:pt x="1234" y="1373"/>
                  </a:cubicBezTo>
                  <a:lnTo>
                    <a:pt x="1234" y="1373"/>
                  </a:lnTo>
                  <a:cubicBezTo>
                    <a:pt x="1262" y="1369"/>
                    <a:pt x="1290" y="1366"/>
                    <a:pt x="1319" y="1363"/>
                  </a:cubicBezTo>
                  <a:lnTo>
                    <a:pt x="1319" y="1363"/>
                  </a:lnTo>
                  <a:cubicBezTo>
                    <a:pt x="1324" y="1363"/>
                    <a:pt x="1329" y="1363"/>
                    <a:pt x="1335" y="1363"/>
                  </a:cubicBezTo>
                  <a:lnTo>
                    <a:pt x="1335" y="1363"/>
                  </a:lnTo>
                  <a:cubicBezTo>
                    <a:pt x="1357" y="1360"/>
                    <a:pt x="1381" y="1358"/>
                    <a:pt x="1404" y="1357"/>
                  </a:cubicBezTo>
                  <a:lnTo>
                    <a:pt x="1404" y="1357"/>
                  </a:lnTo>
                  <a:cubicBezTo>
                    <a:pt x="1414" y="1355"/>
                    <a:pt x="1425" y="1355"/>
                    <a:pt x="1435" y="1354"/>
                  </a:cubicBezTo>
                  <a:lnTo>
                    <a:pt x="1435" y="1354"/>
                  </a:lnTo>
                  <a:cubicBezTo>
                    <a:pt x="1454" y="1352"/>
                    <a:pt x="1472" y="1350"/>
                    <a:pt x="1491" y="1350"/>
                  </a:cubicBezTo>
                  <a:lnTo>
                    <a:pt x="1491" y="1350"/>
                  </a:lnTo>
                  <a:cubicBezTo>
                    <a:pt x="1511" y="1348"/>
                    <a:pt x="1532" y="1347"/>
                    <a:pt x="1553" y="1346"/>
                  </a:cubicBezTo>
                  <a:lnTo>
                    <a:pt x="1553" y="1346"/>
                  </a:lnTo>
                  <a:cubicBezTo>
                    <a:pt x="1558" y="1346"/>
                    <a:pt x="1563" y="1345"/>
                    <a:pt x="1569" y="1345"/>
                  </a:cubicBezTo>
                  <a:lnTo>
                    <a:pt x="1569" y="1345"/>
                  </a:lnTo>
                  <a:cubicBezTo>
                    <a:pt x="1596" y="1343"/>
                    <a:pt x="1622" y="1343"/>
                    <a:pt x="1649" y="1342"/>
                  </a:cubicBezTo>
                  <a:lnTo>
                    <a:pt x="1649" y="1342"/>
                  </a:lnTo>
                  <a:cubicBezTo>
                    <a:pt x="1654" y="1342"/>
                    <a:pt x="1659" y="1342"/>
                    <a:pt x="1664" y="1342"/>
                  </a:cubicBezTo>
                  <a:lnTo>
                    <a:pt x="1664" y="1342"/>
                  </a:lnTo>
                  <a:cubicBezTo>
                    <a:pt x="1685" y="1341"/>
                    <a:pt x="1705" y="1341"/>
                    <a:pt x="1726" y="1340"/>
                  </a:cubicBezTo>
                  <a:lnTo>
                    <a:pt x="1726" y="1340"/>
                  </a:lnTo>
                  <a:cubicBezTo>
                    <a:pt x="1735" y="1340"/>
                    <a:pt x="1743" y="1340"/>
                    <a:pt x="1751" y="1340"/>
                  </a:cubicBezTo>
                  <a:lnTo>
                    <a:pt x="1751" y="1340"/>
                  </a:lnTo>
                  <a:cubicBezTo>
                    <a:pt x="1770" y="1340"/>
                    <a:pt x="1788" y="1340"/>
                    <a:pt x="1806" y="1340"/>
                  </a:cubicBezTo>
                  <a:lnTo>
                    <a:pt x="1806" y="1340"/>
                  </a:lnTo>
                  <a:cubicBezTo>
                    <a:pt x="1814" y="1340"/>
                    <a:pt x="1822" y="1340"/>
                    <a:pt x="1829" y="1340"/>
                  </a:cubicBezTo>
                  <a:lnTo>
                    <a:pt x="1829" y="1340"/>
                  </a:lnTo>
                  <a:cubicBezTo>
                    <a:pt x="1854" y="1340"/>
                    <a:pt x="1879" y="1340"/>
                    <a:pt x="1904" y="1341"/>
                  </a:cubicBezTo>
                  <a:lnTo>
                    <a:pt x="1904" y="1341"/>
                  </a:lnTo>
                  <a:lnTo>
                    <a:pt x="1905" y="1341"/>
                  </a:lnTo>
                  <a:lnTo>
                    <a:pt x="1905" y="1341"/>
                  </a:lnTo>
                  <a:cubicBezTo>
                    <a:pt x="1941" y="1342"/>
                    <a:pt x="1977" y="1343"/>
                    <a:pt x="2012" y="1345"/>
                  </a:cubicBezTo>
                  <a:lnTo>
                    <a:pt x="2012" y="1345"/>
                  </a:lnTo>
                  <a:cubicBezTo>
                    <a:pt x="2022" y="1345"/>
                    <a:pt x="2032" y="1346"/>
                    <a:pt x="2042" y="1346"/>
                  </a:cubicBezTo>
                  <a:lnTo>
                    <a:pt x="2042" y="1346"/>
                  </a:lnTo>
                  <a:cubicBezTo>
                    <a:pt x="2070" y="1348"/>
                    <a:pt x="2098" y="1350"/>
                    <a:pt x="2127" y="1352"/>
                  </a:cubicBezTo>
                  <a:lnTo>
                    <a:pt x="2127" y="1352"/>
                  </a:lnTo>
                  <a:cubicBezTo>
                    <a:pt x="2133" y="1352"/>
                    <a:pt x="2140" y="1353"/>
                    <a:pt x="2147" y="1353"/>
                  </a:cubicBezTo>
                  <a:lnTo>
                    <a:pt x="2147" y="1353"/>
                  </a:lnTo>
                  <a:cubicBezTo>
                    <a:pt x="2181" y="1356"/>
                    <a:pt x="2215" y="1359"/>
                    <a:pt x="2249" y="1363"/>
                  </a:cubicBezTo>
                  <a:lnTo>
                    <a:pt x="2249" y="1363"/>
                  </a:lnTo>
                  <a:cubicBezTo>
                    <a:pt x="2257" y="1363"/>
                    <a:pt x="2265" y="1363"/>
                    <a:pt x="2272" y="1364"/>
                  </a:cubicBezTo>
                  <a:lnTo>
                    <a:pt x="2272" y="1364"/>
                  </a:lnTo>
                  <a:cubicBezTo>
                    <a:pt x="2299" y="1367"/>
                    <a:pt x="2326" y="1370"/>
                    <a:pt x="2352" y="1374"/>
                  </a:cubicBezTo>
                  <a:lnTo>
                    <a:pt x="2352" y="1374"/>
                  </a:lnTo>
                  <a:cubicBezTo>
                    <a:pt x="2361" y="1375"/>
                    <a:pt x="2371" y="1376"/>
                    <a:pt x="2381" y="1377"/>
                  </a:cubicBezTo>
                  <a:lnTo>
                    <a:pt x="2381" y="1377"/>
                  </a:lnTo>
                  <a:cubicBezTo>
                    <a:pt x="2414" y="1382"/>
                    <a:pt x="2448" y="1387"/>
                    <a:pt x="2481" y="1392"/>
                  </a:cubicBezTo>
                  <a:lnTo>
                    <a:pt x="2481" y="1392"/>
                  </a:lnTo>
                  <a:cubicBezTo>
                    <a:pt x="2504" y="1397"/>
                    <a:pt x="2528" y="1400"/>
                    <a:pt x="2550" y="1404"/>
                  </a:cubicBezTo>
                  <a:lnTo>
                    <a:pt x="2550" y="1404"/>
                  </a:lnTo>
                  <a:cubicBezTo>
                    <a:pt x="2557" y="1406"/>
                    <a:pt x="2564" y="1407"/>
                    <a:pt x="2570" y="1409"/>
                  </a:cubicBezTo>
                  <a:lnTo>
                    <a:pt x="2570" y="1409"/>
                  </a:lnTo>
                  <a:cubicBezTo>
                    <a:pt x="2587" y="1411"/>
                    <a:pt x="2604" y="1415"/>
                    <a:pt x="2621" y="1418"/>
                  </a:cubicBezTo>
                  <a:lnTo>
                    <a:pt x="2621" y="1418"/>
                  </a:lnTo>
                  <a:cubicBezTo>
                    <a:pt x="2629" y="1420"/>
                    <a:pt x="2636" y="1422"/>
                    <a:pt x="2643" y="1423"/>
                  </a:cubicBezTo>
                  <a:lnTo>
                    <a:pt x="2643" y="1423"/>
                  </a:lnTo>
                  <a:cubicBezTo>
                    <a:pt x="2661" y="1427"/>
                    <a:pt x="2680" y="1431"/>
                    <a:pt x="2697" y="1435"/>
                  </a:cubicBezTo>
                  <a:lnTo>
                    <a:pt x="2697" y="1435"/>
                  </a:lnTo>
                  <a:cubicBezTo>
                    <a:pt x="2703" y="1437"/>
                    <a:pt x="2708" y="1437"/>
                    <a:pt x="2712" y="1438"/>
                  </a:cubicBezTo>
                  <a:lnTo>
                    <a:pt x="2712" y="1438"/>
                  </a:lnTo>
                  <a:cubicBezTo>
                    <a:pt x="2735" y="1444"/>
                    <a:pt x="2759" y="1450"/>
                    <a:pt x="2782" y="1456"/>
                  </a:cubicBezTo>
                  <a:lnTo>
                    <a:pt x="2782" y="1456"/>
                  </a:lnTo>
                  <a:cubicBezTo>
                    <a:pt x="2785" y="1457"/>
                    <a:pt x="2788" y="1457"/>
                    <a:pt x="2791" y="1458"/>
                  </a:cubicBezTo>
                  <a:lnTo>
                    <a:pt x="2791" y="1458"/>
                  </a:lnTo>
                  <a:cubicBezTo>
                    <a:pt x="2810" y="1464"/>
                    <a:pt x="2830" y="1469"/>
                    <a:pt x="2850" y="1475"/>
                  </a:cubicBezTo>
                  <a:lnTo>
                    <a:pt x="2850" y="1475"/>
                  </a:lnTo>
                  <a:cubicBezTo>
                    <a:pt x="2865" y="1480"/>
                    <a:pt x="2881" y="1484"/>
                    <a:pt x="2897" y="1490"/>
                  </a:cubicBezTo>
                  <a:lnTo>
                    <a:pt x="2897" y="1490"/>
                  </a:lnTo>
                  <a:cubicBezTo>
                    <a:pt x="2904" y="1492"/>
                    <a:pt x="2913" y="1495"/>
                    <a:pt x="2921" y="1497"/>
                  </a:cubicBezTo>
                  <a:lnTo>
                    <a:pt x="2921" y="1497"/>
                  </a:lnTo>
                  <a:cubicBezTo>
                    <a:pt x="2943" y="1504"/>
                    <a:pt x="2967" y="1512"/>
                    <a:pt x="2990" y="1521"/>
                  </a:cubicBezTo>
                  <a:lnTo>
                    <a:pt x="2990" y="1521"/>
                  </a:lnTo>
                  <a:cubicBezTo>
                    <a:pt x="2996" y="1523"/>
                    <a:pt x="3003" y="1525"/>
                    <a:pt x="3009" y="1528"/>
                  </a:cubicBezTo>
                  <a:lnTo>
                    <a:pt x="3009" y="1528"/>
                  </a:lnTo>
                  <a:cubicBezTo>
                    <a:pt x="3014" y="1530"/>
                    <a:pt x="3019" y="1532"/>
                    <a:pt x="3024" y="1534"/>
                  </a:cubicBezTo>
                  <a:lnTo>
                    <a:pt x="3024" y="1534"/>
                  </a:lnTo>
                  <a:cubicBezTo>
                    <a:pt x="3031" y="1536"/>
                    <a:pt x="3036" y="1538"/>
                    <a:pt x="3041" y="1540"/>
                  </a:cubicBezTo>
                  <a:lnTo>
                    <a:pt x="3041" y="1540"/>
                  </a:lnTo>
                  <a:cubicBezTo>
                    <a:pt x="3046" y="1543"/>
                    <a:pt x="3052" y="1545"/>
                    <a:pt x="3057" y="1546"/>
                  </a:cubicBezTo>
                  <a:lnTo>
                    <a:pt x="3057" y="1546"/>
                  </a:lnTo>
                  <a:cubicBezTo>
                    <a:pt x="3062" y="1549"/>
                    <a:pt x="3067" y="1550"/>
                    <a:pt x="3073" y="1553"/>
                  </a:cubicBezTo>
                  <a:lnTo>
                    <a:pt x="3073" y="1553"/>
                  </a:lnTo>
                  <a:cubicBezTo>
                    <a:pt x="3078" y="1555"/>
                    <a:pt x="3082" y="1557"/>
                    <a:pt x="3087" y="1559"/>
                  </a:cubicBezTo>
                  <a:lnTo>
                    <a:pt x="3087" y="1559"/>
                  </a:lnTo>
                  <a:cubicBezTo>
                    <a:pt x="3092" y="1562"/>
                    <a:pt x="3098" y="1564"/>
                    <a:pt x="3103" y="1566"/>
                  </a:cubicBezTo>
                  <a:lnTo>
                    <a:pt x="3103" y="1566"/>
                  </a:lnTo>
                  <a:cubicBezTo>
                    <a:pt x="3107" y="1568"/>
                    <a:pt x="3112" y="1571"/>
                    <a:pt x="3117" y="1572"/>
                  </a:cubicBezTo>
                  <a:lnTo>
                    <a:pt x="3117" y="1572"/>
                  </a:lnTo>
                  <a:cubicBezTo>
                    <a:pt x="3122" y="1575"/>
                    <a:pt x="3127" y="1577"/>
                    <a:pt x="3131" y="1579"/>
                  </a:cubicBezTo>
                  <a:lnTo>
                    <a:pt x="3131" y="1579"/>
                  </a:lnTo>
                  <a:cubicBezTo>
                    <a:pt x="3137" y="1581"/>
                    <a:pt x="3141" y="1584"/>
                    <a:pt x="3145" y="1585"/>
                  </a:cubicBezTo>
                  <a:lnTo>
                    <a:pt x="3145" y="1585"/>
                  </a:lnTo>
                  <a:cubicBezTo>
                    <a:pt x="3151" y="1588"/>
                    <a:pt x="3155" y="1591"/>
                    <a:pt x="3159" y="1592"/>
                  </a:cubicBezTo>
                  <a:lnTo>
                    <a:pt x="3159" y="1592"/>
                  </a:lnTo>
                  <a:cubicBezTo>
                    <a:pt x="3165" y="1595"/>
                    <a:pt x="3169" y="1597"/>
                    <a:pt x="3173" y="1599"/>
                  </a:cubicBezTo>
                  <a:lnTo>
                    <a:pt x="3173" y="1599"/>
                  </a:lnTo>
                  <a:cubicBezTo>
                    <a:pt x="3178" y="1601"/>
                    <a:pt x="3182" y="1603"/>
                    <a:pt x="3186" y="1606"/>
                  </a:cubicBezTo>
                  <a:lnTo>
                    <a:pt x="3186" y="1606"/>
                  </a:lnTo>
                  <a:cubicBezTo>
                    <a:pt x="3191" y="1608"/>
                    <a:pt x="3195" y="1610"/>
                    <a:pt x="3200" y="1612"/>
                  </a:cubicBezTo>
                  <a:lnTo>
                    <a:pt x="3200" y="1612"/>
                  </a:lnTo>
                  <a:cubicBezTo>
                    <a:pt x="3204" y="1615"/>
                    <a:pt x="3208" y="1617"/>
                    <a:pt x="3212" y="1620"/>
                  </a:cubicBezTo>
                  <a:lnTo>
                    <a:pt x="3212" y="1620"/>
                  </a:lnTo>
                  <a:cubicBezTo>
                    <a:pt x="3217" y="1622"/>
                    <a:pt x="3221" y="1624"/>
                    <a:pt x="3226" y="1626"/>
                  </a:cubicBezTo>
                  <a:lnTo>
                    <a:pt x="3226" y="1626"/>
                  </a:lnTo>
                  <a:cubicBezTo>
                    <a:pt x="3230" y="1629"/>
                    <a:pt x="3233" y="1631"/>
                    <a:pt x="3238" y="1634"/>
                  </a:cubicBezTo>
                  <a:lnTo>
                    <a:pt x="3238" y="1634"/>
                  </a:lnTo>
                  <a:cubicBezTo>
                    <a:pt x="3242" y="1636"/>
                    <a:pt x="3246" y="1638"/>
                    <a:pt x="3250" y="1641"/>
                  </a:cubicBezTo>
                  <a:lnTo>
                    <a:pt x="3250" y="1641"/>
                  </a:lnTo>
                  <a:cubicBezTo>
                    <a:pt x="3254" y="1643"/>
                    <a:pt x="3258" y="1645"/>
                    <a:pt x="3262" y="1648"/>
                  </a:cubicBezTo>
                  <a:lnTo>
                    <a:pt x="3262" y="1648"/>
                  </a:lnTo>
                  <a:cubicBezTo>
                    <a:pt x="3265" y="1651"/>
                    <a:pt x="3269" y="1652"/>
                    <a:pt x="3273" y="1655"/>
                  </a:cubicBezTo>
                  <a:lnTo>
                    <a:pt x="3273" y="1655"/>
                  </a:lnTo>
                  <a:cubicBezTo>
                    <a:pt x="3277" y="1658"/>
                    <a:pt x="3281" y="1660"/>
                    <a:pt x="3285" y="1663"/>
                  </a:cubicBezTo>
                  <a:lnTo>
                    <a:pt x="3285" y="1663"/>
                  </a:lnTo>
                  <a:cubicBezTo>
                    <a:pt x="3288" y="1665"/>
                    <a:pt x="3292" y="1667"/>
                    <a:pt x="3295" y="1670"/>
                  </a:cubicBezTo>
                  <a:lnTo>
                    <a:pt x="3295" y="1670"/>
                  </a:lnTo>
                  <a:cubicBezTo>
                    <a:pt x="3300" y="1673"/>
                    <a:pt x="3303" y="1674"/>
                    <a:pt x="3307" y="1677"/>
                  </a:cubicBezTo>
                  <a:lnTo>
                    <a:pt x="3307" y="1677"/>
                  </a:lnTo>
                  <a:cubicBezTo>
                    <a:pt x="3310" y="1680"/>
                    <a:pt x="3314" y="1682"/>
                    <a:pt x="3317" y="1684"/>
                  </a:cubicBezTo>
                  <a:lnTo>
                    <a:pt x="3317" y="1684"/>
                  </a:lnTo>
                  <a:cubicBezTo>
                    <a:pt x="3321" y="1686"/>
                    <a:pt x="3324" y="1689"/>
                    <a:pt x="3328" y="1691"/>
                  </a:cubicBezTo>
                  <a:lnTo>
                    <a:pt x="3328" y="1691"/>
                  </a:lnTo>
                  <a:cubicBezTo>
                    <a:pt x="3331" y="1694"/>
                    <a:pt x="3335" y="1697"/>
                    <a:pt x="3337" y="1699"/>
                  </a:cubicBezTo>
                  <a:lnTo>
                    <a:pt x="3337" y="1699"/>
                  </a:lnTo>
                  <a:cubicBezTo>
                    <a:pt x="3340" y="1701"/>
                    <a:pt x="3344" y="1704"/>
                    <a:pt x="3347" y="1706"/>
                  </a:cubicBezTo>
                  <a:lnTo>
                    <a:pt x="3347" y="1706"/>
                  </a:lnTo>
                  <a:cubicBezTo>
                    <a:pt x="3350" y="1709"/>
                    <a:pt x="3353" y="1712"/>
                    <a:pt x="3357" y="1714"/>
                  </a:cubicBezTo>
                  <a:lnTo>
                    <a:pt x="3357" y="1714"/>
                  </a:lnTo>
                  <a:cubicBezTo>
                    <a:pt x="3360" y="1717"/>
                    <a:pt x="3363" y="1719"/>
                    <a:pt x="3366" y="1722"/>
                  </a:cubicBezTo>
                  <a:lnTo>
                    <a:pt x="3366" y="1722"/>
                  </a:lnTo>
                  <a:cubicBezTo>
                    <a:pt x="3369" y="1725"/>
                    <a:pt x="3372" y="1726"/>
                    <a:pt x="3375" y="1729"/>
                  </a:cubicBezTo>
                  <a:lnTo>
                    <a:pt x="3375" y="1729"/>
                  </a:lnTo>
                  <a:cubicBezTo>
                    <a:pt x="3378" y="1732"/>
                    <a:pt x="3381" y="1734"/>
                    <a:pt x="3384" y="1737"/>
                  </a:cubicBezTo>
                  <a:lnTo>
                    <a:pt x="3384" y="1737"/>
                  </a:lnTo>
                  <a:cubicBezTo>
                    <a:pt x="3387" y="1740"/>
                    <a:pt x="3389" y="1742"/>
                    <a:pt x="3392" y="1744"/>
                  </a:cubicBezTo>
                  <a:lnTo>
                    <a:pt x="3392" y="1744"/>
                  </a:lnTo>
                  <a:cubicBezTo>
                    <a:pt x="3395" y="1747"/>
                    <a:pt x="3398" y="1750"/>
                    <a:pt x="3400" y="1752"/>
                  </a:cubicBezTo>
                  <a:lnTo>
                    <a:pt x="3400" y="1752"/>
                  </a:lnTo>
                  <a:cubicBezTo>
                    <a:pt x="3403" y="1755"/>
                    <a:pt x="3406" y="1757"/>
                    <a:pt x="3409" y="1759"/>
                  </a:cubicBezTo>
                  <a:lnTo>
                    <a:pt x="3409" y="1759"/>
                  </a:lnTo>
                  <a:cubicBezTo>
                    <a:pt x="3411" y="1762"/>
                    <a:pt x="3413" y="1765"/>
                    <a:pt x="3416" y="1768"/>
                  </a:cubicBezTo>
                  <a:lnTo>
                    <a:pt x="3416" y="1768"/>
                  </a:lnTo>
                  <a:cubicBezTo>
                    <a:pt x="3419" y="1771"/>
                    <a:pt x="3421" y="1772"/>
                    <a:pt x="3424" y="1775"/>
                  </a:cubicBezTo>
                  <a:lnTo>
                    <a:pt x="3424" y="1775"/>
                  </a:lnTo>
                  <a:cubicBezTo>
                    <a:pt x="3426" y="1778"/>
                    <a:pt x="3428" y="1781"/>
                    <a:pt x="3431" y="1784"/>
                  </a:cubicBezTo>
                  <a:lnTo>
                    <a:pt x="3431" y="1784"/>
                  </a:lnTo>
                  <a:cubicBezTo>
                    <a:pt x="3434" y="1786"/>
                    <a:pt x="3435" y="1788"/>
                    <a:pt x="3438" y="1791"/>
                  </a:cubicBezTo>
                  <a:lnTo>
                    <a:pt x="3438" y="1791"/>
                  </a:lnTo>
                  <a:cubicBezTo>
                    <a:pt x="3441" y="1793"/>
                    <a:pt x="3442" y="1797"/>
                    <a:pt x="3445" y="1800"/>
                  </a:cubicBezTo>
                  <a:lnTo>
                    <a:pt x="3445" y="1800"/>
                  </a:lnTo>
                  <a:cubicBezTo>
                    <a:pt x="3447" y="1802"/>
                    <a:pt x="3449" y="1804"/>
                    <a:pt x="3451" y="1807"/>
                  </a:cubicBezTo>
                  <a:lnTo>
                    <a:pt x="3451" y="1807"/>
                  </a:lnTo>
                  <a:cubicBezTo>
                    <a:pt x="3453" y="1809"/>
                    <a:pt x="3455" y="1812"/>
                    <a:pt x="3457" y="1815"/>
                  </a:cubicBezTo>
                  <a:lnTo>
                    <a:pt x="3457" y="1815"/>
                  </a:lnTo>
                  <a:cubicBezTo>
                    <a:pt x="3459" y="1818"/>
                    <a:pt x="3462" y="1821"/>
                    <a:pt x="3463" y="1823"/>
                  </a:cubicBezTo>
                  <a:lnTo>
                    <a:pt x="3463" y="1823"/>
                  </a:lnTo>
                  <a:cubicBezTo>
                    <a:pt x="3465" y="1825"/>
                    <a:pt x="3466" y="1828"/>
                    <a:pt x="3469" y="1831"/>
                  </a:cubicBezTo>
                  <a:lnTo>
                    <a:pt x="3469" y="1831"/>
                  </a:lnTo>
                  <a:cubicBezTo>
                    <a:pt x="3470" y="1833"/>
                    <a:pt x="3472" y="1836"/>
                    <a:pt x="3473" y="1839"/>
                  </a:cubicBezTo>
                  <a:lnTo>
                    <a:pt x="3473" y="1839"/>
                  </a:lnTo>
                  <a:cubicBezTo>
                    <a:pt x="3475" y="1841"/>
                    <a:pt x="3477" y="1844"/>
                    <a:pt x="3479" y="1847"/>
                  </a:cubicBezTo>
                  <a:lnTo>
                    <a:pt x="3479" y="1847"/>
                  </a:lnTo>
                  <a:cubicBezTo>
                    <a:pt x="3480" y="1849"/>
                    <a:pt x="3482" y="1852"/>
                    <a:pt x="3484" y="1854"/>
                  </a:cubicBezTo>
                  <a:lnTo>
                    <a:pt x="3484" y="1854"/>
                  </a:lnTo>
                  <a:cubicBezTo>
                    <a:pt x="3486" y="1858"/>
                    <a:pt x="3487" y="1860"/>
                    <a:pt x="3488" y="1863"/>
                  </a:cubicBezTo>
                  <a:lnTo>
                    <a:pt x="3488" y="1863"/>
                  </a:lnTo>
                  <a:cubicBezTo>
                    <a:pt x="3490" y="1866"/>
                    <a:pt x="3492" y="1868"/>
                    <a:pt x="3493" y="1871"/>
                  </a:cubicBezTo>
                  <a:lnTo>
                    <a:pt x="3493" y="1871"/>
                  </a:lnTo>
                  <a:cubicBezTo>
                    <a:pt x="3494" y="1874"/>
                    <a:pt x="3495" y="1876"/>
                    <a:pt x="3497" y="1879"/>
                  </a:cubicBezTo>
                  <a:lnTo>
                    <a:pt x="3497" y="1879"/>
                  </a:lnTo>
                  <a:cubicBezTo>
                    <a:pt x="3498" y="1882"/>
                    <a:pt x="3500" y="1885"/>
                    <a:pt x="3501" y="1886"/>
                  </a:cubicBezTo>
                  <a:lnTo>
                    <a:pt x="3501" y="1886"/>
                  </a:lnTo>
                  <a:cubicBezTo>
                    <a:pt x="3502" y="1890"/>
                    <a:pt x="3503" y="1892"/>
                    <a:pt x="3505" y="1896"/>
                  </a:cubicBezTo>
                  <a:lnTo>
                    <a:pt x="3505" y="1896"/>
                  </a:lnTo>
                  <a:cubicBezTo>
                    <a:pt x="3506" y="1898"/>
                    <a:pt x="3507" y="1900"/>
                    <a:pt x="3508" y="1903"/>
                  </a:cubicBezTo>
                  <a:lnTo>
                    <a:pt x="3508" y="1903"/>
                  </a:lnTo>
                  <a:cubicBezTo>
                    <a:pt x="3508" y="1906"/>
                    <a:pt x="3510" y="1909"/>
                    <a:pt x="3511" y="1912"/>
                  </a:cubicBezTo>
                  <a:lnTo>
                    <a:pt x="3511" y="1912"/>
                  </a:lnTo>
                  <a:cubicBezTo>
                    <a:pt x="3512" y="1914"/>
                    <a:pt x="3513" y="1917"/>
                    <a:pt x="3514" y="1920"/>
                  </a:cubicBezTo>
                  <a:lnTo>
                    <a:pt x="3514" y="1920"/>
                  </a:lnTo>
                  <a:cubicBezTo>
                    <a:pt x="3515" y="1922"/>
                    <a:pt x="3515" y="1926"/>
                    <a:pt x="3516" y="1928"/>
                  </a:cubicBezTo>
                  <a:lnTo>
                    <a:pt x="3516" y="1928"/>
                  </a:lnTo>
                  <a:cubicBezTo>
                    <a:pt x="3517" y="1931"/>
                    <a:pt x="3518" y="1934"/>
                    <a:pt x="3518" y="1936"/>
                  </a:cubicBezTo>
                  <a:lnTo>
                    <a:pt x="3518" y="1936"/>
                  </a:lnTo>
                  <a:cubicBezTo>
                    <a:pt x="3519" y="1939"/>
                    <a:pt x="3520" y="1942"/>
                    <a:pt x="3521" y="1946"/>
                  </a:cubicBezTo>
                  <a:lnTo>
                    <a:pt x="3521" y="1946"/>
                  </a:lnTo>
                  <a:cubicBezTo>
                    <a:pt x="3521" y="1948"/>
                    <a:pt x="3522" y="1950"/>
                    <a:pt x="3522" y="1953"/>
                  </a:cubicBezTo>
                  <a:lnTo>
                    <a:pt x="3522" y="1953"/>
                  </a:lnTo>
                  <a:cubicBezTo>
                    <a:pt x="3522" y="1955"/>
                    <a:pt x="3523" y="1959"/>
                    <a:pt x="3523" y="1962"/>
                  </a:cubicBezTo>
                  <a:lnTo>
                    <a:pt x="3523" y="1962"/>
                  </a:lnTo>
                  <a:cubicBezTo>
                    <a:pt x="3524" y="1964"/>
                    <a:pt x="3524" y="1966"/>
                    <a:pt x="3525" y="1968"/>
                  </a:cubicBezTo>
                  <a:lnTo>
                    <a:pt x="3525" y="1968"/>
                  </a:lnTo>
                  <a:cubicBezTo>
                    <a:pt x="3525" y="1973"/>
                    <a:pt x="3526" y="1976"/>
                    <a:pt x="3526" y="1980"/>
                  </a:cubicBezTo>
                  <a:lnTo>
                    <a:pt x="3526" y="1980"/>
                  </a:lnTo>
                  <a:cubicBezTo>
                    <a:pt x="3526" y="1982"/>
                    <a:pt x="3527" y="1983"/>
                    <a:pt x="3527" y="1985"/>
                  </a:cubicBezTo>
                  <a:lnTo>
                    <a:pt x="3527" y="1985"/>
                  </a:lnTo>
                  <a:cubicBezTo>
                    <a:pt x="3527" y="1991"/>
                    <a:pt x="3527" y="1996"/>
                    <a:pt x="3527" y="2001"/>
                  </a:cubicBezTo>
                  <a:lnTo>
                    <a:pt x="3519" y="663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4" name="Freeform 26">
              <a:extLst>
                <a:ext uri="{FF2B5EF4-FFF2-40B4-BE49-F238E27FC236}">
                  <a16:creationId xmlns:a16="http://schemas.microsoft.com/office/drawing/2014/main" id="{A419B20D-FFCC-401B-93F1-A4B275FD1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3928" y="4921853"/>
              <a:ext cx="6925337" cy="2659729"/>
            </a:xfrm>
            <a:custGeom>
              <a:avLst/>
              <a:gdLst>
                <a:gd name="T0" fmla="*/ 2732 w 7909"/>
                <a:gd name="T1" fmla="*/ 2011 h 3040"/>
                <a:gd name="T2" fmla="*/ 2732 w 7909"/>
                <a:gd name="T3" fmla="*/ 2011 h 3040"/>
                <a:gd name="T4" fmla="*/ 5220 w 7909"/>
                <a:gd name="T5" fmla="*/ 1980 h 3040"/>
                <a:gd name="T6" fmla="*/ 5220 w 7909"/>
                <a:gd name="T7" fmla="*/ 1980 h 3040"/>
                <a:gd name="T8" fmla="*/ 5175 w 7909"/>
                <a:gd name="T9" fmla="*/ 1028 h 3040"/>
                <a:gd name="T10" fmla="*/ 5175 w 7909"/>
                <a:gd name="T11" fmla="*/ 1028 h 3040"/>
                <a:gd name="T12" fmla="*/ 2687 w 7909"/>
                <a:gd name="T13" fmla="*/ 1058 h 3040"/>
                <a:gd name="T14" fmla="*/ 2687 w 7909"/>
                <a:gd name="T15" fmla="*/ 1058 h 3040"/>
                <a:gd name="T16" fmla="*/ 2732 w 7909"/>
                <a:gd name="T17" fmla="*/ 2011 h 3040"/>
                <a:gd name="T18" fmla="*/ 7889 w 7909"/>
                <a:gd name="T19" fmla="*/ 1471 h 3040"/>
                <a:gd name="T20" fmla="*/ 7889 w 7909"/>
                <a:gd name="T21" fmla="*/ 1471 h 3040"/>
                <a:gd name="T22" fmla="*/ 6787 w 7909"/>
                <a:gd name="T23" fmla="*/ 2550 h 3040"/>
                <a:gd name="T24" fmla="*/ 6787 w 7909"/>
                <a:gd name="T25" fmla="*/ 2550 h 3040"/>
                <a:gd name="T26" fmla="*/ 4025 w 7909"/>
                <a:gd name="T27" fmla="*/ 3026 h 3040"/>
                <a:gd name="T28" fmla="*/ 4025 w 7909"/>
                <a:gd name="T29" fmla="*/ 3026 h 3040"/>
                <a:gd name="T30" fmla="*/ 1222 w 7909"/>
                <a:gd name="T31" fmla="*/ 2618 h 3040"/>
                <a:gd name="T32" fmla="*/ 1222 w 7909"/>
                <a:gd name="T33" fmla="*/ 2618 h 3040"/>
                <a:gd name="T34" fmla="*/ 18 w 7909"/>
                <a:gd name="T35" fmla="*/ 1568 h 3040"/>
                <a:gd name="T36" fmla="*/ 18 w 7909"/>
                <a:gd name="T37" fmla="*/ 1568 h 3040"/>
                <a:gd name="T38" fmla="*/ 1120 w 7909"/>
                <a:gd name="T39" fmla="*/ 488 h 3040"/>
                <a:gd name="T40" fmla="*/ 1120 w 7909"/>
                <a:gd name="T41" fmla="*/ 488 h 3040"/>
                <a:gd name="T42" fmla="*/ 3882 w 7909"/>
                <a:gd name="T43" fmla="*/ 13 h 3040"/>
                <a:gd name="T44" fmla="*/ 3882 w 7909"/>
                <a:gd name="T45" fmla="*/ 13 h 3040"/>
                <a:gd name="T46" fmla="*/ 6685 w 7909"/>
                <a:gd name="T47" fmla="*/ 420 h 3040"/>
                <a:gd name="T48" fmla="*/ 6685 w 7909"/>
                <a:gd name="T49" fmla="*/ 420 h 3040"/>
                <a:gd name="T50" fmla="*/ 7889 w 7909"/>
                <a:gd name="T51" fmla="*/ 1471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09" h="3040">
                  <a:moveTo>
                    <a:pt x="2732" y="2011"/>
                  </a:moveTo>
                  <a:lnTo>
                    <a:pt x="2732" y="2011"/>
                  </a:lnTo>
                  <a:cubicBezTo>
                    <a:pt x="3430" y="2265"/>
                    <a:pt x="4547" y="2251"/>
                    <a:pt x="5220" y="1980"/>
                  </a:cubicBezTo>
                  <a:lnTo>
                    <a:pt x="5220" y="1980"/>
                  </a:lnTo>
                  <a:cubicBezTo>
                    <a:pt x="5894" y="1710"/>
                    <a:pt x="5874" y="1282"/>
                    <a:pt x="5175" y="1028"/>
                  </a:cubicBezTo>
                  <a:lnTo>
                    <a:pt x="5175" y="1028"/>
                  </a:lnTo>
                  <a:cubicBezTo>
                    <a:pt x="4476" y="774"/>
                    <a:pt x="3360" y="787"/>
                    <a:pt x="2687" y="1058"/>
                  </a:cubicBezTo>
                  <a:lnTo>
                    <a:pt x="2687" y="1058"/>
                  </a:lnTo>
                  <a:cubicBezTo>
                    <a:pt x="2013" y="1330"/>
                    <a:pt x="2033" y="1757"/>
                    <a:pt x="2732" y="2011"/>
                  </a:cubicBezTo>
                  <a:close/>
                  <a:moveTo>
                    <a:pt x="7889" y="1471"/>
                  </a:moveTo>
                  <a:lnTo>
                    <a:pt x="7889" y="1471"/>
                  </a:lnTo>
                  <a:cubicBezTo>
                    <a:pt x="7908" y="1874"/>
                    <a:pt x="7516" y="2257"/>
                    <a:pt x="6787" y="2550"/>
                  </a:cubicBezTo>
                  <a:lnTo>
                    <a:pt x="6787" y="2550"/>
                  </a:lnTo>
                  <a:cubicBezTo>
                    <a:pt x="6056" y="2844"/>
                    <a:pt x="5076" y="3013"/>
                    <a:pt x="4025" y="3026"/>
                  </a:cubicBezTo>
                  <a:lnTo>
                    <a:pt x="4025" y="3026"/>
                  </a:lnTo>
                  <a:cubicBezTo>
                    <a:pt x="2974" y="3039"/>
                    <a:pt x="1979" y="2894"/>
                    <a:pt x="1222" y="2618"/>
                  </a:cubicBezTo>
                  <a:lnTo>
                    <a:pt x="1222" y="2618"/>
                  </a:lnTo>
                  <a:cubicBezTo>
                    <a:pt x="465" y="2343"/>
                    <a:pt x="38" y="1971"/>
                    <a:pt x="18" y="1568"/>
                  </a:cubicBezTo>
                  <a:lnTo>
                    <a:pt x="18" y="1568"/>
                  </a:lnTo>
                  <a:cubicBezTo>
                    <a:pt x="0" y="1166"/>
                    <a:pt x="391" y="782"/>
                    <a:pt x="1120" y="488"/>
                  </a:cubicBezTo>
                  <a:lnTo>
                    <a:pt x="1120" y="488"/>
                  </a:lnTo>
                  <a:cubicBezTo>
                    <a:pt x="1850" y="195"/>
                    <a:pt x="2830" y="26"/>
                    <a:pt x="3882" y="13"/>
                  </a:cubicBezTo>
                  <a:lnTo>
                    <a:pt x="3882" y="13"/>
                  </a:lnTo>
                  <a:cubicBezTo>
                    <a:pt x="4933" y="0"/>
                    <a:pt x="5929" y="144"/>
                    <a:pt x="6685" y="420"/>
                  </a:cubicBezTo>
                  <a:lnTo>
                    <a:pt x="6685" y="420"/>
                  </a:lnTo>
                  <a:cubicBezTo>
                    <a:pt x="7442" y="695"/>
                    <a:pt x="7869" y="1069"/>
                    <a:pt x="7889" y="14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5" name="Freeform 27">
              <a:extLst>
                <a:ext uri="{FF2B5EF4-FFF2-40B4-BE49-F238E27FC236}">
                  <a16:creationId xmlns:a16="http://schemas.microsoft.com/office/drawing/2014/main" id="{6EF57F9A-0AC9-458A-A3C7-014233201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6230486"/>
              <a:ext cx="6898316" cy="2513041"/>
            </a:xfrm>
            <a:custGeom>
              <a:avLst/>
              <a:gdLst>
                <a:gd name="T0" fmla="*/ 7855 w 7880"/>
                <a:gd name="T1" fmla="*/ 144 h 2872"/>
                <a:gd name="T2" fmla="*/ 7803 w 7880"/>
                <a:gd name="T3" fmla="*/ 286 h 2872"/>
                <a:gd name="T4" fmla="*/ 7714 w 7880"/>
                <a:gd name="T5" fmla="*/ 429 h 2872"/>
                <a:gd name="T6" fmla="*/ 7591 w 7880"/>
                <a:gd name="T7" fmla="*/ 565 h 2872"/>
                <a:gd name="T8" fmla="*/ 7436 w 7880"/>
                <a:gd name="T9" fmla="*/ 696 h 2872"/>
                <a:gd name="T10" fmla="*/ 7247 w 7880"/>
                <a:gd name="T11" fmla="*/ 820 h 2872"/>
                <a:gd name="T12" fmla="*/ 7035 w 7880"/>
                <a:gd name="T13" fmla="*/ 936 h 2872"/>
                <a:gd name="T14" fmla="*/ 6726 w 7880"/>
                <a:gd name="T15" fmla="*/ 1071 h 2872"/>
                <a:gd name="T16" fmla="*/ 6419 w 7880"/>
                <a:gd name="T17" fmla="*/ 1180 h 2872"/>
                <a:gd name="T18" fmla="*/ 6064 w 7880"/>
                <a:gd name="T19" fmla="*/ 1281 h 2872"/>
                <a:gd name="T20" fmla="*/ 5631 w 7880"/>
                <a:gd name="T21" fmla="*/ 1376 h 2872"/>
                <a:gd name="T22" fmla="*/ 5274 w 7880"/>
                <a:gd name="T23" fmla="*/ 1435 h 2872"/>
                <a:gd name="T24" fmla="*/ 4907 w 7880"/>
                <a:gd name="T25" fmla="*/ 1479 h 2872"/>
                <a:gd name="T26" fmla="*/ 4528 w 7880"/>
                <a:gd name="T27" fmla="*/ 1511 h 2872"/>
                <a:gd name="T28" fmla="*/ 3908 w 7880"/>
                <a:gd name="T29" fmla="*/ 1532 h 2872"/>
                <a:gd name="T30" fmla="*/ 3377 w 7880"/>
                <a:gd name="T31" fmla="*/ 1519 h 2872"/>
                <a:gd name="T32" fmla="*/ 2851 w 7880"/>
                <a:gd name="T33" fmla="*/ 1479 h 2872"/>
                <a:gd name="T34" fmla="*/ 2364 w 7880"/>
                <a:gd name="T35" fmla="*/ 1415 h 2872"/>
                <a:gd name="T36" fmla="*/ 1835 w 7880"/>
                <a:gd name="T37" fmla="*/ 1310 h 2872"/>
                <a:gd name="T38" fmla="*/ 1557 w 7880"/>
                <a:gd name="T39" fmla="*/ 1237 h 2872"/>
                <a:gd name="T40" fmla="*/ 1204 w 7880"/>
                <a:gd name="T41" fmla="*/ 1123 h 2872"/>
                <a:gd name="T42" fmla="*/ 931 w 7880"/>
                <a:gd name="T43" fmla="*/ 1014 h 2872"/>
                <a:gd name="T44" fmla="*/ 696 w 7880"/>
                <a:gd name="T45" fmla="*/ 898 h 2872"/>
                <a:gd name="T46" fmla="*/ 493 w 7880"/>
                <a:gd name="T47" fmla="*/ 774 h 2872"/>
                <a:gd name="T48" fmla="*/ 324 w 7880"/>
                <a:gd name="T49" fmla="*/ 645 h 2872"/>
                <a:gd name="T50" fmla="*/ 190 w 7880"/>
                <a:gd name="T51" fmla="*/ 509 h 2872"/>
                <a:gd name="T52" fmla="*/ 90 w 7880"/>
                <a:gd name="T53" fmla="*/ 368 h 2872"/>
                <a:gd name="T54" fmla="*/ 27 w 7880"/>
                <a:gd name="T55" fmla="*/ 222 h 2872"/>
                <a:gd name="T56" fmla="*/ 8 w 7880"/>
                <a:gd name="T57" fmla="*/ 1388 h 2872"/>
                <a:gd name="T58" fmla="*/ 35 w 7880"/>
                <a:gd name="T59" fmla="*/ 1561 h 2872"/>
                <a:gd name="T60" fmla="*/ 98 w 7880"/>
                <a:gd name="T61" fmla="*/ 1706 h 2872"/>
                <a:gd name="T62" fmla="*/ 198 w 7880"/>
                <a:gd name="T63" fmla="*/ 1847 h 2872"/>
                <a:gd name="T64" fmla="*/ 332 w 7880"/>
                <a:gd name="T65" fmla="*/ 1984 h 2872"/>
                <a:gd name="T66" fmla="*/ 502 w 7880"/>
                <a:gd name="T67" fmla="*/ 2114 h 2872"/>
                <a:gd name="T68" fmla="*/ 705 w 7880"/>
                <a:gd name="T69" fmla="*/ 2237 h 2872"/>
                <a:gd name="T70" fmla="*/ 940 w 7880"/>
                <a:gd name="T71" fmla="*/ 2354 h 2872"/>
                <a:gd name="T72" fmla="*/ 1201 w 7880"/>
                <a:gd name="T73" fmla="*/ 2459 h 2872"/>
                <a:gd name="T74" fmla="*/ 1526 w 7880"/>
                <a:gd name="T75" fmla="*/ 2567 h 2872"/>
                <a:gd name="T76" fmla="*/ 1798 w 7880"/>
                <a:gd name="T77" fmla="*/ 2639 h 2872"/>
                <a:gd name="T78" fmla="*/ 2116 w 7880"/>
                <a:gd name="T79" fmla="*/ 2709 h 2872"/>
                <a:gd name="T80" fmla="*/ 2600 w 7880"/>
                <a:gd name="T81" fmla="*/ 2788 h 2872"/>
                <a:gd name="T82" fmla="*/ 2971 w 7880"/>
                <a:gd name="T83" fmla="*/ 2830 h 2872"/>
                <a:gd name="T84" fmla="*/ 3364 w 7880"/>
                <a:gd name="T85" fmla="*/ 2858 h 2872"/>
                <a:gd name="T86" fmla="*/ 3790 w 7880"/>
                <a:gd name="T87" fmla="*/ 2871 h 2872"/>
                <a:gd name="T88" fmla="*/ 4219 w 7880"/>
                <a:gd name="T89" fmla="*/ 2866 h 2872"/>
                <a:gd name="T90" fmla="*/ 4670 w 7880"/>
                <a:gd name="T91" fmla="*/ 2841 h 2872"/>
                <a:gd name="T92" fmla="*/ 5007 w 7880"/>
                <a:gd name="T93" fmla="*/ 2810 h 2872"/>
                <a:gd name="T94" fmla="*/ 5374 w 7880"/>
                <a:gd name="T95" fmla="*/ 2761 h 2872"/>
                <a:gd name="T96" fmla="*/ 5679 w 7880"/>
                <a:gd name="T97" fmla="*/ 2708 h 2872"/>
                <a:gd name="T98" fmla="*/ 6092 w 7880"/>
                <a:gd name="T99" fmla="*/ 2616 h 2872"/>
                <a:gd name="T100" fmla="*/ 6428 w 7880"/>
                <a:gd name="T101" fmla="*/ 2520 h 2872"/>
                <a:gd name="T102" fmla="*/ 6735 w 7880"/>
                <a:gd name="T103" fmla="*/ 2412 h 2872"/>
                <a:gd name="T104" fmla="*/ 7006 w 7880"/>
                <a:gd name="T105" fmla="*/ 2294 h 2872"/>
                <a:gd name="T106" fmla="*/ 7206 w 7880"/>
                <a:gd name="T107" fmla="*/ 2190 h 2872"/>
                <a:gd name="T108" fmla="*/ 7390 w 7880"/>
                <a:gd name="T109" fmla="*/ 2075 h 2872"/>
                <a:gd name="T110" fmla="*/ 7529 w 7880"/>
                <a:gd name="T111" fmla="*/ 1968 h 2872"/>
                <a:gd name="T112" fmla="*/ 7644 w 7880"/>
                <a:gd name="T113" fmla="*/ 1860 h 2872"/>
                <a:gd name="T114" fmla="*/ 7744 w 7880"/>
                <a:gd name="T115" fmla="*/ 1737 h 2872"/>
                <a:gd name="T116" fmla="*/ 7811 w 7880"/>
                <a:gd name="T117" fmla="*/ 1625 h 2872"/>
                <a:gd name="T118" fmla="*/ 7862 w 7880"/>
                <a:gd name="T119" fmla="*/ 1486 h 2872"/>
                <a:gd name="T120" fmla="*/ 7878 w 7880"/>
                <a:gd name="T121" fmla="*/ 1372 h 2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880" h="2872">
                  <a:moveTo>
                    <a:pt x="7871" y="0"/>
                  </a:moveTo>
                  <a:lnTo>
                    <a:pt x="7871" y="0"/>
                  </a:lnTo>
                  <a:cubicBezTo>
                    <a:pt x="7871" y="11"/>
                    <a:pt x="7871" y="23"/>
                    <a:pt x="7871" y="33"/>
                  </a:cubicBezTo>
                  <a:lnTo>
                    <a:pt x="7871" y="33"/>
                  </a:lnTo>
                  <a:cubicBezTo>
                    <a:pt x="7871" y="35"/>
                    <a:pt x="7871" y="37"/>
                    <a:pt x="7871" y="38"/>
                  </a:cubicBezTo>
                  <a:lnTo>
                    <a:pt x="7871" y="38"/>
                  </a:lnTo>
                  <a:cubicBezTo>
                    <a:pt x="7870" y="49"/>
                    <a:pt x="7869" y="60"/>
                    <a:pt x="7867" y="71"/>
                  </a:cubicBezTo>
                  <a:lnTo>
                    <a:pt x="7867" y="71"/>
                  </a:lnTo>
                  <a:cubicBezTo>
                    <a:pt x="7867" y="74"/>
                    <a:pt x="7866" y="78"/>
                    <a:pt x="7866" y="80"/>
                  </a:cubicBezTo>
                  <a:lnTo>
                    <a:pt x="7866" y="80"/>
                  </a:lnTo>
                  <a:cubicBezTo>
                    <a:pt x="7865" y="89"/>
                    <a:pt x="7864" y="97"/>
                    <a:pt x="7863" y="104"/>
                  </a:cubicBezTo>
                  <a:lnTo>
                    <a:pt x="7863" y="104"/>
                  </a:lnTo>
                  <a:cubicBezTo>
                    <a:pt x="7862" y="108"/>
                    <a:pt x="7861" y="111"/>
                    <a:pt x="7860" y="115"/>
                  </a:cubicBezTo>
                  <a:lnTo>
                    <a:pt x="7860" y="115"/>
                  </a:lnTo>
                  <a:cubicBezTo>
                    <a:pt x="7858" y="124"/>
                    <a:pt x="7857" y="134"/>
                    <a:pt x="7855" y="144"/>
                  </a:cubicBezTo>
                  <a:lnTo>
                    <a:pt x="7855" y="144"/>
                  </a:lnTo>
                  <a:cubicBezTo>
                    <a:pt x="7854" y="145"/>
                    <a:pt x="7854" y="146"/>
                    <a:pt x="7853" y="148"/>
                  </a:cubicBezTo>
                  <a:lnTo>
                    <a:pt x="7853" y="148"/>
                  </a:lnTo>
                  <a:cubicBezTo>
                    <a:pt x="7850" y="159"/>
                    <a:pt x="7848" y="170"/>
                    <a:pt x="7844" y="180"/>
                  </a:cubicBezTo>
                  <a:lnTo>
                    <a:pt x="7844" y="180"/>
                  </a:lnTo>
                  <a:cubicBezTo>
                    <a:pt x="7843" y="183"/>
                    <a:pt x="7843" y="186"/>
                    <a:pt x="7842" y="189"/>
                  </a:cubicBezTo>
                  <a:lnTo>
                    <a:pt x="7842" y="189"/>
                  </a:lnTo>
                  <a:cubicBezTo>
                    <a:pt x="7839" y="197"/>
                    <a:pt x="7836" y="205"/>
                    <a:pt x="7833" y="214"/>
                  </a:cubicBezTo>
                  <a:lnTo>
                    <a:pt x="7833" y="214"/>
                  </a:lnTo>
                  <a:cubicBezTo>
                    <a:pt x="7832" y="217"/>
                    <a:pt x="7832" y="219"/>
                    <a:pt x="7830" y="223"/>
                  </a:cubicBezTo>
                  <a:lnTo>
                    <a:pt x="7830" y="223"/>
                  </a:lnTo>
                  <a:cubicBezTo>
                    <a:pt x="7826" y="233"/>
                    <a:pt x="7822" y="244"/>
                    <a:pt x="7818" y="254"/>
                  </a:cubicBezTo>
                  <a:lnTo>
                    <a:pt x="7818" y="254"/>
                  </a:lnTo>
                  <a:cubicBezTo>
                    <a:pt x="7817" y="256"/>
                    <a:pt x="7816" y="258"/>
                    <a:pt x="7816" y="259"/>
                  </a:cubicBezTo>
                  <a:lnTo>
                    <a:pt x="7816" y="259"/>
                  </a:lnTo>
                  <a:cubicBezTo>
                    <a:pt x="7811" y="268"/>
                    <a:pt x="7807" y="277"/>
                    <a:pt x="7803" y="286"/>
                  </a:cubicBezTo>
                  <a:lnTo>
                    <a:pt x="7803" y="286"/>
                  </a:lnTo>
                  <a:cubicBezTo>
                    <a:pt x="7801" y="289"/>
                    <a:pt x="7800" y="293"/>
                    <a:pt x="7798" y="295"/>
                  </a:cubicBezTo>
                  <a:lnTo>
                    <a:pt x="7798" y="295"/>
                  </a:lnTo>
                  <a:cubicBezTo>
                    <a:pt x="7793" y="305"/>
                    <a:pt x="7788" y="314"/>
                    <a:pt x="7783" y="325"/>
                  </a:cubicBezTo>
                  <a:lnTo>
                    <a:pt x="7783" y="325"/>
                  </a:lnTo>
                  <a:cubicBezTo>
                    <a:pt x="7782" y="326"/>
                    <a:pt x="7782" y="326"/>
                    <a:pt x="7781" y="326"/>
                  </a:cubicBezTo>
                  <a:lnTo>
                    <a:pt x="7781" y="326"/>
                  </a:lnTo>
                  <a:cubicBezTo>
                    <a:pt x="7776" y="337"/>
                    <a:pt x="7769" y="347"/>
                    <a:pt x="7762" y="358"/>
                  </a:cubicBezTo>
                  <a:lnTo>
                    <a:pt x="7762" y="358"/>
                  </a:lnTo>
                  <a:cubicBezTo>
                    <a:pt x="7761" y="361"/>
                    <a:pt x="7759" y="364"/>
                    <a:pt x="7758" y="366"/>
                  </a:cubicBezTo>
                  <a:lnTo>
                    <a:pt x="7758" y="366"/>
                  </a:lnTo>
                  <a:cubicBezTo>
                    <a:pt x="7752" y="375"/>
                    <a:pt x="7746" y="384"/>
                    <a:pt x="7740" y="393"/>
                  </a:cubicBezTo>
                  <a:lnTo>
                    <a:pt x="7740" y="393"/>
                  </a:lnTo>
                  <a:cubicBezTo>
                    <a:pt x="7739" y="394"/>
                    <a:pt x="7737" y="396"/>
                    <a:pt x="7737" y="398"/>
                  </a:cubicBezTo>
                  <a:lnTo>
                    <a:pt x="7737" y="398"/>
                  </a:lnTo>
                  <a:cubicBezTo>
                    <a:pt x="7729" y="408"/>
                    <a:pt x="7722" y="418"/>
                    <a:pt x="7714" y="429"/>
                  </a:cubicBezTo>
                  <a:lnTo>
                    <a:pt x="7714" y="429"/>
                  </a:lnTo>
                  <a:cubicBezTo>
                    <a:pt x="7712" y="432"/>
                    <a:pt x="7709" y="433"/>
                    <a:pt x="7708" y="436"/>
                  </a:cubicBezTo>
                  <a:lnTo>
                    <a:pt x="7708" y="436"/>
                  </a:lnTo>
                  <a:cubicBezTo>
                    <a:pt x="7702" y="445"/>
                    <a:pt x="7695" y="453"/>
                    <a:pt x="7688" y="461"/>
                  </a:cubicBezTo>
                  <a:lnTo>
                    <a:pt x="7688" y="461"/>
                  </a:lnTo>
                  <a:cubicBezTo>
                    <a:pt x="7686" y="464"/>
                    <a:pt x="7684" y="466"/>
                    <a:pt x="7682" y="468"/>
                  </a:cubicBezTo>
                  <a:lnTo>
                    <a:pt x="7682" y="468"/>
                  </a:lnTo>
                  <a:cubicBezTo>
                    <a:pt x="7674" y="479"/>
                    <a:pt x="7665" y="489"/>
                    <a:pt x="7656" y="499"/>
                  </a:cubicBezTo>
                  <a:lnTo>
                    <a:pt x="7656" y="499"/>
                  </a:lnTo>
                  <a:cubicBezTo>
                    <a:pt x="7654" y="500"/>
                    <a:pt x="7652" y="502"/>
                    <a:pt x="7651" y="504"/>
                  </a:cubicBezTo>
                  <a:lnTo>
                    <a:pt x="7651" y="504"/>
                  </a:lnTo>
                  <a:cubicBezTo>
                    <a:pt x="7643" y="513"/>
                    <a:pt x="7635" y="521"/>
                    <a:pt x="7627" y="529"/>
                  </a:cubicBezTo>
                  <a:lnTo>
                    <a:pt x="7627" y="529"/>
                  </a:lnTo>
                  <a:cubicBezTo>
                    <a:pt x="7624" y="533"/>
                    <a:pt x="7622" y="535"/>
                    <a:pt x="7619" y="538"/>
                  </a:cubicBezTo>
                  <a:lnTo>
                    <a:pt x="7619" y="538"/>
                  </a:lnTo>
                  <a:cubicBezTo>
                    <a:pt x="7610" y="548"/>
                    <a:pt x="7601" y="556"/>
                    <a:pt x="7591" y="565"/>
                  </a:cubicBezTo>
                  <a:lnTo>
                    <a:pt x="7591" y="565"/>
                  </a:lnTo>
                  <a:cubicBezTo>
                    <a:pt x="7590" y="566"/>
                    <a:pt x="7589" y="567"/>
                    <a:pt x="7589" y="569"/>
                  </a:cubicBezTo>
                  <a:lnTo>
                    <a:pt x="7589" y="569"/>
                  </a:lnTo>
                  <a:cubicBezTo>
                    <a:pt x="7578" y="578"/>
                    <a:pt x="7567" y="588"/>
                    <a:pt x="7556" y="598"/>
                  </a:cubicBezTo>
                  <a:lnTo>
                    <a:pt x="7556" y="598"/>
                  </a:lnTo>
                  <a:cubicBezTo>
                    <a:pt x="7553" y="601"/>
                    <a:pt x="7550" y="603"/>
                    <a:pt x="7547" y="606"/>
                  </a:cubicBezTo>
                  <a:lnTo>
                    <a:pt x="7547" y="606"/>
                  </a:lnTo>
                  <a:cubicBezTo>
                    <a:pt x="7539" y="614"/>
                    <a:pt x="7530" y="622"/>
                    <a:pt x="7522" y="629"/>
                  </a:cubicBezTo>
                  <a:lnTo>
                    <a:pt x="7522" y="629"/>
                  </a:lnTo>
                  <a:cubicBezTo>
                    <a:pt x="7518" y="631"/>
                    <a:pt x="7515" y="634"/>
                    <a:pt x="7511" y="637"/>
                  </a:cubicBezTo>
                  <a:lnTo>
                    <a:pt x="7511" y="637"/>
                  </a:lnTo>
                  <a:cubicBezTo>
                    <a:pt x="7499" y="647"/>
                    <a:pt x="7487" y="657"/>
                    <a:pt x="7475" y="667"/>
                  </a:cubicBezTo>
                  <a:lnTo>
                    <a:pt x="7475" y="667"/>
                  </a:lnTo>
                  <a:lnTo>
                    <a:pt x="7474" y="668"/>
                  </a:lnTo>
                  <a:lnTo>
                    <a:pt x="7474" y="668"/>
                  </a:lnTo>
                  <a:cubicBezTo>
                    <a:pt x="7461" y="677"/>
                    <a:pt x="7449" y="687"/>
                    <a:pt x="7436" y="696"/>
                  </a:cubicBezTo>
                  <a:lnTo>
                    <a:pt x="7436" y="696"/>
                  </a:lnTo>
                  <a:cubicBezTo>
                    <a:pt x="7433" y="699"/>
                    <a:pt x="7429" y="701"/>
                    <a:pt x="7425" y="705"/>
                  </a:cubicBezTo>
                  <a:lnTo>
                    <a:pt x="7425" y="705"/>
                  </a:lnTo>
                  <a:cubicBezTo>
                    <a:pt x="7415" y="711"/>
                    <a:pt x="7406" y="717"/>
                    <a:pt x="7396" y="724"/>
                  </a:cubicBezTo>
                  <a:lnTo>
                    <a:pt x="7396" y="724"/>
                  </a:lnTo>
                  <a:cubicBezTo>
                    <a:pt x="7392" y="727"/>
                    <a:pt x="7387" y="731"/>
                    <a:pt x="7381" y="734"/>
                  </a:cubicBezTo>
                  <a:lnTo>
                    <a:pt x="7381" y="734"/>
                  </a:lnTo>
                  <a:cubicBezTo>
                    <a:pt x="7372" y="741"/>
                    <a:pt x="7362" y="748"/>
                    <a:pt x="7351" y="755"/>
                  </a:cubicBezTo>
                  <a:lnTo>
                    <a:pt x="7351" y="755"/>
                  </a:lnTo>
                  <a:cubicBezTo>
                    <a:pt x="7347" y="758"/>
                    <a:pt x="7343" y="760"/>
                    <a:pt x="7338" y="764"/>
                  </a:cubicBezTo>
                  <a:lnTo>
                    <a:pt x="7338" y="764"/>
                  </a:lnTo>
                  <a:cubicBezTo>
                    <a:pt x="7324" y="774"/>
                    <a:pt x="7309" y="783"/>
                    <a:pt x="7294" y="793"/>
                  </a:cubicBezTo>
                  <a:lnTo>
                    <a:pt x="7294" y="793"/>
                  </a:lnTo>
                  <a:cubicBezTo>
                    <a:pt x="7292" y="794"/>
                    <a:pt x="7290" y="794"/>
                    <a:pt x="7288" y="796"/>
                  </a:cubicBezTo>
                  <a:lnTo>
                    <a:pt x="7288" y="796"/>
                  </a:lnTo>
                  <a:cubicBezTo>
                    <a:pt x="7275" y="804"/>
                    <a:pt x="7261" y="813"/>
                    <a:pt x="7247" y="820"/>
                  </a:cubicBezTo>
                  <a:lnTo>
                    <a:pt x="7247" y="820"/>
                  </a:lnTo>
                  <a:cubicBezTo>
                    <a:pt x="7240" y="825"/>
                    <a:pt x="7233" y="829"/>
                    <a:pt x="7225" y="834"/>
                  </a:cubicBezTo>
                  <a:lnTo>
                    <a:pt x="7225" y="834"/>
                  </a:lnTo>
                  <a:cubicBezTo>
                    <a:pt x="7216" y="839"/>
                    <a:pt x="7207" y="845"/>
                    <a:pt x="7197" y="850"/>
                  </a:cubicBezTo>
                  <a:lnTo>
                    <a:pt x="7197" y="850"/>
                  </a:lnTo>
                  <a:cubicBezTo>
                    <a:pt x="7189" y="855"/>
                    <a:pt x="7181" y="859"/>
                    <a:pt x="7173" y="863"/>
                  </a:cubicBezTo>
                  <a:lnTo>
                    <a:pt x="7173" y="863"/>
                  </a:lnTo>
                  <a:cubicBezTo>
                    <a:pt x="7164" y="869"/>
                    <a:pt x="7154" y="875"/>
                    <a:pt x="7144" y="880"/>
                  </a:cubicBezTo>
                  <a:lnTo>
                    <a:pt x="7144" y="880"/>
                  </a:lnTo>
                  <a:cubicBezTo>
                    <a:pt x="7136" y="884"/>
                    <a:pt x="7128" y="889"/>
                    <a:pt x="7119" y="893"/>
                  </a:cubicBezTo>
                  <a:lnTo>
                    <a:pt x="7119" y="893"/>
                  </a:lnTo>
                  <a:cubicBezTo>
                    <a:pt x="7110" y="898"/>
                    <a:pt x="7100" y="903"/>
                    <a:pt x="7090" y="908"/>
                  </a:cubicBezTo>
                  <a:lnTo>
                    <a:pt x="7090" y="908"/>
                  </a:lnTo>
                  <a:cubicBezTo>
                    <a:pt x="7081" y="913"/>
                    <a:pt x="7073" y="917"/>
                    <a:pt x="7064" y="922"/>
                  </a:cubicBezTo>
                  <a:lnTo>
                    <a:pt x="7064" y="922"/>
                  </a:lnTo>
                  <a:cubicBezTo>
                    <a:pt x="7054" y="927"/>
                    <a:pt x="7045" y="931"/>
                    <a:pt x="7035" y="936"/>
                  </a:cubicBezTo>
                  <a:lnTo>
                    <a:pt x="7035" y="936"/>
                  </a:lnTo>
                  <a:cubicBezTo>
                    <a:pt x="7023" y="943"/>
                    <a:pt x="7011" y="949"/>
                    <a:pt x="6998" y="954"/>
                  </a:cubicBezTo>
                  <a:lnTo>
                    <a:pt x="6998" y="954"/>
                  </a:lnTo>
                  <a:cubicBezTo>
                    <a:pt x="6989" y="958"/>
                    <a:pt x="6980" y="963"/>
                    <a:pt x="6971" y="967"/>
                  </a:cubicBezTo>
                  <a:lnTo>
                    <a:pt x="6971" y="967"/>
                  </a:lnTo>
                  <a:cubicBezTo>
                    <a:pt x="6959" y="973"/>
                    <a:pt x="6945" y="979"/>
                    <a:pt x="6931" y="985"/>
                  </a:cubicBezTo>
                  <a:lnTo>
                    <a:pt x="6931" y="985"/>
                  </a:lnTo>
                  <a:cubicBezTo>
                    <a:pt x="6923" y="989"/>
                    <a:pt x="6915" y="993"/>
                    <a:pt x="6906" y="996"/>
                  </a:cubicBezTo>
                  <a:lnTo>
                    <a:pt x="6906" y="996"/>
                  </a:lnTo>
                  <a:cubicBezTo>
                    <a:pt x="6891" y="1003"/>
                    <a:pt x="6876" y="1010"/>
                    <a:pt x="6861" y="1017"/>
                  </a:cubicBezTo>
                  <a:lnTo>
                    <a:pt x="6861" y="1017"/>
                  </a:lnTo>
                  <a:cubicBezTo>
                    <a:pt x="6853" y="1020"/>
                    <a:pt x="6845" y="1023"/>
                    <a:pt x="6839" y="1026"/>
                  </a:cubicBezTo>
                  <a:lnTo>
                    <a:pt x="6839" y="1026"/>
                  </a:lnTo>
                  <a:cubicBezTo>
                    <a:pt x="6815" y="1035"/>
                    <a:pt x="6792" y="1045"/>
                    <a:pt x="6769" y="1055"/>
                  </a:cubicBezTo>
                  <a:lnTo>
                    <a:pt x="6769" y="1055"/>
                  </a:lnTo>
                  <a:cubicBezTo>
                    <a:pt x="6755" y="1061"/>
                    <a:pt x="6740" y="1066"/>
                    <a:pt x="6726" y="1071"/>
                  </a:cubicBezTo>
                  <a:lnTo>
                    <a:pt x="6726" y="1071"/>
                  </a:lnTo>
                  <a:cubicBezTo>
                    <a:pt x="6712" y="1077"/>
                    <a:pt x="6698" y="1083"/>
                    <a:pt x="6683" y="1088"/>
                  </a:cubicBezTo>
                  <a:lnTo>
                    <a:pt x="6683" y="1088"/>
                  </a:lnTo>
                  <a:cubicBezTo>
                    <a:pt x="6672" y="1092"/>
                    <a:pt x="6662" y="1096"/>
                    <a:pt x="6651" y="1100"/>
                  </a:cubicBezTo>
                  <a:lnTo>
                    <a:pt x="6651" y="1100"/>
                  </a:lnTo>
                  <a:cubicBezTo>
                    <a:pt x="6637" y="1105"/>
                    <a:pt x="6623" y="1110"/>
                    <a:pt x="6608" y="1116"/>
                  </a:cubicBezTo>
                  <a:lnTo>
                    <a:pt x="6608" y="1116"/>
                  </a:lnTo>
                  <a:cubicBezTo>
                    <a:pt x="6596" y="1120"/>
                    <a:pt x="6586" y="1123"/>
                    <a:pt x="6575" y="1128"/>
                  </a:cubicBezTo>
                  <a:lnTo>
                    <a:pt x="6575" y="1128"/>
                  </a:lnTo>
                  <a:cubicBezTo>
                    <a:pt x="6560" y="1133"/>
                    <a:pt x="6545" y="1138"/>
                    <a:pt x="6530" y="1144"/>
                  </a:cubicBezTo>
                  <a:lnTo>
                    <a:pt x="6530" y="1144"/>
                  </a:lnTo>
                  <a:cubicBezTo>
                    <a:pt x="6520" y="1147"/>
                    <a:pt x="6508" y="1151"/>
                    <a:pt x="6497" y="1154"/>
                  </a:cubicBezTo>
                  <a:lnTo>
                    <a:pt x="6497" y="1154"/>
                  </a:lnTo>
                  <a:cubicBezTo>
                    <a:pt x="6483" y="1159"/>
                    <a:pt x="6467" y="1165"/>
                    <a:pt x="6450" y="1169"/>
                  </a:cubicBezTo>
                  <a:lnTo>
                    <a:pt x="6450" y="1169"/>
                  </a:lnTo>
                  <a:cubicBezTo>
                    <a:pt x="6440" y="1173"/>
                    <a:pt x="6429" y="1176"/>
                    <a:pt x="6419" y="1180"/>
                  </a:cubicBezTo>
                  <a:lnTo>
                    <a:pt x="6419" y="1180"/>
                  </a:lnTo>
                  <a:cubicBezTo>
                    <a:pt x="6402" y="1185"/>
                    <a:pt x="6385" y="1190"/>
                    <a:pt x="6367" y="1196"/>
                  </a:cubicBezTo>
                  <a:lnTo>
                    <a:pt x="6367" y="1196"/>
                  </a:lnTo>
                  <a:cubicBezTo>
                    <a:pt x="6358" y="1199"/>
                    <a:pt x="6348" y="1202"/>
                    <a:pt x="6339" y="1205"/>
                  </a:cubicBezTo>
                  <a:lnTo>
                    <a:pt x="6339" y="1205"/>
                  </a:lnTo>
                  <a:cubicBezTo>
                    <a:pt x="6317" y="1211"/>
                    <a:pt x="6295" y="1218"/>
                    <a:pt x="6274" y="1225"/>
                  </a:cubicBezTo>
                  <a:lnTo>
                    <a:pt x="6274" y="1225"/>
                  </a:lnTo>
                  <a:cubicBezTo>
                    <a:pt x="6268" y="1225"/>
                    <a:pt x="6262" y="1227"/>
                    <a:pt x="6257" y="1229"/>
                  </a:cubicBezTo>
                  <a:lnTo>
                    <a:pt x="6257" y="1229"/>
                  </a:lnTo>
                  <a:cubicBezTo>
                    <a:pt x="6229" y="1236"/>
                    <a:pt x="6202" y="1244"/>
                    <a:pt x="6175" y="1252"/>
                  </a:cubicBezTo>
                  <a:lnTo>
                    <a:pt x="6175" y="1252"/>
                  </a:lnTo>
                  <a:cubicBezTo>
                    <a:pt x="6167" y="1254"/>
                    <a:pt x="6159" y="1256"/>
                    <a:pt x="6151" y="1258"/>
                  </a:cubicBezTo>
                  <a:lnTo>
                    <a:pt x="6151" y="1258"/>
                  </a:lnTo>
                  <a:cubicBezTo>
                    <a:pt x="6131" y="1264"/>
                    <a:pt x="6110" y="1269"/>
                    <a:pt x="6090" y="1274"/>
                  </a:cubicBezTo>
                  <a:lnTo>
                    <a:pt x="6090" y="1274"/>
                  </a:lnTo>
                  <a:cubicBezTo>
                    <a:pt x="6081" y="1277"/>
                    <a:pt x="6073" y="1278"/>
                    <a:pt x="6064" y="1281"/>
                  </a:cubicBezTo>
                  <a:lnTo>
                    <a:pt x="6064" y="1281"/>
                  </a:lnTo>
                  <a:cubicBezTo>
                    <a:pt x="6041" y="1286"/>
                    <a:pt x="6019" y="1292"/>
                    <a:pt x="5995" y="1297"/>
                  </a:cubicBezTo>
                  <a:lnTo>
                    <a:pt x="5995" y="1297"/>
                  </a:lnTo>
                  <a:cubicBezTo>
                    <a:pt x="5985" y="1300"/>
                    <a:pt x="5973" y="1303"/>
                    <a:pt x="5963" y="1305"/>
                  </a:cubicBezTo>
                  <a:lnTo>
                    <a:pt x="5963" y="1305"/>
                  </a:lnTo>
                  <a:cubicBezTo>
                    <a:pt x="5941" y="1310"/>
                    <a:pt x="5918" y="1316"/>
                    <a:pt x="5897" y="1321"/>
                  </a:cubicBezTo>
                  <a:lnTo>
                    <a:pt x="5897" y="1321"/>
                  </a:lnTo>
                  <a:cubicBezTo>
                    <a:pt x="5886" y="1323"/>
                    <a:pt x="5876" y="1325"/>
                    <a:pt x="5865" y="1328"/>
                  </a:cubicBezTo>
                  <a:lnTo>
                    <a:pt x="5865" y="1328"/>
                  </a:lnTo>
                  <a:cubicBezTo>
                    <a:pt x="5837" y="1334"/>
                    <a:pt x="5810" y="1340"/>
                    <a:pt x="5781" y="1346"/>
                  </a:cubicBezTo>
                  <a:lnTo>
                    <a:pt x="5781" y="1346"/>
                  </a:lnTo>
                  <a:cubicBezTo>
                    <a:pt x="5777" y="1347"/>
                    <a:pt x="5773" y="1348"/>
                    <a:pt x="5769" y="1349"/>
                  </a:cubicBezTo>
                  <a:lnTo>
                    <a:pt x="5769" y="1349"/>
                  </a:lnTo>
                  <a:cubicBezTo>
                    <a:pt x="5737" y="1355"/>
                    <a:pt x="5705" y="1362"/>
                    <a:pt x="5671" y="1368"/>
                  </a:cubicBezTo>
                  <a:lnTo>
                    <a:pt x="5671" y="1368"/>
                  </a:lnTo>
                  <a:cubicBezTo>
                    <a:pt x="5657" y="1371"/>
                    <a:pt x="5645" y="1373"/>
                    <a:pt x="5631" y="1376"/>
                  </a:cubicBezTo>
                  <a:lnTo>
                    <a:pt x="5631" y="1376"/>
                  </a:lnTo>
                  <a:cubicBezTo>
                    <a:pt x="5616" y="1378"/>
                    <a:pt x="5601" y="1382"/>
                    <a:pt x="5585" y="1385"/>
                  </a:cubicBezTo>
                  <a:lnTo>
                    <a:pt x="5585" y="1385"/>
                  </a:lnTo>
                  <a:cubicBezTo>
                    <a:pt x="5571" y="1387"/>
                    <a:pt x="5557" y="1389"/>
                    <a:pt x="5543" y="1391"/>
                  </a:cubicBezTo>
                  <a:lnTo>
                    <a:pt x="5543" y="1391"/>
                  </a:lnTo>
                  <a:cubicBezTo>
                    <a:pt x="5528" y="1394"/>
                    <a:pt x="5513" y="1398"/>
                    <a:pt x="5497" y="1400"/>
                  </a:cubicBezTo>
                  <a:lnTo>
                    <a:pt x="5497" y="1400"/>
                  </a:lnTo>
                  <a:cubicBezTo>
                    <a:pt x="5483" y="1402"/>
                    <a:pt x="5469" y="1405"/>
                    <a:pt x="5455" y="1407"/>
                  </a:cubicBezTo>
                  <a:lnTo>
                    <a:pt x="5455" y="1407"/>
                  </a:lnTo>
                  <a:cubicBezTo>
                    <a:pt x="5439" y="1410"/>
                    <a:pt x="5424" y="1412"/>
                    <a:pt x="5409" y="1414"/>
                  </a:cubicBezTo>
                  <a:lnTo>
                    <a:pt x="5409" y="1414"/>
                  </a:lnTo>
                  <a:cubicBezTo>
                    <a:pt x="5394" y="1417"/>
                    <a:pt x="5380" y="1419"/>
                    <a:pt x="5365" y="1421"/>
                  </a:cubicBezTo>
                  <a:lnTo>
                    <a:pt x="5365" y="1421"/>
                  </a:lnTo>
                  <a:cubicBezTo>
                    <a:pt x="5349" y="1424"/>
                    <a:pt x="5335" y="1426"/>
                    <a:pt x="5319" y="1428"/>
                  </a:cubicBezTo>
                  <a:lnTo>
                    <a:pt x="5319" y="1428"/>
                  </a:lnTo>
                  <a:cubicBezTo>
                    <a:pt x="5304" y="1431"/>
                    <a:pt x="5289" y="1433"/>
                    <a:pt x="5274" y="1435"/>
                  </a:cubicBezTo>
                  <a:lnTo>
                    <a:pt x="5274" y="1435"/>
                  </a:lnTo>
                  <a:cubicBezTo>
                    <a:pt x="5259" y="1437"/>
                    <a:pt x="5244" y="1439"/>
                    <a:pt x="5228" y="1441"/>
                  </a:cubicBezTo>
                  <a:lnTo>
                    <a:pt x="5228" y="1441"/>
                  </a:lnTo>
                  <a:cubicBezTo>
                    <a:pt x="5214" y="1444"/>
                    <a:pt x="5199" y="1445"/>
                    <a:pt x="5183" y="1447"/>
                  </a:cubicBezTo>
                  <a:lnTo>
                    <a:pt x="5183" y="1447"/>
                  </a:lnTo>
                  <a:cubicBezTo>
                    <a:pt x="5168" y="1450"/>
                    <a:pt x="5152" y="1452"/>
                    <a:pt x="5136" y="1453"/>
                  </a:cubicBezTo>
                  <a:lnTo>
                    <a:pt x="5136" y="1453"/>
                  </a:lnTo>
                  <a:cubicBezTo>
                    <a:pt x="5121" y="1455"/>
                    <a:pt x="5107" y="1457"/>
                    <a:pt x="5092" y="1459"/>
                  </a:cubicBezTo>
                  <a:lnTo>
                    <a:pt x="5092" y="1459"/>
                  </a:lnTo>
                  <a:cubicBezTo>
                    <a:pt x="5076" y="1461"/>
                    <a:pt x="5060" y="1463"/>
                    <a:pt x="5044" y="1465"/>
                  </a:cubicBezTo>
                  <a:lnTo>
                    <a:pt x="5044" y="1465"/>
                  </a:lnTo>
                  <a:cubicBezTo>
                    <a:pt x="5029" y="1466"/>
                    <a:pt x="5014" y="1468"/>
                    <a:pt x="4999" y="1470"/>
                  </a:cubicBezTo>
                  <a:lnTo>
                    <a:pt x="4999" y="1470"/>
                  </a:lnTo>
                  <a:cubicBezTo>
                    <a:pt x="4983" y="1472"/>
                    <a:pt x="4967" y="1473"/>
                    <a:pt x="4951" y="1475"/>
                  </a:cubicBezTo>
                  <a:lnTo>
                    <a:pt x="4951" y="1475"/>
                  </a:lnTo>
                  <a:cubicBezTo>
                    <a:pt x="4936" y="1477"/>
                    <a:pt x="4921" y="1479"/>
                    <a:pt x="4907" y="1479"/>
                  </a:cubicBezTo>
                  <a:lnTo>
                    <a:pt x="4907" y="1479"/>
                  </a:lnTo>
                  <a:cubicBezTo>
                    <a:pt x="4890" y="1481"/>
                    <a:pt x="4872" y="1483"/>
                    <a:pt x="4855" y="1485"/>
                  </a:cubicBezTo>
                  <a:lnTo>
                    <a:pt x="4855" y="1485"/>
                  </a:lnTo>
                  <a:cubicBezTo>
                    <a:pt x="4840" y="1486"/>
                    <a:pt x="4826" y="1488"/>
                    <a:pt x="4811" y="1489"/>
                  </a:cubicBezTo>
                  <a:lnTo>
                    <a:pt x="4811" y="1489"/>
                  </a:lnTo>
                  <a:cubicBezTo>
                    <a:pt x="4793" y="1491"/>
                    <a:pt x="4777" y="1493"/>
                    <a:pt x="4759" y="1493"/>
                  </a:cubicBezTo>
                  <a:lnTo>
                    <a:pt x="4759" y="1493"/>
                  </a:lnTo>
                  <a:cubicBezTo>
                    <a:pt x="4745" y="1495"/>
                    <a:pt x="4729" y="1496"/>
                    <a:pt x="4714" y="1498"/>
                  </a:cubicBezTo>
                  <a:lnTo>
                    <a:pt x="4714" y="1498"/>
                  </a:lnTo>
                  <a:cubicBezTo>
                    <a:pt x="4697" y="1498"/>
                    <a:pt x="4679" y="1500"/>
                    <a:pt x="4663" y="1502"/>
                  </a:cubicBezTo>
                  <a:lnTo>
                    <a:pt x="4663" y="1502"/>
                  </a:lnTo>
                  <a:cubicBezTo>
                    <a:pt x="4647" y="1503"/>
                    <a:pt x="4632" y="1504"/>
                    <a:pt x="4617" y="1505"/>
                  </a:cubicBezTo>
                  <a:lnTo>
                    <a:pt x="4617" y="1505"/>
                  </a:lnTo>
                  <a:cubicBezTo>
                    <a:pt x="4599" y="1506"/>
                    <a:pt x="4582" y="1507"/>
                    <a:pt x="4564" y="1509"/>
                  </a:cubicBezTo>
                  <a:lnTo>
                    <a:pt x="4564" y="1509"/>
                  </a:lnTo>
                  <a:cubicBezTo>
                    <a:pt x="4552" y="1509"/>
                    <a:pt x="4540" y="1510"/>
                    <a:pt x="4528" y="1511"/>
                  </a:cubicBezTo>
                  <a:lnTo>
                    <a:pt x="4528" y="1511"/>
                  </a:lnTo>
                  <a:cubicBezTo>
                    <a:pt x="4480" y="1514"/>
                    <a:pt x="4432" y="1517"/>
                    <a:pt x="4384" y="1519"/>
                  </a:cubicBezTo>
                  <a:lnTo>
                    <a:pt x="4384" y="1519"/>
                  </a:lnTo>
                  <a:cubicBezTo>
                    <a:pt x="4377" y="1519"/>
                    <a:pt x="4370" y="1519"/>
                    <a:pt x="4363" y="1520"/>
                  </a:cubicBezTo>
                  <a:lnTo>
                    <a:pt x="4363" y="1520"/>
                  </a:lnTo>
                  <a:cubicBezTo>
                    <a:pt x="4316" y="1522"/>
                    <a:pt x="4267" y="1524"/>
                    <a:pt x="4219" y="1526"/>
                  </a:cubicBezTo>
                  <a:lnTo>
                    <a:pt x="4219" y="1526"/>
                  </a:lnTo>
                  <a:cubicBezTo>
                    <a:pt x="4215" y="1526"/>
                    <a:pt x="4211" y="1526"/>
                    <a:pt x="4208" y="1526"/>
                  </a:cubicBezTo>
                  <a:lnTo>
                    <a:pt x="4208" y="1526"/>
                  </a:lnTo>
                  <a:cubicBezTo>
                    <a:pt x="4185" y="1526"/>
                    <a:pt x="4163" y="1527"/>
                    <a:pt x="4141" y="1528"/>
                  </a:cubicBezTo>
                  <a:lnTo>
                    <a:pt x="4141" y="1528"/>
                  </a:lnTo>
                  <a:cubicBezTo>
                    <a:pt x="4129" y="1528"/>
                    <a:pt x="4119" y="1528"/>
                    <a:pt x="4108" y="1529"/>
                  </a:cubicBezTo>
                  <a:lnTo>
                    <a:pt x="4108" y="1529"/>
                  </a:lnTo>
                  <a:cubicBezTo>
                    <a:pt x="4074" y="1530"/>
                    <a:pt x="4041" y="1530"/>
                    <a:pt x="4007" y="1531"/>
                  </a:cubicBezTo>
                  <a:lnTo>
                    <a:pt x="4007" y="1531"/>
                  </a:lnTo>
                  <a:cubicBezTo>
                    <a:pt x="3974" y="1531"/>
                    <a:pt x="3941" y="1531"/>
                    <a:pt x="3908" y="1532"/>
                  </a:cubicBezTo>
                  <a:lnTo>
                    <a:pt x="3908" y="1532"/>
                  </a:lnTo>
                  <a:cubicBezTo>
                    <a:pt x="3907" y="1532"/>
                    <a:pt x="3907" y="1532"/>
                    <a:pt x="3907" y="1532"/>
                  </a:cubicBezTo>
                  <a:lnTo>
                    <a:pt x="3907" y="1532"/>
                  </a:lnTo>
                  <a:cubicBezTo>
                    <a:pt x="3865" y="1532"/>
                    <a:pt x="3823" y="1531"/>
                    <a:pt x="3782" y="1531"/>
                  </a:cubicBezTo>
                  <a:lnTo>
                    <a:pt x="3782" y="1531"/>
                  </a:lnTo>
                  <a:cubicBezTo>
                    <a:pt x="3771" y="1531"/>
                    <a:pt x="3759" y="1531"/>
                    <a:pt x="3748" y="1531"/>
                  </a:cubicBezTo>
                  <a:lnTo>
                    <a:pt x="3748" y="1531"/>
                  </a:lnTo>
                  <a:cubicBezTo>
                    <a:pt x="3712" y="1530"/>
                    <a:pt x="3674" y="1529"/>
                    <a:pt x="3638" y="1528"/>
                  </a:cubicBezTo>
                  <a:lnTo>
                    <a:pt x="3638" y="1528"/>
                  </a:lnTo>
                  <a:cubicBezTo>
                    <a:pt x="3632" y="1528"/>
                    <a:pt x="3626" y="1528"/>
                    <a:pt x="3621" y="1528"/>
                  </a:cubicBezTo>
                  <a:lnTo>
                    <a:pt x="3621" y="1528"/>
                  </a:lnTo>
                  <a:cubicBezTo>
                    <a:pt x="3581" y="1527"/>
                    <a:pt x="3541" y="1526"/>
                    <a:pt x="3501" y="1525"/>
                  </a:cubicBezTo>
                  <a:lnTo>
                    <a:pt x="3501" y="1525"/>
                  </a:lnTo>
                  <a:cubicBezTo>
                    <a:pt x="3490" y="1524"/>
                    <a:pt x="3480" y="1524"/>
                    <a:pt x="3469" y="1523"/>
                  </a:cubicBezTo>
                  <a:lnTo>
                    <a:pt x="3469" y="1523"/>
                  </a:lnTo>
                  <a:cubicBezTo>
                    <a:pt x="3438" y="1522"/>
                    <a:pt x="3407" y="1520"/>
                    <a:pt x="3377" y="1519"/>
                  </a:cubicBezTo>
                  <a:lnTo>
                    <a:pt x="3377" y="1519"/>
                  </a:lnTo>
                  <a:cubicBezTo>
                    <a:pt x="3366" y="1519"/>
                    <a:pt x="3356" y="1518"/>
                    <a:pt x="3345" y="1518"/>
                  </a:cubicBezTo>
                  <a:lnTo>
                    <a:pt x="3345" y="1518"/>
                  </a:lnTo>
                  <a:cubicBezTo>
                    <a:pt x="3306" y="1516"/>
                    <a:pt x="3268" y="1513"/>
                    <a:pt x="3229" y="1511"/>
                  </a:cubicBezTo>
                  <a:lnTo>
                    <a:pt x="3229" y="1511"/>
                  </a:lnTo>
                  <a:cubicBezTo>
                    <a:pt x="3224" y="1511"/>
                    <a:pt x="3220" y="1510"/>
                    <a:pt x="3215" y="1510"/>
                  </a:cubicBezTo>
                  <a:lnTo>
                    <a:pt x="3215" y="1510"/>
                  </a:lnTo>
                  <a:cubicBezTo>
                    <a:pt x="3180" y="1508"/>
                    <a:pt x="3147" y="1505"/>
                    <a:pt x="3113" y="1503"/>
                  </a:cubicBezTo>
                  <a:lnTo>
                    <a:pt x="3113" y="1503"/>
                  </a:lnTo>
                  <a:cubicBezTo>
                    <a:pt x="3101" y="1502"/>
                    <a:pt x="3090" y="1501"/>
                    <a:pt x="3079" y="1500"/>
                  </a:cubicBezTo>
                  <a:lnTo>
                    <a:pt x="3079" y="1500"/>
                  </a:lnTo>
                  <a:cubicBezTo>
                    <a:pt x="3049" y="1498"/>
                    <a:pt x="3020" y="1495"/>
                    <a:pt x="2991" y="1493"/>
                  </a:cubicBezTo>
                  <a:lnTo>
                    <a:pt x="2991" y="1493"/>
                  </a:lnTo>
                  <a:cubicBezTo>
                    <a:pt x="2981" y="1491"/>
                    <a:pt x="2972" y="1491"/>
                    <a:pt x="2962" y="1490"/>
                  </a:cubicBezTo>
                  <a:lnTo>
                    <a:pt x="2962" y="1490"/>
                  </a:lnTo>
                  <a:cubicBezTo>
                    <a:pt x="2925" y="1486"/>
                    <a:pt x="2888" y="1483"/>
                    <a:pt x="2851" y="1479"/>
                  </a:cubicBezTo>
                  <a:lnTo>
                    <a:pt x="2851" y="1479"/>
                  </a:lnTo>
                  <a:cubicBezTo>
                    <a:pt x="2844" y="1479"/>
                    <a:pt x="2836" y="1478"/>
                    <a:pt x="2829" y="1477"/>
                  </a:cubicBezTo>
                  <a:lnTo>
                    <a:pt x="2829" y="1477"/>
                  </a:lnTo>
                  <a:cubicBezTo>
                    <a:pt x="2798" y="1473"/>
                    <a:pt x="2767" y="1470"/>
                    <a:pt x="2737" y="1466"/>
                  </a:cubicBezTo>
                  <a:lnTo>
                    <a:pt x="2737" y="1466"/>
                  </a:lnTo>
                  <a:cubicBezTo>
                    <a:pt x="2725" y="1466"/>
                    <a:pt x="2715" y="1464"/>
                    <a:pt x="2704" y="1463"/>
                  </a:cubicBezTo>
                  <a:lnTo>
                    <a:pt x="2704" y="1463"/>
                  </a:lnTo>
                  <a:cubicBezTo>
                    <a:pt x="2673" y="1459"/>
                    <a:pt x="2643" y="1455"/>
                    <a:pt x="2612" y="1452"/>
                  </a:cubicBezTo>
                  <a:lnTo>
                    <a:pt x="2612" y="1452"/>
                  </a:lnTo>
                  <a:cubicBezTo>
                    <a:pt x="2605" y="1451"/>
                    <a:pt x="2598" y="1450"/>
                    <a:pt x="2591" y="1449"/>
                  </a:cubicBezTo>
                  <a:lnTo>
                    <a:pt x="2591" y="1449"/>
                  </a:lnTo>
                  <a:cubicBezTo>
                    <a:pt x="2554" y="1444"/>
                    <a:pt x="2516" y="1438"/>
                    <a:pt x="2480" y="1433"/>
                  </a:cubicBezTo>
                  <a:lnTo>
                    <a:pt x="2480" y="1433"/>
                  </a:lnTo>
                  <a:cubicBezTo>
                    <a:pt x="2470" y="1431"/>
                    <a:pt x="2461" y="1430"/>
                    <a:pt x="2452" y="1429"/>
                  </a:cubicBezTo>
                  <a:lnTo>
                    <a:pt x="2452" y="1429"/>
                  </a:lnTo>
                  <a:cubicBezTo>
                    <a:pt x="2423" y="1424"/>
                    <a:pt x="2394" y="1419"/>
                    <a:pt x="2364" y="1415"/>
                  </a:cubicBezTo>
                  <a:lnTo>
                    <a:pt x="2364" y="1415"/>
                  </a:lnTo>
                  <a:cubicBezTo>
                    <a:pt x="2355" y="1413"/>
                    <a:pt x="2346" y="1412"/>
                    <a:pt x="2336" y="1411"/>
                  </a:cubicBezTo>
                  <a:lnTo>
                    <a:pt x="2336" y="1411"/>
                  </a:lnTo>
                  <a:cubicBezTo>
                    <a:pt x="2298" y="1405"/>
                    <a:pt x="2261" y="1398"/>
                    <a:pt x="2223" y="1391"/>
                  </a:cubicBezTo>
                  <a:lnTo>
                    <a:pt x="2223" y="1391"/>
                  </a:lnTo>
                  <a:cubicBezTo>
                    <a:pt x="2216" y="1390"/>
                    <a:pt x="2209" y="1389"/>
                    <a:pt x="2203" y="1387"/>
                  </a:cubicBezTo>
                  <a:lnTo>
                    <a:pt x="2203" y="1387"/>
                  </a:lnTo>
                  <a:cubicBezTo>
                    <a:pt x="2171" y="1381"/>
                    <a:pt x="2139" y="1375"/>
                    <a:pt x="2108" y="1369"/>
                  </a:cubicBezTo>
                  <a:lnTo>
                    <a:pt x="2108" y="1369"/>
                  </a:lnTo>
                  <a:cubicBezTo>
                    <a:pt x="2099" y="1367"/>
                    <a:pt x="2090" y="1366"/>
                    <a:pt x="2081" y="1364"/>
                  </a:cubicBezTo>
                  <a:lnTo>
                    <a:pt x="2081" y="1364"/>
                  </a:lnTo>
                  <a:cubicBezTo>
                    <a:pt x="2042" y="1356"/>
                    <a:pt x="2002" y="1348"/>
                    <a:pt x="1964" y="1339"/>
                  </a:cubicBezTo>
                  <a:lnTo>
                    <a:pt x="1964" y="1339"/>
                  </a:lnTo>
                  <a:cubicBezTo>
                    <a:pt x="1957" y="1338"/>
                    <a:pt x="1949" y="1337"/>
                    <a:pt x="1942" y="1335"/>
                  </a:cubicBezTo>
                  <a:lnTo>
                    <a:pt x="1942" y="1335"/>
                  </a:lnTo>
                  <a:cubicBezTo>
                    <a:pt x="1907" y="1327"/>
                    <a:pt x="1871" y="1318"/>
                    <a:pt x="1835" y="1310"/>
                  </a:cubicBezTo>
                  <a:lnTo>
                    <a:pt x="1835" y="1310"/>
                  </a:lnTo>
                  <a:cubicBezTo>
                    <a:pt x="1830" y="1309"/>
                    <a:pt x="1824" y="1308"/>
                    <a:pt x="1819" y="1306"/>
                  </a:cubicBezTo>
                  <a:lnTo>
                    <a:pt x="1819" y="1306"/>
                  </a:lnTo>
                  <a:cubicBezTo>
                    <a:pt x="1808" y="1304"/>
                    <a:pt x="1799" y="1302"/>
                    <a:pt x="1789" y="1299"/>
                  </a:cubicBezTo>
                  <a:lnTo>
                    <a:pt x="1789" y="1299"/>
                  </a:lnTo>
                  <a:cubicBezTo>
                    <a:pt x="1773" y="1295"/>
                    <a:pt x="1757" y="1292"/>
                    <a:pt x="1741" y="1287"/>
                  </a:cubicBezTo>
                  <a:lnTo>
                    <a:pt x="1741" y="1287"/>
                  </a:lnTo>
                  <a:cubicBezTo>
                    <a:pt x="1731" y="1285"/>
                    <a:pt x="1720" y="1282"/>
                    <a:pt x="1709" y="1279"/>
                  </a:cubicBezTo>
                  <a:lnTo>
                    <a:pt x="1709" y="1279"/>
                  </a:lnTo>
                  <a:cubicBezTo>
                    <a:pt x="1694" y="1275"/>
                    <a:pt x="1679" y="1271"/>
                    <a:pt x="1664" y="1267"/>
                  </a:cubicBezTo>
                  <a:lnTo>
                    <a:pt x="1664" y="1267"/>
                  </a:lnTo>
                  <a:cubicBezTo>
                    <a:pt x="1653" y="1264"/>
                    <a:pt x="1643" y="1262"/>
                    <a:pt x="1632" y="1258"/>
                  </a:cubicBezTo>
                  <a:lnTo>
                    <a:pt x="1632" y="1258"/>
                  </a:lnTo>
                  <a:cubicBezTo>
                    <a:pt x="1618" y="1255"/>
                    <a:pt x="1604" y="1250"/>
                    <a:pt x="1589" y="1247"/>
                  </a:cubicBezTo>
                  <a:lnTo>
                    <a:pt x="1589" y="1247"/>
                  </a:lnTo>
                  <a:cubicBezTo>
                    <a:pt x="1579" y="1243"/>
                    <a:pt x="1567" y="1241"/>
                    <a:pt x="1557" y="1237"/>
                  </a:cubicBezTo>
                  <a:lnTo>
                    <a:pt x="1557" y="1237"/>
                  </a:lnTo>
                  <a:cubicBezTo>
                    <a:pt x="1544" y="1234"/>
                    <a:pt x="1530" y="1229"/>
                    <a:pt x="1518" y="1226"/>
                  </a:cubicBezTo>
                  <a:lnTo>
                    <a:pt x="1518" y="1226"/>
                  </a:lnTo>
                  <a:cubicBezTo>
                    <a:pt x="1502" y="1222"/>
                    <a:pt x="1486" y="1217"/>
                    <a:pt x="1470" y="1212"/>
                  </a:cubicBezTo>
                  <a:lnTo>
                    <a:pt x="1470" y="1212"/>
                  </a:lnTo>
                  <a:cubicBezTo>
                    <a:pt x="1459" y="1209"/>
                    <a:pt x="1448" y="1205"/>
                    <a:pt x="1437" y="1202"/>
                  </a:cubicBezTo>
                  <a:lnTo>
                    <a:pt x="1437" y="1202"/>
                  </a:lnTo>
                  <a:cubicBezTo>
                    <a:pt x="1421" y="1197"/>
                    <a:pt x="1404" y="1191"/>
                    <a:pt x="1389" y="1186"/>
                  </a:cubicBezTo>
                  <a:lnTo>
                    <a:pt x="1389" y="1186"/>
                  </a:lnTo>
                  <a:cubicBezTo>
                    <a:pt x="1378" y="1183"/>
                    <a:pt x="1368" y="1180"/>
                    <a:pt x="1357" y="1176"/>
                  </a:cubicBezTo>
                  <a:lnTo>
                    <a:pt x="1357" y="1176"/>
                  </a:lnTo>
                  <a:cubicBezTo>
                    <a:pt x="1340" y="1170"/>
                    <a:pt x="1322" y="1165"/>
                    <a:pt x="1305" y="1159"/>
                  </a:cubicBezTo>
                  <a:lnTo>
                    <a:pt x="1305" y="1159"/>
                  </a:lnTo>
                  <a:cubicBezTo>
                    <a:pt x="1296" y="1157"/>
                    <a:pt x="1289" y="1153"/>
                    <a:pt x="1280" y="1151"/>
                  </a:cubicBezTo>
                  <a:lnTo>
                    <a:pt x="1280" y="1151"/>
                  </a:lnTo>
                  <a:cubicBezTo>
                    <a:pt x="1254" y="1142"/>
                    <a:pt x="1229" y="1133"/>
                    <a:pt x="1204" y="1123"/>
                  </a:cubicBezTo>
                  <a:lnTo>
                    <a:pt x="1204" y="1123"/>
                  </a:lnTo>
                  <a:cubicBezTo>
                    <a:pt x="1190" y="1118"/>
                    <a:pt x="1176" y="1113"/>
                    <a:pt x="1163" y="1109"/>
                  </a:cubicBezTo>
                  <a:lnTo>
                    <a:pt x="1163" y="1109"/>
                  </a:lnTo>
                  <a:cubicBezTo>
                    <a:pt x="1151" y="1105"/>
                    <a:pt x="1140" y="1100"/>
                    <a:pt x="1128" y="1095"/>
                  </a:cubicBezTo>
                  <a:lnTo>
                    <a:pt x="1128" y="1095"/>
                  </a:lnTo>
                  <a:cubicBezTo>
                    <a:pt x="1117" y="1091"/>
                    <a:pt x="1106" y="1086"/>
                    <a:pt x="1095" y="1082"/>
                  </a:cubicBezTo>
                  <a:lnTo>
                    <a:pt x="1095" y="1082"/>
                  </a:lnTo>
                  <a:cubicBezTo>
                    <a:pt x="1083" y="1077"/>
                    <a:pt x="1072" y="1073"/>
                    <a:pt x="1060" y="1069"/>
                  </a:cubicBezTo>
                  <a:lnTo>
                    <a:pt x="1060" y="1069"/>
                  </a:lnTo>
                  <a:cubicBezTo>
                    <a:pt x="1049" y="1064"/>
                    <a:pt x="1039" y="1060"/>
                    <a:pt x="1028" y="1055"/>
                  </a:cubicBezTo>
                  <a:lnTo>
                    <a:pt x="1028" y="1055"/>
                  </a:lnTo>
                  <a:cubicBezTo>
                    <a:pt x="1016" y="1050"/>
                    <a:pt x="1006" y="1046"/>
                    <a:pt x="996" y="1042"/>
                  </a:cubicBezTo>
                  <a:lnTo>
                    <a:pt x="996" y="1042"/>
                  </a:lnTo>
                  <a:cubicBezTo>
                    <a:pt x="984" y="1037"/>
                    <a:pt x="974" y="1032"/>
                    <a:pt x="962" y="1028"/>
                  </a:cubicBezTo>
                  <a:lnTo>
                    <a:pt x="962" y="1028"/>
                  </a:lnTo>
                  <a:cubicBezTo>
                    <a:pt x="952" y="1023"/>
                    <a:pt x="941" y="1018"/>
                    <a:pt x="931" y="1014"/>
                  </a:cubicBezTo>
                  <a:lnTo>
                    <a:pt x="931" y="1014"/>
                  </a:lnTo>
                  <a:cubicBezTo>
                    <a:pt x="921" y="1010"/>
                    <a:pt x="910" y="1004"/>
                    <a:pt x="900" y="1000"/>
                  </a:cubicBezTo>
                  <a:lnTo>
                    <a:pt x="900" y="1000"/>
                  </a:lnTo>
                  <a:cubicBezTo>
                    <a:pt x="890" y="995"/>
                    <a:pt x="880" y="990"/>
                    <a:pt x="869" y="986"/>
                  </a:cubicBezTo>
                  <a:lnTo>
                    <a:pt x="869" y="986"/>
                  </a:lnTo>
                  <a:cubicBezTo>
                    <a:pt x="859" y="981"/>
                    <a:pt x="849" y="975"/>
                    <a:pt x="839" y="971"/>
                  </a:cubicBezTo>
                  <a:lnTo>
                    <a:pt x="839" y="971"/>
                  </a:lnTo>
                  <a:cubicBezTo>
                    <a:pt x="829" y="966"/>
                    <a:pt x="820" y="961"/>
                    <a:pt x="810" y="957"/>
                  </a:cubicBezTo>
                  <a:lnTo>
                    <a:pt x="810" y="957"/>
                  </a:lnTo>
                  <a:cubicBezTo>
                    <a:pt x="799" y="952"/>
                    <a:pt x="790" y="947"/>
                    <a:pt x="780" y="942"/>
                  </a:cubicBezTo>
                  <a:lnTo>
                    <a:pt x="780" y="942"/>
                  </a:lnTo>
                  <a:cubicBezTo>
                    <a:pt x="771" y="937"/>
                    <a:pt x="761" y="933"/>
                    <a:pt x="752" y="928"/>
                  </a:cubicBezTo>
                  <a:lnTo>
                    <a:pt x="752" y="928"/>
                  </a:lnTo>
                  <a:cubicBezTo>
                    <a:pt x="742" y="922"/>
                    <a:pt x="732" y="917"/>
                    <a:pt x="723" y="913"/>
                  </a:cubicBezTo>
                  <a:lnTo>
                    <a:pt x="723" y="913"/>
                  </a:lnTo>
                  <a:cubicBezTo>
                    <a:pt x="714" y="908"/>
                    <a:pt x="705" y="902"/>
                    <a:pt x="696" y="898"/>
                  </a:cubicBezTo>
                  <a:lnTo>
                    <a:pt x="696" y="898"/>
                  </a:lnTo>
                  <a:cubicBezTo>
                    <a:pt x="686" y="893"/>
                    <a:pt x="678" y="887"/>
                    <a:pt x="668" y="882"/>
                  </a:cubicBezTo>
                  <a:lnTo>
                    <a:pt x="668" y="882"/>
                  </a:lnTo>
                  <a:cubicBezTo>
                    <a:pt x="660" y="877"/>
                    <a:pt x="651" y="873"/>
                    <a:pt x="642" y="868"/>
                  </a:cubicBezTo>
                  <a:lnTo>
                    <a:pt x="642" y="868"/>
                  </a:lnTo>
                  <a:cubicBezTo>
                    <a:pt x="633" y="862"/>
                    <a:pt x="625" y="857"/>
                    <a:pt x="616" y="852"/>
                  </a:cubicBezTo>
                  <a:lnTo>
                    <a:pt x="616" y="852"/>
                  </a:lnTo>
                  <a:cubicBezTo>
                    <a:pt x="607" y="847"/>
                    <a:pt x="598" y="842"/>
                    <a:pt x="591" y="837"/>
                  </a:cubicBezTo>
                  <a:lnTo>
                    <a:pt x="591" y="837"/>
                  </a:lnTo>
                  <a:cubicBezTo>
                    <a:pt x="582" y="832"/>
                    <a:pt x="573" y="827"/>
                    <a:pt x="565" y="822"/>
                  </a:cubicBezTo>
                  <a:lnTo>
                    <a:pt x="565" y="822"/>
                  </a:lnTo>
                  <a:cubicBezTo>
                    <a:pt x="557" y="816"/>
                    <a:pt x="549" y="811"/>
                    <a:pt x="541" y="806"/>
                  </a:cubicBezTo>
                  <a:lnTo>
                    <a:pt x="541" y="806"/>
                  </a:lnTo>
                  <a:cubicBezTo>
                    <a:pt x="533" y="801"/>
                    <a:pt x="525" y="795"/>
                    <a:pt x="517" y="790"/>
                  </a:cubicBezTo>
                  <a:lnTo>
                    <a:pt x="517" y="790"/>
                  </a:lnTo>
                  <a:cubicBezTo>
                    <a:pt x="509" y="785"/>
                    <a:pt x="501" y="780"/>
                    <a:pt x="493" y="774"/>
                  </a:cubicBezTo>
                  <a:lnTo>
                    <a:pt x="493" y="774"/>
                  </a:lnTo>
                  <a:cubicBezTo>
                    <a:pt x="485" y="769"/>
                    <a:pt x="477" y="763"/>
                    <a:pt x="470" y="758"/>
                  </a:cubicBezTo>
                  <a:lnTo>
                    <a:pt x="470" y="758"/>
                  </a:lnTo>
                  <a:cubicBezTo>
                    <a:pt x="463" y="753"/>
                    <a:pt x="455" y="748"/>
                    <a:pt x="448" y="742"/>
                  </a:cubicBezTo>
                  <a:lnTo>
                    <a:pt x="448" y="742"/>
                  </a:lnTo>
                  <a:cubicBezTo>
                    <a:pt x="440" y="737"/>
                    <a:pt x="433" y="732"/>
                    <a:pt x="425" y="726"/>
                  </a:cubicBezTo>
                  <a:lnTo>
                    <a:pt x="425" y="726"/>
                  </a:lnTo>
                  <a:cubicBezTo>
                    <a:pt x="418" y="720"/>
                    <a:pt x="411" y="715"/>
                    <a:pt x="404" y="711"/>
                  </a:cubicBezTo>
                  <a:lnTo>
                    <a:pt x="404" y="711"/>
                  </a:lnTo>
                  <a:cubicBezTo>
                    <a:pt x="398" y="706"/>
                    <a:pt x="391" y="700"/>
                    <a:pt x="384" y="694"/>
                  </a:cubicBezTo>
                  <a:lnTo>
                    <a:pt x="384" y="694"/>
                  </a:lnTo>
                  <a:cubicBezTo>
                    <a:pt x="377" y="689"/>
                    <a:pt x="370" y="684"/>
                    <a:pt x="364" y="678"/>
                  </a:cubicBezTo>
                  <a:lnTo>
                    <a:pt x="364" y="678"/>
                  </a:lnTo>
                  <a:cubicBezTo>
                    <a:pt x="357" y="673"/>
                    <a:pt x="350" y="667"/>
                    <a:pt x="343" y="661"/>
                  </a:cubicBezTo>
                  <a:lnTo>
                    <a:pt x="343" y="661"/>
                  </a:lnTo>
                  <a:cubicBezTo>
                    <a:pt x="336" y="656"/>
                    <a:pt x="331" y="651"/>
                    <a:pt x="324" y="645"/>
                  </a:cubicBezTo>
                  <a:lnTo>
                    <a:pt x="324" y="645"/>
                  </a:lnTo>
                  <a:cubicBezTo>
                    <a:pt x="317" y="640"/>
                    <a:pt x="311" y="634"/>
                    <a:pt x="305" y="629"/>
                  </a:cubicBezTo>
                  <a:lnTo>
                    <a:pt x="305" y="629"/>
                  </a:lnTo>
                  <a:cubicBezTo>
                    <a:pt x="299" y="622"/>
                    <a:pt x="293" y="617"/>
                    <a:pt x="287" y="612"/>
                  </a:cubicBezTo>
                  <a:lnTo>
                    <a:pt x="287" y="612"/>
                  </a:lnTo>
                  <a:cubicBezTo>
                    <a:pt x="281" y="606"/>
                    <a:pt x="275" y="600"/>
                    <a:pt x="269" y="594"/>
                  </a:cubicBezTo>
                  <a:lnTo>
                    <a:pt x="269" y="594"/>
                  </a:lnTo>
                  <a:cubicBezTo>
                    <a:pt x="264" y="589"/>
                    <a:pt x="258" y="583"/>
                    <a:pt x="252" y="578"/>
                  </a:cubicBezTo>
                  <a:lnTo>
                    <a:pt x="252" y="578"/>
                  </a:lnTo>
                  <a:cubicBezTo>
                    <a:pt x="247" y="572"/>
                    <a:pt x="241" y="566"/>
                    <a:pt x="236" y="560"/>
                  </a:cubicBezTo>
                  <a:lnTo>
                    <a:pt x="236" y="560"/>
                  </a:lnTo>
                  <a:cubicBezTo>
                    <a:pt x="230" y="555"/>
                    <a:pt x="225" y="549"/>
                    <a:pt x="220" y="544"/>
                  </a:cubicBezTo>
                  <a:lnTo>
                    <a:pt x="220" y="544"/>
                  </a:lnTo>
                  <a:cubicBezTo>
                    <a:pt x="215" y="538"/>
                    <a:pt x="209" y="532"/>
                    <a:pt x="204" y="526"/>
                  </a:cubicBezTo>
                  <a:lnTo>
                    <a:pt x="204" y="526"/>
                  </a:lnTo>
                  <a:cubicBezTo>
                    <a:pt x="199" y="520"/>
                    <a:pt x="194" y="514"/>
                    <a:pt x="190" y="509"/>
                  </a:cubicBezTo>
                  <a:lnTo>
                    <a:pt x="190" y="509"/>
                  </a:lnTo>
                  <a:cubicBezTo>
                    <a:pt x="184" y="503"/>
                    <a:pt x="180" y="497"/>
                    <a:pt x="175" y="491"/>
                  </a:cubicBezTo>
                  <a:lnTo>
                    <a:pt x="175" y="491"/>
                  </a:lnTo>
                  <a:cubicBezTo>
                    <a:pt x="170" y="485"/>
                    <a:pt x="165" y="480"/>
                    <a:pt x="161" y="474"/>
                  </a:cubicBezTo>
                  <a:lnTo>
                    <a:pt x="161" y="474"/>
                  </a:lnTo>
                  <a:cubicBezTo>
                    <a:pt x="156" y="468"/>
                    <a:pt x="152" y="462"/>
                    <a:pt x="148" y="456"/>
                  </a:cubicBezTo>
                  <a:lnTo>
                    <a:pt x="148" y="456"/>
                  </a:lnTo>
                  <a:cubicBezTo>
                    <a:pt x="143" y="450"/>
                    <a:pt x="139" y="445"/>
                    <a:pt x="135" y="439"/>
                  </a:cubicBezTo>
                  <a:lnTo>
                    <a:pt x="135" y="439"/>
                  </a:lnTo>
                  <a:cubicBezTo>
                    <a:pt x="131" y="432"/>
                    <a:pt x="127" y="427"/>
                    <a:pt x="123" y="421"/>
                  </a:cubicBezTo>
                  <a:lnTo>
                    <a:pt x="123" y="421"/>
                  </a:lnTo>
                  <a:cubicBezTo>
                    <a:pt x="119" y="415"/>
                    <a:pt x="115" y="409"/>
                    <a:pt x="111" y="404"/>
                  </a:cubicBezTo>
                  <a:lnTo>
                    <a:pt x="111" y="404"/>
                  </a:lnTo>
                  <a:cubicBezTo>
                    <a:pt x="108" y="398"/>
                    <a:pt x="104" y="391"/>
                    <a:pt x="100" y="385"/>
                  </a:cubicBezTo>
                  <a:lnTo>
                    <a:pt x="100" y="385"/>
                  </a:lnTo>
                  <a:cubicBezTo>
                    <a:pt x="96" y="379"/>
                    <a:pt x="93" y="373"/>
                    <a:pt x="90" y="368"/>
                  </a:cubicBezTo>
                  <a:lnTo>
                    <a:pt x="90" y="368"/>
                  </a:lnTo>
                  <a:cubicBezTo>
                    <a:pt x="86" y="361"/>
                    <a:pt x="83" y="355"/>
                    <a:pt x="80" y="349"/>
                  </a:cubicBezTo>
                  <a:lnTo>
                    <a:pt x="80" y="349"/>
                  </a:lnTo>
                  <a:cubicBezTo>
                    <a:pt x="76" y="343"/>
                    <a:pt x="74" y="338"/>
                    <a:pt x="70" y="332"/>
                  </a:cubicBezTo>
                  <a:lnTo>
                    <a:pt x="70" y="332"/>
                  </a:lnTo>
                  <a:cubicBezTo>
                    <a:pt x="68" y="326"/>
                    <a:pt x="64" y="319"/>
                    <a:pt x="62" y="312"/>
                  </a:cubicBezTo>
                  <a:lnTo>
                    <a:pt x="62" y="312"/>
                  </a:lnTo>
                  <a:cubicBezTo>
                    <a:pt x="59" y="306"/>
                    <a:pt x="56" y="301"/>
                    <a:pt x="54" y="296"/>
                  </a:cubicBezTo>
                  <a:lnTo>
                    <a:pt x="54" y="296"/>
                  </a:lnTo>
                  <a:cubicBezTo>
                    <a:pt x="51" y="289"/>
                    <a:pt x="49" y="282"/>
                    <a:pt x="46" y="276"/>
                  </a:cubicBezTo>
                  <a:lnTo>
                    <a:pt x="46" y="276"/>
                  </a:lnTo>
                  <a:cubicBezTo>
                    <a:pt x="43" y="270"/>
                    <a:pt x="41" y="265"/>
                    <a:pt x="39" y="259"/>
                  </a:cubicBezTo>
                  <a:lnTo>
                    <a:pt x="39" y="259"/>
                  </a:lnTo>
                  <a:cubicBezTo>
                    <a:pt x="36" y="252"/>
                    <a:pt x="35" y="245"/>
                    <a:pt x="32" y="239"/>
                  </a:cubicBezTo>
                  <a:lnTo>
                    <a:pt x="32" y="239"/>
                  </a:lnTo>
                  <a:cubicBezTo>
                    <a:pt x="30" y="233"/>
                    <a:pt x="28" y="228"/>
                    <a:pt x="27" y="222"/>
                  </a:cubicBezTo>
                  <a:lnTo>
                    <a:pt x="27" y="222"/>
                  </a:lnTo>
                  <a:cubicBezTo>
                    <a:pt x="24" y="215"/>
                    <a:pt x="22" y="208"/>
                    <a:pt x="21" y="201"/>
                  </a:cubicBezTo>
                  <a:lnTo>
                    <a:pt x="21" y="201"/>
                  </a:lnTo>
                  <a:cubicBezTo>
                    <a:pt x="20" y="196"/>
                    <a:pt x="18" y="191"/>
                    <a:pt x="16" y="185"/>
                  </a:cubicBezTo>
                  <a:lnTo>
                    <a:pt x="16" y="185"/>
                  </a:lnTo>
                  <a:cubicBezTo>
                    <a:pt x="14" y="178"/>
                    <a:pt x="14" y="171"/>
                    <a:pt x="12" y="163"/>
                  </a:cubicBezTo>
                  <a:lnTo>
                    <a:pt x="12" y="163"/>
                  </a:lnTo>
                  <a:cubicBezTo>
                    <a:pt x="11" y="157"/>
                    <a:pt x="10" y="153"/>
                    <a:pt x="8" y="148"/>
                  </a:cubicBezTo>
                  <a:lnTo>
                    <a:pt x="8" y="148"/>
                  </a:lnTo>
                  <a:cubicBezTo>
                    <a:pt x="7" y="140"/>
                    <a:pt x="7" y="131"/>
                    <a:pt x="5" y="123"/>
                  </a:cubicBezTo>
                  <a:lnTo>
                    <a:pt x="5" y="123"/>
                  </a:lnTo>
                  <a:cubicBezTo>
                    <a:pt x="5" y="119"/>
                    <a:pt x="4" y="115"/>
                    <a:pt x="3" y="111"/>
                  </a:cubicBezTo>
                  <a:lnTo>
                    <a:pt x="3" y="111"/>
                  </a:lnTo>
                  <a:cubicBezTo>
                    <a:pt x="3" y="99"/>
                    <a:pt x="1" y="86"/>
                    <a:pt x="0" y="73"/>
                  </a:cubicBezTo>
                  <a:lnTo>
                    <a:pt x="0" y="73"/>
                  </a:lnTo>
                  <a:cubicBezTo>
                    <a:pt x="0" y="65"/>
                    <a:pt x="0" y="57"/>
                    <a:pt x="0" y="49"/>
                  </a:cubicBezTo>
                  <a:lnTo>
                    <a:pt x="8" y="1388"/>
                  </a:lnTo>
                  <a:lnTo>
                    <a:pt x="8" y="1388"/>
                  </a:lnTo>
                  <a:cubicBezTo>
                    <a:pt x="8" y="1396"/>
                    <a:pt x="8" y="1404"/>
                    <a:pt x="10" y="1412"/>
                  </a:cubicBezTo>
                  <a:lnTo>
                    <a:pt x="10" y="1412"/>
                  </a:lnTo>
                  <a:cubicBezTo>
                    <a:pt x="10" y="1424"/>
                    <a:pt x="10" y="1437"/>
                    <a:pt x="12" y="1450"/>
                  </a:cubicBezTo>
                  <a:lnTo>
                    <a:pt x="12" y="1450"/>
                  </a:lnTo>
                  <a:cubicBezTo>
                    <a:pt x="13" y="1453"/>
                    <a:pt x="13" y="1458"/>
                    <a:pt x="14" y="1462"/>
                  </a:cubicBezTo>
                  <a:lnTo>
                    <a:pt x="14" y="1462"/>
                  </a:lnTo>
                  <a:cubicBezTo>
                    <a:pt x="14" y="1470"/>
                    <a:pt x="15" y="1479"/>
                    <a:pt x="17" y="1487"/>
                  </a:cubicBezTo>
                  <a:lnTo>
                    <a:pt x="17" y="1487"/>
                  </a:lnTo>
                  <a:cubicBezTo>
                    <a:pt x="18" y="1491"/>
                    <a:pt x="19" y="1497"/>
                    <a:pt x="21" y="1501"/>
                  </a:cubicBezTo>
                  <a:lnTo>
                    <a:pt x="21" y="1501"/>
                  </a:lnTo>
                  <a:cubicBezTo>
                    <a:pt x="21" y="1509"/>
                    <a:pt x="23" y="1517"/>
                    <a:pt x="25" y="1524"/>
                  </a:cubicBezTo>
                  <a:lnTo>
                    <a:pt x="25" y="1524"/>
                  </a:lnTo>
                  <a:cubicBezTo>
                    <a:pt x="26" y="1530"/>
                    <a:pt x="28" y="1535"/>
                    <a:pt x="29" y="1540"/>
                  </a:cubicBezTo>
                  <a:lnTo>
                    <a:pt x="29" y="1540"/>
                  </a:lnTo>
                  <a:cubicBezTo>
                    <a:pt x="31" y="1547"/>
                    <a:pt x="33" y="1554"/>
                    <a:pt x="35" y="1561"/>
                  </a:cubicBezTo>
                  <a:lnTo>
                    <a:pt x="35" y="1561"/>
                  </a:lnTo>
                  <a:cubicBezTo>
                    <a:pt x="36" y="1566"/>
                    <a:pt x="39" y="1572"/>
                    <a:pt x="41" y="1578"/>
                  </a:cubicBezTo>
                  <a:lnTo>
                    <a:pt x="41" y="1578"/>
                  </a:lnTo>
                  <a:cubicBezTo>
                    <a:pt x="43" y="1585"/>
                    <a:pt x="45" y="1591"/>
                    <a:pt x="48" y="1598"/>
                  </a:cubicBezTo>
                  <a:lnTo>
                    <a:pt x="48" y="1598"/>
                  </a:lnTo>
                  <a:cubicBezTo>
                    <a:pt x="49" y="1603"/>
                    <a:pt x="52" y="1609"/>
                    <a:pt x="54" y="1614"/>
                  </a:cubicBezTo>
                  <a:lnTo>
                    <a:pt x="54" y="1614"/>
                  </a:lnTo>
                  <a:cubicBezTo>
                    <a:pt x="56" y="1621"/>
                    <a:pt x="59" y="1627"/>
                    <a:pt x="63" y="1634"/>
                  </a:cubicBezTo>
                  <a:lnTo>
                    <a:pt x="63" y="1634"/>
                  </a:lnTo>
                  <a:cubicBezTo>
                    <a:pt x="64" y="1639"/>
                    <a:pt x="68" y="1646"/>
                    <a:pt x="70" y="1651"/>
                  </a:cubicBezTo>
                  <a:lnTo>
                    <a:pt x="70" y="1651"/>
                  </a:lnTo>
                  <a:cubicBezTo>
                    <a:pt x="73" y="1658"/>
                    <a:pt x="75" y="1664"/>
                    <a:pt x="79" y="1671"/>
                  </a:cubicBezTo>
                  <a:lnTo>
                    <a:pt x="79" y="1671"/>
                  </a:lnTo>
                  <a:cubicBezTo>
                    <a:pt x="81" y="1676"/>
                    <a:pt x="85" y="1682"/>
                    <a:pt x="88" y="1688"/>
                  </a:cubicBezTo>
                  <a:lnTo>
                    <a:pt x="88" y="1688"/>
                  </a:lnTo>
                  <a:cubicBezTo>
                    <a:pt x="91" y="1694"/>
                    <a:pt x="95" y="1700"/>
                    <a:pt x="98" y="1706"/>
                  </a:cubicBezTo>
                  <a:lnTo>
                    <a:pt x="98" y="1706"/>
                  </a:lnTo>
                  <a:cubicBezTo>
                    <a:pt x="102" y="1713"/>
                    <a:pt x="105" y="1718"/>
                    <a:pt x="109" y="1723"/>
                  </a:cubicBezTo>
                  <a:lnTo>
                    <a:pt x="109" y="1723"/>
                  </a:lnTo>
                  <a:cubicBezTo>
                    <a:pt x="112" y="1730"/>
                    <a:pt x="116" y="1736"/>
                    <a:pt x="120" y="1742"/>
                  </a:cubicBezTo>
                  <a:lnTo>
                    <a:pt x="120" y="1742"/>
                  </a:lnTo>
                  <a:cubicBezTo>
                    <a:pt x="123" y="1748"/>
                    <a:pt x="127" y="1754"/>
                    <a:pt x="131" y="1759"/>
                  </a:cubicBezTo>
                  <a:lnTo>
                    <a:pt x="131" y="1759"/>
                  </a:lnTo>
                  <a:cubicBezTo>
                    <a:pt x="135" y="1766"/>
                    <a:pt x="139" y="1772"/>
                    <a:pt x="143" y="1778"/>
                  </a:cubicBezTo>
                  <a:lnTo>
                    <a:pt x="143" y="1778"/>
                  </a:lnTo>
                  <a:cubicBezTo>
                    <a:pt x="148" y="1783"/>
                    <a:pt x="152" y="1789"/>
                    <a:pt x="155" y="1794"/>
                  </a:cubicBezTo>
                  <a:lnTo>
                    <a:pt x="155" y="1794"/>
                  </a:lnTo>
                  <a:cubicBezTo>
                    <a:pt x="161" y="1801"/>
                    <a:pt x="165" y="1807"/>
                    <a:pt x="169" y="1813"/>
                  </a:cubicBezTo>
                  <a:lnTo>
                    <a:pt x="169" y="1813"/>
                  </a:lnTo>
                  <a:cubicBezTo>
                    <a:pt x="174" y="1819"/>
                    <a:pt x="178" y="1824"/>
                    <a:pt x="183" y="1830"/>
                  </a:cubicBezTo>
                  <a:lnTo>
                    <a:pt x="183" y="1830"/>
                  </a:lnTo>
                  <a:cubicBezTo>
                    <a:pt x="188" y="1836"/>
                    <a:pt x="193" y="1842"/>
                    <a:pt x="198" y="1847"/>
                  </a:cubicBezTo>
                  <a:lnTo>
                    <a:pt x="198" y="1847"/>
                  </a:lnTo>
                  <a:cubicBezTo>
                    <a:pt x="202" y="1854"/>
                    <a:pt x="208" y="1859"/>
                    <a:pt x="212" y="1864"/>
                  </a:cubicBezTo>
                  <a:lnTo>
                    <a:pt x="212" y="1864"/>
                  </a:lnTo>
                  <a:cubicBezTo>
                    <a:pt x="217" y="1870"/>
                    <a:pt x="223" y="1876"/>
                    <a:pt x="228" y="1882"/>
                  </a:cubicBezTo>
                  <a:lnTo>
                    <a:pt x="228" y="1882"/>
                  </a:lnTo>
                  <a:cubicBezTo>
                    <a:pt x="233" y="1888"/>
                    <a:pt x="238" y="1894"/>
                    <a:pt x="243" y="1899"/>
                  </a:cubicBezTo>
                  <a:lnTo>
                    <a:pt x="243" y="1899"/>
                  </a:lnTo>
                  <a:cubicBezTo>
                    <a:pt x="250" y="1905"/>
                    <a:pt x="255" y="1911"/>
                    <a:pt x="261" y="1916"/>
                  </a:cubicBezTo>
                  <a:lnTo>
                    <a:pt x="261" y="1916"/>
                  </a:lnTo>
                  <a:cubicBezTo>
                    <a:pt x="266" y="1922"/>
                    <a:pt x="272" y="1928"/>
                    <a:pt x="277" y="1933"/>
                  </a:cubicBezTo>
                  <a:lnTo>
                    <a:pt x="277" y="1933"/>
                  </a:lnTo>
                  <a:cubicBezTo>
                    <a:pt x="283" y="1939"/>
                    <a:pt x="290" y="1945"/>
                    <a:pt x="296" y="1950"/>
                  </a:cubicBezTo>
                  <a:lnTo>
                    <a:pt x="296" y="1950"/>
                  </a:lnTo>
                  <a:cubicBezTo>
                    <a:pt x="302" y="1956"/>
                    <a:pt x="308" y="1961"/>
                    <a:pt x="313" y="1967"/>
                  </a:cubicBezTo>
                  <a:lnTo>
                    <a:pt x="313" y="1967"/>
                  </a:lnTo>
                  <a:cubicBezTo>
                    <a:pt x="320" y="1973"/>
                    <a:pt x="326" y="1978"/>
                    <a:pt x="332" y="1984"/>
                  </a:cubicBezTo>
                  <a:lnTo>
                    <a:pt x="332" y="1984"/>
                  </a:lnTo>
                  <a:cubicBezTo>
                    <a:pt x="338" y="1989"/>
                    <a:pt x="345" y="1995"/>
                    <a:pt x="351" y="2000"/>
                  </a:cubicBezTo>
                  <a:lnTo>
                    <a:pt x="351" y="2000"/>
                  </a:lnTo>
                  <a:cubicBezTo>
                    <a:pt x="358" y="2006"/>
                    <a:pt x="364" y="2011"/>
                    <a:pt x="371" y="2017"/>
                  </a:cubicBezTo>
                  <a:lnTo>
                    <a:pt x="371" y="2017"/>
                  </a:lnTo>
                  <a:cubicBezTo>
                    <a:pt x="378" y="2023"/>
                    <a:pt x="385" y="2028"/>
                    <a:pt x="392" y="2033"/>
                  </a:cubicBezTo>
                  <a:lnTo>
                    <a:pt x="392" y="2033"/>
                  </a:lnTo>
                  <a:cubicBezTo>
                    <a:pt x="399" y="2039"/>
                    <a:pt x="405" y="2044"/>
                    <a:pt x="413" y="2050"/>
                  </a:cubicBezTo>
                  <a:lnTo>
                    <a:pt x="413" y="2050"/>
                  </a:lnTo>
                  <a:cubicBezTo>
                    <a:pt x="420" y="2056"/>
                    <a:pt x="427" y="2061"/>
                    <a:pt x="434" y="2066"/>
                  </a:cubicBezTo>
                  <a:lnTo>
                    <a:pt x="434" y="2066"/>
                  </a:lnTo>
                  <a:cubicBezTo>
                    <a:pt x="442" y="2071"/>
                    <a:pt x="449" y="2076"/>
                    <a:pt x="456" y="2083"/>
                  </a:cubicBezTo>
                  <a:lnTo>
                    <a:pt x="456" y="2083"/>
                  </a:lnTo>
                  <a:cubicBezTo>
                    <a:pt x="463" y="2088"/>
                    <a:pt x="471" y="2093"/>
                    <a:pt x="478" y="2098"/>
                  </a:cubicBezTo>
                  <a:lnTo>
                    <a:pt x="478" y="2098"/>
                  </a:lnTo>
                  <a:cubicBezTo>
                    <a:pt x="486" y="2103"/>
                    <a:pt x="494" y="2109"/>
                    <a:pt x="502" y="2114"/>
                  </a:cubicBezTo>
                  <a:lnTo>
                    <a:pt x="502" y="2114"/>
                  </a:lnTo>
                  <a:cubicBezTo>
                    <a:pt x="510" y="2119"/>
                    <a:pt x="518" y="2124"/>
                    <a:pt x="525" y="2130"/>
                  </a:cubicBezTo>
                  <a:lnTo>
                    <a:pt x="525" y="2130"/>
                  </a:lnTo>
                  <a:cubicBezTo>
                    <a:pt x="533" y="2135"/>
                    <a:pt x="541" y="2141"/>
                    <a:pt x="550" y="2146"/>
                  </a:cubicBezTo>
                  <a:lnTo>
                    <a:pt x="550" y="2146"/>
                  </a:lnTo>
                  <a:cubicBezTo>
                    <a:pt x="558" y="2151"/>
                    <a:pt x="565" y="2155"/>
                    <a:pt x="573" y="2161"/>
                  </a:cubicBezTo>
                  <a:lnTo>
                    <a:pt x="573" y="2161"/>
                  </a:lnTo>
                  <a:cubicBezTo>
                    <a:pt x="582" y="2166"/>
                    <a:pt x="591" y="2171"/>
                    <a:pt x="600" y="2176"/>
                  </a:cubicBezTo>
                  <a:lnTo>
                    <a:pt x="600" y="2176"/>
                  </a:lnTo>
                  <a:cubicBezTo>
                    <a:pt x="607" y="2182"/>
                    <a:pt x="616" y="2187"/>
                    <a:pt x="625" y="2192"/>
                  </a:cubicBezTo>
                  <a:lnTo>
                    <a:pt x="625" y="2192"/>
                  </a:lnTo>
                  <a:cubicBezTo>
                    <a:pt x="633" y="2197"/>
                    <a:pt x="642" y="2203"/>
                    <a:pt x="651" y="2208"/>
                  </a:cubicBezTo>
                  <a:lnTo>
                    <a:pt x="651" y="2208"/>
                  </a:lnTo>
                  <a:cubicBezTo>
                    <a:pt x="660" y="2212"/>
                    <a:pt x="668" y="2218"/>
                    <a:pt x="677" y="2222"/>
                  </a:cubicBezTo>
                  <a:lnTo>
                    <a:pt x="677" y="2222"/>
                  </a:lnTo>
                  <a:cubicBezTo>
                    <a:pt x="686" y="2228"/>
                    <a:pt x="695" y="2232"/>
                    <a:pt x="705" y="2237"/>
                  </a:cubicBezTo>
                  <a:lnTo>
                    <a:pt x="705" y="2237"/>
                  </a:lnTo>
                  <a:cubicBezTo>
                    <a:pt x="713" y="2243"/>
                    <a:pt x="723" y="2248"/>
                    <a:pt x="732" y="2252"/>
                  </a:cubicBezTo>
                  <a:lnTo>
                    <a:pt x="732" y="2252"/>
                  </a:lnTo>
                  <a:cubicBezTo>
                    <a:pt x="741" y="2257"/>
                    <a:pt x="751" y="2263"/>
                    <a:pt x="760" y="2268"/>
                  </a:cubicBezTo>
                  <a:lnTo>
                    <a:pt x="760" y="2268"/>
                  </a:lnTo>
                  <a:cubicBezTo>
                    <a:pt x="770" y="2272"/>
                    <a:pt x="780" y="2277"/>
                    <a:pt x="788" y="2282"/>
                  </a:cubicBezTo>
                  <a:lnTo>
                    <a:pt x="788" y="2282"/>
                  </a:lnTo>
                  <a:cubicBezTo>
                    <a:pt x="799" y="2287"/>
                    <a:pt x="808" y="2292"/>
                    <a:pt x="818" y="2296"/>
                  </a:cubicBezTo>
                  <a:lnTo>
                    <a:pt x="818" y="2296"/>
                  </a:lnTo>
                  <a:cubicBezTo>
                    <a:pt x="827" y="2302"/>
                    <a:pt x="838" y="2306"/>
                    <a:pt x="847" y="2310"/>
                  </a:cubicBezTo>
                  <a:lnTo>
                    <a:pt x="847" y="2310"/>
                  </a:lnTo>
                  <a:cubicBezTo>
                    <a:pt x="858" y="2316"/>
                    <a:pt x="867" y="2321"/>
                    <a:pt x="878" y="2325"/>
                  </a:cubicBezTo>
                  <a:lnTo>
                    <a:pt x="878" y="2325"/>
                  </a:lnTo>
                  <a:cubicBezTo>
                    <a:pt x="888" y="2331"/>
                    <a:pt x="898" y="2335"/>
                    <a:pt x="908" y="2339"/>
                  </a:cubicBezTo>
                  <a:lnTo>
                    <a:pt x="908" y="2339"/>
                  </a:lnTo>
                  <a:cubicBezTo>
                    <a:pt x="919" y="2345"/>
                    <a:pt x="929" y="2349"/>
                    <a:pt x="940" y="2354"/>
                  </a:cubicBezTo>
                  <a:lnTo>
                    <a:pt x="940" y="2354"/>
                  </a:lnTo>
                  <a:cubicBezTo>
                    <a:pt x="950" y="2359"/>
                    <a:pt x="961" y="2363"/>
                    <a:pt x="971" y="2367"/>
                  </a:cubicBezTo>
                  <a:lnTo>
                    <a:pt x="971" y="2367"/>
                  </a:lnTo>
                  <a:cubicBezTo>
                    <a:pt x="982" y="2373"/>
                    <a:pt x="993" y="2377"/>
                    <a:pt x="1003" y="2381"/>
                  </a:cubicBezTo>
                  <a:lnTo>
                    <a:pt x="1003" y="2381"/>
                  </a:lnTo>
                  <a:cubicBezTo>
                    <a:pt x="1014" y="2386"/>
                    <a:pt x="1025" y="2391"/>
                    <a:pt x="1036" y="2395"/>
                  </a:cubicBezTo>
                  <a:lnTo>
                    <a:pt x="1036" y="2395"/>
                  </a:lnTo>
                  <a:cubicBezTo>
                    <a:pt x="1048" y="2399"/>
                    <a:pt x="1058" y="2404"/>
                    <a:pt x="1070" y="2409"/>
                  </a:cubicBezTo>
                  <a:lnTo>
                    <a:pt x="1070" y="2409"/>
                  </a:lnTo>
                  <a:cubicBezTo>
                    <a:pt x="1081" y="2413"/>
                    <a:pt x="1092" y="2418"/>
                    <a:pt x="1102" y="2422"/>
                  </a:cubicBezTo>
                  <a:lnTo>
                    <a:pt x="1102" y="2422"/>
                  </a:lnTo>
                  <a:cubicBezTo>
                    <a:pt x="1115" y="2426"/>
                    <a:pt x="1126" y="2430"/>
                    <a:pt x="1137" y="2435"/>
                  </a:cubicBezTo>
                  <a:lnTo>
                    <a:pt x="1137" y="2435"/>
                  </a:lnTo>
                  <a:cubicBezTo>
                    <a:pt x="1148" y="2440"/>
                    <a:pt x="1160" y="2444"/>
                    <a:pt x="1171" y="2448"/>
                  </a:cubicBezTo>
                  <a:lnTo>
                    <a:pt x="1171" y="2448"/>
                  </a:lnTo>
                  <a:cubicBezTo>
                    <a:pt x="1182" y="2451"/>
                    <a:pt x="1191" y="2456"/>
                    <a:pt x="1201" y="2459"/>
                  </a:cubicBezTo>
                  <a:lnTo>
                    <a:pt x="1201" y="2459"/>
                  </a:lnTo>
                  <a:cubicBezTo>
                    <a:pt x="1205" y="2461"/>
                    <a:pt x="1208" y="2462"/>
                    <a:pt x="1212" y="2464"/>
                  </a:cubicBezTo>
                  <a:lnTo>
                    <a:pt x="1212" y="2464"/>
                  </a:lnTo>
                  <a:cubicBezTo>
                    <a:pt x="1237" y="2472"/>
                    <a:pt x="1262" y="2481"/>
                    <a:pt x="1289" y="2491"/>
                  </a:cubicBezTo>
                  <a:lnTo>
                    <a:pt x="1289" y="2491"/>
                  </a:lnTo>
                  <a:cubicBezTo>
                    <a:pt x="1296" y="2493"/>
                    <a:pt x="1305" y="2496"/>
                    <a:pt x="1314" y="2498"/>
                  </a:cubicBezTo>
                  <a:lnTo>
                    <a:pt x="1314" y="2498"/>
                  </a:lnTo>
                  <a:cubicBezTo>
                    <a:pt x="1331" y="2504"/>
                    <a:pt x="1349" y="2511"/>
                    <a:pt x="1366" y="2517"/>
                  </a:cubicBezTo>
                  <a:lnTo>
                    <a:pt x="1366" y="2517"/>
                  </a:lnTo>
                  <a:cubicBezTo>
                    <a:pt x="1377" y="2519"/>
                    <a:pt x="1386" y="2523"/>
                    <a:pt x="1396" y="2526"/>
                  </a:cubicBezTo>
                  <a:lnTo>
                    <a:pt x="1396" y="2526"/>
                  </a:lnTo>
                  <a:cubicBezTo>
                    <a:pt x="1413" y="2532"/>
                    <a:pt x="1429" y="2537"/>
                    <a:pt x="1445" y="2542"/>
                  </a:cubicBezTo>
                  <a:lnTo>
                    <a:pt x="1445" y="2542"/>
                  </a:lnTo>
                  <a:cubicBezTo>
                    <a:pt x="1456" y="2546"/>
                    <a:pt x="1467" y="2548"/>
                    <a:pt x="1478" y="2552"/>
                  </a:cubicBezTo>
                  <a:lnTo>
                    <a:pt x="1478" y="2552"/>
                  </a:lnTo>
                  <a:cubicBezTo>
                    <a:pt x="1494" y="2557"/>
                    <a:pt x="1511" y="2561"/>
                    <a:pt x="1526" y="2567"/>
                  </a:cubicBezTo>
                  <a:lnTo>
                    <a:pt x="1526" y="2567"/>
                  </a:lnTo>
                  <a:cubicBezTo>
                    <a:pt x="1531" y="2567"/>
                    <a:pt x="1537" y="2569"/>
                    <a:pt x="1542" y="2571"/>
                  </a:cubicBezTo>
                  <a:lnTo>
                    <a:pt x="1542" y="2571"/>
                  </a:lnTo>
                  <a:cubicBezTo>
                    <a:pt x="1550" y="2573"/>
                    <a:pt x="1558" y="2575"/>
                    <a:pt x="1565" y="2578"/>
                  </a:cubicBezTo>
                  <a:lnTo>
                    <a:pt x="1565" y="2578"/>
                  </a:lnTo>
                  <a:cubicBezTo>
                    <a:pt x="1576" y="2580"/>
                    <a:pt x="1586" y="2584"/>
                    <a:pt x="1597" y="2586"/>
                  </a:cubicBezTo>
                  <a:lnTo>
                    <a:pt x="1597" y="2586"/>
                  </a:lnTo>
                  <a:cubicBezTo>
                    <a:pt x="1611" y="2591"/>
                    <a:pt x="1626" y="2594"/>
                    <a:pt x="1640" y="2599"/>
                  </a:cubicBezTo>
                  <a:lnTo>
                    <a:pt x="1640" y="2599"/>
                  </a:lnTo>
                  <a:cubicBezTo>
                    <a:pt x="1652" y="2601"/>
                    <a:pt x="1662" y="2605"/>
                    <a:pt x="1673" y="2607"/>
                  </a:cubicBezTo>
                  <a:lnTo>
                    <a:pt x="1673" y="2607"/>
                  </a:lnTo>
                  <a:cubicBezTo>
                    <a:pt x="1688" y="2611"/>
                    <a:pt x="1703" y="2615"/>
                    <a:pt x="1718" y="2619"/>
                  </a:cubicBezTo>
                  <a:lnTo>
                    <a:pt x="1718" y="2619"/>
                  </a:lnTo>
                  <a:cubicBezTo>
                    <a:pt x="1728" y="2621"/>
                    <a:pt x="1738" y="2625"/>
                    <a:pt x="1749" y="2627"/>
                  </a:cubicBezTo>
                  <a:lnTo>
                    <a:pt x="1749" y="2627"/>
                  </a:lnTo>
                  <a:cubicBezTo>
                    <a:pt x="1766" y="2631"/>
                    <a:pt x="1781" y="2635"/>
                    <a:pt x="1798" y="2639"/>
                  </a:cubicBezTo>
                  <a:lnTo>
                    <a:pt x="1798" y="2639"/>
                  </a:lnTo>
                  <a:cubicBezTo>
                    <a:pt x="1807" y="2641"/>
                    <a:pt x="1817" y="2644"/>
                    <a:pt x="1826" y="2646"/>
                  </a:cubicBezTo>
                  <a:lnTo>
                    <a:pt x="1826" y="2646"/>
                  </a:lnTo>
                  <a:cubicBezTo>
                    <a:pt x="1829" y="2646"/>
                    <a:pt x="1831" y="2647"/>
                    <a:pt x="1833" y="2647"/>
                  </a:cubicBezTo>
                  <a:lnTo>
                    <a:pt x="1833" y="2647"/>
                  </a:lnTo>
                  <a:cubicBezTo>
                    <a:pt x="1836" y="2648"/>
                    <a:pt x="1840" y="2649"/>
                    <a:pt x="1844" y="2650"/>
                  </a:cubicBezTo>
                  <a:lnTo>
                    <a:pt x="1844" y="2650"/>
                  </a:lnTo>
                  <a:cubicBezTo>
                    <a:pt x="1879" y="2659"/>
                    <a:pt x="1914" y="2666"/>
                    <a:pt x="1951" y="2674"/>
                  </a:cubicBezTo>
                  <a:lnTo>
                    <a:pt x="1951" y="2674"/>
                  </a:lnTo>
                  <a:cubicBezTo>
                    <a:pt x="1958" y="2676"/>
                    <a:pt x="1965" y="2678"/>
                    <a:pt x="1972" y="2680"/>
                  </a:cubicBezTo>
                  <a:lnTo>
                    <a:pt x="1972" y="2680"/>
                  </a:lnTo>
                  <a:cubicBezTo>
                    <a:pt x="2011" y="2687"/>
                    <a:pt x="2050" y="2696"/>
                    <a:pt x="2089" y="2704"/>
                  </a:cubicBezTo>
                  <a:lnTo>
                    <a:pt x="2089" y="2704"/>
                  </a:lnTo>
                  <a:cubicBezTo>
                    <a:pt x="2093" y="2705"/>
                    <a:pt x="2096" y="2705"/>
                    <a:pt x="2100" y="2706"/>
                  </a:cubicBezTo>
                  <a:lnTo>
                    <a:pt x="2100" y="2706"/>
                  </a:lnTo>
                  <a:cubicBezTo>
                    <a:pt x="2105" y="2706"/>
                    <a:pt x="2110" y="2708"/>
                    <a:pt x="2116" y="2709"/>
                  </a:cubicBezTo>
                  <a:lnTo>
                    <a:pt x="2116" y="2709"/>
                  </a:lnTo>
                  <a:cubicBezTo>
                    <a:pt x="2148" y="2715"/>
                    <a:pt x="2179" y="2721"/>
                    <a:pt x="2211" y="2727"/>
                  </a:cubicBezTo>
                  <a:lnTo>
                    <a:pt x="2211" y="2727"/>
                  </a:lnTo>
                  <a:cubicBezTo>
                    <a:pt x="2218" y="2728"/>
                    <a:pt x="2225" y="2730"/>
                    <a:pt x="2232" y="2731"/>
                  </a:cubicBezTo>
                  <a:lnTo>
                    <a:pt x="2232" y="2731"/>
                  </a:lnTo>
                  <a:cubicBezTo>
                    <a:pt x="2269" y="2738"/>
                    <a:pt x="2307" y="2744"/>
                    <a:pt x="2344" y="2750"/>
                  </a:cubicBezTo>
                  <a:lnTo>
                    <a:pt x="2344" y="2750"/>
                  </a:lnTo>
                  <a:cubicBezTo>
                    <a:pt x="2348" y="2751"/>
                    <a:pt x="2351" y="2752"/>
                    <a:pt x="2355" y="2752"/>
                  </a:cubicBezTo>
                  <a:lnTo>
                    <a:pt x="2355" y="2752"/>
                  </a:lnTo>
                  <a:cubicBezTo>
                    <a:pt x="2361" y="2753"/>
                    <a:pt x="2367" y="2754"/>
                    <a:pt x="2373" y="2755"/>
                  </a:cubicBezTo>
                  <a:lnTo>
                    <a:pt x="2373" y="2755"/>
                  </a:lnTo>
                  <a:cubicBezTo>
                    <a:pt x="2402" y="2759"/>
                    <a:pt x="2431" y="2764"/>
                    <a:pt x="2460" y="2768"/>
                  </a:cubicBezTo>
                  <a:lnTo>
                    <a:pt x="2460" y="2768"/>
                  </a:lnTo>
                  <a:cubicBezTo>
                    <a:pt x="2470" y="2770"/>
                    <a:pt x="2479" y="2772"/>
                    <a:pt x="2489" y="2773"/>
                  </a:cubicBezTo>
                  <a:lnTo>
                    <a:pt x="2489" y="2773"/>
                  </a:lnTo>
                  <a:cubicBezTo>
                    <a:pt x="2525" y="2778"/>
                    <a:pt x="2563" y="2783"/>
                    <a:pt x="2600" y="2788"/>
                  </a:cubicBezTo>
                  <a:lnTo>
                    <a:pt x="2600" y="2788"/>
                  </a:lnTo>
                  <a:cubicBezTo>
                    <a:pt x="2601" y="2788"/>
                    <a:pt x="2603" y="2789"/>
                    <a:pt x="2604" y="2789"/>
                  </a:cubicBezTo>
                  <a:lnTo>
                    <a:pt x="2604" y="2789"/>
                  </a:lnTo>
                  <a:cubicBezTo>
                    <a:pt x="2610" y="2790"/>
                    <a:pt x="2615" y="2790"/>
                    <a:pt x="2621" y="2791"/>
                  </a:cubicBezTo>
                  <a:lnTo>
                    <a:pt x="2621" y="2791"/>
                  </a:lnTo>
                  <a:cubicBezTo>
                    <a:pt x="2650" y="2795"/>
                    <a:pt x="2681" y="2799"/>
                    <a:pt x="2712" y="2802"/>
                  </a:cubicBezTo>
                  <a:lnTo>
                    <a:pt x="2712" y="2802"/>
                  </a:lnTo>
                  <a:cubicBezTo>
                    <a:pt x="2723" y="2804"/>
                    <a:pt x="2734" y="2805"/>
                    <a:pt x="2745" y="2807"/>
                  </a:cubicBezTo>
                  <a:lnTo>
                    <a:pt x="2745" y="2807"/>
                  </a:lnTo>
                  <a:cubicBezTo>
                    <a:pt x="2776" y="2810"/>
                    <a:pt x="2806" y="2814"/>
                    <a:pt x="2838" y="2817"/>
                  </a:cubicBezTo>
                  <a:lnTo>
                    <a:pt x="2838" y="2817"/>
                  </a:lnTo>
                  <a:cubicBezTo>
                    <a:pt x="2843" y="2817"/>
                    <a:pt x="2848" y="2818"/>
                    <a:pt x="2854" y="2819"/>
                  </a:cubicBezTo>
                  <a:lnTo>
                    <a:pt x="2854" y="2819"/>
                  </a:lnTo>
                  <a:cubicBezTo>
                    <a:pt x="2856" y="2819"/>
                    <a:pt x="2858" y="2819"/>
                    <a:pt x="2859" y="2819"/>
                  </a:cubicBezTo>
                  <a:lnTo>
                    <a:pt x="2859" y="2819"/>
                  </a:lnTo>
                  <a:cubicBezTo>
                    <a:pt x="2896" y="2823"/>
                    <a:pt x="2933" y="2826"/>
                    <a:pt x="2971" y="2830"/>
                  </a:cubicBezTo>
                  <a:lnTo>
                    <a:pt x="2971" y="2830"/>
                  </a:lnTo>
                  <a:cubicBezTo>
                    <a:pt x="2981" y="2831"/>
                    <a:pt x="2990" y="2832"/>
                    <a:pt x="3000" y="2833"/>
                  </a:cubicBezTo>
                  <a:lnTo>
                    <a:pt x="3000" y="2833"/>
                  </a:lnTo>
                  <a:cubicBezTo>
                    <a:pt x="3028" y="2835"/>
                    <a:pt x="3058" y="2838"/>
                    <a:pt x="3087" y="2840"/>
                  </a:cubicBezTo>
                  <a:lnTo>
                    <a:pt x="3087" y="2840"/>
                  </a:lnTo>
                  <a:cubicBezTo>
                    <a:pt x="3094" y="2840"/>
                    <a:pt x="3100" y="2841"/>
                    <a:pt x="3106" y="2841"/>
                  </a:cubicBezTo>
                  <a:lnTo>
                    <a:pt x="3106" y="2841"/>
                  </a:lnTo>
                  <a:cubicBezTo>
                    <a:pt x="3111" y="2842"/>
                    <a:pt x="3116" y="2842"/>
                    <a:pt x="3122" y="2842"/>
                  </a:cubicBezTo>
                  <a:lnTo>
                    <a:pt x="3122" y="2842"/>
                  </a:lnTo>
                  <a:cubicBezTo>
                    <a:pt x="3155" y="2845"/>
                    <a:pt x="3189" y="2847"/>
                    <a:pt x="3223" y="2850"/>
                  </a:cubicBezTo>
                  <a:lnTo>
                    <a:pt x="3223" y="2850"/>
                  </a:lnTo>
                  <a:cubicBezTo>
                    <a:pt x="3228" y="2850"/>
                    <a:pt x="3233" y="2850"/>
                    <a:pt x="3237" y="2851"/>
                  </a:cubicBezTo>
                  <a:lnTo>
                    <a:pt x="3237" y="2851"/>
                  </a:lnTo>
                  <a:cubicBezTo>
                    <a:pt x="3275" y="2854"/>
                    <a:pt x="3314" y="2855"/>
                    <a:pt x="3353" y="2857"/>
                  </a:cubicBezTo>
                  <a:lnTo>
                    <a:pt x="3353" y="2857"/>
                  </a:lnTo>
                  <a:cubicBezTo>
                    <a:pt x="3357" y="2858"/>
                    <a:pt x="3361" y="2858"/>
                    <a:pt x="3364" y="2858"/>
                  </a:cubicBezTo>
                  <a:lnTo>
                    <a:pt x="3364" y="2858"/>
                  </a:lnTo>
                  <a:cubicBezTo>
                    <a:pt x="3371" y="2859"/>
                    <a:pt x="3378" y="2859"/>
                    <a:pt x="3384" y="2859"/>
                  </a:cubicBezTo>
                  <a:lnTo>
                    <a:pt x="3384" y="2859"/>
                  </a:lnTo>
                  <a:cubicBezTo>
                    <a:pt x="3416" y="2861"/>
                    <a:pt x="3447" y="2861"/>
                    <a:pt x="3478" y="2863"/>
                  </a:cubicBezTo>
                  <a:lnTo>
                    <a:pt x="3478" y="2863"/>
                  </a:lnTo>
                  <a:cubicBezTo>
                    <a:pt x="3489" y="2863"/>
                    <a:pt x="3499" y="2864"/>
                    <a:pt x="3510" y="2864"/>
                  </a:cubicBezTo>
                  <a:lnTo>
                    <a:pt x="3510" y="2864"/>
                  </a:lnTo>
                  <a:cubicBezTo>
                    <a:pt x="3550" y="2866"/>
                    <a:pt x="3590" y="2867"/>
                    <a:pt x="3630" y="2868"/>
                  </a:cubicBezTo>
                  <a:lnTo>
                    <a:pt x="3630" y="2868"/>
                  </a:lnTo>
                  <a:cubicBezTo>
                    <a:pt x="3631" y="2868"/>
                    <a:pt x="3632" y="2868"/>
                    <a:pt x="3633" y="2868"/>
                  </a:cubicBezTo>
                  <a:lnTo>
                    <a:pt x="3633" y="2868"/>
                  </a:lnTo>
                  <a:cubicBezTo>
                    <a:pt x="3638" y="2868"/>
                    <a:pt x="3642" y="2868"/>
                    <a:pt x="3646" y="2868"/>
                  </a:cubicBezTo>
                  <a:lnTo>
                    <a:pt x="3646" y="2868"/>
                  </a:lnTo>
                  <a:cubicBezTo>
                    <a:pt x="3683" y="2869"/>
                    <a:pt x="3719" y="2870"/>
                    <a:pt x="3757" y="2870"/>
                  </a:cubicBezTo>
                  <a:lnTo>
                    <a:pt x="3757" y="2870"/>
                  </a:lnTo>
                  <a:cubicBezTo>
                    <a:pt x="3768" y="2870"/>
                    <a:pt x="3780" y="2870"/>
                    <a:pt x="3790" y="2871"/>
                  </a:cubicBezTo>
                  <a:lnTo>
                    <a:pt x="3790" y="2871"/>
                  </a:lnTo>
                  <a:cubicBezTo>
                    <a:pt x="3832" y="2871"/>
                    <a:pt x="3873" y="2871"/>
                    <a:pt x="3915" y="2871"/>
                  </a:cubicBezTo>
                  <a:lnTo>
                    <a:pt x="3915" y="2871"/>
                  </a:lnTo>
                  <a:lnTo>
                    <a:pt x="3916" y="2871"/>
                  </a:lnTo>
                  <a:lnTo>
                    <a:pt x="3917" y="2871"/>
                  </a:lnTo>
                  <a:lnTo>
                    <a:pt x="3917" y="2871"/>
                  </a:lnTo>
                  <a:cubicBezTo>
                    <a:pt x="3950" y="2871"/>
                    <a:pt x="3982" y="2871"/>
                    <a:pt x="4015" y="2870"/>
                  </a:cubicBezTo>
                  <a:lnTo>
                    <a:pt x="4015" y="2870"/>
                  </a:lnTo>
                  <a:cubicBezTo>
                    <a:pt x="4049" y="2870"/>
                    <a:pt x="4082" y="2869"/>
                    <a:pt x="4116" y="2868"/>
                  </a:cubicBezTo>
                  <a:lnTo>
                    <a:pt x="4116" y="2868"/>
                  </a:lnTo>
                  <a:cubicBezTo>
                    <a:pt x="4127" y="2868"/>
                    <a:pt x="4138" y="2868"/>
                    <a:pt x="4149" y="2868"/>
                  </a:cubicBezTo>
                  <a:lnTo>
                    <a:pt x="4149" y="2868"/>
                  </a:lnTo>
                  <a:cubicBezTo>
                    <a:pt x="4171" y="2868"/>
                    <a:pt x="4194" y="2867"/>
                    <a:pt x="4215" y="2866"/>
                  </a:cubicBezTo>
                  <a:lnTo>
                    <a:pt x="4215" y="2866"/>
                  </a:lnTo>
                  <a:cubicBezTo>
                    <a:pt x="4217" y="2866"/>
                    <a:pt x="4218" y="2866"/>
                    <a:pt x="4219" y="2866"/>
                  </a:cubicBezTo>
                  <a:lnTo>
                    <a:pt x="4219" y="2866"/>
                  </a:lnTo>
                  <a:cubicBezTo>
                    <a:pt x="4222" y="2866"/>
                    <a:pt x="4225" y="2866"/>
                    <a:pt x="4228" y="2866"/>
                  </a:cubicBezTo>
                  <a:lnTo>
                    <a:pt x="4228" y="2866"/>
                  </a:lnTo>
                  <a:cubicBezTo>
                    <a:pt x="4275" y="2864"/>
                    <a:pt x="4323" y="2862"/>
                    <a:pt x="4371" y="2860"/>
                  </a:cubicBezTo>
                  <a:lnTo>
                    <a:pt x="4371" y="2860"/>
                  </a:lnTo>
                  <a:cubicBezTo>
                    <a:pt x="4378" y="2860"/>
                    <a:pt x="4386" y="2859"/>
                    <a:pt x="4393" y="2859"/>
                  </a:cubicBezTo>
                  <a:lnTo>
                    <a:pt x="4393" y="2859"/>
                  </a:lnTo>
                  <a:cubicBezTo>
                    <a:pt x="4441" y="2856"/>
                    <a:pt x="4489" y="2854"/>
                    <a:pt x="4536" y="2851"/>
                  </a:cubicBezTo>
                  <a:lnTo>
                    <a:pt x="4536" y="2851"/>
                  </a:lnTo>
                  <a:cubicBezTo>
                    <a:pt x="4541" y="2850"/>
                    <a:pt x="4546" y="2850"/>
                    <a:pt x="4550" y="2850"/>
                  </a:cubicBezTo>
                  <a:lnTo>
                    <a:pt x="4550" y="2850"/>
                  </a:lnTo>
                  <a:cubicBezTo>
                    <a:pt x="4558" y="2849"/>
                    <a:pt x="4565" y="2849"/>
                    <a:pt x="4573" y="2848"/>
                  </a:cubicBezTo>
                  <a:lnTo>
                    <a:pt x="4573" y="2848"/>
                  </a:lnTo>
                  <a:cubicBezTo>
                    <a:pt x="4590" y="2847"/>
                    <a:pt x="4608" y="2846"/>
                    <a:pt x="4625" y="2845"/>
                  </a:cubicBezTo>
                  <a:lnTo>
                    <a:pt x="4625" y="2845"/>
                  </a:lnTo>
                  <a:cubicBezTo>
                    <a:pt x="4640" y="2844"/>
                    <a:pt x="4656" y="2842"/>
                    <a:pt x="4670" y="2841"/>
                  </a:cubicBezTo>
                  <a:lnTo>
                    <a:pt x="4670" y="2841"/>
                  </a:lnTo>
                  <a:cubicBezTo>
                    <a:pt x="4688" y="2840"/>
                    <a:pt x="4705" y="2839"/>
                    <a:pt x="4723" y="2837"/>
                  </a:cubicBezTo>
                  <a:lnTo>
                    <a:pt x="4723" y="2837"/>
                  </a:lnTo>
                  <a:cubicBezTo>
                    <a:pt x="4738" y="2836"/>
                    <a:pt x="4752" y="2835"/>
                    <a:pt x="4768" y="2833"/>
                  </a:cubicBezTo>
                  <a:lnTo>
                    <a:pt x="4768" y="2833"/>
                  </a:lnTo>
                  <a:cubicBezTo>
                    <a:pt x="4784" y="2832"/>
                    <a:pt x="4802" y="2830"/>
                    <a:pt x="4819" y="2829"/>
                  </a:cubicBezTo>
                  <a:lnTo>
                    <a:pt x="4819" y="2829"/>
                  </a:lnTo>
                  <a:cubicBezTo>
                    <a:pt x="4834" y="2828"/>
                    <a:pt x="4849" y="2826"/>
                    <a:pt x="4864" y="2825"/>
                  </a:cubicBezTo>
                  <a:lnTo>
                    <a:pt x="4864" y="2825"/>
                  </a:lnTo>
                  <a:cubicBezTo>
                    <a:pt x="4881" y="2823"/>
                    <a:pt x="4898" y="2821"/>
                    <a:pt x="4915" y="2820"/>
                  </a:cubicBezTo>
                  <a:lnTo>
                    <a:pt x="4915" y="2820"/>
                  </a:lnTo>
                  <a:cubicBezTo>
                    <a:pt x="4925" y="2819"/>
                    <a:pt x="4935" y="2818"/>
                    <a:pt x="4945" y="2817"/>
                  </a:cubicBezTo>
                  <a:lnTo>
                    <a:pt x="4945" y="2817"/>
                  </a:lnTo>
                  <a:cubicBezTo>
                    <a:pt x="4950" y="2816"/>
                    <a:pt x="4954" y="2815"/>
                    <a:pt x="4960" y="2815"/>
                  </a:cubicBezTo>
                  <a:lnTo>
                    <a:pt x="4960" y="2815"/>
                  </a:lnTo>
                  <a:cubicBezTo>
                    <a:pt x="4975" y="2814"/>
                    <a:pt x="4992" y="2812"/>
                    <a:pt x="5007" y="2810"/>
                  </a:cubicBezTo>
                  <a:lnTo>
                    <a:pt x="5007" y="2810"/>
                  </a:lnTo>
                  <a:cubicBezTo>
                    <a:pt x="5022" y="2808"/>
                    <a:pt x="5038" y="2807"/>
                    <a:pt x="5052" y="2805"/>
                  </a:cubicBezTo>
                  <a:lnTo>
                    <a:pt x="5052" y="2805"/>
                  </a:lnTo>
                  <a:cubicBezTo>
                    <a:pt x="5068" y="2803"/>
                    <a:pt x="5084" y="2801"/>
                    <a:pt x="5101" y="2799"/>
                  </a:cubicBezTo>
                  <a:lnTo>
                    <a:pt x="5101" y="2799"/>
                  </a:lnTo>
                  <a:cubicBezTo>
                    <a:pt x="5115" y="2797"/>
                    <a:pt x="5130" y="2795"/>
                    <a:pt x="5145" y="2794"/>
                  </a:cubicBezTo>
                  <a:lnTo>
                    <a:pt x="5145" y="2794"/>
                  </a:lnTo>
                  <a:cubicBezTo>
                    <a:pt x="5161" y="2791"/>
                    <a:pt x="5176" y="2789"/>
                    <a:pt x="5192" y="2787"/>
                  </a:cubicBezTo>
                  <a:lnTo>
                    <a:pt x="5192" y="2787"/>
                  </a:lnTo>
                  <a:cubicBezTo>
                    <a:pt x="5207" y="2785"/>
                    <a:pt x="5221" y="2783"/>
                    <a:pt x="5236" y="2781"/>
                  </a:cubicBezTo>
                  <a:lnTo>
                    <a:pt x="5236" y="2781"/>
                  </a:lnTo>
                  <a:cubicBezTo>
                    <a:pt x="5252" y="2779"/>
                    <a:pt x="5268" y="2777"/>
                    <a:pt x="5283" y="2774"/>
                  </a:cubicBezTo>
                  <a:lnTo>
                    <a:pt x="5283" y="2774"/>
                  </a:lnTo>
                  <a:cubicBezTo>
                    <a:pt x="5298" y="2773"/>
                    <a:pt x="5313" y="2770"/>
                    <a:pt x="5328" y="2768"/>
                  </a:cubicBezTo>
                  <a:lnTo>
                    <a:pt x="5328" y="2768"/>
                  </a:lnTo>
                  <a:cubicBezTo>
                    <a:pt x="5342" y="2766"/>
                    <a:pt x="5358" y="2763"/>
                    <a:pt x="5374" y="2761"/>
                  </a:cubicBezTo>
                  <a:lnTo>
                    <a:pt x="5374" y="2761"/>
                  </a:lnTo>
                  <a:cubicBezTo>
                    <a:pt x="5388" y="2759"/>
                    <a:pt x="5402" y="2757"/>
                    <a:pt x="5417" y="2754"/>
                  </a:cubicBezTo>
                  <a:lnTo>
                    <a:pt x="5417" y="2754"/>
                  </a:lnTo>
                  <a:cubicBezTo>
                    <a:pt x="5432" y="2752"/>
                    <a:pt x="5448" y="2749"/>
                    <a:pt x="5463" y="2747"/>
                  </a:cubicBezTo>
                  <a:lnTo>
                    <a:pt x="5463" y="2747"/>
                  </a:lnTo>
                  <a:cubicBezTo>
                    <a:pt x="5477" y="2745"/>
                    <a:pt x="5492" y="2742"/>
                    <a:pt x="5506" y="2740"/>
                  </a:cubicBezTo>
                  <a:lnTo>
                    <a:pt x="5506" y="2740"/>
                  </a:lnTo>
                  <a:cubicBezTo>
                    <a:pt x="5521" y="2737"/>
                    <a:pt x="5536" y="2734"/>
                    <a:pt x="5551" y="2732"/>
                  </a:cubicBezTo>
                  <a:lnTo>
                    <a:pt x="5551" y="2732"/>
                  </a:lnTo>
                  <a:cubicBezTo>
                    <a:pt x="5565" y="2729"/>
                    <a:pt x="5580" y="2727"/>
                    <a:pt x="5594" y="2724"/>
                  </a:cubicBezTo>
                  <a:lnTo>
                    <a:pt x="5594" y="2724"/>
                  </a:lnTo>
                  <a:cubicBezTo>
                    <a:pt x="5609" y="2721"/>
                    <a:pt x="5624" y="2719"/>
                    <a:pt x="5639" y="2716"/>
                  </a:cubicBezTo>
                  <a:lnTo>
                    <a:pt x="5639" y="2716"/>
                  </a:lnTo>
                  <a:cubicBezTo>
                    <a:pt x="5649" y="2713"/>
                    <a:pt x="5661" y="2712"/>
                    <a:pt x="5671" y="2709"/>
                  </a:cubicBezTo>
                  <a:lnTo>
                    <a:pt x="5671" y="2709"/>
                  </a:lnTo>
                  <a:cubicBezTo>
                    <a:pt x="5674" y="2709"/>
                    <a:pt x="5677" y="2708"/>
                    <a:pt x="5679" y="2708"/>
                  </a:cubicBezTo>
                  <a:lnTo>
                    <a:pt x="5679" y="2708"/>
                  </a:lnTo>
                  <a:cubicBezTo>
                    <a:pt x="5712" y="2701"/>
                    <a:pt x="5745" y="2695"/>
                    <a:pt x="5777" y="2688"/>
                  </a:cubicBezTo>
                  <a:lnTo>
                    <a:pt x="5777" y="2688"/>
                  </a:lnTo>
                  <a:cubicBezTo>
                    <a:pt x="5782" y="2687"/>
                    <a:pt x="5785" y="2687"/>
                    <a:pt x="5790" y="2686"/>
                  </a:cubicBezTo>
                  <a:lnTo>
                    <a:pt x="5790" y="2686"/>
                  </a:lnTo>
                  <a:cubicBezTo>
                    <a:pt x="5818" y="2680"/>
                    <a:pt x="5846" y="2673"/>
                    <a:pt x="5874" y="2667"/>
                  </a:cubicBezTo>
                  <a:lnTo>
                    <a:pt x="5874" y="2667"/>
                  </a:lnTo>
                  <a:cubicBezTo>
                    <a:pt x="5885" y="2666"/>
                    <a:pt x="5895" y="2663"/>
                    <a:pt x="5906" y="2660"/>
                  </a:cubicBezTo>
                  <a:lnTo>
                    <a:pt x="5906" y="2660"/>
                  </a:lnTo>
                  <a:cubicBezTo>
                    <a:pt x="5927" y="2655"/>
                    <a:pt x="5949" y="2651"/>
                    <a:pt x="5971" y="2646"/>
                  </a:cubicBezTo>
                  <a:lnTo>
                    <a:pt x="5971" y="2646"/>
                  </a:lnTo>
                  <a:cubicBezTo>
                    <a:pt x="5982" y="2643"/>
                    <a:pt x="5992" y="2640"/>
                    <a:pt x="6004" y="2638"/>
                  </a:cubicBezTo>
                  <a:lnTo>
                    <a:pt x="6004" y="2638"/>
                  </a:lnTo>
                  <a:cubicBezTo>
                    <a:pt x="6027" y="2632"/>
                    <a:pt x="6050" y="2627"/>
                    <a:pt x="6073" y="2620"/>
                  </a:cubicBezTo>
                  <a:lnTo>
                    <a:pt x="6073" y="2620"/>
                  </a:lnTo>
                  <a:cubicBezTo>
                    <a:pt x="6079" y="2619"/>
                    <a:pt x="6085" y="2618"/>
                    <a:pt x="6092" y="2616"/>
                  </a:cubicBezTo>
                  <a:lnTo>
                    <a:pt x="6092" y="2616"/>
                  </a:lnTo>
                  <a:cubicBezTo>
                    <a:pt x="6094" y="2615"/>
                    <a:pt x="6096" y="2615"/>
                    <a:pt x="6098" y="2614"/>
                  </a:cubicBezTo>
                  <a:lnTo>
                    <a:pt x="6098" y="2614"/>
                  </a:lnTo>
                  <a:cubicBezTo>
                    <a:pt x="6119" y="2609"/>
                    <a:pt x="6139" y="2604"/>
                    <a:pt x="6160" y="2598"/>
                  </a:cubicBezTo>
                  <a:lnTo>
                    <a:pt x="6160" y="2598"/>
                  </a:lnTo>
                  <a:cubicBezTo>
                    <a:pt x="6168" y="2596"/>
                    <a:pt x="6175" y="2594"/>
                    <a:pt x="6182" y="2592"/>
                  </a:cubicBezTo>
                  <a:lnTo>
                    <a:pt x="6182" y="2592"/>
                  </a:lnTo>
                  <a:cubicBezTo>
                    <a:pt x="6210" y="2585"/>
                    <a:pt x="6238" y="2577"/>
                    <a:pt x="6266" y="2569"/>
                  </a:cubicBezTo>
                  <a:lnTo>
                    <a:pt x="6266" y="2569"/>
                  </a:lnTo>
                  <a:cubicBezTo>
                    <a:pt x="6271" y="2567"/>
                    <a:pt x="6277" y="2565"/>
                    <a:pt x="6282" y="2564"/>
                  </a:cubicBezTo>
                  <a:lnTo>
                    <a:pt x="6282" y="2564"/>
                  </a:lnTo>
                  <a:cubicBezTo>
                    <a:pt x="6304" y="2558"/>
                    <a:pt x="6326" y="2552"/>
                    <a:pt x="6347" y="2545"/>
                  </a:cubicBezTo>
                  <a:lnTo>
                    <a:pt x="6347" y="2545"/>
                  </a:lnTo>
                  <a:cubicBezTo>
                    <a:pt x="6357" y="2542"/>
                    <a:pt x="6367" y="2539"/>
                    <a:pt x="6376" y="2536"/>
                  </a:cubicBezTo>
                  <a:lnTo>
                    <a:pt x="6376" y="2536"/>
                  </a:lnTo>
                  <a:cubicBezTo>
                    <a:pt x="6393" y="2531"/>
                    <a:pt x="6410" y="2525"/>
                    <a:pt x="6428" y="2520"/>
                  </a:cubicBezTo>
                  <a:lnTo>
                    <a:pt x="6428" y="2520"/>
                  </a:lnTo>
                  <a:cubicBezTo>
                    <a:pt x="6438" y="2517"/>
                    <a:pt x="6448" y="2513"/>
                    <a:pt x="6459" y="2510"/>
                  </a:cubicBezTo>
                  <a:lnTo>
                    <a:pt x="6459" y="2510"/>
                  </a:lnTo>
                  <a:cubicBezTo>
                    <a:pt x="6475" y="2504"/>
                    <a:pt x="6490" y="2500"/>
                    <a:pt x="6506" y="2494"/>
                  </a:cubicBezTo>
                  <a:lnTo>
                    <a:pt x="6506" y="2494"/>
                  </a:lnTo>
                  <a:cubicBezTo>
                    <a:pt x="6517" y="2491"/>
                    <a:pt x="6528" y="2486"/>
                    <a:pt x="6539" y="2483"/>
                  </a:cubicBezTo>
                  <a:lnTo>
                    <a:pt x="6539" y="2483"/>
                  </a:lnTo>
                  <a:cubicBezTo>
                    <a:pt x="6554" y="2478"/>
                    <a:pt x="6568" y="2472"/>
                    <a:pt x="6583" y="2467"/>
                  </a:cubicBezTo>
                  <a:lnTo>
                    <a:pt x="6583" y="2467"/>
                  </a:lnTo>
                  <a:cubicBezTo>
                    <a:pt x="6595" y="2464"/>
                    <a:pt x="6605" y="2459"/>
                    <a:pt x="6616" y="2456"/>
                  </a:cubicBezTo>
                  <a:lnTo>
                    <a:pt x="6616" y="2456"/>
                  </a:lnTo>
                  <a:cubicBezTo>
                    <a:pt x="6631" y="2451"/>
                    <a:pt x="6645" y="2445"/>
                    <a:pt x="6660" y="2440"/>
                  </a:cubicBezTo>
                  <a:lnTo>
                    <a:pt x="6660" y="2440"/>
                  </a:lnTo>
                  <a:cubicBezTo>
                    <a:pt x="6670" y="2436"/>
                    <a:pt x="6681" y="2433"/>
                    <a:pt x="6691" y="2428"/>
                  </a:cubicBezTo>
                  <a:lnTo>
                    <a:pt x="6691" y="2428"/>
                  </a:lnTo>
                  <a:cubicBezTo>
                    <a:pt x="6706" y="2423"/>
                    <a:pt x="6720" y="2417"/>
                    <a:pt x="6735" y="2412"/>
                  </a:cubicBezTo>
                  <a:lnTo>
                    <a:pt x="6735" y="2412"/>
                  </a:lnTo>
                  <a:cubicBezTo>
                    <a:pt x="6742" y="2409"/>
                    <a:pt x="6749" y="2406"/>
                    <a:pt x="6755" y="2404"/>
                  </a:cubicBezTo>
                  <a:lnTo>
                    <a:pt x="6755" y="2404"/>
                  </a:lnTo>
                  <a:cubicBezTo>
                    <a:pt x="6763" y="2400"/>
                    <a:pt x="6769" y="2398"/>
                    <a:pt x="6776" y="2395"/>
                  </a:cubicBezTo>
                  <a:lnTo>
                    <a:pt x="6776" y="2395"/>
                  </a:lnTo>
                  <a:cubicBezTo>
                    <a:pt x="6801" y="2385"/>
                    <a:pt x="6824" y="2376"/>
                    <a:pt x="6846" y="2366"/>
                  </a:cubicBezTo>
                  <a:lnTo>
                    <a:pt x="6846" y="2366"/>
                  </a:lnTo>
                  <a:cubicBezTo>
                    <a:pt x="6854" y="2363"/>
                    <a:pt x="6862" y="2359"/>
                    <a:pt x="6869" y="2356"/>
                  </a:cubicBezTo>
                  <a:lnTo>
                    <a:pt x="6869" y="2356"/>
                  </a:lnTo>
                  <a:cubicBezTo>
                    <a:pt x="6885" y="2350"/>
                    <a:pt x="6899" y="2343"/>
                    <a:pt x="6914" y="2337"/>
                  </a:cubicBezTo>
                  <a:lnTo>
                    <a:pt x="6914" y="2337"/>
                  </a:lnTo>
                  <a:cubicBezTo>
                    <a:pt x="6923" y="2332"/>
                    <a:pt x="6931" y="2329"/>
                    <a:pt x="6940" y="2324"/>
                  </a:cubicBezTo>
                  <a:lnTo>
                    <a:pt x="6940" y="2324"/>
                  </a:lnTo>
                  <a:cubicBezTo>
                    <a:pt x="6953" y="2318"/>
                    <a:pt x="6967" y="2312"/>
                    <a:pt x="6979" y="2306"/>
                  </a:cubicBezTo>
                  <a:lnTo>
                    <a:pt x="6979" y="2306"/>
                  </a:lnTo>
                  <a:cubicBezTo>
                    <a:pt x="6989" y="2303"/>
                    <a:pt x="6998" y="2299"/>
                    <a:pt x="7006" y="2294"/>
                  </a:cubicBezTo>
                  <a:lnTo>
                    <a:pt x="7006" y="2294"/>
                  </a:lnTo>
                  <a:cubicBezTo>
                    <a:pt x="7019" y="2288"/>
                    <a:pt x="7031" y="2282"/>
                    <a:pt x="7043" y="2276"/>
                  </a:cubicBezTo>
                  <a:lnTo>
                    <a:pt x="7043" y="2276"/>
                  </a:lnTo>
                  <a:cubicBezTo>
                    <a:pt x="7047" y="2274"/>
                    <a:pt x="7051" y="2272"/>
                    <a:pt x="7055" y="2271"/>
                  </a:cubicBezTo>
                  <a:lnTo>
                    <a:pt x="7055" y="2271"/>
                  </a:lnTo>
                  <a:cubicBezTo>
                    <a:pt x="7061" y="2267"/>
                    <a:pt x="7066" y="2264"/>
                    <a:pt x="7073" y="2262"/>
                  </a:cubicBezTo>
                  <a:lnTo>
                    <a:pt x="7073" y="2262"/>
                  </a:lnTo>
                  <a:cubicBezTo>
                    <a:pt x="7081" y="2257"/>
                    <a:pt x="7090" y="2253"/>
                    <a:pt x="7098" y="2249"/>
                  </a:cubicBezTo>
                  <a:lnTo>
                    <a:pt x="7098" y="2249"/>
                  </a:lnTo>
                  <a:cubicBezTo>
                    <a:pt x="7108" y="2243"/>
                    <a:pt x="7119" y="2238"/>
                    <a:pt x="7128" y="2232"/>
                  </a:cubicBezTo>
                  <a:lnTo>
                    <a:pt x="7128" y="2232"/>
                  </a:lnTo>
                  <a:cubicBezTo>
                    <a:pt x="7136" y="2228"/>
                    <a:pt x="7145" y="2224"/>
                    <a:pt x="7153" y="2219"/>
                  </a:cubicBezTo>
                  <a:lnTo>
                    <a:pt x="7153" y="2219"/>
                  </a:lnTo>
                  <a:cubicBezTo>
                    <a:pt x="7162" y="2214"/>
                    <a:pt x="7172" y="2209"/>
                    <a:pt x="7182" y="2204"/>
                  </a:cubicBezTo>
                  <a:lnTo>
                    <a:pt x="7182" y="2204"/>
                  </a:lnTo>
                  <a:cubicBezTo>
                    <a:pt x="7190" y="2199"/>
                    <a:pt x="7198" y="2195"/>
                    <a:pt x="7206" y="2190"/>
                  </a:cubicBezTo>
                  <a:lnTo>
                    <a:pt x="7206" y="2190"/>
                  </a:lnTo>
                  <a:cubicBezTo>
                    <a:pt x="7215" y="2184"/>
                    <a:pt x="7225" y="2179"/>
                    <a:pt x="7235" y="2174"/>
                  </a:cubicBezTo>
                  <a:lnTo>
                    <a:pt x="7235" y="2174"/>
                  </a:lnTo>
                  <a:cubicBezTo>
                    <a:pt x="7242" y="2169"/>
                    <a:pt x="7249" y="2165"/>
                    <a:pt x="7256" y="2161"/>
                  </a:cubicBezTo>
                  <a:lnTo>
                    <a:pt x="7256" y="2161"/>
                  </a:lnTo>
                  <a:cubicBezTo>
                    <a:pt x="7258" y="2160"/>
                    <a:pt x="7260" y="2158"/>
                    <a:pt x="7261" y="2157"/>
                  </a:cubicBezTo>
                  <a:lnTo>
                    <a:pt x="7261" y="2157"/>
                  </a:lnTo>
                  <a:cubicBezTo>
                    <a:pt x="7274" y="2150"/>
                    <a:pt x="7285" y="2143"/>
                    <a:pt x="7297" y="2136"/>
                  </a:cubicBezTo>
                  <a:lnTo>
                    <a:pt x="7297" y="2136"/>
                  </a:lnTo>
                  <a:cubicBezTo>
                    <a:pt x="7299" y="2135"/>
                    <a:pt x="7300" y="2134"/>
                    <a:pt x="7302" y="2132"/>
                  </a:cubicBezTo>
                  <a:lnTo>
                    <a:pt x="7302" y="2132"/>
                  </a:lnTo>
                  <a:cubicBezTo>
                    <a:pt x="7317" y="2123"/>
                    <a:pt x="7332" y="2113"/>
                    <a:pt x="7347" y="2103"/>
                  </a:cubicBezTo>
                  <a:lnTo>
                    <a:pt x="7347" y="2103"/>
                  </a:lnTo>
                  <a:cubicBezTo>
                    <a:pt x="7351" y="2101"/>
                    <a:pt x="7355" y="2098"/>
                    <a:pt x="7360" y="2095"/>
                  </a:cubicBezTo>
                  <a:lnTo>
                    <a:pt x="7360" y="2095"/>
                  </a:lnTo>
                  <a:cubicBezTo>
                    <a:pt x="7370" y="2088"/>
                    <a:pt x="7380" y="2082"/>
                    <a:pt x="7390" y="2075"/>
                  </a:cubicBezTo>
                  <a:lnTo>
                    <a:pt x="7390" y="2075"/>
                  </a:lnTo>
                  <a:cubicBezTo>
                    <a:pt x="7395" y="2071"/>
                    <a:pt x="7400" y="2068"/>
                    <a:pt x="7405" y="2063"/>
                  </a:cubicBezTo>
                  <a:lnTo>
                    <a:pt x="7405" y="2063"/>
                  </a:lnTo>
                  <a:cubicBezTo>
                    <a:pt x="7409" y="2061"/>
                    <a:pt x="7415" y="2057"/>
                    <a:pt x="7419" y="2054"/>
                  </a:cubicBezTo>
                  <a:lnTo>
                    <a:pt x="7419" y="2054"/>
                  </a:lnTo>
                  <a:cubicBezTo>
                    <a:pt x="7423" y="2050"/>
                    <a:pt x="7429" y="2047"/>
                    <a:pt x="7433" y="2043"/>
                  </a:cubicBezTo>
                  <a:lnTo>
                    <a:pt x="7433" y="2043"/>
                  </a:lnTo>
                  <a:cubicBezTo>
                    <a:pt x="7437" y="2041"/>
                    <a:pt x="7441" y="2037"/>
                    <a:pt x="7445" y="2035"/>
                  </a:cubicBezTo>
                  <a:lnTo>
                    <a:pt x="7445" y="2035"/>
                  </a:lnTo>
                  <a:cubicBezTo>
                    <a:pt x="7457" y="2025"/>
                    <a:pt x="7470" y="2016"/>
                    <a:pt x="7482" y="2007"/>
                  </a:cubicBezTo>
                  <a:lnTo>
                    <a:pt x="7482" y="2007"/>
                  </a:lnTo>
                  <a:cubicBezTo>
                    <a:pt x="7482" y="2006"/>
                    <a:pt x="7482" y="2006"/>
                    <a:pt x="7483" y="2006"/>
                  </a:cubicBezTo>
                  <a:lnTo>
                    <a:pt x="7483" y="2006"/>
                  </a:lnTo>
                  <a:cubicBezTo>
                    <a:pt x="7496" y="1995"/>
                    <a:pt x="7508" y="1986"/>
                    <a:pt x="7519" y="1976"/>
                  </a:cubicBezTo>
                  <a:lnTo>
                    <a:pt x="7519" y="1976"/>
                  </a:lnTo>
                  <a:cubicBezTo>
                    <a:pt x="7522" y="1973"/>
                    <a:pt x="7526" y="1970"/>
                    <a:pt x="7529" y="1968"/>
                  </a:cubicBezTo>
                  <a:lnTo>
                    <a:pt x="7529" y="1968"/>
                  </a:lnTo>
                  <a:cubicBezTo>
                    <a:pt x="7535" y="1963"/>
                    <a:pt x="7539" y="1960"/>
                    <a:pt x="7543" y="1956"/>
                  </a:cubicBezTo>
                  <a:lnTo>
                    <a:pt x="7543" y="1956"/>
                  </a:lnTo>
                  <a:cubicBezTo>
                    <a:pt x="7548" y="1952"/>
                    <a:pt x="7551" y="1949"/>
                    <a:pt x="7556" y="1945"/>
                  </a:cubicBezTo>
                  <a:lnTo>
                    <a:pt x="7556" y="1945"/>
                  </a:lnTo>
                  <a:cubicBezTo>
                    <a:pt x="7558" y="1942"/>
                    <a:pt x="7561" y="1940"/>
                    <a:pt x="7564" y="1937"/>
                  </a:cubicBezTo>
                  <a:lnTo>
                    <a:pt x="7564" y="1937"/>
                  </a:lnTo>
                  <a:cubicBezTo>
                    <a:pt x="7575" y="1927"/>
                    <a:pt x="7586" y="1917"/>
                    <a:pt x="7596" y="1907"/>
                  </a:cubicBezTo>
                  <a:lnTo>
                    <a:pt x="7596" y="1907"/>
                  </a:lnTo>
                  <a:cubicBezTo>
                    <a:pt x="7598" y="1906"/>
                    <a:pt x="7599" y="1905"/>
                    <a:pt x="7600" y="1904"/>
                  </a:cubicBezTo>
                  <a:lnTo>
                    <a:pt x="7600" y="1904"/>
                  </a:lnTo>
                  <a:cubicBezTo>
                    <a:pt x="7610" y="1896"/>
                    <a:pt x="7618" y="1886"/>
                    <a:pt x="7627" y="1877"/>
                  </a:cubicBezTo>
                  <a:lnTo>
                    <a:pt x="7627" y="1877"/>
                  </a:lnTo>
                  <a:cubicBezTo>
                    <a:pt x="7630" y="1874"/>
                    <a:pt x="7633" y="1871"/>
                    <a:pt x="7635" y="1868"/>
                  </a:cubicBezTo>
                  <a:lnTo>
                    <a:pt x="7635" y="1868"/>
                  </a:lnTo>
                  <a:cubicBezTo>
                    <a:pt x="7638" y="1865"/>
                    <a:pt x="7642" y="1862"/>
                    <a:pt x="7644" y="1860"/>
                  </a:cubicBezTo>
                  <a:lnTo>
                    <a:pt x="7644" y="1860"/>
                  </a:lnTo>
                  <a:cubicBezTo>
                    <a:pt x="7649" y="1854"/>
                    <a:pt x="7654" y="1848"/>
                    <a:pt x="7659" y="1843"/>
                  </a:cubicBezTo>
                  <a:lnTo>
                    <a:pt x="7659" y="1843"/>
                  </a:lnTo>
                  <a:cubicBezTo>
                    <a:pt x="7661" y="1841"/>
                    <a:pt x="7663" y="1840"/>
                    <a:pt x="7664" y="1838"/>
                  </a:cubicBezTo>
                  <a:lnTo>
                    <a:pt x="7664" y="1838"/>
                  </a:lnTo>
                  <a:cubicBezTo>
                    <a:pt x="7673" y="1828"/>
                    <a:pt x="7682" y="1818"/>
                    <a:pt x="7691" y="1808"/>
                  </a:cubicBezTo>
                  <a:lnTo>
                    <a:pt x="7691" y="1808"/>
                  </a:lnTo>
                  <a:cubicBezTo>
                    <a:pt x="7692" y="1805"/>
                    <a:pt x="7695" y="1802"/>
                    <a:pt x="7697" y="1800"/>
                  </a:cubicBezTo>
                  <a:lnTo>
                    <a:pt x="7697" y="1800"/>
                  </a:lnTo>
                  <a:cubicBezTo>
                    <a:pt x="7703" y="1792"/>
                    <a:pt x="7709" y="1783"/>
                    <a:pt x="7716" y="1776"/>
                  </a:cubicBezTo>
                  <a:lnTo>
                    <a:pt x="7716" y="1776"/>
                  </a:lnTo>
                  <a:cubicBezTo>
                    <a:pt x="7718" y="1773"/>
                    <a:pt x="7720" y="1770"/>
                    <a:pt x="7723" y="1767"/>
                  </a:cubicBezTo>
                  <a:lnTo>
                    <a:pt x="7723" y="1767"/>
                  </a:lnTo>
                  <a:cubicBezTo>
                    <a:pt x="7723" y="1766"/>
                    <a:pt x="7724" y="1765"/>
                    <a:pt x="7725" y="1763"/>
                  </a:cubicBezTo>
                  <a:lnTo>
                    <a:pt x="7725" y="1763"/>
                  </a:lnTo>
                  <a:cubicBezTo>
                    <a:pt x="7732" y="1755"/>
                    <a:pt x="7738" y="1746"/>
                    <a:pt x="7744" y="1737"/>
                  </a:cubicBezTo>
                  <a:lnTo>
                    <a:pt x="7744" y="1737"/>
                  </a:lnTo>
                  <a:cubicBezTo>
                    <a:pt x="7746" y="1735"/>
                    <a:pt x="7747" y="1734"/>
                    <a:pt x="7749" y="1731"/>
                  </a:cubicBezTo>
                  <a:lnTo>
                    <a:pt x="7749" y="1731"/>
                  </a:lnTo>
                  <a:cubicBezTo>
                    <a:pt x="7755" y="1722"/>
                    <a:pt x="7760" y="1713"/>
                    <a:pt x="7766" y="1705"/>
                  </a:cubicBezTo>
                  <a:lnTo>
                    <a:pt x="7766" y="1705"/>
                  </a:lnTo>
                  <a:cubicBezTo>
                    <a:pt x="7768" y="1702"/>
                    <a:pt x="7769" y="1699"/>
                    <a:pt x="7772" y="1697"/>
                  </a:cubicBezTo>
                  <a:lnTo>
                    <a:pt x="7772" y="1697"/>
                  </a:lnTo>
                  <a:cubicBezTo>
                    <a:pt x="7777" y="1687"/>
                    <a:pt x="7783" y="1676"/>
                    <a:pt x="7790" y="1667"/>
                  </a:cubicBezTo>
                  <a:lnTo>
                    <a:pt x="7790" y="1667"/>
                  </a:lnTo>
                  <a:cubicBezTo>
                    <a:pt x="7790" y="1666"/>
                    <a:pt x="7790" y="1666"/>
                    <a:pt x="7790" y="1666"/>
                  </a:cubicBezTo>
                  <a:lnTo>
                    <a:pt x="7790" y="1666"/>
                  </a:lnTo>
                  <a:cubicBezTo>
                    <a:pt x="7790" y="1665"/>
                    <a:pt x="7790" y="1664"/>
                    <a:pt x="7791" y="1663"/>
                  </a:cubicBezTo>
                  <a:lnTo>
                    <a:pt x="7791" y="1663"/>
                  </a:lnTo>
                  <a:cubicBezTo>
                    <a:pt x="7797" y="1653"/>
                    <a:pt x="7802" y="1644"/>
                    <a:pt x="7807" y="1634"/>
                  </a:cubicBezTo>
                  <a:lnTo>
                    <a:pt x="7807" y="1634"/>
                  </a:lnTo>
                  <a:cubicBezTo>
                    <a:pt x="7808" y="1631"/>
                    <a:pt x="7810" y="1628"/>
                    <a:pt x="7811" y="1625"/>
                  </a:cubicBezTo>
                  <a:lnTo>
                    <a:pt x="7811" y="1625"/>
                  </a:lnTo>
                  <a:cubicBezTo>
                    <a:pt x="7816" y="1616"/>
                    <a:pt x="7820" y="1607"/>
                    <a:pt x="7824" y="1598"/>
                  </a:cubicBezTo>
                  <a:lnTo>
                    <a:pt x="7824" y="1598"/>
                  </a:lnTo>
                  <a:cubicBezTo>
                    <a:pt x="7825" y="1596"/>
                    <a:pt x="7825" y="1594"/>
                    <a:pt x="7826" y="1593"/>
                  </a:cubicBezTo>
                  <a:lnTo>
                    <a:pt x="7826" y="1593"/>
                  </a:lnTo>
                  <a:cubicBezTo>
                    <a:pt x="7829" y="1584"/>
                    <a:pt x="7833" y="1575"/>
                    <a:pt x="7836" y="1566"/>
                  </a:cubicBezTo>
                  <a:lnTo>
                    <a:pt x="7836" y="1566"/>
                  </a:lnTo>
                  <a:cubicBezTo>
                    <a:pt x="7837" y="1565"/>
                    <a:pt x="7839" y="1563"/>
                    <a:pt x="7839" y="1561"/>
                  </a:cubicBezTo>
                  <a:lnTo>
                    <a:pt x="7839" y="1561"/>
                  </a:lnTo>
                  <a:cubicBezTo>
                    <a:pt x="7840" y="1558"/>
                    <a:pt x="7841" y="1555"/>
                    <a:pt x="7842" y="1553"/>
                  </a:cubicBezTo>
                  <a:lnTo>
                    <a:pt x="7842" y="1553"/>
                  </a:lnTo>
                  <a:cubicBezTo>
                    <a:pt x="7844" y="1545"/>
                    <a:pt x="7848" y="1536"/>
                    <a:pt x="7850" y="1527"/>
                  </a:cubicBezTo>
                  <a:lnTo>
                    <a:pt x="7850" y="1527"/>
                  </a:lnTo>
                  <a:cubicBezTo>
                    <a:pt x="7851" y="1525"/>
                    <a:pt x="7852" y="1522"/>
                    <a:pt x="7853" y="1519"/>
                  </a:cubicBezTo>
                  <a:lnTo>
                    <a:pt x="7853" y="1519"/>
                  </a:lnTo>
                  <a:cubicBezTo>
                    <a:pt x="7857" y="1508"/>
                    <a:pt x="7859" y="1498"/>
                    <a:pt x="7862" y="1486"/>
                  </a:cubicBezTo>
                  <a:lnTo>
                    <a:pt x="7862" y="1486"/>
                  </a:lnTo>
                  <a:cubicBezTo>
                    <a:pt x="7863" y="1486"/>
                    <a:pt x="7863" y="1484"/>
                    <a:pt x="7863" y="1482"/>
                  </a:cubicBezTo>
                  <a:lnTo>
                    <a:pt x="7863" y="1482"/>
                  </a:lnTo>
                  <a:cubicBezTo>
                    <a:pt x="7864" y="1475"/>
                    <a:pt x="7866" y="1468"/>
                    <a:pt x="7868" y="1462"/>
                  </a:cubicBezTo>
                  <a:lnTo>
                    <a:pt x="7868" y="1462"/>
                  </a:lnTo>
                  <a:cubicBezTo>
                    <a:pt x="7868" y="1459"/>
                    <a:pt x="7869" y="1457"/>
                    <a:pt x="7869" y="1454"/>
                  </a:cubicBezTo>
                  <a:lnTo>
                    <a:pt x="7869" y="1454"/>
                  </a:lnTo>
                  <a:cubicBezTo>
                    <a:pt x="7870" y="1451"/>
                    <a:pt x="7871" y="1447"/>
                    <a:pt x="7871" y="1444"/>
                  </a:cubicBezTo>
                  <a:lnTo>
                    <a:pt x="7871" y="1444"/>
                  </a:lnTo>
                  <a:cubicBezTo>
                    <a:pt x="7872" y="1436"/>
                    <a:pt x="7873" y="1427"/>
                    <a:pt x="7874" y="1419"/>
                  </a:cubicBezTo>
                  <a:lnTo>
                    <a:pt x="7874" y="1419"/>
                  </a:lnTo>
                  <a:cubicBezTo>
                    <a:pt x="7875" y="1416"/>
                    <a:pt x="7875" y="1413"/>
                    <a:pt x="7876" y="1410"/>
                  </a:cubicBezTo>
                  <a:lnTo>
                    <a:pt x="7876" y="1410"/>
                  </a:lnTo>
                  <a:cubicBezTo>
                    <a:pt x="7877" y="1398"/>
                    <a:pt x="7878" y="1388"/>
                    <a:pt x="7878" y="1377"/>
                  </a:cubicBezTo>
                  <a:lnTo>
                    <a:pt x="7878" y="1377"/>
                  </a:lnTo>
                  <a:cubicBezTo>
                    <a:pt x="7878" y="1375"/>
                    <a:pt x="7878" y="1374"/>
                    <a:pt x="7878" y="1372"/>
                  </a:cubicBezTo>
                  <a:lnTo>
                    <a:pt x="7878" y="1372"/>
                  </a:lnTo>
                  <a:cubicBezTo>
                    <a:pt x="7879" y="1364"/>
                    <a:pt x="7879" y="1357"/>
                    <a:pt x="7879" y="1350"/>
                  </a:cubicBezTo>
                  <a:lnTo>
                    <a:pt x="7879" y="1350"/>
                  </a:lnTo>
                  <a:cubicBezTo>
                    <a:pt x="7879" y="1346"/>
                    <a:pt x="7879" y="1343"/>
                    <a:pt x="7879" y="1339"/>
                  </a:cubicBezTo>
                  <a:lnTo>
                    <a:pt x="7871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6" name="Freeform 28">
              <a:extLst>
                <a:ext uri="{FF2B5EF4-FFF2-40B4-BE49-F238E27FC236}">
                  <a16:creationId xmlns:a16="http://schemas.microsoft.com/office/drawing/2014/main" id="{2A21640B-5537-46A0-AAED-66C20D509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6230486"/>
              <a:ext cx="6898316" cy="2513041"/>
            </a:xfrm>
            <a:custGeom>
              <a:avLst/>
              <a:gdLst>
                <a:gd name="T0" fmla="*/ 7855 w 7880"/>
                <a:gd name="T1" fmla="*/ 144 h 2872"/>
                <a:gd name="T2" fmla="*/ 7803 w 7880"/>
                <a:gd name="T3" fmla="*/ 286 h 2872"/>
                <a:gd name="T4" fmla="*/ 7714 w 7880"/>
                <a:gd name="T5" fmla="*/ 429 h 2872"/>
                <a:gd name="T6" fmla="*/ 7591 w 7880"/>
                <a:gd name="T7" fmla="*/ 565 h 2872"/>
                <a:gd name="T8" fmla="*/ 7436 w 7880"/>
                <a:gd name="T9" fmla="*/ 696 h 2872"/>
                <a:gd name="T10" fmla="*/ 7247 w 7880"/>
                <a:gd name="T11" fmla="*/ 820 h 2872"/>
                <a:gd name="T12" fmla="*/ 7035 w 7880"/>
                <a:gd name="T13" fmla="*/ 936 h 2872"/>
                <a:gd name="T14" fmla="*/ 6726 w 7880"/>
                <a:gd name="T15" fmla="*/ 1071 h 2872"/>
                <a:gd name="T16" fmla="*/ 6419 w 7880"/>
                <a:gd name="T17" fmla="*/ 1180 h 2872"/>
                <a:gd name="T18" fmla="*/ 6064 w 7880"/>
                <a:gd name="T19" fmla="*/ 1281 h 2872"/>
                <a:gd name="T20" fmla="*/ 5631 w 7880"/>
                <a:gd name="T21" fmla="*/ 1376 h 2872"/>
                <a:gd name="T22" fmla="*/ 5274 w 7880"/>
                <a:gd name="T23" fmla="*/ 1435 h 2872"/>
                <a:gd name="T24" fmla="*/ 4907 w 7880"/>
                <a:gd name="T25" fmla="*/ 1479 h 2872"/>
                <a:gd name="T26" fmla="*/ 4528 w 7880"/>
                <a:gd name="T27" fmla="*/ 1511 h 2872"/>
                <a:gd name="T28" fmla="*/ 3908 w 7880"/>
                <a:gd name="T29" fmla="*/ 1532 h 2872"/>
                <a:gd name="T30" fmla="*/ 3377 w 7880"/>
                <a:gd name="T31" fmla="*/ 1519 h 2872"/>
                <a:gd name="T32" fmla="*/ 2851 w 7880"/>
                <a:gd name="T33" fmla="*/ 1479 h 2872"/>
                <a:gd name="T34" fmla="*/ 2364 w 7880"/>
                <a:gd name="T35" fmla="*/ 1415 h 2872"/>
                <a:gd name="T36" fmla="*/ 1835 w 7880"/>
                <a:gd name="T37" fmla="*/ 1310 h 2872"/>
                <a:gd name="T38" fmla="*/ 1557 w 7880"/>
                <a:gd name="T39" fmla="*/ 1237 h 2872"/>
                <a:gd name="T40" fmla="*/ 1204 w 7880"/>
                <a:gd name="T41" fmla="*/ 1123 h 2872"/>
                <a:gd name="T42" fmla="*/ 931 w 7880"/>
                <a:gd name="T43" fmla="*/ 1014 h 2872"/>
                <a:gd name="T44" fmla="*/ 696 w 7880"/>
                <a:gd name="T45" fmla="*/ 898 h 2872"/>
                <a:gd name="T46" fmla="*/ 493 w 7880"/>
                <a:gd name="T47" fmla="*/ 774 h 2872"/>
                <a:gd name="T48" fmla="*/ 324 w 7880"/>
                <a:gd name="T49" fmla="*/ 645 h 2872"/>
                <a:gd name="T50" fmla="*/ 190 w 7880"/>
                <a:gd name="T51" fmla="*/ 509 h 2872"/>
                <a:gd name="T52" fmla="*/ 90 w 7880"/>
                <a:gd name="T53" fmla="*/ 368 h 2872"/>
                <a:gd name="T54" fmla="*/ 27 w 7880"/>
                <a:gd name="T55" fmla="*/ 222 h 2872"/>
                <a:gd name="T56" fmla="*/ 8 w 7880"/>
                <a:gd name="T57" fmla="*/ 1388 h 2872"/>
                <a:gd name="T58" fmla="*/ 35 w 7880"/>
                <a:gd name="T59" fmla="*/ 1561 h 2872"/>
                <a:gd name="T60" fmla="*/ 98 w 7880"/>
                <a:gd name="T61" fmla="*/ 1706 h 2872"/>
                <a:gd name="T62" fmla="*/ 198 w 7880"/>
                <a:gd name="T63" fmla="*/ 1847 h 2872"/>
                <a:gd name="T64" fmla="*/ 332 w 7880"/>
                <a:gd name="T65" fmla="*/ 1984 h 2872"/>
                <a:gd name="T66" fmla="*/ 502 w 7880"/>
                <a:gd name="T67" fmla="*/ 2114 h 2872"/>
                <a:gd name="T68" fmla="*/ 705 w 7880"/>
                <a:gd name="T69" fmla="*/ 2237 h 2872"/>
                <a:gd name="T70" fmla="*/ 940 w 7880"/>
                <a:gd name="T71" fmla="*/ 2354 h 2872"/>
                <a:gd name="T72" fmla="*/ 1201 w 7880"/>
                <a:gd name="T73" fmla="*/ 2459 h 2872"/>
                <a:gd name="T74" fmla="*/ 1526 w 7880"/>
                <a:gd name="T75" fmla="*/ 2567 h 2872"/>
                <a:gd name="T76" fmla="*/ 1798 w 7880"/>
                <a:gd name="T77" fmla="*/ 2639 h 2872"/>
                <a:gd name="T78" fmla="*/ 2116 w 7880"/>
                <a:gd name="T79" fmla="*/ 2709 h 2872"/>
                <a:gd name="T80" fmla="*/ 2600 w 7880"/>
                <a:gd name="T81" fmla="*/ 2788 h 2872"/>
                <a:gd name="T82" fmla="*/ 2971 w 7880"/>
                <a:gd name="T83" fmla="*/ 2830 h 2872"/>
                <a:gd name="T84" fmla="*/ 3364 w 7880"/>
                <a:gd name="T85" fmla="*/ 2858 h 2872"/>
                <a:gd name="T86" fmla="*/ 3790 w 7880"/>
                <a:gd name="T87" fmla="*/ 2871 h 2872"/>
                <a:gd name="T88" fmla="*/ 4219 w 7880"/>
                <a:gd name="T89" fmla="*/ 2866 h 2872"/>
                <a:gd name="T90" fmla="*/ 4670 w 7880"/>
                <a:gd name="T91" fmla="*/ 2841 h 2872"/>
                <a:gd name="T92" fmla="*/ 5007 w 7880"/>
                <a:gd name="T93" fmla="*/ 2810 h 2872"/>
                <a:gd name="T94" fmla="*/ 5374 w 7880"/>
                <a:gd name="T95" fmla="*/ 2761 h 2872"/>
                <a:gd name="T96" fmla="*/ 5679 w 7880"/>
                <a:gd name="T97" fmla="*/ 2708 h 2872"/>
                <a:gd name="T98" fmla="*/ 6092 w 7880"/>
                <a:gd name="T99" fmla="*/ 2616 h 2872"/>
                <a:gd name="T100" fmla="*/ 6428 w 7880"/>
                <a:gd name="T101" fmla="*/ 2520 h 2872"/>
                <a:gd name="T102" fmla="*/ 6735 w 7880"/>
                <a:gd name="T103" fmla="*/ 2412 h 2872"/>
                <a:gd name="T104" fmla="*/ 7006 w 7880"/>
                <a:gd name="T105" fmla="*/ 2294 h 2872"/>
                <a:gd name="T106" fmla="*/ 7206 w 7880"/>
                <a:gd name="T107" fmla="*/ 2190 h 2872"/>
                <a:gd name="T108" fmla="*/ 7390 w 7880"/>
                <a:gd name="T109" fmla="*/ 2075 h 2872"/>
                <a:gd name="T110" fmla="*/ 7529 w 7880"/>
                <a:gd name="T111" fmla="*/ 1968 h 2872"/>
                <a:gd name="T112" fmla="*/ 7644 w 7880"/>
                <a:gd name="T113" fmla="*/ 1860 h 2872"/>
                <a:gd name="T114" fmla="*/ 7744 w 7880"/>
                <a:gd name="T115" fmla="*/ 1737 h 2872"/>
                <a:gd name="T116" fmla="*/ 7811 w 7880"/>
                <a:gd name="T117" fmla="*/ 1625 h 2872"/>
                <a:gd name="T118" fmla="*/ 7862 w 7880"/>
                <a:gd name="T119" fmla="*/ 1486 h 2872"/>
                <a:gd name="T120" fmla="*/ 7878 w 7880"/>
                <a:gd name="T121" fmla="*/ 1372 h 2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880" h="2872">
                  <a:moveTo>
                    <a:pt x="7871" y="0"/>
                  </a:moveTo>
                  <a:lnTo>
                    <a:pt x="7871" y="0"/>
                  </a:lnTo>
                  <a:cubicBezTo>
                    <a:pt x="7871" y="11"/>
                    <a:pt x="7871" y="23"/>
                    <a:pt x="7871" y="33"/>
                  </a:cubicBezTo>
                  <a:lnTo>
                    <a:pt x="7871" y="33"/>
                  </a:lnTo>
                  <a:cubicBezTo>
                    <a:pt x="7871" y="35"/>
                    <a:pt x="7871" y="37"/>
                    <a:pt x="7871" y="38"/>
                  </a:cubicBezTo>
                  <a:lnTo>
                    <a:pt x="7871" y="38"/>
                  </a:lnTo>
                  <a:cubicBezTo>
                    <a:pt x="7870" y="49"/>
                    <a:pt x="7869" y="60"/>
                    <a:pt x="7867" y="71"/>
                  </a:cubicBezTo>
                  <a:lnTo>
                    <a:pt x="7867" y="71"/>
                  </a:lnTo>
                  <a:cubicBezTo>
                    <a:pt x="7867" y="74"/>
                    <a:pt x="7866" y="78"/>
                    <a:pt x="7866" y="80"/>
                  </a:cubicBezTo>
                  <a:lnTo>
                    <a:pt x="7866" y="80"/>
                  </a:lnTo>
                  <a:cubicBezTo>
                    <a:pt x="7865" y="89"/>
                    <a:pt x="7864" y="97"/>
                    <a:pt x="7863" y="104"/>
                  </a:cubicBezTo>
                  <a:lnTo>
                    <a:pt x="7863" y="104"/>
                  </a:lnTo>
                  <a:cubicBezTo>
                    <a:pt x="7862" y="108"/>
                    <a:pt x="7861" y="111"/>
                    <a:pt x="7860" y="115"/>
                  </a:cubicBezTo>
                  <a:lnTo>
                    <a:pt x="7860" y="115"/>
                  </a:lnTo>
                  <a:cubicBezTo>
                    <a:pt x="7858" y="124"/>
                    <a:pt x="7857" y="134"/>
                    <a:pt x="7855" y="144"/>
                  </a:cubicBezTo>
                  <a:lnTo>
                    <a:pt x="7855" y="144"/>
                  </a:lnTo>
                  <a:cubicBezTo>
                    <a:pt x="7854" y="145"/>
                    <a:pt x="7854" y="146"/>
                    <a:pt x="7853" y="148"/>
                  </a:cubicBezTo>
                  <a:lnTo>
                    <a:pt x="7853" y="148"/>
                  </a:lnTo>
                  <a:cubicBezTo>
                    <a:pt x="7850" y="159"/>
                    <a:pt x="7848" y="170"/>
                    <a:pt x="7844" y="180"/>
                  </a:cubicBezTo>
                  <a:lnTo>
                    <a:pt x="7844" y="180"/>
                  </a:lnTo>
                  <a:cubicBezTo>
                    <a:pt x="7843" y="183"/>
                    <a:pt x="7843" y="186"/>
                    <a:pt x="7842" y="189"/>
                  </a:cubicBezTo>
                  <a:lnTo>
                    <a:pt x="7842" y="189"/>
                  </a:lnTo>
                  <a:cubicBezTo>
                    <a:pt x="7839" y="197"/>
                    <a:pt x="7836" y="205"/>
                    <a:pt x="7833" y="214"/>
                  </a:cubicBezTo>
                  <a:lnTo>
                    <a:pt x="7833" y="214"/>
                  </a:lnTo>
                  <a:cubicBezTo>
                    <a:pt x="7832" y="217"/>
                    <a:pt x="7832" y="219"/>
                    <a:pt x="7830" y="223"/>
                  </a:cubicBezTo>
                  <a:lnTo>
                    <a:pt x="7830" y="223"/>
                  </a:lnTo>
                  <a:cubicBezTo>
                    <a:pt x="7826" y="233"/>
                    <a:pt x="7822" y="244"/>
                    <a:pt x="7818" y="254"/>
                  </a:cubicBezTo>
                  <a:lnTo>
                    <a:pt x="7818" y="254"/>
                  </a:lnTo>
                  <a:cubicBezTo>
                    <a:pt x="7817" y="256"/>
                    <a:pt x="7816" y="258"/>
                    <a:pt x="7816" y="259"/>
                  </a:cubicBezTo>
                  <a:lnTo>
                    <a:pt x="7816" y="259"/>
                  </a:lnTo>
                  <a:cubicBezTo>
                    <a:pt x="7811" y="268"/>
                    <a:pt x="7807" y="277"/>
                    <a:pt x="7803" y="286"/>
                  </a:cubicBezTo>
                  <a:lnTo>
                    <a:pt x="7803" y="286"/>
                  </a:lnTo>
                  <a:cubicBezTo>
                    <a:pt x="7801" y="289"/>
                    <a:pt x="7800" y="293"/>
                    <a:pt x="7798" y="295"/>
                  </a:cubicBezTo>
                  <a:lnTo>
                    <a:pt x="7798" y="295"/>
                  </a:lnTo>
                  <a:cubicBezTo>
                    <a:pt x="7793" y="305"/>
                    <a:pt x="7788" y="314"/>
                    <a:pt x="7783" y="325"/>
                  </a:cubicBezTo>
                  <a:lnTo>
                    <a:pt x="7783" y="325"/>
                  </a:lnTo>
                  <a:cubicBezTo>
                    <a:pt x="7782" y="326"/>
                    <a:pt x="7782" y="326"/>
                    <a:pt x="7781" y="326"/>
                  </a:cubicBezTo>
                  <a:lnTo>
                    <a:pt x="7781" y="326"/>
                  </a:lnTo>
                  <a:cubicBezTo>
                    <a:pt x="7776" y="337"/>
                    <a:pt x="7769" y="347"/>
                    <a:pt x="7762" y="358"/>
                  </a:cubicBezTo>
                  <a:lnTo>
                    <a:pt x="7762" y="358"/>
                  </a:lnTo>
                  <a:cubicBezTo>
                    <a:pt x="7761" y="361"/>
                    <a:pt x="7759" y="364"/>
                    <a:pt x="7758" y="366"/>
                  </a:cubicBezTo>
                  <a:lnTo>
                    <a:pt x="7758" y="366"/>
                  </a:lnTo>
                  <a:cubicBezTo>
                    <a:pt x="7752" y="375"/>
                    <a:pt x="7746" y="384"/>
                    <a:pt x="7740" y="393"/>
                  </a:cubicBezTo>
                  <a:lnTo>
                    <a:pt x="7740" y="393"/>
                  </a:lnTo>
                  <a:cubicBezTo>
                    <a:pt x="7739" y="394"/>
                    <a:pt x="7737" y="396"/>
                    <a:pt x="7737" y="398"/>
                  </a:cubicBezTo>
                  <a:lnTo>
                    <a:pt x="7737" y="398"/>
                  </a:lnTo>
                  <a:cubicBezTo>
                    <a:pt x="7729" y="408"/>
                    <a:pt x="7722" y="418"/>
                    <a:pt x="7714" y="429"/>
                  </a:cubicBezTo>
                  <a:lnTo>
                    <a:pt x="7714" y="429"/>
                  </a:lnTo>
                  <a:cubicBezTo>
                    <a:pt x="7712" y="432"/>
                    <a:pt x="7709" y="433"/>
                    <a:pt x="7708" y="436"/>
                  </a:cubicBezTo>
                  <a:lnTo>
                    <a:pt x="7708" y="436"/>
                  </a:lnTo>
                  <a:cubicBezTo>
                    <a:pt x="7702" y="445"/>
                    <a:pt x="7695" y="453"/>
                    <a:pt x="7688" y="461"/>
                  </a:cubicBezTo>
                  <a:lnTo>
                    <a:pt x="7688" y="461"/>
                  </a:lnTo>
                  <a:cubicBezTo>
                    <a:pt x="7686" y="464"/>
                    <a:pt x="7684" y="466"/>
                    <a:pt x="7682" y="468"/>
                  </a:cubicBezTo>
                  <a:lnTo>
                    <a:pt x="7682" y="468"/>
                  </a:lnTo>
                  <a:cubicBezTo>
                    <a:pt x="7674" y="479"/>
                    <a:pt x="7665" y="489"/>
                    <a:pt x="7656" y="499"/>
                  </a:cubicBezTo>
                  <a:lnTo>
                    <a:pt x="7656" y="499"/>
                  </a:lnTo>
                  <a:cubicBezTo>
                    <a:pt x="7654" y="500"/>
                    <a:pt x="7652" y="502"/>
                    <a:pt x="7651" y="504"/>
                  </a:cubicBezTo>
                  <a:lnTo>
                    <a:pt x="7651" y="504"/>
                  </a:lnTo>
                  <a:cubicBezTo>
                    <a:pt x="7643" y="513"/>
                    <a:pt x="7635" y="521"/>
                    <a:pt x="7627" y="529"/>
                  </a:cubicBezTo>
                  <a:lnTo>
                    <a:pt x="7627" y="529"/>
                  </a:lnTo>
                  <a:cubicBezTo>
                    <a:pt x="7624" y="533"/>
                    <a:pt x="7622" y="535"/>
                    <a:pt x="7619" y="538"/>
                  </a:cubicBezTo>
                  <a:lnTo>
                    <a:pt x="7619" y="538"/>
                  </a:lnTo>
                  <a:cubicBezTo>
                    <a:pt x="7610" y="548"/>
                    <a:pt x="7601" y="556"/>
                    <a:pt x="7591" y="565"/>
                  </a:cubicBezTo>
                  <a:lnTo>
                    <a:pt x="7591" y="565"/>
                  </a:lnTo>
                  <a:cubicBezTo>
                    <a:pt x="7590" y="566"/>
                    <a:pt x="7589" y="567"/>
                    <a:pt x="7589" y="569"/>
                  </a:cubicBezTo>
                  <a:lnTo>
                    <a:pt x="7589" y="569"/>
                  </a:lnTo>
                  <a:cubicBezTo>
                    <a:pt x="7578" y="578"/>
                    <a:pt x="7567" y="588"/>
                    <a:pt x="7556" y="598"/>
                  </a:cubicBezTo>
                  <a:lnTo>
                    <a:pt x="7556" y="598"/>
                  </a:lnTo>
                  <a:cubicBezTo>
                    <a:pt x="7553" y="601"/>
                    <a:pt x="7550" y="603"/>
                    <a:pt x="7547" y="606"/>
                  </a:cubicBezTo>
                  <a:lnTo>
                    <a:pt x="7547" y="606"/>
                  </a:lnTo>
                  <a:cubicBezTo>
                    <a:pt x="7539" y="614"/>
                    <a:pt x="7530" y="622"/>
                    <a:pt x="7522" y="629"/>
                  </a:cubicBezTo>
                  <a:lnTo>
                    <a:pt x="7522" y="629"/>
                  </a:lnTo>
                  <a:cubicBezTo>
                    <a:pt x="7518" y="631"/>
                    <a:pt x="7515" y="634"/>
                    <a:pt x="7511" y="637"/>
                  </a:cubicBezTo>
                  <a:lnTo>
                    <a:pt x="7511" y="637"/>
                  </a:lnTo>
                  <a:cubicBezTo>
                    <a:pt x="7499" y="647"/>
                    <a:pt x="7487" y="657"/>
                    <a:pt x="7475" y="667"/>
                  </a:cubicBezTo>
                  <a:lnTo>
                    <a:pt x="7475" y="667"/>
                  </a:lnTo>
                  <a:lnTo>
                    <a:pt x="7474" y="668"/>
                  </a:lnTo>
                  <a:lnTo>
                    <a:pt x="7474" y="668"/>
                  </a:lnTo>
                  <a:cubicBezTo>
                    <a:pt x="7461" y="677"/>
                    <a:pt x="7449" y="687"/>
                    <a:pt x="7436" y="696"/>
                  </a:cubicBezTo>
                  <a:lnTo>
                    <a:pt x="7436" y="696"/>
                  </a:lnTo>
                  <a:cubicBezTo>
                    <a:pt x="7433" y="699"/>
                    <a:pt x="7429" y="701"/>
                    <a:pt x="7425" y="705"/>
                  </a:cubicBezTo>
                  <a:lnTo>
                    <a:pt x="7425" y="705"/>
                  </a:lnTo>
                  <a:cubicBezTo>
                    <a:pt x="7415" y="711"/>
                    <a:pt x="7406" y="717"/>
                    <a:pt x="7396" y="724"/>
                  </a:cubicBezTo>
                  <a:lnTo>
                    <a:pt x="7396" y="724"/>
                  </a:lnTo>
                  <a:cubicBezTo>
                    <a:pt x="7392" y="727"/>
                    <a:pt x="7387" y="731"/>
                    <a:pt x="7381" y="734"/>
                  </a:cubicBezTo>
                  <a:lnTo>
                    <a:pt x="7381" y="734"/>
                  </a:lnTo>
                  <a:cubicBezTo>
                    <a:pt x="7372" y="741"/>
                    <a:pt x="7362" y="748"/>
                    <a:pt x="7351" y="755"/>
                  </a:cubicBezTo>
                  <a:lnTo>
                    <a:pt x="7351" y="755"/>
                  </a:lnTo>
                  <a:cubicBezTo>
                    <a:pt x="7347" y="758"/>
                    <a:pt x="7343" y="760"/>
                    <a:pt x="7338" y="764"/>
                  </a:cubicBezTo>
                  <a:lnTo>
                    <a:pt x="7338" y="764"/>
                  </a:lnTo>
                  <a:cubicBezTo>
                    <a:pt x="7324" y="774"/>
                    <a:pt x="7309" y="783"/>
                    <a:pt x="7294" y="793"/>
                  </a:cubicBezTo>
                  <a:lnTo>
                    <a:pt x="7294" y="793"/>
                  </a:lnTo>
                  <a:cubicBezTo>
                    <a:pt x="7292" y="794"/>
                    <a:pt x="7290" y="794"/>
                    <a:pt x="7288" y="796"/>
                  </a:cubicBezTo>
                  <a:lnTo>
                    <a:pt x="7288" y="796"/>
                  </a:lnTo>
                  <a:cubicBezTo>
                    <a:pt x="7275" y="804"/>
                    <a:pt x="7261" y="813"/>
                    <a:pt x="7247" y="820"/>
                  </a:cubicBezTo>
                  <a:lnTo>
                    <a:pt x="7247" y="820"/>
                  </a:lnTo>
                  <a:cubicBezTo>
                    <a:pt x="7240" y="825"/>
                    <a:pt x="7233" y="829"/>
                    <a:pt x="7225" y="834"/>
                  </a:cubicBezTo>
                  <a:lnTo>
                    <a:pt x="7225" y="834"/>
                  </a:lnTo>
                  <a:cubicBezTo>
                    <a:pt x="7216" y="839"/>
                    <a:pt x="7207" y="845"/>
                    <a:pt x="7197" y="850"/>
                  </a:cubicBezTo>
                  <a:lnTo>
                    <a:pt x="7197" y="850"/>
                  </a:lnTo>
                  <a:cubicBezTo>
                    <a:pt x="7189" y="855"/>
                    <a:pt x="7181" y="859"/>
                    <a:pt x="7173" y="863"/>
                  </a:cubicBezTo>
                  <a:lnTo>
                    <a:pt x="7173" y="863"/>
                  </a:lnTo>
                  <a:cubicBezTo>
                    <a:pt x="7164" y="869"/>
                    <a:pt x="7154" y="875"/>
                    <a:pt x="7144" y="880"/>
                  </a:cubicBezTo>
                  <a:lnTo>
                    <a:pt x="7144" y="880"/>
                  </a:lnTo>
                  <a:cubicBezTo>
                    <a:pt x="7136" y="884"/>
                    <a:pt x="7128" y="889"/>
                    <a:pt x="7119" y="893"/>
                  </a:cubicBezTo>
                  <a:lnTo>
                    <a:pt x="7119" y="893"/>
                  </a:lnTo>
                  <a:cubicBezTo>
                    <a:pt x="7110" y="898"/>
                    <a:pt x="7100" y="903"/>
                    <a:pt x="7090" y="908"/>
                  </a:cubicBezTo>
                  <a:lnTo>
                    <a:pt x="7090" y="908"/>
                  </a:lnTo>
                  <a:cubicBezTo>
                    <a:pt x="7081" y="913"/>
                    <a:pt x="7073" y="917"/>
                    <a:pt x="7064" y="922"/>
                  </a:cubicBezTo>
                  <a:lnTo>
                    <a:pt x="7064" y="922"/>
                  </a:lnTo>
                  <a:cubicBezTo>
                    <a:pt x="7054" y="927"/>
                    <a:pt x="7045" y="931"/>
                    <a:pt x="7035" y="936"/>
                  </a:cubicBezTo>
                  <a:lnTo>
                    <a:pt x="7035" y="936"/>
                  </a:lnTo>
                  <a:cubicBezTo>
                    <a:pt x="7023" y="943"/>
                    <a:pt x="7011" y="949"/>
                    <a:pt x="6998" y="954"/>
                  </a:cubicBezTo>
                  <a:lnTo>
                    <a:pt x="6998" y="954"/>
                  </a:lnTo>
                  <a:cubicBezTo>
                    <a:pt x="6989" y="958"/>
                    <a:pt x="6980" y="963"/>
                    <a:pt x="6971" y="967"/>
                  </a:cubicBezTo>
                  <a:lnTo>
                    <a:pt x="6971" y="967"/>
                  </a:lnTo>
                  <a:cubicBezTo>
                    <a:pt x="6959" y="973"/>
                    <a:pt x="6945" y="979"/>
                    <a:pt x="6931" y="985"/>
                  </a:cubicBezTo>
                  <a:lnTo>
                    <a:pt x="6931" y="985"/>
                  </a:lnTo>
                  <a:cubicBezTo>
                    <a:pt x="6923" y="989"/>
                    <a:pt x="6915" y="993"/>
                    <a:pt x="6906" y="996"/>
                  </a:cubicBezTo>
                  <a:lnTo>
                    <a:pt x="6906" y="996"/>
                  </a:lnTo>
                  <a:cubicBezTo>
                    <a:pt x="6891" y="1003"/>
                    <a:pt x="6876" y="1010"/>
                    <a:pt x="6861" y="1017"/>
                  </a:cubicBezTo>
                  <a:lnTo>
                    <a:pt x="6861" y="1017"/>
                  </a:lnTo>
                  <a:cubicBezTo>
                    <a:pt x="6853" y="1020"/>
                    <a:pt x="6845" y="1023"/>
                    <a:pt x="6839" y="1026"/>
                  </a:cubicBezTo>
                  <a:lnTo>
                    <a:pt x="6839" y="1026"/>
                  </a:lnTo>
                  <a:cubicBezTo>
                    <a:pt x="6815" y="1035"/>
                    <a:pt x="6792" y="1045"/>
                    <a:pt x="6769" y="1055"/>
                  </a:cubicBezTo>
                  <a:lnTo>
                    <a:pt x="6769" y="1055"/>
                  </a:lnTo>
                  <a:cubicBezTo>
                    <a:pt x="6755" y="1061"/>
                    <a:pt x="6740" y="1066"/>
                    <a:pt x="6726" y="1071"/>
                  </a:cubicBezTo>
                  <a:lnTo>
                    <a:pt x="6726" y="1071"/>
                  </a:lnTo>
                  <a:cubicBezTo>
                    <a:pt x="6712" y="1077"/>
                    <a:pt x="6698" y="1083"/>
                    <a:pt x="6683" y="1088"/>
                  </a:cubicBezTo>
                  <a:lnTo>
                    <a:pt x="6683" y="1088"/>
                  </a:lnTo>
                  <a:cubicBezTo>
                    <a:pt x="6672" y="1092"/>
                    <a:pt x="6662" y="1096"/>
                    <a:pt x="6651" y="1100"/>
                  </a:cubicBezTo>
                  <a:lnTo>
                    <a:pt x="6651" y="1100"/>
                  </a:lnTo>
                  <a:cubicBezTo>
                    <a:pt x="6637" y="1105"/>
                    <a:pt x="6623" y="1110"/>
                    <a:pt x="6608" y="1116"/>
                  </a:cubicBezTo>
                  <a:lnTo>
                    <a:pt x="6608" y="1116"/>
                  </a:lnTo>
                  <a:cubicBezTo>
                    <a:pt x="6596" y="1120"/>
                    <a:pt x="6586" y="1123"/>
                    <a:pt x="6575" y="1128"/>
                  </a:cubicBezTo>
                  <a:lnTo>
                    <a:pt x="6575" y="1128"/>
                  </a:lnTo>
                  <a:cubicBezTo>
                    <a:pt x="6560" y="1133"/>
                    <a:pt x="6545" y="1138"/>
                    <a:pt x="6530" y="1144"/>
                  </a:cubicBezTo>
                  <a:lnTo>
                    <a:pt x="6530" y="1144"/>
                  </a:lnTo>
                  <a:cubicBezTo>
                    <a:pt x="6520" y="1147"/>
                    <a:pt x="6508" y="1151"/>
                    <a:pt x="6497" y="1154"/>
                  </a:cubicBezTo>
                  <a:lnTo>
                    <a:pt x="6497" y="1154"/>
                  </a:lnTo>
                  <a:cubicBezTo>
                    <a:pt x="6483" y="1159"/>
                    <a:pt x="6467" y="1165"/>
                    <a:pt x="6450" y="1169"/>
                  </a:cubicBezTo>
                  <a:lnTo>
                    <a:pt x="6450" y="1169"/>
                  </a:lnTo>
                  <a:cubicBezTo>
                    <a:pt x="6440" y="1173"/>
                    <a:pt x="6429" y="1176"/>
                    <a:pt x="6419" y="1180"/>
                  </a:cubicBezTo>
                  <a:lnTo>
                    <a:pt x="6419" y="1180"/>
                  </a:lnTo>
                  <a:cubicBezTo>
                    <a:pt x="6402" y="1185"/>
                    <a:pt x="6385" y="1190"/>
                    <a:pt x="6367" y="1196"/>
                  </a:cubicBezTo>
                  <a:lnTo>
                    <a:pt x="6367" y="1196"/>
                  </a:lnTo>
                  <a:cubicBezTo>
                    <a:pt x="6358" y="1199"/>
                    <a:pt x="6348" y="1202"/>
                    <a:pt x="6339" y="1205"/>
                  </a:cubicBezTo>
                  <a:lnTo>
                    <a:pt x="6339" y="1205"/>
                  </a:lnTo>
                  <a:cubicBezTo>
                    <a:pt x="6317" y="1211"/>
                    <a:pt x="6295" y="1218"/>
                    <a:pt x="6274" y="1225"/>
                  </a:cubicBezTo>
                  <a:lnTo>
                    <a:pt x="6274" y="1225"/>
                  </a:lnTo>
                  <a:cubicBezTo>
                    <a:pt x="6268" y="1225"/>
                    <a:pt x="6262" y="1227"/>
                    <a:pt x="6257" y="1229"/>
                  </a:cubicBezTo>
                  <a:lnTo>
                    <a:pt x="6257" y="1229"/>
                  </a:lnTo>
                  <a:cubicBezTo>
                    <a:pt x="6229" y="1236"/>
                    <a:pt x="6202" y="1244"/>
                    <a:pt x="6175" y="1252"/>
                  </a:cubicBezTo>
                  <a:lnTo>
                    <a:pt x="6175" y="1252"/>
                  </a:lnTo>
                  <a:cubicBezTo>
                    <a:pt x="6167" y="1254"/>
                    <a:pt x="6159" y="1256"/>
                    <a:pt x="6151" y="1258"/>
                  </a:cubicBezTo>
                  <a:lnTo>
                    <a:pt x="6151" y="1258"/>
                  </a:lnTo>
                  <a:cubicBezTo>
                    <a:pt x="6131" y="1264"/>
                    <a:pt x="6110" y="1269"/>
                    <a:pt x="6090" y="1274"/>
                  </a:cubicBezTo>
                  <a:lnTo>
                    <a:pt x="6090" y="1274"/>
                  </a:lnTo>
                  <a:cubicBezTo>
                    <a:pt x="6081" y="1277"/>
                    <a:pt x="6073" y="1278"/>
                    <a:pt x="6064" y="1281"/>
                  </a:cubicBezTo>
                  <a:lnTo>
                    <a:pt x="6064" y="1281"/>
                  </a:lnTo>
                  <a:cubicBezTo>
                    <a:pt x="6041" y="1286"/>
                    <a:pt x="6019" y="1292"/>
                    <a:pt x="5995" y="1297"/>
                  </a:cubicBezTo>
                  <a:lnTo>
                    <a:pt x="5995" y="1297"/>
                  </a:lnTo>
                  <a:cubicBezTo>
                    <a:pt x="5985" y="1300"/>
                    <a:pt x="5973" y="1303"/>
                    <a:pt x="5963" y="1305"/>
                  </a:cubicBezTo>
                  <a:lnTo>
                    <a:pt x="5963" y="1305"/>
                  </a:lnTo>
                  <a:cubicBezTo>
                    <a:pt x="5941" y="1310"/>
                    <a:pt x="5918" y="1316"/>
                    <a:pt x="5897" y="1321"/>
                  </a:cubicBezTo>
                  <a:lnTo>
                    <a:pt x="5897" y="1321"/>
                  </a:lnTo>
                  <a:cubicBezTo>
                    <a:pt x="5886" y="1323"/>
                    <a:pt x="5876" y="1325"/>
                    <a:pt x="5865" y="1328"/>
                  </a:cubicBezTo>
                  <a:lnTo>
                    <a:pt x="5865" y="1328"/>
                  </a:lnTo>
                  <a:cubicBezTo>
                    <a:pt x="5837" y="1334"/>
                    <a:pt x="5810" y="1340"/>
                    <a:pt x="5781" y="1346"/>
                  </a:cubicBezTo>
                  <a:lnTo>
                    <a:pt x="5781" y="1346"/>
                  </a:lnTo>
                  <a:cubicBezTo>
                    <a:pt x="5777" y="1347"/>
                    <a:pt x="5773" y="1348"/>
                    <a:pt x="5769" y="1349"/>
                  </a:cubicBezTo>
                  <a:lnTo>
                    <a:pt x="5769" y="1349"/>
                  </a:lnTo>
                  <a:cubicBezTo>
                    <a:pt x="5737" y="1355"/>
                    <a:pt x="5705" y="1362"/>
                    <a:pt x="5671" y="1368"/>
                  </a:cubicBezTo>
                  <a:lnTo>
                    <a:pt x="5671" y="1368"/>
                  </a:lnTo>
                  <a:cubicBezTo>
                    <a:pt x="5657" y="1371"/>
                    <a:pt x="5645" y="1373"/>
                    <a:pt x="5631" y="1376"/>
                  </a:cubicBezTo>
                  <a:lnTo>
                    <a:pt x="5631" y="1376"/>
                  </a:lnTo>
                  <a:cubicBezTo>
                    <a:pt x="5616" y="1378"/>
                    <a:pt x="5601" y="1382"/>
                    <a:pt x="5585" y="1385"/>
                  </a:cubicBezTo>
                  <a:lnTo>
                    <a:pt x="5585" y="1385"/>
                  </a:lnTo>
                  <a:cubicBezTo>
                    <a:pt x="5571" y="1387"/>
                    <a:pt x="5557" y="1389"/>
                    <a:pt x="5543" y="1391"/>
                  </a:cubicBezTo>
                  <a:lnTo>
                    <a:pt x="5543" y="1391"/>
                  </a:lnTo>
                  <a:cubicBezTo>
                    <a:pt x="5528" y="1394"/>
                    <a:pt x="5513" y="1398"/>
                    <a:pt x="5497" y="1400"/>
                  </a:cubicBezTo>
                  <a:lnTo>
                    <a:pt x="5497" y="1400"/>
                  </a:lnTo>
                  <a:cubicBezTo>
                    <a:pt x="5483" y="1402"/>
                    <a:pt x="5469" y="1405"/>
                    <a:pt x="5455" y="1407"/>
                  </a:cubicBezTo>
                  <a:lnTo>
                    <a:pt x="5455" y="1407"/>
                  </a:lnTo>
                  <a:cubicBezTo>
                    <a:pt x="5439" y="1410"/>
                    <a:pt x="5424" y="1412"/>
                    <a:pt x="5409" y="1414"/>
                  </a:cubicBezTo>
                  <a:lnTo>
                    <a:pt x="5409" y="1414"/>
                  </a:lnTo>
                  <a:cubicBezTo>
                    <a:pt x="5394" y="1417"/>
                    <a:pt x="5380" y="1419"/>
                    <a:pt x="5365" y="1421"/>
                  </a:cubicBezTo>
                  <a:lnTo>
                    <a:pt x="5365" y="1421"/>
                  </a:lnTo>
                  <a:cubicBezTo>
                    <a:pt x="5349" y="1424"/>
                    <a:pt x="5335" y="1426"/>
                    <a:pt x="5319" y="1428"/>
                  </a:cubicBezTo>
                  <a:lnTo>
                    <a:pt x="5319" y="1428"/>
                  </a:lnTo>
                  <a:cubicBezTo>
                    <a:pt x="5304" y="1431"/>
                    <a:pt x="5289" y="1433"/>
                    <a:pt x="5274" y="1435"/>
                  </a:cubicBezTo>
                  <a:lnTo>
                    <a:pt x="5274" y="1435"/>
                  </a:lnTo>
                  <a:cubicBezTo>
                    <a:pt x="5259" y="1437"/>
                    <a:pt x="5244" y="1439"/>
                    <a:pt x="5228" y="1441"/>
                  </a:cubicBezTo>
                  <a:lnTo>
                    <a:pt x="5228" y="1441"/>
                  </a:lnTo>
                  <a:cubicBezTo>
                    <a:pt x="5214" y="1444"/>
                    <a:pt x="5199" y="1445"/>
                    <a:pt x="5183" y="1447"/>
                  </a:cubicBezTo>
                  <a:lnTo>
                    <a:pt x="5183" y="1447"/>
                  </a:lnTo>
                  <a:cubicBezTo>
                    <a:pt x="5168" y="1450"/>
                    <a:pt x="5152" y="1452"/>
                    <a:pt x="5136" y="1453"/>
                  </a:cubicBezTo>
                  <a:lnTo>
                    <a:pt x="5136" y="1453"/>
                  </a:lnTo>
                  <a:cubicBezTo>
                    <a:pt x="5121" y="1455"/>
                    <a:pt x="5107" y="1457"/>
                    <a:pt x="5092" y="1459"/>
                  </a:cubicBezTo>
                  <a:lnTo>
                    <a:pt x="5092" y="1459"/>
                  </a:lnTo>
                  <a:cubicBezTo>
                    <a:pt x="5076" y="1461"/>
                    <a:pt x="5060" y="1463"/>
                    <a:pt x="5044" y="1465"/>
                  </a:cubicBezTo>
                  <a:lnTo>
                    <a:pt x="5044" y="1465"/>
                  </a:lnTo>
                  <a:cubicBezTo>
                    <a:pt x="5029" y="1466"/>
                    <a:pt x="5014" y="1468"/>
                    <a:pt x="4999" y="1470"/>
                  </a:cubicBezTo>
                  <a:lnTo>
                    <a:pt x="4999" y="1470"/>
                  </a:lnTo>
                  <a:cubicBezTo>
                    <a:pt x="4983" y="1472"/>
                    <a:pt x="4967" y="1473"/>
                    <a:pt x="4951" y="1475"/>
                  </a:cubicBezTo>
                  <a:lnTo>
                    <a:pt x="4951" y="1475"/>
                  </a:lnTo>
                  <a:cubicBezTo>
                    <a:pt x="4936" y="1477"/>
                    <a:pt x="4921" y="1479"/>
                    <a:pt x="4907" y="1479"/>
                  </a:cubicBezTo>
                  <a:lnTo>
                    <a:pt x="4907" y="1479"/>
                  </a:lnTo>
                  <a:cubicBezTo>
                    <a:pt x="4890" y="1481"/>
                    <a:pt x="4872" y="1483"/>
                    <a:pt x="4855" y="1485"/>
                  </a:cubicBezTo>
                  <a:lnTo>
                    <a:pt x="4855" y="1485"/>
                  </a:lnTo>
                  <a:cubicBezTo>
                    <a:pt x="4840" y="1486"/>
                    <a:pt x="4826" y="1488"/>
                    <a:pt x="4811" y="1489"/>
                  </a:cubicBezTo>
                  <a:lnTo>
                    <a:pt x="4811" y="1489"/>
                  </a:lnTo>
                  <a:cubicBezTo>
                    <a:pt x="4793" y="1491"/>
                    <a:pt x="4777" y="1493"/>
                    <a:pt x="4759" y="1493"/>
                  </a:cubicBezTo>
                  <a:lnTo>
                    <a:pt x="4759" y="1493"/>
                  </a:lnTo>
                  <a:cubicBezTo>
                    <a:pt x="4745" y="1495"/>
                    <a:pt x="4729" y="1496"/>
                    <a:pt x="4714" y="1498"/>
                  </a:cubicBezTo>
                  <a:lnTo>
                    <a:pt x="4714" y="1498"/>
                  </a:lnTo>
                  <a:cubicBezTo>
                    <a:pt x="4697" y="1498"/>
                    <a:pt x="4679" y="1500"/>
                    <a:pt x="4663" y="1502"/>
                  </a:cubicBezTo>
                  <a:lnTo>
                    <a:pt x="4663" y="1502"/>
                  </a:lnTo>
                  <a:cubicBezTo>
                    <a:pt x="4647" y="1503"/>
                    <a:pt x="4632" y="1504"/>
                    <a:pt x="4617" y="1505"/>
                  </a:cubicBezTo>
                  <a:lnTo>
                    <a:pt x="4617" y="1505"/>
                  </a:lnTo>
                  <a:cubicBezTo>
                    <a:pt x="4599" y="1506"/>
                    <a:pt x="4582" y="1507"/>
                    <a:pt x="4564" y="1509"/>
                  </a:cubicBezTo>
                  <a:lnTo>
                    <a:pt x="4564" y="1509"/>
                  </a:lnTo>
                  <a:cubicBezTo>
                    <a:pt x="4552" y="1509"/>
                    <a:pt x="4540" y="1510"/>
                    <a:pt x="4528" y="1511"/>
                  </a:cubicBezTo>
                  <a:lnTo>
                    <a:pt x="4528" y="1511"/>
                  </a:lnTo>
                  <a:cubicBezTo>
                    <a:pt x="4480" y="1514"/>
                    <a:pt x="4432" y="1517"/>
                    <a:pt x="4384" y="1519"/>
                  </a:cubicBezTo>
                  <a:lnTo>
                    <a:pt x="4384" y="1519"/>
                  </a:lnTo>
                  <a:cubicBezTo>
                    <a:pt x="4377" y="1519"/>
                    <a:pt x="4370" y="1519"/>
                    <a:pt x="4363" y="1520"/>
                  </a:cubicBezTo>
                  <a:lnTo>
                    <a:pt x="4363" y="1520"/>
                  </a:lnTo>
                  <a:cubicBezTo>
                    <a:pt x="4316" y="1522"/>
                    <a:pt x="4267" y="1524"/>
                    <a:pt x="4219" y="1526"/>
                  </a:cubicBezTo>
                  <a:lnTo>
                    <a:pt x="4219" y="1526"/>
                  </a:lnTo>
                  <a:cubicBezTo>
                    <a:pt x="4215" y="1526"/>
                    <a:pt x="4211" y="1526"/>
                    <a:pt x="4208" y="1526"/>
                  </a:cubicBezTo>
                  <a:lnTo>
                    <a:pt x="4208" y="1526"/>
                  </a:lnTo>
                  <a:cubicBezTo>
                    <a:pt x="4185" y="1526"/>
                    <a:pt x="4163" y="1527"/>
                    <a:pt x="4141" y="1528"/>
                  </a:cubicBezTo>
                  <a:lnTo>
                    <a:pt x="4141" y="1528"/>
                  </a:lnTo>
                  <a:cubicBezTo>
                    <a:pt x="4129" y="1528"/>
                    <a:pt x="4119" y="1528"/>
                    <a:pt x="4108" y="1529"/>
                  </a:cubicBezTo>
                  <a:lnTo>
                    <a:pt x="4108" y="1529"/>
                  </a:lnTo>
                  <a:cubicBezTo>
                    <a:pt x="4074" y="1530"/>
                    <a:pt x="4041" y="1530"/>
                    <a:pt x="4007" y="1531"/>
                  </a:cubicBezTo>
                  <a:lnTo>
                    <a:pt x="4007" y="1531"/>
                  </a:lnTo>
                  <a:cubicBezTo>
                    <a:pt x="3974" y="1531"/>
                    <a:pt x="3941" y="1531"/>
                    <a:pt x="3908" y="1532"/>
                  </a:cubicBezTo>
                  <a:lnTo>
                    <a:pt x="3908" y="1532"/>
                  </a:lnTo>
                  <a:cubicBezTo>
                    <a:pt x="3907" y="1532"/>
                    <a:pt x="3907" y="1532"/>
                    <a:pt x="3907" y="1532"/>
                  </a:cubicBezTo>
                  <a:lnTo>
                    <a:pt x="3907" y="1532"/>
                  </a:lnTo>
                  <a:cubicBezTo>
                    <a:pt x="3865" y="1532"/>
                    <a:pt x="3823" y="1531"/>
                    <a:pt x="3782" y="1531"/>
                  </a:cubicBezTo>
                  <a:lnTo>
                    <a:pt x="3782" y="1531"/>
                  </a:lnTo>
                  <a:cubicBezTo>
                    <a:pt x="3771" y="1531"/>
                    <a:pt x="3759" y="1531"/>
                    <a:pt x="3748" y="1531"/>
                  </a:cubicBezTo>
                  <a:lnTo>
                    <a:pt x="3748" y="1531"/>
                  </a:lnTo>
                  <a:cubicBezTo>
                    <a:pt x="3712" y="1530"/>
                    <a:pt x="3674" y="1529"/>
                    <a:pt x="3638" y="1528"/>
                  </a:cubicBezTo>
                  <a:lnTo>
                    <a:pt x="3638" y="1528"/>
                  </a:lnTo>
                  <a:cubicBezTo>
                    <a:pt x="3632" y="1528"/>
                    <a:pt x="3626" y="1528"/>
                    <a:pt x="3621" y="1528"/>
                  </a:cubicBezTo>
                  <a:lnTo>
                    <a:pt x="3621" y="1528"/>
                  </a:lnTo>
                  <a:cubicBezTo>
                    <a:pt x="3581" y="1527"/>
                    <a:pt x="3541" y="1526"/>
                    <a:pt x="3501" y="1525"/>
                  </a:cubicBezTo>
                  <a:lnTo>
                    <a:pt x="3501" y="1525"/>
                  </a:lnTo>
                  <a:cubicBezTo>
                    <a:pt x="3490" y="1524"/>
                    <a:pt x="3480" y="1524"/>
                    <a:pt x="3469" y="1523"/>
                  </a:cubicBezTo>
                  <a:lnTo>
                    <a:pt x="3469" y="1523"/>
                  </a:lnTo>
                  <a:cubicBezTo>
                    <a:pt x="3438" y="1522"/>
                    <a:pt x="3407" y="1520"/>
                    <a:pt x="3377" y="1519"/>
                  </a:cubicBezTo>
                  <a:lnTo>
                    <a:pt x="3377" y="1519"/>
                  </a:lnTo>
                  <a:cubicBezTo>
                    <a:pt x="3366" y="1519"/>
                    <a:pt x="3356" y="1518"/>
                    <a:pt x="3345" y="1518"/>
                  </a:cubicBezTo>
                  <a:lnTo>
                    <a:pt x="3345" y="1518"/>
                  </a:lnTo>
                  <a:cubicBezTo>
                    <a:pt x="3306" y="1516"/>
                    <a:pt x="3268" y="1513"/>
                    <a:pt x="3229" y="1511"/>
                  </a:cubicBezTo>
                  <a:lnTo>
                    <a:pt x="3229" y="1511"/>
                  </a:lnTo>
                  <a:cubicBezTo>
                    <a:pt x="3224" y="1511"/>
                    <a:pt x="3220" y="1510"/>
                    <a:pt x="3215" y="1510"/>
                  </a:cubicBezTo>
                  <a:lnTo>
                    <a:pt x="3215" y="1510"/>
                  </a:lnTo>
                  <a:cubicBezTo>
                    <a:pt x="3180" y="1508"/>
                    <a:pt x="3147" y="1505"/>
                    <a:pt x="3113" y="1503"/>
                  </a:cubicBezTo>
                  <a:lnTo>
                    <a:pt x="3113" y="1503"/>
                  </a:lnTo>
                  <a:cubicBezTo>
                    <a:pt x="3101" y="1502"/>
                    <a:pt x="3090" y="1501"/>
                    <a:pt x="3079" y="1500"/>
                  </a:cubicBezTo>
                  <a:lnTo>
                    <a:pt x="3079" y="1500"/>
                  </a:lnTo>
                  <a:cubicBezTo>
                    <a:pt x="3049" y="1498"/>
                    <a:pt x="3020" y="1495"/>
                    <a:pt x="2991" y="1493"/>
                  </a:cubicBezTo>
                  <a:lnTo>
                    <a:pt x="2991" y="1493"/>
                  </a:lnTo>
                  <a:cubicBezTo>
                    <a:pt x="2981" y="1491"/>
                    <a:pt x="2972" y="1491"/>
                    <a:pt x="2962" y="1490"/>
                  </a:cubicBezTo>
                  <a:lnTo>
                    <a:pt x="2962" y="1490"/>
                  </a:lnTo>
                  <a:cubicBezTo>
                    <a:pt x="2925" y="1486"/>
                    <a:pt x="2888" y="1483"/>
                    <a:pt x="2851" y="1479"/>
                  </a:cubicBezTo>
                  <a:lnTo>
                    <a:pt x="2851" y="1479"/>
                  </a:lnTo>
                  <a:cubicBezTo>
                    <a:pt x="2844" y="1479"/>
                    <a:pt x="2836" y="1478"/>
                    <a:pt x="2829" y="1477"/>
                  </a:cubicBezTo>
                  <a:lnTo>
                    <a:pt x="2829" y="1477"/>
                  </a:lnTo>
                  <a:cubicBezTo>
                    <a:pt x="2798" y="1473"/>
                    <a:pt x="2767" y="1470"/>
                    <a:pt x="2737" y="1466"/>
                  </a:cubicBezTo>
                  <a:lnTo>
                    <a:pt x="2737" y="1466"/>
                  </a:lnTo>
                  <a:cubicBezTo>
                    <a:pt x="2725" y="1466"/>
                    <a:pt x="2715" y="1464"/>
                    <a:pt x="2704" y="1463"/>
                  </a:cubicBezTo>
                  <a:lnTo>
                    <a:pt x="2704" y="1463"/>
                  </a:lnTo>
                  <a:cubicBezTo>
                    <a:pt x="2673" y="1459"/>
                    <a:pt x="2643" y="1455"/>
                    <a:pt x="2612" y="1452"/>
                  </a:cubicBezTo>
                  <a:lnTo>
                    <a:pt x="2612" y="1452"/>
                  </a:lnTo>
                  <a:cubicBezTo>
                    <a:pt x="2605" y="1451"/>
                    <a:pt x="2598" y="1450"/>
                    <a:pt x="2591" y="1449"/>
                  </a:cubicBezTo>
                  <a:lnTo>
                    <a:pt x="2591" y="1449"/>
                  </a:lnTo>
                  <a:cubicBezTo>
                    <a:pt x="2554" y="1444"/>
                    <a:pt x="2516" y="1438"/>
                    <a:pt x="2480" y="1433"/>
                  </a:cubicBezTo>
                  <a:lnTo>
                    <a:pt x="2480" y="1433"/>
                  </a:lnTo>
                  <a:cubicBezTo>
                    <a:pt x="2470" y="1431"/>
                    <a:pt x="2461" y="1430"/>
                    <a:pt x="2452" y="1429"/>
                  </a:cubicBezTo>
                  <a:lnTo>
                    <a:pt x="2452" y="1429"/>
                  </a:lnTo>
                  <a:cubicBezTo>
                    <a:pt x="2423" y="1424"/>
                    <a:pt x="2394" y="1419"/>
                    <a:pt x="2364" y="1415"/>
                  </a:cubicBezTo>
                  <a:lnTo>
                    <a:pt x="2364" y="1415"/>
                  </a:lnTo>
                  <a:cubicBezTo>
                    <a:pt x="2355" y="1413"/>
                    <a:pt x="2346" y="1412"/>
                    <a:pt x="2336" y="1411"/>
                  </a:cubicBezTo>
                  <a:lnTo>
                    <a:pt x="2336" y="1411"/>
                  </a:lnTo>
                  <a:cubicBezTo>
                    <a:pt x="2298" y="1405"/>
                    <a:pt x="2261" y="1398"/>
                    <a:pt x="2223" y="1391"/>
                  </a:cubicBezTo>
                  <a:lnTo>
                    <a:pt x="2223" y="1391"/>
                  </a:lnTo>
                  <a:cubicBezTo>
                    <a:pt x="2216" y="1390"/>
                    <a:pt x="2209" y="1389"/>
                    <a:pt x="2203" y="1387"/>
                  </a:cubicBezTo>
                  <a:lnTo>
                    <a:pt x="2203" y="1387"/>
                  </a:lnTo>
                  <a:cubicBezTo>
                    <a:pt x="2171" y="1381"/>
                    <a:pt x="2139" y="1375"/>
                    <a:pt x="2108" y="1369"/>
                  </a:cubicBezTo>
                  <a:lnTo>
                    <a:pt x="2108" y="1369"/>
                  </a:lnTo>
                  <a:cubicBezTo>
                    <a:pt x="2099" y="1367"/>
                    <a:pt x="2090" y="1366"/>
                    <a:pt x="2081" y="1364"/>
                  </a:cubicBezTo>
                  <a:lnTo>
                    <a:pt x="2081" y="1364"/>
                  </a:lnTo>
                  <a:cubicBezTo>
                    <a:pt x="2042" y="1356"/>
                    <a:pt x="2002" y="1348"/>
                    <a:pt x="1964" y="1339"/>
                  </a:cubicBezTo>
                  <a:lnTo>
                    <a:pt x="1964" y="1339"/>
                  </a:lnTo>
                  <a:cubicBezTo>
                    <a:pt x="1957" y="1338"/>
                    <a:pt x="1949" y="1337"/>
                    <a:pt x="1942" y="1335"/>
                  </a:cubicBezTo>
                  <a:lnTo>
                    <a:pt x="1942" y="1335"/>
                  </a:lnTo>
                  <a:cubicBezTo>
                    <a:pt x="1907" y="1327"/>
                    <a:pt x="1871" y="1318"/>
                    <a:pt x="1835" y="1310"/>
                  </a:cubicBezTo>
                  <a:lnTo>
                    <a:pt x="1835" y="1310"/>
                  </a:lnTo>
                  <a:cubicBezTo>
                    <a:pt x="1830" y="1309"/>
                    <a:pt x="1824" y="1308"/>
                    <a:pt x="1819" y="1306"/>
                  </a:cubicBezTo>
                  <a:lnTo>
                    <a:pt x="1819" y="1306"/>
                  </a:lnTo>
                  <a:cubicBezTo>
                    <a:pt x="1808" y="1304"/>
                    <a:pt x="1799" y="1302"/>
                    <a:pt x="1789" y="1299"/>
                  </a:cubicBezTo>
                  <a:lnTo>
                    <a:pt x="1789" y="1299"/>
                  </a:lnTo>
                  <a:cubicBezTo>
                    <a:pt x="1773" y="1295"/>
                    <a:pt x="1757" y="1292"/>
                    <a:pt x="1741" y="1287"/>
                  </a:cubicBezTo>
                  <a:lnTo>
                    <a:pt x="1741" y="1287"/>
                  </a:lnTo>
                  <a:cubicBezTo>
                    <a:pt x="1731" y="1285"/>
                    <a:pt x="1720" y="1282"/>
                    <a:pt x="1709" y="1279"/>
                  </a:cubicBezTo>
                  <a:lnTo>
                    <a:pt x="1709" y="1279"/>
                  </a:lnTo>
                  <a:cubicBezTo>
                    <a:pt x="1694" y="1275"/>
                    <a:pt x="1679" y="1271"/>
                    <a:pt x="1664" y="1267"/>
                  </a:cubicBezTo>
                  <a:lnTo>
                    <a:pt x="1664" y="1267"/>
                  </a:lnTo>
                  <a:cubicBezTo>
                    <a:pt x="1653" y="1264"/>
                    <a:pt x="1643" y="1262"/>
                    <a:pt x="1632" y="1258"/>
                  </a:cubicBezTo>
                  <a:lnTo>
                    <a:pt x="1632" y="1258"/>
                  </a:lnTo>
                  <a:cubicBezTo>
                    <a:pt x="1618" y="1255"/>
                    <a:pt x="1604" y="1250"/>
                    <a:pt x="1589" y="1247"/>
                  </a:cubicBezTo>
                  <a:lnTo>
                    <a:pt x="1589" y="1247"/>
                  </a:lnTo>
                  <a:cubicBezTo>
                    <a:pt x="1579" y="1243"/>
                    <a:pt x="1567" y="1241"/>
                    <a:pt x="1557" y="1237"/>
                  </a:cubicBezTo>
                  <a:lnTo>
                    <a:pt x="1557" y="1237"/>
                  </a:lnTo>
                  <a:cubicBezTo>
                    <a:pt x="1544" y="1234"/>
                    <a:pt x="1530" y="1229"/>
                    <a:pt x="1518" y="1226"/>
                  </a:cubicBezTo>
                  <a:lnTo>
                    <a:pt x="1518" y="1226"/>
                  </a:lnTo>
                  <a:cubicBezTo>
                    <a:pt x="1502" y="1222"/>
                    <a:pt x="1486" y="1217"/>
                    <a:pt x="1470" y="1212"/>
                  </a:cubicBezTo>
                  <a:lnTo>
                    <a:pt x="1470" y="1212"/>
                  </a:lnTo>
                  <a:cubicBezTo>
                    <a:pt x="1459" y="1209"/>
                    <a:pt x="1448" y="1205"/>
                    <a:pt x="1437" y="1202"/>
                  </a:cubicBezTo>
                  <a:lnTo>
                    <a:pt x="1437" y="1202"/>
                  </a:lnTo>
                  <a:cubicBezTo>
                    <a:pt x="1421" y="1197"/>
                    <a:pt x="1404" y="1191"/>
                    <a:pt x="1389" y="1186"/>
                  </a:cubicBezTo>
                  <a:lnTo>
                    <a:pt x="1389" y="1186"/>
                  </a:lnTo>
                  <a:cubicBezTo>
                    <a:pt x="1378" y="1183"/>
                    <a:pt x="1368" y="1180"/>
                    <a:pt x="1357" y="1176"/>
                  </a:cubicBezTo>
                  <a:lnTo>
                    <a:pt x="1357" y="1176"/>
                  </a:lnTo>
                  <a:cubicBezTo>
                    <a:pt x="1340" y="1170"/>
                    <a:pt x="1322" y="1165"/>
                    <a:pt x="1305" y="1159"/>
                  </a:cubicBezTo>
                  <a:lnTo>
                    <a:pt x="1305" y="1159"/>
                  </a:lnTo>
                  <a:cubicBezTo>
                    <a:pt x="1296" y="1157"/>
                    <a:pt x="1289" y="1153"/>
                    <a:pt x="1280" y="1151"/>
                  </a:cubicBezTo>
                  <a:lnTo>
                    <a:pt x="1280" y="1151"/>
                  </a:lnTo>
                  <a:cubicBezTo>
                    <a:pt x="1254" y="1142"/>
                    <a:pt x="1229" y="1133"/>
                    <a:pt x="1204" y="1123"/>
                  </a:cubicBezTo>
                  <a:lnTo>
                    <a:pt x="1204" y="1123"/>
                  </a:lnTo>
                  <a:cubicBezTo>
                    <a:pt x="1190" y="1118"/>
                    <a:pt x="1176" y="1113"/>
                    <a:pt x="1163" y="1109"/>
                  </a:cubicBezTo>
                  <a:lnTo>
                    <a:pt x="1163" y="1109"/>
                  </a:lnTo>
                  <a:cubicBezTo>
                    <a:pt x="1151" y="1105"/>
                    <a:pt x="1140" y="1100"/>
                    <a:pt x="1128" y="1095"/>
                  </a:cubicBezTo>
                  <a:lnTo>
                    <a:pt x="1128" y="1095"/>
                  </a:lnTo>
                  <a:cubicBezTo>
                    <a:pt x="1117" y="1091"/>
                    <a:pt x="1106" y="1086"/>
                    <a:pt x="1095" y="1082"/>
                  </a:cubicBezTo>
                  <a:lnTo>
                    <a:pt x="1095" y="1082"/>
                  </a:lnTo>
                  <a:cubicBezTo>
                    <a:pt x="1083" y="1077"/>
                    <a:pt x="1072" y="1073"/>
                    <a:pt x="1060" y="1069"/>
                  </a:cubicBezTo>
                  <a:lnTo>
                    <a:pt x="1060" y="1069"/>
                  </a:lnTo>
                  <a:cubicBezTo>
                    <a:pt x="1049" y="1064"/>
                    <a:pt x="1039" y="1060"/>
                    <a:pt x="1028" y="1055"/>
                  </a:cubicBezTo>
                  <a:lnTo>
                    <a:pt x="1028" y="1055"/>
                  </a:lnTo>
                  <a:cubicBezTo>
                    <a:pt x="1016" y="1050"/>
                    <a:pt x="1006" y="1046"/>
                    <a:pt x="996" y="1042"/>
                  </a:cubicBezTo>
                  <a:lnTo>
                    <a:pt x="996" y="1042"/>
                  </a:lnTo>
                  <a:cubicBezTo>
                    <a:pt x="984" y="1037"/>
                    <a:pt x="974" y="1032"/>
                    <a:pt x="962" y="1028"/>
                  </a:cubicBezTo>
                  <a:lnTo>
                    <a:pt x="962" y="1028"/>
                  </a:lnTo>
                  <a:cubicBezTo>
                    <a:pt x="952" y="1023"/>
                    <a:pt x="941" y="1018"/>
                    <a:pt x="931" y="1014"/>
                  </a:cubicBezTo>
                  <a:lnTo>
                    <a:pt x="931" y="1014"/>
                  </a:lnTo>
                  <a:cubicBezTo>
                    <a:pt x="921" y="1010"/>
                    <a:pt x="910" y="1004"/>
                    <a:pt x="900" y="1000"/>
                  </a:cubicBezTo>
                  <a:lnTo>
                    <a:pt x="900" y="1000"/>
                  </a:lnTo>
                  <a:cubicBezTo>
                    <a:pt x="890" y="995"/>
                    <a:pt x="880" y="990"/>
                    <a:pt x="869" y="986"/>
                  </a:cubicBezTo>
                  <a:lnTo>
                    <a:pt x="869" y="986"/>
                  </a:lnTo>
                  <a:cubicBezTo>
                    <a:pt x="859" y="981"/>
                    <a:pt x="849" y="975"/>
                    <a:pt x="839" y="971"/>
                  </a:cubicBezTo>
                  <a:lnTo>
                    <a:pt x="839" y="971"/>
                  </a:lnTo>
                  <a:cubicBezTo>
                    <a:pt x="829" y="966"/>
                    <a:pt x="820" y="961"/>
                    <a:pt x="810" y="957"/>
                  </a:cubicBezTo>
                  <a:lnTo>
                    <a:pt x="810" y="957"/>
                  </a:lnTo>
                  <a:cubicBezTo>
                    <a:pt x="799" y="952"/>
                    <a:pt x="790" y="947"/>
                    <a:pt x="780" y="942"/>
                  </a:cubicBezTo>
                  <a:lnTo>
                    <a:pt x="780" y="942"/>
                  </a:lnTo>
                  <a:cubicBezTo>
                    <a:pt x="771" y="937"/>
                    <a:pt x="761" y="933"/>
                    <a:pt x="752" y="928"/>
                  </a:cubicBezTo>
                  <a:lnTo>
                    <a:pt x="752" y="928"/>
                  </a:lnTo>
                  <a:cubicBezTo>
                    <a:pt x="742" y="922"/>
                    <a:pt x="732" y="917"/>
                    <a:pt x="723" y="913"/>
                  </a:cubicBezTo>
                  <a:lnTo>
                    <a:pt x="723" y="913"/>
                  </a:lnTo>
                  <a:cubicBezTo>
                    <a:pt x="714" y="908"/>
                    <a:pt x="705" y="902"/>
                    <a:pt x="696" y="898"/>
                  </a:cubicBezTo>
                  <a:lnTo>
                    <a:pt x="696" y="898"/>
                  </a:lnTo>
                  <a:cubicBezTo>
                    <a:pt x="686" y="893"/>
                    <a:pt x="678" y="887"/>
                    <a:pt x="668" y="882"/>
                  </a:cubicBezTo>
                  <a:lnTo>
                    <a:pt x="668" y="882"/>
                  </a:lnTo>
                  <a:cubicBezTo>
                    <a:pt x="660" y="877"/>
                    <a:pt x="651" y="873"/>
                    <a:pt x="642" y="868"/>
                  </a:cubicBezTo>
                  <a:lnTo>
                    <a:pt x="642" y="868"/>
                  </a:lnTo>
                  <a:cubicBezTo>
                    <a:pt x="633" y="862"/>
                    <a:pt x="625" y="857"/>
                    <a:pt x="616" y="852"/>
                  </a:cubicBezTo>
                  <a:lnTo>
                    <a:pt x="616" y="852"/>
                  </a:lnTo>
                  <a:cubicBezTo>
                    <a:pt x="607" y="847"/>
                    <a:pt x="598" y="842"/>
                    <a:pt x="591" y="837"/>
                  </a:cubicBezTo>
                  <a:lnTo>
                    <a:pt x="591" y="837"/>
                  </a:lnTo>
                  <a:cubicBezTo>
                    <a:pt x="582" y="832"/>
                    <a:pt x="573" y="827"/>
                    <a:pt x="565" y="822"/>
                  </a:cubicBezTo>
                  <a:lnTo>
                    <a:pt x="565" y="822"/>
                  </a:lnTo>
                  <a:cubicBezTo>
                    <a:pt x="557" y="816"/>
                    <a:pt x="549" y="811"/>
                    <a:pt x="541" y="806"/>
                  </a:cubicBezTo>
                  <a:lnTo>
                    <a:pt x="541" y="806"/>
                  </a:lnTo>
                  <a:cubicBezTo>
                    <a:pt x="533" y="801"/>
                    <a:pt x="525" y="795"/>
                    <a:pt x="517" y="790"/>
                  </a:cubicBezTo>
                  <a:lnTo>
                    <a:pt x="517" y="790"/>
                  </a:lnTo>
                  <a:cubicBezTo>
                    <a:pt x="509" y="785"/>
                    <a:pt x="501" y="780"/>
                    <a:pt x="493" y="774"/>
                  </a:cubicBezTo>
                  <a:lnTo>
                    <a:pt x="493" y="774"/>
                  </a:lnTo>
                  <a:cubicBezTo>
                    <a:pt x="485" y="769"/>
                    <a:pt x="477" y="763"/>
                    <a:pt x="470" y="758"/>
                  </a:cubicBezTo>
                  <a:lnTo>
                    <a:pt x="470" y="758"/>
                  </a:lnTo>
                  <a:cubicBezTo>
                    <a:pt x="463" y="753"/>
                    <a:pt x="455" y="748"/>
                    <a:pt x="448" y="742"/>
                  </a:cubicBezTo>
                  <a:lnTo>
                    <a:pt x="448" y="742"/>
                  </a:lnTo>
                  <a:cubicBezTo>
                    <a:pt x="440" y="737"/>
                    <a:pt x="433" y="732"/>
                    <a:pt x="425" y="726"/>
                  </a:cubicBezTo>
                  <a:lnTo>
                    <a:pt x="425" y="726"/>
                  </a:lnTo>
                  <a:cubicBezTo>
                    <a:pt x="418" y="720"/>
                    <a:pt x="411" y="715"/>
                    <a:pt x="404" y="711"/>
                  </a:cubicBezTo>
                  <a:lnTo>
                    <a:pt x="404" y="711"/>
                  </a:lnTo>
                  <a:cubicBezTo>
                    <a:pt x="398" y="706"/>
                    <a:pt x="391" y="700"/>
                    <a:pt x="384" y="694"/>
                  </a:cubicBezTo>
                  <a:lnTo>
                    <a:pt x="384" y="694"/>
                  </a:lnTo>
                  <a:cubicBezTo>
                    <a:pt x="377" y="689"/>
                    <a:pt x="370" y="684"/>
                    <a:pt x="364" y="678"/>
                  </a:cubicBezTo>
                  <a:lnTo>
                    <a:pt x="364" y="678"/>
                  </a:lnTo>
                  <a:cubicBezTo>
                    <a:pt x="357" y="673"/>
                    <a:pt x="350" y="667"/>
                    <a:pt x="343" y="661"/>
                  </a:cubicBezTo>
                  <a:lnTo>
                    <a:pt x="343" y="661"/>
                  </a:lnTo>
                  <a:cubicBezTo>
                    <a:pt x="336" y="656"/>
                    <a:pt x="331" y="651"/>
                    <a:pt x="324" y="645"/>
                  </a:cubicBezTo>
                  <a:lnTo>
                    <a:pt x="324" y="645"/>
                  </a:lnTo>
                  <a:cubicBezTo>
                    <a:pt x="317" y="640"/>
                    <a:pt x="311" y="634"/>
                    <a:pt x="305" y="629"/>
                  </a:cubicBezTo>
                  <a:lnTo>
                    <a:pt x="305" y="629"/>
                  </a:lnTo>
                  <a:cubicBezTo>
                    <a:pt x="299" y="622"/>
                    <a:pt x="293" y="617"/>
                    <a:pt x="287" y="612"/>
                  </a:cubicBezTo>
                  <a:lnTo>
                    <a:pt x="287" y="612"/>
                  </a:lnTo>
                  <a:cubicBezTo>
                    <a:pt x="281" y="606"/>
                    <a:pt x="275" y="600"/>
                    <a:pt x="269" y="594"/>
                  </a:cubicBezTo>
                  <a:lnTo>
                    <a:pt x="269" y="594"/>
                  </a:lnTo>
                  <a:cubicBezTo>
                    <a:pt x="264" y="589"/>
                    <a:pt x="258" y="583"/>
                    <a:pt x="252" y="578"/>
                  </a:cubicBezTo>
                  <a:lnTo>
                    <a:pt x="252" y="578"/>
                  </a:lnTo>
                  <a:cubicBezTo>
                    <a:pt x="247" y="572"/>
                    <a:pt x="241" y="566"/>
                    <a:pt x="236" y="560"/>
                  </a:cubicBezTo>
                  <a:lnTo>
                    <a:pt x="236" y="560"/>
                  </a:lnTo>
                  <a:cubicBezTo>
                    <a:pt x="230" y="555"/>
                    <a:pt x="225" y="549"/>
                    <a:pt x="220" y="544"/>
                  </a:cubicBezTo>
                  <a:lnTo>
                    <a:pt x="220" y="544"/>
                  </a:lnTo>
                  <a:cubicBezTo>
                    <a:pt x="215" y="538"/>
                    <a:pt x="209" y="532"/>
                    <a:pt x="204" y="526"/>
                  </a:cubicBezTo>
                  <a:lnTo>
                    <a:pt x="204" y="526"/>
                  </a:lnTo>
                  <a:cubicBezTo>
                    <a:pt x="199" y="520"/>
                    <a:pt x="194" y="514"/>
                    <a:pt x="190" y="509"/>
                  </a:cubicBezTo>
                  <a:lnTo>
                    <a:pt x="190" y="509"/>
                  </a:lnTo>
                  <a:cubicBezTo>
                    <a:pt x="184" y="503"/>
                    <a:pt x="180" y="497"/>
                    <a:pt x="175" y="491"/>
                  </a:cubicBezTo>
                  <a:lnTo>
                    <a:pt x="175" y="491"/>
                  </a:lnTo>
                  <a:cubicBezTo>
                    <a:pt x="170" y="485"/>
                    <a:pt x="165" y="480"/>
                    <a:pt x="161" y="474"/>
                  </a:cubicBezTo>
                  <a:lnTo>
                    <a:pt x="161" y="474"/>
                  </a:lnTo>
                  <a:cubicBezTo>
                    <a:pt x="156" y="468"/>
                    <a:pt x="152" y="462"/>
                    <a:pt x="148" y="456"/>
                  </a:cubicBezTo>
                  <a:lnTo>
                    <a:pt x="148" y="456"/>
                  </a:lnTo>
                  <a:cubicBezTo>
                    <a:pt x="143" y="450"/>
                    <a:pt x="139" y="445"/>
                    <a:pt x="135" y="439"/>
                  </a:cubicBezTo>
                  <a:lnTo>
                    <a:pt x="135" y="439"/>
                  </a:lnTo>
                  <a:cubicBezTo>
                    <a:pt x="131" y="432"/>
                    <a:pt x="127" y="427"/>
                    <a:pt x="123" y="421"/>
                  </a:cubicBezTo>
                  <a:lnTo>
                    <a:pt x="123" y="421"/>
                  </a:lnTo>
                  <a:cubicBezTo>
                    <a:pt x="119" y="415"/>
                    <a:pt x="115" y="409"/>
                    <a:pt x="111" y="404"/>
                  </a:cubicBezTo>
                  <a:lnTo>
                    <a:pt x="111" y="404"/>
                  </a:lnTo>
                  <a:cubicBezTo>
                    <a:pt x="108" y="398"/>
                    <a:pt x="104" y="391"/>
                    <a:pt x="100" y="385"/>
                  </a:cubicBezTo>
                  <a:lnTo>
                    <a:pt x="100" y="385"/>
                  </a:lnTo>
                  <a:cubicBezTo>
                    <a:pt x="96" y="379"/>
                    <a:pt x="93" y="373"/>
                    <a:pt x="90" y="368"/>
                  </a:cubicBezTo>
                  <a:lnTo>
                    <a:pt x="90" y="368"/>
                  </a:lnTo>
                  <a:cubicBezTo>
                    <a:pt x="86" y="361"/>
                    <a:pt x="83" y="355"/>
                    <a:pt x="80" y="349"/>
                  </a:cubicBezTo>
                  <a:lnTo>
                    <a:pt x="80" y="349"/>
                  </a:lnTo>
                  <a:cubicBezTo>
                    <a:pt x="76" y="343"/>
                    <a:pt x="74" y="338"/>
                    <a:pt x="70" y="332"/>
                  </a:cubicBezTo>
                  <a:lnTo>
                    <a:pt x="70" y="332"/>
                  </a:lnTo>
                  <a:cubicBezTo>
                    <a:pt x="68" y="326"/>
                    <a:pt x="64" y="319"/>
                    <a:pt x="62" y="312"/>
                  </a:cubicBezTo>
                  <a:lnTo>
                    <a:pt x="62" y="312"/>
                  </a:lnTo>
                  <a:cubicBezTo>
                    <a:pt x="59" y="306"/>
                    <a:pt x="56" y="301"/>
                    <a:pt x="54" y="296"/>
                  </a:cubicBezTo>
                  <a:lnTo>
                    <a:pt x="54" y="296"/>
                  </a:lnTo>
                  <a:cubicBezTo>
                    <a:pt x="51" y="289"/>
                    <a:pt x="49" y="282"/>
                    <a:pt x="46" y="276"/>
                  </a:cubicBezTo>
                  <a:lnTo>
                    <a:pt x="46" y="276"/>
                  </a:lnTo>
                  <a:cubicBezTo>
                    <a:pt x="43" y="270"/>
                    <a:pt x="41" y="265"/>
                    <a:pt x="39" y="259"/>
                  </a:cubicBezTo>
                  <a:lnTo>
                    <a:pt x="39" y="259"/>
                  </a:lnTo>
                  <a:cubicBezTo>
                    <a:pt x="36" y="252"/>
                    <a:pt x="35" y="245"/>
                    <a:pt x="32" y="239"/>
                  </a:cubicBezTo>
                  <a:lnTo>
                    <a:pt x="32" y="239"/>
                  </a:lnTo>
                  <a:cubicBezTo>
                    <a:pt x="30" y="233"/>
                    <a:pt x="28" y="228"/>
                    <a:pt x="27" y="222"/>
                  </a:cubicBezTo>
                  <a:lnTo>
                    <a:pt x="27" y="222"/>
                  </a:lnTo>
                  <a:cubicBezTo>
                    <a:pt x="24" y="215"/>
                    <a:pt x="22" y="208"/>
                    <a:pt x="21" y="201"/>
                  </a:cubicBezTo>
                  <a:lnTo>
                    <a:pt x="21" y="201"/>
                  </a:lnTo>
                  <a:cubicBezTo>
                    <a:pt x="20" y="196"/>
                    <a:pt x="18" y="191"/>
                    <a:pt x="16" y="185"/>
                  </a:cubicBezTo>
                  <a:lnTo>
                    <a:pt x="16" y="185"/>
                  </a:lnTo>
                  <a:cubicBezTo>
                    <a:pt x="14" y="178"/>
                    <a:pt x="14" y="171"/>
                    <a:pt x="12" y="163"/>
                  </a:cubicBezTo>
                  <a:lnTo>
                    <a:pt x="12" y="163"/>
                  </a:lnTo>
                  <a:cubicBezTo>
                    <a:pt x="11" y="157"/>
                    <a:pt x="10" y="153"/>
                    <a:pt x="8" y="148"/>
                  </a:cubicBezTo>
                  <a:lnTo>
                    <a:pt x="8" y="148"/>
                  </a:lnTo>
                  <a:cubicBezTo>
                    <a:pt x="7" y="140"/>
                    <a:pt x="7" y="131"/>
                    <a:pt x="5" y="123"/>
                  </a:cubicBezTo>
                  <a:lnTo>
                    <a:pt x="5" y="123"/>
                  </a:lnTo>
                  <a:cubicBezTo>
                    <a:pt x="5" y="119"/>
                    <a:pt x="4" y="115"/>
                    <a:pt x="3" y="111"/>
                  </a:cubicBezTo>
                  <a:lnTo>
                    <a:pt x="3" y="111"/>
                  </a:lnTo>
                  <a:cubicBezTo>
                    <a:pt x="3" y="99"/>
                    <a:pt x="1" y="86"/>
                    <a:pt x="0" y="73"/>
                  </a:cubicBezTo>
                  <a:lnTo>
                    <a:pt x="0" y="73"/>
                  </a:lnTo>
                  <a:cubicBezTo>
                    <a:pt x="0" y="65"/>
                    <a:pt x="0" y="57"/>
                    <a:pt x="0" y="49"/>
                  </a:cubicBezTo>
                  <a:lnTo>
                    <a:pt x="8" y="1388"/>
                  </a:lnTo>
                  <a:lnTo>
                    <a:pt x="8" y="1388"/>
                  </a:lnTo>
                  <a:cubicBezTo>
                    <a:pt x="8" y="1396"/>
                    <a:pt x="8" y="1404"/>
                    <a:pt x="10" y="1412"/>
                  </a:cubicBezTo>
                  <a:lnTo>
                    <a:pt x="10" y="1412"/>
                  </a:lnTo>
                  <a:cubicBezTo>
                    <a:pt x="10" y="1424"/>
                    <a:pt x="10" y="1437"/>
                    <a:pt x="12" y="1450"/>
                  </a:cubicBezTo>
                  <a:lnTo>
                    <a:pt x="12" y="1450"/>
                  </a:lnTo>
                  <a:cubicBezTo>
                    <a:pt x="13" y="1453"/>
                    <a:pt x="13" y="1458"/>
                    <a:pt x="14" y="1462"/>
                  </a:cubicBezTo>
                  <a:lnTo>
                    <a:pt x="14" y="1462"/>
                  </a:lnTo>
                  <a:cubicBezTo>
                    <a:pt x="14" y="1470"/>
                    <a:pt x="15" y="1479"/>
                    <a:pt x="17" y="1487"/>
                  </a:cubicBezTo>
                  <a:lnTo>
                    <a:pt x="17" y="1487"/>
                  </a:lnTo>
                  <a:cubicBezTo>
                    <a:pt x="18" y="1491"/>
                    <a:pt x="19" y="1497"/>
                    <a:pt x="21" y="1501"/>
                  </a:cubicBezTo>
                  <a:lnTo>
                    <a:pt x="21" y="1501"/>
                  </a:lnTo>
                  <a:cubicBezTo>
                    <a:pt x="21" y="1509"/>
                    <a:pt x="23" y="1517"/>
                    <a:pt x="25" y="1524"/>
                  </a:cubicBezTo>
                  <a:lnTo>
                    <a:pt x="25" y="1524"/>
                  </a:lnTo>
                  <a:cubicBezTo>
                    <a:pt x="26" y="1530"/>
                    <a:pt x="28" y="1535"/>
                    <a:pt x="29" y="1540"/>
                  </a:cubicBezTo>
                  <a:lnTo>
                    <a:pt x="29" y="1540"/>
                  </a:lnTo>
                  <a:cubicBezTo>
                    <a:pt x="31" y="1547"/>
                    <a:pt x="33" y="1554"/>
                    <a:pt x="35" y="1561"/>
                  </a:cubicBezTo>
                  <a:lnTo>
                    <a:pt x="35" y="1561"/>
                  </a:lnTo>
                  <a:cubicBezTo>
                    <a:pt x="36" y="1566"/>
                    <a:pt x="39" y="1572"/>
                    <a:pt x="41" y="1578"/>
                  </a:cubicBezTo>
                  <a:lnTo>
                    <a:pt x="41" y="1578"/>
                  </a:lnTo>
                  <a:cubicBezTo>
                    <a:pt x="43" y="1585"/>
                    <a:pt x="45" y="1591"/>
                    <a:pt x="48" y="1598"/>
                  </a:cubicBezTo>
                  <a:lnTo>
                    <a:pt x="48" y="1598"/>
                  </a:lnTo>
                  <a:cubicBezTo>
                    <a:pt x="49" y="1603"/>
                    <a:pt x="52" y="1609"/>
                    <a:pt x="54" y="1614"/>
                  </a:cubicBezTo>
                  <a:lnTo>
                    <a:pt x="54" y="1614"/>
                  </a:lnTo>
                  <a:cubicBezTo>
                    <a:pt x="56" y="1621"/>
                    <a:pt x="59" y="1627"/>
                    <a:pt x="63" y="1634"/>
                  </a:cubicBezTo>
                  <a:lnTo>
                    <a:pt x="63" y="1634"/>
                  </a:lnTo>
                  <a:cubicBezTo>
                    <a:pt x="64" y="1639"/>
                    <a:pt x="68" y="1646"/>
                    <a:pt x="70" y="1651"/>
                  </a:cubicBezTo>
                  <a:lnTo>
                    <a:pt x="70" y="1651"/>
                  </a:lnTo>
                  <a:cubicBezTo>
                    <a:pt x="73" y="1658"/>
                    <a:pt x="75" y="1664"/>
                    <a:pt x="79" y="1671"/>
                  </a:cubicBezTo>
                  <a:lnTo>
                    <a:pt x="79" y="1671"/>
                  </a:lnTo>
                  <a:cubicBezTo>
                    <a:pt x="81" y="1676"/>
                    <a:pt x="85" y="1682"/>
                    <a:pt x="88" y="1688"/>
                  </a:cubicBezTo>
                  <a:lnTo>
                    <a:pt x="88" y="1688"/>
                  </a:lnTo>
                  <a:cubicBezTo>
                    <a:pt x="91" y="1694"/>
                    <a:pt x="95" y="1700"/>
                    <a:pt x="98" y="1706"/>
                  </a:cubicBezTo>
                  <a:lnTo>
                    <a:pt x="98" y="1706"/>
                  </a:lnTo>
                  <a:cubicBezTo>
                    <a:pt x="102" y="1713"/>
                    <a:pt x="105" y="1718"/>
                    <a:pt x="109" y="1723"/>
                  </a:cubicBezTo>
                  <a:lnTo>
                    <a:pt x="109" y="1723"/>
                  </a:lnTo>
                  <a:cubicBezTo>
                    <a:pt x="112" y="1730"/>
                    <a:pt x="116" y="1736"/>
                    <a:pt x="120" y="1742"/>
                  </a:cubicBezTo>
                  <a:lnTo>
                    <a:pt x="120" y="1742"/>
                  </a:lnTo>
                  <a:cubicBezTo>
                    <a:pt x="123" y="1748"/>
                    <a:pt x="127" y="1754"/>
                    <a:pt x="131" y="1759"/>
                  </a:cubicBezTo>
                  <a:lnTo>
                    <a:pt x="131" y="1759"/>
                  </a:lnTo>
                  <a:cubicBezTo>
                    <a:pt x="135" y="1766"/>
                    <a:pt x="139" y="1772"/>
                    <a:pt x="143" y="1778"/>
                  </a:cubicBezTo>
                  <a:lnTo>
                    <a:pt x="143" y="1778"/>
                  </a:lnTo>
                  <a:cubicBezTo>
                    <a:pt x="148" y="1783"/>
                    <a:pt x="152" y="1789"/>
                    <a:pt x="155" y="1794"/>
                  </a:cubicBezTo>
                  <a:lnTo>
                    <a:pt x="155" y="1794"/>
                  </a:lnTo>
                  <a:cubicBezTo>
                    <a:pt x="161" y="1801"/>
                    <a:pt x="165" y="1807"/>
                    <a:pt x="169" y="1813"/>
                  </a:cubicBezTo>
                  <a:lnTo>
                    <a:pt x="169" y="1813"/>
                  </a:lnTo>
                  <a:cubicBezTo>
                    <a:pt x="174" y="1819"/>
                    <a:pt x="178" y="1824"/>
                    <a:pt x="183" y="1830"/>
                  </a:cubicBezTo>
                  <a:lnTo>
                    <a:pt x="183" y="1830"/>
                  </a:lnTo>
                  <a:cubicBezTo>
                    <a:pt x="188" y="1836"/>
                    <a:pt x="193" y="1842"/>
                    <a:pt x="198" y="1847"/>
                  </a:cubicBezTo>
                  <a:lnTo>
                    <a:pt x="198" y="1847"/>
                  </a:lnTo>
                  <a:cubicBezTo>
                    <a:pt x="202" y="1854"/>
                    <a:pt x="208" y="1859"/>
                    <a:pt x="212" y="1864"/>
                  </a:cubicBezTo>
                  <a:lnTo>
                    <a:pt x="212" y="1864"/>
                  </a:lnTo>
                  <a:cubicBezTo>
                    <a:pt x="217" y="1870"/>
                    <a:pt x="223" y="1876"/>
                    <a:pt x="228" y="1882"/>
                  </a:cubicBezTo>
                  <a:lnTo>
                    <a:pt x="228" y="1882"/>
                  </a:lnTo>
                  <a:cubicBezTo>
                    <a:pt x="233" y="1888"/>
                    <a:pt x="238" y="1894"/>
                    <a:pt x="243" y="1899"/>
                  </a:cubicBezTo>
                  <a:lnTo>
                    <a:pt x="243" y="1899"/>
                  </a:lnTo>
                  <a:cubicBezTo>
                    <a:pt x="250" y="1905"/>
                    <a:pt x="255" y="1911"/>
                    <a:pt x="261" y="1916"/>
                  </a:cubicBezTo>
                  <a:lnTo>
                    <a:pt x="261" y="1916"/>
                  </a:lnTo>
                  <a:cubicBezTo>
                    <a:pt x="266" y="1922"/>
                    <a:pt x="272" y="1928"/>
                    <a:pt x="277" y="1933"/>
                  </a:cubicBezTo>
                  <a:lnTo>
                    <a:pt x="277" y="1933"/>
                  </a:lnTo>
                  <a:cubicBezTo>
                    <a:pt x="283" y="1939"/>
                    <a:pt x="290" y="1945"/>
                    <a:pt x="296" y="1950"/>
                  </a:cubicBezTo>
                  <a:lnTo>
                    <a:pt x="296" y="1950"/>
                  </a:lnTo>
                  <a:cubicBezTo>
                    <a:pt x="302" y="1956"/>
                    <a:pt x="308" y="1961"/>
                    <a:pt x="313" y="1967"/>
                  </a:cubicBezTo>
                  <a:lnTo>
                    <a:pt x="313" y="1967"/>
                  </a:lnTo>
                  <a:cubicBezTo>
                    <a:pt x="320" y="1973"/>
                    <a:pt x="326" y="1978"/>
                    <a:pt x="332" y="1984"/>
                  </a:cubicBezTo>
                  <a:lnTo>
                    <a:pt x="332" y="1984"/>
                  </a:lnTo>
                  <a:cubicBezTo>
                    <a:pt x="338" y="1989"/>
                    <a:pt x="345" y="1995"/>
                    <a:pt x="351" y="2000"/>
                  </a:cubicBezTo>
                  <a:lnTo>
                    <a:pt x="351" y="2000"/>
                  </a:lnTo>
                  <a:cubicBezTo>
                    <a:pt x="358" y="2006"/>
                    <a:pt x="364" y="2011"/>
                    <a:pt x="371" y="2017"/>
                  </a:cubicBezTo>
                  <a:lnTo>
                    <a:pt x="371" y="2017"/>
                  </a:lnTo>
                  <a:cubicBezTo>
                    <a:pt x="378" y="2023"/>
                    <a:pt x="385" y="2028"/>
                    <a:pt x="392" y="2033"/>
                  </a:cubicBezTo>
                  <a:lnTo>
                    <a:pt x="392" y="2033"/>
                  </a:lnTo>
                  <a:cubicBezTo>
                    <a:pt x="399" y="2039"/>
                    <a:pt x="405" y="2044"/>
                    <a:pt x="413" y="2050"/>
                  </a:cubicBezTo>
                  <a:lnTo>
                    <a:pt x="413" y="2050"/>
                  </a:lnTo>
                  <a:cubicBezTo>
                    <a:pt x="420" y="2056"/>
                    <a:pt x="427" y="2061"/>
                    <a:pt x="434" y="2066"/>
                  </a:cubicBezTo>
                  <a:lnTo>
                    <a:pt x="434" y="2066"/>
                  </a:lnTo>
                  <a:cubicBezTo>
                    <a:pt x="442" y="2071"/>
                    <a:pt x="449" y="2076"/>
                    <a:pt x="456" y="2083"/>
                  </a:cubicBezTo>
                  <a:lnTo>
                    <a:pt x="456" y="2083"/>
                  </a:lnTo>
                  <a:cubicBezTo>
                    <a:pt x="463" y="2088"/>
                    <a:pt x="471" y="2093"/>
                    <a:pt x="478" y="2098"/>
                  </a:cubicBezTo>
                  <a:lnTo>
                    <a:pt x="478" y="2098"/>
                  </a:lnTo>
                  <a:cubicBezTo>
                    <a:pt x="486" y="2103"/>
                    <a:pt x="494" y="2109"/>
                    <a:pt x="502" y="2114"/>
                  </a:cubicBezTo>
                  <a:lnTo>
                    <a:pt x="502" y="2114"/>
                  </a:lnTo>
                  <a:cubicBezTo>
                    <a:pt x="510" y="2119"/>
                    <a:pt x="518" y="2124"/>
                    <a:pt x="525" y="2130"/>
                  </a:cubicBezTo>
                  <a:lnTo>
                    <a:pt x="525" y="2130"/>
                  </a:lnTo>
                  <a:cubicBezTo>
                    <a:pt x="533" y="2135"/>
                    <a:pt x="541" y="2141"/>
                    <a:pt x="550" y="2146"/>
                  </a:cubicBezTo>
                  <a:lnTo>
                    <a:pt x="550" y="2146"/>
                  </a:lnTo>
                  <a:cubicBezTo>
                    <a:pt x="558" y="2151"/>
                    <a:pt x="565" y="2155"/>
                    <a:pt x="573" y="2161"/>
                  </a:cubicBezTo>
                  <a:lnTo>
                    <a:pt x="573" y="2161"/>
                  </a:lnTo>
                  <a:cubicBezTo>
                    <a:pt x="582" y="2166"/>
                    <a:pt x="591" y="2171"/>
                    <a:pt x="600" y="2176"/>
                  </a:cubicBezTo>
                  <a:lnTo>
                    <a:pt x="600" y="2176"/>
                  </a:lnTo>
                  <a:cubicBezTo>
                    <a:pt x="607" y="2182"/>
                    <a:pt x="616" y="2187"/>
                    <a:pt x="625" y="2192"/>
                  </a:cubicBezTo>
                  <a:lnTo>
                    <a:pt x="625" y="2192"/>
                  </a:lnTo>
                  <a:cubicBezTo>
                    <a:pt x="633" y="2197"/>
                    <a:pt x="642" y="2203"/>
                    <a:pt x="651" y="2208"/>
                  </a:cubicBezTo>
                  <a:lnTo>
                    <a:pt x="651" y="2208"/>
                  </a:lnTo>
                  <a:cubicBezTo>
                    <a:pt x="660" y="2212"/>
                    <a:pt x="668" y="2218"/>
                    <a:pt x="677" y="2222"/>
                  </a:cubicBezTo>
                  <a:lnTo>
                    <a:pt x="677" y="2222"/>
                  </a:lnTo>
                  <a:cubicBezTo>
                    <a:pt x="686" y="2228"/>
                    <a:pt x="695" y="2232"/>
                    <a:pt x="705" y="2237"/>
                  </a:cubicBezTo>
                  <a:lnTo>
                    <a:pt x="705" y="2237"/>
                  </a:lnTo>
                  <a:cubicBezTo>
                    <a:pt x="713" y="2243"/>
                    <a:pt x="723" y="2248"/>
                    <a:pt x="732" y="2252"/>
                  </a:cubicBezTo>
                  <a:lnTo>
                    <a:pt x="732" y="2252"/>
                  </a:lnTo>
                  <a:cubicBezTo>
                    <a:pt x="741" y="2257"/>
                    <a:pt x="751" y="2263"/>
                    <a:pt x="760" y="2268"/>
                  </a:cubicBezTo>
                  <a:lnTo>
                    <a:pt x="760" y="2268"/>
                  </a:lnTo>
                  <a:cubicBezTo>
                    <a:pt x="770" y="2272"/>
                    <a:pt x="780" y="2277"/>
                    <a:pt x="788" y="2282"/>
                  </a:cubicBezTo>
                  <a:lnTo>
                    <a:pt x="788" y="2282"/>
                  </a:lnTo>
                  <a:cubicBezTo>
                    <a:pt x="799" y="2287"/>
                    <a:pt x="808" y="2292"/>
                    <a:pt x="818" y="2296"/>
                  </a:cubicBezTo>
                  <a:lnTo>
                    <a:pt x="818" y="2296"/>
                  </a:lnTo>
                  <a:cubicBezTo>
                    <a:pt x="827" y="2302"/>
                    <a:pt x="838" y="2306"/>
                    <a:pt x="847" y="2310"/>
                  </a:cubicBezTo>
                  <a:lnTo>
                    <a:pt x="847" y="2310"/>
                  </a:lnTo>
                  <a:cubicBezTo>
                    <a:pt x="858" y="2316"/>
                    <a:pt x="867" y="2321"/>
                    <a:pt x="878" y="2325"/>
                  </a:cubicBezTo>
                  <a:lnTo>
                    <a:pt x="878" y="2325"/>
                  </a:lnTo>
                  <a:cubicBezTo>
                    <a:pt x="888" y="2331"/>
                    <a:pt x="898" y="2335"/>
                    <a:pt x="908" y="2339"/>
                  </a:cubicBezTo>
                  <a:lnTo>
                    <a:pt x="908" y="2339"/>
                  </a:lnTo>
                  <a:cubicBezTo>
                    <a:pt x="919" y="2345"/>
                    <a:pt x="929" y="2349"/>
                    <a:pt x="940" y="2354"/>
                  </a:cubicBezTo>
                  <a:lnTo>
                    <a:pt x="940" y="2354"/>
                  </a:lnTo>
                  <a:cubicBezTo>
                    <a:pt x="950" y="2359"/>
                    <a:pt x="961" y="2363"/>
                    <a:pt x="971" y="2367"/>
                  </a:cubicBezTo>
                  <a:lnTo>
                    <a:pt x="971" y="2367"/>
                  </a:lnTo>
                  <a:cubicBezTo>
                    <a:pt x="982" y="2373"/>
                    <a:pt x="993" y="2377"/>
                    <a:pt x="1003" y="2381"/>
                  </a:cubicBezTo>
                  <a:lnTo>
                    <a:pt x="1003" y="2381"/>
                  </a:lnTo>
                  <a:cubicBezTo>
                    <a:pt x="1014" y="2386"/>
                    <a:pt x="1025" y="2391"/>
                    <a:pt x="1036" y="2395"/>
                  </a:cubicBezTo>
                  <a:lnTo>
                    <a:pt x="1036" y="2395"/>
                  </a:lnTo>
                  <a:cubicBezTo>
                    <a:pt x="1048" y="2399"/>
                    <a:pt x="1058" y="2404"/>
                    <a:pt x="1070" y="2409"/>
                  </a:cubicBezTo>
                  <a:lnTo>
                    <a:pt x="1070" y="2409"/>
                  </a:lnTo>
                  <a:cubicBezTo>
                    <a:pt x="1081" y="2413"/>
                    <a:pt x="1092" y="2418"/>
                    <a:pt x="1102" y="2422"/>
                  </a:cubicBezTo>
                  <a:lnTo>
                    <a:pt x="1102" y="2422"/>
                  </a:lnTo>
                  <a:cubicBezTo>
                    <a:pt x="1115" y="2426"/>
                    <a:pt x="1126" y="2430"/>
                    <a:pt x="1137" y="2435"/>
                  </a:cubicBezTo>
                  <a:lnTo>
                    <a:pt x="1137" y="2435"/>
                  </a:lnTo>
                  <a:cubicBezTo>
                    <a:pt x="1148" y="2440"/>
                    <a:pt x="1160" y="2444"/>
                    <a:pt x="1171" y="2448"/>
                  </a:cubicBezTo>
                  <a:lnTo>
                    <a:pt x="1171" y="2448"/>
                  </a:lnTo>
                  <a:cubicBezTo>
                    <a:pt x="1182" y="2451"/>
                    <a:pt x="1191" y="2456"/>
                    <a:pt x="1201" y="2459"/>
                  </a:cubicBezTo>
                  <a:lnTo>
                    <a:pt x="1201" y="2459"/>
                  </a:lnTo>
                  <a:cubicBezTo>
                    <a:pt x="1205" y="2461"/>
                    <a:pt x="1208" y="2462"/>
                    <a:pt x="1212" y="2464"/>
                  </a:cubicBezTo>
                  <a:lnTo>
                    <a:pt x="1212" y="2464"/>
                  </a:lnTo>
                  <a:cubicBezTo>
                    <a:pt x="1237" y="2472"/>
                    <a:pt x="1262" y="2481"/>
                    <a:pt x="1289" y="2491"/>
                  </a:cubicBezTo>
                  <a:lnTo>
                    <a:pt x="1289" y="2491"/>
                  </a:lnTo>
                  <a:cubicBezTo>
                    <a:pt x="1296" y="2493"/>
                    <a:pt x="1305" y="2496"/>
                    <a:pt x="1314" y="2498"/>
                  </a:cubicBezTo>
                  <a:lnTo>
                    <a:pt x="1314" y="2498"/>
                  </a:lnTo>
                  <a:cubicBezTo>
                    <a:pt x="1331" y="2504"/>
                    <a:pt x="1349" y="2511"/>
                    <a:pt x="1366" y="2517"/>
                  </a:cubicBezTo>
                  <a:lnTo>
                    <a:pt x="1366" y="2517"/>
                  </a:lnTo>
                  <a:cubicBezTo>
                    <a:pt x="1377" y="2519"/>
                    <a:pt x="1386" y="2523"/>
                    <a:pt x="1396" y="2526"/>
                  </a:cubicBezTo>
                  <a:lnTo>
                    <a:pt x="1396" y="2526"/>
                  </a:lnTo>
                  <a:cubicBezTo>
                    <a:pt x="1413" y="2532"/>
                    <a:pt x="1429" y="2537"/>
                    <a:pt x="1445" y="2542"/>
                  </a:cubicBezTo>
                  <a:lnTo>
                    <a:pt x="1445" y="2542"/>
                  </a:lnTo>
                  <a:cubicBezTo>
                    <a:pt x="1456" y="2546"/>
                    <a:pt x="1467" y="2548"/>
                    <a:pt x="1478" y="2552"/>
                  </a:cubicBezTo>
                  <a:lnTo>
                    <a:pt x="1478" y="2552"/>
                  </a:lnTo>
                  <a:cubicBezTo>
                    <a:pt x="1494" y="2557"/>
                    <a:pt x="1511" y="2561"/>
                    <a:pt x="1526" y="2567"/>
                  </a:cubicBezTo>
                  <a:lnTo>
                    <a:pt x="1526" y="2567"/>
                  </a:lnTo>
                  <a:cubicBezTo>
                    <a:pt x="1531" y="2567"/>
                    <a:pt x="1537" y="2569"/>
                    <a:pt x="1542" y="2571"/>
                  </a:cubicBezTo>
                  <a:lnTo>
                    <a:pt x="1542" y="2571"/>
                  </a:lnTo>
                  <a:cubicBezTo>
                    <a:pt x="1550" y="2573"/>
                    <a:pt x="1558" y="2575"/>
                    <a:pt x="1565" y="2578"/>
                  </a:cubicBezTo>
                  <a:lnTo>
                    <a:pt x="1565" y="2578"/>
                  </a:lnTo>
                  <a:cubicBezTo>
                    <a:pt x="1576" y="2580"/>
                    <a:pt x="1586" y="2584"/>
                    <a:pt x="1597" y="2586"/>
                  </a:cubicBezTo>
                  <a:lnTo>
                    <a:pt x="1597" y="2586"/>
                  </a:lnTo>
                  <a:cubicBezTo>
                    <a:pt x="1611" y="2591"/>
                    <a:pt x="1626" y="2594"/>
                    <a:pt x="1640" y="2599"/>
                  </a:cubicBezTo>
                  <a:lnTo>
                    <a:pt x="1640" y="2599"/>
                  </a:lnTo>
                  <a:cubicBezTo>
                    <a:pt x="1652" y="2601"/>
                    <a:pt x="1662" y="2605"/>
                    <a:pt x="1673" y="2607"/>
                  </a:cubicBezTo>
                  <a:lnTo>
                    <a:pt x="1673" y="2607"/>
                  </a:lnTo>
                  <a:cubicBezTo>
                    <a:pt x="1688" y="2611"/>
                    <a:pt x="1703" y="2615"/>
                    <a:pt x="1718" y="2619"/>
                  </a:cubicBezTo>
                  <a:lnTo>
                    <a:pt x="1718" y="2619"/>
                  </a:lnTo>
                  <a:cubicBezTo>
                    <a:pt x="1728" y="2621"/>
                    <a:pt x="1738" y="2625"/>
                    <a:pt x="1749" y="2627"/>
                  </a:cubicBezTo>
                  <a:lnTo>
                    <a:pt x="1749" y="2627"/>
                  </a:lnTo>
                  <a:cubicBezTo>
                    <a:pt x="1766" y="2631"/>
                    <a:pt x="1781" y="2635"/>
                    <a:pt x="1798" y="2639"/>
                  </a:cubicBezTo>
                  <a:lnTo>
                    <a:pt x="1798" y="2639"/>
                  </a:lnTo>
                  <a:cubicBezTo>
                    <a:pt x="1807" y="2641"/>
                    <a:pt x="1817" y="2644"/>
                    <a:pt x="1826" y="2646"/>
                  </a:cubicBezTo>
                  <a:lnTo>
                    <a:pt x="1826" y="2646"/>
                  </a:lnTo>
                  <a:cubicBezTo>
                    <a:pt x="1829" y="2646"/>
                    <a:pt x="1831" y="2647"/>
                    <a:pt x="1833" y="2647"/>
                  </a:cubicBezTo>
                  <a:lnTo>
                    <a:pt x="1833" y="2647"/>
                  </a:lnTo>
                  <a:cubicBezTo>
                    <a:pt x="1836" y="2648"/>
                    <a:pt x="1840" y="2649"/>
                    <a:pt x="1844" y="2650"/>
                  </a:cubicBezTo>
                  <a:lnTo>
                    <a:pt x="1844" y="2650"/>
                  </a:lnTo>
                  <a:cubicBezTo>
                    <a:pt x="1879" y="2659"/>
                    <a:pt x="1914" y="2666"/>
                    <a:pt x="1951" y="2674"/>
                  </a:cubicBezTo>
                  <a:lnTo>
                    <a:pt x="1951" y="2674"/>
                  </a:lnTo>
                  <a:cubicBezTo>
                    <a:pt x="1958" y="2676"/>
                    <a:pt x="1965" y="2678"/>
                    <a:pt x="1972" y="2680"/>
                  </a:cubicBezTo>
                  <a:lnTo>
                    <a:pt x="1972" y="2680"/>
                  </a:lnTo>
                  <a:cubicBezTo>
                    <a:pt x="2011" y="2687"/>
                    <a:pt x="2050" y="2696"/>
                    <a:pt x="2089" y="2704"/>
                  </a:cubicBezTo>
                  <a:lnTo>
                    <a:pt x="2089" y="2704"/>
                  </a:lnTo>
                  <a:cubicBezTo>
                    <a:pt x="2093" y="2705"/>
                    <a:pt x="2096" y="2705"/>
                    <a:pt x="2100" y="2706"/>
                  </a:cubicBezTo>
                  <a:lnTo>
                    <a:pt x="2100" y="2706"/>
                  </a:lnTo>
                  <a:cubicBezTo>
                    <a:pt x="2105" y="2706"/>
                    <a:pt x="2110" y="2708"/>
                    <a:pt x="2116" y="2709"/>
                  </a:cubicBezTo>
                  <a:lnTo>
                    <a:pt x="2116" y="2709"/>
                  </a:lnTo>
                  <a:cubicBezTo>
                    <a:pt x="2148" y="2715"/>
                    <a:pt x="2179" y="2721"/>
                    <a:pt x="2211" y="2727"/>
                  </a:cubicBezTo>
                  <a:lnTo>
                    <a:pt x="2211" y="2727"/>
                  </a:lnTo>
                  <a:cubicBezTo>
                    <a:pt x="2218" y="2728"/>
                    <a:pt x="2225" y="2730"/>
                    <a:pt x="2232" y="2731"/>
                  </a:cubicBezTo>
                  <a:lnTo>
                    <a:pt x="2232" y="2731"/>
                  </a:lnTo>
                  <a:cubicBezTo>
                    <a:pt x="2269" y="2738"/>
                    <a:pt x="2307" y="2744"/>
                    <a:pt x="2344" y="2750"/>
                  </a:cubicBezTo>
                  <a:lnTo>
                    <a:pt x="2344" y="2750"/>
                  </a:lnTo>
                  <a:cubicBezTo>
                    <a:pt x="2348" y="2751"/>
                    <a:pt x="2351" y="2752"/>
                    <a:pt x="2355" y="2752"/>
                  </a:cubicBezTo>
                  <a:lnTo>
                    <a:pt x="2355" y="2752"/>
                  </a:lnTo>
                  <a:cubicBezTo>
                    <a:pt x="2361" y="2753"/>
                    <a:pt x="2367" y="2754"/>
                    <a:pt x="2373" y="2755"/>
                  </a:cubicBezTo>
                  <a:lnTo>
                    <a:pt x="2373" y="2755"/>
                  </a:lnTo>
                  <a:cubicBezTo>
                    <a:pt x="2402" y="2759"/>
                    <a:pt x="2431" y="2764"/>
                    <a:pt x="2460" y="2768"/>
                  </a:cubicBezTo>
                  <a:lnTo>
                    <a:pt x="2460" y="2768"/>
                  </a:lnTo>
                  <a:cubicBezTo>
                    <a:pt x="2470" y="2770"/>
                    <a:pt x="2479" y="2772"/>
                    <a:pt x="2489" y="2773"/>
                  </a:cubicBezTo>
                  <a:lnTo>
                    <a:pt x="2489" y="2773"/>
                  </a:lnTo>
                  <a:cubicBezTo>
                    <a:pt x="2525" y="2778"/>
                    <a:pt x="2563" y="2783"/>
                    <a:pt x="2600" y="2788"/>
                  </a:cubicBezTo>
                  <a:lnTo>
                    <a:pt x="2600" y="2788"/>
                  </a:lnTo>
                  <a:cubicBezTo>
                    <a:pt x="2601" y="2788"/>
                    <a:pt x="2603" y="2789"/>
                    <a:pt x="2604" y="2789"/>
                  </a:cubicBezTo>
                  <a:lnTo>
                    <a:pt x="2604" y="2789"/>
                  </a:lnTo>
                  <a:cubicBezTo>
                    <a:pt x="2610" y="2790"/>
                    <a:pt x="2615" y="2790"/>
                    <a:pt x="2621" y="2791"/>
                  </a:cubicBezTo>
                  <a:lnTo>
                    <a:pt x="2621" y="2791"/>
                  </a:lnTo>
                  <a:cubicBezTo>
                    <a:pt x="2650" y="2795"/>
                    <a:pt x="2681" y="2799"/>
                    <a:pt x="2712" y="2802"/>
                  </a:cubicBezTo>
                  <a:lnTo>
                    <a:pt x="2712" y="2802"/>
                  </a:lnTo>
                  <a:cubicBezTo>
                    <a:pt x="2723" y="2804"/>
                    <a:pt x="2734" y="2805"/>
                    <a:pt x="2745" y="2807"/>
                  </a:cubicBezTo>
                  <a:lnTo>
                    <a:pt x="2745" y="2807"/>
                  </a:lnTo>
                  <a:cubicBezTo>
                    <a:pt x="2776" y="2810"/>
                    <a:pt x="2806" y="2814"/>
                    <a:pt x="2838" y="2817"/>
                  </a:cubicBezTo>
                  <a:lnTo>
                    <a:pt x="2838" y="2817"/>
                  </a:lnTo>
                  <a:cubicBezTo>
                    <a:pt x="2843" y="2817"/>
                    <a:pt x="2848" y="2818"/>
                    <a:pt x="2854" y="2819"/>
                  </a:cubicBezTo>
                  <a:lnTo>
                    <a:pt x="2854" y="2819"/>
                  </a:lnTo>
                  <a:cubicBezTo>
                    <a:pt x="2856" y="2819"/>
                    <a:pt x="2858" y="2819"/>
                    <a:pt x="2859" y="2819"/>
                  </a:cubicBezTo>
                  <a:lnTo>
                    <a:pt x="2859" y="2819"/>
                  </a:lnTo>
                  <a:cubicBezTo>
                    <a:pt x="2896" y="2823"/>
                    <a:pt x="2933" y="2826"/>
                    <a:pt x="2971" y="2830"/>
                  </a:cubicBezTo>
                  <a:lnTo>
                    <a:pt x="2971" y="2830"/>
                  </a:lnTo>
                  <a:cubicBezTo>
                    <a:pt x="2981" y="2831"/>
                    <a:pt x="2990" y="2832"/>
                    <a:pt x="3000" y="2833"/>
                  </a:cubicBezTo>
                  <a:lnTo>
                    <a:pt x="3000" y="2833"/>
                  </a:lnTo>
                  <a:cubicBezTo>
                    <a:pt x="3028" y="2835"/>
                    <a:pt x="3058" y="2838"/>
                    <a:pt x="3087" y="2840"/>
                  </a:cubicBezTo>
                  <a:lnTo>
                    <a:pt x="3087" y="2840"/>
                  </a:lnTo>
                  <a:cubicBezTo>
                    <a:pt x="3094" y="2840"/>
                    <a:pt x="3100" y="2841"/>
                    <a:pt x="3106" y="2841"/>
                  </a:cubicBezTo>
                  <a:lnTo>
                    <a:pt x="3106" y="2841"/>
                  </a:lnTo>
                  <a:cubicBezTo>
                    <a:pt x="3111" y="2842"/>
                    <a:pt x="3116" y="2842"/>
                    <a:pt x="3122" y="2842"/>
                  </a:cubicBezTo>
                  <a:lnTo>
                    <a:pt x="3122" y="2842"/>
                  </a:lnTo>
                  <a:cubicBezTo>
                    <a:pt x="3155" y="2845"/>
                    <a:pt x="3189" y="2847"/>
                    <a:pt x="3223" y="2850"/>
                  </a:cubicBezTo>
                  <a:lnTo>
                    <a:pt x="3223" y="2850"/>
                  </a:lnTo>
                  <a:cubicBezTo>
                    <a:pt x="3228" y="2850"/>
                    <a:pt x="3233" y="2850"/>
                    <a:pt x="3237" y="2851"/>
                  </a:cubicBezTo>
                  <a:lnTo>
                    <a:pt x="3237" y="2851"/>
                  </a:lnTo>
                  <a:cubicBezTo>
                    <a:pt x="3275" y="2854"/>
                    <a:pt x="3314" y="2855"/>
                    <a:pt x="3353" y="2857"/>
                  </a:cubicBezTo>
                  <a:lnTo>
                    <a:pt x="3353" y="2857"/>
                  </a:lnTo>
                  <a:cubicBezTo>
                    <a:pt x="3357" y="2858"/>
                    <a:pt x="3361" y="2858"/>
                    <a:pt x="3364" y="2858"/>
                  </a:cubicBezTo>
                  <a:lnTo>
                    <a:pt x="3364" y="2858"/>
                  </a:lnTo>
                  <a:cubicBezTo>
                    <a:pt x="3371" y="2859"/>
                    <a:pt x="3378" y="2859"/>
                    <a:pt x="3384" y="2859"/>
                  </a:cubicBezTo>
                  <a:lnTo>
                    <a:pt x="3384" y="2859"/>
                  </a:lnTo>
                  <a:cubicBezTo>
                    <a:pt x="3416" y="2861"/>
                    <a:pt x="3447" y="2861"/>
                    <a:pt x="3478" y="2863"/>
                  </a:cubicBezTo>
                  <a:lnTo>
                    <a:pt x="3478" y="2863"/>
                  </a:lnTo>
                  <a:cubicBezTo>
                    <a:pt x="3489" y="2863"/>
                    <a:pt x="3499" y="2864"/>
                    <a:pt x="3510" y="2864"/>
                  </a:cubicBezTo>
                  <a:lnTo>
                    <a:pt x="3510" y="2864"/>
                  </a:lnTo>
                  <a:cubicBezTo>
                    <a:pt x="3550" y="2866"/>
                    <a:pt x="3590" y="2867"/>
                    <a:pt x="3630" y="2868"/>
                  </a:cubicBezTo>
                  <a:lnTo>
                    <a:pt x="3630" y="2868"/>
                  </a:lnTo>
                  <a:cubicBezTo>
                    <a:pt x="3631" y="2868"/>
                    <a:pt x="3632" y="2868"/>
                    <a:pt x="3633" y="2868"/>
                  </a:cubicBezTo>
                  <a:lnTo>
                    <a:pt x="3633" y="2868"/>
                  </a:lnTo>
                  <a:cubicBezTo>
                    <a:pt x="3638" y="2868"/>
                    <a:pt x="3642" y="2868"/>
                    <a:pt x="3646" y="2868"/>
                  </a:cubicBezTo>
                  <a:lnTo>
                    <a:pt x="3646" y="2868"/>
                  </a:lnTo>
                  <a:cubicBezTo>
                    <a:pt x="3683" y="2869"/>
                    <a:pt x="3719" y="2870"/>
                    <a:pt x="3757" y="2870"/>
                  </a:cubicBezTo>
                  <a:lnTo>
                    <a:pt x="3757" y="2870"/>
                  </a:lnTo>
                  <a:cubicBezTo>
                    <a:pt x="3768" y="2870"/>
                    <a:pt x="3780" y="2870"/>
                    <a:pt x="3790" y="2871"/>
                  </a:cubicBezTo>
                  <a:lnTo>
                    <a:pt x="3790" y="2871"/>
                  </a:lnTo>
                  <a:cubicBezTo>
                    <a:pt x="3832" y="2871"/>
                    <a:pt x="3873" y="2871"/>
                    <a:pt x="3915" y="2871"/>
                  </a:cubicBezTo>
                  <a:lnTo>
                    <a:pt x="3915" y="2871"/>
                  </a:lnTo>
                  <a:lnTo>
                    <a:pt x="3916" y="2871"/>
                  </a:lnTo>
                  <a:lnTo>
                    <a:pt x="3917" y="2871"/>
                  </a:lnTo>
                  <a:lnTo>
                    <a:pt x="3917" y="2871"/>
                  </a:lnTo>
                  <a:cubicBezTo>
                    <a:pt x="3950" y="2871"/>
                    <a:pt x="3982" y="2871"/>
                    <a:pt x="4015" y="2870"/>
                  </a:cubicBezTo>
                  <a:lnTo>
                    <a:pt x="4015" y="2870"/>
                  </a:lnTo>
                  <a:cubicBezTo>
                    <a:pt x="4049" y="2870"/>
                    <a:pt x="4082" y="2869"/>
                    <a:pt x="4116" y="2868"/>
                  </a:cubicBezTo>
                  <a:lnTo>
                    <a:pt x="4116" y="2868"/>
                  </a:lnTo>
                  <a:cubicBezTo>
                    <a:pt x="4127" y="2868"/>
                    <a:pt x="4138" y="2868"/>
                    <a:pt x="4149" y="2868"/>
                  </a:cubicBezTo>
                  <a:lnTo>
                    <a:pt x="4149" y="2868"/>
                  </a:lnTo>
                  <a:cubicBezTo>
                    <a:pt x="4171" y="2868"/>
                    <a:pt x="4194" y="2867"/>
                    <a:pt x="4215" y="2866"/>
                  </a:cubicBezTo>
                  <a:lnTo>
                    <a:pt x="4215" y="2866"/>
                  </a:lnTo>
                  <a:cubicBezTo>
                    <a:pt x="4217" y="2866"/>
                    <a:pt x="4218" y="2866"/>
                    <a:pt x="4219" y="2866"/>
                  </a:cubicBezTo>
                  <a:lnTo>
                    <a:pt x="4219" y="2866"/>
                  </a:lnTo>
                  <a:cubicBezTo>
                    <a:pt x="4222" y="2866"/>
                    <a:pt x="4225" y="2866"/>
                    <a:pt x="4228" y="2866"/>
                  </a:cubicBezTo>
                  <a:lnTo>
                    <a:pt x="4228" y="2866"/>
                  </a:lnTo>
                  <a:cubicBezTo>
                    <a:pt x="4275" y="2864"/>
                    <a:pt x="4323" y="2862"/>
                    <a:pt x="4371" y="2860"/>
                  </a:cubicBezTo>
                  <a:lnTo>
                    <a:pt x="4371" y="2860"/>
                  </a:lnTo>
                  <a:cubicBezTo>
                    <a:pt x="4378" y="2860"/>
                    <a:pt x="4386" y="2859"/>
                    <a:pt x="4393" y="2859"/>
                  </a:cubicBezTo>
                  <a:lnTo>
                    <a:pt x="4393" y="2859"/>
                  </a:lnTo>
                  <a:cubicBezTo>
                    <a:pt x="4441" y="2856"/>
                    <a:pt x="4489" y="2854"/>
                    <a:pt x="4536" y="2851"/>
                  </a:cubicBezTo>
                  <a:lnTo>
                    <a:pt x="4536" y="2851"/>
                  </a:lnTo>
                  <a:cubicBezTo>
                    <a:pt x="4541" y="2850"/>
                    <a:pt x="4546" y="2850"/>
                    <a:pt x="4550" y="2850"/>
                  </a:cubicBezTo>
                  <a:lnTo>
                    <a:pt x="4550" y="2850"/>
                  </a:lnTo>
                  <a:cubicBezTo>
                    <a:pt x="4558" y="2849"/>
                    <a:pt x="4565" y="2849"/>
                    <a:pt x="4573" y="2848"/>
                  </a:cubicBezTo>
                  <a:lnTo>
                    <a:pt x="4573" y="2848"/>
                  </a:lnTo>
                  <a:cubicBezTo>
                    <a:pt x="4590" y="2847"/>
                    <a:pt x="4608" y="2846"/>
                    <a:pt x="4625" y="2845"/>
                  </a:cubicBezTo>
                  <a:lnTo>
                    <a:pt x="4625" y="2845"/>
                  </a:lnTo>
                  <a:cubicBezTo>
                    <a:pt x="4640" y="2844"/>
                    <a:pt x="4656" y="2842"/>
                    <a:pt x="4670" y="2841"/>
                  </a:cubicBezTo>
                  <a:lnTo>
                    <a:pt x="4670" y="2841"/>
                  </a:lnTo>
                  <a:cubicBezTo>
                    <a:pt x="4688" y="2840"/>
                    <a:pt x="4705" y="2839"/>
                    <a:pt x="4723" y="2837"/>
                  </a:cubicBezTo>
                  <a:lnTo>
                    <a:pt x="4723" y="2837"/>
                  </a:lnTo>
                  <a:cubicBezTo>
                    <a:pt x="4738" y="2836"/>
                    <a:pt x="4752" y="2835"/>
                    <a:pt x="4768" y="2833"/>
                  </a:cubicBezTo>
                  <a:lnTo>
                    <a:pt x="4768" y="2833"/>
                  </a:lnTo>
                  <a:cubicBezTo>
                    <a:pt x="4784" y="2832"/>
                    <a:pt x="4802" y="2830"/>
                    <a:pt x="4819" y="2829"/>
                  </a:cubicBezTo>
                  <a:lnTo>
                    <a:pt x="4819" y="2829"/>
                  </a:lnTo>
                  <a:cubicBezTo>
                    <a:pt x="4834" y="2828"/>
                    <a:pt x="4849" y="2826"/>
                    <a:pt x="4864" y="2825"/>
                  </a:cubicBezTo>
                  <a:lnTo>
                    <a:pt x="4864" y="2825"/>
                  </a:lnTo>
                  <a:cubicBezTo>
                    <a:pt x="4881" y="2823"/>
                    <a:pt x="4898" y="2821"/>
                    <a:pt x="4915" y="2820"/>
                  </a:cubicBezTo>
                  <a:lnTo>
                    <a:pt x="4915" y="2820"/>
                  </a:lnTo>
                  <a:cubicBezTo>
                    <a:pt x="4925" y="2819"/>
                    <a:pt x="4935" y="2818"/>
                    <a:pt x="4945" y="2817"/>
                  </a:cubicBezTo>
                  <a:lnTo>
                    <a:pt x="4945" y="2817"/>
                  </a:lnTo>
                  <a:cubicBezTo>
                    <a:pt x="4950" y="2816"/>
                    <a:pt x="4954" y="2815"/>
                    <a:pt x="4960" y="2815"/>
                  </a:cubicBezTo>
                  <a:lnTo>
                    <a:pt x="4960" y="2815"/>
                  </a:lnTo>
                  <a:cubicBezTo>
                    <a:pt x="4975" y="2814"/>
                    <a:pt x="4992" y="2812"/>
                    <a:pt x="5007" y="2810"/>
                  </a:cubicBezTo>
                  <a:lnTo>
                    <a:pt x="5007" y="2810"/>
                  </a:lnTo>
                  <a:cubicBezTo>
                    <a:pt x="5022" y="2808"/>
                    <a:pt x="5038" y="2807"/>
                    <a:pt x="5052" y="2805"/>
                  </a:cubicBezTo>
                  <a:lnTo>
                    <a:pt x="5052" y="2805"/>
                  </a:lnTo>
                  <a:cubicBezTo>
                    <a:pt x="5068" y="2803"/>
                    <a:pt x="5084" y="2801"/>
                    <a:pt x="5101" y="2799"/>
                  </a:cubicBezTo>
                  <a:lnTo>
                    <a:pt x="5101" y="2799"/>
                  </a:lnTo>
                  <a:cubicBezTo>
                    <a:pt x="5115" y="2797"/>
                    <a:pt x="5130" y="2795"/>
                    <a:pt x="5145" y="2794"/>
                  </a:cubicBezTo>
                  <a:lnTo>
                    <a:pt x="5145" y="2794"/>
                  </a:lnTo>
                  <a:cubicBezTo>
                    <a:pt x="5161" y="2791"/>
                    <a:pt x="5176" y="2789"/>
                    <a:pt x="5192" y="2787"/>
                  </a:cubicBezTo>
                  <a:lnTo>
                    <a:pt x="5192" y="2787"/>
                  </a:lnTo>
                  <a:cubicBezTo>
                    <a:pt x="5207" y="2785"/>
                    <a:pt x="5221" y="2783"/>
                    <a:pt x="5236" y="2781"/>
                  </a:cubicBezTo>
                  <a:lnTo>
                    <a:pt x="5236" y="2781"/>
                  </a:lnTo>
                  <a:cubicBezTo>
                    <a:pt x="5252" y="2779"/>
                    <a:pt x="5268" y="2777"/>
                    <a:pt x="5283" y="2774"/>
                  </a:cubicBezTo>
                  <a:lnTo>
                    <a:pt x="5283" y="2774"/>
                  </a:lnTo>
                  <a:cubicBezTo>
                    <a:pt x="5298" y="2773"/>
                    <a:pt x="5313" y="2770"/>
                    <a:pt x="5328" y="2768"/>
                  </a:cubicBezTo>
                  <a:lnTo>
                    <a:pt x="5328" y="2768"/>
                  </a:lnTo>
                  <a:cubicBezTo>
                    <a:pt x="5342" y="2766"/>
                    <a:pt x="5358" y="2763"/>
                    <a:pt x="5374" y="2761"/>
                  </a:cubicBezTo>
                  <a:lnTo>
                    <a:pt x="5374" y="2761"/>
                  </a:lnTo>
                  <a:cubicBezTo>
                    <a:pt x="5388" y="2759"/>
                    <a:pt x="5402" y="2757"/>
                    <a:pt x="5417" y="2754"/>
                  </a:cubicBezTo>
                  <a:lnTo>
                    <a:pt x="5417" y="2754"/>
                  </a:lnTo>
                  <a:cubicBezTo>
                    <a:pt x="5432" y="2752"/>
                    <a:pt x="5448" y="2749"/>
                    <a:pt x="5463" y="2747"/>
                  </a:cubicBezTo>
                  <a:lnTo>
                    <a:pt x="5463" y="2747"/>
                  </a:lnTo>
                  <a:cubicBezTo>
                    <a:pt x="5477" y="2745"/>
                    <a:pt x="5492" y="2742"/>
                    <a:pt x="5506" y="2740"/>
                  </a:cubicBezTo>
                  <a:lnTo>
                    <a:pt x="5506" y="2740"/>
                  </a:lnTo>
                  <a:cubicBezTo>
                    <a:pt x="5521" y="2737"/>
                    <a:pt x="5536" y="2734"/>
                    <a:pt x="5551" y="2732"/>
                  </a:cubicBezTo>
                  <a:lnTo>
                    <a:pt x="5551" y="2732"/>
                  </a:lnTo>
                  <a:cubicBezTo>
                    <a:pt x="5565" y="2729"/>
                    <a:pt x="5580" y="2727"/>
                    <a:pt x="5594" y="2724"/>
                  </a:cubicBezTo>
                  <a:lnTo>
                    <a:pt x="5594" y="2724"/>
                  </a:lnTo>
                  <a:cubicBezTo>
                    <a:pt x="5609" y="2721"/>
                    <a:pt x="5624" y="2719"/>
                    <a:pt x="5639" y="2716"/>
                  </a:cubicBezTo>
                  <a:lnTo>
                    <a:pt x="5639" y="2716"/>
                  </a:lnTo>
                  <a:cubicBezTo>
                    <a:pt x="5649" y="2713"/>
                    <a:pt x="5661" y="2712"/>
                    <a:pt x="5671" y="2709"/>
                  </a:cubicBezTo>
                  <a:lnTo>
                    <a:pt x="5671" y="2709"/>
                  </a:lnTo>
                  <a:cubicBezTo>
                    <a:pt x="5674" y="2709"/>
                    <a:pt x="5677" y="2708"/>
                    <a:pt x="5679" y="2708"/>
                  </a:cubicBezTo>
                  <a:lnTo>
                    <a:pt x="5679" y="2708"/>
                  </a:lnTo>
                  <a:cubicBezTo>
                    <a:pt x="5712" y="2701"/>
                    <a:pt x="5745" y="2695"/>
                    <a:pt x="5777" y="2688"/>
                  </a:cubicBezTo>
                  <a:lnTo>
                    <a:pt x="5777" y="2688"/>
                  </a:lnTo>
                  <a:cubicBezTo>
                    <a:pt x="5782" y="2687"/>
                    <a:pt x="5785" y="2687"/>
                    <a:pt x="5790" y="2686"/>
                  </a:cubicBezTo>
                  <a:lnTo>
                    <a:pt x="5790" y="2686"/>
                  </a:lnTo>
                  <a:cubicBezTo>
                    <a:pt x="5818" y="2680"/>
                    <a:pt x="5846" y="2673"/>
                    <a:pt x="5874" y="2667"/>
                  </a:cubicBezTo>
                  <a:lnTo>
                    <a:pt x="5874" y="2667"/>
                  </a:lnTo>
                  <a:cubicBezTo>
                    <a:pt x="5885" y="2666"/>
                    <a:pt x="5895" y="2663"/>
                    <a:pt x="5906" y="2660"/>
                  </a:cubicBezTo>
                  <a:lnTo>
                    <a:pt x="5906" y="2660"/>
                  </a:lnTo>
                  <a:cubicBezTo>
                    <a:pt x="5927" y="2655"/>
                    <a:pt x="5949" y="2651"/>
                    <a:pt x="5971" y="2646"/>
                  </a:cubicBezTo>
                  <a:lnTo>
                    <a:pt x="5971" y="2646"/>
                  </a:lnTo>
                  <a:cubicBezTo>
                    <a:pt x="5982" y="2643"/>
                    <a:pt x="5992" y="2640"/>
                    <a:pt x="6004" y="2638"/>
                  </a:cubicBezTo>
                  <a:lnTo>
                    <a:pt x="6004" y="2638"/>
                  </a:lnTo>
                  <a:cubicBezTo>
                    <a:pt x="6027" y="2632"/>
                    <a:pt x="6050" y="2627"/>
                    <a:pt x="6073" y="2620"/>
                  </a:cubicBezTo>
                  <a:lnTo>
                    <a:pt x="6073" y="2620"/>
                  </a:lnTo>
                  <a:cubicBezTo>
                    <a:pt x="6079" y="2619"/>
                    <a:pt x="6085" y="2618"/>
                    <a:pt x="6092" y="2616"/>
                  </a:cubicBezTo>
                  <a:lnTo>
                    <a:pt x="6092" y="2616"/>
                  </a:lnTo>
                  <a:cubicBezTo>
                    <a:pt x="6094" y="2615"/>
                    <a:pt x="6096" y="2615"/>
                    <a:pt x="6098" y="2614"/>
                  </a:cubicBezTo>
                  <a:lnTo>
                    <a:pt x="6098" y="2614"/>
                  </a:lnTo>
                  <a:cubicBezTo>
                    <a:pt x="6119" y="2609"/>
                    <a:pt x="6139" y="2604"/>
                    <a:pt x="6160" y="2598"/>
                  </a:cubicBezTo>
                  <a:lnTo>
                    <a:pt x="6160" y="2598"/>
                  </a:lnTo>
                  <a:cubicBezTo>
                    <a:pt x="6168" y="2596"/>
                    <a:pt x="6175" y="2594"/>
                    <a:pt x="6182" y="2592"/>
                  </a:cubicBezTo>
                  <a:lnTo>
                    <a:pt x="6182" y="2592"/>
                  </a:lnTo>
                  <a:cubicBezTo>
                    <a:pt x="6210" y="2585"/>
                    <a:pt x="6238" y="2577"/>
                    <a:pt x="6266" y="2569"/>
                  </a:cubicBezTo>
                  <a:lnTo>
                    <a:pt x="6266" y="2569"/>
                  </a:lnTo>
                  <a:cubicBezTo>
                    <a:pt x="6271" y="2567"/>
                    <a:pt x="6277" y="2565"/>
                    <a:pt x="6282" y="2564"/>
                  </a:cubicBezTo>
                  <a:lnTo>
                    <a:pt x="6282" y="2564"/>
                  </a:lnTo>
                  <a:cubicBezTo>
                    <a:pt x="6304" y="2558"/>
                    <a:pt x="6326" y="2552"/>
                    <a:pt x="6347" y="2545"/>
                  </a:cubicBezTo>
                  <a:lnTo>
                    <a:pt x="6347" y="2545"/>
                  </a:lnTo>
                  <a:cubicBezTo>
                    <a:pt x="6357" y="2542"/>
                    <a:pt x="6367" y="2539"/>
                    <a:pt x="6376" y="2536"/>
                  </a:cubicBezTo>
                  <a:lnTo>
                    <a:pt x="6376" y="2536"/>
                  </a:lnTo>
                  <a:cubicBezTo>
                    <a:pt x="6393" y="2531"/>
                    <a:pt x="6410" y="2525"/>
                    <a:pt x="6428" y="2520"/>
                  </a:cubicBezTo>
                  <a:lnTo>
                    <a:pt x="6428" y="2520"/>
                  </a:lnTo>
                  <a:cubicBezTo>
                    <a:pt x="6438" y="2517"/>
                    <a:pt x="6448" y="2513"/>
                    <a:pt x="6459" y="2510"/>
                  </a:cubicBezTo>
                  <a:lnTo>
                    <a:pt x="6459" y="2510"/>
                  </a:lnTo>
                  <a:cubicBezTo>
                    <a:pt x="6475" y="2504"/>
                    <a:pt x="6490" y="2500"/>
                    <a:pt x="6506" y="2494"/>
                  </a:cubicBezTo>
                  <a:lnTo>
                    <a:pt x="6506" y="2494"/>
                  </a:lnTo>
                  <a:cubicBezTo>
                    <a:pt x="6517" y="2491"/>
                    <a:pt x="6528" y="2486"/>
                    <a:pt x="6539" y="2483"/>
                  </a:cubicBezTo>
                  <a:lnTo>
                    <a:pt x="6539" y="2483"/>
                  </a:lnTo>
                  <a:cubicBezTo>
                    <a:pt x="6554" y="2478"/>
                    <a:pt x="6568" y="2472"/>
                    <a:pt x="6583" y="2467"/>
                  </a:cubicBezTo>
                  <a:lnTo>
                    <a:pt x="6583" y="2467"/>
                  </a:lnTo>
                  <a:cubicBezTo>
                    <a:pt x="6595" y="2464"/>
                    <a:pt x="6605" y="2459"/>
                    <a:pt x="6616" y="2456"/>
                  </a:cubicBezTo>
                  <a:lnTo>
                    <a:pt x="6616" y="2456"/>
                  </a:lnTo>
                  <a:cubicBezTo>
                    <a:pt x="6631" y="2451"/>
                    <a:pt x="6645" y="2445"/>
                    <a:pt x="6660" y="2440"/>
                  </a:cubicBezTo>
                  <a:lnTo>
                    <a:pt x="6660" y="2440"/>
                  </a:lnTo>
                  <a:cubicBezTo>
                    <a:pt x="6670" y="2436"/>
                    <a:pt x="6681" y="2433"/>
                    <a:pt x="6691" y="2428"/>
                  </a:cubicBezTo>
                  <a:lnTo>
                    <a:pt x="6691" y="2428"/>
                  </a:lnTo>
                  <a:cubicBezTo>
                    <a:pt x="6706" y="2423"/>
                    <a:pt x="6720" y="2417"/>
                    <a:pt x="6735" y="2412"/>
                  </a:cubicBezTo>
                  <a:lnTo>
                    <a:pt x="6735" y="2412"/>
                  </a:lnTo>
                  <a:cubicBezTo>
                    <a:pt x="6742" y="2409"/>
                    <a:pt x="6749" y="2406"/>
                    <a:pt x="6755" y="2404"/>
                  </a:cubicBezTo>
                  <a:lnTo>
                    <a:pt x="6755" y="2404"/>
                  </a:lnTo>
                  <a:cubicBezTo>
                    <a:pt x="6763" y="2400"/>
                    <a:pt x="6769" y="2398"/>
                    <a:pt x="6776" y="2395"/>
                  </a:cubicBezTo>
                  <a:lnTo>
                    <a:pt x="6776" y="2395"/>
                  </a:lnTo>
                  <a:cubicBezTo>
                    <a:pt x="6801" y="2385"/>
                    <a:pt x="6824" y="2376"/>
                    <a:pt x="6846" y="2366"/>
                  </a:cubicBezTo>
                  <a:lnTo>
                    <a:pt x="6846" y="2366"/>
                  </a:lnTo>
                  <a:cubicBezTo>
                    <a:pt x="6854" y="2363"/>
                    <a:pt x="6862" y="2359"/>
                    <a:pt x="6869" y="2356"/>
                  </a:cubicBezTo>
                  <a:lnTo>
                    <a:pt x="6869" y="2356"/>
                  </a:lnTo>
                  <a:cubicBezTo>
                    <a:pt x="6885" y="2350"/>
                    <a:pt x="6899" y="2343"/>
                    <a:pt x="6914" y="2337"/>
                  </a:cubicBezTo>
                  <a:lnTo>
                    <a:pt x="6914" y="2337"/>
                  </a:lnTo>
                  <a:cubicBezTo>
                    <a:pt x="6923" y="2332"/>
                    <a:pt x="6931" y="2329"/>
                    <a:pt x="6940" y="2324"/>
                  </a:cubicBezTo>
                  <a:lnTo>
                    <a:pt x="6940" y="2324"/>
                  </a:lnTo>
                  <a:cubicBezTo>
                    <a:pt x="6953" y="2318"/>
                    <a:pt x="6967" y="2312"/>
                    <a:pt x="6979" y="2306"/>
                  </a:cubicBezTo>
                  <a:lnTo>
                    <a:pt x="6979" y="2306"/>
                  </a:lnTo>
                  <a:cubicBezTo>
                    <a:pt x="6989" y="2303"/>
                    <a:pt x="6998" y="2299"/>
                    <a:pt x="7006" y="2294"/>
                  </a:cubicBezTo>
                  <a:lnTo>
                    <a:pt x="7006" y="2294"/>
                  </a:lnTo>
                  <a:cubicBezTo>
                    <a:pt x="7019" y="2288"/>
                    <a:pt x="7031" y="2282"/>
                    <a:pt x="7043" y="2276"/>
                  </a:cubicBezTo>
                  <a:lnTo>
                    <a:pt x="7043" y="2276"/>
                  </a:lnTo>
                  <a:cubicBezTo>
                    <a:pt x="7047" y="2274"/>
                    <a:pt x="7051" y="2272"/>
                    <a:pt x="7055" y="2271"/>
                  </a:cubicBezTo>
                  <a:lnTo>
                    <a:pt x="7055" y="2271"/>
                  </a:lnTo>
                  <a:cubicBezTo>
                    <a:pt x="7061" y="2267"/>
                    <a:pt x="7066" y="2264"/>
                    <a:pt x="7073" y="2262"/>
                  </a:cubicBezTo>
                  <a:lnTo>
                    <a:pt x="7073" y="2262"/>
                  </a:lnTo>
                  <a:cubicBezTo>
                    <a:pt x="7081" y="2257"/>
                    <a:pt x="7090" y="2253"/>
                    <a:pt x="7098" y="2249"/>
                  </a:cubicBezTo>
                  <a:lnTo>
                    <a:pt x="7098" y="2249"/>
                  </a:lnTo>
                  <a:cubicBezTo>
                    <a:pt x="7108" y="2243"/>
                    <a:pt x="7119" y="2238"/>
                    <a:pt x="7128" y="2232"/>
                  </a:cubicBezTo>
                  <a:lnTo>
                    <a:pt x="7128" y="2232"/>
                  </a:lnTo>
                  <a:cubicBezTo>
                    <a:pt x="7136" y="2228"/>
                    <a:pt x="7145" y="2224"/>
                    <a:pt x="7153" y="2219"/>
                  </a:cubicBezTo>
                  <a:lnTo>
                    <a:pt x="7153" y="2219"/>
                  </a:lnTo>
                  <a:cubicBezTo>
                    <a:pt x="7162" y="2214"/>
                    <a:pt x="7172" y="2209"/>
                    <a:pt x="7182" y="2204"/>
                  </a:cubicBezTo>
                  <a:lnTo>
                    <a:pt x="7182" y="2204"/>
                  </a:lnTo>
                  <a:cubicBezTo>
                    <a:pt x="7190" y="2199"/>
                    <a:pt x="7198" y="2195"/>
                    <a:pt x="7206" y="2190"/>
                  </a:cubicBezTo>
                  <a:lnTo>
                    <a:pt x="7206" y="2190"/>
                  </a:lnTo>
                  <a:cubicBezTo>
                    <a:pt x="7215" y="2184"/>
                    <a:pt x="7225" y="2179"/>
                    <a:pt x="7235" y="2174"/>
                  </a:cubicBezTo>
                  <a:lnTo>
                    <a:pt x="7235" y="2174"/>
                  </a:lnTo>
                  <a:cubicBezTo>
                    <a:pt x="7242" y="2169"/>
                    <a:pt x="7249" y="2165"/>
                    <a:pt x="7256" y="2161"/>
                  </a:cubicBezTo>
                  <a:lnTo>
                    <a:pt x="7256" y="2161"/>
                  </a:lnTo>
                  <a:cubicBezTo>
                    <a:pt x="7258" y="2160"/>
                    <a:pt x="7260" y="2158"/>
                    <a:pt x="7261" y="2157"/>
                  </a:cubicBezTo>
                  <a:lnTo>
                    <a:pt x="7261" y="2157"/>
                  </a:lnTo>
                  <a:cubicBezTo>
                    <a:pt x="7274" y="2150"/>
                    <a:pt x="7285" y="2143"/>
                    <a:pt x="7297" y="2136"/>
                  </a:cubicBezTo>
                  <a:lnTo>
                    <a:pt x="7297" y="2136"/>
                  </a:lnTo>
                  <a:cubicBezTo>
                    <a:pt x="7299" y="2135"/>
                    <a:pt x="7300" y="2134"/>
                    <a:pt x="7302" y="2132"/>
                  </a:cubicBezTo>
                  <a:lnTo>
                    <a:pt x="7302" y="2132"/>
                  </a:lnTo>
                  <a:cubicBezTo>
                    <a:pt x="7317" y="2123"/>
                    <a:pt x="7332" y="2113"/>
                    <a:pt x="7347" y="2103"/>
                  </a:cubicBezTo>
                  <a:lnTo>
                    <a:pt x="7347" y="2103"/>
                  </a:lnTo>
                  <a:cubicBezTo>
                    <a:pt x="7351" y="2101"/>
                    <a:pt x="7355" y="2098"/>
                    <a:pt x="7360" y="2095"/>
                  </a:cubicBezTo>
                  <a:lnTo>
                    <a:pt x="7360" y="2095"/>
                  </a:lnTo>
                  <a:cubicBezTo>
                    <a:pt x="7370" y="2088"/>
                    <a:pt x="7380" y="2082"/>
                    <a:pt x="7390" y="2075"/>
                  </a:cubicBezTo>
                  <a:lnTo>
                    <a:pt x="7390" y="2075"/>
                  </a:lnTo>
                  <a:cubicBezTo>
                    <a:pt x="7395" y="2071"/>
                    <a:pt x="7400" y="2068"/>
                    <a:pt x="7405" y="2063"/>
                  </a:cubicBezTo>
                  <a:lnTo>
                    <a:pt x="7405" y="2063"/>
                  </a:lnTo>
                  <a:cubicBezTo>
                    <a:pt x="7409" y="2061"/>
                    <a:pt x="7415" y="2057"/>
                    <a:pt x="7419" y="2054"/>
                  </a:cubicBezTo>
                  <a:lnTo>
                    <a:pt x="7419" y="2054"/>
                  </a:lnTo>
                  <a:cubicBezTo>
                    <a:pt x="7423" y="2050"/>
                    <a:pt x="7429" y="2047"/>
                    <a:pt x="7433" y="2043"/>
                  </a:cubicBezTo>
                  <a:lnTo>
                    <a:pt x="7433" y="2043"/>
                  </a:lnTo>
                  <a:cubicBezTo>
                    <a:pt x="7437" y="2041"/>
                    <a:pt x="7441" y="2037"/>
                    <a:pt x="7445" y="2035"/>
                  </a:cubicBezTo>
                  <a:lnTo>
                    <a:pt x="7445" y="2035"/>
                  </a:lnTo>
                  <a:cubicBezTo>
                    <a:pt x="7457" y="2025"/>
                    <a:pt x="7470" y="2016"/>
                    <a:pt x="7482" y="2007"/>
                  </a:cubicBezTo>
                  <a:lnTo>
                    <a:pt x="7482" y="2007"/>
                  </a:lnTo>
                  <a:cubicBezTo>
                    <a:pt x="7482" y="2006"/>
                    <a:pt x="7482" y="2006"/>
                    <a:pt x="7483" y="2006"/>
                  </a:cubicBezTo>
                  <a:lnTo>
                    <a:pt x="7483" y="2006"/>
                  </a:lnTo>
                  <a:cubicBezTo>
                    <a:pt x="7496" y="1995"/>
                    <a:pt x="7508" y="1986"/>
                    <a:pt x="7519" y="1976"/>
                  </a:cubicBezTo>
                  <a:lnTo>
                    <a:pt x="7519" y="1976"/>
                  </a:lnTo>
                  <a:cubicBezTo>
                    <a:pt x="7522" y="1973"/>
                    <a:pt x="7526" y="1970"/>
                    <a:pt x="7529" y="1968"/>
                  </a:cubicBezTo>
                  <a:lnTo>
                    <a:pt x="7529" y="1968"/>
                  </a:lnTo>
                  <a:cubicBezTo>
                    <a:pt x="7535" y="1963"/>
                    <a:pt x="7539" y="1960"/>
                    <a:pt x="7543" y="1956"/>
                  </a:cubicBezTo>
                  <a:lnTo>
                    <a:pt x="7543" y="1956"/>
                  </a:lnTo>
                  <a:cubicBezTo>
                    <a:pt x="7548" y="1952"/>
                    <a:pt x="7551" y="1949"/>
                    <a:pt x="7556" y="1945"/>
                  </a:cubicBezTo>
                  <a:lnTo>
                    <a:pt x="7556" y="1945"/>
                  </a:lnTo>
                  <a:cubicBezTo>
                    <a:pt x="7558" y="1942"/>
                    <a:pt x="7561" y="1940"/>
                    <a:pt x="7564" y="1937"/>
                  </a:cubicBezTo>
                  <a:lnTo>
                    <a:pt x="7564" y="1937"/>
                  </a:lnTo>
                  <a:cubicBezTo>
                    <a:pt x="7575" y="1927"/>
                    <a:pt x="7586" y="1917"/>
                    <a:pt x="7596" y="1907"/>
                  </a:cubicBezTo>
                  <a:lnTo>
                    <a:pt x="7596" y="1907"/>
                  </a:lnTo>
                  <a:cubicBezTo>
                    <a:pt x="7598" y="1906"/>
                    <a:pt x="7599" y="1905"/>
                    <a:pt x="7600" y="1904"/>
                  </a:cubicBezTo>
                  <a:lnTo>
                    <a:pt x="7600" y="1904"/>
                  </a:lnTo>
                  <a:cubicBezTo>
                    <a:pt x="7610" y="1896"/>
                    <a:pt x="7618" y="1886"/>
                    <a:pt x="7627" y="1877"/>
                  </a:cubicBezTo>
                  <a:lnTo>
                    <a:pt x="7627" y="1877"/>
                  </a:lnTo>
                  <a:cubicBezTo>
                    <a:pt x="7630" y="1874"/>
                    <a:pt x="7633" y="1871"/>
                    <a:pt x="7635" y="1868"/>
                  </a:cubicBezTo>
                  <a:lnTo>
                    <a:pt x="7635" y="1868"/>
                  </a:lnTo>
                  <a:cubicBezTo>
                    <a:pt x="7638" y="1865"/>
                    <a:pt x="7642" y="1862"/>
                    <a:pt x="7644" y="1860"/>
                  </a:cubicBezTo>
                  <a:lnTo>
                    <a:pt x="7644" y="1860"/>
                  </a:lnTo>
                  <a:cubicBezTo>
                    <a:pt x="7649" y="1854"/>
                    <a:pt x="7654" y="1848"/>
                    <a:pt x="7659" y="1843"/>
                  </a:cubicBezTo>
                  <a:lnTo>
                    <a:pt x="7659" y="1843"/>
                  </a:lnTo>
                  <a:cubicBezTo>
                    <a:pt x="7661" y="1841"/>
                    <a:pt x="7663" y="1840"/>
                    <a:pt x="7664" y="1838"/>
                  </a:cubicBezTo>
                  <a:lnTo>
                    <a:pt x="7664" y="1838"/>
                  </a:lnTo>
                  <a:cubicBezTo>
                    <a:pt x="7673" y="1828"/>
                    <a:pt x="7682" y="1818"/>
                    <a:pt x="7691" y="1808"/>
                  </a:cubicBezTo>
                  <a:lnTo>
                    <a:pt x="7691" y="1808"/>
                  </a:lnTo>
                  <a:cubicBezTo>
                    <a:pt x="7692" y="1805"/>
                    <a:pt x="7695" y="1802"/>
                    <a:pt x="7697" y="1800"/>
                  </a:cubicBezTo>
                  <a:lnTo>
                    <a:pt x="7697" y="1800"/>
                  </a:lnTo>
                  <a:cubicBezTo>
                    <a:pt x="7703" y="1792"/>
                    <a:pt x="7709" y="1783"/>
                    <a:pt x="7716" y="1776"/>
                  </a:cubicBezTo>
                  <a:lnTo>
                    <a:pt x="7716" y="1776"/>
                  </a:lnTo>
                  <a:cubicBezTo>
                    <a:pt x="7718" y="1773"/>
                    <a:pt x="7720" y="1770"/>
                    <a:pt x="7723" y="1767"/>
                  </a:cubicBezTo>
                  <a:lnTo>
                    <a:pt x="7723" y="1767"/>
                  </a:lnTo>
                  <a:cubicBezTo>
                    <a:pt x="7723" y="1766"/>
                    <a:pt x="7724" y="1765"/>
                    <a:pt x="7725" y="1763"/>
                  </a:cubicBezTo>
                  <a:lnTo>
                    <a:pt x="7725" y="1763"/>
                  </a:lnTo>
                  <a:cubicBezTo>
                    <a:pt x="7732" y="1755"/>
                    <a:pt x="7738" y="1746"/>
                    <a:pt x="7744" y="1737"/>
                  </a:cubicBezTo>
                  <a:lnTo>
                    <a:pt x="7744" y="1737"/>
                  </a:lnTo>
                  <a:cubicBezTo>
                    <a:pt x="7746" y="1735"/>
                    <a:pt x="7747" y="1734"/>
                    <a:pt x="7749" y="1731"/>
                  </a:cubicBezTo>
                  <a:lnTo>
                    <a:pt x="7749" y="1731"/>
                  </a:lnTo>
                  <a:cubicBezTo>
                    <a:pt x="7755" y="1722"/>
                    <a:pt x="7760" y="1713"/>
                    <a:pt x="7766" y="1705"/>
                  </a:cubicBezTo>
                  <a:lnTo>
                    <a:pt x="7766" y="1705"/>
                  </a:lnTo>
                  <a:cubicBezTo>
                    <a:pt x="7768" y="1702"/>
                    <a:pt x="7769" y="1699"/>
                    <a:pt x="7772" y="1697"/>
                  </a:cubicBezTo>
                  <a:lnTo>
                    <a:pt x="7772" y="1697"/>
                  </a:lnTo>
                  <a:cubicBezTo>
                    <a:pt x="7777" y="1687"/>
                    <a:pt x="7783" y="1676"/>
                    <a:pt x="7790" y="1667"/>
                  </a:cubicBezTo>
                  <a:lnTo>
                    <a:pt x="7790" y="1667"/>
                  </a:lnTo>
                  <a:cubicBezTo>
                    <a:pt x="7790" y="1666"/>
                    <a:pt x="7790" y="1666"/>
                    <a:pt x="7790" y="1666"/>
                  </a:cubicBezTo>
                  <a:lnTo>
                    <a:pt x="7790" y="1666"/>
                  </a:lnTo>
                  <a:cubicBezTo>
                    <a:pt x="7790" y="1665"/>
                    <a:pt x="7790" y="1664"/>
                    <a:pt x="7791" y="1663"/>
                  </a:cubicBezTo>
                  <a:lnTo>
                    <a:pt x="7791" y="1663"/>
                  </a:lnTo>
                  <a:cubicBezTo>
                    <a:pt x="7797" y="1653"/>
                    <a:pt x="7802" y="1644"/>
                    <a:pt x="7807" y="1634"/>
                  </a:cubicBezTo>
                  <a:lnTo>
                    <a:pt x="7807" y="1634"/>
                  </a:lnTo>
                  <a:cubicBezTo>
                    <a:pt x="7808" y="1631"/>
                    <a:pt x="7810" y="1628"/>
                    <a:pt x="7811" y="1625"/>
                  </a:cubicBezTo>
                  <a:lnTo>
                    <a:pt x="7811" y="1625"/>
                  </a:lnTo>
                  <a:cubicBezTo>
                    <a:pt x="7816" y="1616"/>
                    <a:pt x="7820" y="1607"/>
                    <a:pt x="7824" y="1598"/>
                  </a:cubicBezTo>
                  <a:lnTo>
                    <a:pt x="7824" y="1598"/>
                  </a:lnTo>
                  <a:cubicBezTo>
                    <a:pt x="7825" y="1596"/>
                    <a:pt x="7825" y="1594"/>
                    <a:pt x="7826" y="1593"/>
                  </a:cubicBezTo>
                  <a:lnTo>
                    <a:pt x="7826" y="1593"/>
                  </a:lnTo>
                  <a:cubicBezTo>
                    <a:pt x="7829" y="1584"/>
                    <a:pt x="7833" y="1575"/>
                    <a:pt x="7836" y="1566"/>
                  </a:cubicBezTo>
                  <a:lnTo>
                    <a:pt x="7836" y="1566"/>
                  </a:lnTo>
                  <a:cubicBezTo>
                    <a:pt x="7837" y="1565"/>
                    <a:pt x="7839" y="1563"/>
                    <a:pt x="7839" y="1561"/>
                  </a:cubicBezTo>
                  <a:lnTo>
                    <a:pt x="7839" y="1561"/>
                  </a:lnTo>
                  <a:cubicBezTo>
                    <a:pt x="7840" y="1558"/>
                    <a:pt x="7841" y="1555"/>
                    <a:pt x="7842" y="1553"/>
                  </a:cubicBezTo>
                  <a:lnTo>
                    <a:pt x="7842" y="1553"/>
                  </a:lnTo>
                  <a:cubicBezTo>
                    <a:pt x="7844" y="1545"/>
                    <a:pt x="7848" y="1536"/>
                    <a:pt x="7850" y="1527"/>
                  </a:cubicBezTo>
                  <a:lnTo>
                    <a:pt x="7850" y="1527"/>
                  </a:lnTo>
                  <a:cubicBezTo>
                    <a:pt x="7851" y="1525"/>
                    <a:pt x="7852" y="1522"/>
                    <a:pt x="7853" y="1519"/>
                  </a:cubicBezTo>
                  <a:lnTo>
                    <a:pt x="7853" y="1519"/>
                  </a:lnTo>
                  <a:cubicBezTo>
                    <a:pt x="7857" y="1508"/>
                    <a:pt x="7859" y="1498"/>
                    <a:pt x="7862" y="1486"/>
                  </a:cubicBezTo>
                  <a:lnTo>
                    <a:pt x="7862" y="1486"/>
                  </a:lnTo>
                  <a:cubicBezTo>
                    <a:pt x="7863" y="1486"/>
                    <a:pt x="7863" y="1484"/>
                    <a:pt x="7863" y="1482"/>
                  </a:cubicBezTo>
                  <a:lnTo>
                    <a:pt x="7863" y="1482"/>
                  </a:lnTo>
                  <a:cubicBezTo>
                    <a:pt x="7864" y="1475"/>
                    <a:pt x="7866" y="1468"/>
                    <a:pt x="7868" y="1462"/>
                  </a:cubicBezTo>
                  <a:lnTo>
                    <a:pt x="7868" y="1462"/>
                  </a:lnTo>
                  <a:cubicBezTo>
                    <a:pt x="7868" y="1459"/>
                    <a:pt x="7869" y="1457"/>
                    <a:pt x="7869" y="1454"/>
                  </a:cubicBezTo>
                  <a:lnTo>
                    <a:pt x="7869" y="1454"/>
                  </a:lnTo>
                  <a:cubicBezTo>
                    <a:pt x="7870" y="1451"/>
                    <a:pt x="7871" y="1447"/>
                    <a:pt x="7871" y="1444"/>
                  </a:cubicBezTo>
                  <a:lnTo>
                    <a:pt x="7871" y="1444"/>
                  </a:lnTo>
                  <a:cubicBezTo>
                    <a:pt x="7872" y="1436"/>
                    <a:pt x="7873" y="1427"/>
                    <a:pt x="7874" y="1419"/>
                  </a:cubicBezTo>
                  <a:lnTo>
                    <a:pt x="7874" y="1419"/>
                  </a:lnTo>
                  <a:cubicBezTo>
                    <a:pt x="7875" y="1416"/>
                    <a:pt x="7875" y="1413"/>
                    <a:pt x="7876" y="1410"/>
                  </a:cubicBezTo>
                  <a:lnTo>
                    <a:pt x="7876" y="1410"/>
                  </a:lnTo>
                  <a:cubicBezTo>
                    <a:pt x="7877" y="1398"/>
                    <a:pt x="7878" y="1388"/>
                    <a:pt x="7878" y="1377"/>
                  </a:cubicBezTo>
                  <a:lnTo>
                    <a:pt x="7878" y="1377"/>
                  </a:lnTo>
                  <a:cubicBezTo>
                    <a:pt x="7878" y="1375"/>
                    <a:pt x="7878" y="1374"/>
                    <a:pt x="7878" y="1372"/>
                  </a:cubicBezTo>
                  <a:lnTo>
                    <a:pt x="7878" y="1372"/>
                  </a:lnTo>
                  <a:cubicBezTo>
                    <a:pt x="7879" y="1364"/>
                    <a:pt x="7879" y="1357"/>
                    <a:pt x="7879" y="1350"/>
                  </a:cubicBezTo>
                  <a:lnTo>
                    <a:pt x="7879" y="1350"/>
                  </a:lnTo>
                  <a:cubicBezTo>
                    <a:pt x="7879" y="1346"/>
                    <a:pt x="7879" y="1343"/>
                    <a:pt x="7879" y="1339"/>
                  </a:cubicBezTo>
                  <a:lnTo>
                    <a:pt x="7871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19AE9CB-5741-407C-8267-58FD5AEF59EF}"/>
              </a:ext>
            </a:extLst>
          </p:cNvPr>
          <p:cNvGrpSpPr/>
          <p:nvPr/>
        </p:nvGrpSpPr>
        <p:grpSpPr>
          <a:xfrm>
            <a:off x="1235289" y="3304396"/>
            <a:ext cx="5886924" cy="3323700"/>
            <a:chOff x="1235289" y="3304396"/>
            <a:chExt cx="5886924" cy="3323700"/>
          </a:xfrm>
        </p:grpSpPr>
        <p:sp>
          <p:nvSpPr>
            <p:cNvPr id="108" name="Freeform 29">
              <a:extLst>
                <a:ext uri="{FF2B5EF4-FFF2-40B4-BE49-F238E27FC236}">
                  <a16:creationId xmlns:a16="http://schemas.microsoft.com/office/drawing/2014/main" id="{C36AC6A7-3420-4367-92BC-D6CFAE6E8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4142077"/>
              <a:ext cx="1536390" cy="1470764"/>
            </a:xfrm>
            <a:custGeom>
              <a:avLst/>
              <a:gdLst>
                <a:gd name="T0" fmla="*/ 1739 w 1753"/>
                <a:gd name="T1" fmla="*/ 296 h 1681"/>
                <a:gd name="T2" fmla="*/ 1726 w 1753"/>
                <a:gd name="T3" fmla="*/ 264 h 1681"/>
                <a:gd name="T4" fmla="*/ 1705 w 1753"/>
                <a:gd name="T5" fmla="*/ 232 h 1681"/>
                <a:gd name="T6" fmla="*/ 1676 w 1753"/>
                <a:gd name="T7" fmla="*/ 201 h 1681"/>
                <a:gd name="T8" fmla="*/ 1639 w 1753"/>
                <a:gd name="T9" fmla="*/ 171 h 1681"/>
                <a:gd name="T10" fmla="*/ 1594 w 1753"/>
                <a:gd name="T11" fmla="*/ 143 h 1681"/>
                <a:gd name="T12" fmla="*/ 1540 w 1753"/>
                <a:gd name="T13" fmla="*/ 116 h 1681"/>
                <a:gd name="T14" fmla="*/ 1480 w 1753"/>
                <a:gd name="T15" fmla="*/ 91 h 1681"/>
                <a:gd name="T16" fmla="*/ 1408 w 1753"/>
                <a:gd name="T17" fmla="*/ 68 h 1681"/>
                <a:gd name="T18" fmla="*/ 1341 w 1753"/>
                <a:gd name="T19" fmla="*/ 50 h 1681"/>
                <a:gd name="T20" fmla="*/ 1276 w 1753"/>
                <a:gd name="T21" fmla="*/ 36 h 1681"/>
                <a:gd name="T22" fmla="*/ 1175 w 1753"/>
                <a:gd name="T23" fmla="*/ 19 h 1681"/>
                <a:gd name="T24" fmla="*/ 1114 w 1753"/>
                <a:gd name="T25" fmla="*/ 12 h 1681"/>
                <a:gd name="T26" fmla="*/ 1049 w 1753"/>
                <a:gd name="T27" fmla="*/ 6 h 1681"/>
                <a:gd name="T28" fmla="*/ 940 w 1753"/>
                <a:gd name="T29" fmla="*/ 1 h 1681"/>
                <a:gd name="T30" fmla="*/ 811 w 1753"/>
                <a:gd name="T31" fmla="*/ 2 h 1681"/>
                <a:gd name="T32" fmla="*/ 738 w 1753"/>
                <a:gd name="T33" fmla="*/ 5 h 1681"/>
                <a:gd name="T34" fmla="*/ 656 w 1753"/>
                <a:gd name="T35" fmla="*/ 12 h 1681"/>
                <a:gd name="T36" fmla="*/ 596 w 1753"/>
                <a:gd name="T37" fmla="*/ 19 h 1681"/>
                <a:gd name="T38" fmla="*/ 509 w 1753"/>
                <a:gd name="T39" fmla="*/ 32 h 1681"/>
                <a:gd name="T40" fmla="*/ 445 w 1753"/>
                <a:gd name="T41" fmla="*/ 45 h 1681"/>
                <a:gd name="T42" fmla="*/ 389 w 1753"/>
                <a:gd name="T43" fmla="*/ 58 h 1681"/>
                <a:gd name="T44" fmla="*/ 315 w 1753"/>
                <a:gd name="T45" fmla="*/ 80 h 1681"/>
                <a:gd name="T46" fmla="*/ 248 w 1753"/>
                <a:gd name="T47" fmla="*/ 103 h 1681"/>
                <a:gd name="T48" fmla="*/ 185 w 1753"/>
                <a:gd name="T49" fmla="*/ 132 h 1681"/>
                <a:gd name="T50" fmla="*/ 138 w 1753"/>
                <a:gd name="T51" fmla="*/ 157 h 1681"/>
                <a:gd name="T52" fmla="*/ 110 w 1753"/>
                <a:gd name="T53" fmla="*/ 176 h 1681"/>
                <a:gd name="T54" fmla="*/ 79 w 1753"/>
                <a:gd name="T55" fmla="*/ 199 h 1681"/>
                <a:gd name="T56" fmla="*/ 58 w 1753"/>
                <a:gd name="T57" fmla="*/ 218 h 1681"/>
                <a:gd name="T58" fmla="*/ 33 w 1753"/>
                <a:gd name="T59" fmla="*/ 245 h 1681"/>
                <a:gd name="T60" fmla="*/ 22 w 1753"/>
                <a:gd name="T61" fmla="*/ 264 h 1681"/>
                <a:gd name="T62" fmla="*/ 9 w 1753"/>
                <a:gd name="T63" fmla="*/ 289 h 1681"/>
                <a:gd name="T64" fmla="*/ 3 w 1753"/>
                <a:gd name="T65" fmla="*/ 310 h 1681"/>
                <a:gd name="T66" fmla="*/ 0 w 1753"/>
                <a:gd name="T67" fmla="*/ 338 h 1681"/>
                <a:gd name="T68" fmla="*/ 11 w 1753"/>
                <a:gd name="T69" fmla="*/ 1650 h 1681"/>
                <a:gd name="T70" fmla="*/ 22 w 1753"/>
                <a:gd name="T71" fmla="*/ 1617 h 1681"/>
                <a:gd name="T72" fmla="*/ 41 w 1753"/>
                <a:gd name="T73" fmla="*/ 1587 h 1681"/>
                <a:gd name="T74" fmla="*/ 67 w 1753"/>
                <a:gd name="T75" fmla="*/ 1558 h 1681"/>
                <a:gd name="T76" fmla="*/ 100 w 1753"/>
                <a:gd name="T77" fmla="*/ 1528 h 1681"/>
                <a:gd name="T78" fmla="*/ 142 w 1753"/>
                <a:gd name="T79" fmla="*/ 1500 h 1681"/>
                <a:gd name="T80" fmla="*/ 193 w 1753"/>
                <a:gd name="T81" fmla="*/ 1472 h 1681"/>
                <a:gd name="T82" fmla="*/ 268 w 1753"/>
                <a:gd name="T83" fmla="*/ 1439 h 1681"/>
                <a:gd name="T84" fmla="*/ 339 w 1753"/>
                <a:gd name="T85" fmla="*/ 1415 h 1681"/>
                <a:gd name="T86" fmla="*/ 414 w 1753"/>
                <a:gd name="T87" fmla="*/ 1394 h 1681"/>
                <a:gd name="T88" fmla="*/ 494 w 1753"/>
                <a:gd name="T89" fmla="*/ 1377 h 1681"/>
                <a:gd name="T90" fmla="*/ 574 w 1753"/>
                <a:gd name="T91" fmla="*/ 1363 h 1681"/>
                <a:gd name="T92" fmla="*/ 665 w 1753"/>
                <a:gd name="T93" fmla="*/ 1351 h 1681"/>
                <a:gd name="T94" fmla="*/ 751 w 1753"/>
                <a:gd name="T95" fmla="*/ 1344 h 1681"/>
                <a:gd name="T96" fmla="*/ 892 w 1753"/>
                <a:gd name="T97" fmla="*/ 1340 h 1681"/>
                <a:gd name="T98" fmla="*/ 1015 w 1753"/>
                <a:gd name="T99" fmla="*/ 1344 h 1681"/>
                <a:gd name="T100" fmla="*/ 1130 w 1753"/>
                <a:gd name="T101" fmla="*/ 1353 h 1681"/>
                <a:gd name="T102" fmla="*/ 1234 w 1753"/>
                <a:gd name="T103" fmla="*/ 1367 h 1681"/>
                <a:gd name="T104" fmla="*/ 1382 w 1753"/>
                <a:gd name="T105" fmla="*/ 1398 h 1681"/>
                <a:gd name="T106" fmla="*/ 1451 w 1753"/>
                <a:gd name="T107" fmla="*/ 1418 h 1681"/>
                <a:gd name="T108" fmla="*/ 1534 w 1753"/>
                <a:gd name="T109" fmla="*/ 1450 h 1681"/>
                <a:gd name="T110" fmla="*/ 1590 w 1753"/>
                <a:gd name="T111" fmla="*/ 1476 h 1681"/>
                <a:gd name="T112" fmla="*/ 1637 w 1753"/>
                <a:gd name="T113" fmla="*/ 1504 h 1681"/>
                <a:gd name="T114" fmla="*/ 1676 w 1753"/>
                <a:gd name="T115" fmla="*/ 1534 h 1681"/>
                <a:gd name="T116" fmla="*/ 1708 w 1753"/>
                <a:gd name="T117" fmla="*/ 1564 h 1681"/>
                <a:gd name="T118" fmla="*/ 1731 w 1753"/>
                <a:gd name="T119" fmla="*/ 1597 h 1681"/>
                <a:gd name="T120" fmla="*/ 1746 w 1753"/>
                <a:gd name="T121" fmla="*/ 1630 h 1681"/>
                <a:gd name="T122" fmla="*/ 1752 w 1753"/>
                <a:gd name="T123" fmla="*/ 1669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3" h="1681">
                  <a:moveTo>
                    <a:pt x="1743" y="329"/>
                  </a:moveTo>
                  <a:lnTo>
                    <a:pt x="1743" y="329"/>
                  </a:lnTo>
                  <a:cubicBezTo>
                    <a:pt x="1743" y="324"/>
                    <a:pt x="1743" y="317"/>
                    <a:pt x="1743" y="312"/>
                  </a:cubicBezTo>
                  <a:lnTo>
                    <a:pt x="1743" y="312"/>
                  </a:lnTo>
                  <a:cubicBezTo>
                    <a:pt x="1742" y="310"/>
                    <a:pt x="1742" y="309"/>
                    <a:pt x="1741" y="307"/>
                  </a:cubicBezTo>
                  <a:lnTo>
                    <a:pt x="1741" y="307"/>
                  </a:lnTo>
                  <a:cubicBezTo>
                    <a:pt x="1741" y="303"/>
                    <a:pt x="1740" y="300"/>
                    <a:pt x="1739" y="296"/>
                  </a:cubicBezTo>
                  <a:lnTo>
                    <a:pt x="1739" y="296"/>
                  </a:lnTo>
                  <a:cubicBezTo>
                    <a:pt x="1739" y="294"/>
                    <a:pt x="1738" y="292"/>
                    <a:pt x="1738" y="289"/>
                  </a:cubicBezTo>
                  <a:lnTo>
                    <a:pt x="1738" y="289"/>
                  </a:lnTo>
                  <a:cubicBezTo>
                    <a:pt x="1736" y="287"/>
                    <a:pt x="1735" y="283"/>
                    <a:pt x="1734" y="280"/>
                  </a:cubicBezTo>
                  <a:lnTo>
                    <a:pt x="1734" y="280"/>
                  </a:lnTo>
                  <a:cubicBezTo>
                    <a:pt x="1733" y="278"/>
                    <a:pt x="1732" y="275"/>
                    <a:pt x="1731" y="273"/>
                  </a:cubicBezTo>
                  <a:lnTo>
                    <a:pt x="1731" y="273"/>
                  </a:lnTo>
                  <a:cubicBezTo>
                    <a:pt x="1729" y="271"/>
                    <a:pt x="1728" y="267"/>
                    <a:pt x="1726" y="264"/>
                  </a:cubicBezTo>
                  <a:lnTo>
                    <a:pt x="1726" y="264"/>
                  </a:lnTo>
                  <a:cubicBezTo>
                    <a:pt x="1725" y="262"/>
                    <a:pt x="1724" y="259"/>
                    <a:pt x="1723" y="257"/>
                  </a:cubicBezTo>
                  <a:lnTo>
                    <a:pt x="1723" y="257"/>
                  </a:lnTo>
                  <a:cubicBezTo>
                    <a:pt x="1721" y="254"/>
                    <a:pt x="1719" y="251"/>
                    <a:pt x="1718" y="248"/>
                  </a:cubicBezTo>
                  <a:lnTo>
                    <a:pt x="1718" y="248"/>
                  </a:lnTo>
                  <a:cubicBezTo>
                    <a:pt x="1716" y="245"/>
                    <a:pt x="1714" y="243"/>
                    <a:pt x="1712" y="241"/>
                  </a:cubicBezTo>
                  <a:lnTo>
                    <a:pt x="1712" y="241"/>
                  </a:lnTo>
                  <a:cubicBezTo>
                    <a:pt x="1710" y="238"/>
                    <a:pt x="1708" y="235"/>
                    <a:pt x="1705" y="232"/>
                  </a:cubicBezTo>
                  <a:lnTo>
                    <a:pt x="1705" y="232"/>
                  </a:lnTo>
                  <a:cubicBezTo>
                    <a:pt x="1704" y="229"/>
                    <a:pt x="1702" y="227"/>
                    <a:pt x="1699" y="225"/>
                  </a:cubicBezTo>
                  <a:lnTo>
                    <a:pt x="1699" y="225"/>
                  </a:lnTo>
                  <a:cubicBezTo>
                    <a:pt x="1697" y="222"/>
                    <a:pt x="1695" y="219"/>
                    <a:pt x="1692" y="216"/>
                  </a:cubicBezTo>
                  <a:lnTo>
                    <a:pt x="1692" y="216"/>
                  </a:lnTo>
                  <a:cubicBezTo>
                    <a:pt x="1690" y="214"/>
                    <a:pt x="1687" y="212"/>
                    <a:pt x="1686" y="210"/>
                  </a:cubicBezTo>
                  <a:lnTo>
                    <a:pt x="1686" y="210"/>
                  </a:lnTo>
                  <a:cubicBezTo>
                    <a:pt x="1682" y="207"/>
                    <a:pt x="1679" y="204"/>
                    <a:pt x="1676" y="201"/>
                  </a:cubicBezTo>
                  <a:lnTo>
                    <a:pt x="1676" y="201"/>
                  </a:lnTo>
                  <a:cubicBezTo>
                    <a:pt x="1674" y="199"/>
                    <a:pt x="1672" y="197"/>
                    <a:pt x="1669" y="194"/>
                  </a:cubicBezTo>
                  <a:lnTo>
                    <a:pt x="1669" y="194"/>
                  </a:lnTo>
                  <a:cubicBezTo>
                    <a:pt x="1665" y="191"/>
                    <a:pt x="1662" y="189"/>
                    <a:pt x="1659" y="186"/>
                  </a:cubicBezTo>
                  <a:lnTo>
                    <a:pt x="1659" y="186"/>
                  </a:lnTo>
                  <a:cubicBezTo>
                    <a:pt x="1656" y="183"/>
                    <a:pt x="1653" y="182"/>
                    <a:pt x="1650" y="179"/>
                  </a:cubicBezTo>
                  <a:lnTo>
                    <a:pt x="1650" y="179"/>
                  </a:lnTo>
                  <a:cubicBezTo>
                    <a:pt x="1646" y="176"/>
                    <a:pt x="1643" y="174"/>
                    <a:pt x="1639" y="171"/>
                  </a:cubicBezTo>
                  <a:lnTo>
                    <a:pt x="1639" y="171"/>
                  </a:lnTo>
                  <a:cubicBezTo>
                    <a:pt x="1636" y="169"/>
                    <a:pt x="1632" y="167"/>
                    <a:pt x="1629" y="164"/>
                  </a:cubicBezTo>
                  <a:lnTo>
                    <a:pt x="1629" y="164"/>
                  </a:lnTo>
                  <a:cubicBezTo>
                    <a:pt x="1625" y="162"/>
                    <a:pt x="1622" y="159"/>
                    <a:pt x="1617" y="157"/>
                  </a:cubicBezTo>
                  <a:lnTo>
                    <a:pt x="1617" y="157"/>
                  </a:lnTo>
                  <a:cubicBezTo>
                    <a:pt x="1614" y="155"/>
                    <a:pt x="1610" y="152"/>
                    <a:pt x="1606" y="150"/>
                  </a:cubicBezTo>
                  <a:lnTo>
                    <a:pt x="1606" y="150"/>
                  </a:lnTo>
                  <a:cubicBezTo>
                    <a:pt x="1602" y="148"/>
                    <a:pt x="1598" y="145"/>
                    <a:pt x="1594" y="143"/>
                  </a:cubicBezTo>
                  <a:lnTo>
                    <a:pt x="1594" y="143"/>
                  </a:lnTo>
                  <a:cubicBezTo>
                    <a:pt x="1590" y="141"/>
                    <a:pt x="1586" y="138"/>
                    <a:pt x="1582" y="136"/>
                  </a:cubicBezTo>
                  <a:lnTo>
                    <a:pt x="1582" y="136"/>
                  </a:lnTo>
                  <a:cubicBezTo>
                    <a:pt x="1577" y="134"/>
                    <a:pt x="1573" y="131"/>
                    <a:pt x="1568" y="129"/>
                  </a:cubicBezTo>
                  <a:lnTo>
                    <a:pt x="1568" y="129"/>
                  </a:lnTo>
                  <a:cubicBezTo>
                    <a:pt x="1563" y="127"/>
                    <a:pt x="1559" y="125"/>
                    <a:pt x="1555" y="123"/>
                  </a:cubicBezTo>
                  <a:lnTo>
                    <a:pt x="1555" y="123"/>
                  </a:lnTo>
                  <a:cubicBezTo>
                    <a:pt x="1549" y="121"/>
                    <a:pt x="1545" y="118"/>
                    <a:pt x="1540" y="116"/>
                  </a:cubicBezTo>
                  <a:lnTo>
                    <a:pt x="1540" y="116"/>
                  </a:lnTo>
                  <a:cubicBezTo>
                    <a:pt x="1535" y="114"/>
                    <a:pt x="1530" y="112"/>
                    <a:pt x="1526" y="109"/>
                  </a:cubicBezTo>
                  <a:lnTo>
                    <a:pt x="1526" y="109"/>
                  </a:lnTo>
                  <a:cubicBezTo>
                    <a:pt x="1521" y="108"/>
                    <a:pt x="1516" y="105"/>
                    <a:pt x="1510" y="103"/>
                  </a:cubicBezTo>
                  <a:lnTo>
                    <a:pt x="1510" y="103"/>
                  </a:lnTo>
                  <a:cubicBezTo>
                    <a:pt x="1505" y="101"/>
                    <a:pt x="1500" y="99"/>
                    <a:pt x="1495" y="97"/>
                  </a:cubicBezTo>
                  <a:lnTo>
                    <a:pt x="1495" y="97"/>
                  </a:lnTo>
                  <a:cubicBezTo>
                    <a:pt x="1489" y="95"/>
                    <a:pt x="1485" y="93"/>
                    <a:pt x="1480" y="91"/>
                  </a:cubicBezTo>
                  <a:lnTo>
                    <a:pt x="1480" y="91"/>
                  </a:lnTo>
                  <a:cubicBezTo>
                    <a:pt x="1479" y="91"/>
                    <a:pt x="1478" y="90"/>
                    <a:pt x="1477" y="90"/>
                  </a:cubicBezTo>
                  <a:lnTo>
                    <a:pt x="1477" y="90"/>
                  </a:lnTo>
                  <a:cubicBezTo>
                    <a:pt x="1466" y="86"/>
                    <a:pt x="1455" y="82"/>
                    <a:pt x="1443" y="79"/>
                  </a:cubicBezTo>
                  <a:lnTo>
                    <a:pt x="1443" y="79"/>
                  </a:lnTo>
                  <a:cubicBezTo>
                    <a:pt x="1439" y="77"/>
                    <a:pt x="1435" y="76"/>
                    <a:pt x="1431" y="74"/>
                  </a:cubicBezTo>
                  <a:lnTo>
                    <a:pt x="1431" y="74"/>
                  </a:lnTo>
                  <a:cubicBezTo>
                    <a:pt x="1423" y="73"/>
                    <a:pt x="1415" y="70"/>
                    <a:pt x="1408" y="68"/>
                  </a:cubicBezTo>
                  <a:lnTo>
                    <a:pt x="1408" y="68"/>
                  </a:lnTo>
                  <a:cubicBezTo>
                    <a:pt x="1407" y="68"/>
                    <a:pt x="1406" y="68"/>
                    <a:pt x="1406" y="67"/>
                  </a:cubicBezTo>
                  <a:lnTo>
                    <a:pt x="1406" y="67"/>
                  </a:lnTo>
                  <a:cubicBezTo>
                    <a:pt x="1396" y="64"/>
                    <a:pt x="1388" y="62"/>
                    <a:pt x="1379" y="60"/>
                  </a:cubicBezTo>
                  <a:lnTo>
                    <a:pt x="1379" y="60"/>
                  </a:lnTo>
                  <a:cubicBezTo>
                    <a:pt x="1377" y="59"/>
                    <a:pt x="1375" y="59"/>
                    <a:pt x="1375" y="58"/>
                  </a:cubicBezTo>
                  <a:lnTo>
                    <a:pt x="1375" y="58"/>
                  </a:lnTo>
                  <a:cubicBezTo>
                    <a:pt x="1363" y="55"/>
                    <a:pt x="1353" y="53"/>
                    <a:pt x="1341" y="50"/>
                  </a:cubicBezTo>
                  <a:lnTo>
                    <a:pt x="1341" y="50"/>
                  </a:lnTo>
                  <a:cubicBezTo>
                    <a:pt x="1341" y="50"/>
                    <a:pt x="1341" y="50"/>
                    <a:pt x="1340" y="49"/>
                  </a:cubicBezTo>
                  <a:lnTo>
                    <a:pt x="1340" y="49"/>
                  </a:lnTo>
                  <a:cubicBezTo>
                    <a:pt x="1323" y="46"/>
                    <a:pt x="1306" y="42"/>
                    <a:pt x="1287" y="38"/>
                  </a:cubicBezTo>
                  <a:lnTo>
                    <a:pt x="1287" y="38"/>
                  </a:lnTo>
                  <a:cubicBezTo>
                    <a:pt x="1286" y="38"/>
                    <a:pt x="1284" y="37"/>
                    <a:pt x="1283" y="37"/>
                  </a:cubicBezTo>
                  <a:lnTo>
                    <a:pt x="1283" y="37"/>
                  </a:lnTo>
                  <a:cubicBezTo>
                    <a:pt x="1280" y="36"/>
                    <a:pt x="1278" y="36"/>
                    <a:pt x="1276" y="36"/>
                  </a:cubicBezTo>
                  <a:lnTo>
                    <a:pt x="1276" y="36"/>
                  </a:lnTo>
                  <a:cubicBezTo>
                    <a:pt x="1260" y="33"/>
                    <a:pt x="1243" y="29"/>
                    <a:pt x="1227" y="27"/>
                  </a:cubicBezTo>
                  <a:lnTo>
                    <a:pt x="1227" y="27"/>
                  </a:lnTo>
                  <a:cubicBezTo>
                    <a:pt x="1226" y="27"/>
                    <a:pt x="1226" y="27"/>
                    <a:pt x="1225" y="27"/>
                  </a:cubicBezTo>
                  <a:lnTo>
                    <a:pt x="1225" y="27"/>
                  </a:lnTo>
                  <a:lnTo>
                    <a:pt x="1225" y="27"/>
                  </a:lnTo>
                  <a:lnTo>
                    <a:pt x="1225" y="27"/>
                  </a:lnTo>
                  <a:cubicBezTo>
                    <a:pt x="1209" y="24"/>
                    <a:pt x="1192" y="21"/>
                    <a:pt x="1175" y="19"/>
                  </a:cubicBezTo>
                  <a:lnTo>
                    <a:pt x="1175" y="19"/>
                  </a:lnTo>
                  <a:cubicBezTo>
                    <a:pt x="1173" y="19"/>
                    <a:pt x="1171" y="19"/>
                    <a:pt x="1169" y="18"/>
                  </a:cubicBezTo>
                  <a:lnTo>
                    <a:pt x="1169" y="18"/>
                  </a:lnTo>
                  <a:cubicBezTo>
                    <a:pt x="1167" y="18"/>
                    <a:pt x="1164" y="18"/>
                    <a:pt x="1161" y="17"/>
                  </a:cubicBezTo>
                  <a:lnTo>
                    <a:pt x="1161" y="17"/>
                  </a:lnTo>
                  <a:cubicBezTo>
                    <a:pt x="1149" y="16"/>
                    <a:pt x="1135" y="14"/>
                    <a:pt x="1121" y="13"/>
                  </a:cubicBezTo>
                  <a:lnTo>
                    <a:pt x="1121" y="13"/>
                  </a:lnTo>
                  <a:cubicBezTo>
                    <a:pt x="1119" y="13"/>
                    <a:pt x="1116" y="12"/>
                    <a:pt x="1114" y="12"/>
                  </a:cubicBezTo>
                  <a:lnTo>
                    <a:pt x="1114" y="12"/>
                  </a:lnTo>
                  <a:cubicBezTo>
                    <a:pt x="1112" y="12"/>
                    <a:pt x="1111" y="12"/>
                    <a:pt x="1110" y="12"/>
                  </a:cubicBezTo>
                  <a:lnTo>
                    <a:pt x="1110" y="12"/>
                  </a:lnTo>
                  <a:cubicBezTo>
                    <a:pt x="1093" y="10"/>
                    <a:pt x="1076" y="9"/>
                    <a:pt x="1060" y="7"/>
                  </a:cubicBezTo>
                  <a:lnTo>
                    <a:pt x="1060" y="7"/>
                  </a:lnTo>
                  <a:cubicBezTo>
                    <a:pt x="1059" y="7"/>
                    <a:pt x="1058" y="7"/>
                    <a:pt x="1057" y="7"/>
                  </a:cubicBezTo>
                  <a:lnTo>
                    <a:pt x="1057" y="7"/>
                  </a:lnTo>
                  <a:cubicBezTo>
                    <a:pt x="1054" y="7"/>
                    <a:pt x="1052" y="7"/>
                    <a:pt x="1049" y="6"/>
                  </a:cubicBezTo>
                  <a:lnTo>
                    <a:pt x="1049" y="6"/>
                  </a:lnTo>
                  <a:cubicBezTo>
                    <a:pt x="1035" y="5"/>
                    <a:pt x="1021" y="4"/>
                    <a:pt x="1007" y="3"/>
                  </a:cubicBezTo>
                  <a:lnTo>
                    <a:pt x="1007" y="3"/>
                  </a:lnTo>
                  <a:cubicBezTo>
                    <a:pt x="1005" y="3"/>
                    <a:pt x="1002" y="3"/>
                    <a:pt x="1000" y="3"/>
                  </a:cubicBezTo>
                  <a:lnTo>
                    <a:pt x="1000" y="3"/>
                  </a:lnTo>
                  <a:cubicBezTo>
                    <a:pt x="997" y="3"/>
                    <a:pt x="995" y="3"/>
                    <a:pt x="993" y="2"/>
                  </a:cubicBezTo>
                  <a:lnTo>
                    <a:pt x="993" y="2"/>
                  </a:lnTo>
                  <a:cubicBezTo>
                    <a:pt x="975" y="2"/>
                    <a:pt x="957" y="2"/>
                    <a:pt x="940" y="1"/>
                  </a:cubicBezTo>
                  <a:lnTo>
                    <a:pt x="940" y="1"/>
                  </a:lnTo>
                  <a:lnTo>
                    <a:pt x="940" y="1"/>
                  </a:lnTo>
                  <a:cubicBezTo>
                    <a:pt x="921" y="1"/>
                    <a:pt x="902" y="1"/>
                    <a:pt x="884" y="1"/>
                  </a:cubicBezTo>
                  <a:lnTo>
                    <a:pt x="884" y="1"/>
                  </a:lnTo>
                  <a:cubicBezTo>
                    <a:pt x="881" y="1"/>
                    <a:pt x="880" y="0"/>
                    <a:pt x="877" y="0"/>
                  </a:cubicBezTo>
                  <a:lnTo>
                    <a:pt x="877" y="0"/>
                  </a:lnTo>
                  <a:cubicBezTo>
                    <a:pt x="875" y="0"/>
                    <a:pt x="873" y="1"/>
                    <a:pt x="870" y="1"/>
                  </a:cubicBezTo>
                  <a:lnTo>
                    <a:pt x="870" y="1"/>
                  </a:lnTo>
                  <a:cubicBezTo>
                    <a:pt x="851" y="1"/>
                    <a:pt x="832" y="1"/>
                    <a:pt x="811" y="2"/>
                  </a:cubicBezTo>
                  <a:lnTo>
                    <a:pt x="811" y="2"/>
                  </a:lnTo>
                  <a:lnTo>
                    <a:pt x="811" y="2"/>
                  </a:lnTo>
                  <a:lnTo>
                    <a:pt x="811" y="2"/>
                  </a:lnTo>
                  <a:cubicBezTo>
                    <a:pt x="810" y="2"/>
                    <a:pt x="808" y="2"/>
                    <a:pt x="807" y="2"/>
                  </a:cubicBezTo>
                  <a:lnTo>
                    <a:pt x="807" y="2"/>
                  </a:lnTo>
                  <a:cubicBezTo>
                    <a:pt x="785" y="2"/>
                    <a:pt x="764" y="3"/>
                    <a:pt x="743" y="5"/>
                  </a:cubicBezTo>
                  <a:lnTo>
                    <a:pt x="743" y="5"/>
                  </a:lnTo>
                  <a:cubicBezTo>
                    <a:pt x="741" y="5"/>
                    <a:pt x="739" y="5"/>
                    <a:pt x="738" y="5"/>
                  </a:cubicBezTo>
                  <a:lnTo>
                    <a:pt x="738" y="5"/>
                  </a:lnTo>
                  <a:cubicBezTo>
                    <a:pt x="737" y="5"/>
                    <a:pt x="735" y="5"/>
                    <a:pt x="734" y="5"/>
                  </a:cubicBezTo>
                  <a:lnTo>
                    <a:pt x="734" y="5"/>
                  </a:lnTo>
                  <a:cubicBezTo>
                    <a:pt x="725" y="6"/>
                    <a:pt x="716" y="7"/>
                    <a:pt x="706" y="7"/>
                  </a:cubicBezTo>
                  <a:lnTo>
                    <a:pt x="706" y="7"/>
                  </a:lnTo>
                  <a:cubicBezTo>
                    <a:pt x="701" y="7"/>
                    <a:pt x="697" y="7"/>
                    <a:pt x="691" y="9"/>
                  </a:cubicBezTo>
                  <a:lnTo>
                    <a:pt x="691" y="9"/>
                  </a:lnTo>
                  <a:cubicBezTo>
                    <a:pt x="679" y="9"/>
                    <a:pt x="668" y="10"/>
                    <a:pt x="656" y="12"/>
                  </a:cubicBezTo>
                  <a:lnTo>
                    <a:pt x="656" y="12"/>
                  </a:lnTo>
                  <a:cubicBezTo>
                    <a:pt x="654" y="12"/>
                    <a:pt x="651" y="12"/>
                    <a:pt x="649" y="12"/>
                  </a:cubicBezTo>
                  <a:lnTo>
                    <a:pt x="649" y="12"/>
                  </a:lnTo>
                  <a:lnTo>
                    <a:pt x="649" y="12"/>
                  </a:lnTo>
                  <a:lnTo>
                    <a:pt x="649" y="12"/>
                  </a:lnTo>
                  <a:cubicBezTo>
                    <a:pt x="635" y="14"/>
                    <a:pt x="621" y="16"/>
                    <a:pt x="607" y="17"/>
                  </a:cubicBezTo>
                  <a:lnTo>
                    <a:pt x="607" y="17"/>
                  </a:lnTo>
                  <a:cubicBezTo>
                    <a:pt x="602" y="18"/>
                    <a:pt x="599" y="18"/>
                    <a:pt x="596" y="19"/>
                  </a:cubicBezTo>
                  <a:lnTo>
                    <a:pt x="596" y="19"/>
                  </a:lnTo>
                  <a:cubicBezTo>
                    <a:pt x="585" y="20"/>
                    <a:pt x="576" y="21"/>
                    <a:pt x="566" y="23"/>
                  </a:cubicBezTo>
                  <a:lnTo>
                    <a:pt x="566" y="23"/>
                  </a:lnTo>
                  <a:cubicBezTo>
                    <a:pt x="561" y="23"/>
                    <a:pt x="556" y="24"/>
                    <a:pt x="550" y="25"/>
                  </a:cubicBezTo>
                  <a:lnTo>
                    <a:pt x="550" y="25"/>
                  </a:lnTo>
                  <a:cubicBezTo>
                    <a:pt x="542" y="27"/>
                    <a:pt x="533" y="28"/>
                    <a:pt x="525" y="29"/>
                  </a:cubicBezTo>
                  <a:lnTo>
                    <a:pt x="525" y="29"/>
                  </a:lnTo>
                  <a:cubicBezTo>
                    <a:pt x="519" y="30"/>
                    <a:pt x="514" y="31"/>
                    <a:pt x="509" y="32"/>
                  </a:cubicBezTo>
                  <a:lnTo>
                    <a:pt x="509" y="32"/>
                  </a:lnTo>
                  <a:cubicBezTo>
                    <a:pt x="501" y="34"/>
                    <a:pt x="493" y="35"/>
                    <a:pt x="485" y="36"/>
                  </a:cubicBezTo>
                  <a:lnTo>
                    <a:pt x="485" y="36"/>
                  </a:lnTo>
                  <a:cubicBezTo>
                    <a:pt x="483" y="37"/>
                    <a:pt x="482" y="37"/>
                    <a:pt x="481" y="37"/>
                  </a:cubicBezTo>
                  <a:lnTo>
                    <a:pt x="481" y="37"/>
                  </a:lnTo>
                  <a:cubicBezTo>
                    <a:pt x="477" y="38"/>
                    <a:pt x="473" y="39"/>
                    <a:pt x="470" y="40"/>
                  </a:cubicBezTo>
                  <a:lnTo>
                    <a:pt x="470" y="40"/>
                  </a:lnTo>
                  <a:cubicBezTo>
                    <a:pt x="461" y="42"/>
                    <a:pt x="453" y="43"/>
                    <a:pt x="445" y="45"/>
                  </a:cubicBezTo>
                  <a:lnTo>
                    <a:pt x="445" y="45"/>
                  </a:lnTo>
                  <a:cubicBezTo>
                    <a:pt x="439" y="46"/>
                    <a:pt x="434" y="48"/>
                    <a:pt x="429" y="48"/>
                  </a:cubicBezTo>
                  <a:lnTo>
                    <a:pt x="429" y="48"/>
                  </a:lnTo>
                  <a:cubicBezTo>
                    <a:pt x="421" y="50"/>
                    <a:pt x="413" y="52"/>
                    <a:pt x="405" y="55"/>
                  </a:cubicBezTo>
                  <a:lnTo>
                    <a:pt x="405" y="55"/>
                  </a:lnTo>
                  <a:cubicBezTo>
                    <a:pt x="403" y="55"/>
                    <a:pt x="400" y="55"/>
                    <a:pt x="397" y="56"/>
                  </a:cubicBezTo>
                  <a:lnTo>
                    <a:pt x="397" y="56"/>
                  </a:lnTo>
                  <a:cubicBezTo>
                    <a:pt x="395" y="57"/>
                    <a:pt x="392" y="58"/>
                    <a:pt x="389" y="58"/>
                  </a:cubicBezTo>
                  <a:lnTo>
                    <a:pt x="389" y="58"/>
                  </a:lnTo>
                  <a:cubicBezTo>
                    <a:pt x="382" y="61"/>
                    <a:pt x="375" y="62"/>
                    <a:pt x="368" y="64"/>
                  </a:cubicBezTo>
                  <a:lnTo>
                    <a:pt x="368" y="64"/>
                  </a:lnTo>
                  <a:cubicBezTo>
                    <a:pt x="362" y="66"/>
                    <a:pt x="356" y="67"/>
                    <a:pt x="351" y="69"/>
                  </a:cubicBezTo>
                  <a:lnTo>
                    <a:pt x="351" y="69"/>
                  </a:lnTo>
                  <a:cubicBezTo>
                    <a:pt x="344" y="71"/>
                    <a:pt x="337" y="73"/>
                    <a:pt x="330" y="74"/>
                  </a:cubicBezTo>
                  <a:lnTo>
                    <a:pt x="330" y="74"/>
                  </a:lnTo>
                  <a:cubicBezTo>
                    <a:pt x="325" y="76"/>
                    <a:pt x="320" y="78"/>
                    <a:pt x="315" y="80"/>
                  </a:cubicBezTo>
                  <a:lnTo>
                    <a:pt x="315" y="80"/>
                  </a:lnTo>
                  <a:cubicBezTo>
                    <a:pt x="309" y="82"/>
                    <a:pt x="302" y="84"/>
                    <a:pt x="295" y="87"/>
                  </a:cubicBezTo>
                  <a:lnTo>
                    <a:pt x="295" y="87"/>
                  </a:lnTo>
                  <a:cubicBezTo>
                    <a:pt x="289" y="88"/>
                    <a:pt x="285" y="90"/>
                    <a:pt x="280" y="92"/>
                  </a:cubicBezTo>
                  <a:lnTo>
                    <a:pt x="280" y="92"/>
                  </a:lnTo>
                  <a:cubicBezTo>
                    <a:pt x="273" y="95"/>
                    <a:pt x="266" y="97"/>
                    <a:pt x="259" y="100"/>
                  </a:cubicBezTo>
                  <a:lnTo>
                    <a:pt x="259" y="100"/>
                  </a:lnTo>
                  <a:cubicBezTo>
                    <a:pt x="255" y="101"/>
                    <a:pt x="252" y="102"/>
                    <a:pt x="248" y="103"/>
                  </a:cubicBezTo>
                  <a:lnTo>
                    <a:pt x="248" y="103"/>
                  </a:lnTo>
                  <a:cubicBezTo>
                    <a:pt x="247" y="104"/>
                    <a:pt x="245" y="105"/>
                    <a:pt x="243" y="106"/>
                  </a:cubicBezTo>
                  <a:lnTo>
                    <a:pt x="243" y="106"/>
                  </a:lnTo>
                  <a:cubicBezTo>
                    <a:pt x="233" y="109"/>
                    <a:pt x="223" y="114"/>
                    <a:pt x="213" y="118"/>
                  </a:cubicBezTo>
                  <a:lnTo>
                    <a:pt x="213" y="118"/>
                  </a:lnTo>
                  <a:cubicBezTo>
                    <a:pt x="209" y="120"/>
                    <a:pt x="207" y="122"/>
                    <a:pt x="203" y="123"/>
                  </a:cubicBezTo>
                  <a:lnTo>
                    <a:pt x="203" y="123"/>
                  </a:lnTo>
                  <a:cubicBezTo>
                    <a:pt x="197" y="126"/>
                    <a:pt x="191" y="129"/>
                    <a:pt x="185" y="132"/>
                  </a:cubicBezTo>
                  <a:lnTo>
                    <a:pt x="185" y="132"/>
                  </a:lnTo>
                  <a:cubicBezTo>
                    <a:pt x="184" y="132"/>
                    <a:pt x="183" y="132"/>
                    <a:pt x="183" y="133"/>
                  </a:cubicBezTo>
                  <a:lnTo>
                    <a:pt x="183" y="133"/>
                  </a:lnTo>
                  <a:cubicBezTo>
                    <a:pt x="177" y="136"/>
                    <a:pt x="171" y="139"/>
                    <a:pt x="165" y="141"/>
                  </a:cubicBezTo>
                  <a:lnTo>
                    <a:pt x="165" y="141"/>
                  </a:lnTo>
                  <a:cubicBezTo>
                    <a:pt x="163" y="143"/>
                    <a:pt x="161" y="143"/>
                    <a:pt x="160" y="144"/>
                  </a:cubicBezTo>
                  <a:lnTo>
                    <a:pt x="160" y="144"/>
                  </a:lnTo>
                  <a:cubicBezTo>
                    <a:pt x="152" y="148"/>
                    <a:pt x="145" y="153"/>
                    <a:pt x="138" y="157"/>
                  </a:cubicBezTo>
                  <a:lnTo>
                    <a:pt x="138" y="157"/>
                  </a:lnTo>
                  <a:cubicBezTo>
                    <a:pt x="137" y="157"/>
                    <a:pt x="137" y="157"/>
                    <a:pt x="137" y="158"/>
                  </a:cubicBezTo>
                  <a:lnTo>
                    <a:pt x="137" y="158"/>
                  </a:lnTo>
                  <a:cubicBezTo>
                    <a:pt x="135" y="158"/>
                    <a:pt x="135" y="159"/>
                    <a:pt x="134" y="160"/>
                  </a:cubicBezTo>
                  <a:lnTo>
                    <a:pt x="134" y="160"/>
                  </a:lnTo>
                  <a:cubicBezTo>
                    <a:pt x="128" y="163"/>
                    <a:pt x="122" y="167"/>
                    <a:pt x="116" y="170"/>
                  </a:cubicBezTo>
                  <a:lnTo>
                    <a:pt x="116" y="170"/>
                  </a:lnTo>
                  <a:cubicBezTo>
                    <a:pt x="114" y="172"/>
                    <a:pt x="113" y="174"/>
                    <a:pt x="110" y="176"/>
                  </a:cubicBezTo>
                  <a:lnTo>
                    <a:pt x="110" y="176"/>
                  </a:lnTo>
                  <a:cubicBezTo>
                    <a:pt x="107" y="177"/>
                    <a:pt x="105" y="178"/>
                    <a:pt x="102" y="181"/>
                  </a:cubicBezTo>
                  <a:lnTo>
                    <a:pt x="102" y="181"/>
                  </a:lnTo>
                  <a:cubicBezTo>
                    <a:pt x="100" y="182"/>
                    <a:pt x="99" y="183"/>
                    <a:pt x="97" y="184"/>
                  </a:cubicBezTo>
                  <a:lnTo>
                    <a:pt x="97" y="184"/>
                  </a:lnTo>
                  <a:cubicBezTo>
                    <a:pt x="95" y="186"/>
                    <a:pt x="93" y="187"/>
                    <a:pt x="92" y="189"/>
                  </a:cubicBezTo>
                  <a:lnTo>
                    <a:pt x="92" y="189"/>
                  </a:lnTo>
                  <a:cubicBezTo>
                    <a:pt x="87" y="192"/>
                    <a:pt x="83" y="196"/>
                    <a:pt x="79" y="199"/>
                  </a:cubicBezTo>
                  <a:lnTo>
                    <a:pt x="79" y="199"/>
                  </a:lnTo>
                  <a:cubicBezTo>
                    <a:pt x="78" y="200"/>
                    <a:pt x="76" y="201"/>
                    <a:pt x="75" y="201"/>
                  </a:cubicBezTo>
                  <a:lnTo>
                    <a:pt x="75" y="201"/>
                  </a:lnTo>
                  <a:cubicBezTo>
                    <a:pt x="75" y="201"/>
                    <a:pt x="75" y="201"/>
                    <a:pt x="75" y="203"/>
                  </a:cubicBezTo>
                  <a:lnTo>
                    <a:pt x="75" y="203"/>
                  </a:lnTo>
                  <a:cubicBezTo>
                    <a:pt x="70" y="206"/>
                    <a:pt x="66" y="210"/>
                    <a:pt x="61" y="215"/>
                  </a:cubicBezTo>
                  <a:lnTo>
                    <a:pt x="61" y="215"/>
                  </a:lnTo>
                  <a:cubicBezTo>
                    <a:pt x="60" y="215"/>
                    <a:pt x="59" y="217"/>
                    <a:pt x="58" y="218"/>
                  </a:cubicBezTo>
                  <a:lnTo>
                    <a:pt x="58" y="218"/>
                  </a:lnTo>
                  <a:cubicBezTo>
                    <a:pt x="56" y="220"/>
                    <a:pt x="54" y="222"/>
                    <a:pt x="52" y="224"/>
                  </a:cubicBezTo>
                  <a:lnTo>
                    <a:pt x="52" y="224"/>
                  </a:lnTo>
                  <a:cubicBezTo>
                    <a:pt x="51" y="225"/>
                    <a:pt x="49" y="227"/>
                    <a:pt x="47" y="229"/>
                  </a:cubicBezTo>
                  <a:lnTo>
                    <a:pt x="47" y="229"/>
                  </a:lnTo>
                  <a:cubicBezTo>
                    <a:pt x="47" y="229"/>
                    <a:pt x="46" y="231"/>
                    <a:pt x="45" y="232"/>
                  </a:cubicBezTo>
                  <a:lnTo>
                    <a:pt x="45" y="232"/>
                  </a:lnTo>
                  <a:cubicBezTo>
                    <a:pt x="40" y="236"/>
                    <a:pt x="37" y="241"/>
                    <a:pt x="33" y="245"/>
                  </a:cubicBezTo>
                  <a:lnTo>
                    <a:pt x="33" y="245"/>
                  </a:lnTo>
                  <a:lnTo>
                    <a:pt x="33" y="246"/>
                  </a:lnTo>
                  <a:lnTo>
                    <a:pt x="33" y="246"/>
                  </a:lnTo>
                  <a:lnTo>
                    <a:pt x="33" y="247"/>
                  </a:lnTo>
                  <a:lnTo>
                    <a:pt x="33" y="247"/>
                  </a:lnTo>
                  <a:cubicBezTo>
                    <a:pt x="29" y="251"/>
                    <a:pt x="26" y="256"/>
                    <a:pt x="24" y="260"/>
                  </a:cubicBezTo>
                  <a:lnTo>
                    <a:pt x="24" y="260"/>
                  </a:lnTo>
                  <a:cubicBezTo>
                    <a:pt x="23" y="261"/>
                    <a:pt x="22" y="263"/>
                    <a:pt x="22" y="264"/>
                  </a:cubicBezTo>
                  <a:lnTo>
                    <a:pt x="22" y="264"/>
                  </a:lnTo>
                  <a:cubicBezTo>
                    <a:pt x="22" y="264"/>
                    <a:pt x="20" y="266"/>
                    <a:pt x="19" y="267"/>
                  </a:cubicBezTo>
                  <a:lnTo>
                    <a:pt x="19" y="267"/>
                  </a:lnTo>
                  <a:cubicBezTo>
                    <a:pt x="18" y="270"/>
                    <a:pt x="17" y="272"/>
                    <a:pt x="15" y="275"/>
                  </a:cubicBezTo>
                  <a:lnTo>
                    <a:pt x="15" y="275"/>
                  </a:lnTo>
                  <a:cubicBezTo>
                    <a:pt x="15" y="275"/>
                    <a:pt x="15" y="277"/>
                    <a:pt x="15" y="278"/>
                  </a:cubicBezTo>
                  <a:lnTo>
                    <a:pt x="15" y="278"/>
                  </a:lnTo>
                  <a:cubicBezTo>
                    <a:pt x="12" y="282"/>
                    <a:pt x="11" y="285"/>
                    <a:pt x="9" y="289"/>
                  </a:cubicBezTo>
                  <a:lnTo>
                    <a:pt x="9" y="289"/>
                  </a:lnTo>
                  <a:cubicBezTo>
                    <a:pt x="9" y="290"/>
                    <a:pt x="8" y="290"/>
                    <a:pt x="8" y="291"/>
                  </a:cubicBezTo>
                  <a:lnTo>
                    <a:pt x="8" y="291"/>
                  </a:lnTo>
                  <a:cubicBezTo>
                    <a:pt x="8" y="292"/>
                    <a:pt x="8" y="294"/>
                    <a:pt x="8" y="295"/>
                  </a:cubicBezTo>
                  <a:lnTo>
                    <a:pt x="8" y="295"/>
                  </a:lnTo>
                  <a:cubicBezTo>
                    <a:pt x="5" y="298"/>
                    <a:pt x="5" y="303"/>
                    <a:pt x="4" y="306"/>
                  </a:cubicBezTo>
                  <a:lnTo>
                    <a:pt x="4" y="306"/>
                  </a:lnTo>
                  <a:cubicBezTo>
                    <a:pt x="4" y="307"/>
                    <a:pt x="3" y="309"/>
                    <a:pt x="3" y="310"/>
                  </a:cubicBezTo>
                  <a:lnTo>
                    <a:pt x="3" y="310"/>
                  </a:lnTo>
                  <a:cubicBezTo>
                    <a:pt x="2" y="311"/>
                    <a:pt x="2" y="312"/>
                    <a:pt x="2" y="313"/>
                  </a:cubicBezTo>
                  <a:lnTo>
                    <a:pt x="2" y="313"/>
                  </a:lnTo>
                  <a:cubicBezTo>
                    <a:pt x="1" y="316"/>
                    <a:pt x="1" y="318"/>
                    <a:pt x="1" y="322"/>
                  </a:cubicBezTo>
                  <a:lnTo>
                    <a:pt x="1" y="322"/>
                  </a:lnTo>
                  <a:cubicBezTo>
                    <a:pt x="1" y="323"/>
                    <a:pt x="1" y="324"/>
                    <a:pt x="1" y="324"/>
                  </a:cubicBezTo>
                  <a:lnTo>
                    <a:pt x="1" y="324"/>
                  </a:lnTo>
                  <a:cubicBezTo>
                    <a:pt x="0" y="329"/>
                    <a:pt x="0" y="333"/>
                    <a:pt x="0" y="338"/>
                  </a:cubicBezTo>
                  <a:lnTo>
                    <a:pt x="0" y="339"/>
                  </a:lnTo>
                  <a:lnTo>
                    <a:pt x="8" y="1680"/>
                  </a:lnTo>
                  <a:lnTo>
                    <a:pt x="8" y="1680"/>
                  </a:lnTo>
                  <a:cubicBezTo>
                    <a:pt x="8" y="1674"/>
                    <a:pt x="8" y="1669"/>
                    <a:pt x="9" y="1665"/>
                  </a:cubicBezTo>
                  <a:lnTo>
                    <a:pt x="9" y="1665"/>
                  </a:lnTo>
                  <a:cubicBezTo>
                    <a:pt x="9" y="1663"/>
                    <a:pt x="9" y="1662"/>
                    <a:pt x="9" y="1661"/>
                  </a:cubicBezTo>
                  <a:lnTo>
                    <a:pt x="9" y="1661"/>
                  </a:lnTo>
                  <a:cubicBezTo>
                    <a:pt x="10" y="1658"/>
                    <a:pt x="10" y="1653"/>
                    <a:pt x="11" y="1650"/>
                  </a:cubicBezTo>
                  <a:lnTo>
                    <a:pt x="11" y="1650"/>
                  </a:lnTo>
                  <a:cubicBezTo>
                    <a:pt x="12" y="1648"/>
                    <a:pt x="12" y="1647"/>
                    <a:pt x="12" y="1645"/>
                  </a:cubicBezTo>
                  <a:lnTo>
                    <a:pt x="12" y="1645"/>
                  </a:lnTo>
                  <a:cubicBezTo>
                    <a:pt x="14" y="1642"/>
                    <a:pt x="15" y="1638"/>
                    <a:pt x="15" y="1635"/>
                  </a:cubicBezTo>
                  <a:lnTo>
                    <a:pt x="15" y="1635"/>
                  </a:lnTo>
                  <a:cubicBezTo>
                    <a:pt x="16" y="1633"/>
                    <a:pt x="16" y="1632"/>
                    <a:pt x="17" y="1631"/>
                  </a:cubicBezTo>
                  <a:lnTo>
                    <a:pt x="17" y="1631"/>
                  </a:lnTo>
                  <a:cubicBezTo>
                    <a:pt x="19" y="1626"/>
                    <a:pt x="20" y="1622"/>
                    <a:pt x="22" y="1617"/>
                  </a:cubicBezTo>
                  <a:lnTo>
                    <a:pt x="22" y="1617"/>
                  </a:lnTo>
                  <a:cubicBezTo>
                    <a:pt x="23" y="1617"/>
                    <a:pt x="23" y="1616"/>
                    <a:pt x="24" y="1615"/>
                  </a:cubicBezTo>
                  <a:lnTo>
                    <a:pt x="24" y="1615"/>
                  </a:lnTo>
                  <a:cubicBezTo>
                    <a:pt x="26" y="1610"/>
                    <a:pt x="28" y="1607"/>
                    <a:pt x="30" y="1603"/>
                  </a:cubicBezTo>
                  <a:lnTo>
                    <a:pt x="30" y="1603"/>
                  </a:lnTo>
                  <a:cubicBezTo>
                    <a:pt x="31" y="1602"/>
                    <a:pt x="32" y="1601"/>
                    <a:pt x="33" y="1599"/>
                  </a:cubicBezTo>
                  <a:lnTo>
                    <a:pt x="33" y="1599"/>
                  </a:lnTo>
                  <a:cubicBezTo>
                    <a:pt x="35" y="1595"/>
                    <a:pt x="38" y="1592"/>
                    <a:pt x="41" y="1587"/>
                  </a:cubicBezTo>
                  <a:lnTo>
                    <a:pt x="41" y="1587"/>
                  </a:lnTo>
                  <a:cubicBezTo>
                    <a:pt x="41" y="1586"/>
                    <a:pt x="41" y="1586"/>
                    <a:pt x="42" y="1585"/>
                  </a:cubicBezTo>
                  <a:lnTo>
                    <a:pt x="42" y="1585"/>
                  </a:lnTo>
                  <a:cubicBezTo>
                    <a:pt x="46" y="1581"/>
                    <a:pt x="49" y="1577"/>
                    <a:pt x="53" y="1572"/>
                  </a:cubicBezTo>
                  <a:lnTo>
                    <a:pt x="53" y="1572"/>
                  </a:lnTo>
                  <a:cubicBezTo>
                    <a:pt x="54" y="1571"/>
                    <a:pt x="55" y="1570"/>
                    <a:pt x="56" y="1569"/>
                  </a:cubicBezTo>
                  <a:lnTo>
                    <a:pt x="56" y="1569"/>
                  </a:lnTo>
                  <a:cubicBezTo>
                    <a:pt x="60" y="1565"/>
                    <a:pt x="63" y="1562"/>
                    <a:pt x="67" y="1558"/>
                  </a:cubicBezTo>
                  <a:lnTo>
                    <a:pt x="67" y="1558"/>
                  </a:lnTo>
                  <a:cubicBezTo>
                    <a:pt x="68" y="1557"/>
                    <a:pt x="68" y="1556"/>
                    <a:pt x="70" y="1555"/>
                  </a:cubicBezTo>
                  <a:lnTo>
                    <a:pt x="70" y="1555"/>
                  </a:lnTo>
                  <a:cubicBezTo>
                    <a:pt x="75" y="1550"/>
                    <a:pt x="79" y="1546"/>
                    <a:pt x="84" y="1541"/>
                  </a:cubicBezTo>
                  <a:lnTo>
                    <a:pt x="84" y="1541"/>
                  </a:lnTo>
                  <a:cubicBezTo>
                    <a:pt x="85" y="1540"/>
                    <a:pt x="86" y="1539"/>
                    <a:pt x="87" y="1539"/>
                  </a:cubicBezTo>
                  <a:lnTo>
                    <a:pt x="87" y="1539"/>
                  </a:lnTo>
                  <a:cubicBezTo>
                    <a:pt x="92" y="1535"/>
                    <a:pt x="96" y="1532"/>
                    <a:pt x="100" y="1528"/>
                  </a:cubicBezTo>
                  <a:lnTo>
                    <a:pt x="100" y="1528"/>
                  </a:lnTo>
                  <a:cubicBezTo>
                    <a:pt x="102" y="1527"/>
                    <a:pt x="104" y="1525"/>
                    <a:pt x="106" y="1525"/>
                  </a:cubicBezTo>
                  <a:lnTo>
                    <a:pt x="106" y="1525"/>
                  </a:lnTo>
                  <a:cubicBezTo>
                    <a:pt x="110" y="1521"/>
                    <a:pt x="114" y="1518"/>
                    <a:pt x="119" y="1515"/>
                  </a:cubicBezTo>
                  <a:lnTo>
                    <a:pt x="119" y="1515"/>
                  </a:lnTo>
                  <a:cubicBezTo>
                    <a:pt x="121" y="1513"/>
                    <a:pt x="123" y="1512"/>
                    <a:pt x="125" y="1511"/>
                  </a:cubicBezTo>
                  <a:lnTo>
                    <a:pt x="125" y="1511"/>
                  </a:lnTo>
                  <a:cubicBezTo>
                    <a:pt x="130" y="1507"/>
                    <a:pt x="136" y="1504"/>
                    <a:pt x="142" y="1500"/>
                  </a:cubicBezTo>
                  <a:lnTo>
                    <a:pt x="142" y="1500"/>
                  </a:lnTo>
                  <a:cubicBezTo>
                    <a:pt x="143" y="1499"/>
                    <a:pt x="144" y="1498"/>
                    <a:pt x="145" y="1497"/>
                  </a:cubicBezTo>
                  <a:lnTo>
                    <a:pt x="145" y="1497"/>
                  </a:lnTo>
                  <a:cubicBezTo>
                    <a:pt x="153" y="1493"/>
                    <a:pt x="160" y="1489"/>
                    <a:pt x="168" y="1484"/>
                  </a:cubicBezTo>
                  <a:lnTo>
                    <a:pt x="168" y="1484"/>
                  </a:lnTo>
                  <a:cubicBezTo>
                    <a:pt x="170" y="1483"/>
                    <a:pt x="172" y="1483"/>
                    <a:pt x="174" y="1482"/>
                  </a:cubicBezTo>
                  <a:lnTo>
                    <a:pt x="174" y="1482"/>
                  </a:lnTo>
                  <a:cubicBezTo>
                    <a:pt x="180" y="1478"/>
                    <a:pt x="187" y="1475"/>
                    <a:pt x="193" y="1472"/>
                  </a:cubicBezTo>
                  <a:lnTo>
                    <a:pt x="193" y="1472"/>
                  </a:lnTo>
                  <a:cubicBezTo>
                    <a:pt x="199" y="1469"/>
                    <a:pt x="206" y="1465"/>
                    <a:pt x="212" y="1463"/>
                  </a:cubicBezTo>
                  <a:lnTo>
                    <a:pt x="212" y="1463"/>
                  </a:lnTo>
                  <a:cubicBezTo>
                    <a:pt x="216" y="1461"/>
                    <a:pt x="218" y="1460"/>
                    <a:pt x="221" y="1458"/>
                  </a:cubicBezTo>
                  <a:lnTo>
                    <a:pt x="221" y="1458"/>
                  </a:lnTo>
                  <a:cubicBezTo>
                    <a:pt x="231" y="1454"/>
                    <a:pt x="241" y="1450"/>
                    <a:pt x="252" y="1445"/>
                  </a:cubicBezTo>
                  <a:lnTo>
                    <a:pt x="252" y="1445"/>
                  </a:lnTo>
                  <a:cubicBezTo>
                    <a:pt x="257" y="1444"/>
                    <a:pt x="262" y="1442"/>
                    <a:pt x="268" y="1439"/>
                  </a:cubicBezTo>
                  <a:lnTo>
                    <a:pt x="268" y="1439"/>
                  </a:lnTo>
                  <a:cubicBezTo>
                    <a:pt x="274" y="1437"/>
                    <a:pt x="281" y="1434"/>
                    <a:pt x="288" y="1431"/>
                  </a:cubicBezTo>
                  <a:lnTo>
                    <a:pt x="288" y="1431"/>
                  </a:lnTo>
                  <a:cubicBezTo>
                    <a:pt x="293" y="1430"/>
                    <a:pt x="298" y="1428"/>
                    <a:pt x="303" y="1427"/>
                  </a:cubicBezTo>
                  <a:lnTo>
                    <a:pt x="303" y="1427"/>
                  </a:lnTo>
                  <a:cubicBezTo>
                    <a:pt x="309" y="1424"/>
                    <a:pt x="316" y="1422"/>
                    <a:pt x="323" y="1420"/>
                  </a:cubicBezTo>
                  <a:lnTo>
                    <a:pt x="323" y="1420"/>
                  </a:lnTo>
                  <a:cubicBezTo>
                    <a:pt x="329" y="1418"/>
                    <a:pt x="334" y="1416"/>
                    <a:pt x="339" y="1415"/>
                  </a:cubicBezTo>
                  <a:lnTo>
                    <a:pt x="339" y="1415"/>
                  </a:lnTo>
                  <a:cubicBezTo>
                    <a:pt x="346" y="1413"/>
                    <a:pt x="353" y="1411"/>
                    <a:pt x="360" y="1409"/>
                  </a:cubicBezTo>
                  <a:lnTo>
                    <a:pt x="360" y="1409"/>
                  </a:lnTo>
                  <a:cubicBezTo>
                    <a:pt x="365" y="1407"/>
                    <a:pt x="370" y="1405"/>
                    <a:pt x="376" y="1404"/>
                  </a:cubicBezTo>
                  <a:lnTo>
                    <a:pt x="376" y="1404"/>
                  </a:lnTo>
                  <a:cubicBezTo>
                    <a:pt x="383" y="1402"/>
                    <a:pt x="390" y="1400"/>
                    <a:pt x="397" y="1398"/>
                  </a:cubicBezTo>
                  <a:lnTo>
                    <a:pt x="397" y="1398"/>
                  </a:lnTo>
                  <a:cubicBezTo>
                    <a:pt x="403" y="1397"/>
                    <a:pt x="408" y="1396"/>
                    <a:pt x="414" y="1394"/>
                  </a:cubicBezTo>
                  <a:lnTo>
                    <a:pt x="414" y="1394"/>
                  </a:lnTo>
                  <a:cubicBezTo>
                    <a:pt x="422" y="1392"/>
                    <a:pt x="429" y="1391"/>
                    <a:pt x="436" y="1389"/>
                  </a:cubicBezTo>
                  <a:lnTo>
                    <a:pt x="436" y="1389"/>
                  </a:lnTo>
                  <a:cubicBezTo>
                    <a:pt x="443" y="1387"/>
                    <a:pt x="448" y="1386"/>
                    <a:pt x="453" y="1385"/>
                  </a:cubicBezTo>
                  <a:lnTo>
                    <a:pt x="453" y="1385"/>
                  </a:lnTo>
                  <a:cubicBezTo>
                    <a:pt x="462" y="1384"/>
                    <a:pt x="470" y="1382"/>
                    <a:pt x="477" y="1380"/>
                  </a:cubicBezTo>
                  <a:lnTo>
                    <a:pt x="477" y="1380"/>
                  </a:lnTo>
                  <a:cubicBezTo>
                    <a:pt x="483" y="1378"/>
                    <a:pt x="489" y="1377"/>
                    <a:pt x="494" y="1377"/>
                  </a:cubicBezTo>
                  <a:lnTo>
                    <a:pt x="494" y="1377"/>
                  </a:lnTo>
                  <a:cubicBezTo>
                    <a:pt x="501" y="1375"/>
                    <a:pt x="509" y="1374"/>
                    <a:pt x="517" y="1372"/>
                  </a:cubicBezTo>
                  <a:lnTo>
                    <a:pt x="517" y="1372"/>
                  </a:lnTo>
                  <a:cubicBezTo>
                    <a:pt x="523" y="1371"/>
                    <a:pt x="528" y="1370"/>
                    <a:pt x="533" y="1370"/>
                  </a:cubicBezTo>
                  <a:lnTo>
                    <a:pt x="533" y="1370"/>
                  </a:lnTo>
                  <a:cubicBezTo>
                    <a:pt x="542" y="1368"/>
                    <a:pt x="550" y="1366"/>
                    <a:pt x="558" y="1365"/>
                  </a:cubicBezTo>
                  <a:lnTo>
                    <a:pt x="558" y="1365"/>
                  </a:lnTo>
                  <a:cubicBezTo>
                    <a:pt x="563" y="1364"/>
                    <a:pt x="569" y="1363"/>
                    <a:pt x="574" y="1363"/>
                  </a:cubicBezTo>
                  <a:lnTo>
                    <a:pt x="574" y="1363"/>
                  </a:lnTo>
                  <a:cubicBezTo>
                    <a:pt x="584" y="1361"/>
                    <a:pt x="594" y="1360"/>
                    <a:pt x="604" y="1358"/>
                  </a:cubicBezTo>
                  <a:lnTo>
                    <a:pt x="604" y="1358"/>
                  </a:lnTo>
                  <a:cubicBezTo>
                    <a:pt x="608" y="1358"/>
                    <a:pt x="612" y="1357"/>
                    <a:pt x="616" y="1357"/>
                  </a:cubicBezTo>
                  <a:lnTo>
                    <a:pt x="616" y="1357"/>
                  </a:lnTo>
                  <a:cubicBezTo>
                    <a:pt x="629" y="1356"/>
                    <a:pt x="644" y="1354"/>
                    <a:pt x="658" y="1352"/>
                  </a:cubicBezTo>
                  <a:lnTo>
                    <a:pt x="658" y="1352"/>
                  </a:lnTo>
                  <a:cubicBezTo>
                    <a:pt x="659" y="1352"/>
                    <a:pt x="662" y="1351"/>
                    <a:pt x="665" y="1351"/>
                  </a:cubicBezTo>
                  <a:lnTo>
                    <a:pt x="665" y="1351"/>
                  </a:lnTo>
                  <a:cubicBezTo>
                    <a:pt x="676" y="1350"/>
                    <a:pt x="688" y="1349"/>
                    <a:pt x="699" y="1348"/>
                  </a:cubicBezTo>
                  <a:lnTo>
                    <a:pt x="699" y="1348"/>
                  </a:lnTo>
                  <a:cubicBezTo>
                    <a:pt x="704" y="1348"/>
                    <a:pt x="710" y="1347"/>
                    <a:pt x="715" y="1347"/>
                  </a:cubicBezTo>
                  <a:lnTo>
                    <a:pt x="715" y="1347"/>
                  </a:lnTo>
                  <a:cubicBezTo>
                    <a:pt x="724" y="1346"/>
                    <a:pt x="733" y="1345"/>
                    <a:pt x="743" y="1345"/>
                  </a:cubicBezTo>
                  <a:lnTo>
                    <a:pt x="743" y="1345"/>
                  </a:lnTo>
                  <a:cubicBezTo>
                    <a:pt x="746" y="1344"/>
                    <a:pt x="748" y="1344"/>
                    <a:pt x="751" y="1344"/>
                  </a:cubicBezTo>
                  <a:lnTo>
                    <a:pt x="751" y="1344"/>
                  </a:lnTo>
                  <a:cubicBezTo>
                    <a:pt x="772" y="1344"/>
                    <a:pt x="794" y="1342"/>
                    <a:pt x="816" y="1341"/>
                  </a:cubicBezTo>
                  <a:lnTo>
                    <a:pt x="816" y="1341"/>
                  </a:lnTo>
                  <a:cubicBezTo>
                    <a:pt x="818" y="1341"/>
                    <a:pt x="818" y="1341"/>
                    <a:pt x="820" y="1341"/>
                  </a:cubicBezTo>
                  <a:lnTo>
                    <a:pt x="820" y="1341"/>
                  </a:lnTo>
                  <a:cubicBezTo>
                    <a:pt x="839" y="1341"/>
                    <a:pt x="859" y="1340"/>
                    <a:pt x="878" y="1340"/>
                  </a:cubicBezTo>
                  <a:lnTo>
                    <a:pt x="878" y="1340"/>
                  </a:lnTo>
                  <a:cubicBezTo>
                    <a:pt x="883" y="1340"/>
                    <a:pt x="888" y="1340"/>
                    <a:pt x="892" y="1340"/>
                  </a:cubicBezTo>
                  <a:lnTo>
                    <a:pt x="892" y="1340"/>
                  </a:lnTo>
                  <a:cubicBezTo>
                    <a:pt x="911" y="1340"/>
                    <a:pt x="929" y="1340"/>
                    <a:pt x="948" y="1341"/>
                  </a:cubicBezTo>
                  <a:lnTo>
                    <a:pt x="948" y="1341"/>
                  </a:lnTo>
                  <a:lnTo>
                    <a:pt x="948" y="1341"/>
                  </a:lnTo>
                  <a:cubicBezTo>
                    <a:pt x="966" y="1341"/>
                    <a:pt x="983" y="1342"/>
                    <a:pt x="1001" y="1342"/>
                  </a:cubicBezTo>
                  <a:lnTo>
                    <a:pt x="1001" y="1342"/>
                  </a:lnTo>
                  <a:cubicBezTo>
                    <a:pt x="1005" y="1342"/>
                    <a:pt x="1011" y="1344"/>
                    <a:pt x="1015" y="1344"/>
                  </a:cubicBezTo>
                  <a:lnTo>
                    <a:pt x="1015" y="1344"/>
                  </a:lnTo>
                  <a:cubicBezTo>
                    <a:pt x="1030" y="1344"/>
                    <a:pt x="1044" y="1345"/>
                    <a:pt x="1058" y="1346"/>
                  </a:cubicBezTo>
                  <a:lnTo>
                    <a:pt x="1058" y="1346"/>
                  </a:lnTo>
                  <a:cubicBezTo>
                    <a:pt x="1061" y="1346"/>
                    <a:pt x="1065" y="1347"/>
                    <a:pt x="1068" y="1347"/>
                  </a:cubicBezTo>
                  <a:lnTo>
                    <a:pt x="1068" y="1347"/>
                  </a:lnTo>
                  <a:cubicBezTo>
                    <a:pt x="1085" y="1348"/>
                    <a:pt x="1101" y="1349"/>
                    <a:pt x="1118" y="1351"/>
                  </a:cubicBezTo>
                  <a:lnTo>
                    <a:pt x="1118" y="1351"/>
                  </a:lnTo>
                  <a:cubicBezTo>
                    <a:pt x="1122" y="1352"/>
                    <a:pt x="1126" y="1352"/>
                    <a:pt x="1130" y="1353"/>
                  </a:cubicBezTo>
                  <a:lnTo>
                    <a:pt x="1130" y="1353"/>
                  </a:lnTo>
                  <a:cubicBezTo>
                    <a:pt x="1143" y="1354"/>
                    <a:pt x="1156" y="1356"/>
                    <a:pt x="1169" y="1357"/>
                  </a:cubicBezTo>
                  <a:lnTo>
                    <a:pt x="1169" y="1357"/>
                  </a:lnTo>
                  <a:cubicBezTo>
                    <a:pt x="1174" y="1358"/>
                    <a:pt x="1179" y="1358"/>
                    <a:pt x="1183" y="1359"/>
                  </a:cubicBezTo>
                  <a:lnTo>
                    <a:pt x="1183" y="1359"/>
                  </a:lnTo>
                  <a:cubicBezTo>
                    <a:pt x="1201" y="1362"/>
                    <a:pt x="1217" y="1363"/>
                    <a:pt x="1234" y="1367"/>
                  </a:cubicBezTo>
                  <a:lnTo>
                    <a:pt x="1234" y="1367"/>
                  </a:lnTo>
                  <a:lnTo>
                    <a:pt x="1234" y="1367"/>
                  </a:lnTo>
                  <a:lnTo>
                    <a:pt x="1234" y="1367"/>
                  </a:lnTo>
                  <a:cubicBezTo>
                    <a:pt x="1251" y="1370"/>
                    <a:pt x="1268" y="1372"/>
                    <a:pt x="1284" y="1376"/>
                  </a:cubicBezTo>
                  <a:lnTo>
                    <a:pt x="1284" y="1376"/>
                  </a:lnTo>
                  <a:cubicBezTo>
                    <a:pt x="1288" y="1377"/>
                    <a:pt x="1292" y="1377"/>
                    <a:pt x="1296" y="1378"/>
                  </a:cubicBezTo>
                  <a:lnTo>
                    <a:pt x="1296" y="1378"/>
                  </a:lnTo>
                  <a:cubicBezTo>
                    <a:pt x="1314" y="1382"/>
                    <a:pt x="1332" y="1385"/>
                    <a:pt x="1348" y="1390"/>
                  </a:cubicBezTo>
                  <a:lnTo>
                    <a:pt x="1348" y="1390"/>
                  </a:lnTo>
                  <a:cubicBezTo>
                    <a:pt x="1360" y="1392"/>
                    <a:pt x="1371" y="1395"/>
                    <a:pt x="1382" y="1398"/>
                  </a:cubicBezTo>
                  <a:lnTo>
                    <a:pt x="1382" y="1398"/>
                  </a:lnTo>
                  <a:cubicBezTo>
                    <a:pt x="1384" y="1398"/>
                    <a:pt x="1386" y="1399"/>
                    <a:pt x="1388" y="1399"/>
                  </a:cubicBezTo>
                  <a:lnTo>
                    <a:pt x="1388" y="1399"/>
                  </a:lnTo>
                  <a:cubicBezTo>
                    <a:pt x="1397" y="1402"/>
                    <a:pt x="1407" y="1404"/>
                    <a:pt x="1416" y="1408"/>
                  </a:cubicBezTo>
                  <a:lnTo>
                    <a:pt x="1416" y="1408"/>
                  </a:lnTo>
                  <a:cubicBezTo>
                    <a:pt x="1424" y="1409"/>
                    <a:pt x="1432" y="1412"/>
                    <a:pt x="1440" y="1415"/>
                  </a:cubicBezTo>
                  <a:lnTo>
                    <a:pt x="1440" y="1415"/>
                  </a:lnTo>
                  <a:cubicBezTo>
                    <a:pt x="1443" y="1416"/>
                    <a:pt x="1448" y="1417"/>
                    <a:pt x="1451" y="1418"/>
                  </a:cubicBezTo>
                  <a:lnTo>
                    <a:pt x="1451" y="1418"/>
                  </a:lnTo>
                  <a:cubicBezTo>
                    <a:pt x="1463" y="1422"/>
                    <a:pt x="1475" y="1426"/>
                    <a:pt x="1485" y="1430"/>
                  </a:cubicBezTo>
                  <a:lnTo>
                    <a:pt x="1485" y="1430"/>
                  </a:lnTo>
                  <a:cubicBezTo>
                    <a:pt x="1491" y="1432"/>
                    <a:pt x="1497" y="1435"/>
                    <a:pt x="1503" y="1437"/>
                  </a:cubicBezTo>
                  <a:lnTo>
                    <a:pt x="1503" y="1437"/>
                  </a:lnTo>
                  <a:cubicBezTo>
                    <a:pt x="1509" y="1439"/>
                    <a:pt x="1514" y="1441"/>
                    <a:pt x="1519" y="1443"/>
                  </a:cubicBezTo>
                  <a:lnTo>
                    <a:pt x="1519" y="1443"/>
                  </a:lnTo>
                  <a:cubicBezTo>
                    <a:pt x="1524" y="1445"/>
                    <a:pt x="1529" y="1447"/>
                    <a:pt x="1534" y="1450"/>
                  </a:cubicBezTo>
                  <a:lnTo>
                    <a:pt x="1534" y="1450"/>
                  </a:lnTo>
                  <a:cubicBezTo>
                    <a:pt x="1539" y="1451"/>
                    <a:pt x="1544" y="1454"/>
                    <a:pt x="1549" y="1456"/>
                  </a:cubicBezTo>
                  <a:lnTo>
                    <a:pt x="1549" y="1456"/>
                  </a:lnTo>
                  <a:cubicBezTo>
                    <a:pt x="1554" y="1458"/>
                    <a:pt x="1558" y="1460"/>
                    <a:pt x="1563" y="1463"/>
                  </a:cubicBezTo>
                  <a:lnTo>
                    <a:pt x="1563" y="1463"/>
                  </a:lnTo>
                  <a:cubicBezTo>
                    <a:pt x="1568" y="1465"/>
                    <a:pt x="1572" y="1467"/>
                    <a:pt x="1577" y="1469"/>
                  </a:cubicBezTo>
                  <a:lnTo>
                    <a:pt x="1577" y="1469"/>
                  </a:lnTo>
                  <a:cubicBezTo>
                    <a:pt x="1581" y="1472"/>
                    <a:pt x="1585" y="1474"/>
                    <a:pt x="1590" y="1476"/>
                  </a:cubicBezTo>
                  <a:lnTo>
                    <a:pt x="1590" y="1476"/>
                  </a:lnTo>
                  <a:cubicBezTo>
                    <a:pt x="1594" y="1478"/>
                    <a:pt x="1598" y="1480"/>
                    <a:pt x="1602" y="1483"/>
                  </a:cubicBezTo>
                  <a:lnTo>
                    <a:pt x="1602" y="1483"/>
                  </a:lnTo>
                  <a:cubicBezTo>
                    <a:pt x="1607" y="1485"/>
                    <a:pt x="1610" y="1488"/>
                    <a:pt x="1615" y="1490"/>
                  </a:cubicBezTo>
                  <a:lnTo>
                    <a:pt x="1615" y="1490"/>
                  </a:lnTo>
                  <a:cubicBezTo>
                    <a:pt x="1618" y="1492"/>
                    <a:pt x="1623" y="1495"/>
                    <a:pt x="1626" y="1497"/>
                  </a:cubicBezTo>
                  <a:lnTo>
                    <a:pt x="1626" y="1497"/>
                  </a:lnTo>
                  <a:cubicBezTo>
                    <a:pt x="1630" y="1499"/>
                    <a:pt x="1634" y="1502"/>
                    <a:pt x="1637" y="1504"/>
                  </a:cubicBezTo>
                  <a:lnTo>
                    <a:pt x="1637" y="1504"/>
                  </a:lnTo>
                  <a:cubicBezTo>
                    <a:pt x="1641" y="1506"/>
                    <a:pt x="1644" y="1509"/>
                    <a:pt x="1648" y="1511"/>
                  </a:cubicBezTo>
                  <a:lnTo>
                    <a:pt x="1648" y="1511"/>
                  </a:lnTo>
                  <a:cubicBezTo>
                    <a:pt x="1651" y="1514"/>
                    <a:pt x="1655" y="1517"/>
                    <a:pt x="1658" y="1519"/>
                  </a:cubicBezTo>
                  <a:lnTo>
                    <a:pt x="1658" y="1519"/>
                  </a:lnTo>
                  <a:cubicBezTo>
                    <a:pt x="1661" y="1521"/>
                    <a:pt x="1665" y="1524"/>
                    <a:pt x="1667" y="1526"/>
                  </a:cubicBezTo>
                  <a:lnTo>
                    <a:pt x="1667" y="1526"/>
                  </a:lnTo>
                  <a:cubicBezTo>
                    <a:pt x="1671" y="1529"/>
                    <a:pt x="1674" y="1532"/>
                    <a:pt x="1676" y="1534"/>
                  </a:cubicBezTo>
                  <a:lnTo>
                    <a:pt x="1676" y="1534"/>
                  </a:lnTo>
                  <a:cubicBezTo>
                    <a:pt x="1679" y="1536"/>
                    <a:pt x="1683" y="1539"/>
                    <a:pt x="1686" y="1541"/>
                  </a:cubicBezTo>
                  <a:lnTo>
                    <a:pt x="1686" y="1541"/>
                  </a:lnTo>
                  <a:cubicBezTo>
                    <a:pt x="1688" y="1543"/>
                    <a:pt x="1690" y="1546"/>
                    <a:pt x="1693" y="1549"/>
                  </a:cubicBezTo>
                  <a:lnTo>
                    <a:pt x="1693" y="1549"/>
                  </a:lnTo>
                  <a:cubicBezTo>
                    <a:pt x="1696" y="1551"/>
                    <a:pt x="1698" y="1554"/>
                    <a:pt x="1701" y="1557"/>
                  </a:cubicBezTo>
                  <a:lnTo>
                    <a:pt x="1701" y="1557"/>
                  </a:lnTo>
                  <a:cubicBezTo>
                    <a:pt x="1704" y="1559"/>
                    <a:pt x="1705" y="1562"/>
                    <a:pt x="1708" y="1564"/>
                  </a:cubicBezTo>
                  <a:lnTo>
                    <a:pt x="1708" y="1564"/>
                  </a:lnTo>
                  <a:cubicBezTo>
                    <a:pt x="1710" y="1567"/>
                    <a:pt x="1712" y="1570"/>
                    <a:pt x="1714" y="1572"/>
                  </a:cubicBezTo>
                  <a:lnTo>
                    <a:pt x="1714" y="1572"/>
                  </a:lnTo>
                  <a:cubicBezTo>
                    <a:pt x="1717" y="1575"/>
                    <a:pt x="1718" y="1578"/>
                    <a:pt x="1720" y="1580"/>
                  </a:cubicBezTo>
                  <a:lnTo>
                    <a:pt x="1720" y="1580"/>
                  </a:lnTo>
                  <a:cubicBezTo>
                    <a:pt x="1722" y="1583"/>
                    <a:pt x="1724" y="1585"/>
                    <a:pt x="1725" y="1588"/>
                  </a:cubicBezTo>
                  <a:lnTo>
                    <a:pt x="1725" y="1588"/>
                  </a:lnTo>
                  <a:cubicBezTo>
                    <a:pt x="1728" y="1591"/>
                    <a:pt x="1729" y="1594"/>
                    <a:pt x="1731" y="1597"/>
                  </a:cubicBezTo>
                  <a:lnTo>
                    <a:pt x="1731" y="1597"/>
                  </a:lnTo>
                  <a:cubicBezTo>
                    <a:pt x="1732" y="1599"/>
                    <a:pt x="1734" y="1601"/>
                    <a:pt x="1735" y="1603"/>
                  </a:cubicBezTo>
                  <a:lnTo>
                    <a:pt x="1735" y="1603"/>
                  </a:lnTo>
                  <a:cubicBezTo>
                    <a:pt x="1736" y="1607"/>
                    <a:pt x="1738" y="1610"/>
                    <a:pt x="1739" y="1613"/>
                  </a:cubicBezTo>
                  <a:lnTo>
                    <a:pt x="1739" y="1613"/>
                  </a:lnTo>
                  <a:cubicBezTo>
                    <a:pt x="1740" y="1615"/>
                    <a:pt x="1742" y="1617"/>
                    <a:pt x="1742" y="1620"/>
                  </a:cubicBezTo>
                  <a:lnTo>
                    <a:pt x="1742" y="1620"/>
                  </a:lnTo>
                  <a:cubicBezTo>
                    <a:pt x="1743" y="1623"/>
                    <a:pt x="1744" y="1626"/>
                    <a:pt x="1746" y="1630"/>
                  </a:cubicBezTo>
                  <a:lnTo>
                    <a:pt x="1746" y="1630"/>
                  </a:lnTo>
                  <a:cubicBezTo>
                    <a:pt x="1746" y="1631"/>
                    <a:pt x="1747" y="1634"/>
                    <a:pt x="1748" y="1636"/>
                  </a:cubicBezTo>
                  <a:lnTo>
                    <a:pt x="1748" y="1636"/>
                  </a:lnTo>
                  <a:cubicBezTo>
                    <a:pt x="1749" y="1639"/>
                    <a:pt x="1749" y="1643"/>
                    <a:pt x="1750" y="1647"/>
                  </a:cubicBezTo>
                  <a:lnTo>
                    <a:pt x="1750" y="1647"/>
                  </a:lnTo>
                  <a:cubicBezTo>
                    <a:pt x="1750" y="1649"/>
                    <a:pt x="1750" y="1651"/>
                    <a:pt x="1750" y="1652"/>
                  </a:cubicBezTo>
                  <a:lnTo>
                    <a:pt x="1750" y="1652"/>
                  </a:lnTo>
                  <a:cubicBezTo>
                    <a:pt x="1751" y="1658"/>
                    <a:pt x="1751" y="1663"/>
                    <a:pt x="1752" y="1669"/>
                  </a:cubicBezTo>
                  <a:lnTo>
                    <a:pt x="1752" y="1669"/>
                  </a:lnTo>
                  <a:lnTo>
                    <a:pt x="1743" y="329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9" name="Freeform 30">
              <a:extLst>
                <a:ext uri="{FF2B5EF4-FFF2-40B4-BE49-F238E27FC236}">
                  <a16:creationId xmlns:a16="http://schemas.microsoft.com/office/drawing/2014/main" id="{44145DFB-8597-4A0A-9C50-FF8C5C7A3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346" y="4142077"/>
              <a:ext cx="1536390" cy="1470764"/>
            </a:xfrm>
            <a:custGeom>
              <a:avLst/>
              <a:gdLst>
                <a:gd name="T0" fmla="*/ 1739 w 1753"/>
                <a:gd name="T1" fmla="*/ 296 h 1681"/>
                <a:gd name="T2" fmla="*/ 1726 w 1753"/>
                <a:gd name="T3" fmla="*/ 264 h 1681"/>
                <a:gd name="T4" fmla="*/ 1705 w 1753"/>
                <a:gd name="T5" fmla="*/ 232 h 1681"/>
                <a:gd name="T6" fmla="*/ 1676 w 1753"/>
                <a:gd name="T7" fmla="*/ 201 h 1681"/>
                <a:gd name="T8" fmla="*/ 1639 w 1753"/>
                <a:gd name="T9" fmla="*/ 171 h 1681"/>
                <a:gd name="T10" fmla="*/ 1594 w 1753"/>
                <a:gd name="T11" fmla="*/ 143 h 1681"/>
                <a:gd name="T12" fmla="*/ 1540 w 1753"/>
                <a:gd name="T13" fmla="*/ 116 h 1681"/>
                <a:gd name="T14" fmla="*/ 1480 w 1753"/>
                <a:gd name="T15" fmla="*/ 91 h 1681"/>
                <a:gd name="T16" fmla="*/ 1408 w 1753"/>
                <a:gd name="T17" fmla="*/ 68 h 1681"/>
                <a:gd name="T18" fmla="*/ 1341 w 1753"/>
                <a:gd name="T19" fmla="*/ 50 h 1681"/>
                <a:gd name="T20" fmla="*/ 1276 w 1753"/>
                <a:gd name="T21" fmla="*/ 36 h 1681"/>
                <a:gd name="T22" fmla="*/ 1175 w 1753"/>
                <a:gd name="T23" fmla="*/ 19 h 1681"/>
                <a:gd name="T24" fmla="*/ 1114 w 1753"/>
                <a:gd name="T25" fmla="*/ 12 h 1681"/>
                <a:gd name="T26" fmla="*/ 1049 w 1753"/>
                <a:gd name="T27" fmla="*/ 6 h 1681"/>
                <a:gd name="T28" fmla="*/ 940 w 1753"/>
                <a:gd name="T29" fmla="*/ 1 h 1681"/>
                <a:gd name="T30" fmla="*/ 811 w 1753"/>
                <a:gd name="T31" fmla="*/ 2 h 1681"/>
                <a:gd name="T32" fmla="*/ 738 w 1753"/>
                <a:gd name="T33" fmla="*/ 5 h 1681"/>
                <a:gd name="T34" fmla="*/ 656 w 1753"/>
                <a:gd name="T35" fmla="*/ 12 h 1681"/>
                <a:gd name="T36" fmla="*/ 596 w 1753"/>
                <a:gd name="T37" fmla="*/ 19 h 1681"/>
                <a:gd name="T38" fmla="*/ 509 w 1753"/>
                <a:gd name="T39" fmla="*/ 32 h 1681"/>
                <a:gd name="T40" fmla="*/ 445 w 1753"/>
                <a:gd name="T41" fmla="*/ 45 h 1681"/>
                <a:gd name="T42" fmla="*/ 389 w 1753"/>
                <a:gd name="T43" fmla="*/ 58 h 1681"/>
                <a:gd name="T44" fmla="*/ 315 w 1753"/>
                <a:gd name="T45" fmla="*/ 80 h 1681"/>
                <a:gd name="T46" fmla="*/ 248 w 1753"/>
                <a:gd name="T47" fmla="*/ 103 h 1681"/>
                <a:gd name="T48" fmla="*/ 185 w 1753"/>
                <a:gd name="T49" fmla="*/ 132 h 1681"/>
                <a:gd name="T50" fmla="*/ 138 w 1753"/>
                <a:gd name="T51" fmla="*/ 157 h 1681"/>
                <a:gd name="T52" fmla="*/ 110 w 1753"/>
                <a:gd name="T53" fmla="*/ 176 h 1681"/>
                <a:gd name="T54" fmla="*/ 79 w 1753"/>
                <a:gd name="T55" fmla="*/ 199 h 1681"/>
                <a:gd name="T56" fmla="*/ 58 w 1753"/>
                <a:gd name="T57" fmla="*/ 218 h 1681"/>
                <a:gd name="T58" fmla="*/ 33 w 1753"/>
                <a:gd name="T59" fmla="*/ 245 h 1681"/>
                <a:gd name="T60" fmla="*/ 22 w 1753"/>
                <a:gd name="T61" fmla="*/ 264 h 1681"/>
                <a:gd name="T62" fmla="*/ 9 w 1753"/>
                <a:gd name="T63" fmla="*/ 289 h 1681"/>
                <a:gd name="T64" fmla="*/ 3 w 1753"/>
                <a:gd name="T65" fmla="*/ 310 h 1681"/>
                <a:gd name="T66" fmla="*/ 0 w 1753"/>
                <a:gd name="T67" fmla="*/ 338 h 1681"/>
                <a:gd name="T68" fmla="*/ 11 w 1753"/>
                <a:gd name="T69" fmla="*/ 1650 h 1681"/>
                <a:gd name="T70" fmla="*/ 22 w 1753"/>
                <a:gd name="T71" fmla="*/ 1617 h 1681"/>
                <a:gd name="T72" fmla="*/ 41 w 1753"/>
                <a:gd name="T73" fmla="*/ 1587 h 1681"/>
                <a:gd name="T74" fmla="*/ 67 w 1753"/>
                <a:gd name="T75" fmla="*/ 1558 h 1681"/>
                <a:gd name="T76" fmla="*/ 100 w 1753"/>
                <a:gd name="T77" fmla="*/ 1528 h 1681"/>
                <a:gd name="T78" fmla="*/ 142 w 1753"/>
                <a:gd name="T79" fmla="*/ 1500 h 1681"/>
                <a:gd name="T80" fmla="*/ 193 w 1753"/>
                <a:gd name="T81" fmla="*/ 1472 h 1681"/>
                <a:gd name="T82" fmla="*/ 268 w 1753"/>
                <a:gd name="T83" fmla="*/ 1439 h 1681"/>
                <a:gd name="T84" fmla="*/ 339 w 1753"/>
                <a:gd name="T85" fmla="*/ 1415 h 1681"/>
                <a:gd name="T86" fmla="*/ 414 w 1753"/>
                <a:gd name="T87" fmla="*/ 1394 h 1681"/>
                <a:gd name="T88" fmla="*/ 494 w 1753"/>
                <a:gd name="T89" fmla="*/ 1377 h 1681"/>
                <a:gd name="T90" fmla="*/ 574 w 1753"/>
                <a:gd name="T91" fmla="*/ 1363 h 1681"/>
                <a:gd name="T92" fmla="*/ 665 w 1753"/>
                <a:gd name="T93" fmla="*/ 1351 h 1681"/>
                <a:gd name="T94" fmla="*/ 751 w 1753"/>
                <a:gd name="T95" fmla="*/ 1344 h 1681"/>
                <a:gd name="T96" fmla="*/ 892 w 1753"/>
                <a:gd name="T97" fmla="*/ 1340 h 1681"/>
                <a:gd name="T98" fmla="*/ 1015 w 1753"/>
                <a:gd name="T99" fmla="*/ 1344 h 1681"/>
                <a:gd name="T100" fmla="*/ 1130 w 1753"/>
                <a:gd name="T101" fmla="*/ 1353 h 1681"/>
                <a:gd name="T102" fmla="*/ 1234 w 1753"/>
                <a:gd name="T103" fmla="*/ 1367 h 1681"/>
                <a:gd name="T104" fmla="*/ 1382 w 1753"/>
                <a:gd name="T105" fmla="*/ 1398 h 1681"/>
                <a:gd name="T106" fmla="*/ 1451 w 1753"/>
                <a:gd name="T107" fmla="*/ 1418 h 1681"/>
                <a:gd name="T108" fmla="*/ 1534 w 1753"/>
                <a:gd name="T109" fmla="*/ 1450 h 1681"/>
                <a:gd name="T110" fmla="*/ 1590 w 1753"/>
                <a:gd name="T111" fmla="*/ 1476 h 1681"/>
                <a:gd name="T112" fmla="*/ 1637 w 1753"/>
                <a:gd name="T113" fmla="*/ 1504 h 1681"/>
                <a:gd name="T114" fmla="*/ 1676 w 1753"/>
                <a:gd name="T115" fmla="*/ 1534 h 1681"/>
                <a:gd name="T116" fmla="*/ 1708 w 1753"/>
                <a:gd name="T117" fmla="*/ 1564 h 1681"/>
                <a:gd name="T118" fmla="*/ 1731 w 1753"/>
                <a:gd name="T119" fmla="*/ 1597 h 1681"/>
                <a:gd name="T120" fmla="*/ 1746 w 1753"/>
                <a:gd name="T121" fmla="*/ 1630 h 1681"/>
                <a:gd name="T122" fmla="*/ 1752 w 1753"/>
                <a:gd name="T123" fmla="*/ 1669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3" h="1681">
                  <a:moveTo>
                    <a:pt x="1743" y="329"/>
                  </a:moveTo>
                  <a:lnTo>
                    <a:pt x="1743" y="329"/>
                  </a:lnTo>
                  <a:cubicBezTo>
                    <a:pt x="1743" y="324"/>
                    <a:pt x="1743" y="317"/>
                    <a:pt x="1743" y="312"/>
                  </a:cubicBezTo>
                  <a:lnTo>
                    <a:pt x="1743" y="312"/>
                  </a:lnTo>
                  <a:cubicBezTo>
                    <a:pt x="1742" y="310"/>
                    <a:pt x="1742" y="309"/>
                    <a:pt x="1741" y="307"/>
                  </a:cubicBezTo>
                  <a:lnTo>
                    <a:pt x="1741" y="307"/>
                  </a:lnTo>
                  <a:cubicBezTo>
                    <a:pt x="1741" y="303"/>
                    <a:pt x="1740" y="300"/>
                    <a:pt x="1739" y="296"/>
                  </a:cubicBezTo>
                  <a:lnTo>
                    <a:pt x="1739" y="296"/>
                  </a:lnTo>
                  <a:cubicBezTo>
                    <a:pt x="1739" y="294"/>
                    <a:pt x="1738" y="292"/>
                    <a:pt x="1738" y="289"/>
                  </a:cubicBezTo>
                  <a:lnTo>
                    <a:pt x="1738" y="289"/>
                  </a:lnTo>
                  <a:cubicBezTo>
                    <a:pt x="1736" y="287"/>
                    <a:pt x="1735" y="283"/>
                    <a:pt x="1734" y="280"/>
                  </a:cubicBezTo>
                  <a:lnTo>
                    <a:pt x="1734" y="280"/>
                  </a:lnTo>
                  <a:cubicBezTo>
                    <a:pt x="1733" y="278"/>
                    <a:pt x="1732" y="275"/>
                    <a:pt x="1731" y="273"/>
                  </a:cubicBezTo>
                  <a:lnTo>
                    <a:pt x="1731" y="273"/>
                  </a:lnTo>
                  <a:cubicBezTo>
                    <a:pt x="1729" y="271"/>
                    <a:pt x="1728" y="267"/>
                    <a:pt x="1726" y="264"/>
                  </a:cubicBezTo>
                  <a:lnTo>
                    <a:pt x="1726" y="264"/>
                  </a:lnTo>
                  <a:cubicBezTo>
                    <a:pt x="1725" y="262"/>
                    <a:pt x="1724" y="259"/>
                    <a:pt x="1723" y="257"/>
                  </a:cubicBezTo>
                  <a:lnTo>
                    <a:pt x="1723" y="257"/>
                  </a:lnTo>
                  <a:cubicBezTo>
                    <a:pt x="1721" y="254"/>
                    <a:pt x="1719" y="251"/>
                    <a:pt x="1718" y="248"/>
                  </a:cubicBezTo>
                  <a:lnTo>
                    <a:pt x="1718" y="248"/>
                  </a:lnTo>
                  <a:cubicBezTo>
                    <a:pt x="1716" y="245"/>
                    <a:pt x="1714" y="243"/>
                    <a:pt x="1712" y="241"/>
                  </a:cubicBezTo>
                  <a:lnTo>
                    <a:pt x="1712" y="241"/>
                  </a:lnTo>
                  <a:cubicBezTo>
                    <a:pt x="1710" y="238"/>
                    <a:pt x="1708" y="235"/>
                    <a:pt x="1705" y="232"/>
                  </a:cubicBezTo>
                  <a:lnTo>
                    <a:pt x="1705" y="232"/>
                  </a:lnTo>
                  <a:cubicBezTo>
                    <a:pt x="1704" y="229"/>
                    <a:pt x="1702" y="227"/>
                    <a:pt x="1699" y="225"/>
                  </a:cubicBezTo>
                  <a:lnTo>
                    <a:pt x="1699" y="225"/>
                  </a:lnTo>
                  <a:cubicBezTo>
                    <a:pt x="1697" y="222"/>
                    <a:pt x="1695" y="219"/>
                    <a:pt x="1692" y="216"/>
                  </a:cubicBezTo>
                  <a:lnTo>
                    <a:pt x="1692" y="216"/>
                  </a:lnTo>
                  <a:cubicBezTo>
                    <a:pt x="1690" y="214"/>
                    <a:pt x="1687" y="212"/>
                    <a:pt x="1686" y="210"/>
                  </a:cubicBezTo>
                  <a:lnTo>
                    <a:pt x="1686" y="210"/>
                  </a:lnTo>
                  <a:cubicBezTo>
                    <a:pt x="1682" y="207"/>
                    <a:pt x="1679" y="204"/>
                    <a:pt x="1676" y="201"/>
                  </a:cubicBezTo>
                  <a:lnTo>
                    <a:pt x="1676" y="201"/>
                  </a:lnTo>
                  <a:cubicBezTo>
                    <a:pt x="1674" y="199"/>
                    <a:pt x="1672" y="197"/>
                    <a:pt x="1669" y="194"/>
                  </a:cubicBezTo>
                  <a:lnTo>
                    <a:pt x="1669" y="194"/>
                  </a:lnTo>
                  <a:cubicBezTo>
                    <a:pt x="1665" y="191"/>
                    <a:pt x="1662" y="189"/>
                    <a:pt x="1659" y="186"/>
                  </a:cubicBezTo>
                  <a:lnTo>
                    <a:pt x="1659" y="186"/>
                  </a:lnTo>
                  <a:cubicBezTo>
                    <a:pt x="1656" y="183"/>
                    <a:pt x="1653" y="182"/>
                    <a:pt x="1650" y="179"/>
                  </a:cubicBezTo>
                  <a:lnTo>
                    <a:pt x="1650" y="179"/>
                  </a:lnTo>
                  <a:cubicBezTo>
                    <a:pt x="1646" y="176"/>
                    <a:pt x="1643" y="174"/>
                    <a:pt x="1639" y="171"/>
                  </a:cubicBezTo>
                  <a:lnTo>
                    <a:pt x="1639" y="171"/>
                  </a:lnTo>
                  <a:cubicBezTo>
                    <a:pt x="1636" y="169"/>
                    <a:pt x="1632" y="167"/>
                    <a:pt x="1629" y="164"/>
                  </a:cubicBezTo>
                  <a:lnTo>
                    <a:pt x="1629" y="164"/>
                  </a:lnTo>
                  <a:cubicBezTo>
                    <a:pt x="1625" y="162"/>
                    <a:pt x="1622" y="159"/>
                    <a:pt x="1617" y="157"/>
                  </a:cubicBezTo>
                  <a:lnTo>
                    <a:pt x="1617" y="157"/>
                  </a:lnTo>
                  <a:cubicBezTo>
                    <a:pt x="1614" y="155"/>
                    <a:pt x="1610" y="152"/>
                    <a:pt x="1606" y="150"/>
                  </a:cubicBezTo>
                  <a:lnTo>
                    <a:pt x="1606" y="150"/>
                  </a:lnTo>
                  <a:cubicBezTo>
                    <a:pt x="1602" y="148"/>
                    <a:pt x="1598" y="145"/>
                    <a:pt x="1594" y="143"/>
                  </a:cubicBezTo>
                  <a:lnTo>
                    <a:pt x="1594" y="143"/>
                  </a:lnTo>
                  <a:cubicBezTo>
                    <a:pt x="1590" y="141"/>
                    <a:pt x="1586" y="138"/>
                    <a:pt x="1582" y="136"/>
                  </a:cubicBezTo>
                  <a:lnTo>
                    <a:pt x="1582" y="136"/>
                  </a:lnTo>
                  <a:cubicBezTo>
                    <a:pt x="1577" y="134"/>
                    <a:pt x="1573" y="131"/>
                    <a:pt x="1568" y="129"/>
                  </a:cubicBezTo>
                  <a:lnTo>
                    <a:pt x="1568" y="129"/>
                  </a:lnTo>
                  <a:cubicBezTo>
                    <a:pt x="1563" y="127"/>
                    <a:pt x="1559" y="125"/>
                    <a:pt x="1555" y="123"/>
                  </a:cubicBezTo>
                  <a:lnTo>
                    <a:pt x="1555" y="123"/>
                  </a:lnTo>
                  <a:cubicBezTo>
                    <a:pt x="1549" y="121"/>
                    <a:pt x="1545" y="118"/>
                    <a:pt x="1540" y="116"/>
                  </a:cubicBezTo>
                  <a:lnTo>
                    <a:pt x="1540" y="116"/>
                  </a:lnTo>
                  <a:cubicBezTo>
                    <a:pt x="1535" y="114"/>
                    <a:pt x="1530" y="112"/>
                    <a:pt x="1526" y="109"/>
                  </a:cubicBezTo>
                  <a:lnTo>
                    <a:pt x="1526" y="109"/>
                  </a:lnTo>
                  <a:cubicBezTo>
                    <a:pt x="1521" y="108"/>
                    <a:pt x="1516" y="105"/>
                    <a:pt x="1510" y="103"/>
                  </a:cubicBezTo>
                  <a:lnTo>
                    <a:pt x="1510" y="103"/>
                  </a:lnTo>
                  <a:cubicBezTo>
                    <a:pt x="1505" y="101"/>
                    <a:pt x="1500" y="99"/>
                    <a:pt x="1495" y="97"/>
                  </a:cubicBezTo>
                  <a:lnTo>
                    <a:pt x="1495" y="97"/>
                  </a:lnTo>
                  <a:cubicBezTo>
                    <a:pt x="1489" y="95"/>
                    <a:pt x="1485" y="93"/>
                    <a:pt x="1480" y="91"/>
                  </a:cubicBezTo>
                  <a:lnTo>
                    <a:pt x="1480" y="91"/>
                  </a:lnTo>
                  <a:cubicBezTo>
                    <a:pt x="1479" y="91"/>
                    <a:pt x="1478" y="90"/>
                    <a:pt x="1477" y="90"/>
                  </a:cubicBezTo>
                  <a:lnTo>
                    <a:pt x="1477" y="90"/>
                  </a:lnTo>
                  <a:cubicBezTo>
                    <a:pt x="1466" y="86"/>
                    <a:pt x="1455" y="82"/>
                    <a:pt x="1443" y="79"/>
                  </a:cubicBezTo>
                  <a:lnTo>
                    <a:pt x="1443" y="79"/>
                  </a:lnTo>
                  <a:cubicBezTo>
                    <a:pt x="1439" y="77"/>
                    <a:pt x="1435" y="76"/>
                    <a:pt x="1431" y="74"/>
                  </a:cubicBezTo>
                  <a:lnTo>
                    <a:pt x="1431" y="74"/>
                  </a:lnTo>
                  <a:cubicBezTo>
                    <a:pt x="1423" y="73"/>
                    <a:pt x="1415" y="70"/>
                    <a:pt x="1408" y="68"/>
                  </a:cubicBezTo>
                  <a:lnTo>
                    <a:pt x="1408" y="68"/>
                  </a:lnTo>
                  <a:cubicBezTo>
                    <a:pt x="1407" y="68"/>
                    <a:pt x="1406" y="68"/>
                    <a:pt x="1406" y="67"/>
                  </a:cubicBezTo>
                  <a:lnTo>
                    <a:pt x="1406" y="67"/>
                  </a:lnTo>
                  <a:cubicBezTo>
                    <a:pt x="1396" y="64"/>
                    <a:pt x="1388" y="62"/>
                    <a:pt x="1379" y="60"/>
                  </a:cubicBezTo>
                  <a:lnTo>
                    <a:pt x="1379" y="60"/>
                  </a:lnTo>
                  <a:cubicBezTo>
                    <a:pt x="1377" y="59"/>
                    <a:pt x="1375" y="59"/>
                    <a:pt x="1375" y="58"/>
                  </a:cubicBezTo>
                  <a:lnTo>
                    <a:pt x="1375" y="58"/>
                  </a:lnTo>
                  <a:cubicBezTo>
                    <a:pt x="1363" y="55"/>
                    <a:pt x="1353" y="53"/>
                    <a:pt x="1341" y="50"/>
                  </a:cubicBezTo>
                  <a:lnTo>
                    <a:pt x="1341" y="50"/>
                  </a:lnTo>
                  <a:cubicBezTo>
                    <a:pt x="1341" y="50"/>
                    <a:pt x="1341" y="50"/>
                    <a:pt x="1340" y="49"/>
                  </a:cubicBezTo>
                  <a:lnTo>
                    <a:pt x="1340" y="49"/>
                  </a:lnTo>
                  <a:cubicBezTo>
                    <a:pt x="1323" y="46"/>
                    <a:pt x="1306" y="42"/>
                    <a:pt x="1287" y="38"/>
                  </a:cubicBezTo>
                  <a:lnTo>
                    <a:pt x="1287" y="38"/>
                  </a:lnTo>
                  <a:cubicBezTo>
                    <a:pt x="1286" y="38"/>
                    <a:pt x="1284" y="37"/>
                    <a:pt x="1283" y="37"/>
                  </a:cubicBezTo>
                  <a:lnTo>
                    <a:pt x="1283" y="37"/>
                  </a:lnTo>
                  <a:cubicBezTo>
                    <a:pt x="1280" y="36"/>
                    <a:pt x="1278" y="36"/>
                    <a:pt x="1276" y="36"/>
                  </a:cubicBezTo>
                  <a:lnTo>
                    <a:pt x="1276" y="36"/>
                  </a:lnTo>
                  <a:cubicBezTo>
                    <a:pt x="1260" y="33"/>
                    <a:pt x="1243" y="29"/>
                    <a:pt x="1227" y="27"/>
                  </a:cubicBezTo>
                  <a:lnTo>
                    <a:pt x="1227" y="27"/>
                  </a:lnTo>
                  <a:cubicBezTo>
                    <a:pt x="1226" y="27"/>
                    <a:pt x="1226" y="27"/>
                    <a:pt x="1225" y="27"/>
                  </a:cubicBezTo>
                  <a:lnTo>
                    <a:pt x="1225" y="27"/>
                  </a:lnTo>
                  <a:lnTo>
                    <a:pt x="1225" y="27"/>
                  </a:lnTo>
                  <a:lnTo>
                    <a:pt x="1225" y="27"/>
                  </a:lnTo>
                  <a:cubicBezTo>
                    <a:pt x="1209" y="24"/>
                    <a:pt x="1192" y="21"/>
                    <a:pt x="1175" y="19"/>
                  </a:cubicBezTo>
                  <a:lnTo>
                    <a:pt x="1175" y="19"/>
                  </a:lnTo>
                  <a:cubicBezTo>
                    <a:pt x="1173" y="19"/>
                    <a:pt x="1171" y="19"/>
                    <a:pt x="1169" y="18"/>
                  </a:cubicBezTo>
                  <a:lnTo>
                    <a:pt x="1169" y="18"/>
                  </a:lnTo>
                  <a:cubicBezTo>
                    <a:pt x="1167" y="18"/>
                    <a:pt x="1164" y="18"/>
                    <a:pt x="1161" y="17"/>
                  </a:cubicBezTo>
                  <a:lnTo>
                    <a:pt x="1161" y="17"/>
                  </a:lnTo>
                  <a:cubicBezTo>
                    <a:pt x="1149" y="16"/>
                    <a:pt x="1135" y="14"/>
                    <a:pt x="1121" y="13"/>
                  </a:cubicBezTo>
                  <a:lnTo>
                    <a:pt x="1121" y="13"/>
                  </a:lnTo>
                  <a:cubicBezTo>
                    <a:pt x="1119" y="13"/>
                    <a:pt x="1116" y="12"/>
                    <a:pt x="1114" y="12"/>
                  </a:cubicBezTo>
                  <a:lnTo>
                    <a:pt x="1114" y="12"/>
                  </a:lnTo>
                  <a:cubicBezTo>
                    <a:pt x="1112" y="12"/>
                    <a:pt x="1111" y="12"/>
                    <a:pt x="1110" y="12"/>
                  </a:cubicBezTo>
                  <a:lnTo>
                    <a:pt x="1110" y="12"/>
                  </a:lnTo>
                  <a:cubicBezTo>
                    <a:pt x="1093" y="10"/>
                    <a:pt x="1076" y="9"/>
                    <a:pt x="1060" y="7"/>
                  </a:cubicBezTo>
                  <a:lnTo>
                    <a:pt x="1060" y="7"/>
                  </a:lnTo>
                  <a:cubicBezTo>
                    <a:pt x="1059" y="7"/>
                    <a:pt x="1058" y="7"/>
                    <a:pt x="1057" y="7"/>
                  </a:cubicBezTo>
                  <a:lnTo>
                    <a:pt x="1057" y="7"/>
                  </a:lnTo>
                  <a:cubicBezTo>
                    <a:pt x="1054" y="7"/>
                    <a:pt x="1052" y="7"/>
                    <a:pt x="1049" y="6"/>
                  </a:cubicBezTo>
                  <a:lnTo>
                    <a:pt x="1049" y="6"/>
                  </a:lnTo>
                  <a:cubicBezTo>
                    <a:pt x="1035" y="5"/>
                    <a:pt x="1021" y="4"/>
                    <a:pt x="1007" y="3"/>
                  </a:cubicBezTo>
                  <a:lnTo>
                    <a:pt x="1007" y="3"/>
                  </a:lnTo>
                  <a:cubicBezTo>
                    <a:pt x="1005" y="3"/>
                    <a:pt x="1002" y="3"/>
                    <a:pt x="1000" y="3"/>
                  </a:cubicBezTo>
                  <a:lnTo>
                    <a:pt x="1000" y="3"/>
                  </a:lnTo>
                  <a:cubicBezTo>
                    <a:pt x="997" y="3"/>
                    <a:pt x="995" y="3"/>
                    <a:pt x="993" y="2"/>
                  </a:cubicBezTo>
                  <a:lnTo>
                    <a:pt x="993" y="2"/>
                  </a:lnTo>
                  <a:cubicBezTo>
                    <a:pt x="975" y="2"/>
                    <a:pt x="957" y="2"/>
                    <a:pt x="940" y="1"/>
                  </a:cubicBezTo>
                  <a:lnTo>
                    <a:pt x="940" y="1"/>
                  </a:lnTo>
                  <a:lnTo>
                    <a:pt x="940" y="1"/>
                  </a:lnTo>
                  <a:cubicBezTo>
                    <a:pt x="921" y="1"/>
                    <a:pt x="902" y="1"/>
                    <a:pt x="884" y="1"/>
                  </a:cubicBezTo>
                  <a:lnTo>
                    <a:pt x="884" y="1"/>
                  </a:lnTo>
                  <a:cubicBezTo>
                    <a:pt x="881" y="1"/>
                    <a:pt x="880" y="0"/>
                    <a:pt x="877" y="0"/>
                  </a:cubicBezTo>
                  <a:lnTo>
                    <a:pt x="877" y="0"/>
                  </a:lnTo>
                  <a:cubicBezTo>
                    <a:pt x="875" y="0"/>
                    <a:pt x="873" y="1"/>
                    <a:pt x="870" y="1"/>
                  </a:cubicBezTo>
                  <a:lnTo>
                    <a:pt x="870" y="1"/>
                  </a:lnTo>
                  <a:cubicBezTo>
                    <a:pt x="851" y="1"/>
                    <a:pt x="832" y="1"/>
                    <a:pt x="811" y="2"/>
                  </a:cubicBezTo>
                  <a:lnTo>
                    <a:pt x="811" y="2"/>
                  </a:lnTo>
                  <a:lnTo>
                    <a:pt x="811" y="2"/>
                  </a:lnTo>
                  <a:lnTo>
                    <a:pt x="811" y="2"/>
                  </a:lnTo>
                  <a:cubicBezTo>
                    <a:pt x="810" y="2"/>
                    <a:pt x="808" y="2"/>
                    <a:pt x="807" y="2"/>
                  </a:cubicBezTo>
                  <a:lnTo>
                    <a:pt x="807" y="2"/>
                  </a:lnTo>
                  <a:cubicBezTo>
                    <a:pt x="785" y="2"/>
                    <a:pt x="764" y="3"/>
                    <a:pt x="743" y="5"/>
                  </a:cubicBezTo>
                  <a:lnTo>
                    <a:pt x="743" y="5"/>
                  </a:lnTo>
                  <a:cubicBezTo>
                    <a:pt x="741" y="5"/>
                    <a:pt x="739" y="5"/>
                    <a:pt x="738" y="5"/>
                  </a:cubicBezTo>
                  <a:lnTo>
                    <a:pt x="738" y="5"/>
                  </a:lnTo>
                  <a:cubicBezTo>
                    <a:pt x="737" y="5"/>
                    <a:pt x="735" y="5"/>
                    <a:pt x="734" y="5"/>
                  </a:cubicBezTo>
                  <a:lnTo>
                    <a:pt x="734" y="5"/>
                  </a:lnTo>
                  <a:cubicBezTo>
                    <a:pt x="725" y="6"/>
                    <a:pt x="716" y="7"/>
                    <a:pt x="706" y="7"/>
                  </a:cubicBezTo>
                  <a:lnTo>
                    <a:pt x="706" y="7"/>
                  </a:lnTo>
                  <a:cubicBezTo>
                    <a:pt x="701" y="7"/>
                    <a:pt x="697" y="7"/>
                    <a:pt x="691" y="9"/>
                  </a:cubicBezTo>
                  <a:lnTo>
                    <a:pt x="691" y="9"/>
                  </a:lnTo>
                  <a:cubicBezTo>
                    <a:pt x="679" y="9"/>
                    <a:pt x="668" y="10"/>
                    <a:pt x="656" y="12"/>
                  </a:cubicBezTo>
                  <a:lnTo>
                    <a:pt x="656" y="12"/>
                  </a:lnTo>
                  <a:cubicBezTo>
                    <a:pt x="654" y="12"/>
                    <a:pt x="651" y="12"/>
                    <a:pt x="649" y="12"/>
                  </a:cubicBezTo>
                  <a:lnTo>
                    <a:pt x="649" y="12"/>
                  </a:lnTo>
                  <a:lnTo>
                    <a:pt x="649" y="12"/>
                  </a:lnTo>
                  <a:lnTo>
                    <a:pt x="649" y="12"/>
                  </a:lnTo>
                  <a:cubicBezTo>
                    <a:pt x="635" y="14"/>
                    <a:pt x="621" y="16"/>
                    <a:pt x="607" y="17"/>
                  </a:cubicBezTo>
                  <a:lnTo>
                    <a:pt x="607" y="17"/>
                  </a:lnTo>
                  <a:cubicBezTo>
                    <a:pt x="602" y="18"/>
                    <a:pt x="599" y="18"/>
                    <a:pt x="596" y="19"/>
                  </a:cubicBezTo>
                  <a:lnTo>
                    <a:pt x="596" y="19"/>
                  </a:lnTo>
                  <a:cubicBezTo>
                    <a:pt x="585" y="20"/>
                    <a:pt x="576" y="21"/>
                    <a:pt x="566" y="23"/>
                  </a:cubicBezTo>
                  <a:lnTo>
                    <a:pt x="566" y="23"/>
                  </a:lnTo>
                  <a:cubicBezTo>
                    <a:pt x="561" y="23"/>
                    <a:pt x="556" y="24"/>
                    <a:pt x="550" y="25"/>
                  </a:cubicBezTo>
                  <a:lnTo>
                    <a:pt x="550" y="25"/>
                  </a:lnTo>
                  <a:cubicBezTo>
                    <a:pt x="542" y="27"/>
                    <a:pt x="533" y="28"/>
                    <a:pt x="525" y="29"/>
                  </a:cubicBezTo>
                  <a:lnTo>
                    <a:pt x="525" y="29"/>
                  </a:lnTo>
                  <a:cubicBezTo>
                    <a:pt x="519" y="30"/>
                    <a:pt x="514" y="31"/>
                    <a:pt x="509" y="32"/>
                  </a:cubicBezTo>
                  <a:lnTo>
                    <a:pt x="509" y="32"/>
                  </a:lnTo>
                  <a:cubicBezTo>
                    <a:pt x="501" y="34"/>
                    <a:pt x="493" y="35"/>
                    <a:pt x="485" y="36"/>
                  </a:cubicBezTo>
                  <a:lnTo>
                    <a:pt x="485" y="36"/>
                  </a:lnTo>
                  <a:cubicBezTo>
                    <a:pt x="483" y="37"/>
                    <a:pt x="482" y="37"/>
                    <a:pt x="481" y="37"/>
                  </a:cubicBezTo>
                  <a:lnTo>
                    <a:pt x="481" y="37"/>
                  </a:lnTo>
                  <a:cubicBezTo>
                    <a:pt x="477" y="38"/>
                    <a:pt x="473" y="39"/>
                    <a:pt x="470" y="40"/>
                  </a:cubicBezTo>
                  <a:lnTo>
                    <a:pt x="470" y="40"/>
                  </a:lnTo>
                  <a:cubicBezTo>
                    <a:pt x="461" y="42"/>
                    <a:pt x="453" y="43"/>
                    <a:pt x="445" y="45"/>
                  </a:cubicBezTo>
                  <a:lnTo>
                    <a:pt x="445" y="45"/>
                  </a:lnTo>
                  <a:cubicBezTo>
                    <a:pt x="439" y="46"/>
                    <a:pt x="434" y="48"/>
                    <a:pt x="429" y="48"/>
                  </a:cubicBezTo>
                  <a:lnTo>
                    <a:pt x="429" y="48"/>
                  </a:lnTo>
                  <a:cubicBezTo>
                    <a:pt x="421" y="50"/>
                    <a:pt x="413" y="52"/>
                    <a:pt x="405" y="55"/>
                  </a:cubicBezTo>
                  <a:lnTo>
                    <a:pt x="405" y="55"/>
                  </a:lnTo>
                  <a:cubicBezTo>
                    <a:pt x="403" y="55"/>
                    <a:pt x="400" y="55"/>
                    <a:pt x="397" y="56"/>
                  </a:cubicBezTo>
                  <a:lnTo>
                    <a:pt x="397" y="56"/>
                  </a:lnTo>
                  <a:cubicBezTo>
                    <a:pt x="395" y="57"/>
                    <a:pt x="392" y="58"/>
                    <a:pt x="389" y="58"/>
                  </a:cubicBezTo>
                  <a:lnTo>
                    <a:pt x="389" y="58"/>
                  </a:lnTo>
                  <a:cubicBezTo>
                    <a:pt x="382" y="61"/>
                    <a:pt x="375" y="62"/>
                    <a:pt x="368" y="64"/>
                  </a:cubicBezTo>
                  <a:lnTo>
                    <a:pt x="368" y="64"/>
                  </a:lnTo>
                  <a:cubicBezTo>
                    <a:pt x="362" y="66"/>
                    <a:pt x="356" y="67"/>
                    <a:pt x="351" y="69"/>
                  </a:cubicBezTo>
                  <a:lnTo>
                    <a:pt x="351" y="69"/>
                  </a:lnTo>
                  <a:cubicBezTo>
                    <a:pt x="344" y="71"/>
                    <a:pt x="337" y="73"/>
                    <a:pt x="330" y="74"/>
                  </a:cubicBezTo>
                  <a:lnTo>
                    <a:pt x="330" y="74"/>
                  </a:lnTo>
                  <a:cubicBezTo>
                    <a:pt x="325" y="76"/>
                    <a:pt x="320" y="78"/>
                    <a:pt x="315" y="80"/>
                  </a:cubicBezTo>
                  <a:lnTo>
                    <a:pt x="315" y="80"/>
                  </a:lnTo>
                  <a:cubicBezTo>
                    <a:pt x="309" y="82"/>
                    <a:pt x="302" y="84"/>
                    <a:pt x="295" y="87"/>
                  </a:cubicBezTo>
                  <a:lnTo>
                    <a:pt x="295" y="87"/>
                  </a:lnTo>
                  <a:cubicBezTo>
                    <a:pt x="289" y="88"/>
                    <a:pt x="285" y="90"/>
                    <a:pt x="280" y="92"/>
                  </a:cubicBezTo>
                  <a:lnTo>
                    <a:pt x="280" y="92"/>
                  </a:lnTo>
                  <a:cubicBezTo>
                    <a:pt x="273" y="95"/>
                    <a:pt x="266" y="97"/>
                    <a:pt x="259" y="100"/>
                  </a:cubicBezTo>
                  <a:lnTo>
                    <a:pt x="259" y="100"/>
                  </a:lnTo>
                  <a:cubicBezTo>
                    <a:pt x="255" y="101"/>
                    <a:pt x="252" y="102"/>
                    <a:pt x="248" y="103"/>
                  </a:cubicBezTo>
                  <a:lnTo>
                    <a:pt x="248" y="103"/>
                  </a:lnTo>
                  <a:cubicBezTo>
                    <a:pt x="247" y="104"/>
                    <a:pt x="245" y="105"/>
                    <a:pt x="243" y="106"/>
                  </a:cubicBezTo>
                  <a:lnTo>
                    <a:pt x="243" y="106"/>
                  </a:lnTo>
                  <a:cubicBezTo>
                    <a:pt x="233" y="109"/>
                    <a:pt x="223" y="114"/>
                    <a:pt x="213" y="118"/>
                  </a:cubicBezTo>
                  <a:lnTo>
                    <a:pt x="213" y="118"/>
                  </a:lnTo>
                  <a:cubicBezTo>
                    <a:pt x="209" y="120"/>
                    <a:pt x="207" y="122"/>
                    <a:pt x="203" y="123"/>
                  </a:cubicBezTo>
                  <a:lnTo>
                    <a:pt x="203" y="123"/>
                  </a:lnTo>
                  <a:cubicBezTo>
                    <a:pt x="197" y="126"/>
                    <a:pt x="191" y="129"/>
                    <a:pt x="185" y="132"/>
                  </a:cubicBezTo>
                  <a:lnTo>
                    <a:pt x="185" y="132"/>
                  </a:lnTo>
                  <a:cubicBezTo>
                    <a:pt x="184" y="132"/>
                    <a:pt x="183" y="132"/>
                    <a:pt x="183" y="133"/>
                  </a:cubicBezTo>
                  <a:lnTo>
                    <a:pt x="183" y="133"/>
                  </a:lnTo>
                  <a:cubicBezTo>
                    <a:pt x="177" y="136"/>
                    <a:pt x="171" y="139"/>
                    <a:pt x="165" y="141"/>
                  </a:cubicBezTo>
                  <a:lnTo>
                    <a:pt x="165" y="141"/>
                  </a:lnTo>
                  <a:cubicBezTo>
                    <a:pt x="163" y="143"/>
                    <a:pt x="161" y="143"/>
                    <a:pt x="160" y="144"/>
                  </a:cubicBezTo>
                  <a:lnTo>
                    <a:pt x="160" y="144"/>
                  </a:lnTo>
                  <a:cubicBezTo>
                    <a:pt x="152" y="148"/>
                    <a:pt x="145" y="153"/>
                    <a:pt x="138" y="157"/>
                  </a:cubicBezTo>
                  <a:lnTo>
                    <a:pt x="138" y="157"/>
                  </a:lnTo>
                  <a:cubicBezTo>
                    <a:pt x="137" y="157"/>
                    <a:pt x="137" y="157"/>
                    <a:pt x="137" y="158"/>
                  </a:cubicBezTo>
                  <a:lnTo>
                    <a:pt x="137" y="158"/>
                  </a:lnTo>
                  <a:cubicBezTo>
                    <a:pt x="135" y="158"/>
                    <a:pt x="135" y="159"/>
                    <a:pt x="134" y="160"/>
                  </a:cubicBezTo>
                  <a:lnTo>
                    <a:pt x="134" y="160"/>
                  </a:lnTo>
                  <a:cubicBezTo>
                    <a:pt x="128" y="163"/>
                    <a:pt x="122" y="167"/>
                    <a:pt x="116" y="170"/>
                  </a:cubicBezTo>
                  <a:lnTo>
                    <a:pt x="116" y="170"/>
                  </a:lnTo>
                  <a:cubicBezTo>
                    <a:pt x="114" y="172"/>
                    <a:pt x="113" y="174"/>
                    <a:pt x="110" y="176"/>
                  </a:cubicBezTo>
                  <a:lnTo>
                    <a:pt x="110" y="176"/>
                  </a:lnTo>
                  <a:cubicBezTo>
                    <a:pt x="107" y="177"/>
                    <a:pt x="105" y="178"/>
                    <a:pt x="102" y="181"/>
                  </a:cubicBezTo>
                  <a:lnTo>
                    <a:pt x="102" y="181"/>
                  </a:lnTo>
                  <a:cubicBezTo>
                    <a:pt x="100" y="182"/>
                    <a:pt x="99" y="183"/>
                    <a:pt x="97" y="184"/>
                  </a:cubicBezTo>
                  <a:lnTo>
                    <a:pt x="97" y="184"/>
                  </a:lnTo>
                  <a:cubicBezTo>
                    <a:pt x="95" y="186"/>
                    <a:pt x="93" y="187"/>
                    <a:pt x="92" y="189"/>
                  </a:cubicBezTo>
                  <a:lnTo>
                    <a:pt x="92" y="189"/>
                  </a:lnTo>
                  <a:cubicBezTo>
                    <a:pt x="87" y="192"/>
                    <a:pt x="83" y="196"/>
                    <a:pt x="79" y="199"/>
                  </a:cubicBezTo>
                  <a:lnTo>
                    <a:pt x="79" y="199"/>
                  </a:lnTo>
                  <a:cubicBezTo>
                    <a:pt x="78" y="200"/>
                    <a:pt x="76" y="201"/>
                    <a:pt x="75" y="201"/>
                  </a:cubicBezTo>
                  <a:lnTo>
                    <a:pt x="75" y="201"/>
                  </a:lnTo>
                  <a:cubicBezTo>
                    <a:pt x="75" y="201"/>
                    <a:pt x="75" y="201"/>
                    <a:pt x="75" y="203"/>
                  </a:cubicBezTo>
                  <a:lnTo>
                    <a:pt x="75" y="203"/>
                  </a:lnTo>
                  <a:cubicBezTo>
                    <a:pt x="70" y="206"/>
                    <a:pt x="66" y="210"/>
                    <a:pt x="61" y="215"/>
                  </a:cubicBezTo>
                  <a:lnTo>
                    <a:pt x="61" y="215"/>
                  </a:lnTo>
                  <a:cubicBezTo>
                    <a:pt x="60" y="215"/>
                    <a:pt x="59" y="217"/>
                    <a:pt x="58" y="218"/>
                  </a:cubicBezTo>
                  <a:lnTo>
                    <a:pt x="58" y="218"/>
                  </a:lnTo>
                  <a:cubicBezTo>
                    <a:pt x="56" y="220"/>
                    <a:pt x="54" y="222"/>
                    <a:pt x="52" y="224"/>
                  </a:cubicBezTo>
                  <a:lnTo>
                    <a:pt x="52" y="224"/>
                  </a:lnTo>
                  <a:cubicBezTo>
                    <a:pt x="51" y="225"/>
                    <a:pt x="49" y="227"/>
                    <a:pt x="47" y="229"/>
                  </a:cubicBezTo>
                  <a:lnTo>
                    <a:pt x="47" y="229"/>
                  </a:lnTo>
                  <a:cubicBezTo>
                    <a:pt x="47" y="229"/>
                    <a:pt x="46" y="231"/>
                    <a:pt x="45" y="232"/>
                  </a:cubicBezTo>
                  <a:lnTo>
                    <a:pt x="45" y="232"/>
                  </a:lnTo>
                  <a:cubicBezTo>
                    <a:pt x="40" y="236"/>
                    <a:pt x="37" y="241"/>
                    <a:pt x="33" y="245"/>
                  </a:cubicBezTo>
                  <a:lnTo>
                    <a:pt x="33" y="245"/>
                  </a:lnTo>
                  <a:lnTo>
                    <a:pt x="33" y="246"/>
                  </a:lnTo>
                  <a:lnTo>
                    <a:pt x="33" y="246"/>
                  </a:lnTo>
                  <a:lnTo>
                    <a:pt x="33" y="247"/>
                  </a:lnTo>
                  <a:lnTo>
                    <a:pt x="33" y="247"/>
                  </a:lnTo>
                  <a:cubicBezTo>
                    <a:pt x="29" y="251"/>
                    <a:pt x="26" y="256"/>
                    <a:pt x="24" y="260"/>
                  </a:cubicBezTo>
                  <a:lnTo>
                    <a:pt x="24" y="260"/>
                  </a:lnTo>
                  <a:cubicBezTo>
                    <a:pt x="23" y="261"/>
                    <a:pt x="22" y="263"/>
                    <a:pt x="22" y="264"/>
                  </a:cubicBezTo>
                  <a:lnTo>
                    <a:pt x="22" y="264"/>
                  </a:lnTo>
                  <a:cubicBezTo>
                    <a:pt x="22" y="264"/>
                    <a:pt x="20" y="266"/>
                    <a:pt x="19" y="267"/>
                  </a:cubicBezTo>
                  <a:lnTo>
                    <a:pt x="19" y="267"/>
                  </a:lnTo>
                  <a:cubicBezTo>
                    <a:pt x="18" y="270"/>
                    <a:pt x="17" y="272"/>
                    <a:pt x="15" y="275"/>
                  </a:cubicBezTo>
                  <a:lnTo>
                    <a:pt x="15" y="275"/>
                  </a:lnTo>
                  <a:cubicBezTo>
                    <a:pt x="15" y="275"/>
                    <a:pt x="15" y="277"/>
                    <a:pt x="15" y="278"/>
                  </a:cubicBezTo>
                  <a:lnTo>
                    <a:pt x="15" y="278"/>
                  </a:lnTo>
                  <a:cubicBezTo>
                    <a:pt x="12" y="282"/>
                    <a:pt x="11" y="285"/>
                    <a:pt x="9" y="289"/>
                  </a:cubicBezTo>
                  <a:lnTo>
                    <a:pt x="9" y="289"/>
                  </a:lnTo>
                  <a:cubicBezTo>
                    <a:pt x="9" y="290"/>
                    <a:pt x="8" y="290"/>
                    <a:pt x="8" y="291"/>
                  </a:cubicBezTo>
                  <a:lnTo>
                    <a:pt x="8" y="291"/>
                  </a:lnTo>
                  <a:cubicBezTo>
                    <a:pt x="8" y="292"/>
                    <a:pt x="8" y="294"/>
                    <a:pt x="8" y="295"/>
                  </a:cubicBezTo>
                  <a:lnTo>
                    <a:pt x="8" y="295"/>
                  </a:lnTo>
                  <a:cubicBezTo>
                    <a:pt x="5" y="298"/>
                    <a:pt x="5" y="303"/>
                    <a:pt x="4" y="306"/>
                  </a:cubicBezTo>
                  <a:lnTo>
                    <a:pt x="4" y="306"/>
                  </a:lnTo>
                  <a:cubicBezTo>
                    <a:pt x="4" y="307"/>
                    <a:pt x="3" y="309"/>
                    <a:pt x="3" y="310"/>
                  </a:cubicBezTo>
                  <a:lnTo>
                    <a:pt x="3" y="310"/>
                  </a:lnTo>
                  <a:cubicBezTo>
                    <a:pt x="2" y="311"/>
                    <a:pt x="2" y="312"/>
                    <a:pt x="2" y="313"/>
                  </a:cubicBezTo>
                  <a:lnTo>
                    <a:pt x="2" y="313"/>
                  </a:lnTo>
                  <a:cubicBezTo>
                    <a:pt x="1" y="316"/>
                    <a:pt x="1" y="318"/>
                    <a:pt x="1" y="322"/>
                  </a:cubicBezTo>
                  <a:lnTo>
                    <a:pt x="1" y="322"/>
                  </a:lnTo>
                  <a:cubicBezTo>
                    <a:pt x="1" y="323"/>
                    <a:pt x="1" y="324"/>
                    <a:pt x="1" y="324"/>
                  </a:cubicBezTo>
                  <a:lnTo>
                    <a:pt x="1" y="324"/>
                  </a:lnTo>
                  <a:cubicBezTo>
                    <a:pt x="0" y="329"/>
                    <a:pt x="0" y="333"/>
                    <a:pt x="0" y="338"/>
                  </a:cubicBezTo>
                  <a:lnTo>
                    <a:pt x="0" y="339"/>
                  </a:lnTo>
                  <a:lnTo>
                    <a:pt x="8" y="1680"/>
                  </a:lnTo>
                  <a:lnTo>
                    <a:pt x="8" y="1680"/>
                  </a:lnTo>
                  <a:cubicBezTo>
                    <a:pt x="8" y="1674"/>
                    <a:pt x="8" y="1669"/>
                    <a:pt x="9" y="1665"/>
                  </a:cubicBezTo>
                  <a:lnTo>
                    <a:pt x="9" y="1665"/>
                  </a:lnTo>
                  <a:cubicBezTo>
                    <a:pt x="9" y="1663"/>
                    <a:pt x="9" y="1662"/>
                    <a:pt x="9" y="1661"/>
                  </a:cubicBezTo>
                  <a:lnTo>
                    <a:pt x="9" y="1661"/>
                  </a:lnTo>
                  <a:cubicBezTo>
                    <a:pt x="10" y="1658"/>
                    <a:pt x="10" y="1653"/>
                    <a:pt x="11" y="1650"/>
                  </a:cubicBezTo>
                  <a:lnTo>
                    <a:pt x="11" y="1650"/>
                  </a:lnTo>
                  <a:cubicBezTo>
                    <a:pt x="12" y="1648"/>
                    <a:pt x="12" y="1647"/>
                    <a:pt x="12" y="1645"/>
                  </a:cubicBezTo>
                  <a:lnTo>
                    <a:pt x="12" y="1645"/>
                  </a:lnTo>
                  <a:cubicBezTo>
                    <a:pt x="14" y="1642"/>
                    <a:pt x="15" y="1638"/>
                    <a:pt x="15" y="1635"/>
                  </a:cubicBezTo>
                  <a:lnTo>
                    <a:pt x="15" y="1635"/>
                  </a:lnTo>
                  <a:cubicBezTo>
                    <a:pt x="16" y="1633"/>
                    <a:pt x="16" y="1632"/>
                    <a:pt x="17" y="1631"/>
                  </a:cubicBezTo>
                  <a:lnTo>
                    <a:pt x="17" y="1631"/>
                  </a:lnTo>
                  <a:cubicBezTo>
                    <a:pt x="19" y="1626"/>
                    <a:pt x="20" y="1622"/>
                    <a:pt x="22" y="1617"/>
                  </a:cubicBezTo>
                  <a:lnTo>
                    <a:pt x="22" y="1617"/>
                  </a:lnTo>
                  <a:cubicBezTo>
                    <a:pt x="23" y="1617"/>
                    <a:pt x="23" y="1616"/>
                    <a:pt x="24" y="1615"/>
                  </a:cubicBezTo>
                  <a:lnTo>
                    <a:pt x="24" y="1615"/>
                  </a:lnTo>
                  <a:cubicBezTo>
                    <a:pt x="26" y="1610"/>
                    <a:pt x="28" y="1607"/>
                    <a:pt x="30" y="1603"/>
                  </a:cubicBezTo>
                  <a:lnTo>
                    <a:pt x="30" y="1603"/>
                  </a:lnTo>
                  <a:cubicBezTo>
                    <a:pt x="31" y="1602"/>
                    <a:pt x="32" y="1601"/>
                    <a:pt x="33" y="1599"/>
                  </a:cubicBezTo>
                  <a:lnTo>
                    <a:pt x="33" y="1599"/>
                  </a:lnTo>
                  <a:cubicBezTo>
                    <a:pt x="35" y="1595"/>
                    <a:pt x="38" y="1592"/>
                    <a:pt x="41" y="1587"/>
                  </a:cubicBezTo>
                  <a:lnTo>
                    <a:pt x="41" y="1587"/>
                  </a:lnTo>
                  <a:cubicBezTo>
                    <a:pt x="41" y="1586"/>
                    <a:pt x="41" y="1586"/>
                    <a:pt x="42" y="1585"/>
                  </a:cubicBezTo>
                  <a:lnTo>
                    <a:pt x="42" y="1585"/>
                  </a:lnTo>
                  <a:cubicBezTo>
                    <a:pt x="46" y="1581"/>
                    <a:pt x="49" y="1577"/>
                    <a:pt x="53" y="1572"/>
                  </a:cubicBezTo>
                  <a:lnTo>
                    <a:pt x="53" y="1572"/>
                  </a:lnTo>
                  <a:cubicBezTo>
                    <a:pt x="54" y="1571"/>
                    <a:pt x="55" y="1570"/>
                    <a:pt x="56" y="1569"/>
                  </a:cubicBezTo>
                  <a:lnTo>
                    <a:pt x="56" y="1569"/>
                  </a:lnTo>
                  <a:cubicBezTo>
                    <a:pt x="60" y="1565"/>
                    <a:pt x="63" y="1562"/>
                    <a:pt x="67" y="1558"/>
                  </a:cubicBezTo>
                  <a:lnTo>
                    <a:pt x="67" y="1558"/>
                  </a:lnTo>
                  <a:cubicBezTo>
                    <a:pt x="68" y="1557"/>
                    <a:pt x="68" y="1556"/>
                    <a:pt x="70" y="1555"/>
                  </a:cubicBezTo>
                  <a:lnTo>
                    <a:pt x="70" y="1555"/>
                  </a:lnTo>
                  <a:cubicBezTo>
                    <a:pt x="75" y="1550"/>
                    <a:pt x="79" y="1546"/>
                    <a:pt x="84" y="1541"/>
                  </a:cubicBezTo>
                  <a:lnTo>
                    <a:pt x="84" y="1541"/>
                  </a:lnTo>
                  <a:cubicBezTo>
                    <a:pt x="85" y="1540"/>
                    <a:pt x="86" y="1539"/>
                    <a:pt x="87" y="1539"/>
                  </a:cubicBezTo>
                  <a:lnTo>
                    <a:pt x="87" y="1539"/>
                  </a:lnTo>
                  <a:cubicBezTo>
                    <a:pt x="92" y="1535"/>
                    <a:pt x="96" y="1532"/>
                    <a:pt x="100" y="1528"/>
                  </a:cubicBezTo>
                  <a:lnTo>
                    <a:pt x="100" y="1528"/>
                  </a:lnTo>
                  <a:cubicBezTo>
                    <a:pt x="102" y="1527"/>
                    <a:pt x="104" y="1525"/>
                    <a:pt x="106" y="1525"/>
                  </a:cubicBezTo>
                  <a:lnTo>
                    <a:pt x="106" y="1525"/>
                  </a:lnTo>
                  <a:cubicBezTo>
                    <a:pt x="110" y="1521"/>
                    <a:pt x="114" y="1518"/>
                    <a:pt x="119" y="1515"/>
                  </a:cubicBezTo>
                  <a:lnTo>
                    <a:pt x="119" y="1515"/>
                  </a:lnTo>
                  <a:cubicBezTo>
                    <a:pt x="121" y="1513"/>
                    <a:pt x="123" y="1512"/>
                    <a:pt x="125" y="1511"/>
                  </a:cubicBezTo>
                  <a:lnTo>
                    <a:pt x="125" y="1511"/>
                  </a:lnTo>
                  <a:cubicBezTo>
                    <a:pt x="130" y="1507"/>
                    <a:pt x="136" y="1504"/>
                    <a:pt x="142" y="1500"/>
                  </a:cubicBezTo>
                  <a:lnTo>
                    <a:pt x="142" y="1500"/>
                  </a:lnTo>
                  <a:cubicBezTo>
                    <a:pt x="143" y="1499"/>
                    <a:pt x="144" y="1498"/>
                    <a:pt x="145" y="1497"/>
                  </a:cubicBezTo>
                  <a:lnTo>
                    <a:pt x="145" y="1497"/>
                  </a:lnTo>
                  <a:cubicBezTo>
                    <a:pt x="153" y="1493"/>
                    <a:pt x="160" y="1489"/>
                    <a:pt x="168" y="1484"/>
                  </a:cubicBezTo>
                  <a:lnTo>
                    <a:pt x="168" y="1484"/>
                  </a:lnTo>
                  <a:cubicBezTo>
                    <a:pt x="170" y="1483"/>
                    <a:pt x="172" y="1483"/>
                    <a:pt x="174" y="1482"/>
                  </a:cubicBezTo>
                  <a:lnTo>
                    <a:pt x="174" y="1482"/>
                  </a:lnTo>
                  <a:cubicBezTo>
                    <a:pt x="180" y="1478"/>
                    <a:pt x="187" y="1475"/>
                    <a:pt x="193" y="1472"/>
                  </a:cubicBezTo>
                  <a:lnTo>
                    <a:pt x="193" y="1472"/>
                  </a:lnTo>
                  <a:cubicBezTo>
                    <a:pt x="199" y="1469"/>
                    <a:pt x="206" y="1465"/>
                    <a:pt x="212" y="1463"/>
                  </a:cubicBezTo>
                  <a:lnTo>
                    <a:pt x="212" y="1463"/>
                  </a:lnTo>
                  <a:cubicBezTo>
                    <a:pt x="216" y="1461"/>
                    <a:pt x="218" y="1460"/>
                    <a:pt x="221" y="1458"/>
                  </a:cubicBezTo>
                  <a:lnTo>
                    <a:pt x="221" y="1458"/>
                  </a:lnTo>
                  <a:cubicBezTo>
                    <a:pt x="231" y="1454"/>
                    <a:pt x="241" y="1450"/>
                    <a:pt x="252" y="1445"/>
                  </a:cubicBezTo>
                  <a:lnTo>
                    <a:pt x="252" y="1445"/>
                  </a:lnTo>
                  <a:cubicBezTo>
                    <a:pt x="257" y="1444"/>
                    <a:pt x="262" y="1442"/>
                    <a:pt x="268" y="1439"/>
                  </a:cubicBezTo>
                  <a:lnTo>
                    <a:pt x="268" y="1439"/>
                  </a:lnTo>
                  <a:cubicBezTo>
                    <a:pt x="274" y="1437"/>
                    <a:pt x="281" y="1434"/>
                    <a:pt x="288" y="1431"/>
                  </a:cubicBezTo>
                  <a:lnTo>
                    <a:pt x="288" y="1431"/>
                  </a:lnTo>
                  <a:cubicBezTo>
                    <a:pt x="293" y="1430"/>
                    <a:pt x="298" y="1428"/>
                    <a:pt x="303" y="1427"/>
                  </a:cubicBezTo>
                  <a:lnTo>
                    <a:pt x="303" y="1427"/>
                  </a:lnTo>
                  <a:cubicBezTo>
                    <a:pt x="309" y="1424"/>
                    <a:pt x="316" y="1422"/>
                    <a:pt x="323" y="1420"/>
                  </a:cubicBezTo>
                  <a:lnTo>
                    <a:pt x="323" y="1420"/>
                  </a:lnTo>
                  <a:cubicBezTo>
                    <a:pt x="329" y="1418"/>
                    <a:pt x="334" y="1416"/>
                    <a:pt x="339" y="1415"/>
                  </a:cubicBezTo>
                  <a:lnTo>
                    <a:pt x="339" y="1415"/>
                  </a:lnTo>
                  <a:cubicBezTo>
                    <a:pt x="346" y="1413"/>
                    <a:pt x="353" y="1411"/>
                    <a:pt x="360" y="1409"/>
                  </a:cubicBezTo>
                  <a:lnTo>
                    <a:pt x="360" y="1409"/>
                  </a:lnTo>
                  <a:cubicBezTo>
                    <a:pt x="365" y="1407"/>
                    <a:pt x="370" y="1405"/>
                    <a:pt x="376" y="1404"/>
                  </a:cubicBezTo>
                  <a:lnTo>
                    <a:pt x="376" y="1404"/>
                  </a:lnTo>
                  <a:cubicBezTo>
                    <a:pt x="383" y="1402"/>
                    <a:pt x="390" y="1400"/>
                    <a:pt x="397" y="1398"/>
                  </a:cubicBezTo>
                  <a:lnTo>
                    <a:pt x="397" y="1398"/>
                  </a:lnTo>
                  <a:cubicBezTo>
                    <a:pt x="403" y="1397"/>
                    <a:pt x="408" y="1396"/>
                    <a:pt x="414" y="1394"/>
                  </a:cubicBezTo>
                  <a:lnTo>
                    <a:pt x="414" y="1394"/>
                  </a:lnTo>
                  <a:cubicBezTo>
                    <a:pt x="422" y="1392"/>
                    <a:pt x="429" y="1391"/>
                    <a:pt x="436" y="1389"/>
                  </a:cubicBezTo>
                  <a:lnTo>
                    <a:pt x="436" y="1389"/>
                  </a:lnTo>
                  <a:cubicBezTo>
                    <a:pt x="443" y="1387"/>
                    <a:pt x="448" y="1386"/>
                    <a:pt x="453" y="1385"/>
                  </a:cubicBezTo>
                  <a:lnTo>
                    <a:pt x="453" y="1385"/>
                  </a:lnTo>
                  <a:cubicBezTo>
                    <a:pt x="462" y="1384"/>
                    <a:pt x="470" y="1382"/>
                    <a:pt x="477" y="1380"/>
                  </a:cubicBezTo>
                  <a:lnTo>
                    <a:pt x="477" y="1380"/>
                  </a:lnTo>
                  <a:cubicBezTo>
                    <a:pt x="483" y="1378"/>
                    <a:pt x="489" y="1377"/>
                    <a:pt x="494" y="1377"/>
                  </a:cubicBezTo>
                  <a:lnTo>
                    <a:pt x="494" y="1377"/>
                  </a:lnTo>
                  <a:cubicBezTo>
                    <a:pt x="501" y="1375"/>
                    <a:pt x="509" y="1374"/>
                    <a:pt x="517" y="1372"/>
                  </a:cubicBezTo>
                  <a:lnTo>
                    <a:pt x="517" y="1372"/>
                  </a:lnTo>
                  <a:cubicBezTo>
                    <a:pt x="523" y="1371"/>
                    <a:pt x="528" y="1370"/>
                    <a:pt x="533" y="1370"/>
                  </a:cubicBezTo>
                  <a:lnTo>
                    <a:pt x="533" y="1370"/>
                  </a:lnTo>
                  <a:cubicBezTo>
                    <a:pt x="542" y="1368"/>
                    <a:pt x="550" y="1366"/>
                    <a:pt x="558" y="1365"/>
                  </a:cubicBezTo>
                  <a:lnTo>
                    <a:pt x="558" y="1365"/>
                  </a:lnTo>
                  <a:cubicBezTo>
                    <a:pt x="563" y="1364"/>
                    <a:pt x="569" y="1363"/>
                    <a:pt x="574" y="1363"/>
                  </a:cubicBezTo>
                  <a:lnTo>
                    <a:pt x="574" y="1363"/>
                  </a:lnTo>
                  <a:cubicBezTo>
                    <a:pt x="584" y="1361"/>
                    <a:pt x="594" y="1360"/>
                    <a:pt x="604" y="1358"/>
                  </a:cubicBezTo>
                  <a:lnTo>
                    <a:pt x="604" y="1358"/>
                  </a:lnTo>
                  <a:cubicBezTo>
                    <a:pt x="608" y="1358"/>
                    <a:pt x="612" y="1357"/>
                    <a:pt x="616" y="1357"/>
                  </a:cubicBezTo>
                  <a:lnTo>
                    <a:pt x="616" y="1357"/>
                  </a:lnTo>
                  <a:cubicBezTo>
                    <a:pt x="629" y="1356"/>
                    <a:pt x="644" y="1354"/>
                    <a:pt x="658" y="1352"/>
                  </a:cubicBezTo>
                  <a:lnTo>
                    <a:pt x="658" y="1352"/>
                  </a:lnTo>
                  <a:cubicBezTo>
                    <a:pt x="659" y="1352"/>
                    <a:pt x="662" y="1351"/>
                    <a:pt x="665" y="1351"/>
                  </a:cubicBezTo>
                  <a:lnTo>
                    <a:pt x="665" y="1351"/>
                  </a:lnTo>
                  <a:cubicBezTo>
                    <a:pt x="676" y="1350"/>
                    <a:pt x="688" y="1349"/>
                    <a:pt x="699" y="1348"/>
                  </a:cubicBezTo>
                  <a:lnTo>
                    <a:pt x="699" y="1348"/>
                  </a:lnTo>
                  <a:cubicBezTo>
                    <a:pt x="704" y="1348"/>
                    <a:pt x="710" y="1347"/>
                    <a:pt x="715" y="1347"/>
                  </a:cubicBezTo>
                  <a:lnTo>
                    <a:pt x="715" y="1347"/>
                  </a:lnTo>
                  <a:cubicBezTo>
                    <a:pt x="724" y="1346"/>
                    <a:pt x="733" y="1345"/>
                    <a:pt x="743" y="1345"/>
                  </a:cubicBezTo>
                  <a:lnTo>
                    <a:pt x="743" y="1345"/>
                  </a:lnTo>
                  <a:cubicBezTo>
                    <a:pt x="746" y="1344"/>
                    <a:pt x="748" y="1344"/>
                    <a:pt x="751" y="1344"/>
                  </a:cubicBezTo>
                  <a:lnTo>
                    <a:pt x="751" y="1344"/>
                  </a:lnTo>
                  <a:cubicBezTo>
                    <a:pt x="772" y="1344"/>
                    <a:pt x="794" y="1342"/>
                    <a:pt x="816" y="1341"/>
                  </a:cubicBezTo>
                  <a:lnTo>
                    <a:pt x="816" y="1341"/>
                  </a:lnTo>
                  <a:cubicBezTo>
                    <a:pt x="818" y="1341"/>
                    <a:pt x="818" y="1341"/>
                    <a:pt x="820" y="1341"/>
                  </a:cubicBezTo>
                  <a:lnTo>
                    <a:pt x="820" y="1341"/>
                  </a:lnTo>
                  <a:cubicBezTo>
                    <a:pt x="839" y="1341"/>
                    <a:pt x="859" y="1340"/>
                    <a:pt x="878" y="1340"/>
                  </a:cubicBezTo>
                  <a:lnTo>
                    <a:pt x="878" y="1340"/>
                  </a:lnTo>
                  <a:cubicBezTo>
                    <a:pt x="883" y="1340"/>
                    <a:pt x="888" y="1340"/>
                    <a:pt x="892" y="1340"/>
                  </a:cubicBezTo>
                  <a:lnTo>
                    <a:pt x="892" y="1340"/>
                  </a:lnTo>
                  <a:cubicBezTo>
                    <a:pt x="911" y="1340"/>
                    <a:pt x="929" y="1340"/>
                    <a:pt x="948" y="1341"/>
                  </a:cubicBezTo>
                  <a:lnTo>
                    <a:pt x="948" y="1341"/>
                  </a:lnTo>
                  <a:lnTo>
                    <a:pt x="948" y="1341"/>
                  </a:lnTo>
                  <a:cubicBezTo>
                    <a:pt x="966" y="1341"/>
                    <a:pt x="983" y="1342"/>
                    <a:pt x="1001" y="1342"/>
                  </a:cubicBezTo>
                  <a:lnTo>
                    <a:pt x="1001" y="1342"/>
                  </a:lnTo>
                  <a:cubicBezTo>
                    <a:pt x="1005" y="1342"/>
                    <a:pt x="1011" y="1344"/>
                    <a:pt x="1015" y="1344"/>
                  </a:cubicBezTo>
                  <a:lnTo>
                    <a:pt x="1015" y="1344"/>
                  </a:lnTo>
                  <a:cubicBezTo>
                    <a:pt x="1030" y="1344"/>
                    <a:pt x="1044" y="1345"/>
                    <a:pt x="1058" y="1346"/>
                  </a:cubicBezTo>
                  <a:lnTo>
                    <a:pt x="1058" y="1346"/>
                  </a:lnTo>
                  <a:cubicBezTo>
                    <a:pt x="1061" y="1346"/>
                    <a:pt x="1065" y="1347"/>
                    <a:pt x="1068" y="1347"/>
                  </a:cubicBezTo>
                  <a:lnTo>
                    <a:pt x="1068" y="1347"/>
                  </a:lnTo>
                  <a:cubicBezTo>
                    <a:pt x="1085" y="1348"/>
                    <a:pt x="1101" y="1349"/>
                    <a:pt x="1118" y="1351"/>
                  </a:cubicBezTo>
                  <a:lnTo>
                    <a:pt x="1118" y="1351"/>
                  </a:lnTo>
                  <a:cubicBezTo>
                    <a:pt x="1122" y="1352"/>
                    <a:pt x="1126" y="1352"/>
                    <a:pt x="1130" y="1353"/>
                  </a:cubicBezTo>
                  <a:lnTo>
                    <a:pt x="1130" y="1353"/>
                  </a:lnTo>
                  <a:cubicBezTo>
                    <a:pt x="1143" y="1354"/>
                    <a:pt x="1156" y="1356"/>
                    <a:pt x="1169" y="1357"/>
                  </a:cubicBezTo>
                  <a:lnTo>
                    <a:pt x="1169" y="1357"/>
                  </a:lnTo>
                  <a:cubicBezTo>
                    <a:pt x="1174" y="1358"/>
                    <a:pt x="1179" y="1358"/>
                    <a:pt x="1183" y="1359"/>
                  </a:cubicBezTo>
                  <a:lnTo>
                    <a:pt x="1183" y="1359"/>
                  </a:lnTo>
                  <a:cubicBezTo>
                    <a:pt x="1201" y="1362"/>
                    <a:pt x="1217" y="1363"/>
                    <a:pt x="1234" y="1367"/>
                  </a:cubicBezTo>
                  <a:lnTo>
                    <a:pt x="1234" y="1367"/>
                  </a:lnTo>
                  <a:lnTo>
                    <a:pt x="1234" y="1367"/>
                  </a:lnTo>
                  <a:lnTo>
                    <a:pt x="1234" y="1367"/>
                  </a:lnTo>
                  <a:cubicBezTo>
                    <a:pt x="1251" y="1370"/>
                    <a:pt x="1268" y="1372"/>
                    <a:pt x="1284" y="1376"/>
                  </a:cubicBezTo>
                  <a:lnTo>
                    <a:pt x="1284" y="1376"/>
                  </a:lnTo>
                  <a:cubicBezTo>
                    <a:pt x="1288" y="1377"/>
                    <a:pt x="1292" y="1377"/>
                    <a:pt x="1296" y="1378"/>
                  </a:cubicBezTo>
                  <a:lnTo>
                    <a:pt x="1296" y="1378"/>
                  </a:lnTo>
                  <a:cubicBezTo>
                    <a:pt x="1314" y="1382"/>
                    <a:pt x="1332" y="1385"/>
                    <a:pt x="1348" y="1390"/>
                  </a:cubicBezTo>
                  <a:lnTo>
                    <a:pt x="1348" y="1390"/>
                  </a:lnTo>
                  <a:cubicBezTo>
                    <a:pt x="1360" y="1392"/>
                    <a:pt x="1371" y="1395"/>
                    <a:pt x="1382" y="1398"/>
                  </a:cubicBezTo>
                  <a:lnTo>
                    <a:pt x="1382" y="1398"/>
                  </a:lnTo>
                  <a:cubicBezTo>
                    <a:pt x="1384" y="1398"/>
                    <a:pt x="1386" y="1399"/>
                    <a:pt x="1388" y="1399"/>
                  </a:cubicBezTo>
                  <a:lnTo>
                    <a:pt x="1388" y="1399"/>
                  </a:lnTo>
                  <a:cubicBezTo>
                    <a:pt x="1397" y="1402"/>
                    <a:pt x="1407" y="1404"/>
                    <a:pt x="1416" y="1408"/>
                  </a:cubicBezTo>
                  <a:lnTo>
                    <a:pt x="1416" y="1408"/>
                  </a:lnTo>
                  <a:cubicBezTo>
                    <a:pt x="1424" y="1409"/>
                    <a:pt x="1432" y="1412"/>
                    <a:pt x="1440" y="1415"/>
                  </a:cubicBezTo>
                  <a:lnTo>
                    <a:pt x="1440" y="1415"/>
                  </a:lnTo>
                  <a:cubicBezTo>
                    <a:pt x="1443" y="1416"/>
                    <a:pt x="1448" y="1417"/>
                    <a:pt x="1451" y="1418"/>
                  </a:cubicBezTo>
                  <a:lnTo>
                    <a:pt x="1451" y="1418"/>
                  </a:lnTo>
                  <a:cubicBezTo>
                    <a:pt x="1463" y="1422"/>
                    <a:pt x="1475" y="1426"/>
                    <a:pt x="1485" y="1430"/>
                  </a:cubicBezTo>
                  <a:lnTo>
                    <a:pt x="1485" y="1430"/>
                  </a:lnTo>
                  <a:cubicBezTo>
                    <a:pt x="1491" y="1432"/>
                    <a:pt x="1497" y="1435"/>
                    <a:pt x="1503" y="1437"/>
                  </a:cubicBezTo>
                  <a:lnTo>
                    <a:pt x="1503" y="1437"/>
                  </a:lnTo>
                  <a:cubicBezTo>
                    <a:pt x="1509" y="1439"/>
                    <a:pt x="1514" y="1441"/>
                    <a:pt x="1519" y="1443"/>
                  </a:cubicBezTo>
                  <a:lnTo>
                    <a:pt x="1519" y="1443"/>
                  </a:lnTo>
                  <a:cubicBezTo>
                    <a:pt x="1524" y="1445"/>
                    <a:pt x="1529" y="1447"/>
                    <a:pt x="1534" y="1450"/>
                  </a:cubicBezTo>
                  <a:lnTo>
                    <a:pt x="1534" y="1450"/>
                  </a:lnTo>
                  <a:cubicBezTo>
                    <a:pt x="1539" y="1451"/>
                    <a:pt x="1544" y="1454"/>
                    <a:pt x="1549" y="1456"/>
                  </a:cubicBezTo>
                  <a:lnTo>
                    <a:pt x="1549" y="1456"/>
                  </a:lnTo>
                  <a:cubicBezTo>
                    <a:pt x="1554" y="1458"/>
                    <a:pt x="1558" y="1460"/>
                    <a:pt x="1563" y="1463"/>
                  </a:cubicBezTo>
                  <a:lnTo>
                    <a:pt x="1563" y="1463"/>
                  </a:lnTo>
                  <a:cubicBezTo>
                    <a:pt x="1568" y="1465"/>
                    <a:pt x="1572" y="1467"/>
                    <a:pt x="1577" y="1469"/>
                  </a:cubicBezTo>
                  <a:lnTo>
                    <a:pt x="1577" y="1469"/>
                  </a:lnTo>
                  <a:cubicBezTo>
                    <a:pt x="1581" y="1472"/>
                    <a:pt x="1585" y="1474"/>
                    <a:pt x="1590" y="1476"/>
                  </a:cubicBezTo>
                  <a:lnTo>
                    <a:pt x="1590" y="1476"/>
                  </a:lnTo>
                  <a:cubicBezTo>
                    <a:pt x="1594" y="1478"/>
                    <a:pt x="1598" y="1480"/>
                    <a:pt x="1602" y="1483"/>
                  </a:cubicBezTo>
                  <a:lnTo>
                    <a:pt x="1602" y="1483"/>
                  </a:lnTo>
                  <a:cubicBezTo>
                    <a:pt x="1607" y="1485"/>
                    <a:pt x="1610" y="1488"/>
                    <a:pt x="1615" y="1490"/>
                  </a:cubicBezTo>
                  <a:lnTo>
                    <a:pt x="1615" y="1490"/>
                  </a:lnTo>
                  <a:cubicBezTo>
                    <a:pt x="1618" y="1492"/>
                    <a:pt x="1623" y="1495"/>
                    <a:pt x="1626" y="1497"/>
                  </a:cubicBezTo>
                  <a:lnTo>
                    <a:pt x="1626" y="1497"/>
                  </a:lnTo>
                  <a:cubicBezTo>
                    <a:pt x="1630" y="1499"/>
                    <a:pt x="1634" y="1502"/>
                    <a:pt x="1637" y="1504"/>
                  </a:cubicBezTo>
                  <a:lnTo>
                    <a:pt x="1637" y="1504"/>
                  </a:lnTo>
                  <a:cubicBezTo>
                    <a:pt x="1641" y="1506"/>
                    <a:pt x="1644" y="1509"/>
                    <a:pt x="1648" y="1511"/>
                  </a:cubicBezTo>
                  <a:lnTo>
                    <a:pt x="1648" y="1511"/>
                  </a:lnTo>
                  <a:cubicBezTo>
                    <a:pt x="1651" y="1514"/>
                    <a:pt x="1655" y="1517"/>
                    <a:pt x="1658" y="1519"/>
                  </a:cubicBezTo>
                  <a:lnTo>
                    <a:pt x="1658" y="1519"/>
                  </a:lnTo>
                  <a:cubicBezTo>
                    <a:pt x="1661" y="1521"/>
                    <a:pt x="1665" y="1524"/>
                    <a:pt x="1667" y="1526"/>
                  </a:cubicBezTo>
                  <a:lnTo>
                    <a:pt x="1667" y="1526"/>
                  </a:lnTo>
                  <a:cubicBezTo>
                    <a:pt x="1671" y="1529"/>
                    <a:pt x="1674" y="1532"/>
                    <a:pt x="1676" y="1534"/>
                  </a:cubicBezTo>
                  <a:lnTo>
                    <a:pt x="1676" y="1534"/>
                  </a:lnTo>
                  <a:cubicBezTo>
                    <a:pt x="1679" y="1536"/>
                    <a:pt x="1683" y="1539"/>
                    <a:pt x="1686" y="1541"/>
                  </a:cubicBezTo>
                  <a:lnTo>
                    <a:pt x="1686" y="1541"/>
                  </a:lnTo>
                  <a:cubicBezTo>
                    <a:pt x="1688" y="1543"/>
                    <a:pt x="1690" y="1546"/>
                    <a:pt x="1693" y="1549"/>
                  </a:cubicBezTo>
                  <a:lnTo>
                    <a:pt x="1693" y="1549"/>
                  </a:lnTo>
                  <a:cubicBezTo>
                    <a:pt x="1696" y="1551"/>
                    <a:pt x="1698" y="1554"/>
                    <a:pt x="1701" y="1557"/>
                  </a:cubicBezTo>
                  <a:lnTo>
                    <a:pt x="1701" y="1557"/>
                  </a:lnTo>
                  <a:cubicBezTo>
                    <a:pt x="1704" y="1559"/>
                    <a:pt x="1705" y="1562"/>
                    <a:pt x="1708" y="1564"/>
                  </a:cubicBezTo>
                  <a:lnTo>
                    <a:pt x="1708" y="1564"/>
                  </a:lnTo>
                  <a:cubicBezTo>
                    <a:pt x="1710" y="1567"/>
                    <a:pt x="1712" y="1570"/>
                    <a:pt x="1714" y="1572"/>
                  </a:cubicBezTo>
                  <a:lnTo>
                    <a:pt x="1714" y="1572"/>
                  </a:lnTo>
                  <a:cubicBezTo>
                    <a:pt x="1717" y="1575"/>
                    <a:pt x="1718" y="1578"/>
                    <a:pt x="1720" y="1580"/>
                  </a:cubicBezTo>
                  <a:lnTo>
                    <a:pt x="1720" y="1580"/>
                  </a:lnTo>
                  <a:cubicBezTo>
                    <a:pt x="1722" y="1583"/>
                    <a:pt x="1724" y="1585"/>
                    <a:pt x="1725" y="1588"/>
                  </a:cubicBezTo>
                  <a:lnTo>
                    <a:pt x="1725" y="1588"/>
                  </a:lnTo>
                  <a:cubicBezTo>
                    <a:pt x="1728" y="1591"/>
                    <a:pt x="1729" y="1594"/>
                    <a:pt x="1731" y="1597"/>
                  </a:cubicBezTo>
                  <a:lnTo>
                    <a:pt x="1731" y="1597"/>
                  </a:lnTo>
                  <a:cubicBezTo>
                    <a:pt x="1732" y="1599"/>
                    <a:pt x="1734" y="1601"/>
                    <a:pt x="1735" y="1603"/>
                  </a:cubicBezTo>
                  <a:lnTo>
                    <a:pt x="1735" y="1603"/>
                  </a:lnTo>
                  <a:cubicBezTo>
                    <a:pt x="1736" y="1607"/>
                    <a:pt x="1738" y="1610"/>
                    <a:pt x="1739" y="1613"/>
                  </a:cubicBezTo>
                  <a:lnTo>
                    <a:pt x="1739" y="1613"/>
                  </a:lnTo>
                  <a:cubicBezTo>
                    <a:pt x="1740" y="1615"/>
                    <a:pt x="1742" y="1617"/>
                    <a:pt x="1742" y="1620"/>
                  </a:cubicBezTo>
                  <a:lnTo>
                    <a:pt x="1742" y="1620"/>
                  </a:lnTo>
                  <a:cubicBezTo>
                    <a:pt x="1743" y="1623"/>
                    <a:pt x="1744" y="1626"/>
                    <a:pt x="1746" y="1630"/>
                  </a:cubicBezTo>
                  <a:lnTo>
                    <a:pt x="1746" y="1630"/>
                  </a:lnTo>
                  <a:cubicBezTo>
                    <a:pt x="1746" y="1631"/>
                    <a:pt x="1747" y="1634"/>
                    <a:pt x="1748" y="1636"/>
                  </a:cubicBezTo>
                  <a:lnTo>
                    <a:pt x="1748" y="1636"/>
                  </a:lnTo>
                  <a:cubicBezTo>
                    <a:pt x="1749" y="1639"/>
                    <a:pt x="1749" y="1643"/>
                    <a:pt x="1750" y="1647"/>
                  </a:cubicBezTo>
                  <a:lnTo>
                    <a:pt x="1750" y="1647"/>
                  </a:lnTo>
                  <a:cubicBezTo>
                    <a:pt x="1750" y="1649"/>
                    <a:pt x="1750" y="1651"/>
                    <a:pt x="1750" y="1652"/>
                  </a:cubicBezTo>
                  <a:lnTo>
                    <a:pt x="1750" y="1652"/>
                  </a:lnTo>
                  <a:cubicBezTo>
                    <a:pt x="1751" y="1658"/>
                    <a:pt x="1751" y="1663"/>
                    <a:pt x="1752" y="1669"/>
                  </a:cubicBezTo>
                  <a:lnTo>
                    <a:pt x="1752" y="1669"/>
                  </a:lnTo>
                  <a:lnTo>
                    <a:pt x="1743" y="329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0" name="Freeform 31">
              <a:extLst>
                <a:ext uri="{FF2B5EF4-FFF2-40B4-BE49-F238E27FC236}">
                  <a16:creationId xmlns:a16="http://schemas.microsoft.com/office/drawing/2014/main" id="{34A2FB90-B380-4619-81A5-E33FBED46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4416156"/>
              <a:ext cx="5342623" cy="2211940"/>
            </a:xfrm>
            <a:custGeom>
              <a:avLst/>
              <a:gdLst>
                <a:gd name="T0" fmla="*/ 6081 w 6102"/>
                <a:gd name="T1" fmla="*/ 105 h 2527"/>
                <a:gd name="T2" fmla="*/ 6052 w 6102"/>
                <a:gd name="T3" fmla="*/ 193 h 2527"/>
                <a:gd name="T4" fmla="*/ 5992 w 6102"/>
                <a:gd name="T5" fmla="*/ 303 h 2527"/>
                <a:gd name="T6" fmla="*/ 5908 w 6102"/>
                <a:gd name="T7" fmla="*/ 405 h 2527"/>
                <a:gd name="T8" fmla="*/ 5799 w 6102"/>
                <a:gd name="T9" fmla="*/ 505 h 2527"/>
                <a:gd name="T10" fmla="*/ 5684 w 6102"/>
                <a:gd name="T11" fmla="*/ 590 h 2527"/>
                <a:gd name="T12" fmla="*/ 5520 w 6102"/>
                <a:gd name="T13" fmla="*/ 688 h 2527"/>
                <a:gd name="T14" fmla="*/ 5347 w 6102"/>
                <a:gd name="T15" fmla="*/ 772 h 2527"/>
                <a:gd name="T16" fmla="*/ 5087 w 6102"/>
                <a:gd name="T17" fmla="*/ 875 h 2527"/>
                <a:gd name="T18" fmla="*/ 4858 w 6102"/>
                <a:gd name="T19" fmla="*/ 948 h 2527"/>
                <a:gd name="T20" fmla="*/ 4568 w 6102"/>
                <a:gd name="T21" fmla="*/ 1022 h 2527"/>
                <a:gd name="T22" fmla="*/ 4261 w 6102"/>
                <a:gd name="T23" fmla="*/ 1083 h 2527"/>
                <a:gd name="T24" fmla="*/ 3663 w 6102"/>
                <a:gd name="T25" fmla="*/ 1159 h 2527"/>
                <a:gd name="T26" fmla="*/ 3154 w 6102"/>
                <a:gd name="T27" fmla="*/ 1185 h 2527"/>
                <a:gd name="T28" fmla="*/ 2716 w 6102"/>
                <a:gd name="T29" fmla="*/ 1181 h 2527"/>
                <a:gd name="T30" fmla="*/ 2389 w 6102"/>
                <a:gd name="T31" fmla="*/ 1163 h 2527"/>
                <a:gd name="T32" fmla="*/ 1993 w 6102"/>
                <a:gd name="T33" fmla="*/ 1120 h 2527"/>
                <a:gd name="T34" fmla="*/ 1612 w 6102"/>
                <a:gd name="T35" fmla="*/ 1057 h 2527"/>
                <a:gd name="T36" fmla="*/ 1190 w 6102"/>
                <a:gd name="T37" fmla="*/ 955 h 2527"/>
                <a:gd name="T38" fmla="*/ 990 w 6102"/>
                <a:gd name="T39" fmla="*/ 892 h 2527"/>
                <a:gd name="T40" fmla="*/ 735 w 6102"/>
                <a:gd name="T41" fmla="*/ 793 h 2527"/>
                <a:gd name="T42" fmla="*/ 566 w 6102"/>
                <a:gd name="T43" fmla="*/ 712 h 2527"/>
                <a:gd name="T44" fmla="*/ 401 w 6102"/>
                <a:gd name="T45" fmla="*/ 613 h 2527"/>
                <a:gd name="T46" fmla="*/ 278 w 6102"/>
                <a:gd name="T47" fmla="*/ 523 h 2527"/>
                <a:gd name="T48" fmla="*/ 166 w 6102"/>
                <a:gd name="T49" fmla="*/ 416 h 2527"/>
                <a:gd name="T50" fmla="*/ 92 w 6102"/>
                <a:gd name="T51" fmla="*/ 321 h 2527"/>
                <a:gd name="T52" fmla="*/ 34 w 6102"/>
                <a:gd name="T53" fmla="*/ 209 h 2527"/>
                <a:gd name="T54" fmla="*/ 6 w 6102"/>
                <a:gd name="T55" fmla="*/ 107 h 2527"/>
                <a:gd name="T56" fmla="*/ 12 w 6102"/>
                <a:gd name="T57" fmla="*/ 1435 h 2527"/>
                <a:gd name="T58" fmla="*/ 42 w 6102"/>
                <a:gd name="T59" fmla="*/ 1549 h 2527"/>
                <a:gd name="T60" fmla="*/ 91 w 6102"/>
                <a:gd name="T61" fmla="*/ 1645 h 2527"/>
                <a:gd name="T62" fmla="*/ 175 w 6102"/>
                <a:gd name="T63" fmla="*/ 1756 h 2527"/>
                <a:gd name="T64" fmla="*/ 271 w 6102"/>
                <a:gd name="T65" fmla="*/ 1850 h 2527"/>
                <a:gd name="T66" fmla="*/ 409 w 6102"/>
                <a:gd name="T67" fmla="*/ 1953 h 2527"/>
                <a:gd name="T68" fmla="*/ 552 w 6102"/>
                <a:gd name="T69" fmla="*/ 2039 h 2527"/>
                <a:gd name="T70" fmla="*/ 744 w 6102"/>
                <a:gd name="T71" fmla="*/ 2133 h 2527"/>
                <a:gd name="T72" fmla="*/ 930 w 6102"/>
                <a:gd name="T73" fmla="*/ 2208 h 2527"/>
                <a:gd name="T74" fmla="*/ 1182 w 6102"/>
                <a:gd name="T75" fmla="*/ 2290 h 2527"/>
                <a:gd name="T76" fmla="*/ 1417 w 6102"/>
                <a:gd name="T77" fmla="*/ 2352 h 2527"/>
                <a:gd name="T78" fmla="*/ 1815 w 6102"/>
                <a:gd name="T79" fmla="*/ 2432 h 2527"/>
                <a:gd name="T80" fmla="*/ 2021 w 6102"/>
                <a:gd name="T81" fmla="*/ 2463 h 2527"/>
                <a:gd name="T82" fmla="*/ 2397 w 6102"/>
                <a:gd name="T83" fmla="*/ 2502 h 2527"/>
                <a:gd name="T84" fmla="*/ 2621 w 6102"/>
                <a:gd name="T85" fmla="*/ 2517 h 2527"/>
                <a:gd name="T86" fmla="*/ 3033 w 6102"/>
                <a:gd name="T87" fmla="*/ 2526 h 2527"/>
                <a:gd name="T88" fmla="*/ 3389 w 6102"/>
                <a:gd name="T89" fmla="*/ 2517 h 2527"/>
                <a:gd name="T90" fmla="*/ 3829 w 6102"/>
                <a:gd name="T91" fmla="*/ 2484 h 2527"/>
                <a:gd name="T92" fmla="*/ 4285 w 6102"/>
                <a:gd name="T93" fmla="*/ 2421 h 2527"/>
                <a:gd name="T94" fmla="*/ 4576 w 6102"/>
                <a:gd name="T95" fmla="*/ 2362 h 2527"/>
                <a:gd name="T96" fmla="*/ 4844 w 6102"/>
                <a:gd name="T97" fmla="*/ 2295 h 2527"/>
                <a:gd name="T98" fmla="*/ 5060 w 6102"/>
                <a:gd name="T99" fmla="*/ 2228 h 2527"/>
                <a:gd name="T100" fmla="*/ 5303 w 6102"/>
                <a:gd name="T101" fmla="*/ 2135 h 2527"/>
                <a:gd name="T102" fmla="*/ 5460 w 6102"/>
                <a:gd name="T103" fmla="*/ 2063 h 2527"/>
                <a:gd name="T104" fmla="*/ 5622 w 6102"/>
                <a:gd name="T105" fmla="*/ 1976 h 2527"/>
                <a:gd name="T106" fmla="*/ 5738 w 6102"/>
                <a:gd name="T107" fmla="*/ 1899 h 2527"/>
                <a:gd name="T108" fmla="*/ 5839 w 6102"/>
                <a:gd name="T109" fmla="*/ 1820 h 2527"/>
                <a:gd name="T110" fmla="*/ 5918 w 6102"/>
                <a:gd name="T111" fmla="*/ 1744 h 2527"/>
                <a:gd name="T112" fmla="*/ 5999 w 6102"/>
                <a:gd name="T113" fmla="*/ 1644 h 2527"/>
                <a:gd name="T114" fmla="*/ 6047 w 6102"/>
                <a:gd name="T115" fmla="*/ 1563 h 2527"/>
                <a:gd name="T116" fmla="*/ 6082 w 6102"/>
                <a:gd name="T117" fmla="*/ 1476 h 2527"/>
                <a:gd name="T118" fmla="*/ 6098 w 6102"/>
                <a:gd name="T119" fmla="*/ 1393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2" h="2527">
                  <a:moveTo>
                    <a:pt x="6094" y="0"/>
                  </a:moveTo>
                  <a:lnTo>
                    <a:pt x="6094" y="0"/>
                  </a:lnTo>
                  <a:cubicBezTo>
                    <a:pt x="6094" y="9"/>
                    <a:pt x="6093" y="16"/>
                    <a:pt x="6093" y="24"/>
                  </a:cubicBezTo>
                  <a:lnTo>
                    <a:pt x="6093" y="24"/>
                  </a:lnTo>
                  <a:cubicBezTo>
                    <a:pt x="6093" y="26"/>
                    <a:pt x="6093" y="27"/>
                    <a:pt x="6093" y="28"/>
                  </a:cubicBezTo>
                  <a:lnTo>
                    <a:pt x="6093" y="28"/>
                  </a:lnTo>
                  <a:cubicBezTo>
                    <a:pt x="6092" y="37"/>
                    <a:pt x="6091" y="45"/>
                    <a:pt x="6090" y="53"/>
                  </a:cubicBezTo>
                  <a:lnTo>
                    <a:pt x="6090" y="53"/>
                  </a:lnTo>
                  <a:cubicBezTo>
                    <a:pt x="6090" y="55"/>
                    <a:pt x="6090" y="58"/>
                    <a:pt x="6089" y="60"/>
                  </a:cubicBezTo>
                  <a:lnTo>
                    <a:pt x="6089" y="60"/>
                  </a:lnTo>
                  <a:cubicBezTo>
                    <a:pt x="6088" y="66"/>
                    <a:pt x="6087" y="72"/>
                    <a:pt x="6087" y="78"/>
                  </a:cubicBezTo>
                  <a:lnTo>
                    <a:pt x="6087" y="78"/>
                  </a:lnTo>
                  <a:cubicBezTo>
                    <a:pt x="6087" y="82"/>
                    <a:pt x="6086" y="84"/>
                    <a:pt x="6085" y="87"/>
                  </a:cubicBezTo>
                  <a:lnTo>
                    <a:pt x="6085" y="87"/>
                  </a:lnTo>
                  <a:cubicBezTo>
                    <a:pt x="6084" y="93"/>
                    <a:pt x="6083" y="99"/>
                    <a:pt x="6081" y="105"/>
                  </a:cubicBezTo>
                  <a:lnTo>
                    <a:pt x="6081" y="105"/>
                  </a:lnTo>
                  <a:cubicBezTo>
                    <a:pt x="6081" y="108"/>
                    <a:pt x="6080" y="109"/>
                    <a:pt x="6080" y="112"/>
                  </a:cubicBezTo>
                  <a:lnTo>
                    <a:pt x="6080" y="112"/>
                  </a:lnTo>
                  <a:cubicBezTo>
                    <a:pt x="6078" y="120"/>
                    <a:pt x="6076" y="128"/>
                    <a:pt x="6073" y="136"/>
                  </a:cubicBezTo>
                  <a:lnTo>
                    <a:pt x="6073" y="136"/>
                  </a:lnTo>
                  <a:cubicBezTo>
                    <a:pt x="6073" y="138"/>
                    <a:pt x="6073" y="139"/>
                    <a:pt x="6072" y="141"/>
                  </a:cubicBezTo>
                  <a:lnTo>
                    <a:pt x="6072" y="141"/>
                  </a:lnTo>
                  <a:cubicBezTo>
                    <a:pt x="6070" y="148"/>
                    <a:pt x="6067" y="155"/>
                    <a:pt x="6066" y="161"/>
                  </a:cubicBezTo>
                  <a:lnTo>
                    <a:pt x="6066" y="161"/>
                  </a:lnTo>
                  <a:cubicBezTo>
                    <a:pt x="6065" y="164"/>
                    <a:pt x="6064" y="166"/>
                    <a:pt x="6062" y="168"/>
                  </a:cubicBezTo>
                  <a:lnTo>
                    <a:pt x="6062" y="168"/>
                  </a:lnTo>
                  <a:cubicBezTo>
                    <a:pt x="6060" y="175"/>
                    <a:pt x="6058" y="182"/>
                    <a:pt x="6055" y="189"/>
                  </a:cubicBezTo>
                  <a:lnTo>
                    <a:pt x="6055" y="189"/>
                  </a:lnTo>
                  <a:cubicBezTo>
                    <a:pt x="6054" y="189"/>
                    <a:pt x="6053" y="191"/>
                    <a:pt x="6052" y="193"/>
                  </a:cubicBezTo>
                  <a:lnTo>
                    <a:pt x="6052" y="193"/>
                  </a:lnTo>
                  <a:cubicBezTo>
                    <a:pt x="6049" y="201"/>
                    <a:pt x="6045" y="210"/>
                    <a:pt x="6042" y="217"/>
                  </a:cubicBezTo>
                  <a:lnTo>
                    <a:pt x="6042" y="217"/>
                  </a:lnTo>
                  <a:cubicBezTo>
                    <a:pt x="6041" y="219"/>
                    <a:pt x="6040" y="221"/>
                    <a:pt x="6038" y="224"/>
                  </a:cubicBezTo>
                  <a:lnTo>
                    <a:pt x="6038" y="224"/>
                  </a:lnTo>
                  <a:cubicBezTo>
                    <a:pt x="6036" y="229"/>
                    <a:pt x="6033" y="236"/>
                    <a:pt x="6029" y="242"/>
                  </a:cubicBezTo>
                  <a:lnTo>
                    <a:pt x="6029" y="242"/>
                  </a:lnTo>
                  <a:cubicBezTo>
                    <a:pt x="6028" y="244"/>
                    <a:pt x="6027" y="247"/>
                    <a:pt x="6026" y="249"/>
                  </a:cubicBezTo>
                  <a:lnTo>
                    <a:pt x="6026" y="249"/>
                  </a:lnTo>
                  <a:cubicBezTo>
                    <a:pt x="6021" y="256"/>
                    <a:pt x="6016" y="265"/>
                    <a:pt x="6012" y="273"/>
                  </a:cubicBezTo>
                  <a:lnTo>
                    <a:pt x="6012" y="273"/>
                  </a:lnTo>
                  <a:cubicBezTo>
                    <a:pt x="6011" y="273"/>
                    <a:pt x="6011" y="274"/>
                    <a:pt x="6010" y="275"/>
                  </a:cubicBezTo>
                  <a:lnTo>
                    <a:pt x="6010" y="275"/>
                  </a:lnTo>
                  <a:cubicBezTo>
                    <a:pt x="6006" y="282"/>
                    <a:pt x="6001" y="290"/>
                    <a:pt x="5996" y="296"/>
                  </a:cubicBezTo>
                  <a:lnTo>
                    <a:pt x="5996" y="296"/>
                  </a:lnTo>
                  <a:cubicBezTo>
                    <a:pt x="5994" y="299"/>
                    <a:pt x="5992" y="302"/>
                    <a:pt x="5992" y="303"/>
                  </a:cubicBezTo>
                  <a:lnTo>
                    <a:pt x="5992" y="303"/>
                  </a:lnTo>
                  <a:cubicBezTo>
                    <a:pt x="5986" y="310"/>
                    <a:pt x="5982" y="317"/>
                    <a:pt x="5977" y="324"/>
                  </a:cubicBezTo>
                  <a:lnTo>
                    <a:pt x="5977" y="324"/>
                  </a:lnTo>
                  <a:cubicBezTo>
                    <a:pt x="5976" y="325"/>
                    <a:pt x="5975" y="326"/>
                    <a:pt x="5974" y="328"/>
                  </a:cubicBezTo>
                  <a:lnTo>
                    <a:pt x="5974" y="328"/>
                  </a:lnTo>
                  <a:cubicBezTo>
                    <a:pt x="5968" y="336"/>
                    <a:pt x="5962" y="344"/>
                    <a:pt x="5956" y="351"/>
                  </a:cubicBezTo>
                  <a:lnTo>
                    <a:pt x="5956" y="351"/>
                  </a:lnTo>
                  <a:cubicBezTo>
                    <a:pt x="5954" y="353"/>
                    <a:pt x="5953" y="356"/>
                    <a:pt x="5951" y="358"/>
                  </a:cubicBezTo>
                  <a:lnTo>
                    <a:pt x="5951" y="358"/>
                  </a:lnTo>
                  <a:cubicBezTo>
                    <a:pt x="5946" y="363"/>
                    <a:pt x="5940" y="370"/>
                    <a:pt x="5935" y="376"/>
                  </a:cubicBezTo>
                  <a:lnTo>
                    <a:pt x="5935" y="376"/>
                  </a:lnTo>
                  <a:cubicBezTo>
                    <a:pt x="5933" y="378"/>
                    <a:pt x="5932" y="380"/>
                    <a:pt x="5930" y="382"/>
                  </a:cubicBezTo>
                  <a:lnTo>
                    <a:pt x="5930" y="382"/>
                  </a:lnTo>
                  <a:cubicBezTo>
                    <a:pt x="5923" y="390"/>
                    <a:pt x="5916" y="398"/>
                    <a:pt x="5908" y="405"/>
                  </a:cubicBezTo>
                  <a:lnTo>
                    <a:pt x="5908" y="405"/>
                  </a:lnTo>
                  <a:cubicBezTo>
                    <a:pt x="5907" y="407"/>
                    <a:pt x="5906" y="408"/>
                    <a:pt x="5904" y="410"/>
                  </a:cubicBezTo>
                  <a:lnTo>
                    <a:pt x="5904" y="410"/>
                  </a:lnTo>
                  <a:cubicBezTo>
                    <a:pt x="5899" y="416"/>
                    <a:pt x="5892" y="423"/>
                    <a:pt x="5885" y="429"/>
                  </a:cubicBezTo>
                  <a:lnTo>
                    <a:pt x="5885" y="429"/>
                  </a:lnTo>
                  <a:cubicBezTo>
                    <a:pt x="5883" y="432"/>
                    <a:pt x="5880" y="434"/>
                    <a:pt x="5879" y="436"/>
                  </a:cubicBezTo>
                  <a:lnTo>
                    <a:pt x="5879" y="436"/>
                  </a:lnTo>
                  <a:cubicBezTo>
                    <a:pt x="5872" y="443"/>
                    <a:pt x="5865" y="449"/>
                    <a:pt x="5858" y="455"/>
                  </a:cubicBezTo>
                  <a:lnTo>
                    <a:pt x="5858" y="455"/>
                  </a:lnTo>
                  <a:cubicBezTo>
                    <a:pt x="5856" y="457"/>
                    <a:pt x="5855" y="458"/>
                    <a:pt x="5853" y="459"/>
                  </a:cubicBezTo>
                  <a:lnTo>
                    <a:pt x="5853" y="459"/>
                  </a:lnTo>
                  <a:cubicBezTo>
                    <a:pt x="5844" y="467"/>
                    <a:pt x="5836" y="475"/>
                    <a:pt x="5827" y="482"/>
                  </a:cubicBezTo>
                  <a:lnTo>
                    <a:pt x="5827" y="482"/>
                  </a:lnTo>
                  <a:cubicBezTo>
                    <a:pt x="5825" y="485"/>
                    <a:pt x="5822" y="486"/>
                    <a:pt x="5820" y="489"/>
                  </a:cubicBezTo>
                  <a:lnTo>
                    <a:pt x="5820" y="489"/>
                  </a:lnTo>
                  <a:cubicBezTo>
                    <a:pt x="5813" y="494"/>
                    <a:pt x="5806" y="500"/>
                    <a:pt x="5799" y="505"/>
                  </a:cubicBezTo>
                  <a:lnTo>
                    <a:pt x="5799" y="505"/>
                  </a:lnTo>
                  <a:cubicBezTo>
                    <a:pt x="5796" y="508"/>
                    <a:pt x="5793" y="511"/>
                    <a:pt x="5790" y="513"/>
                  </a:cubicBezTo>
                  <a:lnTo>
                    <a:pt x="5790" y="513"/>
                  </a:lnTo>
                  <a:cubicBezTo>
                    <a:pt x="5783" y="519"/>
                    <a:pt x="5775" y="525"/>
                    <a:pt x="5766" y="532"/>
                  </a:cubicBezTo>
                  <a:lnTo>
                    <a:pt x="5766" y="532"/>
                  </a:lnTo>
                  <a:cubicBezTo>
                    <a:pt x="5765" y="533"/>
                    <a:pt x="5763" y="535"/>
                    <a:pt x="5760" y="536"/>
                  </a:cubicBezTo>
                  <a:lnTo>
                    <a:pt x="5760" y="536"/>
                  </a:lnTo>
                  <a:cubicBezTo>
                    <a:pt x="5751" y="544"/>
                    <a:pt x="5740" y="552"/>
                    <a:pt x="5730" y="559"/>
                  </a:cubicBezTo>
                  <a:lnTo>
                    <a:pt x="5730" y="559"/>
                  </a:lnTo>
                  <a:cubicBezTo>
                    <a:pt x="5727" y="561"/>
                    <a:pt x="5723" y="563"/>
                    <a:pt x="5720" y="565"/>
                  </a:cubicBezTo>
                  <a:lnTo>
                    <a:pt x="5720" y="565"/>
                  </a:lnTo>
                  <a:cubicBezTo>
                    <a:pt x="5712" y="571"/>
                    <a:pt x="5705" y="576"/>
                    <a:pt x="5697" y="582"/>
                  </a:cubicBezTo>
                  <a:lnTo>
                    <a:pt x="5697" y="582"/>
                  </a:lnTo>
                  <a:cubicBezTo>
                    <a:pt x="5693" y="585"/>
                    <a:pt x="5689" y="587"/>
                    <a:pt x="5684" y="590"/>
                  </a:cubicBezTo>
                  <a:lnTo>
                    <a:pt x="5684" y="590"/>
                  </a:lnTo>
                  <a:cubicBezTo>
                    <a:pt x="5677" y="595"/>
                    <a:pt x="5670" y="600"/>
                    <a:pt x="5662" y="605"/>
                  </a:cubicBezTo>
                  <a:lnTo>
                    <a:pt x="5662" y="605"/>
                  </a:lnTo>
                  <a:cubicBezTo>
                    <a:pt x="5657" y="607"/>
                    <a:pt x="5654" y="610"/>
                    <a:pt x="5649" y="613"/>
                  </a:cubicBezTo>
                  <a:lnTo>
                    <a:pt x="5649" y="613"/>
                  </a:lnTo>
                  <a:cubicBezTo>
                    <a:pt x="5641" y="619"/>
                    <a:pt x="5631" y="624"/>
                    <a:pt x="5623" y="630"/>
                  </a:cubicBezTo>
                  <a:lnTo>
                    <a:pt x="5623" y="630"/>
                  </a:lnTo>
                  <a:cubicBezTo>
                    <a:pt x="5619" y="631"/>
                    <a:pt x="5617" y="634"/>
                    <a:pt x="5613" y="635"/>
                  </a:cubicBezTo>
                  <a:lnTo>
                    <a:pt x="5613" y="635"/>
                  </a:lnTo>
                  <a:cubicBezTo>
                    <a:pt x="5603" y="641"/>
                    <a:pt x="5592" y="648"/>
                    <a:pt x="5581" y="654"/>
                  </a:cubicBezTo>
                  <a:lnTo>
                    <a:pt x="5581" y="654"/>
                  </a:lnTo>
                  <a:cubicBezTo>
                    <a:pt x="5578" y="656"/>
                    <a:pt x="5576" y="657"/>
                    <a:pt x="5574" y="659"/>
                  </a:cubicBezTo>
                  <a:lnTo>
                    <a:pt x="5574" y="659"/>
                  </a:lnTo>
                  <a:cubicBezTo>
                    <a:pt x="5560" y="666"/>
                    <a:pt x="5547" y="673"/>
                    <a:pt x="5533" y="681"/>
                  </a:cubicBezTo>
                  <a:lnTo>
                    <a:pt x="5533" y="681"/>
                  </a:lnTo>
                  <a:cubicBezTo>
                    <a:pt x="5529" y="684"/>
                    <a:pt x="5524" y="686"/>
                    <a:pt x="5520" y="688"/>
                  </a:cubicBezTo>
                  <a:lnTo>
                    <a:pt x="5520" y="688"/>
                  </a:lnTo>
                  <a:cubicBezTo>
                    <a:pt x="5511" y="694"/>
                    <a:pt x="5501" y="698"/>
                    <a:pt x="5490" y="704"/>
                  </a:cubicBezTo>
                  <a:lnTo>
                    <a:pt x="5490" y="704"/>
                  </a:lnTo>
                  <a:cubicBezTo>
                    <a:pt x="5485" y="706"/>
                    <a:pt x="5479" y="710"/>
                    <a:pt x="5473" y="712"/>
                  </a:cubicBezTo>
                  <a:lnTo>
                    <a:pt x="5473" y="712"/>
                  </a:lnTo>
                  <a:cubicBezTo>
                    <a:pt x="5464" y="717"/>
                    <a:pt x="5455" y="721"/>
                    <a:pt x="5447" y="726"/>
                  </a:cubicBezTo>
                  <a:lnTo>
                    <a:pt x="5447" y="726"/>
                  </a:lnTo>
                  <a:cubicBezTo>
                    <a:pt x="5437" y="731"/>
                    <a:pt x="5428" y="735"/>
                    <a:pt x="5418" y="740"/>
                  </a:cubicBezTo>
                  <a:lnTo>
                    <a:pt x="5418" y="740"/>
                  </a:lnTo>
                  <a:cubicBezTo>
                    <a:pt x="5412" y="743"/>
                    <a:pt x="5405" y="747"/>
                    <a:pt x="5398" y="749"/>
                  </a:cubicBezTo>
                  <a:lnTo>
                    <a:pt x="5398" y="749"/>
                  </a:lnTo>
                  <a:cubicBezTo>
                    <a:pt x="5388" y="754"/>
                    <a:pt x="5377" y="759"/>
                    <a:pt x="5367" y="763"/>
                  </a:cubicBezTo>
                  <a:lnTo>
                    <a:pt x="5367" y="763"/>
                  </a:lnTo>
                  <a:cubicBezTo>
                    <a:pt x="5361" y="766"/>
                    <a:pt x="5354" y="769"/>
                    <a:pt x="5347" y="772"/>
                  </a:cubicBezTo>
                  <a:lnTo>
                    <a:pt x="5347" y="772"/>
                  </a:lnTo>
                  <a:cubicBezTo>
                    <a:pt x="5335" y="778"/>
                    <a:pt x="5324" y="783"/>
                    <a:pt x="5313" y="787"/>
                  </a:cubicBezTo>
                  <a:lnTo>
                    <a:pt x="5313" y="787"/>
                  </a:lnTo>
                  <a:cubicBezTo>
                    <a:pt x="5307" y="790"/>
                    <a:pt x="5301" y="793"/>
                    <a:pt x="5295" y="795"/>
                  </a:cubicBezTo>
                  <a:lnTo>
                    <a:pt x="5295" y="795"/>
                  </a:lnTo>
                  <a:cubicBezTo>
                    <a:pt x="5277" y="803"/>
                    <a:pt x="5259" y="810"/>
                    <a:pt x="5240" y="818"/>
                  </a:cubicBezTo>
                  <a:lnTo>
                    <a:pt x="5240" y="818"/>
                  </a:lnTo>
                  <a:cubicBezTo>
                    <a:pt x="5229" y="822"/>
                    <a:pt x="5218" y="826"/>
                    <a:pt x="5206" y="831"/>
                  </a:cubicBezTo>
                  <a:lnTo>
                    <a:pt x="5206" y="831"/>
                  </a:lnTo>
                  <a:cubicBezTo>
                    <a:pt x="5194" y="835"/>
                    <a:pt x="5184" y="840"/>
                    <a:pt x="5173" y="844"/>
                  </a:cubicBezTo>
                  <a:lnTo>
                    <a:pt x="5173" y="844"/>
                  </a:lnTo>
                  <a:cubicBezTo>
                    <a:pt x="5164" y="847"/>
                    <a:pt x="5155" y="851"/>
                    <a:pt x="5147" y="853"/>
                  </a:cubicBezTo>
                  <a:lnTo>
                    <a:pt x="5147" y="853"/>
                  </a:lnTo>
                  <a:cubicBezTo>
                    <a:pt x="5135" y="858"/>
                    <a:pt x="5124" y="862"/>
                    <a:pt x="5112" y="867"/>
                  </a:cubicBezTo>
                  <a:lnTo>
                    <a:pt x="5112" y="867"/>
                  </a:lnTo>
                  <a:cubicBezTo>
                    <a:pt x="5104" y="869"/>
                    <a:pt x="5095" y="873"/>
                    <a:pt x="5087" y="875"/>
                  </a:cubicBezTo>
                  <a:lnTo>
                    <a:pt x="5087" y="875"/>
                  </a:lnTo>
                  <a:cubicBezTo>
                    <a:pt x="5075" y="880"/>
                    <a:pt x="5063" y="884"/>
                    <a:pt x="5052" y="888"/>
                  </a:cubicBezTo>
                  <a:lnTo>
                    <a:pt x="5052" y="888"/>
                  </a:lnTo>
                  <a:cubicBezTo>
                    <a:pt x="5043" y="891"/>
                    <a:pt x="5034" y="893"/>
                    <a:pt x="5026" y="896"/>
                  </a:cubicBezTo>
                  <a:lnTo>
                    <a:pt x="5026" y="896"/>
                  </a:lnTo>
                  <a:cubicBezTo>
                    <a:pt x="5013" y="900"/>
                    <a:pt x="5001" y="904"/>
                    <a:pt x="4989" y="908"/>
                  </a:cubicBezTo>
                  <a:lnTo>
                    <a:pt x="4989" y="908"/>
                  </a:lnTo>
                  <a:cubicBezTo>
                    <a:pt x="4981" y="911"/>
                    <a:pt x="4971" y="914"/>
                    <a:pt x="4963" y="917"/>
                  </a:cubicBezTo>
                  <a:lnTo>
                    <a:pt x="4963" y="917"/>
                  </a:lnTo>
                  <a:cubicBezTo>
                    <a:pt x="4951" y="921"/>
                    <a:pt x="4938" y="925"/>
                    <a:pt x="4925" y="928"/>
                  </a:cubicBezTo>
                  <a:lnTo>
                    <a:pt x="4925" y="928"/>
                  </a:lnTo>
                  <a:cubicBezTo>
                    <a:pt x="4917" y="931"/>
                    <a:pt x="4908" y="934"/>
                    <a:pt x="4900" y="936"/>
                  </a:cubicBezTo>
                  <a:lnTo>
                    <a:pt x="4900" y="936"/>
                  </a:lnTo>
                  <a:cubicBezTo>
                    <a:pt x="4886" y="941"/>
                    <a:pt x="4872" y="944"/>
                    <a:pt x="4858" y="948"/>
                  </a:cubicBezTo>
                  <a:lnTo>
                    <a:pt x="4858" y="948"/>
                  </a:lnTo>
                  <a:cubicBezTo>
                    <a:pt x="4851" y="950"/>
                    <a:pt x="4843" y="953"/>
                    <a:pt x="4836" y="955"/>
                  </a:cubicBezTo>
                  <a:lnTo>
                    <a:pt x="4836" y="955"/>
                  </a:lnTo>
                  <a:cubicBezTo>
                    <a:pt x="4817" y="960"/>
                    <a:pt x="4798" y="966"/>
                    <a:pt x="4779" y="970"/>
                  </a:cubicBezTo>
                  <a:lnTo>
                    <a:pt x="4779" y="970"/>
                  </a:lnTo>
                  <a:cubicBezTo>
                    <a:pt x="4776" y="971"/>
                    <a:pt x="4773" y="972"/>
                    <a:pt x="4770" y="973"/>
                  </a:cubicBezTo>
                  <a:lnTo>
                    <a:pt x="4770" y="973"/>
                  </a:lnTo>
                  <a:cubicBezTo>
                    <a:pt x="4749" y="979"/>
                    <a:pt x="4727" y="984"/>
                    <a:pt x="4705" y="990"/>
                  </a:cubicBezTo>
                  <a:lnTo>
                    <a:pt x="4705" y="990"/>
                  </a:lnTo>
                  <a:cubicBezTo>
                    <a:pt x="4698" y="992"/>
                    <a:pt x="4691" y="993"/>
                    <a:pt x="4685" y="995"/>
                  </a:cubicBezTo>
                  <a:lnTo>
                    <a:pt x="4685" y="995"/>
                  </a:lnTo>
                  <a:cubicBezTo>
                    <a:pt x="4669" y="999"/>
                    <a:pt x="4653" y="1003"/>
                    <a:pt x="4637" y="1007"/>
                  </a:cubicBezTo>
                  <a:lnTo>
                    <a:pt x="4637" y="1007"/>
                  </a:lnTo>
                  <a:cubicBezTo>
                    <a:pt x="4628" y="1008"/>
                    <a:pt x="4619" y="1011"/>
                    <a:pt x="4610" y="1013"/>
                  </a:cubicBezTo>
                  <a:lnTo>
                    <a:pt x="4610" y="1013"/>
                  </a:lnTo>
                  <a:cubicBezTo>
                    <a:pt x="4596" y="1016"/>
                    <a:pt x="4582" y="1020"/>
                    <a:pt x="4568" y="1022"/>
                  </a:cubicBezTo>
                  <a:lnTo>
                    <a:pt x="4568" y="1022"/>
                  </a:lnTo>
                  <a:cubicBezTo>
                    <a:pt x="4558" y="1025"/>
                    <a:pt x="4549" y="1027"/>
                    <a:pt x="4539" y="1029"/>
                  </a:cubicBezTo>
                  <a:lnTo>
                    <a:pt x="4539" y="1029"/>
                  </a:lnTo>
                  <a:cubicBezTo>
                    <a:pt x="4525" y="1032"/>
                    <a:pt x="4512" y="1035"/>
                    <a:pt x="4498" y="1038"/>
                  </a:cubicBezTo>
                  <a:lnTo>
                    <a:pt x="4498" y="1038"/>
                  </a:lnTo>
                  <a:cubicBezTo>
                    <a:pt x="4488" y="1040"/>
                    <a:pt x="4478" y="1042"/>
                    <a:pt x="4469" y="1044"/>
                  </a:cubicBezTo>
                  <a:lnTo>
                    <a:pt x="4469" y="1044"/>
                  </a:lnTo>
                  <a:cubicBezTo>
                    <a:pt x="4455" y="1047"/>
                    <a:pt x="4441" y="1050"/>
                    <a:pt x="4427" y="1053"/>
                  </a:cubicBezTo>
                  <a:lnTo>
                    <a:pt x="4427" y="1053"/>
                  </a:lnTo>
                  <a:cubicBezTo>
                    <a:pt x="4419" y="1055"/>
                    <a:pt x="4411" y="1055"/>
                    <a:pt x="4403" y="1057"/>
                  </a:cubicBezTo>
                  <a:lnTo>
                    <a:pt x="4403" y="1057"/>
                  </a:lnTo>
                  <a:cubicBezTo>
                    <a:pt x="4362" y="1066"/>
                    <a:pt x="4319" y="1074"/>
                    <a:pt x="4276" y="1081"/>
                  </a:cubicBezTo>
                  <a:lnTo>
                    <a:pt x="4276" y="1081"/>
                  </a:lnTo>
                  <a:cubicBezTo>
                    <a:pt x="4271" y="1082"/>
                    <a:pt x="4267" y="1082"/>
                    <a:pt x="4261" y="1083"/>
                  </a:cubicBezTo>
                  <a:lnTo>
                    <a:pt x="4261" y="1083"/>
                  </a:lnTo>
                  <a:cubicBezTo>
                    <a:pt x="4218" y="1091"/>
                    <a:pt x="4173" y="1098"/>
                    <a:pt x="4129" y="1104"/>
                  </a:cubicBezTo>
                  <a:lnTo>
                    <a:pt x="4129" y="1104"/>
                  </a:lnTo>
                  <a:cubicBezTo>
                    <a:pt x="4126" y="1105"/>
                    <a:pt x="4121" y="1106"/>
                    <a:pt x="4118" y="1106"/>
                  </a:cubicBezTo>
                  <a:lnTo>
                    <a:pt x="4118" y="1106"/>
                  </a:lnTo>
                  <a:cubicBezTo>
                    <a:pt x="4071" y="1113"/>
                    <a:pt x="4025" y="1120"/>
                    <a:pt x="3978" y="1126"/>
                  </a:cubicBezTo>
                  <a:lnTo>
                    <a:pt x="3978" y="1126"/>
                  </a:lnTo>
                  <a:cubicBezTo>
                    <a:pt x="3976" y="1126"/>
                    <a:pt x="3974" y="1126"/>
                    <a:pt x="3972" y="1127"/>
                  </a:cubicBezTo>
                  <a:lnTo>
                    <a:pt x="3972" y="1127"/>
                  </a:lnTo>
                  <a:cubicBezTo>
                    <a:pt x="3923" y="1133"/>
                    <a:pt x="3873" y="1138"/>
                    <a:pt x="3824" y="1143"/>
                  </a:cubicBezTo>
                  <a:lnTo>
                    <a:pt x="3824" y="1143"/>
                  </a:lnTo>
                  <a:cubicBezTo>
                    <a:pt x="3823" y="1143"/>
                    <a:pt x="3822" y="1143"/>
                    <a:pt x="3821" y="1144"/>
                  </a:cubicBezTo>
                  <a:lnTo>
                    <a:pt x="3821" y="1144"/>
                  </a:lnTo>
                  <a:cubicBezTo>
                    <a:pt x="3773" y="1149"/>
                    <a:pt x="3723" y="1154"/>
                    <a:pt x="3674" y="1158"/>
                  </a:cubicBezTo>
                  <a:lnTo>
                    <a:pt x="3674" y="1158"/>
                  </a:lnTo>
                  <a:cubicBezTo>
                    <a:pt x="3670" y="1158"/>
                    <a:pt x="3666" y="1158"/>
                    <a:pt x="3663" y="1159"/>
                  </a:cubicBezTo>
                  <a:lnTo>
                    <a:pt x="3663" y="1159"/>
                  </a:lnTo>
                  <a:cubicBezTo>
                    <a:pt x="3616" y="1163"/>
                    <a:pt x="3569" y="1166"/>
                    <a:pt x="3522" y="1169"/>
                  </a:cubicBezTo>
                  <a:lnTo>
                    <a:pt x="3522" y="1169"/>
                  </a:lnTo>
                  <a:cubicBezTo>
                    <a:pt x="3516" y="1169"/>
                    <a:pt x="3510" y="1170"/>
                    <a:pt x="3504" y="1170"/>
                  </a:cubicBezTo>
                  <a:lnTo>
                    <a:pt x="3504" y="1170"/>
                  </a:lnTo>
                  <a:cubicBezTo>
                    <a:pt x="3466" y="1173"/>
                    <a:pt x="3428" y="1175"/>
                    <a:pt x="3389" y="1177"/>
                  </a:cubicBezTo>
                  <a:lnTo>
                    <a:pt x="3389" y="1177"/>
                  </a:lnTo>
                  <a:cubicBezTo>
                    <a:pt x="3387" y="1177"/>
                    <a:pt x="3384" y="1177"/>
                    <a:pt x="3381" y="1177"/>
                  </a:cubicBezTo>
                  <a:lnTo>
                    <a:pt x="3381" y="1177"/>
                  </a:lnTo>
                  <a:cubicBezTo>
                    <a:pt x="3343" y="1179"/>
                    <a:pt x="3306" y="1181"/>
                    <a:pt x="3268" y="1182"/>
                  </a:cubicBezTo>
                  <a:lnTo>
                    <a:pt x="3268" y="1182"/>
                  </a:lnTo>
                  <a:cubicBezTo>
                    <a:pt x="3264" y="1182"/>
                    <a:pt x="3260" y="1182"/>
                    <a:pt x="3255" y="1182"/>
                  </a:cubicBezTo>
                  <a:lnTo>
                    <a:pt x="3255" y="1182"/>
                  </a:lnTo>
                  <a:cubicBezTo>
                    <a:pt x="3222" y="1183"/>
                    <a:pt x="3187" y="1184"/>
                    <a:pt x="3154" y="1185"/>
                  </a:cubicBezTo>
                  <a:lnTo>
                    <a:pt x="3154" y="1185"/>
                  </a:lnTo>
                  <a:cubicBezTo>
                    <a:pt x="3146" y="1185"/>
                    <a:pt x="3139" y="1185"/>
                    <a:pt x="3131" y="1185"/>
                  </a:cubicBezTo>
                  <a:lnTo>
                    <a:pt x="3131" y="1185"/>
                  </a:lnTo>
                  <a:cubicBezTo>
                    <a:pt x="3096" y="1186"/>
                    <a:pt x="3062" y="1186"/>
                    <a:pt x="3027" y="1186"/>
                  </a:cubicBezTo>
                  <a:lnTo>
                    <a:pt x="3027" y="1186"/>
                  </a:lnTo>
                  <a:cubicBezTo>
                    <a:pt x="3027" y="1186"/>
                    <a:pt x="3026" y="1186"/>
                    <a:pt x="3024" y="1186"/>
                  </a:cubicBezTo>
                  <a:lnTo>
                    <a:pt x="3024" y="1186"/>
                  </a:lnTo>
                  <a:cubicBezTo>
                    <a:pt x="2993" y="1186"/>
                    <a:pt x="2962" y="1186"/>
                    <a:pt x="2931" y="1186"/>
                  </a:cubicBezTo>
                  <a:lnTo>
                    <a:pt x="2931" y="1186"/>
                  </a:lnTo>
                  <a:cubicBezTo>
                    <a:pt x="2922" y="1186"/>
                    <a:pt x="2914" y="1186"/>
                    <a:pt x="2907" y="1186"/>
                  </a:cubicBezTo>
                  <a:lnTo>
                    <a:pt x="2907" y="1186"/>
                  </a:lnTo>
                  <a:cubicBezTo>
                    <a:pt x="2873" y="1185"/>
                    <a:pt x="2841" y="1184"/>
                    <a:pt x="2809" y="1184"/>
                  </a:cubicBezTo>
                  <a:lnTo>
                    <a:pt x="2809" y="1184"/>
                  </a:lnTo>
                  <a:lnTo>
                    <a:pt x="2809" y="1184"/>
                  </a:lnTo>
                  <a:lnTo>
                    <a:pt x="2809" y="1184"/>
                  </a:lnTo>
                  <a:cubicBezTo>
                    <a:pt x="2777" y="1183"/>
                    <a:pt x="2747" y="1182"/>
                    <a:pt x="2716" y="1181"/>
                  </a:cubicBezTo>
                  <a:lnTo>
                    <a:pt x="2716" y="1181"/>
                  </a:lnTo>
                  <a:cubicBezTo>
                    <a:pt x="2708" y="1181"/>
                    <a:pt x="2699" y="1181"/>
                    <a:pt x="2691" y="1180"/>
                  </a:cubicBezTo>
                  <a:lnTo>
                    <a:pt x="2691" y="1180"/>
                  </a:lnTo>
                  <a:cubicBezTo>
                    <a:pt x="2664" y="1179"/>
                    <a:pt x="2639" y="1178"/>
                    <a:pt x="2612" y="1176"/>
                  </a:cubicBezTo>
                  <a:lnTo>
                    <a:pt x="2612" y="1176"/>
                  </a:lnTo>
                  <a:cubicBezTo>
                    <a:pt x="2607" y="1176"/>
                    <a:pt x="2602" y="1176"/>
                    <a:pt x="2597" y="1175"/>
                  </a:cubicBezTo>
                  <a:lnTo>
                    <a:pt x="2597" y="1175"/>
                  </a:lnTo>
                  <a:cubicBezTo>
                    <a:pt x="2566" y="1175"/>
                    <a:pt x="2537" y="1173"/>
                    <a:pt x="2507" y="1170"/>
                  </a:cubicBezTo>
                  <a:lnTo>
                    <a:pt x="2507" y="1170"/>
                  </a:lnTo>
                  <a:cubicBezTo>
                    <a:pt x="2499" y="1170"/>
                    <a:pt x="2491" y="1169"/>
                    <a:pt x="2484" y="1169"/>
                  </a:cubicBezTo>
                  <a:lnTo>
                    <a:pt x="2484" y="1169"/>
                  </a:lnTo>
                  <a:cubicBezTo>
                    <a:pt x="2461" y="1168"/>
                    <a:pt x="2437" y="1166"/>
                    <a:pt x="2414" y="1164"/>
                  </a:cubicBezTo>
                  <a:lnTo>
                    <a:pt x="2414" y="1164"/>
                  </a:lnTo>
                  <a:cubicBezTo>
                    <a:pt x="2405" y="1163"/>
                    <a:pt x="2397" y="1163"/>
                    <a:pt x="2389" y="1163"/>
                  </a:cubicBezTo>
                  <a:lnTo>
                    <a:pt x="2389" y="1163"/>
                  </a:lnTo>
                  <a:cubicBezTo>
                    <a:pt x="2360" y="1160"/>
                    <a:pt x="2331" y="1157"/>
                    <a:pt x="2301" y="1154"/>
                  </a:cubicBezTo>
                  <a:lnTo>
                    <a:pt x="2301" y="1154"/>
                  </a:lnTo>
                  <a:cubicBezTo>
                    <a:pt x="2298" y="1154"/>
                    <a:pt x="2296" y="1154"/>
                    <a:pt x="2293" y="1154"/>
                  </a:cubicBezTo>
                  <a:lnTo>
                    <a:pt x="2293" y="1154"/>
                  </a:lnTo>
                  <a:cubicBezTo>
                    <a:pt x="2266" y="1152"/>
                    <a:pt x="2240" y="1150"/>
                    <a:pt x="2213" y="1147"/>
                  </a:cubicBezTo>
                  <a:lnTo>
                    <a:pt x="2213" y="1147"/>
                  </a:lnTo>
                  <a:cubicBezTo>
                    <a:pt x="2204" y="1146"/>
                    <a:pt x="2197" y="1144"/>
                    <a:pt x="2187" y="1143"/>
                  </a:cubicBezTo>
                  <a:lnTo>
                    <a:pt x="2187" y="1143"/>
                  </a:lnTo>
                  <a:cubicBezTo>
                    <a:pt x="2164" y="1142"/>
                    <a:pt x="2141" y="1139"/>
                    <a:pt x="2118" y="1136"/>
                  </a:cubicBezTo>
                  <a:lnTo>
                    <a:pt x="2118" y="1136"/>
                  </a:lnTo>
                  <a:cubicBezTo>
                    <a:pt x="2111" y="1136"/>
                    <a:pt x="2105" y="1135"/>
                    <a:pt x="2098" y="1134"/>
                  </a:cubicBezTo>
                  <a:lnTo>
                    <a:pt x="2098" y="1134"/>
                  </a:lnTo>
                  <a:cubicBezTo>
                    <a:pt x="2069" y="1130"/>
                    <a:pt x="2041" y="1127"/>
                    <a:pt x="2012" y="1122"/>
                  </a:cubicBezTo>
                  <a:lnTo>
                    <a:pt x="2012" y="1122"/>
                  </a:lnTo>
                  <a:cubicBezTo>
                    <a:pt x="2006" y="1122"/>
                    <a:pt x="1999" y="1121"/>
                    <a:pt x="1993" y="1120"/>
                  </a:cubicBezTo>
                  <a:lnTo>
                    <a:pt x="1993" y="1120"/>
                  </a:lnTo>
                  <a:cubicBezTo>
                    <a:pt x="1969" y="1117"/>
                    <a:pt x="1946" y="1114"/>
                    <a:pt x="1921" y="1110"/>
                  </a:cubicBezTo>
                  <a:lnTo>
                    <a:pt x="1921" y="1110"/>
                  </a:lnTo>
                  <a:cubicBezTo>
                    <a:pt x="1914" y="1109"/>
                    <a:pt x="1906" y="1108"/>
                    <a:pt x="1898" y="1107"/>
                  </a:cubicBezTo>
                  <a:lnTo>
                    <a:pt x="1898" y="1107"/>
                  </a:lnTo>
                  <a:cubicBezTo>
                    <a:pt x="1869" y="1102"/>
                    <a:pt x="1840" y="1098"/>
                    <a:pt x="1812" y="1093"/>
                  </a:cubicBezTo>
                  <a:lnTo>
                    <a:pt x="1812" y="1093"/>
                  </a:lnTo>
                  <a:cubicBezTo>
                    <a:pt x="1810" y="1093"/>
                    <a:pt x="1808" y="1093"/>
                    <a:pt x="1806" y="1092"/>
                  </a:cubicBezTo>
                  <a:lnTo>
                    <a:pt x="1806" y="1092"/>
                  </a:lnTo>
                  <a:cubicBezTo>
                    <a:pt x="1779" y="1087"/>
                    <a:pt x="1750" y="1083"/>
                    <a:pt x="1722" y="1078"/>
                  </a:cubicBezTo>
                  <a:lnTo>
                    <a:pt x="1722" y="1078"/>
                  </a:lnTo>
                  <a:cubicBezTo>
                    <a:pt x="1714" y="1076"/>
                    <a:pt x="1707" y="1076"/>
                    <a:pt x="1699" y="1074"/>
                  </a:cubicBezTo>
                  <a:lnTo>
                    <a:pt x="1699" y="1074"/>
                  </a:lnTo>
                  <a:cubicBezTo>
                    <a:pt x="1671" y="1069"/>
                    <a:pt x="1641" y="1063"/>
                    <a:pt x="1612" y="1057"/>
                  </a:cubicBezTo>
                  <a:lnTo>
                    <a:pt x="1612" y="1057"/>
                  </a:lnTo>
                  <a:lnTo>
                    <a:pt x="1611" y="1057"/>
                  </a:lnTo>
                  <a:lnTo>
                    <a:pt x="1611" y="1057"/>
                  </a:lnTo>
                  <a:cubicBezTo>
                    <a:pt x="1580" y="1051"/>
                    <a:pt x="1549" y="1044"/>
                    <a:pt x="1519" y="1038"/>
                  </a:cubicBezTo>
                  <a:lnTo>
                    <a:pt x="1519" y="1038"/>
                  </a:lnTo>
                  <a:cubicBezTo>
                    <a:pt x="1512" y="1036"/>
                    <a:pt x="1505" y="1034"/>
                    <a:pt x="1498" y="1033"/>
                  </a:cubicBezTo>
                  <a:lnTo>
                    <a:pt x="1498" y="1033"/>
                  </a:lnTo>
                  <a:cubicBezTo>
                    <a:pt x="1468" y="1027"/>
                    <a:pt x="1438" y="1020"/>
                    <a:pt x="1409" y="1013"/>
                  </a:cubicBezTo>
                  <a:lnTo>
                    <a:pt x="1409" y="1013"/>
                  </a:lnTo>
                  <a:cubicBezTo>
                    <a:pt x="1404" y="1012"/>
                    <a:pt x="1401" y="1011"/>
                    <a:pt x="1396" y="1010"/>
                  </a:cubicBezTo>
                  <a:lnTo>
                    <a:pt x="1396" y="1010"/>
                  </a:lnTo>
                  <a:cubicBezTo>
                    <a:pt x="1362" y="1001"/>
                    <a:pt x="1328" y="993"/>
                    <a:pt x="1294" y="984"/>
                  </a:cubicBezTo>
                  <a:lnTo>
                    <a:pt x="1294" y="984"/>
                  </a:lnTo>
                  <a:cubicBezTo>
                    <a:pt x="1293" y="983"/>
                    <a:pt x="1291" y="983"/>
                    <a:pt x="1290" y="983"/>
                  </a:cubicBezTo>
                  <a:lnTo>
                    <a:pt x="1290" y="983"/>
                  </a:lnTo>
                  <a:cubicBezTo>
                    <a:pt x="1257" y="974"/>
                    <a:pt x="1222" y="965"/>
                    <a:pt x="1190" y="955"/>
                  </a:cubicBezTo>
                  <a:lnTo>
                    <a:pt x="1190" y="955"/>
                  </a:lnTo>
                  <a:cubicBezTo>
                    <a:pt x="1184" y="954"/>
                    <a:pt x="1179" y="952"/>
                    <a:pt x="1174" y="950"/>
                  </a:cubicBezTo>
                  <a:lnTo>
                    <a:pt x="1174" y="950"/>
                  </a:lnTo>
                  <a:cubicBezTo>
                    <a:pt x="1162" y="947"/>
                    <a:pt x="1149" y="943"/>
                    <a:pt x="1137" y="940"/>
                  </a:cubicBezTo>
                  <a:lnTo>
                    <a:pt x="1137" y="940"/>
                  </a:lnTo>
                  <a:cubicBezTo>
                    <a:pt x="1128" y="937"/>
                    <a:pt x="1120" y="934"/>
                    <a:pt x="1111" y="932"/>
                  </a:cubicBezTo>
                  <a:lnTo>
                    <a:pt x="1111" y="932"/>
                  </a:lnTo>
                  <a:cubicBezTo>
                    <a:pt x="1099" y="927"/>
                    <a:pt x="1087" y="924"/>
                    <a:pt x="1074" y="920"/>
                  </a:cubicBezTo>
                  <a:lnTo>
                    <a:pt x="1074" y="920"/>
                  </a:lnTo>
                  <a:cubicBezTo>
                    <a:pt x="1066" y="917"/>
                    <a:pt x="1058" y="914"/>
                    <a:pt x="1050" y="912"/>
                  </a:cubicBezTo>
                  <a:lnTo>
                    <a:pt x="1050" y="912"/>
                  </a:lnTo>
                  <a:cubicBezTo>
                    <a:pt x="1036" y="907"/>
                    <a:pt x="1023" y="903"/>
                    <a:pt x="1010" y="899"/>
                  </a:cubicBezTo>
                  <a:lnTo>
                    <a:pt x="1010" y="899"/>
                  </a:lnTo>
                  <a:cubicBezTo>
                    <a:pt x="1003" y="896"/>
                    <a:pt x="996" y="895"/>
                    <a:pt x="990" y="892"/>
                  </a:cubicBezTo>
                  <a:lnTo>
                    <a:pt x="990" y="892"/>
                  </a:lnTo>
                  <a:cubicBezTo>
                    <a:pt x="970" y="885"/>
                    <a:pt x="950" y="878"/>
                    <a:pt x="931" y="871"/>
                  </a:cubicBezTo>
                  <a:lnTo>
                    <a:pt x="931" y="871"/>
                  </a:lnTo>
                  <a:cubicBezTo>
                    <a:pt x="919" y="867"/>
                    <a:pt x="908" y="862"/>
                    <a:pt x="897" y="859"/>
                  </a:cubicBezTo>
                  <a:lnTo>
                    <a:pt x="897" y="859"/>
                  </a:lnTo>
                  <a:cubicBezTo>
                    <a:pt x="888" y="855"/>
                    <a:pt x="879" y="852"/>
                    <a:pt x="869" y="848"/>
                  </a:cubicBezTo>
                  <a:lnTo>
                    <a:pt x="869" y="848"/>
                  </a:lnTo>
                  <a:cubicBezTo>
                    <a:pt x="861" y="844"/>
                    <a:pt x="851" y="840"/>
                    <a:pt x="841" y="837"/>
                  </a:cubicBezTo>
                  <a:lnTo>
                    <a:pt x="841" y="837"/>
                  </a:lnTo>
                  <a:cubicBezTo>
                    <a:pt x="833" y="833"/>
                    <a:pt x="823" y="830"/>
                    <a:pt x="814" y="826"/>
                  </a:cubicBezTo>
                  <a:lnTo>
                    <a:pt x="814" y="826"/>
                  </a:lnTo>
                  <a:cubicBezTo>
                    <a:pt x="806" y="822"/>
                    <a:pt x="797" y="819"/>
                    <a:pt x="787" y="815"/>
                  </a:cubicBezTo>
                  <a:lnTo>
                    <a:pt x="787" y="815"/>
                  </a:lnTo>
                  <a:cubicBezTo>
                    <a:pt x="779" y="812"/>
                    <a:pt x="770" y="807"/>
                    <a:pt x="761" y="804"/>
                  </a:cubicBezTo>
                  <a:lnTo>
                    <a:pt x="761" y="804"/>
                  </a:lnTo>
                  <a:cubicBezTo>
                    <a:pt x="753" y="800"/>
                    <a:pt x="744" y="796"/>
                    <a:pt x="735" y="793"/>
                  </a:cubicBezTo>
                  <a:lnTo>
                    <a:pt x="735" y="793"/>
                  </a:lnTo>
                  <a:cubicBezTo>
                    <a:pt x="727" y="789"/>
                    <a:pt x="719" y="786"/>
                    <a:pt x="710" y="781"/>
                  </a:cubicBezTo>
                  <a:lnTo>
                    <a:pt x="710" y="781"/>
                  </a:lnTo>
                  <a:cubicBezTo>
                    <a:pt x="701" y="778"/>
                    <a:pt x="693" y="773"/>
                    <a:pt x="685" y="770"/>
                  </a:cubicBezTo>
                  <a:lnTo>
                    <a:pt x="685" y="770"/>
                  </a:lnTo>
                  <a:cubicBezTo>
                    <a:pt x="677" y="766"/>
                    <a:pt x="668" y="762"/>
                    <a:pt x="660" y="759"/>
                  </a:cubicBezTo>
                  <a:lnTo>
                    <a:pt x="660" y="759"/>
                  </a:lnTo>
                  <a:cubicBezTo>
                    <a:pt x="653" y="754"/>
                    <a:pt x="645" y="751"/>
                    <a:pt x="636" y="747"/>
                  </a:cubicBezTo>
                  <a:lnTo>
                    <a:pt x="636" y="747"/>
                  </a:lnTo>
                  <a:cubicBezTo>
                    <a:pt x="628" y="743"/>
                    <a:pt x="620" y="740"/>
                    <a:pt x="612" y="735"/>
                  </a:cubicBezTo>
                  <a:lnTo>
                    <a:pt x="612" y="735"/>
                  </a:lnTo>
                  <a:cubicBezTo>
                    <a:pt x="604" y="732"/>
                    <a:pt x="597" y="727"/>
                    <a:pt x="589" y="723"/>
                  </a:cubicBezTo>
                  <a:lnTo>
                    <a:pt x="589" y="723"/>
                  </a:lnTo>
                  <a:cubicBezTo>
                    <a:pt x="582" y="719"/>
                    <a:pt x="574" y="715"/>
                    <a:pt x="566" y="712"/>
                  </a:cubicBezTo>
                  <a:lnTo>
                    <a:pt x="566" y="712"/>
                  </a:lnTo>
                  <a:cubicBezTo>
                    <a:pt x="559" y="708"/>
                    <a:pt x="551" y="703"/>
                    <a:pt x="544" y="699"/>
                  </a:cubicBezTo>
                  <a:lnTo>
                    <a:pt x="544" y="699"/>
                  </a:lnTo>
                  <a:cubicBezTo>
                    <a:pt x="537" y="695"/>
                    <a:pt x="530" y="691"/>
                    <a:pt x="523" y="687"/>
                  </a:cubicBezTo>
                  <a:lnTo>
                    <a:pt x="523" y="687"/>
                  </a:lnTo>
                  <a:cubicBezTo>
                    <a:pt x="515" y="683"/>
                    <a:pt x="508" y="680"/>
                    <a:pt x="501" y="675"/>
                  </a:cubicBezTo>
                  <a:lnTo>
                    <a:pt x="501" y="675"/>
                  </a:lnTo>
                  <a:cubicBezTo>
                    <a:pt x="494" y="671"/>
                    <a:pt x="487" y="667"/>
                    <a:pt x="480" y="663"/>
                  </a:cubicBezTo>
                  <a:lnTo>
                    <a:pt x="480" y="663"/>
                  </a:lnTo>
                  <a:cubicBezTo>
                    <a:pt x="473" y="659"/>
                    <a:pt x="466" y="655"/>
                    <a:pt x="459" y="651"/>
                  </a:cubicBezTo>
                  <a:lnTo>
                    <a:pt x="459" y="651"/>
                  </a:lnTo>
                  <a:cubicBezTo>
                    <a:pt x="453" y="646"/>
                    <a:pt x="446" y="642"/>
                    <a:pt x="439" y="638"/>
                  </a:cubicBezTo>
                  <a:lnTo>
                    <a:pt x="439" y="638"/>
                  </a:lnTo>
                  <a:cubicBezTo>
                    <a:pt x="433" y="634"/>
                    <a:pt x="426" y="630"/>
                    <a:pt x="420" y="626"/>
                  </a:cubicBezTo>
                  <a:lnTo>
                    <a:pt x="420" y="626"/>
                  </a:lnTo>
                  <a:cubicBezTo>
                    <a:pt x="413" y="621"/>
                    <a:pt x="407" y="617"/>
                    <a:pt x="401" y="613"/>
                  </a:cubicBezTo>
                  <a:lnTo>
                    <a:pt x="401" y="613"/>
                  </a:lnTo>
                  <a:cubicBezTo>
                    <a:pt x="394" y="609"/>
                    <a:pt x="388" y="605"/>
                    <a:pt x="382" y="600"/>
                  </a:cubicBezTo>
                  <a:lnTo>
                    <a:pt x="382" y="600"/>
                  </a:lnTo>
                  <a:cubicBezTo>
                    <a:pt x="376" y="596"/>
                    <a:pt x="370" y="592"/>
                    <a:pt x="364" y="588"/>
                  </a:cubicBezTo>
                  <a:lnTo>
                    <a:pt x="364" y="588"/>
                  </a:lnTo>
                  <a:cubicBezTo>
                    <a:pt x="357" y="584"/>
                    <a:pt x="351" y="579"/>
                    <a:pt x="345" y="575"/>
                  </a:cubicBezTo>
                  <a:lnTo>
                    <a:pt x="345" y="575"/>
                  </a:lnTo>
                  <a:cubicBezTo>
                    <a:pt x="340" y="571"/>
                    <a:pt x="334" y="566"/>
                    <a:pt x="329" y="562"/>
                  </a:cubicBezTo>
                  <a:lnTo>
                    <a:pt x="329" y="562"/>
                  </a:lnTo>
                  <a:cubicBezTo>
                    <a:pt x="322" y="557"/>
                    <a:pt x="317" y="553"/>
                    <a:pt x="311" y="549"/>
                  </a:cubicBezTo>
                  <a:lnTo>
                    <a:pt x="311" y="549"/>
                  </a:lnTo>
                  <a:cubicBezTo>
                    <a:pt x="306" y="545"/>
                    <a:pt x="300" y="540"/>
                    <a:pt x="295" y="536"/>
                  </a:cubicBezTo>
                  <a:lnTo>
                    <a:pt x="295" y="536"/>
                  </a:lnTo>
                  <a:cubicBezTo>
                    <a:pt x="290" y="532"/>
                    <a:pt x="284" y="527"/>
                    <a:pt x="278" y="523"/>
                  </a:cubicBezTo>
                  <a:lnTo>
                    <a:pt x="278" y="523"/>
                  </a:lnTo>
                  <a:cubicBezTo>
                    <a:pt x="274" y="518"/>
                    <a:pt x="268" y="514"/>
                    <a:pt x="264" y="510"/>
                  </a:cubicBezTo>
                  <a:lnTo>
                    <a:pt x="264" y="510"/>
                  </a:lnTo>
                  <a:cubicBezTo>
                    <a:pt x="258" y="505"/>
                    <a:pt x="253" y="501"/>
                    <a:pt x="248" y="497"/>
                  </a:cubicBezTo>
                  <a:lnTo>
                    <a:pt x="248" y="497"/>
                  </a:lnTo>
                  <a:cubicBezTo>
                    <a:pt x="243" y="492"/>
                    <a:pt x="238" y="488"/>
                    <a:pt x="233" y="484"/>
                  </a:cubicBezTo>
                  <a:lnTo>
                    <a:pt x="233" y="484"/>
                  </a:lnTo>
                  <a:cubicBezTo>
                    <a:pt x="229" y="479"/>
                    <a:pt x="223" y="474"/>
                    <a:pt x="219" y="470"/>
                  </a:cubicBezTo>
                  <a:lnTo>
                    <a:pt x="219" y="470"/>
                  </a:lnTo>
                  <a:cubicBezTo>
                    <a:pt x="215" y="465"/>
                    <a:pt x="209" y="461"/>
                    <a:pt x="205" y="457"/>
                  </a:cubicBezTo>
                  <a:lnTo>
                    <a:pt x="205" y="457"/>
                  </a:lnTo>
                  <a:cubicBezTo>
                    <a:pt x="201" y="452"/>
                    <a:pt x="197" y="448"/>
                    <a:pt x="191" y="443"/>
                  </a:cubicBezTo>
                  <a:lnTo>
                    <a:pt x="191" y="443"/>
                  </a:lnTo>
                  <a:cubicBezTo>
                    <a:pt x="188" y="438"/>
                    <a:pt x="183" y="434"/>
                    <a:pt x="179" y="430"/>
                  </a:cubicBezTo>
                  <a:lnTo>
                    <a:pt x="179" y="430"/>
                  </a:lnTo>
                  <a:cubicBezTo>
                    <a:pt x="175" y="425"/>
                    <a:pt x="170" y="421"/>
                    <a:pt x="166" y="416"/>
                  </a:cubicBezTo>
                  <a:lnTo>
                    <a:pt x="166" y="416"/>
                  </a:lnTo>
                  <a:cubicBezTo>
                    <a:pt x="162" y="411"/>
                    <a:pt x="158" y="407"/>
                    <a:pt x="155" y="403"/>
                  </a:cubicBezTo>
                  <a:lnTo>
                    <a:pt x="155" y="403"/>
                  </a:lnTo>
                  <a:cubicBezTo>
                    <a:pt x="150" y="398"/>
                    <a:pt x="147" y="393"/>
                    <a:pt x="142" y="389"/>
                  </a:cubicBezTo>
                  <a:lnTo>
                    <a:pt x="142" y="389"/>
                  </a:lnTo>
                  <a:cubicBezTo>
                    <a:pt x="139" y="384"/>
                    <a:pt x="135" y="380"/>
                    <a:pt x="132" y="376"/>
                  </a:cubicBezTo>
                  <a:lnTo>
                    <a:pt x="132" y="376"/>
                  </a:lnTo>
                  <a:cubicBezTo>
                    <a:pt x="128" y="370"/>
                    <a:pt x="124" y="366"/>
                    <a:pt x="121" y="361"/>
                  </a:cubicBezTo>
                  <a:lnTo>
                    <a:pt x="121" y="361"/>
                  </a:lnTo>
                  <a:cubicBezTo>
                    <a:pt x="117" y="356"/>
                    <a:pt x="114" y="352"/>
                    <a:pt x="111" y="348"/>
                  </a:cubicBezTo>
                  <a:lnTo>
                    <a:pt x="111" y="348"/>
                  </a:lnTo>
                  <a:cubicBezTo>
                    <a:pt x="108" y="344"/>
                    <a:pt x="104" y="338"/>
                    <a:pt x="101" y="334"/>
                  </a:cubicBezTo>
                  <a:lnTo>
                    <a:pt x="101" y="334"/>
                  </a:lnTo>
                  <a:cubicBezTo>
                    <a:pt x="98" y="330"/>
                    <a:pt x="95" y="325"/>
                    <a:pt x="92" y="321"/>
                  </a:cubicBezTo>
                  <a:lnTo>
                    <a:pt x="92" y="321"/>
                  </a:lnTo>
                  <a:cubicBezTo>
                    <a:pt x="88" y="316"/>
                    <a:pt x="86" y="310"/>
                    <a:pt x="82" y="306"/>
                  </a:cubicBezTo>
                  <a:lnTo>
                    <a:pt x="82" y="306"/>
                  </a:lnTo>
                  <a:cubicBezTo>
                    <a:pt x="80" y="302"/>
                    <a:pt x="77" y="298"/>
                    <a:pt x="74" y="293"/>
                  </a:cubicBezTo>
                  <a:lnTo>
                    <a:pt x="74" y="293"/>
                  </a:lnTo>
                  <a:cubicBezTo>
                    <a:pt x="72" y="288"/>
                    <a:pt x="70" y="283"/>
                    <a:pt x="66" y="278"/>
                  </a:cubicBezTo>
                  <a:lnTo>
                    <a:pt x="66" y="278"/>
                  </a:lnTo>
                  <a:cubicBezTo>
                    <a:pt x="64" y="274"/>
                    <a:pt x="62" y="270"/>
                    <a:pt x="59" y="265"/>
                  </a:cubicBezTo>
                  <a:lnTo>
                    <a:pt x="59" y="265"/>
                  </a:lnTo>
                  <a:cubicBezTo>
                    <a:pt x="56" y="260"/>
                    <a:pt x="54" y="255"/>
                    <a:pt x="52" y="249"/>
                  </a:cubicBezTo>
                  <a:lnTo>
                    <a:pt x="52" y="249"/>
                  </a:lnTo>
                  <a:cubicBezTo>
                    <a:pt x="49" y="245"/>
                    <a:pt x="48" y="241"/>
                    <a:pt x="45" y="236"/>
                  </a:cubicBezTo>
                  <a:lnTo>
                    <a:pt x="45" y="236"/>
                  </a:lnTo>
                  <a:cubicBezTo>
                    <a:pt x="43" y="232"/>
                    <a:pt x="42" y="227"/>
                    <a:pt x="39" y="222"/>
                  </a:cubicBezTo>
                  <a:lnTo>
                    <a:pt x="39" y="222"/>
                  </a:lnTo>
                  <a:cubicBezTo>
                    <a:pt x="37" y="217"/>
                    <a:pt x="35" y="213"/>
                    <a:pt x="34" y="209"/>
                  </a:cubicBezTo>
                  <a:lnTo>
                    <a:pt x="34" y="209"/>
                  </a:lnTo>
                  <a:cubicBezTo>
                    <a:pt x="31" y="203"/>
                    <a:pt x="29" y="198"/>
                    <a:pt x="28" y="193"/>
                  </a:cubicBezTo>
                  <a:lnTo>
                    <a:pt x="28" y="193"/>
                  </a:lnTo>
                  <a:cubicBezTo>
                    <a:pt x="27" y="189"/>
                    <a:pt x="25" y="185"/>
                    <a:pt x="23" y="181"/>
                  </a:cubicBezTo>
                  <a:lnTo>
                    <a:pt x="23" y="181"/>
                  </a:lnTo>
                  <a:cubicBezTo>
                    <a:pt x="21" y="175"/>
                    <a:pt x="21" y="171"/>
                    <a:pt x="19" y="165"/>
                  </a:cubicBezTo>
                  <a:lnTo>
                    <a:pt x="19" y="165"/>
                  </a:lnTo>
                  <a:cubicBezTo>
                    <a:pt x="17" y="161"/>
                    <a:pt x="16" y="157"/>
                    <a:pt x="15" y="152"/>
                  </a:cubicBezTo>
                  <a:lnTo>
                    <a:pt x="15" y="152"/>
                  </a:lnTo>
                  <a:cubicBezTo>
                    <a:pt x="14" y="147"/>
                    <a:pt x="13" y="142"/>
                    <a:pt x="11" y="136"/>
                  </a:cubicBezTo>
                  <a:lnTo>
                    <a:pt x="11" y="136"/>
                  </a:lnTo>
                  <a:cubicBezTo>
                    <a:pt x="10" y="132"/>
                    <a:pt x="10" y="128"/>
                    <a:pt x="8" y="123"/>
                  </a:cubicBezTo>
                  <a:lnTo>
                    <a:pt x="8" y="123"/>
                  </a:lnTo>
                  <a:cubicBezTo>
                    <a:pt x="7" y="118"/>
                    <a:pt x="7" y="112"/>
                    <a:pt x="6" y="107"/>
                  </a:cubicBezTo>
                  <a:lnTo>
                    <a:pt x="6" y="107"/>
                  </a:lnTo>
                  <a:cubicBezTo>
                    <a:pt x="5" y="102"/>
                    <a:pt x="4" y="99"/>
                    <a:pt x="4" y="95"/>
                  </a:cubicBezTo>
                  <a:lnTo>
                    <a:pt x="4" y="95"/>
                  </a:lnTo>
                  <a:cubicBezTo>
                    <a:pt x="3" y="89"/>
                    <a:pt x="3" y="83"/>
                    <a:pt x="1" y="76"/>
                  </a:cubicBezTo>
                  <a:lnTo>
                    <a:pt x="1" y="76"/>
                  </a:lnTo>
                  <a:cubicBezTo>
                    <a:pt x="1" y="73"/>
                    <a:pt x="1" y="69"/>
                    <a:pt x="0" y="67"/>
                  </a:cubicBezTo>
                  <a:lnTo>
                    <a:pt x="0" y="67"/>
                  </a:lnTo>
                  <a:cubicBezTo>
                    <a:pt x="0" y="57"/>
                    <a:pt x="0" y="48"/>
                    <a:pt x="0" y="38"/>
                  </a:cubicBezTo>
                  <a:lnTo>
                    <a:pt x="8" y="1378"/>
                  </a:lnTo>
                  <a:lnTo>
                    <a:pt x="8" y="1378"/>
                  </a:lnTo>
                  <a:cubicBezTo>
                    <a:pt x="8" y="1388"/>
                    <a:pt x="8" y="1397"/>
                    <a:pt x="10" y="1406"/>
                  </a:cubicBezTo>
                  <a:lnTo>
                    <a:pt x="10" y="1406"/>
                  </a:lnTo>
                  <a:cubicBezTo>
                    <a:pt x="10" y="1410"/>
                    <a:pt x="10" y="1413"/>
                    <a:pt x="10" y="1416"/>
                  </a:cubicBezTo>
                  <a:lnTo>
                    <a:pt x="10" y="1416"/>
                  </a:lnTo>
                  <a:cubicBezTo>
                    <a:pt x="11" y="1423"/>
                    <a:pt x="11" y="1429"/>
                    <a:pt x="12" y="1435"/>
                  </a:cubicBezTo>
                  <a:lnTo>
                    <a:pt x="12" y="1435"/>
                  </a:lnTo>
                  <a:cubicBezTo>
                    <a:pt x="13" y="1439"/>
                    <a:pt x="14" y="1443"/>
                    <a:pt x="14" y="1446"/>
                  </a:cubicBezTo>
                  <a:lnTo>
                    <a:pt x="14" y="1446"/>
                  </a:lnTo>
                  <a:cubicBezTo>
                    <a:pt x="15" y="1452"/>
                    <a:pt x="15" y="1457"/>
                    <a:pt x="17" y="1464"/>
                  </a:cubicBezTo>
                  <a:lnTo>
                    <a:pt x="17" y="1464"/>
                  </a:lnTo>
                  <a:cubicBezTo>
                    <a:pt x="18" y="1468"/>
                    <a:pt x="19" y="1471"/>
                    <a:pt x="20" y="1476"/>
                  </a:cubicBezTo>
                  <a:lnTo>
                    <a:pt x="20" y="1476"/>
                  </a:lnTo>
                  <a:cubicBezTo>
                    <a:pt x="21" y="1481"/>
                    <a:pt x="22" y="1486"/>
                    <a:pt x="23" y="1492"/>
                  </a:cubicBezTo>
                  <a:lnTo>
                    <a:pt x="23" y="1492"/>
                  </a:lnTo>
                  <a:cubicBezTo>
                    <a:pt x="24" y="1496"/>
                    <a:pt x="26" y="1500"/>
                    <a:pt x="27" y="1504"/>
                  </a:cubicBezTo>
                  <a:lnTo>
                    <a:pt x="27" y="1504"/>
                  </a:lnTo>
                  <a:cubicBezTo>
                    <a:pt x="28" y="1510"/>
                    <a:pt x="30" y="1515"/>
                    <a:pt x="32" y="1520"/>
                  </a:cubicBezTo>
                  <a:lnTo>
                    <a:pt x="32" y="1520"/>
                  </a:lnTo>
                  <a:cubicBezTo>
                    <a:pt x="33" y="1524"/>
                    <a:pt x="35" y="1529"/>
                    <a:pt x="36" y="1533"/>
                  </a:cubicBezTo>
                  <a:lnTo>
                    <a:pt x="36" y="1533"/>
                  </a:lnTo>
                  <a:cubicBezTo>
                    <a:pt x="38" y="1538"/>
                    <a:pt x="40" y="1544"/>
                    <a:pt x="42" y="1549"/>
                  </a:cubicBezTo>
                  <a:lnTo>
                    <a:pt x="42" y="1549"/>
                  </a:lnTo>
                  <a:cubicBezTo>
                    <a:pt x="43" y="1552"/>
                    <a:pt x="46" y="1557"/>
                    <a:pt x="48" y="1561"/>
                  </a:cubicBezTo>
                  <a:lnTo>
                    <a:pt x="48" y="1561"/>
                  </a:lnTo>
                  <a:cubicBezTo>
                    <a:pt x="49" y="1566"/>
                    <a:pt x="51" y="1571"/>
                    <a:pt x="54" y="1577"/>
                  </a:cubicBezTo>
                  <a:lnTo>
                    <a:pt x="54" y="1577"/>
                  </a:lnTo>
                  <a:cubicBezTo>
                    <a:pt x="56" y="1581"/>
                    <a:pt x="58" y="1585"/>
                    <a:pt x="60" y="1590"/>
                  </a:cubicBezTo>
                  <a:lnTo>
                    <a:pt x="60" y="1590"/>
                  </a:lnTo>
                  <a:cubicBezTo>
                    <a:pt x="63" y="1595"/>
                    <a:pt x="65" y="1599"/>
                    <a:pt x="68" y="1605"/>
                  </a:cubicBezTo>
                  <a:lnTo>
                    <a:pt x="68" y="1605"/>
                  </a:lnTo>
                  <a:cubicBezTo>
                    <a:pt x="70" y="1609"/>
                    <a:pt x="72" y="1613"/>
                    <a:pt x="74" y="1618"/>
                  </a:cubicBezTo>
                  <a:lnTo>
                    <a:pt x="74" y="1618"/>
                  </a:lnTo>
                  <a:cubicBezTo>
                    <a:pt x="77" y="1623"/>
                    <a:pt x="80" y="1628"/>
                    <a:pt x="83" y="1633"/>
                  </a:cubicBezTo>
                  <a:lnTo>
                    <a:pt x="83" y="1633"/>
                  </a:lnTo>
                  <a:cubicBezTo>
                    <a:pt x="86" y="1637"/>
                    <a:pt x="88" y="1641"/>
                    <a:pt x="91" y="1645"/>
                  </a:cubicBezTo>
                  <a:lnTo>
                    <a:pt x="91" y="1645"/>
                  </a:lnTo>
                  <a:cubicBezTo>
                    <a:pt x="94" y="1651"/>
                    <a:pt x="97" y="1656"/>
                    <a:pt x="100" y="1660"/>
                  </a:cubicBezTo>
                  <a:lnTo>
                    <a:pt x="100" y="1660"/>
                  </a:lnTo>
                  <a:cubicBezTo>
                    <a:pt x="103" y="1665"/>
                    <a:pt x="106" y="1669"/>
                    <a:pt x="109" y="1673"/>
                  </a:cubicBezTo>
                  <a:lnTo>
                    <a:pt x="109" y="1673"/>
                  </a:lnTo>
                  <a:cubicBezTo>
                    <a:pt x="113" y="1679"/>
                    <a:pt x="116" y="1683"/>
                    <a:pt x="119" y="1688"/>
                  </a:cubicBezTo>
                  <a:lnTo>
                    <a:pt x="119" y="1688"/>
                  </a:lnTo>
                  <a:cubicBezTo>
                    <a:pt x="123" y="1693"/>
                    <a:pt x="126" y="1697"/>
                    <a:pt x="130" y="1701"/>
                  </a:cubicBezTo>
                  <a:lnTo>
                    <a:pt x="130" y="1701"/>
                  </a:lnTo>
                  <a:cubicBezTo>
                    <a:pt x="133" y="1705"/>
                    <a:pt x="137" y="1711"/>
                    <a:pt x="140" y="1715"/>
                  </a:cubicBezTo>
                  <a:lnTo>
                    <a:pt x="140" y="1715"/>
                  </a:lnTo>
                  <a:cubicBezTo>
                    <a:pt x="143" y="1719"/>
                    <a:pt x="148" y="1725"/>
                    <a:pt x="151" y="1729"/>
                  </a:cubicBezTo>
                  <a:lnTo>
                    <a:pt x="151" y="1729"/>
                  </a:lnTo>
                  <a:cubicBezTo>
                    <a:pt x="155" y="1733"/>
                    <a:pt x="159" y="1738"/>
                    <a:pt x="162" y="1743"/>
                  </a:cubicBezTo>
                  <a:lnTo>
                    <a:pt x="162" y="1743"/>
                  </a:lnTo>
                  <a:cubicBezTo>
                    <a:pt x="167" y="1747"/>
                    <a:pt x="171" y="1752"/>
                    <a:pt x="175" y="1756"/>
                  </a:cubicBezTo>
                  <a:lnTo>
                    <a:pt x="175" y="1756"/>
                  </a:lnTo>
                  <a:cubicBezTo>
                    <a:pt x="179" y="1760"/>
                    <a:pt x="183" y="1765"/>
                    <a:pt x="188" y="1770"/>
                  </a:cubicBezTo>
                  <a:lnTo>
                    <a:pt x="188" y="1770"/>
                  </a:lnTo>
                  <a:cubicBezTo>
                    <a:pt x="191" y="1774"/>
                    <a:pt x="195" y="1779"/>
                    <a:pt x="200" y="1783"/>
                  </a:cubicBezTo>
                  <a:lnTo>
                    <a:pt x="200" y="1783"/>
                  </a:lnTo>
                  <a:cubicBezTo>
                    <a:pt x="204" y="1787"/>
                    <a:pt x="209" y="1793"/>
                    <a:pt x="214" y="1797"/>
                  </a:cubicBezTo>
                  <a:lnTo>
                    <a:pt x="214" y="1797"/>
                  </a:lnTo>
                  <a:cubicBezTo>
                    <a:pt x="218" y="1801"/>
                    <a:pt x="223" y="1806"/>
                    <a:pt x="227" y="1810"/>
                  </a:cubicBezTo>
                  <a:lnTo>
                    <a:pt x="227" y="1810"/>
                  </a:lnTo>
                  <a:cubicBezTo>
                    <a:pt x="232" y="1814"/>
                    <a:pt x="236" y="1819"/>
                    <a:pt x="242" y="1824"/>
                  </a:cubicBezTo>
                  <a:lnTo>
                    <a:pt x="242" y="1824"/>
                  </a:lnTo>
                  <a:cubicBezTo>
                    <a:pt x="246" y="1828"/>
                    <a:pt x="251" y="1832"/>
                    <a:pt x="257" y="1836"/>
                  </a:cubicBezTo>
                  <a:lnTo>
                    <a:pt x="257" y="1836"/>
                  </a:lnTo>
                  <a:cubicBezTo>
                    <a:pt x="262" y="1840"/>
                    <a:pt x="266" y="1846"/>
                    <a:pt x="271" y="1850"/>
                  </a:cubicBezTo>
                  <a:lnTo>
                    <a:pt x="271" y="1850"/>
                  </a:lnTo>
                  <a:cubicBezTo>
                    <a:pt x="276" y="1854"/>
                    <a:pt x="282" y="1859"/>
                    <a:pt x="287" y="1863"/>
                  </a:cubicBezTo>
                  <a:lnTo>
                    <a:pt x="287" y="1863"/>
                  </a:lnTo>
                  <a:cubicBezTo>
                    <a:pt x="292" y="1867"/>
                    <a:pt x="297" y="1872"/>
                    <a:pt x="304" y="1876"/>
                  </a:cubicBezTo>
                  <a:lnTo>
                    <a:pt x="304" y="1876"/>
                  </a:lnTo>
                  <a:cubicBezTo>
                    <a:pt x="309" y="1881"/>
                    <a:pt x="314" y="1885"/>
                    <a:pt x="319" y="1888"/>
                  </a:cubicBezTo>
                  <a:lnTo>
                    <a:pt x="319" y="1888"/>
                  </a:lnTo>
                  <a:cubicBezTo>
                    <a:pt x="325" y="1894"/>
                    <a:pt x="331" y="1898"/>
                    <a:pt x="336" y="1902"/>
                  </a:cubicBezTo>
                  <a:lnTo>
                    <a:pt x="336" y="1902"/>
                  </a:lnTo>
                  <a:cubicBezTo>
                    <a:pt x="343" y="1906"/>
                    <a:pt x="348" y="1910"/>
                    <a:pt x="354" y="1914"/>
                  </a:cubicBezTo>
                  <a:lnTo>
                    <a:pt x="354" y="1914"/>
                  </a:lnTo>
                  <a:cubicBezTo>
                    <a:pt x="360" y="1919"/>
                    <a:pt x="366" y="1923"/>
                    <a:pt x="372" y="1927"/>
                  </a:cubicBezTo>
                  <a:lnTo>
                    <a:pt x="372" y="1927"/>
                  </a:lnTo>
                  <a:cubicBezTo>
                    <a:pt x="378" y="1932"/>
                    <a:pt x="385" y="1936"/>
                    <a:pt x="391" y="1941"/>
                  </a:cubicBezTo>
                  <a:lnTo>
                    <a:pt x="391" y="1941"/>
                  </a:lnTo>
                  <a:cubicBezTo>
                    <a:pt x="396" y="1945"/>
                    <a:pt x="403" y="1948"/>
                    <a:pt x="409" y="1953"/>
                  </a:cubicBezTo>
                  <a:lnTo>
                    <a:pt x="409" y="1953"/>
                  </a:lnTo>
                  <a:cubicBezTo>
                    <a:pt x="415" y="1957"/>
                    <a:pt x="422" y="1962"/>
                    <a:pt x="428" y="1966"/>
                  </a:cubicBezTo>
                  <a:lnTo>
                    <a:pt x="428" y="1966"/>
                  </a:lnTo>
                  <a:cubicBezTo>
                    <a:pt x="435" y="1969"/>
                    <a:pt x="441" y="1973"/>
                    <a:pt x="448" y="1978"/>
                  </a:cubicBezTo>
                  <a:lnTo>
                    <a:pt x="448" y="1978"/>
                  </a:lnTo>
                  <a:cubicBezTo>
                    <a:pt x="454" y="1982"/>
                    <a:pt x="461" y="1987"/>
                    <a:pt x="468" y="1990"/>
                  </a:cubicBezTo>
                  <a:lnTo>
                    <a:pt x="468" y="1990"/>
                  </a:lnTo>
                  <a:cubicBezTo>
                    <a:pt x="475" y="1994"/>
                    <a:pt x="482" y="1999"/>
                    <a:pt x="489" y="2003"/>
                  </a:cubicBezTo>
                  <a:lnTo>
                    <a:pt x="489" y="2003"/>
                  </a:lnTo>
                  <a:cubicBezTo>
                    <a:pt x="495" y="2007"/>
                    <a:pt x="503" y="2011"/>
                    <a:pt x="510" y="2015"/>
                  </a:cubicBezTo>
                  <a:lnTo>
                    <a:pt x="510" y="2015"/>
                  </a:lnTo>
                  <a:cubicBezTo>
                    <a:pt x="517" y="2019"/>
                    <a:pt x="523" y="2023"/>
                    <a:pt x="530" y="2028"/>
                  </a:cubicBezTo>
                  <a:lnTo>
                    <a:pt x="530" y="2028"/>
                  </a:lnTo>
                  <a:cubicBezTo>
                    <a:pt x="538" y="2031"/>
                    <a:pt x="545" y="2036"/>
                    <a:pt x="552" y="2039"/>
                  </a:cubicBezTo>
                  <a:lnTo>
                    <a:pt x="552" y="2039"/>
                  </a:lnTo>
                  <a:cubicBezTo>
                    <a:pt x="560" y="2043"/>
                    <a:pt x="567" y="2047"/>
                    <a:pt x="575" y="2051"/>
                  </a:cubicBezTo>
                  <a:lnTo>
                    <a:pt x="575" y="2051"/>
                  </a:lnTo>
                  <a:cubicBezTo>
                    <a:pt x="583" y="2055"/>
                    <a:pt x="590" y="2059"/>
                    <a:pt x="597" y="2063"/>
                  </a:cubicBezTo>
                  <a:lnTo>
                    <a:pt x="597" y="2063"/>
                  </a:lnTo>
                  <a:cubicBezTo>
                    <a:pt x="605" y="2067"/>
                    <a:pt x="613" y="2071"/>
                    <a:pt x="621" y="2075"/>
                  </a:cubicBezTo>
                  <a:lnTo>
                    <a:pt x="621" y="2075"/>
                  </a:lnTo>
                  <a:cubicBezTo>
                    <a:pt x="629" y="2079"/>
                    <a:pt x="637" y="2082"/>
                    <a:pt x="645" y="2087"/>
                  </a:cubicBezTo>
                  <a:lnTo>
                    <a:pt x="645" y="2087"/>
                  </a:lnTo>
                  <a:cubicBezTo>
                    <a:pt x="653" y="2090"/>
                    <a:pt x="660" y="2095"/>
                    <a:pt x="669" y="2098"/>
                  </a:cubicBezTo>
                  <a:lnTo>
                    <a:pt x="669" y="2098"/>
                  </a:lnTo>
                  <a:cubicBezTo>
                    <a:pt x="677" y="2103"/>
                    <a:pt x="685" y="2106"/>
                    <a:pt x="693" y="2109"/>
                  </a:cubicBezTo>
                  <a:lnTo>
                    <a:pt x="693" y="2109"/>
                  </a:lnTo>
                  <a:cubicBezTo>
                    <a:pt x="702" y="2114"/>
                    <a:pt x="710" y="2117"/>
                    <a:pt x="719" y="2121"/>
                  </a:cubicBezTo>
                  <a:lnTo>
                    <a:pt x="719" y="2121"/>
                  </a:lnTo>
                  <a:cubicBezTo>
                    <a:pt x="727" y="2125"/>
                    <a:pt x="735" y="2128"/>
                    <a:pt x="744" y="2133"/>
                  </a:cubicBezTo>
                  <a:lnTo>
                    <a:pt x="744" y="2133"/>
                  </a:lnTo>
                  <a:cubicBezTo>
                    <a:pt x="753" y="2136"/>
                    <a:pt x="761" y="2140"/>
                    <a:pt x="770" y="2144"/>
                  </a:cubicBezTo>
                  <a:lnTo>
                    <a:pt x="770" y="2144"/>
                  </a:lnTo>
                  <a:cubicBezTo>
                    <a:pt x="779" y="2148"/>
                    <a:pt x="787" y="2151"/>
                    <a:pt x="796" y="2155"/>
                  </a:cubicBezTo>
                  <a:lnTo>
                    <a:pt x="796" y="2155"/>
                  </a:lnTo>
                  <a:cubicBezTo>
                    <a:pt x="805" y="2159"/>
                    <a:pt x="814" y="2163"/>
                    <a:pt x="823" y="2166"/>
                  </a:cubicBezTo>
                  <a:lnTo>
                    <a:pt x="823" y="2166"/>
                  </a:lnTo>
                  <a:cubicBezTo>
                    <a:pt x="832" y="2170"/>
                    <a:pt x="841" y="2173"/>
                    <a:pt x="850" y="2177"/>
                  </a:cubicBezTo>
                  <a:lnTo>
                    <a:pt x="850" y="2177"/>
                  </a:lnTo>
                  <a:cubicBezTo>
                    <a:pt x="859" y="2181"/>
                    <a:pt x="868" y="2184"/>
                    <a:pt x="878" y="2188"/>
                  </a:cubicBezTo>
                  <a:lnTo>
                    <a:pt x="878" y="2188"/>
                  </a:lnTo>
                  <a:cubicBezTo>
                    <a:pt x="887" y="2191"/>
                    <a:pt x="896" y="2195"/>
                    <a:pt x="906" y="2198"/>
                  </a:cubicBezTo>
                  <a:lnTo>
                    <a:pt x="906" y="2198"/>
                  </a:lnTo>
                  <a:cubicBezTo>
                    <a:pt x="914" y="2202"/>
                    <a:pt x="922" y="2204"/>
                    <a:pt x="930" y="2208"/>
                  </a:cubicBezTo>
                  <a:lnTo>
                    <a:pt x="930" y="2208"/>
                  </a:lnTo>
                  <a:cubicBezTo>
                    <a:pt x="933" y="2209"/>
                    <a:pt x="936" y="2209"/>
                    <a:pt x="939" y="2211"/>
                  </a:cubicBezTo>
                  <a:lnTo>
                    <a:pt x="939" y="2211"/>
                  </a:lnTo>
                  <a:cubicBezTo>
                    <a:pt x="959" y="2218"/>
                    <a:pt x="979" y="2225"/>
                    <a:pt x="998" y="2232"/>
                  </a:cubicBezTo>
                  <a:lnTo>
                    <a:pt x="998" y="2232"/>
                  </a:lnTo>
                  <a:cubicBezTo>
                    <a:pt x="1005" y="2234"/>
                    <a:pt x="1012" y="2237"/>
                    <a:pt x="1018" y="2238"/>
                  </a:cubicBezTo>
                  <a:lnTo>
                    <a:pt x="1018" y="2238"/>
                  </a:lnTo>
                  <a:cubicBezTo>
                    <a:pt x="1032" y="2243"/>
                    <a:pt x="1045" y="2248"/>
                    <a:pt x="1059" y="2252"/>
                  </a:cubicBezTo>
                  <a:lnTo>
                    <a:pt x="1059" y="2252"/>
                  </a:lnTo>
                  <a:cubicBezTo>
                    <a:pt x="1067" y="2255"/>
                    <a:pt x="1074" y="2257"/>
                    <a:pt x="1082" y="2260"/>
                  </a:cubicBezTo>
                  <a:lnTo>
                    <a:pt x="1082" y="2260"/>
                  </a:lnTo>
                  <a:cubicBezTo>
                    <a:pt x="1095" y="2263"/>
                    <a:pt x="1108" y="2268"/>
                    <a:pt x="1120" y="2271"/>
                  </a:cubicBezTo>
                  <a:lnTo>
                    <a:pt x="1120" y="2271"/>
                  </a:lnTo>
                  <a:cubicBezTo>
                    <a:pt x="1128" y="2274"/>
                    <a:pt x="1137" y="2276"/>
                    <a:pt x="1146" y="2279"/>
                  </a:cubicBezTo>
                  <a:lnTo>
                    <a:pt x="1146" y="2279"/>
                  </a:lnTo>
                  <a:cubicBezTo>
                    <a:pt x="1158" y="2283"/>
                    <a:pt x="1170" y="2287"/>
                    <a:pt x="1182" y="2290"/>
                  </a:cubicBezTo>
                  <a:lnTo>
                    <a:pt x="1182" y="2290"/>
                  </a:lnTo>
                  <a:cubicBezTo>
                    <a:pt x="1184" y="2291"/>
                    <a:pt x="1187" y="2291"/>
                    <a:pt x="1190" y="2292"/>
                  </a:cubicBezTo>
                  <a:lnTo>
                    <a:pt x="1190" y="2292"/>
                  </a:lnTo>
                  <a:cubicBezTo>
                    <a:pt x="1192" y="2293"/>
                    <a:pt x="1195" y="2294"/>
                    <a:pt x="1198" y="2295"/>
                  </a:cubicBezTo>
                  <a:lnTo>
                    <a:pt x="1198" y="2295"/>
                  </a:lnTo>
                  <a:cubicBezTo>
                    <a:pt x="1231" y="2304"/>
                    <a:pt x="1265" y="2314"/>
                    <a:pt x="1299" y="2323"/>
                  </a:cubicBezTo>
                  <a:lnTo>
                    <a:pt x="1299" y="2323"/>
                  </a:lnTo>
                  <a:cubicBezTo>
                    <a:pt x="1300" y="2323"/>
                    <a:pt x="1301" y="2323"/>
                    <a:pt x="1302" y="2323"/>
                  </a:cubicBezTo>
                  <a:lnTo>
                    <a:pt x="1302" y="2323"/>
                  </a:lnTo>
                  <a:cubicBezTo>
                    <a:pt x="1336" y="2333"/>
                    <a:pt x="1370" y="2341"/>
                    <a:pt x="1405" y="2350"/>
                  </a:cubicBezTo>
                  <a:lnTo>
                    <a:pt x="1405" y="2350"/>
                  </a:lnTo>
                  <a:cubicBezTo>
                    <a:pt x="1408" y="2350"/>
                    <a:pt x="1410" y="2351"/>
                    <a:pt x="1413" y="2351"/>
                  </a:cubicBezTo>
                  <a:lnTo>
                    <a:pt x="1413" y="2351"/>
                  </a:lnTo>
                  <a:cubicBezTo>
                    <a:pt x="1414" y="2352"/>
                    <a:pt x="1416" y="2352"/>
                    <a:pt x="1417" y="2352"/>
                  </a:cubicBezTo>
                  <a:lnTo>
                    <a:pt x="1417" y="2352"/>
                  </a:lnTo>
                  <a:cubicBezTo>
                    <a:pt x="1447" y="2360"/>
                    <a:pt x="1477" y="2366"/>
                    <a:pt x="1506" y="2373"/>
                  </a:cubicBezTo>
                  <a:lnTo>
                    <a:pt x="1506" y="2373"/>
                  </a:lnTo>
                  <a:cubicBezTo>
                    <a:pt x="1513" y="2375"/>
                    <a:pt x="1520" y="2376"/>
                    <a:pt x="1527" y="2377"/>
                  </a:cubicBezTo>
                  <a:lnTo>
                    <a:pt x="1527" y="2377"/>
                  </a:lnTo>
                  <a:cubicBezTo>
                    <a:pt x="1558" y="2384"/>
                    <a:pt x="1589" y="2390"/>
                    <a:pt x="1620" y="2397"/>
                  </a:cubicBezTo>
                  <a:lnTo>
                    <a:pt x="1620" y="2397"/>
                  </a:lnTo>
                  <a:lnTo>
                    <a:pt x="1620" y="2397"/>
                  </a:lnTo>
                  <a:lnTo>
                    <a:pt x="1620" y="2397"/>
                  </a:lnTo>
                  <a:lnTo>
                    <a:pt x="1621" y="2397"/>
                  </a:lnTo>
                  <a:lnTo>
                    <a:pt x="1621" y="2397"/>
                  </a:lnTo>
                  <a:cubicBezTo>
                    <a:pt x="1650" y="2403"/>
                    <a:pt x="1678" y="2408"/>
                    <a:pt x="1708" y="2414"/>
                  </a:cubicBezTo>
                  <a:lnTo>
                    <a:pt x="1708" y="2414"/>
                  </a:lnTo>
                  <a:cubicBezTo>
                    <a:pt x="1715" y="2415"/>
                    <a:pt x="1723" y="2417"/>
                    <a:pt x="1731" y="2418"/>
                  </a:cubicBezTo>
                  <a:lnTo>
                    <a:pt x="1731" y="2418"/>
                  </a:lnTo>
                  <a:cubicBezTo>
                    <a:pt x="1759" y="2422"/>
                    <a:pt x="1787" y="2428"/>
                    <a:pt x="1815" y="2432"/>
                  </a:cubicBezTo>
                  <a:lnTo>
                    <a:pt x="1815" y="2432"/>
                  </a:lnTo>
                  <a:cubicBezTo>
                    <a:pt x="1816" y="2432"/>
                    <a:pt x="1818" y="2433"/>
                    <a:pt x="1819" y="2433"/>
                  </a:cubicBezTo>
                  <a:lnTo>
                    <a:pt x="1819" y="2433"/>
                  </a:lnTo>
                  <a:cubicBezTo>
                    <a:pt x="1819" y="2433"/>
                    <a:pt x="1819" y="2433"/>
                    <a:pt x="1820" y="2433"/>
                  </a:cubicBezTo>
                  <a:lnTo>
                    <a:pt x="1820" y="2433"/>
                  </a:lnTo>
                  <a:cubicBezTo>
                    <a:pt x="1849" y="2437"/>
                    <a:pt x="1878" y="2443"/>
                    <a:pt x="1907" y="2447"/>
                  </a:cubicBezTo>
                  <a:lnTo>
                    <a:pt x="1907" y="2447"/>
                  </a:lnTo>
                  <a:cubicBezTo>
                    <a:pt x="1914" y="2448"/>
                    <a:pt x="1922" y="2449"/>
                    <a:pt x="1930" y="2450"/>
                  </a:cubicBezTo>
                  <a:lnTo>
                    <a:pt x="1930" y="2450"/>
                  </a:lnTo>
                  <a:cubicBezTo>
                    <a:pt x="1954" y="2453"/>
                    <a:pt x="1978" y="2457"/>
                    <a:pt x="2001" y="2460"/>
                  </a:cubicBezTo>
                  <a:lnTo>
                    <a:pt x="2001" y="2460"/>
                  </a:lnTo>
                  <a:cubicBezTo>
                    <a:pt x="2006" y="2461"/>
                    <a:pt x="2010" y="2461"/>
                    <a:pt x="2014" y="2462"/>
                  </a:cubicBezTo>
                  <a:lnTo>
                    <a:pt x="2014" y="2462"/>
                  </a:lnTo>
                  <a:cubicBezTo>
                    <a:pt x="2016" y="2462"/>
                    <a:pt x="2019" y="2463"/>
                    <a:pt x="2021" y="2463"/>
                  </a:cubicBezTo>
                  <a:lnTo>
                    <a:pt x="2021" y="2463"/>
                  </a:lnTo>
                  <a:cubicBezTo>
                    <a:pt x="2049" y="2466"/>
                    <a:pt x="2078" y="2470"/>
                    <a:pt x="2107" y="2473"/>
                  </a:cubicBezTo>
                  <a:lnTo>
                    <a:pt x="2107" y="2473"/>
                  </a:lnTo>
                  <a:cubicBezTo>
                    <a:pt x="2113" y="2474"/>
                    <a:pt x="2120" y="2475"/>
                    <a:pt x="2126" y="2476"/>
                  </a:cubicBezTo>
                  <a:lnTo>
                    <a:pt x="2126" y="2476"/>
                  </a:lnTo>
                  <a:cubicBezTo>
                    <a:pt x="2149" y="2478"/>
                    <a:pt x="2173" y="2481"/>
                    <a:pt x="2197" y="2484"/>
                  </a:cubicBezTo>
                  <a:lnTo>
                    <a:pt x="2197" y="2484"/>
                  </a:lnTo>
                  <a:cubicBezTo>
                    <a:pt x="2201" y="2485"/>
                    <a:pt x="2205" y="2485"/>
                    <a:pt x="2210" y="2485"/>
                  </a:cubicBezTo>
                  <a:lnTo>
                    <a:pt x="2210" y="2485"/>
                  </a:lnTo>
                  <a:cubicBezTo>
                    <a:pt x="2214" y="2485"/>
                    <a:pt x="2217" y="2486"/>
                    <a:pt x="2222" y="2486"/>
                  </a:cubicBezTo>
                  <a:lnTo>
                    <a:pt x="2222" y="2486"/>
                  </a:lnTo>
                  <a:cubicBezTo>
                    <a:pt x="2248" y="2489"/>
                    <a:pt x="2275" y="2492"/>
                    <a:pt x="2302" y="2494"/>
                  </a:cubicBezTo>
                  <a:lnTo>
                    <a:pt x="2302" y="2494"/>
                  </a:lnTo>
                  <a:cubicBezTo>
                    <a:pt x="2304" y="2494"/>
                    <a:pt x="2307" y="2495"/>
                    <a:pt x="2310" y="2495"/>
                  </a:cubicBezTo>
                  <a:lnTo>
                    <a:pt x="2310" y="2495"/>
                  </a:lnTo>
                  <a:cubicBezTo>
                    <a:pt x="2339" y="2498"/>
                    <a:pt x="2368" y="2500"/>
                    <a:pt x="2397" y="2502"/>
                  </a:cubicBezTo>
                  <a:lnTo>
                    <a:pt x="2397" y="2502"/>
                  </a:lnTo>
                  <a:cubicBezTo>
                    <a:pt x="2401" y="2503"/>
                    <a:pt x="2403" y="2503"/>
                    <a:pt x="2407" y="2503"/>
                  </a:cubicBezTo>
                  <a:lnTo>
                    <a:pt x="2407" y="2503"/>
                  </a:lnTo>
                  <a:cubicBezTo>
                    <a:pt x="2412" y="2503"/>
                    <a:pt x="2416" y="2503"/>
                    <a:pt x="2422" y="2504"/>
                  </a:cubicBezTo>
                  <a:lnTo>
                    <a:pt x="2422" y="2504"/>
                  </a:lnTo>
                  <a:cubicBezTo>
                    <a:pt x="2445" y="2506"/>
                    <a:pt x="2469" y="2507"/>
                    <a:pt x="2492" y="2509"/>
                  </a:cubicBezTo>
                  <a:lnTo>
                    <a:pt x="2492" y="2509"/>
                  </a:lnTo>
                  <a:cubicBezTo>
                    <a:pt x="2500" y="2510"/>
                    <a:pt x="2508" y="2510"/>
                    <a:pt x="2515" y="2510"/>
                  </a:cubicBezTo>
                  <a:lnTo>
                    <a:pt x="2515" y="2510"/>
                  </a:lnTo>
                  <a:cubicBezTo>
                    <a:pt x="2545" y="2512"/>
                    <a:pt x="2575" y="2514"/>
                    <a:pt x="2605" y="2516"/>
                  </a:cubicBezTo>
                  <a:lnTo>
                    <a:pt x="2605" y="2516"/>
                  </a:lnTo>
                  <a:cubicBezTo>
                    <a:pt x="2606" y="2516"/>
                    <a:pt x="2608" y="2516"/>
                    <a:pt x="2609" y="2516"/>
                  </a:cubicBezTo>
                  <a:lnTo>
                    <a:pt x="2609" y="2516"/>
                  </a:lnTo>
                  <a:cubicBezTo>
                    <a:pt x="2612" y="2516"/>
                    <a:pt x="2617" y="2517"/>
                    <a:pt x="2621" y="2517"/>
                  </a:cubicBezTo>
                  <a:lnTo>
                    <a:pt x="2621" y="2517"/>
                  </a:lnTo>
                  <a:cubicBezTo>
                    <a:pt x="2647" y="2517"/>
                    <a:pt x="2673" y="2519"/>
                    <a:pt x="2699" y="2520"/>
                  </a:cubicBezTo>
                  <a:lnTo>
                    <a:pt x="2699" y="2520"/>
                  </a:lnTo>
                  <a:cubicBezTo>
                    <a:pt x="2708" y="2520"/>
                    <a:pt x="2716" y="2520"/>
                    <a:pt x="2724" y="2521"/>
                  </a:cubicBezTo>
                  <a:lnTo>
                    <a:pt x="2724" y="2521"/>
                  </a:lnTo>
                  <a:cubicBezTo>
                    <a:pt x="2755" y="2522"/>
                    <a:pt x="2787" y="2523"/>
                    <a:pt x="2817" y="2524"/>
                  </a:cubicBezTo>
                  <a:lnTo>
                    <a:pt x="2817" y="2524"/>
                  </a:lnTo>
                  <a:cubicBezTo>
                    <a:pt x="2818" y="2524"/>
                    <a:pt x="2818" y="2524"/>
                    <a:pt x="2818" y="2524"/>
                  </a:cubicBezTo>
                  <a:lnTo>
                    <a:pt x="2818" y="2524"/>
                  </a:lnTo>
                  <a:lnTo>
                    <a:pt x="2818" y="2524"/>
                  </a:lnTo>
                  <a:cubicBezTo>
                    <a:pt x="2850" y="2524"/>
                    <a:pt x="2882" y="2525"/>
                    <a:pt x="2914" y="2525"/>
                  </a:cubicBezTo>
                  <a:lnTo>
                    <a:pt x="2914" y="2525"/>
                  </a:lnTo>
                  <a:cubicBezTo>
                    <a:pt x="2923" y="2525"/>
                    <a:pt x="2931" y="2525"/>
                    <a:pt x="2939" y="2525"/>
                  </a:cubicBezTo>
                  <a:lnTo>
                    <a:pt x="2939" y="2525"/>
                  </a:lnTo>
                  <a:cubicBezTo>
                    <a:pt x="2970" y="2526"/>
                    <a:pt x="3001" y="2526"/>
                    <a:pt x="3033" y="2526"/>
                  </a:cubicBezTo>
                  <a:lnTo>
                    <a:pt x="3033" y="2526"/>
                  </a:lnTo>
                  <a:cubicBezTo>
                    <a:pt x="3034" y="2526"/>
                    <a:pt x="3034" y="2526"/>
                    <a:pt x="3035" y="2526"/>
                  </a:cubicBezTo>
                  <a:lnTo>
                    <a:pt x="3035" y="2526"/>
                  </a:lnTo>
                  <a:cubicBezTo>
                    <a:pt x="3036" y="2526"/>
                    <a:pt x="3036" y="2526"/>
                    <a:pt x="3036" y="2526"/>
                  </a:cubicBezTo>
                  <a:lnTo>
                    <a:pt x="3036" y="2526"/>
                  </a:lnTo>
                  <a:cubicBezTo>
                    <a:pt x="3071" y="2526"/>
                    <a:pt x="3105" y="2525"/>
                    <a:pt x="3140" y="2525"/>
                  </a:cubicBezTo>
                  <a:lnTo>
                    <a:pt x="3140" y="2525"/>
                  </a:lnTo>
                  <a:cubicBezTo>
                    <a:pt x="3147" y="2524"/>
                    <a:pt x="3155" y="2524"/>
                    <a:pt x="3162" y="2524"/>
                  </a:cubicBezTo>
                  <a:lnTo>
                    <a:pt x="3162" y="2524"/>
                  </a:lnTo>
                  <a:cubicBezTo>
                    <a:pt x="3196" y="2524"/>
                    <a:pt x="3229" y="2523"/>
                    <a:pt x="3263" y="2522"/>
                  </a:cubicBezTo>
                  <a:lnTo>
                    <a:pt x="3263" y="2522"/>
                  </a:lnTo>
                  <a:cubicBezTo>
                    <a:pt x="3265" y="2522"/>
                    <a:pt x="3266" y="2522"/>
                    <a:pt x="3268" y="2522"/>
                  </a:cubicBezTo>
                  <a:lnTo>
                    <a:pt x="3268" y="2522"/>
                  </a:lnTo>
                  <a:cubicBezTo>
                    <a:pt x="3270" y="2522"/>
                    <a:pt x="3274" y="2522"/>
                    <a:pt x="3276" y="2522"/>
                  </a:cubicBezTo>
                  <a:lnTo>
                    <a:pt x="3276" y="2522"/>
                  </a:lnTo>
                  <a:cubicBezTo>
                    <a:pt x="3314" y="2520"/>
                    <a:pt x="3352" y="2519"/>
                    <a:pt x="3389" y="2517"/>
                  </a:cubicBezTo>
                  <a:lnTo>
                    <a:pt x="3389" y="2517"/>
                  </a:lnTo>
                  <a:cubicBezTo>
                    <a:pt x="3392" y="2517"/>
                    <a:pt x="3395" y="2517"/>
                    <a:pt x="3398" y="2517"/>
                  </a:cubicBezTo>
                  <a:lnTo>
                    <a:pt x="3398" y="2517"/>
                  </a:lnTo>
                  <a:cubicBezTo>
                    <a:pt x="3437" y="2515"/>
                    <a:pt x="3474" y="2512"/>
                    <a:pt x="3512" y="2510"/>
                  </a:cubicBezTo>
                  <a:lnTo>
                    <a:pt x="3512" y="2510"/>
                  </a:lnTo>
                  <a:cubicBezTo>
                    <a:pt x="3516" y="2510"/>
                    <a:pt x="3520" y="2510"/>
                    <a:pt x="3523" y="2510"/>
                  </a:cubicBezTo>
                  <a:lnTo>
                    <a:pt x="3523" y="2510"/>
                  </a:lnTo>
                  <a:cubicBezTo>
                    <a:pt x="3525" y="2510"/>
                    <a:pt x="3528" y="2510"/>
                    <a:pt x="3530" y="2509"/>
                  </a:cubicBezTo>
                  <a:lnTo>
                    <a:pt x="3530" y="2509"/>
                  </a:lnTo>
                  <a:cubicBezTo>
                    <a:pt x="3578" y="2506"/>
                    <a:pt x="3624" y="2503"/>
                    <a:pt x="3671" y="2499"/>
                  </a:cubicBezTo>
                  <a:lnTo>
                    <a:pt x="3671" y="2499"/>
                  </a:lnTo>
                  <a:cubicBezTo>
                    <a:pt x="3675" y="2499"/>
                    <a:pt x="3678" y="2499"/>
                    <a:pt x="3682" y="2498"/>
                  </a:cubicBezTo>
                  <a:lnTo>
                    <a:pt x="3682" y="2498"/>
                  </a:lnTo>
                  <a:cubicBezTo>
                    <a:pt x="3731" y="2493"/>
                    <a:pt x="3780" y="2489"/>
                    <a:pt x="3829" y="2484"/>
                  </a:cubicBezTo>
                  <a:lnTo>
                    <a:pt x="3829" y="2484"/>
                  </a:lnTo>
                  <a:cubicBezTo>
                    <a:pt x="3830" y="2484"/>
                    <a:pt x="3831" y="2484"/>
                    <a:pt x="3832" y="2484"/>
                  </a:cubicBezTo>
                  <a:lnTo>
                    <a:pt x="3832" y="2484"/>
                  </a:lnTo>
                  <a:cubicBezTo>
                    <a:pt x="3833" y="2484"/>
                    <a:pt x="3833" y="2484"/>
                    <a:pt x="3833" y="2484"/>
                  </a:cubicBezTo>
                  <a:lnTo>
                    <a:pt x="3833" y="2484"/>
                  </a:lnTo>
                  <a:cubicBezTo>
                    <a:pt x="3882" y="2478"/>
                    <a:pt x="3932" y="2472"/>
                    <a:pt x="3981" y="2466"/>
                  </a:cubicBezTo>
                  <a:lnTo>
                    <a:pt x="3981" y="2466"/>
                  </a:lnTo>
                  <a:cubicBezTo>
                    <a:pt x="3982" y="2466"/>
                    <a:pt x="3984" y="2465"/>
                    <a:pt x="3986" y="2465"/>
                  </a:cubicBezTo>
                  <a:lnTo>
                    <a:pt x="3986" y="2465"/>
                  </a:lnTo>
                  <a:cubicBezTo>
                    <a:pt x="4034" y="2459"/>
                    <a:pt x="4080" y="2453"/>
                    <a:pt x="4126" y="2446"/>
                  </a:cubicBezTo>
                  <a:lnTo>
                    <a:pt x="4126" y="2446"/>
                  </a:lnTo>
                  <a:cubicBezTo>
                    <a:pt x="4130" y="2445"/>
                    <a:pt x="4134" y="2445"/>
                    <a:pt x="4138" y="2444"/>
                  </a:cubicBezTo>
                  <a:lnTo>
                    <a:pt x="4138" y="2444"/>
                  </a:lnTo>
                  <a:cubicBezTo>
                    <a:pt x="4182" y="2437"/>
                    <a:pt x="4226" y="2431"/>
                    <a:pt x="4270" y="2424"/>
                  </a:cubicBezTo>
                  <a:lnTo>
                    <a:pt x="4270" y="2424"/>
                  </a:lnTo>
                  <a:cubicBezTo>
                    <a:pt x="4275" y="2422"/>
                    <a:pt x="4280" y="2422"/>
                    <a:pt x="4285" y="2421"/>
                  </a:cubicBezTo>
                  <a:lnTo>
                    <a:pt x="4285" y="2421"/>
                  </a:lnTo>
                  <a:cubicBezTo>
                    <a:pt x="4328" y="2413"/>
                    <a:pt x="4370" y="2405"/>
                    <a:pt x="4412" y="2397"/>
                  </a:cubicBezTo>
                  <a:lnTo>
                    <a:pt x="4412" y="2397"/>
                  </a:lnTo>
                  <a:cubicBezTo>
                    <a:pt x="4415" y="2397"/>
                    <a:pt x="4417" y="2397"/>
                    <a:pt x="4420" y="2396"/>
                  </a:cubicBezTo>
                  <a:lnTo>
                    <a:pt x="4420" y="2396"/>
                  </a:lnTo>
                  <a:cubicBezTo>
                    <a:pt x="4425" y="2395"/>
                    <a:pt x="4430" y="2393"/>
                    <a:pt x="4436" y="2392"/>
                  </a:cubicBezTo>
                  <a:lnTo>
                    <a:pt x="4436" y="2392"/>
                  </a:lnTo>
                  <a:cubicBezTo>
                    <a:pt x="4449" y="2390"/>
                    <a:pt x="4463" y="2387"/>
                    <a:pt x="4477" y="2384"/>
                  </a:cubicBezTo>
                  <a:lnTo>
                    <a:pt x="4477" y="2384"/>
                  </a:lnTo>
                  <a:cubicBezTo>
                    <a:pt x="4487" y="2382"/>
                    <a:pt x="4497" y="2380"/>
                    <a:pt x="4506" y="2378"/>
                  </a:cubicBezTo>
                  <a:lnTo>
                    <a:pt x="4506" y="2378"/>
                  </a:lnTo>
                  <a:cubicBezTo>
                    <a:pt x="4520" y="2375"/>
                    <a:pt x="4534" y="2372"/>
                    <a:pt x="4548" y="2369"/>
                  </a:cubicBezTo>
                  <a:lnTo>
                    <a:pt x="4548" y="2369"/>
                  </a:lnTo>
                  <a:cubicBezTo>
                    <a:pt x="4557" y="2367"/>
                    <a:pt x="4567" y="2364"/>
                    <a:pt x="4576" y="2362"/>
                  </a:cubicBezTo>
                  <a:lnTo>
                    <a:pt x="4576" y="2362"/>
                  </a:lnTo>
                  <a:cubicBezTo>
                    <a:pt x="4590" y="2359"/>
                    <a:pt x="4604" y="2356"/>
                    <a:pt x="4619" y="2353"/>
                  </a:cubicBezTo>
                  <a:lnTo>
                    <a:pt x="4619" y="2353"/>
                  </a:lnTo>
                  <a:cubicBezTo>
                    <a:pt x="4628" y="2350"/>
                    <a:pt x="4637" y="2349"/>
                    <a:pt x="4645" y="2347"/>
                  </a:cubicBezTo>
                  <a:lnTo>
                    <a:pt x="4645" y="2347"/>
                  </a:lnTo>
                  <a:cubicBezTo>
                    <a:pt x="4662" y="2343"/>
                    <a:pt x="4677" y="2338"/>
                    <a:pt x="4694" y="2335"/>
                  </a:cubicBezTo>
                  <a:lnTo>
                    <a:pt x="4694" y="2335"/>
                  </a:lnTo>
                  <a:cubicBezTo>
                    <a:pt x="4699" y="2333"/>
                    <a:pt x="4705" y="2332"/>
                    <a:pt x="4710" y="2330"/>
                  </a:cubicBezTo>
                  <a:lnTo>
                    <a:pt x="4710" y="2330"/>
                  </a:lnTo>
                  <a:cubicBezTo>
                    <a:pt x="4712" y="2330"/>
                    <a:pt x="4712" y="2330"/>
                    <a:pt x="4713" y="2330"/>
                  </a:cubicBezTo>
                  <a:lnTo>
                    <a:pt x="4713" y="2330"/>
                  </a:lnTo>
                  <a:cubicBezTo>
                    <a:pt x="4735" y="2324"/>
                    <a:pt x="4758" y="2318"/>
                    <a:pt x="4779" y="2313"/>
                  </a:cubicBezTo>
                  <a:lnTo>
                    <a:pt x="4779" y="2313"/>
                  </a:lnTo>
                  <a:cubicBezTo>
                    <a:pt x="4782" y="2312"/>
                    <a:pt x="4784" y="2311"/>
                    <a:pt x="4787" y="2310"/>
                  </a:cubicBezTo>
                  <a:lnTo>
                    <a:pt x="4787" y="2310"/>
                  </a:lnTo>
                  <a:cubicBezTo>
                    <a:pt x="4806" y="2305"/>
                    <a:pt x="4826" y="2300"/>
                    <a:pt x="4844" y="2295"/>
                  </a:cubicBezTo>
                  <a:lnTo>
                    <a:pt x="4844" y="2295"/>
                  </a:lnTo>
                  <a:cubicBezTo>
                    <a:pt x="4851" y="2292"/>
                    <a:pt x="4859" y="2290"/>
                    <a:pt x="4866" y="2288"/>
                  </a:cubicBezTo>
                  <a:lnTo>
                    <a:pt x="4866" y="2288"/>
                  </a:lnTo>
                  <a:cubicBezTo>
                    <a:pt x="4880" y="2284"/>
                    <a:pt x="4894" y="2280"/>
                    <a:pt x="4908" y="2276"/>
                  </a:cubicBezTo>
                  <a:lnTo>
                    <a:pt x="4908" y="2276"/>
                  </a:lnTo>
                  <a:cubicBezTo>
                    <a:pt x="4917" y="2273"/>
                    <a:pt x="4925" y="2271"/>
                    <a:pt x="4933" y="2269"/>
                  </a:cubicBezTo>
                  <a:lnTo>
                    <a:pt x="4933" y="2269"/>
                  </a:lnTo>
                  <a:cubicBezTo>
                    <a:pt x="4946" y="2264"/>
                    <a:pt x="4959" y="2261"/>
                    <a:pt x="4971" y="2256"/>
                  </a:cubicBezTo>
                  <a:lnTo>
                    <a:pt x="4971" y="2256"/>
                  </a:lnTo>
                  <a:cubicBezTo>
                    <a:pt x="4981" y="2254"/>
                    <a:pt x="4989" y="2251"/>
                    <a:pt x="4998" y="2248"/>
                  </a:cubicBezTo>
                  <a:lnTo>
                    <a:pt x="4998" y="2248"/>
                  </a:lnTo>
                  <a:cubicBezTo>
                    <a:pt x="5010" y="2244"/>
                    <a:pt x="5022" y="2240"/>
                    <a:pt x="5034" y="2237"/>
                  </a:cubicBezTo>
                  <a:lnTo>
                    <a:pt x="5034" y="2237"/>
                  </a:lnTo>
                  <a:cubicBezTo>
                    <a:pt x="5043" y="2233"/>
                    <a:pt x="5052" y="2230"/>
                    <a:pt x="5060" y="2228"/>
                  </a:cubicBezTo>
                  <a:lnTo>
                    <a:pt x="5060" y="2228"/>
                  </a:lnTo>
                  <a:cubicBezTo>
                    <a:pt x="5072" y="2223"/>
                    <a:pt x="5083" y="2219"/>
                    <a:pt x="5095" y="2216"/>
                  </a:cubicBezTo>
                  <a:lnTo>
                    <a:pt x="5095" y="2216"/>
                  </a:lnTo>
                  <a:cubicBezTo>
                    <a:pt x="5104" y="2212"/>
                    <a:pt x="5112" y="2209"/>
                    <a:pt x="5121" y="2206"/>
                  </a:cubicBezTo>
                  <a:lnTo>
                    <a:pt x="5121" y="2206"/>
                  </a:lnTo>
                  <a:cubicBezTo>
                    <a:pt x="5133" y="2202"/>
                    <a:pt x="5144" y="2198"/>
                    <a:pt x="5155" y="2194"/>
                  </a:cubicBezTo>
                  <a:lnTo>
                    <a:pt x="5155" y="2194"/>
                  </a:lnTo>
                  <a:cubicBezTo>
                    <a:pt x="5164" y="2190"/>
                    <a:pt x="5173" y="2188"/>
                    <a:pt x="5180" y="2184"/>
                  </a:cubicBezTo>
                  <a:lnTo>
                    <a:pt x="5180" y="2184"/>
                  </a:lnTo>
                  <a:cubicBezTo>
                    <a:pt x="5192" y="2180"/>
                    <a:pt x="5203" y="2175"/>
                    <a:pt x="5214" y="2171"/>
                  </a:cubicBezTo>
                  <a:lnTo>
                    <a:pt x="5214" y="2171"/>
                  </a:lnTo>
                  <a:cubicBezTo>
                    <a:pt x="5220" y="2170"/>
                    <a:pt x="5226" y="2167"/>
                    <a:pt x="5231" y="2165"/>
                  </a:cubicBezTo>
                  <a:lnTo>
                    <a:pt x="5231" y="2165"/>
                  </a:lnTo>
                  <a:cubicBezTo>
                    <a:pt x="5237" y="2163"/>
                    <a:pt x="5243" y="2160"/>
                    <a:pt x="5249" y="2157"/>
                  </a:cubicBezTo>
                  <a:lnTo>
                    <a:pt x="5249" y="2157"/>
                  </a:lnTo>
                  <a:cubicBezTo>
                    <a:pt x="5268" y="2150"/>
                    <a:pt x="5286" y="2142"/>
                    <a:pt x="5303" y="2135"/>
                  </a:cubicBezTo>
                  <a:lnTo>
                    <a:pt x="5303" y="2135"/>
                  </a:lnTo>
                  <a:cubicBezTo>
                    <a:pt x="5309" y="2133"/>
                    <a:pt x="5314" y="2130"/>
                    <a:pt x="5321" y="2128"/>
                  </a:cubicBezTo>
                  <a:lnTo>
                    <a:pt x="5321" y="2128"/>
                  </a:lnTo>
                  <a:cubicBezTo>
                    <a:pt x="5333" y="2122"/>
                    <a:pt x="5344" y="2117"/>
                    <a:pt x="5355" y="2113"/>
                  </a:cubicBezTo>
                  <a:lnTo>
                    <a:pt x="5355" y="2113"/>
                  </a:lnTo>
                  <a:cubicBezTo>
                    <a:pt x="5362" y="2109"/>
                    <a:pt x="5369" y="2106"/>
                    <a:pt x="5376" y="2103"/>
                  </a:cubicBezTo>
                  <a:lnTo>
                    <a:pt x="5376" y="2103"/>
                  </a:lnTo>
                  <a:cubicBezTo>
                    <a:pt x="5386" y="2099"/>
                    <a:pt x="5396" y="2094"/>
                    <a:pt x="5406" y="2089"/>
                  </a:cubicBezTo>
                  <a:lnTo>
                    <a:pt x="5406" y="2089"/>
                  </a:lnTo>
                  <a:cubicBezTo>
                    <a:pt x="5413" y="2086"/>
                    <a:pt x="5420" y="2082"/>
                    <a:pt x="5427" y="2079"/>
                  </a:cubicBezTo>
                  <a:lnTo>
                    <a:pt x="5427" y="2079"/>
                  </a:lnTo>
                  <a:cubicBezTo>
                    <a:pt x="5436" y="2075"/>
                    <a:pt x="5446" y="2070"/>
                    <a:pt x="5455" y="2066"/>
                  </a:cubicBezTo>
                  <a:lnTo>
                    <a:pt x="5455" y="2066"/>
                  </a:lnTo>
                  <a:cubicBezTo>
                    <a:pt x="5456" y="2065"/>
                    <a:pt x="5458" y="2064"/>
                    <a:pt x="5460" y="2063"/>
                  </a:cubicBezTo>
                  <a:lnTo>
                    <a:pt x="5460" y="2063"/>
                  </a:lnTo>
                  <a:cubicBezTo>
                    <a:pt x="5468" y="2060"/>
                    <a:pt x="5475" y="2056"/>
                    <a:pt x="5482" y="2052"/>
                  </a:cubicBezTo>
                  <a:lnTo>
                    <a:pt x="5482" y="2052"/>
                  </a:lnTo>
                  <a:cubicBezTo>
                    <a:pt x="5488" y="2049"/>
                    <a:pt x="5493" y="2047"/>
                    <a:pt x="5499" y="2044"/>
                  </a:cubicBezTo>
                  <a:lnTo>
                    <a:pt x="5499" y="2044"/>
                  </a:lnTo>
                  <a:cubicBezTo>
                    <a:pt x="5508" y="2038"/>
                    <a:pt x="5519" y="2033"/>
                    <a:pt x="5529" y="2028"/>
                  </a:cubicBezTo>
                  <a:lnTo>
                    <a:pt x="5529" y="2028"/>
                  </a:lnTo>
                  <a:cubicBezTo>
                    <a:pt x="5533" y="2026"/>
                    <a:pt x="5537" y="2023"/>
                    <a:pt x="5541" y="2022"/>
                  </a:cubicBezTo>
                  <a:lnTo>
                    <a:pt x="5541" y="2022"/>
                  </a:lnTo>
                  <a:cubicBezTo>
                    <a:pt x="5555" y="2014"/>
                    <a:pt x="5568" y="2006"/>
                    <a:pt x="5582" y="1998"/>
                  </a:cubicBezTo>
                  <a:lnTo>
                    <a:pt x="5582" y="1998"/>
                  </a:lnTo>
                  <a:cubicBezTo>
                    <a:pt x="5585" y="1997"/>
                    <a:pt x="5587" y="1995"/>
                    <a:pt x="5589" y="1994"/>
                  </a:cubicBezTo>
                  <a:lnTo>
                    <a:pt x="5589" y="1994"/>
                  </a:lnTo>
                  <a:cubicBezTo>
                    <a:pt x="5599" y="1988"/>
                    <a:pt x="5610" y="1982"/>
                    <a:pt x="5619" y="1976"/>
                  </a:cubicBezTo>
                  <a:lnTo>
                    <a:pt x="5619" y="1976"/>
                  </a:lnTo>
                  <a:cubicBezTo>
                    <a:pt x="5620" y="1976"/>
                    <a:pt x="5621" y="1976"/>
                    <a:pt x="5622" y="1976"/>
                  </a:cubicBezTo>
                  <a:lnTo>
                    <a:pt x="5622" y="1976"/>
                  </a:lnTo>
                  <a:cubicBezTo>
                    <a:pt x="5624" y="1973"/>
                    <a:pt x="5628" y="1971"/>
                    <a:pt x="5631" y="1969"/>
                  </a:cubicBezTo>
                  <a:lnTo>
                    <a:pt x="5631" y="1969"/>
                  </a:lnTo>
                  <a:cubicBezTo>
                    <a:pt x="5640" y="1964"/>
                    <a:pt x="5649" y="1958"/>
                    <a:pt x="5658" y="1953"/>
                  </a:cubicBezTo>
                  <a:lnTo>
                    <a:pt x="5658" y="1953"/>
                  </a:lnTo>
                  <a:cubicBezTo>
                    <a:pt x="5662" y="1950"/>
                    <a:pt x="5666" y="1948"/>
                    <a:pt x="5670" y="1945"/>
                  </a:cubicBezTo>
                  <a:lnTo>
                    <a:pt x="5670" y="1945"/>
                  </a:lnTo>
                  <a:cubicBezTo>
                    <a:pt x="5678" y="1940"/>
                    <a:pt x="5685" y="1934"/>
                    <a:pt x="5693" y="1929"/>
                  </a:cubicBezTo>
                  <a:lnTo>
                    <a:pt x="5693" y="1929"/>
                  </a:lnTo>
                  <a:cubicBezTo>
                    <a:pt x="5698" y="1927"/>
                    <a:pt x="5701" y="1924"/>
                    <a:pt x="5705" y="1921"/>
                  </a:cubicBezTo>
                  <a:lnTo>
                    <a:pt x="5705" y="1921"/>
                  </a:lnTo>
                  <a:cubicBezTo>
                    <a:pt x="5713" y="1916"/>
                    <a:pt x="5721" y="1911"/>
                    <a:pt x="5729" y="1905"/>
                  </a:cubicBezTo>
                  <a:lnTo>
                    <a:pt x="5729" y="1905"/>
                  </a:lnTo>
                  <a:cubicBezTo>
                    <a:pt x="5732" y="1903"/>
                    <a:pt x="5735" y="1900"/>
                    <a:pt x="5738" y="1899"/>
                  </a:cubicBezTo>
                  <a:lnTo>
                    <a:pt x="5738" y="1899"/>
                  </a:lnTo>
                  <a:cubicBezTo>
                    <a:pt x="5739" y="1898"/>
                    <a:pt x="5740" y="1897"/>
                    <a:pt x="5741" y="1896"/>
                  </a:cubicBezTo>
                  <a:lnTo>
                    <a:pt x="5741" y="1896"/>
                  </a:lnTo>
                  <a:cubicBezTo>
                    <a:pt x="5751" y="1889"/>
                    <a:pt x="5760" y="1883"/>
                    <a:pt x="5769" y="1876"/>
                  </a:cubicBezTo>
                  <a:lnTo>
                    <a:pt x="5769" y="1876"/>
                  </a:lnTo>
                  <a:cubicBezTo>
                    <a:pt x="5770" y="1874"/>
                    <a:pt x="5773" y="1873"/>
                    <a:pt x="5775" y="1871"/>
                  </a:cubicBezTo>
                  <a:lnTo>
                    <a:pt x="5775" y="1871"/>
                  </a:lnTo>
                  <a:cubicBezTo>
                    <a:pt x="5783" y="1865"/>
                    <a:pt x="5791" y="1859"/>
                    <a:pt x="5798" y="1853"/>
                  </a:cubicBezTo>
                  <a:lnTo>
                    <a:pt x="5798" y="1853"/>
                  </a:lnTo>
                  <a:cubicBezTo>
                    <a:pt x="5802" y="1851"/>
                    <a:pt x="5804" y="1848"/>
                    <a:pt x="5807" y="1846"/>
                  </a:cubicBezTo>
                  <a:lnTo>
                    <a:pt x="5807" y="1846"/>
                  </a:lnTo>
                  <a:cubicBezTo>
                    <a:pt x="5815" y="1839"/>
                    <a:pt x="5821" y="1834"/>
                    <a:pt x="5828" y="1828"/>
                  </a:cubicBezTo>
                  <a:lnTo>
                    <a:pt x="5828" y="1828"/>
                  </a:lnTo>
                  <a:cubicBezTo>
                    <a:pt x="5831" y="1827"/>
                    <a:pt x="5833" y="1824"/>
                    <a:pt x="5836" y="1822"/>
                  </a:cubicBezTo>
                  <a:lnTo>
                    <a:pt x="5836" y="1822"/>
                  </a:lnTo>
                  <a:cubicBezTo>
                    <a:pt x="5837" y="1821"/>
                    <a:pt x="5837" y="1821"/>
                    <a:pt x="5839" y="1820"/>
                  </a:cubicBezTo>
                  <a:lnTo>
                    <a:pt x="5839" y="1820"/>
                  </a:lnTo>
                  <a:cubicBezTo>
                    <a:pt x="5846" y="1813"/>
                    <a:pt x="5854" y="1807"/>
                    <a:pt x="5862" y="1800"/>
                  </a:cubicBezTo>
                  <a:lnTo>
                    <a:pt x="5862" y="1800"/>
                  </a:lnTo>
                  <a:cubicBezTo>
                    <a:pt x="5863" y="1798"/>
                    <a:pt x="5865" y="1796"/>
                    <a:pt x="5866" y="1795"/>
                  </a:cubicBezTo>
                  <a:lnTo>
                    <a:pt x="5866" y="1795"/>
                  </a:lnTo>
                  <a:cubicBezTo>
                    <a:pt x="5873" y="1788"/>
                    <a:pt x="5880" y="1782"/>
                    <a:pt x="5886" y="1776"/>
                  </a:cubicBezTo>
                  <a:lnTo>
                    <a:pt x="5886" y="1776"/>
                  </a:lnTo>
                  <a:cubicBezTo>
                    <a:pt x="5889" y="1773"/>
                    <a:pt x="5892" y="1771"/>
                    <a:pt x="5893" y="1769"/>
                  </a:cubicBezTo>
                  <a:lnTo>
                    <a:pt x="5893" y="1769"/>
                  </a:lnTo>
                  <a:cubicBezTo>
                    <a:pt x="5900" y="1762"/>
                    <a:pt x="5906" y="1756"/>
                    <a:pt x="5913" y="1749"/>
                  </a:cubicBezTo>
                  <a:lnTo>
                    <a:pt x="5913" y="1749"/>
                  </a:lnTo>
                  <a:cubicBezTo>
                    <a:pt x="5914" y="1748"/>
                    <a:pt x="5916" y="1747"/>
                    <a:pt x="5917" y="1746"/>
                  </a:cubicBezTo>
                  <a:lnTo>
                    <a:pt x="5917" y="1746"/>
                  </a:lnTo>
                  <a:cubicBezTo>
                    <a:pt x="5917" y="1745"/>
                    <a:pt x="5918" y="1745"/>
                    <a:pt x="5918" y="1744"/>
                  </a:cubicBezTo>
                  <a:lnTo>
                    <a:pt x="5918" y="1744"/>
                  </a:lnTo>
                  <a:cubicBezTo>
                    <a:pt x="5925" y="1737"/>
                    <a:pt x="5932" y="1729"/>
                    <a:pt x="5938" y="1722"/>
                  </a:cubicBezTo>
                  <a:lnTo>
                    <a:pt x="5938" y="1722"/>
                  </a:lnTo>
                  <a:cubicBezTo>
                    <a:pt x="5939" y="1720"/>
                    <a:pt x="5941" y="1718"/>
                    <a:pt x="5944" y="1716"/>
                  </a:cubicBezTo>
                  <a:lnTo>
                    <a:pt x="5944" y="1716"/>
                  </a:lnTo>
                  <a:cubicBezTo>
                    <a:pt x="5949" y="1710"/>
                    <a:pt x="5954" y="1704"/>
                    <a:pt x="5959" y="1697"/>
                  </a:cubicBezTo>
                  <a:lnTo>
                    <a:pt x="5959" y="1697"/>
                  </a:lnTo>
                  <a:cubicBezTo>
                    <a:pt x="5961" y="1695"/>
                    <a:pt x="5963" y="1693"/>
                    <a:pt x="5964" y="1691"/>
                  </a:cubicBezTo>
                  <a:lnTo>
                    <a:pt x="5964" y="1691"/>
                  </a:lnTo>
                  <a:cubicBezTo>
                    <a:pt x="5970" y="1684"/>
                    <a:pt x="5976" y="1677"/>
                    <a:pt x="5981" y="1669"/>
                  </a:cubicBezTo>
                  <a:lnTo>
                    <a:pt x="5981" y="1669"/>
                  </a:lnTo>
                  <a:cubicBezTo>
                    <a:pt x="5982" y="1668"/>
                    <a:pt x="5982" y="1668"/>
                    <a:pt x="5982" y="1667"/>
                  </a:cubicBezTo>
                  <a:lnTo>
                    <a:pt x="5982" y="1667"/>
                  </a:lnTo>
                  <a:cubicBezTo>
                    <a:pt x="5984" y="1666"/>
                    <a:pt x="5985" y="1665"/>
                    <a:pt x="5985" y="1664"/>
                  </a:cubicBezTo>
                  <a:lnTo>
                    <a:pt x="5985" y="1664"/>
                  </a:lnTo>
                  <a:cubicBezTo>
                    <a:pt x="5991" y="1657"/>
                    <a:pt x="5995" y="1650"/>
                    <a:pt x="5999" y="1644"/>
                  </a:cubicBezTo>
                  <a:lnTo>
                    <a:pt x="5999" y="1644"/>
                  </a:lnTo>
                  <a:cubicBezTo>
                    <a:pt x="6001" y="1641"/>
                    <a:pt x="6003" y="1639"/>
                    <a:pt x="6005" y="1637"/>
                  </a:cubicBezTo>
                  <a:lnTo>
                    <a:pt x="6005" y="1637"/>
                  </a:lnTo>
                  <a:cubicBezTo>
                    <a:pt x="6009" y="1629"/>
                    <a:pt x="6014" y="1622"/>
                    <a:pt x="6019" y="1615"/>
                  </a:cubicBezTo>
                  <a:lnTo>
                    <a:pt x="6019" y="1615"/>
                  </a:lnTo>
                  <a:cubicBezTo>
                    <a:pt x="6019" y="1614"/>
                    <a:pt x="6020" y="1613"/>
                    <a:pt x="6020" y="1612"/>
                  </a:cubicBezTo>
                  <a:lnTo>
                    <a:pt x="6020" y="1612"/>
                  </a:lnTo>
                  <a:cubicBezTo>
                    <a:pt x="6024" y="1606"/>
                    <a:pt x="6027" y="1599"/>
                    <a:pt x="6031" y="1593"/>
                  </a:cubicBezTo>
                  <a:lnTo>
                    <a:pt x="6031" y="1593"/>
                  </a:lnTo>
                  <a:cubicBezTo>
                    <a:pt x="6033" y="1592"/>
                    <a:pt x="6034" y="1590"/>
                    <a:pt x="6034" y="1589"/>
                  </a:cubicBezTo>
                  <a:lnTo>
                    <a:pt x="6034" y="1589"/>
                  </a:lnTo>
                  <a:cubicBezTo>
                    <a:pt x="6035" y="1586"/>
                    <a:pt x="6036" y="1585"/>
                    <a:pt x="6038" y="1582"/>
                  </a:cubicBezTo>
                  <a:lnTo>
                    <a:pt x="6038" y="1582"/>
                  </a:lnTo>
                  <a:cubicBezTo>
                    <a:pt x="6041" y="1576"/>
                    <a:pt x="6044" y="1569"/>
                    <a:pt x="6047" y="1563"/>
                  </a:cubicBezTo>
                  <a:lnTo>
                    <a:pt x="6047" y="1563"/>
                  </a:lnTo>
                  <a:cubicBezTo>
                    <a:pt x="6048" y="1561"/>
                    <a:pt x="6049" y="1559"/>
                    <a:pt x="6050" y="1557"/>
                  </a:cubicBezTo>
                  <a:lnTo>
                    <a:pt x="6050" y="1557"/>
                  </a:lnTo>
                  <a:cubicBezTo>
                    <a:pt x="6054" y="1549"/>
                    <a:pt x="6058" y="1541"/>
                    <a:pt x="6061" y="1533"/>
                  </a:cubicBezTo>
                  <a:lnTo>
                    <a:pt x="6061" y="1533"/>
                  </a:lnTo>
                  <a:cubicBezTo>
                    <a:pt x="6062" y="1531"/>
                    <a:pt x="6062" y="1530"/>
                    <a:pt x="6063" y="1528"/>
                  </a:cubicBezTo>
                  <a:lnTo>
                    <a:pt x="6063" y="1528"/>
                  </a:lnTo>
                  <a:cubicBezTo>
                    <a:pt x="6065" y="1524"/>
                    <a:pt x="6066" y="1519"/>
                    <a:pt x="6068" y="1515"/>
                  </a:cubicBezTo>
                  <a:lnTo>
                    <a:pt x="6068" y="1515"/>
                  </a:lnTo>
                  <a:cubicBezTo>
                    <a:pt x="6069" y="1512"/>
                    <a:pt x="6070" y="1511"/>
                    <a:pt x="6071" y="1508"/>
                  </a:cubicBezTo>
                  <a:lnTo>
                    <a:pt x="6071" y="1508"/>
                  </a:lnTo>
                  <a:cubicBezTo>
                    <a:pt x="6072" y="1506"/>
                    <a:pt x="6073" y="1504"/>
                    <a:pt x="6073" y="1501"/>
                  </a:cubicBezTo>
                  <a:lnTo>
                    <a:pt x="6073" y="1501"/>
                  </a:lnTo>
                  <a:cubicBezTo>
                    <a:pt x="6076" y="1494"/>
                    <a:pt x="6078" y="1488"/>
                    <a:pt x="6080" y="1481"/>
                  </a:cubicBezTo>
                  <a:lnTo>
                    <a:pt x="6080" y="1481"/>
                  </a:lnTo>
                  <a:cubicBezTo>
                    <a:pt x="6080" y="1479"/>
                    <a:pt x="6081" y="1478"/>
                    <a:pt x="6082" y="1476"/>
                  </a:cubicBezTo>
                  <a:lnTo>
                    <a:pt x="6082" y="1476"/>
                  </a:lnTo>
                  <a:cubicBezTo>
                    <a:pt x="6084" y="1468"/>
                    <a:pt x="6087" y="1459"/>
                    <a:pt x="6088" y="1451"/>
                  </a:cubicBezTo>
                  <a:lnTo>
                    <a:pt x="6088" y="1451"/>
                  </a:lnTo>
                  <a:cubicBezTo>
                    <a:pt x="6089" y="1450"/>
                    <a:pt x="6089" y="1447"/>
                    <a:pt x="6090" y="1445"/>
                  </a:cubicBezTo>
                  <a:lnTo>
                    <a:pt x="6090" y="1445"/>
                  </a:lnTo>
                  <a:cubicBezTo>
                    <a:pt x="6091" y="1441"/>
                    <a:pt x="6092" y="1437"/>
                    <a:pt x="6093" y="1434"/>
                  </a:cubicBezTo>
                  <a:lnTo>
                    <a:pt x="6093" y="1434"/>
                  </a:lnTo>
                  <a:cubicBezTo>
                    <a:pt x="6093" y="1432"/>
                    <a:pt x="6094" y="1429"/>
                    <a:pt x="6094" y="1427"/>
                  </a:cubicBezTo>
                  <a:lnTo>
                    <a:pt x="6094" y="1427"/>
                  </a:lnTo>
                  <a:cubicBezTo>
                    <a:pt x="6094" y="1424"/>
                    <a:pt x="6094" y="1421"/>
                    <a:pt x="6095" y="1418"/>
                  </a:cubicBezTo>
                  <a:lnTo>
                    <a:pt x="6095" y="1418"/>
                  </a:lnTo>
                  <a:cubicBezTo>
                    <a:pt x="6096" y="1412"/>
                    <a:pt x="6097" y="1406"/>
                    <a:pt x="6098" y="1400"/>
                  </a:cubicBezTo>
                  <a:lnTo>
                    <a:pt x="6098" y="1400"/>
                  </a:lnTo>
                  <a:cubicBezTo>
                    <a:pt x="6098" y="1397"/>
                    <a:pt x="6098" y="1396"/>
                    <a:pt x="6098" y="1393"/>
                  </a:cubicBezTo>
                  <a:lnTo>
                    <a:pt x="6098" y="1393"/>
                  </a:lnTo>
                  <a:cubicBezTo>
                    <a:pt x="6100" y="1384"/>
                    <a:pt x="6101" y="1376"/>
                    <a:pt x="6101" y="1368"/>
                  </a:cubicBezTo>
                  <a:lnTo>
                    <a:pt x="6101" y="1368"/>
                  </a:lnTo>
                  <a:cubicBezTo>
                    <a:pt x="6101" y="1367"/>
                    <a:pt x="6101" y="1365"/>
                    <a:pt x="6101" y="1363"/>
                  </a:cubicBezTo>
                  <a:lnTo>
                    <a:pt x="6101" y="1363"/>
                  </a:lnTo>
                  <a:cubicBezTo>
                    <a:pt x="6101" y="1358"/>
                    <a:pt x="6101" y="1353"/>
                    <a:pt x="6101" y="1348"/>
                  </a:cubicBezTo>
                  <a:lnTo>
                    <a:pt x="6101" y="1348"/>
                  </a:lnTo>
                  <a:cubicBezTo>
                    <a:pt x="6101" y="1345"/>
                    <a:pt x="6101" y="1343"/>
                    <a:pt x="6101" y="1340"/>
                  </a:cubicBezTo>
                  <a:lnTo>
                    <a:pt x="6094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1" name="Freeform 32">
              <a:extLst>
                <a:ext uri="{FF2B5EF4-FFF2-40B4-BE49-F238E27FC236}">
                  <a16:creationId xmlns:a16="http://schemas.microsoft.com/office/drawing/2014/main" id="{9FAE1FE9-1568-44B2-95A7-8756035A2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229" y="4416156"/>
              <a:ext cx="5342623" cy="2211940"/>
            </a:xfrm>
            <a:custGeom>
              <a:avLst/>
              <a:gdLst>
                <a:gd name="T0" fmla="*/ 6081 w 6102"/>
                <a:gd name="T1" fmla="*/ 105 h 2527"/>
                <a:gd name="T2" fmla="*/ 6052 w 6102"/>
                <a:gd name="T3" fmla="*/ 193 h 2527"/>
                <a:gd name="T4" fmla="*/ 5992 w 6102"/>
                <a:gd name="T5" fmla="*/ 303 h 2527"/>
                <a:gd name="T6" fmla="*/ 5908 w 6102"/>
                <a:gd name="T7" fmla="*/ 405 h 2527"/>
                <a:gd name="T8" fmla="*/ 5799 w 6102"/>
                <a:gd name="T9" fmla="*/ 505 h 2527"/>
                <a:gd name="T10" fmla="*/ 5684 w 6102"/>
                <a:gd name="T11" fmla="*/ 590 h 2527"/>
                <a:gd name="T12" fmla="*/ 5520 w 6102"/>
                <a:gd name="T13" fmla="*/ 688 h 2527"/>
                <a:gd name="T14" fmla="*/ 5347 w 6102"/>
                <a:gd name="T15" fmla="*/ 772 h 2527"/>
                <a:gd name="T16" fmla="*/ 5087 w 6102"/>
                <a:gd name="T17" fmla="*/ 875 h 2527"/>
                <a:gd name="T18" fmla="*/ 4858 w 6102"/>
                <a:gd name="T19" fmla="*/ 948 h 2527"/>
                <a:gd name="T20" fmla="*/ 4568 w 6102"/>
                <a:gd name="T21" fmla="*/ 1022 h 2527"/>
                <a:gd name="T22" fmla="*/ 4261 w 6102"/>
                <a:gd name="T23" fmla="*/ 1083 h 2527"/>
                <a:gd name="T24" fmla="*/ 3663 w 6102"/>
                <a:gd name="T25" fmla="*/ 1159 h 2527"/>
                <a:gd name="T26" fmla="*/ 3154 w 6102"/>
                <a:gd name="T27" fmla="*/ 1185 h 2527"/>
                <a:gd name="T28" fmla="*/ 2716 w 6102"/>
                <a:gd name="T29" fmla="*/ 1181 h 2527"/>
                <a:gd name="T30" fmla="*/ 2389 w 6102"/>
                <a:gd name="T31" fmla="*/ 1163 h 2527"/>
                <a:gd name="T32" fmla="*/ 1993 w 6102"/>
                <a:gd name="T33" fmla="*/ 1120 h 2527"/>
                <a:gd name="T34" fmla="*/ 1612 w 6102"/>
                <a:gd name="T35" fmla="*/ 1057 h 2527"/>
                <a:gd name="T36" fmla="*/ 1190 w 6102"/>
                <a:gd name="T37" fmla="*/ 955 h 2527"/>
                <a:gd name="T38" fmla="*/ 990 w 6102"/>
                <a:gd name="T39" fmla="*/ 892 h 2527"/>
                <a:gd name="T40" fmla="*/ 735 w 6102"/>
                <a:gd name="T41" fmla="*/ 793 h 2527"/>
                <a:gd name="T42" fmla="*/ 566 w 6102"/>
                <a:gd name="T43" fmla="*/ 712 h 2527"/>
                <a:gd name="T44" fmla="*/ 401 w 6102"/>
                <a:gd name="T45" fmla="*/ 613 h 2527"/>
                <a:gd name="T46" fmla="*/ 278 w 6102"/>
                <a:gd name="T47" fmla="*/ 523 h 2527"/>
                <a:gd name="T48" fmla="*/ 166 w 6102"/>
                <a:gd name="T49" fmla="*/ 416 h 2527"/>
                <a:gd name="T50" fmla="*/ 92 w 6102"/>
                <a:gd name="T51" fmla="*/ 321 h 2527"/>
                <a:gd name="T52" fmla="*/ 34 w 6102"/>
                <a:gd name="T53" fmla="*/ 209 h 2527"/>
                <a:gd name="T54" fmla="*/ 6 w 6102"/>
                <a:gd name="T55" fmla="*/ 107 h 2527"/>
                <a:gd name="T56" fmla="*/ 12 w 6102"/>
                <a:gd name="T57" fmla="*/ 1435 h 2527"/>
                <a:gd name="T58" fmla="*/ 42 w 6102"/>
                <a:gd name="T59" fmla="*/ 1549 h 2527"/>
                <a:gd name="T60" fmla="*/ 91 w 6102"/>
                <a:gd name="T61" fmla="*/ 1645 h 2527"/>
                <a:gd name="T62" fmla="*/ 175 w 6102"/>
                <a:gd name="T63" fmla="*/ 1756 h 2527"/>
                <a:gd name="T64" fmla="*/ 271 w 6102"/>
                <a:gd name="T65" fmla="*/ 1850 h 2527"/>
                <a:gd name="T66" fmla="*/ 409 w 6102"/>
                <a:gd name="T67" fmla="*/ 1953 h 2527"/>
                <a:gd name="T68" fmla="*/ 552 w 6102"/>
                <a:gd name="T69" fmla="*/ 2039 h 2527"/>
                <a:gd name="T70" fmla="*/ 744 w 6102"/>
                <a:gd name="T71" fmla="*/ 2133 h 2527"/>
                <a:gd name="T72" fmla="*/ 930 w 6102"/>
                <a:gd name="T73" fmla="*/ 2208 h 2527"/>
                <a:gd name="T74" fmla="*/ 1182 w 6102"/>
                <a:gd name="T75" fmla="*/ 2290 h 2527"/>
                <a:gd name="T76" fmla="*/ 1417 w 6102"/>
                <a:gd name="T77" fmla="*/ 2352 h 2527"/>
                <a:gd name="T78" fmla="*/ 1815 w 6102"/>
                <a:gd name="T79" fmla="*/ 2432 h 2527"/>
                <a:gd name="T80" fmla="*/ 2021 w 6102"/>
                <a:gd name="T81" fmla="*/ 2463 h 2527"/>
                <a:gd name="T82" fmla="*/ 2397 w 6102"/>
                <a:gd name="T83" fmla="*/ 2502 h 2527"/>
                <a:gd name="T84" fmla="*/ 2621 w 6102"/>
                <a:gd name="T85" fmla="*/ 2517 h 2527"/>
                <a:gd name="T86" fmla="*/ 3033 w 6102"/>
                <a:gd name="T87" fmla="*/ 2526 h 2527"/>
                <a:gd name="T88" fmla="*/ 3389 w 6102"/>
                <a:gd name="T89" fmla="*/ 2517 h 2527"/>
                <a:gd name="T90" fmla="*/ 3829 w 6102"/>
                <a:gd name="T91" fmla="*/ 2484 h 2527"/>
                <a:gd name="T92" fmla="*/ 4285 w 6102"/>
                <a:gd name="T93" fmla="*/ 2421 h 2527"/>
                <a:gd name="T94" fmla="*/ 4576 w 6102"/>
                <a:gd name="T95" fmla="*/ 2362 h 2527"/>
                <a:gd name="T96" fmla="*/ 4844 w 6102"/>
                <a:gd name="T97" fmla="*/ 2295 h 2527"/>
                <a:gd name="T98" fmla="*/ 5060 w 6102"/>
                <a:gd name="T99" fmla="*/ 2228 h 2527"/>
                <a:gd name="T100" fmla="*/ 5303 w 6102"/>
                <a:gd name="T101" fmla="*/ 2135 h 2527"/>
                <a:gd name="T102" fmla="*/ 5460 w 6102"/>
                <a:gd name="T103" fmla="*/ 2063 h 2527"/>
                <a:gd name="T104" fmla="*/ 5622 w 6102"/>
                <a:gd name="T105" fmla="*/ 1976 h 2527"/>
                <a:gd name="T106" fmla="*/ 5738 w 6102"/>
                <a:gd name="T107" fmla="*/ 1899 h 2527"/>
                <a:gd name="T108" fmla="*/ 5839 w 6102"/>
                <a:gd name="T109" fmla="*/ 1820 h 2527"/>
                <a:gd name="T110" fmla="*/ 5918 w 6102"/>
                <a:gd name="T111" fmla="*/ 1744 h 2527"/>
                <a:gd name="T112" fmla="*/ 5999 w 6102"/>
                <a:gd name="T113" fmla="*/ 1644 h 2527"/>
                <a:gd name="T114" fmla="*/ 6047 w 6102"/>
                <a:gd name="T115" fmla="*/ 1563 h 2527"/>
                <a:gd name="T116" fmla="*/ 6082 w 6102"/>
                <a:gd name="T117" fmla="*/ 1476 h 2527"/>
                <a:gd name="T118" fmla="*/ 6098 w 6102"/>
                <a:gd name="T119" fmla="*/ 1393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2" h="2527">
                  <a:moveTo>
                    <a:pt x="6094" y="0"/>
                  </a:moveTo>
                  <a:lnTo>
                    <a:pt x="6094" y="0"/>
                  </a:lnTo>
                  <a:cubicBezTo>
                    <a:pt x="6094" y="9"/>
                    <a:pt x="6093" y="16"/>
                    <a:pt x="6093" y="24"/>
                  </a:cubicBezTo>
                  <a:lnTo>
                    <a:pt x="6093" y="24"/>
                  </a:lnTo>
                  <a:cubicBezTo>
                    <a:pt x="6093" y="26"/>
                    <a:pt x="6093" y="27"/>
                    <a:pt x="6093" y="28"/>
                  </a:cubicBezTo>
                  <a:lnTo>
                    <a:pt x="6093" y="28"/>
                  </a:lnTo>
                  <a:cubicBezTo>
                    <a:pt x="6092" y="37"/>
                    <a:pt x="6091" y="45"/>
                    <a:pt x="6090" y="53"/>
                  </a:cubicBezTo>
                  <a:lnTo>
                    <a:pt x="6090" y="53"/>
                  </a:lnTo>
                  <a:cubicBezTo>
                    <a:pt x="6090" y="55"/>
                    <a:pt x="6090" y="58"/>
                    <a:pt x="6089" y="60"/>
                  </a:cubicBezTo>
                  <a:lnTo>
                    <a:pt x="6089" y="60"/>
                  </a:lnTo>
                  <a:cubicBezTo>
                    <a:pt x="6088" y="66"/>
                    <a:pt x="6087" y="72"/>
                    <a:pt x="6087" y="78"/>
                  </a:cubicBezTo>
                  <a:lnTo>
                    <a:pt x="6087" y="78"/>
                  </a:lnTo>
                  <a:cubicBezTo>
                    <a:pt x="6087" y="82"/>
                    <a:pt x="6086" y="84"/>
                    <a:pt x="6085" y="87"/>
                  </a:cubicBezTo>
                  <a:lnTo>
                    <a:pt x="6085" y="87"/>
                  </a:lnTo>
                  <a:cubicBezTo>
                    <a:pt x="6084" y="93"/>
                    <a:pt x="6083" y="99"/>
                    <a:pt x="6081" y="105"/>
                  </a:cubicBezTo>
                  <a:lnTo>
                    <a:pt x="6081" y="105"/>
                  </a:lnTo>
                  <a:cubicBezTo>
                    <a:pt x="6081" y="108"/>
                    <a:pt x="6080" y="109"/>
                    <a:pt x="6080" y="112"/>
                  </a:cubicBezTo>
                  <a:lnTo>
                    <a:pt x="6080" y="112"/>
                  </a:lnTo>
                  <a:cubicBezTo>
                    <a:pt x="6078" y="120"/>
                    <a:pt x="6076" y="128"/>
                    <a:pt x="6073" y="136"/>
                  </a:cubicBezTo>
                  <a:lnTo>
                    <a:pt x="6073" y="136"/>
                  </a:lnTo>
                  <a:cubicBezTo>
                    <a:pt x="6073" y="138"/>
                    <a:pt x="6073" y="139"/>
                    <a:pt x="6072" y="141"/>
                  </a:cubicBezTo>
                  <a:lnTo>
                    <a:pt x="6072" y="141"/>
                  </a:lnTo>
                  <a:cubicBezTo>
                    <a:pt x="6070" y="148"/>
                    <a:pt x="6067" y="155"/>
                    <a:pt x="6066" y="161"/>
                  </a:cubicBezTo>
                  <a:lnTo>
                    <a:pt x="6066" y="161"/>
                  </a:lnTo>
                  <a:cubicBezTo>
                    <a:pt x="6065" y="164"/>
                    <a:pt x="6064" y="166"/>
                    <a:pt x="6062" y="168"/>
                  </a:cubicBezTo>
                  <a:lnTo>
                    <a:pt x="6062" y="168"/>
                  </a:lnTo>
                  <a:cubicBezTo>
                    <a:pt x="6060" y="175"/>
                    <a:pt x="6058" y="182"/>
                    <a:pt x="6055" y="189"/>
                  </a:cubicBezTo>
                  <a:lnTo>
                    <a:pt x="6055" y="189"/>
                  </a:lnTo>
                  <a:cubicBezTo>
                    <a:pt x="6054" y="189"/>
                    <a:pt x="6053" y="191"/>
                    <a:pt x="6052" y="193"/>
                  </a:cubicBezTo>
                  <a:lnTo>
                    <a:pt x="6052" y="193"/>
                  </a:lnTo>
                  <a:cubicBezTo>
                    <a:pt x="6049" y="201"/>
                    <a:pt x="6045" y="210"/>
                    <a:pt x="6042" y="217"/>
                  </a:cubicBezTo>
                  <a:lnTo>
                    <a:pt x="6042" y="217"/>
                  </a:lnTo>
                  <a:cubicBezTo>
                    <a:pt x="6041" y="219"/>
                    <a:pt x="6040" y="221"/>
                    <a:pt x="6038" y="224"/>
                  </a:cubicBezTo>
                  <a:lnTo>
                    <a:pt x="6038" y="224"/>
                  </a:lnTo>
                  <a:cubicBezTo>
                    <a:pt x="6036" y="229"/>
                    <a:pt x="6033" y="236"/>
                    <a:pt x="6029" y="242"/>
                  </a:cubicBezTo>
                  <a:lnTo>
                    <a:pt x="6029" y="242"/>
                  </a:lnTo>
                  <a:cubicBezTo>
                    <a:pt x="6028" y="244"/>
                    <a:pt x="6027" y="247"/>
                    <a:pt x="6026" y="249"/>
                  </a:cubicBezTo>
                  <a:lnTo>
                    <a:pt x="6026" y="249"/>
                  </a:lnTo>
                  <a:cubicBezTo>
                    <a:pt x="6021" y="256"/>
                    <a:pt x="6016" y="265"/>
                    <a:pt x="6012" y="273"/>
                  </a:cubicBezTo>
                  <a:lnTo>
                    <a:pt x="6012" y="273"/>
                  </a:lnTo>
                  <a:cubicBezTo>
                    <a:pt x="6011" y="273"/>
                    <a:pt x="6011" y="274"/>
                    <a:pt x="6010" y="275"/>
                  </a:cubicBezTo>
                  <a:lnTo>
                    <a:pt x="6010" y="275"/>
                  </a:lnTo>
                  <a:cubicBezTo>
                    <a:pt x="6006" y="282"/>
                    <a:pt x="6001" y="290"/>
                    <a:pt x="5996" y="296"/>
                  </a:cubicBezTo>
                  <a:lnTo>
                    <a:pt x="5996" y="296"/>
                  </a:lnTo>
                  <a:cubicBezTo>
                    <a:pt x="5994" y="299"/>
                    <a:pt x="5992" y="302"/>
                    <a:pt x="5992" y="303"/>
                  </a:cubicBezTo>
                  <a:lnTo>
                    <a:pt x="5992" y="303"/>
                  </a:lnTo>
                  <a:cubicBezTo>
                    <a:pt x="5986" y="310"/>
                    <a:pt x="5982" y="317"/>
                    <a:pt x="5977" y="324"/>
                  </a:cubicBezTo>
                  <a:lnTo>
                    <a:pt x="5977" y="324"/>
                  </a:lnTo>
                  <a:cubicBezTo>
                    <a:pt x="5976" y="325"/>
                    <a:pt x="5975" y="326"/>
                    <a:pt x="5974" y="328"/>
                  </a:cubicBezTo>
                  <a:lnTo>
                    <a:pt x="5974" y="328"/>
                  </a:lnTo>
                  <a:cubicBezTo>
                    <a:pt x="5968" y="336"/>
                    <a:pt x="5962" y="344"/>
                    <a:pt x="5956" y="351"/>
                  </a:cubicBezTo>
                  <a:lnTo>
                    <a:pt x="5956" y="351"/>
                  </a:lnTo>
                  <a:cubicBezTo>
                    <a:pt x="5954" y="353"/>
                    <a:pt x="5953" y="356"/>
                    <a:pt x="5951" y="358"/>
                  </a:cubicBezTo>
                  <a:lnTo>
                    <a:pt x="5951" y="358"/>
                  </a:lnTo>
                  <a:cubicBezTo>
                    <a:pt x="5946" y="363"/>
                    <a:pt x="5940" y="370"/>
                    <a:pt x="5935" y="376"/>
                  </a:cubicBezTo>
                  <a:lnTo>
                    <a:pt x="5935" y="376"/>
                  </a:lnTo>
                  <a:cubicBezTo>
                    <a:pt x="5933" y="378"/>
                    <a:pt x="5932" y="380"/>
                    <a:pt x="5930" y="382"/>
                  </a:cubicBezTo>
                  <a:lnTo>
                    <a:pt x="5930" y="382"/>
                  </a:lnTo>
                  <a:cubicBezTo>
                    <a:pt x="5923" y="390"/>
                    <a:pt x="5916" y="398"/>
                    <a:pt x="5908" y="405"/>
                  </a:cubicBezTo>
                  <a:lnTo>
                    <a:pt x="5908" y="405"/>
                  </a:lnTo>
                  <a:cubicBezTo>
                    <a:pt x="5907" y="407"/>
                    <a:pt x="5906" y="408"/>
                    <a:pt x="5904" y="410"/>
                  </a:cubicBezTo>
                  <a:lnTo>
                    <a:pt x="5904" y="410"/>
                  </a:lnTo>
                  <a:cubicBezTo>
                    <a:pt x="5899" y="416"/>
                    <a:pt x="5892" y="423"/>
                    <a:pt x="5885" y="429"/>
                  </a:cubicBezTo>
                  <a:lnTo>
                    <a:pt x="5885" y="429"/>
                  </a:lnTo>
                  <a:cubicBezTo>
                    <a:pt x="5883" y="432"/>
                    <a:pt x="5880" y="434"/>
                    <a:pt x="5879" y="436"/>
                  </a:cubicBezTo>
                  <a:lnTo>
                    <a:pt x="5879" y="436"/>
                  </a:lnTo>
                  <a:cubicBezTo>
                    <a:pt x="5872" y="443"/>
                    <a:pt x="5865" y="449"/>
                    <a:pt x="5858" y="455"/>
                  </a:cubicBezTo>
                  <a:lnTo>
                    <a:pt x="5858" y="455"/>
                  </a:lnTo>
                  <a:cubicBezTo>
                    <a:pt x="5856" y="457"/>
                    <a:pt x="5855" y="458"/>
                    <a:pt x="5853" y="459"/>
                  </a:cubicBezTo>
                  <a:lnTo>
                    <a:pt x="5853" y="459"/>
                  </a:lnTo>
                  <a:cubicBezTo>
                    <a:pt x="5844" y="467"/>
                    <a:pt x="5836" y="475"/>
                    <a:pt x="5827" y="482"/>
                  </a:cubicBezTo>
                  <a:lnTo>
                    <a:pt x="5827" y="482"/>
                  </a:lnTo>
                  <a:cubicBezTo>
                    <a:pt x="5825" y="485"/>
                    <a:pt x="5822" y="486"/>
                    <a:pt x="5820" y="489"/>
                  </a:cubicBezTo>
                  <a:lnTo>
                    <a:pt x="5820" y="489"/>
                  </a:lnTo>
                  <a:cubicBezTo>
                    <a:pt x="5813" y="494"/>
                    <a:pt x="5806" y="500"/>
                    <a:pt x="5799" y="505"/>
                  </a:cubicBezTo>
                  <a:lnTo>
                    <a:pt x="5799" y="505"/>
                  </a:lnTo>
                  <a:cubicBezTo>
                    <a:pt x="5796" y="508"/>
                    <a:pt x="5793" y="511"/>
                    <a:pt x="5790" y="513"/>
                  </a:cubicBezTo>
                  <a:lnTo>
                    <a:pt x="5790" y="513"/>
                  </a:lnTo>
                  <a:cubicBezTo>
                    <a:pt x="5783" y="519"/>
                    <a:pt x="5775" y="525"/>
                    <a:pt x="5766" y="532"/>
                  </a:cubicBezTo>
                  <a:lnTo>
                    <a:pt x="5766" y="532"/>
                  </a:lnTo>
                  <a:cubicBezTo>
                    <a:pt x="5765" y="533"/>
                    <a:pt x="5763" y="535"/>
                    <a:pt x="5760" y="536"/>
                  </a:cubicBezTo>
                  <a:lnTo>
                    <a:pt x="5760" y="536"/>
                  </a:lnTo>
                  <a:cubicBezTo>
                    <a:pt x="5751" y="544"/>
                    <a:pt x="5740" y="552"/>
                    <a:pt x="5730" y="559"/>
                  </a:cubicBezTo>
                  <a:lnTo>
                    <a:pt x="5730" y="559"/>
                  </a:lnTo>
                  <a:cubicBezTo>
                    <a:pt x="5727" y="561"/>
                    <a:pt x="5723" y="563"/>
                    <a:pt x="5720" y="565"/>
                  </a:cubicBezTo>
                  <a:lnTo>
                    <a:pt x="5720" y="565"/>
                  </a:lnTo>
                  <a:cubicBezTo>
                    <a:pt x="5712" y="571"/>
                    <a:pt x="5705" y="576"/>
                    <a:pt x="5697" y="582"/>
                  </a:cubicBezTo>
                  <a:lnTo>
                    <a:pt x="5697" y="582"/>
                  </a:lnTo>
                  <a:cubicBezTo>
                    <a:pt x="5693" y="585"/>
                    <a:pt x="5689" y="587"/>
                    <a:pt x="5684" y="590"/>
                  </a:cubicBezTo>
                  <a:lnTo>
                    <a:pt x="5684" y="590"/>
                  </a:lnTo>
                  <a:cubicBezTo>
                    <a:pt x="5677" y="595"/>
                    <a:pt x="5670" y="600"/>
                    <a:pt x="5662" y="605"/>
                  </a:cubicBezTo>
                  <a:lnTo>
                    <a:pt x="5662" y="605"/>
                  </a:lnTo>
                  <a:cubicBezTo>
                    <a:pt x="5657" y="607"/>
                    <a:pt x="5654" y="610"/>
                    <a:pt x="5649" y="613"/>
                  </a:cubicBezTo>
                  <a:lnTo>
                    <a:pt x="5649" y="613"/>
                  </a:lnTo>
                  <a:cubicBezTo>
                    <a:pt x="5641" y="619"/>
                    <a:pt x="5631" y="624"/>
                    <a:pt x="5623" y="630"/>
                  </a:cubicBezTo>
                  <a:lnTo>
                    <a:pt x="5623" y="630"/>
                  </a:lnTo>
                  <a:cubicBezTo>
                    <a:pt x="5619" y="631"/>
                    <a:pt x="5617" y="634"/>
                    <a:pt x="5613" y="635"/>
                  </a:cubicBezTo>
                  <a:lnTo>
                    <a:pt x="5613" y="635"/>
                  </a:lnTo>
                  <a:cubicBezTo>
                    <a:pt x="5603" y="641"/>
                    <a:pt x="5592" y="648"/>
                    <a:pt x="5581" y="654"/>
                  </a:cubicBezTo>
                  <a:lnTo>
                    <a:pt x="5581" y="654"/>
                  </a:lnTo>
                  <a:cubicBezTo>
                    <a:pt x="5578" y="656"/>
                    <a:pt x="5576" y="657"/>
                    <a:pt x="5574" y="659"/>
                  </a:cubicBezTo>
                  <a:lnTo>
                    <a:pt x="5574" y="659"/>
                  </a:lnTo>
                  <a:cubicBezTo>
                    <a:pt x="5560" y="666"/>
                    <a:pt x="5547" y="673"/>
                    <a:pt x="5533" y="681"/>
                  </a:cubicBezTo>
                  <a:lnTo>
                    <a:pt x="5533" y="681"/>
                  </a:lnTo>
                  <a:cubicBezTo>
                    <a:pt x="5529" y="684"/>
                    <a:pt x="5524" y="686"/>
                    <a:pt x="5520" y="688"/>
                  </a:cubicBezTo>
                  <a:lnTo>
                    <a:pt x="5520" y="688"/>
                  </a:lnTo>
                  <a:cubicBezTo>
                    <a:pt x="5511" y="694"/>
                    <a:pt x="5501" y="698"/>
                    <a:pt x="5490" y="704"/>
                  </a:cubicBezTo>
                  <a:lnTo>
                    <a:pt x="5490" y="704"/>
                  </a:lnTo>
                  <a:cubicBezTo>
                    <a:pt x="5485" y="706"/>
                    <a:pt x="5479" y="710"/>
                    <a:pt x="5473" y="712"/>
                  </a:cubicBezTo>
                  <a:lnTo>
                    <a:pt x="5473" y="712"/>
                  </a:lnTo>
                  <a:cubicBezTo>
                    <a:pt x="5464" y="717"/>
                    <a:pt x="5455" y="721"/>
                    <a:pt x="5447" y="726"/>
                  </a:cubicBezTo>
                  <a:lnTo>
                    <a:pt x="5447" y="726"/>
                  </a:lnTo>
                  <a:cubicBezTo>
                    <a:pt x="5437" y="731"/>
                    <a:pt x="5428" y="735"/>
                    <a:pt x="5418" y="740"/>
                  </a:cubicBezTo>
                  <a:lnTo>
                    <a:pt x="5418" y="740"/>
                  </a:lnTo>
                  <a:cubicBezTo>
                    <a:pt x="5412" y="743"/>
                    <a:pt x="5405" y="747"/>
                    <a:pt x="5398" y="749"/>
                  </a:cubicBezTo>
                  <a:lnTo>
                    <a:pt x="5398" y="749"/>
                  </a:lnTo>
                  <a:cubicBezTo>
                    <a:pt x="5388" y="754"/>
                    <a:pt x="5377" y="759"/>
                    <a:pt x="5367" y="763"/>
                  </a:cubicBezTo>
                  <a:lnTo>
                    <a:pt x="5367" y="763"/>
                  </a:lnTo>
                  <a:cubicBezTo>
                    <a:pt x="5361" y="766"/>
                    <a:pt x="5354" y="769"/>
                    <a:pt x="5347" y="772"/>
                  </a:cubicBezTo>
                  <a:lnTo>
                    <a:pt x="5347" y="772"/>
                  </a:lnTo>
                  <a:cubicBezTo>
                    <a:pt x="5335" y="778"/>
                    <a:pt x="5324" y="783"/>
                    <a:pt x="5313" y="787"/>
                  </a:cubicBezTo>
                  <a:lnTo>
                    <a:pt x="5313" y="787"/>
                  </a:lnTo>
                  <a:cubicBezTo>
                    <a:pt x="5307" y="790"/>
                    <a:pt x="5301" y="793"/>
                    <a:pt x="5295" y="795"/>
                  </a:cubicBezTo>
                  <a:lnTo>
                    <a:pt x="5295" y="795"/>
                  </a:lnTo>
                  <a:cubicBezTo>
                    <a:pt x="5277" y="803"/>
                    <a:pt x="5259" y="810"/>
                    <a:pt x="5240" y="818"/>
                  </a:cubicBezTo>
                  <a:lnTo>
                    <a:pt x="5240" y="818"/>
                  </a:lnTo>
                  <a:cubicBezTo>
                    <a:pt x="5229" y="822"/>
                    <a:pt x="5218" y="826"/>
                    <a:pt x="5206" y="831"/>
                  </a:cubicBezTo>
                  <a:lnTo>
                    <a:pt x="5206" y="831"/>
                  </a:lnTo>
                  <a:cubicBezTo>
                    <a:pt x="5194" y="835"/>
                    <a:pt x="5184" y="840"/>
                    <a:pt x="5173" y="844"/>
                  </a:cubicBezTo>
                  <a:lnTo>
                    <a:pt x="5173" y="844"/>
                  </a:lnTo>
                  <a:cubicBezTo>
                    <a:pt x="5164" y="847"/>
                    <a:pt x="5155" y="851"/>
                    <a:pt x="5147" y="853"/>
                  </a:cubicBezTo>
                  <a:lnTo>
                    <a:pt x="5147" y="853"/>
                  </a:lnTo>
                  <a:cubicBezTo>
                    <a:pt x="5135" y="858"/>
                    <a:pt x="5124" y="862"/>
                    <a:pt x="5112" y="867"/>
                  </a:cubicBezTo>
                  <a:lnTo>
                    <a:pt x="5112" y="867"/>
                  </a:lnTo>
                  <a:cubicBezTo>
                    <a:pt x="5104" y="869"/>
                    <a:pt x="5095" y="873"/>
                    <a:pt x="5087" y="875"/>
                  </a:cubicBezTo>
                  <a:lnTo>
                    <a:pt x="5087" y="875"/>
                  </a:lnTo>
                  <a:cubicBezTo>
                    <a:pt x="5075" y="880"/>
                    <a:pt x="5063" y="884"/>
                    <a:pt x="5052" y="888"/>
                  </a:cubicBezTo>
                  <a:lnTo>
                    <a:pt x="5052" y="888"/>
                  </a:lnTo>
                  <a:cubicBezTo>
                    <a:pt x="5043" y="891"/>
                    <a:pt x="5034" y="893"/>
                    <a:pt x="5026" y="896"/>
                  </a:cubicBezTo>
                  <a:lnTo>
                    <a:pt x="5026" y="896"/>
                  </a:lnTo>
                  <a:cubicBezTo>
                    <a:pt x="5013" y="900"/>
                    <a:pt x="5001" y="904"/>
                    <a:pt x="4989" y="908"/>
                  </a:cubicBezTo>
                  <a:lnTo>
                    <a:pt x="4989" y="908"/>
                  </a:lnTo>
                  <a:cubicBezTo>
                    <a:pt x="4981" y="911"/>
                    <a:pt x="4971" y="914"/>
                    <a:pt x="4963" y="917"/>
                  </a:cubicBezTo>
                  <a:lnTo>
                    <a:pt x="4963" y="917"/>
                  </a:lnTo>
                  <a:cubicBezTo>
                    <a:pt x="4951" y="921"/>
                    <a:pt x="4938" y="925"/>
                    <a:pt x="4925" y="928"/>
                  </a:cubicBezTo>
                  <a:lnTo>
                    <a:pt x="4925" y="928"/>
                  </a:lnTo>
                  <a:cubicBezTo>
                    <a:pt x="4917" y="931"/>
                    <a:pt x="4908" y="934"/>
                    <a:pt x="4900" y="936"/>
                  </a:cubicBezTo>
                  <a:lnTo>
                    <a:pt x="4900" y="936"/>
                  </a:lnTo>
                  <a:cubicBezTo>
                    <a:pt x="4886" y="941"/>
                    <a:pt x="4872" y="944"/>
                    <a:pt x="4858" y="948"/>
                  </a:cubicBezTo>
                  <a:lnTo>
                    <a:pt x="4858" y="948"/>
                  </a:lnTo>
                  <a:cubicBezTo>
                    <a:pt x="4851" y="950"/>
                    <a:pt x="4843" y="953"/>
                    <a:pt x="4836" y="955"/>
                  </a:cubicBezTo>
                  <a:lnTo>
                    <a:pt x="4836" y="955"/>
                  </a:lnTo>
                  <a:cubicBezTo>
                    <a:pt x="4817" y="960"/>
                    <a:pt x="4798" y="966"/>
                    <a:pt x="4779" y="970"/>
                  </a:cubicBezTo>
                  <a:lnTo>
                    <a:pt x="4779" y="970"/>
                  </a:lnTo>
                  <a:cubicBezTo>
                    <a:pt x="4776" y="971"/>
                    <a:pt x="4773" y="972"/>
                    <a:pt x="4770" y="973"/>
                  </a:cubicBezTo>
                  <a:lnTo>
                    <a:pt x="4770" y="973"/>
                  </a:lnTo>
                  <a:cubicBezTo>
                    <a:pt x="4749" y="979"/>
                    <a:pt x="4727" y="984"/>
                    <a:pt x="4705" y="990"/>
                  </a:cubicBezTo>
                  <a:lnTo>
                    <a:pt x="4705" y="990"/>
                  </a:lnTo>
                  <a:cubicBezTo>
                    <a:pt x="4698" y="992"/>
                    <a:pt x="4691" y="993"/>
                    <a:pt x="4685" y="995"/>
                  </a:cubicBezTo>
                  <a:lnTo>
                    <a:pt x="4685" y="995"/>
                  </a:lnTo>
                  <a:cubicBezTo>
                    <a:pt x="4669" y="999"/>
                    <a:pt x="4653" y="1003"/>
                    <a:pt x="4637" y="1007"/>
                  </a:cubicBezTo>
                  <a:lnTo>
                    <a:pt x="4637" y="1007"/>
                  </a:lnTo>
                  <a:cubicBezTo>
                    <a:pt x="4628" y="1008"/>
                    <a:pt x="4619" y="1011"/>
                    <a:pt x="4610" y="1013"/>
                  </a:cubicBezTo>
                  <a:lnTo>
                    <a:pt x="4610" y="1013"/>
                  </a:lnTo>
                  <a:cubicBezTo>
                    <a:pt x="4596" y="1016"/>
                    <a:pt x="4582" y="1020"/>
                    <a:pt x="4568" y="1022"/>
                  </a:cubicBezTo>
                  <a:lnTo>
                    <a:pt x="4568" y="1022"/>
                  </a:lnTo>
                  <a:cubicBezTo>
                    <a:pt x="4558" y="1025"/>
                    <a:pt x="4549" y="1027"/>
                    <a:pt x="4539" y="1029"/>
                  </a:cubicBezTo>
                  <a:lnTo>
                    <a:pt x="4539" y="1029"/>
                  </a:lnTo>
                  <a:cubicBezTo>
                    <a:pt x="4525" y="1032"/>
                    <a:pt x="4512" y="1035"/>
                    <a:pt x="4498" y="1038"/>
                  </a:cubicBezTo>
                  <a:lnTo>
                    <a:pt x="4498" y="1038"/>
                  </a:lnTo>
                  <a:cubicBezTo>
                    <a:pt x="4488" y="1040"/>
                    <a:pt x="4478" y="1042"/>
                    <a:pt x="4469" y="1044"/>
                  </a:cubicBezTo>
                  <a:lnTo>
                    <a:pt x="4469" y="1044"/>
                  </a:lnTo>
                  <a:cubicBezTo>
                    <a:pt x="4455" y="1047"/>
                    <a:pt x="4441" y="1050"/>
                    <a:pt x="4427" y="1053"/>
                  </a:cubicBezTo>
                  <a:lnTo>
                    <a:pt x="4427" y="1053"/>
                  </a:lnTo>
                  <a:cubicBezTo>
                    <a:pt x="4419" y="1055"/>
                    <a:pt x="4411" y="1055"/>
                    <a:pt x="4403" y="1057"/>
                  </a:cubicBezTo>
                  <a:lnTo>
                    <a:pt x="4403" y="1057"/>
                  </a:lnTo>
                  <a:cubicBezTo>
                    <a:pt x="4362" y="1066"/>
                    <a:pt x="4319" y="1074"/>
                    <a:pt x="4276" y="1081"/>
                  </a:cubicBezTo>
                  <a:lnTo>
                    <a:pt x="4276" y="1081"/>
                  </a:lnTo>
                  <a:cubicBezTo>
                    <a:pt x="4271" y="1082"/>
                    <a:pt x="4267" y="1082"/>
                    <a:pt x="4261" y="1083"/>
                  </a:cubicBezTo>
                  <a:lnTo>
                    <a:pt x="4261" y="1083"/>
                  </a:lnTo>
                  <a:cubicBezTo>
                    <a:pt x="4218" y="1091"/>
                    <a:pt x="4173" y="1098"/>
                    <a:pt x="4129" y="1104"/>
                  </a:cubicBezTo>
                  <a:lnTo>
                    <a:pt x="4129" y="1104"/>
                  </a:lnTo>
                  <a:cubicBezTo>
                    <a:pt x="4126" y="1105"/>
                    <a:pt x="4121" y="1106"/>
                    <a:pt x="4118" y="1106"/>
                  </a:cubicBezTo>
                  <a:lnTo>
                    <a:pt x="4118" y="1106"/>
                  </a:lnTo>
                  <a:cubicBezTo>
                    <a:pt x="4071" y="1113"/>
                    <a:pt x="4025" y="1120"/>
                    <a:pt x="3978" y="1126"/>
                  </a:cubicBezTo>
                  <a:lnTo>
                    <a:pt x="3978" y="1126"/>
                  </a:lnTo>
                  <a:cubicBezTo>
                    <a:pt x="3976" y="1126"/>
                    <a:pt x="3974" y="1126"/>
                    <a:pt x="3972" y="1127"/>
                  </a:cubicBezTo>
                  <a:lnTo>
                    <a:pt x="3972" y="1127"/>
                  </a:lnTo>
                  <a:cubicBezTo>
                    <a:pt x="3923" y="1133"/>
                    <a:pt x="3873" y="1138"/>
                    <a:pt x="3824" y="1143"/>
                  </a:cubicBezTo>
                  <a:lnTo>
                    <a:pt x="3824" y="1143"/>
                  </a:lnTo>
                  <a:cubicBezTo>
                    <a:pt x="3823" y="1143"/>
                    <a:pt x="3822" y="1143"/>
                    <a:pt x="3821" y="1144"/>
                  </a:cubicBezTo>
                  <a:lnTo>
                    <a:pt x="3821" y="1144"/>
                  </a:lnTo>
                  <a:cubicBezTo>
                    <a:pt x="3773" y="1149"/>
                    <a:pt x="3723" y="1154"/>
                    <a:pt x="3674" y="1158"/>
                  </a:cubicBezTo>
                  <a:lnTo>
                    <a:pt x="3674" y="1158"/>
                  </a:lnTo>
                  <a:cubicBezTo>
                    <a:pt x="3670" y="1158"/>
                    <a:pt x="3666" y="1158"/>
                    <a:pt x="3663" y="1159"/>
                  </a:cubicBezTo>
                  <a:lnTo>
                    <a:pt x="3663" y="1159"/>
                  </a:lnTo>
                  <a:cubicBezTo>
                    <a:pt x="3616" y="1163"/>
                    <a:pt x="3569" y="1166"/>
                    <a:pt x="3522" y="1169"/>
                  </a:cubicBezTo>
                  <a:lnTo>
                    <a:pt x="3522" y="1169"/>
                  </a:lnTo>
                  <a:cubicBezTo>
                    <a:pt x="3516" y="1169"/>
                    <a:pt x="3510" y="1170"/>
                    <a:pt x="3504" y="1170"/>
                  </a:cubicBezTo>
                  <a:lnTo>
                    <a:pt x="3504" y="1170"/>
                  </a:lnTo>
                  <a:cubicBezTo>
                    <a:pt x="3466" y="1173"/>
                    <a:pt x="3428" y="1175"/>
                    <a:pt x="3389" y="1177"/>
                  </a:cubicBezTo>
                  <a:lnTo>
                    <a:pt x="3389" y="1177"/>
                  </a:lnTo>
                  <a:cubicBezTo>
                    <a:pt x="3387" y="1177"/>
                    <a:pt x="3384" y="1177"/>
                    <a:pt x="3381" y="1177"/>
                  </a:cubicBezTo>
                  <a:lnTo>
                    <a:pt x="3381" y="1177"/>
                  </a:lnTo>
                  <a:cubicBezTo>
                    <a:pt x="3343" y="1179"/>
                    <a:pt x="3306" y="1181"/>
                    <a:pt x="3268" y="1182"/>
                  </a:cubicBezTo>
                  <a:lnTo>
                    <a:pt x="3268" y="1182"/>
                  </a:lnTo>
                  <a:cubicBezTo>
                    <a:pt x="3264" y="1182"/>
                    <a:pt x="3260" y="1182"/>
                    <a:pt x="3255" y="1182"/>
                  </a:cubicBezTo>
                  <a:lnTo>
                    <a:pt x="3255" y="1182"/>
                  </a:lnTo>
                  <a:cubicBezTo>
                    <a:pt x="3222" y="1183"/>
                    <a:pt x="3187" y="1184"/>
                    <a:pt x="3154" y="1185"/>
                  </a:cubicBezTo>
                  <a:lnTo>
                    <a:pt x="3154" y="1185"/>
                  </a:lnTo>
                  <a:cubicBezTo>
                    <a:pt x="3146" y="1185"/>
                    <a:pt x="3139" y="1185"/>
                    <a:pt x="3131" y="1185"/>
                  </a:cubicBezTo>
                  <a:lnTo>
                    <a:pt x="3131" y="1185"/>
                  </a:lnTo>
                  <a:cubicBezTo>
                    <a:pt x="3096" y="1186"/>
                    <a:pt x="3062" y="1186"/>
                    <a:pt x="3027" y="1186"/>
                  </a:cubicBezTo>
                  <a:lnTo>
                    <a:pt x="3027" y="1186"/>
                  </a:lnTo>
                  <a:cubicBezTo>
                    <a:pt x="3027" y="1186"/>
                    <a:pt x="3026" y="1186"/>
                    <a:pt x="3024" y="1186"/>
                  </a:cubicBezTo>
                  <a:lnTo>
                    <a:pt x="3024" y="1186"/>
                  </a:lnTo>
                  <a:cubicBezTo>
                    <a:pt x="2993" y="1186"/>
                    <a:pt x="2962" y="1186"/>
                    <a:pt x="2931" y="1186"/>
                  </a:cubicBezTo>
                  <a:lnTo>
                    <a:pt x="2931" y="1186"/>
                  </a:lnTo>
                  <a:cubicBezTo>
                    <a:pt x="2922" y="1186"/>
                    <a:pt x="2914" y="1186"/>
                    <a:pt x="2907" y="1186"/>
                  </a:cubicBezTo>
                  <a:lnTo>
                    <a:pt x="2907" y="1186"/>
                  </a:lnTo>
                  <a:cubicBezTo>
                    <a:pt x="2873" y="1185"/>
                    <a:pt x="2841" y="1184"/>
                    <a:pt x="2809" y="1184"/>
                  </a:cubicBezTo>
                  <a:lnTo>
                    <a:pt x="2809" y="1184"/>
                  </a:lnTo>
                  <a:lnTo>
                    <a:pt x="2809" y="1184"/>
                  </a:lnTo>
                  <a:lnTo>
                    <a:pt x="2809" y="1184"/>
                  </a:lnTo>
                  <a:cubicBezTo>
                    <a:pt x="2777" y="1183"/>
                    <a:pt x="2747" y="1182"/>
                    <a:pt x="2716" y="1181"/>
                  </a:cubicBezTo>
                  <a:lnTo>
                    <a:pt x="2716" y="1181"/>
                  </a:lnTo>
                  <a:cubicBezTo>
                    <a:pt x="2708" y="1181"/>
                    <a:pt x="2699" y="1181"/>
                    <a:pt x="2691" y="1180"/>
                  </a:cubicBezTo>
                  <a:lnTo>
                    <a:pt x="2691" y="1180"/>
                  </a:lnTo>
                  <a:cubicBezTo>
                    <a:pt x="2664" y="1179"/>
                    <a:pt x="2639" y="1178"/>
                    <a:pt x="2612" y="1176"/>
                  </a:cubicBezTo>
                  <a:lnTo>
                    <a:pt x="2612" y="1176"/>
                  </a:lnTo>
                  <a:cubicBezTo>
                    <a:pt x="2607" y="1176"/>
                    <a:pt x="2602" y="1176"/>
                    <a:pt x="2597" y="1175"/>
                  </a:cubicBezTo>
                  <a:lnTo>
                    <a:pt x="2597" y="1175"/>
                  </a:lnTo>
                  <a:cubicBezTo>
                    <a:pt x="2566" y="1175"/>
                    <a:pt x="2537" y="1173"/>
                    <a:pt x="2507" y="1170"/>
                  </a:cubicBezTo>
                  <a:lnTo>
                    <a:pt x="2507" y="1170"/>
                  </a:lnTo>
                  <a:cubicBezTo>
                    <a:pt x="2499" y="1170"/>
                    <a:pt x="2491" y="1169"/>
                    <a:pt x="2484" y="1169"/>
                  </a:cubicBezTo>
                  <a:lnTo>
                    <a:pt x="2484" y="1169"/>
                  </a:lnTo>
                  <a:cubicBezTo>
                    <a:pt x="2461" y="1168"/>
                    <a:pt x="2437" y="1166"/>
                    <a:pt x="2414" y="1164"/>
                  </a:cubicBezTo>
                  <a:lnTo>
                    <a:pt x="2414" y="1164"/>
                  </a:lnTo>
                  <a:cubicBezTo>
                    <a:pt x="2405" y="1163"/>
                    <a:pt x="2397" y="1163"/>
                    <a:pt x="2389" y="1163"/>
                  </a:cubicBezTo>
                  <a:lnTo>
                    <a:pt x="2389" y="1163"/>
                  </a:lnTo>
                  <a:cubicBezTo>
                    <a:pt x="2360" y="1160"/>
                    <a:pt x="2331" y="1157"/>
                    <a:pt x="2301" y="1154"/>
                  </a:cubicBezTo>
                  <a:lnTo>
                    <a:pt x="2301" y="1154"/>
                  </a:lnTo>
                  <a:cubicBezTo>
                    <a:pt x="2298" y="1154"/>
                    <a:pt x="2296" y="1154"/>
                    <a:pt x="2293" y="1154"/>
                  </a:cubicBezTo>
                  <a:lnTo>
                    <a:pt x="2293" y="1154"/>
                  </a:lnTo>
                  <a:cubicBezTo>
                    <a:pt x="2266" y="1152"/>
                    <a:pt x="2240" y="1150"/>
                    <a:pt x="2213" y="1147"/>
                  </a:cubicBezTo>
                  <a:lnTo>
                    <a:pt x="2213" y="1147"/>
                  </a:lnTo>
                  <a:cubicBezTo>
                    <a:pt x="2204" y="1146"/>
                    <a:pt x="2197" y="1144"/>
                    <a:pt x="2187" y="1143"/>
                  </a:cubicBezTo>
                  <a:lnTo>
                    <a:pt x="2187" y="1143"/>
                  </a:lnTo>
                  <a:cubicBezTo>
                    <a:pt x="2164" y="1142"/>
                    <a:pt x="2141" y="1139"/>
                    <a:pt x="2118" y="1136"/>
                  </a:cubicBezTo>
                  <a:lnTo>
                    <a:pt x="2118" y="1136"/>
                  </a:lnTo>
                  <a:cubicBezTo>
                    <a:pt x="2111" y="1136"/>
                    <a:pt x="2105" y="1135"/>
                    <a:pt x="2098" y="1134"/>
                  </a:cubicBezTo>
                  <a:lnTo>
                    <a:pt x="2098" y="1134"/>
                  </a:lnTo>
                  <a:cubicBezTo>
                    <a:pt x="2069" y="1130"/>
                    <a:pt x="2041" y="1127"/>
                    <a:pt x="2012" y="1122"/>
                  </a:cubicBezTo>
                  <a:lnTo>
                    <a:pt x="2012" y="1122"/>
                  </a:lnTo>
                  <a:cubicBezTo>
                    <a:pt x="2006" y="1122"/>
                    <a:pt x="1999" y="1121"/>
                    <a:pt x="1993" y="1120"/>
                  </a:cubicBezTo>
                  <a:lnTo>
                    <a:pt x="1993" y="1120"/>
                  </a:lnTo>
                  <a:cubicBezTo>
                    <a:pt x="1969" y="1117"/>
                    <a:pt x="1946" y="1114"/>
                    <a:pt x="1921" y="1110"/>
                  </a:cubicBezTo>
                  <a:lnTo>
                    <a:pt x="1921" y="1110"/>
                  </a:lnTo>
                  <a:cubicBezTo>
                    <a:pt x="1914" y="1109"/>
                    <a:pt x="1906" y="1108"/>
                    <a:pt x="1898" y="1107"/>
                  </a:cubicBezTo>
                  <a:lnTo>
                    <a:pt x="1898" y="1107"/>
                  </a:lnTo>
                  <a:cubicBezTo>
                    <a:pt x="1869" y="1102"/>
                    <a:pt x="1840" y="1098"/>
                    <a:pt x="1812" y="1093"/>
                  </a:cubicBezTo>
                  <a:lnTo>
                    <a:pt x="1812" y="1093"/>
                  </a:lnTo>
                  <a:cubicBezTo>
                    <a:pt x="1810" y="1093"/>
                    <a:pt x="1808" y="1093"/>
                    <a:pt x="1806" y="1092"/>
                  </a:cubicBezTo>
                  <a:lnTo>
                    <a:pt x="1806" y="1092"/>
                  </a:lnTo>
                  <a:cubicBezTo>
                    <a:pt x="1779" y="1087"/>
                    <a:pt x="1750" y="1083"/>
                    <a:pt x="1722" y="1078"/>
                  </a:cubicBezTo>
                  <a:lnTo>
                    <a:pt x="1722" y="1078"/>
                  </a:lnTo>
                  <a:cubicBezTo>
                    <a:pt x="1714" y="1076"/>
                    <a:pt x="1707" y="1076"/>
                    <a:pt x="1699" y="1074"/>
                  </a:cubicBezTo>
                  <a:lnTo>
                    <a:pt x="1699" y="1074"/>
                  </a:lnTo>
                  <a:cubicBezTo>
                    <a:pt x="1671" y="1069"/>
                    <a:pt x="1641" y="1063"/>
                    <a:pt x="1612" y="1057"/>
                  </a:cubicBezTo>
                  <a:lnTo>
                    <a:pt x="1612" y="1057"/>
                  </a:lnTo>
                  <a:lnTo>
                    <a:pt x="1611" y="1057"/>
                  </a:lnTo>
                  <a:lnTo>
                    <a:pt x="1611" y="1057"/>
                  </a:lnTo>
                  <a:cubicBezTo>
                    <a:pt x="1580" y="1051"/>
                    <a:pt x="1549" y="1044"/>
                    <a:pt x="1519" y="1038"/>
                  </a:cubicBezTo>
                  <a:lnTo>
                    <a:pt x="1519" y="1038"/>
                  </a:lnTo>
                  <a:cubicBezTo>
                    <a:pt x="1512" y="1036"/>
                    <a:pt x="1505" y="1034"/>
                    <a:pt x="1498" y="1033"/>
                  </a:cubicBezTo>
                  <a:lnTo>
                    <a:pt x="1498" y="1033"/>
                  </a:lnTo>
                  <a:cubicBezTo>
                    <a:pt x="1468" y="1027"/>
                    <a:pt x="1438" y="1020"/>
                    <a:pt x="1409" y="1013"/>
                  </a:cubicBezTo>
                  <a:lnTo>
                    <a:pt x="1409" y="1013"/>
                  </a:lnTo>
                  <a:cubicBezTo>
                    <a:pt x="1404" y="1012"/>
                    <a:pt x="1401" y="1011"/>
                    <a:pt x="1396" y="1010"/>
                  </a:cubicBezTo>
                  <a:lnTo>
                    <a:pt x="1396" y="1010"/>
                  </a:lnTo>
                  <a:cubicBezTo>
                    <a:pt x="1362" y="1001"/>
                    <a:pt x="1328" y="993"/>
                    <a:pt x="1294" y="984"/>
                  </a:cubicBezTo>
                  <a:lnTo>
                    <a:pt x="1294" y="984"/>
                  </a:lnTo>
                  <a:cubicBezTo>
                    <a:pt x="1293" y="983"/>
                    <a:pt x="1291" y="983"/>
                    <a:pt x="1290" y="983"/>
                  </a:cubicBezTo>
                  <a:lnTo>
                    <a:pt x="1290" y="983"/>
                  </a:lnTo>
                  <a:cubicBezTo>
                    <a:pt x="1257" y="974"/>
                    <a:pt x="1222" y="965"/>
                    <a:pt x="1190" y="955"/>
                  </a:cubicBezTo>
                  <a:lnTo>
                    <a:pt x="1190" y="955"/>
                  </a:lnTo>
                  <a:cubicBezTo>
                    <a:pt x="1184" y="954"/>
                    <a:pt x="1179" y="952"/>
                    <a:pt x="1174" y="950"/>
                  </a:cubicBezTo>
                  <a:lnTo>
                    <a:pt x="1174" y="950"/>
                  </a:lnTo>
                  <a:cubicBezTo>
                    <a:pt x="1162" y="947"/>
                    <a:pt x="1149" y="943"/>
                    <a:pt x="1137" y="940"/>
                  </a:cubicBezTo>
                  <a:lnTo>
                    <a:pt x="1137" y="940"/>
                  </a:lnTo>
                  <a:cubicBezTo>
                    <a:pt x="1128" y="937"/>
                    <a:pt x="1120" y="934"/>
                    <a:pt x="1111" y="932"/>
                  </a:cubicBezTo>
                  <a:lnTo>
                    <a:pt x="1111" y="932"/>
                  </a:lnTo>
                  <a:cubicBezTo>
                    <a:pt x="1099" y="927"/>
                    <a:pt x="1087" y="924"/>
                    <a:pt x="1074" y="920"/>
                  </a:cubicBezTo>
                  <a:lnTo>
                    <a:pt x="1074" y="920"/>
                  </a:lnTo>
                  <a:cubicBezTo>
                    <a:pt x="1066" y="917"/>
                    <a:pt x="1058" y="914"/>
                    <a:pt x="1050" y="912"/>
                  </a:cubicBezTo>
                  <a:lnTo>
                    <a:pt x="1050" y="912"/>
                  </a:lnTo>
                  <a:cubicBezTo>
                    <a:pt x="1036" y="907"/>
                    <a:pt x="1023" y="903"/>
                    <a:pt x="1010" y="899"/>
                  </a:cubicBezTo>
                  <a:lnTo>
                    <a:pt x="1010" y="899"/>
                  </a:lnTo>
                  <a:cubicBezTo>
                    <a:pt x="1003" y="896"/>
                    <a:pt x="996" y="895"/>
                    <a:pt x="990" y="892"/>
                  </a:cubicBezTo>
                  <a:lnTo>
                    <a:pt x="990" y="892"/>
                  </a:lnTo>
                  <a:cubicBezTo>
                    <a:pt x="970" y="885"/>
                    <a:pt x="950" y="878"/>
                    <a:pt x="931" y="871"/>
                  </a:cubicBezTo>
                  <a:lnTo>
                    <a:pt x="931" y="871"/>
                  </a:lnTo>
                  <a:cubicBezTo>
                    <a:pt x="919" y="867"/>
                    <a:pt x="908" y="862"/>
                    <a:pt x="897" y="859"/>
                  </a:cubicBezTo>
                  <a:lnTo>
                    <a:pt x="897" y="859"/>
                  </a:lnTo>
                  <a:cubicBezTo>
                    <a:pt x="888" y="855"/>
                    <a:pt x="879" y="852"/>
                    <a:pt x="869" y="848"/>
                  </a:cubicBezTo>
                  <a:lnTo>
                    <a:pt x="869" y="848"/>
                  </a:lnTo>
                  <a:cubicBezTo>
                    <a:pt x="861" y="844"/>
                    <a:pt x="851" y="840"/>
                    <a:pt x="841" y="837"/>
                  </a:cubicBezTo>
                  <a:lnTo>
                    <a:pt x="841" y="837"/>
                  </a:lnTo>
                  <a:cubicBezTo>
                    <a:pt x="833" y="833"/>
                    <a:pt x="823" y="830"/>
                    <a:pt x="814" y="826"/>
                  </a:cubicBezTo>
                  <a:lnTo>
                    <a:pt x="814" y="826"/>
                  </a:lnTo>
                  <a:cubicBezTo>
                    <a:pt x="806" y="822"/>
                    <a:pt x="797" y="819"/>
                    <a:pt x="787" y="815"/>
                  </a:cubicBezTo>
                  <a:lnTo>
                    <a:pt x="787" y="815"/>
                  </a:lnTo>
                  <a:cubicBezTo>
                    <a:pt x="779" y="812"/>
                    <a:pt x="770" y="807"/>
                    <a:pt x="761" y="804"/>
                  </a:cubicBezTo>
                  <a:lnTo>
                    <a:pt x="761" y="804"/>
                  </a:lnTo>
                  <a:cubicBezTo>
                    <a:pt x="753" y="800"/>
                    <a:pt x="744" y="796"/>
                    <a:pt x="735" y="793"/>
                  </a:cubicBezTo>
                  <a:lnTo>
                    <a:pt x="735" y="793"/>
                  </a:lnTo>
                  <a:cubicBezTo>
                    <a:pt x="727" y="789"/>
                    <a:pt x="719" y="786"/>
                    <a:pt x="710" y="781"/>
                  </a:cubicBezTo>
                  <a:lnTo>
                    <a:pt x="710" y="781"/>
                  </a:lnTo>
                  <a:cubicBezTo>
                    <a:pt x="701" y="778"/>
                    <a:pt x="693" y="773"/>
                    <a:pt x="685" y="770"/>
                  </a:cubicBezTo>
                  <a:lnTo>
                    <a:pt x="685" y="770"/>
                  </a:lnTo>
                  <a:cubicBezTo>
                    <a:pt x="677" y="766"/>
                    <a:pt x="668" y="762"/>
                    <a:pt x="660" y="759"/>
                  </a:cubicBezTo>
                  <a:lnTo>
                    <a:pt x="660" y="759"/>
                  </a:lnTo>
                  <a:cubicBezTo>
                    <a:pt x="653" y="754"/>
                    <a:pt x="645" y="751"/>
                    <a:pt x="636" y="747"/>
                  </a:cubicBezTo>
                  <a:lnTo>
                    <a:pt x="636" y="747"/>
                  </a:lnTo>
                  <a:cubicBezTo>
                    <a:pt x="628" y="743"/>
                    <a:pt x="620" y="740"/>
                    <a:pt x="612" y="735"/>
                  </a:cubicBezTo>
                  <a:lnTo>
                    <a:pt x="612" y="735"/>
                  </a:lnTo>
                  <a:cubicBezTo>
                    <a:pt x="604" y="732"/>
                    <a:pt x="597" y="727"/>
                    <a:pt x="589" y="723"/>
                  </a:cubicBezTo>
                  <a:lnTo>
                    <a:pt x="589" y="723"/>
                  </a:lnTo>
                  <a:cubicBezTo>
                    <a:pt x="582" y="719"/>
                    <a:pt x="574" y="715"/>
                    <a:pt x="566" y="712"/>
                  </a:cubicBezTo>
                  <a:lnTo>
                    <a:pt x="566" y="712"/>
                  </a:lnTo>
                  <a:cubicBezTo>
                    <a:pt x="559" y="708"/>
                    <a:pt x="551" y="703"/>
                    <a:pt x="544" y="699"/>
                  </a:cubicBezTo>
                  <a:lnTo>
                    <a:pt x="544" y="699"/>
                  </a:lnTo>
                  <a:cubicBezTo>
                    <a:pt x="537" y="695"/>
                    <a:pt x="530" y="691"/>
                    <a:pt x="523" y="687"/>
                  </a:cubicBezTo>
                  <a:lnTo>
                    <a:pt x="523" y="687"/>
                  </a:lnTo>
                  <a:cubicBezTo>
                    <a:pt x="515" y="683"/>
                    <a:pt x="508" y="680"/>
                    <a:pt x="501" y="675"/>
                  </a:cubicBezTo>
                  <a:lnTo>
                    <a:pt x="501" y="675"/>
                  </a:lnTo>
                  <a:cubicBezTo>
                    <a:pt x="494" y="671"/>
                    <a:pt x="487" y="667"/>
                    <a:pt x="480" y="663"/>
                  </a:cubicBezTo>
                  <a:lnTo>
                    <a:pt x="480" y="663"/>
                  </a:lnTo>
                  <a:cubicBezTo>
                    <a:pt x="473" y="659"/>
                    <a:pt x="466" y="655"/>
                    <a:pt x="459" y="651"/>
                  </a:cubicBezTo>
                  <a:lnTo>
                    <a:pt x="459" y="651"/>
                  </a:lnTo>
                  <a:cubicBezTo>
                    <a:pt x="453" y="646"/>
                    <a:pt x="446" y="642"/>
                    <a:pt x="439" y="638"/>
                  </a:cubicBezTo>
                  <a:lnTo>
                    <a:pt x="439" y="638"/>
                  </a:lnTo>
                  <a:cubicBezTo>
                    <a:pt x="433" y="634"/>
                    <a:pt x="426" y="630"/>
                    <a:pt x="420" y="626"/>
                  </a:cubicBezTo>
                  <a:lnTo>
                    <a:pt x="420" y="626"/>
                  </a:lnTo>
                  <a:cubicBezTo>
                    <a:pt x="413" y="621"/>
                    <a:pt x="407" y="617"/>
                    <a:pt x="401" y="613"/>
                  </a:cubicBezTo>
                  <a:lnTo>
                    <a:pt x="401" y="613"/>
                  </a:lnTo>
                  <a:cubicBezTo>
                    <a:pt x="394" y="609"/>
                    <a:pt x="388" y="605"/>
                    <a:pt x="382" y="600"/>
                  </a:cubicBezTo>
                  <a:lnTo>
                    <a:pt x="382" y="600"/>
                  </a:lnTo>
                  <a:cubicBezTo>
                    <a:pt x="376" y="596"/>
                    <a:pt x="370" y="592"/>
                    <a:pt x="364" y="588"/>
                  </a:cubicBezTo>
                  <a:lnTo>
                    <a:pt x="364" y="588"/>
                  </a:lnTo>
                  <a:cubicBezTo>
                    <a:pt x="357" y="584"/>
                    <a:pt x="351" y="579"/>
                    <a:pt x="345" y="575"/>
                  </a:cubicBezTo>
                  <a:lnTo>
                    <a:pt x="345" y="575"/>
                  </a:lnTo>
                  <a:cubicBezTo>
                    <a:pt x="340" y="571"/>
                    <a:pt x="334" y="566"/>
                    <a:pt x="329" y="562"/>
                  </a:cubicBezTo>
                  <a:lnTo>
                    <a:pt x="329" y="562"/>
                  </a:lnTo>
                  <a:cubicBezTo>
                    <a:pt x="322" y="557"/>
                    <a:pt x="317" y="553"/>
                    <a:pt x="311" y="549"/>
                  </a:cubicBezTo>
                  <a:lnTo>
                    <a:pt x="311" y="549"/>
                  </a:lnTo>
                  <a:cubicBezTo>
                    <a:pt x="306" y="545"/>
                    <a:pt x="300" y="540"/>
                    <a:pt x="295" y="536"/>
                  </a:cubicBezTo>
                  <a:lnTo>
                    <a:pt x="295" y="536"/>
                  </a:lnTo>
                  <a:cubicBezTo>
                    <a:pt x="290" y="532"/>
                    <a:pt x="284" y="527"/>
                    <a:pt x="278" y="523"/>
                  </a:cubicBezTo>
                  <a:lnTo>
                    <a:pt x="278" y="523"/>
                  </a:lnTo>
                  <a:cubicBezTo>
                    <a:pt x="274" y="518"/>
                    <a:pt x="268" y="514"/>
                    <a:pt x="264" y="510"/>
                  </a:cubicBezTo>
                  <a:lnTo>
                    <a:pt x="264" y="510"/>
                  </a:lnTo>
                  <a:cubicBezTo>
                    <a:pt x="258" y="505"/>
                    <a:pt x="253" y="501"/>
                    <a:pt x="248" y="497"/>
                  </a:cubicBezTo>
                  <a:lnTo>
                    <a:pt x="248" y="497"/>
                  </a:lnTo>
                  <a:cubicBezTo>
                    <a:pt x="243" y="492"/>
                    <a:pt x="238" y="488"/>
                    <a:pt x="233" y="484"/>
                  </a:cubicBezTo>
                  <a:lnTo>
                    <a:pt x="233" y="484"/>
                  </a:lnTo>
                  <a:cubicBezTo>
                    <a:pt x="229" y="479"/>
                    <a:pt x="223" y="474"/>
                    <a:pt x="219" y="470"/>
                  </a:cubicBezTo>
                  <a:lnTo>
                    <a:pt x="219" y="470"/>
                  </a:lnTo>
                  <a:cubicBezTo>
                    <a:pt x="215" y="465"/>
                    <a:pt x="209" y="461"/>
                    <a:pt x="205" y="457"/>
                  </a:cubicBezTo>
                  <a:lnTo>
                    <a:pt x="205" y="457"/>
                  </a:lnTo>
                  <a:cubicBezTo>
                    <a:pt x="201" y="452"/>
                    <a:pt x="197" y="448"/>
                    <a:pt x="191" y="443"/>
                  </a:cubicBezTo>
                  <a:lnTo>
                    <a:pt x="191" y="443"/>
                  </a:lnTo>
                  <a:cubicBezTo>
                    <a:pt x="188" y="438"/>
                    <a:pt x="183" y="434"/>
                    <a:pt x="179" y="430"/>
                  </a:cubicBezTo>
                  <a:lnTo>
                    <a:pt x="179" y="430"/>
                  </a:lnTo>
                  <a:cubicBezTo>
                    <a:pt x="175" y="425"/>
                    <a:pt x="170" y="421"/>
                    <a:pt x="166" y="416"/>
                  </a:cubicBezTo>
                  <a:lnTo>
                    <a:pt x="166" y="416"/>
                  </a:lnTo>
                  <a:cubicBezTo>
                    <a:pt x="162" y="411"/>
                    <a:pt x="158" y="407"/>
                    <a:pt x="155" y="403"/>
                  </a:cubicBezTo>
                  <a:lnTo>
                    <a:pt x="155" y="403"/>
                  </a:lnTo>
                  <a:cubicBezTo>
                    <a:pt x="150" y="398"/>
                    <a:pt x="147" y="393"/>
                    <a:pt x="142" y="389"/>
                  </a:cubicBezTo>
                  <a:lnTo>
                    <a:pt x="142" y="389"/>
                  </a:lnTo>
                  <a:cubicBezTo>
                    <a:pt x="139" y="384"/>
                    <a:pt x="135" y="380"/>
                    <a:pt x="132" y="376"/>
                  </a:cubicBezTo>
                  <a:lnTo>
                    <a:pt x="132" y="376"/>
                  </a:lnTo>
                  <a:cubicBezTo>
                    <a:pt x="128" y="370"/>
                    <a:pt x="124" y="366"/>
                    <a:pt x="121" y="361"/>
                  </a:cubicBezTo>
                  <a:lnTo>
                    <a:pt x="121" y="361"/>
                  </a:lnTo>
                  <a:cubicBezTo>
                    <a:pt x="117" y="356"/>
                    <a:pt x="114" y="352"/>
                    <a:pt x="111" y="348"/>
                  </a:cubicBezTo>
                  <a:lnTo>
                    <a:pt x="111" y="348"/>
                  </a:lnTo>
                  <a:cubicBezTo>
                    <a:pt x="108" y="344"/>
                    <a:pt x="104" y="338"/>
                    <a:pt x="101" y="334"/>
                  </a:cubicBezTo>
                  <a:lnTo>
                    <a:pt x="101" y="334"/>
                  </a:lnTo>
                  <a:cubicBezTo>
                    <a:pt x="98" y="330"/>
                    <a:pt x="95" y="325"/>
                    <a:pt x="92" y="321"/>
                  </a:cubicBezTo>
                  <a:lnTo>
                    <a:pt x="92" y="321"/>
                  </a:lnTo>
                  <a:cubicBezTo>
                    <a:pt x="88" y="316"/>
                    <a:pt x="86" y="310"/>
                    <a:pt x="82" y="306"/>
                  </a:cubicBezTo>
                  <a:lnTo>
                    <a:pt x="82" y="306"/>
                  </a:lnTo>
                  <a:cubicBezTo>
                    <a:pt x="80" y="302"/>
                    <a:pt x="77" y="298"/>
                    <a:pt x="74" y="293"/>
                  </a:cubicBezTo>
                  <a:lnTo>
                    <a:pt x="74" y="293"/>
                  </a:lnTo>
                  <a:cubicBezTo>
                    <a:pt x="72" y="288"/>
                    <a:pt x="70" y="283"/>
                    <a:pt x="66" y="278"/>
                  </a:cubicBezTo>
                  <a:lnTo>
                    <a:pt x="66" y="278"/>
                  </a:lnTo>
                  <a:cubicBezTo>
                    <a:pt x="64" y="274"/>
                    <a:pt x="62" y="270"/>
                    <a:pt x="59" y="265"/>
                  </a:cubicBezTo>
                  <a:lnTo>
                    <a:pt x="59" y="265"/>
                  </a:lnTo>
                  <a:cubicBezTo>
                    <a:pt x="56" y="260"/>
                    <a:pt x="54" y="255"/>
                    <a:pt x="52" y="249"/>
                  </a:cubicBezTo>
                  <a:lnTo>
                    <a:pt x="52" y="249"/>
                  </a:lnTo>
                  <a:cubicBezTo>
                    <a:pt x="49" y="245"/>
                    <a:pt x="48" y="241"/>
                    <a:pt x="45" y="236"/>
                  </a:cubicBezTo>
                  <a:lnTo>
                    <a:pt x="45" y="236"/>
                  </a:lnTo>
                  <a:cubicBezTo>
                    <a:pt x="43" y="232"/>
                    <a:pt x="42" y="227"/>
                    <a:pt x="39" y="222"/>
                  </a:cubicBezTo>
                  <a:lnTo>
                    <a:pt x="39" y="222"/>
                  </a:lnTo>
                  <a:cubicBezTo>
                    <a:pt x="37" y="217"/>
                    <a:pt x="35" y="213"/>
                    <a:pt x="34" y="209"/>
                  </a:cubicBezTo>
                  <a:lnTo>
                    <a:pt x="34" y="209"/>
                  </a:lnTo>
                  <a:cubicBezTo>
                    <a:pt x="31" y="203"/>
                    <a:pt x="29" y="198"/>
                    <a:pt x="28" y="193"/>
                  </a:cubicBezTo>
                  <a:lnTo>
                    <a:pt x="28" y="193"/>
                  </a:lnTo>
                  <a:cubicBezTo>
                    <a:pt x="27" y="189"/>
                    <a:pt x="25" y="185"/>
                    <a:pt x="23" y="181"/>
                  </a:cubicBezTo>
                  <a:lnTo>
                    <a:pt x="23" y="181"/>
                  </a:lnTo>
                  <a:cubicBezTo>
                    <a:pt x="21" y="175"/>
                    <a:pt x="21" y="171"/>
                    <a:pt x="19" y="165"/>
                  </a:cubicBezTo>
                  <a:lnTo>
                    <a:pt x="19" y="165"/>
                  </a:lnTo>
                  <a:cubicBezTo>
                    <a:pt x="17" y="161"/>
                    <a:pt x="16" y="157"/>
                    <a:pt x="15" y="152"/>
                  </a:cubicBezTo>
                  <a:lnTo>
                    <a:pt x="15" y="152"/>
                  </a:lnTo>
                  <a:cubicBezTo>
                    <a:pt x="14" y="147"/>
                    <a:pt x="13" y="142"/>
                    <a:pt x="11" y="136"/>
                  </a:cubicBezTo>
                  <a:lnTo>
                    <a:pt x="11" y="136"/>
                  </a:lnTo>
                  <a:cubicBezTo>
                    <a:pt x="10" y="132"/>
                    <a:pt x="10" y="128"/>
                    <a:pt x="8" y="123"/>
                  </a:cubicBezTo>
                  <a:lnTo>
                    <a:pt x="8" y="123"/>
                  </a:lnTo>
                  <a:cubicBezTo>
                    <a:pt x="7" y="118"/>
                    <a:pt x="7" y="112"/>
                    <a:pt x="6" y="107"/>
                  </a:cubicBezTo>
                  <a:lnTo>
                    <a:pt x="6" y="107"/>
                  </a:lnTo>
                  <a:cubicBezTo>
                    <a:pt x="5" y="102"/>
                    <a:pt x="4" y="99"/>
                    <a:pt x="4" y="95"/>
                  </a:cubicBezTo>
                  <a:lnTo>
                    <a:pt x="4" y="95"/>
                  </a:lnTo>
                  <a:cubicBezTo>
                    <a:pt x="3" y="89"/>
                    <a:pt x="3" y="83"/>
                    <a:pt x="1" y="76"/>
                  </a:cubicBezTo>
                  <a:lnTo>
                    <a:pt x="1" y="76"/>
                  </a:lnTo>
                  <a:cubicBezTo>
                    <a:pt x="1" y="73"/>
                    <a:pt x="1" y="69"/>
                    <a:pt x="0" y="67"/>
                  </a:cubicBezTo>
                  <a:lnTo>
                    <a:pt x="0" y="67"/>
                  </a:lnTo>
                  <a:cubicBezTo>
                    <a:pt x="0" y="57"/>
                    <a:pt x="0" y="48"/>
                    <a:pt x="0" y="38"/>
                  </a:cubicBezTo>
                  <a:lnTo>
                    <a:pt x="8" y="1378"/>
                  </a:lnTo>
                  <a:lnTo>
                    <a:pt x="8" y="1378"/>
                  </a:lnTo>
                  <a:cubicBezTo>
                    <a:pt x="8" y="1388"/>
                    <a:pt x="8" y="1397"/>
                    <a:pt x="10" y="1406"/>
                  </a:cubicBezTo>
                  <a:lnTo>
                    <a:pt x="10" y="1406"/>
                  </a:lnTo>
                  <a:cubicBezTo>
                    <a:pt x="10" y="1410"/>
                    <a:pt x="10" y="1413"/>
                    <a:pt x="10" y="1416"/>
                  </a:cubicBezTo>
                  <a:lnTo>
                    <a:pt x="10" y="1416"/>
                  </a:lnTo>
                  <a:cubicBezTo>
                    <a:pt x="11" y="1423"/>
                    <a:pt x="11" y="1429"/>
                    <a:pt x="12" y="1435"/>
                  </a:cubicBezTo>
                  <a:lnTo>
                    <a:pt x="12" y="1435"/>
                  </a:lnTo>
                  <a:cubicBezTo>
                    <a:pt x="13" y="1439"/>
                    <a:pt x="14" y="1443"/>
                    <a:pt x="14" y="1446"/>
                  </a:cubicBezTo>
                  <a:lnTo>
                    <a:pt x="14" y="1446"/>
                  </a:lnTo>
                  <a:cubicBezTo>
                    <a:pt x="15" y="1452"/>
                    <a:pt x="15" y="1457"/>
                    <a:pt x="17" y="1464"/>
                  </a:cubicBezTo>
                  <a:lnTo>
                    <a:pt x="17" y="1464"/>
                  </a:lnTo>
                  <a:cubicBezTo>
                    <a:pt x="18" y="1468"/>
                    <a:pt x="19" y="1471"/>
                    <a:pt x="20" y="1476"/>
                  </a:cubicBezTo>
                  <a:lnTo>
                    <a:pt x="20" y="1476"/>
                  </a:lnTo>
                  <a:cubicBezTo>
                    <a:pt x="21" y="1481"/>
                    <a:pt x="22" y="1486"/>
                    <a:pt x="23" y="1492"/>
                  </a:cubicBezTo>
                  <a:lnTo>
                    <a:pt x="23" y="1492"/>
                  </a:lnTo>
                  <a:cubicBezTo>
                    <a:pt x="24" y="1496"/>
                    <a:pt x="26" y="1500"/>
                    <a:pt x="27" y="1504"/>
                  </a:cubicBezTo>
                  <a:lnTo>
                    <a:pt x="27" y="1504"/>
                  </a:lnTo>
                  <a:cubicBezTo>
                    <a:pt x="28" y="1510"/>
                    <a:pt x="30" y="1515"/>
                    <a:pt x="32" y="1520"/>
                  </a:cubicBezTo>
                  <a:lnTo>
                    <a:pt x="32" y="1520"/>
                  </a:lnTo>
                  <a:cubicBezTo>
                    <a:pt x="33" y="1524"/>
                    <a:pt x="35" y="1529"/>
                    <a:pt x="36" y="1533"/>
                  </a:cubicBezTo>
                  <a:lnTo>
                    <a:pt x="36" y="1533"/>
                  </a:lnTo>
                  <a:cubicBezTo>
                    <a:pt x="38" y="1538"/>
                    <a:pt x="40" y="1544"/>
                    <a:pt x="42" y="1549"/>
                  </a:cubicBezTo>
                  <a:lnTo>
                    <a:pt x="42" y="1549"/>
                  </a:lnTo>
                  <a:cubicBezTo>
                    <a:pt x="43" y="1552"/>
                    <a:pt x="46" y="1557"/>
                    <a:pt x="48" y="1561"/>
                  </a:cubicBezTo>
                  <a:lnTo>
                    <a:pt x="48" y="1561"/>
                  </a:lnTo>
                  <a:cubicBezTo>
                    <a:pt x="49" y="1566"/>
                    <a:pt x="51" y="1571"/>
                    <a:pt x="54" y="1577"/>
                  </a:cubicBezTo>
                  <a:lnTo>
                    <a:pt x="54" y="1577"/>
                  </a:lnTo>
                  <a:cubicBezTo>
                    <a:pt x="56" y="1581"/>
                    <a:pt x="58" y="1585"/>
                    <a:pt x="60" y="1590"/>
                  </a:cubicBezTo>
                  <a:lnTo>
                    <a:pt x="60" y="1590"/>
                  </a:lnTo>
                  <a:cubicBezTo>
                    <a:pt x="63" y="1595"/>
                    <a:pt x="65" y="1599"/>
                    <a:pt x="68" y="1605"/>
                  </a:cubicBezTo>
                  <a:lnTo>
                    <a:pt x="68" y="1605"/>
                  </a:lnTo>
                  <a:cubicBezTo>
                    <a:pt x="70" y="1609"/>
                    <a:pt x="72" y="1613"/>
                    <a:pt x="74" y="1618"/>
                  </a:cubicBezTo>
                  <a:lnTo>
                    <a:pt x="74" y="1618"/>
                  </a:lnTo>
                  <a:cubicBezTo>
                    <a:pt x="77" y="1623"/>
                    <a:pt x="80" y="1628"/>
                    <a:pt x="83" y="1633"/>
                  </a:cubicBezTo>
                  <a:lnTo>
                    <a:pt x="83" y="1633"/>
                  </a:lnTo>
                  <a:cubicBezTo>
                    <a:pt x="86" y="1637"/>
                    <a:pt x="88" y="1641"/>
                    <a:pt x="91" y="1645"/>
                  </a:cubicBezTo>
                  <a:lnTo>
                    <a:pt x="91" y="1645"/>
                  </a:lnTo>
                  <a:cubicBezTo>
                    <a:pt x="94" y="1651"/>
                    <a:pt x="97" y="1656"/>
                    <a:pt x="100" y="1660"/>
                  </a:cubicBezTo>
                  <a:lnTo>
                    <a:pt x="100" y="1660"/>
                  </a:lnTo>
                  <a:cubicBezTo>
                    <a:pt x="103" y="1665"/>
                    <a:pt x="106" y="1669"/>
                    <a:pt x="109" y="1673"/>
                  </a:cubicBezTo>
                  <a:lnTo>
                    <a:pt x="109" y="1673"/>
                  </a:lnTo>
                  <a:cubicBezTo>
                    <a:pt x="113" y="1679"/>
                    <a:pt x="116" y="1683"/>
                    <a:pt x="119" y="1688"/>
                  </a:cubicBezTo>
                  <a:lnTo>
                    <a:pt x="119" y="1688"/>
                  </a:lnTo>
                  <a:cubicBezTo>
                    <a:pt x="123" y="1693"/>
                    <a:pt x="126" y="1697"/>
                    <a:pt x="130" y="1701"/>
                  </a:cubicBezTo>
                  <a:lnTo>
                    <a:pt x="130" y="1701"/>
                  </a:lnTo>
                  <a:cubicBezTo>
                    <a:pt x="133" y="1705"/>
                    <a:pt x="137" y="1711"/>
                    <a:pt x="140" y="1715"/>
                  </a:cubicBezTo>
                  <a:lnTo>
                    <a:pt x="140" y="1715"/>
                  </a:lnTo>
                  <a:cubicBezTo>
                    <a:pt x="143" y="1719"/>
                    <a:pt x="148" y="1725"/>
                    <a:pt x="151" y="1729"/>
                  </a:cubicBezTo>
                  <a:lnTo>
                    <a:pt x="151" y="1729"/>
                  </a:lnTo>
                  <a:cubicBezTo>
                    <a:pt x="155" y="1733"/>
                    <a:pt x="159" y="1738"/>
                    <a:pt x="162" y="1743"/>
                  </a:cubicBezTo>
                  <a:lnTo>
                    <a:pt x="162" y="1743"/>
                  </a:lnTo>
                  <a:cubicBezTo>
                    <a:pt x="167" y="1747"/>
                    <a:pt x="171" y="1752"/>
                    <a:pt x="175" y="1756"/>
                  </a:cubicBezTo>
                  <a:lnTo>
                    <a:pt x="175" y="1756"/>
                  </a:lnTo>
                  <a:cubicBezTo>
                    <a:pt x="179" y="1760"/>
                    <a:pt x="183" y="1765"/>
                    <a:pt x="188" y="1770"/>
                  </a:cubicBezTo>
                  <a:lnTo>
                    <a:pt x="188" y="1770"/>
                  </a:lnTo>
                  <a:cubicBezTo>
                    <a:pt x="191" y="1774"/>
                    <a:pt x="195" y="1779"/>
                    <a:pt x="200" y="1783"/>
                  </a:cubicBezTo>
                  <a:lnTo>
                    <a:pt x="200" y="1783"/>
                  </a:lnTo>
                  <a:cubicBezTo>
                    <a:pt x="204" y="1787"/>
                    <a:pt x="209" y="1793"/>
                    <a:pt x="214" y="1797"/>
                  </a:cubicBezTo>
                  <a:lnTo>
                    <a:pt x="214" y="1797"/>
                  </a:lnTo>
                  <a:cubicBezTo>
                    <a:pt x="218" y="1801"/>
                    <a:pt x="223" y="1806"/>
                    <a:pt x="227" y="1810"/>
                  </a:cubicBezTo>
                  <a:lnTo>
                    <a:pt x="227" y="1810"/>
                  </a:lnTo>
                  <a:cubicBezTo>
                    <a:pt x="232" y="1814"/>
                    <a:pt x="236" y="1819"/>
                    <a:pt x="242" y="1824"/>
                  </a:cubicBezTo>
                  <a:lnTo>
                    <a:pt x="242" y="1824"/>
                  </a:lnTo>
                  <a:cubicBezTo>
                    <a:pt x="246" y="1828"/>
                    <a:pt x="251" y="1832"/>
                    <a:pt x="257" y="1836"/>
                  </a:cubicBezTo>
                  <a:lnTo>
                    <a:pt x="257" y="1836"/>
                  </a:lnTo>
                  <a:cubicBezTo>
                    <a:pt x="262" y="1840"/>
                    <a:pt x="266" y="1846"/>
                    <a:pt x="271" y="1850"/>
                  </a:cubicBezTo>
                  <a:lnTo>
                    <a:pt x="271" y="1850"/>
                  </a:lnTo>
                  <a:cubicBezTo>
                    <a:pt x="276" y="1854"/>
                    <a:pt x="282" y="1859"/>
                    <a:pt x="287" y="1863"/>
                  </a:cubicBezTo>
                  <a:lnTo>
                    <a:pt x="287" y="1863"/>
                  </a:lnTo>
                  <a:cubicBezTo>
                    <a:pt x="292" y="1867"/>
                    <a:pt x="297" y="1872"/>
                    <a:pt x="304" y="1876"/>
                  </a:cubicBezTo>
                  <a:lnTo>
                    <a:pt x="304" y="1876"/>
                  </a:lnTo>
                  <a:cubicBezTo>
                    <a:pt x="309" y="1881"/>
                    <a:pt x="314" y="1885"/>
                    <a:pt x="319" y="1888"/>
                  </a:cubicBezTo>
                  <a:lnTo>
                    <a:pt x="319" y="1888"/>
                  </a:lnTo>
                  <a:cubicBezTo>
                    <a:pt x="325" y="1894"/>
                    <a:pt x="331" y="1898"/>
                    <a:pt x="336" y="1902"/>
                  </a:cubicBezTo>
                  <a:lnTo>
                    <a:pt x="336" y="1902"/>
                  </a:lnTo>
                  <a:cubicBezTo>
                    <a:pt x="343" y="1906"/>
                    <a:pt x="348" y="1910"/>
                    <a:pt x="354" y="1914"/>
                  </a:cubicBezTo>
                  <a:lnTo>
                    <a:pt x="354" y="1914"/>
                  </a:lnTo>
                  <a:cubicBezTo>
                    <a:pt x="360" y="1919"/>
                    <a:pt x="366" y="1923"/>
                    <a:pt x="372" y="1927"/>
                  </a:cubicBezTo>
                  <a:lnTo>
                    <a:pt x="372" y="1927"/>
                  </a:lnTo>
                  <a:cubicBezTo>
                    <a:pt x="378" y="1932"/>
                    <a:pt x="385" y="1936"/>
                    <a:pt x="391" y="1941"/>
                  </a:cubicBezTo>
                  <a:lnTo>
                    <a:pt x="391" y="1941"/>
                  </a:lnTo>
                  <a:cubicBezTo>
                    <a:pt x="396" y="1945"/>
                    <a:pt x="403" y="1948"/>
                    <a:pt x="409" y="1953"/>
                  </a:cubicBezTo>
                  <a:lnTo>
                    <a:pt x="409" y="1953"/>
                  </a:lnTo>
                  <a:cubicBezTo>
                    <a:pt x="415" y="1957"/>
                    <a:pt x="422" y="1962"/>
                    <a:pt x="428" y="1966"/>
                  </a:cubicBezTo>
                  <a:lnTo>
                    <a:pt x="428" y="1966"/>
                  </a:lnTo>
                  <a:cubicBezTo>
                    <a:pt x="435" y="1969"/>
                    <a:pt x="441" y="1973"/>
                    <a:pt x="448" y="1978"/>
                  </a:cubicBezTo>
                  <a:lnTo>
                    <a:pt x="448" y="1978"/>
                  </a:lnTo>
                  <a:cubicBezTo>
                    <a:pt x="454" y="1982"/>
                    <a:pt x="461" y="1987"/>
                    <a:pt x="468" y="1990"/>
                  </a:cubicBezTo>
                  <a:lnTo>
                    <a:pt x="468" y="1990"/>
                  </a:lnTo>
                  <a:cubicBezTo>
                    <a:pt x="475" y="1994"/>
                    <a:pt x="482" y="1999"/>
                    <a:pt x="489" y="2003"/>
                  </a:cubicBezTo>
                  <a:lnTo>
                    <a:pt x="489" y="2003"/>
                  </a:lnTo>
                  <a:cubicBezTo>
                    <a:pt x="495" y="2007"/>
                    <a:pt x="503" y="2011"/>
                    <a:pt x="510" y="2015"/>
                  </a:cubicBezTo>
                  <a:lnTo>
                    <a:pt x="510" y="2015"/>
                  </a:lnTo>
                  <a:cubicBezTo>
                    <a:pt x="517" y="2019"/>
                    <a:pt x="523" y="2023"/>
                    <a:pt x="530" y="2028"/>
                  </a:cubicBezTo>
                  <a:lnTo>
                    <a:pt x="530" y="2028"/>
                  </a:lnTo>
                  <a:cubicBezTo>
                    <a:pt x="538" y="2031"/>
                    <a:pt x="545" y="2036"/>
                    <a:pt x="552" y="2039"/>
                  </a:cubicBezTo>
                  <a:lnTo>
                    <a:pt x="552" y="2039"/>
                  </a:lnTo>
                  <a:cubicBezTo>
                    <a:pt x="560" y="2043"/>
                    <a:pt x="567" y="2047"/>
                    <a:pt x="575" y="2051"/>
                  </a:cubicBezTo>
                  <a:lnTo>
                    <a:pt x="575" y="2051"/>
                  </a:lnTo>
                  <a:cubicBezTo>
                    <a:pt x="583" y="2055"/>
                    <a:pt x="590" y="2059"/>
                    <a:pt x="597" y="2063"/>
                  </a:cubicBezTo>
                  <a:lnTo>
                    <a:pt x="597" y="2063"/>
                  </a:lnTo>
                  <a:cubicBezTo>
                    <a:pt x="605" y="2067"/>
                    <a:pt x="613" y="2071"/>
                    <a:pt x="621" y="2075"/>
                  </a:cubicBezTo>
                  <a:lnTo>
                    <a:pt x="621" y="2075"/>
                  </a:lnTo>
                  <a:cubicBezTo>
                    <a:pt x="629" y="2079"/>
                    <a:pt x="637" y="2082"/>
                    <a:pt x="645" y="2087"/>
                  </a:cubicBezTo>
                  <a:lnTo>
                    <a:pt x="645" y="2087"/>
                  </a:lnTo>
                  <a:cubicBezTo>
                    <a:pt x="653" y="2090"/>
                    <a:pt x="660" y="2095"/>
                    <a:pt x="669" y="2098"/>
                  </a:cubicBezTo>
                  <a:lnTo>
                    <a:pt x="669" y="2098"/>
                  </a:lnTo>
                  <a:cubicBezTo>
                    <a:pt x="677" y="2103"/>
                    <a:pt x="685" y="2106"/>
                    <a:pt x="693" y="2109"/>
                  </a:cubicBezTo>
                  <a:lnTo>
                    <a:pt x="693" y="2109"/>
                  </a:lnTo>
                  <a:cubicBezTo>
                    <a:pt x="702" y="2114"/>
                    <a:pt x="710" y="2117"/>
                    <a:pt x="719" y="2121"/>
                  </a:cubicBezTo>
                  <a:lnTo>
                    <a:pt x="719" y="2121"/>
                  </a:lnTo>
                  <a:cubicBezTo>
                    <a:pt x="727" y="2125"/>
                    <a:pt x="735" y="2128"/>
                    <a:pt x="744" y="2133"/>
                  </a:cubicBezTo>
                  <a:lnTo>
                    <a:pt x="744" y="2133"/>
                  </a:lnTo>
                  <a:cubicBezTo>
                    <a:pt x="753" y="2136"/>
                    <a:pt x="761" y="2140"/>
                    <a:pt x="770" y="2144"/>
                  </a:cubicBezTo>
                  <a:lnTo>
                    <a:pt x="770" y="2144"/>
                  </a:lnTo>
                  <a:cubicBezTo>
                    <a:pt x="779" y="2148"/>
                    <a:pt x="787" y="2151"/>
                    <a:pt x="796" y="2155"/>
                  </a:cubicBezTo>
                  <a:lnTo>
                    <a:pt x="796" y="2155"/>
                  </a:lnTo>
                  <a:cubicBezTo>
                    <a:pt x="805" y="2159"/>
                    <a:pt x="814" y="2163"/>
                    <a:pt x="823" y="2166"/>
                  </a:cubicBezTo>
                  <a:lnTo>
                    <a:pt x="823" y="2166"/>
                  </a:lnTo>
                  <a:cubicBezTo>
                    <a:pt x="832" y="2170"/>
                    <a:pt x="841" y="2173"/>
                    <a:pt x="850" y="2177"/>
                  </a:cubicBezTo>
                  <a:lnTo>
                    <a:pt x="850" y="2177"/>
                  </a:lnTo>
                  <a:cubicBezTo>
                    <a:pt x="859" y="2181"/>
                    <a:pt x="868" y="2184"/>
                    <a:pt x="878" y="2188"/>
                  </a:cubicBezTo>
                  <a:lnTo>
                    <a:pt x="878" y="2188"/>
                  </a:lnTo>
                  <a:cubicBezTo>
                    <a:pt x="887" y="2191"/>
                    <a:pt x="896" y="2195"/>
                    <a:pt x="906" y="2198"/>
                  </a:cubicBezTo>
                  <a:lnTo>
                    <a:pt x="906" y="2198"/>
                  </a:lnTo>
                  <a:cubicBezTo>
                    <a:pt x="914" y="2202"/>
                    <a:pt x="922" y="2204"/>
                    <a:pt x="930" y="2208"/>
                  </a:cubicBezTo>
                  <a:lnTo>
                    <a:pt x="930" y="2208"/>
                  </a:lnTo>
                  <a:cubicBezTo>
                    <a:pt x="933" y="2209"/>
                    <a:pt x="936" y="2209"/>
                    <a:pt x="939" y="2211"/>
                  </a:cubicBezTo>
                  <a:lnTo>
                    <a:pt x="939" y="2211"/>
                  </a:lnTo>
                  <a:cubicBezTo>
                    <a:pt x="959" y="2218"/>
                    <a:pt x="979" y="2225"/>
                    <a:pt x="998" y="2232"/>
                  </a:cubicBezTo>
                  <a:lnTo>
                    <a:pt x="998" y="2232"/>
                  </a:lnTo>
                  <a:cubicBezTo>
                    <a:pt x="1005" y="2234"/>
                    <a:pt x="1012" y="2237"/>
                    <a:pt x="1018" y="2238"/>
                  </a:cubicBezTo>
                  <a:lnTo>
                    <a:pt x="1018" y="2238"/>
                  </a:lnTo>
                  <a:cubicBezTo>
                    <a:pt x="1032" y="2243"/>
                    <a:pt x="1045" y="2248"/>
                    <a:pt x="1059" y="2252"/>
                  </a:cubicBezTo>
                  <a:lnTo>
                    <a:pt x="1059" y="2252"/>
                  </a:lnTo>
                  <a:cubicBezTo>
                    <a:pt x="1067" y="2255"/>
                    <a:pt x="1074" y="2257"/>
                    <a:pt x="1082" y="2260"/>
                  </a:cubicBezTo>
                  <a:lnTo>
                    <a:pt x="1082" y="2260"/>
                  </a:lnTo>
                  <a:cubicBezTo>
                    <a:pt x="1095" y="2263"/>
                    <a:pt x="1108" y="2268"/>
                    <a:pt x="1120" y="2271"/>
                  </a:cubicBezTo>
                  <a:lnTo>
                    <a:pt x="1120" y="2271"/>
                  </a:lnTo>
                  <a:cubicBezTo>
                    <a:pt x="1128" y="2274"/>
                    <a:pt x="1137" y="2276"/>
                    <a:pt x="1146" y="2279"/>
                  </a:cubicBezTo>
                  <a:lnTo>
                    <a:pt x="1146" y="2279"/>
                  </a:lnTo>
                  <a:cubicBezTo>
                    <a:pt x="1158" y="2283"/>
                    <a:pt x="1170" y="2287"/>
                    <a:pt x="1182" y="2290"/>
                  </a:cubicBezTo>
                  <a:lnTo>
                    <a:pt x="1182" y="2290"/>
                  </a:lnTo>
                  <a:cubicBezTo>
                    <a:pt x="1184" y="2291"/>
                    <a:pt x="1187" y="2291"/>
                    <a:pt x="1190" y="2292"/>
                  </a:cubicBezTo>
                  <a:lnTo>
                    <a:pt x="1190" y="2292"/>
                  </a:lnTo>
                  <a:cubicBezTo>
                    <a:pt x="1192" y="2293"/>
                    <a:pt x="1195" y="2294"/>
                    <a:pt x="1198" y="2295"/>
                  </a:cubicBezTo>
                  <a:lnTo>
                    <a:pt x="1198" y="2295"/>
                  </a:lnTo>
                  <a:cubicBezTo>
                    <a:pt x="1231" y="2304"/>
                    <a:pt x="1265" y="2314"/>
                    <a:pt x="1299" y="2323"/>
                  </a:cubicBezTo>
                  <a:lnTo>
                    <a:pt x="1299" y="2323"/>
                  </a:lnTo>
                  <a:cubicBezTo>
                    <a:pt x="1300" y="2323"/>
                    <a:pt x="1301" y="2323"/>
                    <a:pt x="1302" y="2323"/>
                  </a:cubicBezTo>
                  <a:lnTo>
                    <a:pt x="1302" y="2323"/>
                  </a:lnTo>
                  <a:cubicBezTo>
                    <a:pt x="1336" y="2333"/>
                    <a:pt x="1370" y="2341"/>
                    <a:pt x="1405" y="2350"/>
                  </a:cubicBezTo>
                  <a:lnTo>
                    <a:pt x="1405" y="2350"/>
                  </a:lnTo>
                  <a:cubicBezTo>
                    <a:pt x="1408" y="2350"/>
                    <a:pt x="1410" y="2351"/>
                    <a:pt x="1413" y="2351"/>
                  </a:cubicBezTo>
                  <a:lnTo>
                    <a:pt x="1413" y="2351"/>
                  </a:lnTo>
                  <a:cubicBezTo>
                    <a:pt x="1414" y="2352"/>
                    <a:pt x="1416" y="2352"/>
                    <a:pt x="1417" y="2352"/>
                  </a:cubicBezTo>
                  <a:lnTo>
                    <a:pt x="1417" y="2352"/>
                  </a:lnTo>
                  <a:cubicBezTo>
                    <a:pt x="1447" y="2360"/>
                    <a:pt x="1477" y="2366"/>
                    <a:pt x="1506" y="2373"/>
                  </a:cubicBezTo>
                  <a:lnTo>
                    <a:pt x="1506" y="2373"/>
                  </a:lnTo>
                  <a:cubicBezTo>
                    <a:pt x="1513" y="2375"/>
                    <a:pt x="1520" y="2376"/>
                    <a:pt x="1527" y="2377"/>
                  </a:cubicBezTo>
                  <a:lnTo>
                    <a:pt x="1527" y="2377"/>
                  </a:lnTo>
                  <a:cubicBezTo>
                    <a:pt x="1558" y="2384"/>
                    <a:pt x="1589" y="2390"/>
                    <a:pt x="1620" y="2397"/>
                  </a:cubicBezTo>
                  <a:lnTo>
                    <a:pt x="1620" y="2397"/>
                  </a:lnTo>
                  <a:lnTo>
                    <a:pt x="1620" y="2397"/>
                  </a:lnTo>
                  <a:lnTo>
                    <a:pt x="1620" y="2397"/>
                  </a:lnTo>
                  <a:lnTo>
                    <a:pt x="1621" y="2397"/>
                  </a:lnTo>
                  <a:lnTo>
                    <a:pt x="1621" y="2397"/>
                  </a:lnTo>
                  <a:cubicBezTo>
                    <a:pt x="1650" y="2403"/>
                    <a:pt x="1678" y="2408"/>
                    <a:pt x="1708" y="2414"/>
                  </a:cubicBezTo>
                  <a:lnTo>
                    <a:pt x="1708" y="2414"/>
                  </a:lnTo>
                  <a:cubicBezTo>
                    <a:pt x="1715" y="2415"/>
                    <a:pt x="1723" y="2417"/>
                    <a:pt x="1731" y="2418"/>
                  </a:cubicBezTo>
                  <a:lnTo>
                    <a:pt x="1731" y="2418"/>
                  </a:lnTo>
                  <a:cubicBezTo>
                    <a:pt x="1759" y="2422"/>
                    <a:pt x="1787" y="2428"/>
                    <a:pt x="1815" y="2432"/>
                  </a:cubicBezTo>
                  <a:lnTo>
                    <a:pt x="1815" y="2432"/>
                  </a:lnTo>
                  <a:cubicBezTo>
                    <a:pt x="1816" y="2432"/>
                    <a:pt x="1818" y="2433"/>
                    <a:pt x="1819" y="2433"/>
                  </a:cubicBezTo>
                  <a:lnTo>
                    <a:pt x="1819" y="2433"/>
                  </a:lnTo>
                  <a:cubicBezTo>
                    <a:pt x="1819" y="2433"/>
                    <a:pt x="1819" y="2433"/>
                    <a:pt x="1820" y="2433"/>
                  </a:cubicBezTo>
                  <a:lnTo>
                    <a:pt x="1820" y="2433"/>
                  </a:lnTo>
                  <a:cubicBezTo>
                    <a:pt x="1849" y="2437"/>
                    <a:pt x="1878" y="2443"/>
                    <a:pt x="1907" y="2447"/>
                  </a:cubicBezTo>
                  <a:lnTo>
                    <a:pt x="1907" y="2447"/>
                  </a:lnTo>
                  <a:cubicBezTo>
                    <a:pt x="1914" y="2448"/>
                    <a:pt x="1922" y="2449"/>
                    <a:pt x="1930" y="2450"/>
                  </a:cubicBezTo>
                  <a:lnTo>
                    <a:pt x="1930" y="2450"/>
                  </a:lnTo>
                  <a:cubicBezTo>
                    <a:pt x="1954" y="2453"/>
                    <a:pt x="1978" y="2457"/>
                    <a:pt x="2001" y="2460"/>
                  </a:cubicBezTo>
                  <a:lnTo>
                    <a:pt x="2001" y="2460"/>
                  </a:lnTo>
                  <a:cubicBezTo>
                    <a:pt x="2006" y="2461"/>
                    <a:pt x="2010" y="2461"/>
                    <a:pt x="2014" y="2462"/>
                  </a:cubicBezTo>
                  <a:lnTo>
                    <a:pt x="2014" y="2462"/>
                  </a:lnTo>
                  <a:cubicBezTo>
                    <a:pt x="2016" y="2462"/>
                    <a:pt x="2019" y="2463"/>
                    <a:pt x="2021" y="2463"/>
                  </a:cubicBezTo>
                  <a:lnTo>
                    <a:pt x="2021" y="2463"/>
                  </a:lnTo>
                  <a:cubicBezTo>
                    <a:pt x="2049" y="2466"/>
                    <a:pt x="2078" y="2470"/>
                    <a:pt x="2107" y="2473"/>
                  </a:cubicBezTo>
                  <a:lnTo>
                    <a:pt x="2107" y="2473"/>
                  </a:lnTo>
                  <a:cubicBezTo>
                    <a:pt x="2113" y="2474"/>
                    <a:pt x="2120" y="2475"/>
                    <a:pt x="2126" y="2476"/>
                  </a:cubicBezTo>
                  <a:lnTo>
                    <a:pt x="2126" y="2476"/>
                  </a:lnTo>
                  <a:cubicBezTo>
                    <a:pt x="2149" y="2478"/>
                    <a:pt x="2173" y="2481"/>
                    <a:pt x="2197" y="2484"/>
                  </a:cubicBezTo>
                  <a:lnTo>
                    <a:pt x="2197" y="2484"/>
                  </a:lnTo>
                  <a:cubicBezTo>
                    <a:pt x="2201" y="2485"/>
                    <a:pt x="2205" y="2485"/>
                    <a:pt x="2210" y="2485"/>
                  </a:cubicBezTo>
                  <a:lnTo>
                    <a:pt x="2210" y="2485"/>
                  </a:lnTo>
                  <a:cubicBezTo>
                    <a:pt x="2214" y="2485"/>
                    <a:pt x="2217" y="2486"/>
                    <a:pt x="2222" y="2486"/>
                  </a:cubicBezTo>
                  <a:lnTo>
                    <a:pt x="2222" y="2486"/>
                  </a:lnTo>
                  <a:cubicBezTo>
                    <a:pt x="2248" y="2489"/>
                    <a:pt x="2275" y="2492"/>
                    <a:pt x="2302" y="2494"/>
                  </a:cubicBezTo>
                  <a:lnTo>
                    <a:pt x="2302" y="2494"/>
                  </a:lnTo>
                  <a:cubicBezTo>
                    <a:pt x="2304" y="2494"/>
                    <a:pt x="2307" y="2495"/>
                    <a:pt x="2310" y="2495"/>
                  </a:cubicBezTo>
                  <a:lnTo>
                    <a:pt x="2310" y="2495"/>
                  </a:lnTo>
                  <a:cubicBezTo>
                    <a:pt x="2339" y="2498"/>
                    <a:pt x="2368" y="2500"/>
                    <a:pt x="2397" y="2502"/>
                  </a:cubicBezTo>
                  <a:lnTo>
                    <a:pt x="2397" y="2502"/>
                  </a:lnTo>
                  <a:cubicBezTo>
                    <a:pt x="2401" y="2503"/>
                    <a:pt x="2403" y="2503"/>
                    <a:pt x="2407" y="2503"/>
                  </a:cubicBezTo>
                  <a:lnTo>
                    <a:pt x="2407" y="2503"/>
                  </a:lnTo>
                  <a:cubicBezTo>
                    <a:pt x="2412" y="2503"/>
                    <a:pt x="2416" y="2503"/>
                    <a:pt x="2422" y="2504"/>
                  </a:cubicBezTo>
                  <a:lnTo>
                    <a:pt x="2422" y="2504"/>
                  </a:lnTo>
                  <a:cubicBezTo>
                    <a:pt x="2445" y="2506"/>
                    <a:pt x="2469" y="2507"/>
                    <a:pt x="2492" y="2509"/>
                  </a:cubicBezTo>
                  <a:lnTo>
                    <a:pt x="2492" y="2509"/>
                  </a:lnTo>
                  <a:cubicBezTo>
                    <a:pt x="2500" y="2510"/>
                    <a:pt x="2508" y="2510"/>
                    <a:pt x="2515" y="2510"/>
                  </a:cubicBezTo>
                  <a:lnTo>
                    <a:pt x="2515" y="2510"/>
                  </a:lnTo>
                  <a:cubicBezTo>
                    <a:pt x="2545" y="2512"/>
                    <a:pt x="2575" y="2514"/>
                    <a:pt x="2605" y="2516"/>
                  </a:cubicBezTo>
                  <a:lnTo>
                    <a:pt x="2605" y="2516"/>
                  </a:lnTo>
                  <a:cubicBezTo>
                    <a:pt x="2606" y="2516"/>
                    <a:pt x="2608" y="2516"/>
                    <a:pt x="2609" y="2516"/>
                  </a:cubicBezTo>
                  <a:lnTo>
                    <a:pt x="2609" y="2516"/>
                  </a:lnTo>
                  <a:cubicBezTo>
                    <a:pt x="2612" y="2516"/>
                    <a:pt x="2617" y="2517"/>
                    <a:pt x="2621" y="2517"/>
                  </a:cubicBezTo>
                  <a:lnTo>
                    <a:pt x="2621" y="2517"/>
                  </a:lnTo>
                  <a:cubicBezTo>
                    <a:pt x="2647" y="2517"/>
                    <a:pt x="2673" y="2519"/>
                    <a:pt x="2699" y="2520"/>
                  </a:cubicBezTo>
                  <a:lnTo>
                    <a:pt x="2699" y="2520"/>
                  </a:lnTo>
                  <a:cubicBezTo>
                    <a:pt x="2708" y="2520"/>
                    <a:pt x="2716" y="2520"/>
                    <a:pt x="2724" y="2521"/>
                  </a:cubicBezTo>
                  <a:lnTo>
                    <a:pt x="2724" y="2521"/>
                  </a:lnTo>
                  <a:cubicBezTo>
                    <a:pt x="2755" y="2522"/>
                    <a:pt x="2787" y="2523"/>
                    <a:pt x="2817" y="2524"/>
                  </a:cubicBezTo>
                  <a:lnTo>
                    <a:pt x="2817" y="2524"/>
                  </a:lnTo>
                  <a:cubicBezTo>
                    <a:pt x="2818" y="2524"/>
                    <a:pt x="2818" y="2524"/>
                    <a:pt x="2818" y="2524"/>
                  </a:cubicBezTo>
                  <a:lnTo>
                    <a:pt x="2818" y="2524"/>
                  </a:lnTo>
                  <a:lnTo>
                    <a:pt x="2818" y="2524"/>
                  </a:lnTo>
                  <a:cubicBezTo>
                    <a:pt x="2850" y="2524"/>
                    <a:pt x="2882" y="2525"/>
                    <a:pt x="2914" y="2525"/>
                  </a:cubicBezTo>
                  <a:lnTo>
                    <a:pt x="2914" y="2525"/>
                  </a:lnTo>
                  <a:cubicBezTo>
                    <a:pt x="2923" y="2525"/>
                    <a:pt x="2931" y="2525"/>
                    <a:pt x="2939" y="2525"/>
                  </a:cubicBezTo>
                  <a:lnTo>
                    <a:pt x="2939" y="2525"/>
                  </a:lnTo>
                  <a:cubicBezTo>
                    <a:pt x="2970" y="2526"/>
                    <a:pt x="3001" y="2526"/>
                    <a:pt x="3033" y="2526"/>
                  </a:cubicBezTo>
                  <a:lnTo>
                    <a:pt x="3033" y="2526"/>
                  </a:lnTo>
                  <a:cubicBezTo>
                    <a:pt x="3034" y="2526"/>
                    <a:pt x="3034" y="2526"/>
                    <a:pt x="3035" y="2526"/>
                  </a:cubicBezTo>
                  <a:lnTo>
                    <a:pt x="3035" y="2526"/>
                  </a:lnTo>
                  <a:cubicBezTo>
                    <a:pt x="3036" y="2526"/>
                    <a:pt x="3036" y="2526"/>
                    <a:pt x="3036" y="2526"/>
                  </a:cubicBezTo>
                  <a:lnTo>
                    <a:pt x="3036" y="2526"/>
                  </a:lnTo>
                  <a:cubicBezTo>
                    <a:pt x="3071" y="2526"/>
                    <a:pt x="3105" y="2525"/>
                    <a:pt x="3140" y="2525"/>
                  </a:cubicBezTo>
                  <a:lnTo>
                    <a:pt x="3140" y="2525"/>
                  </a:lnTo>
                  <a:cubicBezTo>
                    <a:pt x="3147" y="2524"/>
                    <a:pt x="3155" y="2524"/>
                    <a:pt x="3162" y="2524"/>
                  </a:cubicBezTo>
                  <a:lnTo>
                    <a:pt x="3162" y="2524"/>
                  </a:lnTo>
                  <a:cubicBezTo>
                    <a:pt x="3196" y="2524"/>
                    <a:pt x="3229" y="2523"/>
                    <a:pt x="3263" y="2522"/>
                  </a:cubicBezTo>
                  <a:lnTo>
                    <a:pt x="3263" y="2522"/>
                  </a:lnTo>
                  <a:cubicBezTo>
                    <a:pt x="3265" y="2522"/>
                    <a:pt x="3266" y="2522"/>
                    <a:pt x="3268" y="2522"/>
                  </a:cubicBezTo>
                  <a:lnTo>
                    <a:pt x="3268" y="2522"/>
                  </a:lnTo>
                  <a:cubicBezTo>
                    <a:pt x="3270" y="2522"/>
                    <a:pt x="3274" y="2522"/>
                    <a:pt x="3276" y="2522"/>
                  </a:cubicBezTo>
                  <a:lnTo>
                    <a:pt x="3276" y="2522"/>
                  </a:lnTo>
                  <a:cubicBezTo>
                    <a:pt x="3314" y="2520"/>
                    <a:pt x="3352" y="2519"/>
                    <a:pt x="3389" y="2517"/>
                  </a:cubicBezTo>
                  <a:lnTo>
                    <a:pt x="3389" y="2517"/>
                  </a:lnTo>
                  <a:cubicBezTo>
                    <a:pt x="3392" y="2517"/>
                    <a:pt x="3395" y="2517"/>
                    <a:pt x="3398" y="2517"/>
                  </a:cubicBezTo>
                  <a:lnTo>
                    <a:pt x="3398" y="2517"/>
                  </a:lnTo>
                  <a:cubicBezTo>
                    <a:pt x="3437" y="2515"/>
                    <a:pt x="3474" y="2512"/>
                    <a:pt x="3512" y="2510"/>
                  </a:cubicBezTo>
                  <a:lnTo>
                    <a:pt x="3512" y="2510"/>
                  </a:lnTo>
                  <a:cubicBezTo>
                    <a:pt x="3516" y="2510"/>
                    <a:pt x="3520" y="2510"/>
                    <a:pt x="3523" y="2510"/>
                  </a:cubicBezTo>
                  <a:lnTo>
                    <a:pt x="3523" y="2510"/>
                  </a:lnTo>
                  <a:cubicBezTo>
                    <a:pt x="3525" y="2510"/>
                    <a:pt x="3528" y="2510"/>
                    <a:pt x="3530" y="2509"/>
                  </a:cubicBezTo>
                  <a:lnTo>
                    <a:pt x="3530" y="2509"/>
                  </a:lnTo>
                  <a:cubicBezTo>
                    <a:pt x="3578" y="2506"/>
                    <a:pt x="3624" y="2503"/>
                    <a:pt x="3671" y="2499"/>
                  </a:cubicBezTo>
                  <a:lnTo>
                    <a:pt x="3671" y="2499"/>
                  </a:lnTo>
                  <a:cubicBezTo>
                    <a:pt x="3675" y="2499"/>
                    <a:pt x="3678" y="2499"/>
                    <a:pt x="3682" y="2498"/>
                  </a:cubicBezTo>
                  <a:lnTo>
                    <a:pt x="3682" y="2498"/>
                  </a:lnTo>
                  <a:cubicBezTo>
                    <a:pt x="3731" y="2493"/>
                    <a:pt x="3780" y="2489"/>
                    <a:pt x="3829" y="2484"/>
                  </a:cubicBezTo>
                  <a:lnTo>
                    <a:pt x="3829" y="2484"/>
                  </a:lnTo>
                  <a:cubicBezTo>
                    <a:pt x="3830" y="2484"/>
                    <a:pt x="3831" y="2484"/>
                    <a:pt x="3832" y="2484"/>
                  </a:cubicBezTo>
                  <a:lnTo>
                    <a:pt x="3832" y="2484"/>
                  </a:lnTo>
                  <a:cubicBezTo>
                    <a:pt x="3833" y="2484"/>
                    <a:pt x="3833" y="2484"/>
                    <a:pt x="3833" y="2484"/>
                  </a:cubicBezTo>
                  <a:lnTo>
                    <a:pt x="3833" y="2484"/>
                  </a:lnTo>
                  <a:cubicBezTo>
                    <a:pt x="3882" y="2478"/>
                    <a:pt x="3932" y="2472"/>
                    <a:pt x="3981" y="2466"/>
                  </a:cubicBezTo>
                  <a:lnTo>
                    <a:pt x="3981" y="2466"/>
                  </a:lnTo>
                  <a:cubicBezTo>
                    <a:pt x="3982" y="2466"/>
                    <a:pt x="3984" y="2465"/>
                    <a:pt x="3986" y="2465"/>
                  </a:cubicBezTo>
                  <a:lnTo>
                    <a:pt x="3986" y="2465"/>
                  </a:lnTo>
                  <a:cubicBezTo>
                    <a:pt x="4034" y="2459"/>
                    <a:pt x="4080" y="2453"/>
                    <a:pt x="4126" y="2446"/>
                  </a:cubicBezTo>
                  <a:lnTo>
                    <a:pt x="4126" y="2446"/>
                  </a:lnTo>
                  <a:cubicBezTo>
                    <a:pt x="4130" y="2445"/>
                    <a:pt x="4134" y="2445"/>
                    <a:pt x="4138" y="2444"/>
                  </a:cubicBezTo>
                  <a:lnTo>
                    <a:pt x="4138" y="2444"/>
                  </a:lnTo>
                  <a:cubicBezTo>
                    <a:pt x="4182" y="2437"/>
                    <a:pt x="4226" y="2431"/>
                    <a:pt x="4270" y="2424"/>
                  </a:cubicBezTo>
                  <a:lnTo>
                    <a:pt x="4270" y="2424"/>
                  </a:lnTo>
                  <a:cubicBezTo>
                    <a:pt x="4275" y="2422"/>
                    <a:pt x="4280" y="2422"/>
                    <a:pt x="4285" y="2421"/>
                  </a:cubicBezTo>
                  <a:lnTo>
                    <a:pt x="4285" y="2421"/>
                  </a:lnTo>
                  <a:cubicBezTo>
                    <a:pt x="4328" y="2413"/>
                    <a:pt x="4370" y="2405"/>
                    <a:pt x="4412" y="2397"/>
                  </a:cubicBezTo>
                  <a:lnTo>
                    <a:pt x="4412" y="2397"/>
                  </a:lnTo>
                  <a:cubicBezTo>
                    <a:pt x="4415" y="2397"/>
                    <a:pt x="4417" y="2397"/>
                    <a:pt x="4420" y="2396"/>
                  </a:cubicBezTo>
                  <a:lnTo>
                    <a:pt x="4420" y="2396"/>
                  </a:lnTo>
                  <a:cubicBezTo>
                    <a:pt x="4425" y="2395"/>
                    <a:pt x="4430" y="2393"/>
                    <a:pt x="4436" y="2392"/>
                  </a:cubicBezTo>
                  <a:lnTo>
                    <a:pt x="4436" y="2392"/>
                  </a:lnTo>
                  <a:cubicBezTo>
                    <a:pt x="4449" y="2390"/>
                    <a:pt x="4463" y="2387"/>
                    <a:pt x="4477" y="2384"/>
                  </a:cubicBezTo>
                  <a:lnTo>
                    <a:pt x="4477" y="2384"/>
                  </a:lnTo>
                  <a:cubicBezTo>
                    <a:pt x="4487" y="2382"/>
                    <a:pt x="4497" y="2380"/>
                    <a:pt x="4506" y="2378"/>
                  </a:cubicBezTo>
                  <a:lnTo>
                    <a:pt x="4506" y="2378"/>
                  </a:lnTo>
                  <a:cubicBezTo>
                    <a:pt x="4520" y="2375"/>
                    <a:pt x="4534" y="2372"/>
                    <a:pt x="4548" y="2369"/>
                  </a:cubicBezTo>
                  <a:lnTo>
                    <a:pt x="4548" y="2369"/>
                  </a:lnTo>
                  <a:cubicBezTo>
                    <a:pt x="4557" y="2367"/>
                    <a:pt x="4567" y="2364"/>
                    <a:pt x="4576" y="2362"/>
                  </a:cubicBezTo>
                  <a:lnTo>
                    <a:pt x="4576" y="2362"/>
                  </a:lnTo>
                  <a:cubicBezTo>
                    <a:pt x="4590" y="2359"/>
                    <a:pt x="4604" y="2356"/>
                    <a:pt x="4619" y="2353"/>
                  </a:cubicBezTo>
                  <a:lnTo>
                    <a:pt x="4619" y="2353"/>
                  </a:lnTo>
                  <a:cubicBezTo>
                    <a:pt x="4628" y="2350"/>
                    <a:pt x="4637" y="2349"/>
                    <a:pt x="4645" y="2347"/>
                  </a:cubicBezTo>
                  <a:lnTo>
                    <a:pt x="4645" y="2347"/>
                  </a:lnTo>
                  <a:cubicBezTo>
                    <a:pt x="4662" y="2343"/>
                    <a:pt x="4677" y="2338"/>
                    <a:pt x="4694" y="2335"/>
                  </a:cubicBezTo>
                  <a:lnTo>
                    <a:pt x="4694" y="2335"/>
                  </a:lnTo>
                  <a:cubicBezTo>
                    <a:pt x="4699" y="2333"/>
                    <a:pt x="4705" y="2332"/>
                    <a:pt x="4710" y="2330"/>
                  </a:cubicBezTo>
                  <a:lnTo>
                    <a:pt x="4710" y="2330"/>
                  </a:lnTo>
                  <a:cubicBezTo>
                    <a:pt x="4712" y="2330"/>
                    <a:pt x="4712" y="2330"/>
                    <a:pt x="4713" y="2330"/>
                  </a:cubicBezTo>
                  <a:lnTo>
                    <a:pt x="4713" y="2330"/>
                  </a:lnTo>
                  <a:cubicBezTo>
                    <a:pt x="4735" y="2324"/>
                    <a:pt x="4758" y="2318"/>
                    <a:pt x="4779" y="2313"/>
                  </a:cubicBezTo>
                  <a:lnTo>
                    <a:pt x="4779" y="2313"/>
                  </a:lnTo>
                  <a:cubicBezTo>
                    <a:pt x="4782" y="2312"/>
                    <a:pt x="4784" y="2311"/>
                    <a:pt x="4787" y="2310"/>
                  </a:cubicBezTo>
                  <a:lnTo>
                    <a:pt x="4787" y="2310"/>
                  </a:lnTo>
                  <a:cubicBezTo>
                    <a:pt x="4806" y="2305"/>
                    <a:pt x="4826" y="2300"/>
                    <a:pt x="4844" y="2295"/>
                  </a:cubicBezTo>
                  <a:lnTo>
                    <a:pt x="4844" y="2295"/>
                  </a:lnTo>
                  <a:cubicBezTo>
                    <a:pt x="4851" y="2292"/>
                    <a:pt x="4859" y="2290"/>
                    <a:pt x="4866" y="2288"/>
                  </a:cubicBezTo>
                  <a:lnTo>
                    <a:pt x="4866" y="2288"/>
                  </a:lnTo>
                  <a:cubicBezTo>
                    <a:pt x="4880" y="2284"/>
                    <a:pt x="4894" y="2280"/>
                    <a:pt x="4908" y="2276"/>
                  </a:cubicBezTo>
                  <a:lnTo>
                    <a:pt x="4908" y="2276"/>
                  </a:lnTo>
                  <a:cubicBezTo>
                    <a:pt x="4917" y="2273"/>
                    <a:pt x="4925" y="2271"/>
                    <a:pt x="4933" y="2269"/>
                  </a:cubicBezTo>
                  <a:lnTo>
                    <a:pt x="4933" y="2269"/>
                  </a:lnTo>
                  <a:cubicBezTo>
                    <a:pt x="4946" y="2264"/>
                    <a:pt x="4959" y="2261"/>
                    <a:pt x="4971" y="2256"/>
                  </a:cubicBezTo>
                  <a:lnTo>
                    <a:pt x="4971" y="2256"/>
                  </a:lnTo>
                  <a:cubicBezTo>
                    <a:pt x="4981" y="2254"/>
                    <a:pt x="4989" y="2251"/>
                    <a:pt x="4998" y="2248"/>
                  </a:cubicBezTo>
                  <a:lnTo>
                    <a:pt x="4998" y="2248"/>
                  </a:lnTo>
                  <a:cubicBezTo>
                    <a:pt x="5010" y="2244"/>
                    <a:pt x="5022" y="2240"/>
                    <a:pt x="5034" y="2237"/>
                  </a:cubicBezTo>
                  <a:lnTo>
                    <a:pt x="5034" y="2237"/>
                  </a:lnTo>
                  <a:cubicBezTo>
                    <a:pt x="5043" y="2233"/>
                    <a:pt x="5052" y="2230"/>
                    <a:pt x="5060" y="2228"/>
                  </a:cubicBezTo>
                  <a:lnTo>
                    <a:pt x="5060" y="2228"/>
                  </a:lnTo>
                  <a:cubicBezTo>
                    <a:pt x="5072" y="2223"/>
                    <a:pt x="5083" y="2219"/>
                    <a:pt x="5095" y="2216"/>
                  </a:cubicBezTo>
                  <a:lnTo>
                    <a:pt x="5095" y="2216"/>
                  </a:lnTo>
                  <a:cubicBezTo>
                    <a:pt x="5104" y="2212"/>
                    <a:pt x="5112" y="2209"/>
                    <a:pt x="5121" y="2206"/>
                  </a:cubicBezTo>
                  <a:lnTo>
                    <a:pt x="5121" y="2206"/>
                  </a:lnTo>
                  <a:cubicBezTo>
                    <a:pt x="5133" y="2202"/>
                    <a:pt x="5144" y="2198"/>
                    <a:pt x="5155" y="2194"/>
                  </a:cubicBezTo>
                  <a:lnTo>
                    <a:pt x="5155" y="2194"/>
                  </a:lnTo>
                  <a:cubicBezTo>
                    <a:pt x="5164" y="2190"/>
                    <a:pt x="5173" y="2188"/>
                    <a:pt x="5180" y="2184"/>
                  </a:cubicBezTo>
                  <a:lnTo>
                    <a:pt x="5180" y="2184"/>
                  </a:lnTo>
                  <a:cubicBezTo>
                    <a:pt x="5192" y="2180"/>
                    <a:pt x="5203" y="2175"/>
                    <a:pt x="5214" y="2171"/>
                  </a:cubicBezTo>
                  <a:lnTo>
                    <a:pt x="5214" y="2171"/>
                  </a:lnTo>
                  <a:cubicBezTo>
                    <a:pt x="5220" y="2170"/>
                    <a:pt x="5226" y="2167"/>
                    <a:pt x="5231" y="2165"/>
                  </a:cubicBezTo>
                  <a:lnTo>
                    <a:pt x="5231" y="2165"/>
                  </a:lnTo>
                  <a:cubicBezTo>
                    <a:pt x="5237" y="2163"/>
                    <a:pt x="5243" y="2160"/>
                    <a:pt x="5249" y="2157"/>
                  </a:cubicBezTo>
                  <a:lnTo>
                    <a:pt x="5249" y="2157"/>
                  </a:lnTo>
                  <a:cubicBezTo>
                    <a:pt x="5268" y="2150"/>
                    <a:pt x="5286" y="2142"/>
                    <a:pt x="5303" y="2135"/>
                  </a:cubicBezTo>
                  <a:lnTo>
                    <a:pt x="5303" y="2135"/>
                  </a:lnTo>
                  <a:cubicBezTo>
                    <a:pt x="5309" y="2133"/>
                    <a:pt x="5314" y="2130"/>
                    <a:pt x="5321" y="2128"/>
                  </a:cubicBezTo>
                  <a:lnTo>
                    <a:pt x="5321" y="2128"/>
                  </a:lnTo>
                  <a:cubicBezTo>
                    <a:pt x="5333" y="2122"/>
                    <a:pt x="5344" y="2117"/>
                    <a:pt x="5355" y="2113"/>
                  </a:cubicBezTo>
                  <a:lnTo>
                    <a:pt x="5355" y="2113"/>
                  </a:lnTo>
                  <a:cubicBezTo>
                    <a:pt x="5362" y="2109"/>
                    <a:pt x="5369" y="2106"/>
                    <a:pt x="5376" y="2103"/>
                  </a:cubicBezTo>
                  <a:lnTo>
                    <a:pt x="5376" y="2103"/>
                  </a:lnTo>
                  <a:cubicBezTo>
                    <a:pt x="5386" y="2099"/>
                    <a:pt x="5396" y="2094"/>
                    <a:pt x="5406" y="2089"/>
                  </a:cubicBezTo>
                  <a:lnTo>
                    <a:pt x="5406" y="2089"/>
                  </a:lnTo>
                  <a:cubicBezTo>
                    <a:pt x="5413" y="2086"/>
                    <a:pt x="5420" y="2082"/>
                    <a:pt x="5427" y="2079"/>
                  </a:cubicBezTo>
                  <a:lnTo>
                    <a:pt x="5427" y="2079"/>
                  </a:lnTo>
                  <a:cubicBezTo>
                    <a:pt x="5436" y="2075"/>
                    <a:pt x="5446" y="2070"/>
                    <a:pt x="5455" y="2066"/>
                  </a:cubicBezTo>
                  <a:lnTo>
                    <a:pt x="5455" y="2066"/>
                  </a:lnTo>
                  <a:cubicBezTo>
                    <a:pt x="5456" y="2065"/>
                    <a:pt x="5458" y="2064"/>
                    <a:pt x="5460" y="2063"/>
                  </a:cubicBezTo>
                  <a:lnTo>
                    <a:pt x="5460" y="2063"/>
                  </a:lnTo>
                  <a:cubicBezTo>
                    <a:pt x="5468" y="2060"/>
                    <a:pt x="5475" y="2056"/>
                    <a:pt x="5482" y="2052"/>
                  </a:cubicBezTo>
                  <a:lnTo>
                    <a:pt x="5482" y="2052"/>
                  </a:lnTo>
                  <a:cubicBezTo>
                    <a:pt x="5488" y="2049"/>
                    <a:pt x="5493" y="2047"/>
                    <a:pt x="5499" y="2044"/>
                  </a:cubicBezTo>
                  <a:lnTo>
                    <a:pt x="5499" y="2044"/>
                  </a:lnTo>
                  <a:cubicBezTo>
                    <a:pt x="5508" y="2038"/>
                    <a:pt x="5519" y="2033"/>
                    <a:pt x="5529" y="2028"/>
                  </a:cubicBezTo>
                  <a:lnTo>
                    <a:pt x="5529" y="2028"/>
                  </a:lnTo>
                  <a:cubicBezTo>
                    <a:pt x="5533" y="2026"/>
                    <a:pt x="5537" y="2023"/>
                    <a:pt x="5541" y="2022"/>
                  </a:cubicBezTo>
                  <a:lnTo>
                    <a:pt x="5541" y="2022"/>
                  </a:lnTo>
                  <a:cubicBezTo>
                    <a:pt x="5555" y="2014"/>
                    <a:pt x="5568" y="2006"/>
                    <a:pt x="5582" y="1998"/>
                  </a:cubicBezTo>
                  <a:lnTo>
                    <a:pt x="5582" y="1998"/>
                  </a:lnTo>
                  <a:cubicBezTo>
                    <a:pt x="5585" y="1997"/>
                    <a:pt x="5587" y="1995"/>
                    <a:pt x="5589" y="1994"/>
                  </a:cubicBezTo>
                  <a:lnTo>
                    <a:pt x="5589" y="1994"/>
                  </a:lnTo>
                  <a:cubicBezTo>
                    <a:pt x="5599" y="1988"/>
                    <a:pt x="5610" y="1982"/>
                    <a:pt x="5619" y="1976"/>
                  </a:cubicBezTo>
                  <a:lnTo>
                    <a:pt x="5619" y="1976"/>
                  </a:lnTo>
                  <a:cubicBezTo>
                    <a:pt x="5620" y="1976"/>
                    <a:pt x="5621" y="1976"/>
                    <a:pt x="5622" y="1976"/>
                  </a:cubicBezTo>
                  <a:lnTo>
                    <a:pt x="5622" y="1976"/>
                  </a:lnTo>
                  <a:cubicBezTo>
                    <a:pt x="5624" y="1973"/>
                    <a:pt x="5628" y="1971"/>
                    <a:pt x="5631" y="1969"/>
                  </a:cubicBezTo>
                  <a:lnTo>
                    <a:pt x="5631" y="1969"/>
                  </a:lnTo>
                  <a:cubicBezTo>
                    <a:pt x="5640" y="1964"/>
                    <a:pt x="5649" y="1958"/>
                    <a:pt x="5658" y="1953"/>
                  </a:cubicBezTo>
                  <a:lnTo>
                    <a:pt x="5658" y="1953"/>
                  </a:lnTo>
                  <a:cubicBezTo>
                    <a:pt x="5662" y="1950"/>
                    <a:pt x="5666" y="1948"/>
                    <a:pt x="5670" y="1945"/>
                  </a:cubicBezTo>
                  <a:lnTo>
                    <a:pt x="5670" y="1945"/>
                  </a:lnTo>
                  <a:cubicBezTo>
                    <a:pt x="5678" y="1940"/>
                    <a:pt x="5685" y="1934"/>
                    <a:pt x="5693" y="1929"/>
                  </a:cubicBezTo>
                  <a:lnTo>
                    <a:pt x="5693" y="1929"/>
                  </a:lnTo>
                  <a:cubicBezTo>
                    <a:pt x="5698" y="1927"/>
                    <a:pt x="5701" y="1924"/>
                    <a:pt x="5705" y="1921"/>
                  </a:cubicBezTo>
                  <a:lnTo>
                    <a:pt x="5705" y="1921"/>
                  </a:lnTo>
                  <a:cubicBezTo>
                    <a:pt x="5713" y="1916"/>
                    <a:pt x="5721" y="1911"/>
                    <a:pt x="5729" y="1905"/>
                  </a:cubicBezTo>
                  <a:lnTo>
                    <a:pt x="5729" y="1905"/>
                  </a:lnTo>
                  <a:cubicBezTo>
                    <a:pt x="5732" y="1903"/>
                    <a:pt x="5735" y="1900"/>
                    <a:pt x="5738" y="1899"/>
                  </a:cubicBezTo>
                  <a:lnTo>
                    <a:pt x="5738" y="1899"/>
                  </a:lnTo>
                  <a:cubicBezTo>
                    <a:pt x="5739" y="1898"/>
                    <a:pt x="5740" y="1897"/>
                    <a:pt x="5741" y="1896"/>
                  </a:cubicBezTo>
                  <a:lnTo>
                    <a:pt x="5741" y="1896"/>
                  </a:lnTo>
                  <a:cubicBezTo>
                    <a:pt x="5751" y="1889"/>
                    <a:pt x="5760" y="1883"/>
                    <a:pt x="5769" y="1876"/>
                  </a:cubicBezTo>
                  <a:lnTo>
                    <a:pt x="5769" y="1876"/>
                  </a:lnTo>
                  <a:cubicBezTo>
                    <a:pt x="5770" y="1874"/>
                    <a:pt x="5773" y="1873"/>
                    <a:pt x="5775" y="1871"/>
                  </a:cubicBezTo>
                  <a:lnTo>
                    <a:pt x="5775" y="1871"/>
                  </a:lnTo>
                  <a:cubicBezTo>
                    <a:pt x="5783" y="1865"/>
                    <a:pt x="5791" y="1859"/>
                    <a:pt x="5798" y="1853"/>
                  </a:cubicBezTo>
                  <a:lnTo>
                    <a:pt x="5798" y="1853"/>
                  </a:lnTo>
                  <a:cubicBezTo>
                    <a:pt x="5802" y="1851"/>
                    <a:pt x="5804" y="1848"/>
                    <a:pt x="5807" y="1846"/>
                  </a:cubicBezTo>
                  <a:lnTo>
                    <a:pt x="5807" y="1846"/>
                  </a:lnTo>
                  <a:cubicBezTo>
                    <a:pt x="5815" y="1839"/>
                    <a:pt x="5821" y="1834"/>
                    <a:pt x="5828" y="1828"/>
                  </a:cubicBezTo>
                  <a:lnTo>
                    <a:pt x="5828" y="1828"/>
                  </a:lnTo>
                  <a:cubicBezTo>
                    <a:pt x="5831" y="1827"/>
                    <a:pt x="5833" y="1824"/>
                    <a:pt x="5836" y="1822"/>
                  </a:cubicBezTo>
                  <a:lnTo>
                    <a:pt x="5836" y="1822"/>
                  </a:lnTo>
                  <a:cubicBezTo>
                    <a:pt x="5837" y="1821"/>
                    <a:pt x="5837" y="1821"/>
                    <a:pt x="5839" y="1820"/>
                  </a:cubicBezTo>
                  <a:lnTo>
                    <a:pt x="5839" y="1820"/>
                  </a:lnTo>
                  <a:cubicBezTo>
                    <a:pt x="5846" y="1813"/>
                    <a:pt x="5854" y="1807"/>
                    <a:pt x="5862" y="1800"/>
                  </a:cubicBezTo>
                  <a:lnTo>
                    <a:pt x="5862" y="1800"/>
                  </a:lnTo>
                  <a:cubicBezTo>
                    <a:pt x="5863" y="1798"/>
                    <a:pt x="5865" y="1796"/>
                    <a:pt x="5866" y="1795"/>
                  </a:cubicBezTo>
                  <a:lnTo>
                    <a:pt x="5866" y="1795"/>
                  </a:lnTo>
                  <a:cubicBezTo>
                    <a:pt x="5873" y="1788"/>
                    <a:pt x="5880" y="1782"/>
                    <a:pt x="5886" y="1776"/>
                  </a:cubicBezTo>
                  <a:lnTo>
                    <a:pt x="5886" y="1776"/>
                  </a:lnTo>
                  <a:cubicBezTo>
                    <a:pt x="5889" y="1773"/>
                    <a:pt x="5892" y="1771"/>
                    <a:pt x="5893" y="1769"/>
                  </a:cubicBezTo>
                  <a:lnTo>
                    <a:pt x="5893" y="1769"/>
                  </a:lnTo>
                  <a:cubicBezTo>
                    <a:pt x="5900" y="1762"/>
                    <a:pt x="5906" y="1756"/>
                    <a:pt x="5913" y="1749"/>
                  </a:cubicBezTo>
                  <a:lnTo>
                    <a:pt x="5913" y="1749"/>
                  </a:lnTo>
                  <a:cubicBezTo>
                    <a:pt x="5914" y="1748"/>
                    <a:pt x="5916" y="1747"/>
                    <a:pt x="5917" y="1746"/>
                  </a:cubicBezTo>
                  <a:lnTo>
                    <a:pt x="5917" y="1746"/>
                  </a:lnTo>
                  <a:cubicBezTo>
                    <a:pt x="5917" y="1745"/>
                    <a:pt x="5918" y="1745"/>
                    <a:pt x="5918" y="1744"/>
                  </a:cubicBezTo>
                  <a:lnTo>
                    <a:pt x="5918" y="1744"/>
                  </a:lnTo>
                  <a:cubicBezTo>
                    <a:pt x="5925" y="1737"/>
                    <a:pt x="5932" y="1729"/>
                    <a:pt x="5938" y="1722"/>
                  </a:cubicBezTo>
                  <a:lnTo>
                    <a:pt x="5938" y="1722"/>
                  </a:lnTo>
                  <a:cubicBezTo>
                    <a:pt x="5939" y="1720"/>
                    <a:pt x="5941" y="1718"/>
                    <a:pt x="5944" y="1716"/>
                  </a:cubicBezTo>
                  <a:lnTo>
                    <a:pt x="5944" y="1716"/>
                  </a:lnTo>
                  <a:cubicBezTo>
                    <a:pt x="5949" y="1710"/>
                    <a:pt x="5954" y="1704"/>
                    <a:pt x="5959" y="1697"/>
                  </a:cubicBezTo>
                  <a:lnTo>
                    <a:pt x="5959" y="1697"/>
                  </a:lnTo>
                  <a:cubicBezTo>
                    <a:pt x="5961" y="1695"/>
                    <a:pt x="5963" y="1693"/>
                    <a:pt x="5964" y="1691"/>
                  </a:cubicBezTo>
                  <a:lnTo>
                    <a:pt x="5964" y="1691"/>
                  </a:lnTo>
                  <a:cubicBezTo>
                    <a:pt x="5970" y="1684"/>
                    <a:pt x="5976" y="1677"/>
                    <a:pt x="5981" y="1669"/>
                  </a:cubicBezTo>
                  <a:lnTo>
                    <a:pt x="5981" y="1669"/>
                  </a:lnTo>
                  <a:cubicBezTo>
                    <a:pt x="5982" y="1668"/>
                    <a:pt x="5982" y="1668"/>
                    <a:pt x="5982" y="1667"/>
                  </a:cubicBezTo>
                  <a:lnTo>
                    <a:pt x="5982" y="1667"/>
                  </a:lnTo>
                  <a:cubicBezTo>
                    <a:pt x="5984" y="1666"/>
                    <a:pt x="5985" y="1665"/>
                    <a:pt x="5985" y="1664"/>
                  </a:cubicBezTo>
                  <a:lnTo>
                    <a:pt x="5985" y="1664"/>
                  </a:lnTo>
                  <a:cubicBezTo>
                    <a:pt x="5991" y="1657"/>
                    <a:pt x="5995" y="1650"/>
                    <a:pt x="5999" y="1644"/>
                  </a:cubicBezTo>
                  <a:lnTo>
                    <a:pt x="5999" y="1644"/>
                  </a:lnTo>
                  <a:cubicBezTo>
                    <a:pt x="6001" y="1641"/>
                    <a:pt x="6003" y="1639"/>
                    <a:pt x="6005" y="1637"/>
                  </a:cubicBezTo>
                  <a:lnTo>
                    <a:pt x="6005" y="1637"/>
                  </a:lnTo>
                  <a:cubicBezTo>
                    <a:pt x="6009" y="1629"/>
                    <a:pt x="6014" y="1622"/>
                    <a:pt x="6019" y="1615"/>
                  </a:cubicBezTo>
                  <a:lnTo>
                    <a:pt x="6019" y="1615"/>
                  </a:lnTo>
                  <a:cubicBezTo>
                    <a:pt x="6019" y="1614"/>
                    <a:pt x="6020" y="1613"/>
                    <a:pt x="6020" y="1612"/>
                  </a:cubicBezTo>
                  <a:lnTo>
                    <a:pt x="6020" y="1612"/>
                  </a:lnTo>
                  <a:cubicBezTo>
                    <a:pt x="6024" y="1606"/>
                    <a:pt x="6027" y="1599"/>
                    <a:pt x="6031" y="1593"/>
                  </a:cubicBezTo>
                  <a:lnTo>
                    <a:pt x="6031" y="1593"/>
                  </a:lnTo>
                  <a:cubicBezTo>
                    <a:pt x="6033" y="1592"/>
                    <a:pt x="6034" y="1590"/>
                    <a:pt x="6034" y="1589"/>
                  </a:cubicBezTo>
                  <a:lnTo>
                    <a:pt x="6034" y="1589"/>
                  </a:lnTo>
                  <a:cubicBezTo>
                    <a:pt x="6035" y="1586"/>
                    <a:pt x="6036" y="1585"/>
                    <a:pt x="6038" y="1582"/>
                  </a:cubicBezTo>
                  <a:lnTo>
                    <a:pt x="6038" y="1582"/>
                  </a:lnTo>
                  <a:cubicBezTo>
                    <a:pt x="6041" y="1576"/>
                    <a:pt x="6044" y="1569"/>
                    <a:pt x="6047" y="1563"/>
                  </a:cubicBezTo>
                  <a:lnTo>
                    <a:pt x="6047" y="1563"/>
                  </a:lnTo>
                  <a:cubicBezTo>
                    <a:pt x="6048" y="1561"/>
                    <a:pt x="6049" y="1559"/>
                    <a:pt x="6050" y="1557"/>
                  </a:cubicBezTo>
                  <a:lnTo>
                    <a:pt x="6050" y="1557"/>
                  </a:lnTo>
                  <a:cubicBezTo>
                    <a:pt x="6054" y="1549"/>
                    <a:pt x="6058" y="1541"/>
                    <a:pt x="6061" y="1533"/>
                  </a:cubicBezTo>
                  <a:lnTo>
                    <a:pt x="6061" y="1533"/>
                  </a:lnTo>
                  <a:cubicBezTo>
                    <a:pt x="6062" y="1531"/>
                    <a:pt x="6062" y="1530"/>
                    <a:pt x="6063" y="1528"/>
                  </a:cubicBezTo>
                  <a:lnTo>
                    <a:pt x="6063" y="1528"/>
                  </a:lnTo>
                  <a:cubicBezTo>
                    <a:pt x="6065" y="1524"/>
                    <a:pt x="6066" y="1519"/>
                    <a:pt x="6068" y="1515"/>
                  </a:cubicBezTo>
                  <a:lnTo>
                    <a:pt x="6068" y="1515"/>
                  </a:lnTo>
                  <a:cubicBezTo>
                    <a:pt x="6069" y="1512"/>
                    <a:pt x="6070" y="1511"/>
                    <a:pt x="6071" y="1508"/>
                  </a:cubicBezTo>
                  <a:lnTo>
                    <a:pt x="6071" y="1508"/>
                  </a:lnTo>
                  <a:cubicBezTo>
                    <a:pt x="6072" y="1506"/>
                    <a:pt x="6073" y="1504"/>
                    <a:pt x="6073" y="1501"/>
                  </a:cubicBezTo>
                  <a:lnTo>
                    <a:pt x="6073" y="1501"/>
                  </a:lnTo>
                  <a:cubicBezTo>
                    <a:pt x="6076" y="1494"/>
                    <a:pt x="6078" y="1488"/>
                    <a:pt x="6080" y="1481"/>
                  </a:cubicBezTo>
                  <a:lnTo>
                    <a:pt x="6080" y="1481"/>
                  </a:lnTo>
                  <a:cubicBezTo>
                    <a:pt x="6080" y="1479"/>
                    <a:pt x="6081" y="1478"/>
                    <a:pt x="6082" y="1476"/>
                  </a:cubicBezTo>
                  <a:lnTo>
                    <a:pt x="6082" y="1476"/>
                  </a:lnTo>
                  <a:cubicBezTo>
                    <a:pt x="6084" y="1468"/>
                    <a:pt x="6087" y="1459"/>
                    <a:pt x="6088" y="1451"/>
                  </a:cubicBezTo>
                  <a:lnTo>
                    <a:pt x="6088" y="1451"/>
                  </a:lnTo>
                  <a:cubicBezTo>
                    <a:pt x="6089" y="1450"/>
                    <a:pt x="6089" y="1447"/>
                    <a:pt x="6090" y="1445"/>
                  </a:cubicBezTo>
                  <a:lnTo>
                    <a:pt x="6090" y="1445"/>
                  </a:lnTo>
                  <a:cubicBezTo>
                    <a:pt x="6091" y="1441"/>
                    <a:pt x="6092" y="1437"/>
                    <a:pt x="6093" y="1434"/>
                  </a:cubicBezTo>
                  <a:lnTo>
                    <a:pt x="6093" y="1434"/>
                  </a:lnTo>
                  <a:cubicBezTo>
                    <a:pt x="6093" y="1432"/>
                    <a:pt x="6094" y="1429"/>
                    <a:pt x="6094" y="1427"/>
                  </a:cubicBezTo>
                  <a:lnTo>
                    <a:pt x="6094" y="1427"/>
                  </a:lnTo>
                  <a:cubicBezTo>
                    <a:pt x="6094" y="1424"/>
                    <a:pt x="6094" y="1421"/>
                    <a:pt x="6095" y="1418"/>
                  </a:cubicBezTo>
                  <a:lnTo>
                    <a:pt x="6095" y="1418"/>
                  </a:lnTo>
                  <a:cubicBezTo>
                    <a:pt x="6096" y="1412"/>
                    <a:pt x="6097" y="1406"/>
                    <a:pt x="6098" y="1400"/>
                  </a:cubicBezTo>
                  <a:lnTo>
                    <a:pt x="6098" y="1400"/>
                  </a:lnTo>
                  <a:cubicBezTo>
                    <a:pt x="6098" y="1397"/>
                    <a:pt x="6098" y="1396"/>
                    <a:pt x="6098" y="1393"/>
                  </a:cubicBezTo>
                  <a:lnTo>
                    <a:pt x="6098" y="1393"/>
                  </a:lnTo>
                  <a:cubicBezTo>
                    <a:pt x="6100" y="1384"/>
                    <a:pt x="6101" y="1376"/>
                    <a:pt x="6101" y="1368"/>
                  </a:cubicBezTo>
                  <a:lnTo>
                    <a:pt x="6101" y="1368"/>
                  </a:lnTo>
                  <a:cubicBezTo>
                    <a:pt x="6101" y="1367"/>
                    <a:pt x="6101" y="1365"/>
                    <a:pt x="6101" y="1363"/>
                  </a:cubicBezTo>
                  <a:lnTo>
                    <a:pt x="6101" y="1363"/>
                  </a:lnTo>
                  <a:cubicBezTo>
                    <a:pt x="6101" y="1358"/>
                    <a:pt x="6101" y="1353"/>
                    <a:pt x="6101" y="1348"/>
                  </a:cubicBezTo>
                  <a:lnTo>
                    <a:pt x="6101" y="1348"/>
                  </a:lnTo>
                  <a:cubicBezTo>
                    <a:pt x="6101" y="1345"/>
                    <a:pt x="6101" y="1343"/>
                    <a:pt x="6101" y="1340"/>
                  </a:cubicBezTo>
                  <a:lnTo>
                    <a:pt x="6094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2" name="Freeform 33">
              <a:extLst>
                <a:ext uri="{FF2B5EF4-FFF2-40B4-BE49-F238E27FC236}">
                  <a16:creationId xmlns:a16="http://schemas.microsoft.com/office/drawing/2014/main" id="{7D159829-74CE-4F81-BF9E-A8C2938B8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289" y="3304396"/>
              <a:ext cx="5886924" cy="2262122"/>
            </a:xfrm>
            <a:custGeom>
              <a:avLst/>
              <a:gdLst>
                <a:gd name="T0" fmla="*/ 2755 w 6723"/>
                <a:gd name="T1" fmla="*/ 1536 h 2585"/>
                <a:gd name="T2" fmla="*/ 2755 w 6723"/>
                <a:gd name="T3" fmla="*/ 1536 h 2585"/>
                <a:gd name="T4" fmla="*/ 3988 w 6723"/>
                <a:gd name="T5" fmla="*/ 1521 h 2585"/>
                <a:gd name="T6" fmla="*/ 3988 w 6723"/>
                <a:gd name="T7" fmla="*/ 1521 h 2585"/>
                <a:gd name="T8" fmla="*/ 3966 w 6723"/>
                <a:gd name="T9" fmla="*/ 1048 h 2585"/>
                <a:gd name="T10" fmla="*/ 3966 w 6723"/>
                <a:gd name="T11" fmla="*/ 1048 h 2585"/>
                <a:gd name="T12" fmla="*/ 2732 w 6723"/>
                <a:gd name="T13" fmla="*/ 1064 h 2585"/>
                <a:gd name="T14" fmla="*/ 2732 w 6723"/>
                <a:gd name="T15" fmla="*/ 1064 h 2585"/>
                <a:gd name="T16" fmla="*/ 2755 w 6723"/>
                <a:gd name="T17" fmla="*/ 1536 h 2585"/>
                <a:gd name="T18" fmla="*/ 5476 w 6723"/>
                <a:gd name="T19" fmla="*/ 440 h 2585"/>
                <a:gd name="T20" fmla="*/ 5476 w 6723"/>
                <a:gd name="T21" fmla="*/ 440 h 2585"/>
                <a:gd name="T22" fmla="*/ 5554 w 6723"/>
                <a:gd name="T23" fmla="*/ 2091 h 2585"/>
                <a:gd name="T24" fmla="*/ 5554 w 6723"/>
                <a:gd name="T25" fmla="*/ 2091 h 2585"/>
                <a:gd name="T26" fmla="*/ 1245 w 6723"/>
                <a:gd name="T27" fmla="*/ 2144 h 2585"/>
                <a:gd name="T28" fmla="*/ 1245 w 6723"/>
                <a:gd name="T29" fmla="*/ 2144 h 2585"/>
                <a:gd name="T30" fmla="*/ 1167 w 6723"/>
                <a:gd name="T31" fmla="*/ 494 h 2585"/>
                <a:gd name="T32" fmla="*/ 1167 w 6723"/>
                <a:gd name="T33" fmla="*/ 494 h 2585"/>
                <a:gd name="T34" fmla="*/ 5476 w 6723"/>
                <a:gd name="T35" fmla="*/ 44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23" h="2585">
                  <a:moveTo>
                    <a:pt x="2755" y="1536"/>
                  </a:moveTo>
                  <a:lnTo>
                    <a:pt x="2755" y="1536"/>
                  </a:lnTo>
                  <a:cubicBezTo>
                    <a:pt x="3101" y="1662"/>
                    <a:pt x="3655" y="1655"/>
                    <a:pt x="3988" y="1521"/>
                  </a:cubicBezTo>
                  <a:lnTo>
                    <a:pt x="3988" y="1521"/>
                  </a:lnTo>
                  <a:cubicBezTo>
                    <a:pt x="4322" y="1386"/>
                    <a:pt x="4313" y="1174"/>
                    <a:pt x="3966" y="1048"/>
                  </a:cubicBezTo>
                  <a:lnTo>
                    <a:pt x="3966" y="1048"/>
                  </a:lnTo>
                  <a:cubicBezTo>
                    <a:pt x="3620" y="922"/>
                    <a:pt x="3066" y="929"/>
                    <a:pt x="2732" y="1064"/>
                  </a:cubicBezTo>
                  <a:lnTo>
                    <a:pt x="2732" y="1064"/>
                  </a:lnTo>
                  <a:cubicBezTo>
                    <a:pt x="2399" y="1198"/>
                    <a:pt x="2409" y="1410"/>
                    <a:pt x="2755" y="1536"/>
                  </a:cubicBezTo>
                  <a:close/>
                  <a:moveTo>
                    <a:pt x="5476" y="440"/>
                  </a:moveTo>
                  <a:lnTo>
                    <a:pt x="5476" y="440"/>
                  </a:lnTo>
                  <a:cubicBezTo>
                    <a:pt x="6686" y="880"/>
                    <a:pt x="6722" y="1621"/>
                    <a:pt x="5554" y="2091"/>
                  </a:cubicBezTo>
                  <a:lnTo>
                    <a:pt x="5554" y="2091"/>
                  </a:lnTo>
                  <a:cubicBezTo>
                    <a:pt x="4388" y="2561"/>
                    <a:pt x="2455" y="2584"/>
                    <a:pt x="1245" y="2144"/>
                  </a:cubicBezTo>
                  <a:lnTo>
                    <a:pt x="1245" y="2144"/>
                  </a:lnTo>
                  <a:cubicBezTo>
                    <a:pt x="35" y="1703"/>
                    <a:pt x="0" y="963"/>
                    <a:pt x="1167" y="494"/>
                  </a:cubicBezTo>
                  <a:lnTo>
                    <a:pt x="1167" y="494"/>
                  </a:lnTo>
                  <a:cubicBezTo>
                    <a:pt x="2333" y="24"/>
                    <a:pt x="4267" y="0"/>
                    <a:pt x="5476" y="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5DBCFBC-6977-8EC1-0984-D835F44FBAFD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986E0F-D211-F5B5-B23B-B344D10E3EC0}"/>
              </a:ext>
            </a:extLst>
          </p:cNvPr>
          <p:cNvSpPr txBox="1"/>
          <p:nvPr/>
        </p:nvSpPr>
        <p:spPr>
          <a:xfrm>
            <a:off x="15218416" y="3562890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A35B99-B2C9-D9BB-7381-3A3A9F081549}"/>
              </a:ext>
            </a:extLst>
          </p:cNvPr>
          <p:cNvSpPr txBox="1"/>
          <p:nvPr/>
        </p:nvSpPr>
        <p:spPr>
          <a:xfrm>
            <a:off x="19351312" y="5389816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73C5C1-DF0F-77C2-F447-4485012D2107}"/>
              </a:ext>
            </a:extLst>
          </p:cNvPr>
          <p:cNvSpPr txBox="1"/>
          <p:nvPr/>
        </p:nvSpPr>
        <p:spPr>
          <a:xfrm>
            <a:off x="15182470" y="6975357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1B14FE-F49B-AC7C-63BB-D43067E95718}"/>
              </a:ext>
            </a:extLst>
          </p:cNvPr>
          <p:cNvSpPr txBox="1"/>
          <p:nvPr/>
        </p:nvSpPr>
        <p:spPr>
          <a:xfrm>
            <a:off x="19315366" y="8768749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2">
            <a:extLst>
              <a:ext uri="{FF2B5EF4-FFF2-40B4-BE49-F238E27FC236}">
                <a16:creationId xmlns:a16="http://schemas.microsoft.com/office/drawing/2014/main" id="{5A078D26-F53E-472A-9C1F-53215573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069" y="11009508"/>
            <a:ext cx="1119480" cy="1914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0" name="Freeform 3">
            <a:extLst>
              <a:ext uri="{FF2B5EF4-FFF2-40B4-BE49-F238E27FC236}">
                <a16:creationId xmlns:a16="http://schemas.microsoft.com/office/drawing/2014/main" id="{433F40AD-0C07-480E-860F-F3ACC78D1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08" y="8430843"/>
            <a:ext cx="1119480" cy="1914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1" name="Freeform 4">
            <a:extLst>
              <a:ext uri="{FF2B5EF4-FFF2-40B4-BE49-F238E27FC236}">
                <a16:creationId xmlns:a16="http://schemas.microsoft.com/office/drawing/2014/main" id="{5872D5DC-7EEB-436E-98D4-B9B1D2AB3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069" y="5856040"/>
            <a:ext cx="1119480" cy="1914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id="{50102F05-FE45-458A-911E-724166B3B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08" y="3304396"/>
            <a:ext cx="1119480" cy="1914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A3499E9-D29C-40B0-91EE-C8B8E6F3F5F6}"/>
              </a:ext>
            </a:extLst>
          </p:cNvPr>
          <p:cNvGrpSpPr/>
          <p:nvPr/>
        </p:nvGrpSpPr>
        <p:grpSpPr>
          <a:xfrm>
            <a:off x="12480277" y="8434705"/>
            <a:ext cx="5663025" cy="3582336"/>
            <a:chOff x="12480277" y="8434705"/>
            <a:chExt cx="5663025" cy="3582336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F6CB0B28-455D-47B4-AF50-40E631B37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0277" y="8434705"/>
              <a:ext cx="5663025" cy="3578475"/>
            </a:xfrm>
            <a:custGeom>
              <a:avLst/>
              <a:gdLst>
                <a:gd name="T0" fmla="*/ 969 w 6467"/>
                <a:gd name="T1" fmla="*/ 710 h 4088"/>
                <a:gd name="T2" fmla="*/ 8 w 6467"/>
                <a:gd name="T3" fmla="*/ 2688 h 4088"/>
                <a:gd name="T4" fmla="*/ 2237 w 6467"/>
                <a:gd name="T5" fmla="*/ 2620 h 4088"/>
                <a:gd name="T6" fmla="*/ 1981 w 6467"/>
                <a:gd name="T7" fmla="*/ 2348 h 4088"/>
                <a:gd name="T8" fmla="*/ 2017 w 6467"/>
                <a:gd name="T9" fmla="*/ 2310 h 4088"/>
                <a:gd name="T10" fmla="*/ 2056 w 6467"/>
                <a:gd name="T11" fmla="*/ 2275 h 4088"/>
                <a:gd name="T12" fmla="*/ 2097 w 6467"/>
                <a:gd name="T13" fmla="*/ 2242 h 4088"/>
                <a:gd name="T14" fmla="*/ 2183 w 6467"/>
                <a:gd name="T15" fmla="*/ 2182 h 4088"/>
                <a:gd name="T16" fmla="*/ 2235 w 6467"/>
                <a:gd name="T17" fmla="*/ 2151 h 4088"/>
                <a:gd name="T18" fmla="*/ 2338 w 6467"/>
                <a:gd name="T19" fmla="*/ 2099 h 4088"/>
                <a:gd name="T20" fmla="*/ 2393 w 6467"/>
                <a:gd name="T21" fmla="*/ 2074 h 4088"/>
                <a:gd name="T22" fmla="*/ 2459 w 6467"/>
                <a:gd name="T23" fmla="*/ 2049 h 4088"/>
                <a:gd name="T24" fmla="*/ 2523 w 6467"/>
                <a:gd name="T25" fmla="*/ 2027 h 4088"/>
                <a:gd name="T26" fmla="*/ 2623 w 6467"/>
                <a:gd name="T27" fmla="*/ 1998 h 4088"/>
                <a:gd name="T28" fmla="*/ 2687 w 6467"/>
                <a:gd name="T29" fmla="*/ 1982 h 4088"/>
                <a:gd name="T30" fmla="*/ 2790 w 6467"/>
                <a:gd name="T31" fmla="*/ 1961 h 4088"/>
                <a:gd name="T32" fmla="*/ 2838 w 6467"/>
                <a:gd name="T33" fmla="*/ 1953 h 4088"/>
                <a:gd name="T34" fmla="*/ 2955 w 6467"/>
                <a:gd name="T35" fmla="*/ 1938 h 4088"/>
                <a:gd name="T36" fmla="*/ 3006 w 6467"/>
                <a:gd name="T37" fmla="*/ 1933 h 4088"/>
                <a:gd name="T38" fmla="*/ 3127 w 6467"/>
                <a:gd name="T39" fmla="*/ 1927 h 4088"/>
                <a:gd name="T40" fmla="*/ 3195 w 6467"/>
                <a:gd name="T41" fmla="*/ 1926 h 4088"/>
                <a:gd name="T42" fmla="*/ 3294 w 6467"/>
                <a:gd name="T43" fmla="*/ 1928 h 4088"/>
                <a:gd name="T44" fmla="*/ 3363 w 6467"/>
                <a:gd name="T45" fmla="*/ 1932 h 4088"/>
                <a:gd name="T46" fmla="*/ 3490 w 6467"/>
                <a:gd name="T47" fmla="*/ 1944 h 4088"/>
                <a:gd name="T48" fmla="*/ 3565 w 6467"/>
                <a:gd name="T49" fmla="*/ 1954 h 4088"/>
                <a:gd name="T50" fmla="*/ 3657 w 6467"/>
                <a:gd name="T51" fmla="*/ 1971 h 4088"/>
                <a:gd name="T52" fmla="*/ 3723 w 6467"/>
                <a:gd name="T53" fmla="*/ 1985 h 4088"/>
                <a:gd name="T54" fmla="*/ 3838 w 6467"/>
                <a:gd name="T55" fmla="*/ 2014 h 4088"/>
                <a:gd name="T56" fmla="*/ 3887 w 6467"/>
                <a:gd name="T57" fmla="*/ 2029 h 4088"/>
                <a:gd name="T58" fmla="*/ 3993 w 6467"/>
                <a:gd name="T59" fmla="*/ 2067 h 4088"/>
                <a:gd name="T60" fmla="*/ 4042 w 6467"/>
                <a:gd name="T61" fmla="*/ 2087 h 4088"/>
                <a:gd name="T62" fmla="*/ 4119 w 6467"/>
                <a:gd name="T63" fmla="*/ 2122 h 4088"/>
                <a:gd name="T64" fmla="*/ 4171 w 6467"/>
                <a:gd name="T65" fmla="*/ 2149 h 4088"/>
                <a:gd name="T66" fmla="*/ 4223 w 6467"/>
                <a:gd name="T67" fmla="*/ 2647 h 4088"/>
                <a:gd name="T68" fmla="*/ 5529 w 6467"/>
                <a:gd name="T69" fmla="*/ 4065 h 4088"/>
                <a:gd name="T70" fmla="*/ 5594 w 6467"/>
                <a:gd name="T71" fmla="*/ 4026 h 4088"/>
                <a:gd name="T72" fmla="*/ 5650 w 6467"/>
                <a:gd name="T73" fmla="*/ 3990 h 4088"/>
                <a:gd name="T74" fmla="*/ 5730 w 6467"/>
                <a:gd name="T75" fmla="*/ 3935 h 4088"/>
                <a:gd name="T76" fmla="*/ 5780 w 6467"/>
                <a:gd name="T77" fmla="*/ 3899 h 4088"/>
                <a:gd name="T78" fmla="*/ 5851 w 6467"/>
                <a:gd name="T79" fmla="*/ 3844 h 4088"/>
                <a:gd name="T80" fmla="*/ 5897 w 6467"/>
                <a:gd name="T81" fmla="*/ 3805 h 4088"/>
                <a:gd name="T82" fmla="*/ 5940 w 6467"/>
                <a:gd name="T83" fmla="*/ 3768 h 4088"/>
                <a:gd name="T84" fmla="*/ 6002 w 6467"/>
                <a:gd name="T85" fmla="*/ 3709 h 4088"/>
                <a:gd name="T86" fmla="*/ 6088 w 6467"/>
                <a:gd name="T87" fmla="*/ 3619 h 4088"/>
                <a:gd name="T88" fmla="*/ 6138 w 6467"/>
                <a:gd name="T89" fmla="*/ 3562 h 4088"/>
                <a:gd name="T90" fmla="*/ 6172 w 6467"/>
                <a:gd name="T91" fmla="*/ 3517 h 4088"/>
                <a:gd name="T92" fmla="*/ 6205 w 6467"/>
                <a:gd name="T93" fmla="*/ 3473 h 4088"/>
                <a:gd name="T94" fmla="*/ 6247 w 6467"/>
                <a:gd name="T95" fmla="*/ 3409 h 4088"/>
                <a:gd name="T96" fmla="*/ 6273 w 6467"/>
                <a:gd name="T97" fmla="*/ 3368 h 4088"/>
                <a:gd name="T98" fmla="*/ 6299 w 6467"/>
                <a:gd name="T99" fmla="*/ 3320 h 4088"/>
                <a:gd name="T100" fmla="*/ 6321 w 6467"/>
                <a:gd name="T101" fmla="*/ 3275 h 4088"/>
                <a:gd name="T102" fmla="*/ 6361 w 6467"/>
                <a:gd name="T103" fmla="*/ 3187 h 4088"/>
                <a:gd name="T104" fmla="*/ 6367 w 6467"/>
                <a:gd name="T105" fmla="*/ 3169 h 4088"/>
                <a:gd name="T106" fmla="*/ 6391 w 6467"/>
                <a:gd name="T107" fmla="*/ 3098 h 4088"/>
                <a:gd name="T108" fmla="*/ 6404 w 6467"/>
                <a:gd name="T109" fmla="*/ 3053 h 4088"/>
                <a:gd name="T110" fmla="*/ 6416 w 6467"/>
                <a:gd name="T111" fmla="*/ 3005 h 4088"/>
                <a:gd name="T112" fmla="*/ 6423 w 6467"/>
                <a:gd name="T113" fmla="*/ 2963 h 4088"/>
                <a:gd name="T114" fmla="*/ 6433 w 6467"/>
                <a:gd name="T115" fmla="*/ 2897 h 4088"/>
                <a:gd name="T116" fmla="*/ 6437 w 6467"/>
                <a:gd name="T117" fmla="*/ 2851 h 4088"/>
                <a:gd name="T118" fmla="*/ 6440 w 6467"/>
                <a:gd name="T119" fmla="*/ 2791 h 4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67" h="4088">
                  <a:moveTo>
                    <a:pt x="6451" y="2128"/>
                  </a:moveTo>
                  <a:lnTo>
                    <a:pt x="6451" y="2128"/>
                  </a:lnTo>
                  <a:cubicBezTo>
                    <a:pt x="6466" y="1642"/>
                    <a:pt x="6156" y="1149"/>
                    <a:pt x="5520" y="771"/>
                  </a:cubicBezTo>
                  <a:lnTo>
                    <a:pt x="5520" y="771"/>
                  </a:lnTo>
                  <a:cubicBezTo>
                    <a:pt x="4271" y="27"/>
                    <a:pt x="2229" y="0"/>
                    <a:pt x="969" y="710"/>
                  </a:cubicBezTo>
                  <a:lnTo>
                    <a:pt x="969" y="710"/>
                  </a:lnTo>
                  <a:cubicBezTo>
                    <a:pt x="341" y="1064"/>
                    <a:pt x="24" y="1536"/>
                    <a:pt x="18" y="2011"/>
                  </a:cubicBezTo>
                  <a:lnTo>
                    <a:pt x="18" y="2011"/>
                  </a:lnTo>
                  <a:cubicBezTo>
                    <a:pt x="18" y="2009"/>
                    <a:pt x="18" y="2008"/>
                    <a:pt x="18" y="2006"/>
                  </a:cubicBezTo>
                  <a:lnTo>
                    <a:pt x="8" y="2688"/>
                  </a:lnTo>
                  <a:lnTo>
                    <a:pt x="8" y="2688"/>
                  </a:lnTo>
                  <a:cubicBezTo>
                    <a:pt x="0" y="3168"/>
                    <a:pt x="310" y="3653"/>
                    <a:pt x="938" y="4027"/>
                  </a:cubicBezTo>
                  <a:lnTo>
                    <a:pt x="2226" y="3302"/>
                  </a:lnTo>
                  <a:lnTo>
                    <a:pt x="2237" y="2620"/>
                  </a:lnTo>
                  <a:lnTo>
                    <a:pt x="2237" y="2620"/>
                  </a:lnTo>
                  <a:cubicBezTo>
                    <a:pt x="2116" y="2548"/>
                    <a:pt x="2021" y="2465"/>
                    <a:pt x="1954" y="2378"/>
                  </a:cubicBezTo>
                  <a:lnTo>
                    <a:pt x="1954" y="2378"/>
                  </a:lnTo>
                  <a:cubicBezTo>
                    <a:pt x="1955" y="2377"/>
                    <a:pt x="1956" y="2376"/>
                    <a:pt x="1957" y="2374"/>
                  </a:cubicBezTo>
                  <a:lnTo>
                    <a:pt x="1957" y="2374"/>
                  </a:lnTo>
                  <a:cubicBezTo>
                    <a:pt x="1965" y="2365"/>
                    <a:pt x="1973" y="2356"/>
                    <a:pt x="1981" y="2348"/>
                  </a:cubicBezTo>
                  <a:lnTo>
                    <a:pt x="1981" y="2348"/>
                  </a:lnTo>
                  <a:cubicBezTo>
                    <a:pt x="1983" y="2345"/>
                    <a:pt x="1985" y="2342"/>
                    <a:pt x="1988" y="2340"/>
                  </a:cubicBezTo>
                  <a:lnTo>
                    <a:pt x="1988" y="2340"/>
                  </a:lnTo>
                  <a:cubicBezTo>
                    <a:pt x="1997" y="2330"/>
                    <a:pt x="2007" y="2320"/>
                    <a:pt x="2017" y="2310"/>
                  </a:cubicBezTo>
                  <a:lnTo>
                    <a:pt x="2017" y="2310"/>
                  </a:lnTo>
                  <a:cubicBezTo>
                    <a:pt x="2019" y="2309"/>
                    <a:pt x="2021" y="2307"/>
                    <a:pt x="2022" y="2305"/>
                  </a:cubicBezTo>
                  <a:lnTo>
                    <a:pt x="2022" y="2305"/>
                  </a:lnTo>
                  <a:cubicBezTo>
                    <a:pt x="2032" y="2296"/>
                    <a:pt x="2042" y="2286"/>
                    <a:pt x="2054" y="2277"/>
                  </a:cubicBezTo>
                  <a:lnTo>
                    <a:pt x="2054" y="2277"/>
                  </a:lnTo>
                  <a:cubicBezTo>
                    <a:pt x="2055" y="2276"/>
                    <a:pt x="2056" y="2275"/>
                    <a:pt x="2056" y="2275"/>
                  </a:cubicBezTo>
                  <a:lnTo>
                    <a:pt x="2056" y="2275"/>
                  </a:lnTo>
                  <a:cubicBezTo>
                    <a:pt x="2068" y="2264"/>
                    <a:pt x="2081" y="2254"/>
                    <a:pt x="2093" y="2245"/>
                  </a:cubicBezTo>
                  <a:lnTo>
                    <a:pt x="2093" y="2245"/>
                  </a:lnTo>
                  <a:cubicBezTo>
                    <a:pt x="2095" y="2243"/>
                    <a:pt x="2095" y="2242"/>
                    <a:pt x="2097" y="2242"/>
                  </a:cubicBezTo>
                  <a:lnTo>
                    <a:pt x="2097" y="2242"/>
                  </a:lnTo>
                  <a:cubicBezTo>
                    <a:pt x="2109" y="2232"/>
                    <a:pt x="2123" y="2222"/>
                    <a:pt x="2137" y="2213"/>
                  </a:cubicBezTo>
                  <a:lnTo>
                    <a:pt x="2137" y="2213"/>
                  </a:lnTo>
                  <a:cubicBezTo>
                    <a:pt x="2137" y="2212"/>
                    <a:pt x="2139" y="2211"/>
                    <a:pt x="2141" y="2210"/>
                  </a:cubicBezTo>
                  <a:lnTo>
                    <a:pt x="2141" y="2210"/>
                  </a:lnTo>
                  <a:cubicBezTo>
                    <a:pt x="2154" y="2201"/>
                    <a:pt x="2168" y="2192"/>
                    <a:pt x="2183" y="2182"/>
                  </a:cubicBezTo>
                  <a:lnTo>
                    <a:pt x="2183" y="2182"/>
                  </a:lnTo>
                  <a:cubicBezTo>
                    <a:pt x="2184" y="2182"/>
                    <a:pt x="2186" y="2180"/>
                    <a:pt x="2188" y="2179"/>
                  </a:cubicBezTo>
                  <a:lnTo>
                    <a:pt x="2188" y="2179"/>
                  </a:lnTo>
                  <a:cubicBezTo>
                    <a:pt x="2202" y="2169"/>
                    <a:pt x="2219" y="2160"/>
                    <a:pt x="2235" y="2151"/>
                  </a:cubicBezTo>
                  <a:lnTo>
                    <a:pt x="2235" y="2151"/>
                  </a:lnTo>
                  <a:cubicBezTo>
                    <a:pt x="2250" y="2142"/>
                    <a:pt x="2266" y="2134"/>
                    <a:pt x="2282" y="2126"/>
                  </a:cubicBezTo>
                  <a:lnTo>
                    <a:pt x="2282" y="2126"/>
                  </a:lnTo>
                  <a:cubicBezTo>
                    <a:pt x="2286" y="2124"/>
                    <a:pt x="2290" y="2122"/>
                    <a:pt x="2294" y="2120"/>
                  </a:cubicBezTo>
                  <a:lnTo>
                    <a:pt x="2294" y="2120"/>
                  </a:lnTo>
                  <a:cubicBezTo>
                    <a:pt x="2309" y="2113"/>
                    <a:pt x="2323" y="2106"/>
                    <a:pt x="2338" y="2099"/>
                  </a:cubicBezTo>
                  <a:lnTo>
                    <a:pt x="2338" y="2099"/>
                  </a:lnTo>
                  <a:cubicBezTo>
                    <a:pt x="2339" y="2098"/>
                    <a:pt x="2341" y="2097"/>
                    <a:pt x="2343" y="2096"/>
                  </a:cubicBezTo>
                  <a:lnTo>
                    <a:pt x="2343" y="2096"/>
                  </a:lnTo>
                  <a:cubicBezTo>
                    <a:pt x="2359" y="2088"/>
                    <a:pt x="2376" y="2081"/>
                    <a:pt x="2393" y="2074"/>
                  </a:cubicBezTo>
                  <a:lnTo>
                    <a:pt x="2393" y="2074"/>
                  </a:lnTo>
                  <a:cubicBezTo>
                    <a:pt x="2398" y="2073"/>
                    <a:pt x="2402" y="2071"/>
                    <a:pt x="2406" y="2069"/>
                  </a:cubicBezTo>
                  <a:lnTo>
                    <a:pt x="2406" y="2069"/>
                  </a:lnTo>
                  <a:cubicBezTo>
                    <a:pt x="2420" y="2063"/>
                    <a:pt x="2435" y="2058"/>
                    <a:pt x="2450" y="2053"/>
                  </a:cubicBezTo>
                  <a:lnTo>
                    <a:pt x="2450" y="2053"/>
                  </a:lnTo>
                  <a:cubicBezTo>
                    <a:pt x="2452" y="2051"/>
                    <a:pt x="2455" y="2050"/>
                    <a:pt x="2459" y="2049"/>
                  </a:cubicBezTo>
                  <a:lnTo>
                    <a:pt x="2459" y="2049"/>
                  </a:lnTo>
                  <a:cubicBezTo>
                    <a:pt x="2476" y="2042"/>
                    <a:pt x="2493" y="2037"/>
                    <a:pt x="2511" y="2031"/>
                  </a:cubicBezTo>
                  <a:lnTo>
                    <a:pt x="2511" y="2031"/>
                  </a:lnTo>
                  <a:cubicBezTo>
                    <a:pt x="2515" y="2029"/>
                    <a:pt x="2519" y="2028"/>
                    <a:pt x="2523" y="2027"/>
                  </a:cubicBezTo>
                  <a:lnTo>
                    <a:pt x="2523" y="2027"/>
                  </a:lnTo>
                  <a:cubicBezTo>
                    <a:pt x="2535" y="2023"/>
                    <a:pt x="2547" y="2020"/>
                    <a:pt x="2559" y="2016"/>
                  </a:cubicBezTo>
                  <a:lnTo>
                    <a:pt x="2559" y="2016"/>
                  </a:lnTo>
                  <a:cubicBezTo>
                    <a:pt x="2571" y="2013"/>
                    <a:pt x="2582" y="2009"/>
                    <a:pt x="2593" y="2006"/>
                  </a:cubicBezTo>
                  <a:lnTo>
                    <a:pt x="2593" y="2006"/>
                  </a:lnTo>
                  <a:cubicBezTo>
                    <a:pt x="2603" y="2003"/>
                    <a:pt x="2612" y="2000"/>
                    <a:pt x="2623" y="1998"/>
                  </a:cubicBezTo>
                  <a:lnTo>
                    <a:pt x="2623" y="1998"/>
                  </a:lnTo>
                  <a:cubicBezTo>
                    <a:pt x="2634" y="1994"/>
                    <a:pt x="2646" y="1992"/>
                    <a:pt x="2658" y="1989"/>
                  </a:cubicBezTo>
                  <a:lnTo>
                    <a:pt x="2658" y="1989"/>
                  </a:lnTo>
                  <a:cubicBezTo>
                    <a:pt x="2667" y="1986"/>
                    <a:pt x="2677" y="1984"/>
                    <a:pt x="2687" y="1982"/>
                  </a:cubicBezTo>
                  <a:lnTo>
                    <a:pt x="2687" y="1982"/>
                  </a:lnTo>
                  <a:cubicBezTo>
                    <a:pt x="2699" y="1979"/>
                    <a:pt x="2711" y="1977"/>
                    <a:pt x="2723" y="1974"/>
                  </a:cubicBezTo>
                  <a:lnTo>
                    <a:pt x="2723" y="1974"/>
                  </a:lnTo>
                  <a:cubicBezTo>
                    <a:pt x="2734" y="1972"/>
                    <a:pt x="2743" y="1970"/>
                    <a:pt x="2752" y="1968"/>
                  </a:cubicBezTo>
                  <a:lnTo>
                    <a:pt x="2752" y="1968"/>
                  </a:lnTo>
                  <a:cubicBezTo>
                    <a:pt x="2765" y="1966"/>
                    <a:pt x="2778" y="1963"/>
                    <a:pt x="2790" y="1961"/>
                  </a:cubicBezTo>
                  <a:lnTo>
                    <a:pt x="2790" y="1961"/>
                  </a:lnTo>
                  <a:cubicBezTo>
                    <a:pt x="2801" y="1960"/>
                    <a:pt x="2812" y="1957"/>
                    <a:pt x="2823" y="1955"/>
                  </a:cubicBezTo>
                  <a:lnTo>
                    <a:pt x="2823" y="1955"/>
                  </a:lnTo>
                  <a:cubicBezTo>
                    <a:pt x="2827" y="1954"/>
                    <a:pt x="2833" y="1954"/>
                    <a:pt x="2838" y="1953"/>
                  </a:cubicBezTo>
                  <a:lnTo>
                    <a:pt x="2838" y="1953"/>
                  </a:lnTo>
                  <a:cubicBezTo>
                    <a:pt x="2855" y="1951"/>
                    <a:pt x="2872" y="1948"/>
                    <a:pt x="2889" y="1946"/>
                  </a:cubicBezTo>
                  <a:lnTo>
                    <a:pt x="2889" y="1946"/>
                  </a:lnTo>
                  <a:cubicBezTo>
                    <a:pt x="2892" y="1946"/>
                    <a:pt x="2894" y="1945"/>
                    <a:pt x="2897" y="1945"/>
                  </a:cubicBezTo>
                  <a:lnTo>
                    <a:pt x="2897" y="1945"/>
                  </a:lnTo>
                  <a:cubicBezTo>
                    <a:pt x="2916" y="1942"/>
                    <a:pt x="2936" y="1940"/>
                    <a:pt x="2955" y="1938"/>
                  </a:cubicBezTo>
                  <a:lnTo>
                    <a:pt x="2955" y="1938"/>
                  </a:lnTo>
                  <a:cubicBezTo>
                    <a:pt x="2961" y="1938"/>
                    <a:pt x="2965" y="1937"/>
                    <a:pt x="2970" y="1937"/>
                  </a:cubicBezTo>
                  <a:lnTo>
                    <a:pt x="2970" y="1937"/>
                  </a:lnTo>
                  <a:cubicBezTo>
                    <a:pt x="2982" y="1936"/>
                    <a:pt x="2995" y="1934"/>
                    <a:pt x="3006" y="1933"/>
                  </a:cubicBezTo>
                  <a:lnTo>
                    <a:pt x="3006" y="1933"/>
                  </a:lnTo>
                  <a:cubicBezTo>
                    <a:pt x="3021" y="1932"/>
                    <a:pt x="3036" y="1932"/>
                    <a:pt x="3052" y="1931"/>
                  </a:cubicBezTo>
                  <a:lnTo>
                    <a:pt x="3052" y="1931"/>
                  </a:lnTo>
                  <a:cubicBezTo>
                    <a:pt x="3060" y="1930"/>
                    <a:pt x="3070" y="1929"/>
                    <a:pt x="3080" y="1929"/>
                  </a:cubicBezTo>
                  <a:lnTo>
                    <a:pt x="3080" y="1929"/>
                  </a:lnTo>
                  <a:cubicBezTo>
                    <a:pt x="3095" y="1928"/>
                    <a:pt x="3112" y="1927"/>
                    <a:pt x="3127" y="1927"/>
                  </a:cubicBezTo>
                  <a:lnTo>
                    <a:pt x="3127" y="1927"/>
                  </a:lnTo>
                  <a:cubicBezTo>
                    <a:pt x="3137" y="1927"/>
                    <a:pt x="3145" y="1926"/>
                    <a:pt x="3154" y="1926"/>
                  </a:cubicBezTo>
                  <a:lnTo>
                    <a:pt x="3154" y="1926"/>
                  </a:lnTo>
                  <a:cubicBezTo>
                    <a:pt x="3168" y="1926"/>
                    <a:pt x="3182" y="1926"/>
                    <a:pt x="3195" y="1926"/>
                  </a:cubicBezTo>
                  <a:lnTo>
                    <a:pt x="3195" y="1926"/>
                  </a:lnTo>
                  <a:cubicBezTo>
                    <a:pt x="3205" y="1926"/>
                    <a:pt x="3215" y="1926"/>
                    <a:pt x="3224" y="1926"/>
                  </a:cubicBezTo>
                  <a:lnTo>
                    <a:pt x="3224" y="1926"/>
                  </a:lnTo>
                  <a:cubicBezTo>
                    <a:pt x="3239" y="1926"/>
                    <a:pt x="3254" y="1926"/>
                    <a:pt x="3269" y="1927"/>
                  </a:cubicBezTo>
                  <a:lnTo>
                    <a:pt x="3269" y="1927"/>
                  </a:lnTo>
                  <a:cubicBezTo>
                    <a:pt x="3276" y="1927"/>
                    <a:pt x="3285" y="1927"/>
                    <a:pt x="3294" y="1928"/>
                  </a:cubicBezTo>
                  <a:lnTo>
                    <a:pt x="3294" y="1928"/>
                  </a:lnTo>
                  <a:cubicBezTo>
                    <a:pt x="3308" y="1928"/>
                    <a:pt x="3321" y="1929"/>
                    <a:pt x="3335" y="1930"/>
                  </a:cubicBezTo>
                  <a:lnTo>
                    <a:pt x="3335" y="1930"/>
                  </a:lnTo>
                  <a:cubicBezTo>
                    <a:pt x="3344" y="1931"/>
                    <a:pt x="3353" y="1931"/>
                    <a:pt x="3363" y="1932"/>
                  </a:cubicBezTo>
                  <a:lnTo>
                    <a:pt x="3363" y="1932"/>
                  </a:lnTo>
                  <a:cubicBezTo>
                    <a:pt x="3377" y="1932"/>
                    <a:pt x="3392" y="1934"/>
                    <a:pt x="3407" y="1935"/>
                  </a:cubicBezTo>
                  <a:lnTo>
                    <a:pt x="3407" y="1935"/>
                  </a:lnTo>
                  <a:cubicBezTo>
                    <a:pt x="3415" y="1936"/>
                    <a:pt x="3423" y="1936"/>
                    <a:pt x="3431" y="1937"/>
                  </a:cubicBezTo>
                  <a:lnTo>
                    <a:pt x="3431" y="1937"/>
                  </a:lnTo>
                  <a:cubicBezTo>
                    <a:pt x="3451" y="1939"/>
                    <a:pt x="3470" y="1941"/>
                    <a:pt x="3490" y="1944"/>
                  </a:cubicBezTo>
                  <a:lnTo>
                    <a:pt x="3490" y="1944"/>
                  </a:lnTo>
                  <a:cubicBezTo>
                    <a:pt x="3492" y="1944"/>
                    <a:pt x="3496" y="1944"/>
                    <a:pt x="3498" y="1945"/>
                  </a:cubicBezTo>
                  <a:lnTo>
                    <a:pt x="3498" y="1945"/>
                  </a:lnTo>
                  <a:cubicBezTo>
                    <a:pt x="3520" y="1947"/>
                    <a:pt x="3543" y="1951"/>
                    <a:pt x="3565" y="1954"/>
                  </a:cubicBezTo>
                  <a:lnTo>
                    <a:pt x="3565" y="1954"/>
                  </a:lnTo>
                  <a:cubicBezTo>
                    <a:pt x="3570" y="1954"/>
                    <a:pt x="3575" y="1956"/>
                    <a:pt x="3579" y="1956"/>
                  </a:cubicBezTo>
                  <a:lnTo>
                    <a:pt x="3579" y="1956"/>
                  </a:lnTo>
                  <a:cubicBezTo>
                    <a:pt x="3597" y="1960"/>
                    <a:pt x="3615" y="1962"/>
                    <a:pt x="3633" y="1966"/>
                  </a:cubicBezTo>
                  <a:lnTo>
                    <a:pt x="3633" y="1966"/>
                  </a:lnTo>
                  <a:cubicBezTo>
                    <a:pt x="3641" y="1967"/>
                    <a:pt x="3649" y="1969"/>
                    <a:pt x="3657" y="1971"/>
                  </a:cubicBezTo>
                  <a:lnTo>
                    <a:pt x="3657" y="1971"/>
                  </a:lnTo>
                  <a:cubicBezTo>
                    <a:pt x="3671" y="1974"/>
                    <a:pt x="3685" y="1976"/>
                    <a:pt x="3699" y="1979"/>
                  </a:cubicBezTo>
                  <a:lnTo>
                    <a:pt x="3699" y="1979"/>
                  </a:lnTo>
                  <a:cubicBezTo>
                    <a:pt x="3707" y="1981"/>
                    <a:pt x="3715" y="1983"/>
                    <a:pt x="3723" y="1985"/>
                  </a:cubicBezTo>
                  <a:lnTo>
                    <a:pt x="3723" y="1985"/>
                  </a:lnTo>
                  <a:cubicBezTo>
                    <a:pt x="3738" y="1988"/>
                    <a:pt x="3754" y="1992"/>
                    <a:pt x="3769" y="1996"/>
                  </a:cubicBezTo>
                  <a:lnTo>
                    <a:pt x="3769" y="1996"/>
                  </a:lnTo>
                  <a:cubicBezTo>
                    <a:pt x="3778" y="1998"/>
                    <a:pt x="3787" y="2000"/>
                    <a:pt x="3795" y="2002"/>
                  </a:cubicBezTo>
                  <a:lnTo>
                    <a:pt x="3795" y="2002"/>
                  </a:lnTo>
                  <a:cubicBezTo>
                    <a:pt x="3810" y="2006"/>
                    <a:pt x="3824" y="2010"/>
                    <a:pt x="3838" y="2014"/>
                  </a:cubicBezTo>
                  <a:lnTo>
                    <a:pt x="3838" y="2014"/>
                  </a:lnTo>
                  <a:cubicBezTo>
                    <a:pt x="3850" y="2018"/>
                    <a:pt x="3861" y="2021"/>
                    <a:pt x="3873" y="2025"/>
                  </a:cubicBezTo>
                  <a:lnTo>
                    <a:pt x="3873" y="2025"/>
                  </a:lnTo>
                  <a:cubicBezTo>
                    <a:pt x="3878" y="2027"/>
                    <a:pt x="3882" y="2027"/>
                    <a:pt x="3887" y="2029"/>
                  </a:cubicBezTo>
                  <a:lnTo>
                    <a:pt x="3887" y="2029"/>
                  </a:lnTo>
                  <a:cubicBezTo>
                    <a:pt x="3905" y="2035"/>
                    <a:pt x="3923" y="2041"/>
                    <a:pt x="3940" y="2048"/>
                  </a:cubicBezTo>
                  <a:lnTo>
                    <a:pt x="3940" y="2048"/>
                  </a:lnTo>
                  <a:cubicBezTo>
                    <a:pt x="3944" y="2048"/>
                    <a:pt x="3947" y="2050"/>
                    <a:pt x="3950" y="2051"/>
                  </a:cubicBezTo>
                  <a:lnTo>
                    <a:pt x="3950" y="2051"/>
                  </a:lnTo>
                  <a:cubicBezTo>
                    <a:pt x="3965" y="2056"/>
                    <a:pt x="3980" y="2061"/>
                    <a:pt x="3993" y="2067"/>
                  </a:cubicBezTo>
                  <a:lnTo>
                    <a:pt x="3993" y="2067"/>
                  </a:lnTo>
                  <a:cubicBezTo>
                    <a:pt x="3999" y="2069"/>
                    <a:pt x="4004" y="2071"/>
                    <a:pt x="4008" y="2073"/>
                  </a:cubicBezTo>
                  <a:lnTo>
                    <a:pt x="4008" y="2073"/>
                  </a:lnTo>
                  <a:cubicBezTo>
                    <a:pt x="4020" y="2078"/>
                    <a:pt x="4031" y="2082"/>
                    <a:pt x="4042" y="2087"/>
                  </a:cubicBezTo>
                  <a:lnTo>
                    <a:pt x="4042" y="2087"/>
                  </a:lnTo>
                  <a:cubicBezTo>
                    <a:pt x="4050" y="2091"/>
                    <a:pt x="4058" y="2094"/>
                    <a:pt x="4066" y="2097"/>
                  </a:cubicBezTo>
                  <a:lnTo>
                    <a:pt x="4066" y="2097"/>
                  </a:lnTo>
                  <a:cubicBezTo>
                    <a:pt x="4076" y="2102"/>
                    <a:pt x="4088" y="2108"/>
                    <a:pt x="4098" y="2112"/>
                  </a:cubicBezTo>
                  <a:lnTo>
                    <a:pt x="4098" y="2112"/>
                  </a:lnTo>
                  <a:cubicBezTo>
                    <a:pt x="4105" y="2115"/>
                    <a:pt x="4112" y="2119"/>
                    <a:pt x="4119" y="2122"/>
                  </a:cubicBezTo>
                  <a:lnTo>
                    <a:pt x="4119" y="2122"/>
                  </a:lnTo>
                  <a:cubicBezTo>
                    <a:pt x="4131" y="2127"/>
                    <a:pt x="4142" y="2134"/>
                    <a:pt x="4154" y="2140"/>
                  </a:cubicBezTo>
                  <a:lnTo>
                    <a:pt x="4154" y="2140"/>
                  </a:lnTo>
                  <a:cubicBezTo>
                    <a:pt x="4160" y="2143"/>
                    <a:pt x="4165" y="2146"/>
                    <a:pt x="4171" y="2149"/>
                  </a:cubicBezTo>
                  <a:lnTo>
                    <a:pt x="4171" y="2149"/>
                  </a:lnTo>
                  <a:cubicBezTo>
                    <a:pt x="4187" y="2158"/>
                    <a:pt x="4205" y="2168"/>
                    <a:pt x="4221" y="2177"/>
                  </a:cubicBezTo>
                  <a:lnTo>
                    <a:pt x="4221" y="2177"/>
                  </a:lnTo>
                  <a:cubicBezTo>
                    <a:pt x="4343" y="2250"/>
                    <a:pt x="4437" y="2332"/>
                    <a:pt x="4504" y="2419"/>
                  </a:cubicBezTo>
                  <a:lnTo>
                    <a:pt x="4504" y="2419"/>
                  </a:lnTo>
                  <a:cubicBezTo>
                    <a:pt x="4437" y="2503"/>
                    <a:pt x="4342" y="2579"/>
                    <a:pt x="4223" y="2647"/>
                  </a:cubicBezTo>
                  <a:lnTo>
                    <a:pt x="4212" y="3328"/>
                  </a:lnTo>
                  <a:lnTo>
                    <a:pt x="5489" y="4087"/>
                  </a:lnTo>
                  <a:lnTo>
                    <a:pt x="5489" y="4087"/>
                  </a:lnTo>
                  <a:cubicBezTo>
                    <a:pt x="5503" y="4080"/>
                    <a:pt x="5516" y="4073"/>
                    <a:pt x="5529" y="4065"/>
                  </a:cubicBezTo>
                  <a:lnTo>
                    <a:pt x="5529" y="4065"/>
                  </a:lnTo>
                  <a:cubicBezTo>
                    <a:pt x="5531" y="4063"/>
                    <a:pt x="5534" y="4061"/>
                    <a:pt x="5537" y="4059"/>
                  </a:cubicBezTo>
                  <a:lnTo>
                    <a:pt x="5537" y="4059"/>
                  </a:lnTo>
                  <a:cubicBezTo>
                    <a:pt x="5548" y="4054"/>
                    <a:pt x="5557" y="4047"/>
                    <a:pt x="5567" y="4042"/>
                  </a:cubicBezTo>
                  <a:lnTo>
                    <a:pt x="5567" y="4042"/>
                  </a:lnTo>
                  <a:cubicBezTo>
                    <a:pt x="5577" y="4036"/>
                    <a:pt x="5585" y="4031"/>
                    <a:pt x="5594" y="4026"/>
                  </a:cubicBezTo>
                  <a:lnTo>
                    <a:pt x="5594" y="4026"/>
                  </a:lnTo>
                  <a:cubicBezTo>
                    <a:pt x="5604" y="4020"/>
                    <a:pt x="5614" y="4013"/>
                    <a:pt x="5624" y="4007"/>
                  </a:cubicBezTo>
                  <a:lnTo>
                    <a:pt x="5624" y="4007"/>
                  </a:lnTo>
                  <a:cubicBezTo>
                    <a:pt x="5632" y="4001"/>
                    <a:pt x="5641" y="3996"/>
                    <a:pt x="5650" y="3990"/>
                  </a:cubicBezTo>
                  <a:lnTo>
                    <a:pt x="5650" y="3990"/>
                  </a:lnTo>
                  <a:cubicBezTo>
                    <a:pt x="5659" y="3984"/>
                    <a:pt x="5668" y="3978"/>
                    <a:pt x="5678" y="3972"/>
                  </a:cubicBezTo>
                  <a:lnTo>
                    <a:pt x="5678" y="3972"/>
                  </a:lnTo>
                  <a:cubicBezTo>
                    <a:pt x="5686" y="3966"/>
                    <a:pt x="5694" y="3960"/>
                    <a:pt x="5703" y="3954"/>
                  </a:cubicBezTo>
                  <a:lnTo>
                    <a:pt x="5703" y="3954"/>
                  </a:lnTo>
                  <a:cubicBezTo>
                    <a:pt x="5712" y="3948"/>
                    <a:pt x="5721" y="3942"/>
                    <a:pt x="5730" y="3935"/>
                  </a:cubicBezTo>
                  <a:lnTo>
                    <a:pt x="5730" y="3935"/>
                  </a:lnTo>
                  <a:cubicBezTo>
                    <a:pt x="5738" y="3930"/>
                    <a:pt x="5746" y="3924"/>
                    <a:pt x="5754" y="3918"/>
                  </a:cubicBezTo>
                  <a:lnTo>
                    <a:pt x="5754" y="3918"/>
                  </a:lnTo>
                  <a:cubicBezTo>
                    <a:pt x="5763" y="3912"/>
                    <a:pt x="5772" y="3906"/>
                    <a:pt x="5780" y="3899"/>
                  </a:cubicBezTo>
                  <a:lnTo>
                    <a:pt x="5780" y="3899"/>
                  </a:lnTo>
                  <a:cubicBezTo>
                    <a:pt x="5788" y="3893"/>
                    <a:pt x="5796" y="3887"/>
                    <a:pt x="5804" y="3881"/>
                  </a:cubicBezTo>
                  <a:lnTo>
                    <a:pt x="5804" y="3881"/>
                  </a:lnTo>
                  <a:cubicBezTo>
                    <a:pt x="5812" y="3875"/>
                    <a:pt x="5820" y="3868"/>
                    <a:pt x="5829" y="3861"/>
                  </a:cubicBezTo>
                  <a:lnTo>
                    <a:pt x="5829" y="3861"/>
                  </a:lnTo>
                  <a:cubicBezTo>
                    <a:pt x="5837" y="3856"/>
                    <a:pt x="5844" y="3850"/>
                    <a:pt x="5851" y="3844"/>
                  </a:cubicBezTo>
                  <a:lnTo>
                    <a:pt x="5851" y="3844"/>
                  </a:lnTo>
                  <a:cubicBezTo>
                    <a:pt x="5859" y="3837"/>
                    <a:pt x="5868" y="3831"/>
                    <a:pt x="5876" y="3824"/>
                  </a:cubicBezTo>
                  <a:lnTo>
                    <a:pt x="5876" y="3824"/>
                  </a:lnTo>
                  <a:cubicBezTo>
                    <a:pt x="5883" y="3818"/>
                    <a:pt x="5890" y="3811"/>
                    <a:pt x="5897" y="3805"/>
                  </a:cubicBezTo>
                  <a:lnTo>
                    <a:pt x="5897" y="3805"/>
                  </a:lnTo>
                  <a:cubicBezTo>
                    <a:pt x="5906" y="3798"/>
                    <a:pt x="5914" y="3791"/>
                    <a:pt x="5921" y="3784"/>
                  </a:cubicBezTo>
                  <a:lnTo>
                    <a:pt x="5921" y="3784"/>
                  </a:lnTo>
                  <a:cubicBezTo>
                    <a:pt x="5926" y="3780"/>
                    <a:pt x="5932" y="3775"/>
                    <a:pt x="5939" y="3770"/>
                  </a:cubicBezTo>
                  <a:lnTo>
                    <a:pt x="5939" y="3770"/>
                  </a:lnTo>
                  <a:cubicBezTo>
                    <a:pt x="5939" y="3769"/>
                    <a:pt x="5939" y="3768"/>
                    <a:pt x="5940" y="3768"/>
                  </a:cubicBezTo>
                  <a:lnTo>
                    <a:pt x="5940" y="3768"/>
                  </a:lnTo>
                  <a:cubicBezTo>
                    <a:pt x="5958" y="3752"/>
                    <a:pt x="5974" y="3737"/>
                    <a:pt x="5990" y="3721"/>
                  </a:cubicBezTo>
                  <a:lnTo>
                    <a:pt x="5990" y="3721"/>
                  </a:lnTo>
                  <a:cubicBezTo>
                    <a:pt x="5995" y="3718"/>
                    <a:pt x="5999" y="3713"/>
                    <a:pt x="6002" y="3709"/>
                  </a:cubicBezTo>
                  <a:lnTo>
                    <a:pt x="6002" y="3709"/>
                  </a:lnTo>
                  <a:cubicBezTo>
                    <a:pt x="6014" y="3698"/>
                    <a:pt x="6027" y="3685"/>
                    <a:pt x="6039" y="3673"/>
                  </a:cubicBezTo>
                  <a:lnTo>
                    <a:pt x="6039" y="3673"/>
                  </a:lnTo>
                  <a:cubicBezTo>
                    <a:pt x="6043" y="3668"/>
                    <a:pt x="6048" y="3663"/>
                    <a:pt x="6053" y="3659"/>
                  </a:cubicBezTo>
                  <a:lnTo>
                    <a:pt x="6053" y="3659"/>
                  </a:lnTo>
                  <a:cubicBezTo>
                    <a:pt x="6065" y="3645"/>
                    <a:pt x="6077" y="3632"/>
                    <a:pt x="6088" y="3619"/>
                  </a:cubicBezTo>
                  <a:lnTo>
                    <a:pt x="6088" y="3619"/>
                  </a:lnTo>
                  <a:cubicBezTo>
                    <a:pt x="6091" y="3617"/>
                    <a:pt x="6094" y="3613"/>
                    <a:pt x="6097" y="3610"/>
                  </a:cubicBezTo>
                  <a:lnTo>
                    <a:pt x="6097" y="3610"/>
                  </a:lnTo>
                  <a:cubicBezTo>
                    <a:pt x="6111" y="3594"/>
                    <a:pt x="6124" y="3578"/>
                    <a:pt x="6138" y="3562"/>
                  </a:cubicBezTo>
                  <a:lnTo>
                    <a:pt x="6138" y="3562"/>
                  </a:lnTo>
                  <a:cubicBezTo>
                    <a:pt x="6139" y="3560"/>
                    <a:pt x="6140" y="3559"/>
                    <a:pt x="6140" y="3558"/>
                  </a:cubicBezTo>
                  <a:lnTo>
                    <a:pt x="6140" y="3558"/>
                  </a:lnTo>
                  <a:cubicBezTo>
                    <a:pt x="6144" y="3554"/>
                    <a:pt x="6147" y="3550"/>
                    <a:pt x="6150" y="3546"/>
                  </a:cubicBezTo>
                  <a:lnTo>
                    <a:pt x="6150" y="3546"/>
                  </a:lnTo>
                  <a:cubicBezTo>
                    <a:pt x="6157" y="3536"/>
                    <a:pt x="6165" y="3527"/>
                    <a:pt x="6172" y="3517"/>
                  </a:cubicBezTo>
                  <a:lnTo>
                    <a:pt x="6172" y="3517"/>
                  </a:lnTo>
                  <a:cubicBezTo>
                    <a:pt x="6176" y="3512"/>
                    <a:pt x="6180" y="3506"/>
                    <a:pt x="6185" y="3500"/>
                  </a:cubicBezTo>
                  <a:lnTo>
                    <a:pt x="6185" y="3500"/>
                  </a:lnTo>
                  <a:cubicBezTo>
                    <a:pt x="6192" y="3491"/>
                    <a:pt x="6198" y="3482"/>
                    <a:pt x="6205" y="3473"/>
                  </a:cubicBezTo>
                  <a:lnTo>
                    <a:pt x="6205" y="3473"/>
                  </a:lnTo>
                  <a:cubicBezTo>
                    <a:pt x="6209" y="3467"/>
                    <a:pt x="6214" y="3461"/>
                    <a:pt x="6217" y="3455"/>
                  </a:cubicBezTo>
                  <a:lnTo>
                    <a:pt x="6217" y="3455"/>
                  </a:lnTo>
                  <a:cubicBezTo>
                    <a:pt x="6223" y="3445"/>
                    <a:pt x="6229" y="3436"/>
                    <a:pt x="6235" y="3427"/>
                  </a:cubicBezTo>
                  <a:lnTo>
                    <a:pt x="6235" y="3427"/>
                  </a:lnTo>
                  <a:cubicBezTo>
                    <a:pt x="6240" y="3421"/>
                    <a:pt x="6243" y="3416"/>
                    <a:pt x="6247" y="3409"/>
                  </a:cubicBezTo>
                  <a:lnTo>
                    <a:pt x="6247" y="3409"/>
                  </a:lnTo>
                  <a:cubicBezTo>
                    <a:pt x="6254" y="3400"/>
                    <a:pt x="6259" y="3390"/>
                    <a:pt x="6265" y="3380"/>
                  </a:cubicBezTo>
                  <a:lnTo>
                    <a:pt x="6265" y="3380"/>
                  </a:lnTo>
                  <a:cubicBezTo>
                    <a:pt x="6268" y="3376"/>
                    <a:pt x="6270" y="3371"/>
                    <a:pt x="6273" y="3368"/>
                  </a:cubicBezTo>
                  <a:lnTo>
                    <a:pt x="6273" y="3368"/>
                  </a:lnTo>
                  <a:cubicBezTo>
                    <a:pt x="6274" y="3366"/>
                    <a:pt x="6275" y="3365"/>
                    <a:pt x="6275" y="3363"/>
                  </a:cubicBezTo>
                  <a:lnTo>
                    <a:pt x="6275" y="3363"/>
                  </a:lnTo>
                  <a:cubicBezTo>
                    <a:pt x="6280" y="3355"/>
                    <a:pt x="6285" y="3346"/>
                    <a:pt x="6289" y="3337"/>
                  </a:cubicBezTo>
                  <a:lnTo>
                    <a:pt x="6289" y="3337"/>
                  </a:lnTo>
                  <a:cubicBezTo>
                    <a:pt x="6293" y="3331"/>
                    <a:pt x="6296" y="3326"/>
                    <a:pt x="6299" y="3320"/>
                  </a:cubicBezTo>
                  <a:lnTo>
                    <a:pt x="6299" y="3320"/>
                  </a:lnTo>
                  <a:cubicBezTo>
                    <a:pt x="6304" y="3310"/>
                    <a:pt x="6309" y="3301"/>
                    <a:pt x="6314" y="3290"/>
                  </a:cubicBezTo>
                  <a:lnTo>
                    <a:pt x="6314" y="3290"/>
                  </a:lnTo>
                  <a:cubicBezTo>
                    <a:pt x="6316" y="3286"/>
                    <a:pt x="6319" y="3281"/>
                    <a:pt x="6321" y="3275"/>
                  </a:cubicBezTo>
                  <a:lnTo>
                    <a:pt x="6321" y="3275"/>
                  </a:lnTo>
                  <a:cubicBezTo>
                    <a:pt x="6328" y="3261"/>
                    <a:pt x="6335" y="3249"/>
                    <a:pt x="6341" y="3235"/>
                  </a:cubicBezTo>
                  <a:lnTo>
                    <a:pt x="6341" y="3235"/>
                  </a:lnTo>
                  <a:cubicBezTo>
                    <a:pt x="6341" y="3234"/>
                    <a:pt x="6342" y="3232"/>
                    <a:pt x="6342" y="3231"/>
                  </a:cubicBezTo>
                  <a:lnTo>
                    <a:pt x="6342" y="3231"/>
                  </a:lnTo>
                  <a:cubicBezTo>
                    <a:pt x="6349" y="3216"/>
                    <a:pt x="6355" y="3201"/>
                    <a:pt x="6361" y="3187"/>
                  </a:cubicBezTo>
                  <a:lnTo>
                    <a:pt x="6361" y="3187"/>
                  </a:lnTo>
                  <a:cubicBezTo>
                    <a:pt x="6361" y="3186"/>
                    <a:pt x="6361" y="3186"/>
                    <a:pt x="6361" y="3185"/>
                  </a:cubicBezTo>
                  <a:lnTo>
                    <a:pt x="6361" y="3185"/>
                  </a:lnTo>
                  <a:cubicBezTo>
                    <a:pt x="6363" y="3180"/>
                    <a:pt x="6365" y="3175"/>
                    <a:pt x="6367" y="3169"/>
                  </a:cubicBezTo>
                  <a:lnTo>
                    <a:pt x="6367" y="3169"/>
                  </a:lnTo>
                  <a:cubicBezTo>
                    <a:pt x="6370" y="3161"/>
                    <a:pt x="6374" y="3151"/>
                    <a:pt x="6377" y="3142"/>
                  </a:cubicBezTo>
                  <a:lnTo>
                    <a:pt x="6377" y="3142"/>
                  </a:lnTo>
                  <a:cubicBezTo>
                    <a:pt x="6379" y="3136"/>
                    <a:pt x="6381" y="3130"/>
                    <a:pt x="6383" y="3123"/>
                  </a:cubicBezTo>
                  <a:lnTo>
                    <a:pt x="6383" y="3123"/>
                  </a:lnTo>
                  <a:cubicBezTo>
                    <a:pt x="6386" y="3115"/>
                    <a:pt x="6388" y="3107"/>
                    <a:pt x="6391" y="3098"/>
                  </a:cubicBezTo>
                  <a:lnTo>
                    <a:pt x="6391" y="3098"/>
                  </a:lnTo>
                  <a:cubicBezTo>
                    <a:pt x="6393" y="3091"/>
                    <a:pt x="6395" y="3085"/>
                    <a:pt x="6397" y="3078"/>
                  </a:cubicBezTo>
                  <a:lnTo>
                    <a:pt x="6397" y="3078"/>
                  </a:lnTo>
                  <a:cubicBezTo>
                    <a:pt x="6399" y="3070"/>
                    <a:pt x="6402" y="3062"/>
                    <a:pt x="6404" y="3053"/>
                  </a:cubicBezTo>
                  <a:lnTo>
                    <a:pt x="6404" y="3053"/>
                  </a:lnTo>
                  <a:cubicBezTo>
                    <a:pt x="6406" y="3047"/>
                    <a:pt x="6407" y="3040"/>
                    <a:pt x="6409" y="3033"/>
                  </a:cubicBezTo>
                  <a:lnTo>
                    <a:pt x="6409" y="3033"/>
                  </a:lnTo>
                  <a:cubicBezTo>
                    <a:pt x="6410" y="3025"/>
                    <a:pt x="6413" y="3017"/>
                    <a:pt x="6415" y="3008"/>
                  </a:cubicBezTo>
                  <a:lnTo>
                    <a:pt x="6415" y="3008"/>
                  </a:lnTo>
                  <a:cubicBezTo>
                    <a:pt x="6415" y="3007"/>
                    <a:pt x="6416" y="3006"/>
                    <a:pt x="6416" y="3005"/>
                  </a:cubicBezTo>
                  <a:lnTo>
                    <a:pt x="6416" y="3005"/>
                  </a:lnTo>
                  <a:cubicBezTo>
                    <a:pt x="6416" y="2999"/>
                    <a:pt x="6417" y="2993"/>
                    <a:pt x="6418" y="2988"/>
                  </a:cubicBezTo>
                  <a:lnTo>
                    <a:pt x="6418" y="2988"/>
                  </a:lnTo>
                  <a:cubicBezTo>
                    <a:pt x="6420" y="2981"/>
                    <a:pt x="6422" y="2972"/>
                    <a:pt x="6423" y="2963"/>
                  </a:cubicBezTo>
                  <a:lnTo>
                    <a:pt x="6423" y="2963"/>
                  </a:lnTo>
                  <a:cubicBezTo>
                    <a:pt x="6424" y="2957"/>
                    <a:pt x="6426" y="2950"/>
                    <a:pt x="6427" y="2943"/>
                  </a:cubicBezTo>
                  <a:lnTo>
                    <a:pt x="6427" y="2943"/>
                  </a:lnTo>
                  <a:cubicBezTo>
                    <a:pt x="6428" y="2934"/>
                    <a:pt x="6430" y="2926"/>
                    <a:pt x="6430" y="2918"/>
                  </a:cubicBezTo>
                  <a:lnTo>
                    <a:pt x="6430" y="2918"/>
                  </a:lnTo>
                  <a:cubicBezTo>
                    <a:pt x="6431" y="2911"/>
                    <a:pt x="6432" y="2904"/>
                    <a:pt x="6433" y="2897"/>
                  </a:cubicBezTo>
                  <a:lnTo>
                    <a:pt x="6433" y="2897"/>
                  </a:lnTo>
                  <a:cubicBezTo>
                    <a:pt x="6434" y="2889"/>
                    <a:pt x="6435" y="2881"/>
                    <a:pt x="6436" y="2872"/>
                  </a:cubicBezTo>
                  <a:lnTo>
                    <a:pt x="6436" y="2872"/>
                  </a:lnTo>
                  <a:cubicBezTo>
                    <a:pt x="6437" y="2865"/>
                    <a:pt x="6437" y="2858"/>
                    <a:pt x="6437" y="2851"/>
                  </a:cubicBezTo>
                  <a:lnTo>
                    <a:pt x="6437" y="2851"/>
                  </a:lnTo>
                  <a:cubicBezTo>
                    <a:pt x="6437" y="2844"/>
                    <a:pt x="6438" y="2835"/>
                    <a:pt x="6438" y="2827"/>
                  </a:cubicBezTo>
                  <a:lnTo>
                    <a:pt x="6438" y="2827"/>
                  </a:lnTo>
                  <a:cubicBezTo>
                    <a:pt x="6439" y="2825"/>
                    <a:pt x="6439" y="2822"/>
                    <a:pt x="6439" y="2819"/>
                  </a:cubicBezTo>
                  <a:lnTo>
                    <a:pt x="6439" y="2819"/>
                  </a:lnTo>
                  <a:cubicBezTo>
                    <a:pt x="6440" y="2810"/>
                    <a:pt x="6440" y="2801"/>
                    <a:pt x="6440" y="2791"/>
                  </a:cubicBezTo>
                  <a:lnTo>
                    <a:pt x="6451" y="2110"/>
                  </a:lnTo>
                  <a:lnTo>
                    <a:pt x="6451" y="2110"/>
                  </a:lnTo>
                  <a:cubicBezTo>
                    <a:pt x="6451" y="2116"/>
                    <a:pt x="6451" y="2122"/>
                    <a:pt x="6451" y="21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124B8249-547C-49A8-8E49-CB808676A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66840" y="10750871"/>
              <a:ext cx="1127201" cy="1262309"/>
            </a:xfrm>
            <a:custGeom>
              <a:avLst/>
              <a:gdLst>
                <a:gd name="T0" fmla="*/ 1288 w 1289"/>
                <a:gd name="T1" fmla="*/ 760 h 1441"/>
                <a:gd name="T2" fmla="*/ 1277 w 1289"/>
                <a:gd name="T3" fmla="*/ 1440 h 1441"/>
                <a:gd name="T4" fmla="*/ 0 w 1289"/>
                <a:gd name="T5" fmla="*/ 681 h 1441"/>
                <a:gd name="T6" fmla="*/ 11 w 1289"/>
                <a:gd name="T7" fmla="*/ 0 h 1441"/>
                <a:gd name="T8" fmla="*/ 1288 w 1289"/>
                <a:gd name="T9" fmla="*/ 76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9" h="1441">
                  <a:moveTo>
                    <a:pt x="1288" y="760"/>
                  </a:moveTo>
                  <a:lnTo>
                    <a:pt x="1277" y="1440"/>
                  </a:lnTo>
                  <a:lnTo>
                    <a:pt x="0" y="681"/>
                  </a:lnTo>
                  <a:lnTo>
                    <a:pt x="11" y="0"/>
                  </a:lnTo>
                  <a:lnTo>
                    <a:pt x="1288" y="76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7483C250-C728-4164-8E5A-3666CC783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0277" y="10191130"/>
              <a:ext cx="833820" cy="1771868"/>
            </a:xfrm>
            <a:custGeom>
              <a:avLst/>
              <a:gdLst>
                <a:gd name="T0" fmla="*/ 950 w 951"/>
                <a:gd name="T1" fmla="*/ 1340 h 2022"/>
                <a:gd name="T2" fmla="*/ 938 w 951"/>
                <a:gd name="T3" fmla="*/ 2021 h 2022"/>
                <a:gd name="T4" fmla="*/ 938 w 951"/>
                <a:gd name="T5" fmla="*/ 2021 h 2022"/>
                <a:gd name="T6" fmla="*/ 8 w 951"/>
                <a:gd name="T7" fmla="*/ 682 h 2022"/>
                <a:gd name="T8" fmla="*/ 18 w 951"/>
                <a:gd name="T9" fmla="*/ 0 h 2022"/>
                <a:gd name="T10" fmla="*/ 18 w 951"/>
                <a:gd name="T11" fmla="*/ 0 h 2022"/>
                <a:gd name="T12" fmla="*/ 950 w 951"/>
                <a:gd name="T13" fmla="*/ 134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1" h="2022">
                  <a:moveTo>
                    <a:pt x="950" y="1340"/>
                  </a:moveTo>
                  <a:lnTo>
                    <a:pt x="938" y="2021"/>
                  </a:lnTo>
                  <a:lnTo>
                    <a:pt x="938" y="2021"/>
                  </a:lnTo>
                  <a:cubicBezTo>
                    <a:pt x="310" y="1647"/>
                    <a:pt x="0" y="1162"/>
                    <a:pt x="8" y="682"/>
                  </a:cubicBezTo>
                  <a:lnTo>
                    <a:pt x="18" y="0"/>
                  </a:lnTo>
                  <a:lnTo>
                    <a:pt x="18" y="0"/>
                  </a:lnTo>
                  <a:cubicBezTo>
                    <a:pt x="10" y="481"/>
                    <a:pt x="321" y="967"/>
                    <a:pt x="950" y="1340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E6118C38-939C-44DB-84F7-09E96043B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74570" y="9523303"/>
              <a:ext cx="2466718" cy="1026834"/>
            </a:xfrm>
            <a:custGeom>
              <a:avLst/>
              <a:gdLst>
                <a:gd name="T0" fmla="*/ 2815 w 2818"/>
                <a:gd name="T1" fmla="*/ 795 h 1175"/>
                <a:gd name="T2" fmla="*/ 2807 w 2818"/>
                <a:gd name="T3" fmla="*/ 736 h 1175"/>
                <a:gd name="T4" fmla="*/ 2785 w 2818"/>
                <a:gd name="T5" fmla="*/ 657 h 1175"/>
                <a:gd name="T6" fmla="*/ 2761 w 2818"/>
                <a:gd name="T7" fmla="*/ 601 h 1175"/>
                <a:gd name="T8" fmla="*/ 2716 w 2818"/>
                <a:gd name="T9" fmla="*/ 525 h 1175"/>
                <a:gd name="T10" fmla="*/ 2674 w 2818"/>
                <a:gd name="T11" fmla="*/ 469 h 1175"/>
                <a:gd name="T12" fmla="*/ 2606 w 2818"/>
                <a:gd name="T13" fmla="*/ 397 h 1175"/>
                <a:gd name="T14" fmla="*/ 2549 w 2818"/>
                <a:gd name="T15" fmla="*/ 347 h 1175"/>
                <a:gd name="T16" fmla="*/ 2460 w 2818"/>
                <a:gd name="T17" fmla="*/ 282 h 1175"/>
                <a:gd name="T18" fmla="*/ 2360 w 2818"/>
                <a:gd name="T19" fmla="*/ 223 h 1175"/>
                <a:gd name="T20" fmla="*/ 2254 w 2818"/>
                <a:gd name="T21" fmla="*/ 171 h 1175"/>
                <a:gd name="T22" fmla="*/ 2183 w 2818"/>
                <a:gd name="T23" fmla="*/ 141 h 1175"/>
                <a:gd name="T24" fmla="*/ 2125 w 2818"/>
                <a:gd name="T25" fmla="*/ 119 h 1175"/>
                <a:gd name="T26" fmla="*/ 2027 w 2818"/>
                <a:gd name="T27" fmla="*/ 88 h 1175"/>
                <a:gd name="T28" fmla="*/ 1912 w 2818"/>
                <a:gd name="T29" fmla="*/ 58 h 1175"/>
                <a:gd name="T30" fmla="*/ 1822 w 2818"/>
                <a:gd name="T31" fmla="*/ 39 h 1175"/>
                <a:gd name="T32" fmla="*/ 1687 w 2818"/>
                <a:gd name="T33" fmla="*/ 18 h 1175"/>
                <a:gd name="T34" fmla="*/ 1595 w 2818"/>
                <a:gd name="T35" fmla="*/ 9 h 1175"/>
                <a:gd name="T36" fmla="*/ 1483 w 2818"/>
                <a:gd name="T37" fmla="*/ 2 h 1175"/>
                <a:gd name="T38" fmla="*/ 1343 w 2818"/>
                <a:gd name="T39" fmla="*/ 0 h 1175"/>
                <a:gd name="T40" fmla="*/ 1241 w 2818"/>
                <a:gd name="T41" fmla="*/ 5 h 1175"/>
                <a:gd name="T42" fmla="*/ 1092 w 2818"/>
                <a:gd name="T43" fmla="*/ 18 h 1175"/>
                <a:gd name="T44" fmla="*/ 1027 w 2818"/>
                <a:gd name="T45" fmla="*/ 27 h 1175"/>
                <a:gd name="T46" fmla="*/ 912 w 2818"/>
                <a:gd name="T47" fmla="*/ 48 h 1175"/>
                <a:gd name="T48" fmla="*/ 811 w 2818"/>
                <a:gd name="T49" fmla="*/ 72 h 1175"/>
                <a:gd name="T50" fmla="*/ 712 w 2818"/>
                <a:gd name="T51" fmla="*/ 101 h 1175"/>
                <a:gd name="T52" fmla="*/ 638 w 2818"/>
                <a:gd name="T53" fmla="*/ 126 h 1175"/>
                <a:gd name="T54" fmla="*/ 532 w 2818"/>
                <a:gd name="T55" fmla="*/ 170 h 1175"/>
                <a:gd name="T56" fmla="*/ 483 w 2818"/>
                <a:gd name="T57" fmla="*/ 193 h 1175"/>
                <a:gd name="T58" fmla="*/ 376 w 2818"/>
                <a:gd name="T59" fmla="*/ 253 h 1175"/>
                <a:gd name="T60" fmla="*/ 329 w 2818"/>
                <a:gd name="T61" fmla="*/ 284 h 1175"/>
                <a:gd name="T62" fmla="*/ 282 w 2818"/>
                <a:gd name="T63" fmla="*/ 319 h 1175"/>
                <a:gd name="T64" fmla="*/ 242 w 2818"/>
                <a:gd name="T65" fmla="*/ 351 h 1175"/>
                <a:gd name="T66" fmla="*/ 191 w 2818"/>
                <a:gd name="T67" fmla="*/ 400 h 1175"/>
                <a:gd name="T68" fmla="*/ 159 w 2818"/>
                <a:gd name="T69" fmla="*/ 433 h 1175"/>
                <a:gd name="T70" fmla="*/ 116 w 2818"/>
                <a:gd name="T71" fmla="*/ 486 h 1175"/>
                <a:gd name="T72" fmla="*/ 92 w 2818"/>
                <a:gd name="T73" fmla="*/ 524 h 1175"/>
                <a:gd name="T74" fmla="*/ 69 w 2818"/>
                <a:gd name="T75" fmla="*/ 563 h 1175"/>
                <a:gd name="T76" fmla="*/ 50 w 2818"/>
                <a:gd name="T77" fmla="*/ 603 h 1175"/>
                <a:gd name="T78" fmla="*/ 24 w 2818"/>
                <a:gd name="T79" fmla="*/ 681 h 1175"/>
                <a:gd name="T80" fmla="*/ 11 w 2818"/>
                <a:gd name="T81" fmla="*/ 754 h 1175"/>
                <a:gd name="T82" fmla="*/ 159 w 2818"/>
                <a:gd name="T83" fmla="*/ 1103 h 1175"/>
                <a:gd name="T84" fmla="*/ 200 w 2818"/>
                <a:gd name="T85" fmla="*/ 1060 h 1175"/>
                <a:gd name="T86" fmla="*/ 275 w 2818"/>
                <a:gd name="T87" fmla="*/ 997 h 1175"/>
                <a:gd name="T88" fmla="*/ 361 w 2818"/>
                <a:gd name="T89" fmla="*/ 937 h 1175"/>
                <a:gd name="T90" fmla="*/ 472 w 2818"/>
                <a:gd name="T91" fmla="*/ 875 h 1175"/>
                <a:gd name="T92" fmla="*/ 571 w 2818"/>
                <a:gd name="T93" fmla="*/ 829 h 1175"/>
                <a:gd name="T94" fmla="*/ 689 w 2818"/>
                <a:gd name="T95" fmla="*/ 786 h 1175"/>
                <a:gd name="T96" fmla="*/ 771 w 2818"/>
                <a:gd name="T97" fmla="*/ 761 h 1175"/>
                <a:gd name="T98" fmla="*/ 901 w 2818"/>
                <a:gd name="T99" fmla="*/ 729 h 1175"/>
                <a:gd name="T100" fmla="*/ 1001 w 2818"/>
                <a:gd name="T101" fmla="*/ 710 h 1175"/>
                <a:gd name="T102" fmla="*/ 1133 w 2818"/>
                <a:gd name="T103" fmla="*/ 693 h 1175"/>
                <a:gd name="T104" fmla="*/ 1230 w 2818"/>
                <a:gd name="T105" fmla="*/ 686 h 1175"/>
                <a:gd name="T106" fmla="*/ 1373 w 2818"/>
                <a:gd name="T107" fmla="*/ 681 h 1175"/>
                <a:gd name="T108" fmla="*/ 1472 w 2818"/>
                <a:gd name="T109" fmla="*/ 683 h 1175"/>
                <a:gd name="T110" fmla="*/ 1609 w 2818"/>
                <a:gd name="T111" fmla="*/ 692 h 1175"/>
                <a:gd name="T112" fmla="*/ 1743 w 2818"/>
                <a:gd name="T113" fmla="*/ 709 h 1175"/>
                <a:gd name="T114" fmla="*/ 1877 w 2818"/>
                <a:gd name="T115" fmla="*/ 734 h 1175"/>
                <a:gd name="T116" fmla="*/ 1973 w 2818"/>
                <a:gd name="T117" fmla="*/ 757 h 1175"/>
                <a:gd name="T118" fmla="*/ 2118 w 2818"/>
                <a:gd name="T119" fmla="*/ 803 h 1175"/>
                <a:gd name="T120" fmla="*/ 2186 w 2818"/>
                <a:gd name="T121" fmla="*/ 828 h 1175"/>
                <a:gd name="T122" fmla="*/ 2297 w 2818"/>
                <a:gd name="T123" fmla="*/ 877 h 1175"/>
                <a:gd name="T124" fmla="*/ 2399 w 2818"/>
                <a:gd name="T125" fmla="*/ 932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8" h="1175">
                  <a:moveTo>
                    <a:pt x="2682" y="1174"/>
                  </a:moveTo>
                  <a:lnTo>
                    <a:pt x="2682" y="1174"/>
                  </a:lnTo>
                  <a:cubicBezTo>
                    <a:pt x="2770" y="1067"/>
                    <a:pt x="2815" y="951"/>
                    <a:pt x="2817" y="834"/>
                  </a:cubicBezTo>
                  <a:lnTo>
                    <a:pt x="2817" y="834"/>
                  </a:lnTo>
                  <a:cubicBezTo>
                    <a:pt x="2817" y="827"/>
                    <a:pt x="2816" y="821"/>
                    <a:pt x="2816" y="814"/>
                  </a:cubicBezTo>
                  <a:lnTo>
                    <a:pt x="2816" y="814"/>
                  </a:lnTo>
                  <a:cubicBezTo>
                    <a:pt x="2816" y="808"/>
                    <a:pt x="2816" y="801"/>
                    <a:pt x="2815" y="795"/>
                  </a:cubicBezTo>
                  <a:lnTo>
                    <a:pt x="2815" y="795"/>
                  </a:lnTo>
                  <a:cubicBezTo>
                    <a:pt x="2815" y="788"/>
                    <a:pt x="2814" y="782"/>
                    <a:pt x="2813" y="775"/>
                  </a:cubicBezTo>
                  <a:lnTo>
                    <a:pt x="2813" y="775"/>
                  </a:lnTo>
                  <a:cubicBezTo>
                    <a:pt x="2812" y="768"/>
                    <a:pt x="2812" y="761"/>
                    <a:pt x="2810" y="755"/>
                  </a:cubicBezTo>
                  <a:lnTo>
                    <a:pt x="2810" y="755"/>
                  </a:lnTo>
                  <a:cubicBezTo>
                    <a:pt x="2810" y="748"/>
                    <a:pt x="2808" y="743"/>
                    <a:pt x="2807" y="736"/>
                  </a:cubicBezTo>
                  <a:lnTo>
                    <a:pt x="2807" y="736"/>
                  </a:lnTo>
                  <a:cubicBezTo>
                    <a:pt x="2806" y="729"/>
                    <a:pt x="2804" y="722"/>
                    <a:pt x="2803" y="716"/>
                  </a:cubicBezTo>
                  <a:lnTo>
                    <a:pt x="2803" y="716"/>
                  </a:lnTo>
                  <a:cubicBezTo>
                    <a:pt x="2802" y="709"/>
                    <a:pt x="2799" y="703"/>
                    <a:pt x="2797" y="696"/>
                  </a:cubicBezTo>
                  <a:lnTo>
                    <a:pt x="2797" y="696"/>
                  </a:lnTo>
                  <a:cubicBezTo>
                    <a:pt x="2796" y="690"/>
                    <a:pt x="2795" y="684"/>
                    <a:pt x="2792" y="677"/>
                  </a:cubicBezTo>
                  <a:lnTo>
                    <a:pt x="2792" y="677"/>
                  </a:lnTo>
                  <a:cubicBezTo>
                    <a:pt x="2790" y="671"/>
                    <a:pt x="2788" y="664"/>
                    <a:pt x="2785" y="657"/>
                  </a:cubicBezTo>
                  <a:lnTo>
                    <a:pt x="2785" y="657"/>
                  </a:lnTo>
                  <a:cubicBezTo>
                    <a:pt x="2782" y="651"/>
                    <a:pt x="2781" y="645"/>
                    <a:pt x="2778" y="639"/>
                  </a:cubicBezTo>
                  <a:lnTo>
                    <a:pt x="2778" y="639"/>
                  </a:lnTo>
                  <a:cubicBezTo>
                    <a:pt x="2775" y="632"/>
                    <a:pt x="2772" y="626"/>
                    <a:pt x="2770" y="619"/>
                  </a:cubicBezTo>
                  <a:lnTo>
                    <a:pt x="2770" y="619"/>
                  </a:lnTo>
                  <a:cubicBezTo>
                    <a:pt x="2767" y="613"/>
                    <a:pt x="2764" y="606"/>
                    <a:pt x="2761" y="601"/>
                  </a:cubicBezTo>
                  <a:lnTo>
                    <a:pt x="2761" y="601"/>
                  </a:lnTo>
                  <a:cubicBezTo>
                    <a:pt x="2757" y="594"/>
                    <a:pt x="2754" y="588"/>
                    <a:pt x="2750" y="581"/>
                  </a:cubicBezTo>
                  <a:lnTo>
                    <a:pt x="2750" y="581"/>
                  </a:lnTo>
                  <a:cubicBezTo>
                    <a:pt x="2747" y="574"/>
                    <a:pt x="2744" y="568"/>
                    <a:pt x="2741" y="562"/>
                  </a:cubicBezTo>
                  <a:lnTo>
                    <a:pt x="2741" y="562"/>
                  </a:lnTo>
                  <a:cubicBezTo>
                    <a:pt x="2736" y="556"/>
                    <a:pt x="2732" y="549"/>
                    <a:pt x="2728" y="543"/>
                  </a:cubicBezTo>
                  <a:lnTo>
                    <a:pt x="2728" y="543"/>
                  </a:lnTo>
                  <a:cubicBezTo>
                    <a:pt x="2724" y="537"/>
                    <a:pt x="2721" y="531"/>
                    <a:pt x="2716" y="525"/>
                  </a:cubicBezTo>
                  <a:lnTo>
                    <a:pt x="2716" y="525"/>
                  </a:lnTo>
                  <a:cubicBezTo>
                    <a:pt x="2712" y="519"/>
                    <a:pt x="2707" y="512"/>
                    <a:pt x="2703" y="506"/>
                  </a:cubicBezTo>
                  <a:lnTo>
                    <a:pt x="2703" y="506"/>
                  </a:lnTo>
                  <a:cubicBezTo>
                    <a:pt x="2698" y="500"/>
                    <a:pt x="2694" y="494"/>
                    <a:pt x="2689" y="488"/>
                  </a:cubicBezTo>
                  <a:lnTo>
                    <a:pt x="2689" y="488"/>
                  </a:lnTo>
                  <a:cubicBezTo>
                    <a:pt x="2684" y="482"/>
                    <a:pt x="2679" y="475"/>
                    <a:pt x="2674" y="469"/>
                  </a:cubicBezTo>
                  <a:lnTo>
                    <a:pt x="2674" y="469"/>
                  </a:lnTo>
                  <a:cubicBezTo>
                    <a:pt x="2668" y="463"/>
                    <a:pt x="2664" y="458"/>
                    <a:pt x="2660" y="452"/>
                  </a:cubicBezTo>
                  <a:lnTo>
                    <a:pt x="2660" y="452"/>
                  </a:lnTo>
                  <a:cubicBezTo>
                    <a:pt x="2654" y="446"/>
                    <a:pt x="2648" y="440"/>
                    <a:pt x="2641" y="433"/>
                  </a:cubicBezTo>
                  <a:lnTo>
                    <a:pt x="2641" y="433"/>
                  </a:lnTo>
                  <a:cubicBezTo>
                    <a:pt x="2636" y="427"/>
                    <a:pt x="2631" y="422"/>
                    <a:pt x="2626" y="416"/>
                  </a:cubicBezTo>
                  <a:lnTo>
                    <a:pt x="2626" y="416"/>
                  </a:lnTo>
                  <a:cubicBezTo>
                    <a:pt x="2620" y="410"/>
                    <a:pt x="2613" y="404"/>
                    <a:pt x="2606" y="397"/>
                  </a:cubicBezTo>
                  <a:lnTo>
                    <a:pt x="2606" y="397"/>
                  </a:lnTo>
                  <a:cubicBezTo>
                    <a:pt x="2601" y="392"/>
                    <a:pt x="2595" y="387"/>
                    <a:pt x="2589" y="381"/>
                  </a:cubicBezTo>
                  <a:lnTo>
                    <a:pt x="2589" y="381"/>
                  </a:lnTo>
                  <a:cubicBezTo>
                    <a:pt x="2582" y="375"/>
                    <a:pt x="2574" y="369"/>
                    <a:pt x="2567" y="362"/>
                  </a:cubicBezTo>
                  <a:lnTo>
                    <a:pt x="2567" y="362"/>
                  </a:lnTo>
                  <a:cubicBezTo>
                    <a:pt x="2561" y="358"/>
                    <a:pt x="2555" y="352"/>
                    <a:pt x="2549" y="347"/>
                  </a:cubicBezTo>
                  <a:lnTo>
                    <a:pt x="2549" y="347"/>
                  </a:lnTo>
                  <a:cubicBezTo>
                    <a:pt x="2541" y="341"/>
                    <a:pt x="2533" y="334"/>
                    <a:pt x="2524" y="328"/>
                  </a:cubicBezTo>
                  <a:lnTo>
                    <a:pt x="2524" y="328"/>
                  </a:lnTo>
                  <a:cubicBezTo>
                    <a:pt x="2518" y="324"/>
                    <a:pt x="2513" y="319"/>
                    <a:pt x="2506" y="314"/>
                  </a:cubicBezTo>
                  <a:lnTo>
                    <a:pt x="2506" y="314"/>
                  </a:lnTo>
                  <a:cubicBezTo>
                    <a:pt x="2497" y="307"/>
                    <a:pt x="2487" y="301"/>
                    <a:pt x="2477" y="294"/>
                  </a:cubicBezTo>
                  <a:lnTo>
                    <a:pt x="2477" y="294"/>
                  </a:lnTo>
                  <a:cubicBezTo>
                    <a:pt x="2471" y="290"/>
                    <a:pt x="2466" y="286"/>
                    <a:pt x="2460" y="282"/>
                  </a:cubicBezTo>
                  <a:lnTo>
                    <a:pt x="2460" y="282"/>
                  </a:lnTo>
                  <a:cubicBezTo>
                    <a:pt x="2446" y="273"/>
                    <a:pt x="2432" y="264"/>
                    <a:pt x="2418" y="256"/>
                  </a:cubicBezTo>
                  <a:lnTo>
                    <a:pt x="2418" y="256"/>
                  </a:lnTo>
                  <a:cubicBezTo>
                    <a:pt x="2415" y="254"/>
                    <a:pt x="2413" y="252"/>
                    <a:pt x="2410" y="252"/>
                  </a:cubicBezTo>
                  <a:lnTo>
                    <a:pt x="2410" y="252"/>
                  </a:lnTo>
                  <a:cubicBezTo>
                    <a:pt x="2393" y="241"/>
                    <a:pt x="2377" y="232"/>
                    <a:pt x="2360" y="223"/>
                  </a:cubicBezTo>
                  <a:lnTo>
                    <a:pt x="2360" y="223"/>
                  </a:lnTo>
                  <a:cubicBezTo>
                    <a:pt x="2354" y="219"/>
                    <a:pt x="2348" y="217"/>
                    <a:pt x="2343" y="214"/>
                  </a:cubicBezTo>
                  <a:lnTo>
                    <a:pt x="2343" y="214"/>
                  </a:lnTo>
                  <a:cubicBezTo>
                    <a:pt x="2331" y="208"/>
                    <a:pt x="2319" y="202"/>
                    <a:pt x="2308" y="196"/>
                  </a:cubicBezTo>
                  <a:lnTo>
                    <a:pt x="2308" y="196"/>
                  </a:lnTo>
                  <a:cubicBezTo>
                    <a:pt x="2301" y="192"/>
                    <a:pt x="2294" y="190"/>
                    <a:pt x="2287" y="186"/>
                  </a:cubicBezTo>
                  <a:lnTo>
                    <a:pt x="2287" y="186"/>
                  </a:lnTo>
                  <a:cubicBezTo>
                    <a:pt x="2276" y="181"/>
                    <a:pt x="2266" y="176"/>
                    <a:pt x="2254" y="171"/>
                  </a:cubicBezTo>
                  <a:lnTo>
                    <a:pt x="2254" y="171"/>
                  </a:lnTo>
                  <a:cubicBezTo>
                    <a:pt x="2247" y="168"/>
                    <a:pt x="2240" y="164"/>
                    <a:pt x="2231" y="161"/>
                  </a:cubicBezTo>
                  <a:lnTo>
                    <a:pt x="2231" y="161"/>
                  </a:lnTo>
                  <a:cubicBezTo>
                    <a:pt x="2220" y="157"/>
                    <a:pt x="2209" y="151"/>
                    <a:pt x="2198" y="147"/>
                  </a:cubicBezTo>
                  <a:lnTo>
                    <a:pt x="2198" y="147"/>
                  </a:lnTo>
                  <a:cubicBezTo>
                    <a:pt x="2192" y="145"/>
                    <a:pt x="2188" y="143"/>
                    <a:pt x="2183" y="141"/>
                  </a:cubicBezTo>
                  <a:lnTo>
                    <a:pt x="2183" y="141"/>
                  </a:lnTo>
                  <a:cubicBezTo>
                    <a:pt x="2178" y="139"/>
                    <a:pt x="2175" y="139"/>
                    <a:pt x="2171" y="137"/>
                  </a:cubicBezTo>
                  <a:lnTo>
                    <a:pt x="2171" y="137"/>
                  </a:lnTo>
                  <a:cubicBezTo>
                    <a:pt x="2160" y="132"/>
                    <a:pt x="2150" y="129"/>
                    <a:pt x="2138" y="125"/>
                  </a:cubicBezTo>
                  <a:lnTo>
                    <a:pt x="2138" y="125"/>
                  </a:lnTo>
                  <a:cubicBezTo>
                    <a:pt x="2136" y="124"/>
                    <a:pt x="2132" y="123"/>
                    <a:pt x="2130" y="121"/>
                  </a:cubicBezTo>
                  <a:lnTo>
                    <a:pt x="2130" y="121"/>
                  </a:lnTo>
                  <a:cubicBezTo>
                    <a:pt x="2128" y="121"/>
                    <a:pt x="2126" y="120"/>
                    <a:pt x="2125" y="119"/>
                  </a:cubicBezTo>
                  <a:lnTo>
                    <a:pt x="2125" y="119"/>
                  </a:lnTo>
                  <a:cubicBezTo>
                    <a:pt x="2109" y="114"/>
                    <a:pt x="2092" y="109"/>
                    <a:pt x="2076" y="104"/>
                  </a:cubicBezTo>
                  <a:lnTo>
                    <a:pt x="2076" y="104"/>
                  </a:lnTo>
                  <a:cubicBezTo>
                    <a:pt x="2071" y="102"/>
                    <a:pt x="2067" y="100"/>
                    <a:pt x="2063" y="99"/>
                  </a:cubicBezTo>
                  <a:lnTo>
                    <a:pt x="2063" y="99"/>
                  </a:lnTo>
                  <a:cubicBezTo>
                    <a:pt x="2051" y="95"/>
                    <a:pt x="2039" y="91"/>
                    <a:pt x="2027" y="88"/>
                  </a:cubicBezTo>
                  <a:lnTo>
                    <a:pt x="2027" y="88"/>
                  </a:lnTo>
                  <a:cubicBezTo>
                    <a:pt x="2012" y="84"/>
                    <a:pt x="1998" y="80"/>
                    <a:pt x="1984" y="77"/>
                  </a:cubicBezTo>
                  <a:lnTo>
                    <a:pt x="1984" y="77"/>
                  </a:lnTo>
                  <a:cubicBezTo>
                    <a:pt x="1976" y="74"/>
                    <a:pt x="1967" y="72"/>
                    <a:pt x="1958" y="70"/>
                  </a:cubicBezTo>
                  <a:lnTo>
                    <a:pt x="1958" y="70"/>
                  </a:lnTo>
                  <a:cubicBezTo>
                    <a:pt x="1943" y="65"/>
                    <a:pt x="1927" y="62"/>
                    <a:pt x="1912" y="58"/>
                  </a:cubicBezTo>
                  <a:lnTo>
                    <a:pt x="1912" y="58"/>
                  </a:lnTo>
                  <a:lnTo>
                    <a:pt x="1912" y="58"/>
                  </a:lnTo>
                  <a:cubicBezTo>
                    <a:pt x="1905" y="57"/>
                    <a:pt x="1897" y="55"/>
                    <a:pt x="1889" y="53"/>
                  </a:cubicBezTo>
                  <a:lnTo>
                    <a:pt x="1889" y="53"/>
                  </a:lnTo>
                  <a:cubicBezTo>
                    <a:pt x="1875" y="50"/>
                    <a:pt x="1860" y="47"/>
                    <a:pt x="1846" y="44"/>
                  </a:cubicBezTo>
                  <a:lnTo>
                    <a:pt x="1846" y="44"/>
                  </a:lnTo>
                  <a:cubicBezTo>
                    <a:pt x="1841" y="44"/>
                    <a:pt x="1837" y="43"/>
                    <a:pt x="1831" y="42"/>
                  </a:cubicBezTo>
                  <a:lnTo>
                    <a:pt x="1831" y="42"/>
                  </a:lnTo>
                  <a:cubicBezTo>
                    <a:pt x="1828" y="41"/>
                    <a:pt x="1825" y="40"/>
                    <a:pt x="1822" y="39"/>
                  </a:cubicBezTo>
                  <a:lnTo>
                    <a:pt x="1822" y="39"/>
                  </a:lnTo>
                  <a:cubicBezTo>
                    <a:pt x="1804" y="37"/>
                    <a:pt x="1787" y="33"/>
                    <a:pt x="1768" y="30"/>
                  </a:cubicBezTo>
                  <a:lnTo>
                    <a:pt x="1768" y="30"/>
                  </a:lnTo>
                  <a:cubicBezTo>
                    <a:pt x="1764" y="30"/>
                    <a:pt x="1759" y="29"/>
                    <a:pt x="1754" y="28"/>
                  </a:cubicBezTo>
                  <a:lnTo>
                    <a:pt x="1754" y="28"/>
                  </a:lnTo>
                  <a:lnTo>
                    <a:pt x="1754" y="28"/>
                  </a:lnTo>
                  <a:cubicBezTo>
                    <a:pt x="1732" y="24"/>
                    <a:pt x="1709" y="21"/>
                    <a:pt x="1687" y="18"/>
                  </a:cubicBezTo>
                  <a:lnTo>
                    <a:pt x="1686" y="18"/>
                  </a:lnTo>
                  <a:lnTo>
                    <a:pt x="1686" y="18"/>
                  </a:lnTo>
                  <a:cubicBezTo>
                    <a:pt x="1684" y="18"/>
                    <a:pt x="1682" y="18"/>
                    <a:pt x="1680" y="17"/>
                  </a:cubicBezTo>
                  <a:lnTo>
                    <a:pt x="1680" y="17"/>
                  </a:lnTo>
                  <a:cubicBezTo>
                    <a:pt x="1660" y="16"/>
                    <a:pt x="1640" y="13"/>
                    <a:pt x="1619" y="12"/>
                  </a:cubicBezTo>
                  <a:lnTo>
                    <a:pt x="1619" y="12"/>
                  </a:lnTo>
                  <a:cubicBezTo>
                    <a:pt x="1611" y="10"/>
                    <a:pt x="1603" y="9"/>
                    <a:pt x="1595" y="9"/>
                  </a:cubicBezTo>
                  <a:lnTo>
                    <a:pt x="1595" y="9"/>
                  </a:lnTo>
                  <a:cubicBezTo>
                    <a:pt x="1581" y="8"/>
                    <a:pt x="1566" y="6"/>
                    <a:pt x="1551" y="5"/>
                  </a:cubicBezTo>
                  <a:lnTo>
                    <a:pt x="1551" y="5"/>
                  </a:lnTo>
                  <a:cubicBezTo>
                    <a:pt x="1542" y="5"/>
                    <a:pt x="1533" y="5"/>
                    <a:pt x="1523" y="5"/>
                  </a:cubicBezTo>
                  <a:lnTo>
                    <a:pt x="1523" y="5"/>
                  </a:lnTo>
                  <a:cubicBezTo>
                    <a:pt x="1510" y="3"/>
                    <a:pt x="1496" y="3"/>
                    <a:pt x="1483" y="2"/>
                  </a:cubicBezTo>
                  <a:lnTo>
                    <a:pt x="1483" y="2"/>
                  </a:lnTo>
                  <a:cubicBezTo>
                    <a:pt x="1474" y="2"/>
                    <a:pt x="1466" y="2"/>
                    <a:pt x="1457" y="1"/>
                  </a:cubicBezTo>
                  <a:lnTo>
                    <a:pt x="1457" y="1"/>
                  </a:lnTo>
                  <a:cubicBezTo>
                    <a:pt x="1442" y="1"/>
                    <a:pt x="1428" y="0"/>
                    <a:pt x="1413" y="0"/>
                  </a:cubicBezTo>
                  <a:lnTo>
                    <a:pt x="1413" y="0"/>
                  </a:lnTo>
                  <a:cubicBezTo>
                    <a:pt x="1403" y="0"/>
                    <a:pt x="1393" y="0"/>
                    <a:pt x="1384" y="0"/>
                  </a:cubicBezTo>
                  <a:lnTo>
                    <a:pt x="1384" y="0"/>
                  </a:lnTo>
                  <a:cubicBezTo>
                    <a:pt x="1370" y="0"/>
                    <a:pt x="1357" y="0"/>
                    <a:pt x="1343" y="0"/>
                  </a:cubicBezTo>
                  <a:lnTo>
                    <a:pt x="1343" y="0"/>
                  </a:lnTo>
                  <a:cubicBezTo>
                    <a:pt x="1334" y="1"/>
                    <a:pt x="1325" y="1"/>
                    <a:pt x="1316" y="1"/>
                  </a:cubicBezTo>
                  <a:lnTo>
                    <a:pt x="1316" y="1"/>
                  </a:lnTo>
                  <a:cubicBezTo>
                    <a:pt x="1301" y="2"/>
                    <a:pt x="1285" y="2"/>
                    <a:pt x="1269" y="3"/>
                  </a:cubicBezTo>
                  <a:lnTo>
                    <a:pt x="1269" y="3"/>
                  </a:lnTo>
                  <a:cubicBezTo>
                    <a:pt x="1259" y="3"/>
                    <a:pt x="1250" y="3"/>
                    <a:pt x="1241" y="5"/>
                  </a:cubicBezTo>
                  <a:lnTo>
                    <a:pt x="1241" y="5"/>
                  </a:lnTo>
                  <a:cubicBezTo>
                    <a:pt x="1226" y="5"/>
                    <a:pt x="1210" y="6"/>
                    <a:pt x="1195" y="8"/>
                  </a:cubicBezTo>
                  <a:lnTo>
                    <a:pt x="1195" y="8"/>
                  </a:lnTo>
                  <a:cubicBezTo>
                    <a:pt x="1183" y="9"/>
                    <a:pt x="1171" y="9"/>
                    <a:pt x="1160" y="10"/>
                  </a:cubicBezTo>
                  <a:lnTo>
                    <a:pt x="1160" y="10"/>
                  </a:lnTo>
                  <a:cubicBezTo>
                    <a:pt x="1154" y="12"/>
                    <a:pt x="1149" y="12"/>
                    <a:pt x="1145" y="12"/>
                  </a:cubicBezTo>
                  <a:lnTo>
                    <a:pt x="1145" y="12"/>
                  </a:lnTo>
                  <a:cubicBezTo>
                    <a:pt x="1127" y="14"/>
                    <a:pt x="1110" y="16"/>
                    <a:pt x="1092" y="18"/>
                  </a:cubicBezTo>
                  <a:lnTo>
                    <a:pt x="1092" y="18"/>
                  </a:lnTo>
                  <a:cubicBezTo>
                    <a:pt x="1090" y="18"/>
                    <a:pt x="1088" y="18"/>
                    <a:pt x="1086" y="18"/>
                  </a:cubicBezTo>
                  <a:lnTo>
                    <a:pt x="1086" y="18"/>
                  </a:lnTo>
                  <a:cubicBezTo>
                    <a:pt x="1084" y="19"/>
                    <a:pt x="1081" y="19"/>
                    <a:pt x="1079" y="20"/>
                  </a:cubicBezTo>
                  <a:lnTo>
                    <a:pt x="1079" y="20"/>
                  </a:lnTo>
                  <a:cubicBezTo>
                    <a:pt x="1061" y="22"/>
                    <a:pt x="1044" y="24"/>
                    <a:pt x="1027" y="27"/>
                  </a:cubicBezTo>
                  <a:lnTo>
                    <a:pt x="1027" y="27"/>
                  </a:lnTo>
                  <a:cubicBezTo>
                    <a:pt x="1022" y="28"/>
                    <a:pt x="1017" y="29"/>
                    <a:pt x="1011" y="30"/>
                  </a:cubicBezTo>
                  <a:lnTo>
                    <a:pt x="1011" y="30"/>
                  </a:lnTo>
                  <a:cubicBezTo>
                    <a:pt x="1001" y="31"/>
                    <a:pt x="990" y="33"/>
                    <a:pt x="979" y="35"/>
                  </a:cubicBezTo>
                  <a:lnTo>
                    <a:pt x="979" y="35"/>
                  </a:lnTo>
                  <a:cubicBezTo>
                    <a:pt x="966" y="37"/>
                    <a:pt x="954" y="39"/>
                    <a:pt x="942" y="42"/>
                  </a:cubicBezTo>
                  <a:lnTo>
                    <a:pt x="942" y="42"/>
                  </a:lnTo>
                  <a:cubicBezTo>
                    <a:pt x="932" y="44"/>
                    <a:pt x="922" y="46"/>
                    <a:pt x="912" y="48"/>
                  </a:cubicBezTo>
                  <a:lnTo>
                    <a:pt x="912" y="48"/>
                  </a:lnTo>
                  <a:cubicBezTo>
                    <a:pt x="900" y="51"/>
                    <a:pt x="888" y="53"/>
                    <a:pt x="877" y="56"/>
                  </a:cubicBezTo>
                  <a:lnTo>
                    <a:pt x="877" y="56"/>
                  </a:lnTo>
                  <a:cubicBezTo>
                    <a:pt x="866" y="58"/>
                    <a:pt x="856" y="60"/>
                    <a:pt x="846" y="63"/>
                  </a:cubicBezTo>
                  <a:lnTo>
                    <a:pt x="846" y="63"/>
                  </a:lnTo>
                  <a:cubicBezTo>
                    <a:pt x="835" y="65"/>
                    <a:pt x="823" y="69"/>
                    <a:pt x="811" y="72"/>
                  </a:cubicBezTo>
                  <a:lnTo>
                    <a:pt x="811" y="72"/>
                  </a:lnTo>
                  <a:cubicBezTo>
                    <a:pt x="802" y="74"/>
                    <a:pt x="792" y="77"/>
                    <a:pt x="782" y="79"/>
                  </a:cubicBezTo>
                  <a:lnTo>
                    <a:pt x="782" y="79"/>
                  </a:lnTo>
                  <a:cubicBezTo>
                    <a:pt x="771" y="83"/>
                    <a:pt x="759" y="86"/>
                    <a:pt x="748" y="90"/>
                  </a:cubicBezTo>
                  <a:lnTo>
                    <a:pt x="748" y="90"/>
                  </a:lnTo>
                  <a:lnTo>
                    <a:pt x="748" y="90"/>
                  </a:lnTo>
                  <a:lnTo>
                    <a:pt x="748" y="90"/>
                  </a:lnTo>
                  <a:cubicBezTo>
                    <a:pt x="736" y="93"/>
                    <a:pt x="724" y="97"/>
                    <a:pt x="712" y="101"/>
                  </a:cubicBezTo>
                  <a:lnTo>
                    <a:pt x="712" y="101"/>
                  </a:lnTo>
                  <a:cubicBezTo>
                    <a:pt x="708" y="102"/>
                    <a:pt x="704" y="104"/>
                    <a:pt x="699" y="104"/>
                  </a:cubicBezTo>
                  <a:lnTo>
                    <a:pt x="699" y="104"/>
                  </a:lnTo>
                  <a:cubicBezTo>
                    <a:pt x="682" y="111"/>
                    <a:pt x="664" y="117"/>
                    <a:pt x="647" y="123"/>
                  </a:cubicBezTo>
                  <a:lnTo>
                    <a:pt x="647" y="123"/>
                  </a:lnTo>
                  <a:cubicBezTo>
                    <a:pt x="644" y="124"/>
                    <a:pt x="641" y="125"/>
                    <a:pt x="638" y="126"/>
                  </a:cubicBezTo>
                  <a:lnTo>
                    <a:pt x="638" y="126"/>
                  </a:lnTo>
                  <a:cubicBezTo>
                    <a:pt x="628" y="131"/>
                    <a:pt x="617" y="134"/>
                    <a:pt x="607" y="139"/>
                  </a:cubicBezTo>
                  <a:lnTo>
                    <a:pt x="607" y="139"/>
                  </a:lnTo>
                  <a:cubicBezTo>
                    <a:pt x="602" y="140"/>
                    <a:pt x="599" y="142"/>
                    <a:pt x="595" y="144"/>
                  </a:cubicBezTo>
                  <a:lnTo>
                    <a:pt x="595" y="144"/>
                  </a:lnTo>
                  <a:cubicBezTo>
                    <a:pt x="590" y="145"/>
                    <a:pt x="586" y="147"/>
                    <a:pt x="581" y="149"/>
                  </a:cubicBezTo>
                  <a:lnTo>
                    <a:pt x="581" y="149"/>
                  </a:lnTo>
                  <a:cubicBezTo>
                    <a:pt x="565" y="156"/>
                    <a:pt x="549" y="163"/>
                    <a:pt x="532" y="170"/>
                  </a:cubicBezTo>
                  <a:lnTo>
                    <a:pt x="532" y="170"/>
                  </a:lnTo>
                  <a:cubicBezTo>
                    <a:pt x="530" y="171"/>
                    <a:pt x="528" y="171"/>
                    <a:pt x="527" y="172"/>
                  </a:cubicBezTo>
                  <a:lnTo>
                    <a:pt x="527" y="172"/>
                  </a:lnTo>
                  <a:cubicBezTo>
                    <a:pt x="517" y="177"/>
                    <a:pt x="509" y="181"/>
                    <a:pt x="500" y="185"/>
                  </a:cubicBezTo>
                  <a:lnTo>
                    <a:pt x="500" y="185"/>
                  </a:lnTo>
                  <a:cubicBezTo>
                    <a:pt x="495" y="188"/>
                    <a:pt x="488" y="191"/>
                    <a:pt x="483" y="193"/>
                  </a:cubicBezTo>
                  <a:lnTo>
                    <a:pt x="483" y="193"/>
                  </a:lnTo>
                  <a:cubicBezTo>
                    <a:pt x="479" y="196"/>
                    <a:pt x="475" y="197"/>
                    <a:pt x="471" y="200"/>
                  </a:cubicBezTo>
                  <a:lnTo>
                    <a:pt x="471" y="200"/>
                  </a:lnTo>
                  <a:cubicBezTo>
                    <a:pt x="464" y="203"/>
                    <a:pt x="458" y="206"/>
                    <a:pt x="452" y="210"/>
                  </a:cubicBezTo>
                  <a:lnTo>
                    <a:pt x="452" y="210"/>
                  </a:lnTo>
                  <a:cubicBezTo>
                    <a:pt x="442" y="215"/>
                    <a:pt x="433" y="219"/>
                    <a:pt x="424" y="225"/>
                  </a:cubicBezTo>
                  <a:lnTo>
                    <a:pt x="424" y="225"/>
                  </a:lnTo>
                  <a:cubicBezTo>
                    <a:pt x="407" y="234"/>
                    <a:pt x="392" y="244"/>
                    <a:pt x="376" y="253"/>
                  </a:cubicBezTo>
                  <a:lnTo>
                    <a:pt x="376" y="253"/>
                  </a:lnTo>
                  <a:cubicBezTo>
                    <a:pt x="375" y="254"/>
                    <a:pt x="373" y="255"/>
                    <a:pt x="371" y="257"/>
                  </a:cubicBezTo>
                  <a:lnTo>
                    <a:pt x="371" y="257"/>
                  </a:lnTo>
                  <a:cubicBezTo>
                    <a:pt x="368" y="259"/>
                    <a:pt x="363" y="261"/>
                    <a:pt x="360" y="264"/>
                  </a:cubicBezTo>
                  <a:lnTo>
                    <a:pt x="360" y="264"/>
                  </a:lnTo>
                  <a:cubicBezTo>
                    <a:pt x="349" y="271"/>
                    <a:pt x="339" y="278"/>
                    <a:pt x="329" y="284"/>
                  </a:cubicBezTo>
                  <a:lnTo>
                    <a:pt x="329" y="284"/>
                  </a:lnTo>
                  <a:cubicBezTo>
                    <a:pt x="327" y="285"/>
                    <a:pt x="326" y="286"/>
                    <a:pt x="325" y="287"/>
                  </a:cubicBezTo>
                  <a:lnTo>
                    <a:pt x="325" y="287"/>
                  </a:lnTo>
                  <a:cubicBezTo>
                    <a:pt x="320" y="291"/>
                    <a:pt x="315" y="294"/>
                    <a:pt x="311" y="298"/>
                  </a:cubicBezTo>
                  <a:lnTo>
                    <a:pt x="311" y="298"/>
                  </a:lnTo>
                  <a:cubicBezTo>
                    <a:pt x="302" y="304"/>
                    <a:pt x="294" y="310"/>
                    <a:pt x="285" y="316"/>
                  </a:cubicBezTo>
                  <a:lnTo>
                    <a:pt x="285" y="316"/>
                  </a:lnTo>
                  <a:cubicBezTo>
                    <a:pt x="284" y="317"/>
                    <a:pt x="283" y="318"/>
                    <a:pt x="282" y="319"/>
                  </a:cubicBezTo>
                  <a:lnTo>
                    <a:pt x="282" y="319"/>
                  </a:lnTo>
                  <a:cubicBezTo>
                    <a:pt x="277" y="323"/>
                    <a:pt x="272" y="326"/>
                    <a:pt x="267" y="331"/>
                  </a:cubicBezTo>
                  <a:lnTo>
                    <a:pt x="267" y="331"/>
                  </a:lnTo>
                  <a:cubicBezTo>
                    <a:pt x="259" y="337"/>
                    <a:pt x="252" y="343"/>
                    <a:pt x="245" y="349"/>
                  </a:cubicBezTo>
                  <a:lnTo>
                    <a:pt x="245" y="349"/>
                  </a:lnTo>
                  <a:cubicBezTo>
                    <a:pt x="244" y="350"/>
                    <a:pt x="243" y="350"/>
                    <a:pt x="242" y="351"/>
                  </a:cubicBezTo>
                  <a:lnTo>
                    <a:pt x="242" y="351"/>
                  </a:lnTo>
                  <a:cubicBezTo>
                    <a:pt x="242" y="352"/>
                    <a:pt x="241" y="352"/>
                    <a:pt x="241" y="352"/>
                  </a:cubicBezTo>
                  <a:lnTo>
                    <a:pt x="241" y="352"/>
                  </a:lnTo>
                  <a:cubicBezTo>
                    <a:pt x="230" y="361"/>
                    <a:pt x="220" y="371"/>
                    <a:pt x="209" y="380"/>
                  </a:cubicBezTo>
                  <a:lnTo>
                    <a:pt x="209" y="380"/>
                  </a:lnTo>
                  <a:cubicBezTo>
                    <a:pt x="208" y="382"/>
                    <a:pt x="207" y="383"/>
                    <a:pt x="206" y="384"/>
                  </a:cubicBezTo>
                  <a:lnTo>
                    <a:pt x="206" y="384"/>
                  </a:lnTo>
                  <a:cubicBezTo>
                    <a:pt x="200" y="389"/>
                    <a:pt x="196" y="394"/>
                    <a:pt x="191" y="400"/>
                  </a:cubicBezTo>
                  <a:lnTo>
                    <a:pt x="191" y="400"/>
                  </a:lnTo>
                  <a:cubicBezTo>
                    <a:pt x="185" y="405"/>
                    <a:pt x="181" y="410"/>
                    <a:pt x="175" y="415"/>
                  </a:cubicBezTo>
                  <a:lnTo>
                    <a:pt x="175" y="415"/>
                  </a:lnTo>
                  <a:cubicBezTo>
                    <a:pt x="174" y="417"/>
                    <a:pt x="171" y="419"/>
                    <a:pt x="170" y="421"/>
                  </a:cubicBezTo>
                  <a:lnTo>
                    <a:pt x="170" y="421"/>
                  </a:lnTo>
                  <a:cubicBezTo>
                    <a:pt x="166" y="426"/>
                    <a:pt x="162" y="430"/>
                    <a:pt x="159" y="433"/>
                  </a:cubicBezTo>
                  <a:lnTo>
                    <a:pt x="159" y="433"/>
                  </a:lnTo>
                  <a:cubicBezTo>
                    <a:pt x="153" y="440"/>
                    <a:pt x="149" y="445"/>
                    <a:pt x="144" y="451"/>
                  </a:cubicBezTo>
                  <a:lnTo>
                    <a:pt x="144" y="451"/>
                  </a:lnTo>
                  <a:cubicBezTo>
                    <a:pt x="143" y="452"/>
                    <a:pt x="142" y="453"/>
                    <a:pt x="141" y="454"/>
                  </a:cubicBezTo>
                  <a:lnTo>
                    <a:pt x="141" y="454"/>
                  </a:lnTo>
                  <a:cubicBezTo>
                    <a:pt x="141" y="454"/>
                    <a:pt x="141" y="454"/>
                    <a:pt x="140" y="454"/>
                  </a:cubicBezTo>
                  <a:lnTo>
                    <a:pt x="140" y="454"/>
                  </a:lnTo>
                  <a:cubicBezTo>
                    <a:pt x="132" y="465"/>
                    <a:pt x="124" y="476"/>
                    <a:pt x="116" y="486"/>
                  </a:cubicBezTo>
                  <a:lnTo>
                    <a:pt x="116" y="486"/>
                  </a:lnTo>
                  <a:cubicBezTo>
                    <a:pt x="115" y="488"/>
                    <a:pt x="114" y="489"/>
                    <a:pt x="114" y="491"/>
                  </a:cubicBezTo>
                  <a:lnTo>
                    <a:pt x="114" y="491"/>
                  </a:lnTo>
                  <a:cubicBezTo>
                    <a:pt x="110" y="496"/>
                    <a:pt x="107" y="500"/>
                    <a:pt x="103" y="506"/>
                  </a:cubicBezTo>
                  <a:lnTo>
                    <a:pt x="103" y="506"/>
                  </a:lnTo>
                  <a:cubicBezTo>
                    <a:pt x="100" y="512"/>
                    <a:pt x="95" y="518"/>
                    <a:pt x="92" y="524"/>
                  </a:cubicBezTo>
                  <a:lnTo>
                    <a:pt x="92" y="524"/>
                  </a:lnTo>
                  <a:cubicBezTo>
                    <a:pt x="91" y="525"/>
                    <a:pt x="90" y="527"/>
                    <a:pt x="89" y="528"/>
                  </a:cubicBezTo>
                  <a:lnTo>
                    <a:pt x="89" y="528"/>
                  </a:lnTo>
                  <a:cubicBezTo>
                    <a:pt x="89" y="528"/>
                    <a:pt x="88" y="529"/>
                    <a:pt x="88" y="530"/>
                  </a:cubicBezTo>
                  <a:lnTo>
                    <a:pt x="88" y="530"/>
                  </a:lnTo>
                  <a:cubicBezTo>
                    <a:pt x="81" y="540"/>
                    <a:pt x="75" y="551"/>
                    <a:pt x="69" y="562"/>
                  </a:cubicBezTo>
                  <a:lnTo>
                    <a:pt x="69" y="562"/>
                  </a:lnTo>
                  <a:lnTo>
                    <a:pt x="69" y="563"/>
                  </a:lnTo>
                  <a:lnTo>
                    <a:pt x="69" y="563"/>
                  </a:lnTo>
                  <a:cubicBezTo>
                    <a:pt x="65" y="569"/>
                    <a:pt x="63" y="574"/>
                    <a:pt x="60" y="581"/>
                  </a:cubicBezTo>
                  <a:lnTo>
                    <a:pt x="60" y="581"/>
                  </a:lnTo>
                  <a:cubicBezTo>
                    <a:pt x="58" y="588"/>
                    <a:pt x="54" y="594"/>
                    <a:pt x="51" y="601"/>
                  </a:cubicBezTo>
                  <a:lnTo>
                    <a:pt x="51" y="601"/>
                  </a:lnTo>
                  <a:cubicBezTo>
                    <a:pt x="51" y="602"/>
                    <a:pt x="50" y="602"/>
                    <a:pt x="50" y="603"/>
                  </a:cubicBezTo>
                  <a:lnTo>
                    <a:pt x="50" y="603"/>
                  </a:lnTo>
                  <a:cubicBezTo>
                    <a:pt x="44" y="616"/>
                    <a:pt x="40" y="627"/>
                    <a:pt x="36" y="638"/>
                  </a:cubicBezTo>
                  <a:lnTo>
                    <a:pt x="36" y="638"/>
                  </a:lnTo>
                  <a:cubicBezTo>
                    <a:pt x="34" y="644"/>
                    <a:pt x="33" y="650"/>
                    <a:pt x="31" y="656"/>
                  </a:cubicBezTo>
                  <a:lnTo>
                    <a:pt x="31" y="656"/>
                  </a:lnTo>
                  <a:cubicBezTo>
                    <a:pt x="29" y="663"/>
                    <a:pt x="26" y="670"/>
                    <a:pt x="25" y="676"/>
                  </a:cubicBezTo>
                  <a:lnTo>
                    <a:pt x="25" y="676"/>
                  </a:lnTo>
                  <a:cubicBezTo>
                    <a:pt x="25" y="678"/>
                    <a:pt x="24" y="680"/>
                    <a:pt x="24" y="681"/>
                  </a:cubicBezTo>
                  <a:lnTo>
                    <a:pt x="24" y="681"/>
                  </a:lnTo>
                  <a:cubicBezTo>
                    <a:pt x="21" y="693"/>
                    <a:pt x="19" y="704"/>
                    <a:pt x="16" y="715"/>
                  </a:cubicBezTo>
                  <a:lnTo>
                    <a:pt x="16" y="715"/>
                  </a:lnTo>
                  <a:cubicBezTo>
                    <a:pt x="15" y="722"/>
                    <a:pt x="14" y="728"/>
                    <a:pt x="13" y="734"/>
                  </a:cubicBezTo>
                  <a:lnTo>
                    <a:pt x="13" y="734"/>
                  </a:lnTo>
                  <a:cubicBezTo>
                    <a:pt x="12" y="741"/>
                    <a:pt x="12" y="747"/>
                    <a:pt x="11" y="754"/>
                  </a:cubicBezTo>
                  <a:lnTo>
                    <a:pt x="11" y="754"/>
                  </a:lnTo>
                  <a:cubicBezTo>
                    <a:pt x="11" y="756"/>
                    <a:pt x="11" y="758"/>
                    <a:pt x="11" y="761"/>
                  </a:cubicBezTo>
                  <a:lnTo>
                    <a:pt x="11" y="761"/>
                  </a:lnTo>
                  <a:cubicBezTo>
                    <a:pt x="0" y="887"/>
                    <a:pt x="41" y="1015"/>
                    <a:pt x="132" y="1133"/>
                  </a:cubicBezTo>
                  <a:lnTo>
                    <a:pt x="132" y="1133"/>
                  </a:lnTo>
                  <a:cubicBezTo>
                    <a:pt x="133" y="1132"/>
                    <a:pt x="134" y="1131"/>
                    <a:pt x="135" y="1129"/>
                  </a:cubicBezTo>
                  <a:lnTo>
                    <a:pt x="135" y="1129"/>
                  </a:lnTo>
                  <a:cubicBezTo>
                    <a:pt x="143" y="1120"/>
                    <a:pt x="151" y="1111"/>
                    <a:pt x="159" y="1103"/>
                  </a:cubicBezTo>
                  <a:lnTo>
                    <a:pt x="159" y="1103"/>
                  </a:lnTo>
                  <a:cubicBezTo>
                    <a:pt x="161" y="1100"/>
                    <a:pt x="163" y="1097"/>
                    <a:pt x="166" y="1095"/>
                  </a:cubicBezTo>
                  <a:lnTo>
                    <a:pt x="166" y="1095"/>
                  </a:lnTo>
                  <a:cubicBezTo>
                    <a:pt x="175" y="1085"/>
                    <a:pt x="185" y="1075"/>
                    <a:pt x="195" y="1065"/>
                  </a:cubicBezTo>
                  <a:lnTo>
                    <a:pt x="195" y="1065"/>
                  </a:lnTo>
                  <a:cubicBezTo>
                    <a:pt x="197" y="1064"/>
                    <a:pt x="199" y="1062"/>
                    <a:pt x="200" y="1060"/>
                  </a:cubicBezTo>
                  <a:lnTo>
                    <a:pt x="200" y="1060"/>
                  </a:lnTo>
                  <a:cubicBezTo>
                    <a:pt x="210" y="1051"/>
                    <a:pt x="220" y="1041"/>
                    <a:pt x="232" y="1032"/>
                  </a:cubicBezTo>
                  <a:lnTo>
                    <a:pt x="232" y="1032"/>
                  </a:lnTo>
                  <a:cubicBezTo>
                    <a:pt x="233" y="1031"/>
                    <a:pt x="234" y="1030"/>
                    <a:pt x="234" y="1030"/>
                  </a:cubicBezTo>
                  <a:lnTo>
                    <a:pt x="234" y="1030"/>
                  </a:lnTo>
                  <a:cubicBezTo>
                    <a:pt x="246" y="1019"/>
                    <a:pt x="259" y="1009"/>
                    <a:pt x="271" y="1000"/>
                  </a:cubicBezTo>
                  <a:lnTo>
                    <a:pt x="271" y="1000"/>
                  </a:lnTo>
                  <a:cubicBezTo>
                    <a:pt x="273" y="998"/>
                    <a:pt x="273" y="997"/>
                    <a:pt x="275" y="997"/>
                  </a:cubicBezTo>
                  <a:lnTo>
                    <a:pt x="275" y="997"/>
                  </a:lnTo>
                  <a:cubicBezTo>
                    <a:pt x="287" y="987"/>
                    <a:pt x="301" y="977"/>
                    <a:pt x="315" y="968"/>
                  </a:cubicBezTo>
                  <a:lnTo>
                    <a:pt x="315" y="968"/>
                  </a:lnTo>
                  <a:cubicBezTo>
                    <a:pt x="315" y="967"/>
                    <a:pt x="317" y="966"/>
                    <a:pt x="319" y="965"/>
                  </a:cubicBezTo>
                  <a:lnTo>
                    <a:pt x="319" y="965"/>
                  </a:lnTo>
                  <a:cubicBezTo>
                    <a:pt x="332" y="956"/>
                    <a:pt x="346" y="946"/>
                    <a:pt x="361" y="937"/>
                  </a:cubicBezTo>
                  <a:lnTo>
                    <a:pt x="361" y="937"/>
                  </a:lnTo>
                  <a:cubicBezTo>
                    <a:pt x="362" y="937"/>
                    <a:pt x="364" y="935"/>
                    <a:pt x="366" y="934"/>
                  </a:cubicBezTo>
                  <a:lnTo>
                    <a:pt x="366" y="934"/>
                  </a:lnTo>
                  <a:cubicBezTo>
                    <a:pt x="380" y="924"/>
                    <a:pt x="397" y="915"/>
                    <a:pt x="413" y="906"/>
                  </a:cubicBezTo>
                  <a:lnTo>
                    <a:pt x="413" y="906"/>
                  </a:lnTo>
                  <a:cubicBezTo>
                    <a:pt x="428" y="897"/>
                    <a:pt x="444" y="889"/>
                    <a:pt x="460" y="881"/>
                  </a:cubicBezTo>
                  <a:lnTo>
                    <a:pt x="460" y="881"/>
                  </a:lnTo>
                  <a:cubicBezTo>
                    <a:pt x="464" y="879"/>
                    <a:pt x="468" y="877"/>
                    <a:pt x="472" y="875"/>
                  </a:cubicBezTo>
                  <a:lnTo>
                    <a:pt x="472" y="875"/>
                  </a:lnTo>
                  <a:cubicBezTo>
                    <a:pt x="487" y="868"/>
                    <a:pt x="501" y="861"/>
                    <a:pt x="516" y="854"/>
                  </a:cubicBezTo>
                  <a:lnTo>
                    <a:pt x="516" y="854"/>
                  </a:lnTo>
                  <a:cubicBezTo>
                    <a:pt x="517" y="853"/>
                    <a:pt x="519" y="852"/>
                    <a:pt x="521" y="851"/>
                  </a:cubicBezTo>
                  <a:lnTo>
                    <a:pt x="521" y="851"/>
                  </a:lnTo>
                  <a:cubicBezTo>
                    <a:pt x="537" y="843"/>
                    <a:pt x="554" y="836"/>
                    <a:pt x="571" y="829"/>
                  </a:cubicBezTo>
                  <a:lnTo>
                    <a:pt x="571" y="829"/>
                  </a:lnTo>
                  <a:cubicBezTo>
                    <a:pt x="576" y="828"/>
                    <a:pt x="580" y="826"/>
                    <a:pt x="584" y="824"/>
                  </a:cubicBezTo>
                  <a:lnTo>
                    <a:pt x="584" y="824"/>
                  </a:lnTo>
                  <a:cubicBezTo>
                    <a:pt x="598" y="818"/>
                    <a:pt x="613" y="813"/>
                    <a:pt x="628" y="808"/>
                  </a:cubicBezTo>
                  <a:lnTo>
                    <a:pt x="628" y="808"/>
                  </a:lnTo>
                  <a:cubicBezTo>
                    <a:pt x="630" y="806"/>
                    <a:pt x="633" y="805"/>
                    <a:pt x="637" y="804"/>
                  </a:cubicBezTo>
                  <a:lnTo>
                    <a:pt x="637" y="804"/>
                  </a:lnTo>
                  <a:cubicBezTo>
                    <a:pt x="654" y="797"/>
                    <a:pt x="671" y="792"/>
                    <a:pt x="689" y="786"/>
                  </a:cubicBezTo>
                  <a:lnTo>
                    <a:pt x="689" y="786"/>
                  </a:lnTo>
                  <a:cubicBezTo>
                    <a:pt x="693" y="784"/>
                    <a:pt x="697" y="783"/>
                    <a:pt x="701" y="782"/>
                  </a:cubicBezTo>
                  <a:lnTo>
                    <a:pt x="701" y="782"/>
                  </a:lnTo>
                  <a:cubicBezTo>
                    <a:pt x="713" y="778"/>
                    <a:pt x="725" y="775"/>
                    <a:pt x="737" y="771"/>
                  </a:cubicBezTo>
                  <a:lnTo>
                    <a:pt x="737" y="771"/>
                  </a:lnTo>
                  <a:cubicBezTo>
                    <a:pt x="749" y="768"/>
                    <a:pt x="760" y="764"/>
                    <a:pt x="771" y="761"/>
                  </a:cubicBezTo>
                  <a:lnTo>
                    <a:pt x="771" y="761"/>
                  </a:lnTo>
                  <a:cubicBezTo>
                    <a:pt x="781" y="758"/>
                    <a:pt x="790" y="755"/>
                    <a:pt x="801" y="753"/>
                  </a:cubicBezTo>
                  <a:lnTo>
                    <a:pt x="801" y="753"/>
                  </a:lnTo>
                  <a:cubicBezTo>
                    <a:pt x="812" y="749"/>
                    <a:pt x="824" y="747"/>
                    <a:pt x="836" y="744"/>
                  </a:cubicBezTo>
                  <a:lnTo>
                    <a:pt x="836" y="744"/>
                  </a:lnTo>
                  <a:cubicBezTo>
                    <a:pt x="845" y="741"/>
                    <a:pt x="855" y="739"/>
                    <a:pt x="865" y="737"/>
                  </a:cubicBezTo>
                  <a:lnTo>
                    <a:pt x="865" y="737"/>
                  </a:lnTo>
                  <a:cubicBezTo>
                    <a:pt x="877" y="734"/>
                    <a:pt x="889" y="732"/>
                    <a:pt x="901" y="729"/>
                  </a:cubicBezTo>
                  <a:lnTo>
                    <a:pt x="901" y="729"/>
                  </a:lnTo>
                  <a:cubicBezTo>
                    <a:pt x="912" y="727"/>
                    <a:pt x="921" y="725"/>
                    <a:pt x="930" y="723"/>
                  </a:cubicBezTo>
                  <a:lnTo>
                    <a:pt x="930" y="723"/>
                  </a:lnTo>
                  <a:cubicBezTo>
                    <a:pt x="943" y="721"/>
                    <a:pt x="956" y="718"/>
                    <a:pt x="968" y="716"/>
                  </a:cubicBezTo>
                  <a:lnTo>
                    <a:pt x="968" y="716"/>
                  </a:lnTo>
                  <a:cubicBezTo>
                    <a:pt x="979" y="715"/>
                    <a:pt x="990" y="712"/>
                    <a:pt x="1001" y="710"/>
                  </a:cubicBezTo>
                  <a:lnTo>
                    <a:pt x="1001" y="710"/>
                  </a:lnTo>
                  <a:cubicBezTo>
                    <a:pt x="1005" y="709"/>
                    <a:pt x="1011" y="709"/>
                    <a:pt x="1016" y="708"/>
                  </a:cubicBezTo>
                  <a:lnTo>
                    <a:pt x="1016" y="708"/>
                  </a:lnTo>
                  <a:cubicBezTo>
                    <a:pt x="1033" y="706"/>
                    <a:pt x="1050" y="703"/>
                    <a:pt x="1067" y="701"/>
                  </a:cubicBezTo>
                  <a:lnTo>
                    <a:pt x="1067" y="701"/>
                  </a:lnTo>
                  <a:cubicBezTo>
                    <a:pt x="1070" y="701"/>
                    <a:pt x="1072" y="700"/>
                    <a:pt x="1075" y="700"/>
                  </a:cubicBezTo>
                  <a:lnTo>
                    <a:pt x="1075" y="700"/>
                  </a:lnTo>
                  <a:cubicBezTo>
                    <a:pt x="1094" y="697"/>
                    <a:pt x="1114" y="695"/>
                    <a:pt x="1133" y="693"/>
                  </a:cubicBezTo>
                  <a:lnTo>
                    <a:pt x="1133" y="693"/>
                  </a:lnTo>
                  <a:cubicBezTo>
                    <a:pt x="1139" y="693"/>
                    <a:pt x="1143" y="692"/>
                    <a:pt x="1148" y="692"/>
                  </a:cubicBezTo>
                  <a:lnTo>
                    <a:pt x="1148" y="692"/>
                  </a:lnTo>
                  <a:cubicBezTo>
                    <a:pt x="1160" y="691"/>
                    <a:pt x="1173" y="689"/>
                    <a:pt x="1184" y="688"/>
                  </a:cubicBezTo>
                  <a:lnTo>
                    <a:pt x="1184" y="688"/>
                  </a:lnTo>
                  <a:cubicBezTo>
                    <a:pt x="1199" y="687"/>
                    <a:pt x="1214" y="687"/>
                    <a:pt x="1230" y="686"/>
                  </a:cubicBezTo>
                  <a:lnTo>
                    <a:pt x="1230" y="686"/>
                  </a:lnTo>
                  <a:cubicBezTo>
                    <a:pt x="1238" y="685"/>
                    <a:pt x="1248" y="684"/>
                    <a:pt x="1258" y="684"/>
                  </a:cubicBezTo>
                  <a:lnTo>
                    <a:pt x="1258" y="684"/>
                  </a:lnTo>
                  <a:cubicBezTo>
                    <a:pt x="1273" y="683"/>
                    <a:pt x="1290" y="682"/>
                    <a:pt x="1305" y="682"/>
                  </a:cubicBezTo>
                  <a:lnTo>
                    <a:pt x="1305" y="682"/>
                  </a:lnTo>
                  <a:cubicBezTo>
                    <a:pt x="1315" y="682"/>
                    <a:pt x="1323" y="681"/>
                    <a:pt x="1332" y="681"/>
                  </a:cubicBezTo>
                  <a:lnTo>
                    <a:pt x="1332" y="681"/>
                  </a:lnTo>
                  <a:cubicBezTo>
                    <a:pt x="1346" y="681"/>
                    <a:pt x="1360" y="681"/>
                    <a:pt x="1373" y="681"/>
                  </a:cubicBezTo>
                  <a:lnTo>
                    <a:pt x="1373" y="681"/>
                  </a:lnTo>
                  <a:cubicBezTo>
                    <a:pt x="1383" y="681"/>
                    <a:pt x="1393" y="681"/>
                    <a:pt x="1402" y="681"/>
                  </a:cubicBezTo>
                  <a:lnTo>
                    <a:pt x="1402" y="681"/>
                  </a:lnTo>
                  <a:cubicBezTo>
                    <a:pt x="1417" y="681"/>
                    <a:pt x="1432" y="681"/>
                    <a:pt x="1447" y="682"/>
                  </a:cubicBezTo>
                  <a:lnTo>
                    <a:pt x="1447" y="682"/>
                  </a:lnTo>
                  <a:cubicBezTo>
                    <a:pt x="1454" y="682"/>
                    <a:pt x="1463" y="682"/>
                    <a:pt x="1472" y="683"/>
                  </a:cubicBezTo>
                  <a:lnTo>
                    <a:pt x="1472" y="683"/>
                  </a:lnTo>
                  <a:cubicBezTo>
                    <a:pt x="1486" y="683"/>
                    <a:pt x="1499" y="684"/>
                    <a:pt x="1513" y="685"/>
                  </a:cubicBezTo>
                  <a:lnTo>
                    <a:pt x="1513" y="685"/>
                  </a:lnTo>
                  <a:cubicBezTo>
                    <a:pt x="1522" y="686"/>
                    <a:pt x="1531" y="686"/>
                    <a:pt x="1541" y="687"/>
                  </a:cubicBezTo>
                  <a:lnTo>
                    <a:pt x="1541" y="687"/>
                  </a:lnTo>
                  <a:cubicBezTo>
                    <a:pt x="1555" y="687"/>
                    <a:pt x="1570" y="689"/>
                    <a:pt x="1585" y="690"/>
                  </a:cubicBezTo>
                  <a:lnTo>
                    <a:pt x="1585" y="690"/>
                  </a:lnTo>
                  <a:cubicBezTo>
                    <a:pt x="1593" y="691"/>
                    <a:pt x="1601" y="691"/>
                    <a:pt x="1609" y="692"/>
                  </a:cubicBezTo>
                  <a:lnTo>
                    <a:pt x="1609" y="692"/>
                  </a:lnTo>
                  <a:cubicBezTo>
                    <a:pt x="1629" y="694"/>
                    <a:pt x="1648" y="696"/>
                    <a:pt x="1668" y="699"/>
                  </a:cubicBezTo>
                  <a:lnTo>
                    <a:pt x="1668" y="699"/>
                  </a:lnTo>
                  <a:cubicBezTo>
                    <a:pt x="1670" y="699"/>
                    <a:pt x="1674" y="699"/>
                    <a:pt x="1676" y="700"/>
                  </a:cubicBezTo>
                  <a:lnTo>
                    <a:pt x="1676" y="700"/>
                  </a:lnTo>
                  <a:cubicBezTo>
                    <a:pt x="1698" y="702"/>
                    <a:pt x="1721" y="706"/>
                    <a:pt x="1743" y="709"/>
                  </a:cubicBezTo>
                  <a:lnTo>
                    <a:pt x="1743" y="709"/>
                  </a:lnTo>
                  <a:cubicBezTo>
                    <a:pt x="1748" y="709"/>
                    <a:pt x="1753" y="711"/>
                    <a:pt x="1757" y="711"/>
                  </a:cubicBezTo>
                  <a:lnTo>
                    <a:pt x="1757" y="711"/>
                  </a:lnTo>
                  <a:cubicBezTo>
                    <a:pt x="1775" y="715"/>
                    <a:pt x="1793" y="717"/>
                    <a:pt x="1811" y="721"/>
                  </a:cubicBezTo>
                  <a:lnTo>
                    <a:pt x="1811" y="721"/>
                  </a:lnTo>
                  <a:cubicBezTo>
                    <a:pt x="1819" y="722"/>
                    <a:pt x="1827" y="724"/>
                    <a:pt x="1835" y="726"/>
                  </a:cubicBezTo>
                  <a:lnTo>
                    <a:pt x="1835" y="726"/>
                  </a:lnTo>
                  <a:cubicBezTo>
                    <a:pt x="1849" y="729"/>
                    <a:pt x="1863" y="731"/>
                    <a:pt x="1877" y="734"/>
                  </a:cubicBezTo>
                  <a:lnTo>
                    <a:pt x="1877" y="734"/>
                  </a:lnTo>
                  <a:cubicBezTo>
                    <a:pt x="1885" y="736"/>
                    <a:pt x="1893" y="738"/>
                    <a:pt x="1901" y="740"/>
                  </a:cubicBezTo>
                  <a:lnTo>
                    <a:pt x="1901" y="740"/>
                  </a:lnTo>
                  <a:cubicBezTo>
                    <a:pt x="1916" y="743"/>
                    <a:pt x="1932" y="747"/>
                    <a:pt x="1947" y="750"/>
                  </a:cubicBezTo>
                  <a:lnTo>
                    <a:pt x="1947" y="750"/>
                  </a:lnTo>
                  <a:cubicBezTo>
                    <a:pt x="1956" y="753"/>
                    <a:pt x="1965" y="755"/>
                    <a:pt x="1973" y="757"/>
                  </a:cubicBezTo>
                  <a:lnTo>
                    <a:pt x="1973" y="757"/>
                  </a:lnTo>
                  <a:cubicBezTo>
                    <a:pt x="1988" y="761"/>
                    <a:pt x="2002" y="765"/>
                    <a:pt x="2016" y="769"/>
                  </a:cubicBezTo>
                  <a:lnTo>
                    <a:pt x="2016" y="769"/>
                  </a:lnTo>
                  <a:cubicBezTo>
                    <a:pt x="2028" y="773"/>
                    <a:pt x="2039" y="776"/>
                    <a:pt x="2051" y="780"/>
                  </a:cubicBezTo>
                  <a:lnTo>
                    <a:pt x="2051" y="780"/>
                  </a:lnTo>
                  <a:cubicBezTo>
                    <a:pt x="2056" y="782"/>
                    <a:pt x="2060" y="782"/>
                    <a:pt x="2065" y="784"/>
                  </a:cubicBezTo>
                  <a:lnTo>
                    <a:pt x="2065" y="784"/>
                  </a:lnTo>
                  <a:cubicBezTo>
                    <a:pt x="2083" y="790"/>
                    <a:pt x="2101" y="796"/>
                    <a:pt x="2118" y="803"/>
                  </a:cubicBezTo>
                  <a:lnTo>
                    <a:pt x="2118" y="803"/>
                  </a:lnTo>
                  <a:cubicBezTo>
                    <a:pt x="2122" y="803"/>
                    <a:pt x="2125" y="805"/>
                    <a:pt x="2128" y="806"/>
                  </a:cubicBezTo>
                  <a:lnTo>
                    <a:pt x="2128" y="806"/>
                  </a:lnTo>
                  <a:cubicBezTo>
                    <a:pt x="2143" y="811"/>
                    <a:pt x="2158" y="816"/>
                    <a:pt x="2171" y="822"/>
                  </a:cubicBezTo>
                  <a:lnTo>
                    <a:pt x="2171" y="822"/>
                  </a:lnTo>
                  <a:cubicBezTo>
                    <a:pt x="2177" y="824"/>
                    <a:pt x="2182" y="826"/>
                    <a:pt x="2186" y="828"/>
                  </a:cubicBezTo>
                  <a:lnTo>
                    <a:pt x="2186" y="828"/>
                  </a:lnTo>
                  <a:cubicBezTo>
                    <a:pt x="2198" y="833"/>
                    <a:pt x="2209" y="837"/>
                    <a:pt x="2220" y="842"/>
                  </a:cubicBezTo>
                  <a:lnTo>
                    <a:pt x="2220" y="842"/>
                  </a:lnTo>
                  <a:cubicBezTo>
                    <a:pt x="2228" y="846"/>
                    <a:pt x="2236" y="849"/>
                    <a:pt x="2244" y="852"/>
                  </a:cubicBezTo>
                  <a:lnTo>
                    <a:pt x="2244" y="852"/>
                  </a:lnTo>
                  <a:cubicBezTo>
                    <a:pt x="2254" y="857"/>
                    <a:pt x="2266" y="863"/>
                    <a:pt x="2276" y="867"/>
                  </a:cubicBezTo>
                  <a:lnTo>
                    <a:pt x="2276" y="867"/>
                  </a:lnTo>
                  <a:cubicBezTo>
                    <a:pt x="2283" y="870"/>
                    <a:pt x="2290" y="874"/>
                    <a:pt x="2297" y="877"/>
                  </a:cubicBezTo>
                  <a:lnTo>
                    <a:pt x="2297" y="877"/>
                  </a:lnTo>
                  <a:cubicBezTo>
                    <a:pt x="2309" y="882"/>
                    <a:pt x="2320" y="889"/>
                    <a:pt x="2332" y="895"/>
                  </a:cubicBezTo>
                  <a:lnTo>
                    <a:pt x="2332" y="895"/>
                  </a:lnTo>
                  <a:cubicBezTo>
                    <a:pt x="2338" y="898"/>
                    <a:pt x="2343" y="901"/>
                    <a:pt x="2349" y="904"/>
                  </a:cubicBezTo>
                  <a:lnTo>
                    <a:pt x="2349" y="904"/>
                  </a:lnTo>
                  <a:cubicBezTo>
                    <a:pt x="2365" y="913"/>
                    <a:pt x="2383" y="923"/>
                    <a:pt x="2399" y="932"/>
                  </a:cubicBezTo>
                  <a:lnTo>
                    <a:pt x="2399" y="932"/>
                  </a:lnTo>
                  <a:cubicBezTo>
                    <a:pt x="2521" y="1005"/>
                    <a:pt x="2615" y="1087"/>
                    <a:pt x="2682" y="1174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F041C248-593F-4B0C-B2A3-941949A32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2514" y="10727709"/>
              <a:ext cx="1138783" cy="1231427"/>
            </a:xfrm>
            <a:custGeom>
              <a:avLst/>
              <a:gdLst>
                <a:gd name="T0" fmla="*/ 1299 w 1300"/>
                <a:gd name="T1" fmla="*/ 0 h 1408"/>
                <a:gd name="T2" fmla="*/ 1288 w 1300"/>
                <a:gd name="T3" fmla="*/ 682 h 1408"/>
                <a:gd name="T4" fmla="*/ 0 w 1300"/>
                <a:gd name="T5" fmla="*/ 1407 h 1408"/>
                <a:gd name="T6" fmla="*/ 12 w 1300"/>
                <a:gd name="T7" fmla="*/ 726 h 1408"/>
                <a:gd name="T8" fmla="*/ 1299 w 1300"/>
                <a:gd name="T9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408">
                  <a:moveTo>
                    <a:pt x="1299" y="0"/>
                  </a:moveTo>
                  <a:lnTo>
                    <a:pt x="1288" y="682"/>
                  </a:lnTo>
                  <a:lnTo>
                    <a:pt x="0" y="1407"/>
                  </a:lnTo>
                  <a:lnTo>
                    <a:pt x="12" y="726"/>
                  </a:lnTo>
                  <a:lnTo>
                    <a:pt x="1299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88E68F5B-0C15-45B5-BDAA-A0AA5B649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6320" y="10283776"/>
              <a:ext cx="841540" cy="1733265"/>
            </a:xfrm>
            <a:custGeom>
              <a:avLst/>
              <a:gdLst>
                <a:gd name="T0" fmla="*/ 959 w 963"/>
                <a:gd name="T1" fmla="*/ 61 h 1978"/>
                <a:gd name="T2" fmla="*/ 955 w 963"/>
                <a:gd name="T3" fmla="*/ 106 h 1978"/>
                <a:gd name="T4" fmla="*/ 948 w 963"/>
                <a:gd name="T5" fmla="*/ 151 h 1978"/>
                <a:gd name="T6" fmla="*/ 941 w 963"/>
                <a:gd name="T7" fmla="*/ 197 h 1978"/>
                <a:gd name="T8" fmla="*/ 931 w 963"/>
                <a:gd name="T9" fmla="*/ 242 h 1978"/>
                <a:gd name="T10" fmla="*/ 919 w 963"/>
                <a:gd name="T11" fmla="*/ 287 h 1978"/>
                <a:gd name="T12" fmla="*/ 905 w 963"/>
                <a:gd name="T13" fmla="*/ 333 h 1978"/>
                <a:gd name="T14" fmla="*/ 889 w 963"/>
                <a:gd name="T15" fmla="*/ 379 h 1978"/>
                <a:gd name="T16" fmla="*/ 864 w 963"/>
                <a:gd name="T17" fmla="*/ 440 h 1978"/>
                <a:gd name="T18" fmla="*/ 844 w 963"/>
                <a:gd name="T19" fmla="*/ 485 h 1978"/>
                <a:gd name="T20" fmla="*/ 821 w 963"/>
                <a:gd name="T21" fmla="*/ 528 h 1978"/>
                <a:gd name="T22" fmla="*/ 797 w 963"/>
                <a:gd name="T23" fmla="*/ 573 h 1978"/>
                <a:gd name="T24" fmla="*/ 769 w 963"/>
                <a:gd name="T25" fmla="*/ 618 h 1978"/>
                <a:gd name="T26" fmla="*/ 739 w 963"/>
                <a:gd name="T27" fmla="*/ 663 h 1978"/>
                <a:gd name="T28" fmla="*/ 707 w 963"/>
                <a:gd name="T29" fmla="*/ 709 h 1978"/>
                <a:gd name="T30" fmla="*/ 672 w 963"/>
                <a:gd name="T31" fmla="*/ 755 h 1978"/>
                <a:gd name="T32" fmla="*/ 619 w 963"/>
                <a:gd name="T33" fmla="*/ 819 h 1978"/>
                <a:gd name="T34" fmla="*/ 574 w 963"/>
                <a:gd name="T35" fmla="*/ 868 h 1978"/>
                <a:gd name="T36" fmla="*/ 524 w 963"/>
                <a:gd name="T37" fmla="*/ 918 h 1978"/>
                <a:gd name="T38" fmla="*/ 463 w 963"/>
                <a:gd name="T39" fmla="*/ 977 h 1978"/>
                <a:gd name="T40" fmla="*/ 419 w 963"/>
                <a:gd name="T41" fmla="*/ 1015 h 1978"/>
                <a:gd name="T42" fmla="*/ 373 w 963"/>
                <a:gd name="T43" fmla="*/ 1053 h 1978"/>
                <a:gd name="T44" fmla="*/ 325 w 963"/>
                <a:gd name="T45" fmla="*/ 1090 h 1978"/>
                <a:gd name="T46" fmla="*/ 277 w 963"/>
                <a:gd name="T47" fmla="*/ 1127 h 1978"/>
                <a:gd name="T48" fmla="*/ 224 w 963"/>
                <a:gd name="T49" fmla="*/ 1164 h 1978"/>
                <a:gd name="T50" fmla="*/ 171 w 963"/>
                <a:gd name="T51" fmla="*/ 1199 h 1978"/>
                <a:gd name="T52" fmla="*/ 116 w 963"/>
                <a:gd name="T53" fmla="*/ 1234 h 1978"/>
                <a:gd name="T54" fmla="*/ 60 w 963"/>
                <a:gd name="T55" fmla="*/ 1269 h 1978"/>
                <a:gd name="T56" fmla="*/ 40 w 963"/>
                <a:gd name="T57" fmla="*/ 1955 h 1978"/>
                <a:gd name="T58" fmla="*/ 78 w 963"/>
                <a:gd name="T59" fmla="*/ 1932 h 1978"/>
                <a:gd name="T60" fmla="*/ 135 w 963"/>
                <a:gd name="T61" fmla="*/ 1897 h 1978"/>
                <a:gd name="T62" fmla="*/ 189 w 963"/>
                <a:gd name="T63" fmla="*/ 1862 h 1978"/>
                <a:gd name="T64" fmla="*/ 241 w 963"/>
                <a:gd name="T65" fmla="*/ 1825 h 1978"/>
                <a:gd name="T66" fmla="*/ 291 w 963"/>
                <a:gd name="T67" fmla="*/ 1789 h 1978"/>
                <a:gd name="T68" fmla="*/ 340 w 963"/>
                <a:gd name="T69" fmla="*/ 1751 h 1978"/>
                <a:gd name="T70" fmla="*/ 387 w 963"/>
                <a:gd name="T71" fmla="*/ 1714 h 1978"/>
                <a:gd name="T72" fmla="*/ 432 w 963"/>
                <a:gd name="T73" fmla="*/ 1674 h 1978"/>
                <a:gd name="T74" fmla="*/ 451 w 963"/>
                <a:gd name="T75" fmla="*/ 1658 h 1978"/>
                <a:gd name="T76" fmla="*/ 513 w 963"/>
                <a:gd name="T77" fmla="*/ 1599 h 1978"/>
                <a:gd name="T78" fmla="*/ 564 w 963"/>
                <a:gd name="T79" fmla="*/ 1549 h 1978"/>
                <a:gd name="T80" fmla="*/ 608 w 963"/>
                <a:gd name="T81" fmla="*/ 1500 h 1978"/>
                <a:gd name="T82" fmla="*/ 651 w 963"/>
                <a:gd name="T83" fmla="*/ 1448 h 1978"/>
                <a:gd name="T84" fmla="*/ 683 w 963"/>
                <a:gd name="T85" fmla="*/ 1407 h 1978"/>
                <a:gd name="T86" fmla="*/ 716 w 963"/>
                <a:gd name="T87" fmla="*/ 1363 h 1978"/>
                <a:gd name="T88" fmla="*/ 746 w 963"/>
                <a:gd name="T89" fmla="*/ 1317 h 1978"/>
                <a:gd name="T90" fmla="*/ 776 w 963"/>
                <a:gd name="T91" fmla="*/ 1270 h 1978"/>
                <a:gd name="T92" fmla="*/ 786 w 963"/>
                <a:gd name="T93" fmla="*/ 1253 h 1978"/>
                <a:gd name="T94" fmla="*/ 810 w 963"/>
                <a:gd name="T95" fmla="*/ 1210 h 1978"/>
                <a:gd name="T96" fmla="*/ 832 w 963"/>
                <a:gd name="T97" fmla="*/ 1165 h 1978"/>
                <a:gd name="T98" fmla="*/ 853 w 963"/>
                <a:gd name="T99" fmla="*/ 1121 h 1978"/>
                <a:gd name="T100" fmla="*/ 872 w 963"/>
                <a:gd name="T101" fmla="*/ 1075 h 1978"/>
                <a:gd name="T102" fmla="*/ 888 w 963"/>
                <a:gd name="T103" fmla="*/ 1032 h 1978"/>
                <a:gd name="T104" fmla="*/ 902 w 963"/>
                <a:gd name="T105" fmla="*/ 988 h 1978"/>
                <a:gd name="T106" fmla="*/ 915 w 963"/>
                <a:gd name="T107" fmla="*/ 943 h 1978"/>
                <a:gd name="T108" fmla="*/ 926 w 963"/>
                <a:gd name="T109" fmla="*/ 898 h 1978"/>
                <a:gd name="T110" fmla="*/ 929 w 963"/>
                <a:gd name="T111" fmla="*/ 878 h 1978"/>
                <a:gd name="T112" fmla="*/ 938 w 963"/>
                <a:gd name="T113" fmla="*/ 833 h 1978"/>
                <a:gd name="T114" fmla="*/ 944 w 963"/>
                <a:gd name="T115" fmla="*/ 787 h 1978"/>
                <a:gd name="T116" fmla="*/ 948 w 963"/>
                <a:gd name="T117" fmla="*/ 741 h 1978"/>
                <a:gd name="T118" fmla="*/ 950 w 963"/>
                <a:gd name="T119" fmla="*/ 709 h 1978"/>
                <a:gd name="T120" fmla="*/ 962 w 963"/>
                <a:gd name="T121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3" h="1978">
                  <a:moveTo>
                    <a:pt x="960" y="37"/>
                  </a:moveTo>
                  <a:lnTo>
                    <a:pt x="960" y="37"/>
                  </a:lnTo>
                  <a:cubicBezTo>
                    <a:pt x="960" y="45"/>
                    <a:pt x="959" y="52"/>
                    <a:pt x="959" y="61"/>
                  </a:cubicBezTo>
                  <a:lnTo>
                    <a:pt x="959" y="61"/>
                  </a:lnTo>
                  <a:cubicBezTo>
                    <a:pt x="959" y="68"/>
                    <a:pt x="958" y="75"/>
                    <a:pt x="957" y="82"/>
                  </a:cubicBezTo>
                  <a:lnTo>
                    <a:pt x="957" y="82"/>
                  </a:lnTo>
                  <a:cubicBezTo>
                    <a:pt x="957" y="90"/>
                    <a:pt x="956" y="98"/>
                    <a:pt x="955" y="106"/>
                  </a:cubicBezTo>
                  <a:lnTo>
                    <a:pt x="955" y="106"/>
                  </a:lnTo>
                  <a:cubicBezTo>
                    <a:pt x="955" y="113"/>
                    <a:pt x="954" y="120"/>
                    <a:pt x="952" y="127"/>
                  </a:cubicBezTo>
                  <a:lnTo>
                    <a:pt x="952" y="127"/>
                  </a:lnTo>
                  <a:cubicBezTo>
                    <a:pt x="951" y="135"/>
                    <a:pt x="950" y="144"/>
                    <a:pt x="948" y="151"/>
                  </a:cubicBezTo>
                  <a:lnTo>
                    <a:pt x="948" y="151"/>
                  </a:lnTo>
                  <a:cubicBezTo>
                    <a:pt x="948" y="158"/>
                    <a:pt x="947" y="165"/>
                    <a:pt x="946" y="172"/>
                  </a:cubicBezTo>
                  <a:lnTo>
                    <a:pt x="946" y="172"/>
                  </a:lnTo>
                  <a:cubicBezTo>
                    <a:pt x="944" y="180"/>
                    <a:pt x="942" y="189"/>
                    <a:pt x="941" y="197"/>
                  </a:cubicBezTo>
                  <a:lnTo>
                    <a:pt x="941" y="197"/>
                  </a:lnTo>
                  <a:cubicBezTo>
                    <a:pt x="940" y="204"/>
                    <a:pt x="938" y="211"/>
                    <a:pt x="936" y="218"/>
                  </a:cubicBezTo>
                  <a:lnTo>
                    <a:pt x="936" y="218"/>
                  </a:lnTo>
                  <a:cubicBezTo>
                    <a:pt x="934" y="225"/>
                    <a:pt x="933" y="234"/>
                    <a:pt x="931" y="242"/>
                  </a:cubicBezTo>
                  <a:lnTo>
                    <a:pt x="931" y="242"/>
                  </a:lnTo>
                  <a:cubicBezTo>
                    <a:pt x="929" y="249"/>
                    <a:pt x="927" y="255"/>
                    <a:pt x="926" y="262"/>
                  </a:cubicBezTo>
                  <a:lnTo>
                    <a:pt x="926" y="262"/>
                  </a:lnTo>
                  <a:cubicBezTo>
                    <a:pt x="924" y="271"/>
                    <a:pt x="921" y="278"/>
                    <a:pt x="919" y="287"/>
                  </a:cubicBezTo>
                  <a:lnTo>
                    <a:pt x="919" y="287"/>
                  </a:lnTo>
                  <a:cubicBezTo>
                    <a:pt x="917" y="293"/>
                    <a:pt x="915" y="300"/>
                    <a:pt x="913" y="306"/>
                  </a:cubicBezTo>
                  <a:lnTo>
                    <a:pt x="913" y="306"/>
                  </a:lnTo>
                  <a:cubicBezTo>
                    <a:pt x="911" y="315"/>
                    <a:pt x="907" y="324"/>
                    <a:pt x="905" y="333"/>
                  </a:cubicBezTo>
                  <a:lnTo>
                    <a:pt x="905" y="333"/>
                  </a:lnTo>
                  <a:cubicBezTo>
                    <a:pt x="903" y="338"/>
                    <a:pt x="901" y="345"/>
                    <a:pt x="899" y="351"/>
                  </a:cubicBezTo>
                  <a:lnTo>
                    <a:pt x="899" y="351"/>
                  </a:lnTo>
                  <a:cubicBezTo>
                    <a:pt x="895" y="360"/>
                    <a:pt x="892" y="369"/>
                    <a:pt x="889" y="379"/>
                  </a:cubicBezTo>
                  <a:lnTo>
                    <a:pt x="889" y="379"/>
                  </a:lnTo>
                  <a:cubicBezTo>
                    <a:pt x="887" y="384"/>
                    <a:pt x="885" y="390"/>
                    <a:pt x="882" y="395"/>
                  </a:cubicBezTo>
                  <a:lnTo>
                    <a:pt x="882" y="395"/>
                  </a:lnTo>
                  <a:cubicBezTo>
                    <a:pt x="877" y="410"/>
                    <a:pt x="871" y="425"/>
                    <a:pt x="864" y="440"/>
                  </a:cubicBezTo>
                  <a:lnTo>
                    <a:pt x="864" y="440"/>
                  </a:lnTo>
                  <a:cubicBezTo>
                    <a:pt x="863" y="441"/>
                    <a:pt x="863" y="442"/>
                    <a:pt x="862" y="444"/>
                  </a:cubicBezTo>
                  <a:lnTo>
                    <a:pt x="862" y="444"/>
                  </a:lnTo>
                  <a:cubicBezTo>
                    <a:pt x="856" y="457"/>
                    <a:pt x="850" y="471"/>
                    <a:pt x="844" y="485"/>
                  </a:cubicBezTo>
                  <a:lnTo>
                    <a:pt x="844" y="485"/>
                  </a:lnTo>
                  <a:cubicBezTo>
                    <a:pt x="841" y="489"/>
                    <a:pt x="839" y="494"/>
                    <a:pt x="836" y="500"/>
                  </a:cubicBezTo>
                  <a:lnTo>
                    <a:pt x="836" y="500"/>
                  </a:lnTo>
                  <a:cubicBezTo>
                    <a:pt x="831" y="509"/>
                    <a:pt x="827" y="519"/>
                    <a:pt x="821" y="528"/>
                  </a:cubicBezTo>
                  <a:lnTo>
                    <a:pt x="821" y="528"/>
                  </a:lnTo>
                  <a:cubicBezTo>
                    <a:pt x="818" y="535"/>
                    <a:pt x="814" y="540"/>
                    <a:pt x="812" y="546"/>
                  </a:cubicBezTo>
                  <a:lnTo>
                    <a:pt x="812" y="546"/>
                  </a:lnTo>
                  <a:cubicBezTo>
                    <a:pt x="807" y="554"/>
                    <a:pt x="802" y="564"/>
                    <a:pt x="797" y="573"/>
                  </a:cubicBezTo>
                  <a:lnTo>
                    <a:pt x="797" y="573"/>
                  </a:lnTo>
                  <a:cubicBezTo>
                    <a:pt x="793" y="578"/>
                    <a:pt x="791" y="583"/>
                    <a:pt x="787" y="588"/>
                  </a:cubicBezTo>
                  <a:lnTo>
                    <a:pt x="787" y="588"/>
                  </a:lnTo>
                  <a:cubicBezTo>
                    <a:pt x="781" y="599"/>
                    <a:pt x="775" y="609"/>
                    <a:pt x="769" y="618"/>
                  </a:cubicBezTo>
                  <a:lnTo>
                    <a:pt x="769" y="618"/>
                  </a:lnTo>
                  <a:cubicBezTo>
                    <a:pt x="765" y="624"/>
                    <a:pt x="761" y="630"/>
                    <a:pt x="758" y="636"/>
                  </a:cubicBezTo>
                  <a:lnTo>
                    <a:pt x="758" y="636"/>
                  </a:lnTo>
                  <a:cubicBezTo>
                    <a:pt x="752" y="645"/>
                    <a:pt x="746" y="655"/>
                    <a:pt x="739" y="663"/>
                  </a:cubicBezTo>
                  <a:lnTo>
                    <a:pt x="739" y="663"/>
                  </a:lnTo>
                  <a:cubicBezTo>
                    <a:pt x="735" y="669"/>
                    <a:pt x="731" y="676"/>
                    <a:pt x="726" y="681"/>
                  </a:cubicBezTo>
                  <a:lnTo>
                    <a:pt x="726" y="681"/>
                  </a:lnTo>
                  <a:cubicBezTo>
                    <a:pt x="720" y="691"/>
                    <a:pt x="713" y="700"/>
                    <a:pt x="707" y="709"/>
                  </a:cubicBezTo>
                  <a:lnTo>
                    <a:pt x="707" y="709"/>
                  </a:lnTo>
                  <a:cubicBezTo>
                    <a:pt x="703" y="715"/>
                    <a:pt x="698" y="721"/>
                    <a:pt x="694" y="727"/>
                  </a:cubicBezTo>
                  <a:lnTo>
                    <a:pt x="694" y="727"/>
                  </a:lnTo>
                  <a:cubicBezTo>
                    <a:pt x="686" y="736"/>
                    <a:pt x="679" y="746"/>
                    <a:pt x="672" y="755"/>
                  </a:cubicBezTo>
                  <a:lnTo>
                    <a:pt x="672" y="755"/>
                  </a:lnTo>
                  <a:cubicBezTo>
                    <a:pt x="668" y="760"/>
                    <a:pt x="664" y="765"/>
                    <a:pt x="659" y="770"/>
                  </a:cubicBezTo>
                  <a:lnTo>
                    <a:pt x="659" y="770"/>
                  </a:lnTo>
                  <a:cubicBezTo>
                    <a:pt x="646" y="787"/>
                    <a:pt x="633" y="804"/>
                    <a:pt x="619" y="819"/>
                  </a:cubicBezTo>
                  <a:lnTo>
                    <a:pt x="619" y="819"/>
                  </a:lnTo>
                  <a:cubicBezTo>
                    <a:pt x="616" y="822"/>
                    <a:pt x="613" y="825"/>
                    <a:pt x="611" y="829"/>
                  </a:cubicBezTo>
                  <a:lnTo>
                    <a:pt x="611" y="829"/>
                  </a:lnTo>
                  <a:cubicBezTo>
                    <a:pt x="598" y="842"/>
                    <a:pt x="586" y="855"/>
                    <a:pt x="574" y="868"/>
                  </a:cubicBezTo>
                  <a:lnTo>
                    <a:pt x="574" y="868"/>
                  </a:lnTo>
                  <a:cubicBezTo>
                    <a:pt x="570" y="872"/>
                    <a:pt x="566" y="878"/>
                    <a:pt x="560" y="882"/>
                  </a:cubicBezTo>
                  <a:lnTo>
                    <a:pt x="560" y="882"/>
                  </a:lnTo>
                  <a:cubicBezTo>
                    <a:pt x="549" y="894"/>
                    <a:pt x="537" y="906"/>
                    <a:pt x="524" y="918"/>
                  </a:cubicBezTo>
                  <a:lnTo>
                    <a:pt x="524" y="918"/>
                  </a:lnTo>
                  <a:cubicBezTo>
                    <a:pt x="520" y="923"/>
                    <a:pt x="517" y="926"/>
                    <a:pt x="512" y="931"/>
                  </a:cubicBezTo>
                  <a:lnTo>
                    <a:pt x="512" y="931"/>
                  </a:lnTo>
                  <a:cubicBezTo>
                    <a:pt x="496" y="946"/>
                    <a:pt x="479" y="961"/>
                    <a:pt x="463" y="977"/>
                  </a:cubicBezTo>
                  <a:lnTo>
                    <a:pt x="463" y="977"/>
                  </a:lnTo>
                  <a:cubicBezTo>
                    <a:pt x="457" y="983"/>
                    <a:pt x="450" y="988"/>
                    <a:pt x="443" y="994"/>
                  </a:cubicBezTo>
                  <a:lnTo>
                    <a:pt x="443" y="994"/>
                  </a:lnTo>
                  <a:cubicBezTo>
                    <a:pt x="435" y="1001"/>
                    <a:pt x="427" y="1008"/>
                    <a:pt x="419" y="1015"/>
                  </a:cubicBezTo>
                  <a:lnTo>
                    <a:pt x="419" y="1015"/>
                  </a:lnTo>
                  <a:cubicBezTo>
                    <a:pt x="412" y="1021"/>
                    <a:pt x="405" y="1026"/>
                    <a:pt x="398" y="1032"/>
                  </a:cubicBezTo>
                  <a:lnTo>
                    <a:pt x="398" y="1032"/>
                  </a:lnTo>
                  <a:cubicBezTo>
                    <a:pt x="390" y="1039"/>
                    <a:pt x="382" y="1046"/>
                    <a:pt x="373" y="1053"/>
                  </a:cubicBezTo>
                  <a:lnTo>
                    <a:pt x="373" y="1053"/>
                  </a:lnTo>
                  <a:cubicBezTo>
                    <a:pt x="366" y="1058"/>
                    <a:pt x="358" y="1065"/>
                    <a:pt x="351" y="1071"/>
                  </a:cubicBezTo>
                  <a:lnTo>
                    <a:pt x="351" y="1071"/>
                  </a:lnTo>
                  <a:cubicBezTo>
                    <a:pt x="343" y="1077"/>
                    <a:pt x="334" y="1083"/>
                    <a:pt x="325" y="1090"/>
                  </a:cubicBezTo>
                  <a:lnTo>
                    <a:pt x="325" y="1090"/>
                  </a:lnTo>
                  <a:cubicBezTo>
                    <a:pt x="318" y="1096"/>
                    <a:pt x="310" y="1102"/>
                    <a:pt x="302" y="1108"/>
                  </a:cubicBezTo>
                  <a:lnTo>
                    <a:pt x="302" y="1108"/>
                  </a:lnTo>
                  <a:cubicBezTo>
                    <a:pt x="294" y="1114"/>
                    <a:pt x="285" y="1121"/>
                    <a:pt x="277" y="1127"/>
                  </a:cubicBezTo>
                  <a:lnTo>
                    <a:pt x="277" y="1127"/>
                  </a:lnTo>
                  <a:cubicBezTo>
                    <a:pt x="268" y="1133"/>
                    <a:pt x="260" y="1139"/>
                    <a:pt x="252" y="1144"/>
                  </a:cubicBezTo>
                  <a:lnTo>
                    <a:pt x="252" y="1144"/>
                  </a:lnTo>
                  <a:cubicBezTo>
                    <a:pt x="242" y="1151"/>
                    <a:pt x="234" y="1157"/>
                    <a:pt x="224" y="1164"/>
                  </a:cubicBezTo>
                  <a:lnTo>
                    <a:pt x="224" y="1164"/>
                  </a:lnTo>
                  <a:cubicBezTo>
                    <a:pt x="216" y="1169"/>
                    <a:pt x="208" y="1175"/>
                    <a:pt x="200" y="1180"/>
                  </a:cubicBezTo>
                  <a:lnTo>
                    <a:pt x="200" y="1180"/>
                  </a:lnTo>
                  <a:cubicBezTo>
                    <a:pt x="190" y="1186"/>
                    <a:pt x="181" y="1193"/>
                    <a:pt x="171" y="1199"/>
                  </a:cubicBezTo>
                  <a:lnTo>
                    <a:pt x="171" y="1199"/>
                  </a:lnTo>
                  <a:cubicBezTo>
                    <a:pt x="163" y="1204"/>
                    <a:pt x="154" y="1211"/>
                    <a:pt x="145" y="1216"/>
                  </a:cubicBezTo>
                  <a:lnTo>
                    <a:pt x="145" y="1216"/>
                  </a:lnTo>
                  <a:cubicBezTo>
                    <a:pt x="135" y="1222"/>
                    <a:pt x="126" y="1228"/>
                    <a:pt x="116" y="1234"/>
                  </a:cubicBezTo>
                  <a:lnTo>
                    <a:pt x="116" y="1234"/>
                  </a:lnTo>
                  <a:cubicBezTo>
                    <a:pt x="108" y="1239"/>
                    <a:pt x="98" y="1245"/>
                    <a:pt x="89" y="1251"/>
                  </a:cubicBezTo>
                  <a:lnTo>
                    <a:pt x="89" y="1251"/>
                  </a:lnTo>
                  <a:cubicBezTo>
                    <a:pt x="79" y="1257"/>
                    <a:pt x="69" y="1263"/>
                    <a:pt x="60" y="1269"/>
                  </a:cubicBezTo>
                  <a:lnTo>
                    <a:pt x="60" y="1269"/>
                  </a:lnTo>
                  <a:cubicBezTo>
                    <a:pt x="43" y="1278"/>
                    <a:pt x="27" y="1287"/>
                    <a:pt x="11" y="1297"/>
                  </a:cubicBezTo>
                  <a:lnTo>
                    <a:pt x="0" y="1977"/>
                  </a:lnTo>
                  <a:lnTo>
                    <a:pt x="0" y="1977"/>
                  </a:lnTo>
                  <a:cubicBezTo>
                    <a:pt x="14" y="1970"/>
                    <a:pt x="27" y="1963"/>
                    <a:pt x="40" y="1955"/>
                  </a:cubicBezTo>
                  <a:lnTo>
                    <a:pt x="40" y="1955"/>
                  </a:lnTo>
                  <a:cubicBezTo>
                    <a:pt x="42" y="1953"/>
                    <a:pt x="45" y="1951"/>
                    <a:pt x="48" y="1949"/>
                  </a:cubicBezTo>
                  <a:lnTo>
                    <a:pt x="48" y="1949"/>
                  </a:lnTo>
                  <a:cubicBezTo>
                    <a:pt x="59" y="1944"/>
                    <a:pt x="68" y="1937"/>
                    <a:pt x="78" y="1932"/>
                  </a:cubicBezTo>
                  <a:lnTo>
                    <a:pt x="78" y="1932"/>
                  </a:lnTo>
                  <a:cubicBezTo>
                    <a:pt x="88" y="1926"/>
                    <a:pt x="96" y="1921"/>
                    <a:pt x="105" y="1916"/>
                  </a:cubicBezTo>
                  <a:lnTo>
                    <a:pt x="105" y="1916"/>
                  </a:lnTo>
                  <a:cubicBezTo>
                    <a:pt x="115" y="1910"/>
                    <a:pt x="125" y="1903"/>
                    <a:pt x="135" y="1897"/>
                  </a:cubicBezTo>
                  <a:lnTo>
                    <a:pt x="135" y="1897"/>
                  </a:lnTo>
                  <a:cubicBezTo>
                    <a:pt x="143" y="1891"/>
                    <a:pt x="152" y="1886"/>
                    <a:pt x="161" y="1880"/>
                  </a:cubicBezTo>
                  <a:lnTo>
                    <a:pt x="161" y="1880"/>
                  </a:lnTo>
                  <a:cubicBezTo>
                    <a:pt x="170" y="1874"/>
                    <a:pt x="179" y="1868"/>
                    <a:pt x="189" y="1862"/>
                  </a:cubicBezTo>
                  <a:lnTo>
                    <a:pt x="189" y="1862"/>
                  </a:lnTo>
                  <a:cubicBezTo>
                    <a:pt x="197" y="1856"/>
                    <a:pt x="205" y="1850"/>
                    <a:pt x="214" y="1844"/>
                  </a:cubicBezTo>
                  <a:lnTo>
                    <a:pt x="214" y="1844"/>
                  </a:lnTo>
                  <a:cubicBezTo>
                    <a:pt x="223" y="1838"/>
                    <a:pt x="232" y="1832"/>
                    <a:pt x="241" y="1825"/>
                  </a:cubicBezTo>
                  <a:lnTo>
                    <a:pt x="241" y="1825"/>
                  </a:lnTo>
                  <a:cubicBezTo>
                    <a:pt x="249" y="1820"/>
                    <a:pt x="257" y="1814"/>
                    <a:pt x="265" y="1808"/>
                  </a:cubicBezTo>
                  <a:lnTo>
                    <a:pt x="265" y="1808"/>
                  </a:lnTo>
                  <a:cubicBezTo>
                    <a:pt x="274" y="1802"/>
                    <a:pt x="283" y="1796"/>
                    <a:pt x="291" y="1789"/>
                  </a:cubicBezTo>
                  <a:lnTo>
                    <a:pt x="291" y="1789"/>
                  </a:lnTo>
                  <a:cubicBezTo>
                    <a:pt x="299" y="1783"/>
                    <a:pt x="307" y="1777"/>
                    <a:pt x="315" y="1771"/>
                  </a:cubicBezTo>
                  <a:lnTo>
                    <a:pt x="315" y="1771"/>
                  </a:lnTo>
                  <a:cubicBezTo>
                    <a:pt x="323" y="1765"/>
                    <a:pt x="331" y="1758"/>
                    <a:pt x="340" y="1751"/>
                  </a:cubicBezTo>
                  <a:lnTo>
                    <a:pt x="340" y="1751"/>
                  </a:lnTo>
                  <a:cubicBezTo>
                    <a:pt x="348" y="1746"/>
                    <a:pt x="355" y="1740"/>
                    <a:pt x="362" y="1734"/>
                  </a:cubicBezTo>
                  <a:lnTo>
                    <a:pt x="362" y="1734"/>
                  </a:lnTo>
                  <a:cubicBezTo>
                    <a:pt x="370" y="1727"/>
                    <a:pt x="379" y="1721"/>
                    <a:pt x="387" y="1714"/>
                  </a:cubicBezTo>
                  <a:lnTo>
                    <a:pt x="387" y="1714"/>
                  </a:lnTo>
                  <a:cubicBezTo>
                    <a:pt x="394" y="1708"/>
                    <a:pt x="401" y="1701"/>
                    <a:pt x="408" y="1695"/>
                  </a:cubicBezTo>
                  <a:lnTo>
                    <a:pt x="408" y="1695"/>
                  </a:lnTo>
                  <a:cubicBezTo>
                    <a:pt x="417" y="1688"/>
                    <a:pt x="425" y="1681"/>
                    <a:pt x="432" y="1674"/>
                  </a:cubicBezTo>
                  <a:lnTo>
                    <a:pt x="432" y="1674"/>
                  </a:lnTo>
                  <a:cubicBezTo>
                    <a:pt x="437" y="1670"/>
                    <a:pt x="443" y="1665"/>
                    <a:pt x="450" y="1660"/>
                  </a:cubicBezTo>
                  <a:lnTo>
                    <a:pt x="450" y="1660"/>
                  </a:lnTo>
                  <a:cubicBezTo>
                    <a:pt x="450" y="1659"/>
                    <a:pt x="450" y="1658"/>
                    <a:pt x="451" y="1658"/>
                  </a:cubicBezTo>
                  <a:lnTo>
                    <a:pt x="451" y="1658"/>
                  </a:lnTo>
                  <a:cubicBezTo>
                    <a:pt x="469" y="1642"/>
                    <a:pt x="485" y="1627"/>
                    <a:pt x="501" y="1611"/>
                  </a:cubicBezTo>
                  <a:lnTo>
                    <a:pt x="501" y="1611"/>
                  </a:lnTo>
                  <a:cubicBezTo>
                    <a:pt x="506" y="1608"/>
                    <a:pt x="510" y="1603"/>
                    <a:pt x="513" y="1599"/>
                  </a:cubicBezTo>
                  <a:lnTo>
                    <a:pt x="513" y="1599"/>
                  </a:lnTo>
                  <a:cubicBezTo>
                    <a:pt x="525" y="1588"/>
                    <a:pt x="538" y="1575"/>
                    <a:pt x="550" y="1563"/>
                  </a:cubicBezTo>
                  <a:lnTo>
                    <a:pt x="550" y="1563"/>
                  </a:lnTo>
                  <a:cubicBezTo>
                    <a:pt x="554" y="1558"/>
                    <a:pt x="559" y="1553"/>
                    <a:pt x="564" y="1549"/>
                  </a:cubicBezTo>
                  <a:lnTo>
                    <a:pt x="564" y="1549"/>
                  </a:lnTo>
                  <a:cubicBezTo>
                    <a:pt x="576" y="1535"/>
                    <a:pt x="588" y="1522"/>
                    <a:pt x="599" y="1509"/>
                  </a:cubicBezTo>
                  <a:lnTo>
                    <a:pt x="599" y="1509"/>
                  </a:lnTo>
                  <a:cubicBezTo>
                    <a:pt x="602" y="1507"/>
                    <a:pt x="605" y="1503"/>
                    <a:pt x="608" y="1500"/>
                  </a:cubicBezTo>
                  <a:lnTo>
                    <a:pt x="608" y="1500"/>
                  </a:lnTo>
                  <a:cubicBezTo>
                    <a:pt x="622" y="1484"/>
                    <a:pt x="635" y="1468"/>
                    <a:pt x="649" y="1452"/>
                  </a:cubicBezTo>
                  <a:lnTo>
                    <a:pt x="649" y="1452"/>
                  </a:lnTo>
                  <a:cubicBezTo>
                    <a:pt x="650" y="1450"/>
                    <a:pt x="651" y="1449"/>
                    <a:pt x="651" y="1448"/>
                  </a:cubicBezTo>
                  <a:lnTo>
                    <a:pt x="651" y="1448"/>
                  </a:lnTo>
                  <a:cubicBezTo>
                    <a:pt x="655" y="1444"/>
                    <a:pt x="658" y="1440"/>
                    <a:pt x="661" y="1436"/>
                  </a:cubicBezTo>
                  <a:lnTo>
                    <a:pt x="661" y="1436"/>
                  </a:lnTo>
                  <a:cubicBezTo>
                    <a:pt x="668" y="1426"/>
                    <a:pt x="676" y="1417"/>
                    <a:pt x="683" y="1407"/>
                  </a:cubicBezTo>
                  <a:lnTo>
                    <a:pt x="683" y="1407"/>
                  </a:lnTo>
                  <a:cubicBezTo>
                    <a:pt x="687" y="1402"/>
                    <a:pt x="691" y="1396"/>
                    <a:pt x="696" y="1390"/>
                  </a:cubicBezTo>
                  <a:lnTo>
                    <a:pt x="696" y="1390"/>
                  </a:lnTo>
                  <a:cubicBezTo>
                    <a:pt x="703" y="1381"/>
                    <a:pt x="709" y="1372"/>
                    <a:pt x="716" y="1363"/>
                  </a:cubicBezTo>
                  <a:lnTo>
                    <a:pt x="716" y="1363"/>
                  </a:lnTo>
                  <a:cubicBezTo>
                    <a:pt x="720" y="1357"/>
                    <a:pt x="725" y="1351"/>
                    <a:pt x="728" y="1345"/>
                  </a:cubicBezTo>
                  <a:lnTo>
                    <a:pt x="728" y="1345"/>
                  </a:lnTo>
                  <a:cubicBezTo>
                    <a:pt x="734" y="1335"/>
                    <a:pt x="740" y="1326"/>
                    <a:pt x="746" y="1317"/>
                  </a:cubicBezTo>
                  <a:lnTo>
                    <a:pt x="746" y="1317"/>
                  </a:lnTo>
                  <a:cubicBezTo>
                    <a:pt x="751" y="1311"/>
                    <a:pt x="754" y="1306"/>
                    <a:pt x="758" y="1299"/>
                  </a:cubicBezTo>
                  <a:lnTo>
                    <a:pt x="758" y="1299"/>
                  </a:lnTo>
                  <a:cubicBezTo>
                    <a:pt x="765" y="1290"/>
                    <a:pt x="770" y="1280"/>
                    <a:pt x="776" y="1270"/>
                  </a:cubicBezTo>
                  <a:lnTo>
                    <a:pt x="776" y="1270"/>
                  </a:lnTo>
                  <a:cubicBezTo>
                    <a:pt x="779" y="1266"/>
                    <a:pt x="781" y="1261"/>
                    <a:pt x="784" y="1258"/>
                  </a:cubicBezTo>
                  <a:lnTo>
                    <a:pt x="784" y="1258"/>
                  </a:lnTo>
                  <a:cubicBezTo>
                    <a:pt x="785" y="1256"/>
                    <a:pt x="786" y="1255"/>
                    <a:pt x="786" y="1253"/>
                  </a:cubicBezTo>
                  <a:lnTo>
                    <a:pt x="786" y="1253"/>
                  </a:lnTo>
                  <a:cubicBezTo>
                    <a:pt x="791" y="1245"/>
                    <a:pt x="796" y="1236"/>
                    <a:pt x="800" y="1227"/>
                  </a:cubicBezTo>
                  <a:lnTo>
                    <a:pt x="800" y="1227"/>
                  </a:lnTo>
                  <a:cubicBezTo>
                    <a:pt x="804" y="1221"/>
                    <a:pt x="807" y="1216"/>
                    <a:pt x="810" y="1210"/>
                  </a:cubicBezTo>
                  <a:lnTo>
                    <a:pt x="810" y="1210"/>
                  </a:lnTo>
                  <a:cubicBezTo>
                    <a:pt x="815" y="1200"/>
                    <a:pt x="820" y="1191"/>
                    <a:pt x="825" y="1180"/>
                  </a:cubicBezTo>
                  <a:lnTo>
                    <a:pt x="825" y="1180"/>
                  </a:lnTo>
                  <a:cubicBezTo>
                    <a:pt x="827" y="1176"/>
                    <a:pt x="830" y="1171"/>
                    <a:pt x="832" y="1165"/>
                  </a:cubicBezTo>
                  <a:lnTo>
                    <a:pt x="832" y="1165"/>
                  </a:lnTo>
                  <a:cubicBezTo>
                    <a:pt x="839" y="1151"/>
                    <a:pt x="846" y="1139"/>
                    <a:pt x="852" y="1125"/>
                  </a:cubicBezTo>
                  <a:lnTo>
                    <a:pt x="852" y="1125"/>
                  </a:lnTo>
                  <a:cubicBezTo>
                    <a:pt x="852" y="1124"/>
                    <a:pt x="853" y="1122"/>
                    <a:pt x="853" y="1121"/>
                  </a:cubicBezTo>
                  <a:lnTo>
                    <a:pt x="853" y="1121"/>
                  </a:lnTo>
                  <a:cubicBezTo>
                    <a:pt x="860" y="1106"/>
                    <a:pt x="866" y="1091"/>
                    <a:pt x="872" y="1077"/>
                  </a:cubicBezTo>
                  <a:lnTo>
                    <a:pt x="872" y="1077"/>
                  </a:lnTo>
                  <a:cubicBezTo>
                    <a:pt x="872" y="1076"/>
                    <a:pt x="872" y="1076"/>
                    <a:pt x="872" y="1075"/>
                  </a:cubicBezTo>
                  <a:lnTo>
                    <a:pt x="872" y="1075"/>
                  </a:lnTo>
                  <a:cubicBezTo>
                    <a:pt x="874" y="1070"/>
                    <a:pt x="876" y="1065"/>
                    <a:pt x="878" y="1059"/>
                  </a:cubicBezTo>
                  <a:lnTo>
                    <a:pt x="878" y="1059"/>
                  </a:lnTo>
                  <a:cubicBezTo>
                    <a:pt x="881" y="1051"/>
                    <a:pt x="885" y="1041"/>
                    <a:pt x="888" y="1032"/>
                  </a:cubicBezTo>
                  <a:lnTo>
                    <a:pt x="888" y="1032"/>
                  </a:lnTo>
                  <a:cubicBezTo>
                    <a:pt x="890" y="1026"/>
                    <a:pt x="892" y="1020"/>
                    <a:pt x="894" y="1013"/>
                  </a:cubicBezTo>
                  <a:lnTo>
                    <a:pt x="894" y="1013"/>
                  </a:lnTo>
                  <a:cubicBezTo>
                    <a:pt x="897" y="1005"/>
                    <a:pt x="899" y="997"/>
                    <a:pt x="902" y="988"/>
                  </a:cubicBezTo>
                  <a:lnTo>
                    <a:pt x="902" y="988"/>
                  </a:lnTo>
                  <a:cubicBezTo>
                    <a:pt x="904" y="981"/>
                    <a:pt x="906" y="975"/>
                    <a:pt x="908" y="968"/>
                  </a:cubicBezTo>
                  <a:lnTo>
                    <a:pt x="908" y="968"/>
                  </a:lnTo>
                  <a:cubicBezTo>
                    <a:pt x="910" y="960"/>
                    <a:pt x="913" y="952"/>
                    <a:pt x="915" y="943"/>
                  </a:cubicBezTo>
                  <a:lnTo>
                    <a:pt x="915" y="943"/>
                  </a:lnTo>
                  <a:cubicBezTo>
                    <a:pt x="917" y="937"/>
                    <a:pt x="918" y="930"/>
                    <a:pt x="920" y="923"/>
                  </a:cubicBezTo>
                  <a:lnTo>
                    <a:pt x="920" y="923"/>
                  </a:lnTo>
                  <a:cubicBezTo>
                    <a:pt x="921" y="915"/>
                    <a:pt x="924" y="907"/>
                    <a:pt x="926" y="898"/>
                  </a:cubicBezTo>
                  <a:lnTo>
                    <a:pt x="926" y="898"/>
                  </a:lnTo>
                  <a:cubicBezTo>
                    <a:pt x="926" y="897"/>
                    <a:pt x="927" y="896"/>
                    <a:pt x="927" y="895"/>
                  </a:cubicBezTo>
                  <a:lnTo>
                    <a:pt x="927" y="895"/>
                  </a:lnTo>
                  <a:cubicBezTo>
                    <a:pt x="927" y="889"/>
                    <a:pt x="928" y="883"/>
                    <a:pt x="929" y="878"/>
                  </a:cubicBezTo>
                  <a:lnTo>
                    <a:pt x="929" y="878"/>
                  </a:lnTo>
                  <a:cubicBezTo>
                    <a:pt x="931" y="871"/>
                    <a:pt x="933" y="862"/>
                    <a:pt x="934" y="853"/>
                  </a:cubicBezTo>
                  <a:lnTo>
                    <a:pt x="934" y="853"/>
                  </a:lnTo>
                  <a:cubicBezTo>
                    <a:pt x="935" y="847"/>
                    <a:pt x="937" y="840"/>
                    <a:pt x="938" y="833"/>
                  </a:cubicBezTo>
                  <a:lnTo>
                    <a:pt x="938" y="833"/>
                  </a:lnTo>
                  <a:cubicBezTo>
                    <a:pt x="939" y="824"/>
                    <a:pt x="941" y="816"/>
                    <a:pt x="941" y="808"/>
                  </a:cubicBezTo>
                  <a:lnTo>
                    <a:pt x="941" y="808"/>
                  </a:lnTo>
                  <a:cubicBezTo>
                    <a:pt x="942" y="801"/>
                    <a:pt x="943" y="794"/>
                    <a:pt x="944" y="787"/>
                  </a:cubicBezTo>
                  <a:lnTo>
                    <a:pt x="944" y="787"/>
                  </a:lnTo>
                  <a:cubicBezTo>
                    <a:pt x="945" y="779"/>
                    <a:pt x="946" y="771"/>
                    <a:pt x="947" y="762"/>
                  </a:cubicBezTo>
                  <a:lnTo>
                    <a:pt x="947" y="762"/>
                  </a:lnTo>
                  <a:cubicBezTo>
                    <a:pt x="948" y="755"/>
                    <a:pt x="948" y="748"/>
                    <a:pt x="948" y="741"/>
                  </a:cubicBezTo>
                  <a:lnTo>
                    <a:pt x="948" y="741"/>
                  </a:lnTo>
                  <a:cubicBezTo>
                    <a:pt x="948" y="734"/>
                    <a:pt x="949" y="725"/>
                    <a:pt x="949" y="717"/>
                  </a:cubicBezTo>
                  <a:lnTo>
                    <a:pt x="949" y="717"/>
                  </a:lnTo>
                  <a:cubicBezTo>
                    <a:pt x="950" y="715"/>
                    <a:pt x="950" y="712"/>
                    <a:pt x="950" y="709"/>
                  </a:cubicBezTo>
                  <a:lnTo>
                    <a:pt x="950" y="709"/>
                  </a:lnTo>
                  <a:cubicBezTo>
                    <a:pt x="951" y="700"/>
                    <a:pt x="951" y="691"/>
                    <a:pt x="951" y="681"/>
                  </a:cubicBezTo>
                  <a:lnTo>
                    <a:pt x="962" y="0"/>
                  </a:lnTo>
                  <a:lnTo>
                    <a:pt x="962" y="0"/>
                  </a:lnTo>
                  <a:cubicBezTo>
                    <a:pt x="962" y="12"/>
                    <a:pt x="962" y="24"/>
                    <a:pt x="960" y="37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1EA81A8-BDEE-47AF-8C34-F373E6C3B8E2}"/>
              </a:ext>
            </a:extLst>
          </p:cNvPr>
          <p:cNvGrpSpPr/>
          <p:nvPr/>
        </p:nvGrpSpPr>
        <p:grpSpPr>
          <a:xfrm>
            <a:off x="12190755" y="6701439"/>
            <a:ext cx="7527540" cy="4987478"/>
            <a:chOff x="12190755" y="6701439"/>
            <a:chExt cx="7527540" cy="4987478"/>
          </a:xfrm>
        </p:grpSpPr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8F070EC8-A208-41CE-9D4A-ED10C7EB2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0755" y="6701439"/>
              <a:ext cx="7527540" cy="4987478"/>
            </a:xfrm>
            <a:custGeom>
              <a:avLst/>
              <a:gdLst>
                <a:gd name="T0" fmla="*/ 0 w 8598"/>
                <a:gd name="T1" fmla="*/ 1517 h 5698"/>
                <a:gd name="T2" fmla="*/ 1373 w 8598"/>
                <a:gd name="T3" fmla="*/ 2218 h 5698"/>
                <a:gd name="T4" fmla="*/ 1528 w 8598"/>
                <a:gd name="T5" fmla="*/ 2142 h 5698"/>
                <a:gd name="T6" fmla="*/ 1630 w 8598"/>
                <a:gd name="T7" fmla="*/ 2096 h 5698"/>
                <a:gd name="T8" fmla="*/ 1793 w 8598"/>
                <a:gd name="T9" fmla="*/ 2032 h 5698"/>
                <a:gd name="T10" fmla="*/ 1903 w 8598"/>
                <a:gd name="T11" fmla="*/ 1993 h 5698"/>
                <a:gd name="T12" fmla="*/ 2059 w 8598"/>
                <a:gd name="T13" fmla="*/ 1943 h 5698"/>
                <a:gd name="T14" fmla="*/ 2156 w 8598"/>
                <a:gd name="T15" fmla="*/ 1916 h 5698"/>
                <a:gd name="T16" fmla="*/ 2279 w 8598"/>
                <a:gd name="T17" fmla="*/ 1884 h 5698"/>
                <a:gd name="T18" fmla="*/ 2387 w 8598"/>
                <a:gd name="T19" fmla="*/ 1860 h 5698"/>
                <a:gd name="T20" fmla="*/ 2505 w 8598"/>
                <a:gd name="T21" fmla="*/ 1835 h 5698"/>
                <a:gd name="T22" fmla="*/ 2612 w 8598"/>
                <a:gd name="T23" fmla="*/ 1816 h 5698"/>
                <a:gd name="T24" fmla="*/ 2796 w 8598"/>
                <a:gd name="T25" fmla="*/ 1788 h 5698"/>
                <a:gd name="T26" fmla="*/ 2918 w 8598"/>
                <a:gd name="T27" fmla="*/ 1774 h 5698"/>
                <a:gd name="T28" fmla="*/ 3097 w 8598"/>
                <a:gd name="T29" fmla="*/ 1758 h 5698"/>
                <a:gd name="T30" fmla="*/ 3209 w 8598"/>
                <a:gd name="T31" fmla="*/ 1750 h 5698"/>
                <a:gd name="T32" fmla="*/ 3349 w 8598"/>
                <a:gd name="T33" fmla="*/ 1745 h 5698"/>
                <a:gd name="T34" fmla="*/ 3464 w 8598"/>
                <a:gd name="T35" fmla="*/ 1742 h 5698"/>
                <a:gd name="T36" fmla="*/ 3589 w 8598"/>
                <a:gd name="T37" fmla="*/ 1743 h 5698"/>
                <a:gd name="T38" fmla="*/ 3705 w 8598"/>
                <a:gd name="T39" fmla="*/ 1746 h 5698"/>
                <a:gd name="T40" fmla="*/ 3827 w 8598"/>
                <a:gd name="T41" fmla="*/ 1751 h 5698"/>
                <a:gd name="T42" fmla="*/ 3940 w 8598"/>
                <a:gd name="T43" fmla="*/ 1758 h 5698"/>
                <a:gd name="T44" fmla="*/ 4069 w 8598"/>
                <a:gd name="T45" fmla="*/ 1770 h 5698"/>
                <a:gd name="T46" fmla="*/ 4173 w 8598"/>
                <a:gd name="T47" fmla="*/ 1781 h 5698"/>
                <a:gd name="T48" fmla="*/ 4326 w 8598"/>
                <a:gd name="T49" fmla="*/ 1802 h 5698"/>
                <a:gd name="T50" fmla="*/ 4434 w 8598"/>
                <a:gd name="T51" fmla="*/ 1820 h 5698"/>
                <a:gd name="T52" fmla="*/ 4560 w 8598"/>
                <a:gd name="T53" fmla="*/ 1842 h 5698"/>
                <a:gd name="T54" fmla="*/ 4667 w 8598"/>
                <a:gd name="T55" fmla="*/ 1865 h 5698"/>
                <a:gd name="T56" fmla="*/ 4798 w 8598"/>
                <a:gd name="T57" fmla="*/ 1895 h 5698"/>
                <a:gd name="T58" fmla="*/ 4907 w 8598"/>
                <a:gd name="T59" fmla="*/ 1923 h 5698"/>
                <a:gd name="T60" fmla="*/ 5073 w 8598"/>
                <a:gd name="T61" fmla="*/ 1973 h 5698"/>
                <a:gd name="T62" fmla="*/ 5186 w 8598"/>
                <a:gd name="T63" fmla="*/ 2010 h 5698"/>
                <a:gd name="T64" fmla="*/ 5359 w 8598"/>
                <a:gd name="T65" fmla="*/ 2075 h 5698"/>
                <a:gd name="T66" fmla="*/ 5448 w 8598"/>
                <a:gd name="T67" fmla="*/ 2112 h 5698"/>
                <a:gd name="T68" fmla="*/ 5538 w 8598"/>
                <a:gd name="T69" fmla="*/ 2152 h 5698"/>
                <a:gd name="T70" fmla="*/ 5634 w 8598"/>
                <a:gd name="T71" fmla="*/ 2198 h 5698"/>
                <a:gd name="T72" fmla="*/ 5719 w 8598"/>
                <a:gd name="T73" fmla="*/ 2241 h 5698"/>
                <a:gd name="T74" fmla="*/ 5834 w 8598"/>
                <a:gd name="T75" fmla="*/ 2305 h 5698"/>
                <a:gd name="T76" fmla="*/ 7108 w 8598"/>
                <a:gd name="T77" fmla="*/ 5697 h 5698"/>
                <a:gd name="T78" fmla="*/ 7237 w 8598"/>
                <a:gd name="T79" fmla="*/ 5621 h 5698"/>
                <a:gd name="T80" fmla="*/ 7360 w 8598"/>
                <a:gd name="T81" fmla="*/ 5543 h 5698"/>
                <a:gd name="T82" fmla="*/ 7498 w 8598"/>
                <a:gd name="T83" fmla="*/ 5447 h 5698"/>
                <a:gd name="T84" fmla="*/ 7609 w 8598"/>
                <a:gd name="T85" fmla="*/ 5365 h 5698"/>
                <a:gd name="T86" fmla="*/ 7744 w 8598"/>
                <a:gd name="T87" fmla="*/ 5254 h 5698"/>
                <a:gd name="T88" fmla="*/ 7817 w 8598"/>
                <a:gd name="T89" fmla="*/ 5189 h 5698"/>
                <a:gd name="T90" fmla="*/ 7927 w 8598"/>
                <a:gd name="T91" fmla="*/ 5084 h 5698"/>
                <a:gd name="T92" fmla="*/ 8001 w 8598"/>
                <a:gd name="T93" fmla="*/ 5007 h 5698"/>
                <a:gd name="T94" fmla="*/ 8102 w 8598"/>
                <a:gd name="T95" fmla="*/ 4893 h 5698"/>
                <a:gd name="T96" fmla="*/ 8153 w 8598"/>
                <a:gd name="T97" fmla="*/ 4828 h 5698"/>
                <a:gd name="T98" fmla="*/ 8207 w 8598"/>
                <a:gd name="T99" fmla="*/ 4756 h 5698"/>
                <a:gd name="T100" fmla="*/ 8291 w 8598"/>
                <a:gd name="T101" fmla="*/ 4632 h 5698"/>
                <a:gd name="T102" fmla="*/ 8333 w 8598"/>
                <a:gd name="T103" fmla="*/ 4562 h 5698"/>
                <a:gd name="T104" fmla="*/ 8405 w 8598"/>
                <a:gd name="T105" fmla="*/ 4425 h 5698"/>
                <a:gd name="T106" fmla="*/ 8449 w 8598"/>
                <a:gd name="T107" fmla="*/ 4324 h 5698"/>
                <a:gd name="T108" fmla="*/ 8478 w 8598"/>
                <a:gd name="T109" fmla="*/ 4250 h 5698"/>
                <a:gd name="T110" fmla="*/ 8513 w 8598"/>
                <a:gd name="T111" fmla="*/ 4144 h 5698"/>
                <a:gd name="T112" fmla="*/ 8542 w 8598"/>
                <a:gd name="T113" fmla="*/ 4038 h 5698"/>
                <a:gd name="T114" fmla="*/ 8557 w 8598"/>
                <a:gd name="T115" fmla="*/ 3968 h 5698"/>
                <a:gd name="T116" fmla="*/ 8574 w 8598"/>
                <a:gd name="T117" fmla="*/ 3859 h 5698"/>
                <a:gd name="T118" fmla="*/ 8584 w 8598"/>
                <a:gd name="T119" fmla="*/ 3751 h 5698"/>
                <a:gd name="T120" fmla="*/ 8595 w 8598"/>
                <a:gd name="T121" fmla="*/ 2966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598" h="5698">
                  <a:moveTo>
                    <a:pt x="7125" y="892"/>
                  </a:moveTo>
                  <a:lnTo>
                    <a:pt x="7125" y="892"/>
                  </a:lnTo>
                  <a:cubicBezTo>
                    <a:pt x="6175" y="333"/>
                    <a:pt x="4912" y="21"/>
                    <a:pt x="3567" y="11"/>
                  </a:cubicBezTo>
                  <a:lnTo>
                    <a:pt x="3567" y="11"/>
                  </a:lnTo>
                  <a:cubicBezTo>
                    <a:pt x="2223" y="0"/>
                    <a:pt x="957" y="293"/>
                    <a:pt x="7" y="835"/>
                  </a:cubicBezTo>
                  <a:lnTo>
                    <a:pt x="0" y="1517"/>
                  </a:lnTo>
                  <a:lnTo>
                    <a:pt x="1279" y="2270"/>
                  </a:lnTo>
                  <a:lnTo>
                    <a:pt x="1279" y="2270"/>
                  </a:lnTo>
                  <a:cubicBezTo>
                    <a:pt x="1303" y="2256"/>
                    <a:pt x="1327" y="2243"/>
                    <a:pt x="1352" y="2230"/>
                  </a:cubicBezTo>
                  <a:lnTo>
                    <a:pt x="1352" y="2230"/>
                  </a:lnTo>
                  <a:cubicBezTo>
                    <a:pt x="1359" y="2225"/>
                    <a:pt x="1366" y="2222"/>
                    <a:pt x="1373" y="2218"/>
                  </a:cubicBezTo>
                  <a:lnTo>
                    <a:pt x="1373" y="2218"/>
                  </a:lnTo>
                  <a:cubicBezTo>
                    <a:pt x="1393" y="2208"/>
                    <a:pt x="1412" y="2198"/>
                    <a:pt x="1432" y="2189"/>
                  </a:cubicBezTo>
                  <a:lnTo>
                    <a:pt x="1432" y="2189"/>
                  </a:lnTo>
                  <a:cubicBezTo>
                    <a:pt x="1438" y="2185"/>
                    <a:pt x="1445" y="2182"/>
                    <a:pt x="1451" y="2178"/>
                  </a:cubicBezTo>
                  <a:lnTo>
                    <a:pt x="1451" y="2178"/>
                  </a:lnTo>
                  <a:cubicBezTo>
                    <a:pt x="1476" y="2166"/>
                    <a:pt x="1502" y="2154"/>
                    <a:pt x="1528" y="2142"/>
                  </a:cubicBezTo>
                  <a:lnTo>
                    <a:pt x="1528" y="2142"/>
                  </a:lnTo>
                  <a:cubicBezTo>
                    <a:pt x="1532" y="2140"/>
                    <a:pt x="1536" y="2138"/>
                    <a:pt x="1540" y="2137"/>
                  </a:cubicBezTo>
                  <a:lnTo>
                    <a:pt x="1540" y="2137"/>
                  </a:lnTo>
                  <a:cubicBezTo>
                    <a:pt x="1562" y="2126"/>
                    <a:pt x="1585" y="2117"/>
                    <a:pt x="1607" y="2107"/>
                  </a:cubicBezTo>
                  <a:lnTo>
                    <a:pt x="1607" y="2107"/>
                  </a:lnTo>
                  <a:cubicBezTo>
                    <a:pt x="1614" y="2103"/>
                    <a:pt x="1622" y="2100"/>
                    <a:pt x="1630" y="2096"/>
                  </a:cubicBezTo>
                  <a:lnTo>
                    <a:pt x="1630" y="2096"/>
                  </a:lnTo>
                  <a:cubicBezTo>
                    <a:pt x="1652" y="2088"/>
                    <a:pt x="1673" y="2079"/>
                    <a:pt x="1695" y="2070"/>
                  </a:cubicBezTo>
                  <a:lnTo>
                    <a:pt x="1695" y="2070"/>
                  </a:lnTo>
                  <a:cubicBezTo>
                    <a:pt x="1701" y="2068"/>
                    <a:pt x="1706" y="2065"/>
                    <a:pt x="1712" y="2063"/>
                  </a:cubicBezTo>
                  <a:lnTo>
                    <a:pt x="1712" y="2063"/>
                  </a:lnTo>
                  <a:cubicBezTo>
                    <a:pt x="1738" y="2053"/>
                    <a:pt x="1766" y="2042"/>
                    <a:pt x="1793" y="2032"/>
                  </a:cubicBezTo>
                  <a:lnTo>
                    <a:pt x="1793" y="2032"/>
                  </a:lnTo>
                  <a:cubicBezTo>
                    <a:pt x="1799" y="2029"/>
                    <a:pt x="1806" y="2027"/>
                    <a:pt x="1813" y="2025"/>
                  </a:cubicBezTo>
                  <a:lnTo>
                    <a:pt x="1813" y="2025"/>
                  </a:lnTo>
                  <a:cubicBezTo>
                    <a:pt x="1834" y="2017"/>
                    <a:pt x="1856" y="2010"/>
                    <a:pt x="1878" y="2002"/>
                  </a:cubicBezTo>
                  <a:lnTo>
                    <a:pt x="1878" y="2002"/>
                  </a:lnTo>
                  <a:cubicBezTo>
                    <a:pt x="1886" y="1999"/>
                    <a:pt x="1894" y="1996"/>
                    <a:pt x="1903" y="1993"/>
                  </a:cubicBezTo>
                  <a:lnTo>
                    <a:pt x="1903" y="1993"/>
                  </a:lnTo>
                  <a:cubicBezTo>
                    <a:pt x="1927" y="1985"/>
                    <a:pt x="1952" y="1976"/>
                    <a:pt x="1977" y="1968"/>
                  </a:cubicBezTo>
                  <a:lnTo>
                    <a:pt x="1977" y="1968"/>
                  </a:lnTo>
                  <a:cubicBezTo>
                    <a:pt x="1981" y="1968"/>
                    <a:pt x="1984" y="1967"/>
                    <a:pt x="1987" y="1965"/>
                  </a:cubicBezTo>
                  <a:lnTo>
                    <a:pt x="1987" y="1965"/>
                  </a:lnTo>
                  <a:cubicBezTo>
                    <a:pt x="2011" y="1958"/>
                    <a:pt x="2035" y="1950"/>
                    <a:pt x="2059" y="1943"/>
                  </a:cubicBezTo>
                  <a:lnTo>
                    <a:pt x="2059" y="1943"/>
                  </a:lnTo>
                  <a:lnTo>
                    <a:pt x="2060" y="1943"/>
                  </a:lnTo>
                  <a:lnTo>
                    <a:pt x="2060" y="1943"/>
                  </a:lnTo>
                  <a:cubicBezTo>
                    <a:pt x="2084" y="1936"/>
                    <a:pt x="2108" y="1929"/>
                    <a:pt x="2132" y="1922"/>
                  </a:cubicBezTo>
                  <a:lnTo>
                    <a:pt x="2132" y="1922"/>
                  </a:lnTo>
                  <a:cubicBezTo>
                    <a:pt x="2140" y="1921"/>
                    <a:pt x="2148" y="1918"/>
                    <a:pt x="2156" y="1916"/>
                  </a:cubicBezTo>
                  <a:lnTo>
                    <a:pt x="2156" y="1916"/>
                  </a:lnTo>
                  <a:cubicBezTo>
                    <a:pt x="2172" y="1912"/>
                    <a:pt x="2189" y="1908"/>
                    <a:pt x="2205" y="1904"/>
                  </a:cubicBezTo>
                  <a:lnTo>
                    <a:pt x="2205" y="1904"/>
                  </a:lnTo>
                  <a:cubicBezTo>
                    <a:pt x="2215" y="1901"/>
                    <a:pt x="2225" y="1898"/>
                    <a:pt x="2234" y="1895"/>
                  </a:cubicBezTo>
                  <a:lnTo>
                    <a:pt x="2234" y="1895"/>
                  </a:lnTo>
                  <a:cubicBezTo>
                    <a:pt x="2249" y="1892"/>
                    <a:pt x="2264" y="1889"/>
                    <a:pt x="2279" y="1884"/>
                  </a:cubicBezTo>
                  <a:lnTo>
                    <a:pt x="2279" y="1884"/>
                  </a:lnTo>
                  <a:cubicBezTo>
                    <a:pt x="2290" y="1882"/>
                    <a:pt x="2300" y="1880"/>
                    <a:pt x="2311" y="1877"/>
                  </a:cubicBezTo>
                  <a:lnTo>
                    <a:pt x="2311" y="1877"/>
                  </a:lnTo>
                  <a:cubicBezTo>
                    <a:pt x="2326" y="1874"/>
                    <a:pt x="2339" y="1870"/>
                    <a:pt x="2354" y="1867"/>
                  </a:cubicBezTo>
                  <a:lnTo>
                    <a:pt x="2354" y="1867"/>
                  </a:lnTo>
                  <a:cubicBezTo>
                    <a:pt x="2365" y="1865"/>
                    <a:pt x="2376" y="1862"/>
                    <a:pt x="2387" y="1860"/>
                  </a:cubicBezTo>
                  <a:lnTo>
                    <a:pt x="2387" y="1860"/>
                  </a:lnTo>
                  <a:cubicBezTo>
                    <a:pt x="2401" y="1857"/>
                    <a:pt x="2415" y="1854"/>
                    <a:pt x="2429" y="1851"/>
                  </a:cubicBezTo>
                  <a:lnTo>
                    <a:pt x="2429" y="1851"/>
                  </a:lnTo>
                  <a:cubicBezTo>
                    <a:pt x="2440" y="1848"/>
                    <a:pt x="2452" y="1846"/>
                    <a:pt x="2463" y="1844"/>
                  </a:cubicBezTo>
                  <a:lnTo>
                    <a:pt x="2463" y="1844"/>
                  </a:lnTo>
                  <a:cubicBezTo>
                    <a:pt x="2477" y="1841"/>
                    <a:pt x="2491" y="1838"/>
                    <a:pt x="2505" y="1835"/>
                  </a:cubicBezTo>
                  <a:lnTo>
                    <a:pt x="2505" y="1835"/>
                  </a:lnTo>
                  <a:cubicBezTo>
                    <a:pt x="2517" y="1834"/>
                    <a:pt x="2528" y="1831"/>
                    <a:pt x="2540" y="1830"/>
                  </a:cubicBezTo>
                  <a:lnTo>
                    <a:pt x="2540" y="1830"/>
                  </a:lnTo>
                  <a:cubicBezTo>
                    <a:pt x="2554" y="1827"/>
                    <a:pt x="2567" y="1824"/>
                    <a:pt x="2581" y="1822"/>
                  </a:cubicBezTo>
                  <a:lnTo>
                    <a:pt x="2581" y="1822"/>
                  </a:lnTo>
                  <a:cubicBezTo>
                    <a:pt x="2592" y="1820"/>
                    <a:pt x="2602" y="1818"/>
                    <a:pt x="2612" y="1816"/>
                  </a:cubicBezTo>
                  <a:lnTo>
                    <a:pt x="2612" y="1816"/>
                  </a:lnTo>
                  <a:cubicBezTo>
                    <a:pt x="2635" y="1813"/>
                    <a:pt x="2659" y="1809"/>
                    <a:pt x="2682" y="1805"/>
                  </a:cubicBezTo>
                  <a:lnTo>
                    <a:pt x="2682" y="1805"/>
                  </a:lnTo>
                  <a:cubicBezTo>
                    <a:pt x="2689" y="1804"/>
                    <a:pt x="2697" y="1802"/>
                    <a:pt x="2705" y="1802"/>
                  </a:cubicBezTo>
                  <a:lnTo>
                    <a:pt x="2705" y="1802"/>
                  </a:lnTo>
                  <a:cubicBezTo>
                    <a:pt x="2735" y="1797"/>
                    <a:pt x="2766" y="1793"/>
                    <a:pt x="2796" y="1788"/>
                  </a:cubicBezTo>
                  <a:lnTo>
                    <a:pt x="2796" y="1788"/>
                  </a:lnTo>
                  <a:cubicBezTo>
                    <a:pt x="2802" y="1788"/>
                    <a:pt x="2808" y="1788"/>
                    <a:pt x="2815" y="1787"/>
                  </a:cubicBezTo>
                  <a:lnTo>
                    <a:pt x="2815" y="1787"/>
                  </a:lnTo>
                  <a:cubicBezTo>
                    <a:pt x="2840" y="1783"/>
                    <a:pt x="2865" y="1780"/>
                    <a:pt x="2890" y="1777"/>
                  </a:cubicBezTo>
                  <a:lnTo>
                    <a:pt x="2890" y="1777"/>
                  </a:lnTo>
                  <a:cubicBezTo>
                    <a:pt x="2900" y="1776"/>
                    <a:pt x="2909" y="1775"/>
                    <a:pt x="2918" y="1774"/>
                  </a:cubicBezTo>
                  <a:lnTo>
                    <a:pt x="2918" y="1774"/>
                  </a:lnTo>
                  <a:cubicBezTo>
                    <a:pt x="2943" y="1771"/>
                    <a:pt x="2969" y="1769"/>
                    <a:pt x="2994" y="1767"/>
                  </a:cubicBezTo>
                  <a:lnTo>
                    <a:pt x="2994" y="1767"/>
                  </a:lnTo>
                  <a:cubicBezTo>
                    <a:pt x="3000" y="1766"/>
                    <a:pt x="3006" y="1765"/>
                    <a:pt x="3013" y="1765"/>
                  </a:cubicBezTo>
                  <a:lnTo>
                    <a:pt x="3013" y="1765"/>
                  </a:lnTo>
                  <a:cubicBezTo>
                    <a:pt x="3041" y="1763"/>
                    <a:pt x="3069" y="1760"/>
                    <a:pt x="3097" y="1758"/>
                  </a:cubicBezTo>
                  <a:lnTo>
                    <a:pt x="3097" y="1758"/>
                  </a:lnTo>
                  <a:cubicBezTo>
                    <a:pt x="3100" y="1757"/>
                    <a:pt x="3104" y="1757"/>
                    <a:pt x="3107" y="1757"/>
                  </a:cubicBezTo>
                  <a:lnTo>
                    <a:pt x="3107" y="1757"/>
                  </a:lnTo>
                  <a:cubicBezTo>
                    <a:pt x="3132" y="1756"/>
                    <a:pt x="3156" y="1753"/>
                    <a:pt x="3180" y="1752"/>
                  </a:cubicBezTo>
                  <a:lnTo>
                    <a:pt x="3180" y="1752"/>
                  </a:lnTo>
                  <a:cubicBezTo>
                    <a:pt x="3190" y="1752"/>
                    <a:pt x="3199" y="1751"/>
                    <a:pt x="3209" y="1750"/>
                  </a:cubicBezTo>
                  <a:lnTo>
                    <a:pt x="3209" y="1750"/>
                  </a:lnTo>
                  <a:cubicBezTo>
                    <a:pt x="3227" y="1749"/>
                    <a:pt x="3245" y="1749"/>
                    <a:pt x="3264" y="1748"/>
                  </a:cubicBezTo>
                  <a:lnTo>
                    <a:pt x="3264" y="1748"/>
                  </a:lnTo>
                  <a:cubicBezTo>
                    <a:pt x="3275" y="1748"/>
                    <a:pt x="3285" y="1747"/>
                    <a:pt x="3297" y="1747"/>
                  </a:cubicBezTo>
                  <a:lnTo>
                    <a:pt x="3297" y="1747"/>
                  </a:lnTo>
                  <a:cubicBezTo>
                    <a:pt x="3314" y="1746"/>
                    <a:pt x="3331" y="1745"/>
                    <a:pt x="3349" y="1745"/>
                  </a:cubicBezTo>
                  <a:lnTo>
                    <a:pt x="3349" y="1745"/>
                  </a:lnTo>
                  <a:cubicBezTo>
                    <a:pt x="3360" y="1744"/>
                    <a:pt x="3373" y="1744"/>
                    <a:pt x="3384" y="1744"/>
                  </a:cubicBezTo>
                  <a:lnTo>
                    <a:pt x="3384" y="1744"/>
                  </a:lnTo>
                  <a:cubicBezTo>
                    <a:pt x="3398" y="1743"/>
                    <a:pt x="3413" y="1743"/>
                    <a:pt x="3428" y="1743"/>
                  </a:cubicBezTo>
                  <a:lnTo>
                    <a:pt x="3428" y="1743"/>
                  </a:lnTo>
                  <a:cubicBezTo>
                    <a:pt x="3440" y="1742"/>
                    <a:pt x="3451" y="1742"/>
                    <a:pt x="3464" y="1742"/>
                  </a:cubicBezTo>
                  <a:lnTo>
                    <a:pt x="3464" y="1742"/>
                  </a:lnTo>
                  <a:cubicBezTo>
                    <a:pt x="3479" y="1742"/>
                    <a:pt x="3493" y="1742"/>
                    <a:pt x="3508" y="1742"/>
                  </a:cubicBezTo>
                  <a:lnTo>
                    <a:pt x="3508" y="1742"/>
                  </a:lnTo>
                  <a:cubicBezTo>
                    <a:pt x="3521" y="1742"/>
                    <a:pt x="3532" y="1742"/>
                    <a:pt x="3544" y="1742"/>
                  </a:cubicBezTo>
                  <a:lnTo>
                    <a:pt x="3544" y="1742"/>
                  </a:lnTo>
                  <a:cubicBezTo>
                    <a:pt x="3560" y="1742"/>
                    <a:pt x="3574" y="1742"/>
                    <a:pt x="3589" y="1743"/>
                  </a:cubicBezTo>
                  <a:lnTo>
                    <a:pt x="3589" y="1743"/>
                  </a:lnTo>
                  <a:cubicBezTo>
                    <a:pt x="3602" y="1743"/>
                    <a:pt x="3613" y="1743"/>
                    <a:pt x="3624" y="1743"/>
                  </a:cubicBezTo>
                  <a:lnTo>
                    <a:pt x="3624" y="1743"/>
                  </a:lnTo>
                  <a:cubicBezTo>
                    <a:pt x="3640" y="1743"/>
                    <a:pt x="3655" y="1744"/>
                    <a:pt x="3671" y="1744"/>
                  </a:cubicBezTo>
                  <a:lnTo>
                    <a:pt x="3671" y="1744"/>
                  </a:lnTo>
                  <a:cubicBezTo>
                    <a:pt x="3682" y="1745"/>
                    <a:pt x="3694" y="1745"/>
                    <a:pt x="3705" y="1746"/>
                  </a:cubicBezTo>
                  <a:lnTo>
                    <a:pt x="3705" y="1746"/>
                  </a:lnTo>
                  <a:cubicBezTo>
                    <a:pt x="3719" y="1746"/>
                    <a:pt x="3734" y="1747"/>
                    <a:pt x="3748" y="1748"/>
                  </a:cubicBezTo>
                  <a:lnTo>
                    <a:pt x="3748" y="1748"/>
                  </a:lnTo>
                  <a:cubicBezTo>
                    <a:pt x="3760" y="1748"/>
                    <a:pt x="3771" y="1749"/>
                    <a:pt x="3783" y="1749"/>
                  </a:cubicBezTo>
                  <a:lnTo>
                    <a:pt x="3783" y="1749"/>
                  </a:lnTo>
                  <a:cubicBezTo>
                    <a:pt x="3797" y="1749"/>
                    <a:pt x="3812" y="1750"/>
                    <a:pt x="3827" y="1751"/>
                  </a:cubicBezTo>
                  <a:lnTo>
                    <a:pt x="3827" y="1751"/>
                  </a:lnTo>
                  <a:cubicBezTo>
                    <a:pt x="3838" y="1752"/>
                    <a:pt x="3850" y="1752"/>
                    <a:pt x="3861" y="1753"/>
                  </a:cubicBezTo>
                  <a:lnTo>
                    <a:pt x="3861" y="1753"/>
                  </a:lnTo>
                  <a:cubicBezTo>
                    <a:pt x="3876" y="1753"/>
                    <a:pt x="3891" y="1756"/>
                    <a:pt x="3906" y="1756"/>
                  </a:cubicBezTo>
                  <a:lnTo>
                    <a:pt x="3906" y="1756"/>
                  </a:lnTo>
                  <a:cubicBezTo>
                    <a:pt x="3917" y="1757"/>
                    <a:pt x="3928" y="1757"/>
                    <a:pt x="3940" y="1758"/>
                  </a:cubicBezTo>
                  <a:lnTo>
                    <a:pt x="3940" y="1758"/>
                  </a:lnTo>
                  <a:cubicBezTo>
                    <a:pt x="3956" y="1760"/>
                    <a:pt x="3971" y="1760"/>
                    <a:pt x="3987" y="1763"/>
                  </a:cubicBezTo>
                  <a:lnTo>
                    <a:pt x="3987" y="1763"/>
                  </a:lnTo>
                  <a:cubicBezTo>
                    <a:pt x="3996" y="1763"/>
                    <a:pt x="4007" y="1764"/>
                    <a:pt x="4017" y="1765"/>
                  </a:cubicBezTo>
                  <a:lnTo>
                    <a:pt x="4017" y="1765"/>
                  </a:lnTo>
                  <a:cubicBezTo>
                    <a:pt x="4035" y="1767"/>
                    <a:pt x="4051" y="1768"/>
                    <a:pt x="4069" y="1770"/>
                  </a:cubicBezTo>
                  <a:lnTo>
                    <a:pt x="4069" y="1770"/>
                  </a:lnTo>
                  <a:cubicBezTo>
                    <a:pt x="4077" y="1771"/>
                    <a:pt x="4086" y="1772"/>
                    <a:pt x="4096" y="1773"/>
                  </a:cubicBezTo>
                  <a:lnTo>
                    <a:pt x="4096" y="1773"/>
                  </a:lnTo>
                  <a:cubicBezTo>
                    <a:pt x="4118" y="1774"/>
                    <a:pt x="4139" y="1777"/>
                    <a:pt x="4162" y="1780"/>
                  </a:cubicBezTo>
                  <a:lnTo>
                    <a:pt x="4162" y="1780"/>
                  </a:lnTo>
                  <a:cubicBezTo>
                    <a:pt x="4165" y="1781"/>
                    <a:pt x="4169" y="1781"/>
                    <a:pt x="4173" y="1781"/>
                  </a:cubicBezTo>
                  <a:lnTo>
                    <a:pt x="4173" y="1781"/>
                  </a:lnTo>
                  <a:cubicBezTo>
                    <a:pt x="4199" y="1784"/>
                    <a:pt x="4224" y="1788"/>
                    <a:pt x="4250" y="1791"/>
                  </a:cubicBezTo>
                  <a:lnTo>
                    <a:pt x="4250" y="1791"/>
                  </a:lnTo>
                  <a:cubicBezTo>
                    <a:pt x="4257" y="1792"/>
                    <a:pt x="4264" y="1793"/>
                    <a:pt x="4272" y="1795"/>
                  </a:cubicBezTo>
                  <a:lnTo>
                    <a:pt x="4272" y="1795"/>
                  </a:lnTo>
                  <a:cubicBezTo>
                    <a:pt x="4291" y="1796"/>
                    <a:pt x="4309" y="1799"/>
                    <a:pt x="4326" y="1802"/>
                  </a:cubicBezTo>
                  <a:lnTo>
                    <a:pt x="4326" y="1802"/>
                  </a:lnTo>
                  <a:cubicBezTo>
                    <a:pt x="4334" y="1803"/>
                    <a:pt x="4342" y="1804"/>
                    <a:pt x="4350" y="1806"/>
                  </a:cubicBezTo>
                  <a:lnTo>
                    <a:pt x="4350" y="1806"/>
                  </a:lnTo>
                  <a:cubicBezTo>
                    <a:pt x="4368" y="1809"/>
                    <a:pt x="4386" y="1811"/>
                    <a:pt x="4405" y="1815"/>
                  </a:cubicBezTo>
                  <a:lnTo>
                    <a:pt x="4405" y="1815"/>
                  </a:lnTo>
                  <a:cubicBezTo>
                    <a:pt x="4415" y="1816"/>
                    <a:pt x="4425" y="1818"/>
                    <a:pt x="4434" y="1820"/>
                  </a:cubicBezTo>
                  <a:lnTo>
                    <a:pt x="4434" y="1820"/>
                  </a:lnTo>
                  <a:cubicBezTo>
                    <a:pt x="4451" y="1823"/>
                    <a:pt x="4466" y="1825"/>
                    <a:pt x="4482" y="1827"/>
                  </a:cubicBezTo>
                  <a:lnTo>
                    <a:pt x="4482" y="1827"/>
                  </a:lnTo>
                  <a:cubicBezTo>
                    <a:pt x="4493" y="1830"/>
                    <a:pt x="4504" y="1832"/>
                    <a:pt x="4514" y="1834"/>
                  </a:cubicBezTo>
                  <a:lnTo>
                    <a:pt x="4514" y="1834"/>
                  </a:lnTo>
                  <a:cubicBezTo>
                    <a:pt x="4530" y="1837"/>
                    <a:pt x="4545" y="1839"/>
                    <a:pt x="4560" y="1842"/>
                  </a:cubicBezTo>
                  <a:lnTo>
                    <a:pt x="4560" y="1842"/>
                  </a:lnTo>
                  <a:cubicBezTo>
                    <a:pt x="4571" y="1844"/>
                    <a:pt x="4581" y="1847"/>
                    <a:pt x="4592" y="1849"/>
                  </a:cubicBezTo>
                  <a:lnTo>
                    <a:pt x="4592" y="1849"/>
                  </a:lnTo>
                  <a:cubicBezTo>
                    <a:pt x="4607" y="1852"/>
                    <a:pt x="4622" y="1855"/>
                    <a:pt x="4636" y="1858"/>
                  </a:cubicBezTo>
                  <a:lnTo>
                    <a:pt x="4636" y="1858"/>
                  </a:lnTo>
                  <a:cubicBezTo>
                    <a:pt x="4647" y="1860"/>
                    <a:pt x="4657" y="1862"/>
                    <a:pt x="4667" y="1865"/>
                  </a:cubicBezTo>
                  <a:lnTo>
                    <a:pt x="4667" y="1865"/>
                  </a:lnTo>
                  <a:cubicBezTo>
                    <a:pt x="4684" y="1869"/>
                    <a:pt x="4701" y="1872"/>
                    <a:pt x="4717" y="1876"/>
                  </a:cubicBezTo>
                  <a:lnTo>
                    <a:pt x="4717" y="1876"/>
                  </a:lnTo>
                  <a:cubicBezTo>
                    <a:pt x="4727" y="1878"/>
                    <a:pt x="4738" y="1881"/>
                    <a:pt x="4748" y="1883"/>
                  </a:cubicBezTo>
                  <a:lnTo>
                    <a:pt x="4748" y="1883"/>
                  </a:lnTo>
                  <a:cubicBezTo>
                    <a:pt x="4765" y="1887"/>
                    <a:pt x="4782" y="1891"/>
                    <a:pt x="4798" y="1895"/>
                  </a:cubicBezTo>
                  <a:lnTo>
                    <a:pt x="4798" y="1895"/>
                  </a:lnTo>
                  <a:cubicBezTo>
                    <a:pt x="4808" y="1898"/>
                    <a:pt x="4818" y="1901"/>
                    <a:pt x="4828" y="1904"/>
                  </a:cubicBezTo>
                  <a:lnTo>
                    <a:pt x="4828" y="1904"/>
                  </a:lnTo>
                  <a:cubicBezTo>
                    <a:pt x="4846" y="1908"/>
                    <a:pt x="4863" y="1912"/>
                    <a:pt x="4880" y="1916"/>
                  </a:cubicBezTo>
                  <a:lnTo>
                    <a:pt x="4880" y="1916"/>
                  </a:lnTo>
                  <a:cubicBezTo>
                    <a:pt x="4889" y="1919"/>
                    <a:pt x="4898" y="1922"/>
                    <a:pt x="4907" y="1923"/>
                  </a:cubicBezTo>
                  <a:lnTo>
                    <a:pt x="4907" y="1923"/>
                  </a:lnTo>
                  <a:cubicBezTo>
                    <a:pt x="4929" y="1930"/>
                    <a:pt x="4952" y="1936"/>
                    <a:pt x="4975" y="1943"/>
                  </a:cubicBezTo>
                  <a:lnTo>
                    <a:pt x="4975" y="1943"/>
                  </a:lnTo>
                  <a:cubicBezTo>
                    <a:pt x="4978" y="1944"/>
                    <a:pt x="4981" y="1945"/>
                    <a:pt x="4984" y="1946"/>
                  </a:cubicBezTo>
                  <a:lnTo>
                    <a:pt x="4984" y="1946"/>
                  </a:lnTo>
                  <a:cubicBezTo>
                    <a:pt x="5014" y="1955"/>
                    <a:pt x="5044" y="1964"/>
                    <a:pt x="5073" y="1973"/>
                  </a:cubicBezTo>
                  <a:lnTo>
                    <a:pt x="5073" y="1973"/>
                  </a:lnTo>
                  <a:cubicBezTo>
                    <a:pt x="5081" y="1975"/>
                    <a:pt x="5089" y="1978"/>
                    <a:pt x="5097" y="1981"/>
                  </a:cubicBezTo>
                  <a:lnTo>
                    <a:pt x="5097" y="1981"/>
                  </a:lnTo>
                  <a:cubicBezTo>
                    <a:pt x="5120" y="1988"/>
                    <a:pt x="5144" y="1996"/>
                    <a:pt x="5168" y="2004"/>
                  </a:cubicBezTo>
                  <a:lnTo>
                    <a:pt x="5168" y="2004"/>
                  </a:lnTo>
                  <a:cubicBezTo>
                    <a:pt x="5174" y="2006"/>
                    <a:pt x="5180" y="2009"/>
                    <a:pt x="5186" y="2010"/>
                  </a:cubicBezTo>
                  <a:lnTo>
                    <a:pt x="5186" y="2010"/>
                  </a:lnTo>
                  <a:cubicBezTo>
                    <a:pt x="5215" y="2020"/>
                    <a:pt x="5244" y="2031"/>
                    <a:pt x="5271" y="2041"/>
                  </a:cubicBezTo>
                  <a:lnTo>
                    <a:pt x="5271" y="2041"/>
                  </a:lnTo>
                  <a:cubicBezTo>
                    <a:pt x="5278" y="2043"/>
                    <a:pt x="5284" y="2046"/>
                    <a:pt x="5291" y="2049"/>
                  </a:cubicBezTo>
                  <a:lnTo>
                    <a:pt x="5291" y="2049"/>
                  </a:lnTo>
                  <a:cubicBezTo>
                    <a:pt x="5314" y="2057"/>
                    <a:pt x="5337" y="2066"/>
                    <a:pt x="5359" y="2075"/>
                  </a:cubicBezTo>
                  <a:lnTo>
                    <a:pt x="5359" y="2075"/>
                  </a:lnTo>
                  <a:cubicBezTo>
                    <a:pt x="5368" y="2078"/>
                    <a:pt x="5377" y="2082"/>
                    <a:pt x="5384" y="2085"/>
                  </a:cubicBezTo>
                  <a:lnTo>
                    <a:pt x="5384" y="2085"/>
                  </a:lnTo>
                  <a:cubicBezTo>
                    <a:pt x="5394" y="2090"/>
                    <a:pt x="5404" y="2093"/>
                    <a:pt x="5412" y="2096"/>
                  </a:cubicBezTo>
                  <a:lnTo>
                    <a:pt x="5412" y="2096"/>
                  </a:lnTo>
                  <a:cubicBezTo>
                    <a:pt x="5425" y="2102"/>
                    <a:pt x="5437" y="2107"/>
                    <a:pt x="5448" y="2112"/>
                  </a:cubicBezTo>
                  <a:lnTo>
                    <a:pt x="5448" y="2112"/>
                  </a:lnTo>
                  <a:cubicBezTo>
                    <a:pt x="5458" y="2116"/>
                    <a:pt x="5466" y="2120"/>
                    <a:pt x="5476" y="2123"/>
                  </a:cubicBezTo>
                  <a:lnTo>
                    <a:pt x="5476" y="2123"/>
                  </a:lnTo>
                  <a:cubicBezTo>
                    <a:pt x="5487" y="2129"/>
                    <a:pt x="5499" y="2134"/>
                    <a:pt x="5511" y="2139"/>
                  </a:cubicBezTo>
                  <a:lnTo>
                    <a:pt x="5511" y="2139"/>
                  </a:lnTo>
                  <a:cubicBezTo>
                    <a:pt x="5520" y="2144"/>
                    <a:pt x="5529" y="2148"/>
                    <a:pt x="5538" y="2152"/>
                  </a:cubicBezTo>
                  <a:lnTo>
                    <a:pt x="5538" y="2152"/>
                  </a:lnTo>
                  <a:cubicBezTo>
                    <a:pt x="5550" y="2158"/>
                    <a:pt x="5561" y="2163"/>
                    <a:pt x="5573" y="2168"/>
                  </a:cubicBezTo>
                  <a:lnTo>
                    <a:pt x="5573" y="2168"/>
                  </a:lnTo>
                  <a:cubicBezTo>
                    <a:pt x="5581" y="2172"/>
                    <a:pt x="5591" y="2177"/>
                    <a:pt x="5599" y="2181"/>
                  </a:cubicBezTo>
                  <a:lnTo>
                    <a:pt x="5599" y="2181"/>
                  </a:lnTo>
                  <a:cubicBezTo>
                    <a:pt x="5611" y="2186"/>
                    <a:pt x="5622" y="2192"/>
                    <a:pt x="5634" y="2198"/>
                  </a:cubicBezTo>
                  <a:lnTo>
                    <a:pt x="5634" y="2198"/>
                  </a:lnTo>
                  <a:cubicBezTo>
                    <a:pt x="5642" y="2202"/>
                    <a:pt x="5651" y="2206"/>
                    <a:pt x="5659" y="2211"/>
                  </a:cubicBezTo>
                  <a:lnTo>
                    <a:pt x="5659" y="2211"/>
                  </a:lnTo>
                  <a:cubicBezTo>
                    <a:pt x="5672" y="2217"/>
                    <a:pt x="5683" y="2223"/>
                    <a:pt x="5695" y="2229"/>
                  </a:cubicBezTo>
                  <a:lnTo>
                    <a:pt x="5695" y="2229"/>
                  </a:lnTo>
                  <a:cubicBezTo>
                    <a:pt x="5703" y="2233"/>
                    <a:pt x="5711" y="2237"/>
                    <a:pt x="5719" y="2241"/>
                  </a:cubicBezTo>
                  <a:lnTo>
                    <a:pt x="5719" y="2241"/>
                  </a:lnTo>
                  <a:cubicBezTo>
                    <a:pt x="5732" y="2248"/>
                    <a:pt x="5745" y="2256"/>
                    <a:pt x="5757" y="2263"/>
                  </a:cubicBezTo>
                  <a:lnTo>
                    <a:pt x="5757" y="2263"/>
                  </a:lnTo>
                  <a:cubicBezTo>
                    <a:pt x="5764" y="2266"/>
                    <a:pt x="5770" y="2270"/>
                    <a:pt x="5777" y="2273"/>
                  </a:cubicBezTo>
                  <a:lnTo>
                    <a:pt x="5777" y="2273"/>
                  </a:lnTo>
                  <a:cubicBezTo>
                    <a:pt x="5796" y="2284"/>
                    <a:pt x="5814" y="2295"/>
                    <a:pt x="5834" y="2305"/>
                  </a:cubicBezTo>
                  <a:lnTo>
                    <a:pt x="5834" y="2305"/>
                  </a:lnTo>
                  <a:cubicBezTo>
                    <a:pt x="6315" y="2589"/>
                    <a:pt x="6611" y="2938"/>
                    <a:pt x="6722" y="3301"/>
                  </a:cubicBezTo>
                  <a:lnTo>
                    <a:pt x="6722" y="3301"/>
                  </a:lnTo>
                  <a:cubicBezTo>
                    <a:pt x="6606" y="3655"/>
                    <a:pt x="6309" y="3992"/>
                    <a:pt x="5835" y="4263"/>
                  </a:cubicBezTo>
                  <a:lnTo>
                    <a:pt x="5828" y="4944"/>
                  </a:lnTo>
                  <a:lnTo>
                    <a:pt x="7108" y="5697"/>
                  </a:lnTo>
                  <a:lnTo>
                    <a:pt x="7108" y="5697"/>
                  </a:lnTo>
                  <a:cubicBezTo>
                    <a:pt x="7132" y="5684"/>
                    <a:pt x="7156" y="5670"/>
                    <a:pt x="7179" y="5656"/>
                  </a:cubicBezTo>
                  <a:lnTo>
                    <a:pt x="7179" y="5656"/>
                  </a:lnTo>
                  <a:cubicBezTo>
                    <a:pt x="7182" y="5654"/>
                    <a:pt x="7184" y="5652"/>
                    <a:pt x="7187" y="5651"/>
                  </a:cubicBezTo>
                  <a:lnTo>
                    <a:pt x="7187" y="5651"/>
                  </a:lnTo>
                  <a:cubicBezTo>
                    <a:pt x="7204" y="5641"/>
                    <a:pt x="7220" y="5631"/>
                    <a:pt x="7237" y="5621"/>
                  </a:cubicBezTo>
                  <a:lnTo>
                    <a:pt x="7237" y="5621"/>
                  </a:lnTo>
                  <a:cubicBezTo>
                    <a:pt x="7249" y="5613"/>
                    <a:pt x="7263" y="5606"/>
                    <a:pt x="7275" y="5598"/>
                  </a:cubicBezTo>
                  <a:lnTo>
                    <a:pt x="7275" y="5598"/>
                  </a:lnTo>
                  <a:cubicBezTo>
                    <a:pt x="7291" y="5587"/>
                    <a:pt x="7308" y="5577"/>
                    <a:pt x="7324" y="5567"/>
                  </a:cubicBezTo>
                  <a:lnTo>
                    <a:pt x="7324" y="5567"/>
                  </a:lnTo>
                  <a:cubicBezTo>
                    <a:pt x="7336" y="5559"/>
                    <a:pt x="7348" y="5551"/>
                    <a:pt x="7360" y="5543"/>
                  </a:cubicBezTo>
                  <a:lnTo>
                    <a:pt x="7360" y="5543"/>
                  </a:lnTo>
                  <a:cubicBezTo>
                    <a:pt x="7376" y="5532"/>
                    <a:pt x="7393" y="5520"/>
                    <a:pt x="7411" y="5509"/>
                  </a:cubicBezTo>
                  <a:lnTo>
                    <a:pt x="7411" y="5509"/>
                  </a:lnTo>
                  <a:cubicBezTo>
                    <a:pt x="7421" y="5502"/>
                    <a:pt x="7432" y="5494"/>
                    <a:pt x="7442" y="5487"/>
                  </a:cubicBezTo>
                  <a:lnTo>
                    <a:pt x="7442" y="5487"/>
                  </a:lnTo>
                  <a:cubicBezTo>
                    <a:pt x="7461" y="5474"/>
                    <a:pt x="7479" y="5461"/>
                    <a:pt x="7498" y="5447"/>
                  </a:cubicBezTo>
                  <a:lnTo>
                    <a:pt x="7498" y="5447"/>
                  </a:lnTo>
                  <a:cubicBezTo>
                    <a:pt x="7506" y="5442"/>
                    <a:pt x="7514" y="5436"/>
                    <a:pt x="7522" y="5430"/>
                  </a:cubicBezTo>
                  <a:lnTo>
                    <a:pt x="7522" y="5430"/>
                  </a:lnTo>
                  <a:cubicBezTo>
                    <a:pt x="7548" y="5412"/>
                    <a:pt x="7573" y="5392"/>
                    <a:pt x="7598" y="5372"/>
                  </a:cubicBezTo>
                  <a:lnTo>
                    <a:pt x="7598" y="5372"/>
                  </a:lnTo>
                  <a:cubicBezTo>
                    <a:pt x="7602" y="5370"/>
                    <a:pt x="7605" y="5367"/>
                    <a:pt x="7609" y="5365"/>
                  </a:cubicBezTo>
                  <a:lnTo>
                    <a:pt x="7609" y="5365"/>
                  </a:lnTo>
                  <a:cubicBezTo>
                    <a:pt x="7631" y="5348"/>
                    <a:pt x="7652" y="5331"/>
                    <a:pt x="7673" y="5314"/>
                  </a:cubicBezTo>
                  <a:lnTo>
                    <a:pt x="7673" y="5314"/>
                  </a:lnTo>
                  <a:cubicBezTo>
                    <a:pt x="7681" y="5307"/>
                    <a:pt x="7690" y="5300"/>
                    <a:pt x="7698" y="5293"/>
                  </a:cubicBezTo>
                  <a:lnTo>
                    <a:pt x="7698" y="5293"/>
                  </a:lnTo>
                  <a:cubicBezTo>
                    <a:pt x="7713" y="5280"/>
                    <a:pt x="7729" y="5267"/>
                    <a:pt x="7744" y="5254"/>
                  </a:cubicBezTo>
                  <a:lnTo>
                    <a:pt x="7744" y="5254"/>
                  </a:lnTo>
                  <a:cubicBezTo>
                    <a:pt x="7754" y="5246"/>
                    <a:pt x="7763" y="5238"/>
                    <a:pt x="7772" y="5229"/>
                  </a:cubicBezTo>
                  <a:lnTo>
                    <a:pt x="7772" y="5229"/>
                  </a:lnTo>
                  <a:cubicBezTo>
                    <a:pt x="7786" y="5217"/>
                    <a:pt x="7800" y="5206"/>
                    <a:pt x="7813" y="5194"/>
                  </a:cubicBezTo>
                  <a:lnTo>
                    <a:pt x="7813" y="5194"/>
                  </a:lnTo>
                  <a:cubicBezTo>
                    <a:pt x="7814" y="5192"/>
                    <a:pt x="7816" y="5191"/>
                    <a:pt x="7817" y="5189"/>
                  </a:cubicBezTo>
                  <a:lnTo>
                    <a:pt x="7817" y="5189"/>
                  </a:lnTo>
                  <a:cubicBezTo>
                    <a:pt x="7835" y="5174"/>
                    <a:pt x="7852" y="5158"/>
                    <a:pt x="7868" y="5143"/>
                  </a:cubicBezTo>
                  <a:lnTo>
                    <a:pt x="7868" y="5143"/>
                  </a:lnTo>
                  <a:cubicBezTo>
                    <a:pt x="7873" y="5138"/>
                    <a:pt x="7877" y="5134"/>
                    <a:pt x="7881" y="5129"/>
                  </a:cubicBezTo>
                  <a:lnTo>
                    <a:pt x="7881" y="5129"/>
                  </a:lnTo>
                  <a:cubicBezTo>
                    <a:pt x="7897" y="5115"/>
                    <a:pt x="7912" y="5100"/>
                    <a:pt x="7927" y="5084"/>
                  </a:cubicBezTo>
                  <a:lnTo>
                    <a:pt x="7927" y="5084"/>
                  </a:lnTo>
                  <a:cubicBezTo>
                    <a:pt x="7931" y="5081"/>
                    <a:pt x="7934" y="5077"/>
                    <a:pt x="7938" y="5074"/>
                  </a:cubicBezTo>
                  <a:lnTo>
                    <a:pt x="7938" y="5074"/>
                  </a:lnTo>
                  <a:cubicBezTo>
                    <a:pt x="7956" y="5055"/>
                    <a:pt x="7973" y="5037"/>
                    <a:pt x="7990" y="5019"/>
                  </a:cubicBezTo>
                  <a:lnTo>
                    <a:pt x="7990" y="5019"/>
                  </a:lnTo>
                  <a:cubicBezTo>
                    <a:pt x="7994" y="5016"/>
                    <a:pt x="7998" y="5011"/>
                    <a:pt x="8001" y="5007"/>
                  </a:cubicBezTo>
                  <a:lnTo>
                    <a:pt x="8001" y="5007"/>
                  </a:lnTo>
                  <a:cubicBezTo>
                    <a:pt x="8016" y="4991"/>
                    <a:pt x="8030" y="4976"/>
                    <a:pt x="8044" y="4960"/>
                  </a:cubicBezTo>
                  <a:lnTo>
                    <a:pt x="8044" y="4960"/>
                  </a:lnTo>
                  <a:cubicBezTo>
                    <a:pt x="8047" y="4956"/>
                    <a:pt x="8051" y="4953"/>
                    <a:pt x="8054" y="4949"/>
                  </a:cubicBezTo>
                  <a:lnTo>
                    <a:pt x="8054" y="4949"/>
                  </a:lnTo>
                  <a:cubicBezTo>
                    <a:pt x="8070" y="4930"/>
                    <a:pt x="8086" y="4912"/>
                    <a:pt x="8102" y="4893"/>
                  </a:cubicBezTo>
                  <a:lnTo>
                    <a:pt x="8102" y="4893"/>
                  </a:lnTo>
                  <a:cubicBezTo>
                    <a:pt x="8105" y="4889"/>
                    <a:pt x="8108" y="4885"/>
                    <a:pt x="8111" y="4882"/>
                  </a:cubicBezTo>
                  <a:lnTo>
                    <a:pt x="8111" y="4882"/>
                  </a:lnTo>
                  <a:cubicBezTo>
                    <a:pt x="8118" y="4874"/>
                    <a:pt x="8124" y="4866"/>
                    <a:pt x="8130" y="4857"/>
                  </a:cubicBezTo>
                  <a:lnTo>
                    <a:pt x="8130" y="4857"/>
                  </a:lnTo>
                  <a:cubicBezTo>
                    <a:pt x="8138" y="4847"/>
                    <a:pt x="8146" y="4838"/>
                    <a:pt x="8153" y="4828"/>
                  </a:cubicBezTo>
                  <a:lnTo>
                    <a:pt x="8153" y="4828"/>
                  </a:lnTo>
                  <a:cubicBezTo>
                    <a:pt x="8155" y="4826"/>
                    <a:pt x="8156" y="4826"/>
                    <a:pt x="8157" y="4824"/>
                  </a:cubicBezTo>
                  <a:lnTo>
                    <a:pt x="8157" y="4824"/>
                  </a:lnTo>
                  <a:cubicBezTo>
                    <a:pt x="8172" y="4805"/>
                    <a:pt x="8186" y="4786"/>
                    <a:pt x="8200" y="4766"/>
                  </a:cubicBezTo>
                  <a:lnTo>
                    <a:pt x="8200" y="4766"/>
                  </a:lnTo>
                  <a:cubicBezTo>
                    <a:pt x="8202" y="4763"/>
                    <a:pt x="8205" y="4759"/>
                    <a:pt x="8207" y="4756"/>
                  </a:cubicBezTo>
                  <a:lnTo>
                    <a:pt x="8207" y="4756"/>
                  </a:lnTo>
                  <a:cubicBezTo>
                    <a:pt x="8221" y="4738"/>
                    <a:pt x="8234" y="4719"/>
                    <a:pt x="8247" y="4699"/>
                  </a:cubicBezTo>
                  <a:lnTo>
                    <a:pt x="8247" y="4699"/>
                  </a:lnTo>
                  <a:cubicBezTo>
                    <a:pt x="8249" y="4696"/>
                    <a:pt x="8251" y="4692"/>
                    <a:pt x="8254" y="4689"/>
                  </a:cubicBezTo>
                  <a:lnTo>
                    <a:pt x="8254" y="4689"/>
                  </a:lnTo>
                  <a:cubicBezTo>
                    <a:pt x="8266" y="4670"/>
                    <a:pt x="8279" y="4651"/>
                    <a:pt x="8291" y="4632"/>
                  </a:cubicBezTo>
                  <a:lnTo>
                    <a:pt x="8291" y="4632"/>
                  </a:lnTo>
                  <a:cubicBezTo>
                    <a:pt x="8293" y="4629"/>
                    <a:pt x="8294" y="4627"/>
                    <a:pt x="8296" y="4624"/>
                  </a:cubicBezTo>
                  <a:lnTo>
                    <a:pt x="8296" y="4624"/>
                  </a:lnTo>
                  <a:cubicBezTo>
                    <a:pt x="8309" y="4603"/>
                    <a:pt x="8321" y="4583"/>
                    <a:pt x="8332" y="4562"/>
                  </a:cubicBezTo>
                  <a:lnTo>
                    <a:pt x="8332" y="4562"/>
                  </a:lnTo>
                  <a:lnTo>
                    <a:pt x="8333" y="4562"/>
                  </a:lnTo>
                  <a:lnTo>
                    <a:pt x="8333" y="4562"/>
                  </a:lnTo>
                  <a:cubicBezTo>
                    <a:pt x="8346" y="4539"/>
                    <a:pt x="8358" y="4517"/>
                    <a:pt x="8371" y="4493"/>
                  </a:cubicBezTo>
                  <a:lnTo>
                    <a:pt x="8371" y="4493"/>
                  </a:lnTo>
                  <a:cubicBezTo>
                    <a:pt x="8374" y="4486"/>
                    <a:pt x="8377" y="4479"/>
                    <a:pt x="8382" y="4472"/>
                  </a:cubicBezTo>
                  <a:lnTo>
                    <a:pt x="8382" y="4472"/>
                  </a:lnTo>
                  <a:cubicBezTo>
                    <a:pt x="8390" y="4456"/>
                    <a:pt x="8397" y="4440"/>
                    <a:pt x="8405" y="4425"/>
                  </a:cubicBezTo>
                  <a:lnTo>
                    <a:pt x="8405" y="4425"/>
                  </a:lnTo>
                  <a:cubicBezTo>
                    <a:pt x="8410" y="4415"/>
                    <a:pt x="8413" y="4406"/>
                    <a:pt x="8418" y="4397"/>
                  </a:cubicBezTo>
                  <a:lnTo>
                    <a:pt x="8418" y="4397"/>
                  </a:lnTo>
                  <a:cubicBezTo>
                    <a:pt x="8425" y="4383"/>
                    <a:pt x="8431" y="4369"/>
                    <a:pt x="8436" y="4355"/>
                  </a:cubicBezTo>
                  <a:lnTo>
                    <a:pt x="8436" y="4355"/>
                  </a:lnTo>
                  <a:cubicBezTo>
                    <a:pt x="8441" y="4345"/>
                    <a:pt x="8445" y="4335"/>
                    <a:pt x="8449" y="4324"/>
                  </a:cubicBezTo>
                  <a:lnTo>
                    <a:pt x="8449" y="4324"/>
                  </a:lnTo>
                  <a:cubicBezTo>
                    <a:pt x="8455" y="4311"/>
                    <a:pt x="8460" y="4298"/>
                    <a:pt x="8465" y="4285"/>
                  </a:cubicBezTo>
                  <a:lnTo>
                    <a:pt x="8465" y="4285"/>
                  </a:lnTo>
                  <a:cubicBezTo>
                    <a:pt x="8466" y="4283"/>
                    <a:pt x="8467" y="4281"/>
                    <a:pt x="8468" y="4280"/>
                  </a:cubicBezTo>
                  <a:lnTo>
                    <a:pt x="8468" y="4280"/>
                  </a:lnTo>
                  <a:cubicBezTo>
                    <a:pt x="8471" y="4270"/>
                    <a:pt x="8475" y="4260"/>
                    <a:pt x="8478" y="4250"/>
                  </a:cubicBezTo>
                  <a:lnTo>
                    <a:pt x="8478" y="4250"/>
                  </a:lnTo>
                  <a:cubicBezTo>
                    <a:pt x="8483" y="4238"/>
                    <a:pt x="8487" y="4226"/>
                    <a:pt x="8492" y="4215"/>
                  </a:cubicBezTo>
                  <a:lnTo>
                    <a:pt x="8492" y="4215"/>
                  </a:lnTo>
                  <a:cubicBezTo>
                    <a:pt x="8495" y="4204"/>
                    <a:pt x="8499" y="4191"/>
                    <a:pt x="8503" y="4180"/>
                  </a:cubicBezTo>
                  <a:lnTo>
                    <a:pt x="8503" y="4180"/>
                  </a:lnTo>
                  <a:cubicBezTo>
                    <a:pt x="8506" y="4168"/>
                    <a:pt x="8510" y="4157"/>
                    <a:pt x="8513" y="4144"/>
                  </a:cubicBezTo>
                  <a:lnTo>
                    <a:pt x="8513" y="4144"/>
                  </a:lnTo>
                  <a:cubicBezTo>
                    <a:pt x="8517" y="4133"/>
                    <a:pt x="8520" y="4121"/>
                    <a:pt x="8524" y="4109"/>
                  </a:cubicBezTo>
                  <a:lnTo>
                    <a:pt x="8524" y="4109"/>
                  </a:lnTo>
                  <a:cubicBezTo>
                    <a:pt x="8527" y="4097"/>
                    <a:pt x="8530" y="4086"/>
                    <a:pt x="8533" y="4074"/>
                  </a:cubicBezTo>
                  <a:lnTo>
                    <a:pt x="8533" y="4074"/>
                  </a:lnTo>
                  <a:cubicBezTo>
                    <a:pt x="8536" y="4063"/>
                    <a:pt x="8538" y="4050"/>
                    <a:pt x="8542" y="4038"/>
                  </a:cubicBezTo>
                  <a:lnTo>
                    <a:pt x="8542" y="4038"/>
                  </a:lnTo>
                  <a:cubicBezTo>
                    <a:pt x="8545" y="4027"/>
                    <a:pt x="8547" y="4015"/>
                    <a:pt x="8550" y="4002"/>
                  </a:cubicBezTo>
                  <a:lnTo>
                    <a:pt x="8550" y="4002"/>
                  </a:lnTo>
                  <a:cubicBezTo>
                    <a:pt x="8550" y="4002"/>
                    <a:pt x="8551" y="4000"/>
                    <a:pt x="8551" y="3998"/>
                  </a:cubicBezTo>
                  <a:lnTo>
                    <a:pt x="8551" y="3998"/>
                  </a:lnTo>
                  <a:cubicBezTo>
                    <a:pt x="8553" y="3988"/>
                    <a:pt x="8554" y="3978"/>
                    <a:pt x="8557" y="3968"/>
                  </a:cubicBezTo>
                  <a:lnTo>
                    <a:pt x="8557" y="3968"/>
                  </a:lnTo>
                  <a:cubicBezTo>
                    <a:pt x="8559" y="3956"/>
                    <a:pt x="8561" y="3943"/>
                    <a:pt x="8564" y="3931"/>
                  </a:cubicBezTo>
                  <a:lnTo>
                    <a:pt x="8564" y="3931"/>
                  </a:lnTo>
                  <a:cubicBezTo>
                    <a:pt x="8566" y="3920"/>
                    <a:pt x="8567" y="3907"/>
                    <a:pt x="8569" y="3896"/>
                  </a:cubicBezTo>
                  <a:lnTo>
                    <a:pt x="8569" y="3896"/>
                  </a:lnTo>
                  <a:cubicBezTo>
                    <a:pt x="8570" y="3884"/>
                    <a:pt x="8573" y="3871"/>
                    <a:pt x="8574" y="3859"/>
                  </a:cubicBezTo>
                  <a:lnTo>
                    <a:pt x="8574" y="3859"/>
                  </a:lnTo>
                  <a:cubicBezTo>
                    <a:pt x="8576" y="3847"/>
                    <a:pt x="8577" y="3836"/>
                    <a:pt x="8577" y="3824"/>
                  </a:cubicBezTo>
                  <a:lnTo>
                    <a:pt x="8577" y="3824"/>
                  </a:lnTo>
                  <a:cubicBezTo>
                    <a:pt x="8580" y="3811"/>
                    <a:pt x="8580" y="3799"/>
                    <a:pt x="8582" y="3787"/>
                  </a:cubicBezTo>
                  <a:lnTo>
                    <a:pt x="8582" y="3787"/>
                  </a:lnTo>
                  <a:cubicBezTo>
                    <a:pt x="8583" y="3774"/>
                    <a:pt x="8583" y="3762"/>
                    <a:pt x="8584" y="3751"/>
                  </a:cubicBezTo>
                  <a:lnTo>
                    <a:pt x="8584" y="3751"/>
                  </a:lnTo>
                  <a:cubicBezTo>
                    <a:pt x="8584" y="3739"/>
                    <a:pt x="8585" y="3726"/>
                    <a:pt x="8586" y="3713"/>
                  </a:cubicBezTo>
                  <a:lnTo>
                    <a:pt x="8586" y="3713"/>
                  </a:lnTo>
                  <a:cubicBezTo>
                    <a:pt x="8586" y="3711"/>
                    <a:pt x="8586" y="3709"/>
                    <a:pt x="8586" y="3706"/>
                  </a:cubicBezTo>
                  <a:lnTo>
                    <a:pt x="8586" y="3706"/>
                  </a:lnTo>
                  <a:cubicBezTo>
                    <a:pt x="8587" y="3687"/>
                    <a:pt x="8587" y="3667"/>
                    <a:pt x="8587" y="3646"/>
                  </a:cubicBezTo>
                  <a:lnTo>
                    <a:pt x="8595" y="2966"/>
                  </a:lnTo>
                  <a:lnTo>
                    <a:pt x="8595" y="2966"/>
                  </a:lnTo>
                  <a:lnTo>
                    <a:pt x="8595" y="2966"/>
                  </a:lnTo>
                  <a:cubicBezTo>
                    <a:pt x="8597" y="2187"/>
                    <a:pt x="8075" y="1451"/>
                    <a:pt x="7125" y="89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9F323C97-3C84-4FE5-AF3C-0AB5B351D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0755" y="7431033"/>
              <a:ext cx="1127201" cy="1258450"/>
            </a:xfrm>
            <a:custGeom>
              <a:avLst/>
              <a:gdLst>
                <a:gd name="T0" fmla="*/ 1286 w 1287"/>
                <a:gd name="T1" fmla="*/ 753 h 1436"/>
                <a:gd name="T2" fmla="*/ 1279 w 1287"/>
                <a:gd name="T3" fmla="*/ 1435 h 1436"/>
                <a:gd name="T4" fmla="*/ 0 w 1287"/>
                <a:gd name="T5" fmla="*/ 682 h 1436"/>
                <a:gd name="T6" fmla="*/ 7 w 1287"/>
                <a:gd name="T7" fmla="*/ 0 h 1436"/>
                <a:gd name="T8" fmla="*/ 1286 w 1287"/>
                <a:gd name="T9" fmla="*/ 75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436">
                  <a:moveTo>
                    <a:pt x="1286" y="753"/>
                  </a:moveTo>
                  <a:lnTo>
                    <a:pt x="1279" y="1435"/>
                  </a:lnTo>
                  <a:lnTo>
                    <a:pt x="0" y="682"/>
                  </a:lnTo>
                  <a:lnTo>
                    <a:pt x="7" y="0"/>
                  </a:lnTo>
                  <a:lnTo>
                    <a:pt x="1286" y="753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E7D19C90-62D3-4C2E-8B26-5578C641E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0235" y="7627906"/>
              <a:ext cx="4813767" cy="1961021"/>
            </a:xfrm>
            <a:custGeom>
              <a:avLst/>
              <a:gdLst>
                <a:gd name="T0" fmla="*/ 5499 w 5501"/>
                <a:gd name="T1" fmla="*/ 1828 h 2241"/>
                <a:gd name="T2" fmla="*/ 5487 w 5501"/>
                <a:gd name="T3" fmla="*/ 1715 h 2241"/>
                <a:gd name="T4" fmla="*/ 5463 w 5501"/>
                <a:gd name="T5" fmla="*/ 1603 h 2241"/>
                <a:gd name="T6" fmla="*/ 5429 w 5501"/>
                <a:gd name="T7" fmla="*/ 1493 h 2241"/>
                <a:gd name="T8" fmla="*/ 5381 w 5501"/>
                <a:gd name="T9" fmla="*/ 1382 h 2241"/>
                <a:gd name="T10" fmla="*/ 5323 w 5501"/>
                <a:gd name="T11" fmla="*/ 1274 h 2241"/>
                <a:gd name="T12" fmla="*/ 5253 w 5501"/>
                <a:gd name="T13" fmla="*/ 1166 h 2241"/>
                <a:gd name="T14" fmla="*/ 5172 w 5501"/>
                <a:gd name="T15" fmla="*/ 1062 h 2241"/>
                <a:gd name="T16" fmla="*/ 5078 w 5501"/>
                <a:gd name="T17" fmla="*/ 959 h 2241"/>
                <a:gd name="T18" fmla="*/ 4974 w 5501"/>
                <a:gd name="T19" fmla="*/ 861 h 2241"/>
                <a:gd name="T20" fmla="*/ 4856 w 5501"/>
                <a:gd name="T21" fmla="*/ 762 h 2241"/>
                <a:gd name="T22" fmla="*/ 4730 w 5501"/>
                <a:gd name="T23" fmla="*/ 671 h 2241"/>
                <a:gd name="T24" fmla="*/ 4563 w 5501"/>
                <a:gd name="T25" fmla="*/ 564 h 2241"/>
                <a:gd name="T26" fmla="*/ 4387 w 5501"/>
                <a:gd name="T27" fmla="*/ 468 h 2241"/>
                <a:gd name="T28" fmla="*/ 4267 w 5501"/>
                <a:gd name="T29" fmla="*/ 410 h 2241"/>
                <a:gd name="T30" fmla="*/ 4168 w 5501"/>
                <a:gd name="T31" fmla="*/ 366 h 2241"/>
                <a:gd name="T32" fmla="*/ 4087 w 5501"/>
                <a:gd name="T33" fmla="*/ 333 h 2241"/>
                <a:gd name="T34" fmla="*/ 3896 w 5501"/>
                <a:gd name="T35" fmla="*/ 262 h 2241"/>
                <a:gd name="T36" fmla="*/ 3635 w 5501"/>
                <a:gd name="T37" fmla="*/ 182 h 2241"/>
                <a:gd name="T38" fmla="*/ 3526 w 5501"/>
                <a:gd name="T39" fmla="*/ 153 h 2241"/>
                <a:gd name="T40" fmla="*/ 3365 w 5501"/>
                <a:gd name="T41" fmla="*/ 116 h 2241"/>
                <a:gd name="T42" fmla="*/ 3238 w 5501"/>
                <a:gd name="T43" fmla="*/ 91 h 2241"/>
                <a:gd name="T44" fmla="*/ 3078 w 5501"/>
                <a:gd name="T45" fmla="*/ 63 h 2241"/>
                <a:gd name="T46" fmla="*/ 2978 w 5501"/>
                <a:gd name="T47" fmla="*/ 49 h 2241"/>
                <a:gd name="T48" fmla="*/ 2795 w 5501"/>
                <a:gd name="T49" fmla="*/ 28 h 2241"/>
                <a:gd name="T50" fmla="*/ 2589 w 5501"/>
                <a:gd name="T51" fmla="*/ 11 h 2241"/>
                <a:gd name="T52" fmla="*/ 2433 w 5501"/>
                <a:gd name="T53" fmla="*/ 3 h 2241"/>
                <a:gd name="T54" fmla="*/ 2273 w 5501"/>
                <a:gd name="T55" fmla="*/ 0 h 2241"/>
                <a:gd name="T56" fmla="*/ 2078 w 5501"/>
                <a:gd name="T57" fmla="*/ 3 h 2241"/>
                <a:gd name="T58" fmla="*/ 1934 w 5501"/>
                <a:gd name="T59" fmla="*/ 9 h 2241"/>
                <a:gd name="T60" fmla="*/ 1741 w 5501"/>
                <a:gd name="T61" fmla="*/ 23 h 2241"/>
                <a:gd name="T62" fmla="*/ 1543 w 5501"/>
                <a:gd name="T63" fmla="*/ 44 h 2241"/>
                <a:gd name="T64" fmla="*/ 1340 w 5501"/>
                <a:gd name="T65" fmla="*/ 75 h 2241"/>
                <a:gd name="T66" fmla="*/ 1158 w 5501"/>
                <a:gd name="T67" fmla="*/ 109 h 2241"/>
                <a:gd name="T68" fmla="*/ 963 w 5501"/>
                <a:gd name="T69" fmla="*/ 153 h 2241"/>
                <a:gd name="T70" fmla="*/ 789 w 5501"/>
                <a:gd name="T71" fmla="*/ 201 h 2241"/>
                <a:gd name="T72" fmla="*/ 631 w 5501"/>
                <a:gd name="T73" fmla="*/ 251 h 2241"/>
                <a:gd name="T74" fmla="*/ 430 w 5501"/>
                <a:gd name="T75" fmla="*/ 325 h 2241"/>
                <a:gd name="T76" fmla="*/ 256 w 5501"/>
                <a:gd name="T77" fmla="*/ 399 h 2241"/>
                <a:gd name="T78" fmla="*/ 80 w 5501"/>
                <a:gd name="T79" fmla="*/ 487 h 2241"/>
                <a:gd name="T80" fmla="*/ 153 w 5501"/>
                <a:gd name="T81" fmla="*/ 1128 h 2241"/>
                <a:gd name="T82" fmla="*/ 351 w 5501"/>
                <a:gd name="T83" fmla="*/ 1035 h 2241"/>
                <a:gd name="T84" fmla="*/ 599 w 5501"/>
                <a:gd name="T85" fmla="*/ 941 h 2241"/>
                <a:gd name="T86" fmla="*/ 781 w 5501"/>
                <a:gd name="T87" fmla="*/ 882 h 2241"/>
                <a:gd name="T88" fmla="*/ 1000 w 5501"/>
                <a:gd name="T89" fmla="*/ 823 h 2241"/>
                <a:gd name="T90" fmla="*/ 1184 w 5501"/>
                <a:gd name="T91" fmla="*/ 783 h 2241"/>
                <a:gd name="T92" fmla="*/ 1403 w 5501"/>
                <a:gd name="T93" fmla="*/ 744 h 2241"/>
                <a:gd name="T94" fmla="*/ 1639 w 5501"/>
                <a:gd name="T95" fmla="*/ 713 h 2241"/>
                <a:gd name="T96" fmla="*/ 1901 w 5501"/>
                <a:gd name="T97" fmla="*/ 691 h 2241"/>
                <a:gd name="T98" fmla="*/ 2105 w 5501"/>
                <a:gd name="T99" fmla="*/ 683 h 2241"/>
                <a:gd name="T100" fmla="*/ 2310 w 5501"/>
                <a:gd name="T101" fmla="*/ 682 h 2241"/>
                <a:gd name="T102" fmla="*/ 2504 w 5501"/>
                <a:gd name="T103" fmla="*/ 688 h 2241"/>
                <a:gd name="T104" fmla="*/ 2708 w 5501"/>
                <a:gd name="T105" fmla="*/ 702 h 2241"/>
                <a:gd name="T106" fmla="*/ 2894 w 5501"/>
                <a:gd name="T107" fmla="*/ 720 h 2241"/>
                <a:gd name="T108" fmla="*/ 3126 w 5501"/>
                <a:gd name="T109" fmla="*/ 754 h 2241"/>
                <a:gd name="T110" fmla="*/ 3313 w 5501"/>
                <a:gd name="T111" fmla="*/ 788 h 2241"/>
                <a:gd name="T112" fmla="*/ 3519 w 5501"/>
                <a:gd name="T113" fmla="*/ 834 h 2241"/>
                <a:gd name="T114" fmla="*/ 3705 w 5501"/>
                <a:gd name="T115" fmla="*/ 885 h 2241"/>
                <a:gd name="T116" fmla="*/ 3992 w 5501"/>
                <a:gd name="T117" fmla="*/ 980 h 2241"/>
                <a:gd name="T118" fmla="*/ 4169 w 5501"/>
                <a:gd name="T119" fmla="*/ 1051 h 2241"/>
                <a:gd name="T120" fmla="*/ 4320 w 5501"/>
                <a:gd name="T121" fmla="*/ 1120 h 2241"/>
                <a:gd name="T122" fmla="*/ 4478 w 5501"/>
                <a:gd name="T123" fmla="*/ 1202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01" h="2241">
                  <a:moveTo>
                    <a:pt x="5443" y="2240"/>
                  </a:moveTo>
                  <a:lnTo>
                    <a:pt x="5443" y="2240"/>
                  </a:lnTo>
                  <a:cubicBezTo>
                    <a:pt x="5481" y="2126"/>
                    <a:pt x="5500" y="2010"/>
                    <a:pt x="5500" y="1895"/>
                  </a:cubicBezTo>
                  <a:lnTo>
                    <a:pt x="5500" y="1895"/>
                  </a:lnTo>
                  <a:cubicBezTo>
                    <a:pt x="5500" y="1888"/>
                    <a:pt x="5500" y="1880"/>
                    <a:pt x="5500" y="1872"/>
                  </a:cubicBezTo>
                  <a:lnTo>
                    <a:pt x="5500" y="1872"/>
                  </a:lnTo>
                  <a:cubicBezTo>
                    <a:pt x="5500" y="1865"/>
                    <a:pt x="5500" y="1857"/>
                    <a:pt x="5500" y="1850"/>
                  </a:cubicBezTo>
                  <a:lnTo>
                    <a:pt x="5500" y="1850"/>
                  </a:lnTo>
                  <a:cubicBezTo>
                    <a:pt x="5500" y="1842"/>
                    <a:pt x="5499" y="1835"/>
                    <a:pt x="5499" y="1828"/>
                  </a:cubicBezTo>
                  <a:lnTo>
                    <a:pt x="5499" y="1828"/>
                  </a:lnTo>
                  <a:cubicBezTo>
                    <a:pt x="5499" y="1820"/>
                    <a:pt x="5498" y="1813"/>
                    <a:pt x="5497" y="1805"/>
                  </a:cubicBezTo>
                  <a:lnTo>
                    <a:pt x="5497" y="1805"/>
                  </a:lnTo>
                  <a:cubicBezTo>
                    <a:pt x="5497" y="1797"/>
                    <a:pt x="5496" y="1790"/>
                    <a:pt x="5496" y="1782"/>
                  </a:cubicBezTo>
                  <a:lnTo>
                    <a:pt x="5496" y="1782"/>
                  </a:lnTo>
                  <a:cubicBezTo>
                    <a:pt x="5495" y="1774"/>
                    <a:pt x="5493" y="1768"/>
                    <a:pt x="5493" y="1761"/>
                  </a:cubicBezTo>
                  <a:lnTo>
                    <a:pt x="5493" y="1761"/>
                  </a:lnTo>
                  <a:cubicBezTo>
                    <a:pt x="5492" y="1753"/>
                    <a:pt x="5491" y="1745"/>
                    <a:pt x="5490" y="1737"/>
                  </a:cubicBezTo>
                  <a:lnTo>
                    <a:pt x="5490" y="1737"/>
                  </a:lnTo>
                  <a:cubicBezTo>
                    <a:pt x="5489" y="1730"/>
                    <a:pt x="5489" y="1722"/>
                    <a:pt x="5487" y="1715"/>
                  </a:cubicBezTo>
                  <a:lnTo>
                    <a:pt x="5487" y="1715"/>
                  </a:lnTo>
                  <a:cubicBezTo>
                    <a:pt x="5486" y="1708"/>
                    <a:pt x="5484" y="1701"/>
                    <a:pt x="5483" y="1693"/>
                  </a:cubicBezTo>
                  <a:lnTo>
                    <a:pt x="5483" y="1693"/>
                  </a:lnTo>
                  <a:cubicBezTo>
                    <a:pt x="5482" y="1685"/>
                    <a:pt x="5481" y="1678"/>
                    <a:pt x="5479" y="1671"/>
                  </a:cubicBezTo>
                  <a:lnTo>
                    <a:pt x="5479" y="1671"/>
                  </a:lnTo>
                  <a:cubicBezTo>
                    <a:pt x="5477" y="1663"/>
                    <a:pt x="5475" y="1655"/>
                    <a:pt x="5474" y="1647"/>
                  </a:cubicBezTo>
                  <a:lnTo>
                    <a:pt x="5474" y="1647"/>
                  </a:lnTo>
                  <a:cubicBezTo>
                    <a:pt x="5473" y="1641"/>
                    <a:pt x="5471" y="1634"/>
                    <a:pt x="5469" y="1626"/>
                  </a:cubicBezTo>
                  <a:lnTo>
                    <a:pt x="5469" y="1626"/>
                  </a:lnTo>
                  <a:cubicBezTo>
                    <a:pt x="5468" y="1619"/>
                    <a:pt x="5465" y="1611"/>
                    <a:pt x="5463" y="1603"/>
                  </a:cubicBezTo>
                  <a:lnTo>
                    <a:pt x="5463" y="1603"/>
                  </a:lnTo>
                  <a:cubicBezTo>
                    <a:pt x="5461" y="1596"/>
                    <a:pt x="5460" y="1588"/>
                    <a:pt x="5457" y="1581"/>
                  </a:cubicBezTo>
                  <a:lnTo>
                    <a:pt x="5457" y="1581"/>
                  </a:lnTo>
                  <a:cubicBezTo>
                    <a:pt x="5455" y="1574"/>
                    <a:pt x="5453" y="1567"/>
                    <a:pt x="5450" y="1559"/>
                  </a:cubicBezTo>
                  <a:lnTo>
                    <a:pt x="5450" y="1559"/>
                  </a:lnTo>
                  <a:cubicBezTo>
                    <a:pt x="5448" y="1552"/>
                    <a:pt x="5446" y="1544"/>
                    <a:pt x="5444" y="1537"/>
                  </a:cubicBezTo>
                  <a:lnTo>
                    <a:pt x="5444" y="1537"/>
                  </a:lnTo>
                  <a:cubicBezTo>
                    <a:pt x="5441" y="1529"/>
                    <a:pt x="5439" y="1522"/>
                    <a:pt x="5436" y="1514"/>
                  </a:cubicBezTo>
                  <a:lnTo>
                    <a:pt x="5436" y="1514"/>
                  </a:lnTo>
                  <a:cubicBezTo>
                    <a:pt x="5433" y="1507"/>
                    <a:pt x="5431" y="1500"/>
                    <a:pt x="5429" y="1493"/>
                  </a:cubicBezTo>
                  <a:lnTo>
                    <a:pt x="5429" y="1493"/>
                  </a:lnTo>
                  <a:cubicBezTo>
                    <a:pt x="5426" y="1485"/>
                    <a:pt x="5422" y="1478"/>
                    <a:pt x="5420" y="1470"/>
                  </a:cubicBezTo>
                  <a:lnTo>
                    <a:pt x="5420" y="1470"/>
                  </a:lnTo>
                  <a:cubicBezTo>
                    <a:pt x="5417" y="1463"/>
                    <a:pt x="5414" y="1456"/>
                    <a:pt x="5411" y="1448"/>
                  </a:cubicBezTo>
                  <a:lnTo>
                    <a:pt x="5411" y="1448"/>
                  </a:lnTo>
                  <a:cubicBezTo>
                    <a:pt x="5408" y="1441"/>
                    <a:pt x="5405" y="1433"/>
                    <a:pt x="5401" y="1426"/>
                  </a:cubicBezTo>
                  <a:lnTo>
                    <a:pt x="5401" y="1426"/>
                  </a:lnTo>
                  <a:cubicBezTo>
                    <a:pt x="5398" y="1419"/>
                    <a:pt x="5395" y="1412"/>
                    <a:pt x="5392" y="1405"/>
                  </a:cubicBezTo>
                  <a:lnTo>
                    <a:pt x="5392" y="1405"/>
                  </a:lnTo>
                  <a:cubicBezTo>
                    <a:pt x="5388" y="1397"/>
                    <a:pt x="5385" y="1390"/>
                    <a:pt x="5381" y="1382"/>
                  </a:cubicBezTo>
                  <a:lnTo>
                    <a:pt x="5381" y="1382"/>
                  </a:lnTo>
                  <a:cubicBezTo>
                    <a:pt x="5378" y="1375"/>
                    <a:pt x="5374" y="1368"/>
                    <a:pt x="5371" y="1361"/>
                  </a:cubicBezTo>
                  <a:lnTo>
                    <a:pt x="5371" y="1361"/>
                  </a:lnTo>
                  <a:cubicBezTo>
                    <a:pt x="5368" y="1353"/>
                    <a:pt x="5363" y="1345"/>
                    <a:pt x="5359" y="1338"/>
                  </a:cubicBezTo>
                  <a:lnTo>
                    <a:pt x="5359" y="1338"/>
                  </a:lnTo>
                  <a:cubicBezTo>
                    <a:pt x="5355" y="1331"/>
                    <a:pt x="5352" y="1324"/>
                    <a:pt x="5348" y="1317"/>
                  </a:cubicBezTo>
                  <a:lnTo>
                    <a:pt x="5348" y="1317"/>
                  </a:lnTo>
                  <a:cubicBezTo>
                    <a:pt x="5344" y="1310"/>
                    <a:pt x="5340" y="1302"/>
                    <a:pt x="5335" y="1295"/>
                  </a:cubicBezTo>
                  <a:lnTo>
                    <a:pt x="5335" y="1295"/>
                  </a:lnTo>
                  <a:cubicBezTo>
                    <a:pt x="5332" y="1288"/>
                    <a:pt x="5327" y="1281"/>
                    <a:pt x="5323" y="1274"/>
                  </a:cubicBezTo>
                  <a:lnTo>
                    <a:pt x="5323" y="1274"/>
                  </a:lnTo>
                  <a:cubicBezTo>
                    <a:pt x="5319" y="1266"/>
                    <a:pt x="5314" y="1259"/>
                    <a:pt x="5310" y="1251"/>
                  </a:cubicBezTo>
                  <a:lnTo>
                    <a:pt x="5310" y="1251"/>
                  </a:lnTo>
                  <a:cubicBezTo>
                    <a:pt x="5306" y="1244"/>
                    <a:pt x="5301" y="1238"/>
                    <a:pt x="5297" y="1231"/>
                  </a:cubicBezTo>
                  <a:lnTo>
                    <a:pt x="5297" y="1231"/>
                  </a:lnTo>
                  <a:cubicBezTo>
                    <a:pt x="5292" y="1224"/>
                    <a:pt x="5287" y="1217"/>
                    <a:pt x="5282" y="1209"/>
                  </a:cubicBezTo>
                  <a:lnTo>
                    <a:pt x="5282" y="1209"/>
                  </a:lnTo>
                  <a:cubicBezTo>
                    <a:pt x="5278" y="1202"/>
                    <a:pt x="5273" y="1195"/>
                    <a:pt x="5268" y="1189"/>
                  </a:cubicBezTo>
                  <a:lnTo>
                    <a:pt x="5268" y="1189"/>
                  </a:lnTo>
                  <a:cubicBezTo>
                    <a:pt x="5263" y="1181"/>
                    <a:pt x="5258" y="1174"/>
                    <a:pt x="5253" y="1166"/>
                  </a:cubicBezTo>
                  <a:lnTo>
                    <a:pt x="5253" y="1166"/>
                  </a:lnTo>
                  <a:cubicBezTo>
                    <a:pt x="5248" y="1160"/>
                    <a:pt x="5243" y="1153"/>
                    <a:pt x="5238" y="1146"/>
                  </a:cubicBezTo>
                  <a:lnTo>
                    <a:pt x="5238" y="1146"/>
                  </a:lnTo>
                  <a:cubicBezTo>
                    <a:pt x="5232" y="1139"/>
                    <a:pt x="5227" y="1131"/>
                    <a:pt x="5221" y="1124"/>
                  </a:cubicBezTo>
                  <a:lnTo>
                    <a:pt x="5221" y="1124"/>
                  </a:lnTo>
                  <a:cubicBezTo>
                    <a:pt x="5216" y="1117"/>
                    <a:pt x="5212" y="1110"/>
                    <a:pt x="5206" y="1104"/>
                  </a:cubicBezTo>
                  <a:lnTo>
                    <a:pt x="5206" y="1104"/>
                  </a:lnTo>
                  <a:cubicBezTo>
                    <a:pt x="5200" y="1097"/>
                    <a:pt x="5194" y="1090"/>
                    <a:pt x="5188" y="1083"/>
                  </a:cubicBezTo>
                  <a:lnTo>
                    <a:pt x="5188" y="1083"/>
                  </a:lnTo>
                  <a:cubicBezTo>
                    <a:pt x="5183" y="1076"/>
                    <a:pt x="5178" y="1069"/>
                    <a:pt x="5172" y="1062"/>
                  </a:cubicBezTo>
                  <a:lnTo>
                    <a:pt x="5172" y="1062"/>
                  </a:lnTo>
                  <a:cubicBezTo>
                    <a:pt x="5167" y="1056"/>
                    <a:pt x="5160" y="1048"/>
                    <a:pt x="5153" y="1041"/>
                  </a:cubicBezTo>
                  <a:lnTo>
                    <a:pt x="5153" y="1041"/>
                  </a:lnTo>
                  <a:cubicBezTo>
                    <a:pt x="5148" y="1035"/>
                    <a:pt x="5142" y="1028"/>
                    <a:pt x="5136" y="1021"/>
                  </a:cubicBezTo>
                  <a:lnTo>
                    <a:pt x="5136" y="1021"/>
                  </a:lnTo>
                  <a:cubicBezTo>
                    <a:pt x="5130" y="1014"/>
                    <a:pt x="5123" y="1007"/>
                    <a:pt x="5117" y="1000"/>
                  </a:cubicBezTo>
                  <a:lnTo>
                    <a:pt x="5117" y="1000"/>
                  </a:lnTo>
                  <a:cubicBezTo>
                    <a:pt x="5111" y="994"/>
                    <a:pt x="5105" y="987"/>
                    <a:pt x="5098" y="980"/>
                  </a:cubicBezTo>
                  <a:lnTo>
                    <a:pt x="5098" y="980"/>
                  </a:lnTo>
                  <a:cubicBezTo>
                    <a:pt x="5092" y="973"/>
                    <a:pt x="5085" y="966"/>
                    <a:pt x="5078" y="959"/>
                  </a:cubicBezTo>
                  <a:lnTo>
                    <a:pt x="5078" y="959"/>
                  </a:lnTo>
                  <a:cubicBezTo>
                    <a:pt x="5072" y="953"/>
                    <a:pt x="5065" y="946"/>
                    <a:pt x="5059" y="940"/>
                  </a:cubicBezTo>
                  <a:lnTo>
                    <a:pt x="5059" y="940"/>
                  </a:lnTo>
                  <a:cubicBezTo>
                    <a:pt x="5051" y="933"/>
                    <a:pt x="5044" y="926"/>
                    <a:pt x="5037" y="919"/>
                  </a:cubicBezTo>
                  <a:lnTo>
                    <a:pt x="5037" y="919"/>
                  </a:lnTo>
                  <a:cubicBezTo>
                    <a:pt x="5030" y="913"/>
                    <a:pt x="5025" y="906"/>
                    <a:pt x="5018" y="900"/>
                  </a:cubicBezTo>
                  <a:lnTo>
                    <a:pt x="5018" y="900"/>
                  </a:lnTo>
                  <a:cubicBezTo>
                    <a:pt x="5011" y="893"/>
                    <a:pt x="5003" y="886"/>
                    <a:pt x="4995" y="879"/>
                  </a:cubicBezTo>
                  <a:lnTo>
                    <a:pt x="4995" y="879"/>
                  </a:lnTo>
                  <a:cubicBezTo>
                    <a:pt x="4988" y="873"/>
                    <a:pt x="4981" y="867"/>
                    <a:pt x="4974" y="861"/>
                  </a:cubicBezTo>
                  <a:lnTo>
                    <a:pt x="4974" y="861"/>
                  </a:lnTo>
                  <a:cubicBezTo>
                    <a:pt x="4966" y="854"/>
                    <a:pt x="4959" y="847"/>
                    <a:pt x="4951" y="840"/>
                  </a:cubicBezTo>
                  <a:lnTo>
                    <a:pt x="4951" y="840"/>
                  </a:lnTo>
                  <a:cubicBezTo>
                    <a:pt x="4944" y="833"/>
                    <a:pt x="4937" y="828"/>
                    <a:pt x="4930" y="822"/>
                  </a:cubicBezTo>
                  <a:lnTo>
                    <a:pt x="4930" y="822"/>
                  </a:lnTo>
                  <a:cubicBezTo>
                    <a:pt x="4921" y="815"/>
                    <a:pt x="4912" y="808"/>
                    <a:pt x="4904" y="801"/>
                  </a:cubicBezTo>
                  <a:lnTo>
                    <a:pt x="4904" y="801"/>
                  </a:lnTo>
                  <a:cubicBezTo>
                    <a:pt x="4896" y="794"/>
                    <a:pt x="4890" y="788"/>
                    <a:pt x="4883" y="783"/>
                  </a:cubicBezTo>
                  <a:lnTo>
                    <a:pt x="4883" y="783"/>
                  </a:lnTo>
                  <a:cubicBezTo>
                    <a:pt x="4874" y="776"/>
                    <a:pt x="4864" y="769"/>
                    <a:pt x="4856" y="762"/>
                  </a:cubicBezTo>
                  <a:lnTo>
                    <a:pt x="4856" y="762"/>
                  </a:lnTo>
                  <a:cubicBezTo>
                    <a:pt x="4849" y="756"/>
                    <a:pt x="4841" y="751"/>
                    <a:pt x="4834" y="745"/>
                  </a:cubicBezTo>
                  <a:lnTo>
                    <a:pt x="4834" y="745"/>
                  </a:lnTo>
                  <a:cubicBezTo>
                    <a:pt x="4825" y="738"/>
                    <a:pt x="4815" y="731"/>
                    <a:pt x="4806" y="724"/>
                  </a:cubicBezTo>
                  <a:lnTo>
                    <a:pt x="4806" y="724"/>
                  </a:lnTo>
                  <a:cubicBezTo>
                    <a:pt x="4798" y="719"/>
                    <a:pt x="4790" y="713"/>
                    <a:pt x="4783" y="707"/>
                  </a:cubicBezTo>
                  <a:lnTo>
                    <a:pt x="4783" y="707"/>
                  </a:lnTo>
                  <a:cubicBezTo>
                    <a:pt x="4773" y="701"/>
                    <a:pt x="4764" y="694"/>
                    <a:pt x="4753" y="687"/>
                  </a:cubicBezTo>
                  <a:lnTo>
                    <a:pt x="4753" y="687"/>
                  </a:lnTo>
                  <a:cubicBezTo>
                    <a:pt x="4745" y="681"/>
                    <a:pt x="4738" y="676"/>
                    <a:pt x="4730" y="671"/>
                  </a:cubicBezTo>
                  <a:lnTo>
                    <a:pt x="4730" y="671"/>
                  </a:lnTo>
                  <a:cubicBezTo>
                    <a:pt x="4720" y="663"/>
                    <a:pt x="4709" y="656"/>
                    <a:pt x="4699" y="649"/>
                  </a:cubicBezTo>
                  <a:lnTo>
                    <a:pt x="4699" y="649"/>
                  </a:lnTo>
                  <a:cubicBezTo>
                    <a:pt x="4691" y="645"/>
                    <a:pt x="4684" y="639"/>
                    <a:pt x="4676" y="634"/>
                  </a:cubicBezTo>
                  <a:lnTo>
                    <a:pt x="4676" y="634"/>
                  </a:lnTo>
                  <a:cubicBezTo>
                    <a:pt x="4664" y="627"/>
                    <a:pt x="4653" y="620"/>
                    <a:pt x="4641" y="612"/>
                  </a:cubicBezTo>
                  <a:lnTo>
                    <a:pt x="4641" y="612"/>
                  </a:lnTo>
                  <a:cubicBezTo>
                    <a:pt x="4634" y="607"/>
                    <a:pt x="4627" y="603"/>
                    <a:pt x="4620" y="599"/>
                  </a:cubicBezTo>
                  <a:lnTo>
                    <a:pt x="4620" y="599"/>
                  </a:lnTo>
                  <a:cubicBezTo>
                    <a:pt x="4601" y="587"/>
                    <a:pt x="4582" y="575"/>
                    <a:pt x="4563" y="564"/>
                  </a:cubicBezTo>
                  <a:lnTo>
                    <a:pt x="4563" y="564"/>
                  </a:lnTo>
                  <a:cubicBezTo>
                    <a:pt x="4543" y="553"/>
                    <a:pt x="4524" y="542"/>
                    <a:pt x="4505" y="531"/>
                  </a:cubicBezTo>
                  <a:lnTo>
                    <a:pt x="4505" y="531"/>
                  </a:lnTo>
                  <a:cubicBezTo>
                    <a:pt x="4499" y="527"/>
                    <a:pt x="4492" y="524"/>
                    <a:pt x="4486" y="520"/>
                  </a:cubicBezTo>
                  <a:lnTo>
                    <a:pt x="4486" y="520"/>
                  </a:lnTo>
                  <a:cubicBezTo>
                    <a:pt x="4473" y="513"/>
                    <a:pt x="4460" y="506"/>
                    <a:pt x="4447" y="500"/>
                  </a:cubicBezTo>
                  <a:lnTo>
                    <a:pt x="4447" y="500"/>
                  </a:lnTo>
                  <a:cubicBezTo>
                    <a:pt x="4439" y="495"/>
                    <a:pt x="4431" y="491"/>
                    <a:pt x="4424" y="487"/>
                  </a:cubicBezTo>
                  <a:lnTo>
                    <a:pt x="4424" y="487"/>
                  </a:lnTo>
                  <a:cubicBezTo>
                    <a:pt x="4412" y="481"/>
                    <a:pt x="4400" y="474"/>
                    <a:pt x="4387" y="468"/>
                  </a:cubicBezTo>
                  <a:lnTo>
                    <a:pt x="4387" y="468"/>
                  </a:lnTo>
                  <a:cubicBezTo>
                    <a:pt x="4379" y="464"/>
                    <a:pt x="4371" y="460"/>
                    <a:pt x="4362" y="456"/>
                  </a:cubicBezTo>
                  <a:lnTo>
                    <a:pt x="4362" y="456"/>
                  </a:lnTo>
                  <a:cubicBezTo>
                    <a:pt x="4356" y="452"/>
                    <a:pt x="4350" y="450"/>
                    <a:pt x="4344" y="446"/>
                  </a:cubicBezTo>
                  <a:lnTo>
                    <a:pt x="4344" y="446"/>
                  </a:lnTo>
                  <a:cubicBezTo>
                    <a:pt x="4338" y="444"/>
                    <a:pt x="4333" y="441"/>
                    <a:pt x="4327" y="438"/>
                  </a:cubicBezTo>
                  <a:lnTo>
                    <a:pt x="4327" y="438"/>
                  </a:lnTo>
                  <a:cubicBezTo>
                    <a:pt x="4319" y="434"/>
                    <a:pt x="4310" y="430"/>
                    <a:pt x="4301" y="426"/>
                  </a:cubicBezTo>
                  <a:lnTo>
                    <a:pt x="4301" y="426"/>
                  </a:lnTo>
                  <a:cubicBezTo>
                    <a:pt x="4289" y="420"/>
                    <a:pt x="4278" y="415"/>
                    <a:pt x="4267" y="410"/>
                  </a:cubicBezTo>
                  <a:lnTo>
                    <a:pt x="4267" y="410"/>
                  </a:lnTo>
                  <a:cubicBezTo>
                    <a:pt x="4257" y="405"/>
                    <a:pt x="4248" y="401"/>
                    <a:pt x="4239" y="398"/>
                  </a:cubicBezTo>
                  <a:lnTo>
                    <a:pt x="4239" y="398"/>
                  </a:lnTo>
                  <a:cubicBezTo>
                    <a:pt x="4230" y="393"/>
                    <a:pt x="4220" y="389"/>
                    <a:pt x="4212" y="385"/>
                  </a:cubicBezTo>
                  <a:lnTo>
                    <a:pt x="4212" y="385"/>
                  </a:lnTo>
                  <a:cubicBezTo>
                    <a:pt x="4209" y="384"/>
                    <a:pt x="4207" y="383"/>
                    <a:pt x="4204" y="382"/>
                  </a:cubicBezTo>
                  <a:lnTo>
                    <a:pt x="4204" y="382"/>
                  </a:lnTo>
                  <a:cubicBezTo>
                    <a:pt x="4195" y="378"/>
                    <a:pt x="4186" y="374"/>
                    <a:pt x="4177" y="370"/>
                  </a:cubicBezTo>
                  <a:lnTo>
                    <a:pt x="4177" y="370"/>
                  </a:lnTo>
                  <a:cubicBezTo>
                    <a:pt x="4174" y="369"/>
                    <a:pt x="4171" y="367"/>
                    <a:pt x="4168" y="366"/>
                  </a:cubicBezTo>
                  <a:lnTo>
                    <a:pt x="4168" y="366"/>
                  </a:lnTo>
                  <a:cubicBezTo>
                    <a:pt x="4159" y="362"/>
                    <a:pt x="4150" y="359"/>
                    <a:pt x="4140" y="355"/>
                  </a:cubicBezTo>
                  <a:lnTo>
                    <a:pt x="4140" y="355"/>
                  </a:lnTo>
                  <a:cubicBezTo>
                    <a:pt x="4132" y="351"/>
                    <a:pt x="4122" y="347"/>
                    <a:pt x="4113" y="344"/>
                  </a:cubicBezTo>
                  <a:lnTo>
                    <a:pt x="4113" y="344"/>
                  </a:lnTo>
                  <a:lnTo>
                    <a:pt x="4113" y="344"/>
                  </a:lnTo>
                  <a:lnTo>
                    <a:pt x="4113" y="344"/>
                  </a:lnTo>
                  <a:cubicBezTo>
                    <a:pt x="4105" y="339"/>
                    <a:pt x="4096" y="337"/>
                    <a:pt x="4087" y="333"/>
                  </a:cubicBezTo>
                  <a:lnTo>
                    <a:pt x="4087" y="333"/>
                  </a:lnTo>
                  <a:lnTo>
                    <a:pt x="4087" y="333"/>
                  </a:lnTo>
                  <a:lnTo>
                    <a:pt x="4087" y="333"/>
                  </a:lnTo>
                  <a:cubicBezTo>
                    <a:pt x="4065" y="324"/>
                    <a:pt x="4042" y="315"/>
                    <a:pt x="4019" y="306"/>
                  </a:cubicBezTo>
                  <a:lnTo>
                    <a:pt x="4019" y="306"/>
                  </a:lnTo>
                  <a:cubicBezTo>
                    <a:pt x="4013" y="304"/>
                    <a:pt x="4006" y="302"/>
                    <a:pt x="3999" y="299"/>
                  </a:cubicBezTo>
                  <a:lnTo>
                    <a:pt x="3999" y="299"/>
                  </a:lnTo>
                  <a:cubicBezTo>
                    <a:pt x="3971" y="289"/>
                    <a:pt x="3943" y="278"/>
                    <a:pt x="3914" y="268"/>
                  </a:cubicBezTo>
                  <a:lnTo>
                    <a:pt x="3914" y="268"/>
                  </a:lnTo>
                  <a:cubicBezTo>
                    <a:pt x="3913" y="268"/>
                    <a:pt x="3913" y="267"/>
                    <a:pt x="3910" y="267"/>
                  </a:cubicBezTo>
                  <a:lnTo>
                    <a:pt x="3910" y="267"/>
                  </a:lnTo>
                  <a:cubicBezTo>
                    <a:pt x="3906" y="265"/>
                    <a:pt x="3901" y="264"/>
                    <a:pt x="3896" y="262"/>
                  </a:cubicBezTo>
                  <a:lnTo>
                    <a:pt x="3896" y="262"/>
                  </a:lnTo>
                  <a:cubicBezTo>
                    <a:pt x="3872" y="254"/>
                    <a:pt x="3849" y="246"/>
                    <a:pt x="3825" y="239"/>
                  </a:cubicBezTo>
                  <a:lnTo>
                    <a:pt x="3825" y="239"/>
                  </a:lnTo>
                  <a:cubicBezTo>
                    <a:pt x="3817" y="236"/>
                    <a:pt x="3809" y="233"/>
                    <a:pt x="3801" y="231"/>
                  </a:cubicBezTo>
                  <a:lnTo>
                    <a:pt x="3801" y="231"/>
                  </a:lnTo>
                  <a:cubicBezTo>
                    <a:pt x="3772" y="221"/>
                    <a:pt x="3742" y="212"/>
                    <a:pt x="3712" y="204"/>
                  </a:cubicBezTo>
                  <a:lnTo>
                    <a:pt x="3712" y="204"/>
                  </a:lnTo>
                  <a:lnTo>
                    <a:pt x="3712" y="204"/>
                  </a:lnTo>
                  <a:cubicBezTo>
                    <a:pt x="3709" y="203"/>
                    <a:pt x="3706" y="202"/>
                    <a:pt x="3702" y="201"/>
                  </a:cubicBezTo>
                  <a:lnTo>
                    <a:pt x="3702" y="201"/>
                  </a:lnTo>
                  <a:cubicBezTo>
                    <a:pt x="3680" y="194"/>
                    <a:pt x="3657" y="188"/>
                    <a:pt x="3635" y="182"/>
                  </a:cubicBezTo>
                  <a:lnTo>
                    <a:pt x="3635" y="182"/>
                  </a:lnTo>
                  <a:cubicBezTo>
                    <a:pt x="3631" y="181"/>
                    <a:pt x="3628" y="179"/>
                    <a:pt x="3623" y="179"/>
                  </a:cubicBezTo>
                  <a:lnTo>
                    <a:pt x="3623" y="179"/>
                  </a:lnTo>
                  <a:cubicBezTo>
                    <a:pt x="3618" y="177"/>
                    <a:pt x="3613" y="176"/>
                    <a:pt x="3609" y="175"/>
                  </a:cubicBezTo>
                  <a:lnTo>
                    <a:pt x="3609" y="175"/>
                  </a:lnTo>
                  <a:cubicBezTo>
                    <a:pt x="3591" y="169"/>
                    <a:pt x="3574" y="165"/>
                    <a:pt x="3556" y="161"/>
                  </a:cubicBezTo>
                  <a:lnTo>
                    <a:pt x="3556" y="161"/>
                  </a:lnTo>
                  <a:cubicBezTo>
                    <a:pt x="3547" y="158"/>
                    <a:pt x="3537" y="155"/>
                    <a:pt x="3528" y="154"/>
                  </a:cubicBezTo>
                  <a:lnTo>
                    <a:pt x="3528" y="154"/>
                  </a:lnTo>
                  <a:cubicBezTo>
                    <a:pt x="3528" y="153"/>
                    <a:pt x="3527" y="153"/>
                    <a:pt x="3526" y="153"/>
                  </a:cubicBezTo>
                  <a:lnTo>
                    <a:pt x="3526" y="153"/>
                  </a:lnTo>
                  <a:cubicBezTo>
                    <a:pt x="3510" y="149"/>
                    <a:pt x="3494" y="145"/>
                    <a:pt x="3477" y="141"/>
                  </a:cubicBezTo>
                  <a:lnTo>
                    <a:pt x="3477" y="141"/>
                  </a:lnTo>
                  <a:cubicBezTo>
                    <a:pt x="3467" y="139"/>
                    <a:pt x="3456" y="137"/>
                    <a:pt x="3446" y="134"/>
                  </a:cubicBezTo>
                  <a:lnTo>
                    <a:pt x="3446" y="134"/>
                  </a:lnTo>
                  <a:cubicBezTo>
                    <a:pt x="3429" y="130"/>
                    <a:pt x="3413" y="126"/>
                    <a:pt x="3396" y="123"/>
                  </a:cubicBezTo>
                  <a:lnTo>
                    <a:pt x="3396" y="123"/>
                  </a:lnTo>
                  <a:cubicBezTo>
                    <a:pt x="3396" y="123"/>
                    <a:pt x="3396" y="123"/>
                    <a:pt x="3395" y="123"/>
                  </a:cubicBezTo>
                  <a:lnTo>
                    <a:pt x="3395" y="123"/>
                  </a:lnTo>
                  <a:cubicBezTo>
                    <a:pt x="3386" y="120"/>
                    <a:pt x="3376" y="118"/>
                    <a:pt x="3365" y="116"/>
                  </a:cubicBezTo>
                  <a:lnTo>
                    <a:pt x="3365" y="116"/>
                  </a:lnTo>
                  <a:cubicBezTo>
                    <a:pt x="3364" y="116"/>
                    <a:pt x="3364" y="116"/>
                    <a:pt x="3364" y="116"/>
                  </a:cubicBezTo>
                  <a:lnTo>
                    <a:pt x="3364" y="116"/>
                  </a:lnTo>
                  <a:cubicBezTo>
                    <a:pt x="3350" y="113"/>
                    <a:pt x="3335" y="109"/>
                    <a:pt x="3321" y="107"/>
                  </a:cubicBezTo>
                  <a:lnTo>
                    <a:pt x="3321" y="107"/>
                  </a:lnTo>
                  <a:cubicBezTo>
                    <a:pt x="3310" y="105"/>
                    <a:pt x="3299" y="102"/>
                    <a:pt x="3288" y="100"/>
                  </a:cubicBezTo>
                  <a:lnTo>
                    <a:pt x="3288" y="100"/>
                  </a:lnTo>
                  <a:cubicBezTo>
                    <a:pt x="3273" y="98"/>
                    <a:pt x="3258" y="95"/>
                    <a:pt x="3243" y="91"/>
                  </a:cubicBezTo>
                  <a:lnTo>
                    <a:pt x="3238" y="91"/>
                  </a:lnTo>
                  <a:lnTo>
                    <a:pt x="3238" y="91"/>
                  </a:lnTo>
                  <a:cubicBezTo>
                    <a:pt x="3229" y="88"/>
                    <a:pt x="3220" y="87"/>
                    <a:pt x="3211" y="85"/>
                  </a:cubicBezTo>
                  <a:lnTo>
                    <a:pt x="3211" y="85"/>
                  </a:lnTo>
                  <a:cubicBezTo>
                    <a:pt x="3195" y="83"/>
                    <a:pt x="3179" y="80"/>
                    <a:pt x="3164" y="77"/>
                  </a:cubicBezTo>
                  <a:lnTo>
                    <a:pt x="3164" y="77"/>
                  </a:lnTo>
                  <a:cubicBezTo>
                    <a:pt x="3154" y="76"/>
                    <a:pt x="3143" y="74"/>
                    <a:pt x="3133" y="72"/>
                  </a:cubicBezTo>
                  <a:lnTo>
                    <a:pt x="3133" y="72"/>
                  </a:lnTo>
                  <a:cubicBezTo>
                    <a:pt x="3115" y="70"/>
                    <a:pt x="3097" y="66"/>
                    <a:pt x="3079" y="63"/>
                  </a:cubicBezTo>
                  <a:lnTo>
                    <a:pt x="3079" y="63"/>
                  </a:lnTo>
                  <a:lnTo>
                    <a:pt x="3078" y="63"/>
                  </a:lnTo>
                  <a:lnTo>
                    <a:pt x="3078" y="63"/>
                  </a:lnTo>
                  <a:cubicBezTo>
                    <a:pt x="3070" y="63"/>
                    <a:pt x="3063" y="61"/>
                    <a:pt x="3055" y="60"/>
                  </a:cubicBezTo>
                  <a:lnTo>
                    <a:pt x="3055" y="60"/>
                  </a:lnTo>
                  <a:lnTo>
                    <a:pt x="3055" y="60"/>
                  </a:lnTo>
                  <a:lnTo>
                    <a:pt x="3055" y="60"/>
                  </a:lnTo>
                  <a:cubicBezTo>
                    <a:pt x="3037" y="57"/>
                    <a:pt x="3019" y="55"/>
                    <a:pt x="3001" y="52"/>
                  </a:cubicBezTo>
                  <a:lnTo>
                    <a:pt x="3001" y="52"/>
                  </a:lnTo>
                  <a:cubicBezTo>
                    <a:pt x="3000" y="52"/>
                    <a:pt x="2999" y="52"/>
                    <a:pt x="2999" y="52"/>
                  </a:cubicBezTo>
                  <a:lnTo>
                    <a:pt x="2999" y="52"/>
                  </a:lnTo>
                  <a:cubicBezTo>
                    <a:pt x="2992" y="51"/>
                    <a:pt x="2985" y="49"/>
                    <a:pt x="2978" y="49"/>
                  </a:cubicBezTo>
                  <a:lnTo>
                    <a:pt x="2978" y="49"/>
                  </a:lnTo>
                  <a:cubicBezTo>
                    <a:pt x="2952" y="45"/>
                    <a:pt x="2927" y="42"/>
                    <a:pt x="2901" y="39"/>
                  </a:cubicBezTo>
                  <a:lnTo>
                    <a:pt x="2901" y="39"/>
                  </a:lnTo>
                  <a:cubicBezTo>
                    <a:pt x="2899" y="39"/>
                    <a:pt x="2896" y="38"/>
                    <a:pt x="2894" y="38"/>
                  </a:cubicBezTo>
                  <a:lnTo>
                    <a:pt x="2894" y="38"/>
                  </a:lnTo>
                  <a:cubicBezTo>
                    <a:pt x="2892" y="38"/>
                    <a:pt x="2889" y="38"/>
                    <a:pt x="2887" y="37"/>
                  </a:cubicBezTo>
                  <a:lnTo>
                    <a:pt x="2887" y="37"/>
                  </a:lnTo>
                  <a:cubicBezTo>
                    <a:pt x="2866" y="35"/>
                    <a:pt x="2844" y="33"/>
                    <a:pt x="2824" y="30"/>
                  </a:cubicBezTo>
                  <a:lnTo>
                    <a:pt x="2824" y="30"/>
                  </a:lnTo>
                  <a:cubicBezTo>
                    <a:pt x="2814" y="30"/>
                    <a:pt x="2804" y="28"/>
                    <a:pt x="2795" y="28"/>
                  </a:cubicBezTo>
                  <a:lnTo>
                    <a:pt x="2795" y="28"/>
                  </a:lnTo>
                  <a:cubicBezTo>
                    <a:pt x="2779" y="26"/>
                    <a:pt x="2763" y="24"/>
                    <a:pt x="2746" y="23"/>
                  </a:cubicBezTo>
                  <a:lnTo>
                    <a:pt x="2746" y="23"/>
                  </a:lnTo>
                  <a:lnTo>
                    <a:pt x="2746" y="23"/>
                  </a:lnTo>
                  <a:cubicBezTo>
                    <a:pt x="2735" y="21"/>
                    <a:pt x="2724" y="21"/>
                    <a:pt x="2714" y="20"/>
                  </a:cubicBezTo>
                  <a:lnTo>
                    <a:pt x="2714" y="20"/>
                  </a:lnTo>
                  <a:cubicBezTo>
                    <a:pt x="2698" y="19"/>
                    <a:pt x="2684" y="17"/>
                    <a:pt x="2668" y="17"/>
                  </a:cubicBezTo>
                  <a:lnTo>
                    <a:pt x="2668" y="17"/>
                  </a:lnTo>
                  <a:cubicBezTo>
                    <a:pt x="2656" y="16"/>
                    <a:pt x="2645" y="15"/>
                    <a:pt x="2635" y="14"/>
                  </a:cubicBezTo>
                  <a:lnTo>
                    <a:pt x="2635" y="14"/>
                  </a:lnTo>
                  <a:cubicBezTo>
                    <a:pt x="2620" y="13"/>
                    <a:pt x="2604" y="12"/>
                    <a:pt x="2589" y="11"/>
                  </a:cubicBezTo>
                  <a:lnTo>
                    <a:pt x="2589" y="11"/>
                  </a:lnTo>
                  <a:cubicBezTo>
                    <a:pt x="2578" y="10"/>
                    <a:pt x="2566" y="10"/>
                    <a:pt x="2555" y="9"/>
                  </a:cubicBezTo>
                  <a:lnTo>
                    <a:pt x="2555" y="9"/>
                  </a:lnTo>
                  <a:cubicBezTo>
                    <a:pt x="2540" y="8"/>
                    <a:pt x="2526" y="7"/>
                    <a:pt x="2511" y="7"/>
                  </a:cubicBezTo>
                  <a:lnTo>
                    <a:pt x="2511" y="7"/>
                  </a:lnTo>
                  <a:cubicBezTo>
                    <a:pt x="2504" y="6"/>
                    <a:pt x="2497" y="6"/>
                    <a:pt x="2490" y="6"/>
                  </a:cubicBezTo>
                  <a:lnTo>
                    <a:pt x="2490" y="6"/>
                  </a:lnTo>
                  <a:cubicBezTo>
                    <a:pt x="2486" y="5"/>
                    <a:pt x="2481" y="5"/>
                    <a:pt x="2476" y="5"/>
                  </a:cubicBezTo>
                  <a:lnTo>
                    <a:pt x="2476" y="5"/>
                  </a:lnTo>
                  <a:cubicBezTo>
                    <a:pt x="2462" y="4"/>
                    <a:pt x="2447" y="3"/>
                    <a:pt x="2433" y="3"/>
                  </a:cubicBezTo>
                  <a:lnTo>
                    <a:pt x="2433" y="3"/>
                  </a:lnTo>
                  <a:cubicBezTo>
                    <a:pt x="2422" y="3"/>
                    <a:pt x="2410" y="3"/>
                    <a:pt x="2399" y="3"/>
                  </a:cubicBezTo>
                  <a:lnTo>
                    <a:pt x="2399" y="3"/>
                  </a:lnTo>
                  <a:cubicBezTo>
                    <a:pt x="2383" y="2"/>
                    <a:pt x="2369" y="2"/>
                    <a:pt x="2353" y="1"/>
                  </a:cubicBezTo>
                  <a:lnTo>
                    <a:pt x="2353" y="1"/>
                  </a:lnTo>
                  <a:cubicBezTo>
                    <a:pt x="2341" y="1"/>
                    <a:pt x="2331" y="1"/>
                    <a:pt x="2320" y="1"/>
                  </a:cubicBezTo>
                  <a:lnTo>
                    <a:pt x="2320" y="1"/>
                  </a:lnTo>
                  <a:cubicBezTo>
                    <a:pt x="2319" y="1"/>
                    <a:pt x="2319" y="1"/>
                    <a:pt x="2318" y="1"/>
                  </a:cubicBezTo>
                  <a:lnTo>
                    <a:pt x="2318" y="1"/>
                  </a:lnTo>
                  <a:cubicBezTo>
                    <a:pt x="2302" y="1"/>
                    <a:pt x="2288" y="0"/>
                    <a:pt x="2273" y="0"/>
                  </a:cubicBezTo>
                  <a:lnTo>
                    <a:pt x="2273" y="0"/>
                  </a:lnTo>
                  <a:cubicBezTo>
                    <a:pt x="2260" y="0"/>
                    <a:pt x="2249" y="0"/>
                    <a:pt x="2236" y="0"/>
                  </a:cubicBezTo>
                  <a:lnTo>
                    <a:pt x="2236" y="0"/>
                  </a:lnTo>
                  <a:cubicBezTo>
                    <a:pt x="2221" y="0"/>
                    <a:pt x="2207" y="0"/>
                    <a:pt x="2192" y="0"/>
                  </a:cubicBezTo>
                  <a:lnTo>
                    <a:pt x="2192" y="0"/>
                  </a:lnTo>
                  <a:cubicBezTo>
                    <a:pt x="2181" y="1"/>
                    <a:pt x="2168" y="1"/>
                    <a:pt x="2156" y="1"/>
                  </a:cubicBezTo>
                  <a:lnTo>
                    <a:pt x="2156" y="1"/>
                  </a:lnTo>
                  <a:cubicBezTo>
                    <a:pt x="2141" y="1"/>
                    <a:pt x="2126" y="2"/>
                    <a:pt x="2112" y="2"/>
                  </a:cubicBezTo>
                  <a:lnTo>
                    <a:pt x="2112" y="2"/>
                  </a:lnTo>
                  <a:cubicBezTo>
                    <a:pt x="2101" y="2"/>
                    <a:pt x="2089" y="3"/>
                    <a:pt x="2078" y="3"/>
                  </a:cubicBezTo>
                  <a:lnTo>
                    <a:pt x="2078" y="3"/>
                  </a:lnTo>
                  <a:cubicBezTo>
                    <a:pt x="2059" y="3"/>
                    <a:pt x="2042" y="3"/>
                    <a:pt x="2025" y="4"/>
                  </a:cubicBezTo>
                  <a:lnTo>
                    <a:pt x="2025" y="4"/>
                  </a:lnTo>
                  <a:cubicBezTo>
                    <a:pt x="2022" y="4"/>
                    <a:pt x="2020" y="4"/>
                    <a:pt x="2017" y="4"/>
                  </a:cubicBezTo>
                  <a:lnTo>
                    <a:pt x="2017" y="4"/>
                  </a:lnTo>
                  <a:cubicBezTo>
                    <a:pt x="2009" y="5"/>
                    <a:pt x="2000" y="5"/>
                    <a:pt x="1992" y="6"/>
                  </a:cubicBezTo>
                  <a:lnTo>
                    <a:pt x="1992" y="6"/>
                  </a:lnTo>
                  <a:cubicBezTo>
                    <a:pt x="1974" y="7"/>
                    <a:pt x="1955" y="8"/>
                    <a:pt x="1937" y="9"/>
                  </a:cubicBezTo>
                  <a:lnTo>
                    <a:pt x="1937" y="9"/>
                  </a:lnTo>
                  <a:cubicBezTo>
                    <a:pt x="1936" y="9"/>
                    <a:pt x="1935" y="9"/>
                    <a:pt x="1934" y="9"/>
                  </a:cubicBezTo>
                  <a:lnTo>
                    <a:pt x="1934" y="9"/>
                  </a:lnTo>
                  <a:cubicBezTo>
                    <a:pt x="1925" y="10"/>
                    <a:pt x="1917" y="10"/>
                    <a:pt x="1908" y="10"/>
                  </a:cubicBezTo>
                  <a:lnTo>
                    <a:pt x="1908" y="10"/>
                  </a:lnTo>
                  <a:cubicBezTo>
                    <a:pt x="1884" y="11"/>
                    <a:pt x="1859" y="13"/>
                    <a:pt x="1835" y="15"/>
                  </a:cubicBezTo>
                  <a:lnTo>
                    <a:pt x="1835" y="15"/>
                  </a:lnTo>
                  <a:cubicBezTo>
                    <a:pt x="1835" y="15"/>
                    <a:pt x="1835" y="15"/>
                    <a:pt x="1834" y="15"/>
                  </a:cubicBezTo>
                  <a:lnTo>
                    <a:pt x="1834" y="15"/>
                  </a:lnTo>
                  <a:cubicBezTo>
                    <a:pt x="1832" y="16"/>
                    <a:pt x="1828" y="16"/>
                    <a:pt x="1825" y="16"/>
                  </a:cubicBezTo>
                  <a:lnTo>
                    <a:pt x="1825" y="16"/>
                  </a:lnTo>
                  <a:cubicBezTo>
                    <a:pt x="1797" y="17"/>
                    <a:pt x="1769" y="20"/>
                    <a:pt x="1741" y="23"/>
                  </a:cubicBezTo>
                  <a:lnTo>
                    <a:pt x="1741" y="23"/>
                  </a:lnTo>
                  <a:cubicBezTo>
                    <a:pt x="1735" y="24"/>
                    <a:pt x="1729" y="24"/>
                    <a:pt x="1723" y="24"/>
                  </a:cubicBezTo>
                  <a:lnTo>
                    <a:pt x="1723" y="24"/>
                  </a:lnTo>
                  <a:lnTo>
                    <a:pt x="1723" y="24"/>
                  </a:lnTo>
                  <a:cubicBezTo>
                    <a:pt x="1697" y="27"/>
                    <a:pt x="1671" y="30"/>
                    <a:pt x="1646" y="32"/>
                  </a:cubicBezTo>
                  <a:lnTo>
                    <a:pt x="1646" y="32"/>
                  </a:lnTo>
                  <a:cubicBezTo>
                    <a:pt x="1638" y="33"/>
                    <a:pt x="1628" y="34"/>
                    <a:pt x="1618" y="35"/>
                  </a:cubicBezTo>
                  <a:lnTo>
                    <a:pt x="1618" y="35"/>
                  </a:lnTo>
                  <a:cubicBezTo>
                    <a:pt x="1594" y="38"/>
                    <a:pt x="1569" y="41"/>
                    <a:pt x="1543" y="44"/>
                  </a:cubicBezTo>
                  <a:lnTo>
                    <a:pt x="1543" y="44"/>
                  </a:lnTo>
                  <a:cubicBezTo>
                    <a:pt x="1539" y="45"/>
                    <a:pt x="1534" y="45"/>
                    <a:pt x="1529" y="46"/>
                  </a:cubicBezTo>
                  <a:lnTo>
                    <a:pt x="1529" y="46"/>
                  </a:lnTo>
                  <a:cubicBezTo>
                    <a:pt x="1528" y="46"/>
                    <a:pt x="1526" y="46"/>
                    <a:pt x="1525" y="47"/>
                  </a:cubicBezTo>
                  <a:lnTo>
                    <a:pt x="1525" y="47"/>
                  </a:lnTo>
                  <a:cubicBezTo>
                    <a:pt x="1494" y="50"/>
                    <a:pt x="1463" y="55"/>
                    <a:pt x="1434" y="60"/>
                  </a:cubicBezTo>
                  <a:lnTo>
                    <a:pt x="1434" y="60"/>
                  </a:lnTo>
                  <a:cubicBezTo>
                    <a:pt x="1426" y="61"/>
                    <a:pt x="1418" y="62"/>
                    <a:pt x="1410" y="63"/>
                  </a:cubicBezTo>
                  <a:lnTo>
                    <a:pt x="1410" y="63"/>
                  </a:lnTo>
                  <a:cubicBezTo>
                    <a:pt x="1387" y="67"/>
                    <a:pt x="1363" y="70"/>
                    <a:pt x="1340" y="75"/>
                  </a:cubicBezTo>
                  <a:lnTo>
                    <a:pt x="1340" y="75"/>
                  </a:lnTo>
                  <a:cubicBezTo>
                    <a:pt x="1329" y="77"/>
                    <a:pt x="1320" y="78"/>
                    <a:pt x="1310" y="80"/>
                  </a:cubicBezTo>
                  <a:lnTo>
                    <a:pt x="1310" y="80"/>
                  </a:lnTo>
                  <a:cubicBezTo>
                    <a:pt x="1296" y="82"/>
                    <a:pt x="1282" y="84"/>
                    <a:pt x="1268" y="87"/>
                  </a:cubicBezTo>
                  <a:lnTo>
                    <a:pt x="1268" y="87"/>
                  </a:lnTo>
                  <a:cubicBezTo>
                    <a:pt x="1256" y="90"/>
                    <a:pt x="1245" y="91"/>
                    <a:pt x="1234" y="94"/>
                  </a:cubicBezTo>
                  <a:lnTo>
                    <a:pt x="1234" y="94"/>
                  </a:lnTo>
                  <a:cubicBezTo>
                    <a:pt x="1220" y="97"/>
                    <a:pt x="1206" y="99"/>
                    <a:pt x="1192" y="102"/>
                  </a:cubicBezTo>
                  <a:lnTo>
                    <a:pt x="1192" y="102"/>
                  </a:lnTo>
                  <a:cubicBezTo>
                    <a:pt x="1181" y="105"/>
                    <a:pt x="1169" y="106"/>
                    <a:pt x="1158" y="109"/>
                  </a:cubicBezTo>
                  <a:lnTo>
                    <a:pt x="1158" y="109"/>
                  </a:lnTo>
                  <a:cubicBezTo>
                    <a:pt x="1143" y="111"/>
                    <a:pt x="1129" y="115"/>
                    <a:pt x="1115" y="117"/>
                  </a:cubicBezTo>
                  <a:lnTo>
                    <a:pt x="1115" y="117"/>
                  </a:lnTo>
                  <a:cubicBezTo>
                    <a:pt x="1104" y="120"/>
                    <a:pt x="1094" y="123"/>
                    <a:pt x="1082" y="125"/>
                  </a:cubicBezTo>
                  <a:lnTo>
                    <a:pt x="1082" y="125"/>
                  </a:lnTo>
                  <a:cubicBezTo>
                    <a:pt x="1068" y="128"/>
                    <a:pt x="1053" y="131"/>
                    <a:pt x="1040" y="135"/>
                  </a:cubicBezTo>
                  <a:lnTo>
                    <a:pt x="1040" y="135"/>
                  </a:lnTo>
                  <a:cubicBezTo>
                    <a:pt x="1029" y="137"/>
                    <a:pt x="1018" y="140"/>
                    <a:pt x="1007" y="143"/>
                  </a:cubicBezTo>
                  <a:lnTo>
                    <a:pt x="1007" y="143"/>
                  </a:lnTo>
                  <a:cubicBezTo>
                    <a:pt x="992" y="146"/>
                    <a:pt x="978" y="150"/>
                    <a:pt x="963" y="153"/>
                  </a:cubicBezTo>
                  <a:lnTo>
                    <a:pt x="963" y="153"/>
                  </a:lnTo>
                  <a:cubicBezTo>
                    <a:pt x="958" y="155"/>
                    <a:pt x="953" y="155"/>
                    <a:pt x="947" y="158"/>
                  </a:cubicBezTo>
                  <a:lnTo>
                    <a:pt x="947" y="158"/>
                  </a:lnTo>
                  <a:cubicBezTo>
                    <a:pt x="943" y="158"/>
                    <a:pt x="938" y="160"/>
                    <a:pt x="933" y="161"/>
                  </a:cubicBezTo>
                  <a:lnTo>
                    <a:pt x="933" y="161"/>
                  </a:lnTo>
                  <a:cubicBezTo>
                    <a:pt x="917" y="165"/>
                    <a:pt x="901" y="169"/>
                    <a:pt x="885" y="174"/>
                  </a:cubicBezTo>
                  <a:lnTo>
                    <a:pt x="885" y="174"/>
                  </a:lnTo>
                  <a:cubicBezTo>
                    <a:pt x="877" y="176"/>
                    <a:pt x="868" y="179"/>
                    <a:pt x="860" y="181"/>
                  </a:cubicBezTo>
                  <a:lnTo>
                    <a:pt x="860" y="181"/>
                  </a:lnTo>
                  <a:cubicBezTo>
                    <a:pt x="836" y="187"/>
                    <a:pt x="812" y="194"/>
                    <a:pt x="789" y="201"/>
                  </a:cubicBezTo>
                  <a:lnTo>
                    <a:pt x="789" y="201"/>
                  </a:lnTo>
                  <a:lnTo>
                    <a:pt x="788" y="201"/>
                  </a:lnTo>
                  <a:lnTo>
                    <a:pt x="788" y="201"/>
                  </a:lnTo>
                  <a:cubicBezTo>
                    <a:pt x="787" y="201"/>
                    <a:pt x="787" y="202"/>
                    <a:pt x="787" y="202"/>
                  </a:cubicBezTo>
                  <a:lnTo>
                    <a:pt x="787" y="202"/>
                  </a:lnTo>
                  <a:cubicBezTo>
                    <a:pt x="763" y="209"/>
                    <a:pt x="739" y="216"/>
                    <a:pt x="716" y="224"/>
                  </a:cubicBezTo>
                  <a:lnTo>
                    <a:pt x="716" y="224"/>
                  </a:lnTo>
                  <a:cubicBezTo>
                    <a:pt x="712" y="225"/>
                    <a:pt x="709" y="225"/>
                    <a:pt x="705" y="226"/>
                  </a:cubicBezTo>
                  <a:lnTo>
                    <a:pt x="705" y="226"/>
                  </a:lnTo>
                  <a:cubicBezTo>
                    <a:pt x="680" y="235"/>
                    <a:pt x="656" y="243"/>
                    <a:pt x="631" y="251"/>
                  </a:cubicBezTo>
                  <a:lnTo>
                    <a:pt x="631" y="251"/>
                  </a:lnTo>
                  <a:cubicBezTo>
                    <a:pt x="622" y="254"/>
                    <a:pt x="614" y="257"/>
                    <a:pt x="606" y="260"/>
                  </a:cubicBezTo>
                  <a:lnTo>
                    <a:pt x="606" y="260"/>
                  </a:lnTo>
                  <a:cubicBezTo>
                    <a:pt x="585" y="267"/>
                    <a:pt x="563" y="275"/>
                    <a:pt x="541" y="283"/>
                  </a:cubicBezTo>
                  <a:lnTo>
                    <a:pt x="541" y="283"/>
                  </a:lnTo>
                  <a:cubicBezTo>
                    <a:pt x="535" y="285"/>
                    <a:pt x="528" y="288"/>
                    <a:pt x="521" y="290"/>
                  </a:cubicBezTo>
                  <a:lnTo>
                    <a:pt x="521" y="290"/>
                  </a:lnTo>
                  <a:cubicBezTo>
                    <a:pt x="494" y="300"/>
                    <a:pt x="467" y="310"/>
                    <a:pt x="440" y="321"/>
                  </a:cubicBezTo>
                  <a:lnTo>
                    <a:pt x="440" y="321"/>
                  </a:lnTo>
                  <a:cubicBezTo>
                    <a:pt x="437" y="323"/>
                    <a:pt x="433" y="324"/>
                    <a:pt x="430" y="325"/>
                  </a:cubicBezTo>
                  <a:lnTo>
                    <a:pt x="430" y="325"/>
                  </a:lnTo>
                  <a:cubicBezTo>
                    <a:pt x="428" y="326"/>
                    <a:pt x="425" y="327"/>
                    <a:pt x="423" y="328"/>
                  </a:cubicBezTo>
                  <a:lnTo>
                    <a:pt x="423" y="328"/>
                  </a:lnTo>
                  <a:cubicBezTo>
                    <a:pt x="402" y="337"/>
                    <a:pt x="380" y="345"/>
                    <a:pt x="359" y="355"/>
                  </a:cubicBezTo>
                  <a:lnTo>
                    <a:pt x="359" y="355"/>
                  </a:lnTo>
                  <a:cubicBezTo>
                    <a:pt x="351" y="358"/>
                    <a:pt x="343" y="361"/>
                    <a:pt x="335" y="364"/>
                  </a:cubicBezTo>
                  <a:lnTo>
                    <a:pt x="335" y="364"/>
                  </a:lnTo>
                  <a:cubicBezTo>
                    <a:pt x="313" y="374"/>
                    <a:pt x="291" y="384"/>
                    <a:pt x="269" y="394"/>
                  </a:cubicBezTo>
                  <a:lnTo>
                    <a:pt x="269" y="394"/>
                  </a:lnTo>
                  <a:cubicBezTo>
                    <a:pt x="265" y="396"/>
                    <a:pt x="261" y="398"/>
                    <a:pt x="256" y="399"/>
                  </a:cubicBezTo>
                  <a:lnTo>
                    <a:pt x="256" y="399"/>
                  </a:lnTo>
                  <a:cubicBezTo>
                    <a:pt x="256" y="400"/>
                    <a:pt x="256" y="400"/>
                    <a:pt x="256" y="400"/>
                  </a:cubicBezTo>
                  <a:lnTo>
                    <a:pt x="256" y="400"/>
                  </a:lnTo>
                  <a:cubicBezTo>
                    <a:pt x="230" y="412"/>
                    <a:pt x="205" y="424"/>
                    <a:pt x="180" y="437"/>
                  </a:cubicBezTo>
                  <a:lnTo>
                    <a:pt x="180" y="437"/>
                  </a:lnTo>
                  <a:cubicBezTo>
                    <a:pt x="173" y="440"/>
                    <a:pt x="166" y="443"/>
                    <a:pt x="160" y="446"/>
                  </a:cubicBezTo>
                  <a:lnTo>
                    <a:pt x="160" y="446"/>
                  </a:lnTo>
                  <a:cubicBezTo>
                    <a:pt x="141" y="456"/>
                    <a:pt x="122" y="466"/>
                    <a:pt x="102" y="476"/>
                  </a:cubicBezTo>
                  <a:lnTo>
                    <a:pt x="102" y="476"/>
                  </a:lnTo>
                  <a:cubicBezTo>
                    <a:pt x="95" y="479"/>
                    <a:pt x="87" y="484"/>
                    <a:pt x="80" y="487"/>
                  </a:cubicBezTo>
                  <a:lnTo>
                    <a:pt x="80" y="487"/>
                  </a:lnTo>
                  <a:cubicBezTo>
                    <a:pt x="56" y="500"/>
                    <a:pt x="32" y="514"/>
                    <a:pt x="7" y="527"/>
                  </a:cubicBezTo>
                  <a:lnTo>
                    <a:pt x="7" y="527"/>
                  </a:lnTo>
                  <a:lnTo>
                    <a:pt x="7" y="527"/>
                  </a:lnTo>
                  <a:lnTo>
                    <a:pt x="0" y="1209"/>
                  </a:lnTo>
                  <a:lnTo>
                    <a:pt x="0" y="1209"/>
                  </a:lnTo>
                  <a:cubicBezTo>
                    <a:pt x="24" y="1195"/>
                    <a:pt x="48" y="1182"/>
                    <a:pt x="73" y="1169"/>
                  </a:cubicBezTo>
                  <a:lnTo>
                    <a:pt x="73" y="1169"/>
                  </a:lnTo>
                  <a:cubicBezTo>
                    <a:pt x="80" y="1164"/>
                    <a:pt x="87" y="1161"/>
                    <a:pt x="94" y="1157"/>
                  </a:cubicBezTo>
                  <a:lnTo>
                    <a:pt x="94" y="1157"/>
                  </a:lnTo>
                  <a:cubicBezTo>
                    <a:pt x="114" y="1147"/>
                    <a:pt x="133" y="1137"/>
                    <a:pt x="153" y="1128"/>
                  </a:cubicBezTo>
                  <a:lnTo>
                    <a:pt x="153" y="1128"/>
                  </a:lnTo>
                  <a:cubicBezTo>
                    <a:pt x="159" y="1124"/>
                    <a:pt x="166" y="1121"/>
                    <a:pt x="172" y="1117"/>
                  </a:cubicBezTo>
                  <a:lnTo>
                    <a:pt x="172" y="1117"/>
                  </a:lnTo>
                  <a:cubicBezTo>
                    <a:pt x="197" y="1105"/>
                    <a:pt x="223" y="1093"/>
                    <a:pt x="249" y="1081"/>
                  </a:cubicBezTo>
                  <a:lnTo>
                    <a:pt x="249" y="1081"/>
                  </a:lnTo>
                  <a:cubicBezTo>
                    <a:pt x="253" y="1079"/>
                    <a:pt x="257" y="1077"/>
                    <a:pt x="261" y="1076"/>
                  </a:cubicBezTo>
                  <a:lnTo>
                    <a:pt x="261" y="1076"/>
                  </a:lnTo>
                  <a:cubicBezTo>
                    <a:pt x="283" y="1065"/>
                    <a:pt x="306" y="1056"/>
                    <a:pt x="328" y="1046"/>
                  </a:cubicBezTo>
                  <a:lnTo>
                    <a:pt x="328" y="1046"/>
                  </a:lnTo>
                  <a:cubicBezTo>
                    <a:pt x="335" y="1042"/>
                    <a:pt x="343" y="1039"/>
                    <a:pt x="351" y="1035"/>
                  </a:cubicBezTo>
                  <a:lnTo>
                    <a:pt x="351" y="1035"/>
                  </a:lnTo>
                  <a:cubicBezTo>
                    <a:pt x="373" y="1027"/>
                    <a:pt x="394" y="1018"/>
                    <a:pt x="416" y="1009"/>
                  </a:cubicBezTo>
                  <a:lnTo>
                    <a:pt x="416" y="1009"/>
                  </a:lnTo>
                  <a:cubicBezTo>
                    <a:pt x="422" y="1007"/>
                    <a:pt x="427" y="1004"/>
                    <a:pt x="433" y="1002"/>
                  </a:cubicBezTo>
                  <a:lnTo>
                    <a:pt x="433" y="1002"/>
                  </a:lnTo>
                  <a:cubicBezTo>
                    <a:pt x="459" y="992"/>
                    <a:pt x="487" y="981"/>
                    <a:pt x="514" y="971"/>
                  </a:cubicBezTo>
                  <a:lnTo>
                    <a:pt x="514" y="971"/>
                  </a:lnTo>
                  <a:cubicBezTo>
                    <a:pt x="520" y="968"/>
                    <a:pt x="527" y="966"/>
                    <a:pt x="534" y="964"/>
                  </a:cubicBezTo>
                  <a:lnTo>
                    <a:pt x="534" y="964"/>
                  </a:lnTo>
                  <a:cubicBezTo>
                    <a:pt x="555" y="956"/>
                    <a:pt x="577" y="949"/>
                    <a:pt x="599" y="941"/>
                  </a:cubicBezTo>
                  <a:lnTo>
                    <a:pt x="599" y="941"/>
                  </a:lnTo>
                  <a:cubicBezTo>
                    <a:pt x="607" y="938"/>
                    <a:pt x="615" y="935"/>
                    <a:pt x="624" y="932"/>
                  </a:cubicBezTo>
                  <a:lnTo>
                    <a:pt x="624" y="932"/>
                  </a:lnTo>
                  <a:cubicBezTo>
                    <a:pt x="648" y="924"/>
                    <a:pt x="673" y="915"/>
                    <a:pt x="698" y="907"/>
                  </a:cubicBezTo>
                  <a:lnTo>
                    <a:pt x="698" y="907"/>
                  </a:lnTo>
                  <a:cubicBezTo>
                    <a:pt x="702" y="907"/>
                    <a:pt x="705" y="906"/>
                    <a:pt x="708" y="904"/>
                  </a:cubicBezTo>
                  <a:lnTo>
                    <a:pt x="708" y="904"/>
                  </a:lnTo>
                  <a:cubicBezTo>
                    <a:pt x="732" y="897"/>
                    <a:pt x="756" y="889"/>
                    <a:pt x="780" y="882"/>
                  </a:cubicBezTo>
                  <a:lnTo>
                    <a:pt x="780" y="882"/>
                  </a:lnTo>
                  <a:lnTo>
                    <a:pt x="781" y="882"/>
                  </a:lnTo>
                  <a:lnTo>
                    <a:pt x="781" y="882"/>
                  </a:lnTo>
                  <a:cubicBezTo>
                    <a:pt x="805" y="875"/>
                    <a:pt x="829" y="868"/>
                    <a:pt x="853" y="861"/>
                  </a:cubicBezTo>
                  <a:lnTo>
                    <a:pt x="853" y="861"/>
                  </a:lnTo>
                  <a:cubicBezTo>
                    <a:pt x="861" y="860"/>
                    <a:pt x="869" y="857"/>
                    <a:pt x="877" y="855"/>
                  </a:cubicBezTo>
                  <a:lnTo>
                    <a:pt x="877" y="855"/>
                  </a:lnTo>
                  <a:cubicBezTo>
                    <a:pt x="893" y="851"/>
                    <a:pt x="910" y="847"/>
                    <a:pt x="926" y="843"/>
                  </a:cubicBezTo>
                  <a:lnTo>
                    <a:pt x="926" y="843"/>
                  </a:lnTo>
                  <a:cubicBezTo>
                    <a:pt x="936" y="840"/>
                    <a:pt x="946" y="837"/>
                    <a:pt x="955" y="834"/>
                  </a:cubicBezTo>
                  <a:lnTo>
                    <a:pt x="955" y="834"/>
                  </a:lnTo>
                  <a:cubicBezTo>
                    <a:pt x="970" y="831"/>
                    <a:pt x="985" y="828"/>
                    <a:pt x="1000" y="823"/>
                  </a:cubicBezTo>
                  <a:lnTo>
                    <a:pt x="1000" y="823"/>
                  </a:lnTo>
                  <a:cubicBezTo>
                    <a:pt x="1011" y="821"/>
                    <a:pt x="1021" y="819"/>
                    <a:pt x="1032" y="816"/>
                  </a:cubicBezTo>
                  <a:lnTo>
                    <a:pt x="1032" y="816"/>
                  </a:lnTo>
                  <a:cubicBezTo>
                    <a:pt x="1047" y="813"/>
                    <a:pt x="1060" y="809"/>
                    <a:pt x="1075" y="806"/>
                  </a:cubicBezTo>
                  <a:lnTo>
                    <a:pt x="1075" y="806"/>
                  </a:lnTo>
                  <a:cubicBezTo>
                    <a:pt x="1086" y="804"/>
                    <a:pt x="1097" y="801"/>
                    <a:pt x="1108" y="799"/>
                  </a:cubicBezTo>
                  <a:lnTo>
                    <a:pt x="1108" y="799"/>
                  </a:lnTo>
                  <a:cubicBezTo>
                    <a:pt x="1122" y="796"/>
                    <a:pt x="1136" y="793"/>
                    <a:pt x="1150" y="790"/>
                  </a:cubicBezTo>
                  <a:lnTo>
                    <a:pt x="1150" y="790"/>
                  </a:lnTo>
                  <a:cubicBezTo>
                    <a:pt x="1161" y="787"/>
                    <a:pt x="1173" y="785"/>
                    <a:pt x="1184" y="783"/>
                  </a:cubicBezTo>
                  <a:lnTo>
                    <a:pt x="1184" y="783"/>
                  </a:lnTo>
                  <a:cubicBezTo>
                    <a:pt x="1198" y="780"/>
                    <a:pt x="1212" y="777"/>
                    <a:pt x="1226" y="774"/>
                  </a:cubicBezTo>
                  <a:lnTo>
                    <a:pt x="1226" y="774"/>
                  </a:lnTo>
                  <a:cubicBezTo>
                    <a:pt x="1238" y="773"/>
                    <a:pt x="1249" y="770"/>
                    <a:pt x="1261" y="769"/>
                  </a:cubicBezTo>
                  <a:lnTo>
                    <a:pt x="1261" y="769"/>
                  </a:lnTo>
                  <a:cubicBezTo>
                    <a:pt x="1275" y="766"/>
                    <a:pt x="1288" y="763"/>
                    <a:pt x="1302" y="761"/>
                  </a:cubicBezTo>
                  <a:lnTo>
                    <a:pt x="1302" y="761"/>
                  </a:lnTo>
                  <a:cubicBezTo>
                    <a:pt x="1313" y="759"/>
                    <a:pt x="1323" y="757"/>
                    <a:pt x="1333" y="755"/>
                  </a:cubicBezTo>
                  <a:lnTo>
                    <a:pt x="1333" y="755"/>
                  </a:lnTo>
                  <a:cubicBezTo>
                    <a:pt x="1356" y="752"/>
                    <a:pt x="1380" y="748"/>
                    <a:pt x="1403" y="744"/>
                  </a:cubicBezTo>
                  <a:lnTo>
                    <a:pt x="1403" y="744"/>
                  </a:lnTo>
                  <a:cubicBezTo>
                    <a:pt x="1410" y="743"/>
                    <a:pt x="1418" y="741"/>
                    <a:pt x="1426" y="741"/>
                  </a:cubicBezTo>
                  <a:lnTo>
                    <a:pt x="1426" y="741"/>
                  </a:lnTo>
                  <a:cubicBezTo>
                    <a:pt x="1456" y="736"/>
                    <a:pt x="1487" y="732"/>
                    <a:pt x="1517" y="727"/>
                  </a:cubicBezTo>
                  <a:lnTo>
                    <a:pt x="1517" y="727"/>
                  </a:lnTo>
                  <a:cubicBezTo>
                    <a:pt x="1523" y="727"/>
                    <a:pt x="1529" y="727"/>
                    <a:pt x="1536" y="726"/>
                  </a:cubicBezTo>
                  <a:lnTo>
                    <a:pt x="1536" y="726"/>
                  </a:lnTo>
                  <a:cubicBezTo>
                    <a:pt x="1561" y="722"/>
                    <a:pt x="1586" y="719"/>
                    <a:pt x="1611" y="716"/>
                  </a:cubicBezTo>
                  <a:lnTo>
                    <a:pt x="1611" y="716"/>
                  </a:lnTo>
                  <a:cubicBezTo>
                    <a:pt x="1621" y="715"/>
                    <a:pt x="1630" y="714"/>
                    <a:pt x="1639" y="713"/>
                  </a:cubicBezTo>
                  <a:lnTo>
                    <a:pt x="1639" y="713"/>
                  </a:lnTo>
                  <a:cubicBezTo>
                    <a:pt x="1664" y="710"/>
                    <a:pt x="1690" y="708"/>
                    <a:pt x="1715" y="706"/>
                  </a:cubicBezTo>
                  <a:lnTo>
                    <a:pt x="1715" y="706"/>
                  </a:lnTo>
                  <a:cubicBezTo>
                    <a:pt x="1721" y="705"/>
                    <a:pt x="1727" y="704"/>
                    <a:pt x="1734" y="704"/>
                  </a:cubicBezTo>
                  <a:lnTo>
                    <a:pt x="1734" y="704"/>
                  </a:lnTo>
                  <a:cubicBezTo>
                    <a:pt x="1762" y="702"/>
                    <a:pt x="1790" y="699"/>
                    <a:pt x="1818" y="697"/>
                  </a:cubicBezTo>
                  <a:lnTo>
                    <a:pt x="1818" y="697"/>
                  </a:lnTo>
                  <a:cubicBezTo>
                    <a:pt x="1821" y="696"/>
                    <a:pt x="1825" y="696"/>
                    <a:pt x="1828" y="696"/>
                  </a:cubicBezTo>
                  <a:lnTo>
                    <a:pt x="1828" y="696"/>
                  </a:lnTo>
                  <a:cubicBezTo>
                    <a:pt x="1853" y="695"/>
                    <a:pt x="1877" y="692"/>
                    <a:pt x="1901" y="691"/>
                  </a:cubicBezTo>
                  <a:lnTo>
                    <a:pt x="1901" y="691"/>
                  </a:lnTo>
                  <a:cubicBezTo>
                    <a:pt x="1911" y="691"/>
                    <a:pt x="1920" y="690"/>
                    <a:pt x="1930" y="689"/>
                  </a:cubicBezTo>
                  <a:lnTo>
                    <a:pt x="1930" y="689"/>
                  </a:lnTo>
                  <a:cubicBezTo>
                    <a:pt x="1948" y="688"/>
                    <a:pt x="1966" y="688"/>
                    <a:pt x="1985" y="687"/>
                  </a:cubicBezTo>
                  <a:lnTo>
                    <a:pt x="1985" y="687"/>
                  </a:lnTo>
                  <a:cubicBezTo>
                    <a:pt x="1996" y="687"/>
                    <a:pt x="2006" y="686"/>
                    <a:pt x="2018" y="686"/>
                  </a:cubicBezTo>
                  <a:lnTo>
                    <a:pt x="2018" y="686"/>
                  </a:lnTo>
                  <a:cubicBezTo>
                    <a:pt x="2035" y="685"/>
                    <a:pt x="2052" y="684"/>
                    <a:pt x="2070" y="684"/>
                  </a:cubicBezTo>
                  <a:lnTo>
                    <a:pt x="2070" y="684"/>
                  </a:lnTo>
                  <a:cubicBezTo>
                    <a:pt x="2081" y="683"/>
                    <a:pt x="2094" y="683"/>
                    <a:pt x="2105" y="683"/>
                  </a:cubicBezTo>
                  <a:lnTo>
                    <a:pt x="2105" y="683"/>
                  </a:lnTo>
                  <a:cubicBezTo>
                    <a:pt x="2119" y="682"/>
                    <a:pt x="2134" y="682"/>
                    <a:pt x="2149" y="682"/>
                  </a:cubicBezTo>
                  <a:lnTo>
                    <a:pt x="2149" y="682"/>
                  </a:lnTo>
                  <a:cubicBezTo>
                    <a:pt x="2161" y="681"/>
                    <a:pt x="2172" y="681"/>
                    <a:pt x="2185" y="681"/>
                  </a:cubicBezTo>
                  <a:lnTo>
                    <a:pt x="2185" y="681"/>
                  </a:lnTo>
                  <a:cubicBezTo>
                    <a:pt x="2200" y="681"/>
                    <a:pt x="2214" y="681"/>
                    <a:pt x="2229" y="681"/>
                  </a:cubicBezTo>
                  <a:lnTo>
                    <a:pt x="2229" y="681"/>
                  </a:lnTo>
                  <a:cubicBezTo>
                    <a:pt x="2242" y="681"/>
                    <a:pt x="2253" y="681"/>
                    <a:pt x="2265" y="681"/>
                  </a:cubicBezTo>
                  <a:lnTo>
                    <a:pt x="2265" y="681"/>
                  </a:lnTo>
                  <a:cubicBezTo>
                    <a:pt x="2281" y="681"/>
                    <a:pt x="2295" y="681"/>
                    <a:pt x="2310" y="682"/>
                  </a:cubicBezTo>
                  <a:lnTo>
                    <a:pt x="2310" y="682"/>
                  </a:lnTo>
                  <a:cubicBezTo>
                    <a:pt x="2323" y="682"/>
                    <a:pt x="2334" y="682"/>
                    <a:pt x="2345" y="682"/>
                  </a:cubicBezTo>
                  <a:lnTo>
                    <a:pt x="2345" y="682"/>
                  </a:lnTo>
                  <a:cubicBezTo>
                    <a:pt x="2361" y="682"/>
                    <a:pt x="2376" y="683"/>
                    <a:pt x="2392" y="683"/>
                  </a:cubicBezTo>
                  <a:lnTo>
                    <a:pt x="2392" y="683"/>
                  </a:lnTo>
                  <a:cubicBezTo>
                    <a:pt x="2403" y="684"/>
                    <a:pt x="2415" y="684"/>
                    <a:pt x="2426" y="685"/>
                  </a:cubicBezTo>
                  <a:lnTo>
                    <a:pt x="2426" y="685"/>
                  </a:lnTo>
                  <a:cubicBezTo>
                    <a:pt x="2440" y="685"/>
                    <a:pt x="2455" y="686"/>
                    <a:pt x="2469" y="687"/>
                  </a:cubicBezTo>
                  <a:lnTo>
                    <a:pt x="2469" y="687"/>
                  </a:lnTo>
                  <a:cubicBezTo>
                    <a:pt x="2481" y="687"/>
                    <a:pt x="2492" y="688"/>
                    <a:pt x="2504" y="688"/>
                  </a:cubicBezTo>
                  <a:lnTo>
                    <a:pt x="2504" y="688"/>
                  </a:lnTo>
                  <a:cubicBezTo>
                    <a:pt x="2518" y="688"/>
                    <a:pt x="2533" y="689"/>
                    <a:pt x="2548" y="690"/>
                  </a:cubicBezTo>
                  <a:lnTo>
                    <a:pt x="2548" y="690"/>
                  </a:lnTo>
                  <a:cubicBezTo>
                    <a:pt x="2559" y="691"/>
                    <a:pt x="2571" y="691"/>
                    <a:pt x="2582" y="692"/>
                  </a:cubicBezTo>
                  <a:lnTo>
                    <a:pt x="2582" y="692"/>
                  </a:lnTo>
                  <a:cubicBezTo>
                    <a:pt x="2597" y="692"/>
                    <a:pt x="2612" y="695"/>
                    <a:pt x="2627" y="695"/>
                  </a:cubicBezTo>
                  <a:lnTo>
                    <a:pt x="2627" y="695"/>
                  </a:lnTo>
                  <a:cubicBezTo>
                    <a:pt x="2638" y="696"/>
                    <a:pt x="2649" y="696"/>
                    <a:pt x="2661" y="697"/>
                  </a:cubicBezTo>
                  <a:lnTo>
                    <a:pt x="2661" y="697"/>
                  </a:lnTo>
                  <a:cubicBezTo>
                    <a:pt x="2677" y="699"/>
                    <a:pt x="2692" y="699"/>
                    <a:pt x="2708" y="702"/>
                  </a:cubicBezTo>
                  <a:lnTo>
                    <a:pt x="2708" y="702"/>
                  </a:lnTo>
                  <a:cubicBezTo>
                    <a:pt x="2717" y="702"/>
                    <a:pt x="2728" y="703"/>
                    <a:pt x="2738" y="704"/>
                  </a:cubicBezTo>
                  <a:lnTo>
                    <a:pt x="2738" y="704"/>
                  </a:lnTo>
                  <a:cubicBezTo>
                    <a:pt x="2756" y="706"/>
                    <a:pt x="2772" y="707"/>
                    <a:pt x="2790" y="709"/>
                  </a:cubicBezTo>
                  <a:lnTo>
                    <a:pt x="2790" y="709"/>
                  </a:lnTo>
                  <a:cubicBezTo>
                    <a:pt x="2798" y="710"/>
                    <a:pt x="2807" y="711"/>
                    <a:pt x="2817" y="712"/>
                  </a:cubicBezTo>
                  <a:lnTo>
                    <a:pt x="2817" y="712"/>
                  </a:lnTo>
                  <a:cubicBezTo>
                    <a:pt x="2839" y="713"/>
                    <a:pt x="2860" y="716"/>
                    <a:pt x="2883" y="719"/>
                  </a:cubicBezTo>
                  <a:lnTo>
                    <a:pt x="2883" y="719"/>
                  </a:lnTo>
                  <a:cubicBezTo>
                    <a:pt x="2886" y="720"/>
                    <a:pt x="2890" y="720"/>
                    <a:pt x="2894" y="720"/>
                  </a:cubicBezTo>
                  <a:lnTo>
                    <a:pt x="2894" y="720"/>
                  </a:lnTo>
                  <a:cubicBezTo>
                    <a:pt x="2920" y="723"/>
                    <a:pt x="2945" y="727"/>
                    <a:pt x="2971" y="730"/>
                  </a:cubicBezTo>
                  <a:lnTo>
                    <a:pt x="2971" y="730"/>
                  </a:lnTo>
                  <a:cubicBezTo>
                    <a:pt x="2978" y="731"/>
                    <a:pt x="2985" y="732"/>
                    <a:pt x="2993" y="734"/>
                  </a:cubicBezTo>
                  <a:lnTo>
                    <a:pt x="2993" y="734"/>
                  </a:lnTo>
                  <a:cubicBezTo>
                    <a:pt x="3012" y="735"/>
                    <a:pt x="3030" y="738"/>
                    <a:pt x="3047" y="741"/>
                  </a:cubicBezTo>
                  <a:lnTo>
                    <a:pt x="3047" y="741"/>
                  </a:lnTo>
                  <a:cubicBezTo>
                    <a:pt x="3055" y="742"/>
                    <a:pt x="3063" y="743"/>
                    <a:pt x="3071" y="745"/>
                  </a:cubicBezTo>
                  <a:lnTo>
                    <a:pt x="3071" y="745"/>
                  </a:lnTo>
                  <a:cubicBezTo>
                    <a:pt x="3089" y="748"/>
                    <a:pt x="3107" y="750"/>
                    <a:pt x="3126" y="754"/>
                  </a:cubicBezTo>
                  <a:lnTo>
                    <a:pt x="3126" y="754"/>
                  </a:lnTo>
                  <a:cubicBezTo>
                    <a:pt x="3136" y="755"/>
                    <a:pt x="3146" y="757"/>
                    <a:pt x="3155" y="758"/>
                  </a:cubicBezTo>
                  <a:lnTo>
                    <a:pt x="3155" y="758"/>
                  </a:lnTo>
                  <a:cubicBezTo>
                    <a:pt x="3172" y="762"/>
                    <a:pt x="3187" y="764"/>
                    <a:pt x="3203" y="766"/>
                  </a:cubicBezTo>
                  <a:lnTo>
                    <a:pt x="3203" y="766"/>
                  </a:lnTo>
                  <a:cubicBezTo>
                    <a:pt x="3214" y="769"/>
                    <a:pt x="3225" y="771"/>
                    <a:pt x="3235" y="773"/>
                  </a:cubicBezTo>
                  <a:lnTo>
                    <a:pt x="3235" y="773"/>
                  </a:lnTo>
                  <a:cubicBezTo>
                    <a:pt x="3251" y="776"/>
                    <a:pt x="3266" y="778"/>
                    <a:pt x="3281" y="781"/>
                  </a:cubicBezTo>
                  <a:lnTo>
                    <a:pt x="3281" y="781"/>
                  </a:lnTo>
                  <a:cubicBezTo>
                    <a:pt x="3292" y="783"/>
                    <a:pt x="3302" y="786"/>
                    <a:pt x="3313" y="788"/>
                  </a:cubicBezTo>
                  <a:lnTo>
                    <a:pt x="3313" y="788"/>
                  </a:lnTo>
                  <a:cubicBezTo>
                    <a:pt x="3328" y="791"/>
                    <a:pt x="3343" y="794"/>
                    <a:pt x="3357" y="797"/>
                  </a:cubicBezTo>
                  <a:lnTo>
                    <a:pt x="3357" y="797"/>
                  </a:lnTo>
                  <a:cubicBezTo>
                    <a:pt x="3368" y="799"/>
                    <a:pt x="3378" y="801"/>
                    <a:pt x="3388" y="804"/>
                  </a:cubicBezTo>
                  <a:lnTo>
                    <a:pt x="3388" y="804"/>
                  </a:lnTo>
                  <a:cubicBezTo>
                    <a:pt x="3405" y="808"/>
                    <a:pt x="3422" y="811"/>
                    <a:pt x="3438" y="815"/>
                  </a:cubicBezTo>
                  <a:lnTo>
                    <a:pt x="3438" y="815"/>
                  </a:lnTo>
                  <a:cubicBezTo>
                    <a:pt x="3448" y="817"/>
                    <a:pt x="3459" y="820"/>
                    <a:pt x="3469" y="822"/>
                  </a:cubicBezTo>
                  <a:lnTo>
                    <a:pt x="3469" y="822"/>
                  </a:lnTo>
                  <a:cubicBezTo>
                    <a:pt x="3486" y="826"/>
                    <a:pt x="3503" y="830"/>
                    <a:pt x="3519" y="834"/>
                  </a:cubicBezTo>
                  <a:lnTo>
                    <a:pt x="3519" y="834"/>
                  </a:lnTo>
                  <a:cubicBezTo>
                    <a:pt x="3529" y="837"/>
                    <a:pt x="3539" y="840"/>
                    <a:pt x="3549" y="841"/>
                  </a:cubicBezTo>
                  <a:lnTo>
                    <a:pt x="3549" y="841"/>
                  </a:lnTo>
                  <a:cubicBezTo>
                    <a:pt x="3567" y="847"/>
                    <a:pt x="3584" y="851"/>
                    <a:pt x="3601" y="855"/>
                  </a:cubicBezTo>
                  <a:lnTo>
                    <a:pt x="3601" y="855"/>
                  </a:lnTo>
                  <a:cubicBezTo>
                    <a:pt x="3610" y="858"/>
                    <a:pt x="3619" y="861"/>
                    <a:pt x="3628" y="862"/>
                  </a:cubicBezTo>
                  <a:lnTo>
                    <a:pt x="3628" y="862"/>
                  </a:lnTo>
                  <a:cubicBezTo>
                    <a:pt x="3650" y="869"/>
                    <a:pt x="3673" y="875"/>
                    <a:pt x="3696" y="882"/>
                  </a:cubicBezTo>
                  <a:lnTo>
                    <a:pt x="3696" y="882"/>
                  </a:lnTo>
                  <a:cubicBezTo>
                    <a:pt x="3699" y="883"/>
                    <a:pt x="3702" y="884"/>
                    <a:pt x="3705" y="885"/>
                  </a:cubicBezTo>
                  <a:lnTo>
                    <a:pt x="3705" y="885"/>
                  </a:lnTo>
                  <a:cubicBezTo>
                    <a:pt x="3735" y="894"/>
                    <a:pt x="3765" y="903"/>
                    <a:pt x="3794" y="912"/>
                  </a:cubicBezTo>
                  <a:lnTo>
                    <a:pt x="3794" y="912"/>
                  </a:lnTo>
                  <a:cubicBezTo>
                    <a:pt x="3802" y="914"/>
                    <a:pt x="3810" y="917"/>
                    <a:pt x="3818" y="920"/>
                  </a:cubicBezTo>
                  <a:lnTo>
                    <a:pt x="3818" y="920"/>
                  </a:lnTo>
                  <a:cubicBezTo>
                    <a:pt x="3841" y="927"/>
                    <a:pt x="3865" y="935"/>
                    <a:pt x="3889" y="943"/>
                  </a:cubicBezTo>
                  <a:lnTo>
                    <a:pt x="3889" y="943"/>
                  </a:lnTo>
                  <a:cubicBezTo>
                    <a:pt x="3895" y="945"/>
                    <a:pt x="3901" y="948"/>
                    <a:pt x="3907" y="949"/>
                  </a:cubicBezTo>
                  <a:lnTo>
                    <a:pt x="3907" y="949"/>
                  </a:lnTo>
                  <a:cubicBezTo>
                    <a:pt x="3936" y="959"/>
                    <a:pt x="3965" y="970"/>
                    <a:pt x="3992" y="980"/>
                  </a:cubicBezTo>
                  <a:lnTo>
                    <a:pt x="3992" y="980"/>
                  </a:lnTo>
                  <a:cubicBezTo>
                    <a:pt x="3999" y="982"/>
                    <a:pt x="4005" y="985"/>
                    <a:pt x="4012" y="988"/>
                  </a:cubicBezTo>
                  <a:lnTo>
                    <a:pt x="4012" y="988"/>
                  </a:lnTo>
                  <a:cubicBezTo>
                    <a:pt x="4035" y="996"/>
                    <a:pt x="4058" y="1005"/>
                    <a:pt x="4080" y="1014"/>
                  </a:cubicBezTo>
                  <a:lnTo>
                    <a:pt x="4080" y="1014"/>
                  </a:lnTo>
                  <a:cubicBezTo>
                    <a:pt x="4089" y="1017"/>
                    <a:pt x="4098" y="1021"/>
                    <a:pt x="4105" y="1024"/>
                  </a:cubicBezTo>
                  <a:lnTo>
                    <a:pt x="4105" y="1024"/>
                  </a:lnTo>
                  <a:cubicBezTo>
                    <a:pt x="4115" y="1029"/>
                    <a:pt x="4125" y="1032"/>
                    <a:pt x="4133" y="1035"/>
                  </a:cubicBezTo>
                  <a:lnTo>
                    <a:pt x="4133" y="1035"/>
                  </a:lnTo>
                  <a:cubicBezTo>
                    <a:pt x="4146" y="1041"/>
                    <a:pt x="4158" y="1046"/>
                    <a:pt x="4169" y="1051"/>
                  </a:cubicBezTo>
                  <a:lnTo>
                    <a:pt x="4169" y="1051"/>
                  </a:lnTo>
                  <a:cubicBezTo>
                    <a:pt x="4179" y="1055"/>
                    <a:pt x="4187" y="1059"/>
                    <a:pt x="4197" y="1062"/>
                  </a:cubicBezTo>
                  <a:lnTo>
                    <a:pt x="4197" y="1062"/>
                  </a:lnTo>
                  <a:cubicBezTo>
                    <a:pt x="4208" y="1068"/>
                    <a:pt x="4220" y="1073"/>
                    <a:pt x="4232" y="1078"/>
                  </a:cubicBezTo>
                  <a:lnTo>
                    <a:pt x="4232" y="1078"/>
                  </a:lnTo>
                  <a:cubicBezTo>
                    <a:pt x="4241" y="1083"/>
                    <a:pt x="4250" y="1087"/>
                    <a:pt x="4259" y="1091"/>
                  </a:cubicBezTo>
                  <a:lnTo>
                    <a:pt x="4259" y="1091"/>
                  </a:lnTo>
                  <a:cubicBezTo>
                    <a:pt x="4271" y="1097"/>
                    <a:pt x="4282" y="1102"/>
                    <a:pt x="4294" y="1107"/>
                  </a:cubicBezTo>
                  <a:lnTo>
                    <a:pt x="4294" y="1107"/>
                  </a:lnTo>
                  <a:cubicBezTo>
                    <a:pt x="4302" y="1111"/>
                    <a:pt x="4312" y="1116"/>
                    <a:pt x="4320" y="1120"/>
                  </a:cubicBezTo>
                  <a:lnTo>
                    <a:pt x="4320" y="1120"/>
                  </a:lnTo>
                  <a:cubicBezTo>
                    <a:pt x="4332" y="1125"/>
                    <a:pt x="4343" y="1131"/>
                    <a:pt x="4355" y="1137"/>
                  </a:cubicBezTo>
                  <a:lnTo>
                    <a:pt x="4355" y="1137"/>
                  </a:lnTo>
                  <a:cubicBezTo>
                    <a:pt x="4363" y="1141"/>
                    <a:pt x="4372" y="1145"/>
                    <a:pt x="4380" y="1150"/>
                  </a:cubicBezTo>
                  <a:lnTo>
                    <a:pt x="4380" y="1150"/>
                  </a:lnTo>
                  <a:cubicBezTo>
                    <a:pt x="4393" y="1156"/>
                    <a:pt x="4404" y="1162"/>
                    <a:pt x="4416" y="1168"/>
                  </a:cubicBezTo>
                  <a:lnTo>
                    <a:pt x="4416" y="1168"/>
                  </a:lnTo>
                  <a:cubicBezTo>
                    <a:pt x="4424" y="1172"/>
                    <a:pt x="4432" y="1176"/>
                    <a:pt x="4440" y="1180"/>
                  </a:cubicBezTo>
                  <a:lnTo>
                    <a:pt x="4440" y="1180"/>
                  </a:lnTo>
                  <a:cubicBezTo>
                    <a:pt x="4453" y="1187"/>
                    <a:pt x="4466" y="1195"/>
                    <a:pt x="4478" y="1202"/>
                  </a:cubicBezTo>
                  <a:lnTo>
                    <a:pt x="4478" y="1202"/>
                  </a:lnTo>
                  <a:cubicBezTo>
                    <a:pt x="4485" y="1205"/>
                    <a:pt x="4491" y="1209"/>
                    <a:pt x="4498" y="1212"/>
                  </a:cubicBezTo>
                  <a:lnTo>
                    <a:pt x="4498" y="1212"/>
                  </a:lnTo>
                  <a:cubicBezTo>
                    <a:pt x="4517" y="1223"/>
                    <a:pt x="4535" y="1234"/>
                    <a:pt x="4555" y="1244"/>
                  </a:cubicBezTo>
                  <a:lnTo>
                    <a:pt x="4555" y="1244"/>
                  </a:lnTo>
                  <a:cubicBezTo>
                    <a:pt x="5036" y="1528"/>
                    <a:pt x="5332" y="1877"/>
                    <a:pt x="5443" y="2240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9F0DC006-0A12-440B-8178-06FFE026A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13521" y="9295545"/>
              <a:ext cx="1300915" cy="2393372"/>
            </a:xfrm>
            <a:custGeom>
              <a:avLst/>
              <a:gdLst>
                <a:gd name="T0" fmla="*/ 1483 w 1488"/>
                <a:gd name="T1" fmla="*/ 104 h 2732"/>
                <a:gd name="T2" fmla="*/ 1477 w 1488"/>
                <a:gd name="T3" fmla="*/ 177 h 2732"/>
                <a:gd name="T4" fmla="*/ 1468 w 1488"/>
                <a:gd name="T5" fmla="*/ 249 h 2732"/>
                <a:gd name="T6" fmla="*/ 1456 w 1488"/>
                <a:gd name="T7" fmla="*/ 321 h 2732"/>
                <a:gd name="T8" fmla="*/ 1441 w 1488"/>
                <a:gd name="T9" fmla="*/ 392 h 2732"/>
                <a:gd name="T10" fmla="*/ 1423 w 1488"/>
                <a:gd name="T11" fmla="*/ 462 h 2732"/>
                <a:gd name="T12" fmla="*/ 1402 w 1488"/>
                <a:gd name="T13" fmla="*/ 532 h 2732"/>
                <a:gd name="T14" fmla="*/ 1377 w 1488"/>
                <a:gd name="T15" fmla="*/ 602 h 2732"/>
                <a:gd name="T16" fmla="*/ 1349 w 1488"/>
                <a:gd name="T17" fmla="*/ 678 h 2732"/>
                <a:gd name="T18" fmla="*/ 1317 w 1488"/>
                <a:gd name="T19" fmla="*/ 749 h 2732"/>
                <a:gd name="T20" fmla="*/ 1281 w 1488"/>
                <a:gd name="T21" fmla="*/ 824 h 2732"/>
                <a:gd name="T22" fmla="*/ 1232 w 1488"/>
                <a:gd name="T23" fmla="*/ 915 h 2732"/>
                <a:gd name="T24" fmla="*/ 1190 w 1488"/>
                <a:gd name="T25" fmla="*/ 984 h 2732"/>
                <a:gd name="T26" fmla="*/ 1146 w 1488"/>
                <a:gd name="T27" fmla="*/ 1053 h 2732"/>
                <a:gd name="T28" fmla="*/ 1100 w 1488"/>
                <a:gd name="T29" fmla="*/ 1119 h 2732"/>
                <a:gd name="T30" fmla="*/ 1053 w 1488"/>
                <a:gd name="T31" fmla="*/ 1182 h 2732"/>
                <a:gd name="T32" fmla="*/ 1000 w 1488"/>
                <a:gd name="T33" fmla="*/ 1246 h 2732"/>
                <a:gd name="T34" fmla="*/ 943 w 1488"/>
                <a:gd name="T35" fmla="*/ 1313 h 2732"/>
                <a:gd name="T36" fmla="*/ 890 w 1488"/>
                <a:gd name="T37" fmla="*/ 1372 h 2732"/>
                <a:gd name="T38" fmla="*/ 826 w 1488"/>
                <a:gd name="T39" fmla="*/ 1438 h 2732"/>
                <a:gd name="T40" fmla="*/ 767 w 1488"/>
                <a:gd name="T41" fmla="*/ 1495 h 2732"/>
                <a:gd name="T42" fmla="*/ 671 w 1488"/>
                <a:gd name="T43" fmla="*/ 1583 h 2732"/>
                <a:gd name="T44" fmla="*/ 597 w 1488"/>
                <a:gd name="T45" fmla="*/ 1646 h 2732"/>
                <a:gd name="T46" fmla="*/ 509 w 1488"/>
                <a:gd name="T47" fmla="*/ 1717 h 2732"/>
                <a:gd name="T48" fmla="*/ 421 w 1488"/>
                <a:gd name="T49" fmla="*/ 1783 h 2732"/>
                <a:gd name="T50" fmla="*/ 342 w 1488"/>
                <a:gd name="T51" fmla="*/ 1840 h 2732"/>
                <a:gd name="T52" fmla="*/ 259 w 1488"/>
                <a:gd name="T53" fmla="*/ 1895 h 2732"/>
                <a:gd name="T54" fmla="*/ 175 w 1488"/>
                <a:gd name="T55" fmla="*/ 1950 h 2732"/>
                <a:gd name="T56" fmla="*/ 87 w 1488"/>
                <a:gd name="T57" fmla="*/ 2004 h 2732"/>
                <a:gd name="T58" fmla="*/ 71 w 1488"/>
                <a:gd name="T59" fmla="*/ 2690 h 2732"/>
                <a:gd name="T60" fmla="*/ 129 w 1488"/>
                <a:gd name="T61" fmla="*/ 2655 h 2732"/>
                <a:gd name="T62" fmla="*/ 216 w 1488"/>
                <a:gd name="T63" fmla="*/ 2601 h 2732"/>
                <a:gd name="T64" fmla="*/ 303 w 1488"/>
                <a:gd name="T65" fmla="*/ 2543 h 2732"/>
                <a:gd name="T66" fmla="*/ 390 w 1488"/>
                <a:gd name="T67" fmla="*/ 2481 h 2732"/>
                <a:gd name="T68" fmla="*/ 490 w 1488"/>
                <a:gd name="T69" fmla="*/ 2406 h 2732"/>
                <a:gd name="T70" fmla="*/ 565 w 1488"/>
                <a:gd name="T71" fmla="*/ 2348 h 2732"/>
                <a:gd name="T72" fmla="*/ 636 w 1488"/>
                <a:gd name="T73" fmla="*/ 2288 h 2732"/>
                <a:gd name="T74" fmla="*/ 705 w 1488"/>
                <a:gd name="T75" fmla="*/ 2228 h 2732"/>
                <a:gd name="T76" fmla="*/ 760 w 1488"/>
                <a:gd name="T77" fmla="*/ 2177 h 2732"/>
                <a:gd name="T78" fmla="*/ 819 w 1488"/>
                <a:gd name="T79" fmla="*/ 2118 h 2732"/>
                <a:gd name="T80" fmla="*/ 882 w 1488"/>
                <a:gd name="T81" fmla="*/ 2053 h 2732"/>
                <a:gd name="T82" fmla="*/ 936 w 1488"/>
                <a:gd name="T83" fmla="*/ 1994 h 2732"/>
                <a:gd name="T84" fmla="*/ 994 w 1488"/>
                <a:gd name="T85" fmla="*/ 1927 h 2732"/>
                <a:gd name="T86" fmla="*/ 1022 w 1488"/>
                <a:gd name="T87" fmla="*/ 1891 h 2732"/>
                <a:gd name="T88" fmla="*/ 1049 w 1488"/>
                <a:gd name="T89" fmla="*/ 1858 h 2732"/>
                <a:gd name="T90" fmla="*/ 1099 w 1488"/>
                <a:gd name="T91" fmla="*/ 1790 h 2732"/>
                <a:gd name="T92" fmla="*/ 1146 w 1488"/>
                <a:gd name="T93" fmla="*/ 1723 h 2732"/>
                <a:gd name="T94" fmla="*/ 1188 w 1488"/>
                <a:gd name="T95" fmla="*/ 1658 h 2732"/>
                <a:gd name="T96" fmla="*/ 1225 w 1488"/>
                <a:gd name="T97" fmla="*/ 1596 h 2732"/>
                <a:gd name="T98" fmla="*/ 1274 w 1488"/>
                <a:gd name="T99" fmla="*/ 1506 h 2732"/>
                <a:gd name="T100" fmla="*/ 1310 w 1488"/>
                <a:gd name="T101" fmla="*/ 1431 h 2732"/>
                <a:gd name="T102" fmla="*/ 1342 w 1488"/>
                <a:gd name="T103" fmla="*/ 1358 h 2732"/>
                <a:gd name="T104" fmla="*/ 1360 w 1488"/>
                <a:gd name="T105" fmla="*/ 1314 h 2732"/>
                <a:gd name="T106" fmla="*/ 1384 w 1488"/>
                <a:gd name="T107" fmla="*/ 1249 h 2732"/>
                <a:gd name="T108" fmla="*/ 1405 w 1488"/>
                <a:gd name="T109" fmla="*/ 1178 h 2732"/>
                <a:gd name="T110" fmla="*/ 1425 w 1488"/>
                <a:gd name="T111" fmla="*/ 1108 h 2732"/>
                <a:gd name="T112" fmla="*/ 1442 w 1488"/>
                <a:gd name="T113" fmla="*/ 1036 h 2732"/>
                <a:gd name="T114" fmla="*/ 1449 w 1488"/>
                <a:gd name="T115" fmla="*/ 1002 h 2732"/>
                <a:gd name="T116" fmla="*/ 1461 w 1488"/>
                <a:gd name="T117" fmla="*/ 930 h 2732"/>
                <a:gd name="T118" fmla="*/ 1469 w 1488"/>
                <a:gd name="T119" fmla="*/ 858 h 2732"/>
                <a:gd name="T120" fmla="*/ 1476 w 1488"/>
                <a:gd name="T121" fmla="*/ 785 h 2732"/>
                <a:gd name="T122" fmla="*/ 1478 w 1488"/>
                <a:gd name="T123" fmla="*/ 740 h 2732"/>
                <a:gd name="T124" fmla="*/ 1487 w 1488"/>
                <a:gd name="T125" fmla="*/ 0 h 2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8" h="2732">
                  <a:moveTo>
                    <a:pt x="1485" y="66"/>
                  </a:moveTo>
                  <a:lnTo>
                    <a:pt x="1485" y="66"/>
                  </a:lnTo>
                  <a:cubicBezTo>
                    <a:pt x="1485" y="78"/>
                    <a:pt x="1483" y="91"/>
                    <a:pt x="1483" y="104"/>
                  </a:cubicBezTo>
                  <a:lnTo>
                    <a:pt x="1483" y="104"/>
                  </a:lnTo>
                  <a:cubicBezTo>
                    <a:pt x="1483" y="116"/>
                    <a:pt x="1482" y="127"/>
                    <a:pt x="1481" y="139"/>
                  </a:cubicBezTo>
                  <a:lnTo>
                    <a:pt x="1481" y="139"/>
                  </a:lnTo>
                  <a:cubicBezTo>
                    <a:pt x="1480" y="151"/>
                    <a:pt x="1478" y="164"/>
                    <a:pt x="1477" y="177"/>
                  </a:cubicBezTo>
                  <a:lnTo>
                    <a:pt x="1477" y="177"/>
                  </a:lnTo>
                  <a:cubicBezTo>
                    <a:pt x="1476" y="188"/>
                    <a:pt x="1475" y="200"/>
                    <a:pt x="1473" y="211"/>
                  </a:cubicBezTo>
                  <a:lnTo>
                    <a:pt x="1473" y="211"/>
                  </a:lnTo>
                  <a:cubicBezTo>
                    <a:pt x="1472" y="224"/>
                    <a:pt x="1469" y="237"/>
                    <a:pt x="1468" y="249"/>
                  </a:cubicBezTo>
                  <a:lnTo>
                    <a:pt x="1468" y="249"/>
                  </a:lnTo>
                  <a:cubicBezTo>
                    <a:pt x="1466" y="261"/>
                    <a:pt x="1465" y="273"/>
                    <a:pt x="1462" y="284"/>
                  </a:cubicBezTo>
                  <a:lnTo>
                    <a:pt x="1462" y="284"/>
                  </a:lnTo>
                  <a:cubicBezTo>
                    <a:pt x="1461" y="297"/>
                    <a:pt x="1458" y="309"/>
                    <a:pt x="1456" y="321"/>
                  </a:cubicBezTo>
                  <a:lnTo>
                    <a:pt x="1456" y="321"/>
                  </a:lnTo>
                  <a:cubicBezTo>
                    <a:pt x="1454" y="333"/>
                    <a:pt x="1451" y="345"/>
                    <a:pt x="1449" y="356"/>
                  </a:cubicBezTo>
                  <a:lnTo>
                    <a:pt x="1449" y="356"/>
                  </a:lnTo>
                  <a:cubicBezTo>
                    <a:pt x="1446" y="367"/>
                    <a:pt x="1444" y="379"/>
                    <a:pt x="1441" y="392"/>
                  </a:cubicBezTo>
                  <a:lnTo>
                    <a:pt x="1441" y="392"/>
                  </a:lnTo>
                  <a:cubicBezTo>
                    <a:pt x="1438" y="403"/>
                    <a:pt x="1436" y="415"/>
                    <a:pt x="1432" y="426"/>
                  </a:cubicBezTo>
                  <a:lnTo>
                    <a:pt x="1432" y="426"/>
                  </a:lnTo>
                  <a:cubicBezTo>
                    <a:pt x="1430" y="439"/>
                    <a:pt x="1426" y="451"/>
                    <a:pt x="1423" y="462"/>
                  </a:cubicBezTo>
                  <a:lnTo>
                    <a:pt x="1423" y="462"/>
                  </a:lnTo>
                  <a:cubicBezTo>
                    <a:pt x="1419" y="474"/>
                    <a:pt x="1416" y="486"/>
                    <a:pt x="1413" y="498"/>
                  </a:cubicBezTo>
                  <a:lnTo>
                    <a:pt x="1413" y="498"/>
                  </a:lnTo>
                  <a:cubicBezTo>
                    <a:pt x="1409" y="509"/>
                    <a:pt x="1405" y="521"/>
                    <a:pt x="1402" y="532"/>
                  </a:cubicBezTo>
                  <a:lnTo>
                    <a:pt x="1402" y="532"/>
                  </a:lnTo>
                  <a:cubicBezTo>
                    <a:pt x="1398" y="544"/>
                    <a:pt x="1395" y="556"/>
                    <a:pt x="1391" y="567"/>
                  </a:cubicBezTo>
                  <a:lnTo>
                    <a:pt x="1391" y="567"/>
                  </a:lnTo>
                  <a:cubicBezTo>
                    <a:pt x="1386" y="580"/>
                    <a:pt x="1382" y="591"/>
                    <a:pt x="1377" y="602"/>
                  </a:cubicBezTo>
                  <a:lnTo>
                    <a:pt x="1377" y="602"/>
                  </a:lnTo>
                  <a:cubicBezTo>
                    <a:pt x="1374" y="614"/>
                    <a:pt x="1370" y="626"/>
                    <a:pt x="1365" y="637"/>
                  </a:cubicBezTo>
                  <a:lnTo>
                    <a:pt x="1365" y="637"/>
                  </a:lnTo>
                  <a:cubicBezTo>
                    <a:pt x="1360" y="651"/>
                    <a:pt x="1354" y="664"/>
                    <a:pt x="1349" y="678"/>
                  </a:cubicBezTo>
                  <a:lnTo>
                    <a:pt x="1349" y="678"/>
                  </a:lnTo>
                  <a:cubicBezTo>
                    <a:pt x="1344" y="687"/>
                    <a:pt x="1341" y="698"/>
                    <a:pt x="1336" y="708"/>
                  </a:cubicBezTo>
                  <a:lnTo>
                    <a:pt x="1336" y="708"/>
                  </a:lnTo>
                  <a:cubicBezTo>
                    <a:pt x="1331" y="722"/>
                    <a:pt x="1324" y="736"/>
                    <a:pt x="1317" y="749"/>
                  </a:cubicBezTo>
                  <a:lnTo>
                    <a:pt x="1317" y="749"/>
                  </a:lnTo>
                  <a:cubicBezTo>
                    <a:pt x="1313" y="759"/>
                    <a:pt x="1309" y="768"/>
                    <a:pt x="1304" y="777"/>
                  </a:cubicBezTo>
                  <a:lnTo>
                    <a:pt x="1304" y="777"/>
                  </a:lnTo>
                  <a:cubicBezTo>
                    <a:pt x="1297" y="793"/>
                    <a:pt x="1289" y="808"/>
                    <a:pt x="1281" y="824"/>
                  </a:cubicBezTo>
                  <a:lnTo>
                    <a:pt x="1281" y="824"/>
                  </a:lnTo>
                  <a:cubicBezTo>
                    <a:pt x="1277" y="831"/>
                    <a:pt x="1274" y="839"/>
                    <a:pt x="1269" y="847"/>
                  </a:cubicBezTo>
                  <a:lnTo>
                    <a:pt x="1269" y="847"/>
                  </a:lnTo>
                  <a:cubicBezTo>
                    <a:pt x="1257" y="870"/>
                    <a:pt x="1245" y="892"/>
                    <a:pt x="1232" y="915"/>
                  </a:cubicBezTo>
                  <a:lnTo>
                    <a:pt x="1232" y="915"/>
                  </a:lnTo>
                  <a:cubicBezTo>
                    <a:pt x="1220" y="935"/>
                    <a:pt x="1208" y="956"/>
                    <a:pt x="1196" y="976"/>
                  </a:cubicBezTo>
                  <a:lnTo>
                    <a:pt x="1196" y="976"/>
                  </a:lnTo>
                  <a:cubicBezTo>
                    <a:pt x="1194" y="979"/>
                    <a:pt x="1192" y="982"/>
                    <a:pt x="1190" y="984"/>
                  </a:cubicBezTo>
                  <a:lnTo>
                    <a:pt x="1190" y="984"/>
                  </a:lnTo>
                  <a:cubicBezTo>
                    <a:pt x="1178" y="1004"/>
                    <a:pt x="1166" y="1023"/>
                    <a:pt x="1153" y="1043"/>
                  </a:cubicBezTo>
                  <a:lnTo>
                    <a:pt x="1153" y="1043"/>
                  </a:lnTo>
                  <a:cubicBezTo>
                    <a:pt x="1150" y="1046"/>
                    <a:pt x="1148" y="1050"/>
                    <a:pt x="1146" y="1053"/>
                  </a:cubicBezTo>
                  <a:lnTo>
                    <a:pt x="1146" y="1053"/>
                  </a:lnTo>
                  <a:cubicBezTo>
                    <a:pt x="1133" y="1071"/>
                    <a:pt x="1120" y="1090"/>
                    <a:pt x="1107" y="1110"/>
                  </a:cubicBezTo>
                  <a:lnTo>
                    <a:pt x="1107" y="1110"/>
                  </a:lnTo>
                  <a:cubicBezTo>
                    <a:pt x="1104" y="1112"/>
                    <a:pt x="1101" y="1116"/>
                    <a:pt x="1100" y="1119"/>
                  </a:cubicBezTo>
                  <a:lnTo>
                    <a:pt x="1100" y="1119"/>
                  </a:lnTo>
                  <a:cubicBezTo>
                    <a:pt x="1086" y="1138"/>
                    <a:pt x="1071" y="1157"/>
                    <a:pt x="1056" y="1177"/>
                  </a:cubicBezTo>
                  <a:lnTo>
                    <a:pt x="1056" y="1177"/>
                  </a:lnTo>
                  <a:cubicBezTo>
                    <a:pt x="1055" y="1178"/>
                    <a:pt x="1054" y="1180"/>
                    <a:pt x="1053" y="1182"/>
                  </a:cubicBezTo>
                  <a:lnTo>
                    <a:pt x="1053" y="1182"/>
                  </a:lnTo>
                  <a:cubicBezTo>
                    <a:pt x="1039" y="1199"/>
                    <a:pt x="1025" y="1217"/>
                    <a:pt x="1011" y="1234"/>
                  </a:cubicBezTo>
                  <a:lnTo>
                    <a:pt x="1011" y="1234"/>
                  </a:lnTo>
                  <a:cubicBezTo>
                    <a:pt x="1007" y="1238"/>
                    <a:pt x="1004" y="1242"/>
                    <a:pt x="1000" y="1246"/>
                  </a:cubicBezTo>
                  <a:lnTo>
                    <a:pt x="1000" y="1246"/>
                  </a:lnTo>
                  <a:cubicBezTo>
                    <a:pt x="986" y="1265"/>
                    <a:pt x="969" y="1284"/>
                    <a:pt x="953" y="1302"/>
                  </a:cubicBezTo>
                  <a:lnTo>
                    <a:pt x="953" y="1302"/>
                  </a:lnTo>
                  <a:cubicBezTo>
                    <a:pt x="950" y="1305"/>
                    <a:pt x="946" y="1310"/>
                    <a:pt x="943" y="1313"/>
                  </a:cubicBezTo>
                  <a:lnTo>
                    <a:pt x="943" y="1313"/>
                  </a:lnTo>
                  <a:cubicBezTo>
                    <a:pt x="929" y="1329"/>
                    <a:pt x="915" y="1344"/>
                    <a:pt x="901" y="1360"/>
                  </a:cubicBezTo>
                  <a:lnTo>
                    <a:pt x="901" y="1360"/>
                  </a:lnTo>
                  <a:cubicBezTo>
                    <a:pt x="897" y="1364"/>
                    <a:pt x="893" y="1368"/>
                    <a:pt x="890" y="1372"/>
                  </a:cubicBezTo>
                  <a:lnTo>
                    <a:pt x="890" y="1372"/>
                  </a:lnTo>
                  <a:cubicBezTo>
                    <a:pt x="872" y="1390"/>
                    <a:pt x="855" y="1408"/>
                    <a:pt x="838" y="1426"/>
                  </a:cubicBezTo>
                  <a:lnTo>
                    <a:pt x="838" y="1426"/>
                  </a:lnTo>
                  <a:cubicBezTo>
                    <a:pt x="834" y="1430"/>
                    <a:pt x="830" y="1433"/>
                    <a:pt x="826" y="1438"/>
                  </a:cubicBezTo>
                  <a:lnTo>
                    <a:pt x="826" y="1438"/>
                  </a:lnTo>
                  <a:cubicBezTo>
                    <a:pt x="812" y="1453"/>
                    <a:pt x="796" y="1468"/>
                    <a:pt x="780" y="1483"/>
                  </a:cubicBezTo>
                  <a:lnTo>
                    <a:pt x="780" y="1483"/>
                  </a:lnTo>
                  <a:cubicBezTo>
                    <a:pt x="776" y="1487"/>
                    <a:pt x="772" y="1491"/>
                    <a:pt x="767" y="1495"/>
                  </a:cubicBezTo>
                  <a:lnTo>
                    <a:pt x="767" y="1495"/>
                  </a:lnTo>
                  <a:cubicBezTo>
                    <a:pt x="750" y="1513"/>
                    <a:pt x="731" y="1530"/>
                    <a:pt x="713" y="1546"/>
                  </a:cubicBezTo>
                  <a:lnTo>
                    <a:pt x="713" y="1546"/>
                  </a:lnTo>
                  <a:cubicBezTo>
                    <a:pt x="699" y="1559"/>
                    <a:pt x="685" y="1571"/>
                    <a:pt x="671" y="1583"/>
                  </a:cubicBezTo>
                  <a:lnTo>
                    <a:pt x="671" y="1583"/>
                  </a:lnTo>
                  <a:cubicBezTo>
                    <a:pt x="662" y="1591"/>
                    <a:pt x="653" y="1599"/>
                    <a:pt x="644" y="1608"/>
                  </a:cubicBezTo>
                  <a:lnTo>
                    <a:pt x="644" y="1608"/>
                  </a:lnTo>
                  <a:cubicBezTo>
                    <a:pt x="628" y="1620"/>
                    <a:pt x="612" y="1633"/>
                    <a:pt x="597" y="1646"/>
                  </a:cubicBezTo>
                  <a:lnTo>
                    <a:pt x="597" y="1646"/>
                  </a:lnTo>
                  <a:cubicBezTo>
                    <a:pt x="589" y="1653"/>
                    <a:pt x="581" y="1660"/>
                    <a:pt x="572" y="1666"/>
                  </a:cubicBezTo>
                  <a:lnTo>
                    <a:pt x="572" y="1666"/>
                  </a:lnTo>
                  <a:cubicBezTo>
                    <a:pt x="551" y="1684"/>
                    <a:pt x="530" y="1700"/>
                    <a:pt x="509" y="1717"/>
                  </a:cubicBezTo>
                  <a:lnTo>
                    <a:pt x="509" y="1717"/>
                  </a:lnTo>
                  <a:cubicBezTo>
                    <a:pt x="505" y="1720"/>
                    <a:pt x="502" y="1723"/>
                    <a:pt x="498" y="1726"/>
                  </a:cubicBezTo>
                  <a:lnTo>
                    <a:pt x="498" y="1726"/>
                  </a:lnTo>
                  <a:cubicBezTo>
                    <a:pt x="473" y="1745"/>
                    <a:pt x="447" y="1764"/>
                    <a:pt x="421" y="1783"/>
                  </a:cubicBezTo>
                  <a:lnTo>
                    <a:pt x="421" y="1783"/>
                  </a:lnTo>
                  <a:cubicBezTo>
                    <a:pt x="413" y="1789"/>
                    <a:pt x="405" y="1795"/>
                    <a:pt x="397" y="1800"/>
                  </a:cubicBezTo>
                  <a:lnTo>
                    <a:pt x="397" y="1800"/>
                  </a:lnTo>
                  <a:cubicBezTo>
                    <a:pt x="378" y="1814"/>
                    <a:pt x="360" y="1827"/>
                    <a:pt x="342" y="1840"/>
                  </a:cubicBezTo>
                  <a:lnTo>
                    <a:pt x="342" y="1840"/>
                  </a:lnTo>
                  <a:cubicBezTo>
                    <a:pt x="331" y="1848"/>
                    <a:pt x="320" y="1855"/>
                    <a:pt x="310" y="1862"/>
                  </a:cubicBezTo>
                  <a:lnTo>
                    <a:pt x="310" y="1862"/>
                  </a:lnTo>
                  <a:cubicBezTo>
                    <a:pt x="293" y="1873"/>
                    <a:pt x="276" y="1884"/>
                    <a:pt x="259" y="1895"/>
                  </a:cubicBezTo>
                  <a:lnTo>
                    <a:pt x="259" y="1895"/>
                  </a:lnTo>
                  <a:cubicBezTo>
                    <a:pt x="248" y="1903"/>
                    <a:pt x="236" y="1911"/>
                    <a:pt x="223" y="1919"/>
                  </a:cubicBezTo>
                  <a:lnTo>
                    <a:pt x="223" y="1919"/>
                  </a:lnTo>
                  <a:cubicBezTo>
                    <a:pt x="207" y="1930"/>
                    <a:pt x="191" y="1940"/>
                    <a:pt x="175" y="1950"/>
                  </a:cubicBezTo>
                  <a:lnTo>
                    <a:pt x="175" y="1950"/>
                  </a:lnTo>
                  <a:cubicBezTo>
                    <a:pt x="162" y="1958"/>
                    <a:pt x="148" y="1966"/>
                    <a:pt x="136" y="1974"/>
                  </a:cubicBezTo>
                  <a:lnTo>
                    <a:pt x="136" y="1974"/>
                  </a:lnTo>
                  <a:cubicBezTo>
                    <a:pt x="120" y="1984"/>
                    <a:pt x="103" y="1994"/>
                    <a:pt x="87" y="2004"/>
                  </a:cubicBezTo>
                  <a:lnTo>
                    <a:pt x="87" y="2004"/>
                  </a:lnTo>
                  <a:cubicBezTo>
                    <a:pt x="60" y="2019"/>
                    <a:pt x="35" y="2035"/>
                    <a:pt x="7" y="2050"/>
                  </a:cubicBezTo>
                  <a:lnTo>
                    <a:pt x="0" y="2731"/>
                  </a:lnTo>
                  <a:lnTo>
                    <a:pt x="0" y="2731"/>
                  </a:lnTo>
                  <a:cubicBezTo>
                    <a:pt x="24" y="2718"/>
                    <a:pt x="48" y="2704"/>
                    <a:pt x="71" y="2690"/>
                  </a:cubicBezTo>
                  <a:lnTo>
                    <a:pt x="71" y="2690"/>
                  </a:lnTo>
                  <a:cubicBezTo>
                    <a:pt x="74" y="2688"/>
                    <a:pt x="76" y="2686"/>
                    <a:pt x="79" y="2685"/>
                  </a:cubicBezTo>
                  <a:lnTo>
                    <a:pt x="79" y="2685"/>
                  </a:lnTo>
                  <a:cubicBezTo>
                    <a:pt x="96" y="2675"/>
                    <a:pt x="112" y="2665"/>
                    <a:pt x="129" y="2655"/>
                  </a:cubicBezTo>
                  <a:lnTo>
                    <a:pt x="129" y="2655"/>
                  </a:lnTo>
                  <a:cubicBezTo>
                    <a:pt x="141" y="2647"/>
                    <a:pt x="155" y="2640"/>
                    <a:pt x="167" y="2632"/>
                  </a:cubicBezTo>
                  <a:lnTo>
                    <a:pt x="167" y="2632"/>
                  </a:lnTo>
                  <a:cubicBezTo>
                    <a:pt x="183" y="2621"/>
                    <a:pt x="200" y="2611"/>
                    <a:pt x="216" y="2601"/>
                  </a:cubicBezTo>
                  <a:lnTo>
                    <a:pt x="216" y="2601"/>
                  </a:lnTo>
                  <a:cubicBezTo>
                    <a:pt x="228" y="2593"/>
                    <a:pt x="240" y="2585"/>
                    <a:pt x="252" y="2577"/>
                  </a:cubicBezTo>
                  <a:lnTo>
                    <a:pt x="252" y="2577"/>
                  </a:lnTo>
                  <a:cubicBezTo>
                    <a:pt x="268" y="2566"/>
                    <a:pt x="285" y="2554"/>
                    <a:pt x="303" y="2543"/>
                  </a:cubicBezTo>
                  <a:lnTo>
                    <a:pt x="303" y="2543"/>
                  </a:lnTo>
                  <a:cubicBezTo>
                    <a:pt x="313" y="2536"/>
                    <a:pt x="324" y="2528"/>
                    <a:pt x="334" y="2521"/>
                  </a:cubicBezTo>
                  <a:lnTo>
                    <a:pt x="334" y="2521"/>
                  </a:lnTo>
                  <a:cubicBezTo>
                    <a:pt x="353" y="2508"/>
                    <a:pt x="371" y="2495"/>
                    <a:pt x="390" y="2481"/>
                  </a:cubicBezTo>
                  <a:lnTo>
                    <a:pt x="390" y="2481"/>
                  </a:lnTo>
                  <a:cubicBezTo>
                    <a:pt x="398" y="2476"/>
                    <a:pt x="406" y="2470"/>
                    <a:pt x="414" y="2464"/>
                  </a:cubicBezTo>
                  <a:lnTo>
                    <a:pt x="414" y="2464"/>
                  </a:lnTo>
                  <a:cubicBezTo>
                    <a:pt x="440" y="2446"/>
                    <a:pt x="465" y="2426"/>
                    <a:pt x="490" y="2406"/>
                  </a:cubicBezTo>
                  <a:lnTo>
                    <a:pt x="490" y="2406"/>
                  </a:lnTo>
                  <a:cubicBezTo>
                    <a:pt x="494" y="2404"/>
                    <a:pt x="497" y="2401"/>
                    <a:pt x="501" y="2399"/>
                  </a:cubicBezTo>
                  <a:lnTo>
                    <a:pt x="501" y="2399"/>
                  </a:lnTo>
                  <a:cubicBezTo>
                    <a:pt x="523" y="2382"/>
                    <a:pt x="544" y="2365"/>
                    <a:pt x="565" y="2348"/>
                  </a:cubicBezTo>
                  <a:lnTo>
                    <a:pt x="565" y="2348"/>
                  </a:lnTo>
                  <a:cubicBezTo>
                    <a:pt x="573" y="2341"/>
                    <a:pt x="582" y="2334"/>
                    <a:pt x="590" y="2327"/>
                  </a:cubicBezTo>
                  <a:lnTo>
                    <a:pt x="590" y="2327"/>
                  </a:lnTo>
                  <a:cubicBezTo>
                    <a:pt x="605" y="2314"/>
                    <a:pt x="621" y="2301"/>
                    <a:pt x="636" y="2288"/>
                  </a:cubicBezTo>
                  <a:lnTo>
                    <a:pt x="636" y="2288"/>
                  </a:lnTo>
                  <a:cubicBezTo>
                    <a:pt x="646" y="2280"/>
                    <a:pt x="655" y="2272"/>
                    <a:pt x="664" y="2263"/>
                  </a:cubicBezTo>
                  <a:lnTo>
                    <a:pt x="664" y="2263"/>
                  </a:lnTo>
                  <a:cubicBezTo>
                    <a:pt x="678" y="2251"/>
                    <a:pt x="692" y="2240"/>
                    <a:pt x="705" y="2228"/>
                  </a:cubicBezTo>
                  <a:lnTo>
                    <a:pt x="705" y="2228"/>
                  </a:lnTo>
                  <a:cubicBezTo>
                    <a:pt x="706" y="2226"/>
                    <a:pt x="708" y="2225"/>
                    <a:pt x="709" y="2223"/>
                  </a:cubicBezTo>
                  <a:lnTo>
                    <a:pt x="709" y="2223"/>
                  </a:lnTo>
                  <a:cubicBezTo>
                    <a:pt x="727" y="2208"/>
                    <a:pt x="744" y="2192"/>
                    <a:pt x="760" y="2177"/>
                  </a:cubicBezTo>
                  <a:lnTo>
                    <a:pt x="760" y="2177"/>
                  </a:lnTo>
                  <a:cubicBezTo>
                    <a:pt x="765" y="2172"/>
                    <a:pt x="769" y="2168"/>
                    <a:pt x="773" y="2164"/>
                  </a:cubicBezTo>
                  <a:lnTo>
                    <a:pt x="773" y="2164"/>
                  </a:lnTo>
                  <a:cubicBezTo>
                    <a:pt x="789" y="2149"/>
                    <a:pt x="804" y="2134"/>
                    <a:pt x="819" y="2118"/>
                  </a:cubicBezTo>
                  <a:lnTo>
                    <a:pt x="819" y="2118"/>
                  </a:lnTo>
                  <a:cubicBezTo>
                    <a:pt x="823" y="2115"/>
                    <a:pt x="826" y="2111"/>
                    <a:pt x="830" y="2108"/>
                  </a:cubicBezTo>
                  <a:lnTo>
                    <a:pt x="830" y="2108"/>
                  </a:lnTo>
                  <a:cubicBezTo>
                    <a:pt x="848" y="2089"/>
                    <a:pt x="865" y="2071"/>
                    <a:pt x="882" y="2053"/>
                  </a:cubicBezTo>
                  <a:lnTo>
                    <a:pt x="882" y="2053"/>
                  </a:lnTo>
                  <a:cubicBezTo>
                    <a:pt x="886" y="2050"/>
                    <a:pt x="890" y="2045"/>
                    <a:pt x="893" y="2041"/>
                  </a:cubicBezTo>
                  <a:lnTo>
                    <a:pt x="893" y="2041"/>
                  </a:lnTo>
                  <a:cubicBezTo>
                    <a:pt x="908" y="2025"/>
                    <a:pt x="922" y="2010"/>
                    <a:pt x="936" y="1994"/>
                  </a:cubicBezTo>
                  <a:lnTo>
                    <a:pt x="936" y="1994"/>
                  </a:lnTo>
                  <a:cubicBezTo>
                    <a:pt x="939" y="1990"/>
                    <a:pt x="943" y="1987"/>
                    <a:pt x="946" y="1983"/>
                  </a:cubicBezTo>
                  <a:lnTo>
                    <a:pt x="946" y="1983"/>
                  </a:lnTo>
                  <a:cubicBezTo>
                    <a:pt x="962" y="1964"/>
                    <a:pt x="978" y="1946"/>
                    <a:pt x="994" y="1927"/>
                  </a:cubicBezTo>
                  <a:lnTo>
                    <a:pt x="994" y="1927"/>
                  </a:lnTo>
                  <a:cubicBezTo>
                    <a:pt x="997" y="1923"/>
                    <a:pt x="1000" y="1919"/>
                    <a:pt x="1003" y="1916"/>
                  </a:cubicBezTo>
                  <a:lnTo>
                    <a:pt x="1003" y="1916"/>
                  </a:lnTo>
                  <a:cubicBezTo>
                    <a:pt x="1010" y="1908"/>
                    <a:pt x="1016" y="1900"/>
                    <a:pt x="1022" y="1891"/>
                  </a:cubicBezTo>
                  <a:lnTo>
                    <a:pt x="1022" y="1891"/>
                  </a:lnTo>
                  <a:cubicBezTo>
                    <a:pt x="1030" y="1881"/>
                    <a:pt x="1038" y="1872"/>
                    <a:pt x="1045" y="1862"/>
                  </a:cubicBezTo>
                  <a:lnTo>
                    <a:pt x="1045" y="1862"/>
                  </a:lnTo>
                  <a:cubicBezTo>
                    <a:pt x="1047" y="1860"/>
                    <a:pt x="1048" y="1860"/>
                    <a:pt x="1049" y="1858"/>
                  </a:cubicBezTo>
                  <a:lnTo>
                    <a:pt x="1049" y="1858"/>
                  </a:lnTo>
                  <a:cubicBezTo>
                    <a:pt x="1064" y="1839"/>
                    <a:pt x="1078" y="1820"/>
                    <a:pt x="1092" y="1800"/>
                  </a:cubicBezTo>
                  <a:lnTo>
                    <a:pt x="1092" y="1800"/>
                  </a:lnTo>
                  <a:cubicBezTo>
                    <a:pt x="1094" y="1797"/>
                    <a:pt x="1097" y="1793"/>
                    <a:pt x="1099" y="1790"/>
                  </a:cubicBezTo>
                  <a:lnTo>
                    <a:pt x="1099" y="1790"/>
                  </a:lnTo>
                  <a:cubicBezTo>
                    <a:pt x="1113" y="1772"/>
                    <a:pt x="1126" y="1753"/>
                    <a:pt x="1139" y="1733"/>
                  </a:cubicBezTo>
                  <a:lnTo>
                    <a:pt x="1139" y="1733"/>
                  </a:lnTo>
                  <a:cubicBezTo>
                    <a:pt x="1141" y="1730"/>
                    <a:pt x="1143" y="1726"/>
                    <a:pt x="1146" y="1723"/>
                  </a:cubicBezTo>
                  <a:lnTo>
                    <a:pt x="1146" y="1723"/>
                  </a:lnTo>
                  <a:cubicBezTo>
                    <a:pt x="1158" y="1704"/>
                    <a:pt x="1171" y="1685"/>
                    <a:pt x="1183" y="1666"/>
                  </a:cubicBezTo>
                  <a:lnTo>
                    <a:pt x="1183" y="1666"/>
                  </a:lnTo>
                  <a:cubicBezTo>
                    <a:pt x="1185" y="1663"/>
                    <a:pt x="1186" y="1661"/>
                    <a:pt x="1188" y="1658"/>
                  </a:cubicBezTo>
                  <a:lnTo>
                    <a:pt x="1188" y="1658"/>
                  </a:lnTo>
                  <a:cubicBezTo>
                    <a:pt x="1201" y="1637"/>
                    <a:pt x="1213" y="1617"/>
                    <a:pt x="1224" y="1596"/>
                  </a:cubicBezTo>
                  <a:lnTo>
                    <a:pt x="1224" y="1596"/>
                  </a:lnTo>
                  <a:cubicBezTo>
                    <a:pt x="1225" y="1596"/>
                    <a:pt x="1225" y="1596"/>
                    <a:pt x="1225" y="1596"/>
                  </a:cubicBezTo>
                  <a:lnTo>
                    <a:pt x="1225" y="1596"/>
                  </a:lnTo>
                  <a:cubicBezTo>
                    <a:pt x="1238" y="1573"/>
                    <a:pt x="1250" y="1551"/>
                    <a:pt x="1263" y="1527"/>
                  </a:cubicBezTo>
                  <a:lnTo>
                    <a:pt x="1263" y="1527"/>
                  </a:lnTo>
                  <a:cubicBezTo>
                    <a:pt x="1266" y="1520"/>
                    <a:pt x="1269" y="1513"/>
                    <a:pt x="1274" y="1506"/>
                  </a:cubicBezTo>
                  <a:lnTo>
                    <a:pt x="1274" y="1506"/>
                  </a:lnTo>
                  <a:cubicBezTo>
                    <a:pt x="1282" y="1490"/>
                    <a:pt x="1289" y="1474"/>
                    <a:pt x="1297" y="1459"/>
                  </a:cubicBezTo>
                  <a:lnTo>
                    <a:pt x="1297" y="1459"/>
                  </a:lnTo>
                  <a:cubicBezTo>
                    <a:pt x="1302" y="1449"/>
                    <a:pt x="1305" y="1440"/>
                    <a:pt x="1310" y="1431"/>
                  </a:cubicBezTo>
                  <a:lnTo>
                    <a:pt x="1310" y="1431"/>
                  </a:lnTo>
                  <a:cubicBezTo>
                    <a:pt x="1317" y="1417"/>
                    <a:pt x="1323" y="1403"/>
                    <a:pt x="1328" y="1389"/>
                  </a:cubicBezTo>
                  <a:lnTo>
                    <a:pt x="1328" y="1389"/>
                  </a:lnTo>
                  <a:cubicBezTo>
                    <a:pt x="1333" y="1379"/>
                    <a:pt x="1337" y="1369"/>
                    <a:pt x="1342" y="1358"/>
                  </a:cubicBezTo>
                  <a:lnTo>
                    <a:pt x="1342" y="1358"/>
                  </a:lnTo>
                  <a:cubicBezTo>
                    <a:pt x="1347" y="1345"/>
                    <a:pt x="1352" y="1332"/>
                    <a:pt x="1357" y="1319"/>
                  </a:cubicBezTo>
                  <a:lnTo>
                    <a:pt x="1357" y="1319"/>
                  </a:lnTo>
                  <a:cubicBezTo>
                    <a:pt x="1358" y="1317"/>
                    <a:pt x="1359" y="1315"/>
                    <a:pt x="1360" y="1314"/>
                  </a:cubicBezTo>
                  <a:lnTo>
                    <a:pt x="1360" y="1314"/>
                  </a:lnTo>
                  <a:cubicBezTo>
                    <a:pt x="1363" y="1304"/>
                    <a:pt x="1367" y="1294"/>
                    <a:pt x="1370" y="1284"/>
                  </a:cubicBezTo>
                  <a:lnTo>
                    <a:pt x="1370" y="1284"/>
                  </a:lnTo>
                  <a:cubicBezTo>
                    <a:pt x="1375" y="1272"/>
                    <a:pt x="1379" y="1260"/>
                    <a:pt x="1384" y="1249"/>
                  </a:cubicBezTo>
                  <a:lnTo>
                    <a:pt x="1384" y="1249"/>
                  </a:lnTo>
                  <a:cubicBezTo>
                    <a:pt x="1387" y="1238"/>
                    <a:pt x="1391" y="1225"/>
                    <a:pt x="1395" y="1214"/>
                  </a:cubicBezTo>
                  <a:lnTo>
                    <a:pt x="1395" y="1214"/>
                  </a:lnTo>
                  <a:cubicBezTo>
                    <a:pt x="1398" y="1202"/>
                    <a:pt x="1402" y="1191"/>
                    <a:pt x="1405" y="1178"/>
                  </a:cubicBezTo>
                  <a:lnTo>
                    <a:pt x="1405" y="1178"/>
                  </a:lnTo>
                  <a:cubicBezTo>
                    <a:pt x="1409" y="1167"/>
                    <a:pt x="1412" y="1155"/>
                    <a:pt x="1416" y="1143"/>
                  </a:cubicBezTo>
                  <a:lnTo>
                    <a:pt x="1416" y="1143"/>
                  </a:lnTo>
                  <a:cubicBezTo>
                    <a:pt x="1419" y="1131"/>
                    <a:pt x="1422" y="1120"/>
                    <a:pt x="1425" y="1108"/>
                  </a:cubicBezTo>
                  <a:lnTo>
                    <a:pt x="1425" y="1108"/>
                  </a:lnTo>
                  <a:cubicBezTo>
                    <a:pt x="1428" y="1097"/>
                    <a:pt x="1430" y="1084"/>
                    <a:pt x="1434" y="1072"/>
                  </a:cubicBezTo>
                  <a:lnTo>
                    <a:pt x="1434" y="1072"/>
                  </a:lnTo>
                  <a:cubicBezTo>
                    <a:pt x="1437" y="1061"/>
                    <a:pt x="1439" y="1049"/>
                    <a:pt x="1442" y="1036"/>
                  </a:cubicBezTo>
                  <a:lnTo>
                    <a:pt x="1442" y="1036"/>
                  </a:lnTo>
                  <a:cubicBezTo>
                    <a:pt x="1442" y="1036"/>
                    <a:pt x="1443" y="1034"/>
                    <a:pt x="1443" y="1032"/>
                  </a:cubicBezTo>
                  <a:lnTo>
                    <a:pt x="1443" y="1032"/>
                  </a:lnTo>
                  <a:cubicBezTo>
                    <a:pt x="1445" y="1022"/>
                    <a:pt x="1446" y="1012"/>
                    <a:pt x="1449" y="1002"/>
                  </a:cubicBezTo>
                  <a:lnTo>
                    <a:pt x="1449" y="1002"/>
                  </a:lnTo>
                  <a:cubicBezTo>
                    <a:pt x="1451" y="990"/>
                    <a:pt x="1453" y="977"/>
                    <a:pt x="1456" y="965"/>
                  </a:cubicBezTo>
                  <a:lnTo>
                    <a:pt x="1456" y="965"/>
                  </a:lnTo>
                  <a:cubicBezTo>
                    <a:pt x="1458" y="954"/>
                    <a:pt x="1459" y="941"/>
                    <a:pt x="1461" y="930"/>
                  </a:cubicBezTo>
                  <a:lnTo>
                    <a:pt x="1461" y="930"/>
                  </a:lnTo>
                  <a:cubicBezTo>
                    <a:pt x="1462" y="918"/>
                    <a:pt x="1465" y="905"/>
                    <a:pt x="1466" y="893"/>
                  </a:cubicBezTo>
                  <a:lnTo>
                    <a:pt x="1466" y="893"/>
                  </a:lnTo>
                  <a:cubicBezTo>
                    <a:pt x="1468" y="881"/>
                    <a:pt x="1469" y="870"/>
                    <a:pt x="1469" y="858"/>
                  </a:cubicBezTo>
                  <a:lnTo>
                    <a:pt x="1469" y="858"/>
                  </a:lnTo>
                  <a:cubicBezTo>
                    <a:pt x="1472" y="845"/>
                    <a:pt x="1472" y="833"/>
                    <a:pt x="1474" y="821"/>
                  </a:cubicBezTo>
                  <a:lnTo>
                    <a:pt x="1474" y="821"/>
                  </a:lnTo>
                  <a:cubicBezTo>
                    <a:pt x="1475" y="808"/>
                    <a:pt x="1475" y="796"/>
                    <a:pt x="1476" y="785"/>
                  </a:cubicBezTo>
                  <a:lnTo>
                    <a:pt x="1476" y="785"/>
                  </a:lnTo>
                  <a:cubicBezTo>
                    <a:pt x="1476" y="773"/>
                    <a:pt x="1477" y="760"/>
                    <a:pt x="1478" y="747"/>
                  </a:cubicBezTo>
                  <a:lnTo>
                    <a:pt x="1478" y="747"/>
                  </a:lnTo>
                  <a:cubicBezTo>
                    <a:pt x="1478" y="745"/>
                    <a:pt x="1478" y="743"/>
                    <a:pt x="1478" y="740"/>
                  </a:cubicBezTo>
                  <a:lnTo>
                    <a:pt x="1478" y="740"/>
                  </a:lnTo>
                  <a:cubicBezTo>
                    <a:pt x="1479" y="721"/>
                    <a:pt x="1479" y="701"/>
                    <a:pt x="1479" y="680"/>
                  </a:cubicBezTo>
                  <a:lnTo>
                    <a:pt x="1487" y="0"/>
                  </a:lnTo>
                  <a:lnTo>
                    <a:pt x="1487" y="0"/>
                  </a:lnTo>
                  <a:cubicBezTo>
                    <a:pt x="1487" y="22"/>
                    <a:pt x="1486" y="44"/>
                    <a:pt x="1485" y="66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A6B24861-2B21-406C-BA99-358924A2C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94041" y="10430467"/>
              <a:ext cx="1127201" cy="1254591"/>
            </a:xfrm>
            <a:custGeom>
              <a:avLst/>
              <a:gdLst>
                <a:gd name="T0" fmla="*/ 1287 w 1288"/>
                <a:gd name="T1" fmla="*/ 753 h 1435"/>
                <a:gd name="T2" fmla="*/ 1280 w 1288"/>
                <a:gd name="T3" fmla="*/ 1434 h 1435"/>
                <a:gd name="T4" fmla="*/ 0 w 1288"/>
                <a:gd name="T5" fmla="*/ 681 h 1435"/>
                <a:gd name="T6" fmla="*/ 7 w 1288"/>
                <a:gd name="T7" fmla="*/ 0 h 1435"/>
                <a:gd name="T8" fmla="*/ 1287 w 1288"/>
                <a:gd name="T9" fmla="*/ 753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8" h="1435">
                  <a:moveTo>
                    <a:pt x="1287" y="753"/>
                  </a:moveTo>
                  <a:lnTo>
                    <a:pt x="1280" y="1434"/>
                  </a:lnTo>
                  <a:lnTo>
                    <a:pt x="0" y="681"/>
                  </a:lnTo>
                  <a:lnTo>
                    <a:pt x="7" y="0"/>
                  </a:lnTo>
                  <a:lnTo>
                    <a:pt x="1287" y="753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064EBF5-6B3E-4724-815A-130BA6DE2982}"/>
              </a:ext>
            </a:extLst>
          </p:cNvPr>
          <p:cNvGrpSpPr/>
          <p:nvPr/>
        </p:nvGrpSpPr>
        <p:grpSpPr>
          <a:xfrm>
            <a:off x="15298279" y="4821486"/>
            <a:ext cx="5991150" cy="6539309"/>
            <a:chOff x="15298279" y="4821486"/>
            <a:chExt cx="5991150" cy="6539309"/>
          </a:xfrm>
        </p:grpSpPr>
        <p:sp>
          <p:nvSpPr>
            <p:cNvPr id="87" name="Freeform 17">
              <a:extLst>
                <a:ext uri="{FF2B5EF4-FFF2-40B4-BE49-F238E27FC236}">
                  <a16:creationId xmlns:a16="http://schemas.microsoft.com/office/drawing/2014/main" id="{BE26DC01-28CF-4299-A87E-F39C2F129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8279" y="4821486"/>
              <a:ext cx="5991150" cy="6539309"/>
            </a:xfrm>
            <a:custGeom>
              <a:avLst/>
              <a:gdLst>
                <a:gd name="T0" fmla="*/ 119 w 6846"/>
                <a:gd name="T1" fmla="*/ 1728 h 7469"/>
                <a:gd name="T2" fmla="*/ 236 w 6846"/>
                <a:gd name="T3" fmla="*/ 1730 h 7469"/>
                <a:gd name="T4" fmla="*/ 486 w 6846"/>
                <a:gd name="T5" fmla="*/ 1743 h 7469"/>
                <a:gd name="T6" fmla="*/ 672 w 6846"/>
                <a:gd name="T7" fmla="*/ 1756 h 7469"/>
                <a:gd name="T8" fmla="*/ 917 w 6846"/>
                <a:gd name="T9" fmla="*/ 1779 h 7469"/>
                <a:gd name="T10" fmla="*/ 1098 w 6846"/>
                <a:gd name="T11" fmla="*/ 1801 h 7469"/>
                <a:gd name="T12" fmla="*/ 1287 w 6846"/>
                <a:gd name="T13" fmla="*/ 1829 h 7469"/>
                <a:gd name="T14" fmla="*/ 1460 w 6846"/>
                <a:gd name="T15" fmla="*/ 1857 h 7469"/>
                <a:gd name="T16" fmla="*/ 1699 w 6846"/>
                <a:gd name="T17" fmla="*/ 1905 h 7469"/>
                <a:gd name="T18" fmla="*/ 1863 w 6846"/>
                <a:gd name="T19" fmla="*/ 1942 h 7469"/>
                <a:gd name="T20" fmla="*/ 2118 w 6846"/>
                <a:gd name="T21" fmla="*/ 2006 h 7469"/>
                <a:gd name="T22" fmla="*/ 2229 w 6846"/>
                <a:gd name="T23" fmla="*/ 2037 h 7469"/>
                <a:gd name="T24" fmla="*/ 2389 w 6846"/>
                <a:gd name="T25" fmla="*/ 2086 h 7469"/>
                <a:gd name="T26" fmla="*/ 2548 w 6846"/>
                <a:gd name="T27" fmla="*/ 2139 h 7469"/>
                <a:gd name="T28" fmla="*/ 2861 w 6846"/>
                <a:gd name="T29" fmla="*/ 2258 h 7469"/>
                <a:gd name="T30" fmla="*/ 2960 w 6846"/>
                <a:gd name="T31" fmla="*/ 2299 h 7469"/>
                <a:gd name="T32" fmla="*/ 3101 w 6846"/>
                <a:gd name="T33" fmla="*/ 2360 h 7469"/>
                <a:gd name="T34" fmla="*/ 3250 w 6846"/>
                <a:gd name="T35" fmla="*/ 2432 h 7469"/>
                <a:gd name="T36" fmla="*/ 3382 w 6846"/>
                <a:gd name="T37" fmla="*/ 2499 h 7469"/>
                <a:gd name="T38" fmla="*/ 3471 w 6846"/>
                <a:gd name="T39" fmla="*/ 2548 h 7469"/>
                <a:gd name="T40" fmla="*/ 3722 w 6846"/>
                <a:gd name="T41" fmla="*/ 2697 h 7469"/>
                <a:gd name="T42" fmla="*/ 3832 w 6846"/>
                <a:gd name="T43" fmla="*/ 2770 h 7469"/>
                <a:gd name="T44" fmla="*/ 3980 w 6846"/>
                <a:gd name="T45" fmla="*/ 2876 h 7469"/>
                <a:gd name="T46" fmla="*/ 4115 w 6846"/>
                <a:gd name="T47" fmla="*/ 2983 h 7469"/>
                <a:gd name="T48" fmla="*/ 4243 w 6846"/>
                <a:gd name="T49" fmla="*/ 3092 h 7469"/>
                <a:gd name="T50" fmla="*/ 4336 w 6846"/>
                <a:gd name="T51" fmla="*/ 3180 h 7469"/>
                <a:gd name="T52" fmla="*/ 4531 w 6846"/>
                <a:gd name="T53" fmla="*/ 3391 h 7469"/>
                <a:gd name="T54" fmla="*/ 4591 w 6846"/>
                <a:gd name="T55" fmla="*/ 3465 h 7469"/>
                <a:gd name="T56" fmla="*/ 4674 w 6846"/>
                <a:gd name="T57" fmla="*/ 3579 h 7469"/>
                <a:gd name="T58" fmla="*/ 4867 w 6846"/>
                <a:gd name="T59" fmla="*/ 3916 h 7469"/>
                <a:gd name="T60" fmla="*/ 3554 w 6846"/>
                <a:gd name="T61" fmla="*/ 6718 h 7469"/>
                <a:gd name="T62" fmla="*/ 4965 w 6846"/>
                <a:gd name="T63" fmla="*/ 7391 h 7469"/>
                <a:gd name="T64" fmla="*/ 5082 w 6846"/>
                <a:gd name="T65" fmla="*/ 7317 h 7469"/>
                <a:gd name="T66" fmla="*/ 5170 w 6846"/>
                <a:gd name="T67" fmla="*/ 7256 h 7469"/>
                <a:gd name="T68" fmla="*/ 5249 w 6846"/>
                <a:gd name="T69" fmla="*/ 7200 h 7469"/>
                <a:gd name="T70" fmla="*/ 5337 w 6846"/>
                <a:gd name="T71" fmla="*/ 7134 h 7469"/>
                <a:gd name="T72" fmla="*/ 5471 w 6846"/>
                <a:gd name="T73" fmla="*/ 7023 h 7469"/>
                <a:gd name="T74" fmla="*/ 5545 w 6846"/>
                <a:gd name="T75" fmla="*/ 6958 h 7469"/>
                <a:gd name="T76" fmla="*/ 5608 w 6846"/>
                <a:gd name="T77" fmla="*/ 6898 h 7469"/>
                <a:gd name="T78" fmla="*/ 5729 w 6846"/>
                <a:gd name="T79" fmla="*/ 6775 h 7469"/>
                <a:gd name="T80" fmla="*/ 5828 w 6846"/>
                <a:gd name="T81" fmla="*/ 6661 h 7469"/>
                <a:gd name="T82" fmla="*/ 5899 w 6846"/>
                <a:gd name="T83" fmla="*/ 6570 h 7469"/>
                <a:gd name="T84" fmla="*/ 5951 w 6846"/>
                <a:gd name="T85" fmla="*/ 6499 h 7469"/>
                <a:gd name="T86" fmla="*/ 6016 w 6846"/>
                <a:gd name="T87" fmla="*/ 6401 h 7469"/>
                <a:gd name="T88" fmla="*/ 6058 w 6846"/>
                <a:gd name="T89" fmla="*/ 6330 h 7469"/>
                <a:gd name="T90" fmla="*/ 6096 w 6846"/>
                <a:gd name="T91" fmla="*/ 6261 h 7469"/>
                <a:gd name="T92" fmla="*/ 6143 w 6846"/>
                <a:gd name="T93" fmla="*/ 6164 h 7469"/>
                <a:gd name="T94" fmla="*/ 6191 w 6846"/>
                <a:gd name="T95" fmla="*/ 6051 h 7469"/>
                <a:gd name="T96" fmla="*/ 6203 w 6846"/>
                <a:gd name="T97" fmla="*/ 6016 h 7469"/>
                <a:gd name="T98" fmla="*/ 6233 w 6846"/>
                <a:gd name="T99" fmla="*/ 5929 h 7469"/>
                <a:gd name="T100" fmla="*/ 6257 w 6846"/>
                <a:gd name="T101" fmla="*/ 5840 h 7469"/>
                <a:gd name="T102" fmla="*/ 6276 w 6846"/>
                <a:gd name="T103" fmla="*/ 5761 h 7469"/>
                <a:gd name="T104" fmla="*/ 6290 w 6846"/>
                <a:gd name="T105" fmla="*/ 5679 h 7469"/>
                <a:gd name="T106" fmla="*/ 6302 w 6846"/>
                <a:gd name="T107" fmla="*/ 5590 h 7469"/>
                <a:gd name="T108" fmla="*/ 6306 w 6846"/>
                <a:gd name="T109" fmla="*/ 5540 h 7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46" h="7469">
                  <a:moveTo>
                    <a:pt x="4840" y="1186"/>
                  </a:moveTo>
                  <a:lnTo>
                    <a:pt x="4840" y="1186"/>
                  </a:lnTo>
                  <a:cubicBezTo>
                    <a:pt x="3549" y="431"/>
                    <a:pt x="1832" y="10"/>
                    <a:pt x="5" y="0"/>
                  </a:cubicBezTo>
                  <a:lnTo>
                    <a:pt x="5" y="1045"/>
                  </a:lnTo>
                  <a:lnTo>
                    <a:pt x="0" y="1726"/>
                  </a:lnTo>
                  <a:lnTo>
                    <a:pt x="0" y="1726"/>
                  </a:lnTo>
                  <a:cubicBezTo>
                    <a:pt x="40" y="1726"/>
                    <a:pt x="79" y="1727"/>
                    <a:pt x="119" y="1728"/>
                  </a:cubicBezTo>
                  <a:lnTo>
                    <a:pt x="119" y="1728"/>
                  </a:lnTo>
                  <a:cubicBezTo>
                    <a:pt x="131" y="1728"/>
                    <a:pt x="144" y="1729"/>
                    <a:pt x="157" y="1729"/>
                  </a:cubicBezTo>
                  <a:lnTo>
                    <a:pt x="158" y="1729"/>
                  </a:lnTo>
                  <a:lnTo>
                    <a:pt x="160" y="1729"/>
                  </a:lnTo>
                  <a:lnTo>
                    <a:pt x="160" y="1729"/>
                  </a:lnTo>
                  <a:cubicBezTo>
                    <a:pt x="185" y="1730"/>
                    <a:pt x="211" y="1730"/>
                    <a:pt x="236" y="1730"/>
                  </a:cubicBezTo>
                  <a:lnTo>
                    <a:pt x="236" y="1730"/>
                  </a:lnTo>
                  <a:cubicBezTo>
                    <a:pt x="257" y="1731"/>
                    <a:pt x="278" y="1732"/>
                    <a:pt x="299" y="1733"/>
                  </a:cubicBezTo>
                  <a:lnTo>
                    <a:pt x="299" y="1733"/>
                  </a:lnTo>
                  <a:cubicBezTo>
                    <a:pt x="320" y="1734"/>
                    <a:pt x="341" y="1735"/>
                    <a:pt x="362" y="1736"/>
                  </a:cubicBezTo>
                  <a:lnTo>
                    <a:pt x="362" y="1736"/>
                  </a:lnTo>
                  <a:cubicBezTo>
                    <a:pt x="383" y="1736"/>
                    <a:pt x="404" y="1737"/>
                    <a:pt x="425" y="1739"/>
                  </a:cubicBezTo>
                  <a:lnTo>
                    <a:pt x="425" y="1739"/>
                  </a:lnTo>
                  <a:cubicBezTo>
                    <a:pt x="444" y="1740"/>
                    <a:pt x="465" y="1741"/>
                    <a:pt x="486" y="1743"/>
                  </a:cubicBezTo>
                  <a:lnTo>
                    <a:pt x="486" y="1743"/>
                  </a:lnTo>
                  <a:cubicBezTo>
                    <a:pt x="507" y="1743"/>
                    <a:pt x="527" y="1745"/>
                    <a:pt x="548" y="1746"/>
                  </a:cubicBezTo>
                  <a:lnTo>
                    <a:pt x="548" y="1746"/>
                  </a:lnTo>
                  <a:cubicBezTo>
                    <a:pt x="569" y="1748"/>
                    <a:pt x="589" y="1749"/>
                    <a:pt x="610" y="1750"/>
                  </a:cubicBezTo>
                  <a:lnTo>
                    <a:pt x="610" y="1750"/>
                  </a:lnTo>
                  <a:cubicBezTo>
                    <a:pt x="631" y="1752"/>
                    <a:pt x="651" y="1754"/>
                    <a:pt x="672" y="1756"/>
                  </a:cubicBezTo>
                  <a:lnTo>
                    <a:pt x="672" y="1756"/>
                  </a:lnTo>
                  <a:cubicBezTo>
                    <a:pt x="693" y="1757"/>
                    <a:pt x="713" y="1759"/>
                    <a:pt x="733" y="1761"/>
                  </a:cubicBezTo>
                  <a:lnTo>
                    <a:pt x="733" y="1761"/>
                  </a:lnTo>
                  <a:cubicBezTo>
                    <a:pt x="754" y="1763"/>
                    <a:pt x="775" y="1764"/>
                    <a:pt x="794" y="1766"/>
                  </a:cubicBezTo>
                  <a:lnTo>
                    <a:pt x="794" y="1766"/>
                  </a:lnTo>
                  <a:cubicBezTo>
                    <a:pt x="815" y="1769"/>
                    <a:pt x="835" y="1771"/>
                    <a:pt x="855" y="1772"/>
                  </a:cubicBezTo>
                  <a:lnTo>
                    <a:pt x="855" y="1772"/>
                  </a:lnTo>
                  <a:cubicBezTo>
                    <a:pt x="876" y="1775"/>
                    <a:pt x="896" y="1776"/>
                    <a:pt x="917" y="1779"/>
                  </a:cubicBezTo>
                  <a:lnTo>
                    <a:pt x="917" y="1779"/>
                  </a:lnTo>
                  <a:cubicBezTo>
                    <a:pt x="937" y="1782"/>
                    <a:pt x="957" y="1783"/>
                    <a:pt x="977" y="1786"/>
                  </a:cubicBezTo>
                  <a:lnTo>
                    <a:pt x="977" y="1786"/>
                  </a:lnTo>
                  <a:cubicBezTo>
                    <a:pt x="997" y="1789"/>
                    <a:pt x="1018" y="1791"/>
                    <a:pt x="1038" y="1794"/>
                  </a:cubicBezTo>
                  <a:lnTo>
                    <a:pt x="1038" y="1794"/>
                  </a:lnTo>
                  <a:cubicBezTo>
                    <a:pt x="1058" y="1796"/>
                    <a:pt x="1078" y="1798"/>
                    <a:pt x="1098" y="1801"/>
                  </a:cubicBezTo>
                  <a:lnTo>
                    <a:pt x="1098" y="1801"/>
                  </a:lnTo>
                  <a:cubicBezTo>
                    <a:pt x="1118" y="1804"/>
                    <a:pt x="1138" y="1807"/>
                    <a:pt x="1158" y="1810"/>
                  </a:cubicBezTo>
                  <a:lnTo>
                    <a:pt x="1158" y="1810"/>
                  </a:lnTo>
                  <a:cubicBezTo>
                    <a:pt x="1178" y="1812"/>
                    <a:pt x="1198" y="1815"/>
                    <a:pt x="1217" y="1818"/>
                  </a:cubicBezTo>
                  <a:lnTo>
                    <a:pt x="1217" y="1818"/>
                  </a:lnTo>
                  <a:cubicBezTo>
                    <a:pt x="1229" y="1820"/>
                    <a:pt x="1239" y="1822"/>
                    <a:pt x="1250" y="1824"/>
                  </a:cubicBezTo>
                  <a:lnTo>
                    <a:pt x="1250" y="1824"/>
                  </a:lnTo>
                  <a:cubicBezTo>
                    <a:pt x="1263" y="1825"/>
                    <a:pt x="1275" y="1827"/>
                    <a:pt x="1287" y="1829"/>
                  </a:cubicBezTo>
                  <a:lnTo>
                    <a:pt x="1287" y="1829"/>
                  </a:lnTo>
                  <a:cubicBezTo>
                    <a:pt x="1305" y="1831"/>
                    <a:pt x="1322" y="1834"/>
                    <a:pt x="1339" y="1838"/>
                  </a:cubicBezTo>
                  <a:lnTo>
                    <a:pt x="1339" y="1838"/>
                  </a:lnTo>
                  <a:cubicBezTo>
                    <a:pt x="1363" y="1841"/>
                    <a:pt x="1388" y="1845"/>
                    <a:pt x="1412" y="1850"/>
                  </a:cubicBezTo>
                  <a:lnTo>
                    <a:pt x="1412" y="1850"/>
                  </a:lnTo>
                  <a:cubicBezTo>
                    <a:pt x="1428" y="1852"/>
                    <a:pt x="1444" y="1855"/>
                    <a:pt x="1460" y="1857"/>
                  </a:cubicBezTo>
                  <a:lnTo>
                    <a:pt x="1460" y="1857"/>
                  </a:lnTo>
                  <a:cubicBezTo>
                    <a:pt x="1487" y="1863"/>
                    <a:pt x="1513" y="1868"/>
                    <a:pt x="1539" y="1873"/>
                  </a:cubicBezTo>
                  <a:lnTo>
                    <a:pt x="1539" y="1873"/>
                  </a:lnTo>
                  <a:cubicBezTo>
                    <a:pt x="1553" y="1876"/>
                    <a:pt x="1567" y="1878"/>
                    <a:pt x="1581" y="1880"/>
                  </a:cubicBezTo>
                  <a:lnTo>
                    <a:pt x="1581" y="1880"/>
                  </a:lnTo>
                  <a:cubicBezTo>
                    <a:pt x="1619" y="1888"/>
                    <a:pt x="1656" y="1896"/>
                    <a:pt x="1694" y="1903"/>
                  </a:cubicBezTo>
                  <a:lnTo>
                    <a:pt x="1694" y="1903"/>
                  </a:lnTo>
                  <a:cubicBezTo>
                    <a:pt x="1696" y="1903"/>
                    <a:pt x="1698" y="1905"/>
                    <a:pt x="1699" y="1905"/>
                  </a:cubicBezTo>
                  <a:lnTo>
                    <a:pt x="1699" y="1905"/>
                  </a:lnTo>
                  <a:cubicBezTo>
                    <a:pt x="1722" y="1910"/>
                    <a:pt x="1745" y="1915"/>
                    <a:pt x="1768" y="1920"/>
                  </a:cubicBezTo>
                  <a:lnTo>
                    <a:pt x="1768" y="1920"/>
                  </a:lnTo>
                  <a:cubicBezTo>
                    <a:pt x="1787" y="1924"/>
                    <a:pt x="1805" y="1928"/>
                    <a:pt x="1824" y="1932"/>
                  </a:cubicBezTo>
                  <a:lnTo>
                    <a:pt x="1824" y="1932"/>
                  </a:lnTo>
                  <a:cubicBezTo>
                    <a:pt x="1837" y="1935"/>
                    <a:pt x="1850" y="1938"/>
                    <a:pt x="1863" y="1942"/>
                  </a:cubicBezTo>
                  <a:lnTo>
                    <a:pt x="1863" y="1942"/>
                  </a:lnTo>
                  <a:cubicBezTo>
                    <a:pt x="1892" y="1948"/>
                    <a:pt x="1920" y="1955"/>
                    <a:pt x="1948" y="1962"/>
                  </a:cubicBezTo>
                  <a:lnTo>
                    <a:pt x="1948" y="1962"/>
                  </a:lnTo>
                  <a:cubicBezTo>
                    <a:pt x="1963" y="1966"/>
                    <a:pt x="1978" y="1970"/>
                    <a:pt x="1994" y="1974"/>
                  </a:cubicBezTo>
                  <a:lnTo>
                    <a:pt x="1994" y="1974"/>
                  </a:lnTo>
                  <a:cubicBezTo>
                    <a:pt x="2020" y="1980"/>
                    <a:pt x="2045" y="1987"/>
                    <a:pt x="2070" y="1993"/>
                  </a:cubicBezTo>
                  <a:lnTo>
                    <a:pt x="2070" y="1993"/>
                  </a:lnTo>
                  <a:cubicBezTo>
                    <a:pt x="2086" y="1998"/>
                    <a:pt x="2102" y="2002"/>
                    <a:pt x="2118" y="2006"/>
                  </a:cubicBezTo>
                  <a:lnTo>
                    <a:pt x="2118" y="2006"/>
                  </a:lnTo>
                  <a:cubicBezTo>
                    <a:pt x="2122" y="2008"/>
                    <a:pt x="2127" y="2009"/>
                    <a:pt x="2131" y="2011"/>
                  </a:cubicBezTo>
                  <a:lnTo>
                    <a:pt x="2131" y="2011"/>
                  </a:lnTo>
                  <a:cubicBezTo>
                    <a:pt x="2152" y="2016"/>
                    <a:pt x="2172" y="2022"/>
                    <a:pt x="2193" y="2027"/>
                  </a:cubicBezTo>
                  <a:lnTo>
                    <a:pt x="2193" y="2027"/>
                  </a:lnTo>
                  <a:cubicBezTo>
                    <a:pt x="2205" y="2030"/>
                    <a:pt x="2217" y="2034"/>
                    <a:pt x="2229" y="2037"/>
                  </a:cubicBezTo>
                  <a:lnTo>
                    <a:pt x="2229" y="2037"/>
                  </a:lnTo>
                  <a:cubicBezTo>
                    <a:pt x="2231" y="2039"/>
                    <a:pt x="2234" y="2040"/>
                    <a:pt x="2236" y="2040"/>
                  </a:cubicBezTo>
                  <a:lnTo>
                    <a:pt x="2236" y="2040"/>
                  </a:lnTo>
                  <a:cubicBezTo>
                    <a:pt x="2283" y="2053"/>
                    <a:pt x="2329" y="2067"/>
                    <a:pt x="2374" y="2082"/>
                  </a:cubicBezTo>
                  <a:lnTo>
                    <a:pt x="2374" y="2082"/>
                  </a:lnTo>
                  <a:cubicBezTo>
                    <a:pt x="2378" y="2083"/>
                    <a:pt x="2382" y="2085"/>
                    <a:pt x="2386" y="2086"/>
                  </a:cubicBezTo>
                  <a:lnTo>
                    <a:pt x="2386" y="2086"/>
                  </a:lnTo>
                  <a:cubicBezTo>
                    <a:pt x="2387" y="2086"/>
                    <a:pt x="2388" y="2086"/>
                    <a:pt x="2389" y="2086"/>
                  </a:cubicBezTo>
                  <a:lnTo>
                    <a:pt x="2389" y="2086"/>
                  </a:lnTo>
                  <a:cubicBezTo>
                    <a:pt x="2430" y="2100"/>
                    <a:pt x="2471" y="2114"/>
                    <a:pt x="2511" y="2127"/>
                  </a:cubicBezTo>
                  <a:lnTo>
                    <a:pt x="2511" y="2127"/>
                  </a:lnTo>
                  <a:cubicBezTo>
                    <a:pt x="2515" y="2128"/>
                    <a:pt x="2519" y="2130"/>
                    <a:pt x="2524" y="2132"/>
                  </a:cubicBezTo>
                  <a:lnTo>
                    <a:pt x="2524" y="2132"/>
                  </a:lnTo>
                  <a:cubicBezTo>
                    <a:pt x="2532" y="2134"/>
                    <a:pt x="2540" y="2137"/>
                    <a:pt x="2548" y="2139"/>
                  </a:cubicBezTo>
                  <a:lnTo>
                    <a:pt x="2548" y="2139"/>
                  </a:lnTo>
                  <a:cubicBezTo>
                    <a:pt x="2587" y="2153"/>
                    <a:pt x="2627" y="2167"/>
                    <a:pt x="2665" y="2181"/>
                  </a:cubicBezTo>
                  <a:lnTo>
                    <a:pt x="2665" y="2181"/>
                  </a:lnTo>
                  <a:cubicBezTo>
                    <a:pt x="2671" y="2184"/>
                    <a:pt x="2677" y="2185"/>
                    <a:pt x="2683" y="2187"/>
                  </a:cubicBezTo>
                  <a:lnTo>
                    <a:pt x="2683" y="2187"/>
                  </a:lnTo>
                  <a:cubicBezTo>
                    <a:pt x="2726" y="2204"/>
                    <a:pt x="2770" y="2220"/>
                    <a:pt x="2813" y="2238"/>
                  </a:cubicBezTo>
                  <a:lnTo>
                    <a:pt x="2813" y="2238"/>
                  </a:lnTo>
                  <a:cubicBezTo>
                    <a:pt x="2829" y="2244"/>
                    <a:pt x="2845" y="2251"/>
                    <a:pt x="2861" y="2258"/>
                  </a:cubicBezTo>
                  <a:lnTo>
                    <a:pt x="2861" y="2258"/>
                  </a:lnTo>
                  <a:cubicBezTo>
                    <a:pt x="2869" y="2260"/>
                    <a:pt x="2877" y="2264"/>
                    <a:pt x="2885" y="2266"/>
                  </a:cubicBezTo>
                  <a:lnTo>
                    <a:pt x="2885" y="2266"/>
                  </a:lnTo>
                  <a:cubicBezTo>
                    <a:pt x="2892" y="2270"/>
                    <a:pt x="2900" y="2273"/>
                    <a:pt x="2907" y="2276"/>
                  </a:cubicBezTo>
                  <a:lnTo>
                    <a:pt x="2907" y="2276"/>
                  </a:lnTo>
                  <a:cubicBezTo>
                    <a:pt x="2925" y="2284"/>
                    <a:pt x="2943" y="2291"/>
                    <a:pt x="2960" y="2299"/>
                  </a:cubicBezTo>
                  <a:lnTo>
                    <a:pt x="2960" y="2299"/>
                  </a:lnTo>
                  <a:cubicBezTo>
                    <a:pt x="2975" y="2306"/>
                    <a:pt x="2990" y="2312"/>
                    <a:pt x="3005" y="2318"/>
                  </a:cubicBezTo>
                  <a:lnTo>
                    <a:pt x="3005" y="2318"/>
                  </a:lnTo>
                  <a:cubicBezTo>
                    <a:pt x="3011" y="2320"/>
                    <a:pt x="3016" y="2323"/>
                    <a:pt x="3022" y="2326"/>
                  </a:cubicBezTo>
                  <a:lnTo>
                    <a:pt x="3022" y="2326"/>
                  </a:lnTo>
                  <a:cubicBezTo>
                    <a:pt x="3034" y="2330"/>
                    <a:pt x="3046" y="2335"/>
                    <a:pt x="3058" y="2340"/>
                  </a:cubicBezTo>
                  <a:lnTo>
                    <a:pt x="3058" y="2340"/>
                  </a:lnTo>
                  <a:cubicBezTo>
                    <a:pt x="3073" y="2347"/>
                    <a:pt x="3087" y="2353"/>
                    <a:pt x="3101" y="2360"/>
                  </a:cubicBezTo>
                  <a:lnTo>
                    <a:pt x="3101" y="2360"/>
                  </a:lnTo>
                  <a:cubicBezTo>
                    <a:pt x="3120" y="2368"/>
                    <a:pt x="3137" y="2377"/>
                    <a:pt x="3154" y="2386"/>
                  </a:cubicBezTo>
                  <a:lnTo>
                    <a:pt x="3154" y="2386"/>
                  </a:lnTo>
                  <a:cubicBezTo>
                    <a:pt x="3168" y="2392"/>
                    <a:pt x="3182" y="2399"/>
                    <a:pt x="3196" y="2405"/>
                  </a:cubicBezTo>
                  <a:lnTo>
                    <a:pt x="3196" y="2405"/>
                  </a:lnTo>
                  <a:cubicBezTo>
                    <a:pt x="3215" y="2413"/>
                    <a:pt x="3232" y="2423"/>
                    <a:pt x="3250" y="2432"/>
                  </a:cubicBezTo>
                  <a:lnTo>
                    <a:pt x="3250" y="2432"/>
                  </a:lnTo>
                  <a:cubicBezTo>
                    <a:pt x="3263" y="2438"/>
                    <a:pt x="3277" y="2445"/>
                    <a:pt x="3290" y="2451"/>
                  </a:cubicBezTo>
                  <a:lnTo>
                    <a:pt x="3290" y="2451"/>
                  </a:lnTo>
                  <a:cubicBezTo>
                    <a:pt x="3309" y="2460"/>
                    <a:pt x="3327" y="2470"/>
                    <a:pt x="3345" y="2480"/>
                  </a:cubicBezTo>
                  <a:lnTo>
                    <a:pt x="3345" y="2480"/>
                  </a:lnTo>
                  <a:cubicBezTo>
                    <a:pt x="3348" y="2481"/>
                    <a:pt x="3351" y="2483"/>
                    <a:pt x="3354" y="2485"/>
                  </a:cubicBezTo>
                  <a:lnTo>
                    <a:pt x="3354" y="2485"/>
                  </a:lnTo>
                  <a:cubicBezTo>
                    <a:pt x="3363" y="2489"/>
                    <a:pt x="3372" y="2494"/>
                    <a:pt x="3382" y="2499"/>
                  </a:cubicBezTo>
                  <a:lnTo>
                    <a:pt x="3382" y="2499"/>
                  </a:lnTo>
                  <a:cubicBezTo>
                    <a:pt x="3394" y="2506"/>
                    <a:pt x="3406" y="2512"/>
                    <a:pt x="3418" y="2519"/>
                  </a:cubicBezTo>
                  <a:lnTo>
                    <a:pt x="3418" y="2519"/>
                  </a:lnTo>
                  <a:cubicBezTo>
                    <a:pt x="3426" y="2523"/>
                    <a:pt x="3434" y="2527"/>
                    <a:pt x="3442" y="2532"/>
                  </a:cubicBezTo>
                  <a:lnTo>
                    <a:pt x="3442" y="2532"/>
                  </a:lnTo>
                  <a:cubicBezTo>
                    <a:pt x="3451" y="2537"/>
                    <a:pt x="3462" y="2542"/>
                    <a:pt x="3471" y="2548"/>
                  </a:cubicBezTo>
                  <a:lnTo>
                    <a:pt x="3471" y="2548"/>
                  </a:lnTo>
                  <a:cubicBezTo>
                    <a:pt x="3501" y="2564"/>
                    <a:pt x="3531" y="2581"/>
                    <a:pt x="3560" y="2598"/>
                  </a:cubicBezTo>
                  <a:lnTo>
                    <a:pt x="3560" y="2598"/>
                  </a:lnTo>
                  <a:cubicBezTo>
                    <a:pt x="3587" y="2615"/>
                    <a:pt x="3615" y="2631"/>
                    <a:pt x="3642" y="2647"/>
                  </a:cubicBezTo>
                  <a:lnTo>
                    <a:pt x="3642" y="2647"/>
                  </a:lnTo>
                  <a:cubicBezTo>
                    <a:pt x="3651" y="2653"/>
                    <a:pt x="3659" y="2658"/>
                    <a:pt x="3668" y="2664"/>
                  </a:cubicBezTo>
                  <a:lnTo>
                    <a:pt x="3668" y="2664"/>
                  </a:lnTo>
                  <a:cubicBezTo>
                    <a:pt x="3686" y="2675"/>
                    <a:pt x="3705" y="2686"/>
                    <a:pt x="3722" y="2697"/>
                  </a:cubicBezTo>
                  <a:lnTo>
                    <a:pt x="3722" y="2697"/>
                  </a:lnTo>
                  <a:cubicBezTo>
                    <a:pt x="3733" y="2704"/>
                    <a:pt x="3743" y="2711"/>
                    <a:pt x="3753" y="2717"/>
                  </a:cubicBezTo>
                  <a:lnTo>
                    <a:pt x="3753" y="2717"/>
                  </a:lnTo>
                  <a:cubicBezTo>
                    <a:pt x="3769" y="2728"/>
                    <a:pt x="3785" y="2738"/>
                    <a:pt x="3800" y="2749"/>
                  </a:cubicBezTo>
                  <a:lnTo>
                    <a:pt x="3800" y="2749"/>
                  </a:lnTo>
                  <a:cubicBezTo>
                    <a:pt x="3811" y="2756"/>
                    <a:pt x="3821" y="2763"/>
                    <a:pt x="3832" y="2770"/>
                  </a:cubicBezTo>
                  <a:lnTo>
                    <a:pt x="3832" y="2770"/>
                  </a:lnTo>
                  <a:cubicBezTo>
                    <a:pt x="3846" y="2781"/>
                    <a:pt x="3862" y="2790"/>
                    <a:pt x="3877" y="2801"/>
                  </a:cubicBezTo>
                  <a:lnTo>
                    <a:pt x="3877" y="2801"/>
                  </a:lnTo>
                  <a:cubicBezTo>
                    <a:pt x="3887" y="2809"/>
                    <a:pt x="3897" y="2816"/>
                    <a:pt x="3907" y="2823"/>
                  </a:cubicBezTo>
                  <a:lnTo>
                    <a:pt x="3907" y="2823"/>
                  </a:lnTo>
                  <a:cubicBezTo>
                    <a:pt x="3922" y="2834"/>
                    <a:pt x="3937" y="2844"/>
                    <a:pt x="3952" y="2855"/>
                  </a:cubicBezTo>
                  <a:lnTo>
                    <a:pt x="3952" y="2855"/>
                  </a:lnTo>
                  <a:cubicBezTo>
                    <a:pt x="3962" y="2862"/>
                    <a:pt x="3971" y="2869"/>
                    <a:pt x="3980" y="2876"/>
                  </a:cubicBezTo>
                  <a:lnTo>
                    <a:pt x="3980" y="2876"/>
                  </a:lnTo>
                  <a:cubicBezTo>
                    <a:pt x="3998" y="2890"/>
                    <a:pt x="4015" y="2903"/>
                    <a:pt x="4032" y="2916"/>
                  </a:cubicBezTo>
                  <a:lnTo>
                    <a:pt x="4032" y="2916"/>
                  </a:lnTo>
                  <a:cubicBezTo>
                    <a:pt x="4041" y="2922"/>
                    <a:pt x="4051" y="2930"/>
                    <a:pt x="4060" y="2937"/>
                  </a:cubicBezTo>
                  <a:lnTo>
                    <a:pt x="4060" y="2937"/>
                  </a:lnTo>
                  <a:cubicBezTo>
                    <a:pt x="4079" y="2952"/>
                    <a:pt x="4097" y="2968"/>
                    <a:pt x="4115" y="2983"/>
                  </a:cubicBezTo>
                  <a:lnTo>
                    <a:pt x="4115" y="2983"/>
                  </a:lnTo>
                  <a:cubicBezTo>
                    <a:pt x="4126" y="2990"/>
                    <a:pt x="4135" y="2999"/>
                    <a:pt x="4145" y="3007"/>
                  </a:cubicBezTo>
                  <a:lnTo>
                    <a:pt x="4145" y="3007"/>
                  </a:lnTo>
                  <a:cubicBezTo>
                    <a:pt x="4157" y="3017"/>
                    <a:pt x="4169" y="3027"/>
                    <a:pt x="4181" y="3038"/>
                  </a:cubicBezTo>
                  <a:lnTo>
                    <a:pt x="4181" y="3038"/>
                  </a:lnTo>
                  <a:cubicBezTo>
                    <a:pt x="4191" y="3046"/>
                    <a:pt x="4202" y="3056"/>
                    <a:pt x="4213" y="3065"/>
                  </a:cubicBezTo>
                  <a:lnTo>
                    <a:pt x="4213" y="3065"/>
                  </a:lnTo>
                  <a:cubicBezTo>
                    <a:pt x="4223" y="3074"/>
                    <a:pt x="4233" y="3084"/>
                    <a:pt x="4243" y="3092"/>
                  </a:cubicBezTo>
                  <a:lnTo>
                    <a:pt x="4243" y="3092"/>
                  </a:lnTo>
                  <a:cubicBezTo>
                    <a:pt x="4254" y="3103"/>
                    <a:pt x="4265" y="3112"/>
                    <a:pt x="4276" y="3123"/>
                  </a:cubicBezTo>
                  <a:lnTo>
                    <a:pt x="4276" y="3123"/>
                  </a:lnTo>
                  <a:cubicBezTo>
                    <a:pt x="4285" y="3131"/>
                    <a:pt x="4294" y="3140"/>
                    <a:pt x="4303" y="3149"/>
                  </a:cubicBezTo>
                  <a:lnTo>
                    <a:pt x="4303" y="3149"/>
                  </a:lnTo>
                  <a:cubicBezTo>
                    <a:pt x="4314" y="3159"/>
                    <a:pt x="4325" y="3170"/>
                    <a:pt x="4336" y="3180"/>
                  </a:cubicBezTo>
                  <a:lnTo>
                    <a:pt x="4336" y="3180"/>
                  </a:lnTo>
                  <a:cubicBezTo>
                    <a:pt x="4344" y="3188"/>
                    <a:pt x="4352" y="3196"/>
                    <a:pt x="4360" y="3204"/>
                  </a:cubicBezTo>
                  <a:lnTo>
                    <a:pt x="4360" y="3204"/>
                  </a:lnTo>
                  <a:cubicBezTo>
                    <a:pt x="4371" y="3215"/>
                    <a:pt x="4383" y="3226"/>
                    <a:pt x="4393" y="3237"/>
                  </a:cubicBezTo>
                  <a:lnTo>
                    <a:pt x="4393" y="3237"/>
                  </a:lnTo>
                  <a:cubicBezTo>
                    <a:pt x="4399" y="3244"/>
                    <a:pt x="4404" y="3250"/>
                    <a:pt x="4411" y="3256"/>
                  </a:cubicBezTo>
                  <a:lnTo>
                    <a:pt x="4411" y="3256"/>
                  </a:lnTo>
                  <a:cubicBezTo>
                    <a:pt x="4452" y="3300"/>
                    <a:pt x="4493" y="3346"/>
                    <a:pt x="4531" y="3391"/>
                  </a:cubicBezTo>
                  <a:lnTo>
                    <a:pt x="4531" y="3391"/>
                  </a:lnTo>
                  <a:cubicBezTo>
                    <a:pt x="4536" y="3396"/>
                    <a:pt x="4539" y="3401"/>
                    <a:pt x="4544" y="3406"/>
                  </a:cubicBezTo>
                  <a:lnTo>
                    <a:pt x="4544" y="3406"/>
                  </a:lnTo>
                  <a:cubicBezTo>
                    <a:pt x="4555" y="3420"/>
                    <a:pt x="4566" y="3434"/>
                    <a:pt x="4577" y="3448"/>
                  </a:cubicBezTo>
                  <a:lnTo>
                    <a:pt x="4577" y="3448"/>
                  </a:lnTo>
                  <a:cubicBezTo>
                    <a:pt x="4582" y="3453"/>
                    <a:pt x="4586" y="3459"/>
                    <a:pt x="4591" y="3465"/>
                  </a:cubicBezTo>
                  <a:lnTo>
                    <a:pt x="4591" y="3465"/>
                  </a:lnTo>
                  <a:cubicBezTo>
                    <a:pt x="4602" y="3479"/>
                    <a:pt x="4612" y="3493"/>
                    <a:pt x="4623" y="3508"/>
                  </a:cubicBezTo>
                  <a:lnTo>
                    <a:pt x="4623" y="3508"/>
                  </a:lnTo>
                  <a:cubicBezTo>
                    <a:pt x="4627" y="3513"/>
                    <a:pt x="4631" y="3518"/>
                    <a:pt x="4634" y="3523"/>
                  </a:cubicBezTo>
                  <a:lnTo>
                    <a:pt x="4634" y="3523"/>
                  </a:lnTo>
                  <a:cubicBezTo>
                    <a:pt x="4645" y="3538"/>
                    <a:pt x="4656" y="3553"/>
                    <a:pt x="4666" y="3568"/>
                  </a:cubicBezTo>
                  <a:lnTo>
                    <a:pt x="4666" y="3568"/>
                  </a:lnTo>
                  <a:cubicBezTo>
                    <a:pt x="4669" y="3571"/>
                    <a:pt x="4672" y="3575"/>
                    <a:pt x="4674" y="3579"/>
                  </a:cubicBezTo>
                  <a:lnTo>
                    <a:pt x="4674" y="3579"/>
                  </a:lnTo>
                  <a:cubicBezTo>
                    <a:pt x="4737" y="3670"/>
                    <a:pt x="4793" y="3762"/>
                    <a:pt x="4839" y="3857"/>
                  </a:cubicBezTo>
                  <a:lnTo>
                    <a:pt x="4839" y="3857"/>
                  </a:lnTo>
                  <a:cubicBezTo>
                    <a:pt x="4839" y="3859"/>
                    <a:pt x="4840" y="3860"/>
                    <a:pt x="4841" y="3862"/>
                  </a:cubicBezTo>
                  <a:lnTo>
                    <a:pt x="4841" y="3862"/>
                  </a:lnTo>
                  <a:cubicBezTo>
                    <a:pt x="4850" y="3880"/>
                    <a:pt x="4859" y="3898"/>
                    <a:pt x="4867" y="3916"/>
                  </a:cubicBezTo>
                  <a:lnTo>
                    <a:pt x="4867" y="3916"/>
                  </a:lnTo>
                  <a:cubicBezTo>
                    <a:pt x="4868" y="3918"/>
                    <a:pt x="4868" y="3920"/>
                    <a:pt x="4869" y="3922"/>
                  </a:cubicBezTo>
                  <a:lnTo>
                    <a:pt x="4869" y="3922"/>
                  </a:lnTo>
                  <a:cubicBezTo>
                    <a:pt x="4932" y="4059"/>
                    <a:pt x="4976" y="4199"/>
                    <a:pt x="5004" y="4342"/>
                  </a:cubicBezTo>
                  <a:lnTo>
                    <a:pt x="5004" y="4342"/>
                  </a:lnTo>
                  <a:lnTo>
                    <a:pt x="5004" y="4342"/>
                  </a:lnTo>
                  <a:cubicBezTo>
                    <a:pt x="4869" y="4986"/>
                    <a:pt x="4370" y="5579"/>
                    <a:pt x="3560" y="6037"/>
                  </a:cubicBezTo>
                  <a:lnTo>
                    <a:pt x="3554" y="6718"/>
                  </a:lnTo>
                  <a:lnTo>
                    <a:pt x="4837" y="7468"/>
                  </a:lnTo>
                  <a:lnTo>
                    <a:pt x="4837" y="7468"/>
                  </a:lnTo>
                  <a:cubicBezTo>
                    <a:pt x="4861" y="7454"/>
                    <a:pt x="4884" y="7440"/>
                    <a:pt x="4907" y="7426"/>
                  </a:cubicBezTo>
                  <a:lnTo>
                    <a:pt x="4907" y="7426"/>
                  </a:lnTo>
                  <a:cubicBezTo>
                    <a:pt x="4910" y="7425"/>
                    <a:pt x="4913" y="7423"/>
                    <a:pt x="4916" y="7421"/>
                  </a:cubicBezTo>
                  <a:lnTo>
                    <a:pt x="4916" y="7421"/>
                  </a:lnTo>
                  <a:cubicBezTo>
                    <a:pt x="4933" y="7411"/>
                    <a:pt x="4949" y="7401"/>
                    <a:pt x="4965" y="7391"/>
                  </a:cubicBezTo>
                  <a:lnTo>
                    <a:pt x="4965" y="7391"/>
                  </a:lnTo>
                  <a:cubicBezTo>
                    <a:pt x="4978" y="7384"/>
                    <a:pt x="4991" y="7376"/>
                    <a:pt x="5003" y="7368"/>
                  </a:cubicBezTo>
                  <a:lnTo>
                    <a:pt x="5003" y="7368"/>
                  </a:lnTo>
                  <a:cubicBezTo>
                    <a:pt x="5019" y="7358"/>
                    <a:pt x="5036" y="7346"/>
                    <a:pt x="5053" y="7336"/>
                  </a:cubicBezTo>
                  <a:lnTo>
                    <a:pt x="5053" y="7336"/>
                  </a:lnTo>
                  <a:cubicBezTo>
                    <a:pt x="5062" y="7330"/>
                    <a:pt x="5072" y="7323"/>
                    <a:pt x="5082" y="7317"/>
                  </a:cubicBezTo>
                  <a:lnTo>
                    <a:pt x="5082" y="7317"/>
                  </a:lnTo>
                  <a:cubicBezTo>
                    <a:pt x="5084" y="7316"/>
                    <a:pt x="5086" y="7314"/>
                    <a:pt x="5089" y="7313"/>
                  </a:cubicBezTo>
                  <a:lnTo>
                    <a:pt x="5089" y="7313"/>
                  </a:lnTo>
                  <a:cubicBezTo>
                    <a:pt x="5094" y="7309"/>
                    <a:pt x="5099" y="7305"/>
                    <a:pt x="5104" y="7302"/>
                  </a:cubicBezTo>
                  <a:lnTo>
                    <a:pt x="5104" y="7302"/>
                  </a:lnTo>
                  <a:cubicBezTo>
                    <a:pt x="5115" y="7294"/>
                    <a:pt x="5127" y="7286"/>
                    <a:pt x="5138" y="7279"/>
                  </a:cubicBezTo>
                  <a:lnTo>
                    <a:pt x="5138" y="7279"/>
                  </a:lnTo>
                  <a:cubicBezTo>
                    <a:pt x="5149" y="7271"/>
                    <a:pt x="5160" y="7264"/>
                    <a:pt x="5170" y="7256"/>
                  </a:cubicBezTo>
                  <a:lnTo>
                    <a:pt x="5170" y="7256"/>
                  </a:lnTo>
                  <a:cubicBezTo>
                    <a:pt x="5189" y="7244"/>
                    <a:pt x="5207" y="7231"/>
                    <a:pt x="5225" y="7217"/>
                  </a:cubicBezTo>
                  <a:lnTo>
                    <a:pt x="5225" y="7217"/>
                  </a:lnTo>
                  <a:cubicBezTo>
                    <a:pt x="5230" y="7214"/>
                    <a:pt x="5235" y="7210"/>
                    <a:pt x="5240" y="7207"/>
                  </a:cubicBezTo>
                  <a:lnTo>
                    <a:pt x="5240" y="7207"/>
                  </a:lnTo>
                  <a:cubicBezTo>
                    <a:pt x="5243" y="7205"/>
                    <a:pt x="5247" y="7203"/>
                    <a:pt x="5249" y="7200"/>
                  </a:cubicBezTo>
                  <a:lnTo>
                    <a:pt x="5249" y="7200"/>
                  </a:lnTo>
                  <a:cubicBezTo>
                    <a:pt x="5261" y="7192"/>
                    <a:pt x="5272" y="7183"/>
                    <a:pt x="5283" y="7175"/>
                  </a:cubicBezTo>
                  <a:lnTo>
                    <a:pt x="5283" y="7175"/>
                  </a:lnTo>
                  <a:cubicBezTo>
                    <a:pt x="5297" y="7164"/>
                    <a:pt x="5312" y="7153"/>
                    <a:pt x="5327" y="7142"/>
                  </a:cubicBezTo>
                  <a:lnTo>
                    <a:pt x="5327" y="7142"/>
                  </a:lnTo>
                  <a:cubicBezTo>
                    <a:pt x="5329" y="7141"/>
                    <a:pt x="5330" y="7139"/>
                    <a:pt x="5332" y="7137"/>
                  </a:cubicBezTo>
                  <a:lnTo>
                    <a:pt x="5332" y="7137"/>
                  </a:lnTo>
                  <a:cubicBezTo>
                    <a:pt x="5334" y="7136"/>
                    <a:pt x="5336" y="7135"/>
                    <a:pt x="5337" y="7134"/>
                  </a:cubicBezTo>
                  <a:lnTo>
                    <a:pt x="5337" y="7134"/>
                  </a:lnTo>
                  <a:cubicBezTo>
                    <a:pt x="5358" y="7116"/>
                    <a:pt x="5380" y="7100"/>
                    <a:pt x="5401" y="7083"/>
                  </a:cubicBezTo>
                  <a:lnTo>
                    <a:pt x="5401" y="7083"/>
                  </a:lnTo>
                  <a:cubicBezTo>
                    <a:pt x="5408" y="7076"/>
                    <a:pt x="5418" y="7069"/>
                    <a:pt x="5426" y="7062"/>
                  </a:cubicBezTo>
                  <a:lnTo>
                    <a:pt x="5426" y="7062"/>
                  </a:lnTo>
                  <a:cubicBezTo>
                    <a:pt x="5441" y="7050"/>
                    <a:pt x="5457" y="7037"/>
                    <a:pt x="5471" y="7023"/>
                  </a:cubicBezTo>
                  <a:lnTo>
                    <a:pt x="5471" y="7023"/>
                  </a:lnTo>
                  <a:cubicBezTo>
                    <a:pt x="5475" y="7021"/>
                    <a:pt x="5478" y="7017"/>
                    <a:pt x="5482" y="7015"/>
                  </a:cubicBezTo>
                  <a:lnTo>
                    <a:pt x="5482" y="7015"/>
                  </a:lnTo>
                  <a:cubicBezTo>
                    <a:pt x="5488" y="7009"/>
                    <a:pt x="5494" y="7004"/>
                    <a:pt x="5500" y="6998"/>
                  </a:cubicBezTo>
                  <a:lnTo>
                    <a:pt x="5500" y="6998"/>
                  </a:lnTo>
                  <a:cubicBezTo>
                    <a:pt x="5513" y="6987"/>
                    <a:pt x="5527" y="6974"/>
                    <a:pt x="5540" y="6963"/>
                  </a:cubicBezTo>
                  <a:lnTo>
                    <a:pt x="5540" y="6963"/>
                  </a:lnTo>
                  <a:cubicBezTo>
                    <a:pt x="5542" y="6961"/>
                    <a:pt x="5544" y="6960"/>
                    <a:pt x="5545" y="6958"/>
                  </a:cubicBezTo>
                  <a:lnTo>
                    <a:pt x="5545" y="6958"/>
                  </a:lnTo>
                  <a:cubicBezTo>
                    <a:pt x="5562" y="6943"/>
                    <a:pt x="5577" y="6928"/>
                    <a:pt x="5594" y="6912"/>
                  </a:cubicBezTo>
                  <a:lnTo>
                    <a:pt x="5594" y="6912"/>
                  </a:lnTo>
                  <a:cubicBezTo>
                    <a:pt x="5595" y="6912"/>
                    <a:pt x="5595" y="6911"/>
                    <a:pt x="5596" y="6911"/>
                  </a:cubicBezTo>
                  <a:lnTo>
                    <a:pt x="5596" y="6911"/>
                  </a:lnTo>
                  <a:cubicBezTo>
                    <a:pt x="5600" y="6907"/>
                    <a:pt x="5605" y="6902"/>
                    <a:pt x="5608" y="6898"/>
                  </a:cubicBezTo>
                  <a:lnTo>
                    <a:pt x="5608" y="6898"/>
                  </a:lnTo>
                  <a:cubicBezTo>
                    <a:pt x="5623" y="6883"/>
                    <a:pt x="5639" y="6868"/>
                    <a:pt x="5654" y="6853"/>
                  </a:cubicBezTo>
                  <a:lnTo>
                    <a:pt x="5654" y="6853"/>
                  </a:lnTo>
                  <a:cubicBezTo>
                    <a:pt x="5658" y="6849"/>
                    <a:pt x="5662" y="6846"/>
                    <a:pt x="5665" y="6842"/>
                  </a:cubicBezTo>
                  <a:lnTo>
                    <a:pt x="5665" y="6842"/>
                  </a:lnTo>
                  <a:cubicBezTo>
                    <a:pt x="5683" y="6824"/>
                    <a:pt x="5700" y="6806"/>
                    <a:pt x="5718" y="6787"/>
                  </a:cubicBezTo>
                  <a:lnTo>
                    <a:pt x="5718" y="6787"/>
                  </a:lnTo>
                  <a:cubicBezTo>
                    <a:pt x="5721" y="6783"/>
                    <a:pt x="5725" y="6780"/>
                    <a:pt x="5729" y="6775"/>
                  </a:cubicBezTo>
                  <a:lnTo>
                    <a:pt x="5729" y="6775"/>
                  </a:lnTo>
                  <a:cubicBezTo>
                    <a:pt x="5743" y="6760"/>
                    <a:pt x="5757" y="6744"/>
                    <a:pt x="5771" y="6728"/>
                  </a:cubicBezTo>
                  <a:lnTo>
                    <a:pt x="5771" y="6728"/>
                  </a:lnTo>
                  <a:cubicBezTo>
                    <a:pt x="5774" y="6725"/>
                    <a:pt x="5778" y="6720"/>
                    <a:pt x="5781" y="6717"/>
                  </a:cubicBezTo>
                  <a:lnTo>
                    <a:pt x="5781" y="6717"/>
                  </a:lnTo>
                  <a:cubicBezTo>
                    <a:pt x="5797" y="6699"/>
                    <a:pt x="5813" y="6680"/>
                    <a:pt x="5828" y="6661"/>
                  </a:cubicBezTo>
                  <a:lnTo>
                    <a:pt x="5828" y="6661"/>
                  </a:lnTo>
                  <a:cubicBezTo>
                    <a:pt x="5832" y="6657"/>
                    <a:pt x="5834" y="6653"/>
                    <a:pt x="5838" y="6649"/>
                  </a:cubicBezTo>
                  <a:lnTo>
                    <a:pt x="5838" y="6649"/>
                  </a:lnTo>
                  <a:cubicBezTo>
                    <a:pt x="5845" y="6641"/>
                    <a:pt x="5851" y="6634"/>
                    <a:pt x="5857" y="6626"/>
                  </a:cubicBezTo>
                  <a:lnTo>
                    <a:pt x="5857" y="6626"/>
                  </a:lnTo>
                  <a:cubicBezTo>
                    <a:pt x="5861" y="6620"/>
                    <a:pt x="5865" y="6616"/>
                    <a:pt x="5868" y="6611"/>
                  </a:cubicBezTo>
                  <a:lnTo>
                    <a:pt x="5868" y="6611"/>
                  </a:lnTo>
                  <a:cubicBezTo>
                    <a:pt x="5878" y="6597"/>
                    <a:pt x="5889" y="6584"/>
                    <a:pt x="5899" y="6570"/>
                  </a:cubicBezTo>
                  <a:lnTo>
                    <a:pt x="5899" y="6570"/>
                  </a:lnTo>
                  <a:cubicBezTo>
                    <a:pt x="5900" y="6569"/>
                    <a:pt x="5901" y="6567"/>
                    <a:pt x="5902" y="6567"/>
                  </a:cubicBezTo>
                  <a:lnTo>
                    <a:pt x="5902" y="6567"/>
                  </a:lnTo>
                  <a:cubicBezTo>
                    <a:pt x="5908" y="6558"/>
                    <a:pt x="5914" y="6550"/>
                    <a:pt x="5920" y="6541"/>
                  </a:cubicBezTo>
                  <a:lnTo>
                    <a:pt x="5920" y="6541"/>
                  </a:lnTo>
                  <a:cubicBezTo>
                    <a:pt x="5931" y="6527"/>
                    <a:pt x="5941" y="6514"/>
                    <a:pt x="5951" y="6499"/>
                  </a:cubicBezTo>
                  <a:lnTo>
                    <a:pt x="5951" y="6499"/>
                  </a:lnTo>
                  <a:cubicBezTo>
                    <a:pt x="5957" y="6490"/>
                    <a:pt x="5964" y="6480"/>
                    <a:pt x="5970" y="6472"/>
                  </a:cubicBezTo>
                  <a:lnTo>
                    <a:pt x="5970" y="6472"/>
                  </a:lnTo>
                  <a:cubicBezTo>
                    <a:pt x="5980" y="6456"/>
                    <a:pt x="5991" y="6440"/>
                    <a:pt x="6001" y="6424"/>
                  </a:cubicBezTo>
                  <a:lnTo>
                    <a:pt x="6001" y="6424"/>
                  </a:lnTo>
                  <a:cubicBezTo>
                    <a:pt x="6002" y="6422"/>
                    <a:pt x="6003" y="6420"/>
                    <a:pt x="6005" y="6418"/>
                  </a:cubicBezTo>
                  <a:lnTo>
                    <a:pt x="6005" y="6418"/>
                  </a:lnTo>
                  <a:cubicBezTo>
                    <a:pt x="6008" y="6412"/>
                    <a:pt x="6012" y="6406"/>
                    <a:pt x="6016" y="6401"/>
                  </a:cubicBezTo>
                  <a:lnTo>
                    <a:pt x="6016" y="6401"/>
                  </a:lnTo>
                  <a:cubicBezTo>
                    <a:pt x="6019" y="6395"/>
                    <a:pt x="6023" y="6389"/>
                    <a:pt x="6026" y="6383"/>
                  </a:cubicBezTo>
                  <a:lnTo>
                    <a:pt x="6026" y="6383"/>
                  </a:lnTo>
                  <a:cubicBezTo>
                    <a:pt x="6037" y="6366"/>
                    <a:pt x="6047" y="6348"/>
                    <a:pt x="6058" y="6331"/>
                  </a:cubicBezTo>
                  <a:lnTo>
                    <a:pt x="6058" y="6331"/>
                  </a:lnTo>
                  <a:cubicBezTo>
                    <a:pt x="6058" y="6331"/>
                    <a:pt x="6058" y="6331"/>
                    <a:pt x="6058" y="6330"/>
                  </a:cubicBezTo>
                  <a:lnTo>
                    <a:pt x="6058" y="6330"/>
                  </a:lnTo>
                  <a:cubicBezTo>
                    <a:pt x="6058" y="6330"/>
                    <a:pt x="6058" y="6330"/>
                    <a:pt x="6059" y="6330"/>
                  </a:cubicBezTo>
                  <a:lnTo>
                    <a:pt x="6059" y="6330"/>
                  </a:lnTo>
                  <a:lnTo>
                    <a:pt x="6059" y="6330"/>
                  </a:lnTo>
                  <a:lnTo>
                    <a:pt x="6059" y="6330"/>
                  </a:lnTo>
                  <a:cubicBezTo>
                    <a:pt x="6068" y="6312"/>
                    <a:pt x="6078" y="6294"/>
                    <a:pt x="6087" y="6277"/>
                  </a:cubicBezTo>
                  <a:lnTo>
                    <a:pt x="6087" y="6277"/>
                  </a:lnTo>
                  <a:cubicBezTo>
                    <a:pt x="6090" y="6271"/>
                    <a:pt x="6093" y="6266"/>
                    <a:pt x="6096" y="6261"/>
                  </a:cubicBezTo>
                  <a:lnTo>
                    <a:pt x="6096" y="6261"/>
                  </a:lnTo>
                  <a:cubicBezTo>
                    <a:pt x="6100" y="6253"/>
                    <a:pt x="6103" y="6245"/>
                    <a:pt x="6107" y="6238"/>
                  </a:cubicBezTo>
                  <a:lnTo>
                    <a:pt x="6107" y="6238"/>
                  </a:lnTo>
                  <a:cubicBezTo>
                    <a:pt x="6115" y="6223"/>
                    <a:pt x="6123" y="6207"/>
                    <a:pt x="6130" y="6191"/>
                  </a:cubicBezTo>
                  <a:lnTo>
                    <a:pt x="6130" y="6191"/>
                  </a:lnTo>
                  <a:cubicBezTo>
                    <a:pt x="6135" y="6183"/>
                    <a:pt x="6139" y="6173"/>
                    <a:pt x="6143" y="6164"/>
                  </a:cubicBezTo>
                  <a:lnTo>
                    <a:pt x="6143" y="6164"/>
                  </a:lnTo>
                  <a:cubicBezTo>
                    <a:pt x="6149" y="6150"/>
                    <a:pt x="6156" y="6136"/>
                    <a:pt x="6162" y="6122"/>
                  </a:cubicBezTo>
                  <a:lnTo>
                    <a:pt x="6162" y="6122"/>
                  </a:lnTo>
                  <a:cubicBezTo>
                    <a:pt x="6167" y="6111"/>
                    <a:pt x="6170" y="6102"/>
                    <a:pt x="6174" y="6092"/>
                  </a:cubicBezTo>
                  <a:lnTo>
                    <a:pt x="6174" y="6092"/>
                  </a:lnTo>
                  <a:cubicBezTo>
                    <a:pt x="6176" y="6088"/>
                    <a:pt x="6177" y="6084"/>
                    <a:pt x="6179" y="6080"/>
                  </a:cubicBezTo>
                  <a:lnTo>
                    <a:pt x="6179" y="6080"/>
                  </a:lnTo>
                  <a:cubicBezTo>
                    <a:pt x="6183" y="6070"/>
                    <a:pt x="6187" y="6061"/>
                    <a:pt x="6191" y="6051"/>
                  </a:cubicBezTo>
                  <a:lnTo>
                    <a:pt x="6191" y="6051"/>
                  </a:lnTo>
                  <a:cubicBezTo>
                    <a:pt x="6191" y="6051"/>
                    <a:pt x="6191" y="6051"/>
                    <a:pt x="6192" y="6049"/>
                  </a:cubicBezTo>
                  <a:lnTo>
                    <a:pt x="6192" y="6049"/>
                  </a:lnTo>
                  <a:cubicBezTo>
                    <a:pt x="6192" y="6049"/>
                    <a:pt x="6192" y="6048"/>
                    <a:pt x="6193" y="6047"/>
                  </a:cubicBezTo>
                  <a:lnTo>
                    <a:pt x="6193" y="6047"/>
                  </a:lnTo>
                  <a:cubicBezTo>
                    <a:pt x="6196" y="6037"/>
                    <a:pt x="6200" y="6027"/>
                    <a:pt x="6203" y="6016"/>
                  </a:cubicBezTo>
                  <a:lnTo>
                    <a:pt x="6203" y="6016"/>
                  </a:lnTo>
                  <a:cubicBezTo>
                    <a:pt x="6208" y="6005"/>
                    <a:pt x="6212" y="5993"/>
                    <a:pt x="6216" y="5981"/>
                  </a:cubicBezTo>
                  <a:lnTo>
                    <a:pt x="6216" y="5981"/>
                  </a:lnTo>
                  <a:cubicBezTo>
                    <a:pt x="6218" y="5976"/>
                    <a:pt x="6220" y="5970"/>
                    <a:pt x="6221" y="5964"/>
                  </a:cubicBezTo>
                  <a:lnTo>
                    <a:pt x="6221" y="5964"/>
                  </a:lnTo>
                  <a:cubicBezTo>
                    <a:pt x="6223" y="5958"/>
                    <a:pt x="6225" y="5953"/>
                    <a:pt x="6227" y="5947"/>
                  </a:cubicBezTo>
                  <a:lnTo>
                    <a:pt x="6227" y="5947"/>
                  </a:lnTo>
                  <a:cubicBezTo>
                    <a:pt x="6229" y="5941"/>
                    <a:pt x="6231" y="5935"/>
                    <a:pt x="6233" y="5929"/>
                  </a:cubicBezTo>
                  <a:lnTo>
                    <a:pt x="6233" y="5929"/>
                  </a:lnTo>
                  <a:cubicBezTo>
                    <a:pt x="6234" y="5924"/>
                    <a:pt x="6236" y="5917"/>
                    <a:pt x="6238" y="5911"/>
                  </a:cubicBezTo>
                  <a:lnTo>
                    <a:pt x="6238" y="5911"/>
                  </a:lnTo>
                  <a:cubicBezTo>
                    <a:pt x="6241" y="5900"/>
                    <a:pt x="6245" y="5888"/>
                    <a:pt x="6248" y="5876"/>
                  </a:cubicBezTo>
                  <a:lnTo>
                    <a:pt x="6248" y="5876"/>
                  </a:lnTo>
                  <a:cubicBezTo>
                    <a:pt x="6251" y="5864"/>
                    <a:pt x="6255" y="5853"/>
                    <a:pt x="6257" y="5840"/>
                  </a:cubicBezTo>
                  <a:lnTo>
                    <a:pt x="6257" y="5840"/>
                  </a:lnTo>
                  <a:cubicBezTo>
                    <a:pt x="6261" y="5829"/>
                    <a:pt x="6263" y="5817"/>
                    <a:pt x="6266" y="5806"/>
                  </a:cubicBezTo>
                  <a:lnTo>
                    <a:pt x="6266" y="5806"/>
                  </a:lnTo>
                  <a:cubicBezTo>
                    <a:pt x="6269" y="5794"/>
                    <a:pt x="6271" y="5781"/>
                    <a:pt x="6274" y="5769"/>
                  </a:cubicBezTo>
                  <a:lnTo>
                    <a:pt x="6274" y="5769"/>
                  </a:lnTo>
                  <a:cubicBezTo>
                    <a:pt x="6275" y="5769"/>
                    <a:pt x="6275" y="5767"/>
                    <a:pt x="6276" y="5765"/>
                  </a:cubicBezTo>
                  <a:lnTo>
                    <a:pt x="6276" y="5765"/>
                  </a:lnTo>
                  <a:cubicBezTo>
                    <a:pt x="6276" y="5763"/>
                    <a:pt x="6276" y="5762"/>
                    <a:pt x="6276" y="5761"/>
                  </a:cubicBezTo>
                  <a:lnTo>
                    <a:pt x="6276" y="5761"/>
                  </a:lnTo>
                  <a:cubicBezTo>
                    <a:pt x="6277" y="5752"/>
                    <a:pt x="6279" y="5744"/>
                    <a:pt x="6281" y="5735"/>
                  </a:cubicBezTo>
                  <a:lnTo>
                    <a:pt x="6281" y="5735"/>
                  </a:lnTo>
                  <a:cubicBezTo>
                    <a:pt x="6283" y="5722"/>
                    <a:pt x="6285" y="5710"/>
                    <a:pt x="6288" y="5698"/>
                  </a:cubicBezTo>
                  <a:lnTo>
                    <a:pt x="6288" y="5698"/>
                  </a:lnTo>
                  <a:cubicBezTo>
                    <a:pt x="6288" y="5692"/>
                    <a:pt x="6289" y="5685"/>
                    <a:pt x="6290" y="5679"/>
                  </a:cubicBezTo>
                  <a:lnTo>
                    <a:pt x="6290" y="5679"/>
                  </a:lnTo>
                  <a:cubicBezTo>
                    <a:pt x="6291" y="5674"/>
                    <a:pt x="6292" y="5668"/>
                    <a:pt x="6293" y="5663"/>
                  </a:cubicBezTo>
                  <a:lnTo>
                    <a:pt x="6293" y="5663"/>
                  </a:lnTo>
                  <a:cubicBezTo>
                    <a:pt x="6294" y="5653"/>
                    <a:pt x="6295" y="5641"/>
                    <a:pt x="6297" y="5631"/>
                  </a:cubicBezTo>
                  <a:lnTo>
                    <a:pt x="6297" y="5631"/>
                  </a:lnTo>
                  <a:cubicBezTo>
                    <a:pt x="6297" y="5629"/>
                    <a:pt x="6298" y="5627"/>
                    <a:pt x="6298" y="5626"/>
                  </a:cubicBezTo>
                  <a:lnTo>
                    <a:pt x="6298" y="5626"/>
                  </a:lnTo>
                  <a:cubicBezTo>
                    <a:pt x="6299" y="5614"/>
                    <a:pt x="6301" y="5602"/>
                    <a:pt x="6302" y="5590"/>
                  </a:cubicBezTo>
                  <a:lnTo>
                    <a:pt x="6302" y="5590"/>
                  </a:lnTo>
                  <a:cubicBezTo>
                    <a:pt x="6302" y="5578"/>
                    <a:pt x="6304" y="5566"/>
                    <a:pt x="6305" y="5553"/>
                  </a:cubicBezTo>
                  <a:lnTo>
                    <a:pt x="6305" y="5553"/>
                  </a:lnTo>
                  <a:cubicBezTo>
                    <a:pt x="6305" y="5553"/>
                    <a:pt x="6305" y="5552"/>
                    <a:pt x="6305" y="5551"/>
                  </a:cubicBezTo>
                  <a:lnTo>
                    <a:pt x="6305" y="5551"/>
                  </a:lnTo>
                  <a:cubicBezTo>
                    <a:pt x="6306" y="5547"/>
                    <a:pt x="6306" y="5544"/>
                    <a:pt x="6306" y="5540"/>
                  </a:cubicBezTo>
                  <a:lnTo>
                    <a:pt x="6306" y="5540"/>
                  </a:lnTo>
                  <a:cubicBezTo>
                    <a:pt x="6659" y="5059"/>
                    <a:pt x="6845" y="4537"/>
                    <a:pt x="6845" y="3996"/>
                  </a:cubicBezTo>
                  <a:lnTo>
                    <a:pt x="6845" y="3996"/>
                  </a:lnTo>
                  <a:cubicBezTo>
                    <a:pt x="6844" y="2938"/>
                    <a:pt x="6133" y="1941"/>
                    <a:pt x="4840" y="118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52106291-B610-4133-80A4-3776DABC4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9662" y="10106204"/>
              <a:ext cx="1131060" cy="1254591"/>
            </a:xfrm>
            <a:custGeom>
              <a:avLst/>
              <a:gdLst>
                <a:gd name="T0" fmla="*/ 1289 w 1290"/>
                <a:gd name="T1" fmla="*/ 750 h 1432"/>
                <a:gd name="T2" fmla="*/ 1283 w 1290"/>
                <a:gd name="T3" fmla="*/ 1431 h 1432"/>
                <a:gd name="T4" fmla="*/ 0 w 1290"/>
                <a:gd name="T5" fmla="*/ 681 h 1432"/>
                <a:gd name="T6" fmla="*/ 6 w 1290"/>
                <a:gd name="T7" fmla="*/ 0 h 1432"/>
                <a:gd name="T8" fmla="*/ 1289 w 1290"/>
                <a:gd name="T9" fmla="*/ 750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0" h="1432">
                  <a:moveTo>
                    <a:pt x="1289" y="750"/>
                  </a:moveTo>
                  <a:lnTo>
                    <a:pt x="1283" y="1431"/>
                  </a:lnTo>
                  <a:lnTo>
                    <a:pt x="0" y="681"/>
                  </a:lnTo>
                  <a:lnTo>
                    <a:pt x="6" y="0"/>
                  </a:lnTo>
                  <a:lnTo>
                    <a:pt x="1289" y="75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9" name="Freeform 19">
              <a:extLst>
                <a:ext uri="{FF2B5EF4-FFF2-40B4-BE49-F238E27FC236}">
                  <a16:creationId xmlns:a16="http://schemas.microsoft.com/office/drawing/2014/main" id="{151B4121-BAC6-4FE6-A3E8-259F4342B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8279" y="5732511"/>
              <a:ext cx="4412295" cy="2887487"/>
            </a:xfrm>
            <a:custGeom>
              <a:avLst/>
              <a:gdLst>
                <a:gd name="T0" fmla="*/ 4747 w 5041"/>
                <a:gd name="T1" fmla="*/ 1956 h 3298"/>
                <a:gd name="T2" fmla="*/ 4560 w 5041"/>
                <a:gd name="T3" fmla="*/ 1693 h 3298"/>
                <a:gd name="T4" fmla="*/ 4197 w 5041"/>
                <a:gd name="T5" fmla="*/ 1321 h 3298"/>
                <a:gd name="T6" fmla="*/ 3980 w 5041"/>
                <a:gd name="T7" fmla="*/ 1146 h 3298"/>
                <a:gd name="T8" fmla="*/ 3477 w 5041"/>
                <a:gd name="T9" fmla="*/ 823 h 3298"/>
                <a:gd name="T10" fmla="*/ 3387 w 5041"/>
                <a:gd name="T11" fmla="*/ 773 h 3298"/>
                <a:gd name="T12" fmla="*/ 3256 w 5041"/>
                <a:gd name="T13" fmla="*/ 706 h 3298"/>
                <a:gd name="T14" fmla="*/ 3161 w 5041"/>
                <a:gd name="T15" fmla="*/ 660 h 3298"/>
                <a:gd name="T16" fmla="*/ 3011 w 5041"/>
                <a:gd name="T17" fmla="*/ 592 h 3298"/>
                <a:gd name="T18" fmla="*/ 2913 w 5041"/>
                <a:gd name="T19" fmla="*/ 550 h 3298"/>
                <a:gd name="T20" fmla="*/ 2688 w 5041"/>
                <a:gd name="T21" fmla="*/ 462 h 3298"/>
                <a:gd name="T22" fmla="*/ 2553 w 5041"/>
                <a:gd name="T23" fmla="*/ 414 h 3298"/>
                <a:gd name="T24" fmla="*/ 2394 w 5041"/>
                <a:gd name="T25" fmla="*/ 361 h 3298"/>
                <a:gd name="T26" fmla="*/ 2242 w 5041"/>
                <a:gd name="T27" fmla="*/ 314 h 3298"/>
                <a:gd name="T28" fmla="*/ 2123 w 5041"/>
                <a:gd name="T29" fmla="*/ 281 h 3298"/>
                <a:gd name="T30" fmla="*/ 2000 w 5041"/>
                <a:gd name="T31" fmla="*/ 248 h 3298"/>
                <a:gd name="T32" fmla="*/ 1829 w 5041"/>
                <a:gd name="T33" fmla="*/ 206 h 3298"/>
                <a:gd name="T34" fmla="*/ 1701 w 5041"/>
                <a:gd name="T35" fmla="*/ 178 h 3298"/>
                <a:gd name="T36" fmla="*/ 1585 w 5041"/>
                <a:gd name="T37" fmla="*/ 155 h 3298"/>
                <a:gd name="T38" fmla="*/ 1427 w 5041"/>
                <a:gd name="T39" fmla="*/ 125 h 3298"/>
                <a:gd name="T40" fmla="*/ 1345 w 5041"/>
                <a:gd name="T41" fmla="*/ 111 h 3298"/>
                <a:gd name="T42" fmla="*/ 1164 w 5041"/>
                <a:gd name="T43" fmla="*/ 83 h 3298"/>
                <a:gd name="T44" fmla="*/ 1044 w 5041"/>
                <a:gd name="T45" fmla="*/ 67 h 3298"/>
                <a:gd name="T46" fmla="*/ 861 w 5041"/>
                <a:gd name="T47" fmla="*/ 47 h 3298"/>
                <a:gd name="T48" fmla="*/ 801 w 5041"/>
                <a:gd name="T49" fmla="*/ 41 h 3298"/>
                <a:gd name="T50" fmla="*/ 615 w 5041"/>
                <a:gd name="T51" fmla="*/ 24 h 3298"/>
                <a:gd name="T52" fmla="*/ 492 w 5041"/>
                <a:gd name="T53" fmla="*/ 16 h 3298"/>
                <a:gd name="T54" fmla="*/ 344 w 5041"/>
                <a:gd name="T55" fmla="*/ 8 h 3298"/>
                <a:gd name="T56" fmla="*/ 242 w 5041"/>
                <a:gd name="T57" fmla="*/ 5 h 3298"/>
                <a:gd name="T58" fmla="*/ 124 w 5041"/>
                <a:gd name="T59" fmla="*/ 2 h 3298"/>
                <a:gd name="T60" fmla="*/ 119 w 5041"/>
                <a:gd name="T61" fmla="*/ 683 h 3298"/>
                <a:gd name="T62" fmla="*/ 236 w 5041"/>
                <a:gd name="T63" fmla="*/ 685 h 3298"/>
                <a:gd name="T64" fmla="*/ 425 w 5041"/>
                <a:gd name="T65" fmla="*/ 694 h 3298"/>
                <a:gd name="T66" fmla="*/ 548 w 5041"/>
                <a:gd name="T67" fmla="*/ 701 h 3298"/>
                <a:gd name="T68" fmla="*/ 733 w 5041"/>
                <a:gd name="T69" fmla="*/ 716 h 3298"/>
                <a:gd name="T70" fmla="*/ 855 w 5041"/>
                <a:gd name="T71" fmla="*/ 727 h 3298"/>
                <a:gd name="T72" fmla="*/ 1038 w 5041"/>
                <a:gd name="T73" fmla="*/ 749 h 3298"/>
                <a:gd name="T74" fmla="*/ 1158 w 5041"/>
                <a:gd name="T75" fmla="*/ 765 h 3298"/>
                <a:gd name="T76" fmla="*/ 1339 w 5041"/>
                <a:gd name="T77" fmla="*/ 793 h 3298"/>
                <a:gd name="T78" fmla="*/ 1460 w 5041"/>
                <a:gd name="T79" fmla="*/ 812 h 3298"/>
                <a:gd name="T80" fmla="*/ 1694 w 5041"/>
                <a:gd name="T81" fmla="*/ 858 h 3298"/>
                <a:gd name="T82" fmla="*/ 1824 w 5041"/>
                <a:gd name="T83" fmla="*/ 887 h 3298"/>
                <a:gd name="T84" fmla="*/ 1994 w 5041"/>
                <a:gd name="T85" fmla="*/ 929 h 3298"/>
                <a:gd name="T86" fmla="*/ 2118 w 5041"/>
                <a:gd name="T87" fmla="*/ 961 h 3298"/>
                <a:gd name="T88" fmla="*/ 2374 w 5041"/>
                <a:gd name="T89" fmla="*/ 1037 h 3298"/>
                <a:gd name="T90" fmla="*/ 2511 w 5041"/>
                <a:gd name="T91" fmla="*/ 1082 h 3298"/>
                <a:gd name="T92" fmla="*/ 2683 w 5041"/>
                <a:gd name="T93" fmla="*/ 1142 h 3298"/>
                <a:gd name="T94" fmla="*/ 2861 w 5041"/>
                <a:gd name="T95" fmla="*/ 1213 h 3298"/>
                <a:gd name="T96" fmla="*/ 3005 w 5041"/>
                <a:gd name="T97" fmla="*/ 1273 h 3298"/>
                <a:gd name="T98" fmla="*/ 3101 w 5041"/>
                <a:gd name="T99" fmla="*/ 1315 h 3298"/>
                <a:gd name="T100" fmla="*/ 3250 w 5041"/>
                <a:gd name="T101" fmla="*/ 1387 h 3298"/>
                <a:gd name="T102" fmla="*/ 3345 w 5041"/>
                <a:gd name="T103" fmla="*/ 1435 h 3298"/>
                <a:gd name="T104" fmla="*/ 3471 w 5041"/>
                <a:gd name="T105" fmla="*/ 1503 h 3298"/>
                <a:gd name="T106" fmla="*/ 5004 w 5041"/>
                <a:gd name="T107" fmla="*/ 3297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41" h="3298">
                  <a:moveTo>
                    <a:pt x="4859" y="2160"/>
                  </a:moveTo>
                  <a:lnTo>
                    <a:pt x="4859" y="2160"/>
                  </a:lnTo>
                  <a:cubicBezTo>
                    <a:pt x="4847" y="2137"/>
                    <a:pt x="4836" y="2113"/>
                    <a:pt x="4825" y="2091"/>
                  </a:cubicBezTo>
                  <a:lnTo>
                    <a:pt x="4825" y="2091"/>
                  </a:lnTo>
                  <a:cubicBezTo>
                    <a:pt x="4800" y="2046"/>
                    <a:pt x="4775" y="2000"/>
                    <a:pt x="4747" y="1956"/>
                  </a:cubicBezTo>
                  <a:lnTo>
                    <a:pt x="4747" y="1956"/>
                  </a:lnTo>
                  <a:cubicBezTo>
                    <a:pt x="4734" y="1933"/>
                    <a:pt x="4719" y="1912"/>
                    <a:pt x="4705" y="1889"/>
                  </a:cubicBezTo>
                  <a:lnTo>
                    <a:pt x="4705" y="1889"/>
                  </a:lnTo>
                  <a:cubicBezTo>
                    <a:pt x="4661" y="1823"/>
                    <a:pt x="4612" y="1757"/>
                    <a:pt x="4560" y="1693"/>
                  </a:cubicBezTo>
                  <a:lnTo>
                    <a:pt x="4560" y="1693"/>
                  </a:lnTo>
                  <a:cubicBezTo>
                    <a:pt x="4508" y="1629"/>
                    <a:pt x="4451" y="1565"/>
                    <a:pt x="4390" y="1503"/>
                  </a:cubicBezTo>
                  <a:lnTo>
                    <a:pt x="4390" y="1503"/>
                  </a:lnTo>
                  <a:cubicBezTo>
                    <a:pt x="4370" y="1482"/>
                    <a:pt x="4350" y="1461"/>
                    <a:pt x="4329" y="1442"/>
                  </a:cubicBezTo>
                  <a:lnTo>
                    <a:pt x="4329" y="1442"/>
                  </a:lnTo>
                  <a:cubicBezTo>
                    <a:pt x="4287" y="1401"/>
                    <a:pt x="4242" y="1360"/>
                    <a:pt x="4197" y="1321"/>
                  </a:cubicBezTo>
                  <a:lnTo>
                    <a:pt x="4197" y="1321"/>
                  </a:lnTo>
                  <a:cubicBezTo>
                    <a:pt x="4151" y="1281"/>
                    <a:pt x="4104" y="1242"/>
                    <a:pt x="4054" y="1203"/>
                  </a:cubicBezTo>
                  <a:lnTo>
                    <a:pt x="4054" y="1203"/>
                  </a:lnTo>
                  <a:cubicBezTo>
                    <a:pt x="4030" y="1184"/>
                    <a:pt x="4005" y="1165"/>
                    <a:pt x="3980" y="1146"/>
                  </a:cubicBezTo>
                  <a:lnTo>
                    <a:pt x="3980" y="1146"/>
                  </a:lnTo>
                  <a:cubicBezTo>
                    <a:pt x="3903" y="1089"/>
                    <a:pt x="3823" y="1034"/>
                    <a:pt x="3739" y="980"/>
                  </a:cubicBezTo>
                  <a:lnTo>
                    <a:pt x="3739" y="980"/>
                  </a:lnTo>
                  <a:cubicBezTo>
                    <a:pt x="3683" y="943"/>
                    <a:pt x="3624" y="907"/>
                    <a:pt x="3566" y="873"/>
                  </a:cubicBezTo>
                  <a:lnTo>
                    <a:pt x="3566" y="873"/>
                  </a:lnTo>
                  <a:cubicBezTo>
                    <a:pt x="3536" y="856"/>
                    <a:pt x="3507" y="840"/>
                    <a:pt x="3477" y="823"/>
                  </a:cubicBezTo>
                  <a:lnTo>
                    <a:pt x="3477" y="823"/>
                  </a:lnTo>
                  <a:cubicBezTo>
                    <a:pt x="3467" y="817"/>
                    <a:pt x="3457" y="812"/>
                    <a:pt x="3448" y="806"/>
                  </a:cubicBezTo>
                  <a:lnTo>
                    <a:pt x="3448" y="806"/>
                  </a:lnTo>
                  <a:cubicBezTo>
                    <a:pt x="3428" y="796"/>
                    <a:pt x="3408" y="785"/>
                    <a:pt x="3387" y="773"/>
                  </a:cubicBezTo>
                  <a:lnTo>
                    <a:pt x="3387" y="773"/>
                  </a:lnTo>
                  <a:cubicBezTo>
                    <a:pt x="3375" y="767"/>
                    <a:pt x="3362" y="761"/>
                    <a:pt x="3351" y="755"/>
                  </a:cubicBezTo>
                  <a:lnTo>
                    <a:pt x="3351" y="755"/>
                  </a:lnTo>
                  <a:cubicBezTo>
                    <a:pt x="3332" y="745"/>
                    <a:pt x="3314" y="736"/>
                    <a:pt x="3295" y="726"/>
                  </a:cubicBezTo>
                  <a:lnTo>
                    <a:pt x="3295" y="726"/>
                  </a:lnTo>
                  <a:cubicBezTo>
                    <a:pt x="3283" y="719"/>
                    <a:pt x="3269" y="713"/>
                    <a:pt x="3256" y="706"/>
                  </a:cubicBezTo>
                  <a:lnTo>
                    <a:pt x="3256" y="706"/>
                  </a:lnTo>
                  <a:cubicBezTo>
                    <a:pt x="3238" y="698"/>
                    <a:pt x="3220" y="689"/>
                    <a:pt x="3203" y="680"/>
                  </a:cubicBezTo>
                  <a:lnTo>
                    <a:pt x="3203" y="680"/>
                  </a:lnTo>
                  <a:cubicBezTo>
                    <a:pt x="3189" y="673"/>
                    <a:pt x="3175" y="667"/>
                    <a:pt x="3161" y="660"/>
                  </a:cubicBezTo>
                  <a:lnTo>
                    <a:pt x="3161" y="660"/>
                  </a:lnTo>
                  <a:cubicBezTo>
                    <a:pt x="3143" y="652"/>
                    <a:pt x="3125" y="644"/>
                    <a:pt x="3108" y="635"/>
                  </a:cubicBezTo>
                  <a:lnTo>
                    <a:pt x="3108" y="635"/>
                  </a:lnTo>
                  <a:cubicBezTo>
                    <a:pt x="3093" y="629"/>
                    <a:pt x="3078" y="622"/>
                    <a:pt x="3064" y="616"/>
                  </a:cubicBezTo>
                  <a:lnTo>
                    <a:pt x="3064" y="616"/>
                  </a:lnTo>
                  <a:cubicBezTo>
                    <a:pt x="3047" y="608"/>
                    <a:pt x="3029" y="600"/>
                    <a:pt x="3011" y="592"/>
                  </a:cubicBezTo>
                  <a:lnTo>
                    <a:pt x="3011" y="592"/>
                  </a:lnTo>
                  <a:cubicBezTo>
                    <a:pt x="2996" y="585"/>
                    <a:pt x="2981" y="579"/>
                    <a:pt x="2967" y="573"/>
                  </a:cubicBezTo>
                  <a:lnTo>
                    <a:pt x="2967" y="573"/>
                  </a:lnTo>
                  <a:cubicBezTo>
                    <a:pt x="2948" y="565"/>
                    <a:pt x="2931" y="557"/>
                    <a:pt x="2913" y="550"/>
                  </a:cubicBezTo>
                  <a:lnTo>
                    <a:pt x="2913" y="550"/>
                  </a:lnTo>
                  <a:cubicBezTo>
                    <a:pt x="2898" y="543"/>
                    <a:pt x="2882" y="537"/>
                    <a:pt x="2867" y="532"/>
                  </a:cubicBezTo>
                  <a:lnTo>
                    <a:pt x="2867" y="532"/>
                  </a:lnTo>
                  <a:cubicBezTo>
                    <a:pt x="2851" y="525"/>
                    <a:pt x="2835" y="518"/>
                    <a:pt x="2818" y="511"/>
                  </a:cubicBezTo>
                  <a:lnTo>
                    <a:pt x="2818" y="511"/>
                  </a:lnTo>
                  <a:cubicBezTo>
                    <a:pt x="2775" y="495"/>
                    <a:pt x="2732" y="477"/>
                    <a:pt x="2688" y="462"/>
                  </a:cubicBezTo>
                  <a:lnTo>
                    <a:pt x="2688" y="462"/>
                  </a:lnTo>
                  <a:cubicBezTo>
                    <a:pt x="2682" y="459"/>
                    <a:pt x="2676" y="458"/>
                    <a:pt x="2670" y="455"/>
                  </a:cubicBezTo>
                  <a:lnTo>
                    <a:pt x="2670" y="455"/>
                  </a:lnTo>
                  <a:cubicBezTo>
                    <a:pt x="2631" y="441"/>
                    <a:pt x="2592" y="427"/>
                    <a:pt x="2553" y="414"/>
                  </a:cubicBezTo>
                  <a:lnTo>
                    <a:pt x="2553" y="414"/>
                  </a:lnTo>
                  <a:cubicBezTo>
                    <a:pt x="2550" y="412"/>
                    <a:pt x="2546" y="411"/>
                    <a:pt x="2543" y="409"/>
                  </a:cubicBezTo>
                  <a:lnTo>
                    <a:pt x="2543" y="409"/>
                  </a:lnTo>
                  <a:cubicBezTo>
                    <a:pt x="2534" y="407"/>
                    <a:pt x="2525" y="403"/>
                    <a:pt x="2517" y="401"/>
                  </a:cubicBezTo>
                  <a:lnTo>
                    <a:pt x="2517" y="401"/>
                  </a:lnTo>
                  <a:cubicBezTo>
                    <a:pt x="2476" y="387"/>
                    <a:pt x="2436" y="374"/>
                    <a:pt x="2394" y="361"/>
                  </a:cubicBezTo>
                  <a:lnTo>
                    <a:pt x="2394" y="361"/>
                  </a:lnTo>
                  <a:cubicBezTo>
                    <a:pt x="2390" y="359"/>
                    <a:pt x="2384" y="357"/>
                    <a:pt x="2379" y="356"/>
                  </a:cubicBezTo>
                  <a:lnTo>
                    <a:pt x="2379" y="356"/>
                  </a:lnTo>
                  <a:cubicBezTo>
                    <a:pt x="2334" y="342"/>
                    <a:pt x="2288" y="328"/>
                    <a:pt x="2242" y="314"/>
                  </a:cubicBezTo>
                  <a:lnTo>
                    <a:pt x="2242" y="314"/>
                  </a:lnTo>
                  <a:cubicBezTo>
                    <a:pt x="2228" y="310"/>
                    <a:pt x="2213" y="306"/>
                    <a:pt x="2198" y="302"/>
                  </a:cubicBezTo>
                  <a:lnTo>
                    <a:pt x="2198" y="302"/>
                  </a:lnTo>
                  <a:lnTo>
                    <a:pt x="2198" y="302"/>
                  </a:lnTo>
                  <a:lnTo>
                    <a:pt x="2198" y="302"/>
                  </a:lnTo>
                  <a:cubicBezTo>
                    <a:pt x="2174" y="295"/>
                    <a:pt x="2149" y="288"/>
                    <a:pt x="2123" y="281"/>
                  </a:cubicBezTo>
                  <a:lnTo>
                    <a:pt x="2123" y="281"/>
                  </a:lnTo>
                  <a:cubicBezTo>
                    <a:pt x="2108" y="276"/>
                    <a:pt x="2092" y="272"/>
                    <a:pt x="2076" y="268"/>
                  </a:cubicBezTo>
                  <a:lnTo>
                    <a:pt x="2076" y="268"/>
                  </a:lnTo>
                  <a:cubicBezTo>
                    <a:pt x="2050" y="261"/>
                    <a:pt x="2025" y="254"/>
                    <a:pt x="2000" y="248"/>
                  </a:cubicBezTo>
                  <a:lnTo>
                    <a:pt x="2000" y="248"/>
                  </a:lnTo>
                  <a:cubicBezTo>
                    <a:pt x="1984" y="243"/>
                    <a:pt x="1969" y="240"/>
                    <a:pt x="1953" y="236"/>
                  </a:cubicBezTo>
                  <a:lnTo>
                    <a:pt x="1953" y="236"/>
                  </a:lnTo>
                  <a:cubicBezTo>
                    <a:pt x="1925" y="229"/>
                    <a:pt x="1897" y="222"/>
                    <a:pt x="1869" y="215"/>
                  </a:cubicBezTo>
                  <a:lnTo>
                    <a:pt x="1869" y="215"/>
                  </a:lnTo>
                  <a:cubicBezTo>
                    <a:pt x="1856" y="213"/>
                    <a:pt x="1842" y="209"/>
                    <a:pt x="1829" y="206"/>
                  </a:cubicBezTo>
                  <a:lnTo>
                    <a:pt x="1829" y="206"/>
                  </a:lnTo>
                  <a:cubicBezTo>
                    <a:pt x="1787" y="196"/>
                    <a:pt x="1747" y="187"/>
                    <a:pt x="1705" y="179"/>
                  </a:cubicBezTo>
                  <a:lnTo>
                    <a:pt x="1705" y="179"/>
                  </a:lnTo>
                  <a:lnTo>
                    <a:pt x="1705" y="179"/>
                  </a:lnTo>
                  <a:cubicBezTo>
                    <a:pt x="1703" y="178"/>
                    <a:pt x="1702" y="178"/>
                    <a:pt x="1701" y="178"/>
                  </a:cubicBezTo>
                  <a:lnTo>
                    <a:pt x="1701" y="178"/>
                  </a:lnTo>
                  <a:lnTo>
                    <a:pt x="1701" y="178"/>
                  </a:lnTo>
                  <a:lnTo>
                    <a:pt x="1701" y="178"/>
                  </a:lnTo>
                  <a:cubicBezTo>
                    <a:pt x="1662" y="169"/>
                    <a:pt x="1624" y="162"/>
                    <a:pt x="1585" y="155"/>
                  </a:cubicBezTo>
                  <a:lnTo>
                    <a:pt x="1585" y="155"/>
                  </a:lnTo>
                  <a:cubicBezTo>
                    <a:pt x="1572" y="152"/>
                    <a:pt x="1559" y="149"/>
                    <a:pt x="1545" y="147"/>
                  </a:cubicBezTo>
                  <a:lnTo>
                    <a:pt x="1545" y="147"/>
                  </a:lnTo>
                  <a:cubicBezTo>
                    <a:pt x="1518" y="141"/>
                    <a:pt x="1493" y="136"/>
                    <a:pt x="1466" y="132"/>
                  </a:cubicBezTo>
                  <a:lnTo>
                    <a:pt x="1466" y="132"/>
                  </a:lnTo>
                  <a:cubicBezTo>
                    <a:pt x="1453" y="129"/>
                    <a:pt x="1440" y="127"/>
                    <a:pt x="1427" y="125"/>
                  </a:cubicBezTo>
                  <a:lnTo>
                    <a:pt x="1427" y="125"/>
                  </a:lnTo>
                  <a:cubicBezTo>
                    <a:pt x="1424" y="125"/>
                    <a:pt x="1420" y="124"/>
                    <a:pt x="1417" y="123"/>
                  </a:cubicBezTo>
                  <a:lnTo>
                    <a:pt x="1417" y="123"/>
                  </a:lnTo>
                  <a:cubicBezTo>
                    <a:pt x="1393" y="119"/>
                    <a:pt x="1369" y="115"/>
                    <a:pt x="1345" y="111"/>
                  </a:cubicBezTo>
                  <a:lnTo>
                    <a:pt x="1345" y="111"/>
                  </a:lnTo>
                  <a:cubicBezTo>
                    <a:pt x="1328" y="108"/>
                    <a:pt x="1310" y="106"/>
                    <a:pt x="1293" y="103"/>
                  </a:cubicBezTo>
                  <a:lnTo>
                    <a:pt x="1293" y="103"/>
                  </a:lnTo>
                  <a:cubicBezTo>
                    <a:pt x="1270" y="99"/>
                    <a:pt x="1246" y="95"/>
                    <a:pt x="1224" y="92"/>
                  </a:cubicBezTo>
                  <a:lnTo>
                    <a:pt x="1224" y="92"/>
                  </a:lnTo>
                  <a:cubicBezTo>
                    <a:pt x="1203" y="89"/>
                    <a:pt x="1183" y="87"/>
                    <a:pt x="1164" y="83"/>
                  </a:cubicBezTo>
                  <a:lnTo>
                    <a:pt x="1164" y="83"/>
                  </a:lnTo>
                  <a:cubicBezTo>
                    <a:pt x="1143" y="81"/>
                    <a:pt x="1123" y="78"/>
                    <a:pt x="1104" y="75"/>
                  </a:cubicBezTo>
                  <a:lnTo>
                    <a:pt x="1104" y="75"/>
                  </a:lnTo>
                  <a:cubicBezTo>
                    <a:pt x="1083" y="73"/>
                    <a:pt x="1063" y="70"/>
                    <a:pt x="1044" y="67"/>
                  </a:cubicBezTo>
                  <a:lnTo>
                    <a:pt x="1044" y="67"/>
                  </a:lnTo>
                  <a:cubicBezTo>
                    <a:pt x="1023" y="65"/>
                    <a:pt x="1003" y="62"/>
                    <a:pt x="982" y="60"/>
                  </a:cubicBezTo>
                  <a:lnTo>
                    <a:pt x="982" y="60"/>
                  </a:lnTo>
                  <a:cubicBezTo>
                    <a:pt x="963" y="57"/>
                    <a:pt x="942" y="55"/>
                    <a:pt x="922" y="53"/>
                  </a:cubicBezTo>
                  <a:lnTo>
                    <a:pt x="922" y="53"/>
                  </a:lnTo>
                  <a:cubicBezTo>
                    <a:pt x="902" y="51"/>
                    <a:pt x="882" y="48"/>
                    <a:pt x="861" y="47"/>
                  </a:cubicBezTo>
                  <a:lnTo>
                    <a:pt x="861" y="47"/>
                  </a:lnTo>
                  <a:cubicBezTo>
                    <a:pt x="851" y="46"/>
                    <a:pt x="842" y="45"/>
                    <a:pt x="832" y="43"/>
                  </a:cubicBezTo>
                  <a:lnTo>
                    <a:pt x="832" y="43"/>
                  </a:lnTo>
                  <a:cubicBezTo>
                    <a:pt x="821" y="42"/>
                    <a:pt x="811" y="41"/>
                    <a:pt x="801" y="41"/>
                  </a:cubicBezTo>
                  <a:lnTo>
                    <a:pt x="801" y="41"/>
                  </a:lnTo>
                  <a:cubicBezTo>
                    <a:pt x="780" y="39"/>
                    <a:pt x="759" y="36"/>
                    <a:pt x="739" y="34"/>
                  </a:cubicBezTo>
                  <a:lnTo>
                    <a:pt x="739" y="34"/>
                  </a:lnTo>
                  <a:cubicBezTo>
                    <a:pt x="718" y="33"/>
                    <a:pt x="698" y="31"/>
                    <a:pt x="677" y="29"/>
                  </a:cubicBezTo>
                  <a:lnTo>
                    <a:pt x="677" y="29"/>
                  </a:lnTo>
                  <a:cubicBezTo>
                    <a:pt x="656" y="27"/>
                    <a:pt x="636" y="26"/>
                    <a:pt x="615" y="24"/>
                  </a:cubicBezTo>
                  <a:lnTo>
                    <a:pt x="615" y="24"/>
                  </a:lnTo>
                  <a:cubicBezTo>
                    <a:pt x="595" y="23"/>
                    <a:pt x="574" y="21"/>
                    <a:pt x="554" y="20"/>
                  </a:cubicBezTo>
                  <a:lnTo>
                    <a:pt x="554" y="20"/>
                  </a:lnTo>
                  <a:cubicBezTo>
                    <a:pt x="533" y="19"/>
                    <a:pt x="512" y="17"/>
                    <a:pt x="492" y="16"/>
                  </a:cubicBezTo>
                  <a:lnTo>
                    <a:pt x="492" y="16"/>
                  </a:lnTo>
                  <a:cubicBezTo>
                    <a:pt x="471" y="14"/>
                    <a:pt x="450" y="13"/>
                    <a:pt x="430" y="13"/>
                  </a:cubicBezTo>
                  <a:lnTo>
                    <a:pt x="430" y="13"/>
                  </a:lnTo>
                  <a:cubicBezTo>
                    <a:pt x="409" y="12"/>
                    <a:pt x="388" y="10"/>
                    <a:pt x="367" y="9"/>
                  </a:cubicBezTo>
                  <a:lnTo>
                    <a:pt x="367" y="9"/>
                  </a:lnTo>
                  <a:cubicBezTo>
                    <a:pt x="359" y="9"/>
                    <a:pt x="352" y="9"/>
                    <a:pt x="344" y="8"/>
                  </a:cubicBezTo>
                  <a:lnTo>
                    <a:pt x="344" y="8"/>
                  </a:lnTo>
                  <a:cubicBezTo>
                    <a:pt x="331" y="8"/>
                    <a:pt x="318" y="7"/>
                    <a:pt x="305" y="7"/>
                  </a:cubicBezTo>
                  <a:lnTo>
                    <a:pt x="305" y="7"/>
                  </a:lnTo>
                  <a:cubicBezTo>
                    <a:pt x="285" y="6"/>
                    <a:pt x="264" y="5"/>
                    <a:pt x="242" y="5"/>
                  </a:cubicBezTo>
                  <a:lnTo>
                    <a:pt x="242" y="5"/>
                  </a:lnTo>
                  <a:cubicBezTo>
                    <a:pt x="216" y="4"/>
                    <a:pt x="190" y="3"/>
                    <a:pt x="164" y="2"/>
                  </a:cubicBezTo>
                  <a:lnTo>
                    <a:pt x="164" y="2"/>
                  </a:lnTo>
                  <a:lnTo>
                    <a:pt x="164" y="2"/>
                  </a:lnTo>
                  <a:lnTo>
                    <a:pt x="164" y="2"/>
                  </a:lnTo>
                  <a:cubicBezTo>
                    <a:pt x="150" y="2"/>
                    <a:pt x="137" y="2"/>
                    <a:pt x="124" y="2"/>
                  </a:cubicBezTo>
                  <a:lnTo>
                    <a:pt x="124" y="2"/>
                  </a:lnTo>
                  <a:cubicBezTo>
                    <a:pt x="85" y="0"/>
                    <a:pt x="45" y="0"/>
                    <a:pt x="5" y="0"/>
                  </a:cubicBezTo>
                  <a:lnTo>
                    <a:pt x="0" y="681"/>
                  </a:lnTo>
                  <a:lnTo>
                    <a:pt x="0" y="681"/>
                  </a:lnTo>
                  <a:cubicBezTo>
                    <a:pt x="40" y="681"/>
                    <a:pt x="79" y="682"/>
                    <a:pt x="119" y="683"/>
                  </a:cubicBezTo>
                  <a:lnTo>
                    <a:pt x="119" y="683"/>
                  </a:lnTo>
                  <a:cubicBezTo>
                    <a:pt x="132" y="683"/>
                    <a:pt x="145" y="684"/>
                    <a:pt x="158" y="684"/>
                  </a:cubicBezTo>
                  <a:lnTo>
                    <a:pt x="158" y="684"/>
                  </a:lnTo>
                  <a:cubicBezTo>
                    <a:pt x="184" y="685"/>
                    <a:pt x="211" y="685"/>
                    <a:pt x="236" y="685"/>
                  </a:cubicBezTo>
                  <a:lnTo>
                    <a:pt x="236" y="685"/>
                  </a:lnTo>
                  <a:cubicBezTo>
                    <a:pt x="257" y="686"/>
                    <a:pt x="278" y="687"/>
                    <a:pt x="299" y="688"/>
                  </a:cubicBezTo>
                  <a:lnTo>
                    <a:pt x="299" y="688"/>
                  </a:lnTo>
                  <a:cubicBezTo>
                    <a:pt x="320" y="689"/>
                    <a:pt x="341" y="690"/>
                    <a:pt x="362" y="691"/>
                  </a:cubicBezTo>
                  <a:lnTo>
                    <a:pt x="362" y="691"/>
                  </a:lnTo>
                  <a:cubicBezTo>
                    <a:pt x="383" y="691"/>
                    <a:pt x="404" y="692"/>
                    <a:pt x="425" y="694"/>
                  </a:cubicBezTo>
                  <a:lnTo>
                    <a:pt x="425" y="694"/>
                  </a:lnTo>
                  <a:cubicBezTo>
                    <a:pt x="444" y="695"/>
                    <a:pt x="465" y="696"/>
                    <a:pt x="486" y="698"/>
                  </a:cubicBezTo>
                  <a:lnTo>
                    <a:pt x="486" y="698"/>
                  </a:lnTo>
                  <a:cubicBezTo>
                    <a:pt x="507" y="698"/>
                    <a:pt x="527" y="700"/>
                    <a:pt x="548" y="701"/>
                  </a:cubicBezTo>
                  <a:lnTo>
                    <a:pt x="548" y="701"/>
                  </a:lnTo>
                  <a:cubicBezTo>
                    <a:pt x="569" y="703"/>
                    <a:pt x="589" y="704"/>
                    <a:pt x="610" y="705"/>
                  </a:cubicBezTo>
                  <a:lnTo>
                    <a:pt x="610" y="705"/>
                  </a:lnTo>
                  <a:cubicBezTo>
                    <a:pt x="631" y="707"/>
                    <a:pt x="651" y="709"/>
                    <a:pt x="672" y="711"/>
                  </a:cubicBezTo>
                  <a:lnTo>
                    <a:pt x="672" y="711"/>
                  </a:lnTo>
                  <a:cubicBezTo>
                    <a:pt x="693" y="712"/>
                    <a:pt x="713" y="714"/>
                    <a:pt x="733" y="716"/>
                  </a:cubicBezTo>
                  <a:lnTo>
                    <a:pt x="733" y="716"/>
                  </a:lnTo>
                  <a:cubicBezTo>
                    <a:pt x="754" y="718"/>
                    <a:pt x="775" y="719"/>
                    <a:pt x="794" y="721"/>
                  </a:cubicBezTo>
                  <a:lnTo>
                    <a:pt x="794" y="721"/>
                  </a:lnTo>
                  <a:cubicBezTo>
                    <a:pt x="815" y="724"/>
                    <a:pt x="835" y="726"/>
                    <a:pt x="855" y="727"/>
                  </a:cubicBezTo>
                  <a:lnTo>
                    <a:pt x="855" y="727"/>
                  </a:lnTo>
                  <a:cubicBezTo>
                    <a:pt x="876" y="730"/>
                    <a:pt x="896" y="731"/>
                    <a:pt x="917" y="734"/>
                  </a:cubicBezTo>
                  <a:lnTo>
                    <a:pt x="917" y="734"/>
                  </a:lnTo>
                  <a:cubicBezTo>
                    <a:pt x="937" y="737"/>
                    <a:pt x="957" y="738"/>
                    <a:pt x="977" y="741"/>
                  </a:cubicBezTo>
                  <a:lnTo>
                    <a:pt x="977" y="741"/>
                  </a:lnTo>
                  <a:cubicBezTo>
                    <a:pt x="997" y="744"/>
                    <a:pt x="1018" y="746"/>
                    <a:pt x="1038" y="749"/>
                  </a:cubicBezTo>
                  <a:lnTo>
                    <a:pt x="1038" y="749"/>
                  </a:lnTo>
                  <a:cubicBezTo>
                    <a:pt x="1058" y="752"/>
                    <a:pt x="1078" y="753"/>
                    <a:pt x="1098" y="756"/>
                  </a:cubicBezTo>
                  <a:lnTo>
                    <a:pt x="1098" y="756"/>
                  </a:lnTo>
                  <a:cubicBezTo>
                    <a:pt x="1118" y="759"/>
                    <a:pt x="1138" y="762"/>
                    <a:pt x="1158" y="765"/>
                  </a:cubicBezTo>
                  <a:lnTo>
                    <a:pt x="1158" y="765"/>
                  </a:lnTo>
                  <a:cubicBezTo>
                    <a:pt x="1178" y="767"/>
                    <a:pt x="1198" y="770"/>
                    <a:pt x="1217" y="773"/>
                  </a:cubicBezTo>
                  <a:lnTo>
                    <a:pt x="1217" y="773"/>
                  </a:lnTo>
                  <a:cubicBezTo>
                    <a:pt x="1241" y="777"/>
                    <a:pt x="1264" y="780"/>
                    <a:pt x="1287" y="784"/>
                  </a:cubicBezTo>
                  <a:lnTo>
                    <a:pt x="1287" y="784"/>
                  </a:lnTo>
                  <a:cubicBezTo>
                    <a:pt x="1305" y="786"/>
                    <a:pt x="1322" y="789"/>
                    <a:pt x="1339" y="793"/>
                  </a:cubicBezTo>
                  <a:lnTo>
                    <a:pt x="1339" y="793"/>
                  </a:lnTo>
                  <a:cubicBezTo>
                    <a:pt x="1363" y="796"/>
                    <a:pt x="1388" y="800"/>
                    <a:pt x="1412" y="805"/>
                  </a:cubicBezTo>
                  <a:lnTo>
                    <a:pt x="1412" y="805"/>
                  </a:lnTo>
                  <a:cubicBezTo>
                    <a:pt x="1428" y="807"/>
                    <a:pt x="1444" y="810"/>
                    <a:pt x="1460" y="812"/>
                  </a:cubicBezTo>
                  <a:lnTo>
                    <a:pt x="1460" y="812"/>
                  </a:lnTo>
                  <a:cubicBezTo>
                    <a:pt x="1487" y="818"/>
                    <a:pt x="1513" y="823"/>
                    <a:pt x="1539" y="828"/>
                  </a:cubicBezTo>
                  <a:lnTo>
                    <a:pt x="1539" y="828"/>
                  </a:lnTo>
                  <a:cubicBezTo>
                    <a:pt x="1553" y="831"/>
                    <a:pt x="1567" y="833"/>
                    <a:pt x="1581" y="835"/>
                  </a:cubicBezTo>
                  <a:lnTo>
                    <a:pt x="1581" y="835"/>
                  </a:lnTo>
                  <a:cubicBezTo>
                    <a:pt x="1619" y="843"/>
                    <a:pt x="1656" y="851"/>
                    <a:pt x="1694" y="858"/>
                  </a:cubicBezTo>
                  <a:lnTo>
                    <a:pt x="1694" y="858"/>
                  </a:lnTo>
                  <a:cubicBezTo>
                    <a:pt x="1696" y="858"/>
                    <a:pt x="1698" y="860"/>
                    <a:pt x="1699" y="860"/>
                  </a:cubicBezTo>
                  <a:lnTo>
                    <a:pt x="1699" y="860"/>
                  </a:lnTo>
                  <a:cubicBezTo>
                    <a:pt x="1740" y="868"/>
                    <a:pt x="1782" y="878"/>
                    <a:pt x="1824" y="887"/>
                  </a:cubicBezTo>
                  <a:lnTo>
                    <a:pt x="1824" y="887"/>
                  </a:lnTo>
                  <a:cubicBezTo>
                    <a:pt x="1837" y="890"/>
                    <a:pt x="1850" y="893"/>
                    <a:pt x="1863" y="897"/>
                  </a:cubicBezTo>
                  <a:lnTo>
                    <a:pt x="1863" y="897"/>
                  </a:lnTo>
                  <a:cubicBezTo>
                    <a:pt x="1892" y="903"/>
                    <a:pt x="1920" y="910"/>
                    <a:pt x="1948" y="917"/>
                  </a:cubicBezTo>
                  <a:lnTo>
                    <a:pt x="1948" y="917"/>
                  </a:lnTo>
                  <a:cubicBezTo>
                    <a:pt x="1963" y="921"/>
                    <a:pt x="1978" y="925"/>
                    <a:pt x="1994" y="929"/>
                  </a:cubicBezTo>
                  <a:lnTo>
                    <a:pt x="1994" y="929"/>
                  </a:lnTo>
                  <a:cubicBezTo>
                    <a:pt x="2020" y="935"/>
                    <a:pt x="2045" y="942"/>
                    <a:pt x="2070" y="948"/>
                  </a:cubicBezTo>
                  <a:lnTo>
                    <a:pt x="2070" y="948"/>
                  </a:lnTo>
                  <a:cubicBezTo>
                    <a:pt x="2086" y="953"/>
                    <a:pt x="2102" y="957"/>
                    <a:pt x="2118" y="961"/>
                  </a:cubicBezTo>
                  <a:lnTo>
                    <a:pt x="2118" y="961"/>
                  </a:lnTo>
                  <a:cubicBezTo>
                    <a:pt x="2143" y="968"/>
                    <a:pt x="2168" y="975"/>
                    <a:pt x="2193" y="982"/>
                  </a:cubicBezTo>
                  <a:lnTo>
                    <a:pt x="2193" y="982"/>
                  </a:lnTo>
                  <a:cubicBezTo>
                    <a:pt x="2208" y="987"/>
                    <a:pt x="2222" y="991"/>
                    <a:pt x="2236" y="995"/>
                  </a:cubicBezTo>
                  <a:lnTo>
                    <a:pt x="2236" y="995"/>
                  </a:lnTo>
                  <a:cubicBezTo>
                    <a:pt x="2283" y="1008"/>
                    <a:pt x="2329" y="1022"/>
                    <a:pt x="2374" y="1037"/>
                  </a:cubicBezTo>
                  <a:lnTo>
                    <a:pt x="2374" y="1037"/>
                  </a:lnTo>
                  <a:cubicBezTo>
                    <a:pt x="2379" y="1039"/>
                    <a:pt x="2384" y="1040"/>
                    <a:pt x="2389" y="1041"/>
                  </a:cubicBezTo>
                  <a:lnTo>
                    <a:pt x="2389" y="1041"/>
                  </a:lnTo>
                  <a:cubicBezTo>
                    <a:pt x="2430" y="1055"/>
                    <a:pt x="2471" y="1069"/>
                    <a:pt x="2511" y="1082"/>
                  </a:cubicBezTo>
                  <a:lnTo>
                    <a:pt x="2511" y="1082"/>
                  </a:lnTo>
                  <a:cubicBezTo>
                    <a:pt x="2524" y="1086"/>
                    <a:pt x="2536" y="1090"/>
                    <a:pt x="2548" y="1094"/>
                  </a:cubicBezTo>
                  <a:lnTo>
                    <a:pt x="2548" y="1094"/>
                  </a:lnTo>
                  <a:cubicBezTo>
                    <a:pt x="2587" y="1108"/>
                    <a:pt x="2627" y="1122"/>
                    <a:pt x="2665" y="1136"/>
                  </a:cubicBezTo>
                  <a:lnTo>
                    <a:pt x="2665" y="1136"/>
                  </a:lnTo>
                  <a:cubicBezTo>
                    <a:pt x="2671" y="1139"/>
                    <a:pt x="2677" y="1140"/>
                    <a:pt x="2683" y="1142"/>
                  </a:cubicBezTo>
                  <a:lnTo>
                    <a:pt x="2683" y="1142"/>
                  </a:lnTo>
                  <a:cubicBezTo>
                    <a:pt x="2726" y="1159"/>
                    <a:pt x="2770" y="1175"/>
                    <a:pt x="2813" y="1193"/>
                  </a:cubicBezTo>
                  <a:lnTo>
                    <a:pt x="2813" y="1193"/>
                  </a:lnTo>
                  <a:cubicBezTo>
                    <a:pt x="2829" y="1199"/>
                    <a:pt x="2845" y="1206"/>
                    <a:pt x="2861" y="1213"/>
                  </a:cubicBezTo>
                  <a:lnTo>
                    <a:pt x="2861" y="1213"/>
                  </a:lnTo>
                  <a:cubicBezTo>
                    <a:pt x="2877" y="1219"/>
                    <a:pt x="2892" y="1225"/>
                    <a:pt x="2907" y="1231"/>
                  </a:cubicBezTo>
                  <a:lnTo>
                    <a:pt x="2907" y="1231"/>
                  </a:lnTo>
                  <a:cubicBezTo>
                    <a:pt x="2925" y="1239"/>
                    <a:pt x="2943" y="1246"/>
                    <a:pt x="2960" y="1254"/>
                  </a:cubicBezTo>
                  <a:lnTo>
                    <a:pt x="2960" y="1254"/>
                  </a:lnTo>
                  <a:cubicBezTo>
                    <a:pt x="2975" y="1261"/>
                    <a:pt x="2990" y="1267"/>
                    <a:pt x="3005" y="1273"/>
                  </a:cubicBezTo>
                  <a:lnTo>
                    <a:pt x="3005" y="1273"/>
                  </a:lnTo>
                  <a:cubicBezTo>
                    <a:pt x="3023" y="1281"/>
                    <a:pt x="3041" y="1287"/>
                    <a:pt x="3058" y="1295"/>
                  </a:cubicBezTo>
                  <a:lnTo>
                    <a:pt x="3058" y="1295"/>
                  </a:lnTo>
                  <a:cubicBezTo>
                    <a:pt x="3073" y="1302"/>
                    <a:pt x="3087" y="1308"/>
                    <a:pt x="3101" y="1315"/>
                  </a:cubicBezTo>
                  <a:lnTo>
                    <a:pt x="3101" y="1315"/>
                  </a:lnTo>
                  <a:cubicBezTo>
                    <a:pt x="3120" y="1323"/>
                    <a:pt x="3137" y="1332"/>
                    <a:pt x="3154" y="1341"/>
                  </a:cubicBezTo>
                  <a:lnTo>
                    <a:pt x="3154" y="1341"/>
                  </a:lnTo>
                  <a:cubicBezTo>
                    <a:pt x="3168" y="1347"/>
                    <a:pt x="3182" y="1354"/>
                    <a:pt x="3196" y="1360"/>
                  </a:cubicBezTo>
                  <a:lnTo>
                    <a:pt x="3196" y="1360"/>
                  </a:lnTo>
                  <a:cubicBezTo>
                    <a:pt x="3215" y="1368"/>
                    <a:pt x="3232" y="1378"/>
                    <a:pt x="3250" y="1387"/>
                  </a:cubicBezTo>
                  <a:lnTo>
                    <a:pt x="3250" y="1387"/>
                  </a:lnTo>
                  <a:cubicBezTo>
                    <a:pt x="3263" y="1393"/>
                    <a:pt x="3277" y="1400"/>
                    <a:pt x="3290" y="1406"/>
                  </a:cubicBezTo>
                  <a:lnTo>
                    <a:pt x="3290" y="1406"/>
                  </a:lnTo>
                  <a:cubicBezTo>
                    <a:pt x="3309" y="1415"/>
                    <a:pt x="3327" y="1425"/>
                    <a:pt x="3345" y="1435"/>
                  </a:cubicBezTo>
                  <a:lnTo>
                    <a:pt x="3345" y="1435"/>
                  </a:lnTo>
                  <a:cubicBezTo>
                    <a:pt x="3358" y="1441"/>
                    <a:pt x="3369" y="1448"/>
                    <a:pt x="3382" y="1454"/>
                  </a:cubicBezTo>
                  <a:lnTo>
                    <a:pt x="3382" y="1454"/>
                  </a:lnTo>
                  <a:cubicBezTo>
                    <a:pt x="3402" y="1464"/>
                    <a:pt x="3422" y="1475"/>
                    <a:pt x="3442" y="1487"/>
                  </a:cubicBezTo>
                  <a:lnTo>
                    <a:pt x="3442" y="1487"/>
                  </a:lnTo>
                  <a:cubicBezTo>
                    <a:pt x="3451" y="1492"/>
                    <a:pt x="3462" y="1497"/>
                    <a:pt x="3471" y="1503"/>
                  </a:cubicBezTo>
                  <a:lnTo>
                    <a:pt x="3471" y="1503"/>
                  </a:lnTo>
                  <a:cubicBezTo>
                    <a:pt x="3501" y="1519"/>
                    <a:pt x="3531" y="1536"/>
                    <a:pt x="3560" y="1553"/>
                  </a:cubicBezTo>
                  <a:lnTo>
                    <a:pt x="3560" y="1553"/>
                  </a:lnTo>
                  <a:cubicBezTo>
                    <a:pt x="4377" y="2031"/>
                    <a:pt x="4878" y="2641"/>
                    <a:pt x="5004" y="3297"/>
                  </a:cubicBezTo>
                  <a:lnTo>
                    <a:pt x="5004" y="3297"/>
                  </a:lnTo>
                  <a:cubicBezTo>
                    <a:pt x="5029" y="3180"/>
                    <a:pt x="5040" y="3061"/>
                    <a:pt x="5040" y="2942"/>
                  </a:cubicBezTo>
                  <a:lnTo>
                    <a:pt x="5040" y="2942"/>
                  </a:lnTo>
                  <a:cubicBezTo>
                    <a:pt x="5040" y="2674"/>
                    <a:pt x="4979" y="2411"/>
                    <a:pt x="4859" y="2160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0" name="Freeform 20">
              <a:extLst>
                <a:ext uri="{FF2B5EF4-FFF2-40B4-BE49-F238E27FC236}">
                  <a16:creationId xmlns:a16="http://schemas.microsoft.com/office/drawing/2014/main" id="{73F9391D-A49F-41FD-AEA3-D71A88B49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3001" y="9669993"/>
              <a:ext cx="1285473" cy="1686940"/>
            </a:xfrm>
            <a:custGeom>
              <a:avLst/>
              <a:gdLst>
                <a:gd name="T0" fmla="*/ 6 w 1470"/>
                <a:gd name="T1" fmla="*/ 1247 h 1929"/>
                <a:gd name="T2" fmla="*/ 70 w 1470"/>
                <a:gd name="T3" fmla="*/ 1886 h 1929"/>
                <a:gd name="T4" fmla="*/ 79 w 1470"/>
                <a:gd name="T5" fmla="*/ 1881 h 1929"/>
                <a:gd name="T6" fmla="*/ 166 w 1470"/>
                <a:gd name="T7" fmla="*/ 1828 h 1929"/>
                <a:gd name="T8" fmla="*/ 216 w 1470"/>
                <a:gd name="T9" fmla="*/ 1796 h 1929"/>
                <a:gd name="T10" fmla="*/ 301 w 1470"/>
                <a:gd name="T11" fmla="*/ 1739 h 1929"/>
                <a:gd name="T12" fmla="*/ 333 w 1470"/>
                <a:gd name="T13" fmla="*/ 1716 h 1929"/>
                <a:gd name="T14" fmla="*/ 412 w 1470"/>
                <a:gd name="T15" fmla="*/ 1660 h 1929"/>
                <a:gd name="T16" fmla="*/ 490 w 1470"/>
                <a:gd name="T17" fmla="*/ 1602 h 1929"/>
                <a:gd name="T18" fmla="*/ 564 w 1470"/>
                <a:gd name="T19" fmla="*/ 1543 h 1929"/>
                <a:gd name="T20" fmla="*/ 589 w 1470"/>
                <a:gd name="T21" fmla="*/ 1522 h 1929"/>
                <a:gd name="T22" fmla="*/ 663 w 1470"/>
                <a:gd name="T23" fmla="*/ 1458 h 1929"/>
                <a:gd name="T24" fmla="*/ 703 w 1470"/>
                <a:gd name="T25" fmla="*/ 1423 h 1929"/>
                <a:gd name="T26" fmla="*/ 759 w 1470"/>
                <a:gd name="T27" fmla="*/ 1371 h 1929"/>
                <a:gd name="T28" fmla="*/ 771 w 1470"/>
                <a:gd name="T29" fmla="*/ 1358 h 1929"/>
                <a:gd name="T30" fmla="*/ 828 w 1470"/>
                <a:gd name="T31" fmla="*/ 1302 h 1929"/>
                <a:gd name="T32" fmla="*/ 881 w 1470"/>
                <a:gd name="T33" fmla="*/ 1247 h 1929"/>
                <a:gd name="T34" fmla="*/ 934 w 1470"/>
                <a:gd name="T35" fmla="*/ 1188 h 1929"/>
                <a:gd name="T36" fmla="*/ 944 w 1470"/>
                <a:gd name="T37" fmla="*/ 1177 h 1929"/>
                <a:gd name="T38" fmla="*/ 1001 w 1470"/>
                <a:gd name="T39" fmla="*/ 1109 h 1929"/>
                <a:gd name="T40" fmla="*/ 1020 w 1470"/>
                <a:gd name="T41" fmla="*/ 1086 h 1929"/>
                <a:gd name="T42" fmla="*/ 1062 w 1470"/>
                <a:gd name="T43" fmla="*/ 1030 h 1929"/>
                <a:gd name="T44" fmla="*/ 1083 w 1470"/>
                <a:gd name="T45" fmla="*/ 1001 h 1929"/>
                <a:gd name="T46" fmla="*/ 1133 w 1470"/>
                <a:gd name="T47" fmla="*/ 932 h 1929"/>
                <a:gd name="T48" fmla="*/ 1164 w 1470"/>
                <a:gd name="T49" fmla="*/ 884 h 1929"/>
                <a:gd name="T50" fmla="*/ 1221 w 1470"/>
                <a:gd name="T51" fmla="*/ 791 h 1929"/>
                <a:gd name="T52" fmla="*/ 1222 w 1470"/>
                <a:gd name="T53" fmla="*/ 790 h 1929"/>
                <a:gd name="T54" fmla="*/ 1259 w 1470"/>
                <a:gd name="T55" fmla="*/ 721 h 1929"/>
                <a:gd name="T56" fmla="*/ 1270 w 1470"/>
                <a:gd name="T57" fmla="*/ 698 h 1929"/>
                <a:gd name="T58" fmla="*/ 1306 w 1470"/>
                <a:gd name="T59" fmla="*/ 624 h 1929"/>
                <a:gd name="T60" fmla="*/ 1325 w 1470"/>
                <a:gd name="T61" fmla="*/ 582 h 1929"/>
                <a:gd name="T62" fmla="*/ 1354 w 1470"/>
                <a:gd name="T63" fmla="*/ 511 h 1929"/>
                <a:gd name="T64" fmla="*/ 1356 w 1470"/>
                <a:gd name="T65" fmla="*/ 507 h 1929"/>
                <a:gd name="T66" fmla="*/ 1379 w 1470"/>
                <a:gd name="T67" fmla="*/ 441 h 1929"/>
                <a:gd name="T68" fmla="*/ 1390 w 1470"/>
                <a:gd name="T69" fmla="*/ 407 h 1929"/>
                <a:gd name="T70" fmla="*/ 1411 w 1470"/>
                <a:gd name="T71" fmla="*/ 336 h 1929"/>
                <a:gd name="T72" fmla="*/ 1420 w 1470"/>
                <a:gd name="T73" fmla="*/ 300 h 1929"/>
                <a:gd name="T74" fmla="*/ 1437 w 1470"/>
                <a:gd name="T75" fmla="*/ 229 h 1929"/>
                <a:gd name="T76" fmla="*/ 1439 w 1470"/>
                <a:gd name="T77" fmla="*/ 225 h 1929"/>
                <a:gd name="T78" fmla="*/ 1451 w 1470"/>
                <a:gd name="T79" fmla="*/ 158 h 1929"/>
                <a:gd name="T80" fmla="*/ 1456 w 1470"/>
                <a:gd name="T81" fmla="*/ 123 h 1929"/>
                <a:gd name="T82" fmla="*/ 1465 w 1470"/>
                <a:gd name="T83" fmla="*/ 50 h 1929"/>
                <a:gd name="T84" fmla="*/ 1468 w 1470"/>
                <a:gd name="T85" fmla="*/ 13 h 1929"/>
                <a:gd name="T86" fmla="*/ 6 w 1470"/>
                <a:gd name="T87" fmla="*/ 1247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0" h="1929">
                  <a:moveTo>
                    <a:pt x="6" y="1247"/>
                  </a:moveTo>
                  <a:lnTo>
                    <a:pt x="6" y="1247"/>
                  </a:lnTo>
                  <a:lnTo>
                    <a:pt x="6" y="1247"/>
                  </a:lnTo>
                  <a:lnTo>
                    <a:pt x="0" y="1928"/>
                  </a:lnTo>
                  <a:lnTo>
                    <a:pt x="0" y="1928"/>
                  </a:lnTo>
                  <a:cubicBezTo>
                    <a:pt x="24" y="1914"/>
                    <a:pt x="47" y="1900"/>
                    <a:pt x="70" y="1886"/>
                  </a:cubicBezTo>
                  <a:lnTo>
                    <a:pt x="70" y="1886"/>
                  </a:lnTo>
                  <a:cubicBezTo>
                    <a:pt x="73" y="1885"/>
                    <a:pt x="76" y="1883"/>
                    <a:pt x="79" y="1881"/>
                  </a:cubicBezTo>
                  <a:lnTo>
                    <a:pt x="79" y="1881"/>
                  </a:lnTo>
                  <a:cubicBezTo>
                    <a:pt x="96" y="1871"/>
                    <a:pt x="112" y="1861"/>
                    <a:pt x="128" y="1851"/>
                  </a:cubicBezTo>
                  <a:lnTo>
                    <a:pt x="128" y="1851"/>
                  </a:lnTo>
                  <a:cubicBezTo>
                    <a:pt x="141" y="1844"/>
                    <a:pt x="154" y="1836"/>
                    <a:pt x="166" y="1828"/>
                  </a:cubicBezTo>
                  <a:lnTo>
                    <a:pt x="166" y="1828"/>
                  </a:lnTo>
                  <a:cubicBezTo>
                    <a:pt x="182" y="1818"/>
                    <a:pt x="199" y="1806"/>
                    <a:pt x="216" y="1796"/>
                  </a:cubicBezTo>
                  <a:lnTo>
                    <a:pt x="216" y="1796"/>
                  </a:lnTo>
                  <a:cubicBezTo>
                    <a:pt x="227" y="1788"/>
                    <a:pt x="239" y="1781"/>
                    <a:pt x="252" y="1773"/>
                  </a:cubicBezTo>
                  <a:lnTo>
                    <a:pt x="252" y="1773"/>
                  </a:lnTo>
                  <a:cubicBezTo>
                    <a:pt x="268" y="1762"/>
                    <a:pt x="284" y="1751"/>
                    <a:pt x="301" y="1739"/>
                  </a:cubicBezTo>
                  <a:lnTo>
                    <a:pt x="301" y="1739"/>
                  </a:lnTo>
                  <a:cubicBezTo>
                    <a:pt x="312" y="1731"/>
                    <a:pt x="323" y="1724"/>
                    <a:pt x="333" y="1716"/>
                  </a:cubicBezTo>
                  <a:lnTo>
                    <a:pt x="333" y="1716"/>
                  </a:lnTo>
                  <a:cubicBezTo>
                    <a:pt x="352" y="1704"/>
                    <a:pt x="370" y="1691"/>
                    <a:pt x="388" y="1677"/>
                  </a:cubicBezTo>
                  <a:lnTo>
                    <a:pt x="388" y="1677"/>
                  </a:lnTo>
                  <a:cubicBezTo>
                    <a:pt x="397" y="1671"/>
                    <a:pt x="405" y="1666"/>
                    <a:pt x="412" y="1660"/>
                  </a:cubicBezTo>
                  <a:lnTo>
                    <a:pt x="412" y="1660"/>
                  </a:lnTo>
                  <a:cubicBezTo>
                    <a:pt x="439" y="1641"/>
                    <a:pt x="465" y="1622"/>
                    <a:pt x="490" y="1602"/>
                  </a:cubicBezTo>
                  <a:lnTo>
                    <a:pt x="490" y="1602"/>
                  </a:lnTo>
                  <a:cubicBezTo>
                    <a:pt x="493" y="1599"/>
                    <a:pt x="497" y="1596"/>
                    <a:pt x="500" y="1594"/>
                  </a:cubicBezTo>
                  <a:lnTo>
                    <a:pt x="500" y="1594"/>
                  </a:lnTo>
                  <a:cubicBezTo>
                    <a:pt x="521" y="1576"/>
                    <a:pt x="543" y="1560"/>
                    <a:pt x="564" y="1543"/>
                  </a:cubicBezTo>
                  <a:lnTo>
                    <a:pt x="564" y="1543"/>
                  </a:lnTo>
                  <a:cubicBezTo>
                    <a:pt x="571" y="1536"/>
                    <a:pt x="581" y="1529"/>
                    <a:pt x="589" y="1522"/>
                  </a:cubicBezTo>
                  <a:lnTo>
                    <a:pt x="589" y="1522"/>
                  </a:lnTo>
                  <a:cubicBezTo>
                    <a:pt x="604" y="1510"/>
                    <a:pt x="620" y="1497"/>
                    <a:pt x="634" y="1483"/>
                  </a:cubicBezTo>
                  <a:lnTo>
                    <a:pt x="634" y="1483"/>
                  </a:lnTo>
                  <a:cubicBezTo>
                    <a:pt x="644" y="1475"/>
                    <a:pt x="653" y="1467"/>
                    <a:pt x="663" y="1458"/>
                  </a:cubicBezTo>
                  <a:lnTo>
                    <a:pt x="663" y="1458"/>
                  </a:lnTo>
                  <a:cubicBezTo>
                    <a:pt x="676" y="1447"/>
                    <a:pt x="690" y="1434"/>
                    <a:pt x="703" y="1423"/>
                  </a:cubicBezTo>
                  <a:lnTo>
                    <a:pt x="703" y="1423"/>
                  </a:lnTo>
                  <a:cubicBezTo>
                    <a:pt x="705" y="1421"/>
                    <a:pt x="707" y="1420"/>
                    <a:pt x="708" y="1418"/>
                  </a:cubicBezTo>
                  <a:lnTo>
                    <a:pt x="708" y="1418"/>
                  </a:lnTo>
                  <a:cubicBezTo>
                    <a:pt x="725" y="1402"/>
                    <a:pt x="742" y="1387"/>
                    <a:pt x="759" y="1371"/>
                  </a:cubicBezTo>
                  <a:lnTo>
                    <a:pt x="759" y="1371"/>
                  </a:lnTo>
                  <a:cubicBezTo>
                    <a:pt x="763" y="1367"/>
                    <a:pt x="768" y="1362"/>
                    <a:pt x="771" y="1358"/>
                  </a:cubicBezTo>
                  <a:lnTo>
                    <a:pt x="771" y="1358"/>
                  </a:lnTo>
                  <a:cubicBezTo>
                    <a:pt x="786" y="1343"/>
                    <a:pt x="802" y="1328"/>
                    <a:pt x="817" y="1313"/>
                  </a:cubicBezTo>
                  <a:lnTo>
                    <a:pt x="817" y="1313"/>
                  </a:lnTo>
                  <a:cubicBezTo>
                    <a:pt x="821" y="1309"/>
                    <a:pt x="825" y="1306"/>
                    <a:pt x="828" y="1302"/>
                  </a:cubicBezTo>
                  <a:lnTo>
                    <a:pt x="828" y="1302"/>
                  </a:lnTo>
                  <a:cubicBezTo>
                    <a:pt x="846" y="1284"/>
                    <a:pt x="863" y="1266"/>
                    <a:pt x="881" y="1247"/>
                  </a:cubicBezTo>
                  <a:lnTo>
                    <a:pt x="881" y="1247"/>
                  </a:lnTo>
                  <a:cubicBezTo>
                    <a:pt x="884" y="1243"/>
                    <a:pt x="888" y="1240"/>
                    <a:pt x="892" y="1235"/>
                  </a:cubicBezTo>
                  <a:lnTo>
                    <a:pt x="892" y="1235"/>
                  </a:lnTo>
                  <a:cubicBezTo>
                    <a:pt x="906" y="1220"/>
                    <a:pt x="920" y="1204"/>
                    <a:pt x="934" y="1188"/>
                  </a:cubicBezTo>
                  <a:lnTo>
                    <a:pt x="934" y="1188"/>
                  </a:lnTo>
                  <a:cubicBezTo>
                    <a:pt x="937" y="1185"/>
                    <a:pt x="941" y="1180"/>
                    <a:pt x="944" y="1177"/>
                  </a:cubicBezTo>
                  <a:lnTo>
                    <a:pt x="944" y="1177"/>
                  </a:lnTo>
                  <a:cubicBezTo>
                    <a:pt x="960" y="1159"/>
                    <a:pt x="976" y="1140"/>
                    <a:pt x="991" y="1121"/>
                  </a:cubicBezTo>
                  <a:lnTo>
                    <a:pt x="991" y="1121"/>
                  </a:lnTo>
                  <a:cubicBezTo>
                    <a:pt x="995" y="1117"/>
                    <a:pt x="997" y="1113"/>
                    <a:pt x="1001" y="1109"/>
                  </a:cubicBezTo>
                  <a:lnTo>
                    <a:pt x="1001" y="1109"/>
                  </a:lnTo>
                  <a:cubicBezTo>
                    <a:pt x="1008" y="1101"/>
                    <a:pt x="1014" y="1094"/>
                    <a:pt x="1020" y="1086"/>
                  </a:cubicBezTo>
                  <a:lnTo>
                    <a:pt x="1020" y="1086"/>
                  </a:lnTo>
                  <a:cubicBezTo>
                    <a:pt x="1024" y="1080"/>
                    <a:pt x="1028" y="1076"/>
                    <a:pt x="1031" y="1071"/>
                  </a:cubicBezTo>
                  <a:lnTo>
                    <a:pt x="1031" y="1071"/>
                  </a:lnTo>
                  <a:cubicBezTo>
                    <a:pt x="1041" y="1057"/>
                    <a:pt x="1052" y="1044"/>
                    <a:pt x="1062" y="1030"/>
                  </a:cubicBezTo>
                  <a:lnTo>
                    <a:pt x="1062" y="1030"/>
                  </a:lnTo>
                  <a:cubicBezTo>
                    <a:pt x="1069" y="1020"/>
                    <a:pt x="1076" y="1011"/>
                    <a:pt x="1083" y="1001"/>
                  </a:cubicBezTo>
                  <a:lnTo>
                    <a:pt x="1083" y="1001"/>
                  </a:lnTo>
                  <a:cubicBezTo>
                    <a:pt x="1094" y="987"/>
                    <a:pt x="1104" y="974"/>
                    <a:pt x="1114" y="959"/>
                  </a:cubicBezTo>
                  <a:lnTo>
                    <a:pt x="1114" y="959"/>
                  </a:lnTo>
                  <a:cubicBezTo>
                    <a:pt x="1120" y="950"/>
                    <a:pt x="1127" y="940"/>
                    <a:pt x="1133" y="932"/>
                  </a:cubicBezTo>
                  <a:lnTo>
                    <a:pt x="1133" y="932"/>
                  </a:lnTo>
                  <a:cubicBezTo>
                    <a:pt x="1143" y="916"/>
                    <a:pt x="1154" y="900"/>
                    <a:pt x="1164" y="884"/>
                  </a:cubicBezTo>
                  <a:lnTo>
                    <a:pt x="1164" y="884"/>
                  </a:lnTo>
                  <a:cubicBezTo>
                    <a:pt x="1168" y="876"/>
                    <a:pt x="1174" y="869"/>
                    <a:pt x="1179" y="861"/>
                  </a:cubicBezTo>
                  <a:lnTo>
                    <a:pt x="1179" y="861"/>
                  </a:lnTo>
                  <a:cubicBezTo>
                    <a:pt x="1193" y="837"/>
                    <a:pt x="1207" y="814"/>
                    <a:pt x="1221" y="791"/>
                  </a:cubicBezTo>
                  <a:lnTo>
                    <a:pt x="1221" y="791"/>
                  </a:lnTo>
                  <a:cubicBezTo>
                    <a:pt x="1221" y="791"/>
                    <a:pt x="1221" y="790"/>
                    <a:pt x="1222" y="790"/>
                  </a:cubicBezTo>
                  <a:lnTo>
                    <a:pt x="1222" y="790"/>
                  </a:lnTo>
                  <a:lnTo>
                    <a:pt x="1222" y="790"/>
                  </a:lnTo>
                  <a:lnTo>
                    <a:pt x="1222" y="790"/>
                  </a:lnTo>
                  <a:cubicBezTo>
                    <a:pt x="1235" y="766"/>
                    <a:pt x="1247" y="744"/>
                    <a:pt x="1259" y="721"/>
                  </a:cubicBezTo>
                  <a:lnTo>
                    <a:pt x="1259" y="721"/>
                  </a:lnTo>
                  <a:cubicBezTo>
                    <a:pt x="1263" y="713"/>
                    <a:pt x="1266" y="705"/>
                    <a:pt x="1270" y="698"/>
                  </a:cubicBezTo>
                  <a:lnTo>
                    <a:pt x="1270" y="698"/>
                  </a:lnTo>
                  <a:cubicBezTo>
                    <a:pt x="1278" y="683"/>
                    <a:pt x="1286" y="667"/>
                    <a:pt x="1293" y="651"/>
                  </a:cubicBezTo>
                  <a:lnTo>
                    <a:pt x="1293" y="651"/>
                  </a:lnTo>
                  <a:cubicBezTo>
                    <a:pt x="1298" y="643"/>
                    <a:pt x="1302" y="633"/>
                    <a:pt x="1306" y="624"/>
                  </a:cubicBezTo>
                  <a:lnTo>
                    <a:pt x="1306" y="624"/>
                  </a:lnTo>
                  <a:cubicBezTo>
                    <a:pt x="1312" y="610"/>
                    <a:pt x="1319" y="596"/>
                    <a:pt x="1325" y="582"/>
                  </a:cubicBezTo>
                  <a:lnTo>
                    <a:pt x="1325" y="582"/>
                  </a:lnTo>
                  <a:cubicBezTo>
                    <a:pt x="1330" y="571"/>
                    <a:pt x="1333" y="562"/>
                    <a:pt x="1337" y="552"/>
                  </a:cubicBezTo>
                  <a:lnTo>
                    <a:pt x="1337" y="552"/>
                  </a:lnTo>
                  <a:cubicBezTo>
                    <a:pt x="1343" y="538"/>
                    <a:pt x="1349" y="525"/>
                    <a:pt x="1354" y="511"/>
                  </a:cubicBezTo>
                  <a:lnTo>
                    <a:pt x="1354" y="511"/>
                  </a:lnTo>
                  <a:cubicBezTo>
                    <a:pt x="1354" y="509"/>
                    <a:pt x="1355" y="509"/>
                    <a:pt x="1356" y="507"/>
                  </a:cubicBezTo>
                  <a:lnTo>
                    <a:pt x="1356" y="507"/>
                  </a:lnTo>
                  <a:cubicBezTo>
                    <a:pt x="1359" y="497"/>
                    <a:pt x="1363" y="487"/>
                    <a:pt x="1366" y="476"/>
                  </a:cubicBezTo>
                  <a:lnTo>
                    <a:pt x="1366" y="476"/>
                  </a:lnTo>
                  <a:cubicBezTo>
                    <a:pt x="1371" y="465"/>
                    <a:pt x="1375" y="453"/>
                    <a:pt x="1379" y="441"/>
                  </a:cubicBezTo>
                  <a:lnTo>
                    <a:pt x="1379" y="441"/>
                  </a:lnTo>
                  <a:cubicBezTo>
                    <a:pt x="1383" y="430"/>
                    <a:pt x="1386" y="418"/>
                    <a:pt x="1390" y="407"/>
                  </a:cubicBezTo>
                  <a:lnTo>
                    <a:pt x="1390" y="407"/>
                  </a:lnTo>
                  <a:cubicBezTo>
                    <a:pt x="1394" y="395"/>
                    <a:pt x="1397" y="384"/>
                    <a:pt x="1401" y="371"/>
                  </a:cubicBezTo>
                  <a:lnTo>
                    <a:pt x="1401" y="371"/>
                  </a:lnTo>
                  <a:cubicBezTo>
                    <a:pt x="1404" y="360"/>
                    <a:pt x="1408" y="348"/>
                    <a:pt x="1411" y="336"/>
                  </a:cubicBezTo>
                  <a:lnTo>
                    <a:pt x="1411" y="336"/>
                  </a:lnTo>
                  <a:cubicBezTo>
                    <a:pt x="1414" y="324"/>
                    <a:pt x="1418" y="313"/>
                    <a:pt x="1420" y="300"/>
                  </a:cubicBezTo>
                  <a:lnTo>
                    <a:pt x="1420" y="300"/>
                  </a:lnTo>
                  <a:cubicBezTo>
                    <a:pt x="1424" y="289"/>
                    <a:pt x="1426" y="277"/>
                    <a:pt x="1429" y="266"/>
                  </a:cubicBezTo>
                  <a:lnTo>
                    <a:pt x="1429" y="266"/>
                  </a:lnTo>
                  <a:cubicBezTo>
                    <a:pt x="1432" y="254"/>
                    <a:pt x="1434" y="241"/>
                    <a:pt x="1437" y="229"/>
                  </a:cubicBezTo>
                  <a:lnTo>
                    <a:pt x="1437" y="229"/>
                  </a:lnTo>
                  <a:cubicBezTo>
                    <a:pt x="1438" y="229"/>
                    <a:pt x="1438" y="227"/>
                    <a:pt x="1439" y="225"/>
                  </a:cubicBezTo>
                  <a:lnTo>
                    <a:pt x="1439" y="225"/>
                  </a:lnTo>
                  <a:cubicBezTo>
                    <a:pt x="1440" y="215"/>
                    <a:pt x="1442" y="205"/>
                    <a:pt x="1444" y="195"/>
                  </a:cubicBezTo>
                  <a:lnTo>
                    <a:pt x="1444" y="195"/>
                  </a:lnTo>
                  <a:cubicBezTo>
                    <a:pt x="1446" y="182"/>
                    <a:pt x="1448" y="170"/>
                    <a:pt x="1451" y="158"/>
                  </a:cubicBezTo>
                  <a:lnTo>
                    <a:pt x="1451" y="158"/>
                  </a:lnTo>
                  <a:cubicBezTo>
                    <a:pt x="1452" y="147"/>
                    <a:pt x="1454" y="134"/>
                    <a:pt x="1456" y="123"/>
                  </a:cubicBezTo>
                  <a:lnTo>
                    <a:pt x="1456" y="123"/>
                  </a:lnTo>
                  <a:cubicBezTo>
                    <a:pt x="1458" y="110"/>
                    <a:pt x="1459" y="98"/>
                    <a:pt x="1461" y="86"/>
                  </a:cubicBezTo>
                  <a:lnTo>
                    <a:pt x="1461" y="86"/>
                  </a:lnTo>
                  <a:cubicBezTo>
                    <a:pt x="1462" y="74"/>
                    <a:pt x="1464" y="62"/>
                    <a:pt x="1465" y="50"/>
                  </a:cubicBezTo>
                  <a:lnTo>
                    <a:pt x="1465" y="50"/>
                  </a:lnTo>
                  <a:cubicBezTo>
                    <a:pt x="1465" y="38"/>
                    <a:pt x="1467" y="26"/>
                    <a:pt x="1468" y="13"/>
                  </a:cubicBezTo>
                  <a:lnTo>
                    <a:pt x="1468" y="13"/>
                  </a:lnTo>
                  <a:cubicBezTo>
                    <a:pt x="1469" y="9"/>
                    <a:pt x="1469" y="5"/>
                    <a:pt x="1469" y="0"/>
                  </a:cubicBezTo>
                  <a:lnTo>
                    <a:pt x="1469" y="0"/>
                  </a:lnTo>
                  <a:cubicBezTo>
                    <a:pt x="1130" y="462"/>
                    <a:pt x="638" y="884"/>
                    <a:pt x="6" y="1247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43D9629-FA70-44F0-9EFE-1E58BF9E59B5}"/>
              </a:ext>
            </a:extLst>
          </p:cNvPr>
          <p:cNvGrpSpPr/>
          <p:nvPr/>
        </p:nvGrpSpPr>
        <p:grpSpPr>
          <a:xfrm>
            <a:off x="19521422" y="4246303"/>
            <a:ext cx="3335279" cy="6782508"/>
            <a:chOff x="19521422" y="4246303"/>
            <a:chExt cx="3335279" cy="6782508"/>
          </a:xfrm>
        </p:grpSpPr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id="{C79BBE0D-BD37-43CE-8A36-55A719E7B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1422" y="4246303"/>
              <a:ext cx="3335279" cy="6782507"/>
            </a:xfrm>
            <a:custGeom>
              <a:avLst/>
              <a:gdLst>
                <a:gd name="T0" fmla="*/ 3169 w 3812"/>
                <a:gd name="T1" fmla="*/ 1653 h 7749"/>
                <a:gd name="T2" fmla="*/ 0 w 3812"/>
                <a:gd name="T3" fmla="*/ 1414 h 7749"/>
                <a:gd name="T4" fmla="*/ 15 w 3812"/>
                <a:gd name="T5" fmla="*/ 7006 h 7749"/>
                <a:gd name="T6" fmla="*/ 1417 w 3812"/>
                <a:gd name="T7" fmla="*/ 7680 h 7749"/>
                <a:gd name="T8" fmla="*/ 1480 w 3812"/>
                <a:gd name="T9" fmla="*/ 7642 h 7749"/>
                <a:gd name="T10" fmla="*/ 1554 w 3812"/>
                <a:gd name="T11" fmla="*/ 7595 h 7749"/>
                <a:gd name="T12" fmla="*/ 1663 w 3812"/>
                <a:gd name="T13" fmla="*/ 7525 h 7749"/>
                <a:gd name="T14" fmla="*/ 1734 w 3812"/>
                <a:gd name="T15" fmla="*/ 7478 h 7749"/>
                <a:gd name="T16" fmla="*/ 1841 w 3812"/>
                <a:gd name="T17" fmla="*/ 7404 h 7749"/>
                <a:gd name="T18" fmla="*/ 1910 w 3812"/>
                <a:gd name="T19" fmla="*/ 7355 h 7749"/>
                <a:gd name="T20" fmla="*/ 2010 w 3812"/>
                <a:gd name="T21" fmla="*/ 7283 h 7749"/>
                <a:gd name="T22" fmla="*/ 2076 w 3812"/>
                <a:gd name="T23" fmla="*/ 7232 h 7749"/>
                <a:gd name="T24" fmla="*/ 2175 w 3812"/>
                <a:gd name="T25" fmla="*/ 7155 h 7749"/>
                <a:gd name="T26" fmla="*/ 2238 w 3812"/>
                <a:gd name="T27" fmla="*/ 7105 h 7749"/>
                <a:gd name="T28" fmla="*/ 2329 w 3812"/>
                <a:gd name="T29" fmla="*/ 7029 h 7749"/>
                <a:gd name="T30" fmla="*/ 2389 w 3812"/>
                <a:gd name="T31" fmla="*/ 6977 h 7749"/>
                <a:gd name="T32" fmla="*/ 2483 w 3812"/>
                <a:gd name="T33" fmla="*/ 6892 h 7749"/>
                <a:gd name="T34" fmla="*/ 2505 w 3812"/>
                <a:gd name="T35" fmla="*/ 6871 h 7749"/>
                <a:gd name="T36" fmla="*/ 2638 w 3812"/>
                <a:gd name="T37" fmla="*/ 6745 h 7749"/>
                <a:gd name="T38" fmla="*/ 2709 w 3812"/>
                <a:gd name="T39" fmla="*/ 6673 h 7749"/>
                <a:gd name="T40" fmla="*/ 2798 w 3812"/>
                <a:gd name="T41" fmla="*/ 6579 h 7749"/>
                <a:gd name="T42" fmla="*/ 2861 w 3812"/>
                <a:gd name="T43" fmla="*/ 6509 h 7749"/>
                <a:gd name="T44" fmla="*/ 2975 w 3812"/>
                <a:gd name="T45" fmla="*/ 6376 h 7749"/>
                <a:gd name="T46" fmla="*/ 3028 w 3812"/>
                <a:gd name="T47" fmla="*/ 6309 h 7749"/>
                <a:gd name="T48" fmla="*/ 3067 w 3812"/>
                <a:gd name="T49" fmla="*/ 6259 h 7749"/>
                <a:gd name="T50" fmla="*/ 3109 w 3812"/>
                <a:gd name="T51" fmla="*/ 6204 h 7749"/>
                <a:gd name="T52" fmla="*/ 3188 w 3812"/>
                <a:gd name="T53" fmla="*/ 6094 h 7749"/>
                <a:gd name="T54" fmla="*/ 3248 w 3812"/>
                <a:gd name="T55" fmla="*/ 6006 h 7749"/>
                <a:gd name="T56" fmla="*/ 3336 w 3812"/>
                <a:gd name="T57" fmla="*/ 5865 h 7749"/>
                <a:gd name="T58" fmla="*/ 3378 w 3812"/>
                <a:gd name="T59" fmla="*/ 5792 h 7749"/>
                <a:gd name="T60" fmla="*/ 3409 w 3812"/>
                <a:gd name="T61" fmla="*/ 5738 h 7749"/>
                <a:gd name="T62" fmla="*/ 3440 w 3812"/>
                <a:gd name="T63" fmla="*/ 5678 h 7749"/>
                <a:gd name="T64" fmla="*/ 3484 w 3812"/>
                <a:gd name="T65" fmla="*/ 5594 h 7749"/>
                <a:gd name="T66" fmla="*/ 3512 w 3812"/>
                <a:gd name="T67" fmla="*/ 5535 h 7749"/>
                <a:gd name="T68" fmla="*/ 3565 w 3812"/>
                <a:gd name="T69" fmla="*/ 5416 h 7749"/>
                <a:gd name="T70" fmla="*/ 3589 w 3812"/>
                <a:gd name="T71" fmla="*/ 5357 h 7749"/>
                <a:gd name="T72" fmla="*/ 3613 w 3812"/>
                <a:gd name="T73" fmla="*/ 5293 h 7749"/>
                <a:gd name="T74" fmla="*/ 3633 w 3812"/>
                <a:gd name="T75" fmla="*/ 5238 h 7749"/>
                <a:gd name="T76" fmla="*/ 3663 w 3812"/>
                <a:gd name="T77" fmla="*/ 5152 h 7749"/>
                <a:gd name="T78" fmla="*/ 3681 w 3812"/>
                <a:gd name="T79" fmla="*/ 5092 h 7749"/>
                <a:gd name="T80" fmla="*/ 3707 w 3812"/>
                <a:gd name="T81" fmla="*/ 5002 h 7749"/>
                <a:gd name="T82" fmla="*/ 3722 w 3812"/>
                <a:gd name="T83" fmla="*/ 4942 h 7749"/>
                <a:gd name="T84" fmla="*/ 3743 w 3812"/>
                <a:gd name="T85" fmla="*/ 4854 h 7749"/>
                <a:gd name="T86" fmla="*/ 3752 w 3812"/>
                <a:gd name="T87" fmla="*/ 4812 h 7749"/>
                <a:gd name="T88" fmla="*/ 3766 w 3812"/>
                <a:gd name="T89" fmla="*/ 4734 h 7749"/>
                <a:gd name="T90" fmla="*/ 3776 w 3812"/>
                <a:gd name="T91" fmla="*/ 4674 h 7749"/>
                <a:gd name="T92" fmla="*/ 3788 w 3812"/>
                <a:gd name="T93" fmla="*/ 4581 h 7749"/>
                <a:gd name="T94" fmla="*/ 3795 w 3812"/>
                <a:gd name="T95" fmla="*/ 4520 h 7749"/>
                <a:gd name="T96" fmla="*/ 3802 w 3812"/>
                <a:gd name="T97" fmla="*/ 4430 h 7749"/>
                <a:gd name="T98" fmla="*/ 3806 w 3812"/>
                <a:gd name="T99" fmla="*/ 4369 h 7749"/>
                <a:gd name="T100" fmla="*/ 3808 w 3812"/>
                <a:gd name="T101" fmla="*/ 4310 h 7749"/>
                <a:gd name="T102" fmla="*/ 3811 w 3812"/>
                <a:gd name="T103" fmla="*/ 3571 h 7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12" h="7749">
                  <a:moveTo>
                    <a:pt x="3811" y="3571"/>
                  </a:moveTo>
                  <a:lnTo>
                    <a:pt x="3811" y="3571"/>
                  </a:lnTo>
                  <a:cubicBezTo>
                    <a:pt x="3811" y="3558"/>
                    <a:pt x="3811" y="3545"/>
                    <a:pt x="3811" y="3533"/>
                  </a:cubicBezTo>
                  <a:lnTo>
                    <a:pt x="3811" y="3533"/>
                  </a:lnTo>
                  <a:cubicBezTo>
                    <a:pt x="3807" y="2885"/>
                    <a:pt x="3591" y="2252"/>
                    <a:pt x="3169" y="1653"/>
                  </a:cubicBezTo>
                  <a:lnTo>
                    <a:pt x="3169" y="1653"/>
                  </a:lnTo>
                  <a:cubicBezTo>
                    <a:pt x="2731" y="1033"/>
                    <a:pt x="2090" y="477"/>
                    <a:pt x="1263" y="0"/>
                  </a:cubicBezTo>
                  <a:lnTo>
                    <a:pt x="1" y="734"/>
                  </a:lnTo>
                  <a:lnTo>
                    <a:pt x="1" y="734"/>
                  </a:lnTo>
                  <a:lnTo>
                    <a:pt x="0" y="1414"/>
                  </a:lnTo>
                  <a:lnTo>
                    <a:pt x="0" y="1414"/>
                  </a:lnTo>
                  <a:cubicBezTo>
                    <a:pt x="1164" y="2086"/>
                    <a:pt x="1860" y="2957"/>
                    <a:pt x="1994" y="3893"/>
                  </a:cubicBezTo>
                  <a:lnTo>
                    <a:pt x="1994" y="3893"/>
                  </a:lnTo>
                  <a:cubicBezTo>
                    <a:pt x="1857" y="4815"/>
                    <a:pt x="1172" y="5671"/>
                    <a:pt x="17" y="6324"/>
                  </a:cubicBezTo>
                  <a:lnTo>
                    <a:pt x="15" y="7006"/>
                  </a:lnTo>
                  <a:lnTo>
                    <a:pt x="1302" y="7748"/>
                  </a:lnTo>
                  <a:lnTo>
                    <a:pt x="1302" y="7748"/>
                  </a:lnTo>
                  <a:lnTo>
                    <a:pt x="1302" y="7748"/>
                  </a:lnTo>
                  <a:cubicBezTo>
                    <a:pt x="1340" y="7726"/>
                    <a:pt x="1378" y="7702"/>
                    <a:pt x="1417" y="7680"/>
                  </a:cubicBezTo>
                  <a:lnTo>
                    <a:pt x="1417" y="7680"/>
                  </a:lnTo>
                  <a:cubicBezTo>
                    <a:pt x="1421" y="7677"/>
                    <a:pt x="1425" y="7675"/>
                    <a:pt x="1429" y="7673"/>
                  </a:cubicBezTo>
                  <a:lnTo>
                    <a:pt x="1429" y="7673"/>
                  </a:lnTo>
                  <a:cubicBezTo>
                    <a:pt x="1433" y="7670"/>
                    <a:pt x="1438" y="7668"/>
                    <a:pt x="1441" y="7665"/>
                  </a:cubicBezTo>
                  <a:lnTo>
                    <a:pt x="1441" y="7665"/>
                  </a:lnTo>
                  <a:cubicBezTo>
                    <a:pt x="1454" y="7657"/>
                    <a:pt x="1467" y="7649"/>
                    <a:pt x="1480" y="7642"/>
                  </a:cubicBezTo>
                  <a:lnTo>
                    <a:pt x="1480" y="7642"/>
                  </a:lnTo>
                  <a:cubicBezTo>
                    <a:pt x="1492" y="7634"/>
                    <a:pt x="1505" y="7627"/>
                    <a:pt x="1516" y="7619"/>
                  </a:cubicBezTo>
                  <a:lnTo>
                    <a:pt x="1516" y="7619"/>
                  </a:lnTo>
                  <a:cubicBezTo>
                    <a:pt x="1529" y="7611"/>
                    <a:pt x="1542" y="7603"/>
                    <a:pt x="1554" y="7595"/>
                  </a:cubicBezTo>
                  <a:lnTo>
                    <a:pt x="1554" y="7595"/>
                  </a:lnTo>
                  <a:cubicBezTo>
                    <a:pt x="1566" y="7588"/>
                    <a:pt x="1579" y="7580"/>
                    <a:pt x="1590" y="7572"/>
                  </a:cubicBezTo>
                  <a:lnTo>
                    <a:pt x="1590" y="7572"/>
                  </a:lnTo>
                  <a:cubicBezTo>
                    <a:pt x="1603" y="7564"/>
                    <a:pt x="1615" y="7556"/>
                    <a:pt x="1628" y="7549"/>
                  </a:cubicBezTo>
                  <a:lnTo>
                    <a:pt x="1628" y="7549"/>
                  </a:lnTo>
                  <a:cubicBezTo>
                    <a:pt x="1640" y="7541"/>
                    <a:pt x="1651" y="7533"/>
                    <a:pt x="1663" y="7525"/>
                  </a:cubicBezTo>
                  <a:lnTo>
                    <a:pt x="1663" y="7525"/>
                  </a:lnTo>
                  <a:cubicBezTo>
                    <a:pt x="1675" y="7517"/>
                    <a:pt x="1687" y="7508"/>
                    <a:pt x="1700" y="7501"/>
                  </a:cubicBezTo>
                  <a:lnTo>
                    <a:pt x="1700" y="7501"/>
                  </a:lnTo>
                  <a:cubicBezTo>
                    <a:pt x="1711" y="7493"/>
                    <a:pt x="1723" y="7485"/>
                    <a:pt x="1734" y="7478"/>
                  </a:cubicBezTo>
                  <a:lnTo>
                    <a:pt x="1734" y="7478"/>
                  </a:lnTo>
                  <a:cubicBezTo>
                    <a:pt x="1747" y="7469"/>
                    <a:pt x="1760" y="7461"/>
                    <a:pt x="1772" y="7453"/>
                  </a:cubicBezTo>
                  <a:lnTo>
                    <a:pt x="1772" y="7453"/>
                  </a:lnTo>
                  <a:cubicBezTo>
                    <a:pt x="1783" y="7445"/>
                    <a:pt x="1795" y="7437"/>
                    <a:pt x="1805" y="7429"/>
                  </a:cubicBezTo>
                  <a:lnTo>
                    <a:pt x="1805" y="7429"/>
                  </a:lnTo>
                  <a:cubicBezTo>
                    <a:pt x="1817" y="7422"/>
                    <a:pt x="1829" y="7413"/>
                    <a:pt x="1841" y="7404"/>
                  </a:cubicBezTo>
                  <a:lnTo>
                    <a:pt x="1841" y="7404"/>
                  </a:lnTo>
                  <a:cubicBezTo>
                    <a:pt x="1852" y="7396"/>
                    <a:pt x="1864" y="7389"/>
                    <a:pt x="1874" y="7381"/>
                  </a:cubicBezTo>
                  <a:lnTo>
                    <a:pt x="1874" y="7381"/>
                  </a:lnTo>
                  <a:cubicBezTo>
                    <a:pt x="1887" y="7373"/>
                    <a:pt x="1899" y="7364"/>
                    <a:pt x="1910" y="7355"/>
                  </a:cubicBezTo>
                  <a:lnTo>
                    <a:pt x="1910" y="7355"/>
                  </a:lnTo>
                  <a:cubicBezTo>
                    <a:pt x="1922" y="7348"/>
                    <a:pt x="1932" y="7340"/>
                    <a:pt x="1943" y="7332"/>
                  </a:cubicBezTo>
                  <a:lnTo>
                    <a:pt x="1943" y="7332"/>
                  </a:lnTo>
                  <a:cubicBezTo>
                    <a:pt x="1954" y="7323"/>
                    <a:pt x="1967" y="7315"/>
                    <a:pt x="1978" y="7306"/>
                  </a:cubicBezTo>
                  <a:lnTo>
                    <a:pt x="1978" y="7306"/>
                  </a:lnTo>
                  <a:cubicBezTo>
                    <a:pt x="1989" y="7299"/>
                    <a:pt x="2000" y="7291"/>
                    <a:pt x="2010" y="7283"/>
                  </a:cubicBezTo>
                  <a:lnTo>
                    <a:pt x="2010" y="7283"/>
                  </a:lnTo>
                  <a:cubicBezTo>
                    <a:pt x="2021" y="7274"/>
                    <a:pt x="2034" y="7266"/>
                    <a:pt x="2045" y="7256"/>
                  </a:cubicBezTo>
                  <a:lnTo>
                    <a:pt x="2045" y="7256"/>
                  </a:lnTo>
                  <a:cubicBezTo>
                    <a:pt x="2056" y="7248"/>
                    <a:pt x="2066" y="7240"/>
                    <a:pt x="2076" y="7232"/>
                  </a:cubicBezTo>
                  <a:lnTo>
                    <a:pt x="2076" y="7232"/>
                  </a:lnTo>
                  <a:cubicBezTo>
                    <a:pt x="2088" y="7224"/>
                    <a:pt x="2099" y="7215"/>
                    <a:pt x="2110" y="7207"/>
                  </a:cubicBezTo>
                  <a:lnTo>
                    <a:pt x="2110" y="7207"/>
                  </a:lnTo>
                  <a:cubicBezTo>
                    <a:pt x="2121" y="7199"/>
                    <a:pt x="2131" y="7191"/>
                    <a:pt x="2141" y="7183"/>
                  </a:cubicBezTo>
                  <a:lnTo>
                    <a:pt x="2141" y="7183"/>
                  </a:lnTo>
                  <a:cubicBezTo>
                    <a:pt x="2152" y="7173"/>
                    <a:pt x="2163" y="7165"/>
                    <a:pt x="2175" y="7155"/>
                  </a:cubicBezTo>
                  <a:lnTo>
                    <a:pt x="2175" y="7155"/>
                  </a:lnTo>
                  <a:cubicBezTo>
                    <a:pt x="2185" y="7147"/>
                    <a:pt x="2195" y="7140"/>
                    <a:pt x="2204" y="7132"/>
                  </a:cubicBezTo>
                  <a:lnTo>
                    <a:pt x="2204" y="7132"/>
                  </a:lnTo>
                  <a:cubicBezTo>
                    <a:pt x="2216" y="7123"/>
                    <a:pt x="2227" y="7113"/>
                    <a:pt x="2238" y="7105"/>
                  </a:cubicBezTo>
                  <a:lnTo>
                    <a:pt x="2238" y="7105"/>
                  </a:lnTo>
                  <a:cubicBezTo>
                    <a:pt x="2248" y="7096"/>
                    <a:pt x="2257" y="7089"/>
                    <a:pt x="2267" y="7080"/>
                  </a:cubicBezTo>
                  <a:lnTo>
                    <a:pt x="2267" y="7080"/>
                  </a:lnTo>
                  <a:cubicBezTo>
                    <a:pt x="2278" y="7072"/>
                    <a:pt x="2290" y="7062"/>
                    <a:pt x="2301" y="7052"/>
                  </a:cubicBezTo>
                  <a:lnTo>
                    <a:pt x="2301" y="7052"/>
                  </a:lnTo>
                  <a:cubicBezTo>
                    <a:pt x="2310" y="7045"/>
                    <a:pt x="2319" y="7037"/>
                    <a:pt x="2329" y="7029"/>
                  </a:cubicBezTo>
                  <a:lnTo>
                    <a:pt x="2329" y="7029"/>
                  </a:lnTo>
                  <a:cubicBezTo>
                    <a:pt x="2340" y="7020"/>
                    <a:pt x="2351" y="7010"/>
                    <a:pt x="2363" y="7000"/>
                  </a:cubicBezTo>
                  <a:lnTo>
                    <a:pt x="2363" y="7000"/>
                  </a:lnTo>
                  <a:cubicBezTo>
                    <a:pt x="2371" y="6992"/>
                    <a:pt x="2380" y="6985"/>
                    <a:pt x="2389" y="6977"/>
                  </a:cubicBezTo>
                  <a:lnTo>
                    <a:pt x="2389" y="6977"/>
                  </a:lnTo>
                  <a:cubicBezTo>
                    <a:pt x="2400" y="6967"/>
                    <a:pt x="2411" y="6957"/>
                    <a:pt x="2423" y="6947"/>
                  </a:cubicBezTo>
                  <a:lnTo>
                    <a:pt x="2423" y="6947"/>
                  </a:lnTo>
                  <a:cubicBezTo>
                    <a:pt x="2431" y="6939"/>
                    <a:pt x="2439" y="6932"/>
                    <a:pt x="2448" y="6925"/>
                  </a:cubicBezTo>
                  <a:lnTo>
                    <a:pt x="2448" y="6925"/>
                  </a:lnTo>
                  <a:cubicBezTo>
                    <a:pt x="2460" y="6914"/>
                    <a:pt x="2471" y="6904"/>
                    <a:pt x="2483" y="6892"/>
                  </a:cubicBezTo>
                  <a:lnTo>
                    <a:pt x="2483" y="6892"/>
                  </a:lnTo>
                  <a:cubicBezTo>
                    <a:pt x="2491" y="6886"/>
                    <a:pt x="2498" y="6879"/>
                    <a:pt x="2505" y="6872"/>
                  </a:cubicBezTo>
                  <a:lnTo>
                    <a:pt x="2505" y="6872"/>
                  </a:lnTo>
                  <a:cubicBezTo>
                    <a:pt x="2505" y="6872"/>
                    <a:pt x="2505" y="6872"/>
                    <a:pt x="2505" y="6871"/>
                  </a:cubicBezTo>
                  <a:lnTo>
                    <a:pt x="2505" y="6871"/>
                  </a:lnTo>
                  <a:cubicBezTo>
                    <a:pt x="2528" y="6851"/>
                    <a:pt x="2550" y="6830"/>
                    <a:pt x="2572" y="6810"/>
                  </a:cubicBezTo>
                  <a:lnTo>
                    <a:pt x="2572" y="6810"/>
                  </a:lnTo>
                  <a:cubicBezTo>
                    <a:pt x="2579" y="6804"/>
                    <a:pt x="2584" y="6797"/>
                    <a:pt x="2591" y="6791"/>
                  </a:cubicBezTo>
                  <a:lnTo>
                    <a:pt x="2591" y="6791"/>
                  </a:lnTo>
                  <a:cubicBezTo>
                    <a:pt x="2606" y="6776"/>
                    <a:pt x="2623" y="6760"/>
                    <a:pt x="2638" y="6745"/>
                  </a:cubicBezTo>
                  <a:lnTo>
                    <a:pt x="2638" y="6745"/>
                  </a:lnTo>
                  <a:cubicBezTo>
                    <a:pt x="2644" y="6738"/>
                    <a:pt x="2651" y="6731"/>
                    <a:pt x="2658" y="6724"/>
                  </a:cubicBezTo>
                  <a:lnTo>
                    <a:pt x="2658" y="6724"/>
                  </a:lnTo>
                  <a:cubicBezTo>
                    <a:pt x="2676" y="6708"/>
                    <a:pt x="2692" y="6691"/>
                    <a:pt x="2709" y="6673"/>
                  </a:cubicBezTo>
                  <a:lnTo>
                    <a:pt x="2709" y="6673"/>
                  </a:lnTo>
                  <a:cubicBezTo>
                    <a:pt x="2713" y="6669"/>
                    <a:pt x="2718" y="6664"/>
                    <a:pt x="2721" y="6660"/>
                  </a:cubicBezTo>
                  <a:lnTo>
                    <a:pt x="2721" y="6660"/>
                  </a:lnTo>
                  <a:cubicBezTo>
                    <a:pt x="2742" y="6639"/>
                    <a:pt x="2762" y="6617"/>
                    <a:pt x="2782" y="6596"/>
                  </a:cubicBezTo>
                  <a:lnTo>
                    <a:pt x="2782" y="6596"/>
                  </a:lnTo>
                  <a:cubicBezTo>
                    <a:pt x="2787" y="6590"/>
                    <a:pt x="2792" y="6585"/>
                    <a:pt x="2798" y="6579"/>
                  </a:cubicBezTo>
                  <a:lnTo>
                    <a:pt x="2798" y="6579"/>
                  </a:lnTo>
                  <a:cubicBezTo>
                    <a:pt x="2813" y="6564"/>
                    <a:pt x="2827" y="6547"/>
                    <a:pt x="2842" y="6530"/>
                  </a:cubicBezTo>
                  <a:lnTo>
                    <a:pt x="2842" y="6530"/>
                  </a:lnTo>
                  <a:cubicBezTo>
                    <a:pt x="2848" y="6523"/>
                    <a:pt x="2855" y="6516"/>
                    <a:pt x="2861" y="6509"/>
                  </a:cubicBezTo>
                  <a:lnTo>
                    <a:pt x="2861" y="6509"/>
                  </a:lnTo>
                  <a:cubicBezTo>
                    <a:pt x="2876" y="6493"/>
                    <a:pt x="2890" y="6476"/>
                    <a:pt x="2905" y="6459"/>
                  </a:cubicBezTo>
                  <a:lnTo>
                    <a:pt x="2905" y="6459"/>
                  </a:lnTo>
                  <a:cubicBezTo>
                    <a:pt x="2909" y="6454"/>
                    <a:pt x="2915" y="6448"/>
                    <a:pt x="2919" y="6442"/>
                  </a:cubicBezTo>
                  <a:lnTo>
                    <a:pt x="2919" y="6442"/>
                  </a:lnTo>
                  <a:cubicBezTo>
                    <a:pt x="2938" y="6421"/>
                    <a:pt x="2956" y="6399"/>
                    <a:pt x="2975" y="6376"/>
                  </a:cubicBezTo>
                  <a:lnTo>
                    <a:pt x="2975" y="6376"/>
                  </a:lnTo>
                  <a:cubicBezTo>
                    <a:pt x="2978" y="6372"/>
                    <a:pt x="2982" y="6367"/>
                    <a:pt x="2986" y="6362"/>
                  </a:cubicBezTo>
                  <a:lnTo>
                    <a:pt x="2986" y="6362"/>
                  </a:lnTo>
                  <a:cubicBezTo>
                    <a:pt x="3000" y="6345"/>
                    <a:pt x="3014" y="6327"/>
                    <a:pt x="3028" y="6309"/>
                  </a:cubicBezTo>
                  <a:lnTo>
                    <a:pt x="3028" y="6309"/>
                  </a:lnTo>
                  <a:cubicBezTo>
                    <a:pt x="3031" y="6306"/>
                    <a:pt x="3034" y="6303"/>
                    <a:pt x="3036" y="6300"/>
                  </a:cubicBezTo>
                  <a:lnTo>
                    <a:pt x="3036" y="6300"/>
                  </a:lnTo>
                  <a:cubicBezTo>
                    <a:pt x="3042" y="6293"/>
                    <a:pt x="3046" y="6288"/>
                    <a:pt x="3050" y="6281"/>
                  </a:cubicBezTo>
                  <a:lnTo>
                    <a:pt x="3050" y="6281"/>
                  </a:lnTo>
                  <a:cubicBezTo>
                    <a:pt x="3056" y="6274"/>
                    <a:pt x="3062" y="6267"/>
                    <a:pt x="3067" y="6259"/>
                  </a:cubicBezTo>
                  <a:lnTo>
                    <a:pt x="3067" y="6259"/>
                  </a:lnTo>
                  <a:cubicBezTo>
                    <a:pt x="3076" y="6247"/>
                    <a:pt x="3085" y="6237"/>
                    <a:pt x="3093" y="6226"/>
                  </a:cubicBezTo>
                  <a:lnTo>
                    <a:pt x="3093" y="6226"/>
                  </a:lnTo>
                  <a:cubicBezTo>
                    <a:pt x="3098" y="6219"/>
                    <a:pt x="3103" y="6212"/>
                    <a:pt x="3109" y="6204"/>
                  </a:cubicBezTo>
                  <a:lnTo>
                    <a:pt x="3109" y="6204"/>
                  </a:lnTo>
                  <a:cubicBezTo>
                    <a:pt x="3118" y="6192"/>
                    <a:pt x="3127" y="6180"/>
                    <a:pt x="3135" y="6168"/>
                  </a:cubicBezTo>
                  <a:lnTo>
                    <a:pt x="3135" y="6168"/>
                  </a:lnTo>
                  <a:cubicBezTo>
                    <a:pt x="3140" y="6161"/>
                    <a:pt x="3145" y="6155"/>
                    <a:pt x="3149" y="6149"/>
                  </a:cubicBezTo>
                  <a:lnTo>
                    <a:pt x="3149" y="6149"/>
                  </a:lnTo>
                  <a:cubicBezTo>
                    <a:pt x="3162" y="6131"/>
                    <a:pt x="3176" y="6113"/>
                    <a:pt x="3188" y="6094"/>
                  </a:cubicBezTo>
                  <a:lnTo>
                    <a:pt x="3188" y="6094"/>
                  </a:lnTo>
                  <a:cubicBezTo>
                    <a:pt x="3204" y="6072"/>
                    <a:pt x="3220" y="6048"/>
                    <a:pt x="3235" y="6025"/>
                  </a:cubicBezTo>
                  <a:lnTo>
                    <a:pt x="3235" y="6025"/>
                  </a:lnTo>
                  <a:cubicBezTo>
                    <a:pt x="3239" y="6019"/>
                    <a:pt x="3243" y="6012"/>
                    <a:pt x="3248" y="6006"/>
                  </a:cubicBezTo>
                  <a:lnTo>
                    <a:pt x="3248" y="6006"/>
                  </a:lnTo>
                  <a:cubicBezTo>
                    <a:pt x="3260" y="5987"/>
                    <a:pt x="3272" y="5968"/>
                    <a:pt x="3284" y="5950"/>
                  </a:cubicBezTo>
                  <a:lnTo>
                    <a:pt x="3284" y="5950"/>
                  </a:lnTo>
                  <a:cubicBezTo>
                    <a:pt x="3287" y="5945"/>
                    <a:pt x="3290" y="5939"/>
                    <a:pt x="3294" y="5934"/>
                  </a:cubicBezTo>
                  <a:lnTo>
                    <a:pt x="3294" y="5934"/>
                  </a:lnTo>
                  <a:cubicBezTo>
                    <a:pt x="3308" y="5911"/>
                    <a:pt x="3322" y="5888"/>
                    <a:pt x="3336" y="5865"/>
                  </a:cubicBezTo>
                  <a:lnTo>
                    <a:pt x="3336" y="5865"/>
                  </a:lnTo>
                  <a:cubicBezTo>
                    <a:pt x="3340" y="5859"/>
                    <a:pt x="3343" y="5854"/>
                    <a:pt x="3346" y="5849"/>
                  </a:cubicBezTo>
                  <a:lnTo>
                    <a:pt x="3346" y="5849"/>
                  </a:lnTo>
                  <a:cubicBezTo>
                    <a:pt x="3357" y="5830"/>
                    <a:pt x="3368" y="5812"/>
                    <a:pt x="3378" y="5792"/>
                  </a:cubicBezTo>
                  <a:lnTo>
                    <a:pt x="3378" y="5792"/>
                  </a:lnTo>
                  <a:cubicBezTo>
                    <a:pt x="3381" y="5789"/>
                    <a:pt x="3382" y="5784"/>
                    <a:pt x="3385" y="5781"/>
                  </a:cubicBezTo>
                  <a:lnTo>
                    <a:pt x="3385" y="5781"/>
                  </a:lnTo>
                  <a:cubicBezTo>
                    <a:pt x="3387" y="5777"/>
                    <a:pt x="3389" y="5774"/>
                    <a:pt x="3390" y="5770"/>
                  </a:cubicBezTo>
                  <a:lnTo>
                    <a:pt x="3390" y="5770"/>
                  </a:lnTo>
                  <a:cubicBezTo>
                    <a:pt x="3396" y="5759"/>
                    <a:pt x="3403" y="5749"/>
                    <a:pt x="3409" y="5738"/>
                  </a:cubicBezTo>
                  <a:lnTo>
                    <a:pt x="3409" y="5738"/>
                  </a:lnTo>
                  <a:cubicBezTo>
                    <a:pt x="3414" y="5729"/>
                    <a:pt x="3418" y="5720"/>
                    <a:pt x="3423" y="5711"/>
                  </a:cubicBezTo>
                  <a:lnTo>
                    <a:pt x="3423" y="5711"/>
                  </a:lnTo>
                  <a:cubicBezTo>
                    <a:pt x="3429" y="5701"/>
                    <a:pt x="3435" y="5689"/>
                    <a:pt x="3440" y="5678"/>
                  </a:cubicBezTo>
                  <a:lnTo>
                    <a:pt x="3440" y="5678"/>
                  </a:lnTo>
                  <a:cubicBezTo>
                    <a:pt x="3445" y="5671"/>
                    <a:pt x="3449" y="5662"/>
                    <a:pt x="3454" y="5653"/>
                  </a:cubicBezTo>
                  <a:lnTo>
                    <a:pt x="3454" y="5653"/>
                  </a:lnTo>
                  <a:cubicBezTo>
                    <a:pt x="3460" y="5642"/>
                    <a:pt x="3465" y="5631"/>
                    <a:pt x="3471" y="5619"/>
                  </a:cubicBezTo>
                  <a:lnTo>
                    <a:pt x="3471" y="5619"/>
                  </a:lnTo>
                  <a:cubicBezTo>
                    <a:pt x="3475" y="5610"/>
                    <a:pt x="3479" y="5603"/>
                    <a:pt x="3484" y="5594"/>
                  </a:cubicBezTo>
                  <a:lnTo>
                    <a:pt x="3484" y="5594"/>
                  </a:lnTo>
                  <a:cubicBezTo>
                    <a:pt x="3490" y="5583"/>
                    <a:pt x="3495" y="5571"/>
                    <a:pt x="3501" y="5558"/>
                  </a:cubicBezTo>
                  <a:lnTo>
                    <a:pt x="3501" y="5558"/>
                  </a:lnTo>
                  <a:cubicBezTo>
                    <a:pt x="3505" y="5550"/>
                    <a:pt x="3508" y="5543"/>
                    <a:pt x="3512" y="5535"/>
                  </a:cubicBezTo>
                  <a:lnTo>
                    <a:pt x="3512" y="5535"/>
                  </a:lnTo>
                  <a:cubicBezTo>
                    <a:pt x="3519" y="5522"/>
                    <a:pt x="3523" y="5508"/>
                    <a:pt x="3530" y="5495"/>
                  </a:cubicBezTo>
                  <a:lnTo>
                    <a:pt x="3530" y="5495"/>
                  </a:lnTo>
                  <a:cubicBezTo>
                    <a:pt x="3533" y="5489"/>
                    <a:pt x="3536" y="5483"/>
                    <a:pt x="3538" y="5476"/>
                  </a:cubicBezTo>
                  <a:lnTo>
                    <a:pt x="3538" y="5476"/>
                  </a:lnTo>
                  <a:cubicBezTo>
                    <a:pt x="3547" y="5456"/>
                    <a:pt x="3556" y="5437"/>
                    <a:pt x="3565" y="5416"/>
                  </a:cubicBezTo>
                  <a:lnTo>
                    <a:pt x="3565" y="5416"/>
                  </a:lnTo>
                  <a:cubicBezTo>
                    <a:pt x="3565" y="5416"/>
                    <a:pt x="3565" y="5415"/>
                    <a:pt x="3565" y="5413"/>
                  </a:cubicBezTo>
                  <a:lnTo>
                    <a:pt x="3565" y="5413"/>
                  </a:lnTo>
                  <a:cubicBezTo>
                    <a:pt x="3573" y="5395"/>
                    <a:pt x="3581" y="5375"/>
                    <a:pt x="3589" y="5357"/>
                  </a:cubicBezTo>
                  <a:lnTo>
                    <a:pt x="3589" y="5357"/>
                  </a:lnTo>
                  <a:cubicBezTo>
                    <a:pt x="3591" y="5350"/>
                    <a:pt x="3594" y="5343"/>
                    <a:pt x="3597" y="5336"/>
                  </a:cubicBezTo>
                  <a:lnTo>
                    <a:pt x="3597" y="5336"/>
                  </a:lnTo>
                  <a:cubicBezTo>
                    <a:pt x="3602" y="5323"/>
                    <a:pt x="3607" y="5310"/>
                    <a:pt x="3612" y="5297"/>
                  </a:cubicBezTo>
                  <a:lnTo>
                    <a:pt x="3612" y="5297"/>
                  </a:lnTo>
                  <a:cubicBezTo>
                    <a:pt x="3612" y="5296"/>
                    <a:pt x="3613" y="5295"/>
                    <a:pt x="3613" y="5293"/>
                  </a:cubicBezTo>
                  <a:lnTo>
                    <a:pt x="3613" y="5293"/>
                  </a:lnTo>
                  <a:cubicBezTo>
                    <a:pt x="3617" y="5286"/>
                    <a:pt x="3619" y="5278"/>
                    <a:pt x="3622" y="5271"/>
                  </a:cubicBezTo>
                  <a:lnTo>
                    <a:pt x="3622" y="5271"/>
                  </a:lnTo>
                  <a:cubicBezTo>
                    <a:pt x="3625" y="5260"/>
                    <a:pt x="3630" y="5249"/>
                    <a:pt x="3633" y="5238"/>
                  </a:cubicBezTo>
                  <a:lnTo>
                    <a:pt x="3633" y="5238"/>
                  </a:lnTo>
                  <a:cubicBezTo>
                    <a:pt x="3637" y="5229"/>
                    <a:pt x="3639" y="5221"/>
                    <a:pt x="3643" y="5212"/>
                  </a:cubicBezTo>
                  <a:lnTo>
                    <a:pt x="3643" y="5212"/>
                  </a:lnTo>
                  <a:cubicBezTo>
                    <a:pt x="3646" y="5201"/>
                    <a:pt x="3650" y="5190"/>
                    <a:pt x="3653" y="5180"/>
                  </a:cubicBezTo>
                  <a:lnTo>
                    <a:pt x="3653" y="5180"/>
                  </a:lnTo>
                  <a:cubicBezTo>
                    <a:pt x="3657" y="5170"/>
                    <a:pt x="3659" y="5161"/>
                    <a:pt x="3663" y="5152"/>
                  </a:cubicBezTo>
                  <a:lnTo>
                    <a:pt x="3663" y="5152"/>
                  </a:lnTo>
                  <a:cubicBezTo>
                    <a:pt x="3666" y="5141"/>
                    <a:pt x="3670" y="5131"/>
                    <a:pt x="3672" y="5120"/>
                  </a:cubicBezTo>
                  <a:lnTo>
                    <a:pt x="3672" y="5120"/>
                  </a:lnTo>
                  <a:cubicBezTo>
                    <a:pt x="3676" y="5111"/>
                    <a:pt x="3678" y="5102"/>
                    <a:pt x="3681" y="5092"/>
                  </a:cubicBezTo>
                  <a:lnTo>
                    <a:pt x="3681" y="5092"/>
                  </a:lnTo>
                  <a:cubicBezTo>
                    <a:pt x="3685" y="5082"/>
                    <a:pt x="3687" y="5072"/>
                    <a:pt x="3691" y="5061"/>
                  </a:cubicBezTo>
                  <a:lnTo>
                    <a:pt x="3691" y="5061"/>
                  </a:lnTo>
                  <a:cubicBezTo>
                    <a:pt x="3693" y="5052"/>
                    <a:pt x="3696" y="5043"/>
                    <a:pt x="3699" y="5034"/>
                  </a:cubicBezTo>
                  <a:lnTo>
                    <a:pt x="3699" y="5034"/>
                  </a:lnTo>
                  <a:cubicBezTo>
                    <a:pt x="3701" y="5023"/>
                    <a:pt x="3704" y="5013"/>
                    <a:pt x="3707" y="5002"/>
                  </a:cubicBezTo>
                  <a:lnTo>
                    <a:pt x="3707" y="5002"/>
                  </a:lnTo>
                  <a:cubicBezTo>
                    <a:pt x="3710" y="4993"/>
                    <a:pt x="3711" y="4983"/>
                    <a:pt x="3714" y="4973"/>
                  </a:cubicBezTo>
                  <a:lnTo>
                    <a:pt x="3714" y="4973"/>
                  </a:lnTo>
                  <a:cubicBezTo>
                    <a:pt x="3717" y="4963"/>
                    <a:pt x="3720" y="4953"/>
                    <a:pt x="3722" y="4942"/>
                  </a:cubicBezTo>
                  <a:lnTo>
                    <a:pt x="3722" y="4942"/>
                  </a:lnTo>
                  <a:cubicBezTo>
                    <a:pt x="3725" y="4933"/>
                    <a:pt x="3727" y="4924"/>
                    <a:pt x="3729" y="4914"/>
                  </a:cubicBezTo>
                  <a:lnTo>
                    <a:pt x="3729" y="4914"/>
                  </a:lnTo>
                  <a:cubicBezTo>
                    <a:pt x="3732" y="4904"/>
                    <a:pt x="3734" y="4893"/>
                    <a:pt x="3736" y="4883"/>
                  </a:cubicBezTo>
                  <a:lnTo>
                    <a:pt x="3736" y="4883"/>
                  </a:lnTo>
                  <a:cubicBezTo>
                    <a:pt x="3739" y="4873"/>
                    <a:pt x="3740" y="4864"/>
                    <a:pt x="3743" y="4854"/>
                  </a:cubicBezTo>
                  <a:lnTo>
                    <a:pt x="3743" y="4854"/>
                  </a:lnTo>
                  <a:cubicBezTo>
                    <a:pt x="3745" y="4844"/>
                    <a:pt x="3747" y="4833"/>
                    <a:pt x="3749" y="4823"/>
                  </a:cubicBezTo>
                  <a:lnTo>
                    <a:pt x="3749" y="4823"/>
                  </a:lnTo>
                  <a:cubicBezTo>
                    <a:pt x="3750" y="4819"/>
                    <a:pt x="3751" y="4816"/>
                    <a:pt x="3752" y="4812"/>
                  </a:cubicBezTo>
                  <a:lnTo>
                    <a:pt x="3752" y="4812"/>
                  </a:lnTo>
                  <a:cubicBezTo>
                    <a:pt x="3752" y="4806"/>
                    <a:pt x="3753" y="4801"/>
                    <a:pt x="3755" y="4795"/>
                  </a:cubicBezTo>
                  <a:lnTo>
                    <a:pt x="3755" y="4795"/>
                  </a:lnTo>
                  <a:cubicBezTo>
                    <a:pt x="3757" y="4784"/>
                    <a:pt x="3759" y="4773"/>
                    <a:pt x="3761" y="4763"/>
                  </a:cubicBezTo>
                  <a:lnTo>
                    <a:pt x="3761" y="4763"/>
                  </a:lnTo>
                  <a:cubicBezTo>
                    <a:pt x="3763" y="4753"/>
                    <a:pt x="3765" y="4744"/>
                    <a:pt x="3766" y="4734"/>
                  </a:cubicBezTo>
                  <a:lnTo>
                    <a:pt x="3766" y="4734"/>
                  </a:lnTo>
                  <a:cubicBezTo>
                    <a:pt x="3768" y="4724"/>
                    <a:pt x="3770" y="4713"/>
                    <a:pt x="3772" y="4702"/>
                  </a:cubicBezTo>
                  <a:lnTo>
                    <a:pt x="3772" y="4702"/>
                  </a:lnTo>
                  <a:cubicBezTo>
                    <a:pt x="3773" y="4693"/>
                    <a:pt x="3774" y="4684"/>
                    <a:pt x="3776" y="4674"/>
                  </a:cubicBezTo>
                  <a:lnTo>
                    <a:pt x="3776" y="4674"/>
                  </a:lnTo>
                  <a:cubicBezTo>
                    <a:pt x="3778" y="4663"/>
                    <a:pt x="3778" y="4652"/>
                    <a:pt x="3780" y="4642"/>
                  </a:cubicBezTo>
                  <a:lnTo>
                    <a:pt x="3780" y="4642"/>
                  </a:lnTo>
                  <a:cubicBezTo>
                    <a:pt x="3782" y="4632"/>
                    <a:pt x="3783" y="4622"/>
                    <a:pt x="3785" y="4613"/>
                  </a:cubicBezTo>
                  <a:lnTo>
                    <a:pt x="3785" y="4613"/>
                  </a:lnTo>
                  <a:cubicBezTo>
                    <a:pt x="3785" y="4603"/>
                    <a:pt x="3787" y="4591"/>
                    <a:pt x="3788" y="4581"/>
                  </a:cubicBezTo>
                  <a:lnTo>
                    <a:pt x="3788" y="4581"/>
                  </a:lnTo>
                  <a:cubicBezTo>
                    <a:pt x="3789" y="4571"/>
                    <a:pt x="3791" y="4562"/>
                    <a:pt x="3792" y="4552"/>
                  </a:cubicBezTo>
                  <a:lnTo>
                    <a:pt x="3792" y="4552"/>
                  </a:lnTo>
                  <a:cubicBezTo>
                    <a:pt x="3792" y="4542"/>
                    <a:pt x="3794" y="4531"/>
                    <a:pt x="3795" y="4520"/>
                  </a:cubicBezTo>
                  <a:lnTo>
                    <a:pt x="3795" y="4520"/>
                  </a:lnTo>
                  <a:cubicBezTo>
                    <a:pt x="3796" y="4510"/>
                    <a:pt x="3797" y="4501"/>
                    <a:pt x="3798" y="4491"/>
                  </a:cubicBezTo>
                  <a:lnTo>
                    <a:pt x="3798" y="4491"/>
                  </a:lnTo>
                  <a:cubicBezTo>
                    <a:pt x="3799" y="4481"/>
                    <a:pt x="3799" y="4470"/>
                    <a:pt x="3800" y="4459"/>
                  </a:cubicBezTo>
                  <a:lnTo>
                    <a:pt x="3800" y="4459"/>
                  </a:lnTo>
                  <a:cubicBezTo>
                    <a:pt x="3801" y="4449"/>
                    <a:pt x="3802" y="4440"/>
                    <a:pt x="3802" y="4430"/>
                  </a:cubicBezTo>
                  <a:lnTo>
                    <a:pt x="3802" y="4430"/>
                  </a:lnTo>
                  <a:cubicBezTo>
                    <a:pt x="3803" y="4420"/>
                    <a:pt x="3804" y="4409"/>
                    <a:pt x="3805" y="4398"/>
                  </a:cubicBezTo>
                  <a:lnTo>
                    <a:pt x="3805" y="4398"/>
                  </a:lnTo>
                  <a:cubicBezTo>
                    <a:pt x="3805" y="4389"/>
                    <a:pt x="3806" y="4379"/>
                    <a:pt x="3806" y="4369"/>
                  </a:cubicBezTo>
                  <a:lnTo>
                    <a:pt x="3806" y="4369"/>
                  </a:lnTo>
                  <a:cubicBezTo>
                    <a:pt x="3806" y="4359"/>
                    <a:pt x="3806" y="4348"/>
                    <a:pt x="3807" y="4336"/>
                  </a:cubicBezTo>
                  <a:lnTo>
                    <a:pt x="3807" y="4336"/>
                  </a:lnTo>
                  <a:cubicBezTo>
                    <a:pt x="3807" y="4330"/>
                    <a:pt x="3808" y="4324"/>
                    <a:pt x="3808" y="4317"/>
                  </a:cubicBezTo>
                  <a:lnTo>
                    <a:pt x="3808" y="4317"/>
                  </a:lnTo>
                  <a:cubicBezTo>
                    <a:pt x="3808" y="4315"/>
                    <a:pt x="3808" y="4312"/>
                    <a:pt x="3808" y="4310"/>
                  </a:cubicBezTo>
                  <a:lnTo>
                    <a:pt x="3808" y="4310"/>
                  </a:lnTo>
                  <a:cubicBezTo>
                    <a:pt x="3809" y="4286"/>
                    <a:pt x="3809" y="4262"/>
                    <a:pt x="3809" y="4239"/>
                  </a:cubicBezTo>
                  <a:lnTo>
                    <a:pt x="3811" y="3558"/>
                  </a:lnTo>
                  <a:lnTo>
                    <a:pt x="3811" y="3558"/>
                  </a:lnTo>
                  <a:cubicBezTo>
                    <a:pt x="3811" y="3563"/>
                    <a:pt x="3811" y="3567"/>
                    <a:pt x="3811" y="357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0BA249A9-24F0-4A08-A219-684113CA4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6863" y="9781940"/>
              <a:ext cx="1131060" cy="1246871"/>
            </a:xfrm>
            <a:custGeom>
              <a:avLst/>
              <a:gdLst>
                <a:gd name="T0" fmla="*/ 1289 w 1290"/>
                <a:gd name="T1" fmla="*/ 743 h 1425"/>
                <a:gd name="T2" fmla="*/ 1287 w 1290"/>
                <a:gd name="T3" fmla="*/ 1424 h 1425"/>
                <a:gd name="T4" fmla="*/ 0 w 1290"/>
                <a:gd name="T5" fmla="*/ 682 h 1425"/>
                <a:gd name="T6" fmla="*/ 2 w 1290"/>
                <a:gd name="T7" fmla="*/ 0 h 1425"/>
                <a:gd name="T8" fmla="*/ 1289 w 1290"/>
                <a:gd name="T9" fmla="*/ 743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0" h="1425">
                  <a:moveTo>
                    <a:pt x="1289" y="743"/>
                  </a:moveTo>
                  <a:lnTo>
                    <a:pt x="1287" y="1424"/>
                  </a:lnTo>
                  <a:lnTo>
                    <a:pt x="0" y="682"/>
                  </a:lnTo>
                  <a:lnTo>
                    <a:pt x="2" y="0"/>
                  </a:lnTo>
                  <a:lnTo>
                    <a:pt x="1289" y="743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4" name="Freeform 23">
              <a:extLst>
                <a:ext uri="{FF2B5EF4-FFF2-40B4-BE49-F238E27FC236}">
                  <a16:creationId xmlns:a16="http://schemas.microsoft.com/office/drawing/2014/main" id="{3CD95B7D-0A40-441B-B319-C88D64379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60202" y="7361548"/>
              <a:ext cx="2196499" cy="3667263"/>
            </a:xfrm>
            <a:custGeom>
              <a:avLst/>
              <a:gdLst>
                <a:gd name="T0" fmla="*/ 2504 w 2510"/>
                <a:gd name="T1" fmla="*/ 159 h 4191"/>
                <a:gd name="T2" fmla="*/ 2495 w 2510"/>
                <a:gd name="T3" fmla="*/ 281 h 4191"/>
                <a:gd name="T4" fmla="*/ 2480 w 2510"/>
                <a:gd name="T5" fmla="*/ 403 h 4191"/>
                <a:gd name="T6" fmla="*/ 2461 w 2510"/>
                <a:gd name="T7" fmla="*/ 523 h 4191"/>
                <a:gd name="T8" fmla="*/ 2437 w 2510"/>
                <a:gd name="T9" fmla="*/ 643 h 4191"/>
                <a:gd name="T10" fmla="*/ 2407 w 2510"/>
                <a:gd name="T11" fmla="*/ 763 h 4191"/>
                <a:gd name="T12" fmla="*/ 2373 w 2510"/>
                <a:gd name="T13" fmla="*/ 881 h 4191"/>
                <a:gd name="T14" fmla="*/ 2333 w 2510"/>
                <a:gd name="T15" fmla="*/ 1000 h 4191"/>
                <a:gd name="T16" fmla="*/ 2288 w 2510"/>
                <a:gd name="T17" fmla="*/ 1118 h 4191"/>
                <a:gd name="T18" fmla="*/ 2230 w 2510"/>
                <a:gd name="T19" fmla="*/ 1255 h 4191"/>
                <a:gd name="T20" fmla="*/ 2171 w 2510"/>
                <a:gd name="T21" fmla="*/ 1380 h 4191"/>
                <a:gd name="T22" fmla="*/ 2108 w 2510"/>
                <a:gd name="T23" fmla="*/ 1499 h 4191"/>
                <a:gd name="T24" fmla="*/ 2036 w 2510"/>
                <a:gd name="T25" fmla="*/ 1625 h 4191"/>
                <a:gd name="T26" fmla="*/ 1935 w 2510"/>
                <a:gd name="T27" fmla="*/ 1786 h 4191"/>
                <a:gd name="T28" fmla="*/ 1809 w 2510"/>
                <a:gd name="T29" fmla="*/ 1965 h 4191"/>
                <a:gd name="T30" fmla="*/ 1728 w 2510"/>
                <a:gd name="T31" fmla="*/ 2070 h 4191"/>
                <a:gd name="T32" fmla="*/ 1605 w 2510"/>
                <a:gd name="T33" fmla="*/ 2220 h 4191"/>
                <a:gd name="T34" fmla="*/ 1482 w 2510"/>
                <a:gd name="T35" fmla="*/ 2357 h 4191"/>
                <a:gd name="T36" fmla="*/ 1338 w 2510"/>
                <a:gd name="T37" fmla="*/ 2506 h 4191"/>
                <a:gd name="T38" fmla="*/ 1183 w 2510"/>
                <a:gd name="T39" fmla="*/ 2654 h 4191"/>
                <a:gd name="T40" fmla="*/ 1062 w 2510"/>
                <a:gd name="T41" fmla="*/ 2761 h 4191"/>
                <a:gd name="T42" fmla="*/ 939 w 2510"/>
                <a:gd name="T43" fmla="*/ 2865 h 4191"/>
                <a:gd name="T44" fmla="*/ 810 w 2510"/>
                <a:gd name="T45" fmla="*/ 2967 h 4191"/>
                <a:gd name="T46" fmla="*/ 679 w 2510"/>
                <a:gd name="T47" fmla="*/ 3067 h 4191"/>
                <a:gd name="T48" fmla="*/ 541 w 2510"/>
                <a:gd name="T49" fmla="*/ 3165 h 4191"/>
                <a:gd name="T50" fmla="*/ 400 w 2510"/>
                <a:gd name="T51" fmla="*/ 3261 h 4191"/>
                <a:gd name="T52" fmla="*/ 254 w 2510"/>
                <a:gd name="T53" fmla="*/ 3356 h 4191"/>
                <a:gd name="T54" fmla="*/ 116 w 2510"/>
                <a:gd name="T55" fmla="*/ 3441 h 4191"/>
                <a:gd name="T56" fmla="*/ 139 w 2510"/>
                <a:gd name="T57" fmla="*/ 4107 h 4191"/>
                <a:gd name="T58" fmla="*/ 288 w 2510"/>
                <a:gd name="T59" fmla="*/ 4014 h 4191"/>
                <a:gd name="T60" fmla="*/ 432 w 2510"/>
                <a:gd name="T61" fmla="*/ 3920 h 4191"/>
                <a:gd name="T62" fmla="*/ 572 w 2510"/>
                <a:gd name="T63" fmla="*/ 3823 h 4191"/>
                <a:gd name="T64" fmla="*/ 708 w 2510"/>
                <a:gd name="T65" fmla="*/ 3725 h 4191"/>
                <a:gd name="T66" fmla="*/ 839 w 2510"/>
                <a:gd name="T67" fmla="*/ 3625 h 4191"/>
                <a:gd name="T68" fmla="*/ 965 w 2510"/>
                <a:gd name="T69" fmla="*/ 3522 h 4191"/>
                <a:gd name="T70" fmla="*/ 1087 w 2510"/>
                <a:gd name="T71" fmla="*/ 3419 h 4191"/>
                <a:gd name="T72" fmla="*/ 1203 w 2510"/>
                <a:gd name="T73" fmla="*/ 3314 h 4191"/>
                <a:gd name="T74" fmla="*/ 1336 w 2510"/>
                <a:gd name="T75" fmla="*/ 3187 h 4191"/>
                <a:gd name="T76" fmla="*/ 1480 w 2510"/>
                <a:gd name="T77" fmla="*/ 3038 h 4191"/>
                <a:gd name="T78" fmla="*/ 1603 w 2510"/>
                <a:gd name="T79" fmla="*/ 2901 h 4191"/>
                <a:gd name="T80" fmla="*/ 1726 w 2510"/>
                <a:gd name="T81" fmla="*/ 2751 h 4191"/>
                <a:gd name="T82" fmla="*/ 1791 w 2510"/>
                <a:gd name="T83" fmla="*/ 2668 h 4191"/>
                <a:gd name="T84" fmla="*/ 1886 w 2510"/>
                <a:gd name="T85" fmla="*/ 2536 h 4191"/>
                <a:gd name="T86" fmla="*/ 1992 w 2510"/>
                <a:gd name="T87" fmla="*/ 2376 h 4191"/>
                <a:gd name="T88" fmla="*/ 2083 w 2510"/>
                <a:gd name="T89" fmla="*/ 2223 h 4191"/>
                <a:gd name="T90" fmla="*/ 2138 w 2510"/>
                <a:gd name="T91" fmla="*/ 2120 h 4191"/>
                <a:gd name="T92" fmla="*/ 2199 w 2510"/>
                <a:gd name="T93" fmla="*/ 2000 h 4191"/>
                <a:gd name="T94" fmla="*/ 2263 w 2510"/>
                <a:gd name="T95" fmla="*/ 1858 h 4191"/>
                <a:gd name="T96" fmla="*/ 2310 w 2510"/>
                <a:gd name="T97" fmla="*/ 1739 h 4191"/>
                <a:gd name="T98" fmla="*/ 2341 w 2510"/>
                <a:gd name="T99" fmla="*/ 1654 h 4191"/>
                <a:gd name="T100" fmla="*/ 2379 w 2510"/>
                <a:gd name="T101" fmla="*/ 1534 h 4191"/>
                <a:gd name="T102" fmla="*/ 2412 w 2510"/>
                <a:gd name="T103" fmla="*/ 1415 h 4191"/>
                <a:gd name="T104" fmla="*/ 2441 w 2510"/>
                <a:gd name="T105" fmla="*/ 1296 h 4191"/>
                <a:gd name="T106" fmla="*/ 2459 w 2510"/>
                <a:gd name="T107" fmla="*/ 1205 h 4191"/>
                <a:gd name="T108" fmla="*/ 2478 w 2510"/>
                <a:gd name="T109" fmla="*/ 1084 h 4191"/>
                <a:gd name="T110" fmla="*/ 2493 w 2510"/>
                <a:gd name="T111" fmla="*/ 962 h 4191"/>
                <a:gd name="T112" fmla="*/ 2503 w 2510"/>
                <a:gd name="T113" fmla="*/ 840 h 4191"/>
                <a:gd name="T114" fmla="*/ 2506 w 2510"/>
                <a:gd name="T115" fmla="*/ 752 h 4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0" h="4191">
                  <a:moveTo>
                    <a:pt x="2508" y="71"/>
                  </a:moveTo>
                  <a:lnTo>
                    <a:pt x="2508" y="71"/>
                  </a:lnTo>
                  <a:cubicBezTo>
                    <a:pt x="2508" y="79"/>
                    <a:pt x="2507" y="88"/>
                    <a:pt x="2507" y="98"/>
                  </a:cubicBezTo>
                  <a:lnTo>
                    <a:pt x="2507" y="98"/>
                  </a:lnTo>
                  <a:cubicBezTo>
                    <a:pt x="2507" y="108"/>
                    <a:pt x="2506" y="120"/>
                    <a:pt x="2506" y="131"/>
                  </a:cubicBezTo>
                  <a:lnTo>
                    <a:pt x="2506" y="131"/>
                  </a:lnTo>
                  <a:cubicBezTo>
                    <a:pt x="2505" y="139"/>
                    <a:pt x="2504" y="149"/>
                    <a:pt x="2504" y="159"/>
                  </a:cubicBezTo>
                  <a:lnTo>
                    <a:pt x="2504" y="159"/>
                  </a:lnTo>
                  <a:cubicBezTo>
                    <a:pt x="2504" y="170"/>
                    <a:pt x="2503" y="180"/>
                    <a:pt x="2503" y="192"/>
                  </a:cubicBezTo>
                  <a:lnTo>
                    <a:pt x="2503" y="192"/>
                  </a:lnTo>
                  <a:cubicBezTo>
                    <a:pt x="2502" y="201"/>
                    <a:pt x="2501" y="211"/>
                    <a:pt x="2500" y="220"/>
                  </a:cubicBezTo>
                  <a:lnTo>
                    <a:pt x="2500" y="220"/>
                  </a:lnTo>
                  <a:cubicBezTo>
                    <a:pt x="2499" y="231"/>
                    <a:pt x="2498" y="241"/>
                    <a:pt x="2497" y="253"/>
                  </a:cubicBezTo>
                  <a:lnTo>
                    <a:pt x="2497" y="253"/>
                  </a:lnTo>
                  <a:cubicBezTo>
                    <a:pt x="2497" y="262"/>
                    <a:pt x="2496" y="272"/>
                    <a:pt x="2495" y="281"/>
                  </a:cubicBezTo>
                  <a:lnTo>
                    <a:pt x="2495" y="281"/>
                  </a:lnTo>
                  <a:cubicBezTo>
                    <a:pt x="2494" y="292"/>
                    <a:pt x="2492" y="302"/>
                    <a:pt x="2491" y="314"/>
                  </a:cubicBezTo>
                  <a:lnTo>
                    <a:pt x="2491" y="314"/>
                  </a:lnTo>
                  <a:cubicBezTo>
                    <a:pt x="2490" y="323"/>
                    <a:pt x="2490" y="333"/>
                    <a:pt x="2488" y="341"/>
                  </a:cubicBezTo>
                  <a:lnTo>
                    <a:pt x="2488" y="341"/>
                  </a:lnTo>
                  <a:cubicBezTo>
                    <a:pt x="2487" y="353"/>
                    <a:pt x="2485" y="363"/>
                    <a:pt x="2484" y="374"/>
                  </a:cubicBezTo>
                  <a:lnTo>
                    <a:pt x="2484" y="374"/>
                  </a:lnTo>
                  <a:cubicBezTo>
                    <a:pt x="2483" y="383"/>
                    <a:pt x="2482" y="393"/>
                    <a:pt x="2480" y="403"/>
                  </a:cubicBezTo>
                  <a:lnTo>
                    <a:pt x="2480" y="403"/>
                  </a:lnTo>
                  <a:cubicBezTo>
                    <a:pt x="2479" y="414"/>
                    <a:pt x="2478" y="424"/>
                    <a:pt x="2476" y="435"/>
                  </a:cubicBezTo>
                  <a:lnTo>
                    <a:pt x="2476" y="435"/>
                  </a:lnTo>
                  <a:cubicBezTo>
                    <a:pt x="2474" y="444"/>
                    <a:pt x="2473" y="454"/>
                    <a:pt x="2471" y="463"/>
                  </a:cubicBezTo>
                  <a:lnTo>
                    <a:pt x="2471" y="463"/>
                  </a:lnTo>
                  <a:cubicBezTo>
                    <a:pt x="2470" y="474"/>
                    <a:pt x="2468" y="484"/>
                    <a:pt x="2466" y="495"/>
                  </a:cubicBezTo>
                  <a:lnTo>
                    <a:pt x="2466" y="495"/>
                  </a:lnTo>
                  <a:cubicBezTo>
                    <a:pt x="2464" y="505"/>
                    <a:pt x="2463" y="514"/>
                    <a:pt x="2461" y="523"/>
                  </a:cubicBezTo>
                  <a:lnTo>
                    <a:pt x="2461" y="523"/>
                  </a:lnTo>
                  <a:cubicBezTo>
                    <a:pt x="2459" y="534"/>
                    <a:pt x="2457" y="545"/>
                    <a:pt x="2455" y="555"/>
                  </a:cubicBezTo>
                  <a:lnTo>
                    <a:pt x="2455" y="555"/>
                  </a:lnTo>
                  <a:cubicBezTo>
                    <a:pt x="2453" y="565"/>
                    <a:pt x="2451" y="575"/>
                    <a:pt x="2449" y="584"/>
                  </a:cubicBezTo>
                  <a:lnTo>
                    <a:pt x="2449" y="584"/>
                  </a:lnTo>
                  <a:cubicBezTo>
                    <a:pt x="2447" y="595"/>
                    <a:pt x="2444" y="605"/>
                    <a:pt x="2443" y="615"/>
                  </a:cubicBezTo>
                  <a:lnTo>
                    <a:pt x="2443" y="615"/>
                  </a:lnTo>
                  <a:cubicBezTo>
                    <a:pt x="2440" y="624"/>
                    <a:pt x="2438" y="634"/>
                    <a:pt x="2437" y="643"/>
                  </a:cubicBezTo>
                  <a:lnTo>
                    <a:pt x="2437" y="643"/>
                  </a:lnTo>
                  <a:cubicBezTo>
                    <a:pt x="2434" y="654"/>
                    <a:pt x="2431" y="664"/>
                    <a:pt x="2429" y="675"/>
                  </a:cubicBezTo>
                  <a:lnTo>
                    <a:pt x="2429" y="675"/>
                  </a:lnTo>
                  <a:cubicBezTo>
                    <a:pt x="2427" y="684"/>
                    <a:pt x="2424" y="694"/>
                    <a:pt x="2422" y="703"/>
                  </a:cubicBezTo>
                  <a:lnTo>
                    <a:pt x="2422" y="703"/>
                  </a:lnTo>
                  <a:cubicBezTo>
                    <a:pt x="2420" y="714"/>
                    <a:pt x="2416" y="724"/>
                    <a:pt x="2414" y="735"/>
                  </a:cubicBezTo>
                  <a:lnTo>
                    <a:pt x="2414" y="735"/>
                  </a:lnTo>
                  <a:cubicBezTo>
                    <a:pt x="2412" y="743"/>
                    <a:pt x="2409" y="753"/>
                    <a:pt x="2407" y="763"/>
                  </a:cubicBezTo>
                  <a:lnTo>
                    <a:pt x="2407" y="763"/>
                  </a:lnTo>
                  <a:cubicBezTo>
                    <a:pt x="2404" y="773"/>
                    <a:pt x="2401" y="784"/>
                    <a:pt x="2398" y="794"/>
                  </a:cubicBezTo>
                  <a:lnTo>
                    <a:pt x="2398" y="794"/>
                  </a:lnTo>
                  <a:cubicBezTo>
                    <a:pt x="2396" y="803"/>
                    <a:pt x="2393" y="813"/>
                    <a:pt x="2390" y="822"/>
                  </a:cubicBezTo>
                  <a:lnTo>
                    <a:pt x="2390" y="822"/>
                  </a:lnTo>
                  <a:cubicBezTo>
                    <a:pt x="2387" y="832"/>
                    <a:pt x="2384" y="843"/>
                    <a:pt x="2381" y="853"/>
                  </a:cubicBezTo>
                  <a:lnTo>
                    <a:pt x="2381" y="853"/>
                  </a:lnTo>
                  <a:cubicBezTo>
                    <a:pt x="2378" y="863"/>
                    <a:pt x="2376" y="872"/>
                    <a:pt x="2373" y="881"/>
                  </a:cubicBezTo>
                  <a:lnTo>
                    <a:pt x="2373" y="881"/>
                  </a:lnTo>
                  <a:cubicBezTo>
                    <a:pt x="2369" y="891"/>
                    <a:pt x="2366" y="903"/>
                    <a:pt x="2362" y="913"/>
                  </a:cubicBezTo>
                  <a:lnTo>
                    <a:pt x="2362" y="913"/>
                  </a:lnTo>
                  <a:cubicBezTo>
                    <a:pt x="2359" y="922"/>
                    <a:pt x="2356" y="932"/>
                    <a:pt x="2354" y="940"/>
                  </a:cubicBezTo>
                  <a:lnTo>
                    <a:pt x="2354" y="940"/>
                  </a:lnTo>
                  <a:cubicBezTo>
                    <a:pt x="2351" y="951"/>
                    <a:pt x="2346" y="962"/>
                    <a:pt x="2342" y="972"/>
                  </a:cubicBezTo>
                  <a:lnTo>
                    <a:pt x="2342" y="972"/>
                  </a:lnTo>
                  <a:cubicBezTo>
                    <a:pt x="2340" y="981"/>
                    <a:pt x="2337" y="990"/>
                    <a:pt x="2333" y="1000"/>
                  </a:cubicBezTo>
                  <a:lnTo>
                    <a:pt x="2333" y="1000"/>
                  </a:lnTo>
                  <a:cubicBezTo>
                    <a:pt x="2330" y="1010"/>
                    <a:pt x="2325" y="1021"/>
                    <a:pt x="2322" y="1032"/>
                  </a:cubicBezTo>
                  <a:lnTo>
                    <a:pt x="2322" y="1032"/>
                  </a:lnTo>
                  <a:cubicBezTo>
                    <a:pt x="2318" y="1040"/>
                    <a:pt x="2316" y="1049"/>
                    <a:pt x="2312" y="1058"/>
                  </a:cubicBezTo>
                  <a:lnTo>
                    <a:pt x="2312" y="1058"/>
                  </a:lnTo>
                  <a:cubicBezTo>
                    <a:pt x="2307" y="1071"/>
                    <a:pt x="2302" y="1085"/>
                    <a:pt x="2296" y="1098"/>
                  </a:cubicBezTo>
                  <a:lnTo>
                    <a:pt x="2296" y="1098"/>
                  </a:lnTo>
                  <a:cubicBezTo>
                    <a:pt x="2294" y="1104"/>
                    <a:pt x="2291" y="1111"/>
                    <a:pt x="2288" y="1118"/>
                  </a:cubicBezTo>
                  <a:lnTo>
                    <a:pt x="2288" y="1118"/>
                  </a:lnTo>
                  <a:cubicBezTo>
                    <a:pt x="2281" y="1136"/>
                    <a:pt x="2274" y="1155"/>
                    <a:pt x="2266" y="1174"/>
                  </a:cubicBezTo>
                  <a:lnTo>
                    <a:pt x="2266" y="1174"/>
                  </a:lnTo>
                  <a:cubicBezTo>
                    <a:pt x="2265" y="1175"/>
                    <a:pt x="2265" y="1176"/>
                    <a:pt x="2264" y="1177"/>
                  </a:cubicBezTo>
                  <a:lnTo>
                    <a:pt x="2264" y="1177"/>
                  </a:lnTo>
                  <a:cubicBezTo>
                    <a:pt x="2256" y="1197"/>
                    <a:pt x="2248" y="1217"/>
                    <a:pt x="2239" y="1237"/>
                  </a:cubicBezTo>
                  <a:lnTo>
                    <a:pt x="2239" y="1237"/>
                  </a:lnTo>
                  <a:cubicBezTo>
                    <a:pt x="2235" y="1243"/>
                    <a:pt x="2233" y="1249"/>
                    <a:pt x="2230" y="1255"/>
                  </a:cubicBezTo>
                  <a:lnTo>
                    <a:pt x="2230" y="1255"/>
                  </a:lnTo>
                  <a:cubicBezTo>
                    <a:pt x="2224" y="1269"/>
                    <a:pt x="2218" y="1282"/>
                    <a:pt x="2212" y="1296"/>
                  </a:cubicBezTo>
                  <a:lnTo>
                    <a:pt x="2212" y="1296"/>
                  </a:lnTo>
                  <a:cubicBezTo>
                    <a:pt x="2207" y="1304"/>
                    <a:pt x="2204" y="1311"/>
                    <a:pt x="2200" y="1319"/>
                  </a:cubicBezTo>
                  <a:lnTo>
                    <a:pt x="2200" y="1319"/>
                  </a:lnTo>
                  <a:cubicBezTo>
                    <a:pt x="2195" y="1331"/>
                    <a:pt x="2189" y="1343"/>
                    <a:pt x="2183" y="1355"/>
                  </a:cubicBezTo>
                  <a:lnTo>
                    <a:pt x="2183" y="1355"/>
                  </a:lnTo>
                  <a:cubicBezTo>
                    <a:pt x="2179" y="1363"/>
                    <a:pt x="2175" y="1372"/>
                    <a:pt x="2171" y="1380"/>
                  </a:cubicBezTo>
                  <a:lnTo>
                    <a:pt x="2171" y="1380"/>
                  </a:lnTo>
                  <a:cubicBezTo>
                    <a:pt x="2165" y="1391"/>
                    <a:pt x="2160" y="1402"/>
                    <a:pt x="2154" y="1414"/>
                  </a:cubicBezTo>
                  <a:lnTo>
                    <a:pt x="2154" y="1414"/>
                  </a:lnTo>
                  <a:cubicBezTo>
                    <a:pt x="2150" y="1422"/>
                    <a:pt x="2145" y="1431"/>
                    <a:pt x="2140" y="1440"/>
                  </a:cubicBezTo>
                  <a:lnTo>
                    <a:pt x="2140" y="1440"/>
                  </a:lnTo>
                  <a:cubicBezTo>
                    <a:pt x="2135" y="1450"/>
                    <a:pt x="2129" y="1462"/>
                    <a:pt x="2123" y="1473"/>
                  </a:cubicBezTo>
                  <a:lnTo>
                    <a:pt x="2123" y="1473"/>
                  </a:lnTo>
                  <a:cubicBezTo>
                    <a:pt x="2118" y="1481"/>
                    <a:pt x="2114" y="1490"/>
                    <a:pt x="2108" y="1499"/>
                  </a:cubicBezTo>
                  <a:lnTo>
                    <a:pt x="2108" y="1499"/>
                  </a:lnTo>
                  <a:cubicBezTo>
                    <a:pt x="2102" y="1509"/>
                    <a:pt x="2097" y="1521"/>
                    <a:pt x="2091" y="1531"/>
                  </a:cubicBezTo>
                  <a:lnTo>
                    <a:pt x="2091" y="1531"/>
                  </a:lnTo>
                  <a:cubicBezTo>
                    <a:pt x="2087" y="1539"/>
                    <a:pt x="2082" y="1546"/>
                    <a:pt x="2078" y="1553"/>
                  </a:cubicBezTo>
                  <a:lnTo>
                    <a:pt x="2078" y="1553"/>
                  </a:lnTo>
                  <a:cubicBezTo>
                    <a:pt x="2068" y="1572"/>
                    <a:pt x="2057" y="1590"/>
                    <a:pt x="2046" y="1609"/>
                  </a:cubicBezTo>
                  <a:lnTo>
                    <a:pt x="2046" y="1609"/>
                  </a:lnTo>
                  <a:cubicBezTo>
                    <a:pt x="2042" y="1615"/>
                    <a:pt x="2040" y="1620"/>
                    <a:pt x="2036" y="1625"/>
                  </a:cubicBezTo>
                  <a:lnTo>
                    <a:pt x="2036" y="1625"/>
                  </a:lnTo>
                  <a:cubicBezTo>
                    <a:pt x="2022" y="1649"/>
                    <a:pt x="2008" y="1672"/>
                    <a:pt x="1994" y="1695"/>
                  </a:cubicBezTo>
                  <a:lnTo>
                    <a:pt x="1994" y="1695"/>
                  </a:lnTo>
                  <a:cubicBezTo>
                    <a:pt x="1990" y="1700"/>
                    <a:pt x="1988" y="1705"/>
                    <a:pt x="1984" y="1710"/>
                  </a:cubicBezTo>
                  <a:lnTo>
                    <a:pt x="1984" y="1710"/>
                  </a:lnTo>
                  <a:cubicBezTo>
                    <a:pt x="1972" y="1728"/>
                    <a:pt x="1960" y="1748"/>
                    <a:pt x="1948" y="1766"/>
                  </a:cubicBezTo>
                  <a:lnTo>
                    <a:pt x="1948" y="1766"/>
                  </a:lnTo>
                  <a:cubicBezTo>
                    <a:pt x="1943" y="1773"/>
                    <a:pt x="1939" y="1779"/>
                    <a:pt x="1935" y="1786"/>
                  </a:cubicBezTo>
                  <a:lnTo>
                    <a:pt x="1935" y="1786"/>
                  </a:lnTo>
                  <a:cubicBezTo>
                    <a:pt x="1920" y="1809"/>
                    <a:pt x="1904" y="1832"/>
                    <a:pt x="1887" y="1856"/>
                  </a:cubicBezTo>
                  <a:lnTo>
                    <a:pt x="1887" y="1856"/>
                  </a:lnTo>
                  <a:cubicBezTo>
                    <a:pt x="1875" y="1874"/>
                    <a:pt x="1862" y="1892"/>
                    <a:pt x="1849" y="1911"/>
                  </a:cubicBezTo>
                  <a:lnTo>
                    <a:pt x="1849" y="1911"/>
                  </a:lnTo>
                  <a:cubicBezTo>
                    <a:pt x="1845" y="1917"/>
                    <a:pt x="1840" y="1923"/>
                    <a:pt x="1836" y="1929"/>
                  </a:cubicBezTo>
                  <a:lnTo>
                    <a:pt x="1836" y="1929"/>
                  </a:lnTo>
                  <a:cubicBezTo>
                    <a:pt x="1826" y="1941"/>
                    <a:pt x="1818" y="1953"/>
                    <a:pt x="1809" y="1965"/>
                  </a:cubicBezTo>
                  <a:lnTo>
                    <a:pt x="1809" y="1965"/>
                  </a:lnTo>
                  <a:cubicBezTo>
                    <a:pt x="1804" y="1972"/>
                    <a:pt x="1799" y="1979"/>
                    <a:pt x="1793" y="1986"/>
                  </a:cubicBezTo>
                  <a:lnTo>
                    <a:pt x="1793" y="1986"/>
                  </a:lnTo>
                  <a:cubicBezTo>
                    <a:pt x="1785" y="1998"/>
                    <a:pt x="1776" y="2009"/>
                    <a:pt x="1767" y="2019"/>
                  </a:cubicBezTo>
                  <a:lnTo>
                    <a:pt x="1767" y="2019"/>
                  </a:lnTo>
                  <a:cubicBezTo>
                    <a:pt x="1762" y="2027"/>
                    <a:pt x="1756" y="2034"/>
                    <a:pt x="1751" y="2042"/>
                  </a:cubicBezTo>
                  <a:lnTo>
                    <a:pt x="1751" y="2042"/>
                  </a:lnTo>
                  <a:cubicBezTo>
                    <a:pt x="1743" y="2052"/>
                    <a:pt x="1736" y="2061"/>
                    <a:pt x="1728" y="2070"/>
                  </a:cubicBezTo>
                  <a:lnTo>
                    <a:pt x="1728" y="2070"/>
                  </a:lnTo>
                  <a:cubicBezTo>
                    <a:pt x="1714" y="2088"/>
                    <a:pt x="1700" y="2106"/>
                    <a:pt x="1685" y="2124"/>
                  </a:cubicBezTo>
                  <a:lnTo>
                    <a:pt x="1685" y="2124"/>
                  </a:lnTo>
                  <a:cubicBezTo>
                    <a:pt x="1682" y="2128"/>
                    <a:pt x="1677" y="2133"/>
                    <a:pt x="1674" y="2138"/>
                  </a:cubicBezTo>
                  <a:lnTo>
                    <a:pt x="1674" y="2138"/>
                  </a:lnTo>
                  <a:cubicBezTo>
                    <a:pt x="1656" y="2159"/>
                    <a:pt x="1638" y="2181"/>
                    <a:pt x="1620" y="2204"/>
                  </a:cubicBezTo>
                  <a:lnTo>
                    <a:pt x="1620" y="2204"/>
                  </a:lnTo>
                  <a:cubicBezTo>
                    <a:pt x="1614" y="2209"/>
                    <a:pt x="1609" y="2214"/>
                    <a:pt x="1605" y="2220"/>
                  </a:cubicBezTo>
                  <a:lnTo>
                    <a:pt x="1605" y="2220"/>
                  </a:lnTo>
                  <a:cubicBezTo>
                    <a:pt x="1590" y="2237"/>
                    <a:pt x="1576" y="2254"/>
                    <a:pt x="1561" y="2270"/>
                  </a:cubicBezTo>
                  <a:lnTo>
                    <a:pt x="1561" y="2270"/>
                  </a:lnTo>
                  <a:cubicBezTo>
                    <a:pt x="1555" y="2277"/>
                    <a:pt x="1549" y="2284"/>
                    <a:pt x="1542" y="2291"/>
                  </a:cubicBezTo>
                  <a:lnTo>
                    <a:pt x="1542" y="2291"/>
                  </a:lnTo>
                  <a:cubicBezTo>
                    <a:pt x="1527" y="2307"/>
                    <a:pt x="1512" y="2324"/>
                    <a:pt x="1497" y="2341"/>
                  </a:cubicBezTo>
                  <a:lnTo>
                    <a:pt x="1497" y="2341"/>
                  </a:lnTo>
                  <a:cubicBezTo>
                    <a:pt x="1492" y="2346"/>
                    <a:pt x="1487" y="2352"/>
                    <a:pt x="1482" y="2357"/>
                  </a:cubicBezTo>
                  <a:lnTo>
                    <a:pt x="1482" y="2357"/>
                  </a:lnTo>
                  <a:cubicBezTo>
                    <a:pt x="1462" y="2379"/>
                    <a:pt x="1442" y="2399"/>
                    <a:pt x="1421" y="2421"/>
                  </a:cubicBezTo>
                  <a:lnTo>
                    <a:pt x="1421" y="2421"/>
                  </a:lnTo>
                  <a:cubicBezTo>
                    <a:pt x="1418" y="2426"/>
                    <a:pt x="1413" y="2429"/>
                    <a:pt x="1409" y="2434"/>
                  </a:cubicBezTo>
                  <a:lnTo>
                    <a:pt x="1409" y="2434"/>
                  </a:lnTo>
                  <a:cubicBezTo>
                    <a:pt x="1392" y="2451"/>
                    <a:pt x="1376" y="2469"/>
                    <a:pt x="1358" y="2486"/>
                  </a:cubicBezTo>
                  <a:lnTo>
                    <a:pt x="1358" y="2486"/>
                  </a:lnTo>
                  <a:cubicBezTo>
                    <a:pt x="1351" y="2492"/>
                    <a:pt x="1344" y="2499"/>
                    <a:pt x="1338" y="2506"/>
                  </a:cubicBezTo>
                  <a:lnTo>
                    <a:pt x="1338" y="2506"/>
                  </a:lnTo>
                  <a:cubicBezTo>
                    <a:pt x="1323" y="2522"/>
                    <a:pt x="1307" y="2536"/>
                    <a:pt x="1290" y="2552"/>
                  </a:cubicBezTo>
                  <a:lnTo>
                    <a:pt x="1290" y="2552"/>
                  </a:lnTo>
                  <a:cubicBezTo>
                    <a:pt x="1284" y="2558"/>
                    <a:pt x="1278" y="2564"/>
                    <a:pt x="1272" y="2570"/>
                  </a:cubicBezTo>
                  <a:lnTo>
                    <a:pt x="1272" y="2570"/>
                  </a:lnTo>
                  <a:cubicBezTo>
                    <a:pt x="1250" y="2591"/>
                    <a:pt x="1228" y="2612"/>
                    <a:pt x="1206" y="2633"/>
                  </a:cubicBezTo>
                  <a:lnTo>
                    <a:pt x="1206" y="2633"/>
                  </a:lnTo>
                  <a:cubicBezTo>
                    <a:pt x="1198" y="2640"/>
                    <a:pt x="1190" y="2647"/>
                    <a:pt x="1183" y="2654"/>
                  </a:cubicBezTo>
                  <a:lnTo>
                    <a:pt x="1183" y="2654"/>
                  </a:lnTo>
                  <a:cubicBezTo>
                    <a:pt x="1171" y="2664"/>
                    <a:pt x="1160" y="2675"/>
                    <a:pt x="1147" y="2685"/>
                  </a:cubicBezTo>
                  <a:lnTo>
                    <a:pt x="1147" y="2685"/>
                  </a:lnTo>
                  <a:cubicBezTo>
                    <a:pt x="1140" y="2693"/>
                    <a:pt x="1131" y="2700"/>
                    <a:pt x="1122" y="2708"/>
                  </a:cubicBezTo>
                  <a:lnTo>
                    <a:pt x="1122" y="2708"/>
                  </a:lnTo>
                  <a:cubicBezTo>
                    <a:pt x="1111" y="2718"/>
                    <a:pt x="1100" y="2728"/>
                    <a:pt x="1088" y="2738"/>
                  </a:cubicBezTo>
                  <a:lnTo>
                    <a:pt x="1088" y="2738"/>
                  </a:lnTo>
                  <a:cubicBezTo>
                    <a:pt x="1080" y="2746"/>
                    <a:pt x="1071" y="2753"/>
                    <a:pt x="1062" y="2761"/>
                  </a:cubicBezTo>
                  <a:lnTo>
                    <a:pt x="1062" y="2761"/>
                  </a:lnTo>
                  <a:cubicBezTo>
                    <a:pt x="1051" y="2770"/>
                    <a:pt x="1040" y="2780"/>
                    <a:pt x="1028" y="2790"/>
                  </a:cubicBezTo>
                  <a:lnTo>
                    <a:pt x="1028" y="2790"/>
                  </a:lnTo>
                  <a:cubicBezTo>
                    <a:pt x="1019" y="2798"/>
                    <a:pt x="1010" y="2806"/>
                    <a:pt x="1001" y="2814"/>
                  </a:cubicBezTo>
                  <a:lnTo>
                    <a:pt x="1001" y="2814"/>
                  </a:lnTo>
                  <a:cubicBezTo>
                    <a:pt x="989" y="2823"/>
                    <a:pt x="978" y="2832"/>
                    <a:pt x="967" y="2842"/>
                  </a:cubicBezTo>
                  <a:lnTo>
                    <a:pt x="967" y="2842"/>
                  </a:lnTo>
                  <a:cubicBezTo>
                    <a:pt x="958" y="2850"/>
                    <a:pt x="948" y="2858"/>
                    <a:pt x="939" y="2865"/>
                  </a:cubicBezTo>
                  <a:lnTo>
                    <a:pt x="939" y="2865"/>
                  </a:lnTo>
                  <a:cubicBezTo>
                    <a:pt x="928" y="2874"/>
                    <a:pt x="916" y="2883"/>
                    <a:pt x="905" y="2893"/>
                  </a:cubicBezTo>
                  <a:lnTo>
                    <a:pt x="905" y="2893"/>
                  </a:lnTo>
                  <a:cubicBezTo>
                    <a:pt x="894" y="2901"/>
                    <a:pt x="885" y="2909"/>
                    <a:pt x="875" y="2917"/>
                  </a:cubicBezTo>
                  <a:lnTo>
                    <a:pt x="875" y="2917"/>
                  </a:lnTo>
                  <a:cubicBezTo>
                    <a:pt x="864" y="2925"/>
                    <a:pt x="853" y="2935"/>
                    <a:pt x="840" y="2943"/>
                  </a:cubicBezTo>
                  <a:lnTo>
                    <a:pt x="840" y="2943"/>
                  </a:lnTo>
                  <a:cubicBezTo>
                    <a:pt x="831" y="2951"/>
                    <a:pt x="821" y="2959"/>
                    <a:pt x="810" y="2967"/>
                  </a:cubicBezTo>
                  <a:lnTo>
                    <a:pt x="810" y="2967"/>
                  </a:lnTo>
                  <a:cubicBezTo>
                    <a:pt x="799" y="2976"/>
                    <a:pt x="787" y="2985"/>
                    <a:pt x="776" y="2994"/>
                  </a:cubicBezTo>
                  <a:lnTo>
                    <a:pt x="776" y="2994"/>
                  </a:lnTo>
                  <a:cubicBezTo>
                    <a:pt x="766" y="3002"/>
                    <a:pt x="755" y="3010"/>
                    <a:pt x="745" y="3017"/>
                  </a:cubicBezTo>
                  <a:lnTo>
                    <a:pt x="745" y="3017"/>
                  </a:lnTo>
                  <a:cubicBezTo>
                    <a:pt x="733" y="3026"/>
                    <a:pt x="721" y="3035"/>
                    <a:pt x="710" y="3044"/>
                  </a:cubicBezTo>
                  <a:lnTo>
                    <a:pt x="710" y="3044"/>
                  </a:lnTo>
                  <a:cubicBezTo>
                    <a:pt x="699" y="3052"/>
                    <a:pt x="689" y="3059"/>
                    <a:pt x="679" y="3067"/>
                  </a:cubicBezTo>
                  <a:lnTo>
                    <a:pt x="679" y="3067"/>
                  </a:lnTo>
                  <a:cubicBezTo>
                    <a:pt x="666" y="3076"/>
                    <a:pt x="655" y="3084"/>
                    <a:pt x="643" y="3093"/>
                  </a:cubicBezTo>
                  <a:lnTo>
                    <a:pt x="643" y="3093"/>
                  </a:lnTo>
                  <a:cubicBezTo>
                    <a:pt x="632" y="3101"/>
                    <a:pt x="621" y="3109"/>
                    <a:pt x="610" y="3117"/>
                  </a:cubicBezTo>
                  <a:lnTo>
                    <a:pt x="610" y="3117"/>
                  </a:lnTo>
                  <a:cubicBezTo>
                    <a:pt x="599" y="3125"/>
                    <a:pt x="586" y="3133"/>
                    <a:pt x="574" y="3142"/>
                  </a:cubicBezTo>
                  <a:lnTo>
                    <a:pt x="574" y="3142"/>
                  </a:lnTo>
                  <a:cubicBezTo>
                    <a:pt x="564" y="3150"/>
                    <a:pt x="553" y="3158"/>
                    <a:pt x="541" y="3165"/>
                  </a:cubicBezTo>
                  <a:lnTo>
                    <a:pt x="541" y="3165"/>
                  </a:lnTo>
                  <a:cubicBezTo>
                    <a:pt x="529" y="3173"/>
                    <a:pt x="518" y="3182"/>
                    <a:pt x="505" y="3191"/>
                  </a:cubicBezTo>
                  <a:lnTo>
                    <a:pt x="505" y="3191"/>
                  </a:lnTo>
                  <a:cubicBezTo>
                    <a:pt x="494" y="3199"/>
                    <a:pt x="483" y="3205"/>
                    <a:pt x="472" y="3214"/>
                  </a:cubicBezTo>
                  <a:lnTo>
                    <a:pt x="472" y="3214"/>
                  </a:lnTo>
                  <a:cubicBezTo>
                    <a:pt x="459" y="3222"/>
                    <a:pt x="447" y="3230"/>
                    <a:pt x="435" y="3239"/>
                  </a:cubicBezTo>
                  <a:lnTo>
                    <a:pt x="435" y="3239"/>
                  </a:lnTo>
                  <a:cubicBezTo>
                    <a:pt x="423" y="3246"/>
                    <a:pt x="412" y="3254"/>
                    <a:pt x="400" y="3261"/>
                  </a:cubicBezTo>
                  <a:lnTo>
                    <a:pt x="400" y="3261"/>
                  </a:lnTo>
                  <a:cubicBezTo>
                    <a:pt x="388" y="3270"/>
                    <a:pt x="376" y="3278"/>
                    <a:pt x="363" y="3286"/>
                  </a:cubicBezTo>
                  <a:lnTo>
                    <a:pt x="363" y="3286"/>
                  </a:lnTo>
                  <a:cubicBezTo>
                    <a:pt x="351" y="3293"/>
                    <a:pt x="339" y="3301"/>
                    <a:pt x="328" y="3309"/>
                  </a:cubicBezTo>
                  <a:lnTo>
                    <a:pt x="328" y="3309"/>
                  </a:lnTo>
                  <a:cubicBezTo>
                    <a:pt x="315" y="3317"/>
                    <a:pt x="303" y="3326"/>
                    <a:pt x="291" y="3334"/>
                  </a:cubicBezTo>
                  <a:lnTo>
                    <a:pt x="291" y="3334"/>
                  </a:lnTo>
                  <a:cubicBezTo>
                    <a:pt x="278" y="3341"/>
                    <a:pt x="266" y="3348"/>
                    <a:pt x="254" y="3356"/>
                  </a:cubicBezTo>
                  <a:lnTo>
                    <a:pt x="254" y="3356"/>
                  </a:lnTo>
                  <a:cubicBezTo>
                    <a:pt x="242" y="3364"/>
                    <a:pt x="229" y="3372"/>
                    <a:pt x="217" y="3380"/>
                  </a:cubicBezTo>
                  <a:lnTo>
                    <a:pt x="217" y="3380"/>
                  </a:lnTo>
                  <a:cubicBezTo>
                    <a:pt x="204" y="3387"/>
                    <a:pt x="192" y="3395"/>
                    <a:pt x="180" y="3402"/>
                  </a:cubicBezTo>
                  <a:lnTo>
                    <a:pt x="180" y="3402"/>
                  </a:lnTo>
                  <a:cubicBezTo>
                    <a:pt x="167" y="3410"/>
                    <a:pt x="154" y="3418"/>
                    <a:pt x="141" y="3427"/>
                  </a:cubicBezTo>
                  <a:lnTo>
                    <a:pt x="141" y="3427"/>
                  </a:lnTo>
                  <a:cubicBezTo>
                    <a:pt x="133" y="3431"/>
                    <a:pt x="125" y="3436"/>
                    <a:pt x="116" y="3441"/>
                  </a:cubicBezTo>
                  <a:lnTo>
                    <a:pt x="116" y="3441"/>
                  </a:lnTo>
                  <a:cubicBezTo>
                    <a:pt x="79" y="3464"/>
                    <a:pt x="41" y="3487"/>
                    <a:pt x="2" y="3509"/>
                  </a:cubicBezTo>
                  <a:lnTo>
                    <a:pt x="0" y="4190"/>
                  </a:lnTo>
                  <a:lnTo>
                    <a:pt x="0" y="4190"/>
                  </a:lnTo>
                  <a:cubicBezTo>
                    <a:pt x="38" y="4168"/>
                    <a:pt x="76" y="4144"/>
                    <a:pt x="115" y="4122"/>
                  </a:cubicBezTo>
                  <a:lnTo>
                    <a:pt x="115" y="4122"/>
                  </a:lnTo>
                  <a:cubicBezTo>
                    <a:pt x="119" y="4119"/>
                    <a:pt x="123" y="4117"/>
                    <a:pt x="127" y="4115"/>
                  </a:cubicBezTo>
                  <a:lnTo>
                    <a:pt x="127" y="4115"/>
                  </a:lnTo>
                  <a:cubicBezTo>
                    <a:pt x="131" y="4112"/>
                    <a:pt x="136" y="4110"/>
                    <a:pt x="139" y="4107"/>
                  </a:cubicBezTo>
                  <a:lnTo>
                    <a:pt x="139" y="4107"/>
                  </a:lnTo>
                  <a:cubicBezTo>
                    <a:pt x="152" y="4099"/>
                    <a:pt x="165" y="4091"/>
                    <a:pt x="178" y="4084"/>
                  </a:cubicBezTo>
                  <a:lnTo>
                    <a:pt x="178" y="4084"/>
                  </a:lnTo>
                  <a:cubicBezTo>
                    <a:pt x="190" y="4076"/>
                    <a:pt x="203" y="4069"/>
                    <a:pt x="214" y="4061"/>
                  </a:cubicBezTo>
                  <a:lnTo>
                    <a:pt x="214" y="4061"/>
                  </a:lnTo>
                  <a:cubicBezTo>
                    <a:pt x="227" y="4053"/>
                    <a:pt x="240" y="4045"/>
                    <a:pt x="252" y="4037"/>
                  </a:cubicBezTo>
                  <a:lnTo>
                    <a:pt x="252" y="4037"/>
                  </a:lnTo>
                  <a:cubicBezTo>
                    <a:pt x="264" y="4030"/>
                    <a:pt x="277" y="4022"/>
                    <a:pt x="288" y="4014"/>
                  </a:cubicBezTo>
                  <a:lnTo>
                    <a:pt x="288" y="4014"/>
                  </a:lnTo>
                  <a:cubicBezTo>
                    <a:pt x="301" y="4006"/>
                    <a:pt x="313" y="3998"/>
                    <a:pt x="326" y="3991"/>
                  </a:cubicBezTo>
                  <a:lnTo>
                    <a:pt x="326" y="3991"/>
                  </a:lnTo>
                  <a:cubicBezTo>
                    <a:pt x="338" y="3983"/>
                    <a:pt x="349" y="3975"/>
                    <a:pt x="361" y="3967"/>
                  </a:cubicBezTo>
                  <a:lnTo>
                    <a:pt x="361" y="3967"/>
                  </a:lnTo>
                  <a:cubicBezTo>
                    <a:pt x="373" y="3959"/>
                    <a:pt x="385" y="3950"/>
                    <a:pt x="398" y="3943"/>
                  </a:cubicBezTo>
                  <a:lnTo>
                    <a:pt x="398" y="3943"/>
                  </a:lnTo>
                  <a:cubicBezTo>
                    <a:pt x="409" y="3935"/>
                    <a:pt x="421" y="3927"/>
                    <a:pt x="432" y="3920"/>
                  </a:cubicBezTo>
                  <a:lnTo>
                    <a:pt x="432" y="3920"/>
                  </a:lnTo>
                  <a:cubicBezTo>
                    <a:pt x="445" y="3911"/>
                    <a:pt x="458" y="3903"/>
                    <a:pt x="470" y="3895"/>
                  </a:cubicBezTo>
                  <a:lnTo>
                    <a:pt x="470" y="3895"/>
                  </a:lnTo>
                  <a:cubicBezTo>
                    <a:pt x="481" y="3887"/>
                    <a:pt x="493" y="3879"/>
                    <a:pt x="503" y="3871"/>
                  </a:cubicBezTo>
                  <a:lnTo>
                    <a:pt x="503" y="3871"/>
                  </a:lnTo>
                  <a:cubicBezTo>
                    <a:pt x="515" y="3864"/>
                    <a:pt x="527" y="3855"/>
                    <a:pt x="539" y="3846"/>
                  </a:cubicBezTo>
                  <a:lnTo>
                    <a:pt x="539" y="3846"/>
                  </a:lnTo>
                  <a:cubicBezTo>
                    <a:pt x="550" y="3838"/>
                    <a:pt x="562" y="3831"/>
                    <a:pt x="572" y="3823"/>
                  </a:cubicBezTo>
                  <a:lnTo>
                    <a:pt x="572" y="3823"/>
                  </a:lnTo>
                  <a:cubicBezTo>
                    <a:pt x="585" y="3815"/>
                    <a:pt x="597" y="3806"/>
                    <a:pt x="608" y="3797"/>
                  </a:cubicBezTo>
                  <a:lnTo>
                    <a:pt x="608" y="3797"/>
                  </a:lnTo>
                  <a:cubicBezTo>
                    <a:pt x="620" y="3790"/>
                    <a:pt x="630" y="3782"/>
                    <a:pt x="641" y="3774"/>
                  </a:cubicBezTo>
                  <a:lnTo>
                    <a:pt x="641" y="3774"/>
                  </a:lnTo>
                  <a:cubicBezTo>
                    <a:pt x="652" y="3765"/>
                    <a:pt x="665" y="3757"/>
                    <a:pt x="676" y="3748"/>
                  </a:cubicBezTo>
                  <a:lnTo>
                    <a:pt x="676" y="3748"/>
                  </a:lnTo>
                  <a:cubicBezTo>
                    <a:pt x="687" y="3741"/>
                    <a:pt x="698" y="3733"/>
                    <a:pt x="708" y="3725"/>
                  </a:cubicBezTo>
                  <a:lnTo>
                    <a:pt x="708" y="3725"/>
                  </a:lnTo>
                  <a:cubicBezTo>
                    <a:pt x="719" y="3716"/>
                    <a:pt x="732" y="3708"/>
                    <a:pt x="743" y="3698"/>
                  </a:cubicBezTo>
                  <a:lnTo>
                    <a:pt x="743" y="3698"/>
                  </a:lnTo>
                  <a:cubicBezTo>
                    <a:pt x="754" y="3690"/>
                    <a:pt x="764" y="3682"/>
                    <a:pt x="774" y="3674"/>
                  </a:cubicBezTo>
                  <a:lnTo>
                    <a:pt x="774" y="3674"/>
                  </a:lnTo>
                  <a:cubicBezTo>
                    <a:pt x="786" y="3666"/>
                    <a:pt x="797" y="3657"/>
                    <a:pt x="808" y="3649"/>
                  </a:cubicBezTo>
                  <a:lnTo>
                    <a:pt x="808" y="3649"/>
                  </a:lnTo>
                  <a:cubicBezTo>
                    <a:pt x="819" y="3641"/>
                    <a:pt x="829" y="3633"/>
                    <a:pt x="839" y="3625"/>
                  </a:cubicBezTo>
                  <a:lnTo>
                    <a:pt x="839" y="3625"/>
                  </a:lnTo>
                  <a:cubicBezTo>
                    <a:pt x="850" y="3615"/>
                    <a:pt x="861" y="3607"/>
                    <a:pt x="873" y="3597"/>
                  </a:cubicBezTo>
                  <a:lnTo>
                    <a:pt x="873" y="3597"/>
                  </a:lnTo>
                  <a:cubicBezTo>
                    <a:pt x="883" y="3589"/>
                    <a:pt x="893" y="3582"/>
                    <a:pt x="902" y="3574"/>
                  </a:cubicBezTo>
                  <a:lnTo>
                    <a:pt x="902" y="3574"/>
                  </a:lnTo>
                  <a:cubicBezTo>
                    <a:pt x="914" y="3565"/>
                    <a:pt x="925" y="3555"/>
                    <a:pt x="936" y="3547"/>
                  </a:cubicBezTo>
                  <a:lnTo>
                    <a:pt x="936" y="3547"/>
                  </a:lnTo>
                  <a:cubicBezTo>
                    <a:pt x="946" y="3538"/>
                    <a:pt x="955" y="3531"/>
                    <a:pt x="965" y="3522"/>
                  </a:cubicBezTo>
                  <a:lnTo>
                    <a:pt x="965" y="3522"/>
                  </a:lnTo>
                  <a:cubicBezTo>
                    <a:pt x="976" y="3514"/>
                    <a:pt x="988" y="3504"/>
                    <a:pt x="999" y="3494"/>
                  </a:cubicBezTo>
                  <a:lnTo>
                    <a:pt x="999" y="3494"/>
                  </a:lnTo>
                  <a:cubicBezTo>
                    <a:pt x="1008" y="3487"/>
                    <a:pt x="1017" y="3479"/>
                    <a:pt x="1027" y="3471"/>
                  </a:cubicBezTo>
                  <a:lnTo>
                    <a:pt x="1027" y="3471"/>
                  </a:lnTo>
                  <a:cubicBezTo>
                    <a:pt x="1038" y="3462"/>
                    <a:pt x="1049" y="3452"/>
                    <a:pt x="1061" y="3442"/>
                  </a:cubicBezTo>
                  <a:lnTo>
                    <a:pt x="1061" y="3442"/>
                  </a:lnTo>
                  <a:cubicBezTo>
                    <a:pt x="1069" y="3434"/>
                    <a:pt x="1078" y="3427"/>
                    <a:pt x="1087" y="3419"/>
                  </a:cubicBezTo>
                  <a:lnTo>
                    <a:pt x="1087" y="3419"/>
                  </a:lnTo>
                  <a:cubicBezTo>
                    <a:pt x="1098" y="3409"/>
                    <a:pt x="1109" y="3399"/>
                    <a:pt x="1121" y="3389"/>
                  </a:cubicBezTo>
                  <a:lnTo>
                    <a:pt x="1121" y="3389"/>
                  </a:lnTo>
                  <a:cubicBezTo>
                    <a:pt x="1129" y="3381"/>
                    <a:pt x="1137" y="3374"/>
                    <a:pt x="1146" y="3367"/>
                  </a:cubicBezTo>
                  <a:lnTo>
                    <a:pt x="1146" y="3367"/>
                  </a:lnTo>
                  <a:cubicBezTo>
                    <a:pt x="1158" y="3356"/>
                    <a:pt x="1169" y="3346"/>
                    <a:pt x="1181" y="3334"/>
                  </a:cubicBezTo>
                  <a:lnTo>
                    <a:pt x="1181" y="3334"/>
                  </a:lnTo>
                  <a:cubicBezTo>
                    <a:pt x="1189" y="3328"/>
                    <a:pt x="1196" y="3321"/>
                    <a:pt x="1203" y="3314"/>
                  </a:cubicBezTo>
                  <a:lnTo>
                    <a:pt x="1203" y="3314"/>
                  </a:lnTo>
                  <a:cubicBezTo>
                    <a:pt x="1203" y="3314"/>
                    <a:pt x="1203" y="3314"/>
                    <a:pt x="1203" y="3313"/>
                  </a:cubicBezTo>
                  <a:lnTo>
                    <a:pt x="1203" y="3313"/>
                  </a:lnTo>
                  <a:cubicBezTo>
                    <a:pt x="1226" y="3293"/>
                    <a:pt x="1248" y="3272"/>
                    <a:pt x="1270" y="3252"/>
                  </a:cubicBezTo>
                  <a:lnTo>
                    <a:pt x="1270" y="3252"/>
                  </a:lnTo>
                  <a:cubicBezTo>
                    <a:pt x="1277" y="3246"/>
                    <a:pt x="1282" y="3239"/>
                    <a:pt x="1289" y="3233"/>
                  </a:cubicBezTo>
                  <a:lnTo>
                    <a:pt x="1289" y="3233"/>
                  </a:lnTo>
                  <a:cubicBezTo>
                    <a:pt x="1304" y="3218"/>
                    <a:pt x="1320" y="3202"/>
                    <a:pt x="1336" y="3187"/>
                  </a:cubicBezTo>
                  <a:lnTo>
                    <a:pt x="1336" y="3187"/>
                  </a:lnTo>
                  <a:cubicBezTo>
                    <a:pt x="1342" y="3180"/>
                    <a:pt x="1349" y="3173"/>
                    <a:pt x="1356" y="3166"/>
                  </a:cubicBezTo>
                  <a:lnTo>
                    <a:pt x="1356" y="3166"/>
                  </a:lnTo>
                  <a:cubicBezTo>
                    <a:pt x="1374" y="3150"/>
                    <a:pt x="1390" y="3133"/>
                    <a:pt x="1407" y="3115"/>
                  </a:cubicBezTo>
                  <a:lnTo>
                    <a:pt x="1407" y="3115"/>
                  </a:lnTo>
                  <a:cubicBezTo>
                    <a:pt x="1411" y="3111"/>
                    <a:pt x="1416" y="3106"/>
                    <a:pt x="1419" y="3102"/>
                  </a:cubicBezTo>
                  <a:lnTo>
                    <a:pt x="1419" y="3102"/>
                  </a:lnTo>
                  <a:cubicBezTo>
                    <a:pt x="1440" y="3081"/>
                    <a:pt x="1460" y="3059"/>
                    <a:pt x="1480" y="3038"/>
                  </a:cubicBezTo>
                  <a:lnTo>
                    <a:pt x="1480" y="3038"/>
                  </a:lnTo>
                  <a:cubicBezTo>
                    <a:pt x="1485" y="3032"/>
                    <a:pt x="1490" y="3027"/>
                    <a:pt x="1496" y="3021"/>
                  </a:cubicBezTo>
                  <a:lnTo>
                    <a:pt x="1496" y="3021"/>
                  </a:lnTo>
                  <a:cubicBezTo>
                    <a:pt x="1511" y="3006"/>
                    <a:pt x="1525" y="2989"/>
                    <a:pt x="1540" y="2972"/>
                  </a:cubicBezTo>
                  <a:lnTo>
                    <a:pt x="1540" y="2972"/>
                  </a:lnTo>
                  <a:cubicBezTo>
                    <a:pt x="1546" y="2965"/>
                    <a:pt x="1553" y="2958"/>
                    <a:pt x="1559" y="2951"/>
                  </a:cubicBezTo>
                  <a:lnTo>
                    <a:pt x="1559" y="2951"/>
                  </a:lnTo>
                  <a:cubicBezTo>
                    <a:pt x="1574" y="2935"/>
                    <a:pt x="1588" y="2918"/>
                    <a:pt x="1603" y="2901"/>
                  </a:cubicBezTo>
                  <a:lnTo>
                    <a:pt x="1603" y="2901"/>
                  </a:lnTo>
                  <a:cubicBezTo>
                    <a:pt x="1607" y="2896"/>
                    <a:pt x="1613" y="2890"/>
                    <a:pt x="1617" y="2884"/>
                  </a:cubicBezTo>
                  <a:lnTo>
                    <a:pt x="1617" y="2884"/>
                  </a:lnTo>
                  <a:cubicBezTo>
                    <a:pt x="1636" y="2863"/>
                    <a:pt x="1654" y="2841"/>
                    <a:pt x="1673" y="2818"/>
                  </a:cubicBezTo>
                  <a:lnTo>
                    <a:pt x="1673" y="2818"/>
                  </a:lnTo>
                  <a:cubicBezTo>
                    <a:pt x="1676" y="2814"/>
                    <a:pt x="1680" y="2809"/>
                    <a:pt x="1684" y="2804"/>
                  </a:cubicBezTo>
                  <a:lnTo>
                    <a:pt x="1684" y="2804"/>
                  </a:lnTo>
                  <a:cubicBezTo>
                    <a:pt x="1698" y="2787"/>
                    <a:pt x="1712" y="2769"/>
                    <a:pt x="1726" y="2751"/>
                  </a:cubicBezTo>
                  <a:lnTo>
                    <a:pt x="1726" y="2751"/>
                  </a:lnTo>
                  <a:cubicBezTo>
                    <a:pt x="1729" y="2748"/>
                    <a:pt x="1732" y="2745"/>
                    <a:pt x="1734" y="2742"/>
                  </a:cubicBezTo>
                  <a:lnTo>
                    <a:pt x="1734" y="2742"/>
                  </a:lnTo>
                  <a:cubicBezTo>
                    <a:pt x="1740" y="2735"/>
                    <a:pt x="1744" y="2730"/>
                    <a:pt x="1748" y="2723"/>
                  </a:cubicBezTo>
                  <a:lnTo>
                    <a:pt x="1748" y="2723"/>
                  </a:lnTo>
                  <a:cubicBezTo>
                    <a:pt x="1754" y="2716"/>
                    <a:pt x="1760" y="2709"/>
                    <a:pt x="1765" y="2701"/>
                  </a:cubicBezTo>
                  <a:lnTo>
                    <a:pt x="1765" y="2701"/>
                  </a:lnTo>
                  <a:cubicBezTo>
                    <a:pt x="1774" y="2689"/>
                    <a:pt x="1783" y="2679"/>
                    <a:pt x="1791" y="2668"/>
                  </a:cubicBezTo>
                  <a:lnTo>
                    <a:pt x="1791" y="2668"/>
                  </a:lnTo>
                  <a:cubicBezTo>
                    <a:pt x="1796" y="2661"/>
                    <a:pt x="1801" y="2654"/>
                    <a:pt x="1807" y="2646"/>
                  </a:cubicBezTo>
                  <a:lnTo>
                    <a:pt x="1807" y="2646"/>
                  </a:lnTo>
                  <a:cubicBezTo>
                    <a:pt x="1816" y="2634"/>
                    <a:pt x="1825" y="2622"/>
                    <a:pt x="1833" y="2610"/>
                  </a:cubicBezTo>
                  <a:lnTo>
                    <a:pt x="1833" y="2610"/>
                  </a:lnTo>
                  <a:cubicBezTo>
                    <a:pt x="1838" y="2603"/>
                    <a:pt x="1843" y="2597"/>
                    <a:pt x="1847" y="2591"/>
                  </a:cubicBezTo>
                  <a:lnTo>
                    <a:pt x="1847" y="2591"/>
                  </a:lnTo>
                  <a:cubicBezTo>
                    <a:pt x="1860" y="2573"/>
                    <a:pt x="1874" y="2555"/>
                    <a:pt x="1886" y="2536"/>
                  </a:cubicBezTo>
                  <a:lnTo>
                    <a:pt x="1886" y="2536"/>
                  </a:lnTo>
                  <a:cubicBezTo>
                    <a:pt x="1902" y="2514"/>
                    <a:pt x="1918" y="2490"/>
                    <a:pt x="1933" y="2467"/>
                  </a:cubicBezTo>
                  <a:lnTo>
                    <a:pt x="1933" y="2467"/>
                  </a:lnTo>
                  <a:cubicBezTo>
                    <a:pt x="1937" y="2461"/>
                    <a:pt x="1941" y="2454"/>
                    <a:pt x="1946" y="2448"/>
                  </a:cubicBezTo>
                  <a:lnTo>
                    <a:pt x="1946" y="2448"/>
                  </a:lnTo>
                  <a:cubicBezTo>
                    <a:pt x="1958" y="2429"/>
                    <a:pt x="1970" y="2410"/>
                    <a:pt x="1982" y="2392"/>
                  </a:cubicBezTo>
                  <a:lnTo>
                    <a:pt x="1982" y="2392"/>
                  </a:lnTo>
                  <a:cubicBezTo>
                    <a:pt x="1985" y="2387"/>
                    <a:pt x="1988" y="2381"/>
                    <a:pt x="1992" y="2376"/>
                  </a:cubicBezTo>
                  <a:lnTo>
                    <a:pt x="1992" y="2376"/>
                  </a:lnTo>
                  <a:cubicBezTo>
                    <a:pt x="2006" y="2353"/>
                    <a:pt x="2020" y="2330"/>
                    <a:pt x="2034" y="2307"/>
                  </a:cubicBezTo>
                  <a:lnTo>
                    <a:pt x="2034" y="2307"/>
                  </a:lnTo>
                  <a:cubicBezTo>
                    <a:pt x="2038" y="2301"/>
                    <a:pt x="2041" y="2296"/>
                    <a:pt x="2044" y="2291"/>
                  </a:cubicBezTo>
                  <a:lnTo>
                    <a:pt x="2044" y="2291"/>
                  </a:lnTo>
                  <a:cubicBezTo>
                    <a:pt x="2055" y="2272"/>
                    <a:pt x="2066" y="2254"/>
                    <a:pt x="2076" y="2234"/>
                  </a:cubicBezTo>
                  <a:lnTo>
                    <a:pt x="2076" y="2234"/>
                  </a:lnTo>
                  <a:cubicBezTo>
                    <a:pt x="2079" y="2231"/>
                    <a:pt x="2080" y="2226"/>
                    <a:pt x="2083" y="2223"/>
                  </a:cubicBezTo>
                  <a:lnTo>
                    <a:pt x="2083" y="2223"/>
                  </a:lnTo>
                  <a:cubicBezTo>
                    <a:pt x="2085" y="2219"/>
                    <a:pt x="2087" y="2216"/>
                    <a:pt x="2088" y="2212"/>
                  </a:cubicBezTo>
                  <a:lnTo>
                    <a:pt x="2088" y="2212"/>
                  </a:lnTo>
                  <a:cubicBezTo>
                    <a:pt x="2094" y="2201"/>
                    <a:pt x="2101" y="2191"/>
                    <a:pt x="2107" y="2180"/>
                  </a:cubicBezTo>
                  <a:lnTo>
                    <a:pt x="2107" y="2180"/>
                  </a:lnTo>
                  <a:cubicBezTo>
                    <a:pt x="2112" y="2171"/>
                    <a:pt x="2116" y="2162"/>
                    <a:pt x="2121" y="2153"/>
                  </a:cubicBezTo>
                  <a:lnTo>
                    <a:pt x="2121" y="2153"/>
                  </a:lnTo>
                  <a:cubicBezTo>
                    <a:pt x="2127" y="2143"/>
                    <a:pt x="2133" y="2131"/>
                    <a:pt x="2138" y="2120"/>
                  </a:cubicBezTo>
                  <a:lnTo>
                    <a:pt x="2138" y="2120"/>
                  </a:lnTo>
                  <a:cubicBezTo>
                    <a:pt x="2143" y="2113"/>
                    <a:pt x="2147" y="2104"/>
                    <a:pt x="2152" y="2095"/>
                  </a:cubicBezTo>
                  <a:lnTo>
                    <a:pt x="2152" y="2095"/>
                  </a:lnTo>
                  <a:cubicBezTo>
                    <a:pt x="2158" y="2084"/>
                    <a:pt x="2163" y="2073"/>
                    <a:pt x="2169" y="2061"/>
                  </a:cubicBezTo>
                  <a:lnTo>
                    <a:pt x="2169" y="2061"/>
                  </a:lnTo>
                  <a:cubicBezTo>
                    <a:pt x="2173" y="2052"/>
                    <a:pt x="2177" y="2045"/>
                    <a:pt x="2182" y="2036"/>
                  </a:cubicBezTo>
                  <a:lnTo>
                    <a:pt x="2182" y="2036"/>
                  </a:lnTo>
                  <a:cubicBezTo>
                    <a:pt x="2188" y="2025"/>
                    <a:pt x="2193" y="2013"/>
                    <a:pt x="2199" y="2000"/>
                  </a:cubicBezTo>
                  <a:lnTo>
                    <a:pt x="2199" y="2000"/>
                  </a:lnTo>
                  <a:cubicBezTo>
                    <a:pt x="2203" y="1992"/>
                    <a:pt x="2206" y="1985"/>
                    <a:pt x="2210" y="1977"/>
                  </a:cubicBezTo>
                  <a:lnTo>
                    <a:pt x="2210" y="1977"/>
                  </a:lnTo>
                  <a:cubicBezTo>
                    <a:pt x="2217" y="1964"/>
                    <a:pt x="2221" y="1950"/>
                    <a:pt x="2228" y="1937"/>
                  </a:cubicBezTo>
                  <a:lnTo>
                    <a:pt x="2228" y="1937"/>
                  </a:lnTo>
                  <a:cubicBezTo>
                    <a:pt x="2231" y="1931"/>
                    <a:pt x="2234" y="1925"/>
                    <a:pt x="2236" y="1918"/>
                  </a:cubicBezTo>
                  <a:lnTo>
                    <a:pt x="2236" y="1918"/>
                  </a:lnTo>
                  <a:cubicBezTo>
                    <a:pt x="2245" y="1898"/>
                    <a:pt x="2254" y="1879"/>
                    <a:pt x="2263" y="1858"/>
                  </a:cubicBezTo>
                  <a:lnTo>
                    <a:pt x="2263" y="1858"/>
                  </a:lnTo>
                  <a:cubicBezTo>
                    <a:pt x="2263" y="1858"/>
                    <a:pt x="2263" y="1857"/>
                    <a:pt x="2263" y="1855"/>
                  </a:cubicBezTo>
                  <a:lnTo>
                    <a:pt x="2263" y="1855"/>
                  </a:lnTo>
                  <a:cubicBezTo>
                    <a:pt x="2271" y="1837"/>
                    <a:pt x="2279" y="1817"/>
                    <a:pt x="2287" y="1799"/>
                  </a:cubicBezTo>
                  <a:lnTo>
                    <a:pt x="2287" y="1799"/>
                  </a:lnTo>
                  <a:cubicBezTo>
                    <a:pt x="2289" y="1792"/>
                    <a:pt x="2292" y="1785"/>
                    <a:pt x="2295" y="1778"/>
                  </a:cubicBezTo>
                  <a:lnTo>
                    <a:pt x="2295" y="1778"/>
                  </a:lnTo>
                  <a:cubicBezTo>
                    <a:pt x="2300" y="1765"/>
                    <a:pt x="2305" y="1752"/>
                    <a:pt x="2310" y="1739"/>
                  </a:cubicBezTo>
                  <a:lnTo>
                    <a:pt x="2310" y="1739"/>
                  </a:lnTo>
                  <a:cubicBezTo>
                    <a:pt x="2310" y="1738"/>
                    <a:pt x="2311" y="1737"/>
                    <a:pt x="2311" y="1735"/>
                  </a:cubicBezTo>
                  <a:lnTo>
                    <a:pt x="2311" y="1735"/>
                  </a:lnTo>
                  <a:cubicBezTo>
                    <a:pt x="2315" y="1728"/>
                    <a:pt x="2317" y="1720"/>
                    <a:pt x="2320" y="1713"/>
                  </a:cubicBezTo>
                  <a:lnTo>
                    <a:pt x="2320" y="1713"/>
                  </a:lnTo>
                  <a:cubicBezTo>
                    <a:pt x="2323" y="1702"/>
                    <a:pt x="2328" y="1691"/>
                    <a:pt x="2331" y="1680"/>
                  </a:cubicBezTo>
                  <a:lnTo>
                    <a:pt x="2331" y="1680"/>
                  </a:lnTo>
                  <a:cubicBezTo>
                    <a:pt x="2335" y="1671"/>
                    <a:pt x="2337" y="1663"/>
                    <a:pt x="2341" y="1654"/>
                  </a:cubicBezTo>
                  <a:lnTo>
                    <a:pt x="2341" y="1654"/>
                  </a:lnTo>
                  <a:cubicBezTo>
                    <a:pt x="2344" y="1643"/>
                    <a:pt x="2348" y="1632"/>
                    <a:pt x="2351" y="1622"/>
                  </a:cubicBezTo>
                  <a:lnTo>
                    <a:pt x="2351" y="1622"/>
                  </a:lnTo>
                  <a:cubicBezTo>
                    <a:pt x="2355" y="1612"/>
                    <a:pt x="2357" y="1603"/>
                    <a:pt x="2361" y="1594"/>
                  </a:cubicBezTo>
                  <a:lnTo>
                    <a:pt x="2361" y="1594"/>
                  </a:lnTo>
                  <a:cubicBezTo>
                    <a:pt x="2364" y="1583"/>
                    <a:pt x="2368" y="1573"/>
                    <a:pt x="2370" y="1562"/>
                  </a:cubicBezTo>
                  <a:lnTo>
                    <a:pt x="2370" y="1562"/>
                  </a:lnTo>
                  <a:cubicBezTo>
                    <a:pt x="2374" y="1553"/>
                    <a:pt x="2376" y="1544"/>
                    <a:pt x="2379" y="1534"/>
                  </a:cubicBezTo>
                  <a:lnTo>
                    <a:pt x="2379" y="1534"/>
                  </a:lnTo>
                  <a:cubicBezTo>
                    <a:pt x="2383" y="1524"/>
                    <a:pt x="2385" y="1514"/>
                    <a:pt x="2389" y="1503"/>
                  </a:cubicBezTo>
                  <a:lnTo>
                    <a:pt x="2389" y="1503"/>
                  </a:lnTo>
                  <a:cubicBezTo>
                    <a:pt x="2391" y="1494"/>
                    <a:pt x="2394" y="1485"/>
                    <a:pt x="2397" y="1476"/>
                  </a:cubicBezTo>
                  <a:lnTo>
                    <a:pt x="2397" y="1476"/>
                  </a:lnTo>
                  <a:cubicBezTo>
                    <a:pt x="2399" y="1465"/>
                    <a:pt x="2402" y="1455"/>
                    <a:pt x="2405" y="1444"/>
                  </a:cubicBezTo>
                  <a:lnTo>
                    <a:pt x="2405" y="1444"/>
                  </a:lnTo>
                  <a:cubicBezTo>
                    <a:pt x="2408" y="1435"/>
                    <a:pt x="2409" y="1425"/>
                    <a:pt x="2412" y="1415"/>
                  </a:cubicBezTo>
                  <a:lnTo>
                    <a:pt x="2412" y="1415"/>
                  </a:lnTo>
                  <a:cubicBezTo>
                    <a:pt x="2415" y="1405"/>
                    <a:pt x="2418" y="1395"/>
                    <a:pt x="2420" y="1384"/>
                  </a:cubicBezTo>
                  <a:lnTo>
                    <a:pt x="2420" y="1384"/>
                  </a:lnTo>
                  <a:cubicBezTo>
                    <a:pt x="2423" y="1375"/>
                    <a:pt x="2425" y="1366"/>
                    <a:pt x="2427" y="1356"/>
                  </a:cubicBezTo>
                  <a:lnTo>
                    <a:pt x="2427" y="1356"/>
                  </a:lnTo>
                  <a:cubicBezTo>
                    <a:pt x="2430" y="1346"/>
                    <a:pt x="2432" y="1335"/>
                    <a:pt x="2434" y="1325"/>
                  </a:cubicBezTo>
                  <a:lnTo>
                    <a:pt x="2434" y="1325"/>
                  </a:lnTo>
                  <a:cubicBezTo>
                    <a:pt x="2437" y="1315"/>
                    <a:pt x="2438" y="1306"/>
                    <a:pt x="2441" y="1296"/>
                  </a:cubicBezTo>
                  <a:lnTo>
                    <a:pt x="2441" y="1296"/>
                  </a:lnTo>
                  <a:cubicBezTo>
                    <a:pt x="2443" y="1286"/>
                    <a:pt x="2445" y="1275"/>
                    <a:pt x="2447" y="1265"/>
                  </a:cubicBezTo>
                  <a:lnTo>
                    <a:pt x="2447" y="1265"/>
                  </a:lnTo>
                  <a:cubicBezTo>
                    <a:pt x="2448" y="1261"/>
                    <a:pt x="2449" y="1258"/>
                    <a:pt x="2450" y="1254"/>
                  </a:cubicBezTo>
                  <a:lnTo>
                    <a:pt x="2450" y="1254"/>
                  </a:lnTo>
                  <a:cubicBezTo>
                    <a:pt x="2450" y="1248"/>
                    <a:pt x="2451" y="1243"/>
                    <a:pt x="2453" y="1237"/>
                  </a:cubicBezTo>
                  <a:lnTo>
                    <a:pt x="2453" y="1237"/>
                  </a:lnTo>
                  <a:cubicBezTo>
                    <a:pt x="2455" y="1226"/>
                    <a:pt x="2457" y="1215"/>
                    <a:pt x="2459" y="1205"/>
                  </a:cubicBezTo>
                  <a:lnTo>
                    <a:pt x="2459" y="1205"/>
                  </a:lnTo>
                  <a:cubicBezTo>
                    <a:pt x="2461" y="1195"/>
                    <a:pt x="2462" y="1186"/>
                    <a:pt x="2464" y="1176"/>
                  </a:cubicBezTo>
                  <a:lnTo>
                    <a:pt x="2464" y="1176"/>
                  </a:lnTo>
                  <a:cubicBezTo>
                    <a:pt x="2466" y="1166"/>
                    <a:pt x="2468" y="1155"/>
                    <a:pt x="2470" y="1144"/>
                  </a:cubicBezTo>
                  <a:lnTo>
                    <a:pt x="2470" y="1144"/>
                  </a:lnTo>
                  <a:cubicBezTo>
                    <a:pt x="2471" y="1135"/>
                    <a:pt x="2472" y="1126"/>
                    <a:pt x="2474" y="1116"/>
                  </a:cubicBezTo>
                  <a:lnTo>
                    <a:pt x="2474" y="1116"/>
                  </a:lnTo>
                  <a:cubicBezTo>
                    <a:pt x="2476" y="1105"/>
                    <a:pt x="2476" y="1094"/>
                    <a:pt x="2478" y="1084"/>
                  </a:cubicBezTo>
                  <a:lnTo>
                    <a:pt x="2478" y="1084"/>
                  </a:lnTo>
                  <a:cubicBezTo>
                    <a:pt x="2480" y="1074"/>
                    <a:pt x="2481" y="1064"/>
                    <a:pt x="2483" y="1055"/>
                  </a:cubicBezTo>
                  <a:lnTo>
                    <a:pt x="2483" y="1055"/>
                  </a:lnTo>
                  <a:cubicBezTo>
                    <a:pt x="2483" y="1045"/>
                    <a:pt x="2485" y="1033"/>
                    <a:pt x="2486" y="1023"/>
                  </a:cubicBezTo>
                  <a:lnTo>
                    <a:pt x="2486" y="1023"/>
                  </a:lnTo>
                  <a:cubicBezTo>
                    <a:pt x="2487" y="1013"/>
                    <a:pt x="2489" y="1004"/>
                    <a:pt x="2490" y="994"/>
                  </a:cubicBezTo>
                  <a:lnTo>
                    <a:pt x="2490" y="994"/>
                  </a:lnTo>
                  <a:cubicBezTo>
                    <a:pt x="2490" y="984"/>
                    <a:pt x="2492" y="973"/>
                    <a:pt x="2493" y="962"/>
                  </a:cubicBezTo>
                  <a:lnTo>
                    <a:pt x="2493" y="962"/>
                  </a:lnTo>
                  <a:cubicBezTo>
                    <a:pt x="2494" y="952"/>
                    <a:pt x="2495" y="943"/>
                    <a:pt x="2496" y="933"/>
                  </a:cubicBezTo>
                  <a:lnTo>
                    <a:pt x="2496" y="933"/>
                  </a:lnTo>
                  <a:cubicBezTo>
                    <a:pt x="2497" y="923"/>
                    <a:pt x="2497" y="912"/>
                    <a:pt x="2498" y="901"/>
                  </a:cubicBezTo>
                  <a:lnTo>
                    <a:pt x="2498" y="901"/>
                  </a:lnTo>
                  <a:cubicBezTo>
                    <a:pt x="2499" y="891"/>
                    <a:pt x="2500" y="882"/>
                    <a:pt x="2500" y="872"/>
                  </a:cubicBezTo>
                  <a:lnTo>
                    <a:pt x="2500" y="872"/>
                  </a:lnTo>
                  <a:cubicBezTo>
                    <a:pt x="2501" y="862"/>
                    <a:pt x="2502" y="851"/>
                    <a:pt x="2503" y="840"/>
                  </a:cubicBezTo>
                  <a:lnTo>
                    <a:pt x="2503" y="840"/>
                  </a:lnTo>
                  <a:cubicBezTo>
                    <a:pt x="2503" y="831"/>
                    <a:pt x="2504" y="821"/>
                    <a:pt x="2504" y="811"/>
                  </a:cubicBezTo>
                  <a:lnTo>
                    <a:pt x="2504" y="811"/>
                  </a:lnTo>
                  <a:cubicBezTo>
                    <a:pt x="2504" y="801"/>
                    <a:pt x="2504" y="790"/>
                    <a:pt x="2505" y="778"/>
                  </a:cubicBezTo>
                  <a:lnTo>
                    <a:pt x="2505" y="778"/>
                  </a:lnTo>
                  <a:cubicBezTo>
                    <a:pt x="2505" y="772"/>
                    <a:pt x="2506" y="766"/>
                    <a:pt x="2506" y="759"/>
                  </a:cubicBezTo>
                  <a:lnTo>
                    <a:pt x="2506" y="759"/>
                  </a:lnTo>
                  <a:cubicBezTo>
                    <a:pt x="2506" y="757"/>
                    <a:pt x="2506" y="754"/>
                    <a:pt x="2506" y="752"/>
                  </a:cubicBezTo>
                  <a:lnTo>
                    <a:pt x="2506" y="752"/>
                  </a:lnTo>
                  <a:cubicBezTo>
                    <a:pt x="2507" y="728"/>
                    <a:pt x="2507" y="704"/>
                    <a:pt x="2507" y="681"/>
                  </a:cubicBezTo>
                  <a:lnTo>
                    <a:pt x="2509" y="0"/>
                  </a:lnTo>
                  <a:lnTo>
                    <a:pt x="2509" y="0"/>
                  </a:lnTo>
                  <a:cubicBezTo>
                    <a:pt x="2509" y="24"/>
                    <a:pt x="2509" y="47"/>
                    <a:pt x="2508" y="71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5" name="Freeform 24">
              <a:extLst>
                <a:ext uri="{FF2B5EF4-FFF2-40B4-BE49-F238E27FC236}">
                  <a16:creationId xmlns:a16="http://schemas.microsoft.com/office/drawing/2014/main" id="{F0DCF628-B042-43EE-9134-F452AB638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1422" y="4890971"/>
              <a:ext cx="1771866" cy="2767817"/>
            </a:xfrm>
            <a:custGeom>
              <a:avLst/>
              <a:gdLst>
                <a:gd name="T0" fmla="*/ 1994 w 2022"/>
                <a:gd name="T1" fmla="*/ 3159 h 3160"/>
                <a:gd name="T2" fmla="*/ 1994 w 2022"/>
                <a:gd name="T3" fmla="*/ 3159 h 3160"/>
                <a:gd name="T4" fmla="*/ 2021 w 2022"/>
                <a:gd name="T5" fmla="*/ 2799 h 3160"/>
                <a:gd name="T6" fmla="*/ 2021 w 2022"/>
                <a:gd name="T7" fmla="*/ 2799 h 3160"/>
                <a:gd name="T8" fmla="*/ 1 w 2022"/>
                <a:gd name="T9" fmla="*/ 0 h 3160"/>
                <a:gd name="T10" fmla="*/ 0 w 2022"/>
                <a:gd name="T11" fmla="*/ 680 h 3160"/>
                <a:gd name="T12" fmla="*/ 0 w 2022"/>
                <a:gd name="T13" fmla="*/ 680 h 3160"/>
                <a:gd name="T14" fmla="*/ 1994 w 2022"/>
                <a:gd name="T15" fmla="*/ 3159 h 3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2" h="3160">
                  <a:moveTo>
                    <a:pt x="1994" y="3159"/>
                  </a:moveTo>
                  <a:lnTo>
                    <a:pt x="1994" y="3159"/>
                  </a:lnTo>
                  <a:cubicBezTo>
                    <a:pt x="2013" y="3040"/>
                    <a:pt x="2021" y="2920"/>
                    <a:pt x="2021" y="2799"/>
                  </a:cubicBezTo>
                  <a:lnTo>
                    <a:pt x="2021" y="2799"/>
                  </a:lnTo>
                  <a:cubicBezTo>
                    <a:pt x="2014" y="1742"/>
                    <a:pt x="1297" y="747"/>
                    <a:pt x="1" y="0"/>
                  </a:cubicBezTo>
                  <a:lnTo>
                    <a:pt x="0" y="680"/>
                  </a:lnTo>
                  <a:lnTo>
                    <a:pt x="0" y="680"/>
                  </a:lnTo>
                  <a:cubicBezTo>
                    <a:pt x="1164" y="1352"/>
                    <a:pt x="1860" y="2223"/>
                    <a:pt x="1994" y="3159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440C4782-F6FA-465D-A409-CFFCD2CB3037}"/>
              </a:ext>
            </a:extLst>
          </p:cNvPr>
          <p:cNvSpPr txBox="1"/>
          <p:nvPr/>
        </p:nvSpPr>
        <p:spPr>
          <a:xfrm>
            <a:off x="12867466" y="9985348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51A5EE6-C757-438D-B120-419AE3303B51}"/>
              </a:ext>
            </a:extLst>
          </p:cNvPr>
          <p:cNvSpPr txBox="1"/>
          <p:nvPr/>
        </p:nvSpPr>
        <p:spPr>
          <a:xfrm>
            <a:off x="12743006" y="6884912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D12AF11-F03D-481B-9070-3B63A5260C10}"/>
              </a:ext>
            </a:extLst>
          </p:cNvPr>
          <p:cNvSpPr txBox="1"/>
          <p:nvPr/>
        </p:nvSpPr>
        <p:spPr>
          <a:xfrm>
            <a:off x="15298246" y="4678414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8CB1042-A724-47C4-9156-F07DAC2D5850}"/>
              </a:ext>
            </a:extLst>
          </p:cNvPr>
          <p:cNvSpPr txBox="1"/>
          <p:nvPr/>
        </p:nvSpPr>
        <p:spPr>
          <a:xfrm>
            <a:off x="19986645" y="4284389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551477-9769-4358-ACF1-D2D9E5FB70A4}"/>
              </a:ext>
            </a:extLst>
          </p:cNvPr>
          <p:cNvSpPr txBox="1"/>
          <p:nvPr/>
        </p:nvSpPr>
        <p:spPr>
          <a:xfrm>
            <a:off x="1481385" y="3624684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C065C07-DE09-4848-AF6E-4209411A677A}"/>
              </a:ext>
            </a:extLst>
          </p:cNvPr>
          <p:cNvSpPr txBox="1"/>
          <p:nvPr/>
        </p:nvSpPr>
        <p:spPr>
          <a:xfrm>
            <a:off x="6217571" y="6173823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A37FC68-4BD0-4143-93DD-8FAB49945236}"/>
              </a:ext>
            </a:extLst>
          </p:cNvPr>
          <p:cNvSpPr txBox="1"/>
          <p:nvPr/>
        </p:nvSpPr>
        <p:spPr>
          <a:xfrm>
            <a:off x="1481385" y="8750661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0BE5F8-4F50-4C8C-A3EF-158BAEE215A0}"/>
              </a:ext>
            </a:extLst>
          </p:cNvPr>
          <p:cNvSpPr txBox="1"/>
          <p:nvPr/>
        </p:nvSpPr>
        <p:spPr>
          <a:xfrm>
            <a:off x="6217571" y="11325468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A7C274-B6B3-24C7-27DC-5E241F67AE46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92AB83-8CA1-0591-5CED-0597A38F0A9B}"/>
              </a:ext>
            </a:extLst>
          </p:cNvPr>
          <p:cNvSpPr txBox="1"/>
          <p:nvPr/>
        </p:nvSpPr>
        <p:spPr>
          <a:xfrm>
            <a:off x="7649607" y="5453940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EFC51F-81F9-A60D-3BAF-4094B29DE0E6}"/>
              </a:ext>
            </a:extLst>
          </p:cNvPr>
          <p:cNvSpPr txBox="1"/>
          <p:nvPr/>
        </p:nvSpPr>
        <p:spPr>
          <a:xfrm>
            <a:off x="3224772" y="3192308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719289-927D-D7B8-43CB-DB59B60C0CE8}"/>
              </a:ext>
            </a:extLst>
          </p:cNvPr>
          <p:cNvSpPr txBox="1"/>
          <p:nvPr/>
        </p:nvSpPr>
        <p:spPr>
          <a:xfrm>
            <a:off x="7595722" y="10750871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4289C7-04E0-B24A-F873-4A46279D64D4}"/>
              </a:ext>
            </a:extLst>
          </p:cNvPr>
          <p:cNvSpPr txBox="1"/>
          <p:nvPr/>
        </p:nvSpPr>
        <p:spPr>
          <a:xfrm>
            <a:off x="2933293" y="8258497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2">
            <a:extLst>
              <a:ext uri="{FF2B5EF4-FFF2-40B4-BE49-F238E27FC236}">
                <a16:creationId xmlns:a16="http://schemas.microsoft.com/office/drawing/2014/main" id="{C1687868-7BC4-4273-959A-ECDF9A477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7812" y="3640241"/>
            <a:ext cx="760476" cy="760473"/>
          </a:xfrm>
          <a:custGeom>
            <a:avLst/>
            <a:gdLst>
              <a:gd name="T0" fmla="*/ 656 w 869"/>
              <a:gd name="T1" fmla="*/ 574 h 870"/>
              <a:gd name="T2" fmla="*/ 26 w 869"/>
              <a:gd name="T3" fmla="*/ 448 h 870"/>
              <a:gd name="T4" fmla="*/ 214 w 869"/>
              <a:gd name="T5" fmla="*/ 577 h 870"/>
              <a:gd name="T6" fmla="*/ 513 w 869"/>
              <a:gd name="T7" fmla="*/ 242 h 870"/>
              <a:gd name="T8" fmla="*/ 513 w 869"/>
              <a:gd name="T9" fmla="*/ 242 h 870"/>
              <a:gd name="T10" fmla="*/ 433 w 869"/>
              <a:gd name="T11" fmla="*/ 415 h 870"/>
              <a:gd name="T12" fmla="*/ 352 w 869"/>
              <a:gd name="T13" fmla="*/ 242 h 870"/>
              <a:gd name="T14" fmla="*/ 485 w 869"/>
              <a:gd name="T15" fmla="*/ 29 h 870"/>
              <a:gd name="T16" fmla="*/ 527 w 869"/>
              <a:gd name="T17" fmla="*/ 37 h 870"/>
              <a:gd name="T18" fmla="*/ 616 w 869"/>
              <a:gd name="T19" fmla="*/ 69 h 870"/>
              <a:gd name="T20" fmla="*/ 654 w 869"/>
              <a:gd name="T21" fmla="*/ 90 h 870"/>
              <a:gd name="T22" fmla="*/ 677 w 869"/>
              <a:gd name="T23" fmla="*/ 106 h 870"/>
              <a:gd name="T24" fmla="*/ 710 w 869"/>
              <a:gd name="T25" fmla="*/ 132 h 870"/>
              <a:gd name="T26" fmla="*/ 734 w 869"/>
              <a:gd name="T27" fmla="*/ 157 h 870"/>
              <a:gd name="T28" fmla="*/ 754 w 869"/>
              <a:gd name="T29" fmla="*/ 180 h 870"/>
              <a:gd name="T30" fmla="*/ 477 w 869"/>
              <a:gd name="T31" fmla="*/ 28 h 870"/>
              <a:gd name="T32" fmla="*/ 116 w 869"/>
              <a:gd name="T33" fmla="*/ 180 h 870"/>
              <a:gd name="T34" fmla="*/ 135 w 869"/>
              <a:gd name="T35" fmla="*/ 157 h 870"/>
              <a:gd name="T36" fmla="*/ 159 w 869"/>
              <a:gd name="T37" fmla="*/ 132 h 870"/>
              <a:gd name="T38" fmla="*/ 191 w 869"/>
              <a:gd name="T39" fmla="*/ 106 h 870"/>
              <a:gd name="T40" fmla="*/ 216 w 869"/>
              <a:gd name="T41" fmla="*/ 90 h 870"/>
              <a:gd name="T42" fmla="*/ 253 w 869"/>
              <a:gd name="T43" fmla="*/ 69 h 870"/>
              <a:gd name="T44" fmla="*/ 342 w 869"/>
              <a:gd name="T45" fmla="*/ 37 h 870"/>
              <a:gd name="T46" fmla="*/ 383 w 869"/>
              <a:gd name="T47" fmla="*/ 29 h 870"/>
              <a:gd name="T48" fmla="*/ 238 w 869"/>
              <a:gd name="T49" fmla="*/ 226 h 870"/>
              <a:gd name="T50" fmla="*/ 94 w 869"/>
              <a:gd name="T51" fmla="*/ 208 h 870"/>
              <a:gd name="T52" fmla="*/ 670 w 869"/>
              <a:gd name="T53" fmla="*/ 763 h 870"/>
              <a:gd name="T54" fmla="*/ 564 w 869"/>
              <a:gd name="T55" fmla="*/ 627 h 870"/>
              <a:gd name="T56" fmla="*/ 434 w 869"/>
              <a:gd name="T57" fmla="*/ 844 h 870"/>
              <a:gd name="T58" fmla="*/ 318 w 869"/>
              <a:gd name="T59" fmla="*/ 640 h 870"/>
              <a:gd name="T60" fmla="*/ 199 w 869"/>
              <a:gd name="T61" fmla="*/ 763 h 870"/>
              <a:gd name="T62" fmla="*/ 563 w 869"/>
              <a:gd name="T63" fmla="*/ 523 h 870"/>
              <a:gd name="T64" fmla="*/ 584 w 869"/>
              <a:gd name="T65" fmla="*/ 448 h 870"/>
              <a:gd name="T66" fmla="*/ 306 w 869"/>
              <a:gd name="T67" fmla="*/ 498 h 870"/>
              <a:gd name="T68" fmla="*/ 289 w 869"/>
              <a:gd name="T69" fmla="*/ 448 h 870"/>
              <a:gd name="T70" fmla="*/ 254 w 869"/>
              <a:gd name="T71" fmla="*/ 254 h 870"/>
              <a:gd name="T72" fmla="*/ 433 w 869"/>
              <a:gd name="T73" fmla="*/ 441 h 870"/>
              <a:gd name="T74" fmla="*/ 615 w 869"/>
              <a:gd name="T75" fmla="*/ 254 h 870"/>
              <a:gd name="T76" fmla="*/ 572 w 869"/>
              <a:gd name="T77" fmla="*/ 434 h 870"/>
              <a:gd name="T78" fmla="*/ 775 w 869"/>
              <a:gd name="T79" fmla="*/ 208 h 870"/>
              <a:gd name="T80" fmla="*/ 799 w 869"/>
              <a:gd name="T81" fmla="*/ 198 h 870"/>
              <a:gd name="T82" fmla="*/ 779 w 869"/>
              <a:gd name="T83" fmla="*/ 170 h 870"/>
              <a:gd name="T84" fmla="*/ 746 w 869"/>
              <a:gd name="T85" fmla="*/ 132 h 870"/>
              <a:gd name="T86" fmla="*/ 724 w 869"/>
              <a:gd name="T87" fmla="*/ 112 h 870"/>
              <a:gd name="T88" fmla="*/ 697 w 869"/>
              <a:gd name="T89" fmla="*/ 89 h 870"/>
              <a:gd name="T90" fmla="*/ 658 w 869"/>
              <a:gd name="T91" fmla="*/ 62 h 870"/>
              <a:gd name="T92" fmla="*/ 633 w 869"/>
              <a:gd name="T93" fmla="*/ 49 h 870"/>
              <a:gd name="T94" fmla="*/ 514 w 869"/>
              <a:gd name="T95" fmla="*/ 8 h 870"/>
              <a:gd name="T96" fmla="*/ 485 w 869"/>
              <a:gd name="T97" fmla="*/ 4 h 870"/>
              <a:gd name="T98" fmla="*/ 435 w 869"/>
              <a:gd name="T99" fmla="*/ 0 h 870"/>
              <a:gd name="T100" fmla="*/ 410 w 869"/>
              <a:gd name="T101" fmla="*/ 1 h 870"/>
              <a:gd name="T102" fmla="*/ 379 w 869"/>
              <a:gd name="T103" fmla="*/ 4 h 870"/>
              <a:gd name="T104" fmla="*/ 258 w 869"/>
              <a:gd name="T105" fmla="*/ 38 h 870"/>
              <a:gd name="T106" fmla="*/ 233 w 869"/>
              <a:gd name="T107" fmla="*/ 50 h 870"/>
              <a:gd name="T108" fmla="*/ 191 w 869"/>
              <a:gd name="T109" fmla="*/ 76 h 870"/>
              <a:gd name="T110" fmla="*/ 164 w 869"/>
              <a:gd name="T111" fmla="*/ 95 h 870"/>
              <a:gd name="T112" fmla="*/ 137 w 869"/>
              <a:gd name="T113" fmla="*/ 118 h 870"/>
              <a:gd name="T114" fmla="*/ 104 w 869"/>
              <a:gd name="T115" fmla="*/ 153 h 870"/>
              <a:gd name="T116" fmla="*/ 83 w 869"/>
              <a:gd name="T117" fmla="*/ 180 h 870"/>
              <a:gd name="T118" fmla="*/ 0 w 869"/>
              <a:gd name="T119" fmla="*/ 434 h 870"/>
              <a:gd name="T120" fmla="*/ 541 w 869"/>
              <a:gd name="T121" fmla="*/ 855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9" h="870">
                <a:moveTo>
                  <a:pt x="696" y="749"/>
                </a:moveTo>
                <a:lnTo>
                  <a:pt x="663" y="605"/>
                </a:lnTo>
                <a:lnTo>
                  <a:pt x="663" y="605"/>
                </a:lnTo>
                <a:cubicBezTo>
                  <a:pt x="661" y="594"/>
                  <a:pt x="657" y="585"/>
                  <a:pt x="654" y="577"/>
                </a:cubicBezTo>
                <a:lnTo>
                  <a:pt x="654" y="577"/>
                </a:lnTo>
                <a:cubicBezTo>
                  <a:pt x="655" y="575"/>
                  <a:pt x="656" y="575"/>
                  <a:pt x="656" y="574"/>
                </a:cubicBezTo>
                <a:lnTo>
                  <a:pt x="656" y="574"/>
                </a:lnTo>
                <a:cubicBezTo>
                  <a:pt x="667" y="533"/>
                  <a:pt x="673" y="490"/>
                  <a:pt x="674" y="448"/>
                </a:cubicBezTo>
                <a:lnTo>
                  <a:pt x="843" y="448"/>
                </a:lnTo>
                <a:lnTo>
                  <a:pt x="843" y="448"/>
                </a:lnTo>
                <a:cubicBezTo>
                  <a:pt x="839" y="568"/>
                  <a:pt x="783" y="676"/>
                  <a:pt x="696" y="749"/>
                </a:cubicBezTo>
                <a:close/>
                <a:moveTo>
                  <a:pt x="26" y="448"/>
                </a:moveTo>
                <a:lnTo>
                  <a:pt x="194" y="448"/>
                </a:lnTo>
                <a:lnTo>
                  <a:pt x="194" y="448"/>
                </a:lnTo>
                <a:cubicBezTo>
                  <a:pt x="196" y="491"/>
                  <a:pt x="202" y="534"/>
                  <a:pt x="214" y="577"/>
                </a:cubicBezTo>
                <a:lnTo>
                  <a:pt x="214" y="577"/>
                </a:lnTo>
                <a:lnTo>
                  <a:pt x="214" y="577"/>
                </a:lnTo>
                <a:lnTo>
                  <a:pt x="214" y="577"/>
                </a:lnTo>
                <a:cubicBezTo>
                  <a:pt x="211" y="586"/>
                  <a:pt x="209" y="595"/>
                  <a:pt x="206" y="606"/>
                </a:cubicBezTo>
                <a:lnTo>
                  <a:pt x="173" y="749"/>
                </a:lnTo>
                <a:lnTo>
                  <a:pt x="173" y="749"/>
                </a:lnTo>
                <a:cubicBezTo>
                  <a:pt x="86" y="676"/>
                  <a:pt x="29" y="568"/>
                  <a:pt x="26" y="448"/>
                </a:cubicBezTo>
                <a:close/>
                <a:moveTo>
                  <a:pt x="513" y="242"/>
                </a:moveTo>
                <a:lnTo>
                  <a:pt x="513" y="242"/>
                </a:lnTo>
                <a:cubicBezTo>
                  <a:pt x="496" y="225"/>
                  <a:pt x="472" y="213"/>
                  <a:pt x="447" y="210"/>
                </a:cubicBezTo>
                <a:lnTo>
                  <a:pt x="447" y="38"/>
                </a:lnTo>
                <a:lnTo>
                  <a:pt x="447" y="38"/>
                </a:lnTo>
                <a:cubicBezTo>
                  <a:pt x="516" y="88"/>
                  <a:pt x="570" y="154"/>
                  <a:pt x="605" y="230"/>
                </a:cubicBezTo>
                <a:lnTo>
                  <a:pt x="605" y="230"/>
                </a:lnTo>
                <a:cubicBezTo>
                  <a:pt x="575" y="235"/>
                  <a:pt x="545" y="240"/>
                  <a:pt x="513" y="242"/>
                </a:cubicBezTo>
                <a:close/>
                <a:moveTo>
                  <a:pt x="433" y="235"/>
                </a:moveTo>
                <a:lnTo>
                  <a:pt x="433" y="235"/>
                </a:lnTo>
                <a:cubicBezTo>
                  <a:pt x="483" y="235"/>
                  <a:pt x="523" y="275"/>
                  <a:pt x="523" y="325"/>
                </a:cubicBezTo>
                <a:lnTo>
                  <a:pt x="523" y="325"/>
                </a:lnTo>
                <a:cubicBezTo>
                  <a:pt x="523" y="374"/>
                  <a:pt x="483" y="415"/>
                  <a:pt x="433" y="415"/>
                </a:cubicBezTo>
                <a:lnTo>
                  <a:pt x="433" y="415"/>
                </a:lnTo>
                <a:cubicBezTo>
                  <a:pt x="383" y="415"/>
                  <a:pt x="343" y="374"/>
                  <a:pt x="343" y="325"/>
                </a:cubicBezTo>
                <a:lnTo>
                  <a:pt x="343" y="325"/>
                </a:lnTo>
                <a:cubicBezTo>
                  <a:pt x="343" y="275"/>
                  <a:pt x="383" y="235"/>
                  <a:pt x="433" y="235"/>
                </a:cubicBezTo>
                <a:close/>
                <a:moveTo>
                  <a:pt x="422" y="210"/>
                </a:moveTo>
                <a:lnTo>
                  <a:pt x="422" y="210"/>
                </a:lnTo>
                <a:cubicBezTo>
                  <a:pt x="395" y="212"/>
                  <a:pt x="371" y="224"/>
                  <a:pt x="352" y="242"/>
                </a:cubicBezTo>
                <a:lnTo>
                  <a:pt x="352" y="242"/>
                </a:lnTo>
                <a:cubicBezTo>
                  <a:pt x="323" y="240"/>
                  <a:pt x="293" y="235"/>
                  <a:pt x="264" y="230"/>
                </a:cubicBezTo>
                <a:lnTo>
                  <a:pt x="264" y="230"/>
                </a:lnTo>
                <a:cubicBezTo>
                  <a:pt x="298" y="154"/>
                  <a:pt x="352" y="88"/>
                  <a:pt x="422" y="38"/>
                </a:cubicBezTo>
                <a:lnTo>
                  <a:pt x="422" y="210"/>
                </a:lnTo>
                <a:close/>
                <a:moveTo>
                  <a:pt x="485" y="29"/>
                </a:moveTo>
                <a:lnTo>
                  <a:pt x="485" y="29"/>
                </a:lnTo>
                <a:cubicBezTo>
                  <a:pt x="492" y="30"/>
                  <a:pt x="498" y="31"/>
                  <a:pt x="503" y="31"/>
                </a:cubicBezTo>
                <a:lnTo>
                  <a:pt x="503" y="31"/>
                </a:lnTo>
                <a:cubicBezTo>
                  <a:pt x="505" y="32"/>
                  <a:pt x="506" y="32"/>
                  <a:pt x="507" y="32"/>
                </a:cubicBezTo>
                <a:lnTo>
                  <a:pt x="507" y="32"/>
                </a:lnTo>
                <a:cubicBezTo>
                  <a:pt x="514" y="34"/>
                  <a:pt x="520" y="35"/>
                  <a:pt x="527" y="37"/>
                </a:cubicBezTo>
                <a:lnTo>
                  <a:pt x="527" y="37"/>
                </a:lnTo>
                <a:cubicBezTo>
                  <a:pt x="527" y="37"/>
                  <a:pt x="528" y="37"/>
                  <a:pt x="529" y="38"/>
                </a:cubicBezTo>
                <a:lnTo>
                  <a:pt x="529" y="38"/>
                </a:lnTo>
                <a:cubicBezTo>
                  <a:pt x="559" y="45"/>
                  <a:pt x="588" y="55"/>
                  <a:pt x="616" y="69"/>
                </a:cubicBezTo>
                <a:lnTo>
                  <a:pt x="616" y="69"/>
                </a:lnTo>
                <a:lnTo>
                  <a:pt x="616" y="69"/>
                </a:lnTo>
                <a:lnTo>
                  <a:pt x="616" y="69"/>
                </a:lnTo>
                <a:cubicBezTo>
                  <a:pt x="623" y="71"/>
                  <a:pt x="629" y="75"/>
                  <a:pt x="635" y="78"/>
                </a:cubicBezTo>
                <a:lnTo>
                  <a:pt x="635" y="78"/>
                </a:lnTo>
                <a:cubicBezTo>
                  <a:pt x="636" y="79"/>
                  <a:pt x="638" y="80"/>
                  <a:pt x="639" y="81"/>
                </a:cubicBezTo>
                <a:lnTo>
                  <a:pt x="639" y="81"/>
                </a:lnTo>
                <a:cubicBezTo>
                  <a:pt x="644" y="84"/>
                  <a:pt x="648" y="87"/>
                  <a:pt x="654" y="90"/>
                </a:cubicBezTo>
                <a:lnTo>
                  <a:pt x="654" y="90"/>
                </a:lnTo>
                <a:cubicBezTo>
                  <a:pt x="655" y="91"/>
                  <a:pt x="657" y="92"/>
                  <a:pt x="659" y="93"/>
                </a:cubicBezTo>
                <a:lnTo>
                  <a:pt x="659" y="93"/>
                </a:lnTo>
                <a:cubicBezTo>
                  <a:pt x="663" y="96"/>
                  <a:pt x="667" y="99"/>
                  <a:pt x="672" y="102"/>
                </a:cubicBezTo>
                <a:lnTo>
                  <a:pt x="672" y="102"/>
                </a:lnTo>
                <a:cubicBezTo>
                  <a:pt x="673" y="104"/>
                  <a:pt x="675" y="105"/>
                  <a:pt x="677" y="106"/>
                </a:cubicBezTo>
                <a:lnTo>
                  <a:pt x="677" y="106"/>
                </a:lnTo>
                <a:cubicBezTo>
                  <a:pt x="681" y="109"/>
                  <a:pt x="686" y="112"/>
                  <a:pt x="689" y="116"/>
                </a:cubicBezTo>
                <a:lnTo>
                  <a:pt x="689" y="116"/>
                </a:lnTo>
                <a:cubicBezTo>
                  <a:pt x="694" y="118"/>
                  <a:pt x="698" y="122"/>
                  <a:pt x="701" y="125"/>
                </a:cubicBezTo>
                <a:lnTo>
                  <a:pt x="701" y="125"/>
                </a:lnTo>
                <a:cubicBezTo>
                  <a:pt x="704" y="128"/>
                  <a:pt x="707" y="131"/>
                  <a:pt x="710" y="132"/>
                </a:cubicBezTo>
                <a:lnTo>
                  <a:pt x="710" y="132"/>
                </a:lnTo>
                <a:cubicBezTo>
                  <a:pt x="713" y="136"/>
                  <a:pt x="716" y="138"/>
                  <a:pt x="719" y="142"/>
                </a:cubicBezTo>
                <a:lnTo>
                  <a:pt x="719" y="142"/>
                </a:lnTo>
                <a:cubicBezTo>
                  <a:pt x="721" y="144"/>
                  <a:pt x="723" y="145"/>
                  <a:pt x="725" y="147"/>
                </a:cubicBezTo>
                <a:lnTo>
                  <a:pt x="725" y="147"/>
                </a:lnTo>
                <a:cubicBezTo>
                  <a:pt x="728" y="151"/>
                  <a:pt x="731" y="154"/>
                  <a:pt x="734" y="157"/>
                </a:cubicBezTo>
                <a:lnTo>
                  <a:pt x="734" y="157"/>
                </a:lnTo>
                <a:cubicBezTo>
                  <a:pt x="736" y="159"/>
                  <a:pt x="738" y="161"/>
                  <a:pt x="740" y="163"/>
                </a:cubicBezTo>
                <a:lnTo>
                  <a:pt x="740" y="163"/>
                </a:lnTo>
                <a:cubicBezTo>
                  <a:pt x="742" y="166"/>
                  <a:pt x="746" y="170"/>
                  <a:pt x="748" y="173"/>
                </a:cubicBezTo>
                <a:lnTo>
                  <a:pt x="748" y="173"/>
                </a:lnTo>
                <a:cubicBezTo>
                  <a:pt x="750" y="175"/>
                  <a:pt x="752" y="177"/>
                  <a:pt x="754" y="180"/>
                </a:cubicBezTo>
                <a:lnTo>
                  <a:pt x="754" y="180"/>
                </a:lnTo>
                <a:cubicBezTo>
                  <a:pt x="755" y="182"/>
                  <a:pt x="758" y="184"/>
                  <a:pt x="760" y="187"/>
                </a:cubicBezTo>
                <a:lnTo>
                  <a:pt x="760" y="187"/>
                </a:lnTo>
                <a:cubicBezTo>
                  <a:pt x="719" y="203"/>
                  <a:pt x="675" y="216"/>
                  <a:pt x="631" y="226"/>
                </a:cubicBezTo>
                <a:lnTo>
                  <a:pt x="631" y="226"/>
                </a:lnTo>
                <a:cubicBezTo>
                  <a:pt x="597" y="149"/>
                  <a:pt x="545" y="81"/>
                  <a:pt x="477" y="28"/>
                </a:cubicBezTo>
                <a:lnTo>
                  <a:pt x="477" y="28"/>
                </a:lnTo>
                <a:cubicBezTo>
                  <a:pt x="478" y="28"/>
                  <a:pt x="479" y="29"/>
                  <a:pt x="480" y="29"/>
                </a:cubicBezTo>
                <a:lnTo>
                  <a:pt x="480" y="29"/>
                </a:lnTo>
                <a:cubicBezTo>
                  <a:pt x="482" y="29"/>
                  <a:pt x="484" y="29"/>
                  <a:pt x="485" y="29"/>
                </a:cubicBezTo>
                <a:close/>
                <a:moveTo>
                  <a:pt x="116" y="180"/>
                </a:moveTo>
                <a:lnTo>
                  <a:pt x="116" y="180"/>
                </a:lnTo>
                <a:cubicBezTo>
                  <a:pt x="117" y="177"/>
                  <a:pt x="119" y="175"/>
                  <a:pt x="121" y="173"/>
                </a:cubicBezTo>
                <a:lnTo>
                  <a:pt x="121" y="173"/>
                </a:lnTo>
                <a:cubicBezTo>
                  <a:pt x="124" y="170"/>
                  <a:pt x="126" y="166"/>
                  <a:pt x="129" y="163"/>
                </a:cubicBezTo>
                <a:lnTo>
                  <a:pt x="129" y="163"/>
                </a:lnTo>
                <a:cubicBezTo>
                  <a:pt x="131" y="161"/>
                  <a:pt x="133" y="159"/>
                  <a:pt x="135" y="157"/>
                </a:cubicBezTo>
                <a:lnTo>
                  <a:pt x="135" y="157"/>
                </a:lnTo>
                <a:cubicBezTo>
                  <a:pt x="137" y="154"/>
                  <a:pt x="141" y="151"/>
                  <a:pt x="144" y="147"/>
                </a:cubicBezTo>
                <a:lnTo>
                  <a:pt x="144" y="147"/>
                </a:lnTo>
                <a:cubicBezTo>
                  <a:pt x="146" y="145"/>
                  <a:pt x="148" y="144"/>
                  <a:pt x="150" y="142"/>
                </a:cubicBezTo>
                <a:lnTo>
                  <a:pt x="150" y="142"/>
                </a:lnTo>
                <a:cubicBezTo>
                  <a:pt x="153" y="138"/>
                  <a:pt x="156" y="136"/>
                  <a:pt x="159" y="132"/>
                </a:cubicBezTo>
                <a:lnTo>
                  <a:pt x="159" y="132"/>
                </a:lnTo>
                <a:cubicBezTo>
                  <a:pt x="162" y="131"/>
                  <a:pt x="165" y="128"/>
                  <a:pt x="168" y="125"/>
                </a:cubicBezTo>
                <a:lnTo>
                  <a:pt x="168" y="125"/>
                </a:lnTo>
                <a:cubicBezTo>
                  <a:pt x="171" y="122"/>
                  <a:pt x="176" y="118"/>
                  <a:pt x="179" y="116"/>
                </a:cubicBezTo>
                <a:lnTo>
                  <a:pt x="179" y="116"/>
                </a:lnTo>
                <a:cubicBezTo>
                  <a:pt x="184" y="112"/>
                  <a:pt x="188" y="109"/>
                  <a:pt x="191" y="106"/>
                </a:cubicBezTo>
                <a:lnTo>
                  <a:pt x="191" y="106"/>
                </a:lnTo>
                <a:cubicBezTo>
                  <a:pt x="194" y="105"/>
                  <a:pt x="196" y="104"/>
                  <a:pt x="197" y="102"/>
                </a:cubicBezTo>
                <a:lnTo>
                  <a:pt x="197" y="102"/>
                </a:lnTo>
                <a:cubicBezTo>
                  <a:pt x="202" y="99"/>
                  <a:pt x="206" y="96"/>
                  <a:pt x="210" y="93"/>
                </a:cubicBezTo>
                <a:lnTo>
                  <a:pt x="210" y="93"/>
                </a:lnTo>
                <a:cubicBezTo>
                  <a:pt x="212" y="92"/>
                  <a:pt x="214" y="91"/>
                  <a:pt x="216" y="90"/>
                </a:cubicBezTo>
                <a:lnTo>
                  <a:pt x="216" y="90"/>
                </a:lnTo>
                <a:cubicBezTo>
                  <a:pt x="220" y="87"/>
                  <a:pt x="225" y="84"/>
                  <a:pt x="231" y="81"/>
                </a:cubicBezTo>
                <a:lnTo>
                  <a:pt x="231" y="81"/>
                </a:lnTo>
                <a:cubicBezTo>
                  <a:pt x="231" y="80"/>
                  <a:pt x="232" y="79"/>
                  <a:pt x="234" y="78"/>
                </a:cubicBezTo>
                <a:lnTo>
                  <a:pt x="234" y="78"/>
                </a:lnTo>
                <a:cubicBezTo>
                  <a:pt x="240" y="75"/>
                  <a:pt x="246" y="71"/>
                  <a:pt x="253" y="69"/>
                </a:cubicBezTo>
                <a:lnTo>
                  <a:pt x="253" y="69"/>
                </a:lnTo>
                <a:lnTo>
                  <a:pt x="253" y="69"/>
                </a:lnTo>
                <a:lnTo>
                  <a:pt x="253" y="69"/>
                </a:lnTo>
                <a:cubicBezTo>
                  <a:pt x="280" y="55"/>
                  <a:pt x="310" y="45"/>
                  <a:pt x="340" y="38"/>
                </a:cubicBezTo>
                <a:lnTo>
                  <a:pt x="340" y="38"/>
                </a:lnTo>
                <a:cubicBezTo>
                  <a:pt x="340" y="37"/>
                  <a:pt x="341" y="37"/>
                  <a:pt x="342" y="37"/>
                </a:cubicBezTo>
                <a:lnTo>
                  <a:pt x="342" y="37"/>
                </a:lnTo>
                <a:cubicBezTo>
                  <a:pt x="348" y="35"/>
                  <a:pt x="355" y="34"/>
                  <a:pt x="361" y="32"/>
                </a:cubicBezTo>
                <a:lnTo>
                  <a:pt x="361" y="32"/>
                </a:lnTo>
                <a:cubicBezTo>
                  <a:pt x="363" y="32"/>
                  <a:pt x="365" y="32"/>
                  <a:pt x="365" y="31"/>
                </a:cubicBezTo>
                <a:lnTo>
                  <a:pt x="365" y="31"/>
                </a:lnTo>
                <a:cubicBezTo>
                  <a:pt x="372" y="31"/>
                  <a:pt x="378" y="30"/>
                  <a:pt x="383" y="29"/>
                </a:cubicBezTo>
                <a:lnTo>
                  <a:pt x="383" y="29"/>
                </a:lnTo>
                <a:cubicBezTo>
                  <a:pt x="386" y="29"/>
                  <a:pt x="387" y="29"/>
                  <a:pt x="389" y="29"/>
                </a:cubicBezTo>
                <a:lnTo>
                  <a:pt x="389" y="29"/>
                </a:lnTo>
                <a:cubicBezTo>
                  <a:pt x="390" y="29"/>
                  <a:pt x="390" y="28"/>
                  <a:pt x="391" y="28"/>
                </a:cubicBezTo>
                <a:lnTo>
                  <a:pt x="391" y="28"/>
                </a:lnTo>
                <a:cubicBezTo>
                  <a:pt x="324" y="81"/>
                  <a:pt x="272" y="149"/>
                  <a:pt x="238" y="226"/>
                </a:cubicBezTo>
                <a:lnTo>
                  <a:pt x="238" y="226"/>
                </a:lnTo>
                <a:cubicBezTo>
                  <a:pt x="194" y="216"/>
                  <a:pt x="150" y="203"/>
                  <a:pt x="110" y="187"/>
                </a:cubicBezTo>
                <a:lnTo>
                  <a:pt x="110" y="187"/>
                </a:lnTo>
                <a:cubicBezTo>
                  <a:pt x="111" y="184"/>
                  <a:pt x="114" y="182"/>
                  <a:pt x="116" y="180"/>
                </a:cubicBezTo>
                <a:close/>
                <a:moveTo>
                  <a:pt x="26" y="422"/>
                </a:moveTo>
                <a:lnTo>
                  <a:pt x="26" y="422"/>
                </a:lnTo>
                <a:cubicBezTo>
                  <a:pt x="29" y="343"/>
                  <a:pt x="53" y="270"/>
                  <a:pt x="94" y="208"/>
                </a:cubicBezTo>
                <a:lnTo>
                  <a:pt x="94" y="208"/>
                </a:lnTo>
                <a:cubicBezTo>
                  <a:pt x="136" y="226"/>
                  <a:pt x="182" y="239"/>
                  <a:pt x="229" y="249"/>
                </a:cubicBezTo>
                <a:lnTo>
                  <a:pt x="229" y="249"/>
                </a:lnTo>
                <a:cubicBezTo>
                  <a:pt x="208" y="304"/>
                  <a:pt x="196" y="362"/>
                  <a:pt x="194" y="422"/>
                </a:cubicBezTo>
                <a:lnTo>
                  <a:pt x="26" y="422"/>
                </a:lnTo>
                <a:close/>
                <a:moveTo>
                  <a:pt x="670" y="763"/>
                </a:moveTo>
                <a:lnTo>
                  <a:pt x="670" y="763"/>
                </a:lnTo>
                <a:cubicBezTo>
                  <a:pt x="641" y="785"/>
                  <a:pt x="610" y="803"/>
                  <a:pt x="577" y="817"/>
                </a:cubicBezTo>
                <a:lnTo>
                  <a:pt x="577" y="640"/>
                </a:lnTo>
                <a:lnTo>
                  <a:pt x="577" y="640"/>
                </a:lnTo>
                <a:cubicBezTo>
                  <a:pt x="577" y="632"/>
                  <a:pt x="571" y="627"/>
                  <a:pt x="564" y="627"/>
                </a:cubicBezTo>
                <a:lnTo>
                  <a:pt x="564" y="627"/>
                </a:lnTo>
                <a:cubicBezTo>
                  <a:pt x="557" y="627"/>
                  <a:pt x="551" y="632"/>
                  <a:pt x="551" y="640"/>
                </a:cubicBezTo>
                <a:lnTo>
                  <a:pt x="551" y="826"/>
                </a:lnTo>
                <a:lnTo>
                  <a:pt x="551" y="826"/>
                </a:lnTo>
                <a:cubicBezTo>
                  <a:pt x="545" y="828"/>
                  <a:pt x="540" y="830"/>
                  <a:pt x="535" y="831"/>
                </a:cubicBezTo>
                <a:lnTo>
                  <a:pt x="535" y="831"/>
                </a:lnTo>
                <a:cubicBezTo>
                  <a:pt x="503" y="839"/>
                  <a:pt x="469" y="844"/>
                  <a:pt x="434" y="844"/>
                </a:cubicBezTo>
                <a:lnTo>
                  <a:pt x="434" y="844"/>
                </a:lnTo>
                <a:cubicBezTo>
                  <a:pt x="400" y="844"/>
                  <a:pt x="366" y="839"/>
                  <a:pt x="334" y="831"/>
                </a:cubicBezTo>
                <a:lnTo>
                  <a:pt x="334" y="831"/>
                </a:lnTo>
                <a:cubicBezTo>
                  <a:pt x="329" y="830"/>
                  <a:pt x="323" y="828"/>
                  <a:pt x="318" y="826"/>
                </a:cubicBezTo>
                <a:lnTo>
                  <a:pt x="318" y="640"/>
                </a:lnTo>
                <a:lnTo>
                  <a:pt x="318" y="640"/>
                </a:lnTo>
                <a:cubicBezTo>
                  <a:pt x="318" y="632"/>
                  <a:pt x="312" y="627"/>
                  <a:pt x="305" y="627"/>
                </a:cubicBezTo>
                <a:lnTo>
                  <a:pt x="305" y="627"/>
                </a:lnTo>
                <a:cubicBezTo>
                  <a:pt x="298" y="627"/>
                  <a:pt x="292" y="632"/>
                  <a:pt x="292" y="640"/>
                </a:cubicBezTo>
                <a:lnTo>
                  <a:pt x="292" y="817"/>
                </a:lnTo>
                <a:lnTo>
                  <a:pt x="292" y="817"/>
                </a:lnTo>
                <a:cubicBezTo>
                  <a:pt x="259" y="803"/>
                  <a:pt x="228" y="785"/>
                  <a:pt x="199" y="763"/>
                </a:cubicBezTo>
                <a:lnTo>
                  <a:pt x="199" y="763"/>
                </a:lnTo>
                <a:cubicBezTo>
                  <a:pt x="197" y="761"/>
                  <a:pt x="196" y="759"/>
                  <a:pt x="197" y="757"/>
                </a:cubicBezTo>
                <a:lnTo>
                  <a:pt x="231" y="612"/>
                </a:lnTo>
                <a:lnTo>
                  <a:pt x="231" y="612"/>
                </a:lnTo>
                <a:cubicBezTo>
                  <a:pt x="255" y="527"/>
                  <a:pt x="266" y="523"/>
                  <a:pt x="306" y="523"/>
                </a:cubicBezTo>
                <a:lnTo>
                  <a:pt x="563" y="523"/>
                </a:lnTo>
                <a:lnTo>
                  <a:pt x="563" y="523"/>
                </a:lnTo>
                <a:cubicBezTo>
                  <a:pt x="603" y="523"/>
                  <a:pt x="614" y="527"/>
                  <a:pt x="639" y="611"/>
                </a:cubicBezTo>
                <a:lnTo>
                  <a:pt x="672" y="757"/>
                </a:lnTo>
                <a:lnTo>
                  <a:pt x="672" y="757"/>
                </a:lnTo>
                <a:cubicBezTo>
                  <a:pt x="672" y="759"/>
                  <a:pt x="672" y="761"/>
                  <a:pt x="670" y="763"/>
                </a:cubicBezTo>
                <a:close/>
                <a:moveTo>
                  <a:pt x="584" y="448"/>
                </a:moveTo>
                <a:lnTo>
                  <a:pt x="649" y="448"/>
                </a:lnTo>
                <a:lnTo>
                  <a:pt x="649" y="448"/>
                </a:lnTo>
                <a:cubicBezTo>
                  <a:pt x="648" y="478"/>
                  <a:pt x="645" y="508"/>
                  <a:pt x="639" y="537"/>
                </a:cubicBezTo>
                <a:lnTo>
                  <a:pt x="639" y="537"/>
                </a:lnTo>
                <a:cubicBezTo>
                  <a:pt x="622" y="506"/>
                  <a:pt x="601" y="498"/>
                  <a:pt x="563" y="498"/>
                </a:cubicBezTo>
                <a:lnTo>
                  <a:pt x="306" y="498"/>
                </a:lnTo>
                <a:lnTo>
                  <a:pt x="306" y="498"/>
                </a:lnTo>
                <a:cubicBezTo>
                  <a:pt x="267" y="498"/>
                  <a:pt x="247" y="506"/>
                  <a:pt x="231" y="537"/>
                </a:cubicBezTo>
                <a:lnTo>
                  <a:pt x="231" y="537"/>
                </a:lnTo>
                <a:cubicBezTo>
                  <a:pt x="224" y="508"/>
                  <a:pt x="221" y="478"/>
                  <a:pt x="220" y="448"/>
                </a:cubicBezTo>
                <a:lnTo>
                  <a:pt x="289" y="448"/>
                </a:lnTo>
                <a:lnTo>
                  <a:pt x="289" y="448"/>
                </a:lnTo>
                <a:cubicBezTo>
                  <a:pt x="296" y="448"/>
                  <a:pt x="302" y="441"/>
                  <a:pt x="302" y="434"/>
                </a:cubicBezTo>
                <a:lnTo>
                  <a:pt x="302" y="434"/>
                </a:lnTo>
                <a:cubicBezTo>
                  <a:pt x="302" y="427"/>
                  <a:pt x="296" y="422"/>
                  <a:pt x="289" y="422"/>
                </a:cubicBezTo>
                <a:lnTo>
                  <a:pt x="220" y="422"/>
                </a:lnTo>
                <a:lnTo>
                  <a:pt x="220" y="422"/>
                </a:lnTo>
                <a:cubicBezTo>
                  <a:pt x="222" y="364"/>
                  <a:pt x="233" y="307"/>
                  <a:pt x="254" y="254"/>
                </a:cubicBezTo>
                <a:lnTo>
                  <a:pt x="254" y="254"/>
                </a:lnTo>
                <a:cubicBezTo>
                  <a:pt x="280" y="259"/>
                  <a:pt x="307" y="263"/>
                  <a:pt x="334" y="265"/>
                </a:cubicBezTo>
                <a:lnTo>
                  <a:pt x="334" y="265"/>
                </a:lnTo>
                <a:cubicBezTo>
                  <a:pt x="323" y="283"/>
                  <a:pt x="318" y="303"/>
                  <a:pt x="318" y="325"/>
                </a:cubicBezTo>
                <a:lnTo>
                  <a:pt x="318" y="325"/>
                </a:lnTo>
                <a:cubicBezTo>
                  <a:pt x="318" y="388"/>
                  <a:pt x="369" y="441"/>
                  <a:pt x="433" y="441"/>
                </a:cubicBezTo>
                <a:lnTo>
                  <a:pt x="433" y="441"/>
                </a:lnTo>
                <a:cubicBezTo>
                  <a:pt x="497" y="441"/>
                  <a:pt x="549" y="388"/>
                  <a:pt x="549" y="325"/>
                </a:cubicBezTo>
                <a:lnTo>
                  <a:pt x="549" y="325"/>
                </a:lnTo>
                <a:cubicBezTo>
                  <a:pt x="549" y="303"/>
                  <a:pt x="543" y="283"/>
                  <a:pt x="532" y="265"/>
                </a:cubicBezTo>
                <a:lnTo>
                  <a:pt x="532" y="265"/>
                </a:lnTo>
                <a:cubicBezTo>
                  <a:pt x="560" y="263"/>
                  <a:pt x="588" y="259"/>
                  <a:pt x="615" y="254"/>
                </a:cubicBezTo>
                <a:lnTo>
                  <a:pt x="615" y="254"/>
                </a:lnTo>
                <a:cubicBezTo>
                  <a:pt x="636" y="307"/>
                  <a:pt x="647" y="364"/>
                  <a:pt x="649" y="422"/>
                </a:cubicBezTo>
                <a:lnTo>
                  <a:pt x="584" y="422"/>
                </a:lnTo>
                <a:lnTo>
                  <a:pt x="584" y="422"/>
                </a:lnTo>
                <a:cubicBezTo>
                  <a:pt x="577" y="422"/>
                  <a:pt x="572" y="427"/>
                  <a:pt x="572" y="434"/>
                </a:cubicBezTo>
                <a:lnTo>
                  <a:pt x="572" y="434"/>
                </a:lnTo>
                <a:cubicBezTo>
                  <a:pt x="572" y="441"/>
                  <a:pt x="577" y="448"/>
                  <a:pt x="584" y="448"/>
                </a:cubicBezTo>
                <a:close/>
                <a:moveTo>
                  <a:pt x="674" y="422"/>
                </a:moveTo>
                <a:lnTo>
                  <a:pt x="674" y="422"/>
                </a:lnTo>
                <a:cubicBezTo>
                  <a:pt x="673" y="362"/>
                  <a:pt x="661" y="304"/>
                  <a:pt x="640" y="249"/>
                </a:cubicBezTo>
                <a:lnTo>
                  <a:pt x="640" y="249"/>
                </a:lnTo>
                <a:cubicBezTo>
                  <a:pt x="687" y="239"/>
                  <a:pt x="732" y="226"/>
                  <a:pt x="775" y="208"/>
                </a:cubicBezTo>
                <a:lnTo>
                  <a:pt x="775" y="208"/>
                </a:lnTo>
                <a:cubicBezTo>
                  <a:pt x="816" y="270"/>
                  <a:pt x="841" y="343"/>
                  <a:pt x="843" y="422"/>
                </a:cubicBezTo>
                <a:lnTo>
                  <a:pt x="674" y="422"/>
                </a:lnTo>
                <a:close/>
                <a:moveTo>
                  <a:pt x="868" y="434"/>
                </a:moveTo>
                <a:lnTo>
                  <a:pt x="868" y="434"/>
                </a:lnTo>
                <a:cubicBezTo>
                  <a:pt x="868" y="348"/>
                  <a:pt x="843" y="266"/>
                  <a:pt x="799" y="198"/>
                </a:cubicBezTo>
                <a:lnTo>
                  <a:pt x="800" y="198"/>
                </a:lnTo>
                <a:lnTo>
                  <a:pt x="790" y="185"/>
                </a:lnTo>
                <a:lnTo>
                  <a:pt x="790" y="185"/>
                </a:lnTo>
                <a:cubicBezTo>
                  <a:pt x="788" y="184"/>
                  <a:pt x="788" y="182"/>
                  <a:pt x="786" y="180"/>
                </a:cubicBezTo>
                <a:lnTo>
                  <a:pt x="786" y="180"/>
                </a:lnTo>
                <a:cubicBezTo>
                  <a:pt x="783" y="177"/>
                  <a:pt x="781" y="173"/>
                  <a:pt x="779" y="170"/>
                </a:cubicBezTo>
                <a:lnTo>
                  <a:pt x="779" y="170"/>
                </a:lnTo>
                <a:cubicBezTo>
                  <a:pt x="776" y="167"/>
                  <a:pt x="774" y="164"/>
                  <a:pt x="771" y="160"/>
                </a:cubicBezTo>
                <a:lnTo>
                  <a:pt x="771" y="160"/>
                </a:lnTo>
                <a:cubicBezTo>
                  <a:pt x="769" y="158"/>
                  <a:pt x="767" y="155"/>
                  <a:pt x="765" y="153"/>
                </a:cubicBezTo>
                <a:lnTo>
                  <a:pt x="765" y="153"/>
                </a:lnTo>
                <a:cubicBezTo>
                  <a:pt x="759" y="145"/>
                  <a:pt x="752" y="139"/>
                  <a:pt x="746" y="132"/>
                </a:cubicBezTo>
                <a:lnTo>
                  <a:pt x="746" y="132"/>
                </a:lnTo>
                <a:cubicBezTo>
                  <a:pt x="744" y="131"/>
                  <a:pt x="743" y="129"/>
                  <a:pt x="741" y="128"/>
                </a:cubicBezTo>
                <a:lnTo>
                  <a:pt x="741" y="128"/>
                </a:lnTo>
                <a:cubicBezTo>
                  <a:pt x="738" y="124"/>
                  <a:pt x="735" y="122"/>
                  <a:pt x="732" y="118"/>
                </a:cubicBezTo>
                <a:lnTo>
                  <a:pt x="732" y="118"/>
                </a:lnTo>
                <a:cubicBezTo>
                  <a:pt x="729" y="116"/>
                  <a:pt x="726" y="114"/>
                  <a:pt x="724" y="112"/>
                </a:cubicBezTo>
                <a:lnTo>
                  <a:pt x="724" y="112"/>
                </a:lnTo>
                <a:cubicBezTo>
                  <a:pt x="721" y="109"/>
                  <a:pt x="718" y="106"/>
                  <a:pt x="715" y="104"/>
                </a:cubicBezTo>
                <a:lnTo>
                  <a:pt x="715" y="104"/>
                </a:lnTo>
                <a:cubicBezTo>
                  <a:pt x="712" y="101"/>
                  <a:pt x="708" y="99"/>
                  <a:pt x="705" y="95"/>
                </a:cubicBezTo>
                <a:lnTo>
                  <a:pt x="705" y="95"/>
                </a:lnTo>
                <a:cubicBezTo>
                  <a:pt x="702" y="93"/>
                  <a:pt x="700" y="92"/>
                  <a:pt x="697" y="89"/>
                </a:cubicBezTo>
                <a:lnTo>
                  <a:pt x="697" y="89"/>
                </a:lnTo>
                <a:cubicBezTo>
                  <a:pt x="693" y="85"/>
                  <a:pt x="687" y="82"/>
                  <a:pt x="682" y="78"/>
                </a:cubicBezTo>
                <a:lnTo>
                  <a:pt x="682" y="78"/>
                </a:lnTo>
                <a:cubicBezTo>
                  <a:pt x="681" y="78"/>
                  <a:pt x="680" y="77"/>
                  <a:pt x="679" y="76"/>
                </a:cubicBezTo>
                <a:lnTo>
                  <a:pt x="679" y="76"/>
                </a:lnTo>
                <a:cubicBezTo>
                  <a:pt x="672" y="71"/>
                  <a:pt x="665" y="66"/>
                  <a:pt x="658" y="62"/>
                </a:cubicBezTo>
                <a:lnTo>
                  <a:pt x="657" y="62"/>
                </a:lnTo>
                <a:lnTo>
                  <a:pt x="657" y="62"/>
                </a:lnTo>
                <a:cubicBezTo>
                  <a:pt x="650" y="57"/>
                  <a:pt x="643" y="54"/>
                  <a:pt x="636" y="50"/>
                </a:cubicBezTo>
                <a:lnTo>
                  <a:pt x="636" y="50"/>
                </a:lnTo>
                <a:cubicBezTo>
                  <a:pt x="635" y="50"/>
                  <a:pt x="634" y="49"/>
                  <a:pt x="633" y="49"/>
                </a:cubicBezTo>
                <a:lnTo>
                  <a:pt x="633" y="49"/>
                </a:lnTo>
                <a:cubicBezTo>
                  <a:pt x="626" y="45"/>
                  <a:pt x="619" y="42"/>
                  <a:pt x="613" y="38"/>
                </a:cubicBezTo>
                <a:lnTo>
                  <a:pt x="613" y="38"/>
                </a:lnTo>
                <a:cubicBezTo>
                  <a:pt x="612" y="38"/>
                  <a:pt x="612" y="38"/>
                  <a:pt x="611" y="38"/>
                </a:cubicBezTo>
                <a:lnTo>
                  <a:pt x="611" y="38"/>
                </a:lnTo>
                <a:cubicBezTo>
                  <a:pt x="580" y="25"/>
                  <a:pt x="548" y="14"/>
                  <a:pt x="514" y="8"/>
                </a:cubicBezTo>
                <a:lnTo>
                  <a:pt x="514" y="8"/>
                </a:lnTo>
                <a:cubicBezTo>
                  <a:pt x="513" y="8"/>
                  <a:pt x="512" y="7"/>
                  <a:pt x="511" y="7"/>
                </a:cubicBezTo>
                <a:lnTo>
                  <a:pt x="511" y="7"/>
                </a:lnTo>
                <a:cubicBezTo>
                  <a:pt x="504" y="6"/>
                  <a:pt x="497" y="5"/>
                  <a:pt x="491" y="4"/>
                </a:cubicBezTo>
                <a:lnTo>
                  <a:pt x="491" y="4"/>
                </a:lnTo>
                <a:cubicBezTo>
                  <a:pt x="488" y="4"/>
                  <a:pt x="486" y="4"/>
                  <a:pt x="485" y="4"/>
                </a:cubicBezTo>
                <a:lnTo>
                  <a:pt x="485" y="4"/>
                </a:lnTo>
                <a:cubicBezTo>
                  <a:pt x="478" y="3"/>
                  <a:pt x="472" y="2"/>
                  <a:pt x="465" y="2"/>
                </a:cubicBezTo>
                <a:lnTo>
                  <a:pt x="465" y="2"/>
                </a:lnTo>
                <a:cubicBezTo>
                  <a:pt x="464" y="2"/>
                  <a:pt x="461" y="1"/>
                  <a:pt x="460" y="1"/>
                </a:cubicBezTo>
                <a:lnTo>
                  <a:pt x="460" y="1"/>
                </a:lnTo>
                <a:cubicBezTo>
                  <a:pt x="452" y="1"/>
                  <a:pt x="444" y="0"/>
                  <a:pt x="435" y="0"/>
                </a:cubicBezTo>
                <a:lnTo>
                  <a:pt x="435" y="0"/>
                </a:lnTo>
                <a:cubicBezTo>
                  <a:pt x="435" y="0"/>
                  <a:pt x="435" y="0"/>
                  <a:pt x="434" y="0"/>
                </a:cubicBezTo>
                <a:lnTo>
                  <a:pt x="434" y="0"/>
                </a:lnTo>
                <a:cubicBezTo>
                  <a:pt x="434" y="0"/>
                  <a:pt x="434" y="0"/>
                  <a:pt x="433" y="0"/>
                </a:cubicBezTo>
                <a:lnTo>
                  <a:pt x="433" y="0"/>
                </a:lnTo>
                <a:cubicBezTo>
                  <a:pt x="425" y="0"/>
                  <a:pt x="418" y="1"/>
                  <a:pt x="410" y="1"/>
                </a:cubicBezTo>
                <a:lnTo>
                  <a:pt x="410" y="1"/>
                </a:lnTo>
                <a:cubicBezTo>
                  <a:pt x="407" y="1"/>
                  <a:pt x="405" y="2"/>
                  <a:pt x="403" y="2"/>
                </a:cubicBezTo>
                <a:lnTo>
                  <a:pt x="403" y="2"/>
                </a:lnTo>
                <a:cubicBezTo>
                  <a:pt x="397" y="2"/>
                  <a:pt x="390" y="3"/>
                  <a:pt x="385" y="4"/>
                </a:cubicBezTo>
                <a:lnTo>
                  <a:pt x="385" y="4"/>
                </a:lnTo>
                <a:cubicBezTo>
                  <a:pt x="383" y="4"/>
                  <a:pt x="380" y="4"/>
                  <a:pt x="379" y="4"/>
                </a:cubicBezTo>
                <a:lnTo>
                  <a:pt x="379" y="4"/>
                </a:lnTo>
                <a:cubicBezTo>
                  <a:pt x="372" y="5"/>
                  <a:pt x="365" y="6"/>
                  <a:pt x="358" y="7"/>
                </a:cubicBezTo>
                <a:lnTo>
                  <a:pt x="358" y="7"/>
                </a:lnTo>
                <a:cubicBezTo>
                  <a:pt x="358" y="7"/>
                  <a:pt x="356" y="8"/>
                  <a:pt x="354" y="8"/>
                </a:cubicBezTo>
                <a:lnTo>
                  <a:pt x="354" y="8"/>
                </a:lnTo>
                <a:cubicBezTo>
                  <a:pt x="321" y="14"/>
                  <a:pt x="289" y="25"/>
                  <a:pt x="258" y="38"/>
                </a:cubicBezTo>
                <a:lnTo>
                  <a:pt x="258" y="38"/>
                </a:lnTo>
                <a:cubicBezTo>
                  <a:pt x="258" y="38"/>
                  <a:pt x="258" y="38"/>
                  <a:pt x="256" y="38"/>
                </a:cubicBezTo>
                <a:lnTo>
                  <a:pt x="256" y="38"/>
                </a:lnTo>
                <a:cubicBezTo>
                  <a:pt x="249" y="42"/>
                  <a:pt x="243" y="45"/>
                  <a:pt x="236" y="49"/>
                </a:cubicBezTo>
                <a:lnTo>
                  <a:pt x="236" y="49"/>
                </a:lnTo>
                <a:cubicBezTo>
                  <a:pt x="235" y="49"/>
                  <a:pt x="234" y="50"/>
                  <a:pt x="233" y="50"/>
                </a:cubicBezTo>
                <a:lnTo>
                  <a:pt x="233" y="50"/>
                </a:lnTo>
                <a:cubicBezTo>
                  <a:pt x="226" y="54"/>
                  <a:pt x="219" y="57"/>
                  <a:pt x="212" y="62"/>
                </a:cubicBezTo>
                <a:lnTo>
                  <a:pt x="212" y="62"/>
                </a:lnTo>
                <a:lnTo>
                  <a:pt x="211" y="62"/>
                </a:lnTo>
                <a:lnTo>
                  <a:pt x="211" y="62"/>
                </a:lnTo>
                <a:cubicBezTo>
                  <a:pt x="204" y="66"/>
                  <a:pt x="197" y="71"/>
                  <a:pt x="191" y="76"/>
                </a:cubicBezTo>
                <a:lnTo>
                  <a:pt x="191" y="76"/>
                </a:lnTo>
                <a:cubicBezTo>
                  <a:pt x="189" y="77"/>
                  <a:pt x="188" y="78"/>
                  <a:pt x="186" y="78"/>
                </a:cubicBezTo>
                <a:lnTo>
                  <a:pt x="186" y="78"/>
                </a:lnTo>
                <a:cubicBezTo>
                  <a:pt x="182" y="82"/>
                  <a:pt x="177" y="85"/>
                  <a:pt x="172" y="89"/>
                </a:cubicBezTo>
                <a:lnTo>
                  <a:pt x="172" y="89"/>
                </a:lnTo>
                <a:cubicBezTo>
                  <a:pt x="170" y="92"/>
                  <a:pt x="167" y="93"/>
                  <a:pt x="164" y="95"/>
                </a:cubicBezTo>
                <a:lnTo>
                  <a:pt x="164" y="95"/>
                </a:lnTo>
                <a:cubicBezTo>
                  <a:pt x="161" y="99"/>
                  <a:pt x="157" y="101"/>
                  <a:pt x="154" y="104"/>
                </a:cubicBezTo>
                <a:lnTo>
                  <a:pt x="154" y="104"/>
                </a:lnTo>
                <a:cubicBezTo>
                  <a:pt x="151" y="106"/>
                  <a:pt x="148" y="109"/>
                  <a:pt x="145" y="112"/>
                </a:cubicBezTo>
                <a:lnTo>
                  <a:pt x="145" y="112"/>
                </a:lnTo>
                <a:cubicBezTo>
                  <a:pt x="143" y="114"/>
                  <a:pt x="140" y="116"/>
                  <a:pt x="137" y="118"/>
                </a:cubicBezTo>
                <a:lnTo>
                  <a:pt x="137" y="118"/>
                </a:lnTo>
                <a:cubicBezTo>
                  <a:pt x="134" y="122"/>
                  <a:pt x="130" y="124"/>
                  <a:pt x="128" y="128"/>
                </a:cubicBezTo>
                <a:lnTo>
                  <a:pt x="128" y="128"/>
                </a:lnTo>
                <a:cubicBezTo>
                  <a:pt x="126" y="129"/>
                  <a:pt x="125" y="130"/>
                  <a:pt x="124" y="131"/>
                </a:cubicBezTo>
                <a:lnTo>
                  <a:pt x="124" y="131"/>
                </a:lnTo>
                <a:cubicBezTo>
                  <a:pt x="117" y="138"/>
                  <a:pt x="110" y="145"/>
                  <a:pt x="104" y="153"/>
                </a:cubicBezTo>
                <a:lnTo>
                  <a:pt x="104" y="153"/>
                </a:lnTo>
                <a:cubicBezTo>
                  <a:pt x="103" y="156"/>
                  <a:pt x="100" y="158"/>
                  <a:pt x="98" y="160"/>
                </a:cubicBezTo>
                <a:lnTo>
                  <a:pt x="98" y="160"/>
                </a:lnTo>
                <a:cubicBezTo>
                  <a:pt x="96" y="164"/>
                  <a:pt x="92" y="167"/>
                  <a:pt x="90" y="170"/>
                </a:cubicBezTo>
                <a:lnTo>
                  <a:pt x="90" y="170"/>
                </a:lnTo>
                <a:cubicBezTo>
                  <a:pt x="88" y="173"/>
                  <a:pt x="85" y="177"/>
                  <a:pt x="83" y="180"/>
                </a:cubicBezTo>
                <a:lnTo>
                  <a:pt x="83" y="180"/>
                </a:lnTo>
                <a:cubicBezTo>
                  <a:pt x="82" y="181"/>
                  <a:pt x="80" y="184"/>
                  <a:pt x="79" y="185"/>
                </a:cubicBezTo>
                <a:lnTo>
                  <a:pt x="69" y="198"/>
                </a:lnTo>
                <a:lnTo>
                  <a:pt x="70" y="198"/>
                </a:lnTo>
                <a:lnTo>
                  <a:pt x="70" y="198"/>
                </a:lnTo>
                <a:cubicBezTo>
                  <a:pt x="26" y="266"/>
                  <a:pt x="0" y="348"/>
                  <a:pt x="0" y="434"/>
                </a:cubicBezTo>
                <a:lnTo>
                  <a:pt x="0" y="434"/>
                </a:lnTo>
                <a:cubicBezTo>
                  <a:pt x="0" y="637"/>
                  <a:pt x="139" y="808"/>
                  <a:pt x="327" y="855"/>
                </a:cubicBezTo>
                <a:lnTo>
                  <a:pt x="327" y="855"/>
                </a:lnTo>
                <a:cubicBezTo>
                  <a:pt x="362" y="865"/>
                  <a:pt x="397" y="869"/>
                  <a:pt x="434" y="869"/>
                </a:cubicBezTo>
                <a:lnTo>
                  <a:pt x="434" y="869"/>
                </a:lnTo>
                <a:cubicBezTo>
                  <a:pt x="471" y="869"/>
                  <a:pt x="507" y="865"/>
                  <a:pt x="541" y="855"/>
                </a:cubicBezTo>
                <a:lnTo>
                  <a:pt x="541" y="855"/>
                </a:lnTo>
                <a:cubicBezTo>
                  <a:pt x="729" y="808"/>
                  <a:pt x="868" y="637"/>
                  <a:pt x="868" y="4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16C70F9-5B2C-4B65-997D-4ACCD8C0A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1489" y="7670369"/>
            <a:ext cx="855366" cy="858646"/>
          </a:xfrm>
          <a:custGeom>
            <a:avLst/>
            <a:gdLst>
              <a:gd name="connsiteX0" fmla="*/ 89105 w 855366"/>
              <a:gd name="connsiteY0" fmla="*/ 633085 h 858646"/>
              <a:gd name="connsiteX1" fmla="*/ 283040 w 855366"/>
              <a:gd name="connsiteY1" fmla="*/ 633085 h 858646"/>
              <a:gd name="connsiteX2" fmla="*/ 359041 w 855366"/>
              <a:gd name="connsiteY2" fmla="*/ 714300 h 858646"/>
              <a:gd name="connsiteX3" fmla="*/ 497066 w 855366"/>
              <a:gd name="connsiteY3" fmla="*/ 714300 h 858646"/>
              <a:gd name="connsiteX4" fmla="*/ 573941 w 855366"/>
              <a:gd name="connsiteY4" fmla="*/ 633085 h 858646"/>
              <a:gd name="connsiteX5" fmla="*/ 767876 w 855366"/>
              <a:gd name="connsiteY5" fmla="*/ 633085 h 858646"/>
              <a:gd name="connsiteX6" fmla="*/ 843877 w 855366"/>
              <a:gd name="connsiteY6" fmla="*/ 715183 h 858646"/>
              <a:gd name="connsiteX7" fmla="*/ 855234 w 855366"/>
              <a:gd name="connsiteY7" fmla="*/ 762852 h 858646"/>
              <a:gd name="connsiteX8" fmla="*/ 846498 w 855366"/>
              <a:gd name="connsiteY8" fmla="*/ 776094 h 858646"/>
              <a:gd name="connsiteX9" fmla="*/ 843877 w 855366"/>
              <a:gd name="connsiteY9" fmla="*/ 776094 h 858646"/>
              <a:gd name="connsiteX10" fmla="*/ 833394 w 855366"/>
              <a:gd name="connsiteY10" fmla="*/ 767266 h 858646"/>
              <a:gd name="connsiteX11" fmla="*/ 822911 w 855366"/>
              <a:gd name="connsiteY11" fmla="*/ 720479 h 858646"/>
              <a:gd name="connsiteX12" fmla="*/ 767876 w 855366"/>
              <a:gd name="connsiteY12" fmla="*/ 655155 h 858646"/>
              <a:gd name="connsiteX13" fmla="*/ 573941 w 855366"/>
              <a:gd name="connsiteY13" fmla="*/ 655155 h 858646"/>
              <a:gd name="connsiteX14" fmla="*/ 520653 w 855366"/>
              <a:gd name="connsiteY14" fmla="*/ 714300 h 858646"/>
              <a:gd name="connsiteX15" fmla="*/ 525021 w 855366"/>
              <a:gd name="connsiteY15" fmla="*/ 714300 h 858646"/>
              <a:gd name="connsiteX16" fmla="*/ 601896 w 855366"/>
              <a:gd name="connsiteY16" fmla="*/ 798163 h 858646"/>
              <a:gd name="connsiteX17" fmla="*/ 613252 w 855366"/>
              <a:gd name="connsiteY17" fmla="*/ 844950 h 858646"/>
              <a:gd name="connsiteX18" fmla="*/ 604517 w 855366"/>
              <a:gd name="connsiteY18" fmla="*/ 858192 h 858646"/>
              <a:gd name="connsiteX19" fmla="*/ 590539 w 855366"/>
              <a:gd name="connsiteY19" fmla="*/ 850247 h 858646"/>
              <a:gd name="connsiteX20" fmla="*/ 580056 w 855366"/>
              <a:gd name="connsiteY20" fmla="*/ 803460 h 858646"/>
              <a:gd name="connsiteX21" fmla="*/ 525021 w 855366"/>
              <a:gd name="connsiteY21" fmla="*/ 737252 h 858646"/>
              <a:gd name="connsiteX22" fmla="*/ 331086 w 855366"/>
              <a:gd name="connsiteY22" fmla="*/ 737252 h 858646"/>
              <a:gd name="connsiteX23" fmla="*/ 276051 w 855366"/>
              <a:gd name="connsiteY23" fmla="*/ 804343 h 858646"/>
              <a:gd name="connsiteX24" fmla="*/ 266442 w 855366"/>
              <a:gd name="connsiteY24" fmla="*/ 850247 h 858646"/>
              <a:gd name="connsiteX25" fmla="*/ 255085 w 855366"/>
              <a:gd name="connsiteY25" fmla="*/ 858192 h 858646"/>
              <a:gd name="connsiteX26" fmla="*/ 252464 w 855366"/>
              <a:gd name="connsiteY26" fmla="*/ 858192 h 858646"/>
              <a:gd name="connsiteX27" fmla="*/ 244602 w 855366"/>
              <a:gd name="connsiteY27" fmla="*/ 844950 h 858646"/>
              <a:gd name="connsiteX28" fmla="*/ 255085 w 855366"/>
              <a:gd name="connsiteY28" fmla="*/ 798163 h 858646"/>
              <a:gd name="connsiteX29" fmla="*/ 331086 w 855366"/>
              <a:gd name="connsiteY29" fmla="*/ 714300 h 858646"/>
              <a:gd name="connsiteX30" fmla="*/ 336328 w 855366"/>
              <a:gd name="connsiteY30" fmla="*/ 714300 h 858646"/>
              <a:gd name="connsiteX31" fmla="*/ 283040 w 855366"/>
              <a:gd name="connsiteY31" fmla="*/ 655155 h 858646"/>
              <a:gd name="connsiteX32" fmla="*/ 89105 w 855366"/>
              <a:gd name="connsiteY32" fmla="*/ 655155 h 858646"/>
              <a:gd name="connsiteX33" fmla="*/ 34070 w 855366"/>
              <a:gd name="connsiteY33" fmla="*/ 721362 h 858646"/>
              <a:gd name="connsiteX34" fmla="*/ 23587 w 855366"/>
              <a:gd name="connsiteY34" fmla="*/ 767266 h 858646"/>
              <a:gd name="connsiteX35" fmla="*/ 13104 w 855366"/>
              <a:gd name="connsiteY35" fmla="*/ 776094 h 858646"/>
              <a:gd name="connsiteX36" fmla="*/ 9609 w 855366"/>
              <a:gd name="connsiteY36" fmla="*/ 776094 h 858646"/>
              <a:gd name="connsiteX37" fmla="*/ 1747 w 855366"/>
              <a:gd name="connsiteY37" fmla="*/ 762852 h 858646"/>
              <a:gd name="connsiteX38" fmla="*/ 12230 w 855366"/>
              <a:gd name="connsiteY38" fmla="*/ 715183 h 858646"/>
              <a:gd name="connsiteX39" fmla="*/ 89105 w 855366"/>
              <a:gd name="connsiteY39" fmla="*/ 633085 h 858646"/>
              <a:gd name="connsiteX40" fmla="*/ 425076 w 855366"/>
              <a:gd name="connsiteY40" fmla="*/ 530654 h 858646"/>
              <a:gd name="connsiteX41" fmla="*/ 359465 w 855366"/>
              <a:gd name="connsiteY41" fmla="*/ 597463 h 858646"/>
              <a:gd name="connsiteX42" fmla="*/ 425076 w 855366"/>
              <a:gd name="connsiteY42" fmla="*/ 664273 h 858646"/>
              <a:gd name="connsiteX43" fmla="*/ 491561 w 855366"/>
              <a:gd name="connsiteY43" fmla="*/ 597463 h 858646"/>
              <a:gd name="connsiteX44" fmla="*/ 425076 w 855366"/>
              <a:gd name="connsiteY44" fmla="*/ 530654 h 858646"/>
              <a:gd name="connsiteX45" fmla="*/ 667827 w 855366"/>
              <a:gd name="connsiteY45" fmla="*/ 450276 h 858646"/>
              <a:gd name="connsiteX46" fmla="*/ 601673 w 855366"/>
              <a:gd name="connsiteY46" fmla="*/ 516791 h 858646"/>
              <a:gd name="connsiteX47" fmla="*/ 667827 w 855366"/>
              <a:gd name="connsiteY47" fmla="*/ 583306 h 858646"/>
              <a:gd name="connsiteX48" fmla="*/ 733112 w 855366"/>
              <a:gd name="connsiteY48" fmla="*/ 516791 h 858646"/>
              <a:gd name="connsiteX49" fmla="*/ 667827 w 855366"/>
              <a:gd name="connsiteY49" fmla="*/ 450276 h 858646"/>
              <a:gd name="connsiteX50" fmla="*/ 185732 w 855366"/>
              <a:gd name="connsiteY50" fmla="*/ 447263 h 858646"/>
              <a:gd name="connsiteX51" fmla="*/ 119251 w 855366"/>
              <a:gd name="connsiteY51" fmla="*/ 513417 h 858646"/>
              <a:gd name="connsiteX52" fmla="*/ 185732 w 855366"/>
              <a:gd name="connsiteY52" fmla="*/ 579572 h 858646"/>
              <a:gd name="connsiteX53" fmla="*/ 251338 w 855366"/>
              <a:gd name="connsiteY53" fmla="*/ 513417 h 858646"/>
              <a:gd name="connsiteX54" fmla="*/ 185732 w 855366"/>
              <a:gd name="connsiteY54" fmla="*/ 447263 h 858646"/>
              <a:gd name="connsiteX55" fmla="*/ 185732 w 855366"/>
              <a:gd name="connsiteY55" fmla="*/ 424631 h 858646"/>
              <a:gd name="connsiteX56" fmla="*/ 273206 w 855366"/>
              <a:gd name="connsiteY56" fmla="*/ 513417 h 858646"/>
              <a:gd name="connsiteX57" fmla="*/ 185732 w 855366"/>
              <a:gd name="connsiteY57" fmla="*/ 601333 h 858646"/>
              <a:gd name="connsiteX58" fmla="*/ 96508 w 855366"/>
              <a:gd name="connsiteY58" fmla="*/ 513417 h 858646"/>
              <a:gd name="connsiteX59" fmla="*/ 185732 w 855366"/>
              <a:gd name="connsiteY59" fmla="*/ 424631 h 858646"/>
              <a:gd name="connsiteX60" fmla="*/ 728759 w 855366"/>
              <a:gd name="connsiteY60" fmla="*/ 389887 h 858646"/>
              <a:gd name="connsiteX61" fmla="*/ 739205 w 855366"/>
              <a:gd name="connsiteY61" fmla="*/ 401264 h 858646"/>
              <a:gd name="connsiteX62" fmla="*/ 739205 w 855366"/>
              <a:gd name="connsiteY62" fmla="*/ 465154 h 858646"/>
              <a:gd name="connsiteX63" fmla="*/ 755744 w 855366"/>
              <a:gd name="connsiteY63" fmla="*/ 516791 h 858646"/>
              <a:gd name="connsiteX64" fmla="*/ 667827 w 855366"/>
              <a:gd name="connsiteY64" fmla="*/ 605187 h 858646"/>
              <a:gd name="connsiteX65" fmla="*/ 579041 w 855366"/>
              <a:gd name="connsiteY65" fmla="*/ 516791 h 858646"/>
              <a:gd name="connsiteX66" fmla="*/ 667827 w 855366"/>
              <a:gd name="connsiteY66" fmla="*/ 427520 h 858646"/>
              <a:gd name="connsiteX67" fmla="*/ 717443 w 855366"/>
              <a:gd name="connsiteY67" fmla="*/ 443274 h 858646"/>
              <a:gd name="connsiteX68" fmla="*/ 717443 w 855366"/>
              <a:gd name="connsiteY68" fmla="*/ 401264 h 858646"/>
              <a:gd name="connsiteX69" fmla="*/ 728759 w 855366"/>
              <a:gd name="connsiteY69" fmla="*/ 389887 h 858646"/>
              <a:gd name="connsiteX70" fmla="*/ 545800 w 855366"/>
              <a:gd name="connsiteY70" fmla="*/ 331984 h 858646"/>
              <a:gd name="connsiteX71" fmla="*/ 575543 w 855366"/>
              <a:gd name="connsiteY71" fmla="*/ 331984 h 858646"/>
              <a:gd name="connsiteX72" fmla="*/ 727760 w 855366"/>
              <a:gd name="connsiteY72" fmla="*/ 331984 h 858646"/>
              <a:gd name="connsiteX73" fmla="*/ 800370 w 855366"/>
              <a:gd name="connsiteY73" fmla="*/ 406705 h 858646"/>
              <a:gd name="connsiteX74" fmla="*/ 816991 w 855366"/>
              <a:gd name="connsiteY74" fmla="*/ 484063 h 858646"/>
              <a:gd name="connsiteX75" fmla="*/ 803869 w 855366"/>
              <a:gd name="connsiteY75" fmla="*/ 528017 h 858646"/>
              <a:gd name="connsiteX76" fmla="*/ 791622 w 855366"/>
              <a:gd name="connsiteY76" fmla="*/ 538566 h 858646"/>
              <a:gd name="connsiteX77" fmla="*/ 783748 w 855366"/>
              <a:gd name="connsiteY77" fmla="*/ 542082 h 858646"/>
              <a:gd name="connsiteX78" fmla="*/ 776750 w 855366"/>
              <a:gd name="connsiteY78" fmla="*/ 538566 h 858646"/>
              <a:gd name="connsiteX79" fmla="*/ 776750 w 855366"/>
              <a:gd name="connsiteY79" fmla="*/ 522742 h 858646"/>
              <a:gd name="connsiteX80" fmla="*/ 788997 w 855366"/>
              <a:gd name="connsiteY80" fmla="*/ 511314 h 858646"/>
              <a:gd name="connsiteX81" fmla="*/ 795996 w 855366"/>
              <a:gd name="connsiteY81" fmla="*/ 489338 h 858646"/>
              <a:gd name="connsiteX82" fmla="*/ 779374 w 855366"/>
              <a:gd name="connsiteY82" fmla="*/ 412858 h 858646"/>
              <a:gd name="connsiteX83" fmla="*/ 727760 w 855366"/>
              <a:gd name="connsiteY83" fmla="*/ 353961 h 858646"/>
              <a:gd name="connsiteX84" fmla="*/ 575543 w 855366"/>
              <a:gd name="connsiteY84" fmla="*/ 353961 h 858646"/>
              <a:gd name="connsiteX85" fmla="*/ 545800 w 855366"/>
              <a:gd name="connsiteY85" fmla="*/ 353961 h 858646"/>
              <a:gd name="connsiteX86" fmla="*/ 497685 w 855366"/>
              <a:gd name="connsiteY86" fmla="*/ 410221 h 858646"/>
              <a:gd name="connsiteX87" fmla="*/ 497685 w 855366"/>
              <a:gd name="connsiteY87" fmla="*/ 472635 h 858646"/>
              <a:gd name="connsiteX88" fmla="*/ 504684 w 855366"/>
              <a:gd name="connsiteY88" fmla="*/ 472635 h 858646"/>
              <a:gd name="connsiteX89" fmla="*/ 516056 w 855366"/>
              <a:gd name="connsiteY89" fmla="*/ 484063 h 858646"/>
              <a:gd name="connsiteX90" fmla="*/ 504684 w 855366"/>
              <a:gd name="connsiteY90" fmla="*/ 495491 h 858646"/>
              <a:gd name="connsiteX91" fmla="*/ 426825 w 855366"/>
              <a:gd name="connsiteY91" fmla="*/ 495491 h 858646"/>
              <a:gd name="connsiteX92" fmla="*/ 404080 w 855366"/>
              <a:gd name="connsiteY92" fmla="*/ 511314 h 858646"/>
              <a:gd name="connsiteX93" fmla="*/ 425076 w 855366"/>
              <a:gd name="connsiteY93" fmla="*/ 507798 h 858646"/>
              <a:gd name="connsiteX94" fmla="*/ 496810 w 855366"/>
              <a:gd name="connsiteY94" fmla="*/ 544719 h 858646"/>
              <a:gd name="connsiteX95" fmla="*/ 510807 w 855366"/>
              <a:gd name="connsiteY95" fmla="*/ 544719 h 858646"/>
              <a:gd name="connsiteX96" fmla="*/ 541426 w 855366"/>
              <a:gd name="connsiteY96" fmla="*/ 513952 h 858646"/>
              <a:gd name="connsiteX97" fmla="*/ 541426 w 855366"/>
              <a:gd name="connsiteY97" fmla="*/ 452417 h 858646"/>
              <a:gd name="connsiteX98" fmla="*/ 541426 w 855366"/>
              <a:gd name="connsiteY98" fmla="*/ 399672 h 858646"/>
              <a:gd name="connsiteX99" fmla="*/ 552798 w 855366"/>
              <a:gd name="connsiteY99" fmla="*/ 388244 h 858646"/>
              <a:gd name="connsiteX100" fmla="*/ 563296 w 855366"/>
              <a:gd name="connsiteY100" fmla="*/ 399672 h 858646"/>
              <a:gd name="connsiteX101" fmla="*/ 563296 w 855366"/>
              <a:gd name="connsiteY101" fmla="*/ 452417 h 858646"/>
              <a:gd name="connsiteX102" fmla="*/ 563296 w 855366"/>
              <a:gd name="connsiteY102" fmla="*/ 513952 h 858646"/>
              <a:gd name="connsiteX103" fmla="*/ 563296 w 855366"/>
              <a:gd name="connsiteY103" fmla="*/ 608012 h 858646"/>
              <a:gd name="connsiteX104" fmla="*/ 552798 w 855366"/>
              <a:gd name="connsiteY104" fmla="*/ 619440 h 858646"/>
              <a:gd name="connsiteX105" fmla="*/ 541426 w 855366"/>
              <a:gd name="connsiteY105" fmla="*/ 608012 h 858646"/>
              <a:gd name="connsiteX106" fmla="*/ 541426 w 855366"/>
              <a:gd name="connsiteY106" fmla="*/ 557026 h 858646"/>
              <a:gd name="connsiteX107" fmla="*/ 510807 w 855366"/>
              <a:gd name="connsiteY107" fmla="*/ 567575 h 858646"/>
              <a:gd name="connsiteX108" fmla="*/ 508183 w 855366"/>
              <a:gd name="connsiteY108" fmla="*/ 567575 h 858646"/>
              <a:gd name="connsiteX109" fmla="*/ 513432 w 855366"/>
              <a:gd name="connsiteY109" fmla="*/ 597463 h 858646"/>
              <a:gd name="connsiteX110" fmla="*/ 425076 w 855366"/>
              <a:gd name="connsiteY110" fmla="*/ 686250 h 858646"/>
              <a:gd name="connsiteX111" fmla="*/ 335845 w 855366"/>
              <a:gd name="connsiteY111" fmla="*/ 597463 h 858646"/>
              <a:gd name="connsiteX112" fmla="*/ 380460 w 855366"/>
              <a:gd name="connsiteY112" fmla="*/ 520984 h 858646"/>
              <a:gd name="connsiteX113" fmla="*/ 379586 w 855366"/>
              <a:gd name="connsiteY113" fmla="*/ 520105 h 858646"/>
              <a:gd name="connsiteX114" fmla="*/ 426825 w 855366"/>
              <a:gd name="connsiteY114" fmla="*/ 472635 h 858646"/>
              <a:gd name="connsiteX115" fmla="*/ 474940 w 855366"/>
              <a:gd name="connsiteY115" fmla="*/ 472635 h 858646"/>
              <a:gd name="connsiteX116" fmla="*/ 474940 w 855366"/>
              <a:gd name="connsiteY116" fmla="*/ 410221 h 858646"/>
              <a:gd name="connsiteX117" fmla="*/ 545800 w 855366"/>
              <a:gd name="connsiteY117" fmla="*/ 331984 h 858646"/>
              <a:gd name="connsiteX118" fmla="*/ 642302 w 855366"/>
              <a:gd name="connsiteY118" fmla="*/ 149984 h 858646"/>
              <a:gd name="connsiteX119" fmla="*/ 581468 w 855366"/>
              <a:gd name="connsiteY119" fmla="*/ 209950 h 858646"/>
              <a:gd name="connsiteX120" fmla="*/ 642302 w 855366"/>
              <a:gd name="connsiteY120" fmla="*/ 269916 h 858646"/>
              <a:gd name="connsiteX121" fmla="*/ 702267 w 855366"/>
              <a:gd name="connsiteY121" fmla="*/ 209950 h 858646"/>
              <a:gd name="connsiteX122" fmla="*/ 642302 w 855366"/>
              <a:gd name="connsiteY122" fmla="*/ 149984 h 858646"/>
              <a:gd name="connsiteX123" fmla="*/ 642302 w 855366"/>
              <a:gd name="connsiteY123" fmla="*/ 127388 h 858646"/>
              <a:gd name="connsiteX124" fmla="*/ 724863 w 855366"/>
              <a:gd name="connsiteY124" fmla="*/ 209950 h 858646"/>
              <a:gd name="connsiteX125" fmla="*/ 642302 w 855366"/>
              <a:gd name="connsiteY125" fmla="*/ 292512 h 858646"/>
              <a:gd name="connsiteX126" fmla="*/ 559741 w 855366"/>
              <a:gd name="connsiteY126" fmla="*/ 209950 h 858646"/>
              <a:gd name="connsiteX127" fmla="*/ 642302 w 855366"/>
              <a:gd name="connsiteY127" fmla="*/ 127388 h 858646"/>
              <a:gd name="connsiteX128" fmla="*/ 72796 w 855366"/>
              <a:gd name="connsiteY128" fmla="*/ 21906 h 858646"/>
              <a:gd name="connsiteX129" fmla="*/ 21926 w 855366"/>
              <a:gd name="connsiteY129" fmla="*/ 71853 h 858646"/>
              <a:gd name="connsiteX130" fmla="*/ 21926 w 855366"/>
              <a:gd name="connsiteY130" fmla="*/ 141077 h 858646"/>
              <a:gd name="connsiteX131" fmla="*/ 72796 w 855366"/>
              <a:gd name="connsiteY131" fmla="*/ 190148 h 858646"/>
              <a:gd name="connsiteX132" fmla="*/ 365732 w 855366"/>
              <a:gd name="connsiteY132" fmla="*/ 190148 h 858646"/>
              <a:gd name="connsiteX133" fmla="*/ 416601 w 855366"/>
              <a:gd name="connsiteY133" fmla="*/ 211178 h 858646"/>
              <a:gd name="connsiteX134" fmla="*/ 453437 w 855366"/>
              <a:gd name="connsiteY134" fmla="*/ 247104 h 858646"/>
              <a:gd name="connsiteX135" fmla="*/ 453437 w 855366"/>
              <a:gd name="connsiteY135" fmla="*/ 201539 h 858646"/>
              <a:gd name="connsiteX136" fmla="*/ 463962 w 855366"/>
              <a:gd name="connsiteY136" fmla="*/ 190148 h 858646"/>
              <a:gd name="connsiteX137" fmla="*/ 474486 w 855366"/>
              <a:gd name="connsiteY137" fmla="*/ 190148 h 858646"/>
              <a:gd name="connsiteX138" fmla="*/ 524479 w 855366"/>
              <a:gd name="connsiteY138" fmla="*/ 141077 h 858646"/>
              <a:gd name="connsiteX139" fmla="*/ 524479 w 855366"/>
              <a:gd name="connsiteY139" fmla="*/ 71853 h 858646"/>
              <a:gd name="connsiteX140" fmla="*/ 474486 w 855366"/>
              <a:gd name="connsiteY140" fmla="*/ 21906 h 858646"/>
              <a:gd name="connsiteX141" fmla="*/ 72796 w 855366"/>
              <a:gd name="connsiteY141" fmla="*/ 0 h 858646"/>
              <a:gd name="connsiteX142" fmla="*/ 474486 w 855366"/>
              <a:gd name="connsiteY142" fmla="*/ 0 h 858646"/>
              <a:gd name="connsiteX143" fmla="*/ 547282 w 855366"/>
              <a:gd name="connsiteY143" fmla="*/ 71853 h 858646"/>
              <a:gd name="connsiteX144" fmla="*/ 547282 w 855366"/>
              <a:gd name="connsiteY144" fmla="*/ 141077 h 858646"/>
              <a:gd name="connsiteX145" fmla="*/ 475363 w 855366"/>
              <a:gd name="connsiteY145" fmla="*/ 212930 h 858646"/>
              <a:gd name="connsiteX146" fmla="*/ 475363 w 855366"/>
              <a:gd name="connsiteY146" fmla="*/ 272516 h 858646"/>
              <a:gd name="connsiteX147" fmla="*/ 468347 w 855366"/>
              <a:gd name="connsiteY147" fmla="*/ 283031 h 858646"/>
              <a:gd name="connsiteX148" fmla="*/ 463962 w 855366"/>
              <a:gd name="connsiteY148" fmla="*/ 284784 h 858646"/>
              <a:gd name="connsiteX149" fmla="*/ 456945 w 855366"/>
              <a:gd name="connsiteY149" fmla="*/ 281278 h 858646"/>
              <a:gd name="connsiteX150" fmla="*/ 400814 w 855366"/>
              <a:gd name="connsiteY150" fmla="*/ 226950 h 858646"/>
              <a:gd name="connsiteX151" fmla="*/ 365732 w 855366"/>
              <a:gd name="connsiteY151" fmla="*/ 212930 h 858646"/>
              <a:gd name="connsiteX152" fmla="*/ 72796 w 855366"/>
              <a:gd name="connsiteY152" fmla="*/ 212930 h 858646"/>
              <a:gd name="connsiteX153" fmla="*/ 0 w 855366"/>
              <a:gd name="connsiteY153" fmla="*/ 141077 h 858646"/>
              <a:gd name="connsiteX154" fmla="*/ 0 w 855366"/>
              <a:gd name="connsiteY154" fmla="*/ 71853 h 858646"/>
              <a:gd name="connsiteX155" fmla="*/ 72796 w 855366"/>
              <a:gd name="connsiteY155" fmla="*/ 0 h 85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855366" h="858646">
                <a:moveTo>
                  <a:pt x="89105" y="633085"/>
                </a:moveTo>
                <a:lnTo>
                  <a:pt x="283040" y="633085"/>
                </a:lnTo>
                <a:cubicBezTo>
                  <a:pt x="329339" y="633085"/>
                  <a:pt x="341569" y="650741"/>
                  <a:pt x="359041" y="714300"/>
                </a:cubicBezTo>
                <a:lnTo>
                  <a:pt x="497066" y="714300"/>
                </a:lnTo>
                <a:cubicBezTo>
                  <a:pt x="515412" y="650741"/>
                  <a:pt x="527642" y="633085"/>
                  <a:pt x="573941" y="633085"/>
                </a:cubicBezTo>
                <a:lnTo>
                  <a:pt x="767876" y="633085"/>
                </a:lnTo>
                <a:cubicBezTo>
                  <a:pt x="814176" y="633085"/>
                  <a:pt x="826406" y="650741"/>
                  <a:pt x="843877" y="715183"/>
                </a:cubicBezTo>
                <a:lnTo>
                  <a:pt x="855234" y="762852"/>
                </a:lnTo>
                <a:cubicBezTo>
                  <a:pt x="856107" y="768149"/>
                  <a:pt x="852613" y="774328"/>
                  <a:pt x="846498" y="776094"/>
                </a:cubicBezTo>
                <a:cubicBezTo>
                  <a:pt x="845625" y="776094"/>
                  <a:pt x="844751" y="776094"/>
                  <a:pt x="843877" y="776094"/>
                </a:cubicBezTo>
                <a:cubicBezTo>
                  <a:pt x="839509" y="776094"/>
                  <a:pt x="835141" y="773446"/>
                  <a:pt x="833394" y="767266"/>
                </a:cubicBezTo>
                <a:lnTo>
                  <a:pt x="822911" y="720479"/>
                </a:lnTo>
                <a:cubicBezTo>
                  <a:pt x="804566" y="655155"/>
                  <a:pt x="796704" y="655155"/>
                  <a:pt x="767876" y="655155"/>
                </a:cubicBezTo>
                <a:lnTo>
                  <a:pt x="573941" y="655155"/>
                </a:lnTo>
                <a:cubicBezTo>
                  <a:pt x="546860" y="655155"/>
                  <a:pt x="537251" y="655155"/>
                  <a:pt x="520653" y="714300"/>
                </a:cubicBezTo>
                <a:lnTo>
                  <a:pt x="525021" y="714300"/>
                </a:lnTo>
                <a:cubicBezTo>
                  <a:pt x="572194" y="714300"/>
                  <a:pt x="584424" y="732838"/>
                  <a:pt x="601896" y="798163"/>
                </a:cubicBezTo>
                <a:lnTo>
                  <a:pt x="613252" y="844950"/>
                </a:lnTo>
                <a:cubicBezTo>
                  <a:pt x="614126" y="851130"/>
                  <a:pt x="609758" y="857309"/>
                  <a:pt x="604517" y="858192"/>
                </a:cubicBezTo>
                <a:cubicBezTo>
                  <a:pt x="598402" y="859957"/>
                  <a:pt x="592287" y="856426"/>
                  <a:pt x="590539" y="850247"/>
                </a:cubicBezTo>
                <a:lnTo>
                  <a:pt x="580056" y="803460"/>
                </a:lnTo>
                <a:cubicBezTo>
                  <a:pt x="561711" y="737252"/>
                  <a:pt x="553849" y="737252"/>
                  <a:pt x="525021" y="737252"/>
                </a:cubicBezTo>
                <a:lnTo>
                  <a:pt x="331086" y="737252"/>
                </a:lnTo>
                <a:cubicBezTo>
                  <a:pt x="303132" y="737252"/>
                  <a:pt x="295270" y="737252"/>
                  <a:pt x="276051" y="804343"/>
                </a:cubicBezTo>
                <a:lnTo>
                  <a:pt x="266442" y="850247"/>
                </a:lnTo>
                <a:cubicBezTo>
                  <a:pt x="264694" y="855543"/>
                  <a:pt x="260327" y="858192"/>
                  <a:pt x="255085" y="858192"/>
                </a:cubicBezTo>
                <a:cubicBezTo>
                  <a:pt x="254211" y="858192"/>
                  <a:pt x="253338" y="858192"/>
                  <a:pt x="252464" y="858192"/>
                </a:cubicBezTo>
                <a:cubicBezTo>
                  <a:pt x="246349" y="857309"/>
                  <a:pt x="242855" y="851130"/>
                  <a:pt x="244602" y="844950"/>
                </a:cubicBezTo>
                <a:lnTo>
                  <a:pt x="255085" y="798163"/>
                </a:lnTo>
                <a:cubicBezTo>
                  <a:pt x="272557" y="732838"/>
                  <a:pt x="284787" y="714300"/>
                  <a:pt x="331086" y="714300"/>
                </a:cubicBezTo>
                <a:lnTo>
                  <a:pt x="336328" y="714300"/>
                </a:lnTo>
                <a:cubicBezTo>
                  <a:pt x="318856" y="655155"/>
                  <a:pt x="310121" y="655155"/>
                  <a:pt x="283040" y="655155"/>
                </a:cubicBezTo>
                <a:lnTo>
                  <a:pt x="89105" y="655155"/>
                </a:lnTo>
                <a:cubicBezTo>
                  <a:pt x="61151" y="655155"/>
                  <a:pt x="52415" y="655155"/>
                  <a:pt x="34070" y="721362"/>
                </a:cubicBezTo>
                <a:lnTo>
                  <a:pt x="23587" y="767266"/>
                </a:lnTo>
                <a:cubicBezTo>
                  <a:pt x="21839" y="773446"/>
                  <a:pt x="17472" y="776094"/>
                  <a:pt x="13104" y="776094"/>
                </a:cubicBezTo>
                <a:cubicBezTo>
                  <a:pt x="11357" y="776094"/>
                  <a:pt x="10483" y="776094"/>
                  <a:pt x="9609" y="776094"/>
                </a:cubicBezTo>
                <a:cubicBezTo>
                  <a:pt x="3494" y="774328"/>
                  <a:pt x="0" y="768149"/>
                  <a:pt x="1747" y="762852"/>
                </a:cubicBezTo>
                <a:lnTo>
                  <a:pt x="12230" y="715183"/>
                </a:lnTo>
                <a:cubicBezTo>
                  <a:pt x="30575" y="650741"/>
                  <a:pt x="42805" y="633085"/>
                  <a:pt x="89105" y="633085"/>
                </a:cubicBezTo>
                <a:close/>
                <a:moveTo>
                  <a:pt x="425076" y="530654"/>
                </a:moveTo>
                <a:cubicBezTo>
                  <a:pt x="388334" y="530654"/>
                  <a:pt x="359465" y="561421"/>
                  <a:pt x="359465" y="597463"/>
                </a:cubicBezTo>
                <a:cubicBezTo>
                  <a:pt x="359465" y="634385"/>
                  <a:pt x="388334" y="664273"/>
                  <a:pt x="425076" y="664273"/>
                </a:cubicBezTo>
                <a:cubicBezTo>
                  <a:pt x="461818" y="664273"/>
                  <a:pt x="491561" y="634385"/>
                  <a:pt x="491561" y="597463"/>
                </a:cubicBezTo>
                <a:cubicBezTo>
                  <a:pt x="491561" y="561421"/>
                  <a:pt x="461818" y="530654"/>
                  <a:pt x="425076" y="530654"/>
                </a:cubicBezTo>
                <a:close/>
                <a:moveTo>
                  <a:pt x="667827" y="450276"/>
                </a:moveTo>
                <a:cubicBezTo>
                  <a:pt x="631268" y="450276"/>
                  <a:pt x="601673" y="480033"/>
                  <a:pt x="601673" y="516791"/>
                </a:cubicBezTo>
                <a:cubicBezTo>
                  <a:pt x="601673" y="553550"/>
                  <a:pt x="631268" y="583306"/>
                  <a:pt x="667827" y="583306"/>
                </a:cubicBezTo>
                <a:cubicBezTo>
                  <a:pt x="704387" y="583306"/>
                  <a:pt x="733112" y="553550"/>
                  <a:pt x="733112" y="516791"/>
                </a:cubicBezTo>
                <a:cubicBezTo>
                  <a:pt x="733112" y="480033"/>
                  <a:pt x="704387" y="450276"/>
                  <a:pt x="667827" y="450276"/>
                </a:cubicBezTo>
                <a:close/>
                <a:moveTo>
                  <a:pt x="185732" y="447263"/>
                </a:moveTo>
                <a:cubicBezTo>
                  <a:pt x="148993" y="447263"/>
                  <a:pt x="119251" y="476858"/>
                  <a:pt x="119251" y="513417"/>
                </a:cubicBezTo>
                <a:cubicBezTo>
                  <a:pt x="119251" y="549976"/>
                  <a:pt x="148993" y="579572"/>
                  <a:pt x="185732" y="579572"/>
                </a:cubicBezTo>
                <a:cubicBezTo>
                  <a:pt x="221596" y="579572"/>
                  <a:pt x="251338" y="549976"/>
                  <a:pt x="251338" y="513417"/>
                </a:cubicBezTo>
                <a:cubicBezTo>
                  <a:pt x="251338" y="476858"/>
                  <a:pt x="221596" y="447263"/>
                  <a:pt x="185732" y="447263"/>
                </a:cubicBezTo>
                <a:close/>
                <a:moveTo>
                  <a:pt x="185732" y="424631"/>
                </a:moveTo>
                <a:cubicBezTo>
                  <a:pt x="233843" y="424631"/>
                  <a:pt x="273206" y="463801"/>
                  <a:pt x="273206" y="513417"/>
                </a:cubicBezTo>
                <a:cubicBezTo>
                  <a:pt x="273206" y="562163"/>
                  <a:pt x="233843" y="601333"/>
                  <a:pt x="185732" y="601333"/>
                </a:cubicBezTo>
                <a:cubicBezTo>
                  <a:pt x="136746" y="601333"/>
                  <a:pt x="96508" y="562163"/>
                  <a:pt x="96508" y="513417"/>
                </a:cubicBezTo>
                <a:cubicBezTo>
                  <a:pt x="96508" y="463801"/>
                  <a:pt x="136746" y="424631"/>
                  <a:pt x="185732" y="424631"/>
                </a:cubicBezTo>
                <a:close/>
                <a:moveTo>
                  <a:pt x="728759" y="389887"/>
                </a:moveTo>
                <a:cubicBezTo>
                  <a:pt x="734853" y="389887"/>
                  <a:pt x="739205" y="395138"/>
                  <a:pt x="739205" y="401264"/>
                </a:cubicBezTo>
                <a:lnTo>
                  <a:pt x="739205" y="465154"/>
                </a:lnTo>
                <a:cubicBezTo>
                  <a:pt x="749650" y="479157"/>
                  <a:pt x="755744" y="497537"/>
                  <a:pt x="755744" y="516791"/>
                </a:cubicBezTo>
                <a:cubicBezTo>
                  <a:pt x="755744" y="565802"/>
                  <a:pt x="716573" y="605187"/>
                  <a:pt x="667827" y="605187"/>
                </a:cubicBezTo>
                <a:cubicBezTo>
                  <a:pt x="619082" y="605187"/>
                  <a:pt x="579041" y="565802"/>
                  <a:pt x="579041" y="516791"/>
                </a:cubicBezTo>
                <a:cubicBezTo>
                  <a:pt x="579041" y="466905"/>
                  <a:pt x="619082" y="427520"/>
                  <a:pt x="667827" y="427520"/>
                </a:cubicBezTo>
                <a:cubicBezTo>
                  <a:pt x="686107" y="427520"/>
                  <a:pt x="703516" y="433647"/>
                  <a:pt x="717443" y="443274"/>
                </a:cubicBezTo>
                <a:lnTo>
                  <a:pt x="717443" y="401264"/>
                </a:lnTo>
                <a:cubicBezTo>
                  <a:pt x="717443" y="395138"/>
                  <a:pt x="722666" y="389887"/>
                  <a:pt x="728759" y="389887"/>
                </a:cubicBezTo>
                <a:close/>
                <a:moveTo>
                  <a:pt x="545800" y="331984"/>
                </a:moveTo>
                <a:lnTo>
                  <a:pt x="575543" y="331984"/>
                </a:lnTo>
                <a:lnTo>
                  <a:pt x="727760" y="331984"/>
                </a:lnTo>
                <a:cubicBezTo>
                  <a:pt x="770626" y="331984"/>
                  <a:pt x="782873" y="344291"/>
                  <a:pt x="800370" y="406705"/>
                </a:cubicBezTo>
                <a:lnTo>
                  <a:pt x="816991" y="484063"/>
                </a:lnTo>
                <a:cubicBezTo>
                  <a:pt x="821365" y="499886"/>
                  <a:pt x="816116" y="516589"/>
                  <a:pt x="803869" y="528017"/>
                </a:cubicBezTo>
                <a:lnTo>
                  <a:pt x="791622" y="538566"/>
                </a:lnTo>
                <a:cubicBezTo>
                  <a:pt x="789872" y="541203"/>
                  <a:pt x="786373" y="542082"/>
                  <a:pt x="783748" y="542082"/>
                </a:cubicBezTo>
                <a:cubicBezTo>
                  <a:pt x="781124" y="542082"/>
                  <a:pt x="778499" y="541203"/>
                  <a:pt x="776750" y="538566"/>
                </a:cubicBezTo>
                <a:cubicBezTo>
                  <a:pt x="771501" y="534170"/>
                  <a:pt x="771501" y="526259"/>
                  <a:pt x="776750" y="522742"/>
                </a:cubicBezTo>
                <a:lnTo>
                  <a:pt x="788997" y="511314"/>
                </a:lnTo>
                <a:cubicBezTo>
                  <a:pt x="795121" y="506040"/>
                  <a:pt x="797745" y="497249"/>
                  <a:pt x="795996" y="489338"/>
                </a:cubicBezTo>
                <a:lnTo>
                  <a:pt x="779374" y="412858"/>
                </a:lnTo>
                <a:cubicBezTo>
                  <a:pt x="762753" y="353961"/>
                  <a:pt x="755754" y="353961"/>
                  <a:pt x="727760" y="353961"/>
                </a:cubicBezTo>
                <a:lnTo>
                  <a:pt x="575543" y="353961"/>
                </a:lnTo>
                <a:lnTo>
                  <a:pt x="545800" y="353961"/>
                </a:lnTo>
                <a:cubicBezTo>
                  <a:pt x="516056" y="353961"/>
                  <a:pt x="497685" y="363630"/>
                  <a:pt x="497685" y="410221"/>
                </a:cubicBezTo>
                <a:lnTo>
                  <a:pt x="497685" y="472635"/>
                </a:lnTo>
                <a:lnTo>
                  <a:pt x="504684" y="472635"/>
                </a:lnTo>
                <a:cubicBezTo>
                  <a:pt x="510807" y="472635"/>
                  <a:pt x="516056" y="477910"/>
                  <a:pt x="516056" y="484063"/>
                </a:cubicBezTo>
                <a:cubicBezTo>
                  <a:pt x="516056" y="490217"/>
                  <a:pt x="510807" y="495491"/>
                  <a:pt x="504684" y="495491"/>
                </a:cubicBezTo>
                <a:lnTo>
                  <a:pt x="426825" y="495491"/>
                </a:lnTo>
                <a:cubicBezTo>
                  <a:pt x="416328" y="495491"/>
                  <a:pt x="407580" y="502524"/>
                  <a:pt x="404080" y="511314"/>
                </a:cubicBezTo>
                <a:cubicBezTo>
                  <a:pt x="411079" y="508677"/>
                  <a:pt x="418077" y="507798"/>
                  <a:pt x="425076" y="507798"/>
                </a:cubicBezTo>
                <a:cubicBezTo>
                  <a:pt x="454819" y="507798"/>
                  <a:pt x="480189" y="522742"/>
                  <a:pt x="496810" y="544719"/>
                </a:cubicBezTo>
                <a:lnTo>
                  <a:pt x="510807" y="544719"/>
                </a:lnTo>
                <a:cubicBezTo>
                  <a:pt x="527429" y="544719"/>
                  <a:pt x="541426" y="530654"/>
                  <a:pt x="541426" y="513952"/>
                </a:cubicBezTo>
                <a:lnTo>
                  <a:pt x="541426" y="452417"/>
                </a:lnTo>
                <a:lnTo>
                  <a:pt x="541426" y="399672"/>
                </a:lnTo>
                <a:cubicBezTo>
                  <a:pt x="541426" y="393519"/>
                  <a:pt x="546674" y="388244"/>
                  <a:pt x="552798" y="388244"/>
                </a:cubicBezTo>
                <a:cubicBezTo>
                  <a:pt x="558047" y="388244"/>
                  <a:pt x="563296" y="393519"/>
                  <a:pt x="563296" y="399672"/>
                </a:cubicBezTo>
                <a:lnTo>
                  <a:pt x="563296" y="452417"/>
                </a:lnTo>
                <a:lnTo>
                  <a:pt x="563296" y="513952"/>
                </a:lnTo>
                <a:lnTo>
                  <a:pt x="563296" y="608012"/>
                </a:lnTo>
                <a:cubicBezTo>
                  <a:pt x="563296" y="614166"/>
                  <a:pt x="558047" y="619440"/>
                  <a:pt x="552798" y="619440"/>
                </a:cubicBezTo>
                <a:cubicBezTo>
                  <a:pt x="546674" y="619440"/>
                  <a:pt x="541426" y="614166"/>
                  <a:pt x="541426" y="608012"/>
                </a:cubicBezTo>
                <a:lnTo>
                  <a:pt x="541426" y="557026"/>
                </a:lnTo>
                <a:cubicBezTo>
                  <a:pt x="532678" y="563180"/>
                  <a:pt x="522180" y="567575"/>
                  <a:pt x="510807" y="567575"/>
                </a:cubicBezTo>
                <a:lnTo>
                  <a:pt x="508183" y="567575"/>
                </a:lnTo>
                <a:cubicBezTo>
                  <a:pt x="511682" y="577245"/>
                  <a:pt x="513432" y="586915"/>
                  <a:pt x="513432" y="597463"/>
                </a:cubicBezTo>
                <a:cubicBezTo>
                  <a:pt x="513432" y="646692"/>
                  <a:pt x="474065" y="686250"/>
                  <a:pt x="425076" y="686250"/>
                </a:cubicBezTo>
                <a:cubicBezTo>
                  <a:pt x="376961" y="686250"/>
                  <a:pt x="335845" y="646692"/>
                  <a:pt x="335845" y="597463"/>
                </a:cubicBezTo>
                <a:cubicBezTo>
                  <a:pt x="335845" y="564938"/>
                  <a:pt x="353341" y="536807"/>
                  <a:pt x="380460" y="520984"/>
                </a:cubicBezTo>
                <a:cubicBezTo>
                  <a:pt x="379586" y="520105"/>
                  <a:pt x="379586" y="520105"/>
                  <a:pt x="379586" y="520105"/>
                </a:cubicBezTo>
                <a:cubicBezTo>
                  <a:pt x="379586" y="494612"/>
                  <a:pt x="400581" y="472635"/>
                  <a:pt x="426825" y="472635"/>
                </a:cubicBezTo>
                <a:lnTo>
                  <a:pt x="474940" y="472635"/>
                </a:lnTo>
                <a:lnTo>
                  <a:pt x="474940" y="410221"/>
                </a:lnTo>
                <a:cubicBezTo>
                  <a:pt x="474940" y="357477"/>
                  <a:pt x="498560" y="331984"/>
                  <a:pt x="545800" y="331984"/>
                </a:cubicBezTo>
                <a:close/>
                <a:moveTo>
                  <a:pt x="642302" y="149984"/>
                </a:moveTo>
                <a:cubicBezTo>
                  <a:pt x="608409" y="149984"/>
                  <a:pt x="581468" y="176056"/>
                  <a:pt x="581468" y="209950"/>
                </a:cubicBezTo>
                <a:cubicBezTo>
                  <a:pt x="581468" y="242975"/>
                  <a:pt x="608409" y="269916"/>
                  <a:pt x="642302" y="269916"/>
                </a:cubicBezTo>
                <a:cubicBezTo>
                  <a:pt x="675326" y="269916"/>
                  <a:pt x="702267" y="242975"/>
                  <a:pt x="702267" y="209950"/>
                </a:cubicBezTo>
                <a:cubicBezTo>
                  <a:pt x="702267" y="176056"/>
                  <a:pt x="675326" y="149984"/>
                  <a:pt x="642302" y="149984"/>
                </a:cubicBezTo>
                <a:close/>
                <a:moveTo>
                  <a:pt x="642302" y="127388"/>
                </a:moveTo>
                <a:cubicBezTo>
                  <a:pt x="687493" y="127388"/>
                  <a:pt x="724863" y="163889"/>
                  <a:pt x="724863" y="209950"/>
                </a:cubicBezTo>
                <a:cubicBezTo>
                  <a:pt x="724863" y="255142"/>
                  <a:pt x="687493" y="292512"/>
                  <a:pt x="642302" y="292512"/>
                </a:cubicBezTo>
                <a:cubicBezTo>
                  <a:pt x="596242" y="292512"/>
                  <a:pt x="559741" y="255142"/>
                  <a:pt x="559741" y="209950"/>
                </a:cubicBezTo>
                <a:cubicBezTo>
                  <a:pt x="559741" y="163889"/>
                  <a:pt x="596242" y="127388"/>
                  <a:pt x="642302" y="127388"/>
                </a:cubicBezTo>
                <a:close/>
                <a:moveTo>
                  <a:pt x="72796" y="21906"/>
                </a:moveTo>
                <a:cubicBezTo>
                  <a:pt x="44730" y="21906"/>
                  <a:pt x="21926" y="44689"/>
                  <a:pt x="21926" y="71853"/>
                </a:cubicBezTo>
                <a:lnTo>
                  <a:pt x="21926" y="141077"/>
                </a:lnTo>
                <a:cubicBezTo>
                  <a:pt x="21926" y="168241"/>
                  <a:pt x="44730" y="190148"/>
                  <a:pt x="72796" y="190148"/>
                </a:cubicBezTo>
                <a:lnTo>
                  <a:pt x="365732" y="190148"/>
                </a:lnTo>
                <a:cubicBezTo>
                  <a:pt x="385027" y="190148"/>
                  <a:pt x="402568" y="198034"/>
                  <a:pt x="416601" y="211178"/>
                </a:cubicBezTo>
                <a:lnTo>
                  <a:pt x="453437" y="247104"/>
                </a:lnTo>
                <a:lnTo>
                  <a:pt x="453437" y="201539"/>
                </a:lnTo>
                <a:cubicBezTo>
                  <a:pt x="453437" y="195405"/>
                  <a:pt x="457822" y="190148"/>
                  <a:pt x="463962" y="190148"/>
                </a:cubicBezTo>
                <a:lnTo>
                  <a:pt x="474486" y="190148"/>
                </a:lnTo>
                <a:cubicBezTo>
                  <a:pt x="501675" y="190148"/>
                  <a:pt x="524479" y="168241"/>
                  <a:pt x="524479" y="141077"/>
                </a:cubicBezTo>
                <a:lnTo>
                  <a:pt x="524479" y="71853"/>
                </a:lnTo>
                <a:cubicBezTo>
                  <a:pt x="524479" y="44689"/>
                  <a:pt x="501675" y="21906"/>
                  <a:pt x="474486" y="21906"/>
                </a:cubicBezTo>
                <a:close/>
                <a:moveTo>
                  <a:pt x="72796" y="0"/>
                </a:moveTo>
                <a:lnTo>
                  <a:pt x="474486" y="0"/>
                </a:lnTo>
                <a:cubicBezTo>
                  <a:pt x="513954" y="0"/>
                  <a:pt x="547282" y="32421"/>
                  <a:pt x="547282" y="71853"/>
                </a:cubicBezTo>
                <a:lnTo>
                  <a:pt x="547282" y="141077"/>
                </a:lnTo>
                <a:cubicBezTo>
                  <a:pt x="547282" y="180509"/>
                  <a:pt x="514831" y="212930"/>
                  <a:pt x="475363" y="212930"/>
                </a:cubicBezTo>
                <a:lnTo>
                  <a:pt x="475363" y="272516"/>
                </a:lnTo>
                <a:cubicBezTo>
                  <a:pt x="475363" y="276897"/>
                  <a:pt x="472732" y="282155"/>
                  <a:pt x="468347" y="283031"/>
                </a:cubicBezTo>
                <a:cubicBezTo>
                  <a:pt x="466593" y="284784"/>
                  <a:pt x="465716" y="284784"/>
                  <a:pt x="463962" y="284784"/>
                </a:cubicBezTo>
                <a:cubicBezTo>
                  <a:pt x="461331" y="284784"/>
                  <a:pt x="458699" y="283031"/>
                  <a:pt x="456945" y="281278"/>
                </a:cubicBezTo>
                <a:lnTo>
                  <a:pt x="400814" y="226950"/>
                </a:lnTo>
                <a:cubicBezTo>
                  <a:pt x="392043" y="218188"/>
                  <a:pt x="378887" y="212930"/>
                  <a:pt x="365732" y="212930"/>
                </a:cubicBezTo>
                <a:lnTo>
                  <a:pt x="72796" y="212930"/>
                </a:lnTo>
                <a:cubicBezTo>
                  <a:pt x="32451" y="212930"/>
                  <a:pt x="0" y="180509"/>
                  <a:pt x="0" y="141077"/>
                </a:cubicBezTo>
                <a:lnTo>
                  <a:pt x="0" y="71853"/>
                </a:lnTo>
                <a:cubicBezTo>
                  <a:pt x="0" y="32421"/>
                  <a:pt x="32451" y="0"/>
                  <a:pt x="7279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098EA07-C53D-4E49-8485-95A548AF0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9547" y="11773843"/>
            <a:ext cx="900464" cy="805922"/>
          </a:xfrm>
          <a:custGeom>
            <a:avLst/>
            <a:gdLst>
              <a:gd name="connsiteX0" fmla="*/ 546049 w 900464"/>
              <a:gd name="connsiteY0" fmla="*/ 748894 h 805922"/>
              <a:gd name="connsiteX1" fmla="*/ 557630 w 900464"/>
              <a:gd name="connsiteY1" fmla="*/ 760300 h 805922"/>
              <a:gd name="connsiteX2" fmla="*/ 557630 w 900464"/>
              <a:gd name="connsiteY2" fmla="*/ 795393 h 805922"/>
              <a:gd name="connsiteX3" fmla="*/ 546049 w 900464"/>
              <a:gd name="connsiteY3" fmla="*/ 805922 h 805922"/>
              <a:gd name="connsiteX4" fmla="*/ 535359 w 900464"/>
              <a:gd name="connsiteY4" fmla="*/ 795393 h 805922"/>
              <a:gd name="connsiteX5" fmla="*/ 535359 w 900464"/>
              <a:gd name="connsiteY5" fmla="*/ 760300 h 805922"/>
              <a:gd name="connsiteX6" fmla="*/ 546049 w 900464"/>
              <a:gd name="connsiteY6" fmla="*/ 748894 h 805922"/>
              <a:gd name="connsiteX7" fmla="*/ 353497 w 900464"/>
              <a:gd name="connsiteY7" fmla="*/ 748894 h 805922"/>
              <a:gd name="connsiteX8" fmla="*/ 364649 w 900464"/>
              <a:gd name="connsiteY8" fmla="*/ 760300 h 805922"/>
              <a:gd name="connsiteX9" fmla="*/ 364649 w 900464"/>
              <a:gd name="connsiteY9" fmla="*/ 795393 h 805922"/>
              <a:gd name="connsiteX10" fmla="*/ 353497 w 900464"/>
              <a:gd name="connsiteY10" fmla="*/ 805922 h 805922"/>
              <a:gd name="connsiteX11" fmla="*/ 342345 w 900464"/>
              <a:gd name="connsiteY11" fmla="*/ 795393 h 805922"/>
              <a:gd name="connsiteX12" fmla="*/ 342345 w 900464"/>
              <a:gd name="connsiteY12" fmla="*/ 760300 h 805922"/>
              <a:gd name="connsiteX13" fmla="*/ 353497 w 900464"/>
              <a:gd name="connsiteY13" fmla="*/ 748894 h 805922"/>
              <a:gd name="connsiteX14" fmla="*/ 76832 w 900464"/>
              <a:gd name="connsiteY14" fmla="*/ 567462 h 805922"/>
              <a:gd name="connsiteX15" fmla="*/ 269770 w 900464"/>
              <a:gd name="connsiteY15" fmla="*/ 567462 h 805922"/>
              <a:gd name="connsiteX16" fmla="*/ 346069 w 900464"/>
              <a:gd name="connsiteY16" fmla="*/ 648697 h 805922"/>
              <a:gd name="connsiteX17" fmla="*/ 346069 w 900464"/>
              <a:gd name="connsiteY17" fmla="*/ 650444 h 805922"/>
              <a:gd name="connsiteX18" fmla="*/ 352208 w 900464"/>
              <a:gd name="connsiteY18" fmla="*/ 650444 h 805922"/>
              <a:gd name="connsiteX19" fmla="*/ 546024 w 900464"/>
              <a:gd name="connsiteY19" fmla="*/ 650444 h 805922"/>
              <a:gd name="connsiteX20" fmla="*/ 553040 w 900464"/>
              <a:gd name="connsiteY20" fmla="*/ 650444 h 805922"/>
              <a:gd name="connsiteX21" fmla="*/ 553040 w 900464"/>
              <a:gd name="connsiteY21" fmla="*/ 648697 h 805922"/>
              <a:gd name="connsiteX22" fmla="*/ 630216 w 900464"/>
              <a:gd name="connsiteY22" fmla="*/ 567462 h 805922"/>
              <a:gd name="connsiteX23" fmla="*/ 823154 w 900464"/>
              <a:gd name="connsiteY23" fmla="*/ 567462 h 805922"/>
              <a:gd name="connsiteX24" fmla="*/ 900330 w 900464"/>
              <a:gd name="connsiteY24" fmla="*/ 648697 h 805922"/>
              <a:gd name="connsiteX25" fmla="*/ 892437 w 900464"/>
              <a:gd name="connsiteY25" fmla="*/ 662673 h 805922"/>
              <a:gd name="connsiteX26" fmla="*/ 878405 w 900464"/>
              <a:gd name="connsiteY26" fmla="*/ 654811 h 805922"/>
              <a:gd name="connsiteX27" fmla="*/ 823154 w 900464"/>
              <a:gd name="connsiteY27" fmla="*/ 590173 h 805922"/>
              <a:gd name="connsiteX28" fmla="*/ 630216 w 900464"/>
              <a:gd name="connsiteY28" fmla="*/ 590173 h 805922"/>
              <a:gd name="connsiteX29" fmla="*/ 574965 w 900464"/>
              <a:gd name="connsiteY29" fmla="*/ 654811 h 805922"/>
              <a:gd name="connsiteX30" fmla="*/ 622323 w 900464"/>
              <a:gd name="connsiteY30" fmla="*/ 731679 h 805922"/>
              <a:gd name="connsiteX31" fmla="*/ 635478 w 900464"/>
              <a:gd name="connsiteY31" fmla="*/ 790203 h 805922"/>
              <a:gd name="connsiteX32" fmla="*/ 626708 w 900464"/>
              <a:gd name="connsiteY32" fmla="*/ 804179 h 805922"/>
              <a:gd name="connsiteX33" fmla="*/ 613553 w 900464"/>
              <a:gd name="connsiteY33" fmla="*/ 796317 h 805922"/>
              <a:gd name="connsiteX34" fmla="*/ 600398 w 900464"/>
              <a:gd name="connsiteY34" fmla="*/ 737793 h 805922"/>
              <a:gd name="connsiteX35" fmla="*/ 546024 w 900464"/>
              <a:gd name="connsiteY35" fmla="*/ 673155 h 805922"/>
              <a:gd name="connsiteX36" fmla="*/ 352208 w 900464"/>
              <a:gd name="connsiteY36" fmla="*/ 673155 h 805922"/>
              <a:gd name="connsiteX37" fmla="*/ 297834 w 900464"/>
              <a:gd name="connsiteY37" fmla="*/ 737793 h 805922"/>
              <a:gd name="connsiteX38" fmla="*/ 282925 w 900464"/>
              <a:gd name="connsiteY38" fmla="*/ 796317 h 805922"/>
              <a:gd name="connsiteX39" fmla="*/ 271524 w 900464"/>
              <a:gd name="connsiteY39" fmla="*/ 804179 h 805922"/>
              <a:gd name="connsiteX40" fmla="*/ 268894 w 900464"/>
              <a:gd name="connsiteY40" fmla="*/ 804179 h 805922"/>
              <a:gd name="connsiteX41" fmla="*/ 261001 w 900464"/>
              <a:gd name="connsiteY41" fmla="*/ 790203 h 805922"/>
              <a:gd name="connsiteX42" fmla="*/ 275909 w 900464"/>
              <a:gd name="connsiteY42" fmla="*/ 731679 h 805922"/>
              <a:gd name="connsiteX43" fmla="*/ 324144 w 900464"/>
              <a:gd name="connsiteY43" fmla="*/ 654811 h 805922"/>
              <a:gd name="connsiteX44" fmla="*/ 269770 w 900464"/>
              <a:gd name="connsiteY44" fmla="*/ 590173 h 805922"/>
              <a:gd name="connsiteX45" fmla="*/ 76832 w 900464"/>
              <a:gd name="connsiteY45" fmla="*/ 590173 h 805922"/>
              <a:gd name="connsiteX46" fmla="*/ 21581 w 900464"/>
              <a:gd name="connsiteY46" fmla="*/ 654811 h 805922"/>
              <a:gd name="connsiteX47" fmla="*/ 7549 w 900464"/>
              <a:gd name="connsiteY47" fmla="*/ 662673 h 805922"/>
              <a:gd name="connsiteX48" fmla="*/ 533 w 900464"/>
              <a:gd name="connsiteY48" fmla="*/ 648697 h 805922"/>
              <a:gd name="connsiteX49" fmla="*/ 76832 w 900464"/>
              <a:gd name="connsiteY49" fmla="*/ 567462 h 805922"/>
              <a:gd name="connsiteX50" fmla="*/ 446135 w 900464"/>
              <a:gd name="connsiteY50" fmla="*/ 485976 h 805922"/>
              <a:gd name="connsiteX51" fmla="*/ 380529 w 900464"/>
              <a:gd name="connsiteY51" fmla="*/ 551582 h 805922"/>
              <a:gd name="connsiteX52" fmla="*/ 446135 w 900464"/>
              <a:gd name="connsiteY52" fmla="*/ 617188 h 805922"/>
              <a:gd name="connsiteX53" fmla="*/ 511741 w 900464"/>
              <a:gd name="connsiteY53" fmla="*/ 551582 h 805922"/>
              <a:gd name="connsiteX54" fmla="*/ 446135 w 900464"/>
              <a:gd name="connsiteY54" fmla="*/ 485976 h 805922"/>
              <a:gd name="connsiteX55" fmla="*/ 446135 w 900464"/>
              <a:gd name="connsiteY55" fmla="*/ 463233 h 805922"/>
              <a:gd name="connsiteX56" fmla="*/ 534484 w 900464"/>
              <a:gd name="connsiteY56" fmla="*/ 551582 h 805922"/>
              <a:gd name="connsiteX57" fmla="*/ 446135 w 900464"/>
              <a:gd name="connsiteY57" fmla="*/ 639931 h 805922"/>
              <a:gd name="connsiteX58" fmla="*/ 357786 w 900464"/>
              <a:gd name="connsiteY58" fmla="*/ 551582 h 805922"/>
              <a:gd name="connsiteX59" fmla="*/ 446135 w 900464"/>
              <a:gd name="connsiteY59" fmla="*/ 463233 h 805922"/>
              <a:gd name="connsiteX60" fmla="*/ 724075 w 900464"/>
              <a:gd name="connsiteY60" fmla="*/ 404146 h 805922"/>
              <a:gd name="connsiteX61" fmla="*/ 658469 w 900464"/>
              <a:gd name="connsiteY61" fmla="*/ 470076 h 805922"/>
              <a:gd name="connsiteX62" fmla="*/ 724075 w 900464"/>
              <a:gd name="connsiteY62" fmla="*/ 536007 h 805922"/>
              <a:gd name="connsiteX63" fmla="*/ 790556 w 900464"/>
              <a:gd name="connsiteY63" fmla="*/ 470076 h 805922"/>
              <a:gd name="connsiteX64" fmla="*/ 724075 w 900464"/>
              <a:gd name="connsiteY64" fmla="*/ 404146 h 805922"/>
              <a:gd name="connsiteX65" fmla="*/ 171612 w 900464"/>
              <a:gd name="connsiteY65" fmla="*/ 404146 h 805922"/>
              <a:gd name="connsiteX66" fmla="*/ 106561 w 900464"/>
              <a:gd name="connsiteY66" fmla="*/ 470076 h 805922"/>
              <a:gd name="connsiteX67" fmla="*/ 171612 w 900464"/>
              <a:gd name="connsiteY67" fmla="*/ 536007 h 805922"/>
              <a:gd name="connsiteX68" fmla="*/ 238422 w 900464"/>
              <a:gd name="connsiteY68" fmla="*/ 470076 h 805922"/>
              <a:gd name="connsiteX69" fmla="*/ 171612 w 900464"/>
              <a:gd name="connsiteY69" fmla="*/ 404146 h 805922"/>
              <a:gd name="connsiteX70" fmla="*/ 724075 w 900464"/>
              <a:gd name="connsiteY70" fmla="*/ 382169 h 805922"/>
              <a:gd name="connsiteX71" fmla="*/ 812424 w 900464"/>
              <a:gd name="connsiteY71" fmla="*/ 470076 h 805922"/>
              <a:gd name="connsiteX72" fmla="*/ 724075 w 900464"/>
              <a:gd name="connsiteY72" fmla="*/ 558863 h 805922"/>
              <a:gd name="connsiteX73" fmla="*/ 635726 w 900464"/>
              <a:gd name="connsiteY73" fmla="*/ 470076 h 805922"/>
              <a:gd name="connsiteX74" fmla="*/ 724075 w 900464"/>
              <a:gd name="connsiteY74" fmla="*/ 382169 h 805922"/>
              <a:gd name="connsiteX75" fmla="*/ 171612 w 900464"/>
              <a:gd name="connsiteY75" fmla="*/ 382169 h 805922"/>
              <a:gd name="connsiteX76" fmla="*/ 260399 w 900464"/>
              <a:gd name="connsiteY76" fmla="*/ 470076 h 805922"/>
              <a:gd name="connsiteX77" fmla="*/ 171612 w 900464"/>
              <a:gd name="connsiteY77" fmla="*/ 558863 h 805922"/>
              <a:gd name="connsiteX78" fmla="*/ 83705 w 900464"/>
              <a:gd name="connsiteY78" fmla="*/ 470076 h 805922"/>
              <a:gd name="connsiteX79" fmla="*/ 171612 w 900464"/>
              <a:gd name="connsiteY79" fmla="*/ 382169 h 805922"/>
              <a:gd name="connsiteX80" fmla="*/ 485784 w 900464"/>
              <a:gd name="connsiteY80" fmla="*/ 22801 h 805922"/>
              <a:gd name="connsiteX81" fmla="*/ 460471 w 900464"/>
              <a:gd name="connsiteY81" fmla="*/ 47355 h 805922"/>
              <a:gd name="connsiteX82" fmla="*/ 460471 w 900464"/>
              <a:gd name="connsiteY82" fmla="*/ 117511 h 805922"/>
              <a:gd name="connsiteX83" fmla="*/ 449124 w 900464"/>
              <a:gd name="connsiteY83" fmla="*/ 117511 h 805922"/>
              <a:gd name="connsiteX84" fmla="*/ 401118 w 900464"/>
              <a:gd name="connsiteY84" fmla="*/ 166619 h 805922"/>
              <a:gd name="connsiteX85" fmla="*/ 449124 w 900464"/>
              <a:gd name="connsiteY85" fmla="*/ 214851 h 805922"/>
              <a:gd name="connsiteX86" fmla="*/ 460471 w 900464"/>
              <a:gd name="connsiteY86" fmla="*/ 214851 h 805922"/>
              <a:gd name="connsiteX87" fmla="*/ 460471 w 900464"/>
              <a:gd name="connsiteY87" fmla="*/ 285007 h 805922"/>
              <a:gd name="connsiteX88" fmla="*/ 485784 w 900464"/>
              <a:gd name="connsiteY88" fmla="*/ 310438 h 805922"/>
              <a:gd name="connsiteX89" fmla="*/ 534663 w 900464"/>
              <a:gd name="connsiteY89" fmla="*/ 310438 h 805922"/>
              <a:gd name="connsiteX90" fmla="*/ 604491 w 900464"/>
              <a:gd name="connsiteY90" fmla="*/ 250806 h 805922"/>
              <a:gd name="connsiteX91" fmla="*/ 673446 w 900464"/>
              <a:gd name="connsiteY91" fmla="*/ 310438 h 805922"/>
              <a:gd name="connsiteX92" fmla="*/ 725817 w 900464"/>
              <a:gd name="connsiteY92" fmla="*/ 310438 h 805922"/>
              <a:gd name="connsiteX93" fmla="*/ 750257 w 900464"/>
              <a:gd name="connsiteY93" fmla="*/ 285007 h 805922"/>
              <a:gd name="connsiteX94" fmla="*/ 750257 w 900464"/>
              <a:gd name="connsiteY94" fmla="*/ 88571 h 805922"/>
              <a:gd name="connsiteX95" fmla="*/ 686539 w 900464"/>
              <a:gd name="connsiteY95" fmla="*/ 22801 h 805922"/>
              <a:gd name="connsiteX96" fmla="*/ 213455 w 900464"/>
              <a:gd name="connsiteY96" fmla="*/ 22801 h 805922"/>
              <a:gd name="connsiteX97" fmla="*/ 148864 w 900464"/>
              <a:gd name="connsiteY97" fmla="*/ 88571 h 805922"/>
              <a:gd name="connsiteX98" fmla="*/ 148864 w 900464"/>
              <a:gd name="connsiteY98" fmla="*/ 285007 h 805922"/>
              <a:gd name="connsiteX99" fmla="*/ 173304 w 900464"/>
              <a:gd name="connsiteY99" fmla="*/ 310438 h 805922"/>
              <a:gd name="connsiteX100" fmla="*/ 227421 w 900464"/>
              <a:gd name="connsiteY100" fmla="*/ 310438 h 805922"/>
              <a:gd name="connsiteX101" fmla="*/ 245750 w 900464"/>
              <a:gd name="connsiteY101" fmla="*/ 327100 h 805922"/>
              <a:gd name="connsiteX102" fmla="*/ 293757 w 900464"/>
              <a:gd name="connsiteY102" fmla="*/ 370071 h 805922"/>
              <a:gd name="connsiteX103" fmla="*/ 341764 w 900464"/>
              <a:gd name="connsiteY103" fmla="*/ 326223 h 805922"/>
              <a:gd name="connsiteX104" fmla="*/ 359221 w 900464"/>
              <a:gd name="connsiteY104" fmla="*/ 310438 h 805922"/>
              <a:gd name="connsiteX105" fmla="*/ 413337 w 900464"/>
              <a:gd name="connsiteY105" fmla="*/ 310438 h 805922"/>
              <a:gd name="connsiteX106" fmla="*/ 438650 w 900464"/>
              <a:gd name="connsiteY106" fmla="*/ 285007 h 805922"/>
              <a:gd name="connsiteX107" fmla="*/ 438650 w 900464"/>
              <a:gd name="connsiteY107" fmla="*/ 235898 h 805922"/>
              <a:gd name="connsiteX108" fmla="*/ 379296 w 900464"/>
              <a:gd name="connsiteY108" fmla="*/ 166619 h 805922"/>
              <a:gd name="connsiteX109" fmla="*/ 438650 w 900464"/>
              <a:gd name="connsiteY109" fmla="*/ 96464 h 805922"/>
              <a:gd name="connsiteX110" fmla="*/ 438650 w 900464"/>
              <a:gd name="connsiteY110" fmla="*/ 47355 h 805922"/>
              <a:gd name="connsiteX111" fmla="*/ 413337 w 900464"/>
              <a:gd name="connsiteY111" fmla="*/ 22801 h 805922"/>
              <a:gd name="connsiteX112" fmla="*/ 213455 w 900464"/>
              <a:gd name="connsiteY112" fmla="*/ 0 h 805922"/>
              <a:gd name="connsiteX113" fmla="*/ 413337 w 900464"/>
              <a:gd name="connsiteY113" fmla="*/ 0 h 805922"/>
              <a:gd name="connsiteX114" fmla="*/ 449124 w 900464"/>
              <a:gd name="connsiteY114" fmla="*/ 17539 h 805922"/>
              <a:gd name="connsiteX115" fmla="*/ 485784 w 900464"/>
              <a:gd name="connsiteY115" fmla="*/ 0 h 805922"/>
              <a:gd name="connsiteX116" fmla="*/ 686539 w 900464"/>
              <a:gd name="connsiteY116" fmla="*/ 0 h 805922"/>
              <a:gd name="connsiteX117" fmla="*/ 773824 w 900464"/>
              <a:gd name="connsiteY117" fmla="*/ 88571 h 805922"/>
              <a:gd name="connsiteX118" fmla="*/ 773824 w 900464"/>
              <a:gd name="connsiteY118" fmla="*/ 285007 h 805922"/>
              <a:gd name="connsiteX119" fmla="*/ 725817 w 900464"/>
              <a:gd name="connsiteY119" fmla="*/ 332362 h 805922"/>
              <a:gd name="connsiteX120" fmla="*/ 669955 w 900464"/>
              <a:gd name="connsiteY120" fmla="*/ 332362 h 805922"/>
              <a:gd name="connsiteX121" fmla="*/ 651625 w 900464"/>
              <a:gd name="connsiteY121" fmla="*/ 316577 h 805922"/>
              <a:gd name="connsiteX122" fmla="*/ 604491 w 900464"/>
              <a:gd name="connsiteY122" fmla="*/ 272730 h 805922"/>
              <a:gd name="connsiteX123" fmla="*/ 555612 w 900464"/>
              <a:gd name="connsiteY123" fmla="*/ 316577 h 805922"/>
              <a:gd name="connsiteX124" fmla="*/ 537282 w 900464"/>
              <a:gd name="connsiteY124" fmla="*/ 332362 h 805922"/>
              <a:gd name="connsiteX125" fmla="*/ 485784 w 900464"/>
              <a:gd name="connsiteY125" fmla="*/ 332362 h 805922"/>
              <a:gd name="connsiteX126" fmla="*/ 449124 w 900464"/>
              <a:gd name="connsiteY126" fmla="*/ 315700 h 805922"/>
              <a:gd name="connsiteX127" fmla="*/ 413337 w 900464"/>
              <a:gd name="connsiteY127" fmla="*/ 332362 h 805922"/>
              <a:gd name="connsiteX128" fmla="*/ 362712 w 900464"/>
              <a:gd name="connsiteY128" fmla="*/ 332362 h 805922"/>
              <a:gd name="connsiteX129" fmla="*/ 293757 w 900464"/>
              <a:gd name="connsiteY129" fmla="*/ 392871 h 805922"/>
              <a:gd name="connsiteX130" fmla="*/ 223929 w 900464"/>
              <a:gd name="connsiteY130" fmla="*/ 332362 h 805922"/>
              <a:gd name="connsiteX131" fmla="*/ 173304 w 900464"/>
              <a:gd name="connsiteY131" fmla="*/ 332362 h 805922"/>
              <a:gd name="connsiteX132" fmla="*/ 126170 w 900464"/>
              <a:gd name="connsiteY132" fmla="*/ 285007 h 805922"/>
              <a:gd name="connsiteX133" fmla="*/ 126170 w 900464"/>
              <a:gd name="connsiteY133" fmla="*/ 88571 h 805922"/>
              <a:gd name="connsiteX134" fmla="*/ 213455 w 900464"/>
              <a:gd name="connsiteY134" fmla="*/ 0 h 80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900464" h="805922">
                <a:moveTo>
                  <a:pt x="546049" y="748894"/>
                </a:moveTo>
                <a:cubicBezTo>
                  <a:pt x="553176" y="748894"/>
                  <a:pt x="557630" y="754158"/>
                  <a:pt x="557630" y="760300"/>
                </a:cubicBezTo>
                <a:lnTo>
                  <a:pt x="557630" y="795393"/>
                </a:lnTo>
                <a:cubicBezTo>
                  <a:pt x="557630" y="801535"/>
                  <a:pt x="553176" y="805922"/>
                  <a:pt x="546049" y="805922"/>
                </a:cubicBezTo>
                <a:cubicBezTo>
                  <a:pt x="539813" y="805922"/>
                  <a:pt x="535359" y="801535"/>
                  <a:pt x="535359" y="795393"/>
                </a:cubicBezTo>
                <a:lnTo>
                  <a:pt x="535359" y="760300"/>
                </a:lnTo>
                <a:cubicBezTo>
                  <a:pt x="535359" y="754158"/>
                  <a:pt x="539813" y="748894"/>
                  <a:pt x="546049" y="748894"/>
                </a:cubicBezTo>
                <a:close/>
                <a:moveTo>
                  <a:pt x="353497" y="748894"/>
                </a:moveTo>
                <a:cubicBezTo>
                  <a:pt x="359502" y="748894"/>
                  <a:pt x="364649" y="754158"/>
                  <a:pt x="364649" y="760300"/>
                </a:cubicBezTo>
                <a:lnTo>
                  <a:pt x="364649" y="795393"/>
                </a:lnTo>
                <a:cubicBezTo>
                  <a:pt x="364649" y="801535"/>
                  <a:pt x="359502" y="805922"/>
                  <a:pt x="353497" y="805922"/>
                </a:cubicBezTo>
                <a:cubicBezTo>
                  <a:pt x="347492" y="805922"/>
                  <a:pt x="342345" y="801535"/>
                  <a:pt x="342345" y="795393"/>
                </a:cubicBezTo>
                <a:lnTo>
                  <a:pt x="342345" y="760300"/>
                </a:lnTo>
                <a:cubicBezTo>
                  <a:pt x="342345" y="754158"/>
                  <a:pt x="347492" y="748894"/>
                  <a:pt x="353497" y="748894"/>
                </a:cubicBezTo>
                <a:close/>
                <a:moveTo>
                  <a:pt x="76832" y="567462"/>
                </a:moveTo>
                <a:lnTo>
                  <a:pt x="269770" y="567462"/>
                </a:lnTo>
                <a:cubicBezTo>
                  <a:pt x="316251" y="567462"/>
                  <a:pt x="328529" y="585805"/>
                  <a:pt x="346069" y="648697"/>
                </a:cubicBezTo>
                <a:cubicBezTo>
                  <a:pt x="346069" y="649570"/>
                  <a:pt x="346069" y="650444"/>
                  <a:pt x="346069" y="650444"/>
                </a:cubicBezTo>
                <a:cubicBezTo>
                  <a:pt x="348700" y="650444"/>
                  <a:pt x="350454" y="650444"/>
                  <a:pt x="352208" y="650444"/>
                </a:cubicBezTo>
                <a:lnTo>
                  <a:pt x="546024" y="650444"/>
                </a:lnTo>
                <a:cubicBezTo>
                  <a:pt x="547778" y="650444"/>
                  <a:pt x="550409" y="650444"/>
                  <a:pt x="553040" y="650444"/>
                </a:cubicBezTo>
                <a:cubicBezTo>
                  <a:pt x="553040" y="650444"/>
                  <a:pt x="553040" y="649570"/>
                  <a:pt x="553040" y="648697"/>
                </a:cubicBezTo>
                <a:cubicBezTo>
                  <a:pt x="571457" y="585805"/>
                  <a:pt x="583735" y="567462"/>
                  <a:pt x="630216" y="567462"/>
                </a:cubicBezTo>
                <a:lnTo>
                  <a:pt x="823154" y="567462"/>
                </a:lnTo>
                <a:cubicBezTo>
                  <a:pt x="869635" y="567462"/>
                  <a:pt x="881913" y="585805"/>
                  <a:pt x="900330" y="648697"/>
                </a:cubicBezTo>
                <a:cubicBezTo>
                  <a:pt x="901207" y="654811"/>
                  <a:pt x="897699" y="660926"/>
                  <a:pt x="892437" y="662673"/>
                </a:cubicBezTo>
                <a:cubicBezTo>
                  <a:pt x="886298" y="665293"/>
                  <a:pt x="880159" y="660926"/>
                  <a:pt x="878405" y="654811"/>
                </a:cubicBezTo>
                <a:cubicBezTo>
                  <a:pt x="859988" y="590173"/>
                  <a:pt x="851218" y="590173"/>
                  <a:pt x="823154" y="590173"/>
                </a:cubicBezTo>
                <a:lnTo>
                  <a:pt x="630216" y="590173"/>
                </a:lnTo>
                <a:cubicBezTo>
                  <a:pt x="602152" y="590173"/>
                  <a:pt x="593382" y="590173"/>
                  <a:pt x="574965" y="654811"/>
                </a:cubicBezTo>
                <a:cubicBezTo>
                  <a:pt x="598644" y="662673"/>
                  <a:pt x="609168" y="684510"/>
                  <a:pt x="622323" y="731679"/>
                </a:cubicBezTo>
                <a:lnTo>
                  <a:pt x="635478" y="790203"/>
                </a:lnTo>
                <a:cubicBezTo>
                  <a:pt x="636354" y="796317"/>
                  <a:pt x="632846" y="802432"/>
                  <a:pt x="626708" y="804179"/>
                </a:cubicBezTo>
                <a:cubicBezTo>
                  <a:pt x="620569" y="805925"/>
                  <a:pt x="614430" y="801558"/>
                  <a:pt x="613553" y="796317"/>
                </a:cubicBezTo>
                <a:lnTo>
                  <a:pt x="600398" y="737793"/>
                </a:lnTo>
                <a:cubicBezTo>
                  <a:pt x="581981" y="673155"/>
                  <a:pt x="574088" y="673155"/>
                  <a:pt x="546024" y="673155"/>
                </a:cubicBezTo>
                <a:lnTo>
                  <a:pt x="352208" y="673155"/>
                </a:lnTo>
                <a:cubicBezTo>
                  <a:pt x="324144" y="673155"/>
                  <a:pt x="316251" y="673155"/>
                  <a:pt x="297834" y="737793"/>
                </a:cubicBezTo>
                <a:lnTo>
                  <a:pt x="282925" y="796317"/>
                </a:lnTo>
                <a:cubicBezTo>
                  <a:pt x="281171" y="800685"/>
                  <a:pt x="276786" y="804179"/>
                  <a:pt x="271524" y="804179"/>
                </a:cubicBezTo>
                <a:cubicBezTo>
                  <a:pt x="271524" y="804179"/>
                  <a:pt x="269770" y="804179"/>
                  <a:pt x="268894" y="804179"/>
                </a:cubicBezTo>
                <a:cubicBezTo>
                  <a:pt x="262755" y="802432"/>
                  <a:pt x="259247" y="796317"/>
                  <a:pt x="261001" y="790203"/>
                </a:cubicBezTo>
                <a:lnTo>
                  <a:pt x="275909" y="731679"/>
                </a:lnTo>
                <a:cubicBezTo>
                  <a:pt x="289941" y="683637"/>
                  <a:pt x="299588" y="661799"/>
                  <a:pt x="324144" y="654811"/>
                </a:cubicBezTo>
                <a:cubicBezTo>
                  <a:pt x="305727" y="590173"/>
                  <a:pt x="297834" y="590173"/>
                  <a:pt x="269770" y="590173"/>
                </a:cubicBezTo>
                <a:lnTo>
                  <a:pt x="76832" y="590173"/>
                </a:lnTo>
                <a:cubicBezTo>
                  <a:pt x="47891" y="590173"/>
                  <a:pt x="39998" y="590173"/>
                  <a:pt x="21581" y="654811"/>
                </a:cubicBezTo>
                <a:cubicBezTo>
                  <a:pt x="19827" y="660926"/>
                  <a:pt x="13688" y="665293"/>
                  <a:pt x="7549" y="662673"/>
                </a:cubicBezTo>
                <a:cubicBezTo>
                  <a:pt x="1410" y="660926"/>
                  <a:pt x="-1221" y="654811"/>
                  <a:pt x="533" y="648697"/>
                </a:cubicBezTo>
                <a:cubicBezTo>
                  <a:pt x="17196" y="585805"/>
                  <a:pt x="29474" y="567462"/>
                  <a:pt x="76832" y="567462"/>
                </a:cubicBezTo>
                <a:close/>
                <a:moveTo>
                  <a:pt x="446135" y="485976"/>
                </a:moveTo>
                <a:cubicBezTo>
                  <a:pt x="409396" y="485976"/>
                  <a:pt x="380529" y="514843"/>
                  <a:pt x="380529" y="551582"/>
                </a:cubicBezTo>
                <a:cubicBezTo>
                  <a:pt x="380529" y="587447"/>
                  <a:pt x="409396" y="617188"/>
                  <a:pt x="446135" y="617188"/>
                </a:cubicBezTo>
                <a:cubicBezTo>
                  <a:pt x="482874" y="617188"/>
                  <a:pt x="511741" y="587447"/>
                  <a:pt x="511741" y="551582"/>
                </a:cubicBezTo>
                <a:cubicBezTo>
                  <a:pt x="511741" y="514843"/>
                  <a:pt x="482874" y="485976"/>
                  <a:pt x="446135" y="485976"/>
                </a:cubicBezTo>
                <a:close/>
                <a:moveTo>
                  <a:pt x="446135" y="463233"/>
                </a:moveTo>
                <a:cubicBezTo>
                  <a:pt x="495121" y="463233"/>
                  <a:pt x="534484" y="502596"/>
                  <a:pt x="534484" y="551582"/>
                </a:cubicBezTo>
                <a:cubicBezTo>
                  <a:pt x="534484" y="600568"/>
                  <a:pt x="495121" y="639931"/>
                  <a:pt x="446135" y="639931"/>
                </a:cubicBezTo>
                <a:cubicBezTo>
                  <a:pt x="397149" y="639931"/>
                  <a:pt x="357786" y="600568"/>
                  <a:pt x="357786" y="551582"/>
                </a:cubicBezTo>
                <a:cubicBezTo>
                  <a:pt x="357786" y="502596"/>
                  <a:pt x="397149" y="463233"/>
                  <a:pt x="446135" y="463233"/>
                </a:cubicBezTo>
                <a:close/>
                <a:moveTo>
                  <a:pt x="724075" y="404146"/>
                </a:moveTo>
                <a:cubicBezTo>
                  <a:pt x="688211" y="404146"/>
                  <a:pt x="658469" y="434034"/>
                  <a:pt x="658469" y="470076"/>
                </a:cubicBezTo>
                <a:cubicBezTo>
                  <a:pt x="658469" y="506998"/>
                  <a:pt x="688211" y="536007"/>
                  <a:pt x="724075" y="536007"/>
                </a:cubicBezTo>
                <a:cubicBezTo>
                  <a:pt x="760814" y="536007"/>
                  <a:pt x="790556" y="506998"/>
                  <a:pt x="790556" y="470076"/>
                </a:cubicBezTo>
                <a:cubicBezTo>
                  <a:pt x="790556" y="434034"/>
                  <a:pt x="760814" y="404146"/>
                  <a:pt x="724075" y="404146"/>
                </a:cubicBezTo>
                <a:close/>
                <a:moveTo>
                  <a:pt x="171612" y="404146"/>
                </a:moveTo>
                <a:cubicBezTo>
                  <a:pt x="135570" y="404146"/>
                  <a:pt x="106561" y="434034"/>
                  <a:pt x="106561" y="470076"/>
                </a:cubicBezTo>
                <a:cubicBezTo>
                  <a:pt x="106561" y="506998"/>
                  <a:pt x="135570" y="536007"/>
                  <a:pt x="171612" y="536007"/>
                </a:cubicBezTo>
                <a:cubicBezTo>
                  <a:pt x="208534" y="536007"/>
                  <a:pt x="238422" y="506998"/>
                  <a:pt x="238422" y="470076"/>
                </a:cubicBezTo>
                <a:cubicBezTo>
                  <a:pt x="238422" y="434034"/>
                  <a:pt x="208534" y="404146"/>
                  <a:pt x="171612" y="404146"/>
                </a:cubicBezTo>
                <a:close/>
                <a:moveTo>
                  <a:pt x="724075" y="382169"/>
                </a:moveTo>
                <a:cubicBezTo>
                  <a:pt x="773061" y="382169"/>
                  <a:pt x="812424" y="421727"/>
                  <a:pt x="812424" y="470076"/>
                </a:cubicBezTo>
                <a:cubicBezTo>
                  <a:pt x="812424" y="519305"/>
                  <a:pt x="773061" y="558863"/>
                  <a:pt x="724075" y="558863"/>
                </a:cubicBezTo>
                <a:cubicBezTo>
                  <a:pt x="675964" y="558863"/>
                  <a:pt x="635726" y="519305"/>
                  <a:pt x="635726" y="470076"/>
                </a:cubicBezTo>
                <a:cubicBezTo>
                  <a:pt x="635726" y="421727"/>
                  <a:pt x="675964" y="382169"/>
                  <a:pt x="724075" y="382169"/>
                </a:cubicBezTo>
                <a:close/>
                <a:moveTo>
                  <a:pt x="171612" y="382169"/>
                </a:moveTo>
                <a:cubicBezTo>
                  <a:pt x="220841" y="382169"/>
                  <a:pt x="260399" y="421727"/>
                  <a:pt x="260399" y="470076"/>
                </a:cubicBezTo>
                <a:cubicBezTo>
                  <a:pt x="260399" y="519305"/>
                  <a:pt x="220841" y="558863"/>
                  <a:pt x="171612" y="558863"/>
                </a:cubicBezTo>
                <a:cubicBezTo>
                  <a:pt x="123263" y="558863"/>
                  <a:pt x="83705" y="519305"/>
                  <a:pt x="83705" y="470076"/>
                </a:cubicBezTo>
                <a:cubicBezTo>
                  <a:pt x="83705" y="421727"/>
                  <a:pt x="123263" y="382169"/>
                  <a:pt x="171612" y="382169"/>
                </a:cubicBezTo>
                <a:close/>
                <a:moveTo>
                  <a:pt x="485784" y="22801"/>
                </a:moveTo>
                <a:cubicBezTo>
                  <a:pt x="471818" y="22801"/>
                  <a:pt x="460471" y="34201"/>
                  <a:pt x="460471" y="47355"/>
                </a:cubicBezTo>
                <a:lnTo>
                  <a:pt x="460471" y="117511"/>
                </a:lnTo>
                <a:lnTo>
                  <a:pt x="449124" y="117511"/>
                </a:lnTo>
                <a:cubicBezTo>
                  <a:pt x="422939" y="117511"/>
                  <a:pt x="401118" y="140311"/>
                  <a:pt x="401118" y="166619"/>
                </a:cubicBezTo>
                <a:cubicBezTo>
                  <a:pt x="401118" y="193805"/>
                  <a:pt x="422939" y="214851"/>
                  <a:pt x="449124" y="214851"/>
                </a:cubicBezTo>
                <a:lnTo>
                  <a:pt x="460471" y="214851"/>
                </a:lnTo>
                <a:lnTo>
                  <a:pt x="460471" y="285007"/>
                </a:lnTo>
                <a:cubicBezTo>
                  <a:pt x="460471" y="299038"/>
                  <a:pt x="471818" y="310438"/>
                  <a:pt x="485784" y="310438"/>
                </a:cubicBezTo>
                <a:lnTo>
                  <a:pt x="534663" y="310438"/>
                </a:lnTo>
                <a:cubicBezTo>
                  <a:pt x="539901" y="275361"/>
                  <a:pt x="569577" y="250806"/>
                  <a:pt x="604491" y="250806"/>
                </a:cubicBezTo>
                <a:cubicBezTo>
                  <a:pt x="638532" y="250806"/>
                  <a:pt x="668209" y="275361"/>
                  <a:pt x="673446" y="310438"/>
                </a:cubicBezTo>
                <a:lnTo>
                  <a:pt x="725817" y="310438"/>
                </a:lnTo>
                <a:cubicBezTo>
                  <a:pt x="739783" y="310438"/>
                  <a:pt x="750257" y="299038"/>
                  <a:pt x="750257" y="285007"/>
                </a:cubicBezTo>
                <a:lnTo>
                  <a:pt x="750257" y="88571"/>
                </a:lnTo>
                <a:cubicBezTo>
                  <a:pt x="750257" y="51740"/>
                  <a:pt x="722326" y="22801"/>
                  <a:pt x="686539" y="22801"/>
                </a:cubicBezTo>
                <a:close/>
                <a:moveTo>
                  <a:pt x="213455" y="22801"/>
                </a:moveTo>
                <a:cubicBezTo>
                  <a:pt x="176795" y="22801"/>
                  <a:pt x="148864" y="51740"/>
                  <a:pt x="148864" y="88571"/>
                </a:cubicBezTo>
                <a:lnTo>
                  <a:pt x="148864" y="285007"/>
                </a:lnTo>
                <a:cubicBezTo>
                  <a:pt x="148864" y="299038"/>
                  <a:pt x="159338" y="310438"/>
                  <a:pt x="173304" y="310438"/>
                </a:cubicBezTo>
                <a:lnTo>
                  <a:pt x="227421" y="310438"/>
                </a:lnTo>
                <a:cubicBezTo>
                  <a:pt x="237022" y="310438"/>
                  <a:pt x="244005" y="317454"/>
                  <a:pt x="245750" y="327100"/>
                </a:cubicBezTo>
                <a:cubicBezTo>
                  <a:pt x="247496" y="351655"/>
                  <a:pt x="268444" y="370071"/>
                  <a:pt x="293757" y="370071"/>
                </a:cubicBezTo>
                <a:cubicBezTo>
                  <a:pt x="318197" y="370071"/>
                  <a:pt x="338272" y="351655"/>
                  <a:pt x="341764" y="326223"/>
                </a:cubicBezTo>
                <a:cubicBezTo>
                  <a:pt x="342637" y="317454"/>
                  <a:pt x="349619" y="310438"/>
                  <a:pt x="359221" y="310438"/>
                </a:cubicBezTo>
                <a:lnTo>
                  <a:pt x="413337" y="310438"/>
                </a:lnTo>
                <a:cubicBezTo>
                  <a:pt x="427303" y="310438"/>
                  <a:pt x="438650" y="299038"/>
                  <a:pt x="438650" y="285007"/>
                </a:cubicBezTo>
                <a:lnTo>
                  <a:pt x="438650" y="235898"/>
                </a:lnTo>
                <a:cubicBezTo>
                  <a:pt x="404609" y="230636"/>
                  <a:pt x="379296" y="201697"/>
                  <a:pt x="379296" y="166619"/>
                </a:cubicBezTo>
                <a:cubicBezTo>
                  <a:pt x="379296" y="130665"/>
                  <a:pt x="404609" y="101726"/>
                  <a:pt x="438650" y="96464"/>
                </a:cubicBezTo>
                <a:lnTo>
                  <a:pt x="438650" y="47355"/>
                </a:lnTo>
                <a:cubicBezTo>
                  <a:pt x="438650" y="34201"/>
                  <a:pt x="427303" y="22801"/>
                  <a:pt x="413337" y="22801"/>
                </a:cubicBezTo>
                <a:close/>
                <a:moveTo>
                  <a:pt x="213455" y="0"/>
                </a:moveTo>
                <a:lnTo>
                  <a:pt x="413337" y="0"/>
                </a:lnTo>
                <a:cubicBezTo>
                  <a:pt x="428176" y="0"/>
                  <a:pt x="441269" y="7016"/>
                  <a:pt x="449124" y="17539"/>
                </a:cubicBezTo>
                <a:cubicBezTo>
                  <a:pt x="458726" y="7016"/>
                  <a:pt x="471818" y="0"/>
                  <a:pt x="485784" y="0"/>
                </a:cubicBezTo>
                <a:lnTo>
                  <a:pt x="686539" y="0"/>
                </a:lnTo>
                <a:cubicBezTo>
                  <a:pt x="734546" y="0"/>
                  <a:pt x="773824" y="39462"/>
                  <a:pt x="773824" y="88571"/>
                </a:cubicBezTo>
                <a:lnTo>
                  <a:pt x="773824" y="285007"/>
                </a:lnTo>
                <a:cubicBezTo>
                  <a:pt x="773824" y="311315"/>
                  <a:pt x="752003" y="332362"/>
                  <a:pt x="725817" y="332362"/>
                </a:cubicBezTo>
                <a:lnTo>
                  <a:pt x="669955" y="332362"/>
                </a:lnTo>
                <a:cubicBezTo>
                  <a:pt x="660354" y="332362"/>
                  <a:pt x="652498" y="325346"/>
                  <a:pt x="651625" y="316577"/>
                </a:cubicBezTo>
                <a:cubicBezTo>
                  <a:pt x="649007" y="292022"/>
                  <a:pt x="628931" y="272730"/>
                  <a:pt x="604491" y="272730"/>
                </a:cubicBezTo>
                <a:cubicBezTo>
                  <a:pt x="579179" y="272730"/>
                  <a:pt x="558230" y="292022"/>
                  <a:pt x="555612" y="316577"/>
                </a:cubicBezTo>
                <a:cubicBezTo>
                  <a:pt x="554739" y="325346"/>
                  <a:pt x="546883" y="332362"/>
                  <a:pt x="537282" y="332362"/>
                </a:cubicBezTo>
                <a:lnTo>
                  <a:pt x="485784" y="332362"/>
                </a:lnTo>
                <a:cubicBezTo>
                  <a:pt x="471818" y="332362"/>
                  <a:pt x="458726" y="326223"/>
                  <a:pt x="449124" y="315700"/>
                </a:cubicBezTo>
                <a:cubicBezTo>
                  <a:pt x="441269" y="326223"/>
                  <a:pt x="428176" y="332362"/>
                  <a:pt x="413337" y="332362"/>
                </a:cubicBezTo>
                <a:lnTo>
                  <a:pt x="362712" y="332362"/>
                </a:lnTo>
                <a:cubicBezTo>
                  <a:pt x="357475" y="366563"/>
                  <a:pt x="328671" y="392871"/>
                  <a:pt x="293757" y="392871"/>
                </a:cubicBezTo>
                <a:cubicBezTo>
                  <a:pt x="258843" y="392871"/>
                  <a:pt x="229166" y="366563"/>
                  <a:pt x="223929" y="332362"/>
                </a:cubicBezTo>
                <a:lnTo>
                  <a:pt x="173304" y="332362"/>
                </a:lnTo>
                <a:cubicBezTo>
                  <a:pt x="147118" y="332362"/>
                  <a:pt x="126170" y="311315"/>
                  <a:pt x="126170" y="285007"/>
                </a:cubicBezTo>
                <a:lnTo>
                  <a:pt x="126170" y="88571"/>
                </a:lnTo>
                <a:cubicBezTo>
                  <a:pt x="126170" y="39462"/>
                  <a:pt x="165448" y="0"/>
                  <a:pt x="2134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6FD5E86-E3B2-4A1F-9006-83F15C8E2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2812" y="5632143"/>
            <a:ext cx="853517" cy="855242"/>
          </a:xfrm>
          <a:custGeom>
            <a:avLst/>
            <a:gdLst>
              <a:gd name="connsiteX0" fmla="*/ 584878 w 853517"/>
              <a:gd name="connsiteY0" fmla="*/ 760473 h 855242"/>
              <a:gd name="connsiteX1" fmla="*/ 777310 w 853517"/>
              <a:gd name="connsiteY1" fmla="*/ 760473 h 855242"/>
              <a:gd name="connsiteX2" fmla="*/ 853064 w 853517"/>
              <a:gd name="connsiteY2" fmla="*/ 841331 h 855242"/>
              <a:gd name="connsiteX3" fmla="*/ 846098 w 853517"/>
              <a:gd name="connsiteY3" fmla="*/ 854373 h 855242"/>
              <a:gd name="connsiteX4" fmla="*/ 842616 w 853517"/>
              <a:gd name="connsiteY4" fmla="*/ 855242 h 855242"/>
              <a:gd name="connsiteX5" fmla="*/ 831296 w 853517"/>
              <a:gd name="connsiteY5" fmla="*/ 847417 h 855242"/>
              <a:gd name="connsiteX6" fmla="*/ 777310 w 853517"/>
              <a:gd name="connsiteY6" fmla="*/ 782209 h 855242"/>
              <a:gd name="connsiteX7" fmla="*/ 584878 w 853517"/>
              <a:gd name="connsiteY7" fmla="*/ 782209 h 855242"/>
              <a:gd name="connsiteX8" fmla="*/ 530892 w 853517"/>
              <a:gd name="connsiteY8" fmla="*/ 847417 h 855242"/>
              <a:gd name="connsiteX9" fmla="*/ 516960 w 853517"/>
              <a:gd name="connsiteY9" fmla="*/ 854373 h 855242"/>
              <a:gd name="connsiteX10" fmla="*/ 509122 w 853517"/>
              <a:gd name="connsiteY10" fmla="*/ 841331 h 855242"/>
              <a:gd name="connsiteX11" fmla="*/ 584878 w 853517"/>
              <a:gd name="connsiteY11" fmla="*/ 760473 h 855242"/>
              <a:gd name="connsiteX12" fmla="*/ 77536 w 853517"/>
              <a:gd name="connsiteY12" fmla="*/ 760473 h 855242"/>
              <a:gd name="connsiteX13" fmla="*/ 270262 w 853517"/>
              <a:gd name="connsiteY13" fmla="*/ 760473 h 855242"/>
              <a:gd name="connsiteX14" fmla="*/ 346474 w 853517"/>
              <a:gd name="connsiteY14" fmla="*/ 841331 h 855242"/>
              <a:gd name="connsiteX15" fmla="*/ 338590 w 853517"/>
              <a:gd name="connsiteY15" fmla="*/ 854373 h 855242"/>
              <a:gd name="connsiteX16" fmla="*/ 335962 w 853517"/>
              <a:gd name="connsiteY16" fmla="*/ 855242 h 855242"/>
              <a:gd name="connsiteX17" fmla="*/ 325450 w 853517"/>
              <a:gd name="connsiteY17" fmla="*/ 847417 h 855242"/>
              <a:gd name="connsiteX18" fmla="*/ 270262 w 853517"/>
              <a:gd name="connsiteY18" fmla="*/ 782209 h 855242"/>
              <a:gd name="connsiteX19" fmla="*/ 77536 w 853517"/>
              <a:gd name="connsiteY19" fmla="*/ 782209 h 855242"/>
              <a:gd name="connsiteX20" fmla="*/ 22348 w 853517"/>
              <a:gd name="connsiteY20" fmla="*/ 847417 h 855242"/>
              <a:gd name="connsiteX21" fmla="*/ 9208 w 853517"/>
              <a:gd name="connsiteY21" fmla="*/ 854373 h 855242"/>
              <a:gd name="connsiteX22" fmla="*/ 1324 w 853517"/>
              <a:gd name="connsiteY22" fmla="*/ 841331 h 855242"/>
              <a:gd name="connsiteX23" fmla="*/ 77536 w 853517"/>
              <a:gd name="connsiteY23" fmla="*/ 760473 h 855242"/>
              <a:gd name="connsiteX24" fmla="*/ 383668 w 853517"/>
              <a:gd name="connsiteY24" fmla="*/ 596474 h 855242"/>
              <a:gd name="connsiteX25" fmla="*/ 391474 w 853517"/>
              <a:gd name="connsiteY25" fmla="*/ 598906 h 855242"/>
              <a:gd name="connsiteX26" fmla="*/ 394076 w 853517"/>
              <a:gd name="connsiteY26" fmla="*/ 614830 h 855242"/>
              <a:gd name="connsiteX27" fmla="*/ 355048 w 853517"/>
              <a:gd name="connsiteY27" fmla="*/ 668793 h 855242"/>
              <a:gd name="connsiteX28" fmla="*/ 507690 w 853517"/>
              <a:gd name="connsiteY28" fmla="*/ 668793 h 855242"/>
              <a:gd name="connsiteX29" fmla="*/ 518964 w 853517"/>
              <a:gd name="connsiteY29" fmla="*/ 680294 h 855242"/>
              <a:gd name="connsiteX30" fmla="*/ 507690 w 853517"/>
              <a:gd name="connsiteY30" fmla="*/ 690910 h 855242"/>
              <a:gd name="connsiteX31" fmla="*/ 355048 w 853517"/>
              <a:gd name="connsiteY31" fmla="*/ 690910 h 855242"/>
              <a:gd name="connsiteX32" fmla="*/ 394076 w 853517"/>
              <a:gd name="connsiteY32" fmla="*/ 745758 h 855242"/>
              <a:gd name="connsiteX33" fmla="*/ 391474 w 853517"/>
              <a:gd name="connsiteY33" fmla="*/ 760797 h 855242"/>
              <a:gd name="connsiteX34" fmla="*/ 384536 w 853517"/>
              <a:gd name="connsiteY34" fmla="*/ 763451 h 855242"/>
              <a:gd name="connsiteX35" fmla="*/ 375862 w 853517"/>
              <a:gd name="connsiteY35" fmla="*/ 759027 h 855242"/>
              <a:gd name="connsiteX36" fmla="*/ 329896 w 853517"/>
              <a:gd name="connsiteY36" fmla="*/ 694448 h 855242"/>
              <a:gd name="connsiteX37" fmla="*/ 329896 w 853517"/>
              <a:gd name="connsiteY37" fmla="*/ 666140 h 855242"/>
              <a:gd name="connsiteX38" fmla="*/ 375862 w 853517"/>
              <a:gd name="connsiteY38" fmla="*/ 600676 h 855242"/>
              <a:gd name="connsiteX39" fmla="*/ 383668 w 853517"/>
              <a:gd name="connsiteY39" fmla="*/ 596474 h 855242"/>
              <a:gd name="connsiteX40" fmla="*/ 681528 w 853517"/>
              <a:gd name="connsiteY40" fmla="*/ 594065 h 855242"/>
              <a:gd name="connsiteX41" fmla="*/ 615922 w 853517"/>
              <a:gd name="connsiteY41" fmla="*/ 659670 h 855242"/>
              <a:gd name="connsiteX42" fmla="*/ 681528 w 853517"/>
              <a:gd name="connsiteY42" fmla="*/ 725276 h 855242"/>
              <a:gd name="connsiteX43" fmla="*/ 748008 w 853517"/>
              <a:gd name="connsiteY43" fmla="*/ 659670 h 855242"/>
              <a:gd name="connsiteX44" fmla="*/ 681528 w 853517"/>
              <a:gd name="connsiteY44" fmla="*/ 594065 h 855242"/>
              <a:gd name="connsiteX45" fmla="*/ 171970 w 853517"/>
              <a:gd name="connsiteY45" fmla="*/ 594065 h 855242"/>
              <a:gd name="connsiteX46" fmla="*/ 105490 w 853517"/>
              <a:gd name="connsiteY46" fmla="*/ 659670 h 855242"/>
              <a:gd name="connsiteX47" fmla="*/ 171970 w 853517"/>
              <a:gd name="connsiteY47" fmla="*/ 725276 h 855242"/>
              <a:gd name="connsiteX48" fmla="*/ 238450 w 853517"/>
              <a:gd name="connsiteY48" fmla="*/ 659670 h 855242"/>
              <a:gd name="connsiteX49" fmla="*/ 171970 w 853517"/>
              <a:gd name="connsiteY49" fmla="*/ 594065 h 855242"/>
              <a:gd name="connsiteX50" fmla="*/ 681528 w 853517"/>
              <a:gd name="connsiteY50" fmla="*/ 571321 h 855242"/>
              <a:gd name="connsiteX51" fmla="*/ 769876 w 853517"/>
              <a:gd name="connsiteY51" fmla="*/ 659670 h 855242"/>
              <a:gd name="connsiteX52" fmla="*/ 681528 w 853517"/>
              <a:gd name="connsiteY52" fmla="*/ 748019 h 855242"/>
              <a:gd name="connsiteX53" fmla="*/ 593178 w 853517"/>
              <a:gd name="connsiteY53" fmla="*/ 659670 h 855242"/>
              <a:gd name="connsiteX54" fmla="*/ 681528 w 853517"/>
              <a:gd name="connsiteY54" fmla="*/ 571321 h 855242"/>
              <a:gd name="connsiteX55" fmla="*/ 171970 w 853517"/>
              <a:gd name="connsiteY55" fmla="*/ 571321 h 855242"/>
              <a:gd name="connsiteX56" fmla="*/ 260320 w 853517"/>
              <a:gd name="connsiteY56" fmla="*/ 659670 h 855242"/>
              <a:gd name="connsiteX57" fmla="*/ 171970 w 853517"/>
              <a:gd name="connsiteY57" fmla="*/ 748019 h 855242"/>
              <a:gd name="connsiteX58" fmla="*/ 83620 w 853517"/>
              <a:gd name="connsiteY58" fmla="*/ 659670 h 855242"/>
              <a:gd name="connsiteX59" fmla="*/ 171970 w 853517"/>
              <a:gd name="connsiteY59" fmla="*/ 571321 h 855242"/>
              <a:gd name="connsiteX60" fmla="*/ 678544 w 853517"/>
              <a:gd name="connsiteY60" fmla="*/ 328122 h 855242"/>
              <a:gd name="connsiteX61" fmla="*/ 689104 w 853517"/>
              <a:gd name="connsiteY61" fmla="*/ 339497 h 855242"/>
              <a:gd name="connsiteX62" fmla="*/ 689104 w 853517"/>
              <a:gd name="connsiteY62" fmla="*/ 494372 h 855242"/>
              <a:gd name="connsiteX63" fmla="*/ 743668 w 853517"/>
              <a:gd name="connsiteY63" fmla="*/ 454997 h 855242"/>
              <a:gd name="connsiteX64" fmla="*/ 758630 w 853517"/>
              <a:gd name="connsiteY64" fmla="*/ 456747 h 855242"/>
              <a:gd name="connsiteX65" fmla="*/ 755990 w 853517"/>
              <a:gd name="connsiteY65" fmla="*/ 473372 h 855242"/>
              <a:gd name="connsiteX66" fmla="*/ 691744 w 853517"/>
              <a:gd name="connsiteY66" fmla="*/ 519747 h 855242"/>
              <a:gd name="connsiteX67" fmla="*/ 678544 w 853517"/>
              <a:gd name="connsiteY67" fmla="*/ 524122 h 855242"/>
              <a:gd name="connsiteX68" fmla="*/ 663582 w 853517"/>
              <a:gd name="connsiteY68" fmla="*/ 519747 h 855242"/>
              <a:gd name="connsiteX69" fmla="*/ 599338 w 853517"/>
              <a:gd name="connsiteY69" fmla="*/ 473372 h 855242"/>
              <a:gd name="connsiteX70" fmla="*/ 596698 w 853517"/>
              <a:gd name="connsiteY70" fmla="*/ 456747 h 855242"/>
              <a:gd name="connsiteX71" fmla="*/ 613420 w 853517"/>
              <a:gd name="connsiteY71" fmla="*/ 454997 h 855242"/>
              <a:gd name="connsiteX72" fmla="*/ 666224 w 853517"/>
              <a:gd name="connsiteY72" fmla="*/ 494372 h 855242"/>
              <a:gd name="connsiteX73" fmla="*/ 666224 w 853517"/>
              <a:gd name="connsiteY73" fmla="*/ 339497 h 855242"/>
              <a:gd name="connsiteX74" fmla="*/ 678544 w 853517"/>
              <a:gd name="connsiteY74" fmla="*/ 328122 h 855242"/>
              <a:gd name="connsiteX75" fmla="*/ 167668 w 853517"/>
              <a:gd name="connsiteY75" fmla="*/ 325781 h 855242"/>
              <a:gd name="connsiteX76" fmla="*/ 182188 w 853517"/>
              <a:gd name="connsiteY76" fmla="*/ 330334 h 855242"/>
              <a:gd name="connsiteX77" fmla="*/ 246432 w 853517"/>
              <a:gd name="connsiteY77" fmla="*/ 378035 h 855242"/>
              <a:gd name="connsiteX78" fmla="*/ 248192 w 853517"/>
              <a:gd name="connsiteY78" fmla="*/ 392779 h 855242"/>
              <a:gd name="connsiteX79" fmla="*/ 240272 w 853517"/>
              <a:gd name="connsiteY79" fmla="*/ 397115 h 855242"/>
              <a:gd name="connsiteX80" fmla="*/ 233232 w 853517"/>
              <a:gd name="connsiteY80" fmla="*/ 395380 h 855242"/>
              <a:gd name="connsiteX81" fmla="*/ 179548 w 853517"/>
              <a:gd name="connsiteY81" fmla="*/ 356353 h 855242"/>
              <a:gd name="connsiteX82" fmla="*/ 179548 w 853517"/>
              <a:gd name="connsiteY82" fmla="*/ 508994 h 855242"/>
              <a:gd name="connsiteX83" fmla="*/ 168106 w 853517"/>
              <a:gd name="connsiteY83" fmla="*/ 520269 h 855242"/>
              <a:gd name="connsiteX84" fmla="*/ 156666 w 853517"/>
              <a:gd name="connsiteY84" fmla="*/ 508994 h 855242"/>
              <a:gd name="connsiteX85" fmla="*/ 156666 w 853517"/>
              <a:gd name="connsiteY85" fmla="*/ 356353 h 855242"/>
              <a:gd name="connsiteX86" fmla="*/ 102982 w 853517"/>
              <a:gd name="connsiteY86" fmla="*/ 395380 h 855242"/>
              <a:gd name="connsiteX87" fmla="*/ 87142 w 853517"/>
              <a:gd name="connsiteY87" fmla="*/ 392779 h 855242"/>
              <a:gd name="connsiteX88" fmla="*/ 89782 w 853517"/>
              <a:gd name="connsiteY88" fmla="*/ 378035 h 855242"/>
              <a:gd name="connsiteX89" fmla="*/ 153146 w 853517"/>
              <a:gd name="connsiteY89" fmla="*/ 330334 h 855242"/>
              <a:gd name="connsiteX90" fmla="*/ 167668 w 853517"/>
              <a:gd name="connsiteY90" fmla="*/ 325781 h 855242"/>
              <a:gd name="connsiteX91" fmla="*/ 584878 w 853517"/>
              <a:gd name="connsiteY91" fmla="*/ 189152 h 855242"/>
              <a:gd name="connsiteX92" fmla="*/ 777310 w 853517"/>
              <a:gd name="connsiteY92" fmla="*/ 189152 h 855242"/>
              <a:gd name="connsiteX93" fmla="*/ 853064 w 853517"/>
              <a:gd name="connsiteY93" fmla="*/ 270010 h 855242"/>
              <a:gd name="connsiteX94" fmla="*/ 846098 w 853517"/>
              <a:gd name="connsiteY94" fmla="*/ 283921 h 855242"/>
              <a:gd name="connsiteX95" fmla="*/ 842616 w 853517"/>
              <a:gd name="connsiteY95" fmla="*/ 283921 h 855242"/>
              <a:gd name="connsiteX96" fmla="*/ 831296 w 853517"/>
              <a:gd name="connsiteY96" fmla="*/ 276096 h 855242"/>
              <a:gd name="connsiteX97" fmla="*/ 777310 w 853517"/>
              <a:gd name="connsiteY97" fmla="*/ 210888 h 855242"/>
              <a:gd name="connsiteX98" fmla="*/ 584878 w 853517"/>
              <a:gd name="connsiteY98" fmla="*/ 210888 h 855242"/>
              <a:gd name="connsiteX99" fmla="*/ 530892 w 853517"/>
              <a:gd name="connsiteY99" fmla="*/ 276096 h 855242"/>
              <a:gd name="connsiteX100" fmla="*/ 516960 w 853517"/>
              <a:gd name="connsiteY100" fmla="*/ 283921 h 855242"/>
              <a:gd name="connsiteX101" fmla="*/ 509122 w 853517"/>
              <a:gd name="connsiteY101" fmla="*/ 270010 h 855242"/>
              <a:gd name="connsiteX102" fmla="*/ 584878 w 853517"/>
              <a:gd name="connsiteY102" fmla="*/ 189152 h 855242"/>
              <a:gd name="connsiteX103" fmla="*/ 76856 w 853517"/>
              <a:gd name="connsiteY103" fmla="*/ 189152 h 855242"/>
              <a:gd name="connsiteX104" fmla="*/ 270062 w 853517"/>
              <a:gd name="connsiteY104" fmla="*/ 189152 h 855242"/>
              <a:gd name="connsiteX105" fmla="*/ 346466 w 853517"/>
              <a:gd name="connsiteY105" fmla="*/ 270010 h 855242"/>
              <a:gd name="connsiteX106" fmla="*/ 338562 w 853517"/>
              <a:gd name="connsiteY106" fmla="*/ 283921 h 855242"/>
              <a:gd name="connsiteX107" fmla="*/ 335928 w 853517"/>
              <a:gd name="connsiteY107" fmla="*/ 283921 h 855242"/>
              <a:gd name="connsiteX108" fmla="*/ 325390 w 853517"/>
              <a:gd name="connsiteY108" fmla="*/ 276096 h 855242"/>
              <a:gd name="connsiteX109" fmla="*/ 270062 w 853517"/>
              <a:gd name="connsiteY109" fmla="*/ 210888 h 855242"/>
              <a:gd name="connsiteX110" fmla="*/ 76856 w 853517"/>
              <a:gd name="connsiteY110" fmla="*/ 210888 h 855242"/>
              <a:gd name="connsiteX111" fmla="*/ 21528 w 853517"/>
              <a:gd name="connsiteY111" fmla="*/ 276096 h 855242"/>
              <a:gd name="connsiteX112" fmla="*/ 8356 w 853517"/>
              <a:gd name="connsiteY112" fmla="*/ 283921 h 855242"/>
              <a:gd name="connsiteX113" fmla="*/ 452 w 853517"/>
              <a:gd name="connsiteY113" fmla="*/ 270010 h 855242"/>
              <a:gd name="connsiteX114" fmla="*/ 76856 w 853517"/>
              <a:gd name="connsiteY114" fmla="*/ 189152 h 855242"/>
              <a:gd name="connsiteX115" fmla="*/ 450706 w 853517"/>
              <a:gd name="connsiteY115" fmla="*/ 88403 h 855242"/>
              <a:gd name="connsiteX116" fmla="*/ 466456 w 853517"/>
              <a:gd name="connsiteY116" fmla="*/ 91010 h 855242"/>
              <a:gd name="connsiteX117" fmla="*/ 512832 w 853517"/>
              <a:gd name="connsiteY117" fmla="*/ 154451 h 855242"/>
              <a:gd name="connsiteX118" fmla="*/ 512832 w 853517"/>
              <a:gd name="connsiteY118" fmla="*/ 182261 h 855242"/>
              <a:gd name="connsiteX119" fmla="*/ 466456 w 853517"/>
              <a:gd name="connsiteY119" fmla="*/ 245703 h 855242"/>
              <a:gd name="connsiteX120" fmla="*/ 457706 w 853517"/>
              <a:gd name="connsiteY120" fmla="*/ 250048 h 855242"/>
              <a:gd name="connsiteX121" fmla="*/ 450706 w 853517"/>
              <a:gd name="connsiteY121" fmla="*/ 248310 h 855242"/>
              <a:gd name="connsiteX122" fmla="*/ 448082 w 853517"/>
              <a:gd name="connsiteY122" fmla="*/ 232667 h 855242"/>
              <a:gd name="connsiteX123" fmla="*/ 488332 w 853517"/>
              <a:gd name="connsiteY123" fmla="*/ 178785 h 855242"/>
              <a:gd name="connsiteX124" fmla="*/ 333458 w 853517"/>
              <a:gd name="connsiteY124" fmla="*/ 178785 h 855242"/>
              <a:gd name="connsiteX125" fmla="*/ 322958 w 853517"/>
              <a:gd name="connsiteY125" fmla="*/ 168356 h 855242"/>
              <a:gd name="connsiteX126" fmla="*/ 333458 w 853517"/>
              <a:gd name="connsiteY126" fmla="*/ 157058 h 855242"/>
              <a:gd name="connsiteX127" fmla="*/ 488332 w 853517"/>
              <a:gd name="connsiteY127" fmla="*/ 157058 h 855242"/>
              <a:gd name="connsiteX128" fmla="*/ 448082 w 853517"/>
              <a:gd name="connsiteY128" fmla="*/ 104046 h 855242"/>
              <a:gd name="connsiteX129" fmla="*/ 450706 w 853517"/>
              <a:gd name="connsiteY129" fmla="*/ 88403 h 855242"/>
              <a:gd name="connsiteX130" fmla="*/ 681528 w 853517"/>
              <a:gd name="connsiteY130" fmla="*/ 21977 h 855242"/>
              <a:gd name="connsiteX131" fmla="*/ 615922 w 853517"/>
              <a:gd name="connsiteY131" fmla="*/ 87908 h 855242"/>
              <a:gd name="connsiteX132" fmla="*/ 681528 w 853517"/>
              <a:gd name="connsiteY132" fmla="*/ 154717 h 855242"/>
              <a:gd name="connsiteX133" fmla="*/ 748008 w 853517"/>
              <a:gd name="connsiteY133" fmla="*/ 87908 h 855242"/>
              <a:gd name="connsiteX134" fmla="*/ 681528 w 853517"/>
              <a:gd name="connsiteY134" fmla="*/ 21977 h 855242"/>
              <a:gd name="connsiteX135" fmla="*/ 171970 w 853517"/>
              <a:gd name="connsiteY135" fmla="*/ 21977 h 855242"/>
              <a:gd name="connsiteX136" fmla="*/ 105490 w 853517"/>
              <a:gd name="connsiteY136" fmla="*/ 87908 h 855242"/>
              <a:gd name="connsiteX137" fmla="*/ 171970 w 853517"/>
              <a:gd name="connsiteY137" fmla="*/ 154717 h 855242"/>
              <a:gd name="connsiteX138" fmla="*/ 238450 w 853517"/>
              <a:gd name="connsiteY138" fmla="*/ 87908 h 855242"/>
              <a:gd name="connsiteX139" fmla="*/ 171970 w 853517"/>
              <a:gd name="connsiteY139" fmla="*/ 21977 h 855242"/>
              <a:gd name="connsiteX140" fmla="*/ 681528 w 853517"/>
              <a:gd name="connsiteY140" fmla="*/ 0 h 855242"/>
              <a:gd name="connsiteX141" fmla="*/ 769876 w 853517"/>
              <a:gd name="connsiteY141" fmla="*/ 87908 h 855242"/>
              <a:gd name="connsiteX142" fmla="*/ 681528 w 853517"/>
              <a:gd name="connsiteY142" fmla="*/ 176694 h 855242"/>
              <a:gd name="connsiteX143" fmla="*/ 593178 w 853517"/>
              <a:gd name="connsiteY143" fmla="*/ 87908 h 855242"/>
              <a:gd name="connsiteX144" fmla="*/ 681528 w 853517"/>
              <a:gd name="connsiteY144" fmla="*/ 0 h 855242"/>
              <a:gd name="connsiteX145" fmla="*/ 171970 w 853517"/>
              <a:gd name="connsiteY145" fmla="*/ 0 h 855242"/>
              <a:gd name="connsiteX146" fmla="*/ 260320 w 853517"/>
              <a:gd name="connsiteY146" fmla="*/ 87908 h 855242"/>
              <a:gd name="connsiteX147" fmla="*/ 171970 w 853517"/>
              <a:gd name="connsiteY147" fmla="*/ 176694 h 855242"/>
              <a:gd name="connsiteX148" fmla="*/ 83620 w 853517"/>
              <a:gd name="connsiteY148" fmla="*/ 87908 h 855242"/>
              <a:gd name="connsiteX149" fmla="*/ 171970 w 853517"/>
              <a:gd name="connsiteY149" fmla="*/ 0 h 85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853517" h="855242">
                <a:moveTo>
                  <a:pt x="584878" y="760473"/>
                </a:moveTo>
                <a:lnTo>
                  <a:pt x="777310" y="760473"/>
                </a:lnTo>
                <a:cubicBezTo>
                  <a:pt x="823460" y="760473"/>
                  <a:pt x="835650" y="777862"/>
                  <a:pt x="853064" y="841331"/>
                </a:cubicBezTo>
                <a:cubicBezTo>
                  <a:pt x="854806" y="847417"/>
                  <a:pt x="851324" y="852634"/>
                  <a:pt x="846098" y="854373"/>
                </a:cubicBezTo>
                <a:cubicBezTo>
                  <a:pt x="844358" y="854373"/>
                  <a:pt x="843486" y="855242"/>
                  <a:pt x="842616" y="855242"/>
                </a:cubicBezTo>
                <a:cubicBezTo>
                  <a:pt x="837392" y="855242"/>
                  <a:pt x="833038" y="851765"/>
                  <a:pt x="831296" y="847417"/>
                </a:cubicBezTo>
                <a:cubicBezTo>
                  <a:pt x="813010" y="782209"/>
                  <a:pt x="805174" y="782209"/>
                  <a:pt x="777310" y="782209"/>
                </a:cubicBezTo>
                <a:lnTo>
                  <a:pt x="584878" y="782209"/>
                </a:lnTo>
                <a:cubicBezTo>
                  <a:pt x="557014" y="782209"/>
                  <a:pt x="549176" y="782209"/>
                  <a:pt x="530892" y="847417"/>
                </a:cubicBezTo>
                <a:cubicBezTo>
                  <a:pt x="529150" y="852634"/>
                  <a:pt x="523054" y="856112"/>
                  <a:pt x="516960" y="854373"/>
                </a:cubicBezTo>
                <a:cubicBezTo>
                  <a:pt x="510864" y="852634"/>
                  <a:pt x="508252" y="847417"/>
                  <a:pt x="509122" y="841331"/>
                </a:cubicBezTo>
                <a:cubicBezTo>
                  <a:pt x="526538" y="777862"/>
                  <a:pt x="538728" y="760473"/>
                  <a:pt x="584878" y="760473"/>
                </a:cubicBezTo>
                <a:close/>
                <a:moveTo>
                  <a:pt x="77536" y="760473"/>
                </a:moveTo>
                <a:lnTo>
                  <a:pt x="270262" y="760473"/>
                </a:lnTo>
                <a:cubicBezTo>
                  <a:pt x="316690" y="760473"/>
                  <a:pt x="328954" y="777862"/>
                  <a:pt x="346474" y="841331"/>
                </a:cubicBezTo>
                <a:cubicBezTo>
                  <a:pt x="349102" y="847417"/>
                  <a:pt x="344722" y="852634"/>
                  <a:pt x="338590" y="854373"/>
                </a:cubicBezTo>
                <a:cubicBezTo>
                  <a:pt x="338590" y="854373"/>
                  <a:pt x="337714" y="855242"/>
                  <a:pt x="335962" y="855242"/>
                </a:cubicBezTo>
                <a:cubicBezTo>
                  <a:pt x="331582" y="855242"/>
                  <a:pt x="326326" y="851765"/>
                  <a:pt x="325450" y="847417"/>
                </a:cubicBezTo>
                <a:cubicBezTo>
                  <a:pt x="307054" y="782209"/>
                  <a:pt x="298294" y="782209"/>
                  <a:pt x="270262" y="782209"/>
                </a:cubicBezTo>
                <a:lnTo>
                  <a:pt x="77536" y="782209"/>
                </a:lnTo>
                <a:cubicBezTo>
                  <a:pt x="49504" y="782209"/>
                  <a:pt x="40744" y="782209"/>
                  <a:pt x="22348" y="847417"/>
                </a:cubicBezTo>
                <a:cubicBezTo>
                  <a:pt x="21472" y="852634"/>
                  <a:pt x="15340" y="856112"/>
                  <a:pt x="9208" y="854373"/>
                </a:cubicBezTo>
                <a:cubicBezTo>
                  <a:pt x="3076" y="852634"/>
                  <a:pt x="-1304" y="847417"/>
                  <a:pt x="1324" y="841331"/>
                </a:cubicBezTo>
                <a:cubicBezTo>
                  <a:pt x="18844" y="777862"/>
                  <a:pt x="31108" y="760473"/>
                  <a:pt x="77536" y="760473"/>
                </a:cubicBezTo>
                <a:close/>
                <a:moveTo>
                  <a:pt x="383668" y="596474"/>
                </a:moveTo>
                <a:cubicBezTo>
                  <a:pt x="386486" y="596031"/>
                  <a:pt x="389306" y="596695"/>
                  <a:pt x="391474" y="598906"/>
                </a:cubicBezTo>
                <a:cubicBezTo>
                  <a:pt x="396676" y="602445"/>
                  <a:pt x="396676" y="609522"/>
                  <a:pt x="394076" y="614830"/>
                </a:cubicBezTo>
                <a:lnTo>
                  <a:pt x="355048" y="668793"/>
                </a:lnTo>
                <a:lnTo>
                  <a:pt x="507690" y="668793"/>
                </a:lnTo>
                <a:cubicBezTo>
                  <a:pt x="513760" y="668793"/>
                  <a:pt x="518964" y="674101"/>
                  <a:pt x="518964" y="680294"/>
                </a:cubicBezTo>
                <a:cubicBezTo>
                  <a:pt x="518964" y="686486"/>
                  <a:pt x="513760" y="690910"/>
                  <a:pt x="507690" y="690910"/>
                </a:cubicBezTo>
                <a:lnTo>
                  <a:pt x="355048" y="690910"/>
                </a:lnTo>
                <a:lnTo>
                  <a:pt x="394076" y="745758"/>
                </a:lnTo>
                <a:cubicBezTo>
                  <a:pt x="396676" y="750181"/>
                  <a:pt x="396676" y="757258"/>
                  <a:pt x="391474" y="760797"/>
                </a:cubicBezTo>
                <a:cubicBezTo>
                  <a:pt x="389738" y="762566"/>
                  <a:pt x="387136" y="763451"/>
                  <a:pt x="384536" y="763451"/>
                </a:cubicBezTo>
                <a:cubicBezTo>
                  <a:pt x="381066" y="763451"/>
                  <a:pt x="378464" y="761681"/>
                  <a:pt x="375862" y="759027"/>
                </a:cubicBezTo>
                <a:lnTo>
                  <a:pt x="329896" y="694448"/>
                </a:lnTo>
                <a:cubicBezTo>
                  <a:pt x="322958" y="685602"/>
                  <a:pt x="322958" y="674101"/>
                  <a:pt x="329896" y="666140"/>
                </a:cubicBezTo>
                <a:lnTo>
                  <a:pt x="375862" y="600676"/>
                </a:lnTo>
                <a:cubicBezTo>
                  <a:pt x="378030" y="598464"/>
                  <a:pt x="380848" y="596916"/>
                  <a:pt x="383668" y="596474"/>
                </a:cubicBezTo>
                <a:close/>
                <a:moveTo>
                  <a:pt x="681528" y="594065"/>
                </a:moveTo>
                <a:cubicBezTo>
                  <a:pt x="645662" y="594065"/>
                  <a:pt x="615922" y="623806"/>
                  <a:pt x="615922" y="659670"/>
                </a:cubicBezTo>
                <a:cubicBezTo>
                  <a:pt x="615922" y="695535"/>
                  <a:pt x="645662" y="725276"/>
                  <a:pt x="681528" y="725276"/>
                </a:cubicBezTo>
                <a:cubicBezTo>
                  <a:pt x="718266" y="725276"/>
                  <a:pt x="748008" y="695535"/>
                  <a:pt x="748008" y="659670"/>
                </a:cubicBezTo>
                <a:cubicBezTo>
                  <a:pt x="748008" y="623806"/>
                  <a:pt x="718266" y="594065"/>
                  <a:pt x="681528" y="594065"/>
                </a:cubicBezTo>
                <a:close/>
                <a:moveTo>
                  <a:pt x="171970" y="594065"/>
                </a:moveTo>
                <a:cubicBezTo>
                  <a:pt x="135230" y="594065"/>
                  <a:pt x="105490" y="623806"/>
                  <a:pt x="105490" y="659670"/>
                </a:cubicBezTo>
                <a:cubicBezTo>
                  <a:pt x="105490" y="695535"/>
                  <a:pt x="135230" y="725276"/>
                  <a:pt x="171970" y="725276"/>
                </a:cubicBezTo>
                <a:cubicBezTo>
                  <a:pt x="207834" y="725276"/>
                  <a:pt x="238450" y="695535"/>
                  <a:pt x="238450" y="659670"/>
                </a:cubicBezTo>
                <a:cubicBezTo>
                  <a:pt x="238450" y="623806"/>
                  <a:pt x="207834" y="594065"/>
                  <a:pt x="171970" y="594065"/>
                </a:cubicBezTo>
                <a:close/>
                <a:moveTo>
                  <a:pt x="681528" y="571321"/>
                </a:moveTo>
                <a:cubicBezTo>
                  <a:pt x="730512" y="571321"/>
                  <a:pt x="769876" y="611559"/>
                  <a:pt x="769876" y="659670"/>
                </a:cubicBezTo>
                <a:cubicBezTo>
                  <a:pt x="769876" y="707781"/>
                  <a:pt x="730512" y="748019"/>
                  <a:pt x="681528" y="748019"/>
                </a:cubicBezTo>
                <a:cubicBezTo>
                  <a:pt x="632542" y="748019"/>
                  <a:pt x="593178" y="707781"/>
                  <a:pt x="593178" y="659670"/>
                </a:cubicBezTo>
                <a:cubicBezTo>
                  <a:pt x="593178" y="611559"/>
                  <a:pt x="632542" y="571321"/>
                  <a:pt x="681528" y="571321"/>
                </a:cubicBezTo>
                <a:close/>
                <a:moveTo>
                  <a:pt x="171970" y="571321"/>
                </a:moveTo>
                <a:cubicBezTo>
                  <a:pt x="220082" y="571321"/>
                  <a:pt x="260320" y="611559"/>
                  <a:pt x="260320" y="659670"/>
                </a:cubicBezTo>
                <a:cubicBezTo>
                  <a:pt x="260320" y="707781"/>
                  <a:pt x="220082" y="748019"/>
                  <a:pt x="171970" y="748019"/>
                </a:cubicBezTo>
                <a:cubicBezTo>
                  <a:pt x="122984" y="748019"/>
                  <a:pt x="83620" y="707781"/>
                  <a:pt x="83620" y="659670"/>
                </a:cubicBezTo>
                <a:cubicBezTo>
                  <a:pt x="83620" y="611559"/>
                  <a:pt x="122984" y="571321"/>
                  <a:pt x="171970" y="571321"/>
                </a:cubicBezTo>
                <a:close/>
                <a:moveTo>
                  <a:pt x="678544" y="328122"/>
                </a:moveTo>
                <a:cubicBezTo>
                  <a:pt x="684704" y="328122"/>
                  <a:pt x="689104" y="334247"/>
                  <a:pt x="689104" y="339497"/>
                </a:cubicBezTo>
                <a:lnTo>
                  <a:pt x="689104" y="494372"/>
                </a:lnTo>
                <a:lnTo>
                  <a:pt x="743668" y="454997"/>
                </a:lnTo>
                <a:cubicBezTo>
                  <a:pt x="748068" y="450622"/>
                  <a:pt x="755990" y="452372"/>
                  <a:pt x="758630" y="456747"/>
                </a:cubicBezTo>
                <a:cubicBezTo>
                  <a:pt x="762150" y="461997"/>
                  <a:pt x="762150" y="468997"/>
                  <a:pt x="755990" y="473372"/>
                </a:cubicBezTo>
                <a:lnTo>
                  <a:pt x="691744" y="519747"/>
                </a:lnTo>
                <a:cubicBezTo>
                  <a:pt x="688224" y="522372"/>
                  <a:pt x="682944" y="524122"/>
                  <a:pt x="678544" y="524122"/>
                </a:cubicBezTo>
                <a:cubicBezTo>
                  <a:pt x="672384" y="524122"/>
                  <a:pt x="667984" y="522372"/>
                  <a:pt x="663582" y="519747"/>
                </a:cubicBezTo>
                <a:lnTo>
                  <a:pt x="599338" y="473372"/>
                </a:lnTo>
                <a:cubicBezTo>
                  <a:pt x="594938" y="468997"/>
                  <a:pt x="593178" y="461997"/>
                  <a:pt x="596698" y="456747"/>
                </a:cubicBezTo>
                <a:cubicBezTo>
                  <a:pt x="601098" y="452372"/>
                  <a:pt x="608140" y="450622"/>
                  <a:pt x="613420" y="454997"/>
                </a:cubicBezTo>
                <a:lnTo>
                  <a:pt x="666224" y="494372"/>
                </a:lnTo>
                <a:lnTo>
                  <a:pt x="666224" y="339497"/>
                </a:lnTo>
                <a:cubicBezTo>
                  <a:pt x="666224" y="334247"/>
                  <a:pt x="672384" y="328122"/>
                  <a:pt x="678544" y="328122"/>
                </a:cubicBezTo>
                <a:close/>
                <a:moveTo>
                  <a:pt x="167668" y="325781"/>
                </a:moveTo>
                <a:cubicBezTo>
                  <a:pt x="172728" y="325781"/>
                  <a:pt x="177788" y="327299"/>
                  <a:pt x="182188" y="330334"/>
                </a:cubicBezTo>
                <a:lnTo>
                  <a:pt x="246432" y="378035"/>
                </a:lnTo>
                <a:cubicBezTo>
                  <a:pt x="251712" y="381504"/>
                  <a:pt x="252592" y="388442"/>
                  <a:pt x="248192" y="392779"/>
                </a:cubicBezTo>
                <a:cubicBezTo>
                  <a:pt x="247312" y="395380"/>
                  <a:pt x="242912" y="397115"/>
                  <a:pt x="240272" y="397115"/>
                </a:cubicBezTo>
                <a:cubicBezTo>
                  <a:pt x="237632" y="397115"/>
                  <a:pt x="234992" y="396248"/>
                  <a:pt x="233232" y="395380"/>
                </a:cubicBezTo>
                <a:lnTo>
                  <a:pt x="179548" y="356353"/>
                </a:lnTo>
                <a:lnTo>
                  <a:pt x="179548" y="508994"/>
                </a:lnTo>
                <a:cubicBezTo>
                  <a:pt x="179548" y="515065"/>
                  <a:pt x="174268" y="520269"/>
                  <a:pt x="168106" y="520269"/>
                </a:cubicBezTo>
                <a:cubicBezTo>
                  <a:pt x="161946" y="520269"/>
                  <a:pt x="156666" y="515065"/>
                  <a:pt x="156666" y="508994"/>
                </a:cubicBezTo>
                <a:lnTo>
                  <a:pt x="156666" y="356353"/>
                </a:lnTo>
                <a:lnTo>
                  <a:pt x="102982" y="395380"/>
                </a:lnTo>
                <a:cubicBezTo>
                  <a:pt x="97702" y="398849"/>
                  <a:pt x="90662" y="397982"/>
                  <a:pt x="87142" y="392779"/>
                </a:cubicBezTo>
                <a:cubicBezTo>
                  <a:pt x="83620" y="388442"/>
                  <a:pt x="84502" y="381504"/>
                  <a:pt x="89782" y="378035"/>
                </a:cubicBezTo>
                <a:lnTo>
                  <a:pt x="153146" y="330334"/>
                </a:lnTo>
                <a:cubicBezTo>
                  <a:pt x="157546" y="327299"/>
                  <a:pt x="162606" y="325781"/>
                  <a:pt x="167668" y="325781"/>
                </a:cubicBezTo>
                <a:close/>
                <a:moveTo>
                  <a:pt x="584878" y="189152"/>
                </a:moveTo>
                <a:lnTo>
                  <a:pt x="777310" y="189152"/>
                </a:lnTo>
                <a:cubicBezTo>
                  <a:pt x="823460" y="189152"/>
                  <a:pt x="835650" y="207411"/>
                  <a:pt x="853064" y="270010"/>
                </a:cubicBezTo>
                <a:cubicBezTo>
                  <a:pt x="854806" y="276096"/>
                  <a:pt x="851324" y="282182"/>
                  <a:pt x="846098" y="283921"/>
                </a:cubicBezTo>
                <a:cubicBezTo>
                  <a:pt x="844358" y="283921"/>
                  <a:pt x="843486" y="283921"/>
                  <a:pt x="842616" y="283921"/>
                </a:cubicBezTo>
                <a:cubicBezTo>
                  <a:pt x="837392" y="283921"/>
                  <a:pt x="833038" y="280444"/>
                  <a:pt x="831296" y="276096"/>
                </a:cubicBezTo>
                <a:cubicBezTo>
                  <a:pt x="813010" y="210888"/>
                  <a:pt x="805174" y="210888"/>
                  <a:pt x="777310" y="210888"/>
                </a:cubicBezTo>
                <a:lnTo>
                  <a:pt x="584878" y="210888"/>
                </a:lnTo>
                <a:cubicBezTo>
                  <a:pt x="557014" y="210888"/>
                  <a:pt x="549176" y="210888"/>
                  <a:pt x="530892" y="276096"/>
                </a:cubicBezTo>
                <a:cubicBezTo>
                  <a:pt x="529150" y="282182"/>
                  <a:pt x="523054" y="284791"/>
                  <a:pt x="516960" y="283921"/>
                </a:cubicBezTo>
                <a:cubicBezTo>
                  <a:pt x="510864" y="282182"/>
                  <a:pt x="508252" y="276096"/>
                  <a:pt x="509122" y="270010"/>
                </a:cubicBezTo>
                <a:cubicBezTo>
                  <a:pt x="526538" y="207411"/>
                  <a:pt x="538728" y="189152"/>
                  <a:pt x="584878" y="189152"/>
                </a:cubicBezTo>
                <a:close/>
                <a:moveTo>
                  <a:pt x="76856" y="189152"/>
                </a:moveTo>
                <a:lnTo>
                  <a:pt x="270062" y="189152"/>
                </a:lnTo>
                <a:cubicBezTo>
                  <a:pt x="316608" y="189152"/>
                  <a:pt x="328902" y="207411"/>
                  <a:pt x="346466" y="270010"/>
                </a:cubicBezTo>
                <a:cubicBezTo>
                  <a:pt x="349100" y="276096"/>
                  <a:pt x="344710" y="282182"/>
                  <a:pt x="338562" y="283921"/>
                </a:cubicBezTo>
                <a:cubicBezTo>
                  <a:pt x="338562" y="283921"/>
                  <a:pt x="337684" y="283921"/>
                  <a:pt x="335928" y="283921"/>
                </a:cubicBezTo>
                <a:cubicBezTo>
                  <a:pt x="331536" y="283921"/>
                  <a:pt x="326268" y="280444"/>
                  <a:pt x="325390" y="276096"/>
                </a:cubicBezTo>
                <a:cubicBezTo>
                  <a:pt x="306946" y="210888"/>
                  <a:pt x="298164" y="210888"/>
                  <a:pt x="270062" y="210888"/>
                </a:cubicBezTo>
                <a:lnTo>
                  <a:pt x="76856" y="210888"/>
                </a:lnTo>
                <a:cubicBezTo>
                  <a:pt x="48752" y="210888"/>
                  <a:pt x="39970" y="210888"/>
                  <a:pt x="21528" y="276096"/>
                </a:cubicBezTo>
                <a:cubicBezTo>
                  <a:pt x="20650" y="282182"/>
                  <a:pt x="14502" y="284791"/>
                  <a:pt x="8356" y="283921"/>
                </a:cubicBezTo>
                <a:cubicBezTo>
                  <a:pt x="2208" y="282182"/>
                  <a:pt x="-1304" y="276096"/>
                  <a:pt x="452" y="270010"/>
                </a:cubicBezTo>
                <a:cubicBezTo>
                  <a:pt x="18016" y="207411"/>
                  <a:pt x="30310" y="189152"/>
                  <a:pt x="76856" y="189152"/>
                </a:cubicBezTo>
                <a:close/>
                <a:moveTo>
                  <a:pt x="450706" y="88403"/>
                </a:moveTo>
                <a:cubicBezTo>
                  <a:pt x="455956" y="84926"/>
                  <a:pt x="462956" y="85795"/>
                  <a:pt x="466456" y="91010"/>
                </a:cubicBezTo>
                <a:lnTo>
                  <a:pt x="512832" y="154451"/>
                </a:lnTo>
                <a:cubicBezTo>
                  <a:pt x="518956" y="162273"/>
                  <a:pt x="518956" y="173571"/>
                  <a:pt x="512832" y="182261"/>
                </a:cubicBezTo>
                <a:lnTo>
                  <a:pt x="466456" y="245703"/>
                </a:lnTo>
                <a:cubicBezTo>
                  <a:pt x="464706" y="249179"/>
                  <a:pt x="460332" y="250048"/>
                  <a:pt x="457706" y="250048"/>
                </a:cubicBezTo>
                <a:cubicBezTo>
                  <a:pt x="455082" y="250048"/>
                  <a:pt x="453332" y="249179"/>
                  <a:pt x="450706" y="248310"/>
                </a:cubicBezTo>
                <a:cubicBezTo>
                  <a:pt x="446332" y="244834"/>
                  <a:pt x="444582" y="237012"/>
                  <a:pt x="448082" y="232667"/>
                </a:cubicBezTo>
                <a:lnTo>
                  <a:pt x="488332" y="178785"/>
                </a:lnTo>
                <a:lnTo>
                  <a:pt x="333458" y="178785"/>
                </a:lnTo>
                <a:cubicBezTo>
                  <a:pt x="327332" y="178785"/>
                  <a:pt x="322958" y="174440"/>
                  <a:pt x="322958" y="168356"/>
                </a:cubicBezTo>
                <a:cubicBezTo>
                  <a:pt x="322958" y="162273"/>
                  <a:pt x="327332" y="157058"/>
                  <a:pt x="333458" y="157058"/>
                </a:cubicBezTo>
                <a:lnTo>
                  <a:pt x="488332" y="157058"/>
                </a:lnTo>
                <a:lnTo>
                  <a:pt x="448082" y="104046"/>
                </a:lnTo>
                <a:cubicBezTo>
                  <a:pt x="444582" y="98831"/>
                  <a:pt x="446332" y="91879"/>
                  <a:pt x="450706" y="88403"/>
                </a:cubicBezTo>
                <a:close/>
                <a:moveTo>
                  <a:pt x="681528" y="21977"/>
                </a:moveTo>
                <a:cubicBezTo>
                  <a:pt x="645662" y="21977"/>
                  <a:pt x="615922" y="51865"/>
                  <a:pt x="615922" y="87908"/>
                </a:cubicBezTo>
                <a:cubicBezTo>
                  <a:pt x="615922" y="124829"/>
                  <a:pt x="645662" y="154717"/>
                  <a:pt x="681528" y="154717"/>
                </a:cubicBezTo>
                <a:cubicBezTo>
                  <a:pt x="718266" y="154717"/>
                  <a:pt x="748008" y="124829"/>
                  <a:pt x="748008" y="87908"/>
                </a:cubicBezTo>
                <a:cubicBezTo>
                  <a:pt x="748008" y="51865"/>
                  <a:pt x="718266" y="21977"/>
                  <a:pt x="681528" y="21977"/>
                </a:cubicBezTo>
                <a:close/>
                <a:moveTo>
                  <a:pt x="171970" y="21977"/>
                </a:moveTo>
                <a:cubicBezTo>
                  <a:pt x="135230" y="21977"/>
                  <a:pt x="105490" y="51865"/>
                  <a:pt x="105490" y="87908"/>
                </a:cubicBezTo>
                <a:cubicBezTo>
                  <a:pt x="105490" y="124829"/>
                  <a:pt x="135230" y="154717"/>
                  <a:pt x="171970" y="154717"/>
                </a:cubicBezTo>
                <a:cubicBezTo>
                  <a:pt x="207834" y="154717"/>
                  <a:pt x="238450" y="124829"/>
                  <a:pt x="238450" y="87908"/>
                </a:cubicBezTo>
                <a:cubicBezTo>
                  <a:pt x="238450" y="51865"/>
                  <a:pt x="207834" y="21977"/>
                  <a:pt x="171970" y="21977"/>
                </a:cubicBezTo>
                <a:close/>
                <a:moveTo>
                  <a:pt x="681528" y="0"/>
                </a:moveTo>
                <a:cubicBezTo>
                  <a:pt x="730512" y="0"/>
                  <a:pt x="769876" y="39558"/>
                  <a:pt x="769876" y="87908"/>
                </a:cubicBezTo>
                <a:cubicBezTo>
                  <a:pt x="769876" y="137136"/>
                  <a:pt x="730512" y="176694"/>
                  <a:pt x="681528" y="176694"/>
                </a:cubicBezTo>
                <a:cubicBezTo>
                  <a:pt x="632542" y="176694"/>
                  <a:pt x="593178" y="137136"/>
                  <a:pt x="593178" y="87908"/>
                </a:cubicBezTo>
                <a:cubicBezTo>
                  <a:pt x="593178" y="39558"/>
                  <a:pt x="632542" y="0"/>
                  <a:pt x="681528" y="0"/>
                </a:cubicBezTo>
                <a:close/>
                <a:moveTo>
                  <a:pt x="171970" y="0"/>
                </a:moveTo>
                <a:cubicBezTo>
                  <a:pt x="220082" y="0"/>
                  <a:pt x="260320" y="39558"/>
                  <a:pt x="260320" y="87908"/>
                </a:cubicBezTo>
                <a:cubicBezTo>
                  <a:pt x="260320" y="137136"/>
                  <a:pt x="220082" y="176694"/>
                  <a:pt x="171970" y="176694"/>
                </a:cubicBezTo>
                <a:cubicBezTo>
                  <a:pt x="122984" y="176694"/>
                  <a:pt x="83620" y="137136"/>
                  <a:pt x="83620" y="87908"/>
                </a:cubicBezTo>
                <a:cubicBezTo>
                  <a:pt x="83620" y="39558"/>
                  <a:pt x="122984" y="0"/>
                  <a:pt x="171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5DBF61D-0437-44ED-BCE3-70A13FB32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183" y="9685435"/>
            <a:ext cx="948758" cy="901667"/>
          </a:xfrm>
          <a:custGeom>
            <a:avLst/>
            <a:gdLst>
              <a:gd name="connsiteX0" fmla="*/ 822518 w 948758"/>
              <a:gd name="connsiteY0" fmla="*/ 780024 h 901667"/>
              <a:gd name="connsiteX1" fmla="*/ 807618 w 948758"/>
              <a:gd name="connsiteY1" fmla="*/ 781772 h 901667"/>
              <a:gd name="connsiteX2" fmla="*/ 651604 w 948758"/>
              <a:gd name="connsiteY2" fmla="*/ 781772 h 901667"/>
              <a:gd name="connsiteX3" fmla="*/ 658616 w 948758"/>
              <a:gd name="connsiteY3" fmla="*/ 839478 h 901667"/>
              <a:gd name="connsiteX4" fmla="*/ 789212 w 948758"/>
              <a:gd name="connsiteY4" fmla="*/ 839478 h 901667"/>
              <a:gd name="connsiteX5" fmla="*/ 822518 w 948758"/>
              <a:gd name="connsiteY5" fmla="*/ 814997 h 901667"/>
              <a:gd name="connsiteX6" fmla="*/ 124834 w 948758"/>
              <a:gd name="connsiteY6" fmla="*/ 780024 h 901667"/>
              <a:gd name="connsiteX7" fmla="*/ 124834 w 948758"/>
              <a:gd name="connsiteY7" fmla="*/ 814997 h 901667"/>
              <a:gd name="connsiteX8" fmla="*/ 157264 w 948758"/>
              <a:gd name="connsiteY8" fmla="*/ 839478 h 901667"/>
              <a:gd name="connsiteX9" fmla="*/ 293996 w 948758"/>
              <a:gd name="connsiteY9" fmla="*/ 839478 h 901667"/>
              <a:gd name="connsiteX10" fmla="*/ 303638 w 948758"/>
              <a:gd name="connsiteY10" fmla="*/ 781772 h 901667"/>
              <a:gd name="connsiteX11" fmla="*/ 140612 w 948758"/>
              <a:gd name="connsiteY11" fmla="*/ 781772 h 901667"/>
              <a:gd name="connsiteX12" fmla="*/ 124834 w 948758"/>
              <a:gd name="connsiteY12" fmla="*/ 780024 h 901667"/>
              <a:gd name="connsiteX13" fmla="*/ 468588 w 948758"/>
              <a:gd name="connsiteY13" fmla="*/ 504260 h 901667"/>
              <a:gd name="connsiteX14" fmla="*/ 408624 w 948758"/>
              <a:gd name="connsiteY14" fmla="*/ 565095 h 901667"/>
              <a:gd name="connsiteX15" fmla="*/ 468588 w 948758"/>
              <a:gd name="connsiteY15" fmla="*/ 624192 h 901667"/>
              <a:gd name="connsiteX16" fmla="*/ 529424 w 948758"/>
              <a:gd name="connsiteY16" fmla="*/ 565095 h 901667"/>
              <a:gd name="connsiteX17" fmla="*/ 468588 w 948758"/>
              <a:gd name="connsiteY17" fmla="*/ 504260 h 901667"/>
              <a:gd name="connsiteX18" fmla="*/ 468588 w 948758"/>
              <a:gd name="connsiteY18" fmla="*/ 482533 h 901667"/>
              <a:gd name="connsiteX19" fmla="*/ 551150 w 948758"/>
              <a:gd name="connsiteY19" fmla="*/ 565095 h 901667"/>
              <a:gd name="connsiteX20" fmla="*/ 468588 w 948758"/>
              <a:gd name="connsiteY20" fmla="*/ 647657 h 901667"/>
              <a:gd name="connsiteX21" fmla="*/ 386028 w 948758"/>
              <a:gd name="connsiteY21" fmla="*/ 565095 h 901667"/>
              <a:gd name="connsiteX22" fmla="*/ 468588 w 948758"/>
              <a:gd name="connsiteY22" fmla="*/ 482533 h 901667"/>
              <a:gd name="connsiteX23" fmla="*/ 455692 w 948758"/>
              <a:gd name="connsiteY23" fmla="*/ 393748 h 901667"/>
              <a:gd name="connsiteX24" fmla="*/ 489170 w 948758"/>
              <a:gd name="connsiteY24" fmla="*/ 393748 h 901667"/>
              <a:gd name="connsiteX25" fmla="*/ 500932 w 948758"/>
              <a:gd name="connsiteY25" fmla="*/ 404438 h 901667"/>
              <a:gd name="connsiteX26" fmla="*/ 489170 w 948758"/>
              <a:gd name="connsiteY26" fmla="*/ 416019 h 901667"/>
              <a:gd name="connsiteX27" fmla="*/ 455692 w 948758"/>
              <a:gd name="connsiteY27" fmla="*/ 416019 h 901667"/>
              <a:gd name="connsiteX28" fmla="*/ 443932 w 948758"/>
              <a:gd name="connsiteY28" fmla="*/ 404438 h 901667"/>
              <a:gd name="connsiteX29" fmla="*/ 455692 w 948758"/>
              <a:gd name="connsiteY29" fmla="*/ 393748 h 901667"/>
              <a:gd name="connsiteX30" fmla="*/ 431152 w 948758"/>
              <a:gd name="connsiteY30" fmla="*/ 366725 h 901667"/>
              <a:gd name="connsiteX31" fmla="*/ 509022 w 948758"/>
              <a:gd name="connsiteY31" fmla="*/ 366725 h 901667"/>
              <a:gd name="connsiteX32" fmla="*/ 520270 w 948758"/>
              <a:gd name="connsiteY32" fmla="*/ 377415 h 901667"/>
              <a:gd name="connsiteX33" fmla="*/ 509022 w 948758"/>
              <a:gd name="connsiteY33" fmla="*/ 388996 h 901667"/>
              <a:gd name="connsiteX34" fmla="*/ 431152 w 948758"/>
              <a:gd name="connsiteY34" fmla="*/ 388996 h 901667"/>
              <a:gd name="connsiteX35" fmla="*/ 420768 w 948758"/>
              <a:gd name="connsiteY35" fmla="*/ 377415 h 901667"/>
              <a:gd name="connsiteX36" fmla="*/ 431152 w 948758"/>
              <a:gd name="connsiteY36" fmla="*/ 366725 h 901667"/>
              <a:gd name="connsiteX37" fmla="*/ 435110 w 948758"/>
              <a:gd name="connsiteY37" fmla="*/ 333238 h 901667"/>
              <a:gd name="connsiteX38" fmla="*/ 435110 w 948758"/>
              <a:gd name="connsiteY38" fmla="*/ 340232 h 901667"/>
              <a:gd name="connsiteX39" fmla="*/ 509612 w 948758"/>
              <a:gd name="connsiteY39" fmla="*/ 340232 h 901667"/>
              <a:gd name="connsiteX40" fmla="*/ 509612 w 948758"/>
              <a:gd name="connsiteY40" fmla="*/ 333238 h 901667"/>
              <a:gd name="connsiteX41" fmla="*/ 571716 w 948758"/>
              <a:gd name="connsiteY41" fmla="*/ 304558 h 901667"/>
              <a:gd name="connsiteX42" fmla="*/ 587044 w 948758"/>
              <a:gd name="connsiteY42" fmla="*/ 304558 h 901667"/>
              <a:gd name="connsiteX43" fmla="*/ 620254 w 948758"/>
              <a:gd name="connsiteY43" fmla="*/ 339127 h 901667"/>
              <a:gd name="connsiteX44" fmla="*/ 620254 w 948758"/>
              <a:gd name="connsiteY44" fmla="*/ 353819 h 901667"/>
              <a:gd name="connsiteX45" fmla="*/ 612590 w 948758"/>
              <a:gd name="connsiteY45" fmla="*/ 358140 h 901667"/>
              <a:gd name="connsiteX46" fmla="*/ 604926 w 948758"/>
              <a:gd name="connsiteY46" fmla="*/ 353819 h 901667"/>
              <a:gd name="connsiteX47" fmla="*/ 571716 w 948758"/>
              <a:gd name="connsiteY47" fmla="*/ 320978 h 901667"/>
              <a:gd name="connsiteX48" fmla="*/ 571716 w 948758"/>
              <a:gd name="connsiteY48" fmla="*/ 304558 h 901667"/>
              <a:gd name="connsiteX49" fmla="*/ 357870 w 948758"/>
              <a:gd name="connsiteY49" fmla="*/ 304558 h 901667"/>
              <a:gd name="connsiteX50" fmla="*/ 373198 w 948758"/>
              <a:gd name="connsiteY50" fmla="*/ 304558 h 901667"/>
              <a:gd name="connsiteX51" fmla="*/ 373198 w 948758"/>
              <a:gd name="connsiteY51" fmla="*/ 320978 h 901667"/>
              <a:gd name="connsiteX52" fmla="*/ 339988 w 948758"/>
              <a:gd name="connsiteY52" fmla="*/ 353819 h 901667"/>
              <a:gd name="connsiteX53" fmla="*/ 332324 w 948758"/>
              <a:gd name="connsiteY53" fmla="*/ 358140 h 901667"/>
              <a:gd name="connsiteX54" fmla="*/ 325512 w 948758"/>
              <a:gd name="connsiteY54" fmla="*/ 353819 h 901667"/>
              <a:gd name="connsiteX55" fmla="*/ 325512 w 948758"/>
              <a:gd name="connsiteY55" fmla="*/ 339127 h 901667"/>
              <a:gd name="connsiteX56" fmla="*/ 245790 w 948758"/>
              <a:gd name="connsiteY56" fmla="*/ 283400 h 901667"/>
              <a:gd name="connsiteX57" fmla="*/ 230890 w 948758"/>
              <a:gd name="connsiteY57" fmla="*/ 292144 h 901667"/>
              <a:gd name="connsiteX58" fmla="*/ 213360 w 948758"/>
              <a:gd name="connsiteY58" fmla="*/ 382200 h 901667"/>
              <a:gd name="connsiteX59" fmla="*/ 239654 w 948758"/>
              <a:gd name="connsiteY59" fmla="*/ 406682 h 901667"/>
              <a:gd name="connsiteX60" fmla="*/ 256308 w 948758"/>
              <a:gd name="connsiteY60" fmla="*/ 413677 h 901667"/>
              <a:gd name="connsiteX61" fmla="*/ 354474 w 948758"/>
              <a:gd name="connsiteY61" fmla="*/ 413677 h 901667"/>
              <a:gd name="connsiteX62" fmla="*/ 404434 w 948758"/>
              <a:gd name="connsiteY62" fmla="*/ 457393 h 901667"/>
              <a:gd name="connsiteX63" fmla="*/ 392164 w 948758"/>
              <a:gd name="connsiteY63" fmla="*/ 494115 h 901667"/>
              <a:gd name="connsiteX64" fmla="*/ 356228 w 948758"/>
              <a:gd name="connsiteY64" fmla="*/ 510728 h 901667"/>
              <a:gd name="connsiteX65" fmla="*/ 225630 w 948758"/>
              <a:gd name="connsiteY65" fmla="*/ 510728 h 901667"/>
              <a:gd name="connsiteX66" fmla="*/ 193200 w 948758"/>
              <a:gd name="connsiteY66" fmla="*/ 496739 h 901667"/>
              <a:gd name="connsiteX67" fmla="*/ 187066 w 948758"/>
              <a:gd name="connsiteY67" fmla="*/ 490618 h 901667"/>
              <a:gd name="connsiteX68" fmla="*/ 124834 w 948758"/>
              <a:gd name="connsiteY68" fmla="*/ 748547 h 901667"/>
              <a:gd name="connsiteX69" fmla="*/ 127464 w 948758"/>
              <a:gd name="connsiteY69" fmla="*/ 754668 h 901667"/>
              <a:gd name="connsiteX70" fmla="*/ 140612 w 948758"/>
              <a:gd name="connsiteY70" fmla="*/ 759914 h 901667"/>
              <a:gd name="connsiteX71" fmla="*/ 307144 w 948758"/>
              <a:gd name="connsiteY71" fmla="*/ 759914 h 901667"/>
              <a:gd name="connsiteX72" fmla="*/ 314156 w 948758"/>
              <a:gd name="connsiteY72" fmla="*/ 719694 h 901667"/>
              <a:gd name="connsiteX73" fmla="*/ 370250 w 948758"/>
              <a:gd name="connsiteY73" fmla="*/ 664611 h 901667"/>
              <a:gd name="connsiteX74" fmla="*/ 585866 w 948758"/>
              <a:gd name="connsiteY74" fmla="*/ 664611 h 901667"/>
              <a:gd name="connsiteX75" fmla="*/ 641962 w 948758"/>
              <a:gd name="connsiteY75" fmla="*/ 719694 h 901667"/>
              <a:gd name="connsiteX76" fmla="*/ 648098 w 948758"/>
              <a:gd name="connsiteY76" fmla="*/ 759914 h 901667"/>
              <a:gd name="connsiteX77" fmla="*/ 807618 w 948758"/>
              <a:gd name="connsiteY77" fmla="*/ 759914 h 901667"/>
              <a:gd name="connsiteX78" fmla="*/ 820766 w 948758"/>
              <a:gd name="connsiteY78" fmla="*/ 754668 h 901667"/>
              <a:gd name="connsiteX79" fmla="*/ 822518 w 948758"/>
              <a:gd name="connsiteY79" fmla="*/ 748547 h 901667"/>
              <a:gd name="connsiteX80" fmla="*/ 762916 w 948758"/>
              <a:gd name="connsiteY80" fmla="*/ 494115 h 901667"/>
              <a:gd name="connsiteX81" fmla="*/ 759412 w 948758"/>
              <a:gd name="connsiteY81" fmla="*/ 496739 h 901667"/>
              <a:gd name="connsiteX82" fmla="*/ 726980 w 948758"/>
              <a:gd name="connsiteY82" fmla="*/ 510728 h 901667"/>
              <a:gd name="connsiteX83" fmla="*/ 596384 w 948758"/>
              <a:gd name="connsiteY83" fmla="*/ 510728 h 901667"/>
              <a:gd name="connsiteX84" fmla="*/ 560448 w 948758"/>
              <a:gd name="connsiteY84" fmla="*/ 494115 h 901667"/>
              <a:gd name="connsiteX85" fmla="*/ 548178 w 948758"/>
              <a:gd name="connsiteY85" fmla="*/ 457393 h 901667"/>
              <a:gd name="connsiteX86" fmla="*/ 598138 w 948758"/>
              <a:gd name="connsiteY86" fmla="*/ 413677 h 901667"/>
              <a:gd name="connsiteX87" fmla="*/ 696304 w 948758"/>
              <a:gd name="connsiteY87" fmla="*/ 413677 h 901667"/>
              <a:gd name="connsiteX88" fmla="*/ 712958 w 948758"/>
              <a:gd name="connsiteY88" fmla="*/ 406682 h 901667"/>
              <a:gd name="connsiteX89" fmla="*/ 733992 w 948758"/>
              <a:gd name="connsiteY89" fmla="*/ 387446 h 901667"/>
              <a:gd name="connsiteX90" fmla="*/ 716464 w 948758"/>
              <a:gd name="connsiteY90" fmla="*/ 291269 h 901667"/>
              <a:gd name="connsiteX91" fmla="*/ 701562 w 948758"/>
              <a:gd name="connsiteY91" fmla="*/ 283400 h 901667"/>
              <a:gd name="connsiteX92" fmla="*/ 563078 w 948758"/>
              <a:gd name="connsiteY92" fmla="*/ 283400 h 901667"/>
              <a:gd name="connsiteX93" fmla="*/ 534154 w 948758"/>
              <a:gd name="connsiteY93" fmla="*/ 308756 h 901667"/>
              <a:gd name="connsiteX94" fmla="*/ 532400 w 948758"/>
              <a:gd name="connsiteY94" fmla="*/ 310505 h 901667"/>
              <a:gd name="connsiteX95" fmla="*/ 532400 w 948758"/>
              <a:gd name="connsiteY95" fmla="*/ 341981 h 901667"/>
              <a:gd name="connsiteX96" fmla="*/ 511366 w 948758"/>
              <a:gd name="connsiteY96" fmla="*/ 362091 h 901667"/>
              <a:gd name="connsiteX97" fmla="*/ 432482 w 948758"/>
              <a:gd name="connsiteY97" fmla="*/ 362091 h 901667"/>
              <a:gd name="connsiteX98" fmla="*/ 412322 w 948758"/>
              <a:gd name="connsiteY98" fmla="*/ 341981 h 901667"/>
              <a:gd name="connsiteX99" fmla="*/ 412322 w 948758"/>
              <a:gd name="connsiteY99" fmla="*/ 310505 h 901667"/>
              <a:gd name="connsiteX100" fmla="*/ 411446 w 948758"/>
              <a:gd name="connsiteY100" fmla="*/ 308756 h 901667"/>
              <a:gd name="connsiteX101" fmla="*/ 380768 w 948758"/>
              <a:gd name="connsiteY101" fmla="*/ 283400 h 901667"/>
              <a:gd name="connsiteX102" fmla="*/ 620218 w 948758"/>
              <a:gd name="connsiteY102" fmla="*/ 196872 h 901667"/>
              <a:gd name="connsiteX103" fmla="*/ 667400 w 948758"/>
              <a:gd name="connsiteY103" fmla="*/ 196872 h 901667"/>
              <a:gd name="connsiteX104" fmla="*/ 678552 w 948758"/>
              <a:gd name="connsiteY104" fmla="*/ 208453 h 901667"/>
              <a:gd name="connsiteX105" fmla="*/ 667400 w 948758"/>
              <a:gd name="connsiteY105" fmla="*/ 219143 h 901667"/>
              <a:gd name="connsiteX106" fmla="*/ 620218 w 948758"/>
              <a:gd name="connsiteY106" fmla="*/ 219143 h 901667"/>
              <a:gd name="connsiteX107" fmla="*/ 609924 w 948758"/>
              <a:gd name="connsiteY107" fmla="*/ 208453 h 901667"/>
              <a:gd name="connsiteX108" fmla="*/ 620218 w 948758"/>
              <a:gd name="connsiteY108" fmla="*/ 196872 h 901667"/>
              <a:gd name="connsiteX109" fmla="*/ 276652 w 948758"/>
              <a:gd name="connsiteY109" fmla="*/ 196872 h 901667"/>
              <a:gd name="connsiteX110" fmla="*/ 324692 w 948758"/>
              <a:gd name="connsiteY110" fmla="*/ 196872 h 901667"/>
              <a:gd name="connsiteX111" fmla="*/ 334986 w 948758"/>
              <a:gd name="connsiteY111" fmla="*/ 208453 h 901667"/>
              <a:gd name="connsiteX112" fmla="*/ 324692 w 948758"/>
              <a:gd name="connsiteY112" fmla="*/ 219143 h 901667"/>
              <a:gd name="connsiteX113" fmla="*/ 276652 w 948758"/>
              <a:gd name="connsiteY113" fmla="*/ 219143 h 901667"/>
              <a:gd name="connsiteX114" fmla="*/ 266358 w 948758"/>
              <a:gd name="connsiteY114" fmla="*/ 208453 h 901667"/>
              <a:gd name="connsiteX115" fmla="*/ 276652 w 948758"/>
              <a:gd name="connsiteY115" fmla="*/ 196872 h 901667"/>
              <a:gd name="connsiteX116" fmla="*/ 866196 w 948758"/>
              <a:gd name="connsiteY116" fmla="*/ 157704 h 901667"/>
              <a:gd name="connsiteX117" fmla="*/ 807100 w 948758"/>
              <a:gd name="connsiteY117" fmla="*/ 217670 h 901667"/>
              <a:gd name="connsiteX118" fmla="*/ 866196 w 948758"/>
              <a:gd name="connsiteY118" fmla="*/ 277636 h 901667"/>
              <a:gd name="connsiteX119" fmla="*/ 927032 w 948758"/>
              <a:gd name="connsiteY119" fmla="*/ 217670 h 901667"/>
              <a:gd name="connsiteX120" fmla="*/ 866196 w 948758"/>
              <a:gd name="connsiteY120" fmla="*/ 157704 h 901667"/>
              <a:gd name="connsiteX121" fmla="*/ 82560 w 948758"/>
              <a:gd name="connsiteY121" fmla="*/ 157704 h 901667"/>
              <a:gd name="connsiteX122" fmla="*/ 21726 w 948758"/>
              <a:gd name="connsiteY122" fmla="*/ 217670 h 901667"/>
              <a:gd name="connsiteX123" fmla="*/ 82560 w 948758"/>
              <a:gd name="connsiteY123" fmla="*/ 277636 h 901667"/>
              <a:gd name="connsiteX124" fmla="*/ 143396 w 948758"/>
              <a:gd name="connsiteY124" fmla="*/ 217670 h 901667"/>
              <a:gd name="connsiteX125" fmla="*/ 82560 w 948758"/>
              <a:gd name="connsiteY125" fmla="*/ 157704 h 901667"/>
              <a:gd name="connsiteX126" fmla="*/ 866196 w 948758"/>
              <a:gd name="connsiteY126" fmla="*/ 135108 h 901667"/>
              <a:gd name="connsiteX127" fmla="*/ 948758 w 948758"/>
              <a:gd name="connsiteY127" fmla="*/ 217670 h 901667"/>
              <a:gd name="connsiteX128" fmla="*/ 866196 w 948758"/>
              <a:gd name="connsiteY128" fmla="*/ 300232 h 901667"/>
              <a:gd name="connsiteX129" fmla="*/ 783636 w 948758"/>
              <a:gd name="connsiteY129" fmla="*/ 217670 h 901667"/>
              <a:gd name="connsiteX130" fmla="*/ 866196 w 948758"/>
              <a:gd name="connsiteY130" fmla="*/ 135108 h 901667"/>
              <a:gd name="connsiteX131" fmla="*/ 82560 w 948758"/>
              <a:gd name="connsiteY131" fmla="*/ 135108 h 901667"/>
              <a:gd name="connsiteX132" fmla="*/ 165122 w 948758"/>
              <a:gd name="connsiteY132" fmla="*/ 217670 h 901667"/>
              <a:gd name="connsiteX133" fmla="*/ 82560 w 948758"/>
              <a:gd name="connsiteY133" fmla="*/ 300232 h 901667"/>
              <a:gd name="connsiteX134" fmla="*/ 0 w 948758"/>
              <a:gd name="connsiteY134" fmla="*/ 217670 h 901667"/>
              <a:gd name="connsiteX135" fmla="*/ 82560 w 948758"/>
              <a:gd name="connsiteY135" fmla="*/ 135108 h 901667"/>
              <a:gd name="connsiteX136" fmla="*/ 470872 w 948758"/>
              <a:gd name="connsiteY136" fmla="*/ 119667 h 901667"/>
              <a:gd name="connsiteX137" fmla="*/ 539874 w 948758"/>
              <a:gd name="connsiteY137" fmla="*/ 154220 h 901667"/>
              <a:gd name="connsiteX138" fmla="*/ 538990 w 948758"/>
              <a:gd name="connsiteY138" fmla="*/ 171053 h 901667"/>
              <a:gd name="connsiteX139" fmla="*/ 531912 w 948758"/>
              <a:gd name="connsiteY139" fmla="*/ 172825 h 901667"/>
              <a:gd name="connsiteX140" fmla="*/ 522182 w 948758"/>
              <a:gd name="connsiteY140" fmla="*/ 168395 h 901667"/>
              <a:gd name="connsiteX141" fmla="*/ 470872 w 948758"/>
              <a:gd name="connsiteY141" fmla="*/ 141816 h 901667"/>
              <a:gd name="connsiteX142" fmla="*/ 459372 w 948758"/>
              <a:gd name="connsiteY142" fmla="*/ 131185 h 901667"/>
              <a:gd name="connsiteX143" fmla="*/ 470872 w 948758"/>
              <a:gd name="connsiteY143" fmla="*/ 119667 h 901667"/>
              <a:gd name="connsiteX144" fmla="*/ 467540 w 948758"/>
              <a:gd name="connsiteY144" fmla="*/ 109407 h 901667"/>
              <a:gd name="connsiteX145" fmla="*/ 374634 w 948758"/>
              <a:gd name="connsiteY145" fmla="*/ 202961 h 901667"/>
              <a:gd name="connsiteX146" fmla="*/ 422840 w 948758"/>
              <a:gd name="connsiteY146" fmla="*/ 289521 h 901667"/>
              <a:gd name="connsiteX147" fmla="*/ 435110 w 948758"/>
              <a:gd name="connsiteY147" fmla="*/ 310505 h 901667"/>
              <a:gd name="connsiteX148" fmla="*/ 435110 w 948758"/>
              <a:gd name="connsiteY148" fmla="*/ 311379 h 901667"/>
              <a:gd name="connsiteX149" fmla="*/ 509612 w 948758"/>
              <a:gd name="connsiteY149" fmla="*/ 311379 h 901667"/>
              <a:gd name="connsiteX150" fmla="*/ 509612 w 948758"/>
              <a:gd name="connsiteY150" fmla="*/ 310505 h 901667"/>
              <a:gd name="connsiteX151" fmla="*/ 521884 w 948758"/>
              <a:gd name="connsiteY151" fmla="*/ 289521 h 901667"/>
              <a:gd name="connsiteX152" fmla="*/ 569214 w 948758"/>
              <a:gd name="connsiteY152" fmla="*/ 206459 h 901667"/>
              <a:gd name="connsiteX153" fmla="*/ 540290 w 948758"/>
              <a:gd name="connsiteY153" fmla="*/ 135638 h 901667"/>
              <a:gd name="connsiteX154" fmla="*/ 467540 w 948758"/>
              <a:gd name="connsiteY154" fmla="*/ 109407 h 901667"/>
              <a:gd name="connsiteX155" fmla="*/ 466664 w 948758"/>
              <a:gd name="connsiteY155" fmla="*/ 86675 h 901667"/>
              <a:gd name="connsiteX156" fmla="*/ 555190 w 948758"/>
              <a:gd name="connsiteY156" fmla="*/ 119899 h 901667"/>
              <a:gd name="connsiteX157" fmla="*/ 592002 w 948758"/>
              <a:gd name="connsiteY157" fmla="*/ 206459 h 901667"/>
              <a:gd name="connsiteX158" fmla="*/ 578854 w 948758"/>
              <a:gd name="connsiteY158" fmla="*/ 260668 h 901667"/>
              <a:gd name="connsiteX159" fmla="*/ 701562 w 948758"/>
              <a:gd name="connsiteY159" fmla="*/ 260668 h 901667"/>
              <a:gd name="connsiteX160" fmla="*/ 738376 w 948758"/>
              <a:gd name="connsiteY160" fmla="*/ 286898 h 901667"/>
              <a:gd name="connsiteX161" fmla="*/ 753276 w 948758"/>
              <a:gd name="connsiteY161" fmla="*/ 369085 h 901667"/>
              <a:gd name="connsiteX162" fmla="*/ 797976 w 948758"/>
              <a:gd name="connsiteY162" fmla="*/ 327992 h 901667"/>
              <a:gd name="connsiteX163" fmla="*/ 831284 w 948758"/>
              <a:gd name="connsiteY163" fmla="*/ 314002 h 901667"/>
              <a:gd name="connsiteX164" fmla="*/ 873354 w 948758"/>
              <a:gd name="connsiteY164" fmla="*/ 314002 h 901667"/>
              <a:gd name="connsiteX165" fmla="*/ 929450 w 948758"/>
              <a:gd name="connsiteY165" fmla="*/ 369960 h 901667"/>
              <a:gd name="connsiteX166" fmla="*/ 929450 w 948758"/>
              <a:gd name="connsiteY166" fmla="*/ 611277 h 901667"/>
              <a:gd name="connsiteX167" fmla="*/ 918056 w 948758"/>
              <a:gd name="connsiteY167" fmla="*/ 622643 h 901667"/>
              <a:gd name="connsiteX168" fmla="*/ 907538 w 948758"/>
              <a:gd name="connsiteY168" fmla="*/ 611277 h 901667"/>
              <a:gd name="connsiteX169" fmla="*/ 907538 w 948758"/>
              <a:gd name="connsiteY169" fmla="*/ 369960 h 901667"/>
              <a:gd name="connsiteX170" fmla="*/ 873354 w 948758"/>
              <a:gd name="connsiteY170" fmla="*/ 336735 h 901667"/>
              <a:gd name="connsiteX171" fmla="*/ 831284 w 948758"/>
              <a:gd name="connsiteY171" fmla="*/ 336735 h 901667"/>
              <a:gd name="connsiteX172" fmla="*/ 812876 w 948758"/>
              <a:gd name="connsiteY172" fmla="*/ 343730 h 901667"/>
              <a:gd name="connsiteX173" fmla="*/ 727858 w 948758"/>
              <a:gd name="connsiteY173" fmla="*/ 423294 h 901667"/>
              <a:gd name="connsiteX174" fmla="*/ 696304 w 948758"/>
              <a:gd name="connsiteY174" fmla="*/ 435535 h 901667"/>
              <a:gd name="connsiteX175" fmla="*/ 598138 w 948758"/>
              <a:gd name="connsiteY175" fmla="*/ 435535 h 901667"/>
              <a:gd name="connsiteX176" fmla="*/ 570090 w 948758"/>
              <a:gd name="connsiteY176" fmla="*/ 459142 h 901667"/>
              <a:gd name="connsiteX177" fmla="*/ 577102 w 948758"/>
              <a:gd name="connsiteY177" fmla="*/ 480126 h 901667"/>
              <a:gd name="connsiteX178" fmla="*/ 596384 w 948758"/>
              <a:gd name="connsiteY178" fmla="*/ 487995 h 901667"/>
              <a:gd name="connsiteX179" fmla="*/ 726980 w 948758"/>
              <a:gd name="connsiteY179" fmla="*/ 487995 h 901667"/>
              <a:gd name="connsiteX180" fmla="*/ 743634 w 948758"/>
              <a:gd name="connsiteY180" fmla="*/ 481875 h 901667"/>
              <a:gd name="connsiteX181" fmla="*/ 850566 w 948758"/>
              <a:gd name="connsiteY181" fmla="*/ 373457 h 901667"/>
              <a:gd name="connsiteX182" fmla="*/ 867218 w 948758"/>
              <a:gd name="connsiteY182" fmla="*/ 373457 h 901667"/>
              <a:gd name="connsiteX183" fmla="*/ 867218 w 948758"/>
              <a:gd name="connsiteY183" fmla="*/ 389195 h 901667"/>
              <a:gd name="connsiteX184" fmla="*/ 810248 w 948758"/>
              <a:gd name="connsiteY184" fmla="*/ 446901 h 901667"/>
              <a:gd name="connsiteX185" fmla="*/ 791842 w 948758"/>
              <a:gd name="connsiteY185" fmla="*/ 517723 h 901667"/>
              <a:gd name="connsiteX186" fmla="*/ 791842 w 948758"/>
              <a:gd name="connsiteY186" fmla="*/ 519471 h 901667"/>
              <a:gd name="connsiteX187" fmla="*/ 844430 w 948758"/>
              <a:gd name="connsiteY187" fmla="*/ 743301 h 901667"/>
              <a:gd name="connsiteX188" fmla="*/ 844430 w 948758"/>
              <a:gd name="connsiteY188" fmla="*/ 752919 h 901667"/>
              <a:gd name="connsiteX189" fmla="*/ 844430 w 948758"/>
              <a:gd name="connsiteY189" fmla="*/ 755542 h 901667"/>
              <a:gd name="connsiteX190" fmla="*/ 844430 w 948758"/>
              <a:gd name="connsiteY190" fmla="*/ 814997 h 901667"/>
              <a:gd name="connsiteX191" fmla="*/ 789212 w 948758"/>
              <a:gd name="connsiteY191" fmla="*/ 861337 h 901667"/>
              <a:gd name="connsiteX192" fmla="*/ 662120 w 948758"/>
              <a:gd name="connsiteY192" fmla="*/ 861337 h 901667"/>
              <a:gd name="connsiteX193" fmla="*/ 665626 w 948758"/>
              <a:gd name="connsiteY193" fmla="*/ 888441 h 901667"/>
              <a:gd name="connsiteX194" fmla="*/ 656862 w 948758"/>
              <a:gd name="connsiteY194" fmla="*/ 901556 h 901667"/>
              <a:gd name="connsiteX195" fmla="*/ 643714 w 948758"/>
              <a:gd name="connsiteY195" fmla="*/ 891939 h 901667"/>
              <a:gd name="connsiteX196" fmla="*/ 620050 w 948758"/>
              <a:gd name="connsiteY196" fmla="*/ 722317 h 901667"/>
              <a:gd name="connsiteX197" fmla="*/ 585866 w 948758"/>
              <a:gd name="connsiteY197" fmla="*/ 687344 h 901667"/>
              <a:gd name="connsiteX198" fmla="*/ 370250 w 948758"/>
              <a:gd name="connsiteY198" fmla="*/ 687344 h 901667"/>
              <a:gd name="connsiteX199" fmla="*/ 336068 w 948758"/>
              <a:gd name="connsiteY199" fmla="*/ 723192 h 901667"/>
              <a:gd name="connsiteX200" fmla="*/ 327302 w 948758"/>
              <a:gd name="connsiteY200" fmla="*/ 773903 h 901667"/>
              <a:gd name="connsiteX201" fmla="*/ 308020 w 948758"/>
              <a:gd name="connsiteY201" fmla="*/ 891939 h 901667"/>
              <a:gd name="connsiteX202" fmla="*/ 297502 w 948758"/>
              <a:gd name="connsiteY202" fmla="*/ 901556 h 901667"/>
              <a:gd name="connsiteX203" fmla="*/ 294872 w 948758"/>
              <a:gd name="connsiteY203" fmla="*/ 901556 h 901667"/>
              <a:gd name="connsiteX204" fmla="*/ 286108 w 948758"/>
              <a:gd name="connsiteY204" fmla="*/ 888441 h 901667"/>
              <a:gd name="connsiteX205" fmla="*/ 290490 w 948758"/>
              <a:gd name="connsiteY205" fmla="*/ 861337 h 901667"/>
              <a:gd name="connsiteX206" fmla="*/ 157264 w 948758"/>
              <a:gd name="connsiteY206" fmla="*/ 861337 h 901667"/>
              <a:gd name="connsiteX207" fmla="*/ 102922 w 948758"/>
              <a:gd name="connsiteY207" fmla="*/ 814997 h 901667"/>
              <a:gd name="connsiteX208" fmla="*/ 102922 w 948758"/>
              <a:gd name="connsiteY208" fmla="*/ 755542 h 901667"/>
              <a:gd name="connsiteX209" fmla="*/ 102922 w 948758"/>
              <a:gd name="connsiteY209" fmla="*/ 752919 h 901667"/>
              <a:gd name="connsiteX210" fmla="*/ 103798 w 948758"/>
              <a:gd name="connsiteY210" fmla="*/ 743301 h 901667"/>
              <a:gd name="connsiteX211" fmla="*/ 158140 w 948758"/>
              <a:gd name="connsiteY211" fmla="*/ 511602 h 901667"/>
              <a:gd name="connsiteX212" fmla="*/ 142364 w 948758"/>
              <a:gd name="connsiteY212" fmla="*/ 446901 h 901667"/>
              <a:gd name="connsiteX213" fmla="*/ 85392 w 948758"/>
              <a:gd name="connsiteY213" fmla="*/ 389195 h 901667"/>
              <a:gd name="connsiteX214" fmla="*/ 85392 w 948758"/>
              <a:gd name="connsiteY214" fmla="*/ 373457 h 901667"/>
              <a:gd name="connsiteX215" fmla="*/ 101170 w 948758"/>
              <a:gd name="connsiteY215" fmla="*/ 373457 h 901667"/>
              <a:gd name="connsiteX216" fmla="*/ 208978 w 948758"/>
              <a:gd name="connsiteY216" fmla="*/ 481875 h 901667"/>
              <a:gd name="connsiteX217" fmla="*/ 225630 w 948758"/>
              <a:gd name="connsiteY217" fmla="*/ 487995 h 901667"/>
              <a:gd name="connsiteX218" fmla="*/ 356228 w 948758"/>
              <a:gd name="connsiteY218" fmla="*/ 487995 h 901667"/>
              <a:gd name="connsiteX219" fmla="*/ 374634 w 948758"/>
              <a:gd name="connsiteY219" fmla="*/ 480126 h 901667"/>
              <a:gd name="connsiteX220" fmla="*/ 381646 w 948758"/>
              <a:gd name="connsiteY220" fmla="*/ 459142 h 901667"/>
              <a:gd name="connsiteX221" fmla="*/ 354474 w 948758"/>
              <a:gd name="connsiteY221" fmla="*/ 435535 h 901667"/>
              <a:gd name="connsiteX222" fmla="*/ 256308 w 948758"/>
              <a:gd name="connsiteY222" fmla="*/ 435535 h 901667"/>
              <a:gd name="connsiteX223" fmla="*/ 223878 w 948758"/>
              <a:gd name="connsiteY223" fmla="*/ 423294 h 901667"/>
              <a:gd name="connsiteX224" fmla="*/ 138858 w 948758"/>
              <a:gd name="connsiteY224" fmla="*/ 343730 h 901667"/>
              <a:gd name="connsiteX225" fmla="*/ 121328 w 948758"/>
              <a:gd name="connsiteY225" fmla="*/ 336735 h 901667"/>
              <a:gd name="connsiteX226" fmla="*/ 79258 w 948758"/>
              <a:gd name="connsiteY226" fmla="*/ 336735 h 901667"/>
              <a:gd name="connsiteX227" fmla="*/ 45074 w 948758"/>
              <a:gd name="connsiteY227" fmla="*/ 369960 h 901667"/>
              <a:gd name="connsiteX228" fmla="*/ 45074 w 948758"/>
              <a:gd name="connsiteY228" fmla="*/ 611277 h 901667"/>
              <a:gd name="connsiteX229" fmla="*/ 33680 w 948758"/>
              <a:gd name="connsiteY229" fmla="*/ 622643 h 901667"/>
              <a:gd name="connsiteX230" fmla="*/ 23162 w 948758"/>
              <a:gd name="connsiteY230" fmla="*/ 611277 h 901667"/>
              <a:gd name="connsiteX231" fmla="*/ 23162 w 948758"/>
              <a:gd name="connsiteY231" fmla="*/ 369960 h 901667"/>
              <a:gd name="connsiteX232" fmla="*/ 79258 w 948758"/>
              <a:gd name="connsiteY232" fmla="*/ 314002 h 901667"/>
              <a:gd name="connsiteX233" fmla="*/ 121328 w 948758"/>
              <a:gd name="connsiteY233" fmla="*/ 314002 h 901667"/>
              <a:gd name="connsiteX234" fmla="*/ 154636 w 948758"/>
              <a:gd name="connsiteY234" fmla="*/ 327992 h 901667"/>
              <a:gd name="connsiteX235" fmla="*/ 193200 w 948758"/>
              <a:gd name="connsiteY235" fmla="*/ 363839 h 901667"/>
              <a:gd name="connsiteX236" fmla="*/ 209854 w 948758"/>
              <a:gd name="connsiteY236" fmla="*/ 287772 h 901667"/>
              <a:gd name="connsiteX237" fmla="*/ 245790 w 948758"/>
              <a:gd name="connsiteY237" fmla="*/ 260668 h 901667"/>
              <a:gd name="connsiteX238" fmla="*/ 365868 w 948758"/>
              <a:gd name="connsiteY238" fmla="*/ 260668 h 901667"/>
              <a:gd name="connsiteX239" fmla="*/ 352722 w 948758"/>
              <a:gd name="connsiteY239" fmla="*/ 202087 h 901667"/>
              <a:gd name="connsiteX240" fmla="*/ 466664 w 948758"/>
              <a:gd name="connsiteY240" fmla="*/ 86675 h 901667"/>
              <a:gd name="connsiteX241" fmla="*/ 604926 w 948758"/>
              <a:gd name="connsiteY241" fmla="*/ 62224 h 901667"/>
              <a:gd name="connsiteX242" fmla="*/ 620254 w 948758"/>
              <a:gd name="connsiteY242" fmla="*/ 62224 h 901667"/>
              <a:gd name="connsiteX243" fmla="*/ 620254 w 948758"/>
              <a:gd name="connsiteY243" fmla="*/ 78645 h 901667"/>
              <a:gd name="connsiteX244" fmla="*/ 587044 w 948758"/>
              <a:gd name="connsiteY244" fmla="*/ 111487 h 901667"/>
              <a:gd name="connsiteX245" fmla="*/ 579380 w 948758"/>
              <a:gd name="connsiteY245" fmla="*/ 114944 h 901667"/>
              <a:gd name="connsiteX246" fmla="*/ 571716 w 948758"/>
              <a:gd name="connsiteY246" fmla="*/ 111487 h 901667"/>
              <a:gd name="connsiteX247" fmla="*/ 571716 w 948758"/>
              <a:gd name="connsiteY247" fmla="*/ 95930 h 901667"/>
              <a:gd name="connsiteX248" fmla="*/ 325512 w 948758"/>
              <a:gd name="connsiteY248" fmla="*/ 62224 h 901667"/>
              <a:gd name="connsiteX249" fmla="*/ 339988 w 948758"/>
              <a:gd name="connsiteY249" fmla="*/ 62224 h 901667"/>
              <a:gd name="connsiteX250" fmla="*/ 373198 w 948758"/>
              <a:gd name="connsiteY250" fmla="*/ 95930 h 901667"/>
              <a:gd name="connsiteX251" fmla="*/ 373198 w 948758"/>
              <a:gd name="connsiteY251" fmla="*/ 111487 h 901667"/>
              <a:gd name="connsiteX252" fmla="*/ 366386 w 948758"/>
              <a:gd name="connsiteY252" fmla="*/ 114944 h 901667"/>
              <a:gd name="connsiteX253" fmla="*/ 357870 w 948758"/>
              <a:gd name="connsiteY253" fmla="*/ 111487 h 901667"/>
              <a:gd name="connsiteX254" fmla="*/ 325512 w 948758"/>
              <a:gd name="connsiteY254" fmla="*/ 78645 h 901667"/>
              <a:gd name="connsiteX255" fmla="*/ 325512 w 948758"/>
              <a:gd name="connsiteY255" fmla="*/ 62224 h 901667"/>
              <a:gd name="connsiteX256" fmla="*/ 473924 w 948758"/>
              <a:gd name="connsiteY256" fmla="*/ 0 h 901667"/>
              <a:gd name="connsiteX257" fmla="*/ 485504 w 948758"/>
              <a:gd name="connsiteY257" fmla="*/ 10733 h 901667"/>
              <a:gd name="connsiteX258" fmla="*/ 485504 w 948758"/>
              <a:gd name="connsiteY258" fmla="*/ 59927 h 901667"/>
              <a:gd name="connsiteX259" fmla="*/ 473924 w 948758"/>
              <a:gd name="connsiteY259" fmla="*/ 72450 h 901667"/>
              <a:gd name="connsiteX260" fmla="*/ 463232 w 948758"/>
              <a:gd name="connsiteY260" fmla="*/ 59927 h 901667"/>
              <a:gd name="connsiteX261" fmla="*/ 463232 w 948758"/>
              <a:gd name="connsiteY261" fmla="*/ 10733 h 901667"/>
              <a:gd name="connsiteX262" fmla="*/ 473924 w 948758"/>
              <a:gd name="connsiteY262" fmla="*/ 0 h 90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948758" h="901667">
                <a:moveTo>
                  <a:pt x="822518" y="780024"/>
                </a:moveTo>
                <a:cubicBezTo>
                  <a:pt x="817260" y="780898"/>
                  <a:pt x="812000" y="781772"/>
                  <a:pt x="807618" y="781772"/>
                </a:cubicBezTo>
                <a:lnTo>
                  <a:pt x="651604" y="781772"/>
                </a:lnTo>
                <a:lnTo>
                  <a:pt x="658616" y="839478"/>
                </a:lnTo>
                <a:lnTo>
                  <a:pt x="789212" y="839478"/>
                </a:lnTo>
                <a:cubicBezTo>
                  <a:pt x="807618" y="839478"/>
                  <a:pt x="822518" y="827238"/>
                  <a:pt x="822518" y="814997"/>
                </a:cubicBezTo>
                <a:close/>
                <a:moveTo>
                  <a:pt x="124834" y="780024"/>
                </a:moveTo>
                <a:lnTo>
                  <a:pt x="124834" y="814997"/>
                </a:lnTo>
                <a:cubicBezTo>
                  <a:pt x="124834" y="827238"/>
                  <a:pt x="138858" y="839478"/>
                  <a:pt x="157264" y="839478"/>
                </a:cubicBezTo>
                <a:lnTo>
                  <a:pt x="293996" y="839478"/>
                </a:lnTo>
                <a:lnTo>
                  <a:pt x="303638" y="781772"/>
                </a:lnTo>
                <a:lnTo>
                  <a:pt x="140612" y="781772"/>
                </a:lnTo>
                <a:cubicBezTo>
                  <a:pt x="134476" y="781772"/>
                  <a:pt x="129216" y="780898"/>
                  <a:pt x="124834" y="780024"/>
                </a:cubicBezTo>
                <a:close/>
                <a:moveTo>
                  <a:pt x="468588" y="504260"/>
                </a:moveTo>
                <a:cubicBezTo>
                  <a:pt x="435564" y="504260"/>
                  <a:pt x="408624" y="531201"/>
                  <a:pt x="408624" y="565095"/>
                </a:cubicBezTo>
                <a:cubicBezTo>
                  <a:pt x="408624" y="597251"/>
                  <a:pt x="435564" y="624192"/>
                  <a:pt x="468588" y="624192"/>
                </a:cubicBezTo>
                <a:cubicBezTo>
                  <a:pt x="501614" y="624192"/>
                  <a:pt x="529424" y="597251"/>
                  <a:pt x="529424" y="565095"/>
                </a:cubicBezTo>
                <a:cubicBezTo>
                  <a:pt x="529424" y="531201"/>
                  <a:pt x="501614" y="504260"/>
                  <a:pt x="468588" y="504260"/>
                </a:cubicBezTo>
                <a:close/>
                <a:moveTo>
                  <a:pt x="468588" y="482533"/>
                </a:moveTo>
                <a:cubicBezTo>
                  <a:pt x="513780" y="482533"/>
                  <a:pt x="551150" y="519034"/>
                  <a:pt x="551150" y="565095"/>
                </a:cubicBezTo>
                <a:cubicBezTo>
                  <a:pt x="551150" y="610287"/>
                  <a:pt x="513780" y="647657"/>
                  <a:pt x="468588" y="647657"/>
                </a:cubicBezTo>
                <a:cubicBezTo>
                  <a:pt x="423398" y="647657"/>
                  <a:pt x="386028" y="610287"/>
                  <a:pt x="386028" y="565095"/>
                </a:cubicBezTo>
                <a:cubicBezTo>
                  <a:pt x="386028" y="519034"/>
                  <a:pt x="423398" y="482533"/>
                  <a:pt x="468588" y="482533"/>
                </a:cubicBezTo>
                <a:close/>
                <a:moveTo>
                  <a:pt x="455692" y="393748"/>
                </a:moveTo>
                <a:lnTo>
                  <a:pt x="489170" y="393748"/>
                </a:lnTo>
                <a:cubicBezTo>
                  <a:pt x="495502" y="393748"/>
                  <a:pt x="500932" y="398202"/>
                  <a:pt x="500932" y="404438"/>
                </a:cubicBezTo>
                <a:cubicBezTo>
                  <a:pt x="500932" y="411565"/>
                  <a:pt x="495502" y="416019"/>
                  <a:pt x="489170" y="416019"/>
                </a:cubicBezTo>
                <a:lnTo>
                  <a:pt x="455692" y="416019"/>
                </a:lnTo>
                <a:cubicBezTo>
                  <a:pt x="449360" y="416019"/>
                  <a:pt x="443932" y="411565"/>
                  <a:pt x="443932" y="404438"/>
                </a:cubicBezTo>
                <a:cubicBezTo>
                  <a:pt x="443932" y="398202"/>
                  <a:pt x="449360" y="393748"/>
                  <a:pt x="455692" y="393748"/>
                </a:cubicBezTo>
                <a:close/>
                <a:moveTo>
                  <a:pt x="431152" y="366725"/>
                </a:moveTo>
                <a:lnTo>
                  <a:pt x="509022" y="366725"/>
                </a:lnTo>
                <a:cubicBezTo>
                  <a:pt x="515080" y="366725"/>
                  <a:pt x="520270" y="371179"/>
                  <a:pt x="520270" y="377415"/>
                </a:cubicBezTo>
                <a:cubicBezTo>
                  <a:pt x="520270" y="383651"/>
                  <a:pt x="515080" y="388996"/>
                  <a:pt x="509022" y="388996"/>
                </a:cubicBezTo>
                <a:lnTo>
                  <a:pt x="431152" y="388996"/>
                </a:lnTo>
                <a:cubicBezTo>
                  <a:pt x="425096" y="388996"/>
                  <a:pt x="420768" y="383651"/>
                  <a:pt x="420768" y="377415"/>
                </a:cubicBezTo>
                <a:cubicBezTo>
                  <a:pt x="420768" y="371179"/>
                  <a:pt x="425096" y="366725"/>
                  <a:pt x="431152" y="366725"/>
                </a:cubicBezTo>
                <a:close/>
                <a:moveTo>
                  <a:pt x="435110" y="333238"/>
                </a:moveTo>
                <a:lnTo>
                  <a:pt x="435110" y="340232"/>
                </a:lnTo>
                <a:lnTo>
                  <a:pt x="509612" y="340232"/>
                </a:lnTo>
                <a:lnTo>
                  <a:pt x="509612" y="333238"/>
                </a:lnTo>
                <a:close/>
                <a:moveTo>
                  <a:pt x="571716" y="304558"/>
                </a:moveTo>
                <a:cubicBezTo>
                  <a:pt x="575122" y="301101"/>
                  <a:pt x="582786" y="301101"/>
                  <a:pt x="587044" y="304558"/>
                </a:cubicBezTo>
                <a:lnTo>
                  <a:pt x="620254" y="339127"/>
                </a:lnTo>
                <a:cubicBezTo>
                  <a:pt x="624512" y="342584"/>
                  <a:pt x="624512" y="350362"/>
                  <a:pt x="620254" y="353819"/>
                </a:cubicBezTo>
                <a:cubicBezTo>
                  <a:pt x="617700" y="356411"/>
                  <a:pt x="615146" y="358140"/>
                  <a:pt x="612590" y="358140"/>
                </a:cubicBezTo>
                <a:cubicBezTo>
                  <a:pt x="609184" y="358140"/>
                  <a:pt x="606630" y="356411"/>
                  <a:pt x="604926" y="353819"/>
                </a:cubicBezTo>
                <a:lnTo>
                  <a:pt x="571716" y="320978"/>
                </a:lnTo>
                <a:cubicBezTo>
                  <a:pt x="567460" y="316657"/>
                  <a:pt x="567460" y="309743"/>
                  <a:pt x="571716" y="304558"/>
                </a:cubicBezTo>
                <a:close/>
                <a:moveTo>
                  <a:pt x="357870" y="304558"/>
                </a:moveTo>
                <a:cubicBezTo>
                  <a:pt x="362128" y="301101"/>
                  <a:pt x="368940" y="301101"/>
                  <a:pt x="373198" y="304558"/>
                </a:cubicBezTo>
                <a:cubicBezTo>
                  <a:pt x="377456" y="309743"/>
                  <a:pt x="377456" y="316657"/>
                  <a:pt x="373198" y="320978"/>
                </a:cubicBezTo>
                <a:lnTo>
                  <a:pt x="339988" y="353819"/>
                </a:lnTo>
                <a:cubicBezTo>
                  <a:pt x="337432" y="356411"/>
                  <a:pt x="335730" y="358140"/>
                  <a:pt x="332324" y="358140"/>
                </a:cubicBezTo>
                <a:cubicBezTo>
                  <a:pt x="329768" y="358140"/>
                  <a:pt x="326362" y="356411"/>
                  <a:pt x="325512" y="353819"/>
                </a:cubicBezTo>
                <a:cubicBezTo>
                  <a:pt x="320402" y="350362"/>
                  <a:pt x="320402" y="342584"/>
                  <a:pt x="325512" y="339127"/>
                </a:cubicBezTo>
                <a:close/>
                <a:moveTo>
                  <a:pt x="245790" y="283400"/>
                </a:moveTo>
                <a:cubicBezTo>
                  <a:pt x="238778" y="283400"/>
                  <a:pt x="232642" y="286898"/>
                  <a:pt x="230890" y="292144"/>
                </a:cubicBezTo>
                <a:lnTo>
                  <a:pt x="213360" y="382200"/>
                </a:lnTo>
                <a:lnTo>
                  <a:pt x="239654" y="406682"/>
                </a:lnTo>
                <a:cubicBezTo>
                  <a:pt x="244036" y="411928"/>
                  <a:pt x="250172" y="413677"/>
                  <a:pt x="256308" y="413677"/>
                </a:cubicBezTo>
                <a:lnTo>
                  <a:pt x="354474" y="413677"/>
                </a:lnTo>
                <a:cubicBezTo>
                  <a:pt x="379892" y="413677"/>
                  <a:pt x="401804" y="432912"/>
                  <a:pt x="404434" y="457393"/>
                </a:cubicBezTo>
                <a:cubicBezTo>
                  <a:pt x="405310" y="471383"/>
                  <a:pt x="400928" y="484498"/>
                  <a:pt x="392164" y="494115"/>
                </a:cubicBezTo>
                <a:cubicBezTo>
                  <a:pt x="382522" y="505482"/>
                  <a:pt x="370250" y="510728"/>
                  <a:pt x="356228" y="510728"/>
                </a:cubicBezTo>
                <a:lnTo>
                  <a:pt x="225630" y="510728"/>
                </a:lnTo>
                <a:cubicBezTo>
                  <a:pt x="213360" y="510728"/>
                  <a:pt x="201966" y="505482"/>
                  <a:pt x="193200" y="496739"/>
                </a:cubicBezTo>
                <a:lnTo>
                  <a:pt x="187066" y="490618"/>
                </a:lnTo>
                <a:lnTo>
                  <a:pt x="124834" y="748547"/>
                </a:lnTo>
                <a:cubicBezTo>
                  <a:pt x="124834" y="751170"/>
                  <a:pt x="125710" y="752919"/>
                  <a:pt x="127464" y="754668"/>
                </a:cubicBezTo>
                <a:cubicBezTo>
                  <a:pt x="129216" y="758165"/>
                  <a:pt x="134476" y="759914"/>
                  <a:pt x="140612" y="759914"/>
                </a:cubicBezTo>
                <a:lnTo>
                  <a:pt x="307144" y="759914"/>
                </a:lnTo>
                <a:lnTo>
                  <a:pt x="314156" y="719694"/>
                </a:lnTo>
                <a:cubicBezTo>
                  <a:pt x="321168" y="684721"/>
                  <a:pt x="342204" y="664611"/>
                  <a:pt x="370250" y="664611"/>
                </a:cubicBezTo>
                <a:lnTo>
                  <a:pt x="585866" y="664611"/>
                </a:lnTo>
                <a:cubicBezTo>
                  <a:pt x="614790" y="664611"/>
                  <a:pt x="637580" y="687344"/>
                  <a:pt x="641962" y="719694"/>
                </a:cubicBezTo>
                <a:lnTo>
                  <a:pt x="648098" y="759914"/>
                </a:lnTo>
                <a:lnTo>
                  <a:pt x="807618" y="759914"/>
                </a:lnTo>
                <a:cubicBezTo>
                  <a:pt x="812876" y="759914"/>
                  <a:pt x="817260" y="758165"/>
                  <a:pt x="820766" y="754668"/>
                </a:cubicBezTo>
                <a:cubicBezTo>
                  <a:pt x="822518" y="752919"/>
                  <a:pt x="822518" y="751170"/>
                  <a:pt x="822518" y="748547"/>
                </a:cubicBezTo>
                <a:lnTo>
                  <a:pt x="762916" y="494115"/>
                </a:lnTo>
                <a:lnTo>
                  <a:pt x="759412" y="496739"/>
                </a:lnTo>
                <a:cubicBezTo>
                  <a:pt x="750646" y="505482"/>
                  <a:pt x="739252" y="510728"/>
                  <a:pt x="726980" y="510728"/>
                </a:cubicBezTo>
                <a:lnTo>
                  <a:pt x="596384" y="510728"/>
                </a:lnTo>
                <a:cubicBezTo>
                  <a:pt x="583238" y="510728"/>
                  <a:pt x="569214" y="505482"/>
                  <a:pt x="560448" y="494115"/>
                </a:cubicBezTo>
                <a:cubicBezTo>
                  <a:pt x="550808" y="484498"/>
                  <a:pt x="546424" y="471383"/>
                  <a:pt x="548178" y="457393"/>
                </a:cubicBezTo>
                <a:cubicBezTo>
                  <a:pt x="550808" y="432912"/>
                  <a:pt x="572720" y="413677"/>
                  <a:pt x="598138" y="413677"/>
                </a:cubicBezTo>
                <a:lnTo>
                  <a:pt x="696304" y="413677"/>
                </a:lnTo>
                <a:cubicBezTo>
                  <a:pt x="702440" y="413677"/>
                  <a:pt x="708574" y="411928"/>
                  <a:pt x="712958" y="406682"/>
                </a:cubicBezTo>
                <a:lnTo>
                  <a:pt x="733992" y="387446"/>
                </a:lnTo>
                <a:lnTo>
                  <a:pt x="716464" y="291269"/>
                </a:lnTo>
                <a:cubicBezTo>
                  <a:pt x="714710" y="286898"/>
                  <a:pt x="708574" y="283400"/>
                  <a:pt x="701562" y="283400"/>
                </a:cubicBezTo>
                <a:lnTo>
                  <a:pt x="563078" y="283400"/>
                </a:lnTo>
                <a:cubicBezTo>
                  <a:pt x="555190" y="293018"/>
                  <a:pt x="544672" y="301761"/>
                  <a:pt x="534154" y="308756"/>
                </a:cubicBezTo>
                <a:cubicBezTo>
                  <a:pt x="533278" y="308756"/>
                  <a:pt x="532400" y="309630"/>
                  <a:pt x="532400" y="310505"/>
                </a:cubicBezTo>
                <a:lnTo>
                  <a:pt x="532400" y="341981"/>
                </a:lnTo>
                <a:cubicBezTo>
                  <a:pt x="532400" y="353347"/>
                  <a:pt x="522760" y="362091"/>
                  <a:pt x="511366" y="362091"/>
                </a:cubicBezTo>
                <a:lnTo>
                  <a:pt x="432482" y="362091"/>
                </a:lnTo>
                <a:cubicBezTo>
                  <a:pt x="421964" y="362091"/>
                  <a:pt x="412322" y="353347"/>
                  <a:pt x="412322" y="341981"/>
                </a:cubicBezTo>
                <a:lnTo>
                  <a:pt x="412322" y="310505"/>
                </a:lnTo>
                <a:cubicBezTo>
                  <a:pt x="412322" y="309630"/>
                  <a:pt x="411446" y="308756"/>
                  <a:pt x="411446" y="308756"/>
                </a:cubicBezTo>
                <a:cubicBezTo>
                  <a:pt x="399174" y="301761"/>
                  <a:pt x="389534" y="293018"/>
                  <a:pt x="380768" y="283400"/>
                </a:cubicBezTo>
                <a:close/>
                <a:moveTo>
                  <a:pt x="620218" y="196872"/>
                </a:moveTo>
                <a:lnTo>
                  <a:pt x="667400" y="196872"/>
                </a:lnTo>
                <a:cubicBezTo>
                  <a:pt x="673404" y="196872"/>
                  <a:pt x="678552" y="202217"/>
                  <a:pt x="678552" y="208453"/>
                </a:cubicBezTo>
                <a:cubicBezTo>
                  <a:pt x="678552" y="214689"/>
                  <a:pt x="673404" y="219143"/>
                  <a:pt x="667400" y="219143"/>
                </a:cubicBezTo>
                <a:lnTo>
                  <a:pt x="620218" y="219143"/>
                </a:lnTo>
                <a:cubicBezTo>
                  <a:pt x="614214" y="219143"/>
                  <a:pt x="609924" y="214689"/>
                  <a:pt x="609924" y="208453"/>
                </a:cubicBezTo>
                <a:cubicBezTo>
                  <a:pt x="609924" y="202217"/>
                  <a:pt x="614214" y="196872"/>
                  <a:pt x="620218" y="196872"/>
                </a:cubicBezTo>
                <a:close/>
                <a:moveTo>
                  <a:pt x="276652" y="196872"/>
                </a:moveTo>
                <a:lnTo>
                  <a:pt x="324692" y="196872"/>
                </a:lnTo>
                <a:cubicBezTo>
                  <a:pt x="330696" y="196872"/>
                  <a:pt x="334986" y="202217"/>
                  <a:pt x="334986" y="208453"/>
                </a:cubicBezTo>
                <a:cubicBezTo>
                  <a:pt x="334986" y="214689"/>
                  <a:pt x="330696" y="219143"/>
                  <a:pt x="324692" y="219143"/>
                </a:cubicBezTo>
                <a:lnTo>
                  <a:pt x="276652" y="219143"/>
                </a:lnTo>
                <a:cubicBezTo>
                  <a:pt x="270648" y="219143"/>
                  <a:pt x="266358" y="214689"/>
                  <a:pt x="266358" y="208453"/>
                </a:cubicBezTo>
                <a:cubicBezTo>
                  <a:pt x="266358" y="202217"/>
                  <a:pt x="270648" y="196872"/>
                  <a:pt x="276652" y="196872"/>
                </a:cubicBezTo>
                <a:close/>
                <a:moveTo>
                  <a:pt x="866196" y="157704"/>
                </a:moveTo>
                <a:cubicBezTo>
                  <a:pt x="833172" y="157704"/>
                  <a:pt x="807100" y="183776"/>
                  <a:pt x="807100" y="217670"/>
                </a:cubicBezTo>
                <a:cubicBezTo>
                  <a:pt x="807100" y="250695"/>
                  <a:pt x="833172" y="277636"/>
                  <a:pt x="866196" y="277636"/>
                </a:cubicBezTo>
                <a:cubicBezTo>
                  <a:pt x="900090" y="277636"/>
                  <a:pt x="927032" y="250695"/>
                  <a:pt x="927032" y="217670"/>
                </a:cubicBezTo>
                <a:cubicBezTo>
                  <a:pt x="927032" y="183776"/>
                  <a:pt x="900090" y="157704"/>
                  <a:pt x="866196" y="157704"/>
                </a:cubicBezTo>
                <a:close/>
                <a:moveTo>
                  <a:pt x="82560" y="157704"/>
                </a:moveTo>
                <a:cubicBezTo>
                  <a:pt x="49536" y="157704"/>
                  <a:pt x="21726" y="183776"/>
                  <a:pt x="21726" y="217670"/>
                </a:cubicBezTo>
                <a:cubicBezTo>
                  <a:pt x="21726" y="250695"/>
                  <a:pt x="49536" y="277636"/>
                  <a:pt x="82560" y="277636"/>
                </a:cubicBezTo>
                <a:cubicBezTo>
                  <a:pt x="115586" y="277636"/>
                  <a:pt x="143396" y="250695"/>
                  <a:pt x="143396" y="217670"/>
                </a:cubicBezTo>
                <a:cubicBezTo>
                  <a:pt x="143396" y="183776"/>
                  <a:pt x="115586" y="157704"/>
                  <a:pt x="82560" y="157704"/>
                </a:cubicBezTo>
                <a:close/>
                <a:moveTo>
                  <a:pt x="866196" y="135108"/>
                </a:moveTo>
                <a:cubicBezTo>
                  <a:pt x="912258" y="135108"/>
                  <a:pt x="948758" y="171609"/>
                  <a:pt x="948758" y="217670"/>
                </a:cubicBezTo>
                <a:cubicBezTo>
                  <a:pt x="948758" y="262862"/>
                  <a:pt x="912258" y="300232"/>
                  <a:pt x="866196" y="300232"/>
                </a:cubicBezTo>
                <a:cubicBezTo>
                  <a:pt x="821006" y="300232"/>
                  <a:pt x="783636" y="262862"/>
                  <a:pt x="783636" y="217670"/>
                </a:cubicBezTo>
                <a:cubicBezTo>
                  <a:pt x="783636" y="171609"/>
                  <a:pt x="821006" y="135108"/>
                  <a:pt x="866196" y="135108"/>
                </a:cubicBezTo>
                <a:close/>
                <a:moveTo>
                  <a:pt x="82560" y="135108"/>
                </a:moveTo>
                <a:cubicBezTo>
                  <a:pt x="127752" y="135108"/>
                  <a:pt x="165122" y="171609"/>
                  <a:pt x="165122" y="217670"/>
                </a:cubicBezTo>
                <a:cubicBezTo>
                  <a:pt x="165122" y="262862"/>
                  <a:pt x="127752" y="300232"/>
                  <a:pt x="82560" y="300232"/>
                </a:cubicBezTo>
                <a:cubicBezTo>
                  <a:pt x="37370" y="300232"/>
                  <a:pt x="0" y="262862"/>
                  <a:pt x="0" y="217670"/>
                </a:cubicBezTo>
                <a:cubicBezTo>
                  <a:pt x="0" y="171609"/>
                  <a:pt x="37370" y="135108"/>
                  <a:pt x="82560" y="135108"/>
                </a:cubicBezTo>
                <a:close/>
                <a:moveTo>
                  <a:pt x="470872" y="119667"/>
                </a:moveTo>
                <a:cubicBezTo>
                  <a:pt x="497412" y="119667"/>
                  <a:pt x="523952" y="132957"/>
                  <a:pt x="539874" y="154220"/>
                </a:cubicBezTo>
                <a:cubicBezTo>
                  <a:pt x="543414" y="160421"/>
                  <a:pt x="543414" y="166623"/>
                  <a:pt x="538990" y="171053"/>
                </a:cubicBezTo>
                <a:cubicBezTo>
                  <a:pt x="536336" y="172825"/>
                  <a:pt x="533682" y="172825"/>
                  <a:pt x="531912" y="172825"/>
                </a:cubicBezTo>
                <a:cubicBezTo>
                  <a:pt x="527490" y="172825"/>
                  <a:pt x="524836" y="171939"/>
                  <a:pt x="522182" y="168395"/>
                </a:cubicBezTo>
                <a:cubicBezTo>
                  <a:pt x="509796" y="151562"/>
                  <a:pt x="490334" y="141816"/>
                  <a:pt x="470872" y="141816"/>
                </a:cubicBezTo>
                <a:cubicBezTo>
                  <a:pt x="463796" y="141816"/>
                  <a:pt x="459372" y="137386"/>
                  <a:pt x="459372" y="131185"/>
                </a:cubicBezTo>
                <a:cubicBezTo>
                  <a:pt x="459372" y="124983"/>
                  <a:pt x="463796" y="119667"/>
                  <a:pt x="470872" y="119667"/>
                </a:cubicBezTo>
                <a:close/>
                <a:moveTo>
                  <a:pt x="467540" y="109407"/>
                </a:moveTo>
                <a:cubicBezTo>
                  <a:pt x="417582" y="112030"/>
                  <a:pt x="376386" y="153124"/>
                  <a:pt x="374634" y="202961"/>
                </a:cubicBezTo>
                <a:cubicBezTo>
                  <a:pt x="373756" y="237935"/>
                  <a:pt x="392164" y="271160"/>
                  <a:pt x="422840" y="289521"/>
                </a:cubicBezTo>
                <a:cubicBezTo>
                  <a:pt x="429852" y="293892"/>
                  <a:pt x="435110" y="301761"/>
                  <a:pt x="435110" y="310505"/>
                </a:cubicBezTo>
                <a:lnTo>
                  <a:pt x="435110" y="311379"/>
                </a:lnTo>
                <a:lnTo>
                  <a:pt x="509612" y="311379"/>
                </a:lnTo>
                <a:lnTo>
                  <a:pt x="509612" y="310505"/>
                </a:lnTo>
                <a:cubicBezTo>
                  <a:pt x="509612" y="301761"/>
                  <a:pt x="514872" y="293892"/>
                  <a:pt x="521884" y="289521"/>
                </a:cubicBezTo>
                <a:cubicBezTo>
                  <a:pt x="552560" y="271160"/>
                  <a:pt x="569214" y="240558"/>
                  <a:pt x="569214" y="206459"/>
                </a:cubicBezTo>
                <a:cubicBezTo>
                  <a:pt x="569214" y="179354"/>
                  <a:pt x="558696" y="153999"/>
                  <a:pt x="540290" y="135638"/>
                </a:cubicBezTo>
                <a:cubicBezTo>
                  <a:pt x="520130" y="118151"/>
                  <a:pt x="494712" y="107659"/>
                  <a:pt x="467540" y="109407"/>
                </a:cubicBezTo>
                <a:close/>
                <a:moveTo>
                  <a:pt x="466664" y="86675"/>
                </a:moveTo>
                <a:cubicBezTo>
                  <a:pt x="499094" y="84926"/>
                  <a:pt x="531524" y="97167"/>
                  <a:pt x="555190" y="119899"/>
                </a:cubicBezTo>
                <a:cubicBezTo>
                  <a:pt x="578854" y="142632"/>
                  <a:pt x="592002" y="173234"/>
                  <a:pt x="592002" y="206459"/>
                </a:cubicBezTo>
                <a:cubicBezTo>
                  <a:pt x="592002" y="224820"/>
                  <a:pt x="586744" y="244055"/>
                  <a:pt x="578854" y="260668"/>
                </a:cubicBezTo>
                <a:lnTo>
                  <a:pt x="701562" y="260668"/>
                </a:lnTo>
                <a:cubicBezTo>
                  <a:pt x="719092" y="260668"/>
                  <a:pt x="733992" y="271160"/>
                  <a:pt x="738376" y="286898"/>
                </a:cubicBezTo>
                <a:lnTo>
                  <a:pt x="753276" y="369085"/>
                </a:lnTo>
                <a:lnTo>
                  <a:pt x="797976" y="327992"/>
                </a:lnTo>
                <a:cubicBezTo>
                  <a:pt x="806742" y="318374"/>
                  <a:pt x="819012" y="314002"/>
                  <a:pt x="831284" y="314002"/>
                </a:cubicBezTo>
                <a:lnTo>
                  <a:pt x="873354" y="314002"/>
                </a:lnTo>
                <a:cubicBezTo>
                  <a:pt x="904032" y="314002"/>
                  <a:pt x="929450" y="340232"/>
                  <a:pt x="929450" y="369960"/>
                </a:cubicBezTo>
                <a:lnTo>
                  <a:pt x="929450" y="611277"/>
                </a:lnTo>
                <a:cubicBezTo>
                  <a:pt x="929450" y="617397"/>
                  <a:pt x="924190" y="622643"/>
                  <a:pt x="918056" y="622643"/>
                </a:cubicBezTo>
                <a:cubicBezTo>
                  <a:pt x="911920" y="622643"/>
                  <a:pt x="907538" y="617397"/>
                  <a:pt x="907538" y="611277"/>
                </a:cubicBezTo>
                <a:lnTo>
                  <a:pt x="907538" y="369960"/>
                </a:lnTo>
                <a:cubicBezTo>
                  <a:pt x="907538" y="352473"/>
                  <a:pt x="892638" y="336735"/>
                  <a:pt x="873354" y="336735"/>
                </a:cubicBezTo>
                <a:lnTo>
                  <a:pt x="831284" y="336735"/>
                </a:lnTo>
                <a:cubicBezTo>
                  <a:pt x="824272" y="336735"/>
                  <a:pt x="818136" y="339358"/>
                  <a:pt x="812876" y="343730"/>
                </a:cubicBezTo>
                <a:lnTo>
                  <a:pt x="727858" y="423294"/>
                </a:lnTo>
                <a:cubicBezTo>
                  <a:pt x="719970" y="431163"/>
                  <a:pt x="708574" y="435535"/>
                  <a:pt x="696304" y="435535"/>
                </a:cubicBezTo>
                <a:lnTo>
                  <a:pt x="598138" y="435535"/>
                </a:lnTo>
                <a:cubicBezTo>
                  <a:pt x="584114" y="435535"/>
                  <a:pt x="571842" y="446901"/>
                  <a:pt x="570090" y="459142"/>
                </a:cubicBezTo>
                <a:cubicBezTo>
                  <a:pt x="569214" y="467011"/>
                  <a:pt x="572720" y="474006"/>
                  <a:pt x="577102" y="480126"/>
                </a:cubicBezTo>
                <a:cubicBezTo>
                  <a:pt x="582360" y="485372"/>
                  <a:pt x="589372" y="487995"/>
                  <a:pt x="596384" y="487995"/>
                </a:cubicBezTo>
                <a:lnTo>
                  <a:pt x="726980" y="487995"/>
                </a:lnTo>
                <a:cubicBezTo>
                  <a:pt x="733116" y="487995"/>
                  <a:pt x="739252" y="485372"/>
                  <a:pt x="743634" y="481875"/>
                </a:cubicBezTo>
                <a:lnTo>
                  <a:pt x="850566" y="373457"/>
                </a:lnTo>
                <a:cubicBezTo>
                  <a:pt x="855824" y="369960"/>
                  <a:pt x="862836" y="369960"/>
                  <a:pt x="867218" y="373457"/>
                </a:cubicBezTo>
                <a:cubicBezTo>
                  <a:pt x="871602" y="378703"/>
                  <a:pt x="871602" y="384823"/>
                  <a:pt x="867218" y="389195"/>
                </a:cubicBezTo>
                <a:lnTo>
                  <a:pt x="810248" y="446901"/>
                </a:lnTo>
                <a:lnTo>
                  <a:pt x="791842" y="517723"/>
                </a:lnTo>
                <a:cubicBezTo>
                  <a:pt x="791842" y="517723"/>
                  <a:pt x="791842" y="518597"/>
                  <a:pt x="791842" y="519471"/>
                </a:cubicBezTo>
                <a:lnTo>
                  <a:pt x="844430" y="743301"/>
                </a:lnTo>
                <a:cubicBezTo>
                  <a:pt x="844430" y="746799"/>
                  <a:pt x="844430" y="749422"/>
                  <a:pt x="844430" y="752919"/>
                </a:cubicBezTo>
                <a:cubicBezTo>
                  <a:pt x="844430" y="752919"/>
                  <a:pt x="844430" y="753793"/>
                  <a:pt x="844430" y="755542"/>
                </a:cubicBezTo>
                <a:lnTo>
                  <a:pt x="844430" y="814997"/>
                </a:lnTo>
                <a:cubicBezTo>
                  <a:pt x="844430" y="840353"/>
                  <a:pt x="819888" y="861337"/>
                  <a:pt x="789212" y="861337"/>
                </a:cubicBezTo>
                <a:lnTo>
                  <a:pt x="662120" y="861337"/>
                </a:lnTo>
                <a:lnTo>
                  <a:pt x="665626" y="888441"/>
                </a:lnTo>
                <a:cubicBezTo>
                  <a:pt x="666504" y="894562"/>
                  <a:pt x="662120" y="900682"/>
                  <a:pt x="656862" y="901556"/>
                </a:cubicBezTo>
                <a:cubicBezTo>
                  <a:pt x="650726" y="902431"/>
                  <a:pt x="644592" y="898059"/>
                  <a:pt x="643714" y="891939"/>
                </a:cubicBezTo>
                <a:lnTo>
                  <a:pt x="620050" y="722317"/>
                </a:lnTo>
                <a:cubicBezTo>
                  <a:pt x="617420" y="706579"/>
                  <a:pt x="606902" y="687344"/>
                  <a:pt x="585866" y="687344"/>
                </a:cubicBezTo>
                <a:lnTo>
                  <a:pt x="370250" y="687344"/>
                </a:lnTo>
                <a:cubicBezTo>
                  <a:pt x="348338" y="687344"/>
                  <a:pt x="339574" y="706579"/>
                  <a:pt x="336068" y="723192"/>
                </a:cubicBezTo>
                <a:lnTo>
                  <a:pt x="327302" y="773903"/>
                </a:lnTo>
                <a:lnTo>
                  <a:pt x="308020" y="891939"/>
                </a:lnTo>
                <a:cubicBezTo>
                  <a:pt x="307144" y="898059"/>
                  <a:pt x="302762" y="901556"/>
                  <a:pt x="297502" y="901556"/>
                </a:cubicBezTo>
                <a:cubicBezTo>
                  <a:pt x="296626" y="901556"/>
                  <a:pt x="295750" y="901556"/>
                  <a:pt x="294872" y="901556"/>
                </a:cubicBezTo>
                <a:cubicBezTo>
                  <a:pt x="288738" y="900682"/>
                  <a:pt x="285232" y="894562"/>
                  <a:pt x="286108" y="888441"/>
                </a:cubicBezTo>
                <a:lnTo>
                  <a:pt x="290490" y="861337"/>
                </a:lnTo>
                <a:lnTo>
                  <a:pt x="157264" y="861337"/>
                </a:lnTo>
                <a:cubicBezTo>
                  <a:pt x="127464" y="861337"/>
                  <a:pt x="102922" y="840353"/>
                  <a:pt x="102922" y="814997"/>
                </a:cubicBezTo>
                <a:lnTo>
                  <a:pt x="102922" y="755542"/>
                </a:lnTo>
                <a:cubicBezTo>
                  <a:pt x="102922" y="753793"/>
                  <a:pt x="102922" y="752919"/>
                  <a:pt x="102922" y="752919"/>
                </a:cubicBezTo>
                <a:cubicBezTo>
                  <a:pt x="102922" y="749422"/>
                  <a:pt x="102922" y="746799"/>
                  <a:pt x="103798" y="743301"/>
                </a:cubicBezTo>
                <a:lnTo>
                  <a:pt x="158140" y="511602"/>
                </a:lnTo>
                <a:lnTo>
                  <a:pt x="142364" y="446901"/>
                </a:lnTo>
                <a:lnTo>
                  <a:pt x="85392" y="389195"/>
                </a:lnTo>
                <a:cubicBezTo>
                  <a:pt x="80134" y="384823"/>
                  <a:pt x="80134" y="378703"/>
                  <a:pt x="85392" y="373457"/>
                </a:cubicBezTo>
                <a:cubicBezTo>
                  <a:pt x="89776" y="369960"/>
                  <a:pt x="96786" y="369960"/>
                  <a:pt x="101170" y="373457"/>
                </a:cubicBezTo>
                <a:lnTo>
                  <a:pt x="208978" y="481875"/>
                </a:lnTo>
                <a:cubicBezTo>
                  <a:pt x="213360" y="485372"/>
                  <a:pt x="219496" y="487995"/>
                  <a:pt x="225630" y="487995"/>
                </a:cubicBezTo>
                <a:lnTo>
                  <a:pt x="356228" y="487995"/>
                </a:lnTo>
                <a:cubicBezTo>
                  <a:pt x="364116" y="487995"/>
                  <a:pt x="370250" y="485372"/>
                  <a:pt x="374634" y="480126"/>
                </a:cubicBezTo>
                <a:cubicBezTo>
                  <a:pt x="379892" y="474006"/>
                  <a:pt x="382522" y="467011"/>
                  <a:pt x="381646" y="459142"/>
                </a:cubicBezTo>
                <a:cubicBezTo>
                  <a:pt x="379892" y="446901"/>
                  <a:pt x="367622" y="435535"/>
                  <a:pt x="354474" y="435535"/>
                </a:cubicBezTo>
                <a:lnTo>
                  <a:pt x="256308" y="435535"/>
                </a:lnTo>
                <a:cubicBezTo>
                  <a:pt x="244914" y="435535"/>
                  <a:pt x="232642" y="431163"/>
                  <a:pt x="223878" y="423294"/>
                </a:cubicBezTo>
                <a:lnTo>
                  <a:pt x="138858" y="343730"/>
                </a:lnTo>
                <a:cubicBezTo>
                  <a:pt x="134476" y="339358"/>
                  <a:pt x="128340" y="336735"/>
                  <a:pt x="121328" y="336735"/>
                </a:cubicBezTo>
                <a:lnTo>
                  <a:pt x="79258" y="336735"/>
                </a:lnTo>
                <a:cubicBezTo>
                  <a:pt x="60850" y="336735"/>
                  <a:pt x="45074" y="352473"/>
                  <a:pt x="45074" y="369960"/>
                </a:cubicBezTo>
                <a:lnTo>
                  <a:pt x="45074" y="611277"/>
                </a:lnTo>
                <a:cubicBezTo>
                  <a:pt x="45074" y="617397"/>
                  <a:pt x="39816" y="622643"/>
                  <a:pt x="33680" y="622643"/>
                </a:cubicBezTo>
                <a:cubicBezTo>
                  <a:pt x="27544" y="622643"/>
                  <a:pt x="23162" y="617397"/>
                  <a:pt x="23162" y="611277"/>
                </a:cubicBezTo>
                <a:lnTo>
                  <a:pt x="23162" y="369960"/>
                </a:lnTo>
                <a:cubicBezTo>
                  <a:pt x="23162" y="340232"/>
                  <a:pt x="48580" y="314002"/>
                  <a:pt x="79258" y="314002"/>
                </a:cubicBezTo>
                <a:lnTo>
                  <a:pt x="121328" y="314002"/>
                </a:lnTo>
                <a:cubicBezTo>
                  <a:pt x="133600" y="314002"/>
                  <a:pt x="144994" y="318374"/>
                  <a:pt x="154636" y="327992"/>
                </a:cubicBezTo>
                <a:lnTo>
                  <a:pt x="193200" y="363839"/>
                </a:lnTo>
                <a:lnTo>
                  <a:pt x="209854" y="287772"/>
                </a:lnTo>
                <a:cubicBezTo>
                  <a:pt x="212484" y="271160"/>
                  <a:pt x="228260" y="260668"/>
                  <a:pt x="245790" y="260668"/>
                </a:cubicBezTo>
                <a:lnTo>
                  <a:pt x="365868" y="260668"/>
                </a:lnTo>
                <a:cubicBezTo>
                  <a:pt x="357104" y="243181"/>
                  <a:pt x="351844" y="223071"/>
                  <a:pt x="352722" y="202087"/>
                </a:cubicBezTo>
                <a:cubicBezTo>
                  <a:pt x="355350" y="140884"/>
                  <a:pt x="404434" y="89298"/>
                  <a:pt x="466664" y="86675"/>
                </a:cubicBezTo>
                <a:close/>
                <a:moveTo>
                  <a:pt x="604926" y="62224"/>
                </a:moveTo>
                <a:cubicBezTo>
                  <a:pt x="609184" y="57903"/>
                  <a:pt x="615146" y="57903"/>
                  <a:pt x="620254" y="62224"/>
                </a:cubicBezTo>
                <a:cubicBezTo>
                  <a:pt x="624512" y="66546"/>
                  <a:pt x="624512" y="73460"/>
                  <a:pt x="620254" y="78645"/>
                </a:cubicBezTo>
                <a:lnTo>
                  <a:pt x="587044" y="111487"/>
                </a:lnTo>
                <a:cubicBezTo>
                  <a:pt x="584490" y="113215"/>
                  <a:pt x="581936" y="114944"/>
                  <a:pt x="579380" y="114944"/>
                </a:cubicBezTo>
                <a:cubicBezTo>
                  <a:pt x="575974" y="114944"/>
                  <a:pt x="573420" y="113215"/>
                  <a:pt x="571716" y="111487"/>
                </a:cubicBezTo>
                <a:cubicBezTo>
                  <a:pt x="567460" y="107165"/>
                  <a:pt x="567460" y="100251"/>
                  <a:pt x="571716" y="95930"/>
                </a:cubicBezTo>
                <a:close/>
                <a:moveTo>
                  <a:pt x="325512" y="62224"/>
                </a:moveTo>
                <a:cubicBezTo>
                  <a:pt x="328918" y="57903"/>
                  <a:pt x="336582" y="57903"/>
                  <a:pt x="339988" y="62224"/>
                </a:cubicBezTo>
                <a:lnTo>
                  <a:pt x="373198" y="95930"/>
                </a:lnTo>
                <a:cubicBezTo>
                  <a:pt x="377456" y="100251"/>
                  <a:pt x="377456" y="107165"/>
                  <a:pt x="373198" y="111487"/>
                </a:cubicBezTo>
                <a:cubicBezTo>
                  <a:pt x="370644" y="113215"/>
                  <a:pt x="368088" y="114944"/>
                  <a:pt x="366386" y="114944"/>
                </a:cubicBezTo>
                <a:cubicBezTo>
                  <a:pt x="362980" y="114944"/>
                  <a:pt x="360424" y="113215"/>
                  <a:pt x="357870" y="111487"/>
                </a:cubicBezTo>
                <a:lnTo>
                  <a:pt x="325512" y="78645"/>
                </a:lnTo>
                <a:cubicBezTo>
                  <a:pt x="320402" y="73460"/>
                  <a:pt x="320402" y="66546"/>
                  <a:pt x="325512" y="62224"/>
                </a:cubicBezTo>
                <a:close/>
                <a:moveTo>
                  <a:pt x="473924" y="0"/>
                </a:moveTo>
                <a:cubicBezTo>
                  <a:pt x="480160" y="0"/>
                  <a:pt x="485504" y="5367"/>
                  <a:pt x="485504" y="10733"/>
                </a:cubicBezTo>
                <a:lnTo>
                  <a:pt x="485504" y="59927"/>
                </a:lnTo>
                <a:cubicBezTo>
                  <a:pt x="485504" y="66188"/>
                  <a:pt x="480160" y="72450"/>
                  <a:pt x="473924" y="72450"/>
                </a:cubicBezTo>
                <a:cubicBezTo>
                  <a:pt x="467688" y="72450"/>
                  <a:pt x="463232" y="66188"/>
                  <a:pt x="463232" y="59927"/>
                </a:cubicBezTo>
                <a:lnTo>
                  <a:pt x="463232" y="10733"/>
                </a:lnTo>
                <a:cubicBezTo>
                  <a:pt x="463232" y="5367"/>
                  <a:pt x="467688" y="0"/>
                  <a:pt x="4739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CEF92BF-0942-4904-866D-C93A42E063FF}"/>
              </a:ext>
            </a:extLst>
          </p:cNvPr>
          <p:cNvGrpSpPr/>
          <p:nvPr/>
        </p:nvGrpSpPr>
        <p:grpSpPr>
          <a:xfrm>
            <a:off x="9426796" y="4736560"/>
            <a:ext cx="1930138" cy="3161565"/>
            <a:chOff x="9426796" y="4736560"/>
            <a:chExt cx="1930138" cy="3161565"/>
          </a:xfrm>
        </p:grpSpPr>
        <p:sp>
          <p:nvSpPr>
            <p:cNvPr id="52" name="Freeform 42">
              <a:extLst>
                <a:ext uri="{FF2B5EF4-FFF2-40B4-BE49-F238E27FC236}">
                  <a16:creationId xmlns:a16="http://schemas.microsoft.com/office/drawing/2014/main" id="{CD7C091E-21D4-47F5-9C43-1878E587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6796" y="4736560"/>
              <a:ext cx="1926279" cy="3161565"/>
            </a:xfrm>
            <a:custGeom>
              <a:avLst/>
              <a:gdLst>
                <a:gd name="T0" fmla="*/ 2091 w 2201"/>
                <a:gd name="T1" fmla="*/ 0 h 3610"/>
                <a:gd name="T2" fmla="*/ 1315 w 2201"/>
                <a:gd name="T3" fmla="*/ 109 h 3610"/>
                <a:gd name="T4" fmla="*/ 1315 w 2201"/>
                <a:gd name="T5" fmla="*/ 223 h 3610"/>
                <a:gd name="T6" fmla="*/ 1424 w 2201"/>
                <a:gd name="T7" fmla="*/ 282 h 3610"/>
                <a:gd name="T8" fmla="*/ 1986 w 2201"/>
                <a:gd name="T9" fmla="*/ 203 h 3610"/>
                <a:gd name="T10" fmla="*/ 1979 w 2201"/>
                <a:gd name="T11" fmla="*/ 3158 h 3610"/>
                <a:gd name="T12" fmla="*/ 0 w 2201"/>
                <a:gd name="T13" fmla="*/ 3436 h 3610"/>
                <a:gd name="T14" fmla="*/ 0 w 2201"/>
                <a:gd name="T15" fmla="*/ 3550 h 3610"/>
                <a:gd name="T16" fmla="*/ 109 w 2201"/>
                <a:gd name="T17" fmla="*/ 3609 h 3610"/>
                <a:gd name="T18" fmla="*/ 2194 w 2201"/>
                <a:gd name="T19" fmla="*/ 3316 h 3610"/>
                <a:gd name="T20" fmla="*/ 2200 w 2201"/>
                <a:gd name="T21" fmla="*/ 59 h 3610"/>
                <a:gd name="T22" fmla="*/ 2091 w 2201"/>
                <a:gd name="T23" fmla="*/ 0 h 3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01" h="3610">
                  <a:moveTo>
                    <a:pt x="2091" y="0"/>
                  </a:moveTo>
                  <a:lnTo>
                    <a:pt x="1315" y="109"/>
                  </a:lnTo>
                  <a:lnTo>
                    <a:pt x="1315" y="223"/>
                  </a:lnTo>
                  <a:lnTo>
                    <a:pt x="1424" y="282"/>
                  </a:lnTo>
                  <a:lnTo>
                    <a:pt x="1986" y="203"/>
                  </a:lnTo>
                  <a:lnTo>
                    <a:pt x="1979" y="3158"/>
                  </a:lnTo>
                  <a:lnTo>
                    <a:pt x="0" y="3436"/>
                  </a:lnTo>
                  <a:lnTo>
                    <a:pt x="0" y="3550"/>
                  </a:lnTo>
                  <a:lnTo>
                    <a:pt x="109" y="3609"/>
                  </a:lnTo>
                  <a:lnTo>
                    <a:pt x="2194" y="3316"/>
                  </a:lnTo>
                  <a:lnTo>
                    <a:pt x="2200" y="59"/>
                  </a:lnTo>
                  <a:lnTo>
                    <a:pt x="2091" y="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id="{276DC2A6-5908-448A-9A58-9E1752031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0062" y="4848507"/>
              <a:ext cx="100367" cy="2702194"/>
            </a:xfrm>
            <a:custGeom>
              <a:avLst/>
              <a:gdLst>
                <a:gd name="T0" fmla="*/ 109 w 116"/>
                <a:gd name="T1" fmla="*/ 3088 h 3089"/>
                <a:gd name="T2" fmla="*/ 0 w 116"/>
                <a:gd name="T3" fmla="*/ 3029 h 3089"/>
                <a:gd name="T4" fmla="*/ 7 w 116"/>
                <a:gd name="T5" fmla="*/ 0 h 3089"/>
                <a:gd name="T6" fmla="*/ 115 w 116"/>
                <a:gd name="T7" fmla="*/ 60 h 3089"/>
                <a:gd name="T8" fmla="*/ 109 w 116"/>
                <a:gd name="T9" fmla="*/ 3088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089">
                  <a:moveTo>
                    <a:pt x="109" y="3088"/>
                  </a:moveTo>
                  <a:lnTo>
                    <a:pt x="0" y="3029"/>
                  </a:lnTo>
                  <a:lnTo>
                    <a:pt x="7" y="0"/>
                  </a:lnTo>
                  <a:lnTo>
                    <a:pt x="115" y="60"/>
                  </a:lnTo>
                  <a:lnTo>
                    <a:pt x="109" y="3088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4" name="Freeform 44">
              <a:extLst>
                <a:ext uri="{FF2B5EF4-FFF2-40B4-BE49-F238E27FC236}">
                  <a16:creationId xmlns:a16="http://schemas.microsoft.com/office/drawing/2014/main" id="{95E51A2D-4584-4271-AB15-031283A80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6796" y="7500518"/>
              <a:ext cx="1829771" cy="297240"/>
            </a:xfrm>
            <a:custGeom>
              <a:avLst/>
              <a:gdLst>
                <a:gd name="T0" fmla="*/ 109 w 2089"/>
                <a:gd name="T1" fmla="*/ 337 h 338"/>
                <a:gd name="T2" fmla="*/ 0 w 2089"/>
                <a:gd name="T3" fmla="*/ 278 h 338"/>
                <a:gd name="T4" fmla="*/ 1979 w 2089"/>
                <a:gd name="T5" fmla="*/ 0 h 338"/>
                <a:gd name="T6" fmla="*/ 2088 w 2089"/>
                <a:gd name="T7" fmla="*/ 59 h 338"/>
                <a:gd name="T8" fmla="*/ 109 w 2089"/>
                <a:gd name="T9" fmla="*/ 33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9" h="338">
                  <a:moveTo>
                    <a:pt x="109" y="337"/>
                  </a:moveTo>
                  <a:lnTo>
                    <a:pt x="0" y="278"/>
                  </a:lnTo>
                  <a:lnTo>
                    <a:pt x="1979" y="0"/>
                  </a:lnTo>
                  <a:lnTo>
                    <a:pt x="2088" y="59"/>
                  </a:lnTo>
                  <a:lnTo>
                    <a:pt x="109" y="337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5" name="Freeform 45">
              <a:extLst>
                <a:ext uri="{FF2B5EF4-FFF2-40B4-BE49-F238E27FC236}">
                  <a16:creationId xmlns:a16="http://schemas.microsoft.com/office/drawing/2014/main" id="{5EF77E5F-8007-4022-9202-39BD44421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6796" y="7743714"/>
              <a:ext cx="96508" cy="150552"/>
            </a:xfrm>
            <a:custGeom>
              <a:avLst/>
              <a:gdLst>
                <a:gd name="T0" fmla="*/ 109 w 110"/>
                <a:gd name="T1" fmla="*/ 173 h 174"/>
                <a:gd name="T2" fmla="*/ 0 w 110"/>
                <a:gd name="T3" fmla="*/ 114 h 174"/>
                <a:gd name="T4" fmla="*/ 0 w 110"/>
                <a:gd name="T5" fmla="*/ 0 h 174"/>
                <a:gd name="T6" fmla="*/ 109 w 110"/>
                <a:gd name="T7" fmla="*/ 59 h 174"/>
                <a:gd name="T8" fmla="*/ 109 w 110"/>
                <a:gd name="T9" fmla="*/ 1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74">
                  <a:moveTo>
                    <a:pt x="109" y="173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109" y="59"/>
                  </a:lnTo>
                  <a:lnTo>
                    <a:pt x="109" y="173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id="{FF2C267C-941D-4C2D-A2EE-C575B1777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020" y="4829206"/>
              <a:ext cx="96506" cy="150550"/>
            </a:xfrm>
            <a:custGeom>
              <a:avLst/>
              <a:gdLst>
                <a:gd name="T0" fmla="*/ 109 w 110"/>
                <a:gd name="T1" fmla="*/ 173 h 174"/>
                <a:gd name="T2" fmla="*/ 0 w 110"/>
                <a:gd name="T3" fmla="*/ 114 h 174"/>
                <a:gd name="T4" fmla="*/ 0 w 110"/>
                <a:gd name="T5" fmla="*/ 0 h 174"/>
                <a:gd name="T6" fmla="*/ 109 w 110"/>
                <a:gd name="T7" fmla="*/ 59 h 174"/>
                <a:gd name="T8" fmla="*/ 109 w 110"/>
                <a:gd name="T9" fmla="*/ 1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74">
                  <a:moveTo>
                    <a:pt x="109" y="173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109" y="59"/>
                  </a:lnTo>
                  <a:lnTo>
                    <a:pt x="109" y="173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7" name="Freeform 47">
              <a:extLst>
                <a:ext uri="{FF2B5EF4-FFF2-40B4-BE49-F238E27FC236}">
                  <a16:creationId xmlns:a16="http://schemas.microsoft.com/office/drawing/2014/main" id="{FD7F0598-6A4E-42E8-89F8-271E002C9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020" y="4736560"/>
              <a:ext cx="775914" cy="146691"/>
            </a:xfrm>
            <a:custGeom>
              <a:avLst/>
              <a:gdLst>
                <a:gd name="T0" fmla="*/ 109 w 886"/>
                <a:gd name="T1" fmla="*/ 168 h 169"/>
                <a:gd name="T2" fmla="*/ 0 w 886"/>
                <a:gd name="T3" fmla="*/ 109 h 169"/>
                <a:gd name="T4" fmla="*/ 776 w 886"/>
                <a:gd name="T5" fmla="*/ 0 h 169"/>
                <a:gd name="T6" fmla="*/ 885 w 886"/>
                <a:gd name="T7" fmla="*/ 59 h 169"/>
                <a:gd name="T8" fmla="*/ 109 w 886"/>
                <a:gd name="T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169">
                  <a:moveTo>
                    <a:pt x="109" y="168"/>
                  </a:moveTo>
                  <a:lnTo>
                    <a:pt x="0" y="109"/>
                  </a:lnTo>
                  <a:lnTo>
                    <a:pt x="776" y="0"/>
                  </a:lnTo>
                  <a:lnTo>
                    <a:pt x="885" y="59"/>
                  </a:lnTo>
                  <a:lnTo>
                    <a:pt x="109" y="168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D2C0563-225B-4FE8-8490-953B0E24EE0D}"/>
              </a:ext>
            </a:extLst>
          </p:cNvPr>
          <p:cNvGrpSpPr/>
          <p:nvPr/>
        </p:nvGrpSpPr>
        <p:grpSpPr>
          <a:xfrm>
            <a:off x="7554563" y="7963751"/>
            <a:ext cx="2659729" cy="3126824"/>
            <a:chOff x="7554563" y="7963751"/>
            <a:chExt cx="2659729" cy="3126824"/>
          </a:xfrm>
        </p:grpSpPr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F3BD9DD8-31C8-4F66-BBE4-D6F19DD99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563" y="7963751"/>
              <a:ext cx="2655871" cy="3126824"/>
            </a:xfrm>
            <a:custGeom>
              <a:avLst/>
              <a:gdLst>
                <a:gd name="T0" fmla="*/ 2926 w 3036"/>
                <a:gd name="T1" fmla="*/ 0 h 3571"/>
                <a:gd name="T2" fmla="*/ 2151 w 3036"/>
                <a:gd name="T3" fmla="*/ 109 h 3571"/>
                <a:gd name="T4" fmla="*/ 2151 w 3036"/>
                <a:gd name="T5" fmla="*/ 223 h 3571"/>
                <a:gd name="T6" fmla="*/ 2259 w 3036"/>
                <a:gd name="T7" fmla="*/ 282 h 3571"/>
                <a:gd name="T8" fmla="*/ 2820 w 3036"/>
                <a:gd name="T9" fmla="*/ 203 h 3571"/>
                <a:gd name="T10" fmla="*/ 2815 w 3036"/>
                <a:gd name="T11" fmla="*/ 3001 h 3571"/>
                <a:gd name="T12" fmla="*/ 1 w 3036"/>
                <a:gd name="T13" fmla="*/ 3396 h 3571"/>
                <a:gd name="T14" fmla="*/ 0 w 3036"/>
                <a:gd name="T15" fmla="*/ 3511 h 3571"/>
                <a:gd name="T16" fmla="*/ 109 w 3036"/>
                <a:gd name="T17" fmla="*/ 3570 h 3571"/>
                <a:gd name="T18" fmla="*/ 3029 w 3036"/>
                <a:gd name="T19" fmla="*/ 3159 h 3571"/>
                <a:gd name="T20" fmla="*/ 3035 w 3036"/>
                <a:gd name="T21" fmla="*/ 59 h 3571"/>
                <a:gd name="T22" fmla="*/ 2926 w 3036"/>
                <a:gd name="T23" fmla="*/ 0 h 3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6" h="3571">
                  <a:moveTo>
                    <a:pt x="2926" y="0"/>
                  </a:moveTo>
                  <a:lnTo>
                    <a:pt x="2151" y="109"/>
                  </a:lnTo>
                  <a:lnTo>
                    <a:pt x="2151" y="223"/>
                  </a:lnTo>
                  <a:lnTo>
                    <a:pt x="2259" y="282"/>
                  </a:lnTo>
                  <a:lnTo>
                    <a:pt x="2820" y="203"/>
                  </a:lnTo>
                  <a:lnTo>
                    <a:pt x="2815" y="3001"/>
                  </a:lnTo>
                  <a:lnTo>
                    <a:pt x="1" y="3396"/>
                  </a:lnTo>
                  <a:lnTo>
                    <a:pt x="0" y="3511"/>
                  </a:lnTo>
                  <a:lnTo>
                    <a:pt x="109" y="3570"/>
                  </a:lnTo>
                  <a:lnTo>
                    <a:pt x="3029" y="3159"/>
                  </a:lnTo>
                  <a:lnTo>
                    <a:pt x="3035" y="59"/>
                  </a:lnTo>
                  <a:lnTo>
                    <a:pt x="2926" y="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3B3CB3DF-99B2-4D4D-B9EB-4FCA68E56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7420" y="8075698"/>
              <a:ext cx="100367" cy="2567085"/>
            </a:xfrm>
            <a:custGeom>
              <a:avLst/>
              <a:gdLst>
                <a:gd name="T0" fmla="*/ 108 w 115"/>
                <a:gd name="T1" fmla="*/ 2931 h 2932"/>
                <a:gd name="T2" fmla="*/ 0 w 115"/>
                <a:gd name="T3" fmla="*/ 2872 h 2932"/>
                <a:gd name="T4" fmla="*/ 5 w 115"/>
                <a:gd name="T5" fmla="*/ 0 h 2932"/>
                <a:gd name="T6" fmla="*/ 114 w 115"/>
                <a:gd name="T7" fmla="*/ 59 h 2932"/>
                <a:gd name="T8" fmla="*/ 108 w 115"/>
                <a:gd name="T9" fmla="*/ 2931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932">
                  <a:moveTo>
                    <a:pt x="108" y="2931"/>
                  </a:moveTo>
                  <a:lnTo>
                    <a:pt x="0" y="2872"/>
                  </a:lnTo>
                  <a:lnTo>
                    <a:pt x="5" y="0"/>
                  </a:lnTo>
                  <a:lnTo>
                    <a:pt x="114" y="59"/>
                  </a:lnTo>
                  <a:lnTo>
                    <a:pt x="108" y="2931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1" name="Freeform 50">
              <a:extLst>
                <a:ext uri="{FF2B5EF4-FFF2-40B4-BE49-F238E27FC236}">
                  <a16:creationId xmlns:a16="http://schemas.microsoft.com/office/drawing/2014/main" id="{EE3027CC-5CF3-4158-ADAF-BED42B0FB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8378" y="7963751"/>
              <a:ext cx="775914" cy="146691"/>
            </a:xfrm>
            <a:custGeom>
              <a:avLst/>
              <a:gdLst>
                <a:gd name="T0" fmla="*/ 108 w 885"/>
                <a:gd name="T1" fmla="*/ 168 h 169"/>
                <a:gd name="T2" fmla="*/ 0 w 885"/>
                <a:gd name="T3" fmla="*/ 109 h 169"/>
                <a:gd name="T4" fmla="*/ 775 w 885"/>
                <a:gd name="T5" fmla="*/ 0 h 169"/>
                <a:gd name="T6" fmla="*/ 884 w 885"/>
                <a:gd name="T7" fmla="*/ 59 h 169"/>
                <a:gd name="T8" fmla="*/ 108 w 885"/>
                <a:gd name="T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169">
                  <a:moveTo>
                    <a:pt x="108" y="168"/>
                  </a:moveTo>
                  <a:lnTo>
                    <a:pt x="0" y="109"/>
                  </a:lnTo>
                  <a:lnTo>
                    <a:pt x="775" y="0"/>
                  </a:lnTo>
                  <a:lnTo>
                    <a:pt x="884" y="59"/>
                  </a:lnTo>
                  <a:lnTo>
                    <a:pt x="108" y="168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2" name="Freeform 51">
              <a:extLst>
                <a:ext uri="{FF2B5EF4-FFF2-40B4-BE49-F238E27FC236}">
                  <a16:creationId xmlns:a16="http://schemas.microsoft.com/office/drawing/2014/main" id="{6DCE596A-A734-4F84-8585-62598E917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563" y="10592598"/>
              <a:ext cx="2559362" cy="397610"/>
            </a:xfrm>
            <a:custGeom>
              <a:avLst/>
              <a:gdLst>
                <a:gd name="T0" fmla="*/ 108 w 2923"/>
                <a:gd name="T1" fmla="*/ 455 h 456"/>
                <a:gd name="T2" fmla="*/ 0 w 2923"/>
                <a:gd name="T3" fmla="*/ 395 h 456"/>
                <a:gd name="T4" fmla="*/ 2814 w 2923"/>
                <a:gd name="T5" fmla="*/ 0 h 456"/>
                <a:gd name="T6" fmla="*/ 2922 w 2923"/>
                <a:gd name="T7" fmla="*/ 59 h 456"/>
                <a:gd name="T8" fmla="*/ 108 w 2923"/>
                <a:gd name="T9" fmla="*/ 455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3" h="456">
                  <a:moveTo>
                    <a:pt x="108" y="455"/>
                  </a:moveTo>
                  <a:lnTo>
                    <a:pt x="0" y="395"/>
                  </a:lnTo>
                  <a:lnTo>
                    <a:pt x="2814" y="0"/>
                  </a:lnTo>
                  <a:lnTo>
                    <a:pt x="2922" y="59"/>
                  </a:lnTo>
                  <a:lnTo>
                    <a:pt x="108" y="455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F802F03-796D-4623-8004-AD540C4CB3F2}"/>
              </a:ext>
            </a:extLst>
          </p:cNvPr>
          <p:cNvGrpSpPr/>
          <p:nvPr/>
        </p:nvGrpSpPr>
        <p:grpSpPr>
          <a:xfrm>
            <a:off x="4582150" y="9384333"/>
            <a:ext cx="3748328" cy="3586196"/>
            <a:chOff x="4582150" y="9384333"/>
            <a:chExt cx="3748328" cy="3586196"/>
          </a:xfrm>
        </p:grpSpPr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7145CA22-BA07-4201-AD9B-2283C4EFC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2150" y="9384333"/>
              <a:ext cx="3744469" cy="3586196"/>
            </a:xfrm>
            <a:custGeom>
              <a:avLst/>
              <a:gdLst>
                <a:gd name="T0" fmla="*/ 2623 w 4278"/>
                <a:gd name="T1" fmla="*/ 0 h 4095"/>
                <a:gd name="T2" fmla="*/ 5 w 4278"/>
                <a:gd name="T3" fmla="*/ 368 h 4095"/>
                <a:gd name="T4" fmla="*/ 0 w 4278"/>
                <a:gd name="T5" fmla="*/ 3195 h 4095"/>
                <a:gd name="T6" fmla="*/ 1652 w 4278"/>
                <a:gd name="T7" fmla="*/ 4094 h 4095"/>
                <a:gd name="T8" fmla="*/ 4272 w 4278"/>
                <a:gd name="T9" fmla="*/ 3727 h 4095"/>
                <a:gd name="T10" fmla="*/ 4277 w 4278"/>
                <a:gd name="T11" fmla="*/ 900 h 4095"/>
                <a:gd name="T12" fmla="*/ 2623 w 4278"/>
                <a:gd name="T13" fmla="*/ 0 h 4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8" h="4095">
                  <a:moveTo>
                    <a:pt x="2623" y="0"/>
                  </a:moveTo>
                  <a:lnTo>
                    <a:pt x="5" y="368"/>
                  </a:lnTo>
                  <a:lnTo>
                    <a:pt x="0" y="3195"/>
                  </a:lnTo>
                  <a:lnTo>
                    <a:pt x="1652" y="4094"/>
                  </a:lnTo>
                  <a:lnTo>
                    <a:pt x="4272" y="3727"/>
                  </a:lnTo>
                  <a:lnTo>
                    <a:pt x="4277" y="900"/>
                  </a:lnTo>
                  <a:lnTo>
                    <a:pt x="2623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BD38770D-CC94-4B6F-B887-8C624B65C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2150" y="9704735"/>
              <a:ext cx="1451464" cy="3261935"/>
            </a:xfrm>
            <a:custGeom>
              <a:avLst/>
              <a:gdLst>
                <a:gd name="T0" fmla="*/ 1652 w 1659"/>
                <a:gd name="T1" fmla="*/ 3726 h 3727"/>
                <a:gd name="T2" fmla="*/ 0 w 1659"/>
                <a:gd name="T3" fmla="*/ 2827 h 3727"/>
                <a:gd name="T4" fmla="*/ 5 w 1659"/>
                <a:gd name="T5" fmla="*/ 0 h 3727"/>
                <a:gd name="T6" fmla="*/ 1658 w 1659"/>
                <a:gd name="T7" fmla="*/ 900 h 3727"/>
                <a:gd name="T8" fmla="*/ 1652 w 1659"/>
                <a:gd name="T9" fmla="*/ 3726 h 3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9" h="3727">
                  <a:moveTo>
                    <a:pt x="1652" y="3726"/>
                  </a:moveTo>
                  <a:lnTo>
                    <a:pt x="0" y="2827"/>
                  </a:lnTo>
                  <a:lnTo>
                    <a:pt x="5" y="0"/>
                  </a:lnTo>
                  <a:lnTo>
                    <a:pt x="1658" y="900"/>
                  </a:lnTo>
                  <a:lnTo>
                    <a:pt x="1652" y="3726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D6511783-9DFC-4203-93B5-0DA0EB2AD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753" y="10171829"/>
              <a:ext cx="2300725" cy="2798699"/>
            </a:xfrm>
            <a:custGeom>
              <a:avLst/>
              <a:gdLst>
                <a:gd name="T0" fmla="*/ 2625 w 2626"/>
                <a:gd name="T1" fmla="*/ 0 h 3195"/>
                <a:gd name="T2" fmla="*/ 2620 w 2626"/>
                <a:gd name="T3" fmla="*/ 2827 h 3195"/>
                <a:gd name="T4" fmla="*/ 0 w 2626"/>
                <a:gd name="T5" fmla="*/ 3194 h 3195"/>
                <a:gd name="T6" fmla="*/ 6 w 2626"/>
                <a:gd name="T7" fmla="*/ 368 h 3195"/>
                <a:gd name="T8" fmla="*/ 2625 w 2626"/>
                <a:gd name="T9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6" h="3195">
                  <a:moveTo>
                    <a:pt x="2625" y="0"/>
                  </a:moveTo>
                  <a:lnTo>
                    <a:pt x="2620" y="2827"/>
                  </a:lnTo>
                  <a:lnTo>
                    <a:pt x="0" y="3194"/>
                  </a:lnTo>
                  <a:lnTo>
                    <a:pt x="6" y="368"/>
                  </a:lnTo>
                  <a:lnTo>
                    <a:pt x="2625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1CE3539-0081-4FCE-92BD-9EE70A3B1963}"/>
              </a:ext>
            </a:extLst>
          </p:cNvPr>
          <p:cNvGrpSpPr/>
          <p:nvPr/>
        </p:nvGrpSpPr>
        <p:grpSpPr>
          <a:xfrm>
            <a:off x="2709914" y="6851991"/>
            <a:ext cx="3744469" cy="3582337"/>
            <a:chOff x="2709914" y="6851991"/>
            <a:chExt cx="3744469" cy="3582337"/>
          </a:xfrm>
        </p:grpSpPr>
        <p:sp>
          <p:nvSpPr>
            <p:cNvPr id="68" name="Freeform 55">
              <a:extLst>
                <a:ext uri="{FF2B5EF4-FFF2-40B4-BE49-F238E27FC236}">
                  <a16:creationId xmlns:a16="http://schemas.microsoft.com/office/drawing/2014/main" id="{DE1F1951-7006-4C43-A60B-DBF96AD2D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914" y="6851991"/>
              <a:ext cx="3744469" cy="3582337"/>
            </a:xfrm>
            <a:custGeom>
              <a:avLst/>
              <a:gdLst>
                <a:gd name="T0" fmla="*/ 2624 w 4278"/>
                <a:gd name="T1" fmla="*/ 0 h 4094"/>
                <a:gd name="T2" fmla="*/ 6 w 4278"/>
                <a:gd name="T3" fmla="*/ 368 h 4094"/>
                <a:gd name="T4" fmla="*/ 0 w 4278"/>
                <a:gd name="T5" fmla="*/ 3194 h 4094"/>
                <a:gd name="T6" fmla="*/ 1653 w 4278"/>
                <a:gd name="T7" fmla="*/ 4093 h 4094"/>
                <a:gd name="T8" fmla="*/ 4272 w 4278"/>
                <a:gd name="T9" fmla="*/ 3725 h 4094"/>
                <a:gd name="T10" fmla="*/ 4277 w 4278"/>
                <a:gd name="T11" fmla="*/ 899 h 4094"/>
                <a:gd name="T12" fmla="*/ 2624 w 4278"/>
                <a:gd name="T13" fmla="*/ 0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8" h="4094">
                  <a:moveTo>
                    <a:pt x="2624" y="0"/>
                  </a:moveTo>
                  <a:lnTo>
                    <a:pt x="6" y="368"/>
                  </a:lnTo>
                  <a:lnTo>
                    <a:pt x="0" y="3194"/>
                  </a:lnTo>
                  <a:lnTo>
                    <a:pt x="1653" y="4093"/>
                  </a:lnTo>
                  <a:lnTo>
                    <a:pt x="4272" y="3725"/>
                  </a:lnTo>
                  <a:lnTo>
                    <a:pt x="4277" y="899"/>
                  </a:lnTo>
                  <a:lnTo>
                    <a:pt x="2624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9" name="Freeform 56">
              <a:extLst>
                <a:ext uri="{FF2B5EF4-FFF2-40B4-BE49-F238E27FC236}">
                  <a16:creationId xmlns:a16="http://schemas.microsoft.com/office/drawing/2014/main" id="{907BD097-7400-496E-BF69-03A686ABD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914" y="7172393"/>
              <a:ext cx="1451464" cy="3261935"/>
            </a:xfrm>
            <a:custGeom>
              <a:avLst/>
              <a:gdLst>
                <a:gd name="T0" fmla="*/ 1653 w 1659"/>
                <a:gd name="T1" fmla="*/ 3725 h 3726"/>
                <a:gd name="T2" fmla="*/ 0 w 1659"/>
                <a:gd name="T3" fmla="*/ 2826 h 3726"/>
                <a:gd name="T4" fmla="*/ 6 w 1659"/>
                <a:gd name="T5" fmla="*/ 0 h 3726"/>
                <a:gd name="T6" fmla="*/ 1658 w 1659"/>
                <a:gd name="T7" fmla="*/ 899 h 3726"/>
                <a:gd name="T8" fmla="*/ 1653 w 1659"/>
                <a:gd name="T9" fmla="*/ 3725 h 3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9" h="3726">
                  <a:moveTo>
                    <a:pt x="1653" y="3725"/>
                  </a:moveTo>
                  <a:lnTo>
                    <a:pt x="0" y="2826"/>
                  </a:lnTo>
                  <a:lnTo>
                    <a:pt x="6" y="0"/>
                  </a:lnTo>
                  <a:lnTo>
                    <a:pt x="1658" y="899"/>
                  </a:lnTo>
                  <a:lnTo>
                    <a:pt x="1653" y="3725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0" name="Freeform 57">
              <a:extLst>
                <a:ext uri="{FF2B5EF4-FFF2-40B4-BE49-F238E27FC236}">
                  <a16:creationId xmlns:a16="http://schemas.microsoft.com/office/drawing/2014/main" id="{31B7318C-3249-47E9-A60F-F58B56747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519" y="7635626"/>
              <a:ext cx="2296864" cy="2798702"/>
            </a:xfrm>
            <a:custGeom>
              <a:avLst/>
              <a:gdLst>
                <a:gd name="T0" fmla="*/ 2624 w 2625"/>
                <a:gd name="T1" fmla="*/ 0 h 3195"/>
                <a:gd name="T2" fmla="*/ 2619 w 2625"/>
                <a:gd name="T3" fmla="*/ 2826 h 3195"/>
                <a:gd name="T4" fmla="*/ 0 w 2625"/>
                <a:gd name="T5" fmla="*/ 3194 h 3195"/>
                <a:gd name="T6" fmla="*/ 5 w 2625"/>
                <a:gd name="T7" fmla="*/ 368 h 3195"/>
                <a:gd name="T8" fmla="*/ 2624 w 2625"/>
                <a:gd name="T9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5" h="3195">
                  <a:moveTo>
                    <a:pt x="2624" y="0"/>
                  </a:moveTo>
                  <a:lnTo>
                    <a:pt x="2619" y="2826"/>
                  </a:lnTo>
                  <a:lnTo>
                    <a:pt x="0" y="3194"/>
                  </a:lnTo>
                  <a:lnTo>
                    <a:pt x="5" y="368"/>
                  </a:lnTo>
                  <a:lnTo>
                    <a:pt x="2624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0DB737-DD0B-4BD9-8EA0-3BB069E3462A}"/>
              </a:ext>
            </a:extLst>
          </p:cNvPr>
          <p:cNvGrpSpPr/>
          <p:nvPr/>
        </p:nvGrpSpPr>
        <p:grpSpPr>
          <a:xfrm>
            <a:off x="6465965" y="6323132"/>
            <a:ext cx="3748328" cy="3586199"/>
            <a:chOff x="6465965" y="6323132"/>
            <a:chExt cx="3748328" cy="3586199"/>
          </a:xfrm>
        </p:grpSpPr>
        <p:sp>
          <p:nvSpPr>
            <p:cNvPr id="72" name="Freeform 58">
              <a:extLst>
                <a:ext uri="{FF2B5EF4-FFF2-40B4-BE49-F238E27FC236}">
                  <a16:creationId xmlns:a16="http://schemas.microsoft.com/office/drawing/2014/main" id="{8DAB0A9F-9BEF-4D16-8B4F-C5DD6DA1C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5965" y="6323132"/>
              <a:ext cx="3744469" cy="3582337"/>
            </a:xfrm>
            <a:custGeom>
              <a:avLst/>
              <a:gdLst>
                <a:gd name="T0" fmla="*/ 2624 w 4278"/>
                <a:gd name="T1" fmla="*/ 0 h 4094"/>
                <a:gd name="T2" fmla="*/ 5 w 4278"/>
                <a:gd name="T3" fmla="*/ 369 h 4094"/>
                <a:gd name="T4" fmla="*/ 0 w 4278"/>
                <a:gd name="T5" fmla="*/ 3194 h 4094"/>
                <a:gd name="T6" fmla="*/ 1652 w 4278"/>
                <a:gd name="T7" fmla="*/ 4093 h 4094"/>
                <a:gd name="T8" fmla="*/ 4271 w 4278"/>
                <a:gd name="T9" fmla="*/ 3725 h 4094"/>
                <a:gd name="T10" fmla="*/ 4277 w 4278"/>
                <a:gd name="T11" fmla="*/ 899 h 4094"/>
                <a:gd name="T12" fmla="*/ 2624 w 4278"/>
                <a:gd name="T13" fmla="*/ 0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8" h="4094">
                  <a:moveTo>
                    <a:pt x="2624" y="0"/>
                  </a:moveTo>
                  <a:lnTo>
                    <a:pt x="5" y="369"/>
                  </a:lnTo>
                  <a:lnTo>
                    <a:pt x="0" y="3194"/>
                  </a:lnTo>
                  <a:lnTo>
                    <a:pt x="1652" y="4093"/>
                  </a:lnTo>
                  <a:lnTo>
                    <a:pt x="4271" y="3725"/>
                  </a:lnTo>
                  <a:lnTo>
                    <a:pt x="4277" y="899"/>
                  </a:lnTo>
                  <a:lnTo>
                    <a:pt x="2624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3" name="Freeform 59">
              <a:extLst>
                <a:ext uri="{FF2B5EF4-FFF2-40B4-BE49-F238E27FC236}">
                  <a16:creationId xmlns:a16="http://schemas.microsoft.com/office/drawing/2014/main" id="{B38B68CE-2F41-4FCE-B5C1-F853764C9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5965" y="6647396"/>
              <a:ext cx="1451464" cy="3261935"/>
            </a:xfrm>
            <a:custGeom>
              <a:avLst/>
              <a:gdLst>
                <a:gd name="T0" fmla="*/ 1652 w 1659"/>
                <a:gd name="T1" fmla="*/ 3724 h 3725"/>
                <a:gd name="T2" fmla="*/ 0 w 1659"/>
                <a:gd name="T3" fmla="*/ 2825 h 3725"/>
                <a:gd name="T4" fmla="*/ 5 w 1659"/>
                <a:gd name="T5" fmla="*/ 0 h 3725"/>
                <a:gd name="T6" fmla="*/ 1658 w 1659"/>
                <a:gd name="T7" fmla="*/ 898 h 3725"/>
                <a:gd name="T8" fmla="*/ 1652 w 1659"/>
                <a:gd name="T9" fmla="*/ 3724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9" h="3725">
                  <a:moveTo>
                    <a:pt x="1652" y="3724"/>
                  </a:moveTo>
                  <a:lnTo>
                    <a:pt x="0" y="2825"/>
                  </a:lnTo>
                  <a:lnTo>
                    <a:pt x="5" y="0"/>
                  </a:lnTo>
                  <a:lnTo>
                    <a:pt x="1658" y="898"/>
                  </a:lnTo>
                  <a:lnTo>
                    <a:pt x="1652" y="372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4" name="Freeform 60">
              <a:extLst>
                <a:ext uri="{FF2B5EF4-FFF2-40B4-BE49-F238E27FC236}">
                  <a16:creationId xmlns:a16="http://schemas.microsoft.com/office/drawing/2014/main" id="{5A938A0E-AD65-4D04-9BAB-8A2ABFF90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3568" y="7110629"/>
              <a:ext cx="2300725" cy="2798702"/>
            </a:xfrm>
            <a:custGeom>
              <a:avLst/>
              <a:gdLst>
                <a:gd name="T0" fmla="*/ 2625 w 2626"/>
                <a:gd name="T1" fmla="*/ 0 h 3195"/>
                <a:gd name="T2" fmla="*/ 2619 w 2626"/>
                <a:gd name="T3" fmla="*/ 2826 h 3195"/>
                <a:gd name="T4" fmla="*/ 0 w 2626"/>
                <a:gd name="T5" fmla="*/ 3194 h 3195"/>
                <a:gd name="T6" fmla="*/ 6 w 2626"/>
                <a:gd name="T7" fmla="*/ 368 h 3195"/>
                <a:gd name="T8" fmla="*/ 2625 w 2626"/>
                <a:gd name="T9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6" h="3195">
                  <a:moveTo>
                    <a:pt x="2625" y="0"/>
                  </a:moveTo>
                  <a:lnTo>
                    <a:pt x="2619" y="2826"/>
                  </a:lnTo>
                  <a:lnTo>
                    <a:pt x="0" y="3194"/>
                  </a:lnTo>
                  <a:lnTo>
                    <a:pt x="6" y="368"/>
                  </a:lnTo>
                  <a:lnTo>
                    <a:pt x="2625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3437FCD-438A-41BB-9131-B4E0ACC9CC45}"/>
              </a:ext>
            </a:extLst>
          </p:cNvPr>
          <p:cNvGrpSpPr/>
          <p:nvPr/>
        </p:nvGrpSpPr>
        <p:grpSpPr>
          <a:xfrm>
            <a:off x="1578854" y="4211562"/>
            <a:ext cx="3744469" cy="3586196"/>
            <a:chOff x="1578854" y="4211562"/>
            <a:chExt cx="3744469" cy="3586196"/>
          </a:xfrm>
        </p:grpSpPr>
        <p:sp>
          <p:nvSpPr>
            <p:cNvPr id="76" name="Freeform 61">
              <a:extLst>
                <a:ext uri="{FF2B5EF4-FFF2-40B4-BE49-F238E27FC236}">
                  <a16:creationId xmlns:a16="http://schemas.microsoft.com/office/drawing/2014/main" id="{BD0D66F3-F23D-434D-8ABB-B5B805DCC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854" y="4211562"/>
              <a:ext cx="3744469" cy="3582337"/>
            </a:xfrm>
            <a:custGeom>
              <a:avLst/>
              <a:gdLst>
                <a:gd name="T0" fmla="*/ 2624 w 4278"/>
                <a:gd name="T1" fmla="*/ 0 h 4093"/>
                <a:gd name="T2" fmla="*/ 5 w 4278"/>
                <a:gd name="T3" fmla="*/ 368 h 4093"/>
                <a:gd name="T4" fmla="*/ 0 w 4278"/>
                <a:gd name="T5" fmla="*/ 3194 h 4093"/>
                <a:gd name="T6" fmla="*/ 1653 w 4278"/>
                <a:gd name="T7" fmla="*/ 4092 h 4093"/>
                <a:gd name="T8" fmla="*/ 4272 w 4278"/>
                <a:gd name="T9" fmla="*/ 3724 h 4093"/>
                <a:gd name="T10" fmla="*/ 4277 w 4278"/>
                <a:gd name="T11" fmla="*/ 900 h 4093"/>
                <a:gd name="T12" fmla="*/ 2624 w 4278"/>
                <a:gd name="T13" fmla="*/ 0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8" h="4093">
                  <a:moveTo>
                    <a:pt x="2624" y="0"/>
                  </a:moveTo>
                  <a:lnTo>
                    <a:pt x="5" y="368"/>
                  </a:lnTo>
                  <a:lnTo>
                    <a:pt x="0" y="3194"/>
                  </a:lnTo>
                  <a:lnTo>
                    <a:pt x="1653" y="4092"/>
                  </a:lnTo>
                  <a:lnTo>
                    <a:pt x="4272" y="3724"/>
                  </a:lnTo>
                  <a:lnTo>
                    <a:pt x="4277" y="900"/>
                  </a:lnTo>
                  <a:lnTo>
                    <a:pt x="2624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7" name="Freeform 62">
              <a:extLst>
                <a:ext uri="{FF2B5EF4-FFF2-40B4-BE49-F238E27FC236}">
                  <a16:creationId xmlns:a16="http://schemas.microsoft.com/office/drawing/2014/main" id="{83DB16DB-593C-4BC2-BF03-DFF808340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6457" y="4999059"/>
              <a:ext cx="2296866" cy="2794840"/>
            </a:xfrm>
            <a:custGeom>
              <a:avLst/>
              <a:gdLst>
                <a:gd name="T0" fmla="*/ 2624 w 2625"/>
                <a:gd name="T1" fmla="*/ 0 h 3193"/>
                <a:gd name="T2" fmla="*/ 2619 w 2625"/>
                <a:gd name="T3" fmla="*/ 2824 h 3193"/>
                <a:gd name="T4" fmla="*/ 0 w 2625"/>
                <a:gd name="T5" fmla="*/ 3192 h 3193"/>
                <a:gd name="T6" fmla="*/ 5 w 2625"/>
                <a:gd name="T7" fmla="*/ 367 h 3193"/>
                <a:gd name="T8" fmla="*/ 2624 w 2625"/>
                <a:gd name="T9" fmla="*/ 0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5" h="3193">
                  <a:moveTo>
                    <a:pt x="2624" y="0"/>
                  </a:moveTo>
                  <a:lnTo>
                    <a:pt x="2619" y="2824"/>
                  </a:lnTo>
                  <a:lnTo>
                    <a:pt x="0" y="3192"/>
                  </a:lnTo>
                  <a:lnTo>
                    <a:pt x="5" y="367"/>
                  </a:lnTo>
                  <a:lnTo>
                    <a:pt x="2624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8" name="Freeform 63">
              <a:extLst>
                <a:ext uri="{FF2B5EF4-FFF2-40B4-BE49-F238E27FC236}">
                  <a16:creationId xmlns:a16="http://schemas.microsoft.com/office/drawing/2014/main" id="{22273CCB-C654-4EC7-A080-1ABE942C7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854" y="4535825"/>
              <a:ext cx="1451464" cy="3261933"/>
            </a:xfrm>
            <a:custGeom>
              <a:avLst/>
              <a:gdLst>
                <a:gd name="T0" fmla="*/ 1653 w 1659"/>
                <a:gd name="T1" fmla="*/ 3724 h 3725"/>
                <a:gd name="T2" fmla="*/ 0 w 1659"/>
                <a:gd name="T3" fmla="*/ 2826 h 3725"/>
                <a:gd name="T4" fmla="*/ 5 w 1659"/>
                <a:gd name="T5" fmla="*/ 0 h 3725"/>
                <a:gd name="T6" fmla="*/ 1658 w 1659"/>
                <a:gd name="T7" fmla="*/ 899 h 3725"/>
                <a:gd name="T8" fmla="*/ 1653 w 1659"/>
                <a:gd name="T9" fmla="*/ 3724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9" h="3725">
                  <a:moveTo>
                    <a:pt x="1653" y="3724"/>
                  </a:moveTo>
                  <a:lnTo>
                    <a:pt x="0" y="2826"/>
                  </a:lnTo>
                  <a:lnTo>
                    <a:pt x="5" y="0"/>
                  </a:lnTo>
                  <a:lnTo>
                    <a:pt x="1658" y="899"/>
                  </a:lnTo>
                  <a:lnTo>
                    <a:pt x="1653" y="372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775C616-4904-419E-A626-5BFE1547A24D}"/>
              </a:ext>
            </a:extLst>
          </p:cNvPr>
          <p:cNvGrpSpPr/>
          <p:nvPr/>
        </p:nvGrpSpPr>
        <p:grpSpPr>
          <a:xfrm>
            <a:off x="7608607" y="3366160"/>
            <a:ext cx="3744469" cy="3586199"/>
            <a:chOff x="7608607" y="3366160"/>
            <a:chExt cx="3744469" cy="3586199"/>
          </a:xfrm>
        </p:grpSpPr>
        <p:sp>
          <p:nvSpPr>
            <p:cNvPr id="80" name="Freeform 64">
              <a:extLst>
                <a:ext uri="{FF2B5EF4-FFF2-40B4-BE49-F238E27FC236}">
                  <a16:creationId xmlns:a16="http://schemas.microsoft.com/office/drawing/2014/main" id="{E18246E3-133A-4678-BBA4-223FA8DA9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8607" y="3366160"/>
              <a:ext cx="3744469" cy="3582337"/>
            </a:xfrm>
            <a:custGeom>
              <a:avLst/>
              <a:gdLst>
                <a:gd name="T0" fmla="*/ 2624 w 4278"/>
                <a:gd name="T1" fmla="*/ 0 h 4094"/>
                <a:gd name="T2" fmla="*/ 5 w 4278"/>
                <a:gd name="T3" fmla="*/ 368 h 4094"/>
                <a:gd name="T4" fmla="*/ 0 w 4278"/>
                <a:gd name="T5" fmla="*/ 3194 h 4094"/>
                <a:gd name="T6" fmla="*/ 1653 w 4278"/>
                <a:gd name="T7" fmla="*/ 4093 h 4094"/>
                <a:gd name="T8" fmla="*/ 4272 w 4278"/>
                <a:gd name="T9" fmla="*/ 3726 h 4094"/>
                <a:gd name="T10" fmla="*/ 4277 w 4278"/>
                <a:gd name="T11" fmla="*/ 899 h 4094"/>
                <a:gd name="T12" fmla="*/ 2624 w 4278"/>
                <a:gd name="T13" fmla="*/ 0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8" h="4094">
                  <a:moveTo>
                    <a:pt x="2624" y="0"/>
                  </a:moveTo>
                  <a:lnTo>
                    <a:pt x="5" y="368"/>
                  </a:lnTo>
                  <a:lnTo>
                    <a:pt x="0" y="3194"/>
                  </a:lnTo>
                  <a:lnTo>
                    <a:pt x="1653" y="4093"/>
                  </a:lnTo>
                  <a:lnTo>
                    <a:pt x="4272" y="3726"/>
                  </a:lnTo>
                  <a:lnTo>
                    <a:pt x="4277" y="899"/>
                  </a:lnTo>
                  <a:lnTo>
                    <a:pt x="2624" y="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id="{C9964133-41E7-401B-883F-02CEFE670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6210" y="4153657"/>
              <a:ext cx="2296866" cy="2798702"/>
            </a:xfrm>
            <a:custGeom>
              <a:avLst/>
              <a:gdLst>
                <a:gd name="T0" fmla="*/ 2624 w 2625"/>
                <a:gd name="T1" fmla="*/ 0 h 3195"/>
                <a:gd name="T2" fmla="*/ 2619 w 2625"/>
                <a:gd name="T3" fmla="*/ 2827 h 3195"/>
                <a:gd name="T4" fmla="*/ 0 w 2625"/>
                <a:gd name="T5" fmla="*/ 3194 h 3195"/>
                <a:gd name="T6" fmla="*/ 5 w 2625"/>
                <a:gd name="T7" fmla="*/ 368 h 3195"/>
                <a:gd name="T8" fmla="*/ 2624 w 2625"/>
                <a:gd name="T9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5" h="3195">
                  <a:moveTo>
                    <a:pt x="2624" y="0"/>
                  </a:moveTo>
                  <a:lnTo>
                    <a:pt x="2619" y="2827"/>
                  </a:lnTo>
                  <a:lnTo>
                    <a:pt x="0" y="3194"/>
                  </a:lnTo>
                  <a:lnTo>
                    <a:pt x="5" y="368"/>
                  </a:lnTo>
                  <a:lnTo>
                    <a:pt x="2624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2" name="Freeform 66">
              <a:extLst>
                <a:ext uri="{FF2B5EF4-FFF2-40B4-BE49-F238E27FC236}">
                  <a16:creationId xmlns:a16="http://schemas.microsoft.com/office/drawing/2014/main" id="{6161D9B5-B7E8-499A-B7C4-C8C98669D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8607" y="3686565"/>
              <a:ext cx="1451464" cy="3261933"/>
            </a:xfrm>
            <a:custGeom>
              <a:avLst/>
              <a:gdLst>
                <a:gd name="T0" fmla="*/ 1653 w 1659"/>
                <a:gd name="T1" fmla="*/ 3725 h 3726"/>
                <a:gd name="T2" fmla="*/ 0 w 1659"/>
                <a:gd name="T3" fmla="*/ 2826 h 3726"/>
                <a:gd name="T4" fmla="*/ 5 w 1659"/>
                <a:gd name="T5" fmla="*/ 0 h 3726"/>
                <a:gd name="T6" fmla="*/ 1658 w 1659"/>
                <a:gd name="T7" fmla="*/ 899 h 3726"/>
                <a:gd name="T8" fmla="*/ 1653 w 1659"/>
                <a:gd name="T9" fmla="*/ 3725 h 3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9" h="3726">
                  <a:moveTo>
                    <a:pt x="1653" y="3725"/>
                  </a:moveTo>
                  <a:lnTo>
                    <a:pt x="0" y="2826"/>
                  </a:lnTo>
                  <a:lnTo>
                    <a:pt x="5" y="0"/>
                  </a:lnTo>
                  <a:lnTo>
                    <a:pt x="1658" y="899"/>
                  </a:lnTo>
                  <a:lnTo>
                    <a:pt x="1653" y="3725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281C49A-24B9-4DE1-982F-8BD9F07E4866}"/>
              </a:ext>
            </a:extLst>
          </p:cNvPr>
          <p:cNvGrpSpPr/>
          <p:nvPr/>
        </p:nvGrpSpPr>
        <p:grpSpPr>
          <a:xfrm>
            <a:off x="2706055" y="8909518"/>
            <a:ext cx="2652010" cy="2864325"/>
            <a:chOff x="2706055" y="8909518"/>
            <a:chExt cx="2652010" cy="2864325"/>
          </a:xfrm>
        </p:grpSpPr>
        <p:sp>
          <p:nvSpPr>
            <p:cNvPr id="84" name="Freeform 67">
              <a:extLst>
                <a:ext uri="{FF2B5EF4-FFF2-40B4-BE49-F238E27FC236}">
                  <a16:creationId xmlns:a16="http://schemas.microsoft.com/office/drawing/2014/main" id="{2392CACA-A2D4-4DDF-B4ED-5DE0B3824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055" y="8909518"/>
              <a:ext cx="2652009" cy="2864325"/>
            </a:xfrm>
            <a:custGeom>
              <a:avLst/>
              <a:gdLst>
                <a:gd name="T0" fmla="*/ 2922 w 3031"/>
                <a:gd name="T1" fmla="*/ 2685 h 3270"/>
                <a:gd name="T2" fmla="*/ 216 w 3031"/>
                <a:gd name="T3" fmla="*/ 3065 h 3270"/>
                <a:gd name="T4" fmla="*/ 220 w 3031"/>
                <a:gd name="T5" fmla="*/ 267 h 3270"/>
                <a:gd name="T6" fmla="*/ 890 w 3031"/>
                <a:gd name="T7" fmla="*/ 173 h 3270"/>
                <a:gd name="T8" fmla="*/ 890 w 3031"/>
                <a:gd name="T9" fmla="*/ 59 h 3270"/>
                <a:gd name="T10" fmla="*/ 782 w 3031"/>
                <a:gd name="T11" fmla="*/ 0 h 3270"/>
                <a:gd name="T12" fmla="*/ 7 w 3031"/>
                <a:gd name="T13" fmla="*/ 109 h 3270"/>
                <a:gd name="T14" fmla="*/ 0 w 3031"/>
                <a:gd name="T15" fmla="*/ 3209 h 3270"/>
                <a:gd name="T16" fmla="*/ 109 w 3031"/>
                <a:gd name="T17" fmla="*/ 3269 h 3270"/>
                <a:gd name="T18" fmla="*/ 3030 w 3031"/>
                <a:gd name="T19" fmla="*/ 2858 h 3270"/>
                <a:gd name="T20" fmla="*/ 3030 w 3031"/>
                <a:gd name="T21" fmla="*/ 2744 h 3270"/>
                <a:gd name="T22" fmla="*/ 2922 w 3031"/>
                <a:gd name="T23" fmla="*/ 2685 h 3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1" h="3270">
                  <a:moveTo>
                    <a:pt x="2922" y="2685"/>
                  </a:moveTo>
                  <a:lnTo>
                    <a:pt x="216" y="3065"/>
                  </a:lnTo>
                  <a:lnTo>
                    <a:pt x="220" y="267"/>
                  </a:lnTo>
                  <a:lnTo>
                    <a:pt x="890" y="173"/>
                  </a:lnTo>
                  <a:lnTo>
                    <a:pt x="890" y="59"/>
                  </a:lnTo>
                  <a:lnTo>
                    <a:pt x="782" y="0"/>
                  </a:lnTo>
                  <a:lnTo>
                    <a:pt x="7" y="109"/>
                  </a:lnTo>
                  <a:lnTo>
                    <a:pt x="0" y="3209"/>
                  </a:lnTo>
                  <a:lnTo>
                    <a:pt x="109" y="3269"/>
                  </a:lnTo>
                  <a:lnTo>
                    <a:pt x="3030" y="2858"/>
                  </a:lnTo>
                  <a:lnTo>
                    <a:pt x="3030" y="2744"/>
                  </a:lnTo>
                  <a:lnTo>
                    <a:pt x="2922" y="268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5" name="Freeform 68">
              <a:extLst>
                <a:ext uri="{FF2B5EF4-FFF2-40B4-BE49-F238E27FC236}">
                  <a16:creationId xmlns:a16="http://schemas.microsoft.com/office/drawing/2014/main" id="{2F49F9E3-CCA6-43D8-8D63-AEA239EE9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208" y="11260427"/>
              <a:ext cx="2462857" cy="397607"/>
            </a:xfrm>
            <a:custGeom>
              <a:avLst/>
              <a:gdLst>
                <a:gd name="T0" fmla="*/ 0 w 2815"/>
                <a:gd name="T1" fmla="*/ 454 h 455"/>
                <a:gd name="T2" fmla="*/ 0 w 2815"/>
                <a:gd name="T3" fmla="*/ 380 h 455"/>
                <a:gd name="T4" fmla="*/ 2706 w 2815"/>
                <a:gd name="T5" fmla="*/ 0 h 455"/>
                <a:gd name="T6" fmla="*/ 2814 w 2815"/>
                <a:gd name="T7" fmla="*/ 59 h 455"/>
                <a:gd name="T8" fmla="*/ 0 w 2815"/>
                <a:gd name="T9" fmla="*/ 45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5" h="455">
                  <a:moveTo>
                    <a:pt x="0" y="454"/>
                  </a:moveTo>
                  <a:lnTo>
                    <a:pt x="0" y="380"/>
                  </a:lnTo>
                  <a:lnTo>
                    <a:pt x="2706" y="0"/>
                  </a:lnTo>
                  <a:lnTo>
                    <a:pt x="2814" y="59"/>
                  </a:lnTo>
                  <a:lnTo>
                    <a:pt x="0" y="45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6" name="Freeform 69">
              <a:extLst>
                <a:ext uri="{FF2B5EF4-FFF2-40B4-BE49-F238E27FC236}">
                  <a16:creationId xmlns:a16="http://schemas.microsoft.com/office/drawing/2014/main" id="{FFF1702B-E130-41CA-ACB0-15A5B6D74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055" y="9006026"/>
              <a:ext cx="100367" cy="2767817"/>
            </a:xfrm>
            <a:custGeom>
              <a:avLst/>
              <a:gdLst>
                <a:gd name="T0" fmla="*/ 109 w 116"/>
                <a:gd name="T1" fmla="*/ 3160 h 3161"/>
                <a:gd name="T2" fmla="*/ 0 w 116"/>
                <a:gd name="T3" fmla="*/ 3100 h 3161"/>
                <a:gd name="T4" fmla="*/ 7 w 116"/>
                <a:gd name="T5" fmla="*/ 0 h 3161"/>
                <a:gd name="T6" fmla="*/ 115 w 116"/>
                <a:gd name="T7" fmla="*/ 59 h 3161"/>
                <a:gd name="T8" fmla="*/ 109 w 116"/>
                <a:gd name="T9" fmla="*/ 3160 h 3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161">
                  <a:moveTo>
                    <a:pt x="109" y="3160"/>
                  </a:moveTo>
                  <a:lnTo>
                    <a:pt x="0" y="3100"/>
                  </a:lnTo>
                  <a:lnTo>
                    <a:pt x="7" y="0"/>
                  </a:lnTo>
                  <a:lnTo>
                    <a:pt x="115" y="59"/>
                  </a:lnTo>
                  <a:lnTo>
                    <a:pt x="109" y="3160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7" name="Freeform 70">
              <a:extLst>
                <a:ext uri="{FF2B5EF4-FFF2-40B4-BE49-F238E27FC236}">
                  <a16:creationId xmlns:a16="http://schemas.microsoft.com/office/drawing/2014/main" id="{C9D15493-BCB3-4352-9499-3E4DEC3DE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914" y="8909518"/>
              <a:ext cx="772055" cy="146691"/>
            </a:xfrm>
            <a:custGeom>
              <a:avLst/>
              <a:gdLst>
                <a:gd name="T0" fmla="*/ 108 w 884"/>
                <a:gd name="T1" fmla="*/ 168 h 169"/>
                <a:gd name="T2" fmla="*/ 0 w 884"/>
                <a:gd name="T3" fmla="*/ 109 h 169"/>
                <a:gd name="T4" fmla="*/ 775 w 884"/>
                <a:gd name="T5" fmla="*/ 0 h 169"/>
                <a:gd name="T6" fmla="*/ 883 w 884"/>
                <a:gd name="T7" fmla="*/ 59 h 169"/>
                <a:gd name="T8" fmla="*/ 108 w 884"/>
                <a:gd name="T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169">
                  <a:moveTo>
                    <a:pt x="108" y="168"/>
                  </a:moveTo>
                  <a:lnTo>
                    <a:pt x="0" y="109"/>
                  </a:lnTo>
                  <a:lnTo>
                    <a:pt x="775" y="0"/>
                  </a:lnTo>
                  <a:lnTo>
                    <a:pt x="883" y="59"/>
                  </a:lnTo>
                  <a:lnTo>
                    <a:pt x="108" y="168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31EF8E1-FFDE-4237-A657-31FEDACF5B72}"/>
              </a:ext>
            </a:extLst>
          </p:cNvPr>
          <p:cNvGrpSpPr/>
          <p:nvPr/>
        </p:nvGrpSpPr>
        <p:grpSpPr>
          <a:xfrm>
            <a:off x="1574993" y="5998869"/>
            <a:ext cx="1922418" cy="2999436"/>
            <a:chOff x="1574993" y="5998869"/>
            <a:chExt cx="1922418" cy="2999436"/>
          </a:xfrm>
        </p:grpSpPr>
        <p:sp>
          <p:nvSpPr>
            <p:cNvPr id="89" name="Freeform 71">
              <a:extLst>
                <a:ext uri="{FF2B5EF4-FFF2-40B4-BE49-F238E27FC236}">
                  <a16:creationId xmlns:a16="http://schemas.microsoft.com/office/drawing/2014/main" id="{123E5C1D-4F69-4F51-8BF5-3C0366126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993" y="5998869"/>
              <a:ext cx="1922418" cy="2999436"/>
            </a:xfrm>
            <a:custGeom>
              <a:avLst/>
              <a:gdLst>
                <a:gd name="T0" fmla="*/ 2084 w 2194"/>
                <a:gd name="T1" fmla="*/ 2959 h 3426"/>
                <a:gd name="T2" fmla="*/ 214 w 2194"/>
                <a:gd name="T3" fmla="*/ 3222 h 3426"/>
                <a:gd name="T4" fmla="*/ 219 w 2194"/>
                <a:gd name="T5" fmla="*/ 267 h 3426"/>
                <a:gd name="T6" fmla="*/ 889 w 2194"/>
                <a:gd name="T7" fmla="*/ 173 h 3426"/>
                <a:gd name="T8" fmla="*/ 890 w 2194"/>
                <a:gd name="T9" fmla="*/ 59 h 3426"/>
                <a:gd name="T10" fmla="*/ 781 w 2194"/>
                <a:gd name="T11" fmla="*/ 0 h 3426"/>
                <a:gd name="T12" fmla="*/ 5 w 2194"/>
                <a:gd name="T13" fmla="*/ 109 h 3426"/>
                <a:gd name="T14" fmla="*/ 0 w 2194"/>
                <a:gd name="T15" fmla="*/ 3367 h 3426"/>
                <a:gd name="T16" fmla="*/ 108 w 2194"/>
                <a:gd name="T17" fmla="*/ 3425 h 3426"/>
                <a:gd name="T18" fmla="*/ 2193 w 2194"/>
                <a:gd name="T19" fmla="*/ 3132 h 3426"/>
                <a:gd name="T20" fmla="*/ 2193 w 2194"/>
                <a:gd name="T21" fmla="*/ 3018 h 3426"/>
                <a:gd name="T22" fmla="*/ 2084 w 2194"/>
                <a:gd name="T23" fmla="*/ 2959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94" h="3426">
                  <a:moveTo>
                    <a:pt x="2084" y="2959"/>
                  </a:moveTo>
                  <a:lnTo>
                    <a:pt x="214" y="3222"/>
                  </a:lnTo>
                  <a:lnTo>
                    <a:pt x="219" y="267"/>
                  </a:lnTo>
                  <a:lnTo>
                    <a:pt x="889" y="173"/>
                  </a:lnTo>
                  <a:lnTo>
                    <a:pt x="890" y="59"/>
                  </a:lnTo>
                  <a:lnTo>
                    <a:pt x="781" y="0"/>
                  </a:lnTo>
                  <a:lnTo>
                    <a:pt x="5" y="109"/>
                  </a:lnTo>
                  <a:lnTo>
                    <a:pt x="0" y="3367"/>
                  </a:lnTo>
                  <a:lnTo>
                    <a:pt x="108" y="3425"/>
                  </a:lnTo>
                  <a:lnTo>
                    <a:pt x="2193" y="3132"/>
                  </a:lnTo>
                  <a:lnTo>
                    <a:pt x="2193" y="3018"/>
                  </a:lnTo>
                  <a:lnTo>
                    <a:pt x="2084" y="2959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0" name="Freeform 72">
              <a:extLst>
                <a:ext uri="{FF2B5EF4-FFF2-40B4-BE49-F238E27FC236}">
                  <a16:creationId xmlns:a16="http://schemas.microsoft.com/office/drawing/2014/main" id="{C5E34C51-8B49-410E-B5E4-07B8C4501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86" y="8589116"/>
              <a:ext cx="1733266" cy="297240"/>
            </a:xfrm>
            <a:custGeom>
              <a:avLst/>
              <a:gdLst>
                <a:gd name="T0" fmla="*/ 0 w 1980"/>
                <a:gd name="T1" fmla="*/ 337 h 338"/>
                <a:gd name="T2" fmla="*/ 0 w 1980"/>
                <a:gd name="T3" fmla="*/ 263 h 338"/>
                <a:gd name="T4" fmla="*/ 1870 w 1980"/>
                <a:gd name="T5" fmla="*/ 0 h 338"/>
                <a:gd name="T6" fmla="*/ 1979 w 1980"/>
                <a:gd name="T7" fmla="*/ 59 h 338"/>
                <a:gd name="T8" fmla="*/ 0 w 1980"/>
                <a:gd name="T9" fmla="*/ 33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338">
                  <a:moveTo>
                    <a:pt x="0" y="337"/>
                  </a:moveTo>
                  <a:lnTo>
                    <a:pt x="0" y="263"/>
                  </a:lnTo>
                  <a:lnTo>
                    <a:pt x="1870" y="0"/>
                  </a:lnTo>
                  <a:lnTo>
                    <a:pt x="1979" y="59"/>
                  </a:lnTo>
                  <a:lnTo>
                    <a:pt x="0" y="337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 73">
              <a:extLst>
                <a:ext uri="{FF2B5EF4-FFF2-40B4-BE49-F238E27FC236}">
                  <a16:creationId xmlns:a16="http://schemas.microsoft.com/office/drawing/2014/main" id="{39AAF90C-2DDF-4739-9F4E-D135DB5F0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993" y="6095377"/>
              <a:ext cx="100367" cy="2902928"/>
            </a:xfrm>
            <a:custGeom>
              <a:avLst/>
              <a:gdLst>
                <a:gd name="T0" fmla="*/ 108 w 115"/>
                <a:gd name="T1" fmla="*/ 3316 h 3317"/>
                <a:gd name="T2" fmla="*/ 0 w 115"/>
                <a:gd name="T3" fmla="*/ 3258 h 3317"/>
                <a:gd name="T4" fmla="*/ 5 w 115"/>
                <a:gd name="T5" fmla="*/ 0 h 3317"/>
                <a:gd name="T6" fmla="*/ 114 w 115"/>
                <a:gd name="T7" fmla="*/ 59 h 3317"/>
                <a:gd name="T8" fmla="*/ 108 w 115"/>
                <a:gd name="T9" fmla="*/ 3316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3317">
                  <a:moveTo>
                    <a:pt x="108" y="3316"/>
                  </a:moveTo>
                  <a:lnTo>
                    <a:pt x="0" y="3258"/>
                  </a:lnTo>
                  <a:lnTo>
                    <a:pt x="5" y="0"/>
                  </a:lnTo>
                  <a:lnTo>
                    <a:pt x="114" y="59"/>
                  </a:lnTo>
                  <a:lnTo>
                    <a:pt x="108" y="3316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2" name="Freeform 74">
              <a:extLst>
                <a:ext uri="{FF2B5EF4-FFF2-40B4-BE49-F238E27FC236}">
                  <a16:creationId xmlns:a16="http://schemas.microsoft.com/office/drawing/2014/main" id="{33EEFCE4-BE3A-4C83-BFF2-AA1BE16FE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854" y="5998869"/>
              <a:ext cx="775914" cy="146691"/>
            </a:xfrm>
            <a:custGeom>
              <a:avLst/>
              <a:gdLst>
                <a:gd name="T0" fmla="*/ 109 w 886"/>
                <a:gd name="T1" fmla="*/ 168 h 169"/>
                <a:gd name="T2" fmla="*/ 0 w 886"/>
                <a:gd name="T3" fmla="*/ 109 h 169"/>
                <a:gd name="T4" fmla="*/ 776 w 886"/>
                <a:gd name="T5" fmla="*/ 0 h 169"/>
                <a:gd name="T6" fmla="*/ 885 w 886"/>
                <a:gd name="T7" fmla="*/ 59 h 169"/>
                <a:gd name="T8" fmla="*/ 109 w 886"/>
                <a:gd name="T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169">
                  <a:moveTo>
                    <a:pt x="109" y="168"/>
                  </a:moveTo>
                  <a:lnTo>
                    <a:pt x="0" y="109"/>
                  </a:lnTo>
                  <a:lnTo>
                    <a:pt x="776" y="0"/>
                  </a:lnTo>
                  <a:lnTo>
                    <a:pt x="885" y="59"/>
                  </a:lnTo>
                  <a:lnTo>
                    <a:pt x="109" y="168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CB920EDB-B798-49FC-946B-74EA6655B457}"/>
              </a:ext>
            </a:extLst>
          </p:cNvPr>
          <p:cNvSpPr txBox="1"/>
          <p:nvPr/>
        </p:nvSpPr>
        <p:spPr>
          <a:xfrm>
            <a:off x="3536212" y="5846849"/>
            <a:ext cx="122737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65CF820-7972-4645-BBBB-5A118270B4DD}"/>
              </a:ext>
            </a:extLst>
          </p:cNvPr>
          <p:cNvSpPr txBox="1"/>
          <p:nvPr/>
        </p:nvSpPr>
        <p:spPr>
          <a:xfrm>
            <a:off x="4547989" y="8449184"/>
            <a:ext cx="122737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4892075-D2F7-4800-8401-852BC785A792}"/>
              </a:ext>
            </a:extLst>
          </p:cNvPr>
          <p:cNvSpPr txBox="1"/>
          <p:nvPr/>
        </p:nvSpPr>
        <p:spPr>
          <a:xfrm>
            <a:off x="6546399" y="11026634"/>
            <a:ext cx="122737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9412867-948A-4062-A102-8C3DB9F906E4}"/>
              </a:ext>
            </a:extLst>
          </p:cNvPr>
          <p:cNvSpPr txBox="1"/>
          <p:nvPr/>
        </p:nvSpPr>
        <p:spPr>
          <a:xfrm>
            <a:off x="8395599" y="7953607"/>
            <a:ext cx="122737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FED2BA5-6F1D-42F1-A15B-0258348351F0}"/>
              </a:ext>
            </a:extLst>
          </p:cNvPr>
          <p:cNvSpPr txBox="1"/>
          <p:nvPr/>
        </p:nvSpPr>
        <p:spPr>
          <a:xfrm>
            <a:off x="9581151" y="4892339"/>
            <a:ext cx="122737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082286-67D6-5D48-4819-4E82CC3C8A58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FD7D6F-7B93-7C8D-805C-8F1F8E05D8A0}"/>
              </a:ext>
            </a:extLst>
          </p:cNvPr>
          <p:cNvSpPr txBox="1"/>
          <p:nvPr/>
        </p:nvSpPr>
        <p:spPr>
          <a:xfrm>
            <a:off x="17670666" y="5046630"/>
            <a:ext cx="6384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87220-CDCE-8AB7-8372-DFD353D4625B}"/>
              </a:ext>
            </a:extLst>
          </p:cNvPr>
          <p:cNvSpPr txBox="1"/>
          <p:nvPr/>
        </p:nvSpPr>
        <p:spPr>
          <a:xfrm>
            <a:off x="13422411" y="2992422"/>
            <a:ext cx="6384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3409FA-FA16-B204-3561-3767185F749E}"/>
              </a:ext>
            </a:extLst>
          </p:cNvPr>
          <p:cNvSpPr txBox="1"/>
          <p:nvPr/>
        </p:nvSpPr>
        <p:spPr>
          <a:xfrm>
            <a:off x="13422411" y="7016400"/>
            <a:ext cx="6384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32B4A9-55BB-D816-BBC8-1FEE4A7F014C}"/>
              </a:ext>
            </a:extLst>
          </p:cNvPr>
          <p:cNvSpPr txBox="1"/>
          <p:nvPr/>
        </p:nvSpPr>
        <p:spPr>
          <a:xfrm>
            <a:off x="13422411" y="10962026"/>
            <a:ext cx="6384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78DFC-64C4-656D-CFD7-B388848A255F}"/>
              </a:ext>
            </a:extLst>
          </p:cNvPr>
          <p:cNvSpPr txBox="1"/>
          <p:nvPr/>
        </p:nvSpPr>
        <p:spPr>
          <a:xfrm>
            <a:off x="17670666" y="8928614"/>
            <a:ext cx="6384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327F977-C1BE-4712-8515-7C0128C7757E}"/>
              </a:ext>
            </a:extLst>
          </p:cNvPr>
          <p:cNvGrpSpPr/>
          <p:nvPr/>
        </p:nvGrpSpPr>
        <p:grpSpPr>
          <a:xfrm>
            <a:off x="14676773" y="3292814"/>
            <a:ext cx="3860277" cy="4385274"/>
            <a:chOff x="14676773" y="3292814"/>
            <a:chExt cx="3860277" cy="43852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94758A7-14FB-4F02-B4B3-DED69098BE9E}"/>
                </a:ext>
              </a:extLst>
            </p:cNvPr>
            <p:cNvGrpSpPr/>
            <p:nvPr/>
          </p:nvGrpSpPr>
          <p:grpSpPr>
            <a:xfrm>
              <a:off x="14676773" y="3292814"/>
              <a:ext cx="3860277" cy="4385274"/>
              <a:chOff x="14676773" y="3292814"/>
              <a:chExt cx="3860277" cy="4385274"/>
            </a:xfrm>
          </p:grpSpPr>
          <p:sp>
            <p:nvSpPr>
              <p:cNvPr id="118" name="Freeform 3">
                <a:extLst>
                  <a:ext uri="{FF2B5EF4-FFF2-40B4-BE49-F238E27FC236}">
                    <a16:creationId xmlns:a16="http://schemas.microsoft.com/office/drawing/2014/main" id="{A328AD95-C0DE-4600-B0F6-4D9E97991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6773" y="3292814"/>
                <a:ext cx="3860277" cy="4385274"/>
              </a:xfrm>
              <a:custGeom>
                <a:avLst/>
                <a:gdLst>
                  <a:gd name="T0" fmla="*/ 2200 w 4408"/>
                  <a:gd name="T1" fmla="*/ 0 h 5010"/>
                  <a:gd name="T2" fmla="*/ 7 w 4408"/>
                  <a:gd name="T3" fmla="*/ 1275 h 5010"/>
                  <a:gd name="T4" fmla="*/ 0 w 4408"/>
                  <a:gd name="T5" fmla="*/ 3735 h 5010"/>
                  <a:gd name="T6" fmla="*/ 2208 w 4408"/>
                  <a:gd name="T7" fmla="*/ 5009 h 5010"/>
                  <a:gd name="T8" fmla="*/ 4400 w 4408"/>
                  <a:gd name="T9" fmla="*/ 3735 h 5010"/>
                  <a:gd name="T10" fmla="*/ 4407 w 4408"/>
                  <a:gd name="T11" fmla="*/ 1274 h 5010"/>
                  <a:gd name="T12" fmla="*/ 2200 w 4408"/>
                  <a:gd name="T13" fmla="*/ 0 h 5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8" h="5010">
                    <a:moveTo>
                      <a:pt x="2200" y="0"/>
                    </a:moveTo>
                    <a:lnTo>
                      <a:pt x="7" y="1275"/>
                    </a:lnTo>
                    <a:lnTo>
                      <a:pt x="0" y="3735"/>
                    </a:lnTo>
                    <a:lnTo>
                      <a:pt x="2208" y="5009"/>
                    </a:lnTo>
                    <a:lnTo>
                      <a:pt x="4400" y="3735"/>
                    </a:lnTo>
                    <a:lnTo>
                      <a:pt x="4407" y="1274"/>
                    </a:lnTo>
                    <a:lnTo>
                      <a:pt x="2200" y="0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9" name="Freeform 4">
                <a:extLst>
                  <a:ext uri="{FF2B5EF4-FFF2-40B4-BE49-F238E27FC236}">
                    <a16:creationId xmlns:a16="http://schemas.microsoft.com/office/drawing/2014/main" id="{AD47799F-E40B-4ECF-AA3C-0B6768711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10773" y="4408435"/>
                <a:ext cx="1926277" cy="3269653"/>
              </a:xfrm>
              <a:custGeom>
                <a:avLst/>
                <a:gdLst>
                  <a:gd name="T0" fmla="*/ 2199 w 2200"/>
                  <a:gd name="T1" fmla="*/ 0 h 3736"/>
                  <a:gd name="T2" fmla="*/ 2192 w 2200"/>
                  <a:gd name="T3" fmla="*/ 2461 h 3736"/>
                  <a:gd name="T4" fmla="*/ 0 w 2200"/>
                  <a:gd name="T5" fmla="*/ 3735 h 3736"/>
                  <a:gd name="T6" fmla="*/ 6 w 2200"/>
                  <a:gd name="T7" fmla="*/ 1275 h 3736"/>
                  <a:gd name="T8" fmla="*/ 2199 w 2200"/>
                  <a:gd name="T9" fmla="*/ 0 h 3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0" h="3736">
                    <a:moveTo>
                      <a:pt x="2199" y="0"/>
                    </a:moveTo>
                    <a:lnTo>
                      <a:pt x="2192" y="2461"/>
                    </a:lnTo>
                    <a:lnTo>
                      <a:pt x="0" y="3735"/>
                    </a:lnTo>
                    <a:lnTo>
                      <a:pt x="6" y="1275"/>
                    </a:lnTo>
                    <a:lnTo>
                      <a:pt x="2199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0" name="Freeform 5">
                <a:extLst>
                  <a:ext uri="{FF2B5EF4-FFF2-40B4-BE49-F238E27FC236}">
                    <a16:creationId xmlns:a16="http://schemas.microsoft.com/office/drawing/2014/main" id="{1D4C7814-FBAC-48FC-A324-BD2056257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6773" y="4408435"/>
                <a:ext cx="1937859" cy="3269653"/>
              </a:xfrm>
              <a:custGeom>
                <a:avLst/>
                <a:gdLst>
                  <a:gd name="T0" fmla="*/ 2214 w 2215"/>
                  <a:gd name="T1" fmla="*/ 1274 h 3735"/>
                  <a:gd name="T2" fmla="*/ 2208 w 2215"/>
                  <a:gd name="T3" fmla="*/ 3734 h 3735"/>
                  <a:gd name="T4" fmla="*/ 0 w 2215"/>
                  <a:gd name="T5" fmla="*/ 2460 h 3735"/>
                  <a:gd name="T6" fmla="*/ 7 w 2215"/>
                  <a:gd name="T7" fmla="*/ 0 h 3735"/>
                  <a:gd name="T8" fmla="*/ 2214 w 2215"/>
                  <a:gd name="T9" fmla="*/ 1274 h 3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5" h="3735">
                    <a:moveTo>
                      <a:pt x="2214" y="1274"/>
                    </a:moveTo>
                    <a:lnTo>
                      <a:pt x="2208" y="3734"/>
                    </a:lnTo>
                    <a:lnTo>
                      <a:pt x="0" y="2460"/>
                    </a:lnTo>
                    <a:lnTo>
                      <a:pt x="7" y="0"/>
                    </a:lnTo>
                    <a:lnTo>
                      <a:pt x="2214" y="1274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23A198D-563A-41F9-9314-5A81985F6532}"/>
                </a:ext>
              </a:extLst>
            </p:cNvPr>
            <p:cNvGrpSpPr/>
            <p:nvPr/>
          </p:nvGrpSpPr>
          <p:grpSpPr>
            <a:xfrm>
              <a:off x="16089634" y="3983804"/>
              <a:ext cx="1161068" cy="813642"/>
              <a:chOff x="16089634" y="3983804"/>
              <a:chExt cx="1161068" cy="813642"/>
            </a:xfrm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A18C1E56-94CD-4F48-9BF8-8057FC81D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76395" y="4138216"/>
                <a:ext cx="570452" cy="377436"/>
              </a:xfrm>
              <a:custGeom>
                <a:avLst/>
                <a:gdLst>
                  <a:gd name="connsiteX0" fmla="*/ 146692 w 570452"/>
                  <a:gd name="connsiteY0" fmla="*/ 0 h 377436"/>
                  <a:gd name="connsiteX1" fmla="*/ 442796 w 570452"/>
                  <a:gd name="connsiteY1" fmla="*/ 169741 h 377436"/>
                  <a:gd name="connsiteX2" fmla="*/ 570452 w 570452"/>
                  <a:gd name="connsiteY2" fmla="*/ 96505 h 377436"/>
                  <a:gd name="connsiteX3" fmla="*/ 569582 w 570452"/>
                  <a:gd name="connsiteY3" fmla="*/ 300898 h 377436"/>
                  <a:gd name="connsiteX4" fmla="*/ 443054 w 570452"/>
                  <a:gd name="connsiteY4" fmla="*/ 375674 h 377436"/>
                  <a:gd name="connsiteX5" fmla="*/ 443054 w 570452"/>
                  <a:gd name="connsiteY5" fmla="*/ 377432 h 377436"/>
                  <a:gd name="connsiteX6" fmla="*/ 441548 w 570452"/>
                  <a:gd name="connsiteY6" fmla="*/ 376564 h 377436"/>
                  <a:gd name="connsiteX7" fmla="*/ 440072 w 570452"/>
                  <a:gd name="connsiteY7" fmla="*/ 377436 h 377436"/>
                  <a:gd name="connsiteX8" fmla="*/ 440072 w 570452"/>
                  <a:gd name="connsiteY8" fmla="*/ 375714 h 377436"/>
                  <a:gd name="connsiteX9" fmla="*/ 146692 w 570452"/>
                  <a:gd name="connsiteY9" fmla="*/ 206668 h 377436"/>
                  <a:gd name="connsiteX10" fmla="*/ 145808 w 570452"/>
                  <a:gd name="connsiteY10" fmla="*/ 0 h 377436"/>
                  <a:gd name="connsiteX11" fmla="*/ 145808 w 570452"/>
                  <a:gd name="connsiteY11" fmla="*/ 205624 h 377436"/>
                  <a:gd name="connsiteX12" fmla="*/ 0 w 570452"/>
                  <a:gd name="connsiteY12" fmla="*/ 277069 h 377436"/>
                  <a:gd name="connsiteX13" fmla="*/ 884 w 570452"/>
                  <a:gd name="connsiteY13" fmla="*/ 70574 h 37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0452" h="377436">
                    <a:moveTo>
                      <a:pt x="146692" y="0"/>
                    </a:moveTo>
                    <a:lnTo>
                      <a:pt x="442796" y="169741"/>
                    </a:lnTo>
                    <a:lnTo>
                      <a:pt x="570452" y="96505"/>
                    </a:lnTo>
                    <a:lnTo>
                      <a:pt x="569582" y="300898"/>
                    </a:lnTo>
                    <a:lnTo>
                      <a:pt x="443054" y="375674"/>
                    </a:lnTo>
                    <a:lnTo>
                      <a:pt x="443054" y="377432"/>
                    </a:lnTo>
                    <a:lnTo>
                      <a:pt x="441548" y="376564"/>
                    </a:lnTo>
                    <a:lnTo>
                      <a:pt x="440072" y="377436"/>
                    </a:lnTo>
                    <a:lnTo>
                      <a:pt x="440072" y="375714"/>
                    </a:lnTo>
                    <a:lnTo>
                      <a:pt x="146692" y="206668"/>
                    </a:lnTo>
                    <a:close/>
                    <a:moveTo>
                      <a:pt x="145808" y="0"/>
                    </a:moveTo>
                    <a:lnTo>
                      <a:pt x="145808" y="205624"/>
                    </a:lnTo>
                    <a:lnTo>
                      <a:pt x="0" y="277069"/>
                    </a:lnTo>
                    <a:lnTo>
                      <a:pt x="884" y="705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1" name="Freeform 73">
                <a:extLst>
                  <a:ext uri="{FF2B5EF4-FFF2-40B4-BE49-F238E27FC236}">
                    <a16:creationId xmlns:a16="http://schemas.microsoft.com/office/drawing/2014/main" id="{4B78F0EA-03B9-4451-8E14-75E351139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76396" y="4137345"/>
                <a:ext cx="146691" cy="277940"/>
              </a:xfrm>
              <a:custGeom>
                <a:avLst/>
                <a:gdLst>
                  <a:gd name="T0" fmla="*/ 165 w 166"/>
                  <a:gd name="T1" fmla="*/ 0 h 319"/>
                  <a:gd name="T2" fmla="*/ 165 w 166"/>
                  <a:gd name="T3" fmla="*/ 236 h 319"/>
                  <a:gd name="T4" fmla="*/ 0 w 166"/>
                  <a:gd name="T5" fmla="*/ 318 h 319"/>
                  <a:gd name="T6" fmla="*/ 1 w 166"/>
                  <a:gd name="T7" fmla="*/ 81 h 319"/>
                  <a:gd name="T8" fmla="*/ 165 w 166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19">
                    <a:moveTo>
                      <a:pt x="165" y="0"/>
                    </a:moveTo>
                    <a:lnTo>
                      <a:pt x="165" y="236"/>
                    </a:lnTo>
                    <a:lnTo>
                      <a:pt x="0" y="318"/>
                    </a:lnTo>
                    <a:lnTo>
                      <a:pt x="1" y="81"/>
                    </a:lnTo>
                    <a:lnTo>
                      <a:pt x="165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2" name="Freeform 75">
                <a:extLst>
                  <a:ext uri="{FF2B5EF4-FFF2-40B4-BE49-F238E27FC236}">
                    <a16:creationId xmlns:a16="http://schemas.microsoft.com/office/drawing/2014/main" id="{227A8755-1452-4624-867F-13DE12A60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16468" y="4233850"/>
                <a:ext cx="131249" cy="281801"/>
              </a:xfrm>
              <a:custGeom>
                <a:avLst/>
                <a:gdLst>
                  <a:gd name="T0" fmla="*/ 150 w 151"/>
                  <a:gd name="T1" fmla="*/ 0 h 324"/>
                  <a:gd name="T2" fmla="*/ 149 w 151"/>
                  <a:gd name="T3" fmla="*/ 235 h 324"/>
                  <a:gd name="T4" fmla="*/ 0 w 151"/>
                  <a:gd name="T5" fmla="*/ 323 h 324"/>
                  <a:gd name="T6" fmla="*/ 0 w 151"/>
                  <a:gd name="T7" fmla="*/ 86 h 324"/>
                  <a:gd name="T8" fmla="*/ 150 w 151"/>
                  <a:gd name="T9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324">
                    <a:moveTo>
                      <a:pt x="150" y="0"/>
                    </a:moveTo>
                    <a:lnTo>
                      <a:pt x="149" y="235"/>
                    </a:lnTo>
                    <a:lnTo>
                      <a:pt x="0" y="323"/>
                    </a:lnTo>
                    <a:lnTo>
                      <a:pt x="0" y="86"/>
                    </a:lnTo>
                    <a:lnTo>
                      <a:pt x="150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3" name="Freeform 77">
                <a:extLst>
                  <a:ext uri="{FF2B5EF4-FFF2-40B4-BE49-F238E27FC236}">
                    <a16:creationId xmlns:a16="http://schemas.microsoft.com/office/drawing/2014/main" id="{B44DA0D9-0557-42AC-AD27-A8B4AE814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23087" y="4137345"/>
                <a:ext cx="297243" cy="378307"/>
              </a:xfrm>
              <a:custGeom>
                <a:avLst/>
                <a:gdLst>
                  <a:gd name="T0" fmla="*/ 337 w 338"/>
                  <a:gd name="T1" fmla="*/ 194 h 432"/>
                  <a:gd name="T2" fmla="*/ 337 w 338"/>
                  <a:gd name="T3" fmla="*/ 431 h 432"/>
                  <a:gd name="T4" fmla="*/ 0 w 338"/>
                  <a:gd name="T5" fmla="*/ 236 h 432"/>
                  <a:gd name="T6" fmla="*/ 0 w 338"/>
                  <a:gd name="T7" fmla="*/ 0 h 432"/>
                  <a:gd name="T8" fmla="*/ 337 w 338"/>
                  <a:gd name="T9" fmla="*/ 194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432">
                    <a:moveTo>
                      <a:pt x="337" y="194"/>
                    </a:moveTo>
                    <a:lnTo>
                      <a:pt x="337" y="431"/>
                    </a:lnTo>
                    <a:lnTo>
                      <a:pt x="0" y="236"/>
                    </a:lnTo>
                    <a:lnTo>
                      <a:pt x="0" y="0"/>
                    </a:lnTo>
                    <a:lnTo>
                      <a:pt x="337" y="194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4" name="Freeform 78">
                <a:extLst>
                  <a:ext uri="{FF2B5EF4-FFF2-40B4-BE49-F238E27FC236}">
                    <a16:creationId xmlns:a16="http://schemas.microsoft.com/office/drawing/2014/main" id="{D252E36D-1A2A-481D-BFCC-94090EC7E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3015" y="4192260"/>
                <a:ext cx="289522" cy="413048"/>
              </a:xfrm>
              <a:custGeom>
                <a:avLst/>
                <a:gdLst>
                  <a:gd name="T0" fmla="*/ 327 w 332"/>
                  <a:gd name="T1" fmla="*/ 218 h 474"/>
                  <a:gd name="T2" fmla="*/ 327 w 332"/>
                  <a:gd name="T3" fmla="*/ 218 h 474"/>
                  <a:gd name="T4" fmla="*/ 207 w 332"/>
                  <a:gd name="T5" fmla="*/ 119 h 474"/>
                  <a:gd name="T6" fmla="*/ 1 w 332"/>
                  <a:gd name="T7" fmla="*/ 0 h 474"/>
                  <a:gd name="T8" fmla="*/ 0 w 332"/>
                  <a:gd name="T9" fmla="*/ 236 h 474"/>
                  <a:gd name="T10" fmla="*/ 206 w 332"/>
                  <a:gd name="T11" fmla="*/ 355 h 474"/>
                  <a:gd name="T12" fmla="*/ 206 w 332"/>
                  <a:gd name="T13" fmla="*/ 355 h 474"/>
                  <a:gd name="T14" fmla="*/ 327 w 332"/>
                  <a:gd name="T15" fmla="*/ 455 h 474"/>
                  <a:gd name="T16" fmla="*/ 327 w 332"/>
                  <a:gd name="T17" fmla="*/ 455 h 474"/>
                  <a:gd name="T18" fmla="*/ 330 w 332"/>
                  <a:gd name="T19" fmla="*/ 473 h 474"/>
                  <a:gd name="T20" fmla="*/ 331 w 332"/>
                  <a:gd name="T21" fmla="*/ 236 h 474"/>
                  <a:gd name="T22" fmla="*/ 331 w 332"/>
                  <a:gd name="T23" fmla="*/ 236 h 474"/>
                  <a:gd name="T24" fmla="*/ 327 w 332"/>
                  <a:gd name="T25" fmla="*/ 218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2" h="474">
                    <a:moveTo>
                      <a:pt x="327" y="218"/>
                    </a:moveTo>
                    <a:lnTo>
                      <a:pt x="327" y="218"/>
                    </a:lnTo>
                    <a:cubicBezTo>
                      <a:pt x="317" y="192"/>
                      <a:pt x="277" y="159"/>
                      <a:pt x="207" y="119"/>
                    </a:cubicBezTo>
                    <a:lnTo>
                      <a:pt x="1" y="0"/>
                    </a:lnTo>
                    <a:lnTo>
                      <a:pt x="0" y="236"/>
                    </a:lnTo>
                    <a:lnTo>
                      <a:pt x="206" y="355"/>
                    </a:lnTo>
                    <a:lnTo>
                      <a:pt x="206" y="355"/>
                    </a:lnTo>
                    <a:cubicBezTo>
                      <a:pt x="276" y="396"/>
                      <a:pt x="316" y="429"/>
                      <a:pt x="327" y="455"/>
                    </a:cubicBezTo>
                    <a:lnTo>
                      <a:pt x="327" y="455"/>
                    </a:lnTo>
                    <a:cubicBezTo>
                      <a:pt x="329" y="461"/>
                      <a:pt x="330" y="467"/>
                      <a:pt x="330" y="473"/>
                    </a:cubicBezTo>
                    <a:lnTo>
                      <a:pt x="331" y="236"/>
                    </a:lnTo>
                    <a:lnTo>
                      <a:pt x="331" y="236"/>
                    </a:lnTo>
                    <a:cubicBezTo>
                      <a:pt x="331" y="230"/>
                      <a:pt x="329" y="225"/>
                      <a:pt x="327" y="21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5" name="Freeform 79">
                <a:extLst>
                  <a:ext uri="{FF2B5EF4-FFF2-40B4-BE49-F238E27FC236}">
                    <a16:creationId xmlns:a16="http://schemas.microsoft.com/office/drawing/2014/main" id="{84234D94-D2A9-4A02-93E0-DE09BE0E9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3015" y="4192260"/>
                <a:ext cx="289522" cy="413048"/>
              </a:xfrm>
              <a:custGeom>
                <a:avLst/>
                <a:gdLst>
                  <a:gd name="T0" fmla="*/ 327 w 332"/>
                  <a:gd name="T1" fmla="*/ 218 h 474"/>
                  <a:gd name="T2" fmla="*/ 327 w 332"/>
                  <a:gd name="T3" fmla="*/ 218 h 474"/>
                  <a:gd name="T4" fmla="*/ 207 w 332"/>
                  <a:gd name="T5" fmla="*/ 119 h 474"/>
                  <a:gd name="T6" fmla="*/ 1 w 332"/>
                  <a:gd name="T7" fmla="*/ 0 h 474"/>
                  <a:gd name="T8" fmla="*/ 0 w 332"/>
                  <a:gd name="T9" fmla="*/ 236 h 474"/>
                  <a:gd name="T10" fmla="*/ 206 w 332"/>
                  <a:gd name="T11" fmla="*/ 355 h 474"/>
                  <a:gd name="T12" fmla="*/ 206 w 332"/>
                  <a:gd name="T13" fmla="*/ 355 h 474"/>
                  <a:gd name="T14" fmla="*/ 327 w 332"/>
                  <a:gd name="T15" fmla="*/ 455 h 474"/>
                  <a:gd name="T16" fmla="*/ 327 w 332"/>
                  <a:gd name="T17" fmla="*/ 455 h 474"/>
                  <a:gd name="T18" fmla="*/ 330 w 332"/>
                  <a:gd name="T19" fmla="*/ 473 h 474"/>
                  <a:gd name="T20" fmla="*/ 331 w 332"/>
                  <a:gd name="T21" fmla="*/ 236 h 474"/>
                  <a:gd name="T22" fmla="*/ 331 w 332"/>
                  <a:gd name="T23" fmla="*/ 236 h 474"/>
                  <a:gd name="T24" fmla="*/ 327 w 332"/>
                  <a:gd name="T25" fmla="*/ 218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2" h="474">
                    <a:moveTo>
                      <a:pt x="327" y="218"/>
                    </a:moveTo>
                    <a:lnTo>
                      <a:pt x="327" y="218"/>
                    </a:lnTo>
                    <a:cubicBezTo>
                      <a:pt x="317" y="192"/>
                      <a:pt x="277" y="159"/>
                      <a:pt x="207" y="119"/>
                    </a:cubicBezTo>
                    <a:lnTo>
                      <a:pt x="1" y="0"/>
                    </a:lnTo>
                    <a:lnTo>
                      <a:pt x="0" y="236"/>
                    </a:lnTo>
                    <a:lnTo>
                      <a:pt x="206" y="355"/>
                    </a:lnTo>
                    <a:lnTo>
                      <a:pt x="206" y="355"/>
                    </a:lnTo>
                    <a:cubicBezTo>
                      <a:pt x="276" y="396"/>
                      <a:pt x="316" y="429"/>
                      <a:pt x="327" y="455"/>
                    </a:cubicBezTo>
                    <a:lnTo>
                      <a:pt x="327" y="455"/>
                    </a:lnTo>
                    <a:cubicBezTo>
                      <a:pt x="329" y="461"/>
                      <a:pt x="330" y="467"/>
                      <a:pt x="330" y="473"/>
                    </a:cubicBezTo>
                    <a:lnTo>
                      <a:pt x="331" y="236"/>
                    </a:lnTo>
                    <a:lnTo>
                      <a:pt x="331" y="236"/>
                    </a:lnTo>
                    <a:cubicBezTo>
                      <a:pt x="331" y="230"/>
                      <a:pt x="329" y="225"/>
                      <a:pt x="327" y="218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0518AAC-AFA8-406B-B8E5-5E9A2DDA3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89634" y="3983804"/>
                <a:ext cx="1161068" cy="813642"/>
              </a:xfrm>
              <a:custGeom>
                <a:avLst/>
                <a:gdLst>
                  <a:gd name="connsiteX0" fmla="*/ 317520 w 1161068"/>
                  <a:gd name="connsiteY0" fmla="*/ 576084 h 813642"/>
                  <a:gd name="connsiteX1" fmla="*/ 321815 w 1161068"/>
                  <a:gd name="connsiteY1" fmla="*/ 577516 h 813642"/>
                  <a:gd name="connsiteX2" fmla="*/ 342803 w 1161068"/>
                  <a:gd name="connsiteY2" fmla="*/ 584512 h 813642"/>
                  <a:gd name="connsiteX3" fmla="*/ 359418 w 1161068"/>
                  <a:gd name="connsiteY3" fmla="*/ 588885 h 813642"/>
                  <a:gd name="connsiteX4" fmla="*/ 365539 w 1161068"/>
                  <a:gd name="connsiteY4" fmla="*/ 590634 h 813642"/>
                  <a:gd name="connsiteX5" fmla="*/ 365965 w 1161068"/>
                  <a:gd name="connsiteY5" fmla="*/ 590729 h 813642"/>
                  <a:gd name="connsiteX6" fmla="*/ 682773 w 1161068"/>
                  <a:gd name="connsiteY6" fmla="*/ 573248 h 813642"/>
                  <a:gd name="connsiteX7" fmla="*/ 678113 w 1161068"/>
                  <a:gd name="connsiteY7" fmla="*/ 575314 h 813642"/>
                  <a:gd name="connsiteX8" fmla="*/ 679484 w 1161068"/>
                  <a:gd name="connsiteY8" fmla="*/ 574892 h 813642"/>
                  <a:gd name="connsiteX9" fmla="*/ 245390 w 1161068"/>
                  <a:gd name="connsiteY9" fmla="*/ 546004 h 813642"/>
                  <a:gd name="connsiteX10" fmla="*/ 251855 w 1161068"/>
                  <a:gd name="connsiteY10" fmla="*/ 549531 h 813642"/>
                  <a:gd name="connsiteX11" fmla="*/ 265847 w 1161068"/>
                  <a:gd name="connsiteY11" fmla="*/ 556527 h 813642"/>
                  <a:gd name="connsiteX12" fmla="*/ 276341 w 1161068"/>
                  <a:gd name="connsiteY12" fmla="*/ 560900 h 813642"/>
                  <a:gd name="connsiteX13" fmla="*/ 276659 w 1161068"/>
                  <a:gd name="connsiteY13" fmla="*/ 561019 h 813642"/>
                  <a:gd name="connsiteX14" fmla="*/ 223525 w 1161068"/>
                  <a:gd name="connsiteY14" fmla="*/ 535505 h 813642"/>
                  <a:gd name="connsiteX15" fmla="*/ 226495 w 1161068"/>
                  <a:gd name="connsiteY15" fmla="*/ 537287 h 813642"/>
                  <a:gd name="connsiteX16" fmla="*/ 236465 w 1161068"/>
                  <a:gd name="connsiteY16" fmla="*/ 541719 h 813642"/>
                  <a:gd name="connsiteX17" fmla="*/ 729064 w 1161068"/>
                  <a:gd name="connsiteY17" fmla="*/ 0 h 813642"/>
                  <a:gd name="connsiteX18" fmla="*/ 1161068 w 1161068"/>
                  <a:gd name="connsiteY18" fmla="*/ 250255 h 813642"/>
                  <a:gd name="connsiteX19" fmla="*/ 1029626 w 1161068"/>
                  <a:gd name="connsiteY19" fmla="*/ 325771 h 813642"/>
                  <a:gd name="connsiteX20" fmla="*/ 734322 w 1161068"/>
                  <a:gd name="connsiteY20" fmla="*/ 155421 h 813642"/>
                  <a:gd name="connsiteX21" fmla="*/ 590612 w 1161068"/>
                  <a:gd name="connsiteY21" fmla="*/ 226546 h 813642"/>
                  <a:gd name="connsiteX22" fmla="*/ 647570 w 1161068"/>
                  <a:gd name="connsiteY22" fmla="*/ 259914 h 813642"/>
                  <a:gd name="connsiteX23" fmla="*/ 809682 w 1161068"/>
                  <a:gd name="connsiteY23" fmla="*/ 422360 h 813642"/>
                  <a:gd name="connsiteX24" fmla="*/ 808966 w 1161068"/>
                  <a:gd name="connsiteY24" fmla="*/ 445712 h 813642"/>
                  <a:gd name="connsiteX25" fmla="*/ 809784 w 1161068"/>
                  <a:gd name="connsiteY25" fmla="*/ 436715 h 813642"/>
                  <a:gd name="connsiteX26" fmla="*/ 808910 w 1161068"/>
                  <a:gd name="connsiteY26" fmla="*/ 643981 h 813642"/>
                  <a:gd name="connsiteX27" fmla="*/ 808910 w 1161068"/>
                  <a:gd name="connsiteY27" fmla="*/ 645730 h 813642"/>
                  <a:gd name="connsiteX28" fmla="*/ 808034 w 1161068"/>
                  <a:gd name="connsiteY28" fmla="*/ 653601 h 813642"/>
                  <a:gd name="connsiteX29" fmla="*/ 807160 w 1161068"/>
                  <a:gd name="connsiteY29" fmla="*/ 661472 h 813642"/>
                  <a:gd name="connsiteX30" fmla="*/ 804536 w 1161068"/>
                  <a:gd name="connsiteY30" fmla="*/ 670217 h 813642"/>
                  <a:gd name="connsiteX31" fmla="*/ 802788 w 1161068"/>
                  <a:gd name="connsiteY31" fmla="*/ 676339 h 813642"/>
                  <a:gd name="connsiteX32" fmla="*/ 802788 w 1161068"/>
                  <a:gd name="connsiteY32" fmla="*/ 677213 h 813642"/>
                  <a:gd name="connsiteX33" fmla="*/ 798416 w 1161068"/>
                  <a:gd name="connsiteY33" fmla="*/ 685959 h 813642"/>
                  <a:gd name="connsiteX34" fmla="*/ 795792 w 1161068"/>
                  <a:gd name="connsiteY34" fmla="*/ 692081 h 813642"/>
                  <a:gd name="connsiteX35" fmla="*/ 787046 w 1161068"/>
                  <a:gd name="connsiteY35" fmla="*/ 704324 h 813642"/>
                  <a:gd name="connsiteX36" fmla="*/ 785298 w 1161068"/>
                  <a:gd name="connsiteY36" fmla="*/ 706073 h 813642"/>
                  <a:gd name="connsiteX37" fmla="*/ 785298 w 1161068"/>
                  <a:gd name="connsiteY37" fmla="*/ 707822 h 813642"/>
                  <a:gd name="connsiteX38" fmla="*/ 774804 w 1161068"/>
                  <a:gd name="connsiteY38" fmla="*/ 719191 h 813642"/>
                  <a:gd name="connsiteX39" fmla="*/ 772180 w 1161068"/>
                  <a:gd name="connsiteY39" fmla="*/ 721815 h 813642"/>
                  <a:gd name="connsiteX40" fmla="*/ 767808 w 1161068"/>
                  <a:gd name="connsiteY40" fmla="*/ 726188 h 813642"/>
                  <a:gd name="connsiteX41" fmla="*/ 759062 w 1161068"/>
                  <a:gd name="connsiteY41" fmla="*/ 733184 h 813642"/>
                  <a:gd name="connsiteX42" fmla="*/ 758188 w 1161068"/>
                  <a:gd name="connsiteY42" fmla="*/ 734059 h 813642"/>
                  <a:gd name="connsiteX43" fmla="*/ 742448 w 1161068"/>
                  <a:gd name="connsiteY43" fmla="*/ 746302 h 813642"/>
                  <a:gd name="connsiteX44" fmla="*/ 738950 w 1161068"/>
                  <a:gd name="connsiteY44" fmla="*/ 748926 h 813642"/>
                  <a:gd name="connsiteX45" fmla="*/ 725832 w 1161068"/>
                  <a:gd name="connsiteY45" fmla="*/ 757671 h 813642"/>
                  <a:gd name="connsiteX46" fmla="*/ 720584 w 1161068"/>
                  <a:gd name="connsiteY46" fmla="*/ 761169 h 813642"/>
                  <a:gd name="connsiteX47" fmla="*/ 703094 w 1161068"/>
                  <a:gd name="connsiteY47" fmla="*/ 769915 h 813642"/>
                  <a:gd name="connsiteX48" fmla="*/ 696974 w 1161068"/>
                  <a:gd name="connsiteY48" fmla="*/ 772538 h 813642"/>
                  <a:gd name="connsiteX49" fmla="*/ 686480 w 1161068"/>
                  <a:gd name="connsiteY49" fmla="*/ 778660 h 813642"/>
                  <a:gd name="connsiteX50" fmla="*/ 678609 w 1161068"/>
                  <a:gd name="connsiteY50" fmla="*/ 781284 h 813642"/>
                  <a:gd name="connsiteX51" fmla="*/ 668115 w 1161068"/>
                  <a:gd name="connsiteY51" fmla="*/ 785656 h 813642"/>
                  <a:gd name="connsiteX52" fmla="*/ 659370 w 1161068"/>
                  <a:gd name="connsiteY52" fmla="*/ 788280 h 813642"/>
                  <a:gd name="connsiteX53" fmla="*/ 648876 w 1161068"/>
                  <a:gd name="connsiteY53" fmla="*/ 791778 h 813642"/>
                  <a:gd name="connsiteX54" fmla="*/ 647127 w 1161068"/>
                  <a:gd name="connsiteY54" fmla="*/ 792653 h 813642"/>
                  <a:gd name="connsiteX55" fmla="*/ 643629 w 1161068"/>
                  <a:gd name="connsiteY55" fmla="*/ 793527 h 813642"/>
                  <a:gd name="connsiteX56" fmla="*/ 622641 w 1161068"/>
                  <a:gd name="connsiteY56" fmla="*/ 799649 h 813642"/>
                  <a:gd name="connsiteX57" fmla="*/ 616520 w 1161068"/>
                  <a:gd name="connsiteY57" fmla="*/ 801398 h 813642"/>
                  <a:gd name="connsiteX58" fmla="*/ 591159 w 1161068"/>
                  <a:gd name="connsiteY58" fmla="*/ 806645 h 813642"/>
                  <a:gd name="connsiteX59" fmla="*/ 590285 w 1161068"/>
                  <a:gd name="connsiteY59" fmla="*/ 807520 h 813642"/>
                  <a:gd name="connsiteX60" fmla="*/ 571046 w 1161068"/>
                  <a:gd name="connsiteY60" fmla="*/ 810144 h 813642"/>
                  <a:gd name="connsiteX61" fmla="*/ 552682 w 1161068"/>
                  <a:gd name="connsiteY61" fmla="*/ 811893 h 813642"/>
                  <a:gd name="connsiteX62" fmla="*/ 550933 w 1161068"/>
                  <a:gd name="connsiteY62" fmla="*/ 812767 h 813642"/>
                  <a:gd name="connsiteX63" fmla="*/ 524698 w 1161068"/>
                  <a:gd name="connsiteY63" fmla="*/ 813642 h 813642"/>
                  <a:gd name="connsiteX64" fmla="*/ 522949 w 1161068"/>
                  <a:gd name="connsiteY64" fmla="*/ 813642 h 813642"/>
                  <a:gd name="connsiteX65" fmla="*/ 516827 w 1161068"/>
                  <a:gd name="connsiteY65" fmla="*/ 813642 h 813642"/>
                  <a:gd name="connsiteX66" fmla="*/ 497588 w 1161068"/>
                  <a:gd name="connsiteY66" fmla="*/ 813642 h 813642"/>
                  <a:gd name="connsiteX67" fmla="*/ 492341 w 1161068"/>
                  <a:gd name="connsiteY67" fmla="*/ 813642 h 813642"/>
                  <a:gd name="connsiteX68" fmla="*/ 488843 w 1161068"/>
                  <a:gd name="connsiteY68" fmla="*/ 813642 h 813642"/>
                  <a:gd name="connsiteX69" fmla="*/ 464358 w 1161068"/>
                  <a:gd name="connsiteY69" fmla="*/ 812767 h 813642"/>
                  <a:gd name="connsiteX70" fmla="*/ 461734 w 1161068"/>
                  <a:gd name="connsiteY70" fmla="*/ 812767 h 813642"/>
                  <a:gd name="connsiteX71" fmla="*/ 460860 w 1161068"/>
                  <a:gd name="connsiteY71" fmla="*/ 812767 h 813642"/>
                  <a:gd name="connsiteX72" fmla="*/ 430252 w 1161068"/>
                  <a:gd name="connsiteY72" fmla="*/ 809269 h 813642"/>
                  <a:gd name="connsiteX73" fmla="*/ 427629 w 1161068"/>
                  <a:gd name="connsiteY73" fmla="*/ 809269 h 813642"/>
                  <a:gd name="connsiteX74" fmla="*/ 422382 w 1161068"/>
                  <a:gd name="connsiteY74" fmla="*/ 807520 h 813642"/>
                  <a:gd name="connsiteX75" fmla="*/ 388276 w 1161068"/>
                  <a:gd name="connsiteY75" fmla="*/ 801398 h 813642"/>
                  <a:gd name="connsiteX76" fmla="*/ 386527 w 1161068"/>
                  <a:gd name="connsiteY76" fmla="*/ 801398 h 813642"/>
                  <a:gd name="connsiteX77" fmla="*/ 364665 w 1161068"/>
                  <a:gd name="connsiteY77" fmla="*/ 797025 h 813642"/>
                  <a:gd name="connsiteX78" fmla="*/ 359418 w 1161068"/>
                  <a:gd name="connsiteY78" fmla="*/ 795276 h 813642"/>
                  <a:gd name="connsiteX79" fmla="*/ 345426 w 1161068"/>
                  <a:gd name="connsiteY79" fmla="*/ 790904 h 813642"/>
                  <a:gd name="connsiteX80" fmla="*/ 342803 w 1161068"/>
                  <a:gd name="connsiteY80" fmla="*/ 790904 h 813642"/>
                  <a:gd name="connsiteX81" fmla="*/ 321815 w 1161068"/>
                  <a:gd name="connsiteY81" fmla="*/ 784782 h 813642"/>
                  <a:gd name="connsiteX82" fmla="*/ 315693 w 1161068"/>
                  <a:gd name="connsiteY82" fmla="*/ 782158 h 813642"/>
                  <a:gd name="connsiteX83" fmla="*/ 289458 w 1161068"/>
                  <a:gd name="connsiteY83" fmla="*/ 773413 h 813642"/>
                  <a:gd name="connsiteX84" fmla="*/ 288584 w 1161068"/>
                  <a:gd name="connsiteY84" fmla="*/ 772538 h 813642"/>
                  <a:gd name="connsiteX85" fmla="*/ 275466 w 1161068"/>
                  <a:gd name="connsiteY85" fmla="*/ 767291 h 813642"/>
                  <a:gd name="connsiteX86" fmla="*/ 265847 w 1161068"/>
                  <a:gd name="connsiteY86" fmla="*/ 762918 h 813642"/>
                  <a:gd name="connsiteX87" fmla="*/ 250980 w 1161068"/>
                  <a:gd name="connsiteY87" fmla="*/ 755922 h 813642"/>
                  <a:gd name="connsiteX88" fmla="*/ 241361 w 1161068"/>
                  <a:gd name="connsiteY88" fmla="*/ 751549 h 813642"/>
                  <a:gd name="connsiteX89" fmla="*/ 225620 w 1161068"/>
                  <a:gd name="connsiteY89" fmla="*/ 744553 h 813642"/>
                  <a:gd name="connsiteX90" fmla="*/ 217750 w 1161068"/>
                  <a:gd name="connsiteY90" fmla="*/ 739306 h 813642"/>
                  <a:gd name="connsiteX91" fmla="*/ 193264 w 1161068"/>
                  <a:gd name="connsiteY91" fmla="*/ 726188 h 813642"/>
                  <a:gd name="connsiteX92" fmla="*/ 66462 w 1161068"/>
                  <a:gd name="connsiteY92" fmla="*/ 629988 h 813642"/>
                  <a:gd name="connsiteX93" fmla="*/ 0 w 1161068"/>
                  <a:gd name="connsiteY93" fmla="*/ 526793 h 813642"/>
                  <a:gd name="connsiteX94" fmla="*/ 0 w 1161068"/>
                  <a:gd name="connsiteY94" fmla="*/ 321380 h 813642"/>
                  <a:gd name="connsiteX95" fmla="*/ 0 w 1161068"/>
                  <a:gd name="connsiteY95" fmla="*/ 320401 h 813642"/>
                  <a:gd name="connsiteX96" fmla="*/ 424 w 1161068"/>
                  <a:gd name="connsiteY96" fmla="*/ 321302 h 813642"/>
                  <a:gd name="connsiteX97" fmla="*/ 189276 w 1161068"/>
                  <a:gd name="connsiteY97" fmla="*/ 286256 h 813642"/>
                  <a:gd name="connsiteX98" fmla="*/ 235719 w 1161068"/>
                  <a:gd name="connsiteY98" fmla="*/ 367041 h 813642"/>
                  <a:gd name="connsiteX99" fmla="*/ 327728 w 1161068"/>
                  <a:gd name="connsiteY99" fmla="*/ 439922 h 813642"/>
                  <a:gd name="connsiteX100" fmla="*/ 448654 w 1161068"/>
                  <a:gd name="connsiteY100" fmla="*/ 481192 h 813642"/>
                  <a:gd name="connsiteX101" fmla="*/ 551179 w 1161068"/>
                  <a:gd name="connsiteY101" fmla="*/ 462752 h 813642"/>
                  <a:gd name="connsiteX102" fmla="*/ 582725 w 1161068"/>
                  <a:gd name="connsiteY102" fmla="*/ 401286 h 813642"/>
                  <a:gd name="connsiteX103" fmla="*/ 477572 w 1161068"/>
                  <a:gd name="connsiteY103" fmla="*/ 314355 h 813642"/>
                  <a:gd name="connsiteX104" fmla="*/ 297058 w 1161068"/>
                  <a:gd name="connsiteY104" fmla="*/ 209863 h 8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161068" h="813642">
                    <a:moveTo>
                      <a:pt x="317520" y="576084"/>
                    </a:moveTo>
                    <a:lnTo>
                      <a:pt x="321815" y="577516"/>
                    </a:lnTo>
                    <a:cubicBezTo>
                      <a:pt x="328811" y="579265"/>
                      <a:pt x="335807" y="581889"/>
                      <a:pt x="342803" y="584512"/>
                    </a:cubicBezTo>
                    <a:cubicBezTo>
                      <a:pt x="348924" y="585387"/>
                      <a:pt x="354171" y="587136"/>
                      <a:pt x="359418" y="588885"/>
                    </a:cubicBezTo>
                    <a:cubicBezTo>
                      <a:pt x="362041" y="588885"/>
                      <a:pt x="362916" y="589759"/>
                      <a:pt x="365539" y="590634"/>
                    </a:cubicBezTo>
                    <a:lnTo>
                      <a:pt x="365965" y="590729"/>
                    </a:lnTo>
                    <a:close/>
                    <a:moveTo>
                      <a:pt x="682773" y="573248"/>
                    </a:moveTo>
                    <a:lnTo>
                      <a:pt x="678113" y="575314"/>
                    </a:lnTo>
                    <a:lnTo>
                      <a:pt x="679484" y="574892"/>
                    </a:lnTo>
                    <a:close/>
                    <a:moveTo>
                      <a:pt x="245390" y="546004"/>
                    </a:moveTo>
                    <a:lnTo>
                      <a:pt x="251855" y="549531"/>
                    </a:lnTo>
                    <a:cubicBezTo>
                      <a:pt x="257102" y="551280"/>
                      <a:pt x="261474" y="553903"/>
                      <a:pt x="265847" y="556527"/>
                    </a:cubicBezTo>
                    <a:cubicBezTo>
                      <a:pt x="269345" y="557402"/>
                      <a:pt x="272843" y="559151"/>
                      <a:pt x="276341" y="560900"/>
                    </a:cubicBezTo>
                    <a:lnTo>
                      <a:pt x="276659" y="561019"/>
                    </a:lnTo>
                    <a:close/>
                    <a:moveTo>
                      <a:pt x="223525" y="535505"/>
                    </a:moveTo>
                    <a:lnTo>
                      <a:pt x="226495" y="537287"/>
                    </a:lnTo>
                    <a:lnTo>
                      <a:pt x="236465" y="541719"/>
                    </a:lnTo>
                    <a:close/>
                    <a:moveTo>
                      <a:pt x="729064" y="0"/>
                    </a:moveTo>
                    <a:lnTo>
                      <a:pt x="1161068" y="250255"/>
                    </a:lnTo>
                    <a:lnTo>
                      <a:pt x="1029626" y="325771"/>
                    </a:lnTo>
                    <a:lnTo>
                      <a:pt x="734322" y="155421"/>
                    </a:lnTo>
                    <a:lnTo>
                      <a:pt x="590612" y="226546"/>
                    </a:lnTo>
                    <a:lnTo>
                      <a:pt x="647570" y="259914"/>
                    </a:lnTo>
                    <a:cubicBezTo>
                      <a:pt x="747466" y="316989"/>
                      <a:pt x="801794" y="371431"/>
                      <a:pt x="809682" y="422360"/>
                    </a:cubicBezTo>
                    <a:lnTo>
                      <a:pt x="808966" y="445712"/>
                    </a:lnTo>
                    <a:lnTo>
                      <a:pt x="809784" y="436715"/>
                    </a:lnTo>
                    <a:lnTo>
                      <a:pt x="808910" y="643981"/>
                    </a:lnTo>
                    <a:cubicBezTo>
                      <a:pt x="808910" y="643981"/>
                      <a:pt x="808910" y="644856"/>
                      <a:pt x="808910" y="645730"/>
                    </a:cubicBezTo>
                    <a:cubicBezTo>
                      <a:pt x="808910" y="649228"/>
                      <a:pt x="808034" y="650977"/>
                      <a:pt x="808034" y="653601"/>
                    </a:cubicBezTo>
                    <a:cubicBezTo>
                      <a:pt x="808034" y="655350"/>
                      <a:pt x="807160" y="658848"/>
                      <a:pt x="807160" y="661472"/>
                    </a:cubicBezTo>
                    <a:cubicBezTo>
                      <a:pt x="806286" y="664970"/>
                      <a:pt x="805410" y="667594"/>
                      <a:pt x="804536" y="670217"/>
                    </a:cubicBezTo>
                    <a:cubicBezTo>
                      <a:pt x="803662" y="672841"/>
                      <a:pt x="803662" y="673715"/>
                      <a:pt x="802788" y="676339"/>
                    </a:cubicBezTo>
                    <a:lnTo>
                      <a:pt x="802788" y="677213"/>
                    </a:lnTo>
                    <a:cubicBezTo>
                      <a:pt x="801914" y="679837"/>
                      <a:pt x="800164" y="682461"/>
                      <a:pt x="798416" y="685959"/>
                    </a:cubicBezTo>
                    <a:cubicBezTo>
                      <a:pt x="797540" y="686833"/>
                      <a:pt x="797540" y="689457"/>
                      <a:pt x="795792" y="692081"/>
                    </a:cubicBezTo>
                    <a:cubicBezTo>
                      <a:pt x="793168" y="696453"/>
                      <a:pt x="790544" y="700826"/>
                      <a:pt x="787046" y="704324"/>
                    </a:cubicBezTo>
                    <a:cubicBezTo>
                      <a:pt x="786172" y="705199"/>
                      <a:pt x="786172" y="706073"/>
                      <a:pt x="785298" y="706073"/>
                    </a:cubicBezTo>
                    <a:cubicBezTo>
                      <a:pt x="785298" y="706948"/>
                      <a:pt x="785298" y="707822"/>
                      <a:pt x="785298" y="707822"/>
                    </a:cubicBezTo>
                    <a:cubicBezTo>
                      <a:pt x="781800" y="711321"/>
                      <a:pt x="778302" y="714819"/>
                      <a:pt x="774804" y="719191"/>
                    </a:cubicBezTo>
                    <a:cubicBezTo>
                      <a:pt x="773930" y="720066"/>
                      <a:pt x="773054" y="720940"/>
                      <a:pt x="772180" y="721815"/>
                    </a:cubicBezTo>
                    <a:cubicBezTo>
                      <a:pt x="770432" y="723564"/>
                      <a:pt x="768682" y="725313"/>
                      <a:pt x="767808" y="726188"/>
                    </a:cubicBezTo>
                    <a:cubicBezTo>
                      <a:pt x="764310" y="728811"/>
                      <a:pt x="761686" y="731435"/>
                      <a:pt x="759062" y="733184"/>
                    </a:cubicBezTo>
                    <a:cubicBezTo>
                      <a:pt x="759062" y="734059"/>
                      <a:pt x="759062" y="734059"/>
                      <a:pt x="758188" y="734059"/>
                    </a:cubicBezTo>
                    <a:cubicBezTo>
                      <a:pt x="753816" y="738431"/>
                      <a:pt x="748568" y="742804"/>
                      <a:pt x="742448" y="746302"/>
                    </a:cubicBezTo>
                    <a:cubicBezTo>
                      <a:pt x="741572" y="747177"/>
                      <a:pt x="740698" y="748051"/>
                      <a:pt x="738950" y="748926"/>
                    </a:cubicBezTo>
                    <a:cubicBezTo>
                      <a:pt x="734576" y="751549"/>
                      <a:pt x="730204" y="755048"/>
                      <a:pt x="725832" y="757671"/>
                    </a:cubicBezTo>
                    <a:cubicBezTo>
                      <a:pt x="723208" y="758546"/>
                      <a:pt x="721460" y="760295"/>
                      <a:pt x="720584" y="761169"/>
                    </a:cubicBezTo>
                    <a:cubicBezTo>
                      <a:pt x="714464" y="763793"/>
                      <a:pt x="708342" y="767291"/>
                      <a:pt x="703094" y="769915"/>
                    </a:cubicBezTo>
                    <a:cubicBezTo>
                      <a:pt x="701346" y="770789"/>
                      <a:pt x="699598" y="771664"/>
                      <a:pt x="696974" y="772538"/>
                    </a:cubicBezTo>
                    <a:cubicBezTo>
                      <a:pt x="693476" y="774287"/>
                      <a:pt x="689978" y="776036"/>
                      <a:pt x="686480" y="778660"/>
                    </a:cubicBezTo>
                    <a:cubicBezTo>
                      <a:pt x="683856" y="779535"/>
                      <a:pt x="680358" y="779535"/>
                      <a:pt x="678609" y="781284"/>
                    </a:cubicBezTo>
                    <a:cubicBezTo>
                      <a:pt x="675111" y="783033"/>
                      <a:pt x="671613" y="784782"/>
                      <a:pt x="668115" y="785656"/>
                    </a:cubicBezTo>
                    <a:cubicBezTo>
                      <a:pt x="665492" y="786531"/>
                      <a:pt x="661994" y="787405"/>
                      <a:pt x="659370" y="788280"/>
                    </a:cubicBezTo>
                    <a:cubicBezTo>
                      <a:pt x="655872" y="790029"/>
                      <a:pt x="652374" y="790904"/>
                      <a:pt x="648876" y="791778"/>
                    </a:cubicBezTo>
                    <a:cubicBezTo>
                      <a:pt x="648876" y="791778"/>
                      <a:pt x="648002" y="792653"/>
                      <a:pt x="647127" y="792653"/>
                    </a:cubicBezTo>
                    <a:cubicBezTo>
                      <a:pt x="646253" y="792653"/>
                      <a:pt x="644504" y="793527"/>
                      <a:pt x="643629" y="793527"/>
                    </a:cubicBezTo>
                    <a:cubicBezTo>
                      <a:pt x="637508" y="796151"/>
                      <a:pt x="630512" y="797900"/>
                      <a:pt x="622641" y="799649"/>
                    </a:cubicBezTo>
                    <a:cubicBezTo>
                      <a:pt x="621767" y="800524"/>
                      <a:pt x="619143" y="800524"/>
                      <a:pt x="616520" y="801398"/>
                    </a:cubicBezTo>
                    <a:cubicBezTo>
                      <a:pt x="608649" y="803147"/>
                      <a:pt x="599030" y="804896"/>
                      <a:pt x="591159" y="806645"/>
                    </a:cubicBezTo>
                    <a:cubicBezTo>
                      <a:pt x="590285" y="806645"/>
                      <a:pt x="590285" y="807520"/>
                      <a:pt x="590285" y="807520"/>
                    </a:cubicBezTo>
                    <a:cubicBezTo>
                      <a:pt x="584164" y="807520"/>
                      <a:pt x="577168" y="809269"/>
                      <a:pt x="571046" y="810144"/>
                    </a:cubicBezTo>
                    <a:cubicBezTo>
                      <a:pt x="564925" y="811018"/>
                      <a:pt x="558803" y="811893"/>
                      <a:pt x="552682" y="811893"/>
                    </a:cubicBezTo>
                    <a:cubicBezTo>
                      <a:pt x="551807" y="812767"/>
                      <a:pt x="551807" y="812767"/>
                      <a:pt x="550933" y="812767"/>
                    </a:cubicBezTo>
                    <a:cubicBezTo>
                      <a:pt x="542188" y="813642"/>
                      <a:pt x="533443" y="813642"/>
                      <a:pt x="524698" y="813642"/>
                    </a:cubicBezTo>
                    <a:cubicBezTo>
                      <a:pt x="523823" y="813642"/>
                      <a:pt x="522949" y="813642"/>
                      <a:pt x="522949" y="813642"/>
                    </a:cubicBezTo>
                    <a:cubicBezTo>
                      <a:pt x="520325" y="813642"/>
                      <a:pt x="518576" y="813642"/>
                      <a:pt x="516827" y="813642"/>
                    </a:cubicBezTo>
                    <a:cubicBezTo>
                      <a:pt x="510706" y="813642"/>
                      <a:pt x="504584" y="813642"/>
                      <a:pt x="497588" y="813642"/>
                    </a:cubicBezTo>
                    <a:cubicBezTo>
                      <a:pt x="495839" y="813642"/>
                      <a:pt x="494090" y="813642"/>
                      <a:pt x="492341" y="813642"/>
                    </a:cubicBezTo>
                    <a:cubicBezTo>
                      <a:pt x="491467" y="813642"/>
                      <a:pt x="489718" y="813642"/>
                      <a:pt x="488843" y="813642"/>
                    </a:cubicBezTo>
                    <a:cubicBezTo>
                      <a:pt x="480098" y="813642"/>
                      <a:pt x="472228" y="813642"/>
                      <a:pt x="464358" y="812767"/>
                    </a:cubicBezTo>
                    <a:cubicBezTo>
                      <a:pt x="463483" y="812767"/>
                      <a:pt x="461734" y="812767"/>
                      <a:pt x="461734" y="812767"/>
                    </a:cubicBezTo>
                    <a:cubicBezTo>
                      <a:pt x="460860" y="812767"/>
                      <a:pt x="460860" y="812767"/>
                      <a:pt x="460860" y="812767"/>
                    </a:cubicBezTo>
                    <a:cubicBezTo>
                      <a:pt x="451240" y="811893"/>
                      <a:pt x="439872" y="810144"/>
                      <a:pt x="430252" y="809269"/>
                    </a:cubicBezTo>
                    <a:cubicBezTo>
                      <a:pt x="428503" y="809269"/>
                      <a:pt x="427629" y="809269"/>
                      <a:pt x="427629" y="809269"/>
                    </a:cubicBezTo>
                    <a:cubicBezTo>
                      <a:pt x="425880" y="809269"/>
                      <a:pt x="424131" y="807520"/>
                      <a:pt x="422382" y="807520"/>
                    </a:cubicBezTo>
                    <a:cubicBezTo>
                      <a:pt x="411013" y="806645"/>
                      <a:pt x="399645" y="804022"/>
                      <a:pt x="388276" y="801398"/>
                    </a:cubicBezTo>
                    <a:cubicBezTo>
                      <a:pt x="387402" y="801398"/>
                      <a:pt x="386527" y="801398"/>
                      <a:pt x="386527" y="801398"/>
                    </a:cubicBezTo>
                    <a:cubicBezTo>
                      <a:pt x="379531" y="800524"/>
                      <a:pt x="371661" y="798775"/>
                      <a:pt x="364665" y="797025"/>
                    </a:cubicBezTo>
                    <a:cubicBezTo>
                      <a:pt x="362916" y="797025"/>
                      <a:pt x="361167" y="796151"/>
                      <a:pt x="359418" y="795276"/>
                    </a:cubicBezTo>
                    <a:cubicBezTo>
                      <a:pt x="354171" y="794402"/>
                      <a:pt x="349798" y="792653"/>
                      <a:pt x="345426" y="790904"/>
                    </a:cubicBezTo>
                    <a:cubicBezTo>
                      <a:pt x="344552" y="790904"/>
                      <a:pt x="343677" y="790904"/>
                      <a:pt x="342803" y="790904"/>
                    </a:cubicBezTo>
                    <a:cubicBezTo>
                      <a:pt x="335807" y="789155"/>
                      <a:pt x="328811" y="786531"/>
                      <a:pt x="321815" y="784782"/>
                    </a:cubicBezTo>
                    <a:cubicBezTo>
                      <a:pt x="320066" y="783907"/>
                      <a:pt x="317442" y="783033"/>
                      <a:pt x="315693" y="782158"/>
                    </a:cubicBezTo>
                    <a:cubicBezTo>
                      <a:pt x="306948" y="779535"/>
                      <a:pt x="298203" y="776036"/>
                      <a:pt x="289458" y="773413"/>
                    </a:cubicBezTo>
                    <a:lnTo>
                      <a:pt x="288584" y="772538"/>
                    </a:lnTo>
                    <a:cubicBezTo>
                      <a:pt x="284211" y="770789"/>
                      <a:pt x="280713" y="769040"/>
                      <a:pt x="275466" y="767291"/>
                    </a:cubicBezTo>
                    <a:cubicBezTo>
                      <a:pt x="272843" y="765542"/>
                      <a:pt x="269345" y="764667"/>
                      <a:pt x="265847" y="762918"/>
                    </a:cubicBezTo>
                    <a:cubicBezTo>
                      <a:pt x="260600" y="761169"/>
                      <a:pt x="256227" y="758546"/>
                      <a:pt x="250980" y="755922"/>
                    </a:cubicBezTo>
                    <a:cubicBezTo>
                      <a:pt x="247482" y="755048"/>
                      <a:pt x="244859" y="753298"/>
                      <a:pt x="241361" y="751549"/>
                    </a:cubicBezTo>
                    <a:cubicBezTo>
                      <a:pt x="236114" y="748926"/>
                      <a:pt x="230867" y="746302"/>
                      <a:pt x="225620" y="744553"/>
                    </a:cubicBezTo>
                    <a:cubicBezTo>
                      <a:pt x="222997" y="742804"/>
                      <a:pt x="220373" y="741055"/>
                      <a:pt x="217750" y="739306"/>
                    </a:cubicBezTo>
                    <a:cubicBezTo>
                      <a:pt x="209879" y="735808"/>
                      <a:pt x="202009" y="731435"/>
                      <a:pt x="193264" y="726188"/>
                    </a:cubicBezTo>
                    <a:cubicBezTo>
                      <a:pt x="144292" y="697328"/>
                      <a:pt x="101442" y="665844"/>
                      <a:pt x="66462" y="629988"/>
                    </a:cubicBezTo>
                    <a:cubicBezTo>
                      <a:pt x="31482" y="595007"/>
                      <a:pt x="8745" y="560900"/>
                      <a:pt x="0" y="526793"/>
                    </a:cubicBezTo>
                    <a:lnTo>
                      <a:pt x="0" y="321380"/>
                    </a:lnTo>
                    <a:lnTo>
                      <a:pt x="0" y="320401"/>
                    </a:lnTo>
                    <a:lnTo>
                      <a:pt x="424" y="321302"/>
                    </a:lnTo>
                    <a:lnTo>
                      <a:pt x="189276" y="286256"/>
                    </a:lnTo>
                    <a:cubicBezTo>
                      <a:pt x="196286" y="313477"/>
                      <a:pt x="211183" y="340698"/>
                      <a:pt x="235719" y="367041"/>
                    </a:cubicBezTo>
                    <a:cubicBezTo>
                      <a:pt x="259378" y="394261"/>
                      <a:pt x="290048" y="417970"/>
                      <a:pt x="327728" y="439922"/>
                    </a:cubicBezTo>
                    <a:cubicBezTo>
                      <a:pt x="368913" y="462752"/>
                      <a:pt x="409222" y="476802"/>
                      <a:pt x="448654" y="481192"/>
                    </a:cubicBezTo>
                    <a:cubicBezTo>
                      <a:pt x="488087" y="486461"/>
                      <a:pt x="523138" y="479436"/>
                      <a:pt x="551179" y="462752"/>
                    </a:cubicBezTo>
                    <a:cubicBezTo>
                      <a:pt x="581849" y="445190"/>
                      <a:pt x="592364" y="424994"/>
                      <a:pt x="582725" y="401286"/>
                    </a:cubicBezTo>
                    <a:cubicBezTo>
                      <a:pt x="573962" y="378456"/>
                      <a:pt x="538911" y="349479"/>
                      <a:pt x="477572" y="314355"/>
                    </a:cubicBezTo>
                    <a:lnTo>
                      <a:pt x="297058" y="2098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17" name="Freeform 81">
                <a:extLst>
                  <a:ext uri="{FF2B5EF4-FFF2-40B4-BE49-F238E27FC236}">
                    <a16:creationId xmlns:a16="http://schemas.microsoft.com/office/drawing/2014/main" id="{0769C37E-14D3-4194-8B86-E379E5ECA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89634" y="4303331"/>
                <a:ext cx="810658" cy="494115"/>
              </a:xfrm>
              <a:custGeom>
                <a:avLst/>
                <a:gdLst>
                  <a:gd name="T0" fmla="*/ 924 w 927"/>
                  <a:gd name="T1" fmla="*/ 153 h 565"/>
                  <a:gd name="T2" fmla="*/ 919 w 927"/>
                  <a:gd name="T3" fmla="*/ 170 h 565"/>
                  <a:gd name="T4" fmla="*/ 911 w 927"/>
                  <a:gd name="T5" fmla="*/ 188 h 565"/>
                  <a:gd name="T6" fmla="*/ 899 w 927"/>
                  <a:gd name="T7" fmla="*/ 205 h 565"/>
                  <a:gd name="T8" fmla="*/ 884 w 927"/>
                  <a:gd name="T9" fmla="*/ 222 h 565"/>
                  <a:gd name="T10" fmla="*/ 868 w 927"/>
                  <a:gd name="T11" fmla="*/ 236 h 565"/>
                  <a:gd name="T12" fmla="*/ 846 w 927"/>
                  <a:gd name="T13" fmla="*/ 253 h 565"/>
                  <a:gd name="T14" fmla="*/ 804 w 927"/>
                  <a:gd name="T15" fmla="*/ 277 h 565"/>
                  <a:gd name="T16" fmla="*/ 785 w 927"/>
                  <a:gd name="T17" fmla="*/ 287 h 565"/>
                  <a:gd name="T18" fmla="*/ 764 w 927"/>
                  <a:gd name="T19" fmla="*/ 295 h 565"/>
                  <a:gd name="T20" fmla="*/ 743 w 927"/>
                  <a:gd name="T21" fmla="*/ 303 h 565"/>
                  <a:gd name="T22" fmla="*/ 713 w 927"/>
                  <a:gd name="T23" fmla="*/ 311 h 565"/>
                  <a:gd name="T24" fmla="*/ 676 w 927"/>
                  <a:gd name="T25" fmla="*/ 320 h 565"/>
                  <a:gd name="T26" fmla="*/ 631 w 927"/>
                  <a:gd name="T27" fmla="*/ 326 h 565"/>
                  <a:gd name="T28" fmla="*/ 592 w 927"/>
                  <a:gd name="T29" fmla="*/ 328 h 565"/>
                  <a:gd name="T30" fmla="*/ 559 w 927"/>
                  <a:gd name="T31" fmla="*/ 328 h 565"/>
                  <a:gd name="T32" fmla="*/ 528 w 927"/>
                  <a:gd name="T33" fmla="*/ 326 h 565"/>
                  <a:gd name="T34" fmla="*/ 484 w 927"/>
                  <a:gd name="T35" fmla="*/ 321 h 565"/>
                  <a:gd name="T36" fmla="*/ 418 w 927"/>
                  <a:gd name="T37" fmla="*/ 309 h 565"/>
                  <a:gd name="T38" fmla="*/ 392 w 927"/>
                  <a:gd name="T39" fmla="*/ 302 h 565"/>
                  <a:gd name="T40" fmla="*/ 362 w 927"/>
                  <a:gd name="T41" fmla="*/ 292 h 565"/>
                  <a:gd name="T42" fmla="*/ 316 w 927"/>
                  <a:gd name="T43" fmla="*/ 275 h 565"/>
                  <a:gd name="T44" fmla="*/ 288 w 927"/>
                  <a:gd name="T45" fmla="*/ 262 h 565"/>
                  <a:gd name="T46" fmla="*/ 259 w 927"/>
                  <a:gd name="T47" fmla="*/ 248 h 565"/>
                  <a:gd name="T48" fmla="*/ 222 w 927"/>
                  <a:gd name="T49" fmla="*/ 228 h 565"/>
                  <a:gd name="T50" fmla="*/ 0 w 927"/>
                  <a:gd name="T51" fmla="*/ 236 h 565"/>
                  <a:gd name="T52" fmla="*/ 221 w 927"/>
                  <a:gd name="T53" fmla="*/ 464 h 565"/>
                  <a:gd name="T54" fmla="*/ 258 w 927"/>
                  <a:gd name="T55" fmla="*/ 485 h 565"/>
                  <a:gd name="T56" fmla="*/ 287 w 927"/>
                  <a:gd name="T57" fmla="*/ 498 h 565"/>
                  <a:gd name="T58" fmla="*/ 315 w 927"/>
                  <a:gd name="T59" fmla="*/ 511 h 565"/>
                  <a:gd name="T60" fmla="*/ 331 w 927"/>
                  <a:gd name="T61" fmla="*/ 518 h 565"/>
                  <a:gd name="T62" fmla="*/ 368 w 927"/>
                  <a:gd name="T63" fmla="*/ 531 h 565"/>
                  <a:gd name="T64" fmla="*/ 395 w 927"/>
                  <a:gd name="T65" fmla="*/ 538 h 565"/>
                  <a:gd name="T66" fmla="*/ 417 w 927"/>
                  <a:gd name="T67" fmla="*/ 545 h 565"/>
                  <a:gd name="T68" fmla="*/ 444 w 927"/>
                  <a:gd name="T69" fmla="*/ 550 h 565"/>
                  <a:gd name="T70" fmla="*/ 489 w 927"/>
                  <a:gd name="T71" fmla="*/ 559 h 565"/>
                  <a:gd name="T72" fmla="*/ 527 w 927"/>
                  <a:gd name="T73" fmla="*/ 563 h 565"/>
                  <a:gd name="T74" fmla="*/ 531 w 927"/>
                  <a:gd name="T75" fmla="*/ 563 h 565"/>
                  <a:gd name="T76" fmla="*/ 563 w 927"/>
                  <a:gd name="T77" fmla="*/ 564 h 565"/>
                  <a:gd name="T78" fmla="*/ 591 w 927"/>
                  <a:gd name="T79" fmla="*/ 564 h 565"/>
                  <a:gd name="T80" fmla="*/ 600 w 927"/>
                  <a:gd name="T81" fmla="*/ 564 h 565"/>
                  <a:gd name="T82" fmla="*/ 632 w 927"/>
                  <a:gd name="T83" fmla="*/ 562 h 565"/>
                  <a:gd name="T84" fmla="*/ 675 w 927"/>
                  <a:gd name="T85" fmla="*/ 557 h 565"/>
                  <a:gd name="T86" fmla="*/ 705 w 927"/>
                  <a:gd name="T87" fmla="*/ 550 h 565"/>
                  <a:gd name="T88" fmla="*/ 736 w 927"/>
                  <a:gd name="T89" fmla="*/ 541 h 565"/>
                  <a:gd name="T90" fmla="*/ 742 w 927"/>
                  <a:gd name="T91" fmla="*/ 539 h 565"/>
                  <a:gd name="T92" fmla="*/ 764 w 927"/>
                  <a:gd name="T93" fmla="*/ 532 h 565"/>
                  <a:gd name="T94" fmla="*/ 785 w 927"/>
                  <a:gd name="T95" fmla="*/ 524 h 565"/>
                  <a:gd name="T96" fmla="*/ 804 w 927"/>
                  <a:gd name="T97" fmla="*/ 514 h 565"/>
                  <a:gd name="T98" fmla="*/ 830 w 927"/>
                  <a:gd name="T99" fmla="*/ 500 h 565"/>
                  <a:gd name="T100" fmla="*/ 849 w 927"/>
                  <a:gd name="T101" fmla="*/ 487 h 565"/>
                  <a:gd name="T102" fmla="*/ 868 w 927"/>
                  <a:gd name="T103" fmla="*/ 472 h 565"/>
                  <a:gd name="T104" fmla="*/ 883 w 927"/>
                  <a:gd name="T105" fmla="*/ 459 h 565"/>
                  <a:gd name="T106" fmla="*/ 898 w 927"/>
                  <a:gd name="T107" fmla="*/ 443 h 565"/>
                  <a:gd name="T108" fmla="*/ 900 w 927"/>
                  <a:gd name="T109" fmla="*/ 439 h 565"/>
                  <a:gd name="T110" fmla="*/ 910 w 927"/>
                  <a:gd name="T111" fmla="*/ 425 h 565"/>
                  <a:gd name="T112" fmla="*/ 918 w 927"/>
                  <a:gd name="T113" fmla="*/ 408 h 565"/>
                  <a:gd name="T114" fmla="*/ 920 w 927"/>
                  <a:gd name="T115" fmla="*/ 400 h 565"/>
                  <a:gd name="T116" fmla="*/ 923 w 927"/>
                  <a:gd name="T117" fmla="*/ 390 h 565"/>
                  <a:gd name="T118" fmla="*/ 925 w 927"/>
                  <a:gd name="T119" fmla="*/ 372 h 565"/>
                  <a:gd name="T120" fmla="*/ 926 w 927"/>
                  <a:gd name="T121" fmla="*/ 133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7" h="565">
                    <a:moveTo>
                      <a:pt x="925" y="144"/>
                    </a:moveTo>
                    <a:lnTo>
                      <a:pt x="925" y="144"/>
                    </a:lnTo>
                    <a:cubicBezTo>
                      <a:pt x="924" y="147"/>
                      <a:pt x="924" y="150"/>
                      <a:pt x="924" y="153"/>
                    </a:cubicBezTo>
                    <a:lnTo>
                      <a:pt x="924" y="153"/>
                    </a:lnTo>
                    <a:cubicBezTo>
                      <a:pt x="923" y="157"/>
                      <a:pt x="922" y="160"/>
                      <a:pt x="920" y="164"/>
                    </a:cubicBezTo>
                    <a:lnTo>
                      <a:pt x="920" y="164"/>
                    </a:lnTo>
                    <a:cubicBezTo>
                      <a:pt x="920" y="166"/>
                      <a:pt x="919" y="168"/>
                      <a:pt x="919" y="170"/>
                    </a:cubicBezTo>
                    <a:lnTo>
                      <a:pt x="919" y="170"/>
                    </a:lnTo>
                    <a:cubicBezTo>
                      <a:pt x="918" y="174"/>
                      <a:pt x="916" y="177"/>
                      <a:pt x="914" y="181"/>
                    </a:cubicBezTo>
                    <a:lnTo>
                      <a:pt x="914" y="181"/>
                    </a:lnTo>
                    <a:cubicBezTo>
                      <a:pt x="913" y="183"/>
                      <a:pt x="912" y="185"/>
                      <a:pt x="911" y="188"/>
                    </a:cubicBezTo>
                    <a:lnTo>
                      <a:pt x="911" y="188"/>
                    </a:lnTo>
                    <a:cubicBezTo>
                      <a:pt x="908" y="193"/>
                      <a:pt x="905" y="198"/>
                      <a:pt x="901" y="203"/>
                    </a:cubicBezTo>
                    <a:lnTo>
                      <a:pt x="901" y="203"/>
                    </a:lnTo>
                    <a:cubicBezTo>
                      <a:pt x="900" y="203"/>
                      <a:pt x="900" y="204"/>
                      <a:pt x="899" y="205"/>
                    </a:cubicBezTo>
                    <a:lnTo>
                      <a:pt x="899" y="205"/>
                    </a:lnTo>
                    <a:cubicBezTo>
                      <a:pt x="896" y="210"/>
                      <a:pt x="891" y="215"/>
                      <a:pt x="887" y="219"/>
                    </a:cubicBezTo>
                    <a:lnTo>
                      <a:pt x="887" y="219"/>
                    </a:lnTo>
                    <a:cubicBezTo>
                      <a:pt x="885" y="221"/>
                      <a:pt x="885" y="221"/>
                      <a:pt x="884" y="222"/>
                    </a:cubicBezTo>
                    <a:lnTo>
                      <a:pt x="884" y="222"/>
                    </a:lnTo>
                    <a:cubicBezTo>
                      <a:pt x="879" y="227"/>
                      <a:pt x="874" y="231"/>
                      <a:pt x="869" y="235"/>
                    </a:cubicBezTo>
                    <a:lnTo>
                      <a:pt x="869" y="235"/>
                    </a:lnTo>
                    <a:cubicBezTo>
                      <a:pt x="869" y="236"/>
                      <a:pt x="868" y="236"/>
                      <a:pt x="868" y="236"/>
                    </a:cubicBezTo>
                    <a:lnTo>
                      <a:pt x="868" y="236"/>
                    </a:lnTo>
                    <a:cubicBezTo>
                      <a:pt x="862" y="242"/>
                      <a:pt x="856" y="246"/>
                      <a:pt x="850" y="250"/>
                    </a:cubicBezTo>
                    <a:lnTo>
                      <a:pt x="850" y="250"/>
                    </a:lnTo>
                    <a:cubicBezTo>
                      <a:pt x="849" y="251"/>
                      <a:pt x="847" y="252"/>
                      <a:pt x="846" y="253"/>
                    </a:cubicBezTo>
                    <a:lnTo>
                      <a:pt x="846" y="253"/>
                    </a:lnTo>
                    <a:cubicBezTo>
                      <a:pt x="839" y="258"/>
                      <a:pt x="832" y="263"/>
                      <a:pt x="824" y="267"/>
                    </a:cubicBezTo>
                    <a:lnTo>
                      <a:pt x="824" y="267"/>
                    </a:lnTo>
                    <a:cubicBezTo>
                      <a:pt x="817" y="270"/>
                      <a:pt x="811" y="274"/>
                      <a:pt x="804" y="277"/>
                    </a:cubicBezTo>
                    <a:lnTo>
                      <a:pt x="804" y="277"/>
                    </a:lnTo>
                    <a:cubicBezTo>
                      <a:pt x="803" y="278"/>
                      <a:pt x="800" y="280"/>
                      <a:pt x="799" y="281"/>
                    </a:cubicBezTo>
                    <a:lnTo>
                      <a:pt x="799" y="281"/>
                    </a:lnTo>
                    <a:cubicBezTo>
                      <a:pt x="794" y="283"/>
                      <a:pt x="790" y="285"/>
                      <a:pt x="785" y="287"/>
                    </a:cubicBezTo>
                    <a:lnTo>
                      <a:pt x="785" y="287"/>
                    </a:lnTo>
                    <a:cubicBezTo>
                      <a:pt x="782" y="288"/>
                      <a:pt x="779" y="289"/>
                      <a:pt x="777" y="291"/>
                    </a:cubicBezTo>
                    <a:lnTo>
                      <a:pt x="777" y="291"/>
                    </a:lnTo>
                    <a:cubicBezTo>
                      <a:pt x="772" y="292"/>
                      <a:pt x="769" y="294"/>
                      <a:pt x="764" y="295"/>
                    </a:cubicBezTo>
                    <a:lnTo>
                      <a:pt x="764" y="295"/>
                    </a:lnTo>
                    <a:cubicBezTo>
                      <a:pt x="761" y="296"/>
                      <a:pt x="758" y="298"/>
                      <a:pt x="755" y="299"/>
                    </a:cubicBezTo>
                    <a:lnTo>
                      <a:pt x="755" y="299"/>
                    </a:lnTo>
                    <a:cubicBezTo>
                      <a:pt x="751" y="300"/>
                      <a:pt x="747" y="302"/>
                      <a:pt x="743" y="303"/>
                    </a:cubicBezTo>
                    <a:lnTo>
                      <a:pt x="743" y="303"/>
                    </a:lnTo>
                    <a:cubicBezTo>
                      <a:pt x="741" y="303"/>
                      <a:pt x="739" y="304"/>
                      <a:pt x="736" y="305"/>
                    </a:cubicBezTo>
                    <a:lnTo>
                      <a:pt x="736" y="305"/>
                    </a:lnTo>
                    <a:cubicBezTo>
                      <a:pt x="729" y="307"/>
                      <a:pt x="721" y="309"/>
                      <a:pt x="713" y="311"/>
                    </a:cubicBezTo>
                    <a:lnTo>
                      <a:pt x="713" y="311"/>
                    </a:lnTo>
                    <a:cubicBezTo>
                      <a:pt x="711" y="312"/>
                      <a:pt x="708" y="313"/>
                      <a:pt x="706" y="313"/>
                    </a:cubicBezTo>
                    <a:lnTo>
                      <a:pt x="706" y="313"/>
                    </a:lnTo>
                    <a:cubicBezTo>
                      <a:pt x="696" y="316"/>
                      <a:pt x="686" y="318"/>
                      <a:pt x="676" y="320"/>
                    </a:cubicBezTo>
                    <a:lnTo>
                      <a:pt x="676" y="320"/>
                    </a:lnTo>
                    <a:cubicBezTo>
                      <a:pt x="669" y="321"/>
                      <a:pt x="661" y="323"/>
                      <a:pt x="654" y="323"/>
                    </a:cubicBezTo>
                    <a:lnTo>
                      <a:pt x="654" y="323"/>
                    </a:lnTo>
                    <a:cubicBezTo>
                      <a:pt x="646" y="324"/>
                      <a:pt x="639" y="325"/>
                      <a:pt x="631" y="326"/>
                    </a:cubicBezTo>
                    <a:lnTo>
                      <a:pt x="631" y="326"/>
                    </a:lnTo>
                    <a:cubicBezTo>
                      <a:pt x="621" y="327"/>
                      <a:pt x="610" y="328"/>
                      <a:pt x="600" y="328"/>
                    </a:cubicBezTo>
                    <a:lnTo>
                      <a:pt x="600" y="328"/>
                    </a:lnTo>
                    <a:cubicBezTo>
                      <a:pt x="598" y="328"/>
                      <a:pt x="595" y="328"/>
                      <a:pt x="592" y="328"/>
                    </a:cubicBezTo>
                    <a:lnTo>
                      <a:pt x="592" y="328"/>
                    </a:lnTo>
                    <a:cubicBezTo>
                      <a:pt x="584" y="329"/>
                      <a:pt x="577" y="329"/>
                      <a:pt x="569" y="329"/>
                    </a:cubicBezTo>
                    <a:lnTo>
                      <a:pt x="569" y="329"/>
                    </a:lnTo>
                    <a:cubicBezTo>
                      <a:pt x="566" y="328"/>
                      <a:pt x="563" y="328"/>
                      <a:pt x="559" y="328"/>
                    </a:cubicBezTo>
                    <a:lnTo>
                      <a:pt x="559" y="328"/>
                    </a:lnTo>
                    <a:cubicBezTo>
                      <a:pt x="550" y="328"/>
                      <a:pt x="541" y="327"/>
                      <a:pt x="531" y="327"/>
                    </a:cubicBezTo>
                    <a:lnTo>
                      <a:pt x="531" y="327"/>
                    </a:lnTo>
                    <a:cubicBezTo>
                      <a:pt x="530" y="326"/>
                      <a:pt x="528" y="326"/>
                      <a:pt x="528" y="326"/>
                    </a:cubicBezTo>
                    <a:lnTo>
                      <a:pt x="528" y="326"/>
                    </a:lnTo>
                    <a:cubicBezTo>
                      <a:pt x="516" y="325"/>
                      <a:pt x="504" y="324"/>
                      <a:pt x="493" y="323"/>
                    </a:cubicBezTo>
                    <a:lnTo>
                      <a:pt x="493" y="323"/>
                    </a:lnTo>
                    <a:cubicBezTo>
                      <a:pt x="489" y="322"/>
                      <a:pt x="487" y="322"/>
                      <a:pt x="484" y="321"/>
                    </a:cubicBezTo>
                    <a:lnTo>
                      <a:pt x="484" y="321"/>
                    </a:lnTo>
                    <a:cubicBezTo>
                      <a:pt x="471" y="319"/>
                      <a:pt x="458" y="317"/>
                      <a:pt x="445" y="315"/>
                    </a:cubicBezTo>
                    <a:lnTo>
                      <a:pt x="445" y="315"/>
                    </a:lnTo>
                    <a:cubicBezTo>
                      <a:pt x="436" y="312"/>
                      <a:pt x="427" y="310"/>
                      <a:pt x="418" y="309"/>
                    </a:cubicBezTo>
                    <a:lnTo>
                      <a:pt x="418" y="309"/>
                    </a:lnTo>
                    <a:cubicBezTo>
                      <a:pt x="415" y="308"/>
                      <a:pt x="414" y="307"/>
                      <a:pt x="411" y="307"/>
                    </a:cubicBezTo>
                    <a:lnTo>
                      <a:pt x="411" y="307"/>
                    </a:lnTo>
                    <a:cubicBezTo>
                      <a:pt x="405" y="305"/>
                      <a:pt x="399" y="303"/>
                      <a:pt x="392" y="302"/>
                    </a:cubicBezTo>
                    <a:lnTo>
                      <a:pt x="392" y="302"/>
                    </a:lnTo>
                    <a:cubicBezTo>
                      <a:pt x="384" y="299"/>
                      <a:pt x="376" y="296"/>
                      <a:pt x="368" y="294"/>
                    </a:cubicBezTo>
                    <a:lnTo>
                      <a:pt x="368" y="294"/>
                    </a:lnTo>
                    <a:cubicBezTo>
                      <a:pt x="367" y="293"/>
                      <a:pt x="364" y="293"/>
                      <a:pt x="362" y="292"/>
                    </a:cubicBezTo>
                    <a:lnTo>
                      <a:pt x="362" y="292"/>
                    </a:lnTo>
                    <a:cubicBezTo>
                      <a:pt x="352" y="289"/>
                      <a:pt x="341" y="285"/>
                      <a:pt x="332" y="281"/>
                    </a:cubicBezTo>
                    <a:lnTo>
                      <a:pt x="332" y="281"/>
                    </a:lnTo>
                    <a:cubicBezTo>
                      <a:pt x="327" y="279"/>
                      <a:pt x="322" y="277"/>
                      <a:pt x="316" y="275"/>
                    </a:cubicBezTo>
                    <a:lnTo>
                      <a:pt x="316" y="275"/>
                    </a:lnTo>
                    <a:cubicBezTo>
                      <a:pt x="312" y="273"/>
                      <a:pt x="308" y="271"/>
                      <a:pt x="304" y="270"/>
                    </a:cubicBezTo>
                    <a:lnTo>
                      <a:pt x="304" y="270"/>
                    </a:lnTo>
                    <a:cubicBezTo>
                      <a:pt x="299" y="267"/>
                      <a:pt x="294" y="264"/>
                      <a:pt x="288" y="262"/>
                    </a:cubicBezTo>
                    <a:lnTo>
                      <a:pt x="288" y="262"/>
                    </a:lnTo>
                    <a:cubicBezTo>
                      <a:pt x="284" y="260"/>
                      <a:pt x="280" y="258"/>
                      <a:pt x="277" y="256"/>
                    </a:cubicBezTo>
                    <a:lnTo>
                      <a:pt x="277" y="256"/>
                    </a:lnTo>
                    <a:cubicBezTo>
                      <a:pt x="271" y="254"/>
                      <a:pt x="265" y="251"/>
                      <a:pt x="259" y="248"/>
                    </a:cubicBezTo>
                    <a:lnTo>
                      <a:pt x="259" y="248"/>
                    </a:lnTo>
                    <a:cubicBezTo>
                      <a:pt x="256" y="246"/>
                      <a:pt x="253" y="244"/>
                      <a:pt x="249" y="242"/>
                    </a:cubicBezTo>
                    <a:lnTo>
                      <a:pt x="249" y="242"/>
                    </a:lnTo>
                    <a:cubicBezTo>
                      <a:pt x="241" y="238"/>
                      <a:pt x="231" y="233"/>
                      <a:pt x="222" y="228"/>
                    </a:cubicBezTo>
                    <a:lnTo>
                      <a:pt x="222" y="228"/>
                    </a:lnTo>
                    <a:cubicBezTo>
                      <a:pt x="165" y="195"/>
                      <a:pt x="117" y="158"/>
                      <a:pt x="77" y="118"/>
                    </a:cubicBezTo>
                    <a:lnTo>
                      <a:pt x="77" y="118"/>
                    </a:lnTo>
                    <a:cubicBezTo>
                      <a:pt x="36" y="77"/>
                      <a:pt x="11" y="38"/>
                      <a:pt x="0" y="0"/>
                    </a:cubicBezTo>
                    <a:lnTo>
                      <a:pt x="0" y="236"/>
                    </a:lnTo>
                    <a:lnTo>
                      <a:pt x="0" y="236"/>
                    </a:lnTo>
                    <a:cubicBezTo>
                      <a:pt x="10" y="275"/>
                      <a:pt x="36" y="314"/>
                      <a:pt x="76" y="354"/>
                    </a:cubicBezTo>
                    <a:lnTo>
                      <a:pt x="76" y="354"/>
                    </a:lnTo>
                    <a:cubicBezTo>
                      <a:pt x="116" y="395"/>
                      <a:pt x="165" y="431"/>
                      <a:pt x="221" y="464"/>
                    </a:cubicBezTo>
                    <a:lnTo>
                      <a:pt x="221" y="464"/>
                    </a:lnTo>
                    <a:cubicBezTo>
                      <a:pt x="231" y="470"/>
                      <a:pt x="240" y="475"/>
                      <a:pt x="249" y="479"/>
                    </a:cubicBezTo>
                    <a:lnTo>
                      <a:pt x="249" y="479"/>
                    </a:lnTo>
                    <a:cubicBezTo>
                      <a:pt x="252" y="481"/>
                      <a:pt x="255" y="483"/>
                      <a:pt x="258" y="485"/>
                    </a:cubicBezTo>
                    <a:lnTo>
                      <a:pt x="258" y="485"/>
                    </a:lnTo>
                    <a:cubicBezTo>
                      <a:pt x="264" y="487"/>
                      <a:pt x="270" y="490"/>
                      <a:pt x="276" y="493"/>
                    </a:cubicBezTo>
                    <a:lnTo>
                      <a:pt x="276" y="493"/>
                    </a:lnTo>
                    <a:cubicBezTo>
                      <a:pt x="280" y="495"/>
                      <a:pt x="283" y="497"/>
                      <a:pt x="287" y="498"/>
                    </a:cubicBezTo>
                    <a:lnTo>
                      <a:pt x="287" y="498"/>
                    </a:lnTo>
                    <a:cubicBezTo>
                      <a:pt x="293" y="501"/>
                      <a:pt x="298" y="504"/>
                      <a:pt x="304" y="506"/>
                    </a:cubicBezTo>
                    <a:lnTo>
                      <a:pt x="304" y="506"/>
                    </a:lnTo>
                    <a:cubicBezTo>
                      <a:pt x="308" y="508"/>
                      <a:pt x="312" y="509"/>
                      <a:pt x="315" y="511"/>
                    </a:cubicBezTo>
                    <a:lnTo>
                      <a:pt x="315" y="511"/>
                    </a:lnTo>
                    <a:cubicBezTo>
                      <a:pt x="321" y="513"/>
                      <a:pt x="325" y="515"/>
                      <a:pt x="330" y="517"/>
                    </a:cubicBezTo>
                    <a:lnTo>
                      <a:pt x="330" y="517"/>
                    </a:lnTo>
                    <a:lnTo>
                      <a:pt x="331" y="518"/>
                    </a:lnTo>
                    <a:lnTo>
                      <a:pt x="331" y="518"/>
                    </a:lnTo>
                    <a:cubicBezTo>
                      <a:pt x="341" y="521"/>
                      <a:pt x="351" y="525"/>
                      <a:pt x="361" y="528"/>
                    </a:cubicBezTo>
                    <a:lnTo>
                      <a:pt x="361" y="528"/>
                    </a:lnTo>
                    <a:cubicBezTo>
                      <a:pt x="363" y="529"/>
                      <a:pt x="366" y="530"/>
                      <a:pt x="368" y="531"/>
                    </a:cubicBezTo>
                    <a:lnTo>
                      <a:pt x="368" y="531"/>
                    </a:lnTo>
                    <a:cubicBezTo>
                      <a:pt x="376" y="533"/>
                      <a:pt x="384" y="536"/>
                      <a:pt x="392" y="538"/>
                    </a:cubicBezTo>
                    <a:lnTo>
                      <a:pt x="392" y="538"/>
                    </a:lnTo>
                    <a:cubicBezTo>
                      <a:pt x="393" y="538"/>
                      <a:pt x="394" y="538"/>
                      <a:pt x="395" y="538"/>
                    </a:cubicBezTo>
                    <a:lnTo>
                      <a:pt x="395" y="538"/>
                    </a:lnTo>
                    <a:cubicBezTo>
                      <a:pt x="400" y="540"/>
                      <a:pt x="405" y="542"/>
                      <a:pt x="411" y="543"/>
                    </a:cubicBezTo>
                    <a:lnTo>
                      <a:pt x="411" y="543"/>
                    </a:lnTo>
                    <a:cubicBezTo>
                      <a:pt x="413" y="544"/>
                      <a:pt x="415" y="545"/>
                      <a:pt x="417" y="545"/>
                    </a:cubicBezTo>
                    <a:lnTo>
                      <a:pt x="417" y="545"/>
                    </a:lnTo>
                    <a:cubicBezTo>
                      <a:pt x="425" y="547"/>
                      <a:pt x="434" y="549"/>
                      <a:pt x="442" y="550"/>
                    </a:cubicBezTo>
                    <a:lnTo>
                      <a:pt x="442" y="550"/>
                    </a:lnTo>
                    <a:cubicBezTo>
                      <a:pt x="442" y="550"/>
                      <a:pt x="443" y="550"/>
                      <a:pt x="444" y="550"/>
                    </a:cubicBezTo>
                    <a:lnTo>
                      <a:pt x="444" y="550"/>
                    </a:lnTo>
                    <a:cubicBezTo>
                      <a:pt x="457" y="553"/>
                      <a:pt x="470" y="556"/>
                      <a:pt x="483" y="557"/>
                    </a:cubicBezTo>
                    <a:lnTo>
                      <a:pt x="483" y="557"/>
                    </a:lnTo>
                    <a:cubicBezTo>
                      <a:pt x="485" y="557"/>
                      <a:pt x="487" y="559"/>
                      <a:pt x="489" y="559"/>
                    </a:cubicBezTo>
                    <a:lnTo>
                      <a:pt x="489" y="559"/>
                    </a:lnTo>
                    <a:cubicBezTo>
                      <a:pt x="489" y="559"/>
                      <a:pt x="490" y="559"/>
                      <a:pt x="492" y="559"/>
                    </a:cubicBezTo>
                    <a:lnTo>
                      <a:pt x="492" y="559"/>
                    </a:lnTo>
                    <a:cubicBezTo>
                      <a:pt x="503" y="560"/>
                      <a:pt x="516" y="562"/>
                      <a:pt x="527" y="563"/>
                    </a:cubicBezTo>
                    <a:lnTo>
                      <a:pt x="527" y="563"/>
                    </a:lnTo>
                    <a:cubicBezTo>
                      <a:pt x="527" y="563"/>
                      <a:pt x="527" y="563"/>
                      <a:pt x="528" y="563"/>
                    </a:cubicBezTo>
                    <a:lnTo>
                      <a:pt x="528" y="563"/>
                    </a:lnTo>
                    <a:cubicBezTo>
                      <a:pt x="528" y="563"/>
                      <a:pt x="530" y="563"/>
                      <a:pt x="531" y="563"/>
                    </a:cubicBezTo>
                    <a:lnTo>
                      <a:pt x="531" y="563"/>
                    </a:lnTo>
                    <a:cubicBezTo>
                      <a:pt x="540" y="564"/>
                      <a:pt x="549" y="564"/>
                      <a:pt x="559" y="564"/>
                    </a:cubicBezTo>
                    <a:lnTo>
                      <a:pt x="559" y="564"/>
                    </a:lnTo>
                    <a:cubicBezTo>
                      <a:pt x="560" y="564"/>
                      <a:pt x="562" y="564"/>
                      <a:pt x="563" y="564"/>
                    </a:cubicBezTo>
                    <a:lnTo>
                      <a:pt x="563" y="564"/>
                    </a:lnTo>
                    <a:cubicBezTo>
                      <a:pt x="565" y="564"/>
                      <a:pt x="567" y="564"/>
                      <a:pt x="569" y="564"/>
                    </a:cubicBezTo>
                    <a:lnTo>
                      <a:pt x="569" y="564"/>
                    </a:lnTo>
                    <a:cubicBezTo>
                      <a:pt x="577" y="564"/>
                      <a:pt x="584" y="564"/>
                      <a:pt x="591" y="564"/>
                    </a:cubicBezTo>
                    <a:lnTo>
                      <a:pt x="591" y="564"/>
                    </a:lnTo>
                    <a:cubicBezTo>
                      <a:pt x="593" y="564"/>
                      <a:pt x="595" y="564"/>
                      <a:pt x="598" y="564"/>
                    </a:cubicBezTo>
                    <a:lnTo>
                      <a:pt x="598" y="564"/>
                    </a:lnTo>
                    <a:cubicBezTo>
                      <a:pt x="598" y="564"/>
                      <a:pt x="599" y="564"/>
                      <a:pt x="600" y="564"/>
                    </a:cubicBezTo>
                    <a:lnTo>
                      <a:pt x="600" y="564"/>
                    </a:lnTo>
                    <a:cubicBezTo>
                      <a:pt x="610" y="564"/>
                      <a:pt x="620" y="564"/>
                      <a:pt x="630" y="563"/>
                    </a:cubicBezTo>
                    <a:lnTo>
                      <a:pt x="630" y="563"/>
                    </a:lnTo>
                    <a:cubicBezTo>
                      <a:pt x="631" y="563"/>
                      <a:pt x="631" y="563"/>
                      <a:pt x="632" y="562"/>
                    </a:cubicBezTo>
                    <a:lnTo>
                      <a:pt x="632" y="562"/>
                    </a:lnTo>
                    <a:cubicBezTo>
                      <a:pt x="639" y="562"/>
                      <a:pt x="646" y="561"/>
                      <a:pt x="653" y="560"/>
                    </a:cubicBezTo>
                    <a:lnTo>
                      <a:pt x="653" y="560"/>
                    </a:lnTo>
                    <a:cubicBezTo>
                      <a:pt x="660" y="559"/>
                      <a:pt x="668" y="557"/>
                      <a:pt x="675" y="557"/>
                    </a:cubicBezTo>
                    <a:lnTo>
                      <a:pt x="675" y="557"/>
                    </a:lnTo>
                    <a:cubicBezTo>
                      <a:pt x="675" y="557"/>
                      <a:pt x="675" y="556"/>
                      <a:pt x="676" y="556"/>
                    </a:cubicBezTo>
                    <a:lnTo>
                      <a:pt x="676" y="556"/>
                    </a:lnTo>
                    <a:cubicBezTo>
                      <a:pt x="685" y="554"/>
                      <a:pt x="696" y="552"/>
                      <a:pt x="705" y="550"/>
                    </a:cubicBezTo>
                    <a:lnTo>
                      <a:pt x="705" y="550"/>
                    </a:lnTo>
                    <a:cubicBezTo>
                      <a:pt x="708" y="549"/>
                      <a:pt x="711" y="549"/>
                      <a:pt x="712" y="548"/>
                    </a:cubicBezTo>
                    <a:lnTo>
                      <a:pt x="712" y="548"/>
                    </a:lnTo>
                    <a:cubicBezTo>
                      <a:pt x="721" y="546"/>
                      <a:pt x="729" y="544"/>
                      <a:pt x="736" y="541"/>
                    </a:cubicBezTo>
                    <a:lnTo>
                      <a:pt x="736" y="541"/>
                    </a:lnTo>
                    <a:cubicBezTo>
                      <a:pt x="737" y="541"/>
                      <a:pt x="739" y="540"/>
                      <a:pt x="740" y="540"/>
                    </a:cubicBezTo>
                    <a:lnTo>
                      <a:pt x="740" y="540"/>
                    </a:lnTo>
                    <a:cubicBezTo>
                      <a:pt x="741" y="540"/>
                      <a:pt x="742" y="539"/>
                      <a:pt x="742" y="539"/>
                    </a:cubicBezTo>
                    <a:lnTo>
                      <a:pt x="742" y="539"/>
                    </a:lnTo>
                    <a:cubicBezTo>
                      <a:pt x="746" y="538"/>
                      <a:pt x="750" y="537"/>
                      <a:pt x="754" y="535"/>
                    </a:cubicBezTo>
                    <a:lnTo>
                      <a:pt x="754" y="535"/>
                    </a:lnTo>
                    <a:cubicBezTo>
                      <a:pt x="757" y="534"/>
                      <a:pt x="761" y="533"/>
                      <a:pt x="764" y="532"/>
                    </a:cubicBezTo>
                    <a:lnTo>
                      <a:pt x="764" y="532"/>
                    </a:lnTo>
                    <a:cubicBezTo>
                      <a:pt x="768" y="531"/>
                      <a:pt x="772" y="529"/>
                      <a:pt x="776" y="527"/>
                    </a:cubicBezTo>
                    <a:lnTo>
                      <a:pt x="776" y="527"/>
                    </a:lnTo>
                    <a:cubicBezTo>
                      <a:pt x="778" y="525"/>
                      <a:pt x="782" y="525"/>
                      <a:pt x="785" y="524"/>
                    </a:cubicBezTo>
                    <a:lnTo>
                      <a:pt x="785" y="524"/>
                    </a:lnTo>
                    <a:cubicBezTo>
                      <a:pt x="789" y="521"/>
                      <a:pt x="793" y="519"/>
                      <a:pt x="797" y="517"/>
                    </a:cubicBezTo>
                    <a:lnTo>
                      <a:pt x="797" y="517"/>
                    </a:lnTo>
                    <a:cubicBezTo>
                      <a:pt x="800" y="516"/>
                      <a:pt x="802" y="515"/>
                      <a:pt x="804" y="514"/>
                    </a:cubicBezTo>
                    <a:lnTo>
                      <a:pt x="804" y="514"/>
                    </a:lnTo>
                    <a:cubicBezTo>
                      <a:pt x="810" y="511"/>
                      <a:pt x="817" y="507"/>
                      <a:pt x="824" y="504"/>
                    </a:cubicBezTo>
                    <a:lnTo>
                      <a:pt x="824" y="504"/>
                    </a:lnTo>
                    <a:cubicBezTo>
                      <a:pt x="825" y="503"/>
                      <a:pt x="827" y="501"/>
                      <a:pt x="830" y="500"/>
                    </a:cubicBezTo>
                    <a:lnTo>
                      <a:pt x="830" y="500"/>
                    </a:lnTo>
                    <a:cubicBezTo>
                      <a:pt x="835" y="497"/>
                      <a:pt x="840" y="493"/>
                      <a:pt x="845" y="490"/>
                    </a:cubicBezTo>
                    <a:lnTo>
                      <a:pt x="845" y="490"/>
                    </a:lnTo>
                    <a:cubicBezTo>
                      <a:pt x="847" y="489"/>
                      <a:pt x="848" y="488"/>
                      <a:pt x="849" y="487"/>
                    </a:cubicBezTo>
                    <a:lnTo>
                      <a:pt x="849" y="487"/>
                    </a:lnTo>
                    <a:cubicBezTo>
                      <a:pt x="856" y="483"/>
                      <a:pt x="862" y="478"/>
                      <a:pt x="867" y="473"/>
                    </a:cubicBezTo>
                    <a:lnTo>
                      <a:pt x="867" y="473"/>
                    </a:lnTo>
                    <a:cubicBezTo>
                      <a:pt x="868" y="473"/>
                      <a:pt x="868" y="473"/>
                      <a:pt x="868" y="472"/>
                    </a:cubicBezTo>
                    <a:lnTo>
                      <a:pt x="868" y="472"/>
                    </a:lnTo>
                    <a:cubicBezTo>
                      <a:pt x="871" y="470"/>
                      <a:pt x="874" y="467"/>
                      <a:pt x="878" y="464"/>
                    </a:cubicBezTo>
                    <a:lnTo>
                      <a:pt x="878" y="464"/>
                    </a:lnTo>
                    <a:cubicBezTo>
                      <a:pt x="879" y="463"/>
                      <a:pt x="881" y="461"/>
                      <a:pt x="883" y="459"/>
                    </a:cubicBezTo>
                    <a:lnTo>
                      <a:pt x="883" y="459"/>
                    </a:lnTo>
                    <a:cubicBezTo>
                      <a:pt x="884" y="458"/>
                      <a:pt x="885" y="457"/>
                      <a:pt x="886" y="456"/>
                    </a:cubicBezTo>
                    <a:lnTo>
                      <a:pt x="886" y="456"/>
                    </a:lnTo>
                    <a:cubicBezTo>
                      <a:pt x="890" y="451"/>
                      <a:pt x="894" y="447"/>
                      <a:pt x="898" y="443"/>
                    </a:cubicBezTo>
                    <a:lnTo>
                      <a:pt x="898" y="443"/>
                    </a:lnTo>
                    <a:cubicBezTo>
                      <a:pt x="898" y="443"/>
                      <a:pt x="898" y="442"/>
                      <a:pt x="898" y="441"/>
                    </a:cubicBezTo>
                    <a:lnTo>
                      <a:pt x="898" y="441"/>
                    </a:lnTo>
                    <a:cubicBezTo>
                      <a:pt x="899" y="441"/>
                      <a:pt x="899" y="440"/>
                      <a:pt x="900" y="439"/>
                    </a:cubicBezTo>
                    <a:lnTo>
                      <a:pt x="900" y="439"/>
                    </a:lnTo>
                    <a:cubicBezTo>
                      <a:pt x="904" y="435"/>
                      <a:pt x="907" y="430"/>
                      <a:pt x="910" y="425"/>
                    </a:cubicBezTo>
                    <a:lnTo>
                      <a:pt x="910" y="425"/>
                    </a:lnTo>
                    <a:lnTo>
                      <a:pt x="910" y="425"/>
                    </a:lnTo>
                    <a:lnTo>
                      <a:pt x="910" y="425"/>
                    </a:lnTo>
                    <a:cubicBezTo>
                      <a:pt x="912" y="422"/>
                      <a:pt x="912" y="419"/>
                      <a:pt x="913" y="418"/>
                    </a:cubicBezTo>
                    <a:lnTo>
                      <a:pt x="913" y="418"/>
                    </a:lnTo>
                    <a:cubicBezTo>
                      <a:pt x="915" y="414"/>
                      <a:pt x="917" y="411"/>
                      <a:pt x="918" y="408"/>
                    </a:cubicBezTo>
                    <a:lnTo>
                      <a:pt x="918" y="408"/>
                    </a:lnTo>
                    <a:lnTo>
                      <a:pt x="918" y="407"/>
                    </a:lnTo>
                    <a:lnTo>
                      <a:pt x="918" y="407"/>
                    </a:lnTo>
                    <a:cubicBezTo>
                      <a:pt x="919" y="404"/>
                      <a:pt x="919" y="403"/>
                      <a:pt x="920" y="400"/>
                    </a:cubicBezTo>
                    <a:lnTo>
                      <a:pt x="920" y="400"/>
                    </a:lnTo>
                    <a:cubicBezTo>
                      <a:pt x="921" y="397"/>
                      <a:pt x="922" y="394"/>
                      <a:pt x="923" y="390"/>
                    </a:cubicBezTo>
                    <a:lnTo>
                      <a:pt x="923" y="390"/>
                    </a:lnTo>
                    <a:lnTo>
                      <a:pt x="923" y="390"/>
                    </a:lnTo>
                    <a:lnTo>
                      <a:pt x="923" y="390"/>
                    </a:lnTo>
                    <a:cubicBezTo>
                      <a:pt x="923" y="387"/>
                      <a:pt x="924" y="383"/>
                      <a:pt x="924" y="381"/>
                    </a:cubicBezTo>
                    <a:lnTo>
                      <a:pt x="924" y="381"/>
                    </a:lnTo>
                    <a:cubicBezTo>
                      <a:pt x="924" y="378"/>
                      <a:pt x="925" y="376"/>
                      <a:pt x="925" y="372"/>
                    </a:cubicBezTo>
                    <a:lnTo>
                      <a:pt x="925" y="372"/>
                    </a:lnTo>
                    <a:cubicBezTo>
                      <a:pt x="925" y="371"/>
                      <a:pt x="925" y="370"/>
                      <a:pt x="925" y="370"/>
                    </a:cubicBezTo>
                    <a:lnTo>
                      <a:pt x="926" y="133"/>
                    </a:lnTo>
                    <a:lnTo>
                      <a:pt x="926" y="133"/>
                    </a:lnTo>
                    <a:cubicBezTo>
                      <a:pt x="926" y="137"/>
                      <a:pt x="925" y="141"/>
                      <a:pt x="925" y="144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0BCD21A-9ABE-4889-9BC2-BB4D0D91BD26}"/>
              </a:ext>
            </a:extLst>
          </p:cNvPr>
          <p:cNvGrpSpPr/>
          <p:nvPr/>
        </p:nvGrpSpPr>
        <p:grpSpPr>
          <a:xfrm>
            <a:off x="12468694" y="4609169"/>
            <a:ext cx="3860277" cy="4389134"/>
            <a:chOff x="12468694" y="4609169"/>
            <a:chExt cx="3860277" cy="4389134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5D4E9230-DD5B-44EB-AAF4-9AF58EB79179}"/>
                </a:ext>
              </a:extLst>
            </p:cNvPr>
            <p:cNvGrpSpPr/>
            <p:nvPr/>
          </p:nvGrpSpPr>
          <p:grpSpPr>
            <a:xfrm>
              <a:off x="12468694" y="4609169"/>
              <a:ext cx="3860277" cy="4389134"/>
              <a:chOff x="12468694" y="4609169"/>
              <a:chExt cx="3860277" cy="4389134"/>
            </a:xfrm>
          </p:grpSpPr>
          <p:sp>
            <p:nvSpPr>
              <p:cNvPr id="137" name="Freeform 6">
                <a:extLst>
                  <a:ext uri="{FF2B5EF4-FFF2-40B4-BE49-F238E27FC236}">
                    <a16:creationId xmlns:a16="http://schemas.microsoft.com/office/drawing/2014/main" id="{13EAF0FC-7391-45FD-AA9B-7F681FBBE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68694" y="4609169"/>
                <a:ext cx="3860277" cy="4385274"/>
              </a:xfrm>
              <a:custGeom>
                <a:avLst/>
                <a:gdLst>
                  <a:gd name="T0" fmla="*/ 2201 w 4409"/>
                  <a:gd name="T1" fmla="*/ 0 h 5010"/>
                  <a:gd name="T2" fmla="*/ 7 w 4409"/>
                  <a:gd name="T3" fmla="*/ 1275 h 5010"/>
                  <a:gd name="T4" fmla="*/ 0 w 4409"/>
                  <a:gd name="T5" fmla="*/ 3734 h 5010"/>
                  <a:gd name="T6" fmla="*/ 2208 w 4409"/>
                  <a:gd name="T7" fmla="*/ 5009 h 5010"/>
                  <a:gd name="T8" fmla="*/ 4401 w 4409"/>
                  <a:gd name="T9" fmla="*/ 3734 h 5010"/>
                  <a:gd name="T10" fmla="*/ 4408 w 4409"/>
                  <a:gd name="T11" fmla="*/ 1275 h 5010"/>
                  <a:gd name="T12" fmla="*/ 2201 w 4409"/>
                  <a:gd name="T13" fmla="*/ 0 h 5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9" h="5010">
                    <a:moveTo>
                      <a:pt x="2201" y="0"/>
                    </a:moveTo>
                    <a:lnTo>
                      <a:pt x="7" y="1275"/>
                    </a:lnTo>
                    <a:lnTo>
                      <a:pt x="0" y="3734"/>
                    </a:lnTo>
                    <a:lnTo>
                      <a:pt x="2208" y="5009"/>
                    </a:lnTo>
                    <a:lnTo>
                      <a:pt x="4401" y="3734"/>
                    </a:lnTo>
                    <a:lnTo>
                      <a:pt x="4408" y="1275"/>
                    </a:lnTo>
                    <a:lnTo>
                      <a:pt x="2201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8" name="Freeform 7">
                <a:extLst>
                  <a:ext uri="{FF2B5EF4-FFF2-40B4-BE49-F238E27FC236}">
                    <a16:creationId xmlns:a16="http://schemas.microsoft.com/office/drawing/2014/main" id="{86E8792F-8ADA-45C4-9479-46C0D6934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2694" y="5728650"/>
                <a:ext cx="1926277" cy="3269653"/>
              </a:xfrm>
              <a:custGeom>
                <a:avLst/>
                <a:gdLst>
                  <a:gd name="T0" fmla="*/ 2200 w 2201"/>
                  <a:gd name="T1" fmla="*/ 0 h 3735"/>
                  <a:gd name="T2" fmla="*/ 2193 w 2201"/>
                  <a:gd name="T3" fmla="*/ 2459 h 3735"/>
                  <a:gd name="T4" fmla="*/ 0 w 2201"/>
                  <a:gd name="T5" fmla="*/ 3734 h 3735"/>
                  <a:gd name="T6" fmla="*/ 7 w 2201"/>
                  <a:gd name="T7" fmla="*/ 1274 h 3735"/>
                  <a:gd name="T8" fmla="*/ 2200 w 2201"/>
                  <a:gd name="T9" fmla="*/ 0 h 3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1" h="3735">
                    <a:moveTo>
                      <a:pt x="2200" y="0"/>
                    </a:moveTo>
                    <a:lnTo>
                      <a:pt x="2193" y="2459"/>
                    </a:lnTo>
                    <a:lnTo>
                      <a:pt x="0" y="3734"/>
                    </a:lnTo>
                    <a:lnTo>
                      <a:pt x="7" y="1274"/>
                    </a:lnTo>
                    <a:lnTo>
                      <a:pt x="2200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9" name="Freeform 8">
                <a:extLst>
                  <a:ext uri="{FF2B5EF4-FFF2-40B4-BE49-F238E27FC236}">
                    <a16:creationId xmlns:a16="http://schemas.microsoft.com/office/drawing/2014/main" id="{72880677-6DF5-4E0D-963C-9ECBBC0D0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68694" y="5728650"/>
                <a:ext cx="1941721" cy="3269653"/>
              </a:xfrm>
              <a:custGeom>
                <a:avLst/>
                <a:gdLst>
                  <a:gd name="T0" fmla="*/ 2215 w 2216"/>
                  <a:gd name="T1" fmla="*/ 1274 h 3735"/>
                  <a:gd name="T2" fmla="*/ 2208 w 2216"/>
                  <a:gd name="T3" fmla="*/ 3734 h 3735"/>
                  <a:gd name="T4" fmla="*/ 0 w 2216"/>
                  <a:gd name="T5" fmla="*/ 2459 h 3735"/>
                  <a:gd name="T6" fmla="*/ 7 w 2216"/>
                  <a:gd name="T7" fmla="*/ 0 h 3735"/>
                  <a:gd name="T8" fmla="*/ 2215 w 2216"/>
                  <a:gd name="T9" fmla="*/ 1274 h 3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6" h="3735">
                    <a:moveTo>
                      <a:pt x="2215" y="1274"/>
                    </a:moveTo>
                    <a:lnTo>
                      <a:pt x="2208" y="3734"/>
                    </a:lnTo>
                    <a:lnTo>
                      <a:pt x="0" y="2459"/>
                    </a:lnTo>
                    <a:lnTo>
                      <a:pt x="7" y="0"/>
                    </a:lnTo>
                    <a:lnTo>
                      <a:pt x="2215" y="1274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69F4E585-8BB4-47B9-9A5B-42776C61B699}"/>
                </a:ext>
              </a:extLst>
            </p:cNvPr>
            <p:cNvGrpSpPr/>
            <p:nvPr/>
          </p:nvGrpSpPr>
          <p:grpSpPr>
            <a:xfrm>
              <a:off x="13869976" y="5404386"/>
              <a:ext cx="1061576" cy="737312"/>
              <a:chOff x="13869976" y="5404386"/>
              <a:chExt cx="1061576" cy="737312"/>
            </a:xfrm>
          </p:grpSpPr>
          <p:sp>
            <p:nvSpPr>
              <p:cNvPr id="124" name="Freeform 57">
                <a:extLst>
                  <a:ext uri="{FF2B5EF4-FFF2-40B4-BE49-F238E27FC236}">
                    <a16:creationId xmlns:a16="http://schemas.microsoft.com/office/drawing/2014/main" id="{7460E47E-4AFB-4AAB-A523-53F1D8E9F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8099" y="5504754"/>
                <a:ext cx="733453" cy="274078"/>
              </a:xfrm>
              <a:custGeom>
                <a:avLst/>
                <a:gdLst>
                  <a:gd name="T0" fmla="*/ 837 w 838"/>
                  <a:gd name="T1" fmla="*/ 0 h 315"/>
                  <a:gd name="T2" fmla="*/ 836 w 838"/>
                  <a:gd name="T3" fmla="*/ 236 h 315"/>
                  <a:gd name="T4" fmla="*/ 0 w 838"/>
                  <a:gd name="T5" fmla="*/ 314 h 315"/>
                  <a:gd name="T6" fmla="*/ 1 w 838"/>
                  <a:gd name="T7" fmla="*/ 77 h 315"/>
                  <a:gd name="T8" fmla="*/ 837 w 838"/>
                  <a:gd name="T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8" h="315">
                    <a:moveTo>
                      <a:pt x="837" y="0"/>
                    </a:moveTo>
                    <a:lnTo>
                      <a:pt x="836" y="236"/>
                    </a:lnTo>
                    <a:lnTo>
                      <a:pt x="0" y="314"/>
                    </a:lnTo>
                    <a:lnTo>
                      <a:pt x="1" y="77"/>
                    </a:lnTo>
                    <a:lnTo>
                      <a:pt x="837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5" name="Freeform 58">
                <a:extLst>
                  <a:ext uri="{FF2B5EF4-FFF2-40B4-BE49-F238E27FC236}">
                    <a16:creationId xmlns:a16="http://schemas.microsoft.com/office/drawing/2014/main" id="{324CE8FA-E8A2-49C2-B8E6-35582A149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8099" y="5504754"/>
                <a:ext cx="733453" cy="274078"/>
              </a:xfrm>
              <a:custGeom>
                <a:avLst/>
                <a:gdLst>
                  <a:gd name="T0" fmla="*/ 837 w 838"/>
                  <a:gd name="T1" fmla="*/ 0 h 315"/>
                  <a:gd name="T2" fmla="*/ 836 w 838"/>
                  <a:gd name="T3" fmla="*/ 236 h 315"/>
                  <a:gd name="T4" fmla="*/ 0 w 838"/>
                  <a:gd name="T5" fmla="*/ 314 h 315"/>
                  <a:gd name="T6" fmla="*/ 1 w 838"/>
                  <a:gd name="T7" fmla="*/ 77 h 315"/>
                  <a:gd name="T8" fmla="*/ 837 w 838"/>
                  <a:gd name="T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8" h="315">
                    <a:moveTo>
                      <a:pt x="837" y="0"/>
                    </a:moveTo>
                    <a:lnTo>
                      <a:pt x="836" y="236"/>
                    </a:lnTo>
                    <a:lnTo>
                      <a:pt x="0" y="314"/>
                    </a:lnTo>
                    <a:lnTo>
                      <a:pt x="1" y="77"/>
                    </a:lnTo>
                    <a:lnTo>
                      <a:pt x="837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6" name="Freeform 59">
                <a:extLst>
                  <a:ext uri="{FF2B5EF4-FFF2-40B4-BE49-F238E27FC236}">
                    <a16:creationId xmlns:a16="http://schemas.microsoft.com/office/drawing/2014/main" id="{DA8AEEBE-EF56-4ECF-AA9F-3BA618CA5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9976" y="5535636"/>
                <a:ext cx="382166" cy="428490"/>
              </a:xfrm>
              <a:custGeom>
                <a:avLst/>
                <a:gdLst>
                  <a:gd name="T0" fmla="*/ 435 w 436"/>
                  <a:gd name="T1" fmla="*/ 252 h 490"/>
                  <a:gd name="T2" fmla="*/ 435 w 436"/>
                  <a:gd name="T3" fmla="*/ 489 h 490"/>
                  <a:gd name="T4" fmla="*/ 0 w 436"/>
                  <a:gd name="T5" fmla="*/ 237 h 490"/>
                  <a:gd name="T6" fmla="*/ 0 w 436"/>
                  <a:gd name="T7" fmla="*/ 0 h 490"/>
                  <a:gd name="T8" fmla="*/ 435 w 436"/>
                  <a:gd name="T9" fmla="*/ 252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490">
                    <a:moveTo>
                      <a:pt x="435" y="252"/>
                    </a:moveTo>
                    <a:lnTo>
                      <a:pt x="435" y="489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435" y="252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7" name="Freeform 60">
                <a:extLst>
                  <a:ext uri="{FF2B5EF4-FFF2-40B4-BE49-F238E27FC236}">
                    <a16:creationId xmlns:a16="http://schemas.microsoft.com/office/drawing/2014/main" id="{11A2EB7B-736F-463F-ACCF-FE5A03EFE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9976" y="5535636"/>
                <a:ext cx="382166" cy="428490"/>
              </a:xfrm>
              <a:custGeom>
                <a:avLst/>
                <a:gdLst>
                  <a:gd name="T0" fmla="*/ 435 w 436"/>
                  <a:gd name="T1" fmla="*/ 252 h 490"/>
                  <a:gd name="T2" fmla="*/ 435 w 436"/>
                  <a:gd name="T3" fmla="*/ 489 h 490"/>
                  <a:gd name="T4" fmla="*/ 0 w 436"/>
                  <a:gd name="T5" fmla="*/ 237 h 490"/>
                  <a:gd name="T6" fmla="*/ 0 w 436"/>
                  <a:gd name="T7" fmla="*/ 0 h 490"/>
                  <a:gd name="T8" fmla="*/ 435 w 436"/>
                  <a:gd name="T9" fmla="*/ 252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490">
                    <a:moveTo>
                      <a:pt x="435" y="252"/>
                    </a:moveTo>
                    <a:lnTo>
                      <a:pt x="435" y="489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435" y="252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8" name="Freeform 61">
                <a:extLst>
                  <a:ext uri="{FF2B5EF4-FFF2-40B4-BE49-F238E27FC236}">
                    <a16:creationId xmlns:a16="http://schemas.microsoft.com/office/drawing/2014/main" id="{3EF3A872-E5CA-464E-8FDC-E4C911ECF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664" y="5693906"/>
                <a:ext cx="131249" cy="285660"/>
              </a:xfrm>
              <a:custGeom>
                <a:avLst/>
                <a:gdLst>
                  <a:gd name="T0" fmla="*/ 150 w 151"/>
                  <a:gd name="T1" fmla="*/ 0 h 325"/>
                  <a:gd name="T2" fmla="*/ 150 w 151"/>
                  <a:gd name="T3" fmla="*/ 236 h 325"/>
                  <a:gd name="T4" fmla="*/ 0 w 151"/>
                  <a:gd name="T5" fmla="*/ 324 h 325"/>
                  <a:gd name="T6" fmla="*/ 1 w 151"/>
                  <a:gd name="T7" fmla="*/ 87 h 325"/>
                  <a:gd name="T8" fmla="*/ 150 w 151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325">
                    <a:moveTo>
                      <a:pt x="150" y="0"/>
                    </a:moveTo>
                    <a:lnTo>
                      <a:pt x="150" y="236"/>
                    </a:lnTo>
                    <a:lnTo>
                      <a:pt x="0" y="324"/>
                    </a:lnTo>
                    <a:lnTo>
                      <a:pt x="1" y="87"/>
                    </a:lnTo>
                    <a:lnTo>
                      <a:pt x="15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9" name="Freeform 62">
                <a:extLst>
                  <a:ext uri="{FF2B5EF4-FFF2-40B4-BE49-F238E27FC236}">
                    <a16:creationId xmlns:a16="http://schemas.microsoft.com/office/drawing/2014/main" id="{04B3F295-0636-408B-BFC4-228348A8F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1664" y="5693906"/>
                <a:ext cx="131249" cy="285660"/>
              </a:xfrm>
              <a:custGeom>
                <a:avLst/>
                <a:gdLst>
                  <a:gd name="T0" fmla="*/ 150 w 151"/>
                  <a:gd name="T1" fmla="*/ 0 h 325"/>
                  <a:gd name="T2" fmla="*/ 150 w 151"/>
                  <a:gd name="T3" fmla="*/ 236 h 325"/>
                  <a:gd name="T4" fmla="*/ 0 w 151"/>
                  <a:gd name="T5" fmla="*/ 324 h 325"/>
                  <a:gd name="T6" fmla="*/ 1 w 151"/>
                  <a:gd name="T7" fmla="*/ 87 h 325"/>
                  <a:gd name="T8" fmla="*/ 150 w 151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325">
                    <a:moveTo>
                      <a:pt x="150" y="0"/>
                    </a:moveTo>
                    <a:lnTo>
                      <a:pt x="150" y="236"/>
                    </a:lnTo>
                    <a:lnTo>
                      <a:pt x="0" y="324"/>
                    </a:lnTo>
                    <a:lnTo>
                      <a:pt x="1" y="87"/>
                    </a:lnTo>
                    <a:lnTo>
                      <a:pt x="150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51C50DB4-CFEC-4C35-8FC9-FAC04131C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9976" y="5404386"/>
                <a:ext cx="1060700" cy="736433"/>
              </a:xfrm>
              <a:custGeom>
                <a:avLst/>
                <a:gdLst>
                  <a:gd name="connsiteX0" fmla="*/ 232482 w 1060700"/>
                  <a:gd name="connsiteY0" fmla="*/ 436211 h 736433"/>
                  <a:gd name="connsiteX1" fmla="*/ 389022 w 1060700"/>
                  <a:gd name="connsiteY1" fmla="*/ 528655 h 736433"/>
                  <a:gd name="connsiteX2" fmla="*/ 388157 w 1060700"/>
                  <a:gd name="connsiteY2" fmla="*/ 736433 h 736433"/>
                  <a:gd name="connsiteX3" fmla="*/ 231617 w 1060700"/>
                  <a:gd name="connsiteY3" fmla="*/ 643989 h 736433"/>
                  <a:gd name="connsiteX4" fmla="*/ 790472 w 1060700"/>
                  <a:gd name="connsiteY4" fmla="*/ 432351 h 736433"/>
                  <a:gd name="connsiteX5" fmla="*/ 789589 w 1060700"/>
                  <a:gd name="connsiteY5" fmla="*/ 640024 h 736433"/>
                  <a:gd name="connsiteX6" fmla="*/ 656247 w 1060700"/>
                  <a:gd name="connsiteY6" fmla="*/ 717135 h 736433"/>
                  <a:gd name="connsiteX7" fmla="*/ 656247 w 1060700"/>
                  <a:gd name="connsiteY7" fmla="*/ 509462 h 736433"/>
                  <a:gd name="connsiteX8" fmla="*/ 889168 w 1060700"/>
                  <a:gd name="connsiteY8" fmla="*/ 0 h 736433"/>
                  <a:gd name="connsiteX9" fmla="*/ 1060700 w 1060700"/>
                  <a:gd name="connsiteY9" fmla="*/ 98942 h 736433"/>
                  <a:gd name="connsiteX10" fmla="*/ 329062 w 1060700"/>
                  <a:gd name="connsiteY10" fmla="*/ 166362 h 736433"/>
                  <a:gd name="connsiteX11" fmla="*/ 518973 w 1060700"/>
                  <a:gd name="connsiteY11" fmla="*/ 275811 h 736433"/>
                  <a:gd name="connsiteX12" fmla="*/ 651123 w 1060700"/>
                  <a:gd name="connsiteY12" fmla="*/ 199635 h 736433"/>
                  <a:gd name="connsiteX13" fmla="*/ 804276 w 1060700"/>
                  <a:gd name="connsiteY13" fmla="*/ 288945 h 736433"/>
                  <a:gd name="connsiteX14" fmla="*/ 673877 w 1060700"/>
                  <a:gd name="connsiteY14" fmla="*/ 365121 h 736433"/>
                  <a:gd name="connsiteX15" fmla="*/ 788524 w 1060700"/>
                  <a:gd name="connsiteY15" fmla="*/ 431666 h 736433"/>
                  <a:gd name="connsiteX16" fmla="*/ 655498 w 1060700"/>
                  <a:gd name="connsiteY16" fmla="*/ 508719 h 736433"/>
                  <a:gd name="connsiteX17" fmla="*/ 540852 w 1060700"/>
                  <a:gd name="connsiteY17" fmla="*/ 442174 h 736433"/>
                  <a:gd name="connsiteX18" fmla="*/ 392949 w 1060700"/>
                  <a:gd name="connsiteY18" fmla="*/ 527982 h 736433"/>
                  <a:gd name="connsiteX19" fmla="*/ 234544 w 1060700"/>
                  <a:gd name="connsiteY19" fmla="*/ 436045 h 736433"/>
                  <a:gd name="connsiteX20" fmla="*/ 380697 w 1060700"/>
                  <a:gd name="connsiteY20" fmla="*/ 350236 h 736433"/>
                  <a:gd name="connsiteX21" fmla="*/ 0 w 1060700"/>
                  <a:gd name="connsiteY21" fmla="*/ 129587 h 736433"/>
                  <a:gd name="connsiteX22" fmla="*/ 110271 w 1060700"/>
                  <a:gd name="connsiteY22" fmla="*/ 66545 h 736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60700" h="736433">
                    <a:moveTo>
                      <a:pt x="232482" y="436211"/>
                    </a:moveTo>
                    <a:lnTo>
                      <a:pt x="389022" y="528655"/>
                    </a:lnTo>
                    <a:lnTo>
                      <a:pt x="388157" y="736433"/>
                    </a:lnTo>
                    <a:lnTo>
                      <a:pt x="231617" y="643989"/>
                    </a:lnTo>
                    <a:close/>
                    <a:moveTo>
                      <a:pt x="790472" y="432351"/>
                    </a:moveTo>
                    <a:lnTo>
                      <a:pt x="789589" y="640024"/>
                    </a:lnTo>
                    <a:lnTo>
                      <a:pt x="656247" y="717135"/>
                    </a:lnTo>
                    <a:lnTo>
                      <a:pt x="656247" y="509462"/>
                    </a:lnTo>
                    <a:close/>
                    <a:moveTo>
                      <a:pt x="889168" y="0"/>
                    </a:moveTo>
                    <a:lnTo>
                      <a:pt x="1060700" y="98942"/>
                    </a:lnTo>
                    <a:lnTo>
                      <a:pt x="329062" y="166362"/>
                    </a:lnTo>
                    <a:lnTo>
                      <a:pt x="518973" y="275811"/>
                    </a:lnTo>
                    <a:lnTo>
                      <a:pt x="651123" y="199635"/>
                    </a:lnTo>
                    <a:lnTo>
                      <a:pt x="804276" y="288945"/>
                    </a:lnTo>
                    <a:lnTo>
                      <a:pt x="673877" y="365121"/>
                    </a:lnTo>
                    <a:lnTo>
                      <a:pt x="788524" y="431666"/>
                    </a:lnTo>
                    <a:lnTo>
                      <a:pt x="655498" y="508719"/>
                    </a:lnTo>
                    <a:lnTo>
                      <a:pt x="540852" y="442174"/>
                    </a:lnTo>
                    <a:lnTo>
                      <a:pt x="392949" y="527982"/>
                    </a:lnTo>
                    <a:lnTo>
                      <a:pt x="234544" y="436045"/>
                    </a:lnTo>
                    <a:lnTo>
                      <a:pt x="380697" y="350236"/>
                    </a:lnTo>
                    <a:lnTo>
                      <a:pt x="0" y="129587"/>
                    </a:lnTo>
                    <a:lnTo>
                      <a:pt x="110271" y="665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1" name="Freeform 64">
                <a:extLst>
                  <a:ext uri="{FF2B5EF4-FFF2-40B4-BE49-F238E27FC236}">
                    <a16:creationId xmlns:a16="http://schemas.microsoft.com/office/drawing/2014/main" id="{26D22F05-23E7-4D4D-B6BA-343EB093A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6223" y="5838014"/>
                <a:ext cx="135108" cy="285660"/>
              </a:xfrm>
              <a:custGeom>
                <a:avLst/>
                <a:gdLst>
                  <a:gd name="T0" fmla="*/ 152 w 153"/>
                  <a:gd name="T1" fmla="*/ 0 h 326"/>
                  <a:gd name="T2" fmla="*/ 151 w 153"/>
                  <a:gd name="T3" fmla="*/ 237 h 326"/>
                  <a:gd name="T4" fmla="*/ 0 w 153"/>
                  <a:gd name="T5" fmla="*/ 325 h 326"/>
                  <a:gd name="T6" fmla="*/ 0 w 153"/>
                  <a:gd name="T7" fmla="*/ 88 h 326"/>
                  <a:gd name="T8" fmla="*/ 152 w 153"/>
                  <a:gd name="T9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326">
                    <a:moveTo>
                      <a:pt x="152" y="0"/>
                    </a:moveTo>
                    <a:lnTo>
                      <a:pt x="151" y="237"/>
                    </a:lnTo>
                    <a:lnTo>
                      <a:pt x="0" y="325"/>
                    </a:lnTo>
                    <a:lnTo>
                      <a:pt x="0" y="8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2" name="Freeform 65">
                <a:extLst>
                  <a:ext uri="{FF2B5EF4-FFF2-40B4-BE49-F238E27FC236}">
                    <a16:creationId xmlns:a16="http://schemas.microsoft.com/office/drawing/2014/main" id="{F3C2E4AA-49C3-419E-98DF-C95F1E152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10415" y="5848317"/>
                <a:ext cx="115808" cy="274081"/>
              </a:xfrm>
              <a:custGeom>
                <a:avLst/>
                <a:gdLst>
                  <a:gd name="T0" fmla="*/ 132 w 133"/>
                  <a:gd name="T1" fmla="*/ 76 h 314"/>
                  <a:gd name="T2" fmla="*/ 132 w 133"/>
                  <a:gd name="T3" fmla="*/ 313 h 314"/>
                  <a:gd name="T4" fmla="*/ 0 w 133"/>
                  <a:gd name="T5" fmla="*/ 237 h 314"/>
                  <a:gd name="T6" fmla="*/ 1 w 133"/>
                  <a:gd name="T7" fmla="*/ 0 h 314"/>
                  <a:gd name="T8" fmla="*/ 132 w 133"/>
                  <a:gd name="T9" fmla="*/ 76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314">
                    <a:moveTo>
                      <a:pt x="132" y="76"/>
                    </a:moveTo>
                    <a:lnTo>
                      <a:pt x="132" y="313"/>
                    </a:lnTo>
                    <a:lnTo>
                      <a:pt x="0" y="237"/>
                    </a:lnTo>
                    <a:lnTo>
                      <a:pt x="1" y="0"/>
                    </a:lnTo>
                    <a:lnTo>
                      <a:pt x="132" y="7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3" name="Freeform 66">
                <a:extLst>
                  <a:ext uri="{FF2B5EF4-FFF2-40B4-BE49-F238E27FC236}">
                    <a16:creationId xmlns:a16="http://schemas.microsoft.com/office/drawing/2014/main" id="{C35EA11C-5139-42AD-98C2-1D1EECB94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10415" y="5848317"/>
                <a:ext cx="115808" cy="274081"/>
              </a:xfrm>
              <a:custGeom>
                <a:avLst/>
                <a:gdLst>
                  <a:gd name="T0" fmla="*/ 132 w 133"/>
                  <a:gd name="T1" fmla="*/ 76 h 314"/>
                  <a:gd name="T2" fmla="*/ 132 w 133"/>
                  <a:gd name="T3" fmla="*/ 313 h 314"/>
                  <a:gd name="T4" fmla="*/ 0 w 133"/>
                  <a:gd name="T5" fmla="*/ 237 h 314"/>
                  <a:gd name="T6" fmla="*/ 1 w 133"/>
                  <a:gd name="T7" fmla="*/ 0 h 314"/>
                  <a:gd name="T8" fmla="*/ 132 w 133"/>
                  <a:gd name="T9" fmla="*/ 76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314">
                    <a:moveTo>
                      <a:pt x="132" y="76"/>
                    </a:moveTo>
                    <a:lnTo>
                      <a:pt x="132" y="313"/>
                    </a:lnTo>
                    <a:lnTo>
                      <a:pt x="0" y="237"/>
                    </a:lnTo>
                    <a:lnTo>
                      <a:pt x="1" y="0"/>
                    </a:lnTo>
                    <a:lnTo>
                      <a:pt x="132" y="76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4" name="Freeform 68">
                <a:extLst>
                  <a:ext uri="{FF2B5EF4-FFF2-40B4-BE49-F238E27FC236}">
                    <a16:creationId xmlns:a16="http://schemas.microsoft.com/office/drawing/2014/main" id="{656B4641-1C94-4BB8-9446-E6C4734CD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01593" y="5839717"/>
                <a:ext cx="158270" cy="301102"/>
              </a:xfrm>
              <a:custGeom>
                <a:avLst/>
                <a:gdLst>
                  <a:gd name="T0" fmla="*/ 182 w 183"/>
                  <a:gd name="T1" fmla="*/ 105 h 342"/>
                  <a:gd name="T2" fmla="*/ 181 w 183"/>
                  <a:gd name="T3" fmla="*/ 341 h 342"/>
                  <a:gd name="T4" fmla="*/ 0 w 183"/>
                  <a:gd name="T5" fmla="*/ 236 h 342"/>
                  <a:gd name="T6" fmla="*/ 1 w 183"/>
                  <a:gd name="T7" fmla="*/ 0 h 342"/>
                  <a:gd name="T8" fmla="*/ 182 w 183"/>
                  <a:gd name="T9" fmla="*/ 105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342">
                    <a:moveTo>
                      <a:pt x="182" y="105"/>
                    </a:moveTo>
                    <a:lnTo>
                      <a:pt x="181" y="341"/>
                    </a:lnTo>
                    <a:lnTo>
                      <a:pt x="0" y="236"/>
                    </a:lnTo>
                    <a:lnTo>
                      <a:pt x="1" y="0"/>
                    </a:lnTo>
                    <a:lnTo>
                      <a:pt x="182" y="105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5" name="Freeform 69">
                <a:extLst>
                  <a:ext uri="{FF2B5EF4-FFF2-40B4-BE49-F238E27FC236}">
                    <a16:creationId xmlns:a16="http://schemas.microsoft.com/office/drawing/2014/main" id="{C9841D2B-DE18-44EA-84F8-94A51788D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59863" y="5848317"/>
                <a:ext cx="150552" cy="293381"/>
              </a:xfrm>
              <a:custGeom>
                <a:avLst/>
                <a:gdLst>
                  <a:gd name="T0" fmla="*/ 170 w 171"/>
                  <a:gd name="T1" fmla="*/ 0 h 335"/>
                  <a:gd name="T2" fmla="*/ 169 w 171"/>
                  <a:gd name="T3" fmla="*/ 237 h 335"/>
                  <a:gd name="T4" fmla="*/ 0 w 171"/>
                  <a:gd name="T5" fmla="*/ 334 h 335"/>
                  <a:gd name="T6" fmla="*/ 1 w 171"/>
                  <a:gd name="T7" fmla="*/ 98 h 335"/>
                  <a:gd name="T8" fmla="*/ 170 w 171"/>
                  <a:gd name="T9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335">
                    <a:moveTo>
                      <a:pt x="170" y="0"/>
                    </a:moveTo>
                    <a:lnTo>
                      <a:pt x="169" y="237"/>
                    </a:lnTo>
                    <a:lnTo>
                      <a:pt x="0" y="334"/>
                    </a:lnTo>
                    <a:lnTo>
                      <a:pt x="1" y="98"/>
                    </a:lnTo>
                    <a:lnTo>
                      <a:pt x="17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36" name="Freeform 70">
                <a:extLst>
                  <a:ext uri="{FF2B5EF4-FFF2-40B4-BE49-F238E27FC236}">
                    <a16:creationId xmlns:a16="http://schemas.microsoft.com/office/drawing/2014/main" id="{89942269-E1C7-43D5-B8CE-92AB7D0EF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59863" y="5848317"/>
                <a:ext cx="150552" cy="293381"/>
              </a:xfrm>
              <a:custGeom>
                <a:avLst/>
                <a:gdLst>
                  <a:gd name="T0" fmla="*/ 170 w 171"/>
                  <a:gd name="T1" fmla="*/ 0 h 335"/>
                  <a:gd name="T2" fmla="*/ 169 w 171"/>
                  <a:gd name="T3" fmla="*/ 237 h 335"/>
                  <a:gd name="T4" fmla="*/ 0 w 171"/>
                  <a:gd name="T5" fmla="*/ 334 h 335"/>
                  <a:gd name="T6" fmla="*/ 1 w 171"/>
                  <a:gd name="T7" fmla="*/ 98 h 335"/>
                  <a:gd name="T8" fmla="*/ 170 w 171"/>
                  <a:gd name="T9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335">
                    <a:moveTo>
                      <a:pt x="170" y="0"/>
                    </a:moveTo>
                    <a:lnTo>
                      <a:pt x="169" y="237"/>
                    </a:lnTo>
                    <a:lnTo>
                      <a:pt x="0" y="334"/>
                    </a:lnTo>
                    <a:lnTo>
                      <a:pt x="1" y="98"/>
                    </a:lnTo>
                    <a:lnTo>
                      <a:pt x="170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B320E10-35CD-451E-A5FF-848395F8C1B8}"/>
              </a:ext>
            </a:extLst>
          </p:cNvPr>
          <p:cNvGrpSpPr/>
          <p:nvPr/>
        </p:nvGrpSpPr>
        <p:grpSpPr>
          <a:xfrm>
            <a:off x="10260616" y="5929384"/>
            <a:ext cx="3860277" cy="4385275"/>
            <a:chOff x="10260616" y="5929384"/>
            <a:chExt cx="3860277" cy="4385275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F1924DFF-E2EE-4749-98E4-9405354D89FC}"/>
                </a:ext>
              </a:extLst>
            </p:cNvPr>
            <p:cNvGrpSpPr/>
            <p:nvPr/>
          </p:nvGrpSpPr>
          <p:grpSpPr>
            <a:xfrm>
              <a:off x="10260616" y="5929384"/>
              <a:ext cx="3860277" cy="4385275"/>
              <a:chOff x="10260616" y="5929384"/>
              <a:chExt cx="3860277" cy="4385275"/>
            </a:xfrm>
          </p:grpSpPr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8F4F645A-5337-413F-86ED-436E5AE54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0616" y="5929384"/>
                <a:ext cx="3856418" cy="4385274"/>
              </a:xfrm>
              <a:custGeom>
                <a:avLst/>
                <a:gdLst>
                  <a:gd name="T0" fmla="*/ 2200 w 4407"/>
                  <a:gd name="T1" fmla="*/ 0 h 5010"/>
                  <a:gd name="T2" fmla="*/ 7 w 4407"/>
                  <a:gd name="T3" fmla="*/ 1274 h 5010"/>
                  <a:gd name="T4" fmla="*/ 0 w 4407"/>
                  <a:gd name="T5" fmla="*/ 3735 h 5010"/>
                  <a:gd name="T6" fmla="*/ 2207 w 4407"/>
                  <a:gd name="T7" fmla="*/ 5009 h 5010"/>
                  <a:gd name="T8" fmla="*/ 4399 w 4407"/>
                  <a:gd name="T9" fmla="*/ 3735 h 5010"/>
                  <a:gd name="T10" fmla="*/ 4406 w 4407"/>
                  <a:gd name="T11" fmla="*/ 1274 h 5010"/>
                  <a:gd name="T12" fmla="*/ 2200 w 4407"/>
                  <a:gd name="T13" fmla="*/ 0 h 5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7" h="5010">
                    <a:moveTo>
                      <a:pt x="2200" y="0"/>
                    </a:moveTo>
                    <a:lnTo>
                      <a:pt x="7" y="1274"/>
                    </a:lnTo>
                    <a:lnTo>
                      <a:pt x="0" y="3735"/>
                    </a:lnTo>
                    <a:lnTo>
                      <a:pt x="2207" y="5009"/>
                    </a:lnTo>
                    <a:lnTo>
                      <a:pt x="4399" y="3735"/>
                    </a:lnTo>
                    <a:lnTo>
                      <a:pt x="4406" y="1274"/>
                    </a:lnTo>
                    <a:lnTo>
                      <a:pt x="220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53" name="Freeform 10">
                <a:extLst>
                  <a:ext uri="{FF2B5EF4-FFF2-40B4-BE49-F238E27FC236}">
                    <a16:creationId xmlns:a16="http://schemas.microsoft.com/office/drawing/2014/main" id="{A518E608-8EFE-480F-91E5-894443D5A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4616" y="7045003"/>
                <a:ext cx="1926277" cy="3269656"/>
              </a:xfrm>
              <a:custGeom>
                <a:avLst/>
                <a:gdLst>
                  <a:gd name="T0" fmla="*/ 2199 w 2200"/>
                  <a:gd name="T1" fmla="*/ 0 h 3736"/>
                  <a:gd name="T2" fmla="*/ 2192 w 2200"/>
                  <a:gd name="T3" fmla="*/ 2461 h 3736"/>
                  <a:gd name="T4" fmla="*/ 0 w 2200"/>
                  <a:gd name="T5" fmla="*/ 3735 h 3736"/>
                  <a:gd name="T6" fmla="*/ 7 w 2200"/>
                  <a:gd name="T7" fmla="*/ 1274 h 3736"/>
                  <a:gd name="T8" fmla="*/ 2199 w 2200"/>
                  <a:gd name="T9" fmla="*/ 0 h 3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0" h="3736">
                    <a:moveTo>
                      <a:pt x="2199" y="0"/>
                    </a:moveTo>
                    <a:lnTo>
                      <a:pt x="2192" y="2461"/>
                    </a:lnTo>
                    <a:lnTo>
                      <a:pt x="0" y="3735"/>
                    </a:lnTo>
                    <a:lnTo>
                      <a:pt x="7" y="1274"/>
                    </a:lnTo>
                    <a:lnTo>
                      <a:pt x="2199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54" name="Freeform 11">
                <a:extLst>
                  <a:ext uri="{FF2B5EF4-FFF2-40B4-BE49-F238E27FC236}">
                    <a16:creationId xmlns:a16="http://schemas.microsoft.com/office/drawing/2014/main" id="{00652CB1-E33F-4500-B400-DEA26DFE3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0616" y="7045003"/>
                <a:ext cx="1937859" cy="3269656"/>
              </a:xfrm>
              <a:custGeom>
                <a:avLst/>
                <a:gdLst>
                  <a:gd name="T0" fmla="*/ 2214 w 2215"/>
                  <a:gd name="T1" fmla="*/ 1274 h 3736"/>
                  <a:gd name="T2" fmla="*/ 2207 w 2215"/>
                  <a:gd name="T3" fmla="*/ 3735 h 3736"/>
                  <a:gd name="T4" fmla="*/ 0 w 2215"/>
                  <a:gd name="T5" fmla="*/ 2461 h 3736"/>
                  <a:gd name="T6" fmla="*/ 7 w 2215"/>
                  <a:gd name="T7" fmla="*/ 0 h 3736"/>
                  <a:gd name="T8" fmla="*/ 2214 w 2215"/>
                  <a:gd name="T9" fmla="*/ 1274 h 3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5" h="3736">
                    <a:moveTo>
                      <a:pt x="2214" y="1274"/>
                    </a:moveTo>
                    <a:lnTo>
                      <a:pt x="2207" y="3735"/>
                    </a:lnTo>
                    <a:lnTo>
                      <a:pt x="0" y="2461"/>
                    </a:lnTo>
                    <a:lnTo>
                      <a:pt x="7" y="0"/>
                    </a:lnTo>
                    <a:lnTo>
                      <a:pt x="2214" y="1274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3143F81-A798-44AB-89CF-A965A748466A}"/>
                </a:ext>
              </a:extLst>
            </p:cNvPr>
            <p:cNvGrpSpPr/>
            <p:nvPr/>
          </p:nvGrpSpPr>
          <p:grpSpPr>
            <a:xfrm>
              <a:off x="11634875" y="6593351"/>
              <a:ext cx="1168890" cy="842620"/>
              <a:chOff x="11634875" y="6593351"/>
              <a:chExt cx="1168890" cy="842620"/>
            </a:xfrm>
          </p:grpSpPr>
          <p:sp>
            <p:nvSpPr>
              <p:cNvPr id="143" name="Freeform 46">
                <a:extLst>
                  <a:ext uri="{FF2B5EF4-FFF2-40B4-BE49-F238E27FC236}">
                    <a16:creationId xmlns:a16="http://schemas.microsoft.com/office/drawing/2014/main" id="{D82E4B78-6DAF-4461-9EFE-ED720D6B3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79175" y="6666696"/>
                <a:ext cx="301102" cy="382169"/>
              </a:xfrm>
              <a:custGeom>
                <a:avLst/>
                <a:gdLst>
                  <a:gd name="T0" fmla="*/ 344 w 345"/>
                  <a:gd name="T1" fmla="*/ 200 h 436"/>
                  <a:gd name="T2" fmla="*/ 343 w 345"/>
                  <a:gd name="T3" fmla="*/ 435 h 436"/>
                  <a:gd name="T4" fmla="*/ 0 w 345"/>
                  <a:gd name="T5" fmla="*/ 236 h 436"/>
                  <a:gd name="T6" fmla="*/ 0 w 345"/>
                  <a:gd name="T7" fmla="*/ 0 h 436"/>
                  <a:gd name="T8" fmla="*/ 344 w 345"/>
                  <a:gd name="T9" fmla="*/ 20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436">
                    <a:moveTo>
                      <a:pt x="344" y="200"/>
                    </a:moveTo>
                    <a:lnTo>
                      <a:pt x="343" y="435"/>
                    </a:lnTo>
                    <a:lnTo>
                      <a:pt x="0" y="236"/>
                    </a:lnTo>
                    <a:lnTo>
                      <a:pt x="0" y="0"/>
                    </a:lnTo>
                    <a:lnTo>
                      <a:pt x="344" y="20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4" name="Freeform 47">
                <a:extLst>
                  <a:ext uri="{FF2B5EF4-FFF2-40B4-BE49-F238E27FC236}">
                    <a16:creationId xmlns:a16="http://schemas.microsoft.com/office/drawing/2014/main" id="{C71A5B72-AA4E-49E6-AC12-07183D355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79175" y="6666696"/>
                <a:ext cx="301102" cy="382169"/>
              </a:xfrm>
              <a:custGeom>
                <a:avLst/>
                <a:gdLst>
                  <a:gd name="T0" fmla="*/ 344 w 345"/>
                  <a:gd name="T1" fmla="*/ 200 h 436"/>
                  <a:gd name="T2" fmla="*/ 343 w 345"/>
                  <a:gd name="T3" fmla="*/ 435 h 436"/>
                  <a:gd name="T4" fmla="*/ 0 w 345"/>
                  <a:gd name="T5" fmla="*/ 236 h 436"/>
                  <a:gd name="T6" fmla="*/ 0 w 345"/>
                  <a:gd name="T7" fmla="*/ 0 h 436"/>
                  <a:gd name="T8" fmla="*/ 344 w 345"/>
                  <a:gd name="T9" fmla="*/ 20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436">
                    <a:moveTo>
                      <a:pt x="344" y="200"/>
                    </a:moveTo>
                    <a:lnTo>
                      <a:pt x="343" y="435"/>
                    </a:lnTo>
                    <a:lnTo>
                      <a:pt x="0" y="236"/>
                    </a:lnTo>
                    <a:lnTo>
                      <a:pt x="0" y="0"/>
                    </a:lnTo>
                    <a:lnTo>
                      <a:pt x="344" y="200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E1AAA8BD-6FDB-4574-9A5E-DC3116015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0606" y="6879012"/>
                <a:ext cx="443072" cy="277071"/>
              </a:xfrm>
              <a:custGeom>
                <a:avLst/>
                <a:gdLst>
                  <a:gd name="connsiteX0" fmla="*/ 338833 w 443072"/>
                  <a:gd name="connsiteY0" fmla="*/ 57903 h 277071"/>
                  <a:gd name="connsiteX1" fmla="*/ 337962 w 443072"/>
                  <a:gd name="connsiteY1" fmla="*/ 264025 h 277071"/>
                  <a:gd name="connsiteX2" fmla="*/ 0 w 443072"/>
                  <a:gd name="connsiteY2" fmla="*/ 277071 h 277071"/>
                  <a:gd name="connsiteX3" fmla="*/ 0 w 443072"/>
                  <a:gd name="connsiteY3" fmla="*/ 70949 h 277071"/>
                  <a:gd name="connsiteX4" fmla="*/ 443072 w 443072"/>
                  <a:gd name="connsiteY4" fmla="*/ 0 h 277071"/>
                  <a:gd name="connsiteX5" fmla="*/ 443072 w 443072"/>
                  <a:gd name="connsiteY5" fmla="*/ 207726 h 277071"/>
                  <a:gd name="connsiteX6" fmla="*/ 339704 w 443072"/>
                  <a:gd name="connsiteY6" fmla="*/ 269339 h 277071"/>
                  <a:gd name="connsiteX7" fmla="*/ 339704 w 443072"/>
                  <a:gd name="connsiteY7" fmla="*/ 60734 h 27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3072" h="277071">
                    <a:moveTo>
                      <a:pt x="338833" y="57903"/>
                    </a:moveTo>
                    <a:lnTo>
                      <a:pt x="337962" y="264025"/>
                    </a:lnTo>
                    <a:lnTo>
                      <a:pt x="0" y="277071"/>
                    </a:lnTo>
                    <a:lnTo>
                      <a:pt x="0" y="70949"/>
                    </a:lnTo>
                    <a:close/>
                    <a:moveTo>
                      <a:pt x="443072" y="0"/>
                    </a:moveTo>
                    <a:lnTo>
                      <a:pt x="443072" y="207726"/>
                    </a:lnTo>
                    <a:lnTo>
                      <a:pt x="339704" y="269339"/>
                    </a:lnTo>
                    <a:lnTo>
                      <a:pt x="339704" y="607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6" name="Freeform 49">
                <a:extLst>
                  <a:ext uri="{FF2B5EF4-FFF2-40B4-BE49-F238E27FC236}">
                    <a16:creationId xmlns:a16="http://schemas.microsoft.com/office/drawing/2014/main" id="{C7BCB622-2695-4BD6-967F-61CF86F98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9536" y="6878244"/>
                <a:ext cx="104229" cy="270219"/>
              </a:xfrm>
              <a:custGeom>
                <a:avLst/>
                <a:gdLst>
                  <a:gd name="T0" fmla="*/ 0 w 121"/>
                  <a:gd name="T1" fmla="*/ 69 h 307"/>
                  <a:gd name="T2" fmla="*/ 0 w 121"/>
                  <a:gd name="T3" fmla="*/ 306 h 307"/>
                  <a:gd name="T4" fmla="*/ 120 w 121"/>
                  <a:gd name="T5" fmla="*/ 236 h 307"/>
                  <a:gd name="T6" fmla="*/ 120 w 121"/>
                  <a:gd name="T7" fmla="*/ 0 h 307"/>
                  <a:gd name="T8" fmla="*/ 0 w 121"/>
                  <a:gd name="T9" fmla="*/ 69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307">
                    <a:moveTo>
                      <a:pt x="0" y="69"/>
                    </a:moveTo>
                    <a:lnTo>
                      <a:pt x="0" y="306"/>
                    </a:lnTo>
                    <a:lnTo>
                      <a:pt x="120" y="236"/>
                    </a:lnTo>
                    <a:lnTo>
                      <a:pt x="120" y="0"/>
                    </a:lnTo>
                    <a:lnTo>
                      <a:pt x="0" y="69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7" name="Freeform 51">
                <a:extLst>
                  <a:ext uri="{FF2B5EF4-FFF2-40B4-BE49-F238E27FC236}">
                    <a16:creationId xmlns:a16="http://schemas.microsoft.com/office/drawing/2014/main" id="{0760513A-EF47-42A0-8AB9-6DC1DE994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0606" y="6936046"/>
                <a:ext cx="339704" cy="220037"/>
              </a:xfrm>
              <a:custGeom>
                <a:avLst/>
                <a:gdLst>
                  <a:gd name="T0" fmla="*/ 0 w 390"/>
                  <a:gd name="T1" fmla="*/ 15 h 253"/>
                  <a:gd name="T2" fmla="*/ 0 w 390"/>
                  <a:gd name="T3" fmla="*/ 252 h 253"/>
                  <a:gd name="T4" fmla="*/ 388 w 390"/>
                  <a:gd name="T5" fmla="*/ 237 h 253"/>
                  <a:gd name="T6" fmla="*/ 389 w 390"/>
                  <a:gd name="T7" fmla="*/ 0 h 253"/>
                  <a:gd name="T8" fmla="*/ 0 w 390"/>
                  <a:gd name="T9" fmla="*/ 1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0" h="253">
                    <a:moveTo>
                      <a:pt x="0" y="15"/>
                    </a:moveTo>
                    <a:lnTo>
                      <a:pt x="0" y="252"/>
                    </a:lnTo>
                    <a:lnTo>
                      <a:pt x="388" y="237"/>
                    </a:lnTo>
                    <a:lnTo>
                      <a:pt x="389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8" name="Freeform 52">
                <a:extLst>
                  <a:ext uri="{FF2B5EF4-FFF2-40B4-BE49-F238E27FC236}">
                    <a16:creationId xmlns:a16="http://schemas.microsoft.com/office/drawing/2014/main" id="{805F9939-A104-4CC7-9FDF-B9FA9F1D3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63367" y="6913753"/>
                <a:ext cx="154411" cy="331984"/>
              </a:xfrm>
              <a:custGeom>
                <a:avLst/>
                <a:gdLst>
                  <a:gd name="T0" fmla="*/ 86 w 177"/>
                  <a:gd name="T1" fmla="*/ 50 h 381"/>
                  <a:gd name="T2" fmla="*/ 1 w 177"/>
                  <a:gd name="T3" fmla="*/ 0 h 381"/>
                  <a:gd name="T4" fmla="*/ 0 w 177"/>
                  <a:gd name="T5" fmla="*/ 237 h 381"/>
                  <a:gd name="T6" fmla="*/ 85 w 177"/>
                  <a:gd name="T7" fmla="*/ 286 h 381"/>
                  <a:gd name="T8" fmla="*/ 85 w 177"/>
                  <a:gd name="T9" fmla="*/ 286 h 381"/>
                  <a:gd name="T10" fmla="*/ 141 w 177"/>
                  <a:gd name="T11" fmla="*/ 324 h 381"/>
                  <a:gd name="T12" fmla="*/ 141 w 177"/>
                  <a:gd name="T13" fmla="*/ 324 h 381"/>
                  <a:gd name="T14" fmla="*/ 170 w 177"/>
                  <a:gd name="T15" fmla="*/ 360 h 381"/>
                  <a:gd name="T16" fmla="*/ 170 w 177"/>
                  <a:gd name="T17" fmla="*/ 360 h 381"/>
                  <a:gd name="T18" fmla="*/ 175 w 177"/>
                  <a:gd name="T19" fmla="*/ 370 h 381"/>
                  <a:gd name="T20" fmla="*/ 175 w 177"/>
                  <a:gd name="T21" fmla="*/ 370 h 381"/>
                  <a:gd name="T22" fmla="*/ 176 w 177"/>
                  <a:gd name="T23" fmla="*/ 380 h 381"/>
                  <a:gd name="T24" fmla="*/ 176 w 177"/>
                  <a:gd name="T25" fmla="*/ 145 h 381"/>
                  <a:gd name="T26" fmla="*/ 176 w 177"/>
                  <a:gd name="T27" fmla="*/ 145 h 381"/>
                  <a:gd name="T28" fmla="*/ 86 w 177"/>
                  <a:gd name="T29" fmla="*/ 5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381">
                    <a:moveTo>
                      <a:pt x="86" y="50"/>
                    </a:moveTo>
                    <a:lnTo>
                      <a:pt x="1" y="0"/>
                    </a:lnTo>
                    <a:lnTo>
                      <a:pt x="0" y="237"/>
                    </a:lnTo>
                    <a:lnTo>
                      <a:pt x="85" y="286"/>
                    </a:lnTo>
                    <a:lnTo>
                      <a:pt x="85" y="286"/>
                    </a:lnTo>
                    <a:cubicBezTo>
                      <a:pt x="109" y="300"/>
                      <a:pt x="127" y="312"/>
                      <a:pt x="141" y="324"/>
                    </a:cubicBezTo>
                    <a:lnTo>
                      <a:pt x="141" y="324"/>
                    </a:lnTo>
                    <a:cubicBezTo>
                      <a:pt x="155" y="336"/>
                      <a:pt x="164" y="348"/>
                      <a:pt x="170" y="360"/>
                    </a:cubicBezTo>
                    <a:lnTo>
                      <a:pt x="170" y="360"/>
                    </a:lnTo>
                    <a:cubicBezTo>
                      <a:pt x="172" y="363"/>
                      <a:pt x="174" y="367"/>
                      <a:pt x="175" y="370"/>
                    </a:cubicBezTo>
                    <a:lnTo>
                      <a:pt x="175" y="370"/>
                    </a:lnTo>
                    <a:cubicBezTo>
                      <a:pt x="175" y="373"/>
                      <a:pt x="176" y="377"/>
                      <a:pt x="176" y="380"/>
                    </a:cubicBezTo>
                    <a:lnTo>
                      <a:pt x="176" y="145"/>
                    </a:lnTo>
                    <a:lnTo>
                      <a:pt x="176" y="145"/>
                    </a:lnTo>
                    <a:cubicBezTo>
                      <a:pt x="176" y="117"/>
                      <a:pt x="147" y="85"/>
                      <a:pt x="86" y="5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49" name="Freeform 53">
                <a:extLst>
                  <a:ext uri="{FF2B5EF4-FFF2-40B4-BE49-F238E27FC236}">
                    <a16:creationId xmlns:a16="http://schemas.microsoft.com/office/drawing/2014/main" id="{9AAD0FF9-FB59-451B-AB61-4E2B9745D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63367" y="6913753"/>
                <a:ext cx="154411" cy="331984"/>
              </a:xfrm>
              <a:custGeom>
                <a:avLst/>
                <a:gdLst>
                  <a:gd name="T0" fmla="*/ 86 w 177"/>
                  <a:gd name="T1" fmla="*/ 50 h 381"/>
                  <a:gd name="T2" fmla="*/ 1 w 177"/>
                  <a:gd name="T3" fmla="*/ 0 h 381"/>
                  <a:gd name="T4" fmla="*/ 0 w 177"/>
                  <a:gd name="T5" fmla="*/ 237 h 381"/>
                  <a:gd name="T6" fmla="*/ 85 w 177"/>
                  <a:gd name="T7" fmla="*/ 286 h 381"/>
                  <a:gd name="T8" fmla="*/ 85 w 177"/>
                  <a:gd name="T9" fmla="*/ 286 h 381"/>
                  <a:gd name="T10" fmla="*/ 141 w 177"/>
                  <a:gd name="T11" fmla="*/ 324 h 381"/>
                  <a:gd name="T12" fmla="*/ 141 w 177"/>
                  <a:gd name="T13" fmla="*/ 324 h 381"/>
                  <a:gd name="T14" fmla="*/ 170 w 177"/>
                  <a:gd name="T15" fmla="*/ 360 h 381"/>
                  <a:gd name="T16" fmla="*/ 170 w 177"/>
                  <a:gd name="T17" fmla="*/ 360 h 381"/>
                  <a:gd name="T18" fmla="*/ 175 w 177"/>
                  <a:gd name="T19" fmla="*/ 370 h 381"/>
                  <a:gd name="T20" fmla="*/ 175 w 177"/>
                  <a:gd name="T21" fmla="*/ 370 h 381"/>
                  <a:gd name="T22" fmla="*/ 176 w 177"/>
                  <a:gd name="T23" fmla="*/ 380 h 381"/>
                  <a:gd name="T24" fmla="*/ 176 w 177"/>
                  <a:gd name="T25" fmla="*/ 145 h 381"/>
                  <a:gd name="T26" fmla="*/ 176 w 177"/>
                  <a:gd name="T27" fmla="*/ 145 h 381"/>
                  <a:gd name="T28" fmla="*/ 86 w 177"/>
                  <a:gd name="T29" fmla="*/ 5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381">
                    <a:moveTo>
                      <a:pt x="86" y="50"/>
                    </a:moveTo>
                    <a:lnTo>
                      <a:pt x="1" y="0"/>
                    </a:lnTo>
                    <a:lnTo>
                      <a:pt x="0" y="237"/>
                    </a:lnTo>
                    <a:lnTo>
                      <a:pt x="85" y="286"/>
                    </a:lnTo>
                    <a:lnTo>
                      <a:pt x="85" y="286"/>
                    </a:lnTo>
                    <a:cubicBezTo>
                      <a:pt x="109" y="300"/>
                      <a:pt x="127" y="312"/>
                      <a:pt x="141" y="324"/>
                    </a:cubicBezTo>
                    <a:lnTo>
                      <a:pt x="141" y="324"/>
                    </a:lnTo>
                    <a:cubicBezTo>
                      <a:pt x="155" y="336"/>
                      <a:pt x="164" y="348"/>
                      <a:pt x="170" y="360"/>
                    </a:cubicBezTo>
                    <a:lnTo>
                      <a:pt x="170" y="360"/>
                    </a:lnTo>
                    <a:cubicBezTo>
                      <a:pt x="172" y="363"/>
                      <a:pt x="174" y="367"/>
                      <a:pt x="175" y="370"/>
                    </a:cubicBezTo>
                    <a:lnTo>
                      <a:pt x="175" y="370"/>
                    </a:lnTo>
                    <a:cubicBezTo>
                      <a:pt x="175" y="373"/>
                      <a:pt x="176" y="377"/>
                      <a:pt x="176" y="380"/>
                    </a:cubicBezTo>
                    <a:lnTo>
                      <a:pt x="176" y="145"/>
                    </a:lnTo>
                    <a:lnTo>
                      <a:pt x="176" y="145"/>
                    </a:lnTo>
                    <a:cubicBezTo>
                      <a:pt x="176" y="117"/>
                      <a:pt x="147" y="85"/>
                      <a:pt x="86" y="50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9317863E-80B6-4FD2-A6EC-1BDD75374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34875" y="6593351"/>
                <a:ext cx="1168789" cy="842620"/>
              </a:xfrm>
              <a:custGeom>
                <a:avLst/>
                <a:gdLst>
                  <a:gd name="connsiteX0" fmla="*/ 567220 w 1168789"/>
                  <a:gd name="connsiteY0" fmla="*/ 632120 h 842620"/>
                  <a:gd name="connsiteX1" fmla="*/ 482818 w 1168789"/>
                  <a:gd name="connsiteY1" fmla="*/ 635936 h 842620"/>
                  <a:gd name="connsiteX2" fmla="*/ 490125 w 1168789"/>
                  <a:gd name="connsiteY2" fmla="*/ 636228 h 842620"/>
                  <a:gd name="connsiteX3" fmla="*/ 498002 w 1168789"/>
                  <a:gd name="connsiteY3" fmla="*/ 636228 h 842620"/>
                  <a:gd name="connsiteX4" fmla="*/ 519007 w 1168789"/>
                  <a:gd name="connsiteY4" fmla="*/ 636228 h 842620"/>
                  <a:gd name="connsiteX5" fmla="*/ 524259 w 1168789"/>
                  <a:gd name="connsiteY5" fmla="*/ 636228 h 842620"/>
                  <a:gd name="connsiteX6" fmla="*/ 552266 w 1168789"/>
                  <a:gd name="connsiteY6" fmla="*/ 634479 h 842620"/>
                  <a:gd name="connsiteX7" fmla="*/ 396738 w 1168789"/>
                  <a:gd name="connsiteY7" fmla="*/ 625340 h 842620"/>
                  <a:gd name="connsiteX8" fmla="*/ 425359 w 1168789"/>
                  <a:gd name="connsiteY8" fmla="*/ 630107 h 842620"/>
                  <a:gd name="connsiteX9" fmla="*/ 431485 w 1168789"/>
                  <a:gd name="connsiteY9" fmla="*/ 630981 h 842620"/>
                  <a:gd name="connsiteX10" fmla="*/ 462118 w 1168789"/>
                  <a:gd name="connsiteY10" fmla="*/ 634479 h 842620"/>
                  <a:gd name="connsiteX11" fmla="*/ 468245 w 1168789"/>
                  <a:gd name="connsiteY11" fmla="*/ 635354 h 842620"/>
                  <a:gd name="connsiteX12" fmla="*/ 479808 w 1168789"/>
                  <a:gd name="connsiteY12" fmla="*/ 635816 h 842620"/>
                  <a:gd name="connsiteX13" fmla="*/ 642569 w 1168789"/>
                  <a:gd name="connsiteY13" fmla="*/ 615999 h 842620"/>
                  <a:gd name="connsiteX14" fmla="*/ 569655 w 1168789"/>
                  <a:gd name="connsiteY14" fmla="*/ 631761 h 842620"/>
                  <a:gd name="connsiteX15" fmla="*/ 589901 w 1168789"/>
                  <a:gd name="connsiteY15" fmla="*/ 629232 h 842620"/>
                  <a:gd name="connsiteX16" fmla="*/ 593401 w 1168789"/>
                  <a:gd name="connsiteY16" fmla="*/ 628357 h 842620"/>
                  <a:gd name="connsiteX17" fmla="*/ 616157 w 1168789"/>
                  <a:gd name="connsiteY17" fmla="*/ 623985 h 842620"/>
                  <a:gd name="connsiteX18" fmla="*/ 622284 w 1168789"/>
                  <a:gd name="connsiteY18" fmla="*/ 622236 h 842620"/>
                  <a:gd name="connsiteX19" fmla="*/ 299250 w 1168789"/>
                  <a:gd name="connsiteY19" fmla="*/ 597326 h 842620"/>
                  <a:gd name="connsiteX20" fmla="*/ 317706 w 1168789"/>
                  <a:gd name="connsiteY20" fmla="*/ 603870 h 842620"/>
                  <a:gd name="connsiteX21" fmla="*/ 325583 w 1168789"/>
                  <a:gd name="connsiteY21" fmla="*/ 606494 h 842620"/>
                  <a:gd name="connsiteX22" fmla="*/ 343963 w 1168789"/>
                  <a:gd name="connsiteY22" fmla="*/ 612616 h 842620"/>
                  <a:gd name="connsiteX23" fmla="*/ 358842 w 1168789"/>
                  <a:gd name="connsiteY23" fmla="*/ 616114 h 842620"/>
                  <a:gd name="connsiteX24" fmla="*/ 365843 w 1168789"/>
                  <a:gd name="connsiteY24" fmla="*/ 618737 h 842620"/>
                  <a:gd name="connsiteX25" fmla="*/ 382253 w 1168789"/>
                  <a:gd name="connsiteY25" fmla="*/ 622521 h 842620"/>
                  <a:gd name="connsiteX26" fmla="*/ 205561 w 1168789"/>
                  <a:gd name="connsiteY26" fmla="*/ 553665 h 842620"/>
                  <a:gd name="connsiteX27" fmla="*/ 218806 w 1168789"/>
                  <a:gd name="connsiteY27" fmla="*/ 561018 h 842620"/>
                  <a:gd name="connsiteX28" fmla="*/ 226683 w 1168789"/>
                  <a:gd name="connsiteY28" fmla="*/ 565391 h 842620"/>
                  <a:gd name="connsiteX29" fmla="*/ 242437 w 1168789"/>
                  <a:gd name="connsiteY29" fmla="*/ 573261 h 842620"/>
                  <a:gd name="connsiteX30" fmla="*/ 252064 w 1168789"/>
                  <a:gd name="connsiteY30" fmla="*/ 578509 h 842620"/>
                  <a:gd name="connsiteX31" fmla="*/ 266943 w 1168789"/>
                  <a:gd name="connsiteY31" fmla="*/ 584630 h 842620"/>
                  <a:gd name="connsiteX32" fmla="*/ 276571 w 1168789"/>
                  <a:gd name="connsiteY32" fmla="*/ 588129 h 842620"/>
                  <a:gd name="connsiteX33" fmla="*/ 281540 w 1168789"/>
                  <a:gd name="connsiteY33" fmla="*/ 590301 h 842620"/>
                  <a:gd name="connsiteX34" fmla="*/ 674133 w 1168789"/>
                  <a:gd name="connsiteY34" fmla="*/ 0 h 842620"/>
                  <a:gd name="connsiteX35" fmla="*/ 1168789 w 1168789"/>
                  <a:gd name="connsiteY35" fmla="*/ 284608 h 842620"/>
                  <a:gd name="connsiteX36" fmla="*/ 1063730 w 1168789"/>
                  <a:gd name="connsiteY36" fmla="*/ 344848 h 842620"/>
                  <a:gd name="connsiteX37" fmla="*/ 723161 w 1168789"/>
                  <a:gd name="connsiteY37" fmla="*/ 357944 h 842620"/>
                  <a:gd name="connsiteX38" fmla="*/ 796703 w 1168789"/>
                  <a:gd name="connsiteY38" fmla="*/ 480168 h 842620"/>
                  <a:gd name="connsiteX39" fmla="*/ 713531 w 1168789"/>
                  <a:gd name="connsiteY39" fmla="*/ 585805 h 842620"/>
                  <a:gd name="connsiteX40" fmla="*/ 646446 w 1168789"/>
                  <a:gd name="connsiteY40" fmla="*/ 615161 h 842620"/>
                  <a:gd name="connsiteX41" fmla="*/ 646084 w 1168789"/>
                  <a:gd name="connsiteY41" fmla="*/ 615239 h 842620"/>
                  <a:gd name="connsiteX42" fmla="*/ 646790 w 1168789"/>
                  <a:gd name="connsiteY42" fmla="*/ 615239 h 842620"/>
                  <a:gd name="connsiteX43" fmla="*/ 657293 w 1168789"/>
                  <a:gd name="connsiteY43" fmla="*/ 611741 h 842620"/>
                  <a:gd name="connsiteX44" fmla="*/ 665170 w 1168789"/>
                  <a:gd name="connsiteY44" fmla="*/ 608243 h 842620"/>
                  <a:gd name="connsiteX45" fmla="*/ 674797 w 1168789"/>
                  <a:gd name="connsiteY45" fmla="*/ 604745 h 842620"/>
                  <a:gd name="connsiteX46" fmla="*/ 680924 w 1168789"/>
                  <a:gd name="connsiteY46" fmla="*/ 601247 h 842620"/>
                  <a:gd name="connsiteX47" fmla="*/ 693177 w 1168789"/>
                  <a:gd name="connsiteY47" fmla="*/ 596874 h 842620"/>
                  <a:gd name="connsiteX48" fmla="*/ 698428 w 1168789"/>
                  <a:gd name="connsiteY48" fmla="*/ 594250 h 842620"/>
                  <a:gd name="connsiteX49" fmla="*/ 714182 w 1168789"/>
                  <a:gd name="connsiteY49" fmla="*/ 585505 h 842620"/>
                  <a:gd name="connsiteX50" fmla="*/ 731687 w 1168789"/>
                  <a:gd name="connsiteY50" fmla="*/ 574136 h 842620"/>
                  <a:gd name="connsiteX51" fmla="*/ 734312 w 1168789"/>
                  <a:gd name="connsiteY51" fmla="*/ 572387 h 842620"/>
                  <a:gd name="connsiteX52" fmla="*/ 748316 w 1168789"/>
                  <a:gd name="connsiteY52" fmla="*/ 561892 h 842620"/>
                  <a:gd name="connsiteX53" fmla="*/ 749191 w 1168789"/>
                  <a:gd name="connsiteY53" fmla="*/ 561018 h 842620"/>
                  <a:gd name="connsiteX54" fmla="*/ 760569 w 1168789"/>
                  <a:gd name="connsiteY54" fmla="*/ 550523 h 842620"/>
                  <a:gd name="connsiteX55" fmla="*/ 764070 w 1168789"/>
                  <a:gd name="connsiteY55" fmla="*/ 547900 h 842620"/>
                  <a:gd name="connsiteX56" fmla="*/ 774573 w 1168789"/>
                  <a:gd name="connsiteY56" fmla="*/ 535656 h 842620"/>
                  <a:gd name="connsiteX57" fmla="*/ 782450 w 1168789"/>
                  <a:gd name="connsiteY57" fmla="*/ 524287 h 842620"/>
                  <a:gd name="connsiteX58" fmla="*/ 784200 w 1168789"/>
                  <a:gd name="connsiteY58" fmla="*/ 521664 h 842620"/>
                  <a:gd name="connsiteX59" fmla="*/ 787701 w 1168789"/>
                  <a:gd name="connsiteY59" fmla="*/ 514667 h 842620"/>
                  <a:gd name="connsiteX60" fmla="*/ 791202 w 1168789"/>
                  <a:gd name="connsiteY60" fmla="*/ 507671 h 842620"/>
                  <a:gd name="connsiteX61" fmla="*/ 792952 w 1168789"/>
                  <a:gd name="connsiteY61" fmla="*/ 500675 h 842620"/>
                  <a:gd name="connsiteX62" fmla="*/ 795578 w 1168789"/>
                  <a:gd name="connsiteY62" fmla="*/ 492804 h 842620"/>
                  <a:gd name="connsiteX63" fmla="*/ 797329 w 1168789"/>
                  <a:gd name="connsiteY63" fmla="*/ 479686 h 842620"/>
                  <a:gd name="connsiteX64" fmla="*/ 798204 w 1168789"/>
                  <a:gd name="connsiteY64" fmla="*/ 473564 h 842620"/>
                  <a:gd name="connsiteX65" fmla="*/ 797329 w 1168789"/>
                  <a:gd name="connsiteY65" fmla="*/ 680830 h 842620"/>
                  <a:gd name="connsiteX66" fmla="*/ 797329 w 1168789"/>
                  <a:gd name="connsiteY66" fmla="*/ 683453 h 842620"/>
                  <a:gd name="connsiteX67" fmla="*/ 797329 w 1168789"/>
                  <a:gd name="connsiteY67" fmla="*/ 686077 h 842620"/>
                  <a:gd name="connsiteX68" fmla="*/ 794703 w 1168789"/>
                  <a:gd name="connsiteY68" fmla="*/ 698321 h 842620"/>
                  <a:gd name="connsiteX69" fmla="*/ 794703 w 1168789"/>
                  <a:gd name="connsiteY69" fmla="*/ 700070 h 842620"/>
                  <a:gd name="connsiteX70" fmla="*/ 792952 w 1168789"/>
                  <a:gd name="connsiteY70" fmla="*/ 707941 h 842620"/>
                  <a:gd name="connsiteX71" fmla="*/ 791202 w 1168789"/>
                  <a:gd name="connsiteY71" fmla="*/ 712313 h 842620"/>
                  <a:gd name="connsiteX72" fmla="*/ 790327 w 1168789"/>
                  <a:gd name="connsiteY72" fmla="*/ 714062 h 842620"/>
                  <a:gd name="connsiteX73" fmla="*/ 786826 w 1168789"/>
                  <a:gd name="connsiteY73" fmla="*/ 721933 h 842620"/>
                  <a:gd name="connsiteX74" fmla="*/ 784200 w 1168789"/>
                  <a:gd name="connsiteY74" fmla="*/ 727180 h 842620"/>
                  <a:gd name="connsiteX75" fmla="*/ 783325 w 1168789"/>
                  <a:gd name="connsiteY75" fmla="*/ 728930 h 842620"/>
                  <a:gd name="connsiteX76" fmla="*/ 782450 w 1168789"/>
                  <a:gd name="connsiteY76" fmla="*/ 729804 h 842620"/>
                  <a:gd name="connsiteX77" fmla="*/ 774573 w 1168789"/>
                  <a:gd name="connsiteY77" fmla="*/ 742048 h 842620"/>
                  <a:gd name="connsiteX78" fmla="*/ 773697 w 1168789"/>
                  <a:gd name="connsiteY78" fmla="*/ 742048 h 842620"/>
                  <a:gd name="connsiteX79" fmla="*/ 773697 w 1168789"/>
                  <a:gd name="connsiteY79" fmla="*/ 742922 h 842620"/>
                  <a:gd name="connsiteX80" fmla="*/ 764070 w 1168789"/>
                  <a:gd name="connsiteY80" fmla="*/ 754291 h 842620"/>
                  <a:gd name="connsiteX81" fmla="*/ 760569 w 1168789"/>
                  <a:gd name="connsiteY81" fmla="*/ 757789 h 842620"/>
                  <a:gd name="connsiteX82" fmla="*/ 757068 w 1168789"/>
                  <a:gd name="connsiteY82" fmla="*/ 760413 h 842620"/>
                  <a:gd name="connsiteX83" fmla="*/ 748316 w 1168789"/>
                  <a:gd name="connsiteY83" fmla="*/ 768284 h 842620"/>
                  <a:gd name="connsiteX84" fmla="*/ 747441 w 1168789"/>
                  <a:gd name="connsiteY84" fmla="*/ 769158 h 842620"/>
                  <a:gd name="connsiteX85" fmla="*/ 733437 w 1168789"/>
                  <a:gd name="connsiteY85" fmla="*/ 779653 h 842620"/>
                  <a:gd name="connsiteX86" fmla="*/ 730812 w 1168789"/>
                  <a:gd name="connsiteY86" fmla="*/ 781402 h 842620"/>
                  <a:gd name="connsiteX87" fmla="*/ 717683 w 1168789"/>
                  <a:gd name="connsiteY87" fmla="*/ 789273 h 842620"/>
                  <a:gd name="connsiteX88" fmla="*/ 713307 w 1168789"/>
                  <a:gd name="connsiteY88" fmla="*/ 791896 h 842620"/>
                  <a:gd name="connsiteX89" fmla="*/ 697553 w 1168789"/>
                  <a:gd name="connsiteY89" fmla="*/ 800642 h 842620"/>
                  <a:gd name="connsiteX90" fmla="*/ 692302 w 1168789"/>
                  <a:gd name="connsiteY90" fmla="*/ 803265 h 842620"/>
                  <a:gd name="connsiteX91" fmla="*/ 680924 w 1168789"/>
                  <a:gd name="connsiteY91" fmla="*/ 808513 h 842620"/>
                  <a:gd name="connsiteX92" fmla="*/ 674797 w 1168789"/>
                  <a:gd name="connsiteY92" fmla="*/ 812011 h 842620"/>
                  <a:gd name="connsiteX93" fmla="*/ 664295 w 1168789"/>
                  <a:gd name="connsiteY93" fmla="*/ 815509 h 842620"/>
                  <a:gd name="connsiteX94" fmla="*/ 656418 w 1168789"/>
                  <a:gd name="connsiteY94" fmla="*/ 819007 h 842620"/>
                  <a:gd name="connsiteX95" fmla="*/ 645915 w 1168789"/>
                  <a:gd name="connsiteY95" fmla="*/ 821631 h 842620"/>
                  <a:gd name="connsiteX96" fmla="*/ 645915 w 1168789"/>
                  <a:gd name="connsiteY96" fmla="*/ 822505 h 842620"/>
                  <a:gd name="connsiteX97" fmla="*/ 644164 w 1168789"/>
                  <a:gd name="connsiteY97" fmla="*/ 822505 h 842620"/>
                  <a:gd name="connsiteX98" fmla="*/ 622284 w 1168789"/>
                  <a:gd name="connsiteY98" fmla="*/ 828627 h 842620"/>
                  <a:gd name="connsiteX99" fmla="*/ 615282 w 1168789"/>
                  <a:gd name="connsiteY99" fmla="*/ 831251 h 842620"/>
                  <a:gd name="connsiteX100" fmla="*/ 592526 w 1168789"/>
                  <a:gd name="connsiteY100" fmla="*/ 835623 h 842620"/>
                  <a:gd name="connsiteX101" fmla="*/ 589901 w 1168789"/>
                  <a:gd name="connsiteY101" fmla="*/ 835623 h 842620"/>
                  <a:gd name="connsiteX102" fmla="*/ 589025 w 1168789"/>
                  <a:gd name="connsiteY102" fmla="*/ 835623 h 842620"/>
                  <a:gd name="connsiteX103" fmla="*/ 568020 w 1168789"/>
                  <a:gd name="connsiteY103" fmla="*/ 839122 h 842620"/>
                  <a:gd name="connsiteX104" fmla="*/ 554016 w 1168789"/>
                  <a:gd name="connsiteY104" fmla="*/ 840871 h 842620"/>
                  <a:gd name="connsiteX105" fmla="*/ 551391 w 1168789"/>
                  <a:gd name="connsiteY105" fmla="*/ 841745 h 842620"/>
                  <a:gd name="connsiteX106" fmla="*/ 524259 w 1168789"/>
                  <a:gd name="connsiteY106" fmla="*/ 842620 h 842620"/>
                  <a:gd name="connsiteX107" fmla="*/ 523384 w 1168789"/>
                  <a:gd name="connsiteY107" fmla="*/ 842620 h 842620"/>
                  <a:gd name="connsiteX108" fmla="*/ 518132 w 1168789"/>
                  <a:gd name="connsiteY108" fmla="*/ 842620 h 842620"/>
                  <a:gd name="connsiteX109" fmla="*/ 498002 w 1168789"/>
                  <a:gd name="connsiteY109" fmla="*/ 842620 h 842620"/>
                  <a:gd name="connsiteX110" fmla="*/ 493626 w 1168789"/>
                  <a:gd name="connsiteY110" fmla="*/ 842620 h 842620"/>
                  <a:gd name="connsiteX111" fmla="*/ 490125 w 1168789"/>
                  <a:gd name="connsiteY111" fmla="*/ 842620 h 842620"/>
                  <a:gd name="connsiteX112" fmla="*/ 467369 w 1168789"/>
                  <a:gd name="connsiteY112" fmla="*/ 841745 h 842620"/>
                  <a:gd name="connsiteX113" fmla="*/ 462993 w 1168789"/>
                  <a:gd name="connsiteY113" fmla="*/ 841745 h 842620"/>
                  <a:gd name="connsiteX114" fmla="*/ 461243 w 1168789"/>
                  <a:gd name="connsiteY114" fmla="*/ 841745 h 842620"/>
                  <a:gd name="connsiteX115" fmla="*/ 430610 w 1168789"/>
                  <a:gd name="connsiteY115" fmla="*/ 837372 h 842620"/>
                  <a:gd name="connsiteX116" fmla="*/ 428859 w 1168789"/>
                  <a:gd name="connsiteY116" fmla="*/ 837372 h 842620"/>
                  <a:gd name="connsiteX117" fmla="*/ 425359 w 1168789"/>
                  <a:gd name="connsiteY117" fmla="*/ 836498 h 842620"/>
                  <a:gd name="connsiteX118" fmla="*/ 388599 w 1168789"/>
                  <a:gd name="connsiteY118" fmla="*/ 831251 h 842620"/>
                  <a:gd name="connsiteX119" fmla="*/ 387724 w 1168789"/>
                  <a:gd name="connsiteY119" fmla="*/ 831251 h 842620"/>
                  <a:gd name="connsiteX120" fmla="*/ 365843 w 1168789"/>
                  <a:gd name="connsiteY120" fmla="*/ 825129 h 842620"/>
                  <a:gd name="connsiteX121" fmla="*/ 357966 w 1168789"/>
                  <a:gd name="connsiteY121" fmla="*/ 823380 h 842620"/>
                  <a:gd name="connsiteX122" fmla="*/ 346588 w 1168789"/>
                  <a:gd name="connsiteY122" fmla="*/ 819882 h 842620"/>
                  <a:gd name="connsiteX123" fmla="*/ 343088 w 1168789"/>
                  <a:gd name="connsiteY123" fmla="*/ 819007 h 842620"/>
                  <a:gd name="connsiteX124" fmla="*/ 324708 w 1168789"/>
                  <a:gd name="connsiteY124" fmla="*/ 812885 h 842620"/>
                  <a:gd name="connsiteX125" fmla="*/ 316831 w 1168789"/>
                  <a:gd name="connsiteY125" fmla="*/ 811136 h 842620"/>
                  <a:gd name="connsiteX126" fmla="*/ 289699 w 1168789"/>
                  <a:gd name="connsiteY126" fmla="*/ 800642 h 842620"/>
                  <a:gd name="connsiteX127" fmla="*/ 288824 w 1168789"/>
                  <a:gd name="connsiteY127" fmla="*/ 800642 h 842620"/>
                  <a:gd name="connsiteX128" fmla="*/ 276571 w 1168789"/>
                  <a:gd name="connsiteY128" fmla="*/ 795395 h 842620"/>
                  <a:gd name="connsiteX129" fmla="*/ 266943 w 1168789"/>
                  <a:gd name="connsiteY129" fmla="*/ 791022 h 842620"/>
                  <a:gd name="connsiteX130" fmla="*/ 252064 w 1168789"/>
                  <a:gd name="connsiteY130" fmla="*/ 784900 h 842620"/>
                  <a:gd name="connsiteX131" fmla="*/ 242437 w 1168789"/>
                  <a:gd name="connsiteY131" fmla="*/ 780527 h 842620"/>
                  <a:gd name="connsiteX132" fmla="*/ 226683 w 1168789"/>
                  <a:gd name="connsiteY132" fmla="*/ 772657 h 842620"/>
                  <a:gd name="connsiteX133" fmla="*/ 217931 w 1168789"/>
                  <a:gd name="connsiteY133" fmla="*/ 768284 h 842620"/>
                  <a:gd name="connsiteX134" fmla="*/ 195175 w 1168789"/>
                  <a:gd name="connsiteY134" fmla="*/ 754291 h 842620"/>
                  <a:gd name="connsiteX135" fmla="*/ 66517 w 1168789"/>
                  <a:gd name="connsiteY135" fmla="*/ 658966 h 842620"/>
                  <a:gd name="connsiteX136" fmla="*/ 0 w 1168789"/>
                  <a:gd name="connsiteY136" fmla="*/ 555771 h 842620"/>
                  <a:gd name="connsiteX137" fmla="*/ 864 w 1168789"/>
                  <a:gd name="connsiteY137" fmla="*/ 351921 h 842620"/>
                  <a:gd name="connsiteX138" fmla="*/ 0 w 1168789"/>
                  <a:gd name="connsiteY138" fmla="*/ 350086 h 842620"/>
                  <a:gd name="connsiteX139" fmla="*/ 873 w 1168789"/>
                  <a:gd name="connsiteY139" fmla="*/ 349920 h 842620"/>
                  <a:gd name="connsiteX140" fmla="*/ 875 w 1168789"/>
                  <a:gd name="connsiteY140" fmla="*/ 349379 h 842620"/>
                  <a:gd name="connsiteX141" fmla="*/ 1108 w 1168789"/>
                  <a:gd name="connsiteY141" fmla="*/ 349876 h 842620"/>
                  <a:gd name="connsiteX142" fmla="*/ 188232 w 1168789"/>
                  <a:gd name="connsiteY142" fmla="*/ 314292 h 842620"/>
                  <a:gd name="connsiteX143" fmla="*/ 234633 w 1168789"/>
                  <a:gd name="connsiteY143" fmla="*/ 395484 h 842620"/>
                  <a:gd name="connsiteX144" fmla="*/ 326561 w 1168789"/>
                  <a:gd name="connsiteY144" fmla="*/ 467073 h 842620"/>
                  <a:gd name="connsiteX145" fmla="*/ 446504 w 1168789"/>
                  <a:gd name="connsiteY145" fmla="*/ 508978 h 842620"/>
                  <a:gd name="connsiteX146" fmla="*/ 549813 w 1168789"/>
                  <a:gd name="connsiteY146" fmla="*/ 490645 h 842620"/>
                  <a:gd name="connsiteX147" fmla="*/ 503411 w 1168789"/>
                  <a:gd name="connsiteY147" fmla="*/ 364928 h 842620"/>
                  <a:gd name="connsiteX148" fmla="*/ 428994 w 1168789"/>
                  <a:gd name="connsiteY148" fmla="*/ 321276 h 842620"/>
                  <a:gd name="connsiteX149" fmla="*/ 535805 w 1168789"/>
                  <a:gd name="connsiteY149" fmla="*/ 260164 h 842620"/>
                  <a:gd name="connsiteX150" fmla="*/ 844855 w 1168789"/>
                  <a:gd name="connsiteY150" fmla="*/ 249687 h 842620"/>
                  <a:gd name="connsiteX151" fmla="*/ 543684 w 1168789"/>
                  <a:gd name="connsiteY151" fmla="*/ 75081 h 84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</a:cxnLst>
                <a:rect l="l" t="t" r="r" b="b"/>
                <a:pathLst>
                  <a:path w="1168789" h="842620">
                    <a:moveTo>
                      <a:pt x="567220" y="632120"/>
                    </a:moveTo>
                    <a:lnTo>
                      <a:pt x="482818" y="635936"/>
                    </a:lnTo>
                    <a:lnTo>
                      <a:pt x="490125" y="636228"/>
                    </a:lnTo>
                    <a:cubicBezTo>
                      <a:pt x="492751" y="636228"/>
                      <a:pt x="496252" y="636228"/>
                      <a:pt x="498002" y="636228"/>
                    </a:cubicBezTo>
                    <a:cubicBezTo>
                      <a:pt x="505879" y="637103"/>
                      <a:pt x="512006" y="637103"/>
                      <a:pt x="519007" y="636228"/>
                    </a:cubicBezTo>
                    <a:cubicBezTo>
                      <a:pt x="521633" y="636228"/>
                      <a:pt x="523384" y="636228"/>
                      <a:pt x="524259" y="636228"/>
                    </a:cubicBezTo>
                    <a:cubicBezTo>
                      <a:pt x="533886" y="636228"/>
                      <a:pt x="542639" y="635354"/>
                      <a:pt x="552266" y="634479"/>
                    </a:cubicBezTo>
                    <a:close/>
                    <a:moveTo>
                      <a:pt x="396738" y="625340"/>
                    </a:moveTo>
                    <a:lnTo>
                      <a:pt x="425359" y="630107"/>
                    </a:lnTo>
                    <a:cubicBezTo>
                      <a:pt x="427984" y="630981"/>
                      <a:pt x="429735" y="630981"/>
                      <a:pt x="431485" y="630981"/>
                    </a:cubicBezTo>
                    <a:cubicBezTo>
                      <a:pt x="442863" y="631856"/>
                      <a:pt x="452491" y="633605"/>
                      <a:pt x="462118" y="634479"/>
                    </a:cubicBezTo>
                    <a:cubicBezTo>
                      <a:pt x="464744" y="634479"/>
                      <a:pt x="465619" y="634479"/>
                      <a:pt x="468245" y="635354"/>
                    </a:cubicBezTo>
                    <a:lnTo>
                      <a:pt x="479808" y="635816"/>
                    </a:lnTo>
                    <a:close/>
                    <a:moveTo>
                      <a:pt x="642569" y="615999"/>
                    </a:moveTo>
                    <a:lnTo>
                      <a:pt x="569655" y="631761"/>
                    </a:lnTo>
                    <a:lnTo>
                      <a:pt x="589901" y="629232"/>
                    </a:lnTo>
                    <a:cubicBezTo>
                      <a:pt x="590776" y="629232"/>
                      <a:pt x="591651" y="628357"/>
                      <a:pt x="593401" y="628357"/>
                    </a:cubicBezTo>
                    <a:cubicBezTo>
                      <a:pt x="600403" y="626608"/>
                      <a:pt x="608280" y="624859"/>
                      <a:pt x="616157" y="623985"/>
                    </a:cubicBezTo>
                    <a:cubicBezTo>
                      <a:pt x="618783" y="623110"/>
                      <a:pt x="620533" y="622236"/>
                      <a:pt x="622284" y="622236"/>
                    </a:cubicBezTo>
                    <a:close/>
                    <a:moveTo>
                      <a:pt x="299250" y="597326"/>
                    </a:moveTo>
                    <a:lnTo>
                      <a:pt x="317706" y="603870"/>
                    </a:lnTo>
                    <a:cubicBezTo>
                      <a:pt x="319457" y="604745"/>
                      <a:pt x="322082" y="605619"/>
                      <a:pt x="325583" y="606494"/>
                    </a:cubicBezTo>
                    <a:cubicBezTo>
                      <a:pt x="331710" y="608243"/>
                      <a:pt x="337836" y="610867"/>
                      <a:pt x="343963" y="612616"/>
                    </a:cubicBezTo>
                    <a:cubicBezTo>
                      <a:pt x="348339" y="613490"/>
                      <a:pt x="353590" y="615239"/>
                      <a:pt x="358842" y="616114"/>
                    </a:cubicBezTo>
                    <a:cubicBezTo>
                      <a:pt x="360592" y="616988"/>
                      <a:pt x="363218" y="617863"/>
                      <a:pt x="365843" y="618737"/>
                    </a:cubicBezTo>
                    <a:lnTo>
                      <a:pt x="382253" y="622521"/>
                    </a:lnTo>
                    <a:close/>
                    <a:moveTo>
                      <a:pt x="205561" y="553665"/>
                    </a:moveTo>
                    <a:lnTo>
                      <a:pt x="218806" y="561018"/>
                    </a:lnTo>
                    <a:cubicBezTo>
                      <a:pt x="221432" y="562767"/>
                      <a:pt x="224057" y="563641"/>
                      <a:pt x="226683" y="565391"/>
                    </a:cubicBezTo>
                    <a:cubicBezTo>
                      <a:pt x="231934" y="568014"/>
                      <a:pt x="237186" y="571512"/>
                      <a:pt x="242437" y="573261"/>
                    </a:cubicBezTo>
                    <a:cubicBezTo>
                      <a:pt x="245938" y="575011"/>
                      <a:pt x="248563" y="576760"/>
                      <a:pt x="252064" y="578509"/>
                    </a:cubicBezTo>
                    <a:cubicBezTo>
                      <a:pt x="257316" y="580258"/>
                      <a:pt x="261692" y="582881"/>
                      <a:pt x="266943" y="584630"/>
                    </a:cubicBezTo>
                    <a:cubicBezTo>
                      <a:pt x="270444" y="585505"/>
                      <a:pt x="273070" y="587254"/>
                      <a:pt x="276571" y="588129"/>
                    </a:cubicBezTo>
                    <a:lnTo>
                      <a:pt x="281540" y="590301"/>
                    </a:lnTo>
                    <a:close/>
                    <a:moveTo>
                      <a:pt x="674133" y="0"/>
                    </a:moveTo>
                    <a:lnTo>
                      <a:pt x="1168789" y="284608"/>
                    </a:lnTo>
                    <a:lnTo>
                      <a:pt x="1063730" y="344848"/>
                    </a:lnTo>
                    <a:lnTo>
                      <a:pt x="723161" y="357944"/>
                    </a:lnTo>
                    <a:cubicBezTo>
                      <a:pt x="775691" y="399849"/>
                      <a:pt x="800205" y="440009"/>
                      <a:pt x="796703" y="480168"/>
                    </a:cubicBezTo>
                    <a:cubicBezTo>
                      <a:pt x="794076" y="520328"/>
                      <a:pt x="766061" y="554376"/>
                      <a:pt x="713531" y="585805"/>
                    </a:cubicBezTo>
                    <a:cubicBezTo>
                      <a:pt x="692956" y="597591"/>
                      <a:pt x="670631" y="607413"/>
                      <a:pt x="646446" y="615161"/>
                    </a:cubicBezTo>
                    <a:lnTo>
                      <a:pt x="646084" y="615239"/>
                    </a:lnTo>
                    <a:lnTo>
                      <a:pt x="646790" y="615239"/>
                    </a:lnTo>
                    <a:cubicBezTo>
                      <a:pt x="650291" y="613490"/>
                      <a:pt x="652917" y="612616"/>
                      <a:pt x="657293" y="611741"/>
                    </a:cubicBezTo>
                    <a:cubicBezTo>
                      <a:pt x="659043" y="610867"/>
                      <a:pt x="662544" y="609992"/>
                      <a:pt x="665170" y="608243"/>
                    </a:cubicBezTo>
                    <a:cubicBezTo>
                      <a:pt x="667795" y="607368"/>
                      <a:pt x="671296" y="606494"/>
                      <a:pt x="674797" y="604745"/>
                    </a:cubicBezTo>
                    <a:cubicBezTo>
                      <a:pt x="677423" y="603870"/>
                      <a:pt x="680049" y="602996"/>
                      <a:pt x="680924" y="601247"/>
                    </a:cubicBezTo>
                    <a:cubicBezTo>
                      <a:pt x="685300" y="600372"/>
                      <a:pt x="689676" y="598623"/>
                      <a:pt x="693177" y="596874"/>
                    </a:cubicBezTo>
                    <a:cubicBezTo>
                      <a:pt x="694052" y="595125"/>
                      <a:pt x="696678" y="594250"/>
                      <a:pt x="698428" y="594250"/>
                    </a:cubicBezTo>
                    <a:cubicBezTo>
                      <a:pt x="703680" y="590752"/>
                      <a:pt x="708931" y="588129"/>
                      <a:pt x="714182" y="585505"/>
                    </a:cubicBezTo>
                    <a:cubicBezTo>
                      <a:pt x="720309" y="582007"/>
                      <a:pt x="726435" y="578509"/>
                      <a:pt x="731687" y="574136"/>
                    </a:cubicBezTo>
                    <a:cubicBezTo>
                      <a:pt x="732562" y="573261"/>
                      <a:pt x="733437" y="573261"/>
                      <a:pt x="734312" y="572387"/>
                    </a:cubicBezTo>
                    <a:cubicBezTo>
                      <a:pt x="739564" y="568889"/>
                      <a:pt x="743940" y="566265"/>
                      <a:pt x="748316" y="561892"/>
                    </a:cubicBezTo>
                    <a:cubicBezTo>
                      <a:pt x="748316" y="561892"/>
                      <a:pt x="748316" y="561018"/>
                      <a:pt x="749191" y="561018"/>
                    </a:cubicBezTo>
                    <a:cubicBezTo>
                      <a:pt x="752692" y="558394"/>
                      <a:pt x="757943" y="554022"/>
                      <a:pt x="760569" y="550523"/>
                    </a:cubicBezTo>
                    <a:cubicBezTo>
                      <a:pt x="762320" y="549649"/>
                      <a:pt x="763195" y="547900"/>
                      <a:pt x="764070" y="547900"/>
                    </a:cubicBezTo>
                    <a:cubicBezTo>
                      <a:pt x="767571" y="543527"/>
                      <a:pt x="771072" y="540029"/>
                      <a:pt x="774573" y="535656"/>
                    </a:cubicBezTo>
                    <a:cubicBezTo>
                      <a:pt x="777198" y="532158"/>
                      <a:pt x="780699" y="527785"/>
                      <a:pt x="782450" y="524287"/>
                    </a:cubicBezTo>
                    <a:cubicBezTo>
                      <a:pt x="783325" y="523413"/>
                      <a:pt x="783325" y="522538"/>
                      <a:pt x="784200" y="521664"/>
                    </a:cubicBezTo>
                    <a:cubicBezTo>
                      <a:pt x="785075" y="519915"/>
                      <a:pt x="786826" y="517291"/>
                      <a:pt x="787701" y="514667"/>
                    </a:cubicBezTo>
                    <a:cubicBezTo>
                      <a:pt x="788576" y="512918"/>
                      <a:pt x="790327" y="510295"/>
                      <a:pt x="791202" y="507671"/>
                    </a:cubicBezTo>
                    <a:cubicBezTo>
                      <a:pt x="792077" y="505047"/>
                      <a:pt x="792952" y="502424"/>
                      <a:pt x="792952" y="500675"/>
                    </a:cubicBezTo>
                    <a:cubicBezTo>
                      <a:pt x="794703" y="498051"/>
                      <a:pt x="794703" y="495427"/>
                      <a:pt x="795578" y="492804"/>
                    </a:cubicBezTo>
                    <a:cubicBezTo>
                      <a:pt x="796453" y="488431"/>
                      <a:pt x="797329" y="484058"/>
                      <a:pt x="797329" y="479686"/>
                    </a:cubicBezTo>
                    <a:cubicBezTo>
                      <a:pt x="797329" y="477062"/>
                      <a:pt x="798204" y="476188"/>
                      <a:pt x="798204" y="473564"/>
                    </a:cubicBezTo>
                    <a:lnTo>
                      <a:pt x="797329" y="680830"/>
                    </a:lnTo>
                    <a:cubicBezTo>
                      <a:pt x="797329" y="681704"/>
                      <a:pt x="797329" y="682579"/>
                      <a:pt x="797329" y="683453"/>
                    </a:cubicBezTo>
                    <a:cubicBezTo>
                      <a:pt x="797329" y="683453"/>
                      <a:pt x="797329" y="685203"/>
                      <a:pt x="797329" y="686077"/>
                    </a:cubicBezTo>
                    <a:cubicBezTo>
                      <a:pt x="796453" y="690450"/>
                      <a:pt x="795578" y="694822"/>
                      <a:pt x="794703" y="698321"/>
                    </a:cubicBezTo>
                    <a:cubicBezTo>
                      <a:pt x="794703" y="698321"/>
                      <a:pt x="794703" y="699195"/>
                      <a:pt x="794703" y="700070"/>
                    </a:cubicBezTo>
                    <a:cubicBezTo>
                      <a:pt x="794703" y="701819"/>
                      <a:pt x="792952" y="704442"/>
                      <a:pt x="792952" y="707941"/>
                    </a:cubicBezTo>
                    <a:cubicBezTo>
                      <a:pt x="792077" y="708815"/>
                      <a:pt x="792077" y="711439"/>
                      <a:pt x="791202" y="712313"/>
                    </a:cubicBezTo>
                    <a:cubicBezTo>
                      <a:pt x="791202" y="714062"/>
                      <a:pt x="790327" y="714062"/>
                      <a:pt x="790327" y="714062"/>
                    </a:cubicBezTo>
                    <a:cubicBezTo>
                      <a:pt x="789452" y="716686"/>
                      <a:pt x="788576" y="720184"/>
                      <a:pt x="786826" y="721933"/>
                    </a:cubicBezTo>
                    <a:cubicBezTo>
                      <a:pt x="785951" y="723682"/>
                      <a:pt x="785075" y="725431"/>
                      <a:pt x="784200" y="727180"/>
                    </a:cubicBezTo>
                    <a:cubicBezTo>
                      <a:pt x="784200" y="728055"/>
                      <a:pt x="783325" y="728055"/>
                      <a:pt x="783325" y="728930"/>
                    </a:cubicBezTo>
                    <a:cubicBezTo>
                      <a:pt x="782450" y="729804"/>
                      <a:pt x="782450" y="729804"/>
                      <a:pt x="782450" y="729804"/>
                    </a:cubicBezTo>
                    <a:cubicBezTo>
                      <a:pt x="779824" y="735051"/>
                      <a:pt x="777198" y="738549"/>
                      <a:pt x="774573" y="742048"/>
                    </a:cubicBezTo>
                    <a:cubicBezTo>
                      <a:pt x="773697" y="742048"/>
                      <a:pt x="773697" y="742048"/>
                      <a:pt x="773697" y="742048"/>
                    </a:cubicBezTo>
                    <a:cubicBezTo>
                      <a:pt x="773697" y="742922"/>
                      <a:pt x="773697" y="742922"/>
                      <a:pt x="773697" y="742922"/>
                    </a:cubicBezTo>
                    <a:cubicBezTo>
                      <a:pt x="770197" y="747295"/>
                      <a:pt x="766696" y="750793"/>
                      <a:pt x="764070" y="754291"/>
                    </a:cubicBezTo>
                    <a:cubicBezTo>
                      <a:pt x="762320" y="755166"/>
                      <a:pt x="761444" y="756040"/>
                      <a:pt x="760569" y="757789"/>
                    </a:cubicBezTo>
                    <a:cubicBezTo>
                      <a:pt x="758819" y="758664"/>
                      <a:pt x="757943" y="759538"/>
                      <a:pt x="757068" y="760413"/>
                    </a:cubicBezTo>
                    <a:cubicBezTo>
                      <a:pt x="754443" y="763037"/>
                      <a:pt x="751817" y="766535"/>
                      <a:pt x="748316" y="768284"/>
                    </a:cubicBezTo>
                    <a:cubicBezTo>
                      <a:pt x="748316" y="768284"/>
                      <a:pt x="747441" y="768284"/>
                      <a:pt x="747441" y="769158"/>
                    </a:cubicBezTo>
                    <a:cubicBezTo>
                      <a:pt x="743065" y="772657"/>
                      <a:pt x="738689" y="776155"/>
                      <a:pt x="733437" y="779653"/>
                    </a:cubicBezTo>
                    <a:cubicBezTo>
                      <a:pt x="732562" y="779653"/>
                      <a:pt x="731687" y="780527"/>
                      <a:pt x="730812" y="781402"/>
                    </a:cubicBezTo>
                    <a:cubicBezTo>
                      <a:pt x="727311" y="783151"/>
                      <a:pt x="722935" y="786649"/>
                      <a:pt x="717683" y="789273"/>
                    </a:cubicBezTo>
                    <a:cubicBezTo>
                      <a:pt x="716808" y="790147"/>
                      <a:pt x="715058" y="791022"/>
                      <a:pt x="713307" y="791896"/>
                    </a:cubicBezTo>
                    <a:cubicBezTo>
                      <a:pt x="708056" y="794520"/>
                      <a:pt x="702804" y="798018"/>
                      <a:pt x="697553" y="800642"/>
                    </a:cubicBezTo>
                    <a:cubicBezTo>
                      <a:pt x="695803" y="801516"/>
                      <a:pt x="694052" y="802391"/>
                      <a:pt x="692302" y="803265"/>
                    </a:cubicBezTo>
                    <a:cubicBezTo>
                      <a:pt x="687926" y="805014"/>
                      <a:pt x="685300" y="806764"/>
                      <a:pt x="680924" y="808513"/>
                    </a:cubicBezTo>
                    <a:cubicBezTo>
                      <a:pt x="679173" y="809387"/>
                      <a:pt x="677423" y="810262"/>
                      <a:pt x="674797" y="812011"/>
                    </a:cubicBezTo>
                    <a:cubicBezTo>
                      <a:pt x="671296" y="812885"/>
                      <a:pt x="667795" y="813760"/>
                      <a:pt x="664295" y="815509"/>
                    </a:cubicBezTo>
                    <a:cubicBezTo>
                      <a:pt x="661669" y="816383"/>
                      <a:pt x="659043" y="818133"/>
                      <a:pt x="656418" y="819007"/>
                    </a:cubicBezTo>
                    <a:cubicBezTo>
                      <a:pt x="652917" y="819007"/>
                      <a:pt x="649416" y="820756"/>
                      <a:pt x="645915" y="821631"/>
                    </a:cubicBezTo>
                    <a:cubicBezTo>
                      <a:pt x="645915" y="821631"/>
                      <a:pt x="645915" y="821631"/>
                      <a:pt x="645915" y="822505"/>
                    </a:cubicBezTo>
                    <a:cubicBezTo>
                      <a:pt x="645040" y="822505"/>
                      <a:pt x="645040" y="822505"/>
                      <a:pt x="644164" y="822505"/>
                    </a:cubicBezTo>
                    <a:cubicBezTo>
                      <a:pt x="636287" y="825129"/>
                      <a:pt x="629286" y="826878"/>
                      <a:pt x="622284" y="828627"/>
                    </a:cubicBezTo>
                    <a:cubicBezTo>
                      <a:pt x="619658" y="829502"/>
                      <a:pt x="617908" y="829502"/>
                      <a:pt x="615282" y="831251"/>
                    </a:cubicBezTo>
                    <a:cubicBezTo>
                      <a:pt x="607405" y="832125"/>
                      <a:pt x="600403" y="833874"/>
                      <a:pt x="592526" y="835623"/>
                    </a:cubicBezTo>
                    <a:cubicBezTo>
                      <a:pt x="591651" y="835623"/>
                      <a:pt x="590776" y="835623"/>
                      <a:pt x="589901" y="835623"/>
                    </a:cubicBezTo>
                    <a:lnTo>
                      <a:pt x="589025" y="835623"/>
                    </a:lnTo>
                    <a:cubicBezTo>
                      <a:pt x="582024" y="836498"/>
                      <a:pt x="575897" y="838247"/>
                      <a:pt x="568020" y="839122"/>
                    </a:cubicBezTo>
                    <a:cubicBezTo>
                      <a:pt x="563644" y="839996"/>
                      <a:pt x="558393" y="840871"/>
                      <a:pt x="554016" y="840871"/>
                    </a:cubicBezTo>
                    <a:cubicBezTo>
                      <a:pt x="553141" y="841745"/>
                      <a:pt x="552266" y="841745"/>
                      <a:pt x="551391" y="841745"/>
                    </a:cubicBezTo>
                    <a:cubicBezTo>
                      <a:pt x="542639" y="841745"/>
                      <a:pt x="533011" y="842620"/>
                      <a:pt x="524259" y="842620"/>
                    </a:cubicBezTo>
                    <a:cubicBezTo>
                      <a:pt x="524259" y="842620"/>
                      <a:pt x="524259" y="842620"/>
                      <a:pt x="523384" y="842620"/>
                    </a:cubicBezTo>
                    <a:cubicBezTo>
                      <a:pt x="521633" y="842620"/>
                      <a:pt x="519883" y="842620"/>
                      <a:pt x="518132" y="842620"/>
                    </a:cubicBezTo>
                    <a:cubicBezTo>
                      <a:pt x="512006" y="842620"/>
                      <a:pt x="505004" y="842620"/>
                      <a:pt x="498002" y="842620"/>
                    </a:cubicBezTo>
                    <a:cubicBezTo>
                      <a:pt x="496252" y="842620"/>
                      <a:pt x="495376" y="842620"/>
                      <a:pt x="493626" y="842620"/>
                    </a:cubicBezTo>
                    <a:cubicBezTo>
                      <a:pt x="492751" y="842620"/>
                      <a:pt x="491000" y="842620"/>
                      <a:pt x="490125" y="842620"/>
                    </a:cubicBezTo>
                    <a:cubicBezTo>
                      <a:pt x="482248" y="842620"/>
                      <a:pt x="475246" y="841745"/>
                      <a:pt x="467369" y="841745"/>
                    </a:cubicBezTo>
                    <a:cubicBezTo>
                      <a:pt x="465619" y="841745"/>
                      <a:pt x="464744" y="841745"/>
                      <a:pt x="462993" y="841745"/>
                    </a:cubicBezTo>
                    <a:cubicBezTo>
                      <a:pt x="462118" y="841745"/>
                      <a:pt x="462118" y="841745"/>
                      <a:pt x="461243" y="841745"/>
                    </a:cubicBezTo>
                    <a:cubicBezTo>
                      <a:pt x="451615" y="840871"/>
                      <a:pt x="441113" y="839122"/>
                      <a:pt x="430610" y="837372"/>
                    </a:cubicBezTo>
                    <a:cubicBezTo>
                      <a:pt x="430610" y="837372"/>
                      <a:pt x="429735" y="837372"/>
                      <a:pt x="428859" y="837372"/>
                    </a:cubicBezTo>
                    <a:cubicBezTo>
                      <a:pt x="427984" y="837372"/>
                      <a:pt x="426234" y="836498"/>
                      <a:pt x="425359" y="836498"/>
                    </a:cubicBezTo>
                    <a:cubicBezTo>
                      <a:pt x="413105" y="835623"/>
                      <a:pt x="400852" y="833000"/>
                      <a:pt x="388599" y="831251"/>
                    </a:cubicBezTo>
                    <a:lnTo>
                      <a:pt x="387724" y="831251"/>
                    </a:lnTo>
                    <a:cubicBezTo>
                      <a:pt x="379847" y="829502"/>
                      <a:pt x="371970" y="826878"/>
                      <a:pt x="365843" y="825129"/>
                    </a:cubicBezTo>
                    <a:cubicBezTo>
                      <a:pt x="362343" y="825129"/>
                      <a:pt x="359717" y="823380"/>
                      <a:pt x="357966" y="823380"/>
                    </a:cubicBezTo>
                    <a:cubicBezTo>
                      <a:pt x="354465" y="822505"/>
                      <a:pt x="350089" y="821631"/>
                      <a:pt x="346588" y="819882"/>
                    </a:cubicBezTo>
                    <a:cubicBezTo>
                      <a:pt x="345713" y="819882"/>
                      <a:pt x="343963" y="819007"/>
                      <a:pt x="343088" y="819007"/>
                    </a:cubicBezTo>
                    <a:cubicBezTo>
                      <a:pt x="337836" y="817258"/>
                      <a:pt x="329959" y="815509"/>
                      <a:pt x="324708" y="812885"/>
                    </a:cubicBezTo>
                    <a:cubicBezTo>
                      <a:pt x="322082" y="812885"/>
                      <a:pt x="319457" y="812011"/>
                      <a:pt x="316831" y="811136"/>
                    </a:cubicBezTo>
                    <a:cubicBezTo>
                      <a:pt x="307203" y="807638"/>
                      <a:pt x="299326" y="805014"/>
                      <a:pt x="289699" y="800642"/>
                    </a:cubicBezTo>
                    <a:cubicBezTo>
                      <a:pt x="289699" y="800642"/>
                      <a:pt x="289699" y="800642"/>
                      <a:pt x="288824" y="800642"/>
                    </a:cubicBezTo>
                    <a:cubicBezTo>
                      <a:pt x="285323" y="799767"/>
                      <a:pt x="280947" y="797144"/>
                      <a:pt x="276571" y="795395"/>
                    </a:cubicBezTo>
                    <a:cubicBezTo>
                      <a:pt x="273070" y="794520"/>
                      <a:pt x="269569" y="792771"/>
                      <a:pt x="266943" y="791022"/>
                    </a:cubicBezTo>
                    <a:cubicBezTo>
                      <a:pt x="261692" y="788398"/>
                      <a:pt x="256440" y="787524"/>
                      <a:pt x="252064" y="784900"/>
                    </a:cubicBezTo>
                    <a:cubicBezTo>
                      <a:pt x="248563" y="783151"/>
                      <a:pt x="245938" y="782276"/>
                      <a:pt x="242437" y="780527"/>
                    </a:cubicBezTo>
                    <a:cubicBezTo>
                      <a:pt x="237186" y="777029"/>
                      <a:pt x="231934" y="775280"/>
                      <a:pt x="226683" y="772657"/>
                    </a:cubicBezTo>
                    <a:cubicBezTo>
                      <a:pt x="224057" y="770907"/>
                      <a:pt x="221432" y="770033"/>
                      <a:pt x="217931" y="768284"/>
                    </a:cubicBezTo>
                    <a:cubicBezTo>
                      <a:pt x="210054" y="763911"/>
                      <a:pt x="202177" y="759538"/>
                      <a:pt x="195175" y="754291"/>
                    </a:cubicBezTo>
                    <a:cubicBezTo>
                      <a:pt x="144412" y="726306"/>
                      <a:pt x="101526" y="693948"/>
                      <a:pt x="66517" y="658966"/>
                    </a:cubicBezTo>
                    <a:cubicBezTo>
                      <a:pt x="32383" y="623985"/>
                      <a:pt x="9627" y="588129"/>
                      <a:pt x="0" y="555771"/>
                    </a:cubicBezTo>
                    <a:lnTo>
                      <a:pt x="864" y="351921"/>
                    </a:lnTo>
                    <a:lnTo>
                      <a:pt x="0" y="350086"/>
                    </a:lnTo>
                    <a:lnTo>
                      <a:pt x="873" y="349920"/>
                    </a:lnTo>
                    <a:lnTo>
                      <a:pt x="875" y="349379"/>
                    </a:lnTo>
                    <a:lnTo>
                      <a:pt x="1108" y="349876"/>
                    </a:lnTo>
                    <a:lnTo>
                      <a:pt x="188232" y="314292"/>
                    </a:lnTo>
                    <a:cubicBezTo>
                      <a:pt x="195236" y="341356"/>
                      <a:pt x="210119" y="367547"/>
                      <a:pt x="234633" y="395484"/>
                    </a:cubicBezTo>
                    <a:cubicBezTo>
                      <a:pt x="259147" y="421675"/>
                      <a:pt x="289790" y="445247"/>
                      <a:pt x="326561" y="467073"/>
                    </a:cubicBezTo>
                    <a:cubicBezTo>
                      <a:pt x="367709" y="490645"/>
                      <a:pt x="407982" y="504613"/>
                      <a:pt x="446504" y="508978"/>
                    </a:cubicBezTo>
                    <a:cubicBezTo>
                      <a:pt x="486777" y="514216"/>
                      <a:pt x="520921" y="508105"/>
                      <a:pt x="549813" y="490645"/>
                    </a:cubicBezTo>
                    <a:cubicBezTo>
                      <a:pt x="605844" y="457469"/>
                      <a:pt x="590961" y="415564"/>
                      <a:pt x="503411" y="364928"/>
                    </a:cubicBezTo>
                    <a:lnTo>
                      <a:pt x="428994" y="321276"/>
                    </a:lnTo>
                    <a:lnTo>
                      <a:pt x="535805" y="260164"/>
                    </a:lnTo>
                    <a:lnTo>
                      <a:pt x="844855" y="249687"/>
                    </a:lnTo>
                    <a:lnTo>
                      <a:pt x="543684" y="750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51" name="Freeform 56">
                <a:extLst>
                  <a:ext uri="{FF2B5EF4-FFF2-40B4-BE49-F238E27FC236}">
                    <a16:creationId xmlns:a16="http://schemas.microsoft.com/office/drawing/2014/main" id="{66BAD568-7415-4DB2-9C35-213D74480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34875" y="6941856"/>
                <a:ext cx="799079" cy="494115"/>
              </a:xfrm>
              <a:custGeom>
                <a:avLst/>
                <a:gdLst>
                  <a:gd name="T0" fmla="*/ 906 w 913"/>
                  <a:gd name="T1" fmla="*/ 173 h 565"/>
                  <a:gd name="T2" fmla="*/ 900 w 913"/>
                  <a:gd name="T3" fmla="*/ 189 h 565"/>
                  <a:gd name="T4" fmla="*/ 885 w 913"/>
                  <a:gd name="T5" fmla="*/ 213 h 565"/>
                  <a:gd name="T6" fmla="*/ 873 w 913"/>
                  <a:gd name="T7" fmla="*/ 227 h 565"/>
                  <a:gd name="T8" fmla="*/ 855 w 913"/>
                  <a:gd name="T9" fmla="*/ 243 h 565"/>
                  <a:gd name="T10" fmla="*/ 836 w 913"/>
                  <a:gd name="T11" fmla="*/ 257 h 565"/>
                  <a:gd name="T12" fmla="*/ 792 w 913"/>
                  <a:gd name="T13" fmla="*/ 283 h 565"/>
                  <a:gd name="T14" fmla="*/ 771 w 913"/>
                  <a:gd name="T15" fmla="*/ 292 h 565"/>
                  <a:gd name="T16" fmla="*/ 739 w 913"/>
                  <a:gd name="T17" fmla="*/ 304 h 565"/>
                  <a:gd name="T18" fmla="*/ 711 w 913"/>
                  <a:gd name="T19" fmla="*/ 312 h 565"/>
                  <a:gd name="T20" fmla="*/ 674 w 913"/>
                  <a:gd name="T21" fmla="*/ 320 h 565"/>
                  <a:gd name="T22" fmla="*/ 631 w 913"/>
                  <a:gd name="T23" fmla="*/ 326 h 565"/>
                  <a:gd name="T24" fmla="*/ 569 w 913"/>
                  <a:gd name="T25" fmla="*/ 328 h 565"/>
                  <a:gd name="T26" fmla="*/ 535 w 913"/>
                  <a:gd name="T27" fmla="*/ 327 h 565"/>
                  <a:gd name="T28" fmla="*/ 486 w 913"/>
                  <a:gd name="T29" fmla="*/ 321 h 565"/>
                  <a:gd name="T30" fmla="*/ 444 w 913"/>
                  <a:gd name="T31" fmla="*/ 314 h 565"/>
                  <a:gd name="T32" fmla="*/ 393 w 913"/>
                  <a:gd name="T33" fmla="*/ 301 h 565"/>
                  <a:gd name="T34" fmla="*/ 363 w 913"/>
                  <a:gd name="T35" fmla="*/ 291 h 565"/>
                  <a:gd name="T36" fmla="*/ 305 w 913"/>
                  <a:gd name="T37" fmla="*/ 269 h 565"/>
                  <a:gd name="T38" fmla="*/ 277 w 913"/>
                  <a:gd name="T39" fmla="*/ 256 h 565"/>
                  <a:gd name="T40" fmla="*/ 223 w 913"/>
                  <a:gd name="T41" fmla="*/ 227 h 565"/>
                  <a:gd name="T42" fmla="*/ 0 w 913"/>
                  <a:gd name="T43" fmla="*/ 236 h 565"/>
                  <a:gd name="T44" fmla="*/ 223 w 913"/>
                  <a:gd name="T45" fmla="*/ 463 h 565"/>
                  <a:gd name="T46" fmla="*/ 277 w 913"/>
                  <a:gd name="T47" fmla="*/ 493 h 565"/>
                  <a:gd name="T48" fmla="*/ 305 w 913"/>
                  <a:gd name="T49" fmla="*/ 505 h 565"/>
                  <a:gd name="T50" fmla="*/ 331 w 913"/>
                  <a:gd name="T51" fmla="*/ 516 h 565"/>
                  <a:gd name="T52" fmla="*/ 371 w 913"/>
                  <a:gd name="T53" fmla="*/ 530 h 565"/>
                  <a:gd name="T54" fmla="*/ 409 w 913"/>
                  <a:gd name="T55" fmla="*/ 542 h 565"/>
                  <a:gd name="T56" fmla="*/ 443 w 913"/>
                  <a:gd name="T57" fmla="*/ 551 h 565"/>
                  <a:gd name="T58" fmla="*/ 486 w 913"/>
                  <a:gd name="T59" fmla="*/ 557 h 565"/>
                  <a:gd name="T60" fmla="*/ 492 w 913"/>
                  <a:gd name="T61" fmla="*/ 558 h 565"/>
                  <a:gd name="T62" fmla="*/ 534 w 913"/>
                  <a:gd name="T63" fmla="*/ 563 h 565"/>
                  <a:gd name="T64" fmla="*/ 564 w 913"/>
                  <a:gd name="T65" fmla="*/ 564 h 565"/>
                  <a:gd name="T66" fmla="*/ 598 w 913"/>
                  <a:gd name="T67" fmla="*/ 564 h 565"/>
                  <a:gd name="T68" fmla="*/ 630 w 913"/>
                  <a:gd name="T69" fmla="*/ 563 h 565"/>
                  <a:gd name="T70" fmla="*/ 673 w 913"/>
                  <a:gd name="T71" fmla="*/ 556 h 565"/>
                  <a:gd name="T72" fmla="*/ 677 w 913"/>
                  <a:gd name="T73" fmla="*/ 556 h 565"/>
                  <a:gd name="T74" fmla="*/ 736 w 913"/>
                  <a:gd name="T75" fmla="*/ 541 h 565"/>
                  <a:gd name="T76" fmla="*/ 738 w 913"/>
                  <a:gd name="T77" fmla="*/ 540 h 565"/>
                  <a:gd name="T78" fmla="*/ 771 w 913"/>
                  <a:gd name="T79" fmla="*/ 529 h 565"/>
                  <a:gd name="T80" fmla="*/ 791 w 913"/>
                  <a:gd name="T81" fmla="*/ 519 h 565"/>
                  <a:gd name="T82" fmla="*/ 820 w 913"/>
                  <a:gd name="T83" fmla="*/ 503 h 565"/>
                  <a:gd name="T84" fmla="*/ 838 w 913"/>
                  <a:gd name="T85" fmla="*/ 492 h 565"/>
                  <a:gd name="T86" fmla="*/ 865 w 913"/>
                  <a:gd name="T87" fmla="*/ 470 h 565"/>
                  <a:gd name="T88" fmla="*/ 873 w 913"/>
                  <a:gd name="T89" fmla="*/ 463 h 565"/>
                  <a:gd name="T90" fmla="*/ 885 w 913"/>
                  <a:gd name="T91" fmla="*/ 449 h 565"/>
                  <a:gd name="T92" fmla="*/ 895 w 913"/>
                  <a:gd name="T93" fmla="*/ 434 h 565"/>
                  <a:gd name="T94" fmla="*/ 903 w 913"/>
                  <a:gd name="T95" fmla="*/ 417 h 565"/>
                  <a:gd name="T96" fmla="*/ 906 w 913"/>
                  <a:gd name="T97" fmla="*/ 410 h 565"/>
                  <a:gd name="T98" fmla="*/ 911 w 913"/>
                  <a:gd name="T99" fmla="*/ 385 h 565"/>
                  <a:gd name="T100" fmla="*/ 912 w 913"/>
                  <a:gd name="T101" fmla="*/ 142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13" h="565">
                    <a:moveTo>
                      <a:pt x="911" y="149"/>
                    </a:moveTo>
                    <a:lnTo>
                      <a:pt x="911" y="149"/>
                    </a:lnTo>
                    <a:cubicBezTo>
                      <a:pt x="911" y="154"/>
                      <a:pt x="910" y="159"/>
                      <a:pt x="909" y="164"/>
                    </a:cubicBezTo>
                    <a:lnTo>
                      <a:pt x="909" y="164"/>
                    </a:lnTo>
                    <a:cubicBezTo>
                      <a:pt x="908" y="167"/>
                      <a:pt x="908" y="170"/>
                      <a:pt x="906" y="173"/>
                    </a:cubicBezTo>
                    <a:lnTo>
                      <a:pt x="906" y="173"/>
                    </a:lnTo>
                    <a:cubicBezTo>
                      <a:pt x="906" y="175"/>
                      <a:pt x="905" y="178"/>
                      <a:pt x="904" y="181"/>
                    </a:cubicBezTo>
                    <a:lnTo>
                      <a:pt x="904" y="181"/>
                    </a:lnTo>
                    <a:cubicBezTo>
                      <a:pt x="903" y="184"/>
                      <a:pt x="901" y="187"/>
                      <a:pt x="900" y="189"/>
                    </a:cubicBezTo>
                    <a:lnTo>
                      <a:pt x="900" y="189"/>
                    </a:lnTo>
                    <a:cubicBezTo>
                      <a:pt x="899" y="192"/>
                      <a:pt x="897" y="195"/>
                      <a:pt x="896" y="197"/>
                    </a:cubicBezTo>
                    <a:lnTo>
                      <a:pt x="896" y="197"/>
                    </a:lnTo>
                    <a:cubicBezTo>
                      <a:pt x="895" y="198"/>
                      <a:pt x="895" y="199"/>
                      <a:pt x="894" y="200"/>
                    </a:cubicBezTo>
                    <a:lnTo>
                      <a:pt x="894" y="200"/>
                    </a:lnTo>
                    <a:cubicBezTo>
                      <a:pt x="892" y="204"/>
                      <a:pt x="888" y="209"/>
                      <a:pt x="885" y="213"/>
                    </a:cubicBezTo>
                    <a:lnTo>
                      <a:pt x="885" y="213"/>
                    </a:lnTo>
                    <a:lnTo>
                      <a:pt x="885" y="213"/>
                    </a:lnTo>
                    <a:lnTo>
                      <a:pt x="885" y="213"/>
                    </a:lnTo>
                    <a:cubicBezTo>
                      <a:pt x="881" y="218"/>
                      <a:pt x="877" y="222"/>
                      <a:pt x="873" y="227"/>
                    </a:cubicBezTo>
                    <a:lnTo>
                      <a:pt x="873" y="227"/>
                    </a:lnTo>
                    <a:cubicBezTo>
                      <a:pt x="872" y="227"/>
                      <a:pt x="871" y="229"/>
                      <a:pt x="869" y="230"/>
                    </a:cubicBezTo>
                    <a:lnTo>
                      <a:pt x="869" y="230"/>
                    </a:lnTo>
                    <a:cubicBezTo>
                      <a:pt x="866" y="234"/>
                      <a:pt x="860" y="239"/>
                      <a:pt x="856" y="242"/>
                    </a:cubicBezTo>
                    <a:lnTo>
                      <a:pt x="856" y="242"/>
                    </a:lnTo>
                    <a:cubicBezTo>
                      <a:pt x="855" y="242"/>
                      <a:pt x="855" y="243"/>
                      <a:pt x="855" y="243"/>
                    </a:cubicBezTo>
                    <a:lnTo>
                      <a:pt x="855" y="243"/>
                    </a:lnTo>
                    <a:cubicBezTo>
                      <a:pt x="850" y="248"/>
                      <a:pt x="845" y="251"/>
                      <a:pt x="839" y="255"/>
                    </a:cubicBezTo>
                    <a:lnTo>
                      <a:pt x="839" y="255"/>
                    </a:lnTo>
                    <a:cubicBezTo>
                      <a:pt x="838" y="256"/>
                      <a:pt x="837" y="256"/>
                      <a:pt x="836" y="257"/>
                    </a:cubicBezTo>
                    <a:lnTo>
                      <a:pt x="836" y="257"/>
                    </a:lnTo>
                    <a:cubicBezTo>
                      <a:pt x="830" y="262"/>
                      <a:pt x="823" y="266"/>
                      <a:pt x="816" y="270"/>
                    </a:cubicBezTo>
                    <a:lnTo>
                      <a:pt x="816" y="270"/>
                    </a:lnTo>
                    <a:cubicBezTo>
                      <a:pt x="810" y="273"/>
                      <a:pt x="804" y="276"/>
                      <a:pt x="798" y="280"/>
                    </a:cubicBezTo>
                    <a:lnTo>
                      <a:pt x="798" y="280"/>
                    </a:lnTo>
                    <a:cubicBezTo>
                      <a:pt x="796" y="280"/>
                      <a:pt x="793" y="281"/>
                      <a:pt x="792" y="283"/>
                    </a:cubicBezTo>
                    <a:lnTo>
                      <a:pt x="792" y="283"/>
                    </a:lnTo>
                    <a:cubicBezTo>
                      <a:pt x="788" y="285"/>
                      <a:pt x="783" y="287"/>
                      <a:pt x="778" y="288"/>
                    </a:cubicBezTo>
                    <a:lnTo>
                      <a:pt x="778" y="288"/>
                    </a:lnTo>
                    <a:cubicBezTo>
                      <a:pt x="777" y="290"/>
                      <a:pt x="774" y="291"/>
                      <a:pt x="771" y="292"/>
                    </a:cubicBezTo>
                    <a:lnTo>
                      <a:pt x="771" y="292"/>
                    </a:lnTo>
                    <a:cubicBezTo>
                      <a:pt x="767" y="294"/>
                      <a:pt x="763" y="295"/>
                      <a:pt x="760" y="296"/>
                    </a:cubicBezTo>
                    <a:lnTo>
                      <a:pt x="760" y="296"/>
                    </a:lnTo>
                    <a:cubicBezTo>
                      <a:pt x="757" y="298"/>
                      <a:pt x="753" y="299"/>
                      <a:pt x="751" y="300"/>
                    </a:cubicBezTo>
                    <a:lnTo>
                      <a:pt x="751" y="300"/>
                    </a:lnTo>
                    <a:cubicBezTo>
                      <a:pt x="746" y="301"/>
                      <a:pt x="743" y="302"/>
                      <a:pt x="739" y="304"/>
                    </a:cubicBezTo>
                    <a:lnTo>
                      <a:pt x="739" y="304"/>
                    </a:lnTo>
                    <a:cubicBezTo>
                      <a:pt x="738" y="304"/>
                      <a:pt x="738" y="304"/>
                      <a:pt x="737" y="304"/>
                    </a:cubicBezTo>
                    <a:lnTo>
                      <a:pt x="737" y="304"/>
                    </a:lnTo>
                    <a:cubicBezTo>
                      <a:pt x="728" y="307"/>
                      <a:pt x="719" y="309"/>
                      <a:pt x="711" y="312"/>
                    </a:cubicBezTo>
                    <a:lnTo>
                      <a:pt x="711" y="312"/>
                    </a:lnTo>
                    <a:cubicBezTo>
                      <a:pt x="709" y="312"/>
                      <a:pt x="707" y="313"/>
                      <a:pt x="704" y="314"/>
                    </a:cubicBezTo>
                    <a:lnTo>
                      <a:pt x="704" y="314"/>
                    </a:lnTo>
                    <a:cubicBezTo>
                      <a:pt x="695" y="315"/>
                      <a:pt x="686" y="317"/>
                      <a:pt x="678" y="319"/>
                    </a:cubicBezTo>
                    <a:lnTo>
                      <a:pt x="678" y="319"/>
                    </a:lnTo>
                    <a:cubicBezTo>
                      <a:pt x="676" y="319"/>
                      <a:pt x="675" y="320"/>
                      <a:pt x="674" y="320"/>
                    </a:cubicBezTo>
                    <a:lnTo>
                      <a:pt x="674" y="320"/>
                    </a:lnTo>
                    <a:cubicBezTo>
                      <a:pt x="666" y="322"/>
                      <a:pt x="658" y="322"/>
                      <a:pt x="650" y="323"/>
                    </a:cubicBezTo>
                    <a:lnTo>
                      <a:pt x="650" y="323"/>
                    </a:lnTo>
                    <a:cubicBezTo>
                      <a:pt x="644" y="324"/>
                      <a:pt x="637" y="325"/>
                      <a:pt x="631" y="326"/>
                    </a:cubicBezTo>
                    <a:lnTo>
                      <a:pt x="631" y="326"/>
                    </a:lnTo>
                    <a:cubicBezTo>
                      <a:pt x="620" y="327"/>
                      <a:pt x="610" y="328"/>
                      <a:pt x="599" y="328"/>
                    </a:cubicBezTo>
                    <a:lnTo>
                      <a:pt x="599" y="328"/>
                    </a:lnTo>
                    <a:cubicBezTo>
                      <a:pt x="598" y="328"/>
                      <a:pt x="596" y="328"/>
                      <a:pt x="593" y="328"/>
                    </a:cubicBezTo>
                    <a:lnTo>
                      <a:pt x="593" y="328"/>
                    </a:lnTo>
                    <a:cubicBezTo>
                      <a:pt x="585" y="329"/>
                      <a:pt x="578" y="329"/>
                      <a:pt x="569" y="328"/>
                    </a:cubicBezTo>
                    <a:lnTo>
                      <a:pt x="569" y="328"/>
                    </a:lnTo>
                    <a:cubicBezTo>
                      <a:pt x="567" y="328"/>
                      <a:pt x="563" y="328"/>
                      <a:pt x="560" y="328"/>
                    </a:cubicBezTo>
                    <a:lnTo>
                      <a:pt x="560" y="328"/>
                    </a:lnTo>
                    <a:cubicBezTo>
                      <a:pt x="552" y="328"/>
                      <a:pt x="544" y="327"/>
                      <a:pt x="535" y="327"/>
                    </a:cubicBezTo>
                    <a:lnTo>
                      <a:pt x="535" y="327"/>
                    </a:lnTo>
                    <a:cubicBezTo>
                      <a:pt x="532" y="326"/>
                      <a:pt x="531" y="326"/>
                      <a:pt x="528" y="326"/>
                    </a:cubicBezTo>
                    <a:lnTo>
                      <a:pt x="528" y="326"/>
                    </a:lnTo>
                    <a:cubicBezTo>
                      <a:pt x="517" y="325"/>
                      <a:pt x="506" y="323"/>
                      <a:pt x="493" y="322"/>
                    </a:cubicBezTo>
                    <a:lnTo>
                      <a:pt x="493" y="322"/>
                    </a:lnTo>
                    <a:cubicBezTo>
                      <a:pt x="491" y="322"/>
                      <a:pt x="489" y="322"/>
                      <a:pt x="486" y="321"/>
                    </a:cubicBezTo>
                    <a:lnTo>
                      <a:pt x="486" y="321"/>
                    </a:lnTo>
                    <a:cubicBezTo>
                      <a:pt x="472" y="319"/>
                      <a:pt x="458" y="316"/>
                      <a:pt x="444" y="314"/>
                    </a:cubicBezTo>
                    <a:lnTo>
                      <a:pt x="444" y="314"/>
                    </a:lnTo>
                    <a:lnTo>
                      <a:pt x="444" y="314"/>
                    </a:lnTo>
                    <a:lnTo>
                      <a:pt x="444" y="314"/>
                    </a:lnTo>
                    <a:cubicBezTo>
                      <a:pt x="435" y="312"/>
                      <a:pt x="426" y="309"/>
                      <a:pt x="418" y="308"/>
                    </a:cubicBezTo>
                    <a:lnTo>
                      <a:pt x="418" y="308"/>
                    </a:lnTo>
                    <a:cubicBezTo>
                      <a:pt x="415" y="307"/>
                      <a:pt x="412" y="306"/>
                      <a:pt x="410" y="305"/>
                    </a:cubicBezTo>
                    <a:lnTo>
                      <a:pt x="410" y="305"/>
                    </a:lnTo>
                    <a:cubicBezTo>
                      <a:pt x="404" y="304"/>
                      <a:pt x="398" y="302"/>
                      <a:pt x="393" y="301"/>
                    </a:cubicBezTo>
                    <a:lnTo>
                      <a:pt x="393" y="301"/>
                    </a:lnTo>
                    <a:cubicBezTo>
                      <a:pt x="386" y="299"/>
                      <a:pt x="379" y="296"/>
                      <a:pt x="372" y="294"/>
                    </a:cubicBezTo>
                    <a:lnTo>
                      <a:pt x="372" y="294"/>
                    </a:lnTo>
                    <a:cubicBezTo>
                      <a:pt x="368" y="293"/>
                      <a:pt x="365" y="292"/>
                      <a:pt x="363" y="291"/>
                    </a:cubicBezTo>
                    <a:lnTo>
                      <a:pt x="363" y="291"/>
                    </a:lnTo>
                    <a:cubicBezTo>
                      <a:pt x="352" y="287"/>
                      <a:pt x="342" y="284"/>
                      <a:pt x="332" y="280"/>
                    </a:cubicBezTo>
                    <a:lnTo>
                      <a:pt x="332" y="280"/>
                    </a:lnTo>
                    <a:cubicBezTo>
                      <a:pt x="327" y="278"/>
                      <a:pt x="322" y="276"/>
                      <a:pt x="316" y="273"/>
                    </a:cubicBezTo>
                    <a:lnTo>
                      <a:pt x="316" y="273"/>
                    </a:lnTo>
                    <a:cubicBezTo>
                      <a:pt x="312" y="272"/>
                      <a:pt x="309" y="270"/>
                      <a:pt x="305" y="269"/>
                    </a:cubicBezTo>
                    <a:lnTo>
                      <a:pt x="305" y="269"/>
                    </a:lnTo>
                    <a:cubicBezTo>
                      <a:pt x="299" y="267"/>
                      <a:pt x="294" y="264"/>
                      <a:pt x="288" y="262"/>
                    </a:cubicBezTo>
                    <a:lnTo>
                      <a:pt x="288" y="262"/>
                    </a:lnTo>
                    <a:cubicBezTo>
                      <a:pt x="284" y="260"/>
                      <a:pt x="281" y="258"/>
                      <a:pt x="277" y="256"/>
                    </a:cubicBezTo>
                    <a:lnTo>
                      <a:pt x="277" y="256"/>
                    </a:lnTo>
                    <a:cubicBezTo>
                      <a:pt x="271" y="254"/>
                      <a:pt x="265" y="250"/>
                      <a:pt x="259" y="247"/>
                    </a:cubicBezTo>
                    <a:lnTo>
                      <a:pt x="259" y="247"/>
                    </a:lnTo>
                    <a:cubicBezTo>
                      <a:pt x="256" y="245"/>
                      <a:pt x="253" y="244"/>
                      <a:pt x="250" y="242"/>
                    </a:cubicBezTo>
                    <a:lnTo>
                      <a:pt x="250" y="242"/>
                    </a:lnTo>
                    <a:cubicBezTo>
                      <a:pt x="241" y="237"/>
                      <a:pt x="232" y="233"/>
                      <a:pt x="223" y="227"/>
                    </a:cubicBezTo>
                    <a:lnTo>
                      <a:pt x="223" y="227"/>
                    </a:lnTo>
                    <a:cubicBezTo>
                      <a:pt x="166" y="195"/>
                      <a:pt x="118" y="158"/>
                      <a:pt x="77" y="117"/>
                    </a:cubicBezTo>
                    <a:lnTo>
                      <a:pt x="77" y="117"/>
                    </a:lnTo>
                    <a:cubicBezTo>
                      <a:pt x="37" y="77"/>
                      <a:pt x="12" y="38"/>
                      <a:pt x="1" y="0"/>
                    </a:cubicBezTo>
                    <a:lnTo>
                      <a:pt x="0" y="236"/>
                    </a:lnTo>
                    <a:lnTo>
                      <a:pt x="0" y="236"/>
                    </a:lnTo>
                    <a:cubicBezTo>
                      <a:pt x="11" y="273"/>
                      <a:pt x="37" y="314"/>
                      <a:pt x="76" y="354"/>
                    </a:cubicBezTo>
                    <a:lnTo>
                      <a:pt x="76" y="354"/>
                    </a:lnTo>
                    <a:cubicBezTo>
                      <a:pt x="116" y="394"/>
                      <a:pt x="165" y="431"/>
                      <a:pt x="223" y="463"/>
                    </a:cubicBezTo>
                    <a:lnTo>
                      <a:pt x="223" y="463"/>
                    </a:lnTo>
                    <a:cubicBezTo>
                      <a:pt x="231" y="469"/>
                      <a:pt x="240" y="474"/>
                      <a:pt x="249" y="479"/>
                    </a:cubicBezTo>
                    <a:lnTo>
                      <a:pt x="249" y="479"/>
                    </a:lnTo>
                    <a:cubicBezTo>
                      <a:pt x="253" y="481"/>
                      <a:pt x="256" y="482"/>
                      <a:pt x="259" y="484"/>
                    </a:cubicBezTo>
                    <a:lnTo>
                      <a:pt x="259" y="484"/>
                    </a:lnTo>
                    <a:cubicBezTo>
                      <a:pt x="265" y="487"/>
                      <a:pt x="271" y="489"/>
                      <a:pt x="277" y="493"/>
                    </a:cubicBezTo>
                    <a:lnTo>
                      <a:pt x="277" y="493"/>
                    </a:lnTo>
                    <a:cubicBezTo>
                      <a:pt x="281" y="495"/>
                      <a:pt x="284" y="496"/>
                      <a:pt x="288" y="498"/>
                    </a:cubicBezTo>
                    <a:lnTo>
                      <a:pt x="288" y="498"/>
                    </a:lnTo>
                    <a:cubicBezTo>
                      <a:pt x="293" y="501"/>
                      <a:pt x="299" y="502"/>
                      <a:pt x="305" y="505"/>
                    </a:cubicBezTo>
                    <a:lnTo>
                      <a:pt x="305" y="505"/>
                    </a:lnTo>
                    <a:cubicBezTo>
                      <a:pt x="308" y="507"/>
                      <a:pt x="312" y="509"/>
                      <a:pt x="316" y="510"/>
                    </a:cubicBezTo>
                    <a:lnTo>
                      <a:pt x="316" y="510"/>
                    </a:lnTo>
                    <a:cubicBezTo>
                      <a:pt x="321" y="512"/>
                      <a:pt x="326" y="515"/>
                      <a:pt x="330" y="516"/>
                    </a:cubicBezTo>
                    <a:lnTo>
                      <a:pt x="330" y="516"/>
                    </a:lnTo>
                    <a:cubicBezTo>
                      <a:pt x="331" y="516"/>
                      <a:pt x="331" y="516"/>
                      <a:pt x="331" y="516"/>
                    </a:cubicBezTo>
                    <a:lnTo>
                      <a:pt x="331" y="516"/>
                    </a:lnTo>
                    <a:cubicBezTo>
                      <a:pt x="342" y="521"/>
                      <a:pt x="351" y="524"/>
                      <a:pt x="362" y="528"/>
                    </a:cubicBezTo>
                    <a:lnTo>
                      <a:pt x="362" y="528"/>
                    </a:lnTo>
                    <a:cubicBezTo>
                      <a:pt x="365" y="529"/>
                      <a:pt x="368" y="530"/>
                      <a:pt x="371" y="530"/>
                    </a:cubicBezTo>
                    <a:lnTo>
                      <a:pt x="371" y="530"/>
                    </a:lnTo>
                    <a:cubicBezTo>
                      <a:pt x="377" y="533"/>
                      <a:pt x="386" y="535"/>
                      <a:pt x="392" y="537"/>
                    </a:cubicBezTo>
                    <a:lnTo>
                      <a:pt x="392" y="537"/>
                    </a:lnTo>
                    <a:cubicBezTo>
                      <a:pt x="393" y="537"/>
                      <a:pt x="395" y="538"/>
                      <a:pt x="396" y="538"/>
                    </a:cubicBezTo>
                    <a:lnTo>
                      <a:pt x="396" y="538"/>
                    </a:lnTo>
                    <a:cubicBezTo>
                      <a:pt x="400" y="540"/>
                      <a:pt x="405" y="541"/>
                      <a:pt x="409" y="542"/>
                    </a:cubicBezTo>
                    <a:lnTo>
                      <a:pt x="409" y="542"/>
                    </a:lnTo>
                    <a:cubicBezTo>
                      <a:pt x="411" y="542"/>
                      <a:pt x="414" y="544"/>
                      <a:pt x="418" y="544"/>
                    </a:cubicBezTo>
                    <a:lnTo>
                      <a:pt x="418" y="544"/>
                    </a:lnTo>
                    <a:cubicBezTo>
                      <a:pt x="425" y="546"/>
                      <a:pt x="434" y="549"/>
                      <a:pt x="443" y="551"/>
                    </a:cubicBezTo>
                    <a:lnTo>
                      <a:pt x="443" y="551"/>
                    </a:lnTo>
                    <a:lnTo>
                      <a:pt x="444" y="551"/>
                    </a:lnTo>
                    <a:lnTo>
                      <a:pt x="444" y="551"/>
                    </a:lnTo>
                    <a:lnTo>
                      <a:pt x="444" y="551"/>
                    </a:lnTo>
                    <a:lnTo>
                      <a:pt x="444" y="551"/>
                    </a:lnTo>
                    <a:cubicBezTo>
                      <a:pt x="458" y="553"/>
                      <a:pt x="472" y="556"/>
                      <a:pt x="486" y="557"/>
                    </a:cubicBezTo>
                    <a:lnTo>
                      <a:pt x="486" y="557"/>
                    </a:lnTo>
                    <a:cubicBezTo>
                      <a:pt x="487" y="557"/>
                      <a:pt x="489" y="558"/>
                      <a:pt x="490" y="558"/>
                    </a:cubicBezTo>
                    <a:lnTo>
                      <a:pt x="490" y="558"/>
                    </a:lnTo>
                    <a:cubicBezTo>
                      <a:pt x="491" y="558"/>
                      <a:pt x="492" y="558"/>
                      <a:pt x="492" y="558"/>
                    </a:cubicBezTo>
                    <a:lnTo>
                      <a:pt x="492" y="558"/>
                    </a:lnTo>
                    <a:cubicBezTo>
                      <a:pt x="504" y="560"/>
                      <a:pt x="516" y="562"/>
                      <a:pt x="527" y="563"/>
                    </a:cubicBezTo>
                    <a:lnTo>
                      <a:pt x="527" y="563"/>
                    </a:lnTo>
                    <a:cubicBezTo>
                      <a:pt x="528" y="563"/>
                      <a:pt x="528" y="563"/>
                      <a:pt x="529" y="563"/>
                    </a:cubicBezTo>
                    <a:lnTo>
                      <a:pt x="529" y="563"/>
                    </a:lnTo>
                    <a:cubicBezTo>
                      <a:pt x="531" y="563"/>
                      <a:pt x="532" y="563"/>
                      <a:pt x="534" y="563"/>
                    </a:cubicBezTo>
                    <a:lnTo>
                      <a:pt x="534" y="563"/>
                    </a:lnTo>
                    <a:cubicBezTo>
                      <a:pt x="543" y="563"/>
                      <a:pt x="551" y="564"/>
                      <a:pt x="560" y="564"/>
                    </a:cubicBezTo>
                    <a:lnTo>
                      <a:pt x="560" y="564"/>
                    </a:lnTo>
                    <a:cubicBezTo>
                      <a:pt x="561" y="564"/>
                      <a:pt x="563" y="564"/>
                      <a:pt x="564" y="564"/>
                    </a:cubicBezTo>
                    <a:lnTo>
                      <a:pt x="564" y="564"/>
                    </a:lnTo>
                    <a:cubicBezTo>
                      <a:pt x="566" y="564"/>
                      <a:pt x="567" y="564"/>
                      <a:pt x="569" y="564"/>
                    </a:cubicBezTo>
                    <a:lnTo>
                      <a:pt x="569" y="564"/>
                    </a:lnTo>
                    <a:cubicBezTo>
                      <a:pt x="577" y="564"/>
                      <a:pt x="585" y="564"/>
                      <a:pt x="592" y="564"/>
                    </a:cubicBezTo>
                    <a:lnTo>
                      <a:pt x="592" y="564"/>
                    </a:lnTo>
                    <a:cubicBezTo>
                      <a:pt x="594" y="564"/>
                      <a:pt x="596" y="564"/>
                      <a:pt x="598" y="564"/>
                    </a:cubicBezTo>
                    <a:lnTo>
                      <a:pt x="598" y="564"/>
                    </a:lnTo>
                    <a:cubicBezTo>
                      <a:pt x="599" y="564"/>
                      <a:pt x="599" y="564"/>
                      <a:pt x="599" y="564"/>
                    </a:cubicBezTo>
                    <a:lnTo>
                      <a:pt x="599" y="564"/>
                    </a:lnTo>
                    <a:cubicBezTo>
                      <a:pt x="609" y="564"/>
                      <a:pt x="620" y="563"/>
                      <a:pt x="630" y="563"/>
                    </a:cubicBezTo>
                    <a:lnTo>
                      <a:pt x="630" y="563"/>
                    </a:lnTo>
                    <a:cubicBezTo>
                      <a:pt x="631" y="563"/>
                      <a:pt x="632" y="563"/>
                      <a:pt x="633" y="562"/>
                    </a:cubicBezTo>
                    <a:lnTo>
                      <a:pt x="633" y="562"/>
                    </a:lnTo>
                    <a:cubicBezTo>
                      <a:pt x="638" y="562"/>
                      <a:pt x="644" y="561"/>
                      <a:pt x="649" y="560"/>
                    </a:cubicBezTo>
                    <a:lnTo>
                      <a:pt x="649" y="560"/>
                    </a:lnTo>
                    <a:cubicBezTo>
                      <a:pt x="658" y="559"/>
                      <a:pt x="665" y="557"/>
                      <a:pt x="673" y="556"/>
                    </a:cubicBezTo>
                    <a:lnTo>
                      <a:pt x="673" y="556"/>
                    </a:lnTo>
                    <a:lnTo>
                      <a:pt x="674" y="556"/>
                    </a:lnTo>
                    <a:lnTo>
                      <a:pt x="674" y="556"/>
                    </a:lnTo>
                    <a:cubicBezTo>
                      <a:pt x="675" y="556"/>
                      <a:pt x="676" y="556"/>
                      <a:pt x="677" y="556"/>
                    </a:cubicBezTo>
                    <a:lnTo>
                      <a:pt x="677" y="556"/>
                    </a:lnTo>
                    <a:cubicBezTo>
                      <a:pt x="686" y="554"/>
                      <a:pt x="694" y="552"/>
                      <a:pt x="703" y="551"/>
                    </a:cubicBezTo>
                    <a:lnTo>
                      <a:pt x="703" y="551"/>
                    </a:lnTo>
                    <a:cubicBezTo>
                      <a:pt x="706" y="549"/>
                      <a:pt x="708" y="549"/>
                      <a:pt x="711" y="548"/>
                    </a:cubicBezTo>
                    <a:lnTo>
                      <a:pt x="711" y="548"/>
                    </a:lnTo>
                    <a:cubicBezTo>
                      <a:pt x="719" y="546"/>
                      <a:pt x="727" y="544"/>
                      <a:pt x="736" y="541"/>
                    </a:cubicBezTo>
                    <a:lnTo>
                      <a:pt x="736" y="541"/>
                    </a:lnTo>
                    <a:cubicBezTo>
                      <a:pt x="737" y="541"/>
                      <a:pt x="737" y="541"/>
                      <a:pt x="738" y="541"/>
                    </a:cubicBezTo>
                    <a:lnTo>
                      <a:pt x="738" y="541"/>
                    </a:lnTo>
                    <a:cubicBezTo>
                      <a:pt x="738" y="540"/>
                      <a:pt x="738" y="540"/>
                      <a:pt x="738" y="540"/>
                    </a:cubicBezTo>
                    <a:lnTo>
                      <a:pt x="738" y="540"/>
                    </a:lnTo>
                    <a:cubicBezTo>
                      <a:pt x="742" y="539"/>
                      <a:pt x="746" y="537"/>
                      <a:pt x="750" y="537"/>
                    </a:cubicBezTo>
                    <a:lnTo>
                      <a:pt x="750" y="537"/>
                    </a:lnTo>
                    <a:cubicBezTo>
                      <a:pt x="753" y="536"/>
                      <a:pt x="756" y="534"/>
                      <a:pt x="759" y="533"/>
                    </a:cubicBezTo>
                    <a:lnTo>
                      <a:pt x="759" y="533"/>
                    </a:lnTo>
                    <a:cubicBezTo>
                      <a:pt x="763" y="531"/>
                      <a:pt x="767" y="530"/>
                      <a:pt x="771" y="529"/>
                    </a:cubicBezTo>
                    <a:lnTo>
                      <a:pt x="771" y="529"/>
                    </a:lnTo>
                    <a:cubicBezTo>
                      <a:pt x="774" y="527"/>
                      <a:pt x="776" y="526"/>
                      <a:pt x="778" y="525"/>
                    </a:cubicBezTo>
                    <a:lnTo>
                      <a:pt x="778" y="525"/>
                    </a:lnTo>
                    <a:cubicBezTo>
                      <a:pt x="783" y="523"/>
                      <a:pt x="786" y="521"/>
                      <a:pt x="791" y="519"/>
                    </a:cubicBezTo>
                    <a:lnTo>
                      <a:pt x="791" y="519"/>
                    </a:lnTo>
                    <a:cubicBezTo>
                      <a:pt x="793" y="518"/>
                      <a:pt x="795" y="517"/>
                      <a:pt x="797" y="516"/>
                    </a:cubicBezTo>
                    <a:lnTo>
                      <a:pt x="797" y="516"/>
                    </a:lnTo>
                    <a:cubicBezTo>
                      <a:pt x="803" y="513"/>
                      <a:pt x="809" y="509"/>
                      <a:pt x="815" y="506"/>
                    </a:cubicBezTo>
                    <a:lnTo>
                      <a:pt x="815" y="506"/>
                    </a:lnTo>
                    <a:cubicBezTo>
                      <a:pt x="817" y="505"/>
                      <a:pt x="819" y="504"/>
                      <a:pt x="820" y="503"/>
                    </a:cubicBezTo>
                    <a:lnTo>
                      <a:pt x="820" y="503"/>
                    </a:lnTo>
                    <a:cubicBezTo>
                      <a:pt x="826" y="500"/>
                      <a:pt x="831" y="496"/>
                      <a:pt x="835" y="494"/>
                    </a:cubicBezTo>
                    <a:lnTo>
                      <a:pt x="835" y="494"/>
                    </a:lnTo>
                    <a:cubicBezTo>
                      <a:pt x="836" y="493"/>
                      <a:pt x="837" y="492"/>
                      <a:pt x="838" y="492"/>
                    </a:cubicBezTo>
                    <a:lnTo>
                      <a:pt x="838" y="492"/>
                    </a:lnTo>
                    <a:cubicBezTo>
                      <a:pt x="844" y="488"/>
                      <a:pt x="849" y="484"/>
                      <a:pt x="854" y="480"/>
                    </a:cubicBezTo>
                    <a:lnTo>
                      <a:pt x="854" y="480"/>
                    </a:lnTo>
                    <a:cubicBezTo>
                      <a:pt x="854" y="479"/>
                      <a:pt x="855" y="479"/>
                      <a:pt x="855" y="479"/>
                    </a:cubicBezTo>
                    <a:lnTo>
                      <a:pt x="855" y="479"/>
                    </a:lnTo>
                    <a:cubicBezTo>
                      <a:pt x="859" y="477"/>
                      <a:pt x="862" y="473"/>
                      <a:pt x="865" y="470"/>
                    </a:cubicBezTo>
                    <a:lnTo>
                      <a:pt x="865" y="470"/>
                    </a:lnTo>
                    <a:cubicBezTo>
                      <a:pt x="866" y="469"/>
                      <a:pt x="867" y="468"/>
                      <a:pt x="869" y="467"/>
                    </a:cubicBezTo>
                    <a:lnTo>
                      <a:pt x="869" y="467"/>
                    </a:lnTo>
                    <a:cubicBezTo>
                      <a:pt x="870" y="465"/>
                      <a:pt x="871" y="464"/>
                      <a:pt x="873" y="463"/>
                    </a:cubicBezTo>
                    <a:lnTo>
                      <a:pt x="873" y="463"/>
                    </a:lnTo>
                    <a:cubicBezTo>
                      <a:pt x="876" y="459"/>
                      <a:pt x="880" y="455"/>
                      <a:pt x="884" y="450"/>
                    </a:cubicBezTo>
                    <a:lnTo>
                      <a:pt x="884" y="450"/>
                    </a:lnTo>
                    <a:cubicBezTo>
                      <a:pt x="884" y="450"/>
                      <a:pt x="884" y="450"/>
                      <a:pt x="884" y="449"/>
                    </a:cubicBezTo>
                    <a:lnTo>
                      <a:pt x="884" y="449"/>
                    </a:lnTo>
                    <a:cubicBezTo>
                      <a:pt x="884" y="449"/>
                      <a:pt x="884" y="449"/>
                      <a:pt x="885" y="449"/>
                    </a:cubicBezTo>
                    <a:lnTo>
                      <a:pt x="885" y="449"/>
                    </a:lnTo>
                    <a:cubicBezTo>
                      <a:pt x="888" y="445"/>
                      <a:pt x="891" y="441"/>
                      <a:pt x="894" y="435"/>
                    </a:cubicBezTo>
                    <a:lnTo>
                      <a:pt x="894" y="435"/>
                    </a:lnTo>
                    <a:cubicBezTo>
                      <a:pt x="894" y="435"/>
                      <a:pt x="894" y="435"/>
                      <a:pt x="895" y="434"/>
                    </a:cubicBezTo>
                    <a:lnTo>
                      <a:pt x="895" y="434"/>
                    </a:lnTo>
                    <a:cubicBezTo>
                      <a:pt x="895" y="433"/>
                      <a:pt x="896" y="433"/>
                      <a:pt x="896" y="432"/>
                    </a:cubicBezTo>
                    <a:lnTo>
                      <a:pt x="896" y="432"/>
                    </a:lnTo>
                    <a:cubicBezTo>
                      <a:pt x="897" y="430"/>
                      <a:pt x="898" y="428"/>
                      <a:pt x="899" y="426"/>
                    </a:cubicBezTo>
                    <a:lnTo>
                      <a:pt x="899" y="426"/>
                    </a:lnTo>
                    <a:cubicBezTo>
                      <a:pt x="901" y="424"/>
                      <a:pt x="902" y="420"/>
                      <a:pt x="903" y="417"/>
                    </a:cubicBezTo>
                    <a:lnTo>
                      <a:pt x="903" y="417"/>
                    </a:lnTo>
                    <a:cubicBezTo>
                      <a:pt x="903" y="417"/>
                      <a:pt x="904" y="417"/>
                      <a:pt x="904" y="415"/>
                    </a:cubicBezTo>
                    <a:lnTo>
                      <a:pt x="904" y="415"/>
                    </a:lnTo>
                    <a:cubicBezTo>
                      <a:pt x="905" y="414"/>
                      <a:pt x="905" y="411"/>
                      <a:pt x="906" y="410"/>
                    </a:cubicBezTo>
                    <a:lnTo>
                      <a:pt x="906" y="410"/>
                    </a:lnTo>
                    <a:cubicBezTo>
                      <a:pt x="906" y="406"/>
                      <a:pt x="908" y="403"/>
                      <a:pt x="908" y="401"/>
                    </a:cubicBezTo>
                    <a:lnTo>
                      <a:pt x="908" y="401"/>
                    </a:lnTo>
                    <a:cubicBezTo>
                      <a:pt x="908" y="400"/>
                      <a:pt x="908" y="399"/>
                      <a:pt x="908" y="399"/>
                    </a:cubicBezTo>
                    <a:lnTo>
                      <a:pt x="908" y="399"/>
                    </a:lnTo>
                    <a:cubicBezTo>
                      <a:pt x="909" y="395"/>
                      <a:pt x="910" y="390"/>
                      <a:pt x="911" y="385"/>
                    </a:cubicBezTo>
                    <a:lnTo>
                      <a:pt x="911" y="385"/>
                    </a:lnTo>
                    <a:cubicBezTo>
                      <a:pt x="911" y="384"/>
                      <a:pt x="911" y="382"/>
                      <a:pt x="911" y="382"/>
                    </a:cubicBezTo>
                    <a:lnTo>
                      <a:pt x="911" y="382"/>
                    </a:lnTo>
                    <a:cubicBezTo>
                      <a:pt x="911" y="381"/>
                      <a:pt x="911" y="380"/>
                      <a:pt x="911" y="379"/>
                    </a:cubicBezTo>
                    <a:lnTo>
                      <a:pt x="912" y="142"/>
                    </a:lnTo>
                    <a:lnTo>
                      <a:pt x="912" y="142"/>
                    </a:lnTo>
                    <a:cubicBezTo>
                      <a:pt x="912" y="145"/>
                      <a:pt x="911" y="146"/>
                      <a:pt x="911" y="149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156" name="Line 18">
            <a:extLst>
              <a:ext uri="{FF2B5EF4-FFF2-40B4-BE49-F238E27FC236}">
                <a16:creationId xmlns:a16="http://schemas.microsoft.com/office/drawing/2014/main" id="{90311746-8467-4449-ABFF-4956C6995F3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0124" y="8056395"/>
            <a:ext cx="4369833" cy="0"/>
          </a:xfrm>
          <a:prstGeom prst="line">
            <a:avLst/>
          </a:prstGeom>
          <a:noFill/>
          <a:ln w="25400" cap="flat">
            <a:solidFill>
              <a:schemeClr val="accent2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57" name="Line 19">
            <a:extLst>
              <a:ext uri="{FF2B5EF4-FFF2-40B4-BE49-F238E27FC236}">
                <a16:creationId xmlns:a16="http://schemas.microsoft.com/office/drawing/2014/main" id="{A671972B-83DA-4804-AFE7-44455180E06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2685" y="5319460"/>
            <a:ext cx="5829018" cy="0"/>
          </a:xfrm>
          <a:prstGeom prst="line">
            <a:avLst/>
          </a:prstGeom>
          <a:noFill/>
          <a:ln w="25400" cap="flat">
            <a:solidFill>
              <a:schemeClr val="accent4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58" name="Line 20">
            <a:extLst>
              <a:ext uri="{FF2B5EF4-FFF2-40B4-BE49-F238E27FC236}">
                <a16:creationId xmlns:a16="http://schemas.microsoft.com/office/drawing/2014/main" id="{3C227AE0-1C7D-44F0-BAF8-17CD9F0E22F1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5547" y="12005460"/>
            <a:ext cx="3979947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59" name="Line 21">
            <a:extLst>
              <a:ext uri="{FF2B5EF4-FFF2-40B4-BE49-F238E27FC236}">
                <a16:creationId xmlns:a16="http://schemas.microsoft.com/office/drawing/2014/main" id="{B6E0427B-8CB4-4E39-BA7A-B43333BCD5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51965" y="9245361"/>
            <a:ext cx="4423877" cy="0"/>
          </a:xfrm>
          <a:prstGeom prst="line">
            <a:avLst/>
          </a:prstGeom>
          <a:noFill/>
          <a:ln w="25400" cap="flat">
            <a:solidFill>
              <a:schemeClr val="accent3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0" name="Line 22">
            <a:extLst>
              <a:ext uri="{FF2B5EF4-FFF2-40B4-BE49-F238E27FC236}">
                <a16:creationId xmlns:a16="http://schemas.microsoft.com/office/drawing/2014/main" id="{83217E7D-9E77-4DB3-BF73-688B9D402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41466" y="4327368"/>
            <a:ext cx="155569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1" name="Freeform 23">
            <a:extLst>
              <a:ext uri="{FF2B5EF4-FFF2-40B4-BE49-F238E27FC236}">
                <a16:creationId xmlns:a16="http://schemas.microsoft.com/office/drawing/2014/main" id="{1E309608-685C-4CF9-9F46-76BA22A68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5298" y="5192070"/>
            <a:ext cx="254778" cy="254778"/>
          </a:xfrm>
          <a:custGeom>
            <a:avLst/>
            <a:gdLst>
              <a:gd name="T0" fmla="*/ 290 w 291"/>
              <a:gd name="T1" fmla="*/ 144 h 290"/>
              <a:gd name="T2" fmla="*/ 290 w 291"/>
              <a:gd name="T3" fmla="*/ 144 h 290"/>
              <a:gd name="T4" fmla="*/ 145 w 291"/>
              <a:gd name="T5" fmla="*/ 289 h 290"/>
              <a:gd name="T6" fmla="*/ 145 w 291"/>
              <a:gd name="T7" fmla="*/ 289 h 290"/>
              <a:gd name="T8" fmla="*/ 0 w 291"/>
              <a:gd name="T9" fmla="*/ 144 h 290"/>
              <a:gd name="T10" fmla="*/ 0 w 291"/>
              <a:gd name="T11" fmla="*/ 144 h 290"/>
              <a:gd name="T12" fmla="*/ 145 w 291"/>
              <a:gd name="T13" fmla="*/ 0 h 290"/>
              <a:gd name="T14" fmla="*/ 145 w 291"/>
              <a:gd name="T15" fmla="*/ 0 h 290"/>
              <a:gd name="T16" fmla="*/ 290 w 291"/>
              <a:gd name="T17" fmla="*/ 14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0">
                <a:moveTo>
                  <a:pt x="290" y="144"/>
                </a:moveTo>
                <a:lnTo>
                  <a:pt x="290" y="144"/>
                </a:lnTo>
                <a:cubicBezTo>
                  <a:pt x="290" y="224"/>
                  <a:pt x="226" y="289"/>
                  <a:pt x="145" y="289"/>
                </a:cubicBezTo>
                <a:lnTo>
                  <a:pt x="145" y="289"/>
                </a:lnTo>
                <a:cubicBezTo>
                  <a:pt x="65" y="289"/>
                  <a:pt x="0" y="224"/>
                  <a:pt x="0" y="144"/>
                </a:cubicBezTo>
                <a:lnTo>
                  <a:pt x="0" y="144"/>
                </a:lnTo>
                <a:cubicBezTo>
                  <a:pt x="0" y="64"/>
                  <a:pt x="65" y="0"/>
                  <a:pt x="145" y="0"/>
                </a:cubicBezTo>
                <a:lnTo>
                  <a:pt x="145" y="0"/>
                </a:lnTo>
                <a:cubicBezTo>
                  <a:pt x="226" y="0"/>
                  <a:pt x="290" y="64"/>
                  <a:pt x="290" y="14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2" name="Freeform 24">
            <a:extLst>
              <a:ext uri="{FF2B5EF4-FFF2-40B4-BE49-F238E27FC236}">
                <a16:creationId xmlns:a16="http://schemas.microsoft.com/office/drawing/2014/main" id="{6D24C6E0-802A-49ED-B4C2-432C490B4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2737" y="7929007"/>
            <a:ext cx="254778" cy="254778"/>
          </a:xfrm>
          <a:custGeom>
            <a:avLst/>
            <a:gdLst>
              <a:gd name="T0" fmla="*/ 290 w 291"/>
              <a:gd name="T1" fmla="*/ 145 h 290"/>
              <a:gd name="T2" fmla="*/ 290 w 291"/>
              <a:gd name="T3" fmla="*/ 145 h 290"/>
              <a:gd name="T4" fmla="*/ 145 w 291"/>
              <a:gd name="T5" fmla="*/ 289 h 290"/>
              <a:gd name="T6" fmla="*/ 145 w 291"/>
              <a:gd name="T7" fmla="*/ 289 h 290"/>
              <a:gd name="T8" fmla="*/ 0 w 291"/>
              <a:gd name="T9" fmla="*/ 145 h 290"/>
              <a:gd name="T10" fmla="*/ 0 w 291"/>
              <a:gd name="T11" fmla="*/ 145 h 290"/>
              <a:gd name="T12" fmla="*/ 145 w 291"/>
              <a:gd name="T13" fmla="*/ 0 h 290"/>
              <a:gd name="T14" fmla="*/ 145 w 291"/>
              <a:gd name="T15" fmla="*/ 0 h 290"/>
              <a:gd name="T16" fmla="*/ 290 w 291"/>
              <a:gd name="T17" fmla="*/ 14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0">
                <a:moveTo>
                  <a:pt x="290" y="145"/>
                </a:moveTo>
                <a:lnTo>
                  <a:pt x="290" y="145"/>
                </a:lnTo>
                <a:cubicBezTo>
                  <a:pt x="290" y="225"/>
                  <a:pt x="225" y="289"/>
                  <a:pt x="145" y="289"/>
                </a:cubicBezTo>
                <a:lnTo>
                  <a:pt x="145" y="289"/>
                </a:lnTo>
                <a:cubicBezTo>
                  <a:pt x="64" y="289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4" y="0"/>
                  <a:pt x="145" y="0"/>
                </a:cubicBezTo>
                <a:lnTo>
                  <a:pt x="145" y="0"/>
                </a:lnTo>
                <a:cubicBezTo>
                  <a:pt x="225" y="0"/>
                  <a:pt x="290" y="65"/>
                  <a:pt x="290" y="145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3" name="Freeform 25">
            <a:extLst>
              <a:ext uri="{FF2B5EF4-FFF2-40B4-BE49-F238E27FC236}">
                <a16:creationId xmlns:a16="http://schemas.microsoft.com/office/drawing/2014/main" id="{41BE7535-A1E6-48E1-A2CE-34D7F14B2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8103" y="11881931"/>
            <a:ext cx="254778" cy="254778"/>
          </a:xfrm>
          <a:custGeom>
            <a:avLst/>
            <a:gdLst>
              <a:gd name="T0" fmla="*/ 291 w 292"/>
              <a:gd name="T1" fmla="*/ 144 h 291"/>
              <a:gd name="T2" fmla="*/ 291 w 292"/>
              <a:gd name="T3" fmla="*/ 144 h 291"/>
              <a:gd name="T4" fmla="*/ 145 w 292"/>
              <a:gd name="T5" fmla="*/ 290 h 291"/>
              <a:gd name="T6" fmla="*/ 145 w 292"/>
              <a:gd name="T7" fmla="*/ 290 h 291"/>
              <a:gd name="T8" fmla="*/ 0 w 292"/>
              <a:gd name="T9" fmla="*/ 144 h 291"/>
              <a:gd name="T10" fmla="*/ 0 w 292"/>
              <a:gd name="T11" fmla="*/ 144 h 291"/>
              <a:gd name="T12" fmla="*/ 145 w 292"/>
              <a:gd name="T13" fmla="*/ 0 h 291"/>
              <a:gd name="T14" fmla="*/ 145 w 292"/>
              <a:gd name="T15" fmla="*/ 0 h 291"/>
              <a:gd name="T16" fmla="*/ 291 w 292"/>
              <a:gd name="T17" fmla="*/ 14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2" h="291">
                <a:moveTo>
                  <a:pt x="291" y="144"/>
                </a:moveTo>
                <a:lnTo>
                  <a:pt x="291" y="144"/>
                </a:lnTo>
                <a:cubicBezTo>
                  <a:pt x="291" y="224"/>
                  <a:pt x="225" y="290"/>
                  <a:pt x="145" y="290"/>
                </a:cubicBezTo>
                <a:lnTo>
                  <a:pt x="145" y="290"/>
                </a:lnTo>
                <a:cubicBezTo>
                  <a:pt x="65" y="290"/>
                  <a:pt x="0" y="224"/>
                  <a:pt x="0" y="144"/>
                </a:cubicBezTo>
                <a:lnTo>
                  <a:pt x="0" y="144"/>
                </a:lnTo>
                <a:cubicBezTo>
                  <a:pt x="0" y="64"/>
                  <a:pt x="65" y="0"/>
                  <a:pt x="145" y="0"/>
                </a:cubicBezTo>
                <a:lnTo>
                  <a:pt x="145" y="0"/>
                </a:lnTo>
                <a:cubicBezTo>
                  <a:pt x="225" y="0"/>
                  <a:pt x="291" y="64"/>
                  <a:pt x="291" y="144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4" name="Freeform 26">
            <a:extLst>
              <a:ext uri="{FF2B5EF4-FFF2-40B4-BE49-F238E27FC236}">
                <a16:creationId xmlns:a16="http://schemas.microsoft.com/office/drawing/2014/main" id="{2CDE2BF2-8FF1-4D80-B28A-5558DDC1C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44593" y="9117973"/>
            <a:ext cx="254778" cy="254778"/>
          </a:xfrm>
          <a:custGeom>
            <a:avLst/>
            <a:gdLst>
              <a:gd name="T0" fmla="*/ 291 w 292"/>
              <a:gd name="T1" fmla="*/ 145 h 291"/>
              <a:gd name="T2" fmla="*/ 291 w 292"/>
              <a:gd name="T3" fmla="*/ 145 h 291"/>
              <a:gd name="T4" fmla="*/ 146 w 292"/>
              <a:gd name="T5" fmla="*/ 290 h 291"/>
              <a:gd name="T6" fmla="*/ 146 w 292"/>
              <a:gd name="T7" fmla="*/ 290 h 291"/>
              <a:gd name="T8" fmla="*/ 0 w 292"/>
              <a:gd name="T9" fmla="*/ 145 h 291"/>
              <a:gd name="T10" fmla="*/ 0 w 292"/>
              <a:gd name="T11" fmla="*/ 145 h 291"/>
              <a:gd name="T12" fmla="*/ 146 w 292"/>
              <a:gd name="T13" fmla="*/ 0 h 291"/>
              <a:gd name="T14" fmla="*/ 146 w 292"/>
              <a:gd name="T15" fmla="*/ 0 h 291"/>
              <a:gd name="T16" fmla="*/ 291 w 292"/>
              <a:gd name="T17" fmla="*/ 14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2" h="291">
                <a:moveTo>
                  <a:pt x="291" y="145"/>
                </a:moveTo>
                <a:lnTo>
                  <a:pt x="291" y="145"/>
                </a:lnTo>
                <a:cubicBezTo>
                  <a:pt x="291" y="225"/>
                  <a:pt x="226" y="290"/>
                  <a:pt x="146" y="290"/>
                </a:cubicBezTo>
                <a:lnTo>
                  <a:pt x="146" y="290"/>
                </a:lnTo>
                <a:cubicBezTo>
                  <a:pt x="65" y="290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6" y="0"/>
                </a:cubicBezTo>
                <a:lnTo>
                  <a:pt x="146" y="0"/>
                </a:lnTo>
                <a:cubicBezTo>
                  <a:pt x="226" y="0"/>
                  <a:pt x="291" y="65"/>
                  <a:pt x="291" y="145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5" name="Freeform 27">
            <a:extLst>
              <a:ext uri="{FF2B5EF4-FFF2-40B4-BE49-F238E27FC236}">
                <a16:creationId xmlns:a16="http://schemas.microsoft.com/office/drawing/2014/main" id="{4E0FC67D-CE16-4A34-A723-9603F0239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9768" y="4199980"/>
            <a:ext cx="254778" cy="254778"/>
          </a:xfrm>
          <a:custGeom>
            <a:avLst/>
            <a:gdLst>
              <a:gd name="T0" fmla="*/ 290 w 291"/>
              <a:gd name="T1" fmla="*/ 145 h 291"/>
              <a:gd name="T2" fmla="*/ 290 w 291"/>
              <a:gd name="T3" fmla="*/ 145 h 291"/>
              <a:gd name="T4" fmla="*/ 145 w 291"/>
              <a:gd name="T5" fmla="*/ 290 h 291"/>
              <a:gd name="T6" fmla="*/ 145 w 291"/>
              <a:gd name="T7" fmla="*/ 290 h 291"/>
              <a:gd name="T8" fmla="*/ 0 w 291"/>
              <a:gd name="T9" fmla="*/ 145 h 291"/>
              <a:gd name="T10" fmla="*/ 0 w 291"/>
              <a:gd name="T11" fmla="*/ 145 h 291"/>
              <a:gd name="T12" fmla="*/ 145 w 291"/>
              <a:gd name="T13" fmla="*/ 0 h 291"/>
              <a:gd name="T14" fmla="*/ 145 w 291"/>
              <a:gd name="T15" fmla="*/ 0 h 291"/>
              <a:gd name="T16" fmla="*/ 290 w 291"/>
              <a:gd name="T17" fmla="*/ 14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1">
                <a:moveTo>
                  <a:pt x="290" y="145"/>
                </a:moveTo>
                <a:lnTo>
                  <a:pt x="290" y="145"/>
                </a:lnTo>
                <a:cubicBezTo>
                  <a:pt x="290" y="225"/>
                  <a:pt x="225" y="290"/>
                  <a:pt x="145" y="290"/>
                </a:cubicBezTo>
                <a:lnTo>
                  <a:pt x="145" y="290"/>
                </a:lnTo>
                <a:cubicBezTo>
                  <a:pt x="65" y="290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5" y="0"/>
                </a:cubicBezTo>
                <a:lnTo>
                  <a:pt x="145" y="0"/>
                </a:lnTo>
                <a:cubicBezTo>
                  <a:pt x="225" y="0"/>
                  <a:pt x="290" y="65"/>
                  <a:pt x="290" y="145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CB8E6B71-B67E-4BEE-BCCF-0D24865136AC}"/>
              </a:ext>
            </a:extLst>
          </p:cNvPr>
          <p:cNvGrpSpPr/>
          <p:nvPr/>
        </p:nvGrpSpPr>
        <p:grpSpPr>
          <a:xfrm>
            <a:off x="8052538" y="7245737"/>
            <a:ext cx="3860277" cy="4389136"/>
            <a:chOff x="8052538" y="7245737"/>
            <a:chExt cx="3860277" cy="4389136"/>
          </a:xfrm>
        </p:grpSpPr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20963908-D2DD-4BC6-A3CB-91F818D36CA2}"/>
                </a:ext>
              </a:extLst>
            </p:cNvPr>
            <p:cNvGrpSpPr/>
            <p:nvPr/>
          </p:nvGrpSpPr>
          <p:grpSpPr>
            <a:xfrm>
              <a:off x="8052538" y="7245737"/>
              <a:ext cx="3860277" cy="4389136"/>
              <a:chOff x="8052538" y="7245737"/>
              <a:chExt cx="3860277" cy="4389136"/>
            </a:xfrm>
          </p:grpSpPr>
          <p:sp>
            <p:nvSpPr>
              <p:cNvPr id="177" name="Freeform 12">
                <a:extLst>
                  <a:ext uri="{FF2B5EF4-FFF2-40B4-BE49-F238E27FC236}">
                    <a16:creationId xmlns:a16="http://schemas.microsoft.com/office/drawing/2014/main" id="{FFDCB8C0-945F-4035-A981-CDFB4EA88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38" y="7245737"/>
                <a:ext cx="3860277" cy="4389136"/>
              </a:xfrm>
              <a:custGeom>
                <a:avLst/>
                <a:gdLst>
                  <a:gd name="T0" fmla="*/ 2200 w 4409"/>
                  <a:gd name="T1" fmla="*/ 0 h 5012"/>
                  <a:gd name="T2" fmla="*/ 7 w 4409"/>
                  <a:gd name="T3" fmla="*/ 1275 h 5012"/>
                  <a:gd name="T4" fmla="*/ 0 w 4409"/>
                  <a:gd name="T5" fmla="*/ 3737 h 5012"/>
                  <a:gd name="T6" fmla="*/ 2207 w 4409"/>
                  <a:gd name="T7" fmla="*/ 5011 h 5012"/>
                  <a:gd name="T8" fmla="*/ 4401 w 4409"/>
                  <a:gd name="T9" fmla="*/ 3737 h 5012"/>
                  <a:gd name="T10" fmla="*/ 4408 w 4409"/>
                  <a:gd name="T11" fmla="*/ 1275 h 5012"/>
                  <a:gd name="T12" fmla="*/ 2200 w 4409"/>
                  <a:gd name="T13" fmla="*/ 0 h 5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9" h="5012">
                    <a:moveTo>
                      <a:pt x="2200" y="0"/>
                    </a:moveTo>
                    <a:lnTo>
                      <a:pt x="7" y="1275"/>
                    </a:lnTo>
                    <a:lnTo>
                      <a:pt x="0" y="3737"/>
                    </a:lnTo>
                    <a:lnTo>
                      <a:pt x="2207" y="5011"/>
                    </a:lnTo>
                    <a:lnTo>
                      <a:pt x="4401" y="3737"/>
                    </a:lnTo>
                    <a:lnTo>
                      <a:pt x="4408" y="1275"/>
                    </a:lnTo>
                    <a:lnTo>
                      <a:pt x="220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8" name="Freeform 13">
                <a:extLst>
                  <a:ext uri="{FF2B5EF4-FFF2-40B4-BE49-F238E27FC236}">
                    <a16:creationId xmlns:a16="http://schemas.microsoft.com/office/drawing/2014/main" id="{DFF65B4E-A63D-4C26-9268-6842B5122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2676" y="8361358"/>
                <a:ext cx="1926279" cy="3269653"/>
              </a:xfrm>
              <a:custGeom>
                <a:avLst/>
                <a:gdLst>
                  <a:gd name="T0" fmla="*/ 2201 w 2202"/>
                  <a:gd name="T1" fmla="*/ 0 h 3737"/>
                  <a:gd name="T2" fmla="*/ 2194 w 2202"/>
                  <a:gd name="T3" fmla="*/ 2462 h 3737"/>
                  <a:gd name="T4" fmla="*/ 0 w 2202"/>
                  <a:gd name="T5" fmla="*/ 3736 h 3737"/>
                  <a:gd name="T6" fmla="*/ 7 w 2202"/>
                  <a:gd name="T7" fmla="*/ 1275 h 3737"/>
                  <a:gd name="T8" fmla="*/ 2201 w 2202"/>
                  <a:gd name="T9" fmla="*/ 0 h 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3737">
                    <a:moveTo>
                      <a:pt x="2201" y="0"/>
                    </a:moveTo>
                    <a:lnTo>
                      <a:pt x="2194" y="2462"/>
                    </a:lnTo>
                    <a:lnTo>
                      <a:pt x="0" y="3736"/>
                    </a:lnTo>
                    <a:lnTo>
                      <a:pt x="7" y="1275"/>
                    </a:lnTo>
                    <a:lnTo>
                      <a:pt x="2201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9" name="Freeform 14">
                <a:extLst>
                  <a:ext uri="{FF2B5EF4-FFF2-40B4-BE49-F238E27FC236}">
                    <a16:creationId xmlns:a16="http://schemas.microsoft.com/office/drawing/2014/main" id="{0B503A38-D9C3-4265-82A9-5DF30934B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38" y="8361358"/>
                <a:ext cx="1937859" cy="3269653"/>
              </a:xfrm>
              <a:custGeom>
                <a:avLst/>
                <a:gdLst>
                  <a:gd name="T0" fmla="*/ 2214 w 2215"/>
                  <a:gd name="T1" fmla="*/ 1275 h 3737"/>
                  <a:gd name="T2" fmla="*/ 2207 w 2215"/>
                  <a:gd name="T3" fmla="*/ 3736 h 3737"/>
                  <a:gd name="T4" fmla="*/ 0 w 2215"/>
                  <a:gd name="T5" fmla="*/ 2462 h 3737"/>
                  <a:gd name="T6" fmla="*/ 7 w 2215"/>
                  <a:gd name="T7" fmla="*/ 0 h 3737"/>
                  <a:gd name="T8" fmla="*/ 2214 w 2215"/>
                  <a:gd name="T9" fmla="*/ 1275 h 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5" h="3737">
                    <a:moveTo>
                      <a:pt x="2214" y="1275"/>
                    </a:moveTo>
                    <a:lnTo>
                      <a:pt x="2207" y="3736"/>
                    </a:lnTo>
                    <a:lnTo>
                      <a:pt x="0" y="2462"/>
                    </a:lnTo>
                    <a:lnTo>
                      <a:pt x="7" y="0"/>
                    </a:lnTo>
                    <a:lnTo>
                      <a:pt x="2214" y="1275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65656D60-B8A8-4C2A-A7EB-4F5066D810CA}"/>
                </a:ext>
              </a:extLst>
            </p:cNvPr>
            <p:cNvGrpSpPr/>
            <p:nvPr/>
          </p:nvGrpSpPr>
          <p:grpSpPr>
            <a:xfrm>
              <a:off x="9341869" y="7890774"/>
              <a:ext cx="1101630" cy="878897"/>
              <a:chOff x="9341869" y="7890774"/>
              <a:chExt cx="1101630" cy="878897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F79A25A-BCCE-47D3-9B55-1E72EE2BE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3891" y="7898125"/>
                <a:ext cx="327241" cy="427620"/>
              </a:xfrm>
              <a:custGeom>
                <a:avLst/>
                <a:gdLst>
                  <a:gd name="connsiteX0" fmla="*/ 72742 w 327241"/>
                  <a:gd name="connsiteY0" fmla="*/ 108088 h 427620"/>
                  <a:gd name="connsiteX1" fmla="*/ 75384 w 327241"/>
                  <a:gd name="connsiteY1" fmla="*/ 108088 h 427620"/>
                  <a:gd name="connsiteX2" fmla="*/ 82428 w 327241"/>
                  <a:gd name="connsiteY2" fmla="*/ 108088 h 427620"/>
                  <a:gd name="connsiteX3" fmla="*/ 96518 w 327241"/>
                  <a:gd name="connsiteY3" fmla="*/ 108088 h 427620"/>
                  <a:gd name="connsiteX4" fmla="*/ 102683 w 327241"/>
                  <a:gd name="connsiteY4" fmla="*/ 108088 h 427620"/>
                  <a:gd name="connsiteX5" fmla="*/ 110608 w 327241"/>
                  <a:gd name="connsiteY5" fmla="*/ 108959 h 427620"/>
                  <a:gd name="connsiteX6" fmla="*/ 118534 w 327241"/>
                  <a:gd name="connsiteY6" fmla="*/ 108959 h 427620"/>
                  <a:gd name="connsiteX7" fmla="*/ 129982 w 327241"/>
                  <a:gd name="connsiteY7" fmla="*/ 110700 h 427620"/>
                  <a:gd name="connsiteX8" fmla="*/ 136146 w 327241"/>
                  <a:gd name="connsiteY8" fmla="*/ 111571 h 427620"/>
                  <a:gd name="connsiteX9" fmla="*/ 140550 w 327241"/>
                  <a:gd name="connsiteY9" fmla="*/ 111571 h 427620"/>
                  <a:gd name="connsiteX10" fmla="*/ 162565 w 327241"/>
                  <a:gd name="connsiteY10" fmla="*/ 115054 h 427620"/>
                  <a:gd name="connsiteX11" fmla="*/ 163446 w 327241"/>
                  <a:gd name="connsiteY11" fmla="*/ 115924 h 427620"/>
                  <a:gd name="connsiteX12" fmla="*/ 188984 w 327241"/>
                  <a:gd name="connsiteY12" fmla="*/ 122019 h 427620"/>
                  <a:gd name="connsiteX13" fmla="*/ 189864 w 327241"/>
                  <a:gd name="connsiteY13" fmla="*/ 122019 h 427620"/>
                  <a:gd name="connsiteX14" fmla="*/ 218044 w 327241"/>
                  <a:gd name="connsiteY14" fmla="*/ 131596 h 427620"/>
                  <a:gd name="connsiteX15" fmla="*/ 220686 w 327241"/>
                  <a:gd name="connsiteY15" fmla="*/ 132467 h 427620"/>
                  <a:gd name="connsiteX16" fmla="*/ 233895 w 327241"/>
                  <a:gd name="connsiteY16" fmla="*/ 137691 h 427620"/>
                  <a:gd name="connsiteX17" fmla="*/ 241821 w 327241"/>
                  <a:gd name="connsiteY17" fmla="*/ 141173 h 427620"/>
                  <a:gd name="connsiteX18" fmla="*/ 264717 w 327241"/>
                  <a:gd name="connsiteY18" fmla="*/ 153362 h 427620"/>
                  <a:gd name="connsiteX19" fmla="*/ 326361 w 327241"/>
                  <a:gd name="connsiteY19" fmla="*/ 215179 h 427620"/>
                  <a:gd name="connsiteX20" fmla="*/ 327241 w 327241"/>
                  <a:gd name="connsiteY20" fmla="*/ 222144 h 427620"/>
                  <a:gd name="connsiteX21" fmla="*/ 326361 w 327241"/>
                  <a:gd name="connsiteY21" fmla="*/ 427620 h 427620"/>
                  <a:gd name="connsiteX22" fmla="*/ 326361 w 327241"/>
                  <a:gd name="connsiteY22" fmla="*/ 420654 h 427620"/>
                  <a:gd name="connsiteX23" fmla="*/ 263837 w 327241"/>
                  <a:gd name="connsiteY23" fmla="*/ 358838 h 427620"/>
                  <a:gd name="connsiteX24" fmla="*/ 241821 w 327241"/>
                  <a:gd name="connsiteY24" fmla="*/ 347519 h 427620"/>
                  <a:gd name="connsiteX25" fmla="*/ 233015 w 327241"/>
                  <a:gd name="connsiteY25" fmla="*/ 344036 h 427620"/>
                  <a:gd name="connsiteX26" fmla="*/ 217164 w 327241"/>
                  <a:gd name="connsiteY26" fmla="*/ 337071 h 427620"/>
                  <a:gd name="connsiteX27" fmla="*/ 211880 w 327241"/>
                  <a:gd name="connsiteY27" fmla="*/ 335330 h 427620"/>
                  <a:gd name="connsiteX28" fmla="*/ 189864 w 327241"/>
                  <a:gd name="connsiteY28" fmla="*/ 328365 h 427620"/>
                  <a:gd name="connsiteX29" fmla="*/ 188984 w 327241"/>
                  <a:gd name="connsiteY29" fmla="*/ 328365 h 427620"/>
                  <a:gd name="connsiteX30" fmla="*/ 161684 w 327241"/>
                  <a:gd name="connsiteY30" fmla="*/ 321399 h 427620"/>
                  <a:gd name="connsiteX31" fmla="*/ 136146 w 327241"/>
                  <a:gd name="connsiteY31" fmla="*/ 317046 h 427620"/>
                  <a:gd name="connsiteX32" fmla="*/ 129101 w 327241"/>
                  <a:gd name="connsiteY32" fmla="*/ 317046 h 427620"/>
                  <a:gd name="connsiteX33" fmla="*/ 109728 w 327241"/>
                  <a:gd name="connsiteY33" fmla="*/ 314434 h 427620"/>
                  <a:gd name="connsiteX34" fmla="*/ 101802 w 327241"/>
                  <a:gd name="connsiteY34" fmla="*/ 314434 h 427620"/>
                  <a:gd name="connsiteX35" fmla="*/ 81548 w 327241"/>
                  <a:gd name="connsiteY35" fmla="*/ 314434 h 427620"/>
                  <a:gd name="connsiteX36" fmla="*/ 74503 w 327241"/>
                  <a:gd name="connsiteY36" fmla="*/ 314434 h 427620"/>
                  <a:gd name="connsiteX37" fmla="*/ 46323 w 327241"/>
                  <a:gd name="connsiteY37" fmla="*/ 316175 h 427620"/>
                  <a:gd name="connsiteX38" fmla="*/ 47204 w 327241"/>
                  <a:gd name="connsiteY38" fmla="*/ 109830 h 427620"/>
                  <a:gd name="connsiteX39" fmla="*/ 72742 w 327241"/>
                  <a:gd name="connsiteY39" fmla="*/ 108088 h 427620"/>
                  <a:gd name="connsiteX40" fmla="*/ 891 w 327241"/>
                  <a:gd name="connsiteY40" fmla="*/ 0 h 427620"/>
                  <a:gd name="connsiteX41" fmla="*/ 45432 w 327241"/>
                  <a:gd name="connsiteY41" fmla="*/ 112621 h 427620"/>
                  <a:gd name="connsiteX42" fmla="*/ 44541 w 327241"/>
                  <a:gd name="connsiteY42" fmla="*/ 319529 h 427620"/>
                  <a:gd name="connsiteX43" fmla="*/ 0 w 327241"/>
                  <a:gd name="connsiteY43" fmla="*/ 206035 h 42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7241" h="427620">
                    <a:moveTo>
                      <a:pt x="72742" y="108088"/>
                    </a:moveTo>
                    <a:cubicBezTo>
                      <a:pt x="73622" y="108088"/>
                      <a:pt x="74503" y="108088"/>
                      <a:pt x="75384" y="108088"/>
                    </a:cubicBezTo>
                    <a:cubicBezTo>
                      <a:pt x="77145" y="108088"/>
                      <a:pt x="79787" y="108088"/>
                      <a:pt x="82428" y="108088"/>
                    </a:cubicBezTo>
                    <a:cubicBezTo>
                      <a:pt x="86832" y="108088"/>
                      <a:pt x="92115" y="108088"/>
                      <a:pt x="96518" y="108088"/>
                    </a:cubicBezTo>
                    <a:cubicBezTo>
                      <a:pt x="99160" y="108088"/>
                      <a:pt x="100041" y="108088"/>
                      <a:pt x="102683" y="108088"/>
                    </a:cubicBezTo>
                    <a:cubicBezTo>
                      <a:pt x="105325" y="108088"/>
                      <a:pt x="107967" y="108088"/>
                      <a:pt x="110608" y="108959"/>
                    </a:cubicBezTo>
                    <a:cubicBezTo>
                      <a:pt x="113250" y="108959"/>
                      <a:pt x="115892" y="108959"/>
                      <a:pt x="118534" y="108959"/>
                    </a:cubicBezTo>
                    <a:cubicBezTo>
                      <a:pt x="122937" y="109830"/>
                      <a:pt x="125579" y="109830"/>
                      <a:pt x="129982" y="110700"/>
                    </a:cubicBezTo>
                    <a:cubicBezTo>
                      <a:pt x="131743" y="110700"/>
                      <a:pt x="134385" y="110700"/>
                      <a:pt x="136146" y="111571"/>
                    </a:cubicBezTo>
                    <a:cubicBezTo>
                      <a:pt x="137908" y="111571"/>
                      <a:pt x="138788" y="111571"/>
                      <a:pt x="140550" y="111571"/>
                    </a:cubicBezTo>
                    <a:cubicBezTo>
                      <a:pt x="147595" y="113312"/>
                      <a:pt x="154639" y="113312"/>
                      <a:pt x="162565" y="115054"/>
                    </a:cubicBezTo>
                    <a:cubicBezTo>
                      <a:pt x="162565" y="115924"/>
                      <a:pt x="162565" y="115924"/>
                      <a:pt x="163446" y="115924"/>
                    </a:cubicBezTo>
                    <a:cubicBezTo>
                      <a:pt x="171371" y="117665"/>
                      <a:pt x="180178" y="119407"/>
                      <a:pt x="188984" y="122019"/>
                    </a:cubicBezTo>
                    <a:lnTo>
                      <a:pt x="189864" y="122019"/>
                    </a:lnTo>
                    <a:cubicBezTo>
                      <a:pt x="199551" y="124631"/>
                      <a:pt x="208357" y="128113"/>
                      <a:pt x="218044" y="131596"/>
                    </a:cubicBezTo>
                    <a:cubicBezTo>
                      <a:pt x="219806" y="131596"/>
                      <a:pt x="219806" y="131596"/>
                      <a:pt x="220686" y="132467"/>
                    </a:cubicBezTo>
                    <a:cubicBezTo>
                      <a:pt x="225089" y="134208"/>
                      <a:pt x="229492" y="135949"/>
                      <a:pt x="233895" y="137691"/>
                    </a:cubicBezTo>
                    <a:cubicBezTo>
                      <a:pt x="236537" y="139432"/>
                      <a:pt x="239179" y="140303"/>
                      <a:pt x="241821" y="141173"/>
                    </a:cubicBezTo>
                    <a:cubicBezTo>
                      <a:pt x="249747" y="145527"/>
                      <a:pt x="256792" y="149009"/>
                      <a:pt x="264717" y="153362"/>
                    </a:cubicBezTo>
                    <a:cubicBezTo>
                      <a:pt x="301703" y="175129"/>
                      <a:pt x="322838" y="195154"/>
                      <a:pt x="326361" y="215179"/>
                    </a:cubicBezTo>
                    <a:cubicBezTo>
                      <a:pt x="327241" y="217791"/>
                      <a:pt x="327241" y="219532"/>
                      <a:pt x="327241" y="222144"/>
                    </a:cubicBezTo>
                    <a:lnTo>
                      <a:pt x="326361" y="427620"/>
                    </a:lnTo>
                    <a:cubicBezTo>
                      <a:pt x="327241" y="425878"/>
                      <a:pt x="326361" y="423266"/>
                      <a:pt x="326361" y="420654"/>
                    </a:cubicBezTo>
                    <a:cubicBezTo>
                      <a:pt x="321958" y="400629"/>
                      <a:pt x="301703" y="380604"/>
                      <a:pt x="263837" y="358838"/>
                    </a:cubicBezTo>
                    <a:cubicBezTo>
                      <a:pt x="256792" y="355355"/>
                      <a:pt x="248866" y="351002"/>
                      <a:pt x="241821" y="347519"/>
                    </a:cubicBezTo>
                    <a:cubicBezTo>
                      <a:pt x="238299" y="345778"/>
                      <a:pt x="236537" y="344907"/>
                      <a:pt x="233015" y="344036"/>
                    </a:cubicBezTo>
                    <a:cubicBezTo>
                      <a:pt x="227731" y="341424"/>
                      <a:pt x="222447" y="338813"/>
                      <a:pt x="217164" y="337071"/>
                    </a:cubicBezTo>
                    <a:cubicBezTo>
                      <a:pt x="215402" y="336201"/>
                      <a:pt x="213641" y="336201"/>
                      <a:pt x="211880" y="335330"/>
                    </a:cubicBezTo>
                    <a:cubicBezTo>
                      <a:pt x="205716" y="332718"/>
                      <a:pt x="197790" y="330106"/>
                      <a:pt x="189864" y="328365"/>
                    </a:cubicBezTo>
                    <a:cubicBezTo>
                      <a:pt x="189864" y="328365"/>
                      <a:pt x="189864" y="328365"/>
                      <a:pt x="188984" y="328365"/>
                    </a:cubicBezTo>
                    <a:cubicBezTo>
                      <a:pt x="180178" y="325753"/>
                      <a:pt x="171371" y="323141"/>
                      <a:pt x="161684" y="321399"/>
                    </a:cubicBezTo>
                    <a:cubicBezTo>
                      <a:pt x="152878" y="319658"/>
                      <a:pt x="144953" y="317917"/>
                      <a:pt x="136146" y="317046"/>
                    </a:cubicBezTo>
                    <a:cubicBezTo>
                      <a:pt x="134385" y="317046"/>
                      <a:pt x="130863" y="317046"/>
                      <a:pt x="129101" y="317046"/>
                    </a:cubicBezTo>
                    <a:cubicBezTo>
                      <a:pt x="122937" y="316175"/>
                      <a:pt x="116773" y="315305"/>
                      <a:pt x="109728" y="314434"/>
                    </a:cubicBezTo>
                    <a:cubicBezTo>
                      <a:pt x="107086" y="314434"/>
                      <a:pt x="104444" y="314434"/>
                      <a:pt x="101802" y="314434"/>
                    </a:cubicBezTo>
                    <a:cubicBezTo>
                      <a:pt x="95638" y="313563"/>
                      <a:pt x="88593" y="313563"/>
                      <a:pt x="81548" y="314434"/>
                    </a:cubicBezTo>
                    <a:cubicBezTo>
                      <a:pt x="78906" y="314434"/>
                      <a:pt x="77145" y="314434"/>
                      <a:pt x="74503" y="314434"/>
                    </a:cubicBezTo>
                    <a:cubicBezTo>
                      <a:pt x="64816" y="314434"/>
                      <a:pt x="55129" y="315305"/>
                      <a:pt x="46323" y="316175"/>
                    </a:cubicBezTo>
                    <a:lnTo>
                      <a:pt x="47204" y="109830"/>
                    </a:lnTo>
                    <a:cubicBezTo>
                      <a:pt x="55129" y="108959"/>
                      <a:pt x="64816" y="108088"/>
                      <a:pt x="72742" y="108088"/>
                    </a:cubicBezTo>
                    <a:close/>
                    <a:moveTo>
                      <a:pt x="891" y="0"/>
                    </a:moveTo>
                    <a:lnTo>
                      <a:pt x="45432" y="112621"/>
                    </a:lnTo>
                    <a:lnTo>
                      <a:pt x="44541" y="319529"/>
                    </a:lnTo>
                    <a:lnTo>
                      <a:pt x="0" y="2060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0" name="Freeform 36">
                <a:extLst>
                  <a:ext uri="{FF2B5EF4-FFF2-40B4-BE49-F238E27FC236}">
                    <a16:creationId xmlns:a16="http://schemas.microsoft.com/office/drawing/2014/main" id="{467A6B10-9496-4C31-AEB6-707C1FACF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3891" y="7897255"/>
                <a:ext cx="46323" cy="320402"/>
              </a:xfrm>
              <a:custGeom>
                <a:avLst/>
                <a:gdLst>
                  <a:gd name="T0" fmla="*/ 51 w 52"/>
                  <a:gd name="T1" fmla="*/ 129 h 367"/>
                  <a:gd name="T2" fmla="*/ 50 w 52"/>
                  <a:gd name="T3" fmla="*/ 366 h 367"/>
                  <a:gd name="T4" fmla="*/ 0 w 52"/>
                  <a:gd name="T5" fmla="*/ 236 h 367"/>
                  <a:gd name="T6" fmla="*/ 1 w 52"/>
                  <a:gd name="T7" fmla="*/ 0 h 367"/>
                  <a:gd name="T8" fmla="*/ 51 w 52"/>
                  <a:gd name="T9" fmla="*/ 129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67">
                    <a:moveTo>
                      <a:pt x="51" y="129"/>
                    </a:moveTo>
                    <a:lnTo>
                      <a:pt x="50" y="366"/>
                    </a:lnTo>
                    <a:lnTo>
                      <a:pt x="0" y="236"/>
                    </a:lnTo>
                    <a:lnTo>
                      <a:pt x="1" y="0"/>
                    </a:lnTo>
                    <a:lnTo>
                      <a:pt x="51" y="129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1" name="Freeform 38">
                <a:extLst>
                  <a:ext uri="{FF2B5EF4-FFF2-40B4-BE49-F238E27FC236}">
                    <a16:creationId xmlns:a16="http://schemas.microsoft.com/office/drawing/2014/main" id="{E5273622-7EF9-4A54-BBC2-53C52F785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40214" y="8005343"/>
                <a:ext cx="281799" cy="320402"/>
              </a:xfrm>
              <a:custGeom>
                <a:avLst/>
                <a:gdLst>
                  <a:gd name="T0" fmla="*/ 318 w 320"/>
                  <a:gd name="T1" fmla="*/ 123 h 368"/>
                  <a:gd name="T2" fmla="*/ 248 w 320"/>
                  <a:gd name="T3" fmla="*/ 52 h 368"/>
                  <a:gd name="T4" fmla="*/ 222 w 320"/>
                  <a:gd name="T5" fmla="*/ 38 h 368"/>
                  <a:gd name="T6" fmla="*/ 213 w 320"/>
                  <a:gd name="T7" fmla="*/ 34 h 368"/>
                  <a:gd name="T8" fmla="*/ 198 w 320"/>
                  <a:gd name="T9" fmla="*/ 28 h 368"/>
                  <a:gd name="T10" fmla="*/ 195 w 320"/>
                  <a:gd name="T11" fmla="*/ 27 h 368"/>
                  <a:gd name="T12" fmla="*/ 163 w 320"/>
                  <a:gd name="T13" fmla="*/ 16 h 368"/>
                  <a:gd name="T14" fmla="*/ 162 w 320"/>
                  <a:gd name="T15" fmla="*/ 16 h 368"/>
                  <a:gd name="T16" fmla="*/ 133 w 320"/>
                  <a:gd name="T17" fmla="*/ 9 h 368"/>
                  <a:gd name="T18" fmla="*/ 132 w 320"/>
                  <a:gd name="T19" fmla="*/ 8 h 368"/>
                  <a:gd name="T20" fmla="*/ 107 w 320"/>
                  <a:gd name="T21" fmla="*/ 4 h 368"/>
                  <a:gd name="T22" fmla="*/ 102 w 320"/>
                  <a:gd name="T23" fmla="*/ 4 h 368"/>
                  <a:gd name="T24" fmla="*/ 95 w 320"/>
                  <a:gd name="T25" fmla="*/ 3 h 368"/>
                  <a:gd name="T26" fmla="*/ 82 w 320"/>
                  <a:gd name="T27" fmla="*/ 1 h 368"/>
                  <a:gd name="T28" fmla="*/ 73 w 320"/>
                  <a:gd name="T29" fmla="*/ 1 h 368"/>
                  <a:gd name="T30" fmla="*/ 64 w 320"/>
                  <a:gd name="T31" fmla="*/ 0 h 368"/>
                  <a:gd name="T32" fmla="*/ 57 w 320"/>
                  <a:gd name="T33" fmla="*/ 0 h 368"/>
                  <a:gd name="T34" fmla="*/ 41 w 320"/>
                  <a:gd name="T35" fmla="*/ 0 h 368"/>
                  <a:gd name="T36" fmla="*/ 33 w 320"/>
                  <a:gd name="T37" fmla="*/ 0 h 368"/>
                  <a:gd name="T38" fmla="*/ 30 w 320"/>
                  <a:gd name="T39" fmla="*/ 0 h 368"/>
                  <a:gd name="T40" fmla="*/ 0 w 320"/>
                  <a:gd name="T41" fmla="*/ 239 h 368"/>
                  <a:gd name="T42" fmla="*/ 32 w 320"/>
                  <a:gd name="T43" fmla="*/ 237 h 368"/>
                  <a:gd name="T44" fmla="*/ 40 w 320"/>
                  <a:gd name="T45" fmla="*/ 237 h 368"/>
                  <a:gd name="T46" fmla="*/ 63 w 320"/>
                  <a:gd name="T47" fmla="*/ 237 h 368"/>
                  <a:gd name="T48" fmla="*/ 72 w 320"/>
                  <a:gd name="T49" fmla="*/ 237 h 368"/>
                  <a:gd name="T50" fmla="*/ 94 w 320"/>
                  <a:gd name="T51" fmla="*/ 240 h 368"/>
                  <a:gd name="T52" fmla="*/ 102 w 320"/>
                  <a:gd name="T53" fmla="*/ 240 h 368"/>
                  <a:gd name="T54" fmla="*/ 131 w 320"/>
                  <a:gd name="T55" fmla="*/ 245 h 368"/>
                  <a:gd name="T56" fmla="*/ 162 w 320"/>
                  <a:gd name="T57" fmla="*/ 253 h 368"/>
                  <a:gd name="T58" fmla="*/ 163 w 320"/>
                  <a:gd name="T59" fmla="*/ 253 h 368"/>
                  <a:gd name="T60" fmla="*/ 188 w 320"/>
                  <a:gd name="T61" fmla="*/ 261 h 368"/>
                  <a:gd name="T62" fmla="*/ 194 w 320"/>
                  <a:gd name="T63" fmla="*/ 263 h 368"/>
                  <a:gd name="T64" fmla="*/ 212 w 320"/>
                  <a:gd name="T65" fmla="*/ 271 h 368"/>
                  <a:gd name="T66" fmla="*/ 222 w 320"/>
                  <a:gd name="T67" fmla="*/ 275 h 368"/>
                  <a:gd name="T68" fmla="*/ 247 w 320"/>
                  <a:gd name="T69" fmla="*/ 288 h 368"/>
                  <a:gd name="T70" fmla="*/ 318 w 320"/>
                  <a:gd name="T71" fmla="*/ 359 h 368"/>
                  <a:gd name="T72" fmla="*/ 318 w 320"/>
                  <a:gd name="T73" fmla="*/ 367 h 368"/>
                  <a:gd name="T74" fmla="*/ 319 w 320"/>
                  <a:gd name="T75" fmla="*/ 131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20" h="368">
                    <a:moveTo>
                      <a:pt x="318" y="123"/>
                    </a:moveTo>
                    <a:lnTo>
                      <a:pt x="318" y="123"/>
                    </a:lnTo>
                    <a:cubicBezTo>
                      <a:pt x="314" y="100"/>
                      <a:pt x="290" y="77"/>
                      <a:pt x="248" y="52"/>
                    </a:cubicBezTo>
                    <a:lnTo>
                      <a:pt x="248" y="52"/>
                    </a:lnTo>
                    <a:cubicBezTo>
                      <a:pt x="239" y="47"/>
                      <a:pt x="231" y="43"/>
                      <a:pt x="222" y="38"/>
                    </a:cubicBezTo>
                    <a:lnTo>
                      <a:pt x="222" y="38"/>
                    </a:lnTo>
                    <a:cubicBezTo>
                      <a:pt x="219" y="37"/>
                      <a:pt x="216" y="36"/>
                      <a:pt x="213" y="34"/>
                    </a:cubicBezTo>
                    <a:lnTo>
                      <a:pt x="213" y="34"/>
                    </a:lnTo>
                    <a:cubicBezTo>
                      <a:pt x="208" y="32"/>
                      <a:pt x="203" y="30"/>
                      <a:pt x="198" y="28"/>
                    </a:cubicBezTo>
                    <a:lnTo>
                      <a:pt x="198" y="28"/>
                    </a:lnTo>
                    <a:cubicBezTo>
                      <a:pt x="197" y="27"/>
                      <a:pt x="197" y="27"/>
                      <a:pt x="195" y="27"/>
                    </a:cubicBezTo>
                    <a:lnTo>
                      <a:pt x="195" y="27"/>
                    </a:lnTo>
                    <a:cubicBezTo>
                      <a:pt x="184" y="23"/>
                      <a:pt x="174" y="19"/>
                      <a:pt x="163" y="16"/>
                    </a:cubicBezTo>
                    <a:lnTo>
                      <a:pt x="163" y="16"/>
                    </a:lnTo>
                    <a:lnTo>
                      <a:pt x="162" y="16"/>
                    </a:lnTo>
                    <a:lnTo>
                      <a:pt x="162" y="16"/>
                    </a:lnTo>
                    <a:cubicBezTo>
                      <a:pt x="152" y="13"/>
                      <a:pt x="142" y="11"/>
                      <a:pt x="133" y="9"/>
                    </a:cubicBezTo>
                    <a:lnTo>
                      <a:pt x="133" y="9"/>
                    </a:lnTo>
                    <a:cubicBezTo>
                      <a:pt x="132" y="9"/>
                      <a:pt x="132" y="9"/>
                      <a:pt x="132" y="8"/>
                    </a:cubicBezTo>
                    <a:lnTo>
                      <a:pt x="132" y="8"/>
                    </a:lnTo>
                    <a:cubicBezTo>
                      <a:pt x="123" y="6"/>
                      <a:pt x="115" y="6"/>
                      <a:pt x="107" y="4"/>
                    </a:cubicBezTo>
                    <a:lnTo>
                      <a:pt x="107" y="4"/>
                    </a:lnTo>
                    <a:cubicBezTo>
                      <a:pt x="105" y="4"/>
                      <a:pt x="104" y="4"/>
                      <a:pt x="102" y="4"/>
                    </a:cubicBezTo>
                    <a:lnTo>
                      <a:pt x="102" y="4"/>
                    </a:lnTo>
                    <a:cubicBezTo>
                      <a:pt x="100" y="3"/>
                      <a:pt x="97" y="3"/>
                      <a:pt x="95" y="3"/>
                    </a:cubicBezTo>
                    <a:lnTo>
                      <a:pt x="95" y="3"/>
                    </a:lnTo>
                    <a:cubicBezTo>
                      <a:pt x="90" y="2"/>
                      <a:pt x="87" y="2"/>
                      <a:pt x="82" y="1"/>
                    </a:cubicBezTo>
                    <a:lnTo>
                      <a:pt x="82" y="1"/>
                    </a:lnTo>
                    <a:cubicBezTo>
                      <a:pt x="79" y="1"/>
                      <a:pt x="76" y="1"/>
                      <a:pt x="73" y="1"/>
                    </a:cubicBezTo>
                    <a:lnTo>
                      <a:pt x="73" y="1"/>
                    </a:lnTo>
                    <a:cubicBezTo>
                      <a:pt x="70" y="0"/>
                      <a:pt x="67" y="0"/>
                      <a:pt x="64" y="0"/>
                    </a:cubicBezTo>
                    <a:lnTo>
                      <a:pt x="64" y="0"/>
                    </a:lnTo>
                    <a:cubicBezTo>
                      <a:pt x="61" y="0"/>
                      <a:pt x="60" y="0"/>
                      <a:pt x="57" y="0"/>
                    </a:cubicBezTo>
                    <a:lnTo>
                      <a:pt x="57" y="0"/>
                    </a:lnTo>
                    <a:cubicBezTo>
                      <a:pt x="52" y="0"/>
                      <a:pt x="46" y="0"/>
                      <a:pt x="41" y="0"/>
                    </a:cubicBezTo>
                    <a:lnTo>
                      <a:pt x="41" y="0"/>
                    </a:lnTo>
                    <a:cubicBezTo>
                      <a:pt x="38" y="0"/>
                      <a:pt x="35" y="0"/>
                      <a:pt x="33" y="0"/>
                    </a:cubicBezTo>
                    <a:lnTo>
                      <a:pt x="33" y="0"/>
                    </a:lnTo>
                    <a:cubicBezTo>
                      <a:pt x="32" y="0"/>
                      <a:pt x="31" y="0"/>
                      <a:pt x="30" y="0"/>
                    </a:cubicBezTo>
                    <a:lnTo>
                      <a:pt x="30" y="0"/>
                    </a:lnTo>
                    <a:cubicBezTo>
                      <a:pt x="21" y="0"/>
                      <a:pt x="10" y="1"/>
                      <a:pt x="1" y="2"/>
                    </a:cubicBezTo>
                    <a:lnTo>
                      <a:pt x="0" y="239"/>
                    </a:lnTo>
                    <a:lnTo>
                      <a:pt x="0" y="239"/>
                    </a:lnTo>
                    <a:cubicBezTo>
                      <a:pt x="10" y="238"/>
                      <a:pt x="21" y="237"/>
                      <a:pt x="32" y="237"/>
                    </a:cubicBezTo>
                    <a:lnTo>
                      <a:pt x="32" y="237"/>
                    </a:lnTo>
                    <a:cubicBezTo>
                      <a:pt x="35" y="237"/>
                      <a:pt x="37" y="237"/>
                      <a:pt x="40" y="237"/>
                    </a:cubicBezTo>
                    <a:lnTo>
                      <a:pt x="40" y="237"/>
                    </a:lnTo>
                    <a:cubicBezTo>
                      <a:pt x="48" y="236"/>
                      <a:pt x="56" y="236"/>
                      <a:pt x="63" y="237"/>
                    </a:cubicBezTo>
                    <a:lnTo>
                      <a:pt x="63" y="237"/>
                    </a:lnTo>
                    <a:cubicBezTo>
                      <a:pt x="66" y="237"/>
                      <a:pt x="69" y="237"/>
                      <a:pt x="72" y="237"/>
                    </a:cubicBezTo>
                    <a:lnTo>
                      <a:pt x="72" y="237"/>
                    </a:lnTo>
                    <a:cubicBezTo>
                      <a:pt x="80" y="238"/>
                      <a:pt x="87" y="239"/>
                      <a:pt x="94" y="240"/>
                    </a:cubicBezTo>
                    <a:lnTo>
                      <a:pt x="94" y="240"/>
                    </a:lnTo>
                    <a:cubicBezTo>
                      <a:pt x="96" y="240"/>
                      <a:pt x="100" y="240"/>
                      <a:pt x="102" y="240"/>
                    </a:cubicBezTo>
                    <a:lnTo>
                      <a:pt x="102" y="240"/>
                    </a:lnTo>
                    <a:cubicBezTo>
                      <a:pt x="112" y="241"/>
                      <a:pt x="121" y="243"/>
                      <a:pt x="131" y="245"/>
                    </a:cubicBezTo>
                    <a:lnTo>
                      <a:pt x="131" y="245"/>
                    </a:lnTo>
                    <a:cubicBezTo>
                      <a:pt x="142" y="247"/>
                      <a:pt x="152" y="250"/>
                      <a:pt x="162" y="253"/>
                    </a:cubicBezTo>
                    <a:lnTo>
                      <a:pt x="162" y="253"/>
                    </a:lnTo>
                    <a:cubicBezTo>
                      <a:pt x="163" y="253"/>
                      <a:pt x="163" y="253"/>
                      <a:pt x="163" y="253"/>
                    </a:cubicBezTo>
                    <a:lnTo>
                      <a:pt x="163" y="253"/>
                    </a:lnTo>
                    <a:cubicBezTo>
                      <a:pt x="172" y="255"/>
                      <a:pt x="181" y="258"/>
                      <a:pt x="188" y="261"/>
                    </a:cubicBezTo>
                    <a:lnTo>
                      <a:pt x="188" y="261"/>
                    </a:lnTo>
                    <a:cubicBezTo>
                      <a:pt x="190" y="262"/>
                      <a:pt x="192" y="262"/>
                      <a:pt x="194" y="263"/>
                    </a:cubicBezTo>
                    <a:lnTo>
                      <a:pt x="194" y="263"/>
                    </a:lnTo>
                    <a:cubicBezTo>
                      <a:pt x="200" y="265"/>
                      <a:pt x="206" y="268"/>
                      <a:pt x="212" y="271"/>
                    </a:cubicBezTo>
                    <a:lnTo>
                      <a:pt x="212" y="271"/>
                    </a:lnTo>
                    <a:cubicBezTo>
                      <a:pt x="216" y="272"/>
                      <a:pt x="218" y="273"/>
                      <a:pt x="222" y="275"/>
                    </a:cubicBezTo>
                    <a:lnTo>
                      <a:pt x="222" y="275"/>
                    </a:lnTo>
                    <a:cubicBezTo>
                      <a:pt x="230" y="279"/>
                      <a:pt x="239" y="284"/>
                      <a:pt x="247" y="288"/>
                    </a:cubicBezTo>
                    <a:lnTo>
                      <a:pt x="247" y="288"/>
                    </a:lnTo>
                    <a:cubicBezTo>
                      <a:pt x="290" y="313"/>
                      <a:pt x="313" y="336"/>
                      <a:pt x="318" y="359"/>
                    </a:cubicBezTo>
                    <a:lnTo>
                      <a:pt x="318" y="359"/>
                    </a:lnTo>
                    <a:cubicBezTo>
                      <a:pt x="318" y="362"/>
                      <a:pt x="319" y="365"/>
                      <a:pt x="318" y="367"/>
                    </a:cubicBezTo>
                    <a:lnTo>
                      <a:pt x="319" y="131"/>
                    </a:lnTo>
                    <a:lnTo>
                      <a:pt x="319" y="131"/>
                    </a:lnTo>
                    <a:cubicBezTo>
                      <a:pt x="319" y="128"/>
                      <a:pt x="319" y="126"/>
                      <a:pt x="318" y="12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2" name="Freeform 39">
                <a:extLst>
                  <a:ext uri="{FF2B5EF4-FFF2-40B4-BE49-F238E27FC236}">
                    <a16:creationId xmlns:a16="http://schemas.microsoft.com/office/drawing/2014/main" id="{9A6F015C-66DC-4788-B0B0-F735E2DE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04736" y="8145183"/>
                <a:ext cx="737314" cy="378307"/>
              </a:xfrm>
              <a:custGeom>
                <a:avLst/>
                <a:gdLst>
                  <a:gd name="T0" fmla="*/ 841 w 844"/>
                  <a:gd name="T1" fmla="*/ 18 h 433"/>
                  <a:gd name="T2" fmla="*/ 838 w 844"/>
                  <a:gd name="T3" fmla="*/ 31 h 433"/>
                  <a:gd name="T4" fmla="*/ 830 w 844"/>
                  <a:gd name="T5" fmla="*/ 51 h 433"/>
                  <a:gd name="T6" fmla="*/ 827 w 844"/>
                  <a:gd name="T7" fmla="*/ 55 h 433"/>
                  <a:gd name="T8" fmla="*/ 819 w 844"/>
                  <a:gd name="T9" fmla="*/ 68 h 433"/>
                  <a:gd name="T10" fmla="*/ 817 w 844"/>
                  <a:gd name="T11" fmla="*/ 69 h 433"/>
                  <a:gd name="T12" fmla="*/ 808 w 844"/>
                  <a:gd name="T13" fmla="*/ 82 h 433"/>
                  <a:gd name="T14" fmla="*/ 796 w 844"/>
                  <a:gd name="T15" fmla="*/ 92 h 433"/>
                  <a:gd name="T16" fmla="*/ 785 w 844"/>
                  <a:gd name="T17" fmla="*/ 103 h 433"/>
                  <a:gd name="T18" fmla="*/ 781 w 844"/>
                  <a:gd name="T19" fmla="*/ 105 h 433"/>
                  <a:gd name="T20" fmla="*/ 766 w 844"/>
                  <a:gd name="T21" fmla="*/ 115 h 433"/>
                  <a:gd name="T22" fmla="*/ 750 w 844"/>
                  <a:gd name="T23" fmla="*/ 125 h 433"/>
                  <a:gd name="T24" fmla="*/ 713 w 844"/>
                  <a:gd name="T25" fmla="*/ 144 h 433"/>
                  <a:gd name="T26" fmla="*/ 681 w 844"/>
                  <a:gd name="T27" fmla="*/ 158 h 433"/>
                  <a:gd name="T28" fmla="*/ 647 w 844"/>
                  <a:gd name="T29" fmla="*/ 168 h 433"/>
                  <a:gd name="T30" fmla="*/ 637 w 844"/>
                  <a:gd name="T31" fmla="*/ 172 h 433"/>
                  <a:gd name="T32" fmla="*/ 584 w 844"/>
                  <a:gd name="T33" fmla="*/ 183 h 433"/>
                  <a:gd name="T34" fmla="*/ 570 w 844"/>
                  <a:gd name="T35" fmla="*/ 186 h 433"/>
                  <a:gd name="T36" fmla="*/ 544 w 844"/>
                  <a:gd name="T37" fmla="*/ 189 h 433"/>
                  <a:gd name="T38" fmla="*/ 532 w 844"/>
                  <a:gd name="T39" fmla="*/ 190 h 433"/>
                  <a:gd name="T40" fmla="*/ 501 w 844"/>
                  <a:gd name="T41" fmla="*/ 193 h 433"/>
                  <a:gd name="T42" fmla="*/ 466 w 844"/>
                  <a:gd name="T43" fmla="*/ 195 h 433"/>
                  <a:gd name="T44" fmla="*/ 428 w 844"/>
                  <a:gd name="T45" fmla="*/ 196 h 433"/>
                  <a:gd name="T46" fmla="*/ 404 w 844"/>
                  <a:gd name="T47" fmla="*/ 196 h 433"/>
                  <a:gd name="T48" fmla="*/ 361 w 844"/>
                  <a:gd name="T49" fmla="*/ 195 h 433"/>
                  <a:gd name="T50" fmla="*/ 361 w 844"/>
                  <a:gd name="T51" fmla="*/ 432 h 433"/>
                  <a:gd name="T52" fmla="*/ 394 w 844"/>
                  <a:gd name="T53" fmla="*/ 432 h 433"/>
                  <a:gd name="T54" fmla="*/ 428 w 844"/>
                  <a:gd name="T55" fmla="*/ 432 h 433"/>
                  <a:gd name="T56" fmla="*/ 436 w 844"/>
                  <a:gd name="T57" fmla="*/ 432 h 433"/>
                  <a:gd name="T58" fmla="*/ 465 w 844"/>
                  <a:gd name="T59" fmla="*/ 431 h 433"/>
                  <a:gd name="T60" fmla="*/ 500 w 844"/>
                  <a:gd name="T61" fmla="*/ 430 h 433"/>
                  <a:gd name="T62" fmla="*/ 532 w 844"/>
                  <a:gd name="T63" fmla="*/ 427 h 433"/>
                  <a:gd name="T64" fmla="*/ 536 w 844"/>
                  <a:gd name="T65" fmla="*/ 426 h 433"/>
                  <a:gd name="T66" fmla="*/ 558 w 844"/>
                  <a:gd name="T67" fmla="*/ 424 h 433"/>
                  <a:gd name="T68" fmla="*/ 570 w 844"/>
                  <a:gd name="T69" fmla="*/ 423 h 433"/>
                  <a:gd name="T70" fmla="*/ 588 w 844"/>
                  <a:gd name="T71" fmla="*/ 419 h 433"/>
                  <a:gd name="T72" fmla="*/ 599 w 844"/>
                  <a:gd name="T73" fmla="*/ 418 h 433"/>
                  <a:gd name="T74" fmla="*/ 646 w 844"/>
                  <a:gd name="T75" fmla="*/ 405 h 433"/>
                  <a:gd name="T76" fmla="*/ 659 w 844"/>
                  <a:gd name="T77" fmla="*/ 402 h 433"/>
                  <a:gd name="T78" fmla="*/ 680 w 844"/>
                  <a:gd name="T79" fmla="*/ 394 h 433"/>
                  <a:gd name="T80" fmla="*/ 712 w 844"/>
                  <a:gd name="T81" fmla="*/ 381 h 433"/>
                  <a:gd name="T82" fmla="*/ 750 w 844"/>
                  <a:gd name="T83" fmla="*/ 362 h 433"/>
                  <a:gd name="T84" fmla="*/ 755 w 844"/>
                  <a:gd name="T85" fmla="*/ 358 h 433"/>
                  <a:gd name="T86" fmla="*/ 766 w 844"/>
                  <a:gd name="T87" fmla="*/ 351 h 433"/>
                  <a:gd name="T88" fmla="*/ 780 w 844"/>
                  <a:gd name="T89" fmla="*/ 342 h 433"/>
                  <a:gd name="T90" fmla="*/ 793 w 844"/>
                  <a:gd name="T91" fmla="*/ 330 h 433"/>
                  <a:gd name="T92" fmla="*/ 796 w 844"/>
                  <a:gd name="T93" fmla="*/ 328 h 433"/>
                  <a:gd name="T94" fmla="*/ 807 w 844"/>
                  <a:gd name="T95" fmla="*/ 317 h 433"/>
                  <a:gd name="T96" fmla="*/ 807 w 844"/>
                  <a:gd name="T97" fmla="*/ 317 h 433"/>
                  <a:gd name="T98" fmla="*/ 817 w 844"/>
                  <a:gd name="T99" fmla="*/ 306 h 433"/>
                  <a:gd name="T100" fmla="*/ 818 w 844"/>
                  <a:gd name="T101" fmla="*/ 304 h 433"/>
                  <a:gd name="T102" fmla="*/ 826 w 844"/>
                  <a:gd name="T103" fmla="*/ 292 h 433"/>
                  <a:gd name="T104" fmla="*/ 827 w 844"/>
                  <a:gd name="T105" fmla="*/ 291 h 433"/>
                  <a:gd name="T106" fmla="*/ 834 w 844"/>
                  <a:gd name="T107" fmla="*/ 277 h 433"/>
                  <a:gd name="T108" fmla="*/ 835 w 844"/>
                  <a:gd name="T109" fmla="*/ 274 h 433"/>
                  <a:gd name="T110" fmla="*/ 840 w 844"/>
                  <a:gd name="T111" fmla="*/ 257 h 433"/>
                  <a:gd name="T112" fmla="*/ 840 w 844"/>
                  <a:gd name="T113" fmla="*/ 255 h 433"/>
                  <a:gd name="T114" fmla="*/ 842 w 844"/>
                  <a:gd name="T115" fmla="*/ 239 h 433"/>
                  <a:gd name="T116" fmla="*/ 843 w 844"/>
                  <a:gd name="T117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44" h="433">
                    <a:moveTo>
                      <a:pt x="842" y="8"/>
                    </a:moveTo>
                    <a:lnTo>
                      <a:pt x="842" y="8"/>
                    </a:lnTo>
                    <a:cubicBezTo>
                      <a:pt x="842" y="11"/>
                      <a:pt x="841" y="15"/>
                      <a:pt x="841" y="18"/>
                    </a:cubicBezTo>
                    <a:lnTo>
                      <a:pt x="841" y="18"/>
                    </a:lnTo>
                    <a:cubicBezTo>
                      <a:pt x="840" y="23"/>
                      <a:pt x="839" y="27"/>
                      <a:pt x="838" y="31"/>
                    </a:cubicBezTo>
                    <a:lnTo>
                      <a:pt x="838" y="31"/>
                    </a:lnTo>
                    <a:cubicBezTo>
                      <a:pt x="837" y="34"/>
                      <a:pt x="836" y="37"/>
                      <a:pt x="834" y="40"/>
                    </a:cubicBezTo>
                    <a:lnTo>
                      <a:pt x="834" y="40"/>
                    </a:lnTo>
                    <a:cubicBezTo>
                      <a:pt x="833" y="44"/>
                      <a:pt x="831" y="48"/>
                      <a:pt x="830" y="51"/>
                    </a:cubicBezTo>
                    <a:lnTo>
                      <a:pt x="830" y="51"/>
                    </a:lnTo>
                    <a:cubicBezTo>
                      <a:pt x="829" y="52"/>
                      <a:pt x="828" y="54"/>
                      <a:pt x="827" y="55"/>
                    </a:cubicBezTo>
                    <a:lnTo>
                      <a:pt x="827" y="55"/>
                    </a:lnTo>
                    <a:cubicBezTo>
                      <a:pt x="826" y="56"/>
                      <a:pt x="826" y="57"/>
                      <a:pt x="825" y="58"/>
                    </a:cubicBezTo>
                    <a:lnTo>
                      <a:pt x="825" y="58"/>
                    </a:lnTo>
                    <a:cubicBezTo>
                      <a:pt x="824" y="62"/>
                      <a:pt x="821" y="64"/>
                      <a:pt x="819" y="68"/>
                    </a:cubicBezTo>
                    <a:lnTo>
                      <a:pt x="819" y="68"/>
                    </a:lnTo>
                    <a:cubicBezTo>
                      <a:pt x="818" y="68"/>
                      <a:pt x="818" y="69"/>
                      <a:pt x="817" y="69"/>
                    </a:cubicBezTo>
                    <a:lnTo>
                      <a:pt x="817" y="69"/>
                    </a:lnTo>
                    <a:cubicBezTo>
                      <a:pt x="815" y="74"/>
                      <a:pt x="811" y="77"/>
                      <a:pt x="808" y="81"/>
                    </a:cubicBezTo>
                    <a:lnTo>
                      <a:pt x="808" y="81"/>
                    </a:lnTo>
                    <a:cubicBezTo>
                      <a:pt x="808" y="81"/>
                      <a:pt x="808" y="81"/>
                      <a:pt x="808" y="82"/>
                    </a:cubicBezTo>
                    <a:lnTo>
                      <a:pt x="808" y="82"/>
                    </a:lnTo>
                    <a:cubicBezTo>
                      <a:pt x="804" y="85"/>
                      <a:pt x="801" y="89"/>
                      <a:pt x="796" y="92"/>
                    </a:cubicBezTo>
                    <a:lnTo>
                      <a:pt x="796" y="92"/>
                    </a:lnTo>
                    <a:cubicBezTo>
                      <a:pt x="796" y="93"/>
                      <a:pt x="795" y="94"/>
                      <a:pt x="794" y="95"/>
                    </a:cubicBezTo>
                    <a:lnTo>
                      <a:pt x="794" y="95"/>
                    </a:lnTo>
                    <a:cubicBezTo>
                      <a:pt x="792" y="97"/>
                      <a:pt x="788" y="100"/>
                      <a:pt x="785" y="103"/>
                    </a:cubicBezTo>
                    <a:lnTo>
                      <a:pt x="785" y="103"/>
                    </a:lnTo>
                    <a:cubicBezTo>
                      <a:pt x="784" y="104"/>
                      <a:pt x="782" y="104"/>
                      <a:pt x="781" y="105"/>
                    </a:cubicBezTo>
                    <a:lnTo>
                      <a:pt x="781" y="105"/>
                    </a:lnTo>
                    <a:cubicBezTo>
                      <a:pt x="777" y="108"/>
                      <a:pt x="772" y="111"/>
                      <a:pt x="767" y="115"/>
                    </a:cubicBezTo>
                    <a:lnTo>
                      <a:pt x="767" y="115"/>
                    </a:lnTo>
                    <a:lnTo>
                      <a:pt x="766" y="115"/>
                    </a:lnTo>
                    <a:lnTo>
                      <a:pt x="766" y="115"/>
                    </a:lnTo>
                    <a:cubicBezTo>
                      <a:pt x="761" y="119"/>
                      <a:pt x="756" y="122"/>
                      <a:pt x="750" y="125"/>
                    </a:cubicBezTo>
                    <a:lnTo>
                      <a:pt x="750" y="125"/>
                    </a:lnTo>
                    <a:cubicBezTo>
                      <a:pt x="740" y="131"/>
                      <a:pt x="729" y="136"/>
                      <a:pt x="720" y="142"/>
                    </a:cubicBezTo>
                    <a:lnTo>
                      <a:pt x="720" y="142"/>
                    </a:lnTo>
                    <a:cubicBezTo>
                      <a:pt x="718" y="143"/>
                      <a:pt x="715" y="143"/>
                      <a:pt x="713" y="144"/>
                    </a:cubicBezTo>
                    <a:lnTo>
                      <a:pt x="713" y="144"/>
                    </a:lnTo>
                    <a:cubicBezTo>
                      <a:pt x="703" y="150"/>
                      <a:pt x="692" y="154"/>
                      <a:pt x="681" y="158"/>
                    </a:cubicBezTo>
                    <a:lnTo>
                      <a:pt x="681" y="158"/>
                    </a:lnTo>
                    <a:cubicBezTo>
                      <a:pt x="679" y="158"/>
                      <a:pt x="677" y="159"/>
                      <a:pt x="676" y="160"/>
                    </a:cubicBezTo>
                    <a:lnTo>
                      <a:pt x="676" y="160"/>
                    </a:lnTo>
                    <a:cubicBezTo>
                      <a:pt x="666" y="163"/>
                      <a:pt x="657" y="166"/>
                      <a:pt x="647" y="168"/>
                    </a:cubicBezTo>
                    <a:lnTo>
                      <a:pt x="647" y="168"/>
                    </a:lnTo>
                    <a:cubicBezTo>
                      <a:pt x="644" y="171"/>
                      <a:pt x="640" y="171"/>
                      <a:pt x="637" y="172"/>
                    </a:cubicBezTo>
                    <a:lnTo>
                      <a:pt x="637" y="172"/>
                    </a:lnTo>
                    <a:cubicBezTo>
                      <a:pt x="624" y="175"/>
                      <a:pt x="612" y="178"/>
                      <a:pt x="599" y="181"/>
                    </a:cubicBezTo>
                    <a:lnTo>
                      <a:pt x="599" y="181"/>
                    </a:lnTo>
                    <a:cubicBezTo>
                      <a:pt x="594" y="182"/>
                      <a:pt x="588" y="182"/>
                      <a:pt x="584" y="183"/>
                    </a:cubicBezTo>
                    <a:lnTo>
                      <a:pt x="584" y="183"/>
                    </a:lnTo>
                    <a:cubicBezTo>
                      <a:pt x="579" y="185"/>
                      <a:pt x="575" y="185"/>
                      <a:pt x="570" y="186"/>
                    </a:cubicBezTo>
                    <a:lnTo>
                      <a:pt x="570" y="186"/>
                    </a:lnTo>
                    <a:cubicBezTo>
                      <a:pt x="566" y="186"/>
                      <a:pt x="563" y="187"/>
                      <a:pt x="558" y="188"/>
                    </a:cubicBezTo>
                    <a:lnTo>
                      <a:pt x="558" y="188"/>
                    </a:lnTo>
                    <a:cubicBezTo>
                      <a:pt x="554" y="188"/>
                      <a:pt x="549" y="189"/>
                      <a:pt x="544" y="189"/>
                    </a:cubicBezTo>
                    <a:lnTo>
                      <a:pt x="544" y="189"/>
                    </a:lnTo>
                    <a:cubicBezTo>
                      <a:pt x="541" y="189"/>
                      <a:pt x="536" y="189"/>
                      <a:pt x="532" y="190"/>
                    </a:cubicBezTo>
                    <a:lnTo>
                      <a:pt x="532" y="190"/>
                    </a:lnTo>
                    <a:cubicBezTo>
                      <a:pt x="525" y="191"/>
                      <a:pt x="517" y="191"/>
                      <a:pt x="510" y="192"/>
                    </a:cubicBezTo>
                    <a:lnTo>
                      <a:pt x="510" y="192"/>
                    </a:lnTo>
                    <a:cubicBezTo>
                      <a:pt x="507" y="192"/>
                      <a:pt x="503" y="193"/>
                      <a:pt x="501" y="193"/>
                    </a:cubicBezTo>
                    <a:lnTo>
                      <a:pt x="501" y="193"/>
                    </a:lnTo>
                    <a:cubicBezTo>
                      <a:pt x="489" y="194"/>
                      <a:pt x="478" y="194"/>
                      <a:pt x="466" y="195"/>
                    </a:cubicBezTo>
                    <a:lnTo>
                      <a:pt x="466" y="195"/>
                    </a:lnTo>
                    <a:cubicBezTo>
                      <a:pt x="456" y="195"/>
                      <a:pt x="447" y="195"/>
                      <a:pt x="436" y="195"/>
                    </a:cubicBezTo>
                    <a:lnTo>
                      <a:pt x="436" y="195"/>
                    </a:lnTo>
                    <a:cubicBezTo>
                      <a:pt x="434" y="196"/>
                      <a:pt x="431" y="196"/>
                      <a:pt x="428" y="196"/>
                    </a:cubicBezTo>
                    <a:lnTo>
                      <a:pt x="428" y="196"/>
                    </a:lnTo>
                    <a:cubicBezTo>
                      <a:pt x="420" y="196"/>
                      <a:pt x="412" y="196"/>
                      <a:pt x="404" y="196"/>
                    </a:cubicBezTo>
                    <a:lnTo>
                      <a:pt x="404" y="196"/>
                    </a:lnTo>
                    <a:cubicBezTo>
                      <a:pt x="401" y="196"/>
                      <a:pt x="398" y="196"/>
                      <a:pt x="394" y="196"/>
                    </a:cubicBezTo>
                    <a:lnTo>
                      <a:pt x="394" y="196"/>
                    </a:lnTo>
                    <a:cubicBezTo>
                      <a:pt x="384" y="196"/>
                      <a:pt x="373" y="195"/>
                      <a:pt x="361" y="195"/>
                    </a:cubicBezTo>
                    <a:lnTo>
                      <a:pt x="1" y="189"/>
                    </a:lnTo>
                    <a:lnTo>
                      <a:pt x="0" y="425"/>
                    </a:lnTo>
                    <a:lnTo>
                      <a:pt x="361" y="432"/>
                    </a:lnTo>
                    <a:lnTo>
                      <a:pt x="361" y="432"/>
                    </a:lnTo>
                    <a:cubicBezTo>
                      <a:pt x="372" y="432"/>
                      <a:pt x="383" y="432"/>
                      <a:pt x="394" y="432"/>
                    </a:cubicBezTo>
                    <a:lnTo>
                      <a:pt x="394" y="432"/>
                    </a:lnTo>
                    <a:cubicBezTo>
                      <a:pt x="397" y="432"/>
                      <a:pt x="401" y="432"/>
                      <a:pt x="403" y="432"/>
                    </a:cubicBezTo>
                    <a:lnTo>
                      <a:pt x="403" y="432"/>
                    </a:lnTo>
                    <a:cubicBezTo>
                      <a:pt x="412" y="432"/>
                      <a:pt x="420" y="432"/>
                      <a:pt x="428" y="432"/>
                    </a:cubicBezTo>
                    <a:lnTo>
                      <a:pt x="428" y="432"/>
                    </a:lnTo>
                    <a:cubicBezTo>
                      <a:pt x="430" y="432"/>
                      <a:pt x="433" y="432"/>
                      <a:pt x="436" y="432"/>
                    </a:cubicBezTo>
                    <a:lnTo>
                      <a:pt x="436" y="432"/>
                    </a:lnTo>
                    <a:cubicBezTo>
                      <a:pt x="446" y="432"/>
                      <a:pt x="456" y="432"/>
                      <a:pt x="465" y="431"/>
                    </a:cubicBezTo>
                    <a:lnTo>
                      <a:pt x="465" y="431"/>
                    </a:lnTo>
                    <a:lnTo>
                      <a:pt x="465" y="431"/>
                    </a:lnTo>
                    <a:lnTo>
                      <a:pt x="465" y="431"/>
                    </a:lnTo>
                    <a:cubicBezTo>
                      <a:pt x="477" y="431"/>
                      <a:pt x="489" y="430"/>
                      <a:pt x="500" y="430"/>
                    </a:cubicBezTo>
                    <a:lnTo>
                      <a:pt x="500" y="430"/>
                    </a:lnTo>
                    <a:cubicBezTo>
                      <a:pt x="503" y="429"/>
                      <a:pt x="506" y="429"/>
                      <a:pt x="510" y="429"/>
                    </a:cubicBezTo>
                    <a:lnTo>
                      <a:pt x="510" y="429"/>
                    </a:lnTo>
                    <a:cubicBezTo>
                      <a:pt x="517" y="428"/>
                      <a:pt x="524" y="427"/>
                      <a:pt x="532" y="427"/>
                    </a:cubicBezTo>
                    <a:lnTo>
                      <a:pt x="532" y="427"/>
                    </a:lnTo>
                    <a:cubicBezTo>
                      <a:pt x="533" y="426"/>
                      <a:pt x="535" y="426"/>
                      <a:pt x="536" y="426"/>
                    </a:cubicBezTo>
                    <a:lnTo>
                      <a:pt x="536" y="426"/>
                    </a:lnTo>
                    <a:cubicBezTo>
                      <a:pt x="539" y="426"/>
                      <a:pt x="541" y="426"/>
                      <a:pt x="543" y="425"/>
                    </a:cubicBezTo>
                    <a:lnTo>
                      <a:pt x="543" y="425"/>
                    </a:lnTo>
                    <a:cubicBezTo>
                      <a:pt x="549" y="425"/>
                      <a:pt x="553" y="425"/>
                      <a:pt x="558" y="424"/>
                    </a:cubicBezTo>
                    <a:lnTo>
                      <a:pt x="558" y="424"/>
                    </a:lnTo>
                    <a:cubicBezTo>
                      <a:pt x="562" y="424"/>
                      <a:pt x="566" y="423"/>
                      <a:pt x="570" y="423"/>
                    </a:cubicBezTo>
                    <a:lnTo>
                      <a:pt x="570" y="423"/>
                    </a:lnTo>
                    <a:cubicBezTo>
                      <a:pt x="574" y="422"/>
                      <a:pt x="578" y="421"/>
                      <a:pt x="583" y="420"/>
                    </a:cubicBezTo>
                    <a:lnTo>
                      <a:pt x="583" y="420"/>
                    </a:lnTo>
                    <a:cubicBezTo>
                      <a:pt x="584" y="420"/>
                      <a:pt x="586" y="420"/>
                      <a:pt x="588" y="419"/>
                    </a:cubicBezTo>
                    <a:lnTo>
                      <a:pt x="588" y="419"/>
                    </a:lnTo>
                    <a:cubicBezTo>
                      <a:pt x="592" y="418"/>
                      <a:pt x="595" y="418"/>
                      <a:pt x="599" y="418"/>
                    </a:cubicBezTo>
                    <a:lnTo>
                      <a:pt x="599" y="418"/>
                    </a:lnTo>
                    <a:cubicBezTo>
                      <a:pt x="611" y="415"/>
                      <a:pt x="623" y="411"/>
                      <a:pt x="636" y="409"/>
                    </a:cubicBezTo>
                    <a:lnTo>
                      <a:pt x="636" y="409"/>
                    </a:lnTo>
                    <a:cubicBezTo>
                      <a:pt x="639" y="407"/>
                      <a:pt x="643" y="406"/>
                      <a:pt x="646" y="405"/>
                    </a:cubicBezTo>
                    <a:lnTo>
                      <a:pt x="646" y="405"/>
                    </a:lnTo>
                    <a:cubicBezTo>
                      <a:pt x="651" y="404"/>
                      <a:pt x="655" y="403"/>
                      <a:pt x="659" y="402"/>
                    </a:cubicBezTo>
                    <a:lnTo>
                      <a:pt x="659" y="402"/>
                    </a:lnTo>
                    <a:cubicBezTo>
                      <a:pt x="665" y="400"/>
                      <a:pt x="669" y="398"/>
                      <a:pt x="676" y="396"/>
                    </a:cubicBezTo>
                    <a:lnTo>
                      <a:pt x="676" y="396"/>
                    </a:lnTo>
                    <a:cubicBezTo>
                      <a:pt x="676" y="396"/>
                      <a:pt x="678" y="395"/>
                      <a:pt x="680" y="394"/>
                    </a:cubicBezTo>
                    <a:lnTo>
                      <a:pt x="680" y="394"/>
                    </a:lnTo>
                    <a:cubicBezTo>
                      <a:pt x="691" y="390"/>
                      <a:pt x="702" y="386"/>
                      <a:pt x="712" y="381"/>
                    </a:cubicBezTo>
                    <a:lnTo>
                      <a:pt x="712" y="381"/>
                    </a:lnTo>
                    <a:cubicBezTo>
                      <a:pt x="715" y="380"/>
                      <a:pt x="717" y="379"/>
                      <a:pt x="719" y="377"/>
                    </a:cubicBezTo>
                    <a:lnTo>
                      <a:pt x="719" y="377"/>
                    </a:lnTo>
                    <a:cubicBezTo>
                      <a:pt x="729" y="373"/>
                      <a:pt x="739" y="368"/>
                      <a:pt x="750" y="362"/>
                    </a:cubicBezTo>
                    <a:lnTo>
                      <a:pt x="750" y="362"/>
                    </a:lnTo>
                    <a:cubicBezTo>
                      <a:pt x="751" y="361"/>
                      <a:pt x="753" y="360"/>
                      <a:pt x="755" y="358"/>
                    </a:cubicBezTo>
                    <a:lnTo>
                      <a:pt x="755" y="358"/>
                    </a:lnTo>
                    <a:cubicBezTo>
                      <a:pt x="758" y="357"/>
                      <a:pt x="762" y="354"/>
                      <a:pt x="765" y="352"/>
                    </a:cubicBezTo>
                    <a:lnTo>
                      <a:pt x="765" y="352"/>
                    </a:lnTo>
                    <a:cubicBezTo>
                      <a:pt x="766" y="351"/>
                      <a:pt x="766" y="351"/>
                      <a:pt x="766" y="351"/>
                    </a:cubicBezTo>
                    <a:lnTo>
                      <a:pt x="766" y="351"/>
                    </a:lnTo>
                    <a:cubicBezTo>
                      <a:pt x="771" y="348"/>
                      <a:pt x="776" y="344"/>
                      <a:pt x="780" y="342"/>
                    </a:cubicBezTo>
                    <a:lnTo>
                      <a:pt x="780" y="342"/>
                    </a:lnTo>
                    <a:cubicBezTo>
                      <a:pt x="782" y="341"/>
                      <a:pt x="783" y="339"/>
                      <a:pt x="784" y="338"/>
                    </a:cubicBezTo>
                    <a:lnTo>
                      <a:pt x="784" y="338"/>
                    </a:lnTo>
                    <a:cubicBezTo>
                      <a:pt x="787" y="336"/>
                      <a:pt x="790" y="333"/>
                      <a:pt x="793" y="330"/>
                    </a:cubicBezTo>
                    <a:lnTo>
                      <a:pt x="793" y="330"/>
                    </a:lnTo>
                    <a:cubicBezTo>
                      <a:pt x="794" y="330"/>
                      <a:pt x="795" y="329"/>
                      <a:pt x="796" y="328"/>
                    </a:cubicBezTo>
                    <a:lnTo>
                      <a:pt x="796" y="328"/>
                    </a:lnTo>
                    <a:cubicBezTo>
                      <a:pt x="796" y="328"/>
                      <a:pt x="797" y="328"/>
                      <a:pt x="797" y="327"/>
                    </a:cubicBezTo>
                    <a:lnTo>
                      <a:pt x="797" y="327"/>
                    </a:lnTo>
                    <a:cubicBezTo>
                      <a:pt x="801" y="324"/>
                      <a:pt x="804" y="321"/>
                      <a:pt x="807" y="317"/>
                    </a:cubicBezTo>
                    <a:lnTo>
                      <a:pt x="807" y="317"/>
                    </a:lnTo>
                    <a:lnTo>
                      <a:pt x="807" y="317"/>
                    </a:lnTo>
                    <a:lnTo>
                      <a:pt x="807" y="317"/>
                    </a:lnTo>
                    <a:cubicBezTo>
                      <a:pt x="810" y="314"/>
                      <a:pt x="813" y="310"/>
                      <a:pt x="816" y="307"/>
                    </a:cubicBezTo>
                    <a:lnTo>
                      <a:pt x="816" y="307"/>
                    </a:lnTo>
                    <a:cubicBezTo>
                      <a:pt x="817" y="307"/>
                      <a:pt x="817" y="306"/>
                      <a:pt x="817" y="306"/>
                    </a:cubicBezTo>
                    <a:lnTo>
                      <a:pt x="817" y="306"/>
                    </a:lnTo>
                    <a:cubicBezTo>
                      <a:pt x="817" y="305"/>
                      <a:pt x="818" y="305"/>
                      <a:pt x="818" y="304"/>
                    </a:cubicBezTo>
                    <a:lnTo>
                      <a:pt x="818" y="304"/>
                    </a:lnTo>
                    <a:cubicBezTo>
                      <a:pt x="821" y="301"/>
                      <a:pt x="823" y="298"/>
                      <a:pt x="824" y="295"/>
                    </a:cubicBezTo>
                    <a:lnTo>
                      <a:pt x="824" y="295"/>
                    </a:lnTo>
                    <a:cubicBezTo>
                      <a:pt x="825" y="294"/>
                      <a:pt x="826" y="293"/>
                      <a:pt x="826" y="292"/>
                    </a:cubicBezTo>
                    <a:lnTo>
                      <a:pt x="826" y="292"/>
                    </a:lnTo>
                    <a:cubicBezTo>
                      <a:pt x="827" y="291"/>
                      <a:pt x="827" y="291"/>
                      <a:pt x="827" y="291"/>
                    </a:cubicBezTo>
                    <a:lnTo>
                      <a:pt x="827" y="291"/>
                    </a:lnTo>
                    <a:cubicBezTo>
                      <a:pt x="828" y="290"/>
                      <a:pt x="828" y="288"/>
                      <a:pt x="829" y="287"/>
                    </a:cubicBezTo>
                    <a:lnTo>
                      <a:pt x="829" y="287"/>
                    </a:lnTo>
                    <a:cubicBezTo>
                      <a:pt x="831" y="284"/>
                      <a:pt x="832" y="280"/>
                      <a:pt x="834" y="277"/>
                    </a:cubicBezTo>
                    <a:lnTo>
                      <a:pt x="834" y="277"/>
                    </a:lnTo>
                    <a:cubicBezTo>
                      <a:pt x="834" y="276"/>
                      <a:pt x="835" y="275"/>
                      <a:pt x="835" y="274"/>
                    </a:cubicBezTo>
                    <a:lnTo>
                      <a:pt x="835" y="274"/>
                    </a:lnTo>
                    <a:cubicBezTo>
                      <a:pt x="836" y="272"/>
                      <a:pt x="837" y="270"/>
                      <a:pt x="838" y="268"/>
                    </a:cubicBezTo>
                    <a:lnTo>
                      <a:pt x="838" y="268"/>
                    </a:lnTo>
                    <a:cubicBezTo>
                      <a:pt x="838" y="264"/>
                      <a:pt x="839" y="261"/>
                      <a:pt x="840" y="257"/>
                    </a:cubicBezTo>
                    <a:lnTo>
                      <a:pt x="840" y="257"/>
                    </a:lnTo>
                    <a:cubicBezTo>
                      <a:pt x="840" y="256"/>
                      <a:pt x="840" y="256"/>
                      <a:pt x="840" y="255"/>
                    </a:cubicBezTo>
                    <a:lnTo>
                      <a:pt x="840" y="255"/>
                    </a:lnTo>
                    <a:cubicBezTo>
                      <a:pt x="841" y="252"/>
                      <a:pt x="841" y="248"/>
                      <a:pt x="841" y="243"/>
                    </a:cubicBezTo>
                    <a:lnTo>
                      <a:pt x="841" y="243"/>
                    </a:lnTo>
                    <a:cubicBezTo>
                      <a:pt x="841" y="242"/>
                      <a:pt x="842" y="241"/>
                      <a:pt x="842" y="239"/>
                    </a:cubicBezTo>
                    <a:lnTo>
                      <a:pt x="842" y="239"/>
                    </a:lnTo>
                    <a:cubicBezTo>
                      <a:pt x="842" y="238"/>
                      <a:pt x="842" y="238"/>
                      <a:pt x="842" y="237"/>
                    </a:cubicBezTo>
                    <a:lnTo>
                      <a:pt x="843" y="0"/>
                    </a:lnTo>
                    <a:lnTo>
                      <a:pt x="843" y="0"/>
                    </a:lnTo>
                    <a:cubicBezTo>
                      <a:pt x="843" y="2"/>
                      <a:pt x="842" y="5"/>
                      <a:pt x="842" y="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3" name="Freeform 40">
                <a:extLst>
                  <a:ext uri="{FF2B5EF4-FFF2-40B4-BE49-F238E27FC236}">
                    <a16:creationId xmlns:a16="http://schemas.microsoft.com/office/drawing/2014/main" id="{0BAC6D0E-2323-454F-AED2-696C878BA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04736" y="8145183"/>
                <a:ext cx="737314" cy="378307"/>
              </a:xfrm>
              <a:custGeom>
                <a:avLst/>
                <a:gdLst>
                  <a:gd name="T0" fmla="*/ 841 w 844"/>
                  <a:gd name="T1" fmla="*/ 18 h 433"/>
                  <a:gd name="T2" fmla="*/ 838 w 844"/>
                  <a:gd name="T3" fmla="*/ 31 h 433"/>
                  <a:gd name="T4" fmla="*/ 830 w 844"/>
                  <a:gd name="T5" fmla="*/ 51 h 433"/>
                  <a:gd name="T6" fmla="*/ 827 w 844"/>
                  <a:gd name="T7" fmla="*/ 55 h 433"/>
                  <a:gd name="T8" fmla="*/ 819 w 844"/>
                  <a:gd name="T9" fmla="*/ 68 h 433"/>
                  <a:gd name="T10" fmla="*/ 817 w 844"/>
                  <a:gd name="T11" fmla="*/ 69 h 433"/>
                  <a:gd name="T12" fmla="*/ 808 w 844"/>
                  <a:gd name="T13" fmla="*/ 82 h 433"/>
                  <a:gd name="T14" fmla="*/ 796 w 844"/>
                  <a:gd name="T15" fmla="*/ 92 h 433"/>
                  <a:gd name="T16" fmla="*/ 785 w 844"/>
                  <a:gd name="T17" fmla="*/ 103 h 433"/>
                  <a:gd name="T18" fmla="*/ 781 w 844"/>
                  <a:gd name="T19" fmla="*/ 105 h 433"/>
                  <a:gd name="T20" fmla="*/ 766 w 844"/>
                  <a:gd name="T21" fmla="*/ 115 h 433"/>
                  <a:gd name="T22" fmla="*/ 750 w 844"/>
                  <a:gd name="T23" fmla="*/ 125 h 433"/>
                  <a:gd name="T24" fmla="*/ 713 w 844"/>
                  <a:gd name="T25" fmla="*/ 144 h 433"/>
                  <a:gd name="T26" fmla="*/ 681 w 844"/>
                  <a:gd name="T27" fmla="*/ 158 h 433"/>
                  <a:gd name="T28" fmla="*/ 647 w 844"/>
                  <a:gd name="T29" fmla="*/ 168 h 433"/>
                  <a:gd name="T30" fmla="*/ 637 w 844"/>
                  <a:gd name="T31" fmla="*/ 172 h 433"/>
                  <a:gd name="T32" fmla="*/ 584 w 844"/>
                  <a:gd name="T33" fmla="*/ 183 h 433"/>
                  <a:gd name="T34" fmla="*/ 570 w 844"/>
                  <a:gd name="T35" fmla="*/ 186 h 433"/>
                  <a:gd name="T36" fmla="*/ 544 w 844"/>
                  <a:gd name="T37" fmla="*/ 189 h 433"/>
                  <a:gd name="T38" fmla="*/ 532 w 844"/>
                  <a:gd name="T39" fmla="*/ 190 h 433"/>
                  <a:gd name="T40" fmla="*/ 501 w 844"/>
                  <a:gd name="T41" fmla="*/ 193 h 433"/>
                  <a:gd name="T42" fmla="*/ 466 w 844"/>
                  <a:gd name="T43" fmla="*/ 195 h 433"/>
                  <a:gd name="T44" fmla="*/ 428 w 844"/>
                  <a:gd name="T45" fmla="*/ 196 h 433"/>
                  <a:gd name="T46" fmla="*/ 404 w 844"/>
                  <a:gd name="T47" fmla="*/ 196 h 433"/>
                  <a:gd name="T48" fmla="*/ 361 w 844"/>
                  <a:gd name="T49" fmla="*/ 195 h 433"/>
                  <a:gd name="T50" fmla="*/ 361 w 844"/>
                  <a:gd name="T51" fmla="*/ 432 h 433"/>
                  <a:gd name="T52" fmla="*/ 394 w 844"/>
                  <a:gd name="T53" fmla="*/ 432 h 433"/>
                  <a:gd name="T54" fmla="*/ 428 w 844"/>
                  <a:gd name="T55" fmla="*/ 432 h 433"/>
                  <a:gd name="T56" fmla="*/ 436 w 844"/>
                  <a:gd name="T57" fmla="*/ 432 h 433"/>
                  <a:gd name="T58" fmla="*/ 465 w 844"/>
                  <a:gd name="T59" fmla="*/ 431 h 433"/>
                  <a:gd name="T60" fmla="*/ 500 w 844"/>
                  <a:gd name="T61" fmla="*/ 430 h 433"/>
                  <a:gd name="T62" fmla="*/ 532 w 844"/>
                  <a:gd name="T63" fmla="*/ 427 h 433"/>
                  <a:gd name="T64" fmla="*/ 536 w 844"/>
                  <a:gd name="T65" fmla="*/ 426 h 433"/>
                  <a:gd name="T66" fmla="*/ 558 w 844"/>
                  <a:gd name="T67" fmla="*/ 424 h 433"/>
                  <a:gd name="T68" fmla="*/ 570 w 844"/>
                  <a:gd name="T69" fmla="*/ 423 h 433"/>
                  <a:gd name="T70" fmla="*/ 588 w 844"/>
                  <a:gd name="T71" fmla="*/ 419 h 433"/>
                  <a:gd name="T72" fmla="*/ 599 w 844"/>
                  <a:gd name="T73" fmla="*/ 418 h 433"/>
                  <a:gd name="T74" fmla="*/ 646 w 844"/>
                  <a:gd name="T75" fmla="*/ 405 h 433"/>
                  <a:gd name="T76" fmla="*/ 659 w 844"/>
                  <a:gd name="T77" fmla="*/ 402 h 433"/>
                  <a:gd name="T78" fmla="*/ 680 w 844"/>
                  <a:gd name="T79" fmla="*/ 394 h 433"/>
                  <a:gd name="T80" fmla="*/ 712 w 844"/>
                  <a:gd name="T81" fmla="*/ 381 h 433"/>
                  <a:gd name="T82" fmla="*/ 750 w 844"/>
                  <a:gd name="T83" fmla="*/ 362 h 433"/>
                  <a:gd name="T84" fmla="*/ 755 w 844"/>
                  <a:gd name="T85" fmla="*/ 358 h 433"/>
                  <a:gd name="T86" fmla="*/ 766 w 844"/>
                  <a:gd name="T87" fmla="*/ 351 h 433"/>
                  <a:gd name="T88" fmla="*/ 780 w 844"/>
                  <a:gd name="T89" fmla="*/ 342 h 433"/>
                  <a:gd name="T90" fmla="*/ 793 w 844"/>
                  <a:gd name="T91" fmla="*/ 330 h 433"/>
                  <a:gd name="T92" fmla="*/ 796 w 844"/>
                  <a:gd name="T93" fmla="*/ 328 h 433"/>
                  <a:gd name="T94" fmla="*/ 807 w 844"/>
                  <a:gd name="T95" fmla="*/ 317 h 433"/>
                  <a:gd name="T96" fmla="*/ 807 w 844"/>
                  <a:gd name="T97" fmla="*/ 317 h 433"/>
                  <a:gd name="T98" fmla="*/ 817 w 844"/>
                  <a:gd name="T99" fmla="*/ 306 h 433"/>
                  <a:gd name="T100" fmla="*/ 818 w 844"/>
                  <a:gd name="T101" fmla="*/ 304 h 433"/>
                  <a:gd name="T102" fmla="*/ 826 w 844"/>
                  <a:gd name="T103" fmla="*/ 292 h 433"/>
                  <a:gd name="T104" fmla="*/ 827 w 844"/>
                  <a:gd name="T105" fmla="*/ 291 h 433"/>
                  <a:gd name="T106" fmla="*/ 834 w 844"/>
                  <a:gd name="T107" fmla="*/ 277 h 433"/>
                  <a:gd name="T108" fmla="*/ 835 w 844"/>
                  <a:gd name="T109" fmla="*/ 274 h 433"/>
                  <a:gd name="T110" fmla="*/ 840 w 844"/>
                  <a:gd name="T111" fmla="*/ 257 h 433"/>
                  <a:gd name="T112" fmla="*/ 840 w 844"/>
                  <a:gd name="T113" fmla="*/ 255 h 433"/>
                  <a:gd name="T114" fmla="*/ 842 w 844"/>
                  <a:gd name="T115" fmla="*/ 239 h 433"/>
                  <a:gd name="T116" fmla="*/ 843 w 844"/>
                  <a:gd name="T117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44" h="433">
                    <a:moveTo>
                      <a:pt x="842" y="8"/>
                    </a:moveTo>
                    <a:lnTo>
                      <a:pt x="842" y="8"/>
                    </a:lnTo>
                    <a:cubicBezTo>
                      <a:pt x="842" y="11"/>
                      <a:pt x="841" y="15"/>
                      <a:pt x="841" y="18"/>
                    </a:cubicBezTo>
                    <a:lnTo>
                      <a:pt x="841" y="18"/>
                    </a:lnTo>
                    <a:cubicBezTo>
                      <a:pt x="840" y="23"/>
                      <a:pt x="839" y="27"/>
                      <a:pt x="838" y="31"/>
                    </a:cubicBezTo>
                    <a:lnTo>
                      <a:pt x="838" y="31"/>
                    </a:lnTo>
                    <a:cubicBezTo>
                      <a:pt x="837" y="34"/>
                      <a:pt x="836" y="37"/>
                      <a:pt x="834" y="40"/>
                    </a:cubicBezTo>
                    <a:lnTo>
                      <a:pt x="834" y="40"/>
                    </a:lnTo>
                    <a:cubicBezTo>
                      <a:pt x="833" y="44"/>
                      <a:pt x="831" y="48"/>
                      <a:pt x="830" y="51"/>
                    </a:cubicBezTo>
                    <a:lnTo>
                      <a:pt x="830" y="51"/>
                    </a:lnTo>
                    <a:cubicBezTo>
                      <a:pt x="829" y="52"/>
                      <a:pt x="828" y="54"/>
                      <a:pt x="827" y="55"/>
                    </a:cubicBezTo>
                    <a:lnTo>
                      <a:pt x="827" y="55"/>
                    </a:lnTo>
                    <a:cubicBezTo>
                      <a:pt x="826" y="56"/>
                      <a:pt x="826" y="57"/>
                      <a:pt x="825" y="58"/>
                    </a:cubicBezTo>
                    <a:lnTo>
                      <a:pt x="825" y="58"/>
                    </a:lnTo>
                    <a:cubicBezTo>
                      <a:pt x="824" y="62"/>
                      <a:pt x="821" y="64"/>
                      <a:pt x="819" y="68"/>
                    </a:cubicBezTo>
                    <a:lnTo>
                      <a:pt x="819" y="68"/>
                    </a:lnTo>
                    <a:cubicBezTo>
                      <a:pt x="818" y="68"/>
                      <a:pt x="818" y="69"/>
                      <a:pt x="817" y="69"/>
                    </a:cubicBezTo>
                    <a:lnTo>
                      <a:pt x="817" y="69"/>
                    </a:lnTo>
                    <a:cubicBezTo>
                      <a:pt x="815" y="74"/>
                      <a:pt x="811" y="77"/>
                      <a:pt x="808" y="81"/>
                    </a:cubicBezTo>
                    <a:lnTo>
                      <a:pt x="808" y="81"/>
                    </a:lnTo>
                    <a:cubicBezTo>
                      <a:pt x="808" y="81"/>
                      <a:pt x="808" y="81"/>
                      <a:pt x="808" y="82"/>
                    </a:cubicBezTo>
                    <a:lnTo>
                      <a:pt x="808" y="82"/>
                    </a:lnTo>
                    <a:cubicBezTo>
                      <a:pt x="804" y="85"/>
                      <a:pt x="801" y="89"/>
                      <a:pt x="796" y="92"/>
                    </a:cubicBezTo>
                    <a:lnTo>
                      <a:pt x="796" y="92"/>
                    </a:lnTo>
                    <a:cubicBezTo>
                      <a:pt x="796" y="93"/>
                      <a:pt x="795" y="94"/>
                      <a:pt x="794" y="95"/>
                    </a:cubicBezTo>
                    <a:lnTo>
                      <a:pt x="794" y="95"/>
                    </a:lnTo>
                    <a:cubicBezTo>
                      <a:pt x="792" y="97"/>
                      <a:pt x="788" y="100"/>
                      <a:pt x="785" y="103"/>
                    </a:cubicBezTo>
                    <a:lnTo>
                      <a:pt x="785" y="103"/>
                    </a:lnTo>
                    <a:cubicBezTo>
                      <a:pt x="784" y="104"/>
                      <a:pt x="782" y="104"/>
                      <a:pt x="781" y="105"/>
                    </a:cubicBezTo>
                    <a:lnTo>
                      <a:pt x="781" y="105"/>
                    </a:lnTo>
                    <a:cubicBezTo>
                      <a:pt x="777" y="108"/>
                      <a:pt x="772" y="111"/>
                      <a:pt x="767" y="115"/>
                    </a:cubicBezTo>
                    <a:lnTo>
                      <a:pt x="767" y="115"/>
                    </a:lnTo>
                    <a:lnTo>
                      <a:pt x="766" y="115"/>
                    </a:lnTo>
                    <a:lnTo>
                      <a:pt x="766" y="115"/>
                    </a:lnTo>
                    <a:cubicBezTo>
                      <a:pt x="761" y="119"/>
                      <a:pt x="756" y="122"/>
                      <a:pt x="750" y="125"/>
                    </a:cubicBezTo>
                    <a:lnTo>
                      <a:pt x="750" y="125"/>
                    </a:lnTo>
                    <a:cubicBezTo>
                      <a:pt x="740" y="131"/>
                      <a:pt x="729" y="136"/>
                      <a:pt x="720" y="142"/>
                    </a:cubicBezTo>
                    <a:lnTo>
                      <a:pt x="720" y="142"/>
                    </a:lnTo>
                    <a:cubicBezTo>
                      <a:pt x="718" y="143"/>
                      <a:pt x="715" y="143"/>
                      <a:pt x="713" y="144"/>
                    </a:cubicBezTo>
                    <a:lnTo>
                      <a:pt x="713" y="144"/>
                    </a:lnTo>
                    <a:cubicBezTo>
                      <a:pt x="703" y="150"/>
                      <a:pt x="692" y="154"/>
                      <a:pt x="681" y="158"/>
                    </a:cubicBezTo>
                    <a:lnTo>
                      <a:pt x="681" y="158"/>
                    </a:lnTo>
                    <a:cubicBezTo>
                      <a:pt x="679" y="158"/>
                      <a:pt x="677" y="159"/>
                      <a:pt x="676" y="160"/>
                    </a:cubicBezTo>
                    <a:lnTo>
                      <a:pt x="676" y="160"/>
                    </a:lnTo>
                    <a:cubicBezTo>
                      <a:pt x="666" y="163"/>
                      <a:pt x="657" y="166"/>
                      <a:pt x="647" y="168"/>
                    </a:cubicBezTo>
                    <a:lnTo>
                      <a:pt x="647" y="168"/>
                    </a:lnTo>
                    <a:cubicBezTo>
                      <a:pt x="644" y="171"/>
                      <a:pt x="640" y="171"/>
                      <a:pt x="637" y="172"/>
                    </a:cubicBezTo>
                    <a:lnTo>
                      <a:pt x="637" y="172"/>
                    </a:lnTo>
                    <a:cubicBezTo>
                      <a:pt x="624" y="175"/>
                      <a:pt x="612" y="178"/>
                      <a:pt x="599" y="181"/>
                    </a:cubicBezTo>
                    <a:lnTo>
                      <a:pt x="599" y="181"/>
                    </a:lnTo>
                    <a:cubicBezTo>
                      <a:pt x="594" y="182"/>
                      <a:pt x="588" y="182"/>
                      <a:pt x="584" y="183"/>
                    </a:cubicBezTo>
                    <a:lnTo>
                      <a:pt x="584" y="183"/>
                    </a:lnTo>
                    <a:cubicBezTo>
                      <a:pt x="579" y="185"/>
                      <a:pt x="575" y="185"/>
                      <a:pt x="570" y="186"/>
                    </a:cubicBezTo>
                    <a:lnTo>
                      <a:pt x="570" y="186"/>
                    </a:lnTo>
                    <a:cubicBezTo>
                      <a:pt x="566" y="186"/>
                      <a:pt x="563" y="187"/>
                      <a:pt x="558" y="188"/>
                    </a:cubicBezTo>
                    <a:lnTo>
                      <a:pt x="558" y="188"/>
                    </a:lnTo>
                    <a:cubicBezTo>
                      <a:pt x="554" y="188"/>
                      <a:pt x="549" y="189"/>
                      <a:pt x="544" y="189"/>
                    </a:cubicBezTo>
                    <a:lnTo>
                      <a:pt x="544" y="189"/>
                    </a:lnTo>
                    <a:cubicBezTo>
                      <a:pt x="541" y="189"/>
                      <a:pt x="536" y="189"/>
                      <a:pt x="532" y="190"/>
                    </a:cubicBezTo>
                    <a:lnTo>
                      <a:pt x="532" y="190"/>
                    </a:lnTo>
                    <a:cubicBezTo>
                      <a:pt x="525" y="191"/>
                      <a:pt x="517" y="191"/>
                      <a:pt x="510" y="192"/>
                    </a:cubicBezTo>
                    <a:lnTo>
                      <a:pt x="510" y="192"/>
                    </a:lnTo>
                    <a:cubicBezTo>
                      <a:pt x="507" y="192"/>
                      <a:pt x="503" y="193"/>
                      <a:pt x="501" y="193"/>
                    </a:cubicBezTo>
                    <a:lnTo>
                      <a:pt x="501" y="193"/>
                    </a:lnTo>
                    <a:cubicBezTo>
                      <a:pt x="489" y="194"/>
                      <a:pt x="478" y="194"/>
                      <a:pt x="466" y="195"/>
                    </a:cubicBezTo>
                    <a:lnTo>
                      <a:pt x="466" y="195"/>
                    </a:lnTo>
                    <a:cubicBezTo>
                      <a:pt x="456" y="195"/>
                      <a:pt x="447" y="195"/>
                      <a:pt x="436" y="195"/>
                    </a:cubicBezTo>
                    <a:lnTo>
                      <a:pt x="436" y="195"/>
                    </a:lnTo>
                    <a:cubicBezTo>
                      <a:pt x="434" y="196"/>
                      <a:pt x="431" y="196"/>
                      <a:pt x="428" y="196"/>
                    </a:cubicBezTo>
                    <a:lnTo>
                      <a:pt x="428" y="196"/>
                    </a:lnTo>
                    <a:cubicBezTo>
                      <a:pt x="420" y="196"/>
                      <a:pt x="412" y="196"/>
                      <a:pt x="404" y="196"/>
                    </a:cubicBezTo>
                    <a:lnTo>
                      <a:pt x="404" y="196"/>
                    </a:lnTo>
                    <a:cubicBezTo>
                      <a:pt x="401" y="196"/>
                      <a:pt x="398" y="196"/>
                      <a:pt x="394" y="196"/>
                    </a:cubicBezTo>
                    <a:lnTo>
                      <a:pt x="394" y="196"/>
                    </a:lnTo>
                    <a:cubicBezTo>
                      <a:pt x="384" y="196"/>
                      <a:pt x="373" y="195"/>
                      <a:pt x="361" y="195"/>
                    </a:cubicBezTo>
                    <a:lnTo>
                      <a:pt x="1" y="189"/>
                    </a:lnTo>
                    <a:lnTo>
                      <a:pt x="0" y="425"/>
                    </a:lnTo>
                    <a:lnTo>
                      <a:pt x="361" y="432"/>
                    </a:lnTo>
                    <a:lnTo>
                      <a:pt x="361" y="432"/>
                    </a:lnTo>
                    <a:cubicBezTo>
                      <a:pt x="372" y="432"/>
                      <a:pt x="383" y="432"/>
                      <a:pt x="394" y="432"/>
                    </a:cubicBezTo>
                    <a:lnTo>
                      <a:pt x="394" y="432"/>
                    </a:lnTo>
                    <a:cubicBezTo>
                      <a:pt x="397" y="432"/>
                      <a:pt x="401" y="432"/>
                      <a:pt x="403" y="432"/>
                    </a:cubicBezTo>
                    <a:lnTo>
                      <a:pt x="403" y="432"/>
                    </a:lnTo>
                    <a:cubicBezTo>
                      <a:pt x="412" y="432"/>
                      <a:pt x="420" y="432"/>
                      <a:pt x="428" y="432"/>
                    </a:cubicBezTo>
                    <a:lnTo>
                      <a:pt x="428" y="432"/>
                    </a:lnTo>
                    <a:cubicBezTo>
                      <a:pt x="430" y="432"/>
                      <a:pt x="433" y="432"/>
                      <a:pt x="436" y="432"/>
                    </a:cubicBezTo>
                    <a:lnTo>
                      <a:pt x="436" y="432"/>
                    </a:lnTo>
                    <a:cubicBezTo>
                      <a:pt x="446" y="432"/>
                      <a:pt x="456" y="432"/>
                      <a:pt x="465" y="431"/>
                    </a:cubicBezTo>
                    <a:lnTo>
                      <a:pt x="465" y="431"/>
                    </a:lnTo>
                    <a:lnTo>
                      <a:pt x="465" y="431"/>
                    </a:lnTo>
                    <a:lnTo>
                      <a:pt x="465" y="431"/>
                    </a:lnTo>
                    <a:cubicBezTo>
                      <a:pt x="477" y="431"/>
                      <a:pt x="489" y="430"/>
                      <a:pt x="500" y="430"/>
                    </a:cubicBezTo>
                    <a:lnTo>
                      <a:pt x="500" y="430"/>
                    </a:lnTo>
                    <a:cubicBezTo>
                      <a:pt x="503" y="429"/>
                      <a:pt x="506" y="429"/>
                      <a:pt x="510" y="429"/>
                    </a:cubicBezTo>
                    <a:lnTo>
                      <a:pt x="510" y="429"/>
                    </a:lnTo>
                    <a:cubicBezTo>
                      <a:pt x="517" y="428"/>
                      <a:pt x="524" y="427"/>
                      <a:pt x="532" y="427"/>
                    </a:cubicBezTo>
                    <a:lnTo>
                      <a:pt x="532" y="427"/>
                    </a:lnTo>
                    <a:cubicBezTo>
                      <a:pt x="533" y="426"/>
                      <a:pt x="535" y="426"/>
                      <a:pt x="536" y="426"/>
                    </a:cubicBezTo>
                    <a:lnTo>
                      <a:pt x="536" y="426"/>
                    </a:lnTo>
                    <a:cubicBezTo>
                      <a:pt x="539" y="426"/>
                      <a:pt x="541" y="426"/>
                      <a:pt x="543" y="425"/>
                    </a:cubicBezTo>
                    <a:lnTo>
                      <a:pt x="543" y="425"/>
                    </a:lnTo>
                    <a:cubicBezTo>
                      <a:pt x="549" y="425"/>
                      <a:pt x="553" y="425"/>
                      <a:pt x="558" y="424"/>
                    </a:cubicBezTo>
                    <a:lnTo>
                      <a:pt x="558" y="424"/>
                    </a:lnTo>
                    <a:cubicBezTo>
                      <a:pt x="562" y="424"/>
                      <a:pt x="566" y="423"/>
                      <a:pt x="570" y="423"/>
                    </a:cubicBezTo>
                    <a:lnTo>
                      <a:pt x="570" y="423"/>
                    </a:lnTo>
                    <a:cubicBezTo>
                      <a:pt x="574" y="422"/>
                      <a:pt x="578" y="421"/>
                      <a:pt x="583" y="420"/>
                    </a:cubicBezTo>
                    <a:lnTo>
                      <a:pt x="583" y="420"/>
                    </a:lnTo>
                    <a:cubicBezTo>
                      <a:pt x="584" y="420"/>
                      <a:pt x="586" y="420"/>
                      <a:pt x="588" y="419"/>
                    </a:cubicBezTo>
                    <a:lnTo>
                      <a:pt x="588" y="419"/>
                    </a:lnTo>
                    <a:cubicBezTo>
                      <a:pt x="592" y="418"/>
                      <a:pt x="595" y="418"/>
                      <a:pt x="599" y="418"/>
                    </a:cubicBezTo>
                    <a:lnTo>
                      <a:pt x="599" y="418"/>
                    </a:lnTo>
                    <a:cubicBezTo>
                      <a:pt x="611" y="415"/>
                      <a:pt x="623" y="411"/>
                      <a:pt x="636" y="409"/>
                    </a:cubicBezTo>
                    <a:lnTo>
                      <a:pt x="636" y="409"/>
                    </a:lnTo>
                    <a:cubicBezTo>
                      <a:pt x="639" y="407"/>
                      <a:pt x="643" y="406"/>
                      <a:pt x="646" y="405"/>
                    </a:cubicBezTo>
                    <a:lnTo>
                      <a:pt x="646" y="405"/>
                    </a:lnTo>
                    <a:cubicBezTo>
                      <a:pt x="651" y="404"/>
                      <a:pt x="655" y="403"/>
                      <a:pt x="659" y="402"/>
                    </a:cubicBezTo>
                    <a:lnTo>
                      <a:pt x="659" y="402"/>
                    </a:lnTo>
                    <a:cubicBezTo>
                      <a:pt x="665" y="400"/>
                      <a:pt x="669" y="398"/>
                      <a:pt x="676" y="396"/>
                    </a:cubicBezTo>
                    <a:lnTo>
                      <a:pt x="676" y="396"/>
                    </a:lnTo>
                    <a:cubicBezTo>
                      <a:pt x="676" y="396"/>
                      <a:pt x="678" y="395"/>
                      <a:pt x="680" y="394"/>
                    </a:cubicBezTo>
                    <a:lnTo>
                      <a:pt x="680" y="394"/>
                    </a:lnTo>
                    <a:cubicBezTo>
                      <a:pt x="691" y="390"/>
                      <a:pt x="702" y="386"/>
                      <a:pt x="712" y="381"/>
                    </a:cubicBezTo>
                    <a:lnTo>
                      <a:pt x="712" y="381"/>
                    </a:lnTo>
                    <a:cubicBezTo>
                      <a:pt x="715" y="380"/>
                      <a:pt x="717" y="379"/>
                      <a:pt x="719" y="377"/>
                    </a:cubicBezTo>
                    <a:lnTo>
                      <a:pt x="719" y="377"/>
                    </a:lnTo>
                    <a:cubicBezTo>
                      <a:pt x="729" y="373"/>
                      <a:pt x="739" y="368"/>
                      <a:pt x="750" y="362"/>
                    </a:cubicBezTo>
                    <a:lnTo>
                      <a:pt x="750" y="362"/>
                    </a:lnTo>
                    <a:cubicBezTo>
                      <a:pt x="751" y="361"/>
                      <a:pt x="753" y="360"/>
                      <a:pt x="755" y="358"/>
                    </a:cubicBezTo>
                    <a:lnTo>
                      <a:pt x="755" y="358"/>
                    </a:lnTo>
                    <a:cubicBezTo>
                      <a:pt x="758" y="357"/>
                      <a:pt x="762" y="354"/>
                      <a:pt x="765" y="352"/>
                    </a:cubicBezTo>
                    <a:lnTo>
                      <a:pt x="765" y="352"/>
                    </a:lnTo>
                    <a:cubicBezTo>
                      <a:pt x="766" y="351"/>
                      <a:pt x="766" y="351"/>
                      <a:pt x="766" y="351"/>
                    </a:cubicBezTo>
                    <a:lnTo>
                      <a:pt x="766" y="351"/>
                    </a:lnTo>
                    <a:cubicBezTo>
                      <a:pt x="771" y="348"/>
                      <a:pt x="776" y="344"/>
                      <a:pt x="780" y="342"/>
                    </a:cubicBezTo>
                    <a:lnTo>
                      <a:pt x="780" y="342"/>
                    </a:lnTo>
                    <a:cubicBezTo>
                      <a:pt x="782" y="341"/>
                      <a:pt x="783" y="339"/>
                      <a:pt x="784" y="338"/>
                    </a:cubicBezTo>
                    <a:lnTo>
                      <a:pt x="784" y="338"/>
                    </a:lnTo>
                    <a:cubicBezTo>
                      <a:pt x="787" y="336"/>
                      <a:pt x="790" y="333"/>
                      <a:pt x="793" y="330"/>
                    </a:cubicBezTo>
                    <a:lnTo>
                      <a:pt x="793" y="330"/>
                    </a:lnTo>
                    <a:cubicBezTo>
                      <a:pt x="794" y="330"/>
                      <a:pt x="795" y="329"/>
                      <a:pt x="796" y="328"/>
                    </a:cubicBezTo>
                    <a:lnTo>
                      <a:pt x="796" y="328"/>
                    </a:lnTo>
                    <a:cubicBezTo>
                      <a:pt x="796" y="328"/>
                      <a:pt x="797" y="328"/>
                      <a:pt x="797" y="327"/>
                    </a:cubicBezTo>
                    <a:lnTo>
                      <a:pt x="797" y="327"/>
                    </a:lnTo>
                    <a:cubicBezTo>
                      <a:pt x="801" y="324"/>
                      <a:pt x="804" y="321"/>
                      <a:pt x="807" y="317"/>
                    </a:cubicBezTo>
                    <a:lnTo>
                      <a:pt x="807" y="317"/>
                    </a:lnTo>
                    <a:lnTo>
                      <a:pt x="807" y="317"/>
                    </a:lnTo>
                    <a:lnTo>
                      <a:pt x="807" y="317"/>
                    </a:lnTo>
                    <a:cubicBezTo>
                      <a:pt x="810" y="314"/>
                      <a:pt x="813" y="310"/>
                      <a:pt x="816" y="307"/>
                    </a:cubicBezTo>
                    <a:lnTo>
                      <a:pt x="816" y="307"/>
                    </a:lnTo>
                    <a:cubicBezTo>
                      <a:pt x="817" y="307"/>
                      <a:pt x="817" y="306"/>
                      <a:pt x="817" y="306"/>
                    </a:cubicBezTo>
                    <a:lnTo>
                      <a:pt x="817" y="306"/>
                    </a:lnTo>
                    <a:cubicBezTo>
                      <a:pt x="817" y="305"/>
                      <a:pt x="818" y="305"/>
                      <a:pt x="818" y="304"/>
                    </a:cubicBezTo>
                    <a:lnTo>
                      <a:pt x="818" y="304"/>
                    </a:lnTo>
                    <a:cubicBezTo>
                      <a:pt x="821" y="301"/>
                      <a:pt x="823" y="298"/>
                      <a:pt x="824" y="295"/>
                    </a:cubicBezTo>
                    <a:lnTo>
                      <a:pt x="824" y="295"/>
                    </a:lnTo>
                    <a:cubicBezTo>
                      <a:pt x="825" y="294"/>
                      <a:pt x="826" y="293"/>
                      <a:pt x="826" y="292"/>
                    </a:cubicBezTo>
                    <a:lnTo>
                      <a:pt x="826" y="292"/>
                    </a:lnTo>
                    <a:cubicBezTo>
                      <a:pt x="827" y="291"/>
                      <a:pt x="827" y="291"/>
                      <a:pt x="827" y="291"/>
                    </a:cubicBezTo>
                    <a:lnTo>
                      <a:pt x="827" y="291"/>
                    </a:lnTo>
                    <a:cubicBezTo>
                      <a:pt x="828" y="290"/>
                      <a:pt x="828" y="288"/>
                      <a:pt x="829" y="287"/>
                    </a:cubicBezTo>
                    <a:lnTo>
                      <a:pt x="829" y="287"/>
                    </a:lnTo>
                    <a:cubicBezTo>
                      <a:pt x="831" y="284"/>
                      <a:pt x="832" y="280"/>
                      <a:pt x="834" y="277"/>
                    </a:cubicBezTo>
                    <a:lnTo>
                      <a:pt x="834" y="277"/>
                    </a:lnTo>
                    <a:cubicBezTo>
                      <a:pt x="834" y="276"/>
                      <a:pt x="835" y="275"/>
                      <a:pt x="835" y="274"/>
                    </a:cubicBezTo>
                    <a:lnTo>
                      <a:pt x="835" y="274"/>
                    </a:lnTo>
                    <a:cubicBezTo>
                      <a:pt x="836" y="272"/>
                      <a:pt x="837" y="270"/>
                      <a:pt x="838" y="268"/>
                    </a:cubicBezTo>
                    <a:lnTo>
                      <a:pt x="838" y="268"/>
                    </a:lnTo>
                    <a:cubicBezTo>
                      <a:pt x="838" y="264"/>
                      <a:pt x="839" y="261"/>
                      <a:pt x="840" y="257"/>
                    </a:cubicBezTo>
                    <a:lnTo>
                      <a:pt x="840" y="257"/>
                    </a:lnTo>
                    <a:cubicBezTo>
                      <a:pt x="840" y="256"/>
                      <a:pt x="840" y="256"/>
                      <a:pt x="840" y="255"/>
                    </a:cubicBezTo>
                    <a:lnTo>
                      <a:pt x="840" y="255"/>
                    </a:lnTo>
                    <a:cubicBezTo>
                      <a:pt x="841" y="252"/>
                      <a:pt x="841" y="248"/>
                      <a:pt x="841" y="243"/>
                    </a:cubicBezTo>
                    <a:lnTo>
                      <a:pt x="841" y="243"/>
                    </a:lnTo>
                    <a:cubicBezTo>
                      <a:pt x="841" y="242"/>
                      <a:pt x="842" y="241"/>
                      <a:pt x="842" y="239"/>
                    </a:cubicBezTo>
                    <a:lnTo>
                      <a:pt x="842" y="239"/>
                    </a:lnTo>
                    <a:cubicBezTo>
                      <a:pt x="842" y="238"/>
                      <a:pt x="842" y="238"/>
                      <a:pt x="842" y="237"/>
                    </a:cubicBezTo>
                    <a:lnTo>
                      <a:pt x="843" y="0"/>
                    </a:lnTo>
                    <a:lnTo>
                      <a:pt x="843" y="0"/>
                    </a:lnTo>
                    <a:cubicBezTo>
                      <a:pt x="843" y="2"/>
                      <a:pt x="842" y="5"/>
                      <a:pt x="842" y="8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09214358-DAD8-4827-9ECC-B0DE35613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1869" y="7890774"/>
                <a:ext cx="1101630" cy="876992"/>
              </a:xfrm>
              <a:custGeom>
                <a:avLst/>
                <a:gdLst>
                  <a:gd name="connsiteX0" fmla="*/ 877 w 1101630"/>
                  <a:gd name="connsiteY0" fmla="*/ 360592 h 876992"/>
                  <a:gd name="connsiteX1" fmla="*/ 535703 w 1101630"/>
                  <a:gd name="connsiteY1" fmla="*/ 670081 h 876992"/>
                  <a:gd name="connsiteX2" fmla="*/ 535703 w 1101630"/>
                  <a:gd name="connsiteY2" fmla="*/ 876992 h 876992"/>
                  <a:gd name="connsiteX3" fmla="*/ 0 w 1101630"/>
                  <a:gd name="connsiteY3" fmla="*/ 567503 h 876992"/>
                  <a:gd name="connsiteX4" fmla="*/ 658157 w 1101630"/>
                  <a:gd name="connsiteY4" fmla="*/ 794 h 876992"/>
                  <a:gd name="connsiteX5" fmla="*/ 764365 w 1101630"/>
                  <a:gd name="connsiteY5" fmla="*/ 14121 h 876992"/>
                  <a:gd name="connsiteX6" fmla="*/ 965417 w 1101630"/>
                  <a:gd name="connsiteY6" fmla="*/ 90153 h 876992"/>
                  <a:gd name="connsiteX7" fmla="*/ 1078181 w 1101630"/>
                  <a:gd name="connsiteY7" fmla="*/ 184538 h 876992"/>
                  <a:gd name="connsiteX8" fmla="*/ 1097412 w 1101630"/>
                  <a:gd name="connsiteY8" fmla="*/ 279797 h 876992"/>
                  <a:gd name="connsiteX9" fmla="*/ 1020488 w 1101630"/>
                  <a:gd name="connsiteY9" fmla="*/ 361947 h 876992"/>
                  <a:gd name="connsiteX10" fmla="*/ 888493 w 1101630"/>
                  <a:gd name="connsiteY10" fmla="*/ 410887 h 876992"/>
                  <a:gd name="connsiteX11" fmla="*/ 680447 w 1101630"/>
                  <a:gd name="connsiteY11" fmla="*/ 423122 h 876992"/>
                  <a:gd name="connsiteX12" fmla="*/ 365757 w 1101630"/>
                  <a:gd name="connsiteY12" fmla="*/ 417879 h 876992"/>
                  <a:gd name="connsiteX13" fmla="*/ 666877 w 1101630"/>
                  <a:gd name="connsiteY13" fmla="*/ 592261 h 876992"/>
                  <a:gd name="connsiteX14" fmla="*/ 666966 w 1101630"/>
                  <a:gd name="connsiteY14" fmla="*/ 592208 h 876992"/>
                  <a:gd name="connsiteX15" fmla="*/ 666966 w 1101630"/>
                  <a:gd name="connsiteY15" fmla="*/ 592312 h 876992"/>
                  <a:gd name="connsiteX16" fmla="*/ 669084 w 1101630"/>
                  <a:gd name="connsiteY16" fmla="*/ 593539 h 876992"/>
                  <a:gd name="connsiteX17" fmla="*/ 666966 w 1101630"/>
                  <a:gd name="connsiteY17" fmla="*/ 594773 h 876992"/>
                  <a:gd name="connsiteX18" fmla="*/ 666966 w 1101630"/>
                  <a:gd name="connsiteY18" fmla="*/ 799641 h 876992"/>
                  <a:gd name="connsiteX19" fmla="*/ 536580 w 1101630"/>
                  <a:gd name="connsiteY19" fmla="*/ 876989 h 876992"/>
                  <a:gd name="connsiteX20" fmla="*/ 536580 w 1101630"/>
                  <a:gd name="connsiteY20" fmla="*/ 670151 h 876992"/>
                  <a:gd name="connsiteX21" fmla="*/ 3863 w 1101630"/>
                  <a:gd name="connsiteY21" fmla="*/ 361947 h 876992"/>
                  <a:gd name="connsiteX22" fmla="*/ 108760 w 1101630"/>
                  <a:gd name="connsiteY22" fmla="*/ 300771 h 876992"/>
                  <a:gd name="connsiteX23" fmla="*/ 636740 w 1101630"/>
                  <a:gd name="connsiteY23" fmla="*/ 309511 h 876992"/>
                  <a:gd name="connsiteX24" fmla="*/ 766113 w 1101630"/>
                  <a:gd name="connsiteY24" fmla="*/ 301645 h 876992"/>
                  <a:gd name="connsiteX25" fmla="*/ 839541 w 1101630"/>
                  <a:gd name="connsiteY25" fmla="*/ 277175 h 876992"/>
                  <a:gd name="connsiteX26" fmla="*/ 875381 w 1101630"/>
                  <a:gd name="connsiteY26" fmla="*/ 222991 h 876992"/>
                  <a:gd name="connsiteX27" fmla="*/ 814191 w 1101630"/>
                  <a:gd name="connsiteY27" fmla="*/ 160942 h 876992"/>
                  <a:gd name="connsiteX28" fmla="*/ 712791 w 1101630"/>
                  <a:gd name="connsiteY28" fmla="*/ 122489 h 876992"/>
                  <a:gd name="connsiteX29" fmla="*/ 598278 w 1101630"/>
                  <a:gd name="connsiteY29" fmla="*/ 117245 h 876992"/>
                  <a:gd name="connsiteX30" fmla="*/ 554571 w 1101630"/>
                  <a:gd name="connsiteY30" fmla="*/ 4508 h 876992"/>
                  <a:gd name="connsiteX31" fmla="*/ 658157 w 1101630"/>
                  <a:gd name="connsiteY31" fmla="*/ 794 h 87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1630" h="876992">
                    <a:moveTo>
                      <a:pt x="877" y="360592"/>
                    </a:moveTo>
                    <a:lnTo>
                      <a:pt x="535703" y="670081"/>
                    </a:lnTo>
                    <a:lnTo>
                      <a:pt x="535703" y="876992"/>
                    </a:lnTo>
                    <a:lnTo>
                      <a:pt x="0" y="567503"/>
                    </a:lnTo>
                    <a:close/>
                    <a:moveTo>
                      <a:pt x="658157" y="794"/>
                    </a:moveTo>
                    <a:cubicBezTo>
                      <a:pt x="693122" y="2542"/>
                      <a:pt x="728525" y="7130"/>
                      <a:pt x="764365" y="14121"/>
                    </a:cubicBezTo>
                    <a:cubicBezTo>
                      <a:pt x="836044" y="28978"/>
                      <a:pt x="903353" y="54322"/>
                      <a:pt x="965417" y="90153"/>
                    </a:cubicBezTo>
                    <a:cubicBezTo>
                      <a:pt x="1017866" y="120741"/>
                      <a:pt x="1055454" y="152203"/>
                      <a:pt x="1078181" y="184538"/>
                    </a:cubicBezTo>
                    <a:cubicBezTo>
                      <a:pt x="1100035" y="217748"/>
                      <a:pt x="1107028" y="248335"/>
                      <a:pt x="1097412" y="279797"/>
                    </a:cubicBezTo>
                    <a:cubicBezTo>
                      <a:pt x="1087797" y="310385"/>
                      <a:pt x="1063321" y="337476"/>
                      <a:pt x="1020488" y="361947"/>
                    </a:cubicBezTo>
                    <a:cubicBezTo>
                      <a:pt x="982026" y="384669"/>
                      <a:pt x="939193" y="401274"/>
                      <a:pt x="888493" y="410887"/>
                    </a:cubicBezTo>
                    <a:cubicBezTo>
                      <a:pt x="838667" y="420501"/>
                      <a:pt x="769610" y="424870"/>
                      <a:pt x="680447" y="423122"/>
                    </a:cubicBezTo>
                    <a:lnTo>
                      <a:pt x="365757" y="417879"/>
                    </a:lnTo>
                    <a:lnTo>
                      <a:pt x="666877" y="592261"/>
                    </a:lnTo>
                    <a:lnTo>
                      <a:pt x="666966" y="592208"/>
                    </a:lnTo>
                    <a:lnTo>
                      <a:pt x="666966" y="592312"/>
                    </a:lnTo>
                    <a:lnTo>
                      <a:pt x="669084" y="593539"/>
                    </a:lnTo>
                    <a:lnTo>
                      <a:pt x="666966" y="594773"/>
                    </a:lnTo>
                    <a:lnTo>
                      <a:pt x="666966" y="799641"/>
                    </a:lnTo>
                    <a:lnTo>
                      <a:pt x="536580" y="876989"/>
                    </a:lnTo>
                    <a:lnTo>
                      <a:pt x="536580" y="670151"/>
                    </a:lnTo>
                    <a:lnTo>
                      <a:pt x="3863" y="361947"/>
                    </a:lnTo>
                    <a:lnTo>
                      <a:pt x="108760" y="300771"/>
                    </a:lnTo>
                    <a:lnTo>
                      <a:pt x="636740" y="309511"/>
                    </a:lnTo>
                    <a:cubicBezTo>
                      <a:pt x="692685" y="310385"/>
                      <a:pt x="736392" y="307763"/>
                      <a:pt x="766113" y="301645"/>
                    </a:cubicBezTo>
                    <a:cubicBezTo>
                      <a:pt x="795834" y="296402"/>
                      <a:pt x="820310" y="288536"/>
                      <a:pt x="839541" y="277175"/>
                    </a:cubicBezTo>
                    <a:cubicBezTo>
                      <a:pt x="868388" y="260570"/>
                      <a:pt x="880626" y="242218"/>
                      <a:pt x="875381" y="222991"/>
                    </a:cubicBezTo>
                    <a:cubicBezTo>
                      <a:pt x="871884" y="202891"/>
                      <a:pt x="850905" y="182790"/>
                      <a:pt x="814191" y="160942"/>
                    </a:cubicBezTo>
                    <a:cubicBezTo>
                      <a:pt x="783596" y="142589"/>
                      <a:pt x="749505" y="130354"/>
                      <a:pt x="712791" y="122489"/>
                    </a:cubicBezTo>
                    <a:cubicBezTo>
                      <a:pt x="676077" y="114624"/>
                      <a:pt x="637615" y="112876"/>
                      <a:pt x="598278" y="117245"/>
                    </a:cubicBezTo>
                    <a:lnTo>
                      <a:pt x="554571" y="4508"/>
                    </a:lnTo>
                    <a:cubicBezTo>
                      <a:pt x="588663" y="139"/>
                      <a:pt x="623191" y="-954"/>
                      <a:pt x="658157" y="7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5" name="Freeform 43">
                <a:extLst>
                  <a:ext uri="{FF2B5EF4-FFF2-40B4-BE49-F238E27FC236}">
                    <a16:creationId xmlns:a16="http://schemas.microsoft.com/office/drawing/2014/main" id="{9752C1A4-2A1C-4A2E-B434-7CD523EA9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8450" y="8482105"/>
                <a:ext cx="131249" cy="285660"/>
              </a:xfrm>
              <a:custGeom>
                <a:avLst/>
                <a:gdLst>
                  <a:gd name="T0" fmla="*/ 0 w 152"/>
                  <a:gd name="T1" fmla="*/ 88 h 325"/>
                  <a:gd name="T2" fmla="*/ 0 w 152"/>
                  <a:gd name="T3" fmla="*/ 324 h 325"/>
                  <a:gd name="T4" fmla="*/ 151 w 152"/>
                  <a:gd name="T5" fmla="*/ 236 h 325"/>
                  <a:gd name="T6" fmla="*/ 151 w 152"/>
                  <a:gd name="T7" fmla="*/ 0 h 325"/>
                  <a:gd name="T8" fmla="*/ 0 w 152"/>
                  <a:gd name="T9" fmla="*/ 8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325">
                    <a:moveTo>
                      <a:pt x="0" y="88"/>
                    </a:moveTo>
                    <a:lnTo>
                      <a:pt x="0" y="324"/>
                    </a:lnTo>
                    <a:lnTo>
                      <a:pt x="151" y="236"/>
                    </a:lnTo>
                    <a:lnTo>
                      <a:pt x="151" y="0"/>
                    </a:lnTo>
                    <a:lnTo>
                      <a:pt x="0" y="88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76" name="Freeform 45">
                <a:extLst>
                  <a:ext uri="{FF2B5EF4-FFF2-40B4-BE49-F238E27FC236}">
                    <a16:creationId xmlns:a16="http://schemas.microsoft.com/office/drawing/2014/main" id="{7BA8ABC7-A071-4BA8-A5E0-80227AFAE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1870" y="8252394"/>
                <a:ext cx="536580" cy="517277"/>
              </a:xfrm>
              <a:custGeom>
                <a:avLst/>
                <a:gdLst>
                  <a:gd name="T0" fmla="*/ 1 w 612"/>
                  <a:gd name="T1" fmla="*/ 0 h 590"/>
                  <a:gd name="T2" fmla="*/ 0 w 612"/>
                  <a:gd name="T3" fmla="*/ 236 h 590"/>
                  <a:gd name="T4" fmla="*/ 611 w 612"/>
                  <a:gd name="T5" fmla="*/ 589 h 590"/>
                  <a:gd name="T6" fmla="*/ 611 w 612"/>
                  <a:gd name="T7" fmla="*/ 353 h 590"/>
                  <a:gd name="T8" fmla="*/ 1 w 612"/>
                  <a:gd name="T9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590">
                    <a:moveTo>
                      <a:pt x="1" y="0"/>
                    </a:moveTo>
                    <a:lnTo>
                      <a:pt x="0" y="236"/>
                    </a:lnTo>
                    <a:lnTo>
                      <a:pt x="611" y="589"/>
                    </a:lnTo>
                    <a:lnTo>
                      <a:pt x="611" y="353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FBF83DE2-7013-4D95-86F1-09EF1372BE61}"/>
              </a:ext>
            </a:extLst>
          </p:cNvPr>
          <p:cNvGrpSpPr/>
          <p:nvPr/>
        </p:nvGrpSpPr>
        <p:grpSpPr>
          <a:xfrm>
            <a:off x="5840600" y="8565952"/>
            <a:ext cx="3860277" cy="4385274"/>
            <a:chOff x="5840600" y="8565952"/>
            <a:chExt cx="3860277" cy="4385274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1803CD86-E53F-4EE9-86E4-C253DA9BC088}"/>
                </a:ext>
              </a:extLst>
            </p:cNvPr>
            <p:cNvGrpSpPr/>
            <p:nvPr/>
          </p:nvGrpSpPr>
          <p:grpSpPr>
            <a:xfrm>
              <a:off x="5840600" y="8565952"/>
              <a:ext cx="3860277" cy="4385274"/>
              <a:chOff x="5840600" y="8565952"/>
              <a:chExt cx="3860277" cy="4385274"/>
            </a:xfrm>
          </p:grpSpPr>
          <p:sp>
            <p:nvSpPr>
              <p:cNvPr id="188" name="Freeform 15">
                <a:extLst>
                  <a:ext uri="{FF2B5EF4-FFF2-40B4-BE49-F238E27FC236}">
                    <a16:creationId xmlns:a16="http://schemas.microsoft.com/office/drawing/2014/main" id="{CC3FDDAC-E4D0-4FA6-8F8E-E98C057DC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0600" y="8565952"/>
                <a:ext cx="3860277" cy="4385274"/>
              </a:xfrm>
              <a:custGeom>
                <a:avLst/>
                <a:gdLst>
                  <a:gd name="T0" fmla="*/ 2200 w 4409"/>
                  <a:gd name="T1" fmla="*/ 0 h 5010"/>
                  <a:gd name="T2" fmla="*/ 7 w 4409"/>
                  <a:gd name="T3" fmla="*/ 1274 h 5010"/>
                  <a:gd name="T4" fmla="*/ 0 w 4409"/>
                  <a:gd name="T5" fmla="*/ 3735 h 5010"/>
                  <a:gd name="T6" fmla="*/ 2208 w 4409"/>
                  <a:gd name="T7" fmla="*/ 5009 h 5010"/>
                  <a:gd name="T8" fmla="*/ 4401 w 4409"/>
                  <a:gd name="T9" fmla="*/ 3735 h 5010"/>
                  <a:gd name="T10" fmla="*/ 4408 w 4409"/>
                  <a:gd name="T11" fmla="*/ 1274 h 5010"/>
                  <a:gd name="T12" fmla="*/ 2200 w 4409"/>
                  <a:gd name="T13" fmla="*/ 0 h 5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9" h="5010">
                    <a:moveTo>
                      <a:pt x="2200" y="0"/>
                    </a:moveTo>
                    <a:lnTo>
                      <a:pt x="7" y="1274"/>
                    </a:lnTo>
                    <a:lnTo>
                      <a:pt x="0" y="3735"/>
                    </a:lnTo>
                    <a:lnTo>
                      <a:pt x="2208" y="5009"/>
                    </a:lnTo>
                    <a:lnTo>
                      <a:pt x="4401" y="3735"/>
                    </a:lnTo>
                    <a:lnTo>
                      <a:pt x="4408" y="1274"/>
                    </a:lnTo>
                    <a:lnTo>
                      <a:pt x="220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89" name="Freeform 16">
                <a:extLst>
                  <a:ext uri="{FF2B5EF4-FFF2-40B4-BE49-F238E27FC236}">
                    <a16:creationId xmlns:a16="http://schemas.microsoft.com/office/drawing/2014/main" id="{92ABFF8E-8583-4B03-91FA-6C36928BD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4598" y="9681573"/>
                <a:ext cx="1926279" cy="3269653"/>
              </a:xfrm>
              <a:custGeom>
                <a:avLst/>
                <a:gdLst>
                  <a:gd name="T0" fmla="*/ 2200 w 2201"/>
                  <a:gd name="T1" fmla="*/ 0 h 3736"/>
                  <a:gd name="T2" fmla="*/ 2193 w 2201"/>
                  <a:gd name="T3" fmla="*/ 2461 h 3736"/>
                  <a:gd name="T4" fmla="*/ 0 w 2201"/>
                  <a:gd name="T5" fmla="*/ 3735 h 3736"/>
                  <a:gd name="T6" fmla="*/ 7 w 2201"/>
                  <a:gd name="T7" fmla="*/ 1275 h 3736"/>
                  <a:gd name="T8" fmla="*/ 2200 w 2201"/>
                  <a:gd name="T9" fmla="*/ 0 h 3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1" h="3736">
                    <a:moveTo>
                      <a:pt x="2200" y="0"/>
                    </a:moveTo>
                    <a:lnTo>
                      <a:pt x="2193" y="2461"/>
                    </a:lnTo>
                    <a:lnTo>
                      <a:pt x="0" y="3735"/>
                    </a:lnTo>
                    <a:lnTo>
                      <a:pt x="7" y="1275"/>
                    </a:lnTo>
                    <a:lnTo>
                      <a:pt x="2200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90" name="Freeform 17">
                <a:extLst>
                  <a:ext uri="{FF2B5EF4-FFF2-40B4-BE49-F238E27FC236}">
                    <a16:creationId xmlns:a16="http://schemas.microsoft.com/office/drawing/2014/main" id="{270C1BCA-BD36-4119-854B-7207FB203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0600" y="9681573"/>
                <a:ext cx="1941718" cy="3269653"/>
              </a:xfrm>
              <a:custGeom>
                <a:avLst/>
                <a:gdLst>
                  <a:gd name="T0" fmla="*/ 2215 w 2216"/>
                  <a:gd name="T1" fmla="*/ 1275 h 3736"/>
                  <a:gd name="T2" fmla="*/ 2208 w 2216"/>
                  <a:gd name="T3" fmla="*/ 3735 h 3736"/>
                  <a:gd name="T4" fmla="*/ 0 w 2216"/>
                  <a:gd name="T5" fmla="*/ 2461 h 3736"/>
                  <a:gd name="T6" fmla="*/ 7 w 2216"/>
                  <a:gd name="T7" fmla="*/ 0 h 3736"/>
                  <a:gd name="T8" fmla="*/ 2215 w 2216"/>
                  <a:gd name="T9" fmla="*/ 1275 h 3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6" h="3736">
                    <a:moveTo>
                      <a:pt x="2215" y="1275"/>
                    </a:moveTo>
                    <a:lnTo>
                      <a:pt x="2208" y="3735"/>
                    </a:lnTo>
                    <a:lnTo>
                      <a:pt x="0" y="2461"/>
                    </a:lnTo>
                    <a:lnTo>
                      <a:pt x="7" y="0"/>
                    </a:lnTo>
                    <a:lnTo>
                      <a:pt x="2215" y="1275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8E59CE49-358F-42D5-8AC5-904AC9BEFBB8}"/>
                </a:ext>
              </a:extLst>
            </p:cNvPr>
            <p:cNvGrpSpPr/>
            <p:nvPr/>
          </p:nvGrpSpPr>
          <p:grpSpPr>
            <a:xfrm>
              <a:off x="7307505" y="9106391"/>
              <a:ext cx="868561" cy="792434"/>
              <a:chOff x="7307505" y="9106391"/>
              <a:chExt cx="868561" cy="792434"/>
            </a:xfrm>
          </p:grpSpPr>
          <p:sp>
            <p:nvSpPr>
              <p:cNvPr id="183" name="Freeform 28">
                <a:extLst>
                  <a:ext uri="{FF2B5EF4-FFF2-40B4-BE49-F238E27FC236}">
                    <a16:creationId xmlns:a16="http://schemas.microsoft.com/office/drawing/2014/main" id="{B2A15447-9A90-4A39-B22D-B88BBDAA1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5995" y="9179786"/>
                <a:ext cx="142831" cy="289522"/>
              </a:xfrm>
              <a:custGeom>
                <a:avLst/>
                <a:gdLst>
                  <a:gd name="T0" fmla="*/ 163 w 164"/>
                  <a:gd name="T1" fmla="*/ 94 h 331"/>
                  <a:gd name="T2" fmla="*/ 162 w 164"/>
                  <a:gd name="T3" fmla="*/ 330 h 331"/>
                  <a:gd name="T4" fmla="*/ 0 w 164"/>
                  <a:gd name="T5" fmla="*/ 237 h 331"/>
                  <a:gd name="T6" fmla="*/ 1 w 164"/>
                  <a:gd name="T7" fmla="*/ 0 h 331"/>
                  <a:gd name="T8" fmla="*/ 163 w 164"/>
                  <a:gd name="T9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331">
                    <a:moveTo>
                      <a:pt x="163" y="94"/>
                    </a:moveTo>
                    <a:lnTo>
                      <a:pt x="162" y="330"/>
                    </a:lnTo>
                    <a:lnTo>
                      <a:pt x="0" y="237"/>
                    </a:lnTo>
                    <a:lnTo>
                      <a:pt x="1" y="0"/>
                    </a:lnTo>
                    <a:lnTo>
                      <a:pt x="163" y="9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84" name="Freeform 29">
                <a:extLst>
                  <a:ext uri="{FF2B5EF4-FFF2-40B4-BE49-F238E27FC236}">
                    <a16:creationId xmlns:a16="http://schemas.microsoft.com/office/drawing/2014/main" id="{838488C7-EB83-4EC7-9016-0A229C206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5995" y="9179786"/>
                <a:ext cx="142831" cy="289522"/>
              </a:xfrm>
              <a:custGeom>
                <a:avLst/>
                <a:gdLst>
                  <a:gd name="T0" fmla="*/ 163 w 164"/>
                  <a:gd name="T1" fmla="*/ 94 h 331"/>
                  <a:gd name="T2" fmla="*/ 162 w 164"/>
                  <a:gd name="T3" fmla="*/ 330 h 331"/>
                  <a:gd name="T4" fmla="*/ 0 w 164"/>
                  <a:gd name="T5" fmla="*/ 237 h 331"/>
                  <a:gd name="T6" fmla="*/ 1 w 164"/>
                  <a:gd name="T7" fmla="*/ 0 h 331"/>
                  <a:gd name="T8" fmla="*/ 163 w 164"/>
                  <a:gd name="T9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331">
                    <a:moveTo>
                      <a:pt x="163" y="94"/>
                    </a:moveTo>
                    <a:lnTo>
                      <a:pt x="162" y="330"/>
                    </a:lnTo>
                    <a:lnTo>
                      <a:pt x="0" y="237"/>
                    </a:lnTo>
                    <a:lnTo>
                      <a:pt x="1" y="0"/>
                    </a:lnTo>
                    <a:lnTo>
                      <a:pt x="163" y="94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974769C5-A610-4BF3-9D8E-A4481C80D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7505" y="9106391"/>
                <a:ext cx="867685" cy="792434"/>
              </a:xfrm>
              <a:custGeom>
                <a:avLst/>
                <a:gdLst>
                  <a:gd name="connsiteX0" fmla="*/ 561804 w 867685"/>
                  <a:gd name="connsiteY0" fmla="*/ 0 h 792434"/>
                  <a:gd name="connsiteX1" fmla="*/ 867144 w 867685"/>
                  <a:gd name="connsiteY1" fmla="*/ 175981 h 792434"/>
                  <a:gd name="connsiteX2" fmla="*/ 867684 w 867685"/>
                  <a:gd name="connsiteY2" fmla="*/ 175667 h 792434"/>
                  <a:gd name="connsiteX3" fmla="*/ 867681 w 867685"/>
                  <a:gd name="connsiteY3" fmla="*/ 176290 h 792434"/>
                  <a:gd name="connsiteX4" fmla="*/ 867685 w 867685"/>
                  <a:gd name="connsiteY4" fmla="*/ 176292 h 792434"/>
                  <a:gd name="connsiteX5" fmla="*/ 867681 w 867685"/>
                  <a:gd name="connsiteY5" fmla="*/ 176294 h 792434"/>
                  <a:gd name="connsiteX6" fmla="*/ 866806 w 867685"/>
                  <a:gd name="connsiteY6" fmla="*/ 383595 h 792434"/>
                  <a:gd name="connsiteX7" fmla="*/ 162132 w 867685"/>
                  <a:gd name="connsiteY7" fmla="*/ 792434 h 792434"/>
                  <a:gd name="connsiteX8" fmla="*/ 162146 w 867685"/>
                  <a:gd name="connsiteY8" fmla="*/ 789286 h 792434"/>
                  <a:gd name="connsiteX9" fmla="*/ 0 w 867685"/>
                  <a:gd name="connsiteY9" fmla="*/ 696227 h 792434"/>
                  <a:gd name="connsiteX10" fmla="*/ 872 w 867685"/>
                  <a:gd name="connsiteY10" fmla="*/ 491665 h 792434"/>
                  <a:gd name="connsiteX11" fmla="*/ 0 w 867685"/>
                  <a:gd name="connsiteY11" fmla="*/ 491161 h 792434"/>
                  <a:gd name="connsiteX12" fmla="*/ 877 w 867685"/>
                  <a:gd name="connsiteY12" fmla="*/ 490651 h 792434"/>
                  <a:gd name="connsiteX13" fmla="*/ 878 w 867685"/>
                  <a:gd name="connsiteY13" fmla="*/ 490256 h 792434"/>
                  <a:gd name="connsiteX14" fmla="*/ 1219 w 867685"/>
                  <a:gd name="connsiteY14" fmla="*/ 490452 h 792434"/>
                  <a:gd name="connsiteX15" fmla="*/ 573198 w 867685"/>
                  <a:gd name="connsiteY15" fmla="*/ 157873 h 792434"/>
                  <a:gd name="connsiteX16" fmla="*/ 431213 w 867685"/>
                  <a:gd name="connsiteY16" fmla="*/ 76305 h 79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7685" h="792434">
                    <a:moveTo>
                      <a:pt x="561804" y="0"/>
                    </a:moveTo>
                    <a:lnTo>
                      <a:pt x="867144" y="175981"/>
                    </a:lnTo>
                    <a:lnTo>
                      <a:pt x="867684" y="175667"/>
                    </a:lnTo>
                    <a:lnTo>
                      <a:pt x="867681" y="176290"/>
                    </a:lnTo>
                    <a:lnTo>
                      <a:pt x="867685" y="176292"/>
                    </a:lnTo>
                    <a:lnTo>
                      <a:pt x="867681" y="176294"/>
                    </a:lnTo>
                    <a:lnTo>
                      <a:pt x="866806" y="383595"/>
                    </a:lnTo>
                    <a:lnTo>
                      <a:pt x="162132" y="792434"/>
                    </a:lnTo>
                    <a:lnTo>
                      <a:pt x="162146" y="789286"/>
                    </a:lnTo>
                    <a:lnTo>
                      <a:pt x="0" y="696227"/>
                    </a:lnTo>
                    <a:lnTo>
                      <a:pt x="872" y="491665"/>
                    </a:lnTo>
                    <a:lnTo>
                      <a:pt x="0" y="491161"/>
                    </a:lnTo>
                    <a:lnTo>
                      <a:pt x="877" y="490651"/>
                    </a:lnTo>
                    <a:lnTo>
                      <a:pt x="878" y="490256"/>
                    </a:lnTo>
                    <a:lnTo>
                      <a:pt x="1219" y="490452"/>
                    </a:lnTo>
                    <a:lnTo>
                      <a:pt x="573198" y="157873"/>
                    </a:lnTo>
                    <a:lnTo>
                      <a:pt x="431213" y="763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86" name="Freeform 32">
                <a:extLst>
                  <a:ext uri="{FF2B5EF4-FFF2-40B4-BE49-F238E27FC236}">
                    <a16:creationId xmlns:a16="http://schemas.microsoft.com/office/drawing/2014/main" id="{C64920AD-0B98-4259-BD36-EA53F4CE7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9637" y="9281181"/>
                <a:ext cx="706429" cy="617644"/>
              </a:xfrm>
              <a:custGeom>
                <a:avLst/>
                <a:gdLst>
                  <a:gd name="T0" fmla="*/ 804 w 805"/>
                  <a:gd name="T1" fmla="*/ 0 h 704"/>
                  <a:gd name="T2" fmla="*/ 803 w 805"/>
                  <a:gd name="T3" fmla="*/ 237 h 704"/>
                  <a:gd name="T4" fmla="*/ 0 w 805"/>
                  <a:gd name="T5" fmla="*/ 703 h 704"/>
                  <a:gd name="T6" fmla="*/ 1 w 805"/>
                  <a:gd name="T7" fmla="*/ 467 h 704"/>
                  <a:gd name="T8" fmla="*/ 804 w 805"/>
                  <a:gd name="T9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5" h="704">
                    <a:moveTo>
                      <a:pt x="804" y="0"/>
                    </a:moveTo>
                    <a:lnTo>
                      <a:pt x="803" y="237"/>
                    </a:lnTo>
                    <a:lnTo>
                      <a:pt x="0" y="703"/>
                    </a:lnTo>
                    <a:lnTo>
                      <a:pt x="1" y="467"/>
                    </a:lnTo>
                    <a:lnTo>
                      <a:pt x="804" y="0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87" name="Freeform 34">
                <a:extLst>
                  <a:ext uri="{FF2B5EF4-FFF2-40B4-BE49-F238E27FC236}">
                    <a16:creationId xmlns:a16="http://schemas.microsoft.com/office/drawing/2014/main" id="{3F873E05-060D-44C7-ABB3-70CAAE44E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7505" y="9597675"/>
                <a:ext cx="165991" cy="301102"/>
              </a:xfrm>
              <a:custGeom>
                <a:avLst/>
                <a:gdLst>
                  <a:gd name="T0" fmla="*/ 188 w 189"/>
                  <a:gd name="T1" fmla="*/ 108 h 345"/>
                  <a:gd name="T2" fmla="*/ 187 w 189"/>
                  <a:gd name="T3" fmla="*/ 344 h 345"/>
                  <a:gd name="T4" fmla="*/ 0 w 189"/>
                  <a:gd name="T5" fmla="*/ 236 h 345"/>
                  <a:gd name="T6" fmla="*/ 1 w 189"/>
                  <a:gd name="T7" fmla="*/ 0 h 345"/>
                  <a:gd name="T8" fmla="*/ 188 w 189"/>
                  <a:gd name="T9" fmla="*/ 108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345">
                    <a:moveTo>
                      <a:pt x="188" y="108"/>
                    </a:moveTo>
                    <a:lnTo>
                      <a:pt x="187" y="344"/>
                    </a:lnTo>
                    <a:lnTo>
                      <a:pt x="0" y="236"/>
                    </a:lnTo>
                    <a:lnTo>
                      <a:pt x="1" y="0"/>
                    </a:lnTo>
                    <a:lnTo>
                      <a:pt x="188" y="108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1F7C62D-5378-3666-81D8-6ACFEBC3184F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67C9E7-1F74-6080-517B-27E8018C5B9B}"/>
              </a:ext>
            </a:extLst>
          </p:cNvPr>
          <p:cNvSpPr txBox="1"/>
          <p:nvPr/>
        </p:nvSpPr>
        <p:spPr>
          <a:xfrm>
            <a:off x="3971287" y="3901580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55E181-D24C-AF48-52ED-50B648D83029}"/>
              </a:ext>
            </a:extLst>
          </p:cNvPr>
          <p:cNvSpPr txBox="1"/>
          <p:nvPr/>
        </p:nvSpPr>
        <p:spPr>
          <a:xfrm>
            <a:off x="1218907" y="6666696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CE0847-37EE-79C9-CA09-9FE61F400137}"/>
              </a:ext>
            </a:extLst>
          </p:cNvPr>
          <p:cNvSpPr txBox="1"/>
          <p:nvPr/>
        </p:nvSpPr>
        <p:spPr>
          <a:xfrm>
            <a:off x="13610397" y="10654542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2902C8-B1A8-629A-EE80-61516A609877}"/>
              </a:ext>
            </a:extLst>
          </p:cNvPr>
          <p:cNvSpPr txBox="1"/>
          <p:nvPr/>
        </p:nvSpPr>
        <p:spPr>
          <a:xfrm>
            <a:off x="17866823" y="7919741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B9A37D-DEEA-FB60-B0B1-230E4CE5C329}"/>
              </a:ext>
            </a:extLst>
          </p:cNvPr>
          <p:cNvSpPr txBox="1"/>
          <p:nvPr/>
        </p:nvSpPr>
        <p:spPr>
          <a:xfrm>
            <a:off x="19502120" y="2967794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2">
            <a:extLst>
              <a:ext uri="{FF2B5EF4-FFF2-40B4-BE49-F238E27FC236}">
                <a16:creationId xmlns:a16="http://schemas.microsoft.com/office/drawing/2014/main" id="{6D64B4FE-2881-4EF1-A629-6B102D2971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7912" y="11924395"/>
            <a:ext cx="7411732" cy="0"/>
          </a:xfrm>
          <a:prstGeom prst="line">
            <a:avLst/>
          </a:pr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1" name="Freeform 3">
            <a:extLst>
              <a:ext uri="{FF2B5EF4-FFF2-40B4-BE49-F238E27FC236}">
                <a16:creationId xmlns:a16="http://schemas.microsoft.com/office/drawing/2014/main" id="{FB0A0E5D-BA8D-42D0-8933-6201376B6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524" y="11793146"/>
            <a:ext cx="262499" cy="258637"/>
          </a:xfrm>
          <a:custGeom>
            <a:avLst/>
            <a:gdLst>
              <a:gd name="T0" fmla="*/ 0 w 298"/>
              <a:gd name="T1" fmla="*/ 147 h 296"/>
              <a:gd name="T2" fmla="*/ 0 w 298"/>
              <a:gd name="T3" fmla="*/ 147 h 296"/>
              <a:gd name="T4" fmla="*/ 149 w 298"/>
              <a:gd name="T5" fmla="*/ 0 h 296"/>
              <a:gd name="T6" fmla="*/ 149 w 298"/>
              <a:gd name="T7" fmla="*/ 0 h 296"/>
              <a:gd name="T8" fmla="*/ 297 w 298"/>
              <a:gd name="T9" fmla="*/ 147 h 296"/>
              <a:gd name="T10" fmla="*/ 297 w 298"/>
              <a:gd name="T11" fmla="*/ 147 h 296"/>
              <a:gd name="T12" fmla="*/ 149 w 298"/>
              <a:gd name="T13" fmla="*/ 295 h 296"/>
              <a:gd name="T14" fmla="*/ 149 w 298"/>
              <a:gd name="T15" fmla="*/ 295 h 296"/>
              <a:gd name="T16" fmla="*/ 0 w 298"/>
              <a:gd name="T17" fmla="*/ 147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296">
                <a:moveTo>
                  <a:pt x="0" y="147"/>
                </a:moveTo>
                <a:lnTo>
                  <a:pt x="0" y="147"/>
                </a:lnTo>
                <a:cubicBezTo>
                  <a:pt x="0" y="66"/>
                  <a:pt x="67" y="0"/>
                  <a:pt x="149" y="0"/>
                </a:cubicBezTo>
                <a:lnTo>
                  <a:pt x="149" y="0"/>
                </a:lnTo>
                <a:cubicBezTo>
                  <a:pt x="230" y="0"/>
                  <a:pt x="297" y="66"/>
                  <a:pt x="297" y="147"/>
                </a:cubicBezTo>
                <a:lnTo>
                  <a:pt x="297" y="147"/>
                </a:lnTo>
                <a:cubicBezTo>
                  <a:pt x="297" y="229"/>
                  <a:pt x="230" y="295"/>
                  <a:pt x="149" y="295"/>
                </a:cubicBezTo>
                <a:lnTo>
                  <a:pt x="149" y="295"/>
                </a:lnTo>
                <a:cubicBezTo>
                  <a:pt x="67" y="295"/>
                  <a:pt x="0" y="229"/>
                  <a:pt x="0" y="14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2" name="Line 4">
            <a:extLst>
              <a:ext uri="{FF2B5EF4-FFF2-40B4-BE49-F238E27FC236}">
                <a16:creationId xmlns:a16="http://schemas.microsoft.com/office/drawing/2014/main" id="{7F7F29B0-71D3-476F-8B2D-7FA0DF0EF0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596648" y="4261745"/>
            <a:ext cx="8199228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961B6705-5AE5-410F-BD01-7B4E0DBE6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68489" y="4130495"/>
            <a:ext cx="262499" cy="262499"/>
          </a:xfrm>
          <a:custGeom>
            <a:avLst/>
            <a:gdLst>
              <a:gd name="T0" fmla="*/ 297 w 298"/>
              <a:gd name="T1" fmla="*/ 149 h 298"/>
              <a:gd name="T2" fmla="*/ 297 w 298"/>
              <a:gd name="T3" fmla="*/ 149 h 298"/>
              <a:gd name="T4" fmla="*/ 149 w 298"/>
              <a:gd name="T5" fmla="*/ 297 h 298"/>
              <a:gd name="T6" fmla="*/ 149 w 298"/>
              <a:gd name="T7" fmla="*/ 297 h 298"/>
              <a:gd name="T8" fmla="*/ 0 w 298"/>
              <a:gd name="T9" fmla="*/ 149 h 298"/>
              <a:gd name="T10" fmla="*/ 0 w 298"/>
              <a:gd name="T11" fmla="*/ 149 h 298"/>
              <a:gd name="T12" fmla="*/ 149 w 298"/>
              <a:gd name="T13" fmla="*/ 0 h 298"/>
              <a:gd name="T14" fmla="*/ 149 w 298"/>
              <a:gd name="T15" fmla="*/ 0 h 298"/>
              <a:gd name="T16" fmla="*/ 297 w 298"/>
              <a:gd name="T17" fmla="*/ 149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298">
                <a:moveTo>
                  <a:pt x="297" y="149"/>
                </a:moveTo>
                <a:lnTo>
                  <a:pt x="297" y="149"/>
                </a:lnTo>
                <a:cubicBezTo>
                  <a:pt x="297" y="231"/>
                  <a:pt x="231" y="297"/>
                  <a:pt x="149" y="297"/>
                </a:cubicBezTo>
                <a:lnTo>
                  <a:pt x="149" y="297"/>
                </a:lnTo>
                <a:cubicBezTo>
                  <a:pt x="67" y="297"/>
                  <a:pt x="0" y="231"/>
                  <a:pt x="0" y="149"/>
                </a:cubicBezTo>
                <a:lnTo>
                  <a:pt x="0" y="149"/>
                </a:lnTo>
                <a:cubicBezTo>
                  <a:pt x="0" y="67"/>
                  <a:pt x="67" y="0"/>
                  <a:pt x="149" y="0"/>
                </a:cubicBezTo>
                <a:lnTo>
                  <a:pt x="149" y="0"/>
                </a:lnTo>
                <a:cubicBezTo>
                  <a:pt x="231" y="0"/>
                  <a:pt x="297" y="67"/>
                  <a:pt x="297" y="14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4" name="Line 6">
            <a:extLst>
              <a:ext uri="{FF2B5EF4-FFF2-40B4-BE49-F238E27FC236}">
                <a16:creationId xmlns:a16="http://schemas.microsoft.com/office/drawing/2014/main" id="{39172D20-91A8-49CB-8DEA-C4D9007869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88909" y="9426795"/>
            <a:ext cx="4010829" cy="0"/>
          </a:xfrm>
          <a:prstGeom prst="line">
            <a:avLst/>
          </a:pr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5" name="Freeform 7">
            <a:extLst>
              <a:ext uri="{FF2B5EF4-FFF2-40B4-BE49-F238E27FC236}">
                <a16:creationId xmlns:a16="http://schemas.microsoft.com/office/drawing/2014/main" id="{5519170D-619A-4FD1-A3BB-E29B4D9D1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68489" y="9299407"/>
            <a:ext cx="262499" cy="258637"/>
          </a:xfrm>
          <a:custGeom>
            <a:avLst/>
            <a:gdLst>
              <a:gd name="T0" fmla="*/ 297 w 298"/>
              <a:gd name="T1" fmla="*/ 148 h 297"/>
              <a:gd name="T2" fmla="*/ 297 w 298"/>
              <a:gd name="T3" fmla="*/ 148 h 297"/>
              <a:gd name="T4" fmla="*/ 149 w 298"/>
              <a:gd name="T5" fmla="*/ 296 h 297"/>
              <a:gd name="T6" fmla="*/ 149 w 298"/>
              <a:gd name="T7" fmla="*/ 296 h 297"/>
              <a:gd name="T8" fmla="*/ 0 w 298"/>
              <a:gd name="T9" fmla="*/ 148 h 297"/>
              <a:gd name="T10" fmla="*/ 0 w 298"/>
              <a:gd name="T11" fmla="*/ 148 h 297"/>
              <a:gd name="T12" fmla="*/ 149 w 298"/>
              <a:gd name="T13" fmla="*/ 0 h 297"/>
              <a:gd name="T14" fmla="*/ 149 w 298"/>
              <a:gd name="T15" fmla="*/ 0 h 297"/>
              <a:gd name="T16" fmla="*/ 297 w 298"/>
              <a:gd name="T17" fmla="*/ 148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297">
                <a:moveTo>
                  <a:pt x="297" y="148"/>
                </a:moveTo>
                <a:lnTo>
                  <a:pt x="297" y="148"/>
                </a:lnTo>
                <a:cubicBezTo>
                  <a:pt x="297" y="230"/>
                  <a:pt x="231" y="296"/>
                  <a:pt x="149" y="296"/>
                </a:cubicBezTo>
                <a:lnTo>
                  <a:pt x="149" y="296"/>
                </a:lnTo>
                <a:cubicBezTo>
                  <a:pt x="67" y="296"/>
                  <a:pt x="0" y="230"/>
                  <a:pt x="0" y="148"/>
                </a:cubicBezTo>
                <a:lnTo>
                  <a:pt x="0" y="148"/>
                </a:lnTo>
                <a:cubicBezTo>
                  <a:pt x="0" y="66"/>
                  <a:pt x="67" y="0"/>
                  <a:pt x="149" y="0"/>
                </a:cubicBezTo>
                <a:lnTo>
                  <a:pt x="149" y="0"/>
                </a:lnTo>
                <a:cubicBezTo>
                  <a:pt x="231" y="0"/>
                  <a:pt x="297" y="66"/>
                  <a:pt x="297" y="14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6" name="Line 8">
            <a:extLst>
              <a:ext uri="{FF2B5EF4-FFF2-40B4-BE49-F238E27FC236}">
                <a16:creationId xmlns:a16="http://schemas.microsoft.com/office/drawing/2014/main" id="{3EC518C2-0070-4E3D-924F-110D7EADC7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7912" y="6844271"/>
            <a:ext cx="3825536" cy="0"/>
          </a:xfrm>
          <a:prstGeom prst="line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7" name="Freeform 9">
            <a:extLst>
              <a:ext uri="{FF2B5EF4-FFF2-40B4-BE49-F238E27FC236}">
                <a16:creationId xmlns:a16="http://schemas.microsoft.com/office/drawing/2014/main" id="{7EE1ED8B-43FE-4305-B986-9F4D5A8F7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524" y="6716881"/>
            <a:ext cx="262499" cy="258640"/>
          </a:xfrm>
          <a:custGeom>
            <a:avLst/>
            <a:gdLst>
              <a:gd name="T0" fmla="*/ 0 w 298"/>
              <a:gd name="T1" fmla="*/ 148 h 295"/>
              <a:gd name="T2" fmla="*/ 0 w 298"/>
              <a:gd name="T3" fmla="*/ 148 h 295"/>
              <a:gd name="T4" fmla="*/ 149 w 298"/>
              <a:gd name="T5" fmla="*/ 0 h 295"/>
              <a:gd name="T6" fmla="*/ 149 w 298"/>
              <a:gd name="T7" fmla="*/ 0 h 295"/>
              <a:gd name="T8" fmla="*/ 297 w 298"/>
              <a:gd name="T9" fmla="*/ 148 h 295"/>
              <a:gd name="T10" fmla="*/ 297 w 298"/>
              <a:gd name="T11" fmla="*/ 148 h 295"/>
              <a:gd name="T12" fmla="*/ 149 w 298"/>
              <a:gd name="T13" fmla="*/ 294 h 295"/>
              <a:gd name="T14" fmla="*/ 149 w 298"/>
              <a:gd name="T15" fmla="*/ 294 h 295"/>
              <a:gd name="T16" fmla="*/ 0 w 298"/>
              <a:gd name="T17" fmla="*/ 14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295">
                <a:moveTo>
                  <a:pt x="0" y="148"/>
                </a:moveTo>
                <a:lnTo>
                  <a:pt x="0" y="148"/>
                </a:lnTo>
                <a:cubicBezTo>
                  <a:pt x="0" y="66"/>
                  <a:pt x="67" y="0"/>
                  <a:pt x="149" y="0"/>
                </a:cubicBezTo>
                <a:lnTo>
                  <a:pt x="149" y="0"/>
                </a:lnTo>
                <a:cubicBezTo>
                  <a:pt x="230" y="0"/>
                  <a:pt x="297" y="66"/>
                  <a:pt x="297" y="148"/>
                </a:cubicBezTo>
                <a:lnTo>
                  <a:pt x="297" y="148"/>
                </a:lnTo>
                <a:cubicBezTo>
                  <a:pt x="297" y="228"/>
                  <a:pt x="230" y="294"/>
                  <a:pt x="149" y="294"/>
                </a:cubicBezTo>
                <a:lnTo>
                  <a:pt x="149" y="294"/>
                </a:lnTo>
                <a:cubicBezTo>
                  <a:pt x="67" y="294"/>
                  <a:pt x="0" y="228"/>
                  <a:pt x="0" y="14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8" name="Line 10">
            <a:extLst>
              <a:ext uri="{FF2B5EF4-FFF2-40B4-BE49-F238E27FC236}">
                <a16:creationId xmlns:a16="http://schemas.microsoft.com/office/drawing/2014/main" id="{4EA058C6-7A36-4513-AB71-966D07F3AD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56521" y="3207890"/>
            <a:ext cx="0" cy="2103850"/>
          </a:xfrm>
          <a:prstGeom prst="line">
            <a:avLst/>
          </a:prstGeom>
          <a:noFill/>
          <a:ln w="381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9" name="Line 11">
            <a:extLst>
              <a:ext uri="{FF2B5EF4-FFF2-40B4-BE49-F238E27FC236}">
                <a16:creationId xmlns:a16="http://schemas.microsoft.com/office/drawing/2014/main" id="{6FFFD563-5954-4F56-9AD7-5749D597C0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4988" y="5794276"/>
            <a:ext cx="0" cy="2103850"/>
          </a:xfrm>
          <a:prstGeom prst="line">
            <a:avLst/>
          </a:prstGeom>
          <a:noFill/>
          <a:ln w="381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0" name="Line 12">
            <a:extLst>
              <a:ext uri="{FF2B5EF4-FFF2-40B4-BE49-F238E27FC236}">
                <a16:creationId xmlns:a16="http://schemas.microsoft.com/office/drawing/2014/main" id="{6ACEC933-3292-4D34-A621-2653980027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4988" y="10870538"/>
            <a:ext cx="0" cy="2103852"/>
          </a:xfrm>
          <a:prstGeom prst="line">
            <a:avLst/>
          </a:prstGeom>
          <a:noFill/>
          <a:ln w="381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1" name="Line 13">
            <a:extLst>
              <a:ext uri="{FF2B5EF4-FFF2-40B4-BE49-F238E27FC236}">
                <a16:creationId xmlns:a16="http://schemas.microsoft.com/office/drawing/2014/main" id="{4E45EA67-F4FC-4E34-84D5-18F2F1DD6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56521" y="8376800"/>
            <a:ext cx="0" cy="2103852"/>
          </a:xfrm>
          <a:prstGeom prst="line">
            <a:avLst/>
          </a:prstGeom>
          <a:noFill/>
          <a:ln w="381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A3008C4-9AEE-4208-A14A-CE3F9CEF1650}"/>
              </a:ext>
            </a:extLst>
          </p:cNvPr>
          <p:cNvGrpSpPr/>
          <p:nvPr/>
        </p:nvGrpSpPr>
        <p:grpSpPr>
          <a:xfrm>
            <a:off x="7342247" y="3292816"/>
            <a:ext cx="2856605" cy="3254213"/>
            <a:chOff x="7342247" y="3292816"/>
            <a:chExt cx="2856605" cy="3254213"/>
          </a:xfrm>
        </p:grpSpPr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F8BCC8D2-5E69-4C92-AEF4-0A9683B3D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247" y="3292816"/>
              <a:ext cx="2856605" cy="3254212"/>
            </a:xfrm>
            <a:custGeom>
              <a:avLst/>
              <a:gdLst>
                <a:gd name="T0" fmla="*/ 3261 w 3262"/>
                <a:gd name="T1" fmla="*/ 2430 h 3718"/>
                <a:gd name="T2" fmla="*/ 2454 w 3262"/>
                <a:gd name="T3" fmla="*/ 0 h 3718"/>
                <a:gd name="T4" fmla="*/ 225 w 3262"/>
                <a:gd name="T5" fmla="*/ 89 h 3718"/>
                <a:gd name="T6" fmla="*/ 0 w 3262"/>
                <a:gd name="T7" fmla="*/ 830 h 3718"/>
                <a:gd name="T8" fmla="*/ 861 w 3262"/>
                <a:gd name="T9" fmla="*/ 3424 h 3718"/>
                <a:gd name="T10" fmla="*/ 861 w 3262"/>
                <a:gd name="T11" fmla="*/ 3424 h 3718"/>
                <a:gd name="T12" fmla="*/ 979 w 3262"/>
                <a:gd name="T13" fmla="*/ 3646 h 3718"/>
                <a:gd name="T14" fmla="*/ 979 w 3262"/>
                <a:gd name="T15" fmla="*/ 3646 h 3718"/>
                <a:gd name="T16" fmla="*/ 1035 w 3262"/>
                <a:gd name="T17" fmla="*/ 3717 h 3718"/>
                <a:gd name="T18" fmla="*/ 1035 w 3262"/>
                <a:gd name="T19" fmla="*/ 3717 h 3718"/>
                <a:gd name="T20" fmla="*/ 1261 w 3262"/>
                <a:gd name="T21" fmla="*/ 2976 h 3718"/>
                <a:gd name="T22" fmla="*/ 1261 w 3262"/>
                <a:gd name="T23" fmla="*/ 2976 h 3718"/>
                <a:gd name="T24" fmla="*/ 1261 w 3262"/>
                <a:gd name="T25" fmla="*/ 2976 h 3718"/>
                <a:gd name="T26" fmla="*/ 3261 w 3262"/>
                <a:gd name="T27" fmla="*/ 2430 h 3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62" h="3718">
                  <a:moveTo>
                    <a:pt x="3261" y="2430"/>
                  </a:moveTo>
                  <a:lnTo>
                    <a:pt x="2454" y="0"/>
                  </a:lnTo>
                  <a:lnTo>
                    <a:pt x="225" y="89"/>
                  </a:lnTo>
                  <a:lnTo>
                    <a:pt x="0" y="830"/>
                  </a:lnTo>
                  <a:lnTo>
                    <a:pt x="861" y="3424"/>
                  </a:lnTo>
                  <a:lnTo>
                    <a:pt x="861" y="3424"/>
                  </a:lnTo>
                  <a:cubicBezTo>
                    <a:pt x="887" y="3500"/>
                    <a:pt x="926" y="3575"/>
                    <a:pt x="979" y="3646"/>
                  </a:cubicBezTo>
                  <a:lnTo>
                    <a:pt x="979" y="3646"/>
                  </a:lnTo>
                  <a:cubicBezTo>
                    <a:pt x="996" y="3669"/>
                    <a:pt x="1015" y="3694"/>
                    <a:pt x="1035" y="3717"/>
                  </a:cubicBezTo>
                  <a:lnTo>
                    <a:pt x="1035" y="3717"/>
                  </a:lnTo>
                  <a:lnTo>
                    <a:pt x="1261" y="2976"/>
                  </a:lnTo>
                  <a:lnTo>
                    <a:pt x="1261" y="2976"/>
                  </a:lnTo>
                  <a:cubicBezTo>
                    <a:pt x="1220" y="2929"/>
                    <a:pt x="1220" y="2929"/>
                    <a:pt x="1261" y="2976"/>
                  </a:cubicBezTo>
                  <a:lnTo>
                    <a:pt x="3261" y="24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FAEC1B8A-A0C8-4E1F-A5B5-D5BFEE084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247" y="3370022"/>
              <a:ext cx="1104039" cy="3177007"/>
            </a:xfrm>
            <a:custGeom>
              <a:avLst/>
              <a:gdLst>
                <a:gd name="T0" fmla="*/ 1086 w 1262"/>
                <a:gd name="T1" fmla="*/ 2594 h 3629"/>
                <a:gd name="T2" fmla="*/ 225 w 1262"/>
                <a:gd name="T3" fmla="*/ 0 h 3629"/>
                <a:gd name="T4" fmla="*/ 0 w 1262"/>
                <a:gd name="T5" fmla="*/ 741 h 3629"/>
                <a:gd name="T6" fmla="*/ 861 w 1262"/>
                <a:gd name="T7" fmla="*/ 3335 h 3629"/>
                <a:gd name="T8" fmla="*/ 861 w 1262"/>
                <a:gd name="T9" fmla="*/ 3335 h 3629"/>
                <a:gd name="T10" fmla="*/ 979 w 1262"/>
                <a:gd name="T11" fmla="*/ 3557 h 3629"/>
                <a:gd name="T12" fmla="*/ 979 w 1262"/>
                <a:gd name="T13" fmla="*/ 3557 h 3629"/>
                <a:gd name="T14" fmla="*/ 1035 w 1262"/>
                <a:gd name="T15" fmla="*/ 3628 h 3629"/>
                <a:gd name="T16" fmla="*/ 1035 w 1262"/>
                <a:gd name="T17" fmla="*/ 3628 h 3629"/>
                <a:gd name="T18" fmla="*/ 1035 w 1262"/>
                <a:gd name="T19" fmla="*/ 3628 h 3629"/>
                <a:gd name="T20" fmla="*/ 1261 w 1262"/>
                <a:gd name="T21" fmla="*/ 2887 h 3629"/>
                <a:gd name="T22" fmla="*/ 1261 w 1262"/>
                <a:gd name="T23" fmla="*/ 2887 h 3629"/>
                <a:gd name="T24" fmla="*/ 1086 w 1262"/>
                <a:gd name="T25" fmla="*/ 2594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2" h="3629">
                  <a:moveTo>
                    <a:pt x="1086" y="2594"/>
                  </a:moveTo>
                  <a:lnTo>
                    <a:pt x="225" y="0"/>
                  </a:lnTo>
                  <a:lnTo>
                    <a:pt x="0" y="741"/>
                  </a:lnTo>
                  <a:lnTo>
                    <a:pt x="861" y="3335"/>
                  </a:lnTo>
                  <a:lnTo>
                    <a:pt x="861" y="3335"/>
                  </a:lnTo>
                  <a:cubicBezTo>
                    <a:pt x="887" y="3411"/>
                    <a:pt x="926" y="3486"/>
                    <a:pt x="979" y="3557"/>
                  </a:cubicBezTo>
                  <a:lnTo>
                    <a:pt x="979" y="3557"/>
                  </a:lnTo>
                  <a:cubicBezTo>
                    <a:pt x="996" y="3580"/>
                    <a:pt x="1015" y="3605"/>
                    <a:pt x="1035" y="3628"/>
                  </a:cubicBezTo>
                  <a:lnTo>
                    <a:pt x="1035" y="3628"/>
                  </a:lnTo>
                  <a:lnTo>
                    <a:pt x="1035" y="3628"/>
                  </a:lnTo>
                  <a:lnTo>
                    <a:pt x="1261" y="2887"/>
                  </a:lnTo>
                  <a:lnTo>
                    <a:pt x="1261" y="2887"/>
                  </a:lnTo>
                  <a:cubicBezTo>
                    <a:pt x="1179" y="2794"/>
                    <a:pt x="1120" y="2694"/>
                    <a:pt x="1086" y="2594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3BD5A6C-AA3B-41E3-B3B0-65967B331C47}"/>
              </a:ext>
            </a:extLst>
          </p:cNvPr>
          <p:cNvGrpSpPr/>
          <p:nvPr/>
        </p:nvGrpSpPr>
        <p:grpSpPr>
          <a:xfrm>
            <a:off x="11032671" y="7203275"/>
            <a:ext cx="2787120" cy="3447229"/>
            <a:chOff x="11032671" y="7203275"/>
            <a:chExt cx="2787120" cy="3447229"/>
          </a:xfrm>
        </p:grpSpPr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id="{D388E8AF-F8A1-48BE-8125-E51075A1C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2671" y="7203275"/>
              <a:ext cx="2787120" cy="3447228"/>
            </a:xfrm>
            <a:custGeom>
              <a:avLst/>
              <a:gdLst>
                <a:gd name="T0" fmla="*/ 3181 w 3182"/>
                <a:gd name="T1" fmla="*/ 2648 h 3938"/>
                <a:gd name="T2" fmla="*/ 2401 w 3182"/>
                <a:gd name="T3" fmla="*/ 299 h 3938"/>
                <a:gd name="T4" fmla="*/ 2401 w 3182"/>
                <a:gd name="T5" fmla="*/ 299 h 3938"/>
                <a:gd name="T6" fmla="*/ 2223 w 3182"/>
                <a:gd name="T7" fmla="*/ 0 h 3938"/>
                <a:gd name="T8" fmla="*/ 226 w 3182"/>
                <a:gd name="T9" fmla="*/ 544 h 3938"/>
                <a:gd name="T10" fmla="*/ 226 w 3182"/>
                <a:gd name="T11" fmla="*/ 544 h 3938"/>
                <a:gd name="T12" fmla="*/ 0 w 3182"/>
                <a:gd name="T13" fmla="*/ 1286 h 3938"/>
                <a:gd name="T14" fmla="*/ 802 w 3182"/>
                <a:gd name="T15" fmla="*/ 3701 h 3938"/>
                <a:gd name="T16" fmla="*/ 802 w 3182"/>
                <a:gd name="T17" fmla="*/ 3701 h 3938"/>
                <a:gd name="T18" fmla="*/ 944 w 3182"/>
                <a:gd name="T19" fmla="*/ 3937 h 3938"/>
                <a:gd name="T20" fmla="*/ 1169 w 3182"/>
                <a:gd name="T21" fmla="*/ 3197 h 3938"/>
                <a:gd name="T22" fmla="*/ 1169 w 3182"/>
                <a:gd name="T23" fmla="*/ 3197 h 3938"/>
                <a:gd name="T24" fmla="*/ 1169 w 3182"/>
                <a:gd name="T25" fmla="*/ 3197 h 3938"/>
                <a:gd name="T26" fmla="*/ 3181 w 3182"/>
                <a:gd name="T27" fmla="*/ 2648 h 3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82" h="3938">
                  <a:moveTo>
                    <a:pt x="3181" y="2648"/>
                  </a:moveTo>
                  <a:lnTo>
                    <a:pt x="2401" y="299"/>
                  </a:lnTo>
                  <a:lnTo>
                    <a:pt x="2401" y="299"/>
                  </a:lnTo>
                  <a:cubicBezTo>
                    <a:pt x="2367" y="196"/>
                    <a:pt x="2306" y="95"/>
                    <a:pt x="2223" y="0"/>
                  </a:cubicBezTo>
                  <a:lnTo>
                    <a:pt x="226" y="544"/>
                  </a:lnTo>
                  <a:lnTo>
                    <a:pt x="226" y="544"/>
                  </a:lnTo>
                  <a:lnTo>
                    <a:pt x="0" y="1286"/>
                  </a:lnTo>
                  <a:lnTo>
                    <a:pt x="802" y="3701"/>
                  </a:lnTo>
                  <a:lnTo>
                    <a:pt x="802" y="3701"/>
                  </a:lnTo>
                  <a:cubicBezTo>
                    <a:pt x="829" y="3782"/>
                    <a:pt x="877" y="3862"/>
                    <a:pt x="944" y="3937"/>
                  </a:cubicBezTo>
                  <a:lnTo>
                    <a:pt x="1169" y="3197"/>
                  </a:lnTo>
                  <a:lnTo>
                    <a:pt x="1169" y="3197"/>
                  </a:lnTo>
                  <a:cubicBezTo>
                    <a:pt x="1127" y="3149"/>
                    <a:pt x="1127" y="3149"/>
                    <a:pt x="1169" y="3197"/>
                  </a:cubicBezTo>
                  <a:lnTo>
                    <a:pt x="3181" y="2648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7" name="Freeform 17">
              <a:extLst>
                <a:ext uri="{FF2B5EF4-FFF2-40B4-BE49-F238E27FC236}">
                  <a16:creationId xmlns:a16="http://schemas.microsoft.com/office/drawing/2014/main" id="{C40B5B35-37AB-4A48-BF52-77EDC8B85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2671" y="7678091"/>
              <a:ext cx="1022975" cy="2972413"/>
            </a:xfrm>
            <a:custGeom>
              <a:avLst/>
              <a:gdLst>
                <a:gd name="T0" fmla="*/ 1027 w 1170"/>
                <a:gd name="T1" fmla="*/ 2416 h 3394"/>
                <a:gd name="T2" fmla="*/ 226 w 1170"/>
                <a:gd name="T3" fmla="*/ 0 h 3394"/>
                <a:gd name="T4" fmla="*/ 0 w 1170"/>
                <a:gd name="T5" fmla="*/ 742 h 3394"/>
                <a:gd name="T6" fmla="*/ 802 w 1170"/>
                <a:gd name="T7" fmla="*/ 3157 h 3394"/>
                <a:gd name="T8" fmla="*/ 802 w 1170"/>
                <a:gd name="T9" fmla="*/ 3157 h 3394"/>
                <a:gd name="T10" fmla="*/ 944 w 1170"/>
                <a:gd name="T11" fmla="*/ 3393 h 3394"/>
                <a:gd name="T12" fmla="*/ 1169 w 1170"/>
                <a:gd name="T13" fmla="*/ 2653 h 3394"/>
                <a:gd name="T14" fmla="*/ 1169 w 1170"/>
                <a:gd name="T15" fmla="*/ 2653 h 3394"/>
                <a:gd name="T16" fmla="*/ 1027 w 1170"/>
                <a:gd name="T17" fmla="*/ 2416 h 3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0" h="3394">
                  <a:moveTo>
                    <a:pt x="1027" y="2416"/>
                  </a:moveTo>
                  <a:lnTo>
                    <a:pt x="226" y="0"/>
                  </a:lnTo>
                  <a:lnTo>
                    <a:pt x="0" y="742"/>
                  </a:lnTo>
                  <a:lnTo>
                    <a:pt x="802" y="3157"/>
                  </a:lnTo>
                  <a:lnTo>
                    <a:pt x="802" y="3157"/>
                  </a:lnTo>
                  <a:cubicBezTo>
                    <a:pt x="829" y="3238"/>
                    <a:pt x="877" y="3318"/>
                    <a:pt x="944" y="3393"/>
                  </a:cubicBezTo>
                  <a:lnTo>
                    <a:pt x="1169" y="2653"/>
                  </a:lnTo>
                  <a:lnTo>
                    <a:pt x="1169" y="2653"/>
                  </a:lnTo>
                  <a:cubicBezTo>
                    <a:pt x="1102" y="2577"/>
                    <a:pt x="1054" y="2497"/>
                    <a:pt x="1027" y="2416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0EDC5B8-1552-4C58-B714-2F2154C8840C}"/>
              </a:ext>
            </a:extLst>
          </p:cNvPr>
          <p:cNvGrpSpPr/>
          <p:nvPr/>
        </p:nvGrpSpPr>
        <p:grpSpPr>
          <a:xfrm>
            <a:off x="8249413" y="5419828"/>
            <a:ext cx="4728838" cy="2910649"/>
            <a:chOff x="8249413" y="5419828"/>
            <a:chExt cx="4728838" cy="2910649"/>
          </a:xfrm>
        </p:grpSpPr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195339BC-3095-4E2E-9302-F78193DF4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413" y="5419828"/>
              <a:ext cx="4728838" cy="2910649"/>
            </a:xfrm>
            <a:custGeom>
              <a:avLst/>
              <a:gdLst>
                <a:gd name="T0" fmla="*/ 463 w 5404"/>
                <a:gd name="T1" fmla="*/ 753 h 3324"/>
                <a:gd name="T2" fmla="*/ 488 w 5404"/>
                <a:gd name="T3" fmla="*/ 770 h 3324"/>
                <a:gd name="T4" fmla="*/ 463 w 5404"/>
                <a:gd name="T5" fmla="*/ 753 h 3324"/>
                <a:gd name="T6" fmla="*/ 410 w 5404"/>
                <a:gd name="T7" fmla="*/ 715 h 3324"/>
                <a:gd name="T8" fmla="*/ 423 w 5404"/>
                <a:gd name="T9" fmla="*/ 725 h 3324"/>
                <a:gd name="T10" fmla="*/ 410 w 5404"/>
                <a:gd name="T11" fmla="*/ 716 h 3324"/>
                <a:gd name="T12" fmla="*/ 341 w 5404"/>
                <a:gd name="T13" fmla="*/ 659 h 3324"/>
                <a:gd name="T14" fmla="*/ 350 w 5404"/>
                <a:gd name="T15" fmla="*/ 667 h 3324"/>
                <a:gd name="T16" fmla="*/ 342 w 5404"/>
                <a:gd name="T17" fmla="*/ 660 h 3324"/>
                <a:gd name="T18" fmla="*/ 341 w 5404"/>
                <a:gd name="T19" fmla="*/ 659 h 3324"/>
                <a:gd name="T20" fmla="*/ 305 w 5404"/>
                <a:gd name="T21" fmla="*/ 626 h 3324"/>
                <a:gd name="T22" fmla="*/ 306 w 5404"/>
                <a:gd name="T23" fmla="*/ 627 h 3324"/>
                <a:gd name="T24" fmla="*/ 269 w 5404"/>
                <a:gd name="T25" fmla="*/ 590 h 3324"/>
                <a:gd name="T26" fmla="*/ 267 w 5404"/>
                <a:gd name="T27" fmla="*/ 590 h 3324"/>
                <a:gd name="T28" fmla="*/ 291 w 5404"/>
                <a:gd name="T29" fmla="*/ 613 h 3324"/>
                <a:gd name="T30" fmla="*/ 269 w 5404"/>
                <a:gd name="T31" fmla="*/ 590 h 3324"/>
                <a:gd name="T32" fmla="*/ 5403 w 5404"/>
                <a:gd name="T33" fmla="*/ 2037 h 3324"/>
                <a:gd name="T34" fmla="*/ 2227 w 5404"/>
                <a:gd name="T35" fmla="*/ 0 h 3324"/>
                <a:gd name="T36" fmla="*/ 226 w 5404"/>
                <a:gd name="T37" fmla="*/ 546 h 3324"/>
                <a:gd name="T38" fmla="*/ 0 w 5404"/>
                <a:gd name="T39" fmla="*/ 1287 h 3324"/>
                <a:gd name="T40" fmla="*/ 33 w 5404"/>
                <a:gd name="T41" fmla="*/ 1320 h 3324"/>
                <a:gd name="T42" fmla="*/ 44 w 5404"/>
                <a:gd name="T43" fmla="*/ 1332 h 3324"/>
                <a:gd name="T44" fmla="*/ 65 w 5404"/>
                <a:gd name="T45" fmla="*/ 1355 h 3324"/>
                <a:gd name="T46" fmla="*/ 79 w 5404"/>
                <a:gd name="T47" fmla="*/ 1367 h 3324"/>
                <a:gd name="T48" fmla="*/ 101 w 5404"/>
                <a:gd name="T49" fmla="*/ 1387 h 3324"/>
                <a:gd name="T50" fmla="*/ 117 w 5404"/>
                <a:gd name="T51" fmla="*/ 1401 h 3324"/>
                <a:gd name="T52" fmla="*/ 138 w 5404"/>
                <a:gd name="T53" fmla="*/ 1418 h 3324"/>
                <a:gd name="T54" fmla="*/ 139 w 5404"/>
                <a:gd name="T55" fmla="*/ 1419 h 3324"/>
                <a:gd name="T56" fmla="*/ 144 w 5404"/>
                <a:gd name="T57" fmla="*/ 1423 h 3324"/>
                <a:gd name="T58" fmla="*/ 174 w 5404"/>
                <a:gd name="T59" fmla="*/ 1447 h 3324"/>
                <a:gd name="T60" fmla="*/ 186 w 5404"/>
                <a:gd name="T61" fmla="*/ 1456 h 3324"/>
                <a:gd name="T62" fmla="*/ 213 w 5404"/>
                <a:gd name="T63" fmla="*/ 1476 h 3324"/>
                <a:gd name="T64" fmla="*/ 224 w 5404"/>
                <a:gd name="T65" fmla="*/ 1484 h 3324"/>
                <a:gd name="T66" fmla="*/ 262 w 5404"/>
                <a:gd name="T67" fmla="*/ 1510 h 3324"/>
                <a:gd name="T68" fmla="*/ 262 w 5404"/>
                <a:gd name="T69" fmla="*/ 1511 h 3324"/>
                <a:gd name="T70" fmla="*/ 3180 w 5404"/>
                <a:gd name="T71" fmla="*/ 3323 h 3324"/>
                <a:gd name="T72" fmla="*/ 5403 w 5404"/>
                <a:gd name="T73" fmla="*/ 2037 h 3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404" h="3324">
                  <a:moveTo>
                    <a:pt x="463" y="753"/>
                  </a:moveTo>
                  <a:lnTo>
                    <a:pt x="463" y="753"/>
                  </a:lnTo>
                  <a:cubicBezTo>
                    <a:pt x="471" y="758"/>
                    <a:pt x="479" y="765"/>
                    <a:pt x="488" y="770"/>
                  </a:cubicBezTo>
                  <a:lnTo>
                    <a:pt x="488" y="770"/>
                  </a:lnTo>
                  <a:lnTo>
                    <a:pt x="488" y="770"/>
                  </a:lnTo>
                  <a:cubicBezTo>
                    <a:pt x="479" y="765"/>
                    <a:pt x="471" y="758"/>
                    <a:pt x="463" y="753"/>
                  </a:cubicBezTo>
                  <a:close/>
                  <a:moveTo>
                    <a:pt x="410" y="715"/>
                  </a:moveTo>
                  <a:lnTo>
                    <a:pt x="410" y="715"/>
                  </a:lnTo>
                  <a:cubicBezTo>
                    <a:pt x="415" y="718"/>
                    <a:pt x="419" y="722"/>
                    <a:pt x="423" y="725"/>
                  </a:cubicBezTo>
                  <a:lnTo>
                    <a:pt x="423" y="725"/>
                  </a:lnTo>
                  <a:cubicBezTo>
                    <a:pt x="419" y="722"/>
                    <a:pt x="415" y="718"/>
                    <a:pt x="410" y="716"/>
                  </a:cubicBezTo>
                  <a:lnTo>
                    <a:pt x="410" y="716"/>
                  </a:lnTo>
                  <a:cubicBezTo>
                    <a:pt x="410" y="715"/>
                    <a:pt x="410" y="715"/>
                    <a:pt x="410" y="715"/>
                  </a:cubicBezTo>
                  <a:close/>
                  <a:moveTo>
                    <a:pt x="341" y="659"/>
                  </a:moveTo>
                  <a:lnTo>
                    <a:pt x="341" y="659"/>
                  </a:lnTo>
                  <a:cubicBezTo>
                    <a:pt x="345" y="662"/>
                    <a:pt x="348" y="664"/>
                    <a:pt x="350" y="667"/>
                  </a:cubicBezTo>
                  <a:lnTo>
                    <a:pt x="350" y="667"/>
                  </a:lnTo>
                  <a:cubicBezTo>
                    <a:pt x="348" y="664"/>
                    <a:pt x="345" y="662"/>
                    <a:pt x="342" y="660"/>
                  </a:cubicBezTo>
                  <a:lnTo>
                    <a:pt x="342" y="660"/>
                  </a:lnTo>
                  <a:cubicBezTo>
                    <a:pt x="342" y="659"/>
                    <a:pt x="341" y="659"/>
                    <a:pt x="341" y="659"/>
                  </a:cubicBezTo>
                  <a:close/>
                  <a:moveTo>
                    <a:pt x="305" y="626"/>
                  </a:moveTo>
                  <a:lnTo>
                    <a:pt x="305" y="626"/>
                  </a:lnTo>
                  <a:cubicBezTo>
                    <a:pt x="305" y="626"/>
                    <a:pt x="305" y="627"/>
                    <a:pt x="306" y="627"/>
                  </a:cubicBezTo>
                  <a:lnTo>
                    <a:pt x="306" y="627"/>
                  </a:lnTo>
                  <a:cubicBezTo>
                    <a:pt x="305" y="627"/>
                    <a:pt x="305" y="626"/>
                    <a:pt x="305" y="626"/>
                  </a:cubicBezTo>
                  <a:close/>
                  <a:moveTo>
                    <a:pt x="269" y="590"/>
                  </a:moveTo>
                  <a:lnTo>
                    <a:pt x="267" y="590"/>
                  </a:lnTo>
                  <a:lnTo>
                    <a:pt x="267" y="590"/>
                  </a:lnTo>
                  <a:cubicBezTo>
                    <a:pt x="275" y="598"/>
                    <a:pt x="283" y="606"/>
                    <a:pt x="291" y="613"/>
                  </a:cubicBezTo>
                  <a:lnTo>
                    <a:pt x="291" y="613"/>
                  </a:lnTo>
                  <a:lnTo>
                    <a:pt x="291" y="613"/>
                  </a:lnTo>
                  <a:cubicBezTo>
                    <a:pt x="283" y="606"/>
                    <a:pt x="275" y="598"/>
                    <a:pt x="269" y="590"/>
                  </a:cubicBezTo>
                  <a:close/>
                  <a:moveTo>
                    <a:pt x="5403" y="2037"/>
                  </a:moveTo>
                  <a:lnTo>
                    <a:pt x="5403" y="2037"/>
                  </a:lnTo>
                  <a:cubicBezTo>
                    <a:pt x="5318" y="1943"/>
                    <a:pt x="5212" y="1854"/>
                    <a:pt x="5086" y="1775"/>
                  </a:cubicBezTo>
                  <a:lnTo>
                    <a:pt x="2227" y="0"/>
                  </a:lnTo>
                  <a:lnTo>
                    <a:pt x="226" y="546"/>
                  </a:lnTo>
                  <a:lnTo>
                    <a:pt x="226" y="546"/>
                  </a:lnTo>
                  <a:lnTo>
                    <a:pt x="0" y="1287"/>
                  </a:lnTo>
                  <a:lnTo>
                    <a:pt x="0" y="1287"/>
                  </a:lnTo>
                  <a:cubicBezTo>
                    <a:pt x="11" y="1298"/>
                    <a:pt x="21" y="1309"/>
                    <a:pt x="33" y="1320"/>
                  </a:cubicBezTo>
                  <a:lnTo>
                    <a:pt x="33" y="1320"/>
                  </a:lnTo>
                  <a:cubicBezTo>
                    <a:pt x="36" y="1325"/>
                    <a:pt x="40" y="1328"/>
                    <a:pt x="44" y="1332"/>
                  </a:cubicBezTo>
                  <a:lnTo>
                    <a:pt x="44" y="1332"/>
                  </a:lnTo>
                  <a:cubicBezTo>
                    <a:pt x="51" y="1340"/>
                    <a:pt x="58" y="1347"/>
                    <a:pt x="65" y="1355"/>
                  </a:cubicBezTo>
                  <a:lnTo>
                    <a:pt x="65" y="1355"/>
                  </a:lnTo>
                  <a:cubicBezTo>
                    <a:pt x="70" y="1359"/>
                    <a:pt x="75" y="1363"/>
                    <a:pt x="79" y="1367"/>
                  </a:cubicBezTo>
                  <a:lnTo>
                    <a:pt x="79" y="1367"/>
                  </a:lnTo>
                  <a:cubicBezTo>
                    <a:pt x="87" y="1373"/>
                    <a:pt x="94" y="1380"/>
                    <a:pt x="101" y="1387"/>
                  </a:cubicBezTo>
                  <a:lnTo>
                    <a:pt x="101" y="1387"/>
                  </a:lnTo>
                  <a:cubicBezTo>
                    <a:pt x="107" y="1392"/>
                    <a:pt x="112" y="1396"/>
                    <a:pt x="117" y="1401"/>
                  </a:cubicBezTo>
                  <a:lnTo>
                    <a:pt x="117" y="1401"/>
                  </a:lnTo>
                  <a:cubicBezTo>
                    <a:pt x="124" y="1407"/>
                    <a:pt x="131" y="1412"/>
                    <a:pt x="138" y="1418"/>
                  </a:cubicBezTo>
                  <a:lnTo>
                    <a:pt x="138" y="1418"/>
                  </a:lnTo>
                  <a:cubicBezTo>
                    <a:pt x="138" y="1419"/>
                    <a:pt x="139" y="1419"/>
                    <a:pt x="139" y="1419"/>
                  </a:cubicBezTo>
                  <a:lnTo>
                    <a:pt x="139" y="1419"/>
                  </a:lnTo>
                  <a:cubicBezTo>
                    <a:pt x="140" y="1421"/>
                    <a:pt x="142" y="1422"/>
                    <a:pt x="144" y="1423"/>
                  </a:cubicBezTo>
                  <a:lnTo>
                    <a:pt x="144" y="1423"/>
                  </a:lnTo>
                  <a:cubicBezTo>
                    <a:pt x="153" y="1431"/>
                    <a:pt x="164" y="1440"/>
                    <a:pt x="174" y="1447"/>
                  </a:cubicBezTo>
                  <a:lnTo>
                    <a:pt x="174" y="1447"/>
                  </a:lnTo>
                  <a:cubicBezTo>
                    <a:pt x="178" y="1450"/>
                    <a:pt x="182" y="1454"/>
                    <a:pt x="186" y="1456"/>
                  </a:cubicBezTo>
                  <a:lnTo>
                    <a:pt x="186" y="1456"/>
                  </a:lnTo>
                  <a:cubicBezTo>
                    <a:pt x="195" y="1463"/>
                    <a:pt x="204" y="1470"/>
                    <a:pt x="213" y="1476"/>
                  </a:cubicBezTo>
                  <a:lnTo>
                    <a:pt x="213" y="1476"/>
                  </a:lnTo>
                  <a:cubicBezTo>
                    <a:pt x="217" y="1479"/>
                    <a:pt x="220" y="1482"/>
                    <a:pt x="224" y="1484"/>
                  </a:cubicBezTo>
                  <a:lnTo>
                    <a:pt x="224" y="1484"/>
                  </a:lnTo>
                  <a:cubicBezTo>
                    <a:pt x="236" y="1493"/>
                    <a:pt x="249" y="1502"/>
                    <a:pt x="262" y="1510"/>
                  </a:cubicBezTo>
                  <a:lnTo>
                    <a:pt x="262" y="1510"/>
                  </a:lnTo>
                  <a:cubicBezTo>
                    <a:pt x="262" y="1511"/>
                    <a:pt x="262" y="1511"/>
                    <a:pt x="262" y="1511"/>
                  </a:cubicBezTo>
                  <a:lnTo>
                    <a:pt x="262" y="1511"/>
                  </a:lnTo>
                  <a:cubicBezTo>
                    <a:pt x="278" y="1521"/>
                    <a:pt x="293" y="1531"/>
                    <a:pt x="308" y="1541"/>
                  </a:cubicBezTo>
                  <a:lnTo>
                    <a:pt x="3180" y="3323"/>
                  </a:lnTo>
                  <a:lnTo>
                    <a:pt x="3406" y="2581"/>
                  </a:lnTo>
                  <a:lnTo>
                    <a:pt x="5403" y="20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0" name="Freeform 19">
              <a:extLst>
                <a:ext uri="{FF2B5EF4-FFF2-40B4-BE49-F238E27FC236}">
                  <a16:creationId xmlns:a16="http://schemas.microsoft.com/office/drawing/2014/main" id="{FE4B5E86-6F34-42A1-9D6A-C310F0C55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413" y="5898502"/>
              <a:ext cx="2983993" cy="2431974"/>
            </a:xfrm>
            <a:custGeom>
              <a:avLst/>
              <a:gdLst>
                <a:gd name="T0" fmla="*/ 533 w 3407"/>
                <a:gd name="T1" fmla="*/ 253 h 2778"/>
                <a:gd name="T2" fmla="*/ 488 w 3407"/>
                <a:gd name="T3" fmla="*/ 224 h 2778"/>
                <a:gd name="T4" fmla="*/ 449 w 3407"/>
                <a:gd name="T5" fmla="*/ 198 h 2778"/>
                <a:gd name="T6" fmla="*/ 438 w 3407"/>
                <a:gd name="T7" fmla="*/ 190 h 2778"/>
                <a:gd name="T8" fmla="*/ 410 w 3407"/>
                <a:gd name="T9" fmla="*/ 170 h 2778"/>
                <a:gd name="T10" fmla="*/ 400 w 3407"/>
                <a:gd name="T11" fmla="*/ 161 h 2778"/>
                <a:gd name="T12" fmla="*/ 368 w 3407"/>
                <a:gd name="T13" fmla="*/ 135 h 2778"/>
                <a:gd name="T14" fmla="*/ 364 w 3407"/>
                <a:gd name="T15" fmla="*/ 132 h 2778"/>
                <a:gd name="T16" fmla="*/ 342 w 3407"/>
                <a:gd name="T17" fmla="*/ 114 h 2778"/>
                <a:gd name="T18" fmla="*/ 326 w 3407"/>
                <a:gd name="T19" fmla="*/ 100 h 2778"/>
                <a:gd name="T20" fmla="*/ 305 w 3407"/>
                <a:gd name="T21" fmla="*/ 80 h 2778"/>
                <a:gd name="T22" fmla="*/ 291 w 3407"/>
                <a:gd name="T23" fmla="*/ 67 h 2778"/>
                <a:gd name="T24" fmla="*/ 269 w 3407"/>
                <a:gd name="T25" fmla="*/ 44 h 2778"/>
                <a:gd name="T26" fmla="*/ 257 w 3407"/>
                <a:gd name="T27" fmla="*/ 34 h 2778"/>
                <a:gd name="T28" fmla="*/ 0 w 3407"/>
                <a:gd name="T29" fmla="*/ 741 h 2778"/>
                <a:gd name="T30" fmla="*/ 33 w 3407"/>
                <a:gd name="T31" fmla="*/ 774 h 2778"/>
                <a:gd name="T32" fmla="*/ 44 w 3407"/>
                <a:gd name="T33" fmla="*/ 786 h 2778"/>
                <a:gd name="T34" fmla="*/ 65 w 3407"/>
                <a:gd name="T35" fmla="*/ 809 h 2778"/>
                <a:gd name="T36" fmla="*/ 79 w 3407"/>
                <a:gd name="T37" fmla="*/ 821 h 2778"/>
                <a:gd name="T38" fmla="*/ 101 w 3407"/>
                <a:gd name="T39" fmla="*/ 841 h 2778"/>
                <a:gd name="T40" fmla="*/ 117 w 3407"/>
                <a:gd name="T41" fmla="*/ 855 h 2778"/>
                <a:gd name="T42" fmla="*/ 138 w 3407"/>
                <a:gd name="T43" fmla="*/ 872 h 2778"/>
                <a:gd name="T44" fmla="*/ 139 w 3407"/>
                <a:gd name="T45" fmla="*/ 873 h 2778"/>
                <a:gd name="T46" fmla="*/ 144 w 3407"/>
                <a:gd name="T47" fmla="*/ 877 h 2778"/>
                <a:gd name="T48" fmla="*/ 174 w 3407"/>
                <a:gd name="T49" fmla="*/ 901 h 2778"/>
                <a:gd name="T50" fmla="*/ 186 w 3407"/>
                <a:gd name="T51" fmla="*/ 910 h 2778"/>
                <a:gd name="T52" fmla="*/ 213 w 3407"/>
                <a:gd name="T53" fmla="*/ 930 h 2778"/>
                <a:gd name="T54" fmla="*/ 224 w 3407"/>
                <a:gd name="T55" fmla="*/ 938 h 2778"/>
                <a:gd name="T56" fmla="*/ 262 w 3407"/>
                <a:gd name="T57" fmla="*/ 964 h 2778"/>
                <a:gd name="T58" fmla="*/ 262 w 3407"/>
                <a:gd name="T59" fmla="*/ 965 h 2778"/>
                <a:gd name="T60" fmla="*/ 3180 w 3407"/>
                <a:gd name="T61" fmla="*/ 2777 h 2778"/>
                <a:gd name="T62" fmla="*/ 533 w 3407"/>
                <a:gd name="T63" fmla="*/ 25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7" h="2778">
                  <a:moveTo>
                    <a:pt x="533" y="253"/>
                  </a:moveTo>
                  <a:lnTo>
                    <a:pt x="533" y="253"/>
                  </a:lnTo>
                  <a:cubicBezTo>
                    <a:pt x="518" y="244"/>
                    <a:pt x="503" y="234"/>
                    <a:pt x="488" y="224"/>
                  </a:cubicBezTo>
                  <a:lnTo>
                    <a:pt x="488" y="224"/>
                  </a:lnTo>
                  <a:cubicBezTo>
                    <a:pt x="475" y="216"/>
                    <a:pt x="461" y="206"/>
                    <a:pt x="449" y="198"/>
                  </a:cubicBezTo>
                  <a:lnTo>
                    <a:pt x="449" y="198"/>
                  </a:lnTo>
                  <a:cubicBezTo>
                    <a:pt x="445" y="195"/>
                    <a:pt x="442" y="192"/>
                    <a:pt x="438" y="190"/>
                  </a:cubicBezTo>
                  <a:lnTo>
                    <a:pt x="438" y="190"/>
                  </a:lnTo>
                  <a:cubicBezTo>
                    <a:pt x="429" y="183"/>
                    <a:pt x="420" y="176"/>
                    <a:pt x="410" y="170"/>
                  </a:cubicBezTo>
                  <a:lnTo>
                    <a:pt x="410" y="170"/>
                  </a:lnTo>
                  <a:cubicBezTo>
                    <a:pt x="407" y="166"/>
                    <a:pt x="403" y="163"/>
                    <a:pt x="400" y="161"/>
                  </a:cubicBezTo>
                  <a:lnTo>
                    <a:pt x="400" y="161"/>
                  </a:lnTo>
                  <a:cubicBezTo>
                    <a:pt x="389" y="152"/>
                    <a:pt x="379" y="144"/>
                    <a:pt x="368" y="135"/>
                  </a:cubicBezTo>
                  <a:lnTo>
                    <a:pt x="368" y="135"/>
                  </a:lnTo>
                  <a:cubicBezTo>
                    <a:pt x="367" y="135"/>
                    <a:pt x="365" y="133"/>
                    <a:pt x="364" y="132"/>
                  </a:cubicBezTo>
                  <a:lnTo>
                    <a:pt x="364" y="132"/>
                  </a:lnTo>
                  <a:cubicBezTo>
                    <a:pt x="356" y="126"/>
                    <a:pt x="349" y="120"/>
                    <a:pt x="342" y="114"/>
                  </a:cubicBezTo>
                  <a:lnTo>
                    <a:pt x="342" y="114"/>
                  </a:lnTo>
                  <a:cubicBezTo>
                    <a:pt x="337" y="109"/>
                    <a:pt x="331" y="104"/>
                    <a:pt x="326" y="100"/>
                  </a:cubicBezTo>
                  <a:lnTo>
                    <a:pt x="326" y="100"/>
                  </a:lnTo>
                  <a:cubicBezTo>
                    <a:pt x="319" y="93"/>
                    <a:pt x="312" y="87"/>
                    <a:pt x="305" y="80"/>
                  </a:cubicBezTo>
                  <a:lnTo>
                    <a:pt x="305" y="80"/>
                  </a:lnTo>
                  <a:cubicBezTo>
                    <a:pt x="300" y="75"/>
                    <a:pt x="295" y="71"/>
                    <a:pt x="291" y="67"/>
                  </a:cubicBezTo>
                  <a:lnTo>
                    <a:pt x="291" y="67"/>
                  </a:lnTo>
                  <a:cubicBezTo>
                    <a:pt x="283" y="60"/>
                    <a:pt x="275" y="52"/>
                    <a:pt x="269" y="44"/>
                  </a:cubicBezTo>
                  <a:lnTo>
                    <a:pt x="269" y="44"/>
                  </a:lnTo>
                  <a:cubicBezTo>
                    <a:pt x="264" y="41"/>
                    <a:pt x="261" y="37"/>
                    <a:pt x="257" y="34"/>
                  </a:cubicBezTo>
                  <a:lnTo>
                    <a:pt x="257" y="34"/>
                  </a:lnTo>
                  <a:cubicBezTo>
                    <a:pt x="247" y="22"/>
                    <a:pt x="235" y="11"/>
                    <a:pt x="226" y="0"/>
                  </a:cubicBezTo>
                  <a:lnTo>
                    <a:pt x="0" y="741"/>
                  </a:lnTo>
                  <a:lnTo>
                    <a:pt x="0" y="741"/>
                  </a:lnTo>
                  <a:cubicBezTo>
                    <a:pt x="11" y="752"/>
                    <a:pt x="21" y="763"/>
                    <a:pt x="33" y="774"/>
                  </a:cubicBezTo>
                  <a:lnTo>
                    <a:pt x="33" y="774"/>
                  </a:lnTo>
                  <a:cubicBezTo>
                    <a:pt x="36" y="779"/>
                    <a:pt x="40" y="782"/>
                    <a:pt x="44" y="786"/>
                  </a:cubicBezTo>
                  <a:lnTo>
                    <a:pt x="44" y="786"/>
                  </a:lnTo>
                  <a:cubicBezTo>
                    <a:pt x="51" y="794"/>
                    <a:pt x="58" y="801"/>
                    <a:pt x="65" y="809"/>
                  </a:cubicBezTo>
                  <a:lnTo>
                    <a:pt x="65" y="809"/>
                  </a:lnTo>
                  <a:cubicBezTo>
                    <a:pt x="70" y="813"/>
                    <a:pt x="75" y="817"/>
                    <a:pt x="79" y="821"/>
                  </a:cubicBezTo>
                  <a:lnTo>
                    <a:pt x="79" y="821"/>
                  </a:lnTo>
                  <a:cubicBezTo>
                    <a:pt x="87" y="827"/>
                    <a:pt x="94" y="834"/>
                    <a:pt x="101" y="841"/>
                  </a:cubicBezTo>
                  <a:lnTo>
                    <a:pt x="101" y="841"/>
                  </a:lnTo>
                  <a:cubicBezTo>
                    <a:pt x="107" y="846"/>
                    <a:pt x="112" y="850"/>
                    <a:pt x="117" y="855"/>
                  </a:cubicBezTo>
                  <a:lnTo>
                    <a:pt x="117" y="855"/>
                  </a:lnTo>
                  <a:cubicBezTo>
                    <a:pt x="124" y="861"/>
                    <a:pt x="131" y="866"/>
                    <a:pt x="138" y="872"/>
                  </a:cubicBezTo>
                  <a:lnTo>
                    <a:pt x="138" y="872"/>
                  </a:lnTo>
                  <a:cubicBezTo>
                    <a:pt x="138" y="873"/>
                    <a:pt x="139" y="873"/>
                    <a:pt x="139" y="873"/>
                  </a:cubicBezTo>
                  <a:lnTo>
                    <a:pt x="139" y="873"/>
                  </a:lnTo>
                  <a:cubicBezTo>
                    <a:pt x="140" y="875"/>
                    <a:pt x="142" y="876"/>
                    <a:pt x="144" y="877"/>
                  </a:cubicBezTo>
                  <a:lnTo>
                    <a:pt x="144" y="877"/>
                  </a:lnTo>
                  <a:cubicBezTo>
                    <a:pt x="153" y="885"/>
                    <a:pt x="164" y="894"/>
                    <a:pt x="174" y="901"/>
                  </a:cubicBezTo>
                  <a:lnTo>
                    <a:pt x="174" y="901"/>
                  </a:lnTo>
                  <a:cubicBezTo>
                    <a:pt x="178" y="904"/>
                    <a:pt x="182" y="908"/>
                    <a:pt x="186" y="910"/>
                  </a:cubicBezTo>
                  <a:lnTo>
                    <a:pt x="186" y="910"/>
                  </a:lnTo>
                  <a:cubicBezTo>
                    <a:pt x="195" y="917"/>
                    <a:pt x="204" y="924"/>
                    <a:pt x="213" y="930"/>
                  </a:cubicBezTo>
                  <a:lnTo>
                    <a:pt x="213" y="930"/>
                  </a:lnTo>
                  <a:cubicBezTo>
                    <a:pt x="217" y="933"/>
                    <a:pt x="220" y="936"/>
                    <a:pt x="224" y="938"/>
                  </a:cubicBezTo>
                  <a:lnTo>
                    <a:pt x="224" y="938"/>
                  </a:lnTo>
                  <a:cubicBezTo>
                    <a:pt x="236" y="947"/>
                    <a:pt x="249" y="956"/>
                    <a:pt x="262" y="964"/>
                  </a:cubicBezTo>
                  <a:lnTo>
                    <a:pt x="262" y="965"/>
                  </a:lnTo>
                  <a:lnTo>
                    <a:pt x="262" y="965"/>
                  </a:lnTo>
                  <a:cubicBezTo>
                    <a:pt x="278" y="975"/>
                    <a:pt x="293" y="985"/>
                    <a:pt x="308" y="995"/>
                  </a:cubicBezTo>
                  <a:lnTo>
                    <a:pt x="3180" y="2777"/>
                  </a:lnTo>
                  <a:lnTo>
                    <a:pt x="3406" y="2035"/>
                  </a:lnTo>
                  <a:lnTo>
                    <a:pt x="533" y="253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B2147B6-3D39-4FF7-8C4E-FCE5B4396CFE}"/>
              </a:ext>
            </a:extLst>
          </p:cNvPr>
          <p:cNvGrpSpPr/>
          <p:nvPr/>
        </p:nvGrpSpPr>
        <p:grpSpPr>
          <a:xfrm>
            <a:off x="11858771" y="9519441"/>
            <a:ext cx="5165050" cy="3451088"/>
            <a:chOff x="11858771" y="9519441"/>
            <a:chExt cx="5165050" cy="3451088"/>
          </a:xfrm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39EC7DEC-994B-44A9-9B4B-29588A4AE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771" y="9519441"/>
              <a:ext cx="5161191" cy="3447228"/>
            </a:xfrm>
            <a:custGeom>
              <a:avLst/>
              <a:gdLst>
                <a:gd name="T0" fmla="*/ 5896 w 5897"/>
                <a:gd name="T1" fmla="*/ 3198 h 3940"/>
                <a:gd name="T2" fmla="*/ 5726 w 5897"/>
                <a:gd name="T3" fmla="*/ 1513 h 3940"/>
                <a:gd name="T4" fmla="*/ 5201 w 5897"/>
                <a:gd name="T5" fmla="*/ 1838 h 3940"/>
                <a:gd name="T6" fmla="*/ 5199 w 5897"/>
                <a:gd name="T7" fmla="*/ 1837 h 3940"/>
                <a:gd name="T8" fmla="*/ 2241 w 5897"/>
                <a:gd name="T9" fmla="*/ 0 h 3940"/>
                <a:gd name="T10" fmla="*/ 225 w 5897"/>
                <a:gd name="T11" fmla="*/ 550 h 3940"/>
                <a:gd name="T12" fmla="*/ 0 w 5897"/>
                <a:gd name="T13" fmla="*/ 1290 h 3940"/>
                <a:gd name="T14" fmla="*/ 0 w 5897"/>
                <a:gd name="T15" fmla="*/ 1290 h 3940"/>
                <a:gd name="T16" fmla="*/ 25 w 5897"/>
                <a:gd name="T17" fmla="*/ 1318 h 3940"/>
                <a:gd name="T18" fmla="*/ 25 w 5897"/>
                <a:gd name="T19" fmla="*/ 1318 h 3940"/>
                <a:gd name="T20" fmla="*/ 34 w 5897"/>
                <a:gd name="T21" fmla="*/ 1326 h 3940"/>
                <a:gd name="T22" fmla="*/ 34 w 5897"/>
                <a:gd name="T23" fmla="*/ 1326 h 3940"/>
                <a:gd name="T24" fmla="*/ 51 w 5897"/>
                <a:gd name="T25" fmla="*/ 1344 h 3940"/>
                <a:gd name="T26" fmla="*/ 51 w 5897"/>
                <a:gd name="T27" fmla="*/ 1344 h 3940"/>
                <a:gd name="T28" fmla="*/ 63 w 5897"/>
                <a:gd name="T29" fmla="*/ 1354 h 3940"/>
                <a:gd name="T30" fmla="*/ 63 w 5897"/>
                <a:gd name="T31" fmla="*/ 1354 h 3940"/>
                <a:gd name="T32" fmla="*/ 80 w 5897"/>
                <a:gd name="T33" fmla="*/ 1369 h 3940"/>
                <a:gd name="T34" fmla="*/ 80 w 5897"/>
                <a:gd name="T35" fmla="*/ 1369 h 3940"/>
                <a:gd name="T36" fmla="*/ 92 w 5897"/>
                <a:gd name="T37" fmla="*/ 1380 h 3940"/>
                <a:gd name="T38" fmla="*/ 92 w 5897"/>
                <a:gd name="T39" fmla="*/ 1380 h 3940"/>
                <a:gd name="T40" fmla="*/ 107 w 5897"/>
                <a:gd name="T41" fmla="*/ 1393 h 3940"/>
                <a:gd name="T42" fmla="*/ 107 w 5897"/>
                <a:gd name="T43" fmla="*/ 1393 h 3940"/>
                <a:gd name="T44" fmla="*/ 109 w 5897"/>
                <a:gd name="T45" fmla="*/ 1394 h 3940"/>
                <a:gd name="T46" fmla="*/ 109 w 5897"/>
                <a:gd name="T47" fmla="*/ 1394 h 3940"/>
                <a:gd name="T48" fmla="*/ 116 w 5897"/>
                <a:gd name="T49" fmla="*/ 1399 h 3940"/>
                <a:gd name="T50" fmla="*/ 116 w 5897"/>
                <a:gd name="T51" fmla="*/ 1399 h 3940"/>
                <a:gd name="T52" fmla="*/ 137 w 5897"/>
                <a:gd name="T53" fmla="*/ 1417 h 3940"/>
                <a:gd name="T54" fmla="*/ 137 w 5897"/>
                <a:gd name="T55" fmla="*/ 1417 h 3940"/>
                <a:gd name="T56" fmla="*/ 147 w 5897"/>
                <a:gd name="T57" fmla="*/ 1425 h 3940"/>
                <a:gd name="T58" fmla="*/ 147 w 5897"/>
                <a:gd name="T59" fmla="*/ 1425 h 3940"/>
                <a:gd name="T60" fmla="*/ 169 w 5897"/>
                <a:gd name="T61" fmla="*/ 1440 h 3940"/>
                <a:gd name="T62" fmla="*/ 169 w 5897"/>
                <a:gd name="T63" fmla="*/ 1440 h 3940"/>
                <a:gd name="T64" fmla="*/ 177 w 5897"/>
                <a:gd name="T65" fmla="*/ 1446 h 3940"/>
                <a:gd name="T66" fmla="*/ 177 w 5897"/>
                <a:gd name="T67" fmla="*/ 1446 h 3940"/>
                <a:gd name="T68" fmla="*/ 207 w 5897"/>
                <a:gd name="T69" fmla="*/ 1467 h 3940"/>
                <a:gd name="T70" fmla="*/ 207 w 5897"/>
                <a:gd name="T71" fmla="*/ 1467 h 3940"/>
                <a:gd name="T72" fmla="*/ 208 w 5897"/>
                <a:gd name="T73" fmla="*/ 1468 h 3940"/>
                <a:gd name="T74" fmla="*/ 208 w 5897"/>
                <a:gd name="T75" fmla="*/ 1468 h 3940"/>
                <a:gd name="T76" fmla="*/ 244 w 5897"/>
                <a:gd name="T77" fmla="*/ 1491 h 3940"/>
                <a:gd name="T78" fmla="*/ 3122 w 5897"/>
                <a:gd name="T79" fmla="*/ 3278 h 3940"/>
                <a:gd name="T80" fmla="*/ 2957 w 5897"/>
                <a:gd name="T81" fmla="*/ 3824 h 3940"/>
                <a:gd name="T82" fmla="*/ 5672 w 5897"/>
                <a:gd name="T83" fmla="*/ 3939 h 3940"/>
                <a:gd name="T84" fmla="*/ 5896 w 5897"/>
                <a:gd name="T85" fmla="*/ 3198 h 3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97" h="3940">
                  <a:moveTo>
                    <a:pt x="5896" y="3198"/>
                  </a:moveTo>
                  <a:lnTo>
                    <a:pt x="5726" y="1513"/>
                  </a:lnTo>
                  <a:lnTo>
                    <a:pt x="5201" y="1838"/>
                  </a:lnTo>
                  <a:lnTo>
                    <a:pt x="5199" y="1837"/>
                  </a:lnTo>
                  <a:lnTo>
                    <a:pt x="2241" y="0"/>
                  </a:lnTo>
                  <a:lnTo>
                    <a:pt x="225" y="550"/>
                  </a:lnTo>
                  <a:lnTo>
                    <a:pt x="0" y="1290"/>
                  </a:lnTo>
                  <a:lnTo>
                    <a:pt x="0" y="1290"/>
                  </a:lnTo>
                  <a:cubicBezTo>
                    <a:pt x="8" y="1299"/>
                    <a:pt x="16" y="1308"/>
                    <a:pt x="25" y="1318"/>
                  </a:cubicBezTo>
                  <a:lnTo>
                    <a:pt x="25" y="1318"/>
                  </a:lnTo>
                  <a:cubicBezTo>
                    <a:pt x="28" y="1320"/>
                    <a:pt x="31" y="1323"/>
                    <a:pt x="34" y="1326"/>
                  </a:cubicBezTo>
                  <a:lnTo>
                    <a:pt x="34" y="1326"/>
                  </a:lnTo>
                  <a:cubicBezTo>
                    <a:pt x="40" y="1332"/>
                    <a:pt x="46" y="1338"/>
                    <a:pt x="51" y="1344"/>
                  </a:cubicBezTo>
                  <a:lnTo>
                    <a:pt x="51" y="1344"/>
                  </a:lnTo>
                  <a:cubicBezTo>
                    <a:pt x="56" y="1347"/>
                    <a:pt x="59" y="1351"/>
                    <a:pt x="63" y="1354"/>
                  </a:cubicBezTo>
                  <a:lnTo>
                    <a:pt x="63" y="1354"/>
                  </a:lnTo>
                  <a:cubicBezTo>
                    <a:pt x="68" y="1358"/>
                    <a:pt x="74" y="1364"/>
                    <a:pt x="80" y="1369"/>
                  </a:cubicBezTo>
                  <a:lnTo>
                    <a:pt x="80" y="1369"/>
                  </a:lnTo>
                  <a:cubicBezTo>
                    <a:pt x="83" y="1372"/>
                    <a:pt x="88" y="1376"/>
                    <a:pt x="92" y="1380"/>
                  </a:cubicBezTo>
                  <a:lnTo>
                    <a:pt x="92" y="1380"/>
                  </a:lnTo>
                  <a:cubicBezTo>
                    <a:pt x="97" y="1385"/>
                    <a:pt x="102" y="1389"/>
                    <a:pt x="107" y="1393"/>
                  </a:cubicBezTo>
                  <a:lnTo>
                    <a:pt x="107" y="1393"/>
                  </a:lnTo>
                  <a:cubicBezTo>
                    <a:pt x="108" y="1393"/>
                    <a:pt x="109" y="1394"/>
                    <a:pt x="109" y="1394"/>
                  </a:cubicBezTo>
                  <a:lnTo>
                    <a:pt x="109" y="1394"/>
                  </a:lnTo>
                  <a:cubicBezTo>
                    <a:pt x="111" y="1396"/>
                    <a:pt x="114" y="1398"/>
                    <a:pt x="116" y="1399"/>
                  </a:cubicBezTo>
                  <a:lnTo>
                    <a:pt x="116" y="1399"/>
                  </a:lnTo>
                  <a:cubicBezTo>
                    <a:pt x="123" y="1406"/>
                    <a:pt x="130" y="1411"/>
                    <a:pt x="137" y="1417"/>
                  </a:cubicBezTo>
                  <a:lnTo>
                    <a:pt x="137" y="1417"/>
                  </a:lnTo>
                  <a:cubicBezTo>
                    <a:pt x="141" y="1419"/>
                    <a:pt x="144" y="1422"/>
                    <a:pt x="147" y="1425"/>
                  </a:cubicBezTo>
                  <a:lnTo>
                    <a:pt x="147" y="1425"/>
                  </a:lnTo>
                  <a:cubicBezTo>
                    <a:pt x="154" y="1430"/>
                    <a:pt x="162" y="1435"/>
                    <a:pt x="169" y="1440"/>
                  </a:cubicBezTo>
                  <a:lnTo>
                    <a:pt x="169" y="1440"/>
                  </a:lnTo>
                  <a:cubicBezTo>
                    <a:pt x="171" y="1442"/>
                    <a:pt x="175" y="1445"/>
                    <a:pt x="177" y="1446"/>
                  </a:cubicBezTo>
                  <a:lnTo>
                    <a:pt x="177" y="1446"/>
                  </a:lnTo>
                  <a:cubicBezTo>
                    <a:pt x="187" y="1453"/>
                    <a:pt x="197" y="1460"/>
                    <a:pt x="207" y="1467"/>
                  </a:cubicBezTo>
                  <a:lnTo>
                    <a:pt x="207" y="1467"/>
                  </a:lnTo>
                  <a:cubicBezTo>
                    <a:pt x="208" y="1467"/>
                    <a:pt x="208" y="1467"/>
                    <a:pt x="208" y="1468"/>
                  </a:cubicBezTo>
                  <a:lnTo>
                    <a:pt x="208" y="1468"/>
                  </a:lnTo>
                  <a:cubicBezTo>
                    <a:pt x="220" y="1476"/>
                    <a:pt x="232" y="1484"/>
                    <a:pt x="244" y="1491"/>
                  </a:cubicBezTo>
                  <a:lnTo>
                    <a:pt x="3122" y="3278"/>
                  </a:lnTo>
                  <a:lnTo>
                    <a:pt x="2957" y="3824"/>
                  </a:lnTo>
                  <a:lnTo>
                    <a:pt x="5672" y="3939"/>
                  </a:lnTo>
                  <a:lnTo>
                    <a:pt x="5896" y="319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75299BC0-59D9-45C0-A0B8-5C483F59C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771" y="10001977"/>
              <a:ext cx="3242633" cy="2389510"/>
            </a:xfrm>
            <a:custGeom>
              <a:avLst/>
              <a:gdLst>
                <a:gd name="T0" fmla="*/ 468 w 3706"/>
                <a:gd name="T1" fmla="*/ 200 h 2729"/>
                <a:gd name="T2" fmla="*/ 432 w 3706"/>
                <a:gd name="T3" fmla="*/ 177 h 2729"/>
                <a:gd name="T4" fmla="*/ 401 w 3706"/>
                <a:gd name="T5" fmla="*/ 156 h 2729"/>
                <a:gd name="T6" fmla="*/ 393 w 3706"/>
                <a:gd name="T7" fmla="*/ 150 h 2729"/>
                <a:gd name="T8" fmla="*/ 372 w 3706"/>
                <a:gd name="T9" fmla="*/ 133 h 2729"/>
                <a:gd name="T10" fmla="*/ 363 w 3706"/>
                <a:gd name="T11" fmla="*/ 126 h 2729"/>
                <a:gd name="T12" fmla="*/ 340 w 3706"/>
                <a:gd name="T13" fmla="*/ 109 h 2729"/>
                <a:gd name="T14" fmla="*/ 334 w 3706"/>
                <a:gd name="T15" fmla="*/ 104 h 2729"/>
                <a:gd name="T16" fmla="*/ 317 w 3706"/>
                <a:gd name="T17" fmla="*/ 89 h 2729"/>
                <a:gd name="T18" fmla="*/ 304 w 3706"/>
                <a:gd name="T19" fmla="*/ 78 h 2729"/>
                <a:gd name="T20" fmla="*/ 288 w 3706"/>
                <a:gd name="T21" fmla="*/ 62 h 2729"/>
                <a:gd name="T22" fmla="*/ 276 w 3706"/>
                <a:gd name="T23" fmla="*/ 52 h 2729"/>
                <a:gd name="T24" fmla="*/ 259 w 3706"/>
                <a:gd name="T25" fmla="*/ 35 h 2729"/>
                <a:gd name="T26" fmla="*/ 250 w 3706"/>
                <a:gd name="T27" fmla="*/ 26 h 2729"/>
                <a:gd name="T28" fmla="*/ 0 w 3706"/>
                <a:gd name="T29" fmla="*/ 740 h 2729"/>
                <a:gd name="T30" fmla="*/ 25 w 3706"/>
                <a:gd name="T31" fmla="*/ 768 h 2729"/>
                <a:gd name="T32" fmla="*/ 34 w 3706"/>
                <a:gd name="T33" fmla="*/ 776 h 2729"/>
                <a:gd name="T34" fmla="*/ 51 w 3706"/>
                <a:gd name="T35" fmla="*/ 794 h 2729"/>
                <a:gd name="T36" fmla="*/ 63 w 3706"/>
                <a:gd name="T37" fmla="*/ 804 h 2729"/>
                <a:gd name="T38" fmla="*/ 80 w 3706"/>
                <a:gd name="T39" fmla="*/ 819 h 2729"/>
                <a:gd name="T40" fmla="*/ 92 w 3706"/>
                <a:gd name="T41" fmla="*/ 830 h 2729"/>
                <a:gd name="T42" fmla="*/ 107 w 3706"/>
                <a:gd name="T43" fmla="*/ 843 h 2729"/>
                <a:gd name="T44" fmla="*/ 109 w 3706"/>
                <a:gd name="T45" fmla="*/ 844 h 2729"/>
                <a:gd name="T46" fmla="*/ 116 w 3706"/>
                <a:gd name="T47" fmla="*/ 849 h 2729"/>
                <a:gd name="T48" fmla="*/ 137 w 3706"/>
                <a:gd name="T49" fmla="*/ 867 h 2729"/>
                <a:gd name="T50" fmla="*/ 147 w 3706"/>
                <a:gd name="T51" fmla="*/ 875 h 2729"/>
                <a:gd name="T52" fmla="*/ 169 w 3706"/>
                <a:gd name="T53" fmla="*/ 890 h 2729"/>
                <a:gd name="T54" fmla="*/ 177 w 3706"/>
                <a:gd name="T55" fmla="*/ 896 h 2729"/>
                <a:gd name="T56" fmla="*/ 207 w 3706"/>
                <a:gd name="T57" fmla="*/ 917 h 2729"/>
                <a:gd name="T58" fmla="*/ 208 w 3706"/>
                <a:gd name="T59" fmla="*/ 918 h 2729"/>
                <a:gd name="T60" fmla="*/ 244 w 3706"/>
                <a:gd name="T61" fmla="*/ 941 h 2729"/>
                <a:gd name="T62" fmla="*/ 3181 w 3706"/>
                <a:gd name="T63" fmla="*/ 2532 h 2729"/>
                <a:gd name="T64" fmla="*/ 468 w 3706"/>
                <a:gd name="T65" fmla="*/ 200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06" h="2729">
                  <a:moveTo>
                    <a:pt x="468" y="200"/>
                  </a:moveTo>
                  <a:lnTo>
                    <a:pt x="468" y="200"/>
                  </a:lnTo>
                  <a:cubicBezTo>
                    <a:pt x="455" y="192"/>
                    <a:pt x="444" y="185"/>
                    <a:pt x="432" y="177"/>
                  </a:cubicBezTo>
                  <a:lnTo>
                    <a:pt x="432" y="177"/>
                  </a:lnTo>
                  <a:cubicBezTo>
                    <a:pt x="422" y="170"/>
                    <a:pt x="411" y="163"/>
                    <a:pt x="401" y="156"/>
                  </a:cubicBezTo>
                  <a:lnTo>
                    <a:pt x="401" y="156"/>
                  </a:lnTo>
                  <a:cubicBezTo>
                    <a:pt x="398" y="153"/>
                    <a:pt x="395" y="151"/>
                    <a:pt x="393" y="150"/>
                  </a:cubicBezTo>
                  <a:lnTo>
                    <a:pt x="393" y="150"/>
                  </a:lnTo>
                  <a:cubicBezTo>
                    <a:pt x="386" y="144"/>
                    <a:pt x="379" y="138"/>
                    <a:pt x="372" y="133"/>
                  </a:cubicBezTo>
                  <a:lnTo>
                    <a:pt x="372" y="133"/>
                  </a:lnTo>
                  <a:cubicBezTo>
                    <a:pt x="369" y="130"/>
                    <a:pt x="365" y="129"/>
                    <a:pt x="363" y="126"/>
                  </a:cubicBezTo>
                  <a:lnTo>
                    <a:pt x="363" y="126"/>
                  </a:lnTo>
                  <a:cubicBezTo>
                    <a:pt x="355" y="120"/>
                    <a:pt x="348" y="114"/>
                    <a:pt x="340" y="109"/>
                  </a:cubicBezTo>
                  <a:lnTo>
                    <a:pt x="340" y="109"/>
                  </a:lnTo>
                  <a:cubicBezTo>
                    <a:pt x="338" y="107"/>
                    <a:pt x="336" y="105"/>
                    <a:pt x="334" y="104"/>
                  </a:cubicBezTo>
                  <a:lnTo>
                    <a:pt x="334" y="104"/>
                  </a:lnTo>
                  <a:cubicBezTo>
                    <a:pt x="328" y="98"/>
                    <a:pt x="322" y="94"/>
                    <a:pt x="317" y="89"/>
                  </a:cubicBezTo>
                  <a:lnTo>
                    <a:pt x="317" y="89"/>
                  </a:lnTo>
                  <a:cubicBezTo>
                    <a:pt x="313" y="85"/>
                    <a:pt x="309" y="82"/>
                    <a:pt x="304" y="78"/>
                  </a:cubicBezTo>
                  <a:lnTo>
                    <a:pt x="304" y="78"/>
                  </a:lnTo>
                  <a:cubicBezTo>
                    <a:pt x="298" y="73"/>
                    <a:pt x="293" y="68"/>
                    <a:pt x="288" y="62"/>
                  </a:cubicBezTo>
                  <a:lnTo>
                    <a:pt x="288" y="62"/>
                  </a:lnTo>
                  <a:cubicBezTo>
                    <a:pt x="283" y="59"/>
                    <a:pt x="280" y="55"/>
                    <a:pt x="276" y="52"/>
                  </a:cubicBezTo>
                  <a:lnTo>
                    <a:pt x="276" y="52"/>
                  </a:lnTo>
                  <a:cubicBezTo>
                    <a:pt x="270" y="47"/>
                    <a:pt x="264" y="41"/>
                    <a:pt x="259" y="35"/>
                  </a:cubicBezTo>
                  <a:lnTo>
                    <a:pt x="259" y="35"/>
                  </a:lnTo>
                  <a:cubicBezTo>
                    <a:pt x="255" y="32"/>
                    <a:pt x="253" y="30"/>
                    <a:pt x="250" y="26"/>
                  </a:cubicBezTo>
                  <a:lnTo>
                    <a:pt x="250" y="26"/>
                  </a:lnTo>
                  <a:cubicBezTo>
                    <a:pt x="242" y="17"/>
                    <a:pt x="233" y="9"/>
                    <a:pt x="225" y="0"/>
                  </a:cubicBezTo>
                  <a:lnTo>
                    <a:pt x="0" y="740"/>
                  </a:lnTo>
                  <a:lnTo>
                    <a:pt x="0" y="740"/>
                  </a:lnTo>
                  <a:cubicBezTo>
                    <a:pt x="8" y="749"/>
                    <a:pt x="16" y="758"/>
                    <a:pt x="25" y="768"/>
                  </a:cubicBezTo>
                  <a:lnTo>
                    <a:pt x="25" y="768"/>
                  </a:lnTo>
                  <a:cubicBezTo>
                    <a:pt x="28" y="770"/>
                    <a:pt x="31" y="773"/>
                    <a:pt x="34" y="776"/>
                  </a:cubicBezTo>
                  <a:lnTo>
                    <a:pt x="34" y="776"/>
                  </a:lnTo>
                  <a:cubicBezTo>
                    <a:pt x="40" y="782"/>
                    <a:pt x="46" y="788"/>
                    <a:pt x="51" y="794"/>
                  </a:cubicBezTo>
                  <a:lnTo>
                    <a:pt x="51" y="794"/>
                  </a:lnTo>
                  <a:cubicBezTo>
                    <a:pt x="56" y="797"/>
                    <a:pt x="59" y="801"/>
                    <a:pt x="63" y="804"/>
                  </a:cubicBezTo>
                  <a:lnTo>
                    <a:pt x="63" y="804"/>
                  </a:lnTo>
                  <a:cubicBezTo>
                    <a:pt x="68" y="808"/>
                    <a:pt x="74" y="814"/>
                    <a:pt x="80" y="819"/>
                  </a:cubicBezTo>
                  <a:lnTo>
                    <a:pt x="80" y="819"/>
                  </a:lnTo>
                  <a:cubicBezTo>
                    <a:pt x="83" y="822"/>
                    <a:pt x="88" y="826"/>
                    <a:pt x="92" y="830"/>
                  </a:cubicBezTo>
                  <a:lnTo>
                    <a:pt x="92" y="830"/>
                  </a:lnTo>
                  <a:cubicBezTo>
                    <a:pt x="97" y="835"/>
                    <a:pt x="102" y="839"/>
                    <a:pt x="107" y="843"/>
                  </a:cubicBezTo>
                  <a:lnTo>
                    <a:pt x="107" y="843"/>
                  </a:lnTo>
                  <a:cubicBezTo>
                    <a:pt x="108" y="843"/>
                    <a:pt x="109" y="844"/>
                    <a:pt x="109" y="844"/>
                  </a:cubicBezTo>
                  <a:lnTo>
                    <a:pt x="109" y="844"/>
                  </a:lnTo>
                  <a:cubicBezTo>
                    <a:pt x="111" y="846"/>
                    <a:pt x="114" y="848"/>
                    <a:pt x="116" y="849"/>
                  </a:cubicBezTo>
                  <a:lnTo>
                    <a:pt x="116" y="849"/>
                  </a:lnTo>
                  <a:cubicBezTo>
                    <a:pt x="123" y="856"/>
                    <a:pt x="130" y="861"/>
                    <a:pt x="137" y="867"/>
                  </a:cubicBezTo>
                  <a:lnTo>
                    <a:pt x="137" y="867"/>
                  </a:lnTo>
                  <a:cubicBezTo>
                    <a:pt x="141" y="869"/>
                    <a:pt x="144" y="872"/>
                    <a:pt x="147" y="875"/>
                  </a:cubicBezTo>
                  <a:lnTo>
                    <a:pt x="147" y="875"/>
                  </a:lnTo>
                  <a:cubicBezTo>
                    <a:pt x="154" y="880"/>
                    <a:pt x="162" y="885"/>
                    <a:pt x="169" y="890"/>
                  </a:cubicBezTo>
                  <a:lnTo>
                    <a:pt x="169" y="890"/>
                  </a:lnTo>
                  <a:cubicBezTo>
                    <a:pt x="171" y="892"/>
                    <a:pt x="175" y="895"/>
                    <a:pt x="177" y="896"/>
                  </a:cubicBezTo>
                  <a:lnTo>
                    <a:pt x="177" y="896"/>
                  </a:lnTo>
                  <a:cubicBezTo>
                    <a:pt x="187" y="903"/>
                    <a:pt x="197" y="910"/>
                    <a:pt x="207" y="917"/>
                  </a:cubicBezTo>
                  <a:lnTo>
                    <a:pt x="207" y="917"/>
                  </a:lnTo>
                  <a:cubicBezTo>
                    <a:pt x="208" y="917"/>
                    <a:pt x="208" y="917"/>
                    <a:pt x="208" y="918"/>
                  </a:cubicBezTo>
                  <a:lnTo>
                    <a:pt x="208" y="918"/>
                  </a:lnTo>
                  <a:cubicBezTo>
                    <a:pt x="220" y="926"/>
                    <a:pt x="232" y="934"/>
                    <a:pt x="244" y="941"/>
                  </a:cubicBezTo>
                  <a:lnTo>
                    <a:pt x="3122" y="2728"/>
                  </a:lnTo>
                  <a:lnTo>
                    <a:pt x="3181" y="2532"/>
                  </a:lnTo>
                  <a:lnTo>
                    <a:pt x="3705" y="2210"/>
                  </a:lnTo>
                  <a:lnTo>
                    <a:pt x="468" y="200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BBC09597-22D2-4398-A12F-F29F09989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9018" y="12217776"/>
              <a:ext cx="2574803" cy="752753"/>
            </a:xfrm>
            <a:custGeom>
              <a:avLst/>
              <a:gdLst>
                <a:gd name="T0" fmla="*/ 224 w 2940"/>
                <a:gd name="T1" fmla="*/ 0 h 858"/>
                <a:gd name="T2" fmla="*/ 0 w 2940"/>
                <a:gd name="T3" fmla="*/ 742 h 858"/>
                <a:gd name="T4" fmla="*/ 2715 w 2940"/>
                <a:gd name="T5" fmla="*/ 857 h 858"/>
                <a:gd name="T6" fmla="*/ 2939 w 2940"/>
                <a:gd name="T7" fmla="*/ 116 h 858"/>
                <a:gd name="T8" fmla="*/ 224 w 2940"/>
                <a:gd name="T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0" h="858">
                  <a:moveTo>
                    <a:pt x="224" y="0"/>
                  </a:moveTo>
                  <a:lnTo>
                    <a:pt x="0" y="742"/>
                  </a:lnTo>
                  <a:lnTo>
                    <a:pt x="2715" y="857"/>
                  </a:lnTo>
                  <a:lnTo>
                    <a:pt x="2939" y="116"/>
                  </a:lnTo>
                  <a:lnTo>
                    <a:pt x="224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76C67C2-8515-4F27-9212-B47C12EC8E63}"/>
              </a:ext>
            </a:extLst>
          </p:cNvPr>
          <p:cNvSpPr txBox="1"/>
          <p:nvPr/>
        </p:nvSpPr>
        <p:spPr>
          <a:xfrm>
            <a:off x="8328180" y="3954044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013C42-F9D4-4116-B4D4-50ABB78B62DF}"/>
              </a:ext>
            </a:extLst>
          </p:cNvPr>
          <p:cNvSpPr txBox="1"/>
          <p:nvPr/>
        </p:nvSpPr>
        <p:spPr>
          <a:xfrm>
            <a:off x="1394658" y="6209730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ECFC46-20F6-4357-85E0-0A0C87CCB17E}"/>
              </a:ext>
            </a:extLst>
          </p:cNvPr>
          <p:cNvSpPr txBox="1"/>
          <p:nvPr/>
        </p:nvSpPr>
        <p:spPr>
          <a:xfrm>
            <a:off x="21816888" y="8792165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9484EE-A780-44C4-B183-E9D03CF7F8A1}"/>
              </a:ext>
            </a:extLst>
          </p:cNvPr>
          <p:cNvSpPr txBox="1"/>
          <p:nvPr/>
        </p:nvSpPr>
        <p:spPr>
          <a:xfrm>
            <a:off x="1394658" y="11291069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259D73-A943-49AB-86BE-0700A6C9506F}"/>
              </a:ext>
            </a:extLst>
          </p:cNvPr>
          <p:cNvSpPr txBox="1"/>
          <p:nvPr/>
        </p:nvSpPr>
        <p:spPr>
          <a:xfrm>
            <a:off x="21811508" y="3622087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3D4502-27DB-4BCF-BF52-D2F886E6235D}"/>
              </a:ext>
            </a:extLst>
          </p:cNvPr>
          <p:cNvSpPr txBox="1"/>
          <p:nvPr/>
        </p:nvSpPr>
        <p:spPr>
          <a:xfrm>
            <a:off x="11937012" y="8047464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5337DB-EE91-42AC-9849-291884ABD60E}"/>
              </a:ext>
            </a:extLst>
          </p:cNvPr>
          <p:cNvSpPr txBox="1"/>
          <p:nvPr/>
        </p:nvSpPr>
        <p:spPr>
          <a:xfrm>
            <a:off x="9974100" y="5857498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87F8F7-1F09-4A2A-9FF5-F93367261D7D}"/>
              </a:ext>
            </a:extLst>
          </p:cNvPr>
          <p:cNvSpPr txBox="1"/>
          <p:nvPr/>
        </p:nvSpPr>
        <p:spPr>
          <a:xfrm>
            <a:off x="13613412" y="10005781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C81082-3EA2-C4C2-8F1D-BF35FD31D3D7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23B3CF-6073-04AE-44EE-6CD251032E1A}"/>
              </a:ext>
            </a:extLst>
          </p:cNvPr>
          <p:cNvSpPr txBox="1"/>
          <p:nvPr/>
        </p:nvSpPr>
        <p:spPr>
          <a:xfrm>
            <a:off x="18049714" y="2960944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9152CE-0879-D32F-AE45-1E3F7025D381}"/>
              </a:ext>
            </a:extLst>
          </p:cNvPr>
          <p:cNvSpPr txBox="1"/>
          <p:nvPr/>
        </p:nvSpPr>
        <p:spPr>
          <a:xfrm>
            <a:off x="17924303" y="8251454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48819D-CC33-86AC-5A09-9EE6AB7CD112}"/>
              </a:ext>
            </a:extLst>
          </p:cNvPr>
          <p:cNvSpPr txBox="1"/>
          <p:nvPr/>
        </p:nvSpPr>
        <p:spPr>
          <a:xfrm>
            <a:off x="2696209" y="5452446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AC2F76-C67E-A9C2-A0AB-A2CD216F9052}"/>
              </a:ext>
            </a:extLst>
          </p:cNvPr>
          <p:cNvSpPr txBox="1"/>
          <p:nvPr/>
        </p:nvSpPr>
        <p:spPr>
          <a:xfrm>
            <a:off x="2570798" y="10742956"/>
            <a:ext cx="357169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</a:t>
            </a:r>
            <a:r>
              <a:rPr lang="fa-IR" sz="240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4095BD4E-04B9-4F0D-B5E3-4618365564C6}"/>
              </a:ext>
            </a:extLst>
          </p:cNvPr>
          <p:cNvGrpSpPr/>
          <p:nvPr/>
        </p:nvGrpSpPr>
        <p:grpSpPr>
          <a:xfrm>
            <a:off x="1481984" y="8291403"/>
            <a:ext cx="4850124" cy="4238086"/>
            <a:chOff x="1481984" y="8291403"/>
            <a:chExt cx="4850124" cy="423808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DB8343E-763D-405A-BC70-28CB325316CA}"/>
                </a:ext>
              </a:extLst>
            </p:cNvPr>
            <p:cNvGrpSpPr/>
            <p:nvPr/>
          </p:nvGrpSpPr>
          <p:grpSpPr>
            <a:xfrm>
              <a:off x="1481984" y="8291403"/>
              <a:ext cx="4850124" cy="4238086"/>
              <a:chOff x="1481984" y="8291403"/>
              <a:chExt cx="4850124" cy="4238086"/>
            </a:xfrm>
          </p:grpSpPr>
          <p:sp>
            <p:nvSpPr>
              <p:cNvPr id="48" name="Freeform 18">
                <a:extLst>
                  <a:ext uri="{FF2B5EF4-FFF2-40B4-BE49-F238E27FC236}">
                    <a16:creationId xmlns:a16="http://schemas.microsoft.com/office/drawing/2014/main" id="{607E2824-85C2-4A97-AF6D-4951F1548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984" y="8291403"/>
                <a:ext cx="4846274" cy="4234235"/>
              </a:xfrm>
              <a:custGeom>
                <a:avLst/>
                <a:gdLst>
                  <a:gd name="T0" fmla="*/ 1626 w 5554"/>
                  <a:gd name="T1" fmla="*/ 0 h 4851"/>
                  <a:gd name="T2" fmla="*/ 83 w 5554"/>
                  <a:gd name="T3" fmla="*/ 771 h 4851"/>
                  <a:gd name="T4" fmla="*/ 83 w 5554"/>
                  <a:gd name="T5" fmla="*/ 1653 h 4851"/>
                  <a:gd name="T6" fmla="*/ 1585 w 5554"/>
                  <a:gd name="T7" fmla="*/ 2405 h 4851"/>
                  <a:gd name="T8" fmla="*/ 0 w 5554"/>
                  <a:gd name="T9" fmla="*/ 3197 h 4851"/>
                  <a:gd name="T10" fmla="*/ 0 w 5554"/>
                  <a:gd name="T11" fmla="*/ 4079 h 4851"/>
                  <a:gd name="T12" fmla="*/ 1543 w 5554"/>
                  <a:gd name="T13" fmla="*/ 4850 h 4851"/>
                  <a:gd name="T14" fmla="*/ 5553 w 5554"/>
                  <a:gd name="T15" fmla="*/ 2846 h 4851"/>
                  <a:gd name="T16" fmla="*/ 5553 w 5554"/>
                  <a:gd name="T17" fmla="*/ 1964 h 4851"/>
                  <a:gd name="T18" fmla="*/ 1626 w 5554"/>
                  <a:gd name="T19" fmla="*/ 0 h 4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54" h="4851">
                    <a:moveTo>
                      <a:pt x="1626" y="0"/>
                    </a:moveTo>
                    <a:lnTo>
                      <a:pt x="83" y="771"/>
                    </a:lnTo>
                    <a:lnTo>
                      <a:pt x="83" y="1653"/>
                    </a:lnTo>
                    <a:lnTo>
                      <a:pt x="1585" y="2405"/>
                    </a:lnTo>
                    <a:lnTo>
                      <a:pt x="0" y="3197"/>
                    </a:lnTo>
                    <a:lnTo>
                      <a:pt x="0" y="4079"/>
                    </a:lnTo>
                    <a:lnTo>
                      <a:pt x="1543" y="4850"/>
                    </a:lnTo>
                    <a:lnTo>
                      <a:pt x="5553" y="2846"/>
                    </a:lnTo>
                    <a:lnTo>
                      <a:pt x="5553" y="1964"/>
                    </a:lnTo>
                    <a:lnTo>
                      <a:pt x="1626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49" name="Freeform 19">
                <a:extLst>
                  <a:ext uri="{FF2B5EF4-FFF2-40B4-BE49-F238E27FC236}">
                    <a16:creationId xmlns:a16="http://schemas.microsoft.com/office/drawing/2014/main" id="{B13B73DA-2CFB-4510-B565-9769FA7E5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1271" y="8965032"/>
                <a:ext cx="2082473" cy="1428091"/>
              </a:xfrm>
              <a:custGeom>
                <a:avLst/>
                <a:gdLst>
                  <a:gd name="T0" fmla="*/ 2384 w 2385"/>
                  <a:gd name="T1" fmla="*/ 1193 h 1635"/>
                  <a:gd name="T2" fmla="*/ 1502 w 2385"/>
                  <a:gd name="T3" fmla="*/ 1634 h 1635"/>
                  <a:gd name="T4" fmla="*/ 0 w 2385"/>
                  <a:gd name="T5" fmla="*/ 882 h 1635"/>
                  <a:gd name="T6" fmla="*/ 0 w 2385"/>
                  <a:gd name="T7" fmla="*/ 0 h 1635"/>
                  <a:gd name="T8" fmla="*/ 2384 w 2385"/>
                  <a:gd name="T9" fmla="*/ 1193 h 1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5" h="1635">
                    <a:moveTo>
                      <a:pt x="2384" y="1193"/>
                    </a:moveTo>
                    <a:lnTo>
                      <a:pt x="1502" y="1634"/>
                    </a:lnTo>
                    <a:lnTo>
                      <a:pt x="0" y="882"/>
                    </a:lnTo>
                    <a:lnTo>
                      <a:pt x="0" y="0"/>
                    </a:lnTo>
                    <a:lnTo>
                      <a:pt x="2384" y="1193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B2550A2B-E22B-4B27-BF80-5E29E85C6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9240" y="10008193"/>
                <a:ext cx="3502868" cy="2521296"/>
              </a:xfrm>
              <a:custGeom>
                <a:avLst/>
                <a:gdLst>
                  <a:gd name="T0" fmla="*/ 4010 w 4011"/>
                  <a:gd name="T1" fmla="*/ 0 h 2887"/>
                  <a:gd name="T2" fmla="*/ 4010 w 4011"/>
                  <a:gd name="T3" fmla="*/ 882 h 2887"/>
                  <a:gd name="T4" fmla="*/ 0 w 4011"/>
                  <a:gd name="T5" fmla="*/ 2886 h 2887"/>
                  <a:gd name="T6" fmla="*/ 0 w 4011"/>
                  <a:gd name="T7" fmla="*/ 2005 h 2887"/>
                  <a:gd name="T8" fmla="*/ 4010 w 4011"/>
                  <a:gd name="T9" fmla="*/ 0 h 2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1" h="2887">
                    <a:moveTo>
                      <a:pt x="4010" y="0"/>
                    </a:moveTo>
                    <a:lnTo>
                      <a:pt x="4010" y="882"/>
                    </a:lnTo>
                    <a:lnTo>
                      <a:pt x="0" y="2886"/>
                    </a:lnTo>
                    <a:lnTo>
                      <a:pt x="0" y="2005"/>
                    </a:lnTo>
                    <a:lnTo>
                      <a:pt x="4010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1" name="Freeform 21">
                <a:extLst>
                  <a:ext uri="{FF2B5EF4-FFF2-40B4-BE49-F238E27FC236}">
                    <a16:creationId xmlns:a16="http://schemas.microsoft.com/office/drawing/2014/main" id="{CD2D7558-5EFA-45EA-9AD3-D7BB0258A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984" y="11082150"/>
                <a:ext cx="1347257" cy="1443488"/>
              </a:xfrm>
              <a:custGeom>
                <a:avLst/>
                <a:gdLst>
                  <a:gd name="T0" fmla="*/ 1543 w 1544"/>
                  <a:gd name="T1" fmla="*/ 772 h 1654"/>
                  <a:gd name="T2" fmla="*/ 1543 w 1544"/>
                  <a:gd name="T3" fmla="*/ 1653 h 1654"/>
                  <a:gd name="T4" fmla="*/ 0 w 1544"/>
                  <a:gd name="T5" fmla="*/ 882 h 1654"/>
                  <a:gd name="T6" fmla="*/ 0 w 1544"/>
                  <a:gd name="T7" fmla="*/ 0 h 1654"/>
                  <a:gd name="T8" fmla="*/ 1543 w 1544"/>
                  <a:gd name="T9" fmla="*/ 772 h 1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1654">
                    <a:moveTo>
                      <a:pt x="1543" y="772"/>
                    </a:moveTo>
                    <a:lnTo>
                      <a:pt x="1543" y="1653"/>
                    </a:lnTo>
                    <a:lnTo>
                      <a:pt x="0" y="882"/>
                    </a:lnTo>
                    <a:lnTo>
                      <a:pt x="0" y="0"/>
                    </a:lnTo>
                    <a:lnTo>
                      <a:pt x="1543" y="772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5829E86-2ACC-4049-BF5F-72013091888B}"/>
                </a:ext>
              </a:extLst>
            </p:cNvPr>
            <p:cNvGrpSpPr/>
            <p:nvPr/>
          </p:nvGrpSpPr>
          <p:grpSpPr>
            <a:xfrm>
              <a:off x="4076415" y="9503935"/>
              <a:ext cx="1147093" cy="1012366"/>
              <a:chOff x="4076415" y="9503935"/>
              <a:chExt cx="1147093" cy="1012366"/>
            </a:xfrm>
          </p:grpSpPr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FBBA4315-92EF-4CB9-8822-620227CAA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6415" y="9503935"/>
                <a:ext cx="1147093" cy="1012366"/>
              </a:xfrm>
              <a:custGeom>
                <a:avLst/>
                <a:gdLst>
                  <a:gd name="T0" fmla="*/ 1311 w 1312"/>
                  <a:gd name="T1" fmla="*/ 395 h 1160"/>
                  <a:gd name="T2" fmla="*/ 1311 w 1312"/>
                  <a:gd name="T3" fmla="*/ 395 h 1160"/>
                  <a:gd name="T4" fmla="*/ 654 w 1312"/>
                  <a:gd name="T5" fmla="*/ 5 h 1160"/>
                  <a:gd name="T6" fmla="*/ 654 w 1312"/>
                  <a:gd name="T7" fmla="*/ 5 h 1160"/>
                  <a:gd name="T8" fmla="*/ 1 w 1312"/>
                  <a:gd name="T9" fmla="*/ 383 h 1160"/>
                  <a:gd name="T10" fmla="*/ 1 w 1312"/>
                  <a:gd name="T11" fmla="*/ 383 h 1160"/>
                  <a:gd name="T12" fmla="*/ 1 w 1312"/>
                  <a:gd name="T13" fmla="*/ 382 h 1160"/>
                  <a:gd name="T14" fmla="*/ 1 w 1312"/>
                  <a:gd name="T15" fmla="*/ 382 h 1160"/>
                  <a:gd name="T16" fmla="*/ 0 w 1312"/>
                  <a:gd name="T17" fmla="*/ 728 h 1160"/>
                  <a:gd name="T18" fmla="*/ 0 w 1312"/>
                  <a:gd name="T19" fmla="*/ 728 h 1160"/>
                  <a:gd name="T20" fmla="*/ 193 w 1312"/>
                  <a:gd name="T21" fmla="*/ 997 h 1160"/>
                  <a:gd name="T22" fmla="*/ 193 w 1312"/>
                  <a:gd name="T23" fmla="*/ 997 h 1160"/>
                  <a:gd name="T24" fmla="*/ 1214 w 1312"/>
                  <a:gd name="T25" fmla="*/ 929 h 1160"/>
                  <a:gd name="T26" fmla="*/ 1214 w 1312"/>
                  <a:gd name="T27" fmla="*/ 929 h 1160"/>
                  <a:gd name="T28" fmla="*/ 1310 w 1312"/>
                  <a:gd name="T29" fmla="*/ 732 h 1160"/>
                  <a:gd name="T30" fmla="*/ 1310 w 1312"/>
                  <a:gd name="T31" fmla="*/ 732 h 1160"/>
                  <a:gd name="T32" fmla="*/ 1311 w 1312"/>
                  <a:gd name="T33" fmla="*/ 386 h 1160"/>
                  <a:gd name="T34" fmla="*/ 1311 w 1312"/>
                  <a:gd name="T35" fmla="*/ 386 h 1160"/>
                  <a:gd name="T36" fmla="*/ 1311 w 1312"/>
                  <a:gd name="T37" fmla="*/ 3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2" h="1160">
                    <a:moveTo>
                      <a:pt x="1311" y="395"/>
                    </a:moveTo>
                    <a:lnTo>
                      <a:pt x="1311" y="395"/>
                    </a:lnTo>
                    <a:cubicBezTo>
                      <a:pt x="1310" y="114"/>
                      <a:pt x="901" y="0"/>
                      <a:pt x="654" y="5"/>
                    </a:cubicBezTo>
                    <a:lnTo>
                      <a:pt x="654" y="5"/>
                    </a:lnTo>
                    <a:cubicBezTo>
                      <a:pt x="410" y="1"/>
                      <a:pt x="14" y="109"/>
                      <a:pt x="1" y="383"/>
                    </a:cubicBezTo>
                    <a:lnTo>
                      <a:pt x="1" y="383"/>
                    </a:lnTo>
                    <a:lnTo>
                      <a:pt x="1" y="382"/>
                    </a:lnTo>
                    <a:lnTo>
                      <a:pt x="1" y="382"/>
                    </a:lnTo>
                    <a:cubicBezTo>
                      <a:pt x="1" y="469"/>
                      <a:pt x="1" y="642"/>
                      <a:pt x="0" y="728"/>
                    </a:cubicBezTo>
                    <a:lnTo>
                      <a:pt x="0" y="728"/>
                    </a:lnTo>
                    <a:cubicBezTo>
                      <a:pt x="3" y="847"/>
                      <a:pt x="83" y="934"/>
                      <a:pt x="193" y="997"/>
                    </a:cubicBezTo>
                    <a:lnTo>
                      <a:pt x="193" y="997"/>
                    </a:lnTo>
                    <a:cubicBezTo>
                      <a:pt x="476" y="1159"/>
                      <a:pt x="965" y="1153"/>
                      <a:pt x="1214" y="929"/>
                    </a:cubicBezTo>
                    <a:lnTo>
                      <a:pt x="1214" y="929"/>
                    </a:lnTo>
                    <a:cubicBezTo>
                      <a:pt x="1268" y="878"/>
                      <a:pt x="1310" y="807"/>
                      <a:pt x="1310" y="732"/>
                    </a:cubicBezTo>
                    <a:lnTo>
                      <a:pt x="1310" y="732"/>
                    </a:lnTo>
                    <a:cubicBezTo>
                      <a:pt x="1310" y="646"/>
                      <a:pt x="1311" y="472"/>
                      <a:pt x="1311" y="386"/>
                    </a:cubicBezTo>
                    <a:lnTo>
                      <a:pt x="1311" y="386"/>
                    </a:lnTo>
                    <a:cubicBezTo>
                      <a:pt x="1311" y="388"/>
                      <a:pt x="1311" y="392"/>
                      <a:pt x="1311" y="3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47" name="Freeform 23">
                <a:extLst>
                  <a:ext uri="{FF2B5EF4-FFF2-40B4-BE49-F238E27FC236}">
                    <a16:creationId xmlns:a16="http://schemas.microsoft.com/office/drawing/2014/main" id="{6004B398-9DA3-4E1E-B918-0D31D61B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6415" y="9838823"/>
                <a:ext cx="1147093" cy="650534"/>
              </a:xfrm>
              <a:custGeom>
                <a:avLst/>
                <a:gdLst>
                  <a:gd name="T0" fmla="*/ 1315 w 1316"/>
                  <a:gd name="T1" fmla="*/ 15 h 744"/>
                  <a:gd name="T2" fmla="*/ 1315 w 1316"/>
                  <a:gd name="T3" fmla="*/ 15 h 744"/>
                  <a:gd name="T4" fmla="*/ 733 w 1316"/>
                  <a:gd name="T5" fmla="*/ 379 h 744"/>
                  <a:gd name="T6" fmla="*/ 733 w 1316"/>
                  <a:gd name="T7" fmla="*/ 379 h 744"/>
                  <a:gd name="T8" fmla="*/ 331 w 1316"/>
                  <a:gd name="T9" fmla="*/ 329 h 744"/>
                  <a:gd name="T10" fmla="*/ 331 w 1316"/>
                  <a:gd name="T11" fmla="*/ 329 h 744"/>
                  <a:gd name="T12" fmla="*/ 5 w 1316"/>
                  <a:gd name="T13" fmla="*/ 0 h 744"/>
                  <a:gd name="T14" fmla="*/ 4 w 1316"/>
                  <a:gd name="T15" fmla="*/ 346 h 744"/>
                  <a:gd name="T16" fmla="*/ 4 w 1316"/>
                  <a:gd name="T17" fmla="*/ 346 h 744"/>
                  <a:gd name="T18" fmla="*/ 197 w 1316"/>
                  <a:gd name="T19" fmla="*/ 615 h 744"/>
                  <a:gd name="T20" fmla="*/ 197 w 1316"/>
                  <a:gd name="T21" fmla="*/ 615 h 744"/>
                  <a:gd name="T22" fmla="*/ 810 w 1316"/>
                  <a:gd name="T23" fmla="*/ 717 h 744"/>
                  <a:gd name="T24" fmla="*/ 810 w 1316"/>
                  <a:gd name="T25" fmla="*/ 717 h 744"/>
                  <a:gd name="T26" fmla="*/ 1289 w 1316"/>
                  <a:gd name="T27" fmla="*/ 452 h 744"/>
                  <a:gd name="T28" fmla="*/ 1289 w 1316"/>
                  <a:gd name="T29" fmla="*/ 452 h 744"/>
                  <a:gd name="T30" fmla="*/ 1314 w 1316"/>
                  <a:gd name="T31" fmla="*/ 350 h 744"/>
                  <a:gd name="T32" fmla="*/ 1315 w 1316"/>
                  <a:gd name="T33" fmla="*/ 4 h 744"/>
                  <a:gd name="T34" fmla="*/ 1315 w 1316"/>
                  <a:gd name="T35" fmla="*/ 4 h 744"/>
                  <a:gd name="T36" fmla="*/ 1315 w 1316"/>
                  <a:gd name="T37" fmla="*/ 15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6" h="744">
                    <a:moveTo>
                      <a:pt x="1315" y="15"/>
                    </a:moveTo>
                    <a:lnTo>
                      <a:pt x="1315" y="15"/>
                    </a:lnTo>
                    <a:cubicBezTo>
                      <a:pt x="1291" y="265"/>
                      <a:pt x="945" y="368"/>
                      <a:pt x="733" y="379"/>
                    </a:cubicBezTo>
                    <a:lnTo>
                      <a:pt x="733" y="379"/>
                    </a:lnTo>
                    <a:cubicBezTo>
                      <a:pt x="597" y="387"/>
                      <a:pt x="460" y="372"/>
                      <a:pt x="331" y="329"/>
                    </a:cubicBezTo>
                    <a:lnTo>
                      <a:pt x="331" y="329"/>
                    </a:lnTo>
                    <a:cubicBezTo>
                      <a:pt x="170" y="279"/>
                      <a:pt x="0" y="149"/>
                      <a:pt x="5" y="0"/>
                    </a:cubicBezTo>
                    <a:lnTo>
                      <a:pt x="4" y="346"/>
                    </a:lnTo>
                    <a:lnTo>
                      <a:pt x="4" y="346"/>
                    </a:lnTo>
                    <a:cubicBezTo>
                      <a:pt x="4" y="444"/>
                      <a:pt x="68" y="541"/>
                      <a:pt x="197" y="615"/>
                    </a:cubicBezTo>
                    <a:lnTo>
                      <a:pt x="197" y="615"/>
                    </a:lnTo>
                    <a:cubicBezTo>
                      <a:pt x="382" y="719"/>
                      <a:pt x="602" y="743"/>
                      <a:pt x="810" y="717"/>
                    </a:cubicBezTo>
                    <a:lnTo>
                      <a:pt x="810" y="717"/>
                    </a:lnTo>
                    <a:cubicBezTo>
                      <a:pt x="988" y="691"/>
                      <a:pt x="1199" y="621"/>
                      <a:pt x="1289" y="452"/>
                    </a:cubicBezTo>
                    <a:lnTo>
                      <a:pt x="1289" y="452"/>
                    </a:lnTo>
                    <a:cubicBezTo>
                      <a:pt x="1304" y="420"/>
                      <a:pt x="1313" y="385"/>
                      <a:pt x="1314" y="350"/>
                    </a:cubicBezTo>
                    <a:lnTo>
                      <a:pt x="1315" y="4"/>
                    </a:lnTo>
                    <a:lnTo>
                      <a:pt x="1315" y="4"/>
                    </a:lnTo>
                    <a:cubicBezTo>
                      <a:pt x="1315" y="8"/>
                      <a:pt x="1315" y="11"/>
                      <a:pt x="1315" y="15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BF3B546-254E-4024-A87B-2CDE4AF7E5E3}"/>
              </a:ext>
            </a:extLst>
          </p:cNvPr>
          <p:cNvGrpSpPr/>
          <p:nvPr/>
        </p:nvGrpSpPr>
        <p:grpSpPr>
          <a:xfrm>
            <a:off x="5623836" y="8172075"/>
            <a:ext cx="4846274" cy="4476741"/>
            <a:chOff x="5623836" y="8172075"/>
            <a:chExt cx="4846274" cy="4476741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ABE2797-4D74-44A6-B387-40CF01BF0392}"/>
                </a:ext>
              </a:extLst>
            </p:cNvPr>
            <p:cNvGrpSpPr/>
            <p:nvPr/>
          </p:nvGrpSpPr>
          <p:grpSpPr>
            <a:xfrm>
              <a:off x="5623836" y="8172075"/>
              <a:ext cx="4846274" cy="4476741"/>
              <a:chOff x="5623836" y="8172075"/>
              <a:chExt cx="4846274" cy="4476741"/>
            </a:xfrm>
          </p:grpSpPr>
          <p:sp>
            <p:nvSpPr>
              <p:cNvPr id="57" name="Freeform 14">
                <a:extLst>
                  <a:ext uri="{FF2B5EF4-FFF2-40B4-BE49-F238E27FC236}">
                    <a16:creationId xmlns:a16="http://schemas.microsoft.com/office/drawing/2014/main" id="{D7E25D52-9FDD-44FC-A05C-539328A8C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3836" y="8172075"/>
                <a:ext cx="4846274" cy="4472892"/>
              </a:xfrm>
              <a:custGeom>
                <a:avLst/>
                <a:gdLst>
                  <a:gd name="T0" fmla="*/ 1626 w 5553"/>
                  <a:gd name="T1" fmla="*/ 0 h 5125"/>
                  <a:gd name="T2" fmla="*/ 83 w 5553"/>
                  <a:gd name="T3" fmla="*/ 830 h 5125"/>
                  <a:gd name="T4" fmla="*/ 83 w 5553"/>
                  <a:gd name="T5" fmla="*/ 1688 h 5125"/>
                  <a:gd name="T6" fmla="*/ 1668 w 5553"/>
                  <a:gd name="T7" fmla="*/ 2540 h 5125"/>
                  <a:gd name="T8" fmla="*/ 0 w 5553"/>
                  <a:gd name="T9" fmla="*/ 3436 h 5125"/>
                  <a:gd name="T10" fmla="*/ 0 w 5553"/>
                  <a:gd name="T11" fmla="*/ 4295 h 5125"/>
                  <a:gd name="T12" fmla="*/ 1543 w 5553"/>
                  <a:gd name="T13" fmla="*/ 5124 h 5125"/>
                  <a:gd name="T14" fmla="*/ 5552 w 5553"/>
                  <a:gd name="T15" fmla="*/ 2969 h 5125"/>
                  <a:gd name="T16" fmla="*/ 5552 w 5553"/>
                  <a:gd name="T17" fmla="*/ 2111 h 5125"/>
                  <a:gd name="T18" fmla="*/ 1626 w 5553"/>
                  <a:gd name="T19" fmla="*/ 0 h 5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53" h="5125">
                    <a:moveTo>
                      <a:pt x="1626" y="0"/>
                    </a:moveTo>
                    <a:lnTo>
                      <a:pt x="83" y="830"/>
                    </a:lnTo>
                    <a:lnTo>
                      <a:pt x="83" y="1688"/>
                    </a:lnTo>
                    <a:lnTo>
                      <a:pt x="1668" y="2540"/>
                    </a:lnTo>
                    <a:lnTo>
                      <a:pt x="0" y="3436"/>
                    </a:lnTo>
                    <a:lnTo>
                      <a:pt x="0" y="4295"/>
                    </a:lnTo>
                    <a:lnTo>
                      <a:pt x="1543" y="5124"/>
                    </a:lnTo>
                    <a:lnTo>
                      <a:pt x="5552" y="2969"/>
                    </a:lnTo>
                    <a:lnTo>
                      <a:pt x="5552" y="2111"/>
                    </a:lnTo>
                    <a:lnTo>
                      <a:pt x="162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8" name="Freeform 15">
                <a:extLst>
                  <a:ext uri="{FF2B5EF4-FFF2-40B4-BE49-F238E27FC236}">
                    <a16:creationId xmlns:a16="http://schemas.microsoft.com/office/drawing/2014/main" id="{5BC37C9F-CD0A-48FA-B8E2-2E7CF3E7B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6971" y="8899593"/>
                <a:ext cx="2082475" cy="1493530"/>
              </a:xfrm>
              <a:custGeom>
                <a:avLst/>
                <a:gdLst>
                  <a:gd name="T0" fmla="*/ 2384 w 2385"/>
                  <a:gd name="T1" fmla="*/ 1281 h 1711"/>
                  <a:gd name="T2" fmla="*/ 1585 w 2385"/>
                  <a:gd name="T3" fmla="*/ 1710 h 1711"/>
                  <a:gd name="T4" fmla="*/ 0 w 2385"/>
                  <a:gd name="T5" fmla="*/ 858 h 1711"/>
                  <a:gd name="T6" fmla="*/ 0 w 2385"/>
                  <a:gd name="T7" fmla="*/ 0 h 1711"/>
                  <a:gd name="T8" fmla="*/ 2384 w 2385"/>
                  <a:gd name="T9" fmla="*/ 1281 h 1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5" h="1711">
                    <a:moveTo>
                      <a:pt x="2384" y="1281"/>
                    </a:moveTo>
                    <a:lnTo>
                      <a:pt x="1585" y="1710"/>
                    </a:lnTo>
                    <a:lnTo>
                      <a:pt x="0" y="858"/>
                    </a:lnTo>
                    <a:lnTo>
                      <a:pt x="0" y="0"/>
                    </a:lnTo>
                    <a:lnTo>
                      <a:pt x="2384" y="1281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9" name="Freeform 16">
                <a:extLst>
                  <a:ext uri="{FF2B5EF4-FFF2-40B4-BE49-F238E27FC236}">
                    <a16:creationId xmlns:a16="http://schemas.microsoft.com/office/drawing/2014/main" id="{3A4E1445-52C9-4A11-AC06-7D6C45680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1093" y="10015891"/>
                <a:ext cx="3499017" cy="2629076"/>
              </a:xfrm>
              <a:custGeom>
                <a:avLst/>
                <a:gdLst>
                  <a:gd name="T0" fmla="*/ 4009 w 4010"/>
                  <a:gd name="T1" fmla="*/ 0 h 3014"/>
                  <a:gd name="T2" fmla="*/ 4009 w 4010"/>
                  <a:gd name="T3" fmla="*/ 858 h 3014"/>
                  <a:gd name="T4" fmla="*/ 0 w 4010"/>
                  <a:gd name="T5" fmla="*/ 3013 h 3014"/>
                  <a:gd name="T6" fmla="*/ 0 w 4010"/>
                  <a:gd name="T7" fmla="*/ 2154 h 3014"/>
                  <a:gd name="T8" fmla="*/ 4009 w 4010"/>
                  <a:gd name="T9" fmla="*/ 0 h 3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0" h="3014">
                    <a:moveTo>
                      <a:pt x="4009" y="0"/>
                    </a:moveTo>
                    <a:lnTo>
                      <a:pt x="4009" y="858"/>
                    </a:lnTo>
                    <a:lnTo>
                      <a:pt x="0" y="3013"/>
                    </a:lnTo>
                    <a:lnTo>
                      <a:pt x="0" y="2154"/>
                    </a:lnTo>
                    <a:lnTo>
                      <a:pt x="4009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0" name="Freeform 17">
                <a:extLst>
                  <a:ext uri="{FF2B5EF4-FFF2-40B4-BE49-F238E27FC236}">
                    <a16:creationId xmlns:a16="http://schemas.microsoft.com/office/drawing/2014/main" id="{963E8D2F-0C82-4439-8679-A971314D5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3836" y="11174533"/>
                <a:ext cx="1347257" cy="1474283"/>
              </a:xfrm>
              <a:custGeom>
                <a:avLst/>
                <a:gdLst>
                  <a:gd name="T0" fmla="*/ 1543 w 1544"/>
                  <a:gd name="T1" fmla="*/ 829 h 1689"/>
                  <a:gd name="T2" fmla="*/ 1543 w 1544"/>
                  <a:gd name="T3" fmla="*/ 1688 h 1689"/>
                  <a:gd name="T4" fmla="*/ 0 w 1544"/>
                  <a:gd name="T5" fmla="*/ 859 h 1689"/>
                  <a:gd name="T6" fmla="*/ 0 w 1544"/>
                  <a:gd name="T7" fmla="*/ 0 h 1689"/>
                  <a:gd name="T8" fmla="*/ 1543 w 1544"/>
                  <a:gd name="T9" fmla="*/ 829 h 1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1689">
                    <a:moveTo>
                      <a:pt x="1543" y="829"/>
                    </a:moveTo>
                    <a:lnTo>
                      <a:pt x="1543" y="1688"/>
                    </a:lnTo>
                    <a:lnTo>
                      <a:pt x="0" y="859"/>
                    </a:lnTo>
                    <a:lnTo>
                      <a:pt x="0" y="0"/>
                    </a:lnTo>
                    <a:lnTo>
                      <a:pt x="1543" y="829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3098E62-A436-44E4-AEC9-04B5B3447633}"/>
                </a:ext>
              </a:extLst>
            </p:cNvPr>
            <p:cNvGrpSpPr/>
            <p:nvPr/>
          </p:nvGrpSpPr>
          <p:grpSpPr>
            <a:xfrm>
              <a:off x="8218267" y="9503935"/>
              <a:ext cx="1147094" cy="1012366"/>
              <a:chOff x="8218267" y="9503935"/>
              <a:chExt cx="1147094" cy="1012366"/>
            </a:xfrm>
          </p:grpSpPr>
          <p:sp>
            <p:nvSpPr>
              <p:cNvPr id="55" name="Freeform 24">
                <a:extLst>
                  <a:ext uri="{FF2B5EF4-FFF2-40B4-BE49-F238E27FC236}">
                    <a16:creationId xmlns:a16="http://schemas.microsoft.com/office/drawing/2014/main" id="{21531E92-21DC-4626-A39E-6A7EDC7CE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2116" y="9503935"/>
                <a:ext cx="1143245" cy="1012366"/>
              </a:xfrm>
              <a:custGeom>
                <a:avLst/>
                <a:gdLst>
                  <a:gd name="T0" fmla="*/ 1310 w 1311"/>
                  <a:gd name="T1" fmla="*/ 395 h 1160"/>
                  <a:gd name="T2" fmla="*/ 1310 w 1311"/>
                  <a:gd name="T3" fmla="*/ 395 h 1160"/>
                  <a:gd name="T4" fmla="*/ 654 w 1311"/>
                  <a:gd name="T5" fmla="*/ 5 h 1160"/>
                  <a:gd name="T6" fmla="*/ 654 w 1311"/>
                  <a:gd name="T7" fmla="*/ 5 h 1160"/>
                  <a:gd name="T8" fmla="*/ 2 w 1311"/>
                  <a:gd name="T9" fmla="*/ 383 h 1160"/>
                  <a:gd name="T10" fmla="*/ 2 w 1311"/>
                  <a:gd name="T11" fmla="*/ 383 h 1160"/>
                  <a:gd name="T12" fmla="*/ 2 w 1311"/>
                  <a:gd name="T13" fmla="*/ 382 h 1160"/>
                  <a:gd name="T14" fmla="*/ 2 w 1311"/>
                  <a:gd name="T15" fmla="*/ 382 h 1160"/>
                  <a:gd name="T16" fmla="*/ 0 w 1311"/>
                  <a:gd name="T17" fmla="*/ 728 h 1160"/>
                  <a:gd name="T18" fmla="*/ 0 w 1311"/>
                  <a:gd name="T19" fmla="*/ 728 h 1160"/>
                  <a:gd name="T20" fmla="*/ 193 w 1311"/>
                  <a:gd name="T21" fmla="*/ 997 h 1160"/>
                  <a:gd name="T22" fmla="*/ 193 w 1311"/>
                  <a:gd name="T23" fmla="*/ 997 h 1160"/>
                  <a:gd name="T24" fmla="*/ 1213 w 1311"/>
                  <a:gd name="T25" fmla="*/ 929 h 1160"/>
                  <a:gd name="T26" fmla="*/ 1213 w 1311"/>
                  <a:gd name="T27" fmla="*/ 929 h 1160"/>
                  <a:gd name="T28" fmla="*/ 1310 w 1311"/>
                  <a:gd name="T29" fmla="*/ 732 h 1160"/>
                  <a:gd name="T30" fmla="*/ 1310 w 1311"/>
                  <a:gd name="T31" fmla="*/ 732 h 1160"/>
                  <a:gd name="T32" fmla="*/ 1310 w 1311"/>
                  <a:gd name="T33" fmla="*/ 386 h 1160"/>
                  <a:gd name="T34" fmla="*/ 1310 w 1311"/>
                  <a:gd name="T35" fmla="*/ 386 h 1160"/>
                  <a:gd name="T36" fmla="*/ 1310 w 1311"/>
                  <a:gd name="T37" fmla="*/ 3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1" h="1160">
                    <a:moveTo>
                      <a:pt x="1310" y="395"/>
                    </a:moveTo>
                    <a:lnTo>
                      <a:pt x="1310" y="395"/>
                    </a:lnTo>
                    <a:cubicBezTo>
                      <a:pt x="1310" y="114"/>
                      <a:pt x="901" y="0"/>
                      <a:pt x="654" y="5"/>
                    </a:cubicBezTo>
                    <a:lnTo>
                      <a:pt x="654" y="5"/>
                    </a:lnTo>
                    <a:cubicBezTo>
                      <a:pt x="410" y="1"/>
                      <a:pt x="14" y="109"/>
                      <a:pt x="2" y="383"/>
                    </a:cubicBezTo>
                    <a:lnTo>
                      <a:pt x="2" y="383"/>
                    </a:lnTo>
                    <a:lnTo>
                      <a:pt x="2" y="382"/>
                    </a:lnTo>
                    <a:lnTo>
                      <a:pt x="2" y="382"/>
                    </a:lnTo>
                    <a:cubicBezTo>
                      <a:pt x="2" y="469"/>
                      <a:pt x="0" y="642"/>
                      <a:pt x="0" y="728"/>
                    </a:cubicBezTo>
                    <a:lnTo>
                      <a:pt x="0" y="728"/>
                    </a:lnTo>
                    <a:cubicBezTo>
                      <a:pt x="3" y="847"/>
                      <a:pt x="84" y="934"/>
                      <a:pt x="193" y="997"/>
                    </a:cubicBezTo>
                    <a:lnTo>
                      <a:pt x="193" y="997"/>
                    </a:lnTo>
                    <a:cubicBezTo>
                      <a:pt x="476" y="1159"/>
                      <a:pt x="964" y="1153"/>
                      <a:pt x="1213" y="929"/>
                    </a:cubicBezTo>
                    <a:lnTo>
                      <a:pt x="1213" y="929"/>
                    </a:lnTo>
                    <a:cubicBezTo>
                      <a:pt x="1268" y="878"/>
                      <a:pt x="1309" y="807"/>
                      <a:pt x="1310" y="732"/>
                    </a:cubicBezTo>
                    <a:lnTo>
                      <a:pt x="1310" y="732"/>
                    </a:lnTo>
                    <a:cubicBezTo>
                      <a:pt x="1310" y="646"/>
                      <a:pt x="1310" y="472"/>
                      <a:pt x="1310" y="386"/>
                    </a:cubicBezTo>
                    <a:lnTo>
                      <a:pt x="1310" y="386"/>
                    </a:lnTo>
                    <a:cubicBezTo>
                      <a:pt x="1310" y="388"/>
                      <a:pt x="1310" y="392"/>
                      <a:pt x="1310" y="3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6" name="Freeform 25">
                <a:extLst>
                  <a:ext uri="{FF2B5EF4-FFF2-40B4-BE49-F238E27FC236}">
                    <a16:creationId xmlns:a16="http://schemas.microsoft.com/office/drawing/2014/main" id="{84B3212D-104F-49C9-9A04-F16D96E36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8267" y="9838823"/>
                <a:ext cx="1147093" cy="650534"/>
              </a:xfrm>
              <a:custGeom>
                <a:avLst/>
                <a:gdLst>
                  <a:gd name="T0" fmla="*/ 1314 w 1315"/>
                  <a:gd name="T1" fmla="*/ 15 h 744"/>
                  <a:gd name="T2" fmla="*/ 1314 w 1315"/>
                  <a:gd name="T3" fmla="*/ 15 h 744"/>
                  <a:gd name="T4" fmla="*/ 733 w 1315"/>
                  <a:gd name="T5" fmla="*/ 379 h 744"/>
                  <a:gd name="T6" fmla="*/ 733 w 1315"/>
                  <a:gd name="T7" fmla="*/ 379 h 744"/>
                  <a:gd name="T8" fmla="*/ 331 w 1315"/>
                  <a:gd name="T9" fmla="*/ 329 h 744"/>
                  <a:gd name="T10" fmla="*/ 331 w 1315"/>
                  <a:gd name="T11" fmla="*/ 329 h 744"/>
                  <a:gd name="T12" fmla="*/ 6 w 1315"/>
                  <a:gd name="T13" fmla="*/ 0 h 744"/>
                  <a:gd name="T14" fmla="*/ 4 w 1315"/>
                  <a:gd name="T15" fmla="*/ 346 h 744"/>
                  <a:gd name="T16" fmla="*/ 4 w 1315"/>
                  <a:gd name="T17" fmla="*/ 346 h 744"/>
                  <a:gd name="T18" fmla="*/ 197 w 1315"/>
                  <a:gd name="T19" fmla="*/ 615 h 744"/>
                  <a:gd name="T20" fmla="*/ 197 w 1315"/>
                  <a:gd name="T21" fmla="*/ 615 h 744"/>
                  <a:gd name="T22" fmla="*/ 810 w 1315"/>
                  <a:gd name="T23" fmla="*/ 717 h 744"/>
                  <a:gd name="T24" fmla="*/ 810 w 1315"/>
                  <a:gd name="T25" fmla="*/ 717 h 744"/>
                  <a:gd name="T26" fmla="*/ 1288 w 1315"/>
                  <a:gd name="T27" fmla="*/ 452 h 744"/>
                  <a:gd name="T28" fmla="*/ 1288 w 1315"/>
                  <a:gd name="T29" fmla="*/ 452 h 744"/>
                  <a:gd name="T30" fmla="*/ 1313 w 1315"/>
                  <a:gd name="T31" fmla="*/ 350 h 744"/>
                  <a:gd name="T32" fmla="*/ 1314 w 1315"/>
                  <a:gd name="T33" fmla="*/ 4 h 744"/>
                  <a:gd name="T34" fmla="*/ 1314 w 1315"/>
                  <a:gd name="T35" fmla="*/ 4 h 744"/>
                  <a:gd name="T36" fmla="*/ 1314 w 1315"/>
                  <a:gd name="T37" fmla="*/ 15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5" h="744">
                    <a:moveTo>
                      <a:pt x="1314" y="15"/>
                    </a:moveTo>
                    <a:lnTo>
                      <a:pt x="1314" y="15"/>
                    </a:lnTo>
                    <a:cubicBezTo>
                      <a:pt x="1290" y="265"/>
                      <a:pt x="945" y="368"/>
                      <a:pt x="733" y="379"/>
                    </a:cubicBezTo>
                    <a:lnTo>
                      <a:pt x="733" y="379"/>
                    </a:lnTo>
                    <a:cubicBezTo>
                      <a:pt x="597" y="387"/>
                      <a:pt x="460" y="372"/>
                      <a:pt x="331" y="329"/>
                    </a:cubicBezTo>
                    <a:lnTo>
                      <a:pt x="331" y="329"/>
                    </a:lnTo>
                    <a:cubicBezTo>
                      <a:pt x="169" y="279"/>
                      <a:pt x="0" y="149"/>
                      <a:pt x="6" y="0"/>
                    </a:cubicBezTo>
                    <a:lnTo>
                      <a:pt x="4" y="346"/>
                    </a:lnTo>
                    <a:lnTo>
                      <a:pt x="4" y="346"/>
                    </a:lnTo>
                    <a:cubicBezTo>
                      <a:pt x="4" y="444"/>
                      <a:pt x="68" y="541"/>
                      <a:pt x="197" y="615"/>
                    </a:cubicBezTo>
                    <a:lnTo>
                      <a:pt x="197" y="615"/>
                    </a:lnTo>
                    <a:cubicBezTo>
                      <a:pt x="382" y="719"/>
                      <a:pt x="602" y="743"/>
                      <a:pt x="810" y="717"/>
                    </a:cubicBezTo>
                    <a:lnTo>
                      <a:pt x="810" y="717"/>
                    </a:lnTo>
                    <a:cubicBezTo>
                      <a:pt x="988" y="691"/>
                      <a:pt x="1199" y="621"/>
                      <a:pt x="1288" y="452"/>
                    </a:cubicBezTo>
                    <a:lnTo>
                      <a:pt x="1288" y="452"/>
                    </a:lnTo>
                    <a:cubicBezTo>
                      <a:pt x="1304" y="420"/>
                      <a:pt x="1313" y="385"/>
                      <a:pt x="1313" y="350"/>
                    </a:cubicBezTo>
                    <a:lnTo>
                      <a:pt x="1314" y="4"/>
                    </a:lnTo>
                    <a:lnTo>
                      <a:pt x="1314" y="4"/>
                    </a:lnTo>
                    <a:cubicBezTo>
                      <a:pt x="1314" y="8"/>
                      <a:pt x="1314" y="11"/>
                      <a:pt x="1314" y="15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750C741-C37A-4D33-B105-967CA34A2A5B}"/>
              </a:ext>
            </a:extLst>
          </p:cNvPr>
          <p:cNvGrpSpPr/>
          <p:nvPr/>
        </p:nvGrpSpPr>
        <p:grpSpPr>
          <a:xfrm>
            <a:off x="9765688" y="8056596"/>
            <a:ext cx="4846274" cy="4703851"/>
            <a:chOff x="9765688" y="8056596"/>
            <a:chExt cx="4846274" cy="4703851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1F8B334-950F-4611-8F1F-CEACB038E7CC}"/>
                </a:ext>
              </a:extLst>
            </p:cNvPr>
            <p:cNvGrpSpPr/>
            <p:nvPr/>
          </p:nvGrpSpPr>
          <p:grpSpPr>
            <a:xfrm>
              <a:off x="9765688" y="8056596"/>
              <a:ext cx="4846274" cy="4703851"/>
              <a:chOff x="9765688" y="8056596"/>
              <a:chExt cx="4846274" cy="4703851"/>
            </a:xfrm>
          </p:grpSpPr>
          <p:sp>
            <p:nvSpPr>
              <p:cNvPr id="66" name="Freeform 10">
                <a:extLst>
                  <a:ext uri="{FF2B5EF4-FFF2-40B4-BE49-F238E27FC236}">
                    <a16:creationId xmlns:a16="http://schemas.microsoft.com/office/drawing/2014/main" id="{0A40607B-A9E7-4B93-902D-ADE7F5899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5688" y="8056596"/>
                <a:ext cx="4846274" cy="4703851"/>
              </a:xfrm>
              <a:custGeom>
                <a:avLst/>
                <a:gdLst>
                  <a:gd name="T0" fmla="*/ 1625 w 5552"/>
                  <a:gd name="T1" fmla="*/ 0 h 5388"/>
                  <a:gd name="T2" fmla="*/ 83 w 5552"/>
                  <a:gd name="T3" fmla="*/ 886 h 5388"/>
                  <a:gd name="T4" fmla="*/ 83 w 5552"/>
                  <a:gd name="T5" fmla="*/ 886 h 5388"/>
                  <a:gd name="T6" fmla="*/ 83 w 5552"/>
                  <a:gd name="T7" fmla="*/ 1720 h 5388"/>
                  <a:gd name="T8" fmla="*/ 1740 w 5552"/>
                  <a:gd name="T9" fmla="*/ 2670 h 5388"/>
                  <a:gd name="T10" fmla="*/ 0 w 5552"/>
                  <a:gd name="T11" fmla="*/ 3669 h 5388"/>
                  <a:gd name="T12" fmla="*/ 0 w 5552"/>
                  <a:gd name="T13" fmla="*/ 4503 h 5388"/>
                  <a:gd name="T14" fmla="*/ 1542 w 5552"/>
                  <a:gd name="T15" fmla="*/ 5387 h 5388"/>
                  <a:gd name="T16" fmla="*/ 5551 w 5552"/>
                  <a:gd name="T17" fmla="*/ 3087 h 5388"/>
                  <a:gd name="T18" fmla="*/ 5551 w 5552"/>
                  <a:gd name="T19" fmla="*/ 2253 h 5388"/>
                  <a:gd name="T20" fmla="*/ 1625 w 5552"/>
                  <a:gd name="T21" fmla="*/ 0 h 5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52" h="5388">
                    <a:moveTo>
                      <a:pt x="1625" y="0"/>
                    </a:moveTo>
                    <a:lnTo>
                      <a:pt x="83" y="886"/>
                    </a:lnTo>
                    <a:lnTo>
                      <a:pt x="83" y="886"/>
                    </a:lnTo>
                    <a:lnTo>
                      <a:pt x="83" y="1720"/>
                    </a:lnTo>
                    <a:lnTo>
                      <a:pt x="1740" y="2670"/>
                    </a:lnTo>
                    <a:lnTo>
                      <a:pt x="0" y="3669"/>
                    </a:lnTo>
                    <a:lnTo>
                      <a:pt x="0" y="4503"/>
                    </a:lnTo>
                    <a:lnTo>
                      <a:pt x="1542" y="5387"/>
                    </a:lnTo>
                    <a:lnTo>
                      <a:pt x="5551" y="3087"/>
                    </a:lnTo>
                    <a:lnTo>
                      <a:pt x="5551" y="2253"/>
                    </a:lnTo>
                    <a:lnTo>
                      <a:pt x="162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7" name="Freeform 11">
                <a:extLst>
                  <a:ext uri="{FF2B5EF4-FFF2-40B4-BE49-F238E27FC236}">
                    <a16:creationId xmlns:a16="http://schemas.microsoft.com/office/drawing/2014/main" id="{E5A29DE7-7D18-49C6-BB03-9E7DC90D7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8824" y="8830305"/>
                <a:ext cx="2082475" cy="1558970"/>
              </a:xfrm>
              <a:custGeom>
                <a:avLst/>
                <a:gdLst>
                  <a:gd name="T0" fmla="*/ 2384 w 2385"/>
                  <a:gd name="T1" fmla="*/ 1367 h 1785"/>
                  <a:gd name="T2" fmla="*/ 1657 w 2385"/>
                  <a:gd name="T3" fmla="*/ 1784 h 1785"/>
                  <a:gd name="T4" fmla="*/ 0 w 2385"/>
                  <a:gd name="T5" fmla="*/ 834 h 1785"/>
                  <a:gd name="T6" fmla="*/ 0 w 2385"/>
                  <a:gd name="T7" fmla="*/ 0 h 1785"/>
                  <a:gd name="T8" fmla="*/ 2384 w 2385"/>
                  <a:gd name="T9" fmla="*/ 1367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5" h="1785">
                    <a:moveTo>
                      <a:pt x="2384" y="1367"/>
                    </a:moveTo>
                    <a:lnTo>
                      <a:pt x="1657" y="1784"/>
                    </a:lnTo>
                    <a:lnTo>
                      <a:pt x="0" y="834"/>
                    </a:lnTo>
                    <a:lnTo>
                      <a:pt x="0" y="0"/>
                    </a:lnTo>
                    <a:lnTo>
                      <a:pt x="2384" y="1367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8" name="Freeform 12">
                <a:extLst>
                  <a:ext uri="{FF2B5EF4-FFF2-40B4-BE49-F238E27FC236}">
                    <a16:creationId xmlns:a16="http://schemas.microsoft.com/office/drawing/2014/main" id="{E1DE59F4-AAB2-4E8C-8C53-C0517C8D1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2945" y="10023590"/>
                <a:ext cx="3499017" cy="2736857"/>
              </a:xfrm>
              <a:custGeom>
                <a:avLst/>
                <a:gdLst>
                  <a:gd name="T0" fmla="*/ 4009 w 4010"/>
                  <a:gd name="T1" fmla="*/ 0 h 3135"/>
                  <a:gd name="T2" fmla="*/ 4009 w 4010"/>
                  <a:gd name="T3" fmla="*/ 834 h 3135"/>
                  <a:gd name="T4" fmla="*/ 0 w 4010"/>
                  <a:gd name="T5" fmla="*/ 3134 h 3135"/>
                  <a:gd name="T6" fmla="*/ 0 w 4010"/>
                  <a:gd name="T7" fmla="*/ 2301 h 3135"/>
                  <a:gd name="T8" fmla="*/ 4009 w 4010"/>
                  <a:gd name="T9" fmla="*/ 0 h 3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0" h="3135">
                    <a:moveTo>
                      <a:pt x="4009" y="0"/>
                    </a:moveTo>
                    <a:lnTo>
                      <a:pt x="4009" y="834"/>
                    </a:lnTo>
                    <a:lnTo>
                      <a:pt x="0" y="3134"/>
                    </a:lnTo>
                    <a:lnTo>
                      <a:pt x="0" y="2301"/>
                    </a:lnTo>
                    <a:lnTo>
                      <a:pt x="4009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9" name="Freeform 13">
                <a:extLst>
                  <a:ext uri="{FF2B5EF4-FFF2-40B4-BE49-F238E27FC236}">
                    <a16:creationId xmlns:a16="http://schemas.microsoft.com/office/drawing/2014/main" id="{37AA23B2-27B4-4BF6-89E5-ECEAC5B7E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5688" y="11259218"/>
                <a:ext cx="1347257" cy="1501229"/>
              </a:xfrm>
              <a:custGeom>
                <a:avLst/>
                <a:gdLst>
                  <a:gd name="T0" fmla="*/ 1542 w 1543"/>
                  <a:gd name="T1" fmla="*/ 885 h 1719"/>
                  <a:gd name="T2" fmla="*/ 1542 w 1543"/>
                  <a:gd name="T3" fmla="*/ 1718 h 1719"/>
                  <a:gd name="T4" fmla="*/ 0 w 1543"/>
                  <a:gd name="T5" fmla="*/ 834 h 1719"/>
                  <a:gd name="T6" fmla="*/ 0 w 1543"/>
                  <a:gd name="T7" fmla="*/ 0 h 1719"/>
                  <a:gd name="T8" fmla="*/ 1542 w 1543"/>
                  <a:gd name="T9" fmla="*/ 885 h 1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3" h="1719">
                    <a:moveTo>
                      <a:pt x="1542" y="885"/>
                    </a:moveTo>
                    <a:lnTo>
                      <a:pt x="1542" y="1718"/>
                    </a:lnTo>
                    <a:lnTo>
                      <a:pt x="0" y="834"/>
                    </a:lnTo>
                    <a:lnTo>
                      <a:pt x="0" y="0"/>
                    </a:lnTo>
                    <a:lnTo>
                      <a:pt x="1542" y="885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A3EC073-E1A9-458F-A75E-461D22DD6E35}"/>
                </a:ext>
              </a:extLst>
            </p:cNvPr>
            <p:cNvGrpSpPr/>
            <p:nvPr/>
          </p:nvGrpSpPr>
          <p:grpSpPr>
            <a:xfrm>
              <a:off x="12360120" y="9503935"/>
              <a:ext cx="1150941" cy="1012366"/>
              <a:chOff x="12360120" y="9503935"/>
              <a:chExt cx="1150941" cy="1012366"/>
            </a:xfrm>
          </p:grpSpPr>
          <p:sp>
            <p:nvSpPr>
              <p:cNvPr id="64" name="Freeform 26">
                <a:extLst>
                  <a:ext uri="{FF2B5EF4-FFF2-40B4-BE49-F238E27FC236}">
                    <a16:creationId xmlns:a16="http://schemas.microsoft.com/office/drawing/2014/main" id="{911B1EA8-7D3F-423B-8B7E-A49154C7B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3968" y="9503935"/>
                <a:ext cx="1147093" cy="1012366"/>
              </a:xfrm>
              <a:custGeom>
                <a:avLst/>
                <a:gdLst>
                  <a:gd name="T0" fmla="*/ 1311 w 1312"/>
                  <a:gd name="T1" fmla="*/ 395 h 1160"/>
                  <a:gd name="T2" fmla="*/ 1311 w 1312"/>
                  <a:gd name="T3" fmla="*/ 395 h 1160"/>
                  <a:gd name="T4" fmla="*/ 654 w 1312"/>
                  <a:gd name="T5" fmla="*/ 5 h 1160"/>
                  <a:gd name="T6" fmla="*/ 654 w 1312"/>
                  <a:gd name="T7" fmla="*/ 5 h 1160"/>
                  <a:gd name="T8" fmla="*/ 2 w 1312"/>
                  <a:gd name="T9" fmla="*/ 383 h 1160"/>
                  <a:gd name="T10" fmla="*/ 2 w 1312"/>
                  <a:gd name="T11" fmla="*/ 383 h 1160"/>
                  <a:gd name="T12" fmla="*/ 2 w 1312"/>
                  <a:gd name="T13" fmla="*/ 382 h 1160"/>
                  <a:gd name="T14" fmla="*/ 2 w 1312"/>
                  <a:gd name="T15" fmla="*/ 382 h 1160"/>
                  <a:gd name="T16" fmla="*/ 0 w 1312"/>
                  <a:gd name="T17" fmla="*/ 728 h 1160"/>
                  <a:gd name="T18" fmla="*/ 0 w 1312"/>
                  <a:gd name="T19" fmla="*/ 728 h 1160"/>
                  <a:gd name="T20" fmla="*/ 193 w 1312"/>
                  <a:gd name="T21" fmla="*/ 997 h 1160"/>
                  <a:gd name="T22" fmla="*/ 193 w 1312"/>
                  <a:gd name="T23" fmla="*/ 997 h 1160"/>
                  <a:gd name="T24" fmla="*/ 1213 w 1312"/>
                  <a:gd name="T25" fmla="*/ 929 h 1160"/>
                  <a:gd name="T26" fmla="*/ 1213 w 1312"/>
                  <a:gd name="T27" fmla="*/ 929 h 1160"/>
                  <a:gd name="T28" fmla="*/ 1309 w 1312"/>
                  <a:gd name="T29" fmla="*/ 732 h 1160"/>
                  <a:gd name="T30" fmla="*/ 1309 w 1312"/>
                  <a:gd name="T31" fmla="*/ 732 h 1160"/>
                  <a:gd name="T32" fmla="*/ 1311 w 1312"/>
                  <a:gd name="T33" fmla="*/ 386 h 1160"/>
                  <a:gd name="T34" fmla="*/ 1311 w 1312"/>
                  <a:gd name="T35" fmla="*/ 386 h 1160"/>
                  <a:gd name="T36" fmla="*/ 1311 w 1312"/>
                  <a:gd name="T37" fmla="*/ 3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2" h="1160">
                    <a:moveTo>
                      <a:pt x="1311" y="395"/>
                    </a:moveTo>
                    <a:lnTo>
                      <a:pt x="1311" y="395"/>
                    </a:lnTo>
                    <a:cubicBezTo>
                      <a:pt x="1310" y="114"/>
                      <a:pt x="900" y="0"/>
                      <a:pt x="654" y="5"/>
                    </a:cubicBezTo>
                    <a:lnTo>
                      <a:pt x="654" y="5"/>
                    </a:lnTo>
                    <a:cubicBezTo>
                      <a:pt x="410" y="1"/>
                      <a:pt x="14" y="109"/>
                      <a:pt x="2" y="383"/>
                    </a:cubicBezTo>
                    <a:lnTo>
                      <a:pt x="2" y="383"/>
                    </a:lnTo>
                    <a:lnTo>
                      <a:pt x="2" y="382"/>
                    </a:lnTo>
                    <a:lnTo>
                      <a:pt x="2" y="382"/>
                    </a:lnTo>
                    <a:cubicBezTo>
                      <a:pt x="2" y="469"/>
                      <a:pt x="0" y="642"/>
                      <a:pt x="0" y="728"/>
                    </a:cubicBezTo>
                    <a:lnTo>
                      <a:pt x="0" y="728"/>
                    </a:lnTo>
                    <a:cubicBezTo>
                      <a:pt x="2" y="847"/>
                      <a:pt x="84" y="934"/>
                      <a:pt x="193" y="997"/>
                    </a:cubicBezTo>
                    <a:lnTo>
                      <a:pt x="193" y="997"/>
                    </a:lnTo>
                    <a:cubicBezTo>
                      <a:pt x="476" y="1159"/>
                      <a:pt x="964" y="1153"/>
                      <a:pt x="1213" y="929"/>
                    </a:cubicBezTo>
                    <a:lnTo>
                      <a:pt x="1213" y="929"/>
                    </a:lnTo>
                    <a:cubicBezTo>
                      <a:pt x="1268" y="878"/>
                      <a:pt x="1309" y="807"/>
                      <a:pt x="1309" y="732"/>
                    </a:cubicBezTo>
                    <a:lnTo>
                      <a:pt x="1309" y="732"/>
                    </a:lnTo>
                    <a:cubicBezTo>
                      <a:pt x="1310" y="646"/>
                      <a:pt x="1311" y="472"/>
                      <a:pt x="1311" y="386"/>
                    </a:cubicBezTo>
                    <a:lnTo>
                      <a:pt x="1311" y="386"/>
                    </a:lnTo>
                    <a:cubicBezTo>
                      <a:pt x="1311" y="388"/>
                      <a:pt x="1311" y="392"/>
                      <a:pt x="1311" y="3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:a16="http://schemas.microsoft.com/office/drawing/2014/main" id="{90274A39-B7DF-4B3B-BC4A-6E5854BE0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0120" y="9838823"/>
                <a:ext cx="1147093" cy="650534"/>
              </a:xfrm>
              <a:custGeom>
                <a:avLst/>
                <a:gdLst>
                  <a:gd name="T0" fmla="*/ 1315 w 1316"/>
                  <a:gd name="T1" fmla="*/ 15 h 744"/>
                  <a:gd name="T2" fmla="*/ 1315 w 1316"/>
                  <a:gd name="T3" fmla="*/ 15 h 744"/>
                  <a:gd name="T4" fmla="*/ 732 w 1316"/>
                  <a:gd name="T5" fmla="*/ 379 h 744"/>
                  <a:gd name="T6" fmla="*/ 732 w 1316"/>
                  <a:gd name="T7" fmla="*/ 379 h 744"/>
                  <a:gd name="T8" fmla="*/ 331 w 1316"/>
                  <a:gd name="T9" fmla="*/ 329 h 744"/>
                  <a:gd name="T10" fmla="*/ 331 w 1316"/>
                  <a:gd name="T11" fmla="*/ 329 h 744"/>
                  <a:gd name="T12" fmla="*/ 6 w 1316"/>
                  <a:gd name="T13" fmla="*/ 0 h 744"/>
                  <a:gd name="T14" fmla="*/ 4 w 1316"/>
                  <a:gd name="T15" fmla="*/ 346 h 744"/>
                  <a:gd name="T16" fmla="*/ 4 w 1316"/>
                  <a:gd name="T17" fmla="*/ 346 h 744"/>
                  <a:gd name="T18" fmla="*/ 197 w 1316"/>
                  <a:gd name="T19" fmla="*/ 615 h 744"/>
                  <a:gd name="T20" fmla="*/ 197 w 1316"/>
                  <a:gd name="T21" fmla="*/ 615 h 744"/>
                  <a:gd name="T22" fmla="*/ 809 w 1316"/>
                  <a:gd name="T23" fmla="*/ 717 h 744"/>
                  <a:gd name="T24" fmla="*/ 809 w 1316"/>
                  <a:gd name="T25" fmla="*/ 717 h 744"/>
                  <a:gd name="T26" fmla="*/ 1288 w 1316"/>
                  <a:gd name="T27" fmla="*/ 452 h 744"/>
                  <a:gd name="T28" fmla="*/ 1288 w 1316"/>
                  <a:gd name="T29" fmla="*/ 452 h 744"/>
                  <a:gd name="T30" fmla="*/ 1313 w 1316"/>
                  <a:gd name="T31" fmla="*/ 350 h 744"/>
                  <a:gd name="T32" fmla="*/ 1315 w 1316"/>
                  <a:gd name="T33" fmla="*/ 4 h 744"/>
                  <a:gd name="T34" fmla="*/ 1315 w 1316"/>
                  <a:gd name="T35" fmla="*/ 4 h 744"/>
                  <a:gd name="T36" fmla="*/ 1315 w 1316"/>
                  <a:gd name="T37" fmla="*/ 15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6" h="744">
                    <a:moveTo>
                      <a:pt x="1315" y="15"/>
                    </a:moveTo>
                    <a:lnTo>
                      <a:pt x="1315" y="15"/>
                    </a:lnTo>
                    <a:cubicBezTo>
                      <a:pt x="1290" y="265"/>
                      <a:pt x="944" y="368"/>
                      <a:pt x="732" y="379"/>
                    </a:cubicBezTo>
                    <a:lnTo>
                      <a:pt x="732" y="379"/>
                    </a:lnTo>
                    <a:cubicBezTo>
                      <a:pt x="597" y="387"/>
                      <a:pt x="459" y="372"/>
                      <a:pt x="331" y="329"/>
                    </a:cubicBezTo>
                    <a:lnTo>
                      <a:pt x="331" y="329"/>
                    </a:lnTo>
                    <a:cubicBezTo>
                      <a:pt x="170" y="279"/>
                      <a:pt x="0" y="149"/>
                      <a:pt x="6" y="0"/>
                    </a:cubicBezTo>
                    <a:lnTo>
                      <a:pt x="4" y="346"/>
                    </a:lnTo>
                    <a:lnTo>
                      <a:pt x="4" y="346"/>
                    </a:lnTo>
                    <a:cubicBezTo>
                      <a:pt x="4" y="444"/>
                      <a:pt x="68" y="541"/>
                      <a:pt x="197" y="615"/>
                    </a:cubicBezTo>
                    <a:lnTo>
                      <a:pt x="197" y="615"/>
                    </a:lnTo>
                    <a:cubicBezTo>
                      <a:pt x="382" y="719"/>
                      <a:pt x="602" y="743"/>
                      <a:pt x="809" y="717"/>
                    </a:cubicBezTo>
                    <a:lnTo>
                      <a:pt x="809" y="717"/>
                    </a:lnTo>
                    <a:cubicBezTo>
                      <a:pt x="987" y="691"/>
                      <a:pt x="1198" y="621"/>
                      <a:pt x="1288" y="452"/>
                    </a:cubicBezTo>
                    <a:lnTo>
                      <a:pt x="1288" y="452"/>
                    </a:lnTo>
                    <a:cubicBezTo>
                      <a:pt x="1304" y="420"/>
                      <a:pt x="1313" y="385"/>
                      <a:pt x="1313" y="350"/>
                    </a:cubicBezTo>
                    <a:lnTo>
                      <a:pt x="1315" y="4"/>
                    </a:lnTo>
                    <a:lnTo>
                      <a:pt x="1315" y="4"/>
                    </a:lnTo>
                    <a:cubicBezTo>
                      <a:pt x="1315" y="8"/>
                      <a:pt x="1315" y="11"/>
                      <a:pt x="1315" y="15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EFAA87C-7241-4F1B-9AAC-ED4AF85877BD}"/>
              </a:ext>
            </a:extLst>
          </p:cNvPr>
          <p:cNvGrpSpPr/>
          <p:nvPr/>
        </p:nvGrpSpPr>
        <p:grpSpPr>
          <a:xfrm>
            <a:off x="13907540" y="7948816"/>
            <a:ext cx="4850125" cy="4923260"/>
            <a:chOff x="13907540" y="7948816"/>
            <a:chExt cx="4850125" cy="492326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FA17F77-F3D9-4203-87D7-0ADF9CC04A22}"/>
                </a:ext>
              </a:extLst>
            </p:cNvPr>
            <p:cNvGrpSpPr/>
            <p:nvPr/>
          </p:nvGrpSpPr>
          <p:grpSpPr>
            <a:xfrm>
              <a:off x="13907540" y="7948816"/>
              <a:ext cx="4850125" cy="4923260"/>
              <a:chOff x="13907540" y="7948816"/>
              <a:chExt cx="4850125" cy="4923260"/>
            </a:xfrm>
          </p:grpSpPr>
          <p:sp>
            <p:nvSpPr>
              <p:cNvPr id="75" name="Freeform 6">
                <a:extLst>
                  <a:ext uri="{FF2B5EF4-FFF2-40B4-BE49-F238E27FC236}">
                    <a16:creationId xmlns:a16="http://schemas.microsoft.com/office/drawing/2014/main" id="{02A336B7-F013-4B1A-8C82-C7E4DA23E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07540" y="7948816"/>
                <a:ext cx="4846274" cy="4923260"/>
              </a:xfrm>
              <a:custGeom>
                <a:avLst/>
                <a:gdLst>
                  <a:gd name="T0" fmla="*/ 1625 w 5553"/>
                  <a:gd name="T1" fmla="*/ 0 h 5640"/>
                  <a:gd name="T2" fmla="*/ 83 w 5553"/>
                  <a:gd name="T3" fmla="*/ 940 h 5640"/>
                  <a:gd name="T4" fmla="*/ 2467 w 5553"/>
                  <a:gd name="T5" fmla="*/ 2391 h 5640"/>
                  <a:gd name="T6" fmla="*/ 83 w 5553"/>
                  <a:gd name="T7" fmla="*/ 940 h 5640"/>
                  <a:gd name="T8" fmla="*/ 83 w 5553"/>
                  <a:gd name="T9" fmla="*/ 1747 h 5640"/>
                  <a:gd name="T10" fmla="*/ 1803 w 5553"/>
                  <a:gd name="T11" fmla="*/ 2795 h 5640"/>
                  <a:gd name="T12" fmla="*/ 0 w 5553"/>
                  <a:gd name="T13" fmla="*/ 3893 h 5640"/>
                  <a:gd name="T14" fmla="*/ 0 w 5553"/>
                  <a:gd name="T15" fmla="*/ 4701 h 5640"/>
                  <a:gd name="T16" fmla="*/ 1542 w 5553"/>
                  <a:gd name="T17" fmla="*/ 5639 h 5640"/>
                  <a:gd name="T18" fmla="*/ 5552 w 5553"/>
                  <a:gd name="T19" fmla="*/ 3199 h 5640"/>
                  <a:gd name="T20" fmla="*/ 5552 w 5553"/>
                  <a:gd name="T21" fmla="*/ 2391 h 5640"/>
                  <a:gd name="T22" fmla="*/ 1625 w 5553"/>
                  <a:gd name="T23" fmla="*/ 0 h 5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53" h="5640">
                    <a:moveTo>
                      <a:pt x="1625" y="0"/>
                    </a:moveTo>
                    <a:lnTo>
                      <a:pt x="83" y="940"/>
                    </a:lnTo>
                    <a:lnTo>
                      <a:pt x="2467" y="2391"/>
                    </a:lnTo>
                    <a:lnTo>
                      <a:pt x="83" y="940"/>
                    </a:lnTo>
                    <a:lnTo>
                      <a:pt x="83" y="1747"/>
                    </a:lnTo>
                    <a:lnTo>
                      <a:pt x="1803" y="2795"/>
                    </a:lnTo>
                    <a:lnTo>
                      <a:pt x="0" y="3893"/>
                    </a:lnTo>
                    <a:lnTo>
                      <a:pt x="0" y="4701"/>
                    </a:lnTo>
                    <a:lnTo>
                      <a:pt x="1542" y="5639"/>
                    </a:lnTo>
                    <a:lnTo>
                      <a:pt x="5552" y="3199"/>
                    </a:lnTo>
                    <a:lnTo>
                      <a:pt x="5552" y="2391"/>
                    </a:lnTo>
                    <a:lnTo>
                      <a:pt x="1625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5E3AD122-1DCE-405F-92DE-C43F37D36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80676" y="8768717"/>
                <a:ext cx="2082475" cy="1620559"/>
              </a:xfrm>
              <a:custGeom>
                <a:avLst/>
                <a:gdLst>
                  <a:gd name="T0" fmla="*/ 2384 w 2385"/>
                  <a:gd name="T1" fmla="*/ 1451 h 1856"/>
                  <a:gd name="T2" fmla="*/ 1720 w 2385"/>
                  <a:gd name="T3" fmla="*/ 1855 h 1856"/>
                  <a:gd name="T4" fmla="*/ 0 w 2385"/>
                  <a:gd name="T5" fmla="*/ 807 h 1856"/>
                  <a:gd name="T6" fmla="*/ 0 w 2385"/>
                  <a:gd name="T7" fmla="*/ 0 h 1856"/>
                  <a:gd name="T8" fmla="*/ 2384 w 2385"/>
                  <a:gd name="T9" fmla="*/ 1451 h 1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5" h="1856">
                    <a:moveTo>
                      <a:pt x="2384" y="1451"/>
                    </a:moveTo>
                    <a:lnTo>
                      <a:pt x="1720" y="1855"/>
                    </a:lnTo>
                    <a:lnTo>
                      <a:pt x="0" y="807"/>
                    </a:lnTo>
                    <a:lnTo>
                      <a:pt x="0" y="0"/>
                    </a:lnTo>
                    <a:lnTo>
                      <a:pt x="2384" y="1451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7" name="Freeform 8">
                <a:extLst>
                  <a:ext uri="{FF2B5EF4-FFF2-40B4-BE49-F238E27FC236}">
                    <a16:creationId xmlns:a16="http://schemas.microsoft.com/office/drawing/2014/main" id="{934239AB-5606-4F49-9617-FCF86B691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54797" y="10035139"/>
                <a:ext cx="3502868" cy="2836936"/>
              </a:xfrm>
              <a:custGeom>
                <a:avLst/>
                <a:gdLst>
                  <a:gd name="T0" fmla="*/ 4010 w 4011"/>
                  <a:gd name="T1" fmla="*/ 0 h 3249"/>
                  <a:gd name="T2" fmla="*/ 4010 w 4011"/>
                  <a:gd name="T3" fmla="*/ 808 h 3249"/>
                  <a:gd name="T4" fmla="*/ 0 w 4011"/>
                  <a:gd name="T5" fmla="*/ 3248 h 3249"/>
                  <a:gd name="T6" fmla="*/ 0 w 4011"/>
                  <a:gd name="T7" fmla="*/ 2442 h 3249"/>
                  <a:gd name="T8" fmla="*/ 4010 w 4011"/>
                  <a:gd name="T9" fmla="*/ 0 h 3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1" h="3249">
                    <a:moveTo>
                      <a:pt x="4010" y="0"/>
                    </a:moveTo>
                    <a:lnTo>
                      <a:pt x="4010" y="808"/>
                    </a:lnTo>
                    <a:lnTo>
                      <a:pt x="0" y="3248"/>
                    </a:lnTo>
                    <a:lnTo>
                      <a:pt x="0" y="2442"/>
                    </a:lnTo>
                    <a:lnTo>
                      <a:pt x="4010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8" name="Freeform 9">
                <a:extLst>
                  <a:ext uri="{FF2B5EF4-FFF2-40B4-BE49-F238E27FC236}">
                    <a16:creationId xmlns:a16="http://schemas.microsoft.com/office/drawing/2014/main" id="{2A4AB6F6-C768-4DF2-9D59-8B2CF8821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07540" y="11347751"/>
                <a:ext cx="1347257" cy="1524325"/>
              </a:xfrm>
              <a:custGeom>
                <a:avLst/>
                <a:gdLst>
                  <a:gd name="T0" fmla="*/ 1542 w 1543"/>
                  <a:gd name="T1" fmla="*/ 940 h 1747"/>
                  <a:gd name="T2" fmla="*/ 1542 w 1543"/>
                  <a:gd name="T3" fmla="*/ 1746 h 1747"/>
                  <a:gd name="T4" fmla="*/ 0 w 1543"/>
                  <a:gd name="T5" fmla="*/ 808 h 1747"/>
                  <a:gd name="T6" fmla="*/ 0 w 1543"/>
                  <a:gd name="T7" fmla="*/ 0 h 1747"/>
                  <a:gd name="T8" fmla="*/ 1542 w 1543"/>
                  <a:gd name="T9" fmla="*/ 940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3" h="1747">
                    <a:moveTo>
                      <a:pt x="1542" y="940"/>
                    </a:moveTo>
                    <a:lnTo>
                      <a:pt x="1542" y="1746"/>
                    </a:lnTo>
                    <a:lnTo>
                      <a:pt x="0" y="808"/>
                    </a:lnTo>
                    <a:lnTo>
                      <a:pt x="0" y="0"/>
                    </a:lnTo>
                    <a:lnTo>
                      <a:pt x="1542" y="940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68848328-5E06-4474-8D35-A2AA6B02950B}"/>
                </a:ext>
              </a:extLst>
            </p:cNvPr>
            <p:cNvGrpSpPr/>
            <p:nvPr/>
          </p:nvGrpSpPr>
          <p:grpSpPr>
            <a:xfrm>
              <a:off x="16501972" y="9503935"/>
              <a:ext cx="1150941" cy="1012366"/>
              <a:chOff x="16501972" y="9503935"/>
              <a:chExt cx="1150941" cy="1012366"/>
            </a:xfrm>
          </p:grpSpPr>
          <p:sp>
            <p:nvSpPr>
              <p:cNvPr id="73" name="Freeform 28">
                <a:extLst>
                  <a:ext uri="{FF2B5EF4-FFF2-40B4-BE49-F238E27FC236}">
                    <a16:creationId xmlns:a16="http://schemas.microsoft.com/office/drawing/2014/main" id="{62157F59-A376-4840-8967-C0E64A0B8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05820" y="9503935"/>
                <a:ext cx="1147093" cy="1012366"/>
              </a:xfrm>
              <a:custGeom>
                <a:avLst/>
                <a:gdLst>
                  <a:gd name="T0" fmla="*/ 1311 w 1312"/>
                  <a:gd name="T1" fmla="*/ 395 h 1160"/>
                  <a:gd name="T2" fmla="*/ 1311 w 1312"/>
                  <a:gd name="T3" fmla="*/ 395 h 1160"/>
                  <a:gd name="T4" fmla="*/ 653 w 1312"/>
                  <a:gd name="T5" fmla="*/ 5 h 1160"/>
                  <a:gd name="T6" fmla="*/ 653 w 1312"/>
                  <a:gd name="T7" fmla="*/ 5 h 1160"/>
                  <a:gd name="T8" fmla="*/ 2 w 1312"/>
                  <a:gd name="T9" fmla="*/ 383 h 1160"/>
                  <a:gd name="T10" fmla="*/ 2 w 1312"/>
                  <a:gd name="T11" fmla="*/ 383 h 1160"/>
                  <a:gd name="T12" fmla="*/ 2 w 1312"/>
                  <a:gd name="T13" fmla="*/ 382 h 1160"/>
                  <a:gd name="T14" fmla="*/ 2 w 1312"/>
                  <a:gd name="T15" fmla="*/ 382 h 1160"/>
                  <a:gd name="T16" fmla="*/ 0 w 1312"/>
                  <a:gd name="T17" fmla="*/ 728 h 1160"/>
                  <a:gd name="T18" fmla="*/ 0 w 1312"/>
                  <a:gd name="T19" fmla="*/ 728 h 1160"/>
                  <a:gd name="T20" fmla="*/ 192 w 1312"/>
                  <a:gd name="T21" fmla="*/ 997 h 1160"/>
                  <a:gd name="T22" fmla="*/ 192 w 1312"/>
                  <a:gd name="T23" fmla="*/ 997 h 1160"/>
                  <a:gd name="T24" fmla="*/ 1213 w 1312"/>
                  <a:gd name="T25" fmla="*/ 929 h 1160"/>
                  <a:gd name="T26" fmla="*/ 1213 w 1312"/>
                  <a:gd name="T27" fmla="*/ 929 h 1160"/>
                  <a:gd name="T28" fmla="*/ 1309 w 1312"/>
                  <a:gd name="T29" fmla="*/ 732 h 1160"/>
                  <a:gd name="T30" fmla="*/ 1309 w 1312"/>
                  <a:gd name="T31" fmla="*/ 732 h 1160"/>
                  <a:gd name="T32" fmla="*/ 1311 w 1312"/>
                  <a:gd name="T33" fmla="*/ 386 h 1160"/>
                  <a:gd name="T34" fmla="*/ 1311 w 1312"/>
                  <a:gd name="T35" fmla="*/ 386 h 1160"/>
                  <a:gd name="T36" fmla="*/ 1311 w 1312"/>
                  <a:gd name="T37" fmla="*/ 3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2" h="1160">
                    <a:moveTo>
                      <a:pt x="1311" y="395"/>
                    </a:moveTo>
                    <a:lnTo>
                      <a:pt x="1311" y="395"/>
                    </a:lnTo>
                    <a:cubicBezTo>
                      <a:pt x="1310" y="114"/>
                      <a:pt x="900" y="0"/>
                      <a:pt x="653" y="5"/>
                    </a:cubicBezTo>
                    <a:lnTo>
                      <a:pt x="653" y="5"/>
                    </a:lnTo>
                    <a:cubicBezTo>
                      <a:pt x="409" y="1"/>
                      <a:pt x="13" y="109"/>
                      <a:pt x="2" y="383"/>
                    </a:cubicBezTo>
                    <a:lnTo>
                      <a:pt x="2" y="383"/>
                    </a:lnTo>
                    <a:lnTo>
                      <a:pt x="2" y="382"/>
                    </a:lnTo>
                    <a:lnTo>
                      <a:pt x="2" y="382"/>
                    </a:lnTo>
                    <a:cubicBezTo>
                      <a:pt x="2" y="469"/>
                      <a:pt x="0" y="642"/>
                      <a:pt x="0" y="728"/>
                    </a:cubicBezTo>
                    <a:lnTo>
                      <a:pt x="0" y="728"/>
                    </a:lnTo>
                    <a:cubicBezTo>
                      <a:pt x="2" y="847"/>
                      <a:pt x="84" y="934"/>
                      <a:pt x="192" y="997"/>
                    </a:cubicBezTo>
                    <a:lnTo>
                      <a:pt x="192" y="997"/>
                    </a:lnTo>
                    <a:cubicBezTo>
                      <a:pt x="476" y="1159"/>
                      <a:pt x="964" y="1153"/>
                      <a:pt x="1213" y="929"/>
                    </a:cubicBezTo>
                    <a:lnTo>
                      <a:pt x="1213" y="929"/>
                    </a:lnTo>
                    <a:cubicBezTo>
                      <a:pt x="1268" y="878"/>
                      <a:pt x="1309" y="807"/>
                      <a:pt x="1309" y="732"/>
                    </a:cubicBezTo>
                    <a:lnTo>
                      <a:pt x="1309" y="732"/>
                    </a:lnTo>
                    <a:cubicBezTo>
                      <a:pt x="1309" y="646"/>
                      <a:pt x="1311" y="472"/>
                      <a:pt x="1311" y="386"/>
                    </a:cubicBezTo>
                    <a:lnTo>
                      <a:pt x="1311" y="386"/>
                    </a:lnTo>
                    <a:cubicBezTo>
                      <a:pt x="1311" y="388"/>
                      <a:pt x="1311" y="392"/>
                      <a:pt x="1311" y="3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4" name="Freeform 29">
                <a:extLst>
                  <a:ext uri="{FF2B5EF4-FFF2-40B4-BE49-F238E27FC236}">
                    <a16:creationId xmlns:a16="http://schemas.microsoft.com/office/drawing/2014/main" id="{93703558-7131-4A71-B16A-6B34950C1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01972" y="9838823"/>
                <a:ext cx="1147093" cy="650534"/>
              </a:xfrm>
              <a:custGeom>
                <a:avLst/>
                <a:gdLst>
                  <a:gd name="T0" fmla="*/ 1314 w 1316"/>
                  <a:gd name="T1" fmla="*/ 15 h 744"/>
                  <a:gd name="T2" fmla="*/ 1314 w 1316"/>
                  <a:gd name="T3" fmla="*/ 15 h 744"/>
                  <a:gd name="T4" fmla="*/ 732 w 1316"/>
                  <a:gd name="T5" fmla="*/ 379 h 744"/>
                  <a:gd name="T6" fmla="*/ 732 w 1316"/>
                  <a:gd name="T7" fmla="*/ 379 h 744"/>
                  <a:gd name="T8" fmla="*/ 331 w 1316"/>
                  <a:gd name="T9" fmla="*/ 329 h 744"/>
                  <a:gd name="T10" fmla="*/ 331 w 1316"/>
                  <a:gd name="T11" fmla="*/ 329 h 744"/>
                  <a:gd name="T12" fmla="*/ 6 w 1316"/>
                  <a:gd name="T13" fmla="*/ 0 h 744"/>
                  <a:gd name="T14" fmla="*/ 4 w 1316"/>
                  <a:gd name="T15" fmla="*/ 346 h 744"/>
                  <a:gd name="T16" fmla="*/ 4 w 1316"/>
                  <a:gd name="T17" fmla="*/ 346 h 744"/>
                  <a:gd name="T18" fmla="*/ 196 w 1316"/>
                  <a:gd name="T19" fmla="*/ 615 h 744"/>
                  <a:gd name="T20" fmla="*/ 196 w 1316"/>
                  <a:gd name="T21" fmla="*/ 615 h 744"/>
                  <a:gd name="T22" fmla="*/ 809 w 1316"/>
                  <a:gd name="T23" fmla="*/ 717 h 744"/>
                  <a:gd name="T24" fmla="*/ 809 w 1316"/>
                  <a:gd name="T25" fmla="*/ 717 h 744"/>
                  <a:gd name="T26" fmla="*/ 1288 w 1316"/>
                  <a:gd name="T27" fmla="*/ 452 h 744"/>
                  <a:gd name="T28" fmla="*/ 1288 w 1316"/>
                  <a:gd name="T29" fmla="*/ 452 h 744"/>
                  <a:gd name="T30" fmla="*/ 1313 w 1316"/>
                  <a:gd name="T31" fmla="*/ 350 h 744"/>
                  <a:gd name="T32" fmla="*/ 1315 w 1316"/>
                  <a:gd name="T33" fmla="*/ 4 h 744"/>
                  <a:gd name="T34" fmla="*/ 1315 w 1316"/>
                  <a:gd name="T35" fmla="*/ 4 h 744"/>
                  <a:gd name="T36" fmla="*/ 1314 w 1316"/>
                  <a:gd name="T37" fmla="*/ 15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6" h="744">
                    <a:moveTo>
                      <a:pt x="1314" y="15"/>
                    </a:moveTo>
                    <a:lnTo>
                      <a:pt x="1314" y="15"/>
                    </a:lnTo>
                    <a:cubicBezTo>
                      <a:pt x="1290" y="265"/>
                      <a:pt x="944" y="368"/>
                      <a:pt x="732" y="379"/>
                    </a:cubicBezTo>
                    <a:lnTo>
                      <a:pt x="732" y="379"/>
                    </a:lnTo>
                    <a:cubicBezTo>
                      <a:pt x="596" y="387"/>
                      <a:pt x="459" y="372"/>
                      <a:pt x="331" y="329"/>
                    </a:cubicBezTo>
                    <a:lnTo>
                      <a:pt x="331" y="329"/>
                    </a:lnTo>
                    <a:cubicBezTo>
                      <a:pt x="170" y="279"/>
                      <a:pt x="0" y="149"/>
                      <a:pt x="6" y="0"/>
                    </a:cubicBezTo>
                    <a:lnTo>
                      <a:pt x="4" y="346"/>
                    </a:lnTo>
                    <a:lnTo>
                      <a:pt x="4" y="346"/>
                    </a:lnTo>
                    <a:cubicBezTo>
                      <a:pt x="3" y="444"/>
                      <a:pt x="67" y="541"/>
                      <a:pt x="196" y="615"/>
                    </a:cubicBezTo>
                    <a:lnTo>
                      <a:pt x="196" y="615"/>
                    </a:lnTo>
                    <a:cubicBezTo>
                      <a:pt x="381" y="719"/>
                      <a:pt x="603" y="743"/>
                      <a:pt x="809" y="717"/>
                    </a:cubicBezTo>
                    <a:lnTo>
                      <a:pt x="809" y="717"/>
                    </a:lnTo>
                    <a:cubicBezTo>
                      <a:pt x="987" y="691"/>
                      <a:pt x="1198" y="621"/>
                      <a:pt x="1288" y="452"/>
                    </a:cubicBezTo>
                    <a:lnTo>
                      <a:pt x="1288" y="452"/>
                    </a:lnTo>
                    <a:cubicBezTo>
                      <a:pt x="1304" y="420"/>
                      <a:pt x="1313" y="385"/>
                      <a:pt x="1313" y="350"/>
                    </a:cubicBezTo>
                    <a:lnTo>
                      <a:pt x="1315" y="4"/>
                    </a:lnTo>
                    <a:lnTo>
                      <a:pt x="1315" y="4"/>
                    </a:lnTo>
                    <a:cubicBezTo>
                      <a:pt x="1315" y="8"/>
                      <a:pt x="1315" y="11"/>
                      <a:pt x="1314" y="15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07C4334-AB7B-4FFF-B38A-46CCADF0319A}"/>
              </a:ext>
            </a:extLst>
          </p:cNvPr>
          <p:cNvGrpSpPr/>
          <p:nvPr/>
        </p:nvGrpSpPr>
        <p:grpSpPr>
          <a:xfrm>
            <a:off x="18049393" y="7841035"/>
            <a:ext cx="4850124" cy="5134973"/>
            <a:chOff x="18049393" y="7841035"/>
            <a:chExt cx="4850124" cy="5134973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616DB1D-C750-4A54-B705-62D7F6BB8B3E}"/>
                </a:ext>
              </a:extLst>
            </p:cNvPr>
            <p:cNvGrpSpPr/>
            <p:nvPr/>
          </p:nvGrpSpPr>
          <p:grpSpPr>
            <a:xfrm>
              <a:off x="18049393" y="7841035"/>
              <a:ext cx="4850124" cy="5134973"/>
              <a:chOff x="18049393" y="7841035"/>
              <a:chExt cx="4850124" cy="5134973"/>
            </a:xfrm>
          </p:grpSpPr>
          <p:sp>
            <p:nvSpPr>
              <p:cNvPr id="84" name="Freeform 2">
                <a:extLst>
                  <a:ext uri="{FF2B5EF4-FFF2-40B4-BE49-F238E27FC236}">
                    <a16:creationId xmlns:a16="http://schemas.microsoft.com/office/drawing/2014/main" id="{4121135E-C664-40DB-B843-87B0EB63D5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9393" y="7841035"/>
                <a:ext cx="4846274" cy="5134973"/>
              </a:xfrm>
              <a:custGeom>
                <a:avLst/>
                <a:gdLst>
                  <a:gd name="T0" fmla="*/ 1626 w 5554"/>
                  <a:gd name="T1" fmla="*/ 0 h 5883"/>
                  <a:gd name="T2" fmla="*/ 83 w 5554"/>
                  <a:gd name="T3" fmla="*/ 992 h 5883"/>
                  <a:gd name="T4" fmla="*/ 2467 w 5554"/>
                  <a:gd name="T5" fmla="*/ 2525 h 5883"/>
                  <a:gd name="T6" fmla="*/ 2467 w 5554"/>
                  <a:gd name="T7" fmla="*/ 2525 h 5883"/>
                  <a:gd name="T8" fmla="*/ 2467 w 5554"/>
                  <a:gd name="T9" fmla="*/ 2525 h 5883"/>
                  <a:gd name="T10" fmla="*/ 83 w 5554"/>
                  <a:gd name="T11" fmla="*/ 992 h 5883"/>
                  <a:gd name="T12" fmla="*/ 83 w 5554"/>
                  <a:gd name="T13" fmla="*/ 1772 h 5883"/>
                  <a:gd name="T14" fmla="*/ 1861 w 5554"/>
                  <a:gd name="T15" fmla="*/ 2915 h 5883"/>
                  <a:gd name="T16" fmla="*/ 0 w 5554"/>
                  <a:gd name="T17" fmla="*/ 4110 h 5883"/>
                  <a:gd name="T18" fmla="*/ 0 w 5554"/>
                  <a:gd name="T19" fmla="*/ 4890 h 5883"/>
                  <a:gd name="T20" fmla="*/ 1543 w 5554"/>
                  <a:gd name="T21" fmla="*/ 5882 h 5883"/>
                  <a:gd name="T22" fmla="*/ 5553 w 5554"/>
                  <a:gd name="T23" fmla="*/ 3305 h 5883"/>
                  <a:gd name="T24" fmla="*/ 5553 w 5554"/>
                  <a:gd name="T25" fmla="*/ 2525 h 5883"/>
                  <a:gd name="T26" fmla="*/ 1626 w 5554"/>
                  <a:gd name="T27" fmla="*/ 0 h 5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54" h="5883">
                    <a:moveTo>
                      <a:pt x="1626" y="0"/>
                    </a:moveTo>
                    <a:lnTo>
                      <a:pt x="83" y="992"/>
                    </a:lnTo>
                    <a:lnTo>
                      <a:pt x="2467" y="2525"/>
                    </a:lnTo>
                    <a:lnTo>
                      <a:pt x="2467" y="2525"/>
                    </a:lnTo>
                    <a:lnTo>
                      <a:pt x="2467" y="2525"/>
                    </a:lnTo>
                    <a:lnTo>
                      <a:pt x="83" y="992"/>
                    </a:lnTo>
                    <a:lnTo>
                      <a:pt x="83" y="1772"/>
                    </a:lnTo>
                    <a:lnTo>
                      <a:pt x="1861" y="2915"/>
                    </a:lnTo>
                    <a:lnTo>
                      <a:pt x="0" y="4110"/>
                    </a:lnTo>
                    <a:lnTo>
                      <a:pt x="0" y="4890"/>
                    </a:lnTo>
                    <a:lnTo>
                      <a:pt x="1543" y="5882"/>
                    </a:lnTo>
                    <a:lnTo>
                      <a:pt x="5553" y="3305"/>
                    </a:lnTo>
                    <a:lnTo>
                      <a:pt x="5553" y="2525"/>
                    </a:lnTo>
                    <a:lnTo>
                      <a:pt x="1626" y="0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5" name="Freeform 3">
                <a:extLst>
                  <a:ext uri="{FF2B5EF4-FFF2-40B4-BE49-F238E27FC236}">
                    <a16:creationId xmlns:a16="http://schemas.microsoft.com/office/drawing/2014/main" id="{2F398FBC-2C03-4515-ADED-A01B89A8F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22528" y="8707128"/>
                <a:ext cx="2082475" cy="1678297"/>
              </a:xfrm>
              <a:custGeom>
                <a:avLst/>
                <a:gdLst>
                  <a:gd name="T0" fmla="*/ 2384 w 2385"/>
                  <a:gd name="T1" fmla="*/ 1533 h 1924"/>
                  <a:gd name="T2" fmla="*/ 1778 w 2385"/>
                  <a:gd name="T3" fmla="*/ 1923 h 1924"/>
                  <a:gd name="T4" fmla="*/ 0 w 2385"/>
                  <a:gd name="T5" fmla="*/ 780 h 1924"/>
                  <a:gd name="T6" fmla="*/ 0 w 2385"/>
                  <a:gd name="T7" fmla="*/ 0 h 1924"/>
                  <a:gd name="T8" fmla="*/ 2384 w 2385"/>
                  <a:gd name="T9" fmla="*/ 1533 h 1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5" h="1924">
                    <a:moveTo>
                      <a:pt x="2384" y="1533"/>
                    </a:moveTo>
                    <a:lnTo>
                      <a:pt x="1778" y="1923"/>
                    </a:lnTo>
                    <a:lnTo>
                      <a:pt x="0" y="780"/>
                    </a:lnTo>
                    <a:lnTo>
                      <a:pt x="0" y="0"/>
                    </a:lnTo>
                    <a:lnTo>
                      <a:pt x="2384" y="1533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6" name="Freeform 4">
                <a:extLst>
                  <a:ext uri="{FF2B5EF4-FFF2-40B4-BE49-F238E27FC236}">
                    <a16:creationId xmlns:a16="http://schemas.microsoft.com/office/drawing/2014/main" id="{DD71AF0A-0B9E-4F7A-93A2-37ACDE87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96649" y="10046686"/>
                <a:ext cx="3502868" cy="2929322"/>
              </a:xfrm>
              <a:custGeom>
                <a:avLst/>
                <a:gdLst>
                  <a:gd name="T0" fmla="*/ 4010 w 4011"/>
                  <a:gd name="T1" fmla="*/ 0 h 3358"/>
                  <a:gd name="T2" fmla="*/ 4010 w 4011"/>
                  <a:gd name="T3" fmla="*/ 780 h 3358"/>
                  <a:gd name="T4" fmla="*/ 0 w 4011"/>
                  <a:gd name="T5" fmla="*/ 3357 h 3358"/>
                  <a:gd name="T6" fmla="*/ 0 w 4011"/>
                  <a:gd name="T7" fmla="*/ 2577 h 3358"/>
                  <a:gd name="T8" fmla="*/ 4010 w 4011"/>
                  <a:gd name="T9" fmla="*/ 0 h 3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1" h="3358">
                    <a:moveTo>
                      <a:pt x="4010" y="0"/>
                    </a:moveTo>
                    <a:lnTo>
                      <a:pt x="4010" y="780"/>
                    </a:lnTo>
                    <a:lnTo>
                      <a:pt x="0" y="3357"/>
                    </a:lnTo>
                    <a:lnTo>
                      <a:pt x="0" y="2577"/>
                    </a:lnTo>
                    <a:lnTo>
                      <a:pt x="4010" y="0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7" name="Freeform 5">
                <a:extLst>
                  <a:ext uri="{FF2B5EF4-FFF2-40B4-BE49-F238E27FC236}">
                    <a16:creationId xmlns:a16="http://schemas.microsoft.com/office/drawing/2014/main" id="{324E14B6-26FD-47DE-9B33-B582EE34D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9393" y="11428587"/>
                <a:ext cx="1347257" cy="1547421"/>
              </a:xfrm>
              <a:custGeom>
                <a:avLst/>
                <a:gdLst>
                  <a:gd name="T0" fmla="*/ 1543 w 1544"/>
                  <a:gd name="T1" fmla="*/ 992 h 1773"/>
                  <a:gd name="T2" fmla="*/ 1543 w 1544"/>
                  <a:gd name="T3" fmla="*/ 1772 h 1773"/>
                  <a:gd name="T4" fmla="*/ 0 w 1544"/>
                  <a:gd name="T5" fmla="*/ 780 h 1773"/>
                  <a:gd name="T6" fmla="*/ 0 w 1544"/>
                  <a:gd name="T7" fmla="*/ 0 h 1773"/>
                  <a:gd name="T8" fmla="*/ 1543 w 1544"/>
                  <a:gd name="T9" fmla="*/ 992 h 1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1773">
                    <a:moveTo>
                      <a:pt x="1543" y="992"/>
                    </a:moveTo>
                    <a:lnTo>
                      <a:pt x="1543" y="1772"/>
                    </a:lnTo>
                    <a:lnTo>
                      <a:pt x="0" y="780"/>
                    </a:lnTo>
                    <a:lnTo>
                      <a:pt x="0" y="0"/>
                    </a:lnTo>
                    <a:lnTo>
                      <a:pt x="1543" y="992"/>
                    </a:ln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87B35DE-870D-4DE5-A6AA-C124A9D794B7}"/>
                </a:ext>
              </a:extLst>
            </p:cNvPr>
            <p:cNvGrpSpPr/>
            <p:nvPr/>
          </p:nvGrpSpPr>
          <p:grpSpPr>
            <a:xfrm>
              <a:off x="20643824" y="9503935"/>
              <a:ext cx="1150941" cy="1012366"/>
              <a:chOff x="20643824" y="9503935"/>
              <a:chExt cx="1150941" cy="1012366"/>
            </a:xfrm>
          </p:grpSpPr>
          <p:sp>
            <p:nvSpPr>
              <p:cNvPr id="82" name="Freeform 30">
                <a:extLst>
                  <a:ext uri="{FF2B5EF4-FFF2-40B4-BE49-F238E27FC236}">
                    <a16:creationId xmlns:a16="http://schemas.microsoft.com/office/drawing/2014/main" id="{FDD58C4E-F6D7-4B51-8A41-D472ED427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7672" y="9503935"/>
                <a:ext cx="1147093" cy="1012366"/>
              </a:xfrm>
              <a:custGeom>
                <a:avLst/>
                <a:gdLst>
                  <a:gd name="T0" fmla="*/ 1310 w 1312"/>
                  <a:gd name="T1" fmla="*/ 395 h 1160"/>
                  <a:gd name="T2" fmla="*/ 1310 w 1312"/>
                  <a:gd name="T3" fmla="*/ 395 h 1160"/>
                  <a:gd name="T4" fmla="*/ 653 w 1312"/>
                  <a:gd name="T5" fmla="*/ 5 h 1160"/>
                  <a:gd name="T6" fmla="*/ 653 w 1312"/>
                  <a:gd name="T7" fmla="*/ 5 h 1160"/>
                  <a:gd name="T8" fmla="*/ 1 w 1312"/>
                  <a:gd name="T9" fmla="*/ 383 h 1160"/>
                  <a:gd name="T10" fmla="*/ 1 w 1312"/>
                  <a:gd name="T11" fmla="*/ 383 h 1160"/>
                  <a:gd name="T12" fmla="*/ 1 w 1312"/>
                  <a:gd name="T13" fmla="*/ 382 h 1160"/>
                  <a:gd name="T14" fmla="*/ 1 w 1312"/>
                  <a:gd name="T15" fmla="*/ 382 h 1160"/>
                  <a:gd name="T16" fmla="*/ 0 w 1312"/>
                  <a:gd name="T17" fmla="*/ 728 h 1160"/>
                  <a:gd name="T18" fmla="*/ 0 w 1312"/>
                  <a:gd name="T19" fmla="*/ 728 h 1160"/>
                  <a:gd name="T20" fmla="*/ 192 w 1312"/>
                  <a:gd name="T21" fmla="*/ 997 h 1160"/>
                  <a:gd name="T22" fmla="*/ 192 w 1312"/>
                  <a:gd name="T23" fmla="*/ 997 h 1160"/>
                  <a:gd name="T24" fmla="*/ 1213 w 1312"/>
                  <a:gd name="T25" fmla="*/ 929 h 1160"/>
                  <a:gd name="T26" fmla="*/ 1213 w 1312"/>
                  <a:gd name="T27" fmla="*/ 929 h 1160"/>
                  <a:gd name="T28" fmla="*/ 1309 w 1312"/>
                  <a:gd name="T29" fmla="*/ 732 h 1160"/>
                  <a:gd name="T30" fmla="*/ 1309 w 1312"/>
                  <a:gd name="T31" fmla="*/ 732 h 1160"/>
                  <a:gd name="T32" fmla="*/ 1311 w 1312"/>
                  <a:gd name="T33" fmla="*/ 386 h 1160"/>
                  <a:gd name="T34" fmla="*/ 1311 w 1312"/>
                  <a:gd name="T35" fmla="*/ 386 h 1160"/>
                  <a:gd name="T36" fmla="*/ 1310 w 1312"/>
                  <a:gd name="T37" fmla="*/ 3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2" h="1160">
                    <a:moveTo>
                      <a:pt x="1310" y="395"/>
                    </a:moveTo>
                    <a:lnTo>
                      <a:pt x="1310" y="395"/>
                    </a:lnTo>
                    <a:cubicBezTo>
                      <a:pt x="1309" y="114"/>
                      <a:pt x="900" y="0"/>
                      <a:pt x="653" y="5"/>
                    </a:cubicBezTo>
                    <a:lnTo>
                      <a:pt x="653" y="5"/>
                    </a:lnTo>
                    <a:cubicBezTo>
                      <a:pt x="409" y="1"/>
                      <a:pt x="13" y="109"/>
                      <a:pt x="1" y="383"/>
                    </a:cubicBezTo>
                    <a:lnTo>
                      <a:pt x="1" y="383"/>
                    </a:lnTo>
                    <a:lnTo>
                      <a:pt x="1" y="382"/>
                    </a:lnTo>
                    <a:lnTo>
                      <a:pt x="1" y="382"/>
                    </a:lnTo>
                    <a:cubicBezTo>
                      <a:pt x="1" y="469"/>
                      <a:pt x="0" y="642"/>
                      <a:pt x="0" y="728"/>
                    </a:cubicBezTo>
                    <a:lnTo>
                      <a:pt x="0" y="728"/>
                    </a:lnTo>
                    <a:cubicBezTo>
                      <a:pt x="1" y="847"/>
                      <a:pt x="84" y="934"/>
                      <a:pt x="192" y="997"/>
                    </a:cubicBezTo>
                    <a:lnTo>
                      <a:pt x="192" y="997"/>
                    </a:lnTo>
                    <a:cubicBezTo>
                      <a:pt x="475" y="1159"/>
                      <a:pt x="964" y="1153"/>
                      <a:pt x="1213" y="929"/>
                    </a:cubicBezTo>
                    <a:lnTo>
                      <a:pt x="1213" y="929"/>
                    </a:lnTo>
                    <a:cubicBezTo>
                      <a:pt x="1268" y="878"/>
                      <a:pt x="1309" y="807"/>
                      <a:pt x="1309" y="732"/>
                    </a:cubicBezTo>
                    <a:lnTo>
                      <a:pt x="1309" y="732"/>
                    </a:lnTo>
                    <a:cubicBezTo>
                      <a:pt x="1309" y="646"/>
                      <a:pt x="1311" y="472"/>
                      <a:pt x="1311" y="386"/>
                    </a:cubicBezTo>
                    <a:lnTo>
                      <a:pt x="1311" y="386"/>
                    </a:lnTo>
                    <a:cubicBezTo>
                      <a:pt x="1311" y="388"/>
                      <a:pt x="1311" y="392"/>
                      <a:pt x="1310" y="3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3" name="Freeform 31">
                <a:extLst>
                  <a:ext uri="{FF2B5EF4-FFF2-40B4-BE49-F238E27FC236}">
                    <a16:creationId xmlns:a16="http://schemas.microsoft.com/office/drawing/2014/main" id="{5BF58685-A5B7-4D63-B233-070CD449D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3824" y="9838823"/>
                <a:ext cx="1150941" cy="650534"/>
              </a:xfrm>
              <a:custGeom>
                <a:avLst/>
                <a:gdLst>
                  <a:gd name="T0" fmla="*/ 1315 w 1317"/>
                  <a:gd name="T1" fmla="*/ 15 h 744"/>
                  <a:gd name="T2" fmla="*/ 1315 w 1317"/>
                  <a:gd name="T3" fmla="*/ 15 h 744"/>
                  <a:gd name="T4" fmla="*/ 733 w 1317"/>
                  <a:gd name="T5" fmla="*/ 379 h 744"/>
                  <a:gd name="T6" fmla="*/ 733 w 1317"/>
                  <a:gd name="T7" fmla="*/ 379 h 744"/>
                  <a:gd name="T8" fmla="*/ 332 w 1317"/>
                  <a:gd name="T9" fmla="*/ 329 h 744"/>
                  <a:gd name="T10" fmla="*/ 332 w 1317"/>
                  <a:gd name="T11" fmla="*/ 329 h 744"/>
                  <a:gd name="T12" fmla="*/ 6 w 1317"/>
                  <a:gd name="T13" fmla="*/ 0 h 744"/>
                  <a:gd name="T14" fmla="*/ 5 w 1317"/>
                  <a:gd name="T15" fmla="*/ 346 h 744"/>
                  <a:gd name="T16" fmla="*/ 5 w 1317"/>
                  <a:gd name="T17" fmla="*/ 346 h 744"/>
                  <a:gd name="T18" fmla="*/ 197 w 1317"/>
                  <a:gd name="T19" fmla="*/ 615 h 744"/>
                  <a:gd name="T20" fmla="*/ 197 w 1317"/>
                  <a:gd name="T21" fmla="*/ 615 h 744"/>
                  <a:gd name="T22" fmla="*/ 810 w 1317"/>
                  <a:gd name="T23" fmla="*/ 717 h 744"/>
                  <a:gd name="T24" fmla="*/ 810 w 1317"/>
                  <a:gd name="T25" fmla="*/ 717 h 744"/>
                  <a:gd name="T26" fmla="*/ 1288 w 1317"/>
                  <a:gd name="T27" fmla="*/ 452 h 744"/>
                  <a:gd name="T28" fmla="*/ 1288 w 1317"/>
                  <a:gd name="T29" fmla="*/ 452 h 744"/>
                  <a:gd name="T30" fmla="*/ 1314 w 1317"/>
                  <a:gd name="T31" fmla="*/ 350 h 744"/>
                  <a:gd name="T32" fmla="*/ 1316 w 1317"/>
                  <a:gd name="T33" fmla="*/ 4 h 744"/>
                  <a:gd name="T34" fmla="*/ 1316 w 1317"/>
                  <a:gd name="T35" fmla="*/ 4 h 744"/>
                  <a:gd name="T36" fmla="*/ 1315 w 1317"/>
                  <a:gd name="T37" fmla="*/ 15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7" h="744">
                    <a:moveTo>
                      <a:pt x="1315" y="15"/>
                    </a:moveTo>
                    <a:lnTo>
                      <a:pt x="1315" y="15"/>
                    </a:lnTo>
                    <a:cubicBezTo>
                      <a:pt x="1291" y="265"/>
                      <a:pt x="945" y="368"/>
                      <a:pt x="733" y="379"/>
                    </a:cubicBezTo>
                    <a:lnTo>
                      <a:pt x="733" y="379"/>
                    </a:lnTo>
                    <a:cubicBezTo>
                      <a:pt x="597" y="387"/>
                      <a:pt x="460" y="372"/>
                      <a:pt x="332" y="329"/>
                    </a:cubicBezTo>
                    <a:lnTo>
                      <a:pt x="332" y="329"/>
                    </a:lnTo>
                    <a:cubicBezTo>
                      <a:pt x="171" y="279"/>
                      <a:pt x="0" y="149"/>
                      <a:pt x="6" y="0"/>
                    </a:cubicBezTo>
                    <a:lnTo>
                      <a:pt x="5" y="346"/>
                    </a:lnTo>
                    <a:lnTo>
                      <a:pt x="5" y="346"/>
                    </a:lnTo>
                    <a:cubicBezTo>
                      <a:pt x="4" y="444"/>
                      <a:pt x="68" y="541"/>
                      <a:pt x="197" y="615"/>
                    </a:cubicBezTo>
                    <a:lnTo>
                      <a:pt x="197" y="615"/>
                    </a:lnTo>
                    <a:cubicBezTo>
                      <a:pt x="382" y="719"/>
                      <a:pt x="604" y="743"/>
                      <a:pt x="810" y="717"/>
                    </a:cubicBezTo>
                    <a:lnTo>
                      <a:pt x="810" y="717"/>
                    </a:lnTo>
                    <a:cubicBezTo>
                      <a:pt x="988" y="691"/>
                      <a:pt x="1199" y="621"/>
                      <a:pt x="1288" y="452"/>
                    </a:cubicBezTo>
                    <a:lnTo>
                      <a:pt x="1288" y="452"/>
                    </a:lnTo>
                    <a:cubicBezTo>
                      <a:pt x="1304" y="420"/>
                      <a:pt x="1314" y="385"/>
                      <a:pt x="1314" y="350"/>
                    </a:cubicBezTo>
                    <a:lnTo>
                      <a:pt x="1316" y="4"/>
                    </a:lnTo>
                    <a:lnTo>
                      <a:pt x="1316" y="4"/>
                    </a:lnTo>
                    <a:cubicBezTo>
                      <a:pt x="1316" y="8"/>
                      <a:pt x="1315" y="11"/>
                      <a:pt x="1315" y="15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88" name="Freeform 32">
            <a:extLst>
              <a:ext uri="{FF2B5EF4-FFF2-40B4-BE49-F238E27FC236}">
                <a16:creationId xmlns:a16="http://schemas.microsoft.com/office/drawing/2014/main" id="{71BE9EDC-17F2-46E4-A334-F9E51DB97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928" y="3295005"/>
            <a:ext cx="5258151" cy="186691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9" name="Freeform 33">
            <a:extLst>
              <a:ext uri="{FF2B5EF4-FFF2-40B4-BE49-F238E27FC236}">
                <a16:creationId xmlns:a16="http://schemas.microsoft.com/office/drawing/2014/main" id="{6BD4ABBF-EBB2-410B-B1CC-5B8807E57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8071" y="3295005"/>
            <a:ext cx="5254300" cy="186691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0" name="Freeform 34">
            <a:extLst>
              <a:ext uri="{FF2B5EF4-FFF2-40B4-BE49-F238E27FC236}">
                <a16:creationId xmlns:a16="http://schemas.microsoft.com/office/drawing/2014/main" id="{F1DB4F57-100B-4EBC-A18F-27403E5D2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420" y="3295005"/>
            <a:ext cx="5258151" cy="186691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1" name="Freeform 35">
            <a:extLst>
              <a:ext uri="{FF2B5EF4-FFF2-40B4-BE49-F238E27FC236}">
                <a16:creationId xmlns:a16="http://schemas.microsoft.com/office/drawing/2014/main" id="{C77F0F6B-3BC2-4B92-94A6-3D495D83C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6219" y="5288945"/>
            <a:ext cx="5258151" cy="186691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2" name="Freeform 36">
            <a:extLst>
              <a:ext uri="{FF2B5EF4-FFF2-40B4-BE49-F238E27FC236}">
                <a16:creationId xmlns:a16="http://schemas.microsoft.com/office/drawing/2014/main" id="{E81D90CB-B67B-4407-A08F-BE77DAC83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9924" y="5288945"/>
            <a:ext cx="5258151" cy="1866914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3" name="Line 37">
            <a:extLst>
              <a:ext uri="{FF2B5EF4-FFF2-40B4-BE49-F238E27FC236}">
                <a16:creationId xmlns:a16="http://schemas.microsoft.com/office/drawing/2014/main" id="{0C748C69-56A5-4D5B-AA17-4F28615689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38004" y="5154220"/>
            <a:ext cx="0" cy="3991728"/>
          </a:xfrm>
          <a:prstGeom prst="line">
            <a:avLst/>
          </a:prstGeom>
          <a:noFill/>
          <a:ln w="25400" cap="rnd">
            <a:solidFill>
              <a:schemeClr val="accent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4" name="Line 38">
            <a:extLst>
              <a:ext uri="{FF2B5EF4-FFF2-40B4-BE49-F238E27FC236}">
                <a16:creationId xmlns:a16="http://schemas.microsoft.com/office/drawing/2014/main" id="{3FDF13FB-E923-4434-A173-DE13FFC928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45293" y="7152008"/>
            <a:ext cx="0" cy="1993940"/>
          </a:xfrm>
          <a:prstGeom prst="line">
            <a:avLst/>
          </a:prstGeom>
          <a:noFill/>
          <a:ln w="25400" cap="rnd">
            <a:solidFill>
              <a:schemeClr val="accent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5" name="Line 39">
            <a:extLst>
              <a:ext uri="{FF2B5EF4-FFF2-40B4-BE49-F238E27FC236}">
                <a16:creationId xmlns:a16="http://schemas.microsoft.com/office/drawing/2014/main" id="{8B2CBDB4-C236-4996-9D20-23C8290C24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628998" y="7075022"/>
            <a:ext cx="0" cy="2070926"/>
          </a:xfrm>
          <a:prstGeom prst="line">
            <a:avLst/>
          </a:prstGeom>
          <a:noFill/>
          <a:ln w="25400" cap="rnd">
            <a:solidFill>
              <a:schemeClr val="accent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6" name="Line 40">
            <a:extLst>
              <a:ext uri="{FF2B5EF4-FFF2-40B4-BE49-F238E27FC236}">
                <a16:creationId xmlns:a16="http://schemas.microsoft.com/office/drawing/2014/main" id="{8CD5EE62-2C3D-461F-8DDF-D600A075F4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487146" y="5154220"/>
            <a:ext cx="0" cy="3991728"/>
          </a:xfrm>
          <a:prstGeom prst="line">
            <a:avLst/>
          </a:prstGeom>
          <a:noFill/>
          <a:ln w="25400" cap="rnd">
            <a:solidFill>
              <a:schemeClr val="accent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7" name="Line 41">
            <a:extLst>
              <a:ext uri="{FF2B5EF4-FFF2-40B4-BE49-F238E27FC236}">
                <a16:creationId xmlns:a16="http://schemas.microsoft.com/office/drawing/2014/main" id="{4481775A-0ED0-44B9-BE2D-39B37341FE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239646" y="5154220"/>
            <a:ext cx="0" cy="3991728"/>
          </a:xfrm>
          <a:prstGeom prst="line">
            <a:avLst/>
          </a:prstGeom>
          <a:noFill/>
          <a:ln w="25400" cap="rnd">
            <a:solidFill>
              <a:schemeClr val="accent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8" name="Freeform 42">
            <a:extLst>
              <a:ext uri="{FF2B5EF4-FFF2-40B4-BE49-F238E27FC236}">
                <a16:creationId xmlns:a16="http://schemas.microsoft.com/office/drawing/2014/main" id="{D64239F9-DD8E-4890-8F5A-F2B96E178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880" y="5007947"/>
            <a:ext cx="296398" cy="300246"/>
          </a:xfrm>
          <a:custGeom>
            <a:avLst/>
            <a:gdLst>
              <a:gd name="T0" fmla="*/ 340 w 341"/>
              <a:gd name="T1" fmla="*/ 170 h 342"/>
              <a:gd name="T2" fmla="*/ 340 w 341"/>
              <a:gd name="T3" fmla="*/ 170 h 342"/>
              <a:gd name="T4" fmla="*/ 170 w 341"/>
              <a:gd name="T5" fmla="*/ 341 h 342"/>
              <a:gd name="T6" fmla="*/ 170 w 341"/>
              <a:gd name="T7" fmla="*/ 341 h 342"/>
              <a:gd name="T8" fmla="*/ 0 w 341"/>
              <a:gd name="T9" fmla="*/ 170 h 342"/>
              <a:gd name="T10" fmla="*/ 0 w 341"/>
              <a:gd name="T11" fmla="*/ 170 h 342"/>
              <a:gd name="T12" fmla="*/ 170 w 341"/>
              <a:gd name="T13" fmla="*/ 0 h 342"/>
              <a:gd name="T14" fmla="*/ 170 w 341"/>
              <a:gd name="T15" fmla="*/ 0 h 342"/>
              <a:gd name="T16" fmla="*/ 340 w 341"/>
              <a:gd name="T17" fmla="*/ 17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342">
                <a:moveTo>
                  <a:pt x="340" y="170"/>
                </a:moveTo>
                <a:lnTo>
                  <a:pt x="340" y="170"/>
                </a:lnTo>
                <a:cubicBezTo>
                  <a:pt x="340" y="265"/>
                  <a:pt x="264" y="341"/>
                  <a:pt x="170" y="341"/>
                </a:cubicBezTo>
                <a:lnTo>
                  <a:pt x="170" y="341"/>
                </a:lnTo>
                <a:cubicBezTo>
                  <a:pt x="76" y="341"/>
                  <a:pt x="0" y="265"/>
                  <a:pt x="0" y="170"/>
                </a:cubicBezTo>
                <a:lnTo>
                  <a:pt x="0" y="170"/>
                </a:lnTo>
                <a:cubicBezTo>
                  <a:pt x="0" y="77"/>
                  <a:pt x="76" y="0"/>
                  <a:pt x="170" y="0"/>
                </a:cubicBezTo>
                <a:lnTo>
                  <a:pt x="170" y="0"/>
                </a:lnTo>
                <a:cubicBezTo>
                  <a:pt x="264" y="0"/>
                  <a:pt x="340" y="77"/>
                  <a:pt x="340" y="17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99" name="Freeform 43">
            <a:extLst>
              <a:ext uri="{FF2B5EF4-FFF2-40B4-BE49-F238E27FC236}">
                <a16:creationId xmlns:a16="http://schemas.microsoft.com/office/drawing/2014/main" id="{BF6F7AF5-A8EB-49B0-A474-96A2E2A2A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37024" y="5007947"/>
            <a:ext cx="296395" cy="300246"/>
          </a:xfrm>
          <a:custGeom>
            <a:avLst/>
            <a:gdLst>
              <a:gd name="T0" fmla="*/ 340 w 341"/>
              <a:gd name="T1" fmla="*/ 170 h 342"/>
              <a:gd name="T2" fmla="*/ 340 w 341"/>
              <a:gd name="T3" fmla="*/ 170 h 342"/>
              <a:gd name="T4" fmla="*/ 170 w 341"/>
              <a:gd name="T5" fmla="*/ 341 h 342"/>
              <a:gd name="T6" fmla="*/ 170 w 341"/>
              <a:gd name="T7" fmla="*/ 341 h 342"/>
              <a:gd name="T8" fmla="*/ 0 w 341"/>
              <a:gd name="T9" fmla="*/ 170 h 342"/>
              <a:gd name="T10" fmla="*/ 0 w 341"/>
              <a:gd name="T11" fmla="*/ 170 h 342"/>
              <a:gd name="T12" fmla="*/ 170 w 341"/>
              <a:gd name="T13" fmla="*/ 0 h 342"/>
              <a:gd name="T14" fmla="*/ 170 w 341"/>
              <a:gd name="T15" fmla="*/ 0 h 342"/>
              <a:gd name="T16" fmla="*/ 340 w 341"/>
              <a:gd name="T17" fmla="*/ 17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342">
                <a:moveTo>
                  <a:pt x="340" y="170"/>
                </a:moveTo>
                <a:lnTo>
                  <a:pt x="340" y="170"/>
                </a:lnTo>
                <a:cubicBezTo>
                  <a:pt x="340" y="265"/>
                  <a:pt x="264" y="341"/>
                  <a:pt x="170" y="341"/>
                </a:cubicBezTo>
                <a:lnTo>
                  <a:pt x="170" y="341"/>
                </a:lnTo>
                <a:cubicBezTo>
                  <a:pt x="76" y="341"/>
                  <a:pt x="0" y="265"/>
                  <a:pt x="0" y="170"/>
                </a:cubicBezTo>
                <a:lnTo>
                  <a:pt x="0" y="170"/>
                </a:lnTo>
                <a:cubicBezTo>
                  <a:pt x="0" y="77"/>
                  <a:pt x="76" y="0"/>
                  <a:pt x="170" y="0"/>
                </a:cubicBezTo>
                <a:lnTo>
                  <a:pt x="170" y="0"/>
                </a:lnTo>
                <a:cubicBezTo>
                  <a:pt x="264" y="0"/>
                  <a:pt x="340" y="77"/>
                  <a:pt x="340" y="17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00" name="Freeform 44">
            <a:extLst>
              <a:ext uri="{FF2B5EF4-FFF2-40B4-BE49-F238E27FC236}">
                <a16:creationId xmlns:a16="http://schemas.microsoft.com/office/drawing/2014/main" id="{AD205744-C3C4-4027-B66A-FF31101CB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93372" y="5007947"/>
            <a:ext cx="296398" cy="300246"/>
          </a:xfrm>
          <a:custGeom>
            <a:avLst/>
            <a:gdLst>
              <a:gd name="T0" fmla="*/ 340 w 341"/>
              <a:gd name="T1" fmla="*/ 170 h 342"/>
              <a:gd name="T2" fmla="*/ 340 w 341"/>
              <a:gd name="T3" fmla="*/ 170 h 342"/>
              <a:gd name="T4" fmla="*/ 170 w 341"/>
              <a:gd name="T5" fmla="*/ 341 h 342"/>
              <a:gd name="T6" fmla="*/ 170 w 341"/>
              <a:gd name="T7" fmla="*/ 341 h 342"/>
              <a:gd name="T8" fmla="*/ 0 w 341"/>
              <a:gd name="T9" fmla="*/ 170 h 342"/>
              <a:gd name="T10" fmla="*/ 0 w 341"/>
              <a:gd name="T11" fmla="*/ 170 h 342"/>
              <a:gd name="T12" fmla="*/ 170 w 341"/>
              <a:gd name="T13" fmla="*/ 0 h 342"/>
              <a:gd name="T14" fmla="*/ 170 w 341"/>
              <a:gd name="T15" fmla="*/ 0 h 342"/>
              <a:gd name="T16" fmla="*/ 340 w 341"/>
              <a:gd name="T17" fmla="*/ 17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342">
                <a:moveTo>
                  <a:pt x="340" y="170"/>
                </a:moveTo>
                <a:lnTo>
                  <a:pt x="340" y="170"/>
                </a:lnTo>
                <a:cubicBezTo>
                  <a:pt x="340" y="265"/>
                  <a:pt x="264" y="341"/>
                  <a:pt x="170" y="341"/>
                </a:cubicBezTo>
                <a:lnTo>
                  <a:pt x="170" y="341"/>
                </a:lnTo>
                <a:cubicBezTo>
                  <a:pt x="77" y="341"/>
                  <a:pt x="0" y="265"/>
                  <a:pt x="0" y="170"/>
                </a:cubicBezTo>
                <a:lnTo>
                  <a:pt x="0" y="170"/>
                </a:lnTo>
                <a:cubicBezTo>
                  <a:pt x="0" y="77"/>
                  <a:pt x="77" y="0"/>
                  <a:pt x="170" y="0"/>
                </a:cubicBezTo>
                <a:lnTo>
                  <a:pt x="170" y="0"/>
                </a:lnTo>
                <a:cubicBezTo>
                  <a:pt x="264" y="0"/>
                  <a:pt x="340" y="77"/>
                  <a:pt x="340" y="17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01" name="Freeform 45">
            <a:extLst>
              <a:ext uri="{FF2B5EF4-FFF2-40B4-BE49-F238E27FC236}">
                <a16:creationId xmlns:a16="http://schemas.microsoft.com/office/drawing/2014/main" id="{5634E777-6CF7-46E9-90C9-3E73F75E7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5172" y="7005735"/>
            <a:ext cx="296395" cy="300246"/>
          </a:xfrm>
          <a:custGeom>
            <a:avLst/>
            <a:gdLst>
              <a:gd name="T0" fmla="*/ 340 w 341"/>
              <a:gd name="T1" fmla="*/ 171 h 342"/>
              <a:gd name="T2" fmla="*/ 340 w 341"/>
              <a:gd name="T3" fmla="*/ 171 h 342"/>
              <a:gd name="T4" fmla="*/ 170 w 341"/>
              <a:gd name="T5" fmla="*/ 341 h 342"/>
              <a:gd name="T6" fmla="*/ 170 w 341"/>
              <a:gd name="T7" fmla="*/ 341 h 342"/>
              <a:gd name="T8" fmla="*/ 0 w 341"/>
              <a:gd name="T9" fmla="*/ 171 h 342"/>
              <a:gd name="T10" fmla="*/ 0 w 341"/>
              <a:gd name="T11" fmla="*/ 171 h 342"/>
              <a:gd name="T12" fmla="*/ 170 w 341"/>
              <a:gd name="T13" fmla="*/ 0 h 342"/>
              <a:gd name="T14" fmla="*/ 170 w 341"/>
              <a:gd name="T15" fmla="*/ 0 h 342"/>
              <a:gd name="T16" fmla="*/ 340 w 341"/>
              <a:gd name="T17" fmla="*/ 17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342">
                <a:moveTo>
                  <a:pt x="340" y="171"/>
                </a:moveTo>
                <a:lnTo>
                  <a:pt x="340" y="171"/>
                </a:lnTo>
                <a:cubicBezTo>
                  <a:pt x="340" y="264"/>
                  <a:pt x="264" y="341"/>
                  <a:pt x="170" y="341"/>
                </a:cubicBezTo>
                <a:lnTo>
                  <a:pt x="170" y="341"/>
                </a:lnTo>
                <a:cubicBezTo>
                  <a:pt x="76" y="341"/>
                  <a:pt x="0" y="264"/>
                  <a:pt x="0" y="171"/>
                </a:cubicBezTo>
                <a:lnTo>
                  <a:pt x="0" y="171"/>
                </a:lnTo>
                <a:cubicBezTo>
                  <a:pt x="0" y="76"/>
                  <a:pt x="76" y="0"/>
                  <a:pt x="170" y="0"/>
                </a:cubicBezTo>
                <a:lnTo>
                  <a:pt x="170" y="0"/>
                </a:lnTo>
                <a:cubicBezTo>
                  <a:pt x="264" y="0"/>
                  <a:pt x="340" y="76"/>
                  <a:pt x="340" y="17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02" name="Freeform 46">
            <a:extLst>
              <a:ext uri="{FF2B5EF4-FFF2-40B4-BE49-F238E27FC236}">
                <a16:creationId xmlns:a16="http://schemas.microsoft.com/office/drawing/2014/main" id="{0788267C-473B-41BD-A39D-4893DDE90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78876" y="7005735"/>
            <a:ext cx="300246" cy="300246"/>
          </a:xfrm>
          <a:custGeom>
            <a:avLst/>
            <a:gdLst>
              <a:gd name="T0" fmla="*/ 341 w 342"/>
              <a:gd name="T1" fmla="*/ 171 h 342"/>
              <a:gd name="T2" fmla="*/ 341 w 342"/>
              <a:gd name="T3" fmla="*/ 171 h 342"/>
              <a:gd name="T4" fmla="*/ 171 w 342"/>
              <a:gd name="T5" fmla="*/ 341 h 342"/>
              <a:gd name="T6" fmla="*/ 171 w 342"/>
              <a:gd name="T7" fmla="*/ 341 h 342"/>
              <a:gd name="T8" fmla="*/ 0 w 342"/>
              <a:gd name="T9" fmla="*/ 171 h 342"/>
              <a:gd name="T10" fmla="*/ 0 w 342"/>
              <a:gd name="T11" fmla="*/ 171 h 342"/>
              <a:gd name="T12" fmla="*/ 171 w 342"/>
              <a:gd name="T13" fmla="*/ 0 h 342"/>
              <a:gd name="T14" fmla="*/ 171 w 342"/>
              <a:gd name="T15" fmla="*/ 0 h 342"/>
              <a:gd name="T16" fmla="*/ 341 w 342"/>
              <a:gd name="T17" fmla="*/ 17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2" h="342">
                <a:moveTo>
                  <a:pt x="341" y="171"/>
                </a:moveTo>
                <a:lnTo>
                  <a:pt x="341" y="171"/>
                </a:lnTo>
                <a:cubicBezTo>
                  <a:pt x="341" y="264"/>
                  <a:pt x="264" y="341"/>
                  <a:pt x="171" y="341"/>
                </a:cubicBezTo>
                <a:lnTo>
                  <a:pt x="171" y="341"/>
                </a:lnTo>
                <a:cubicBezTo>
                  <a:pt x="77" y="341"/>
                  <a:pt x="0" y="264"/>
                  <a:pt x="0" y="171"/>
                </a:cubicBezTo>
                <a:lnTo>
                  <a:pt x="0" y="171"/>
                </a:lnTo>
                <a:cubicBezTo>
                  <a:pt x="0" y="76"/>
                  <a:pt x="77" y="0"/>
                  <a:pt x="171" y="0"/>
                </a:cubicBezTo>
                <a:lnTo>
                  <a:pt x="171" y="0"/>
                </a:lnTo>
                <a:cubicBezTo>
                  <a:pt x="264" y="0"/>
                  <a:pt x="341" y="76"/>
                  <a:pt x="341" y="1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E0DB8E-D9B0-86D1-E973-0E9EA04FEC6A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6BEBA5-845F-1637-2647-63BC01410BC1}"/>
              </a:ext>
            </a:extLst>
          </p:cNvPr>
          <p:cNvSpPr txBox="1"/>
          <p:nvPr/>
        </p:nvSpPr>
        <p:spPr>
          <a:xfrm>
            <a:off x="17610573" y="3196681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F46975-3F0F-F053-AE99-A244E17A3E7B}"/>
              </a:ext>
            </a:extLst>
          </p:cNvPr>
          <p:cNvSpPr txBox="1"/>
          <p:nvPr/>
        </p:nvSpPr>
        <p:spPr>
          <a:xfrm>
            <a:off x="9767613" y="3188794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40671B-FF3E-FDEC-FA6A-7F0EBECC84FC}"/>
              </a:ext>
            </a:extLst>
          </p:cNvPr>
          <p:cNvSpPr txBox="1"/>
          <p:nvPr/>
        </p:nvSpPr>
        <p:spPr>
          <a:xfrm>
            <a:off x="1533342" y="3180510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9AC2F-A15E-5B22-92DB-A76FF1ACF56F}"/>
              </a:ext>
            </a:extLst>
          </p:cNvPr>
          <p:cNvSpPr txBox="1"/>
          <p:nvPr/>
        </p:nvSpPr>
        <p:spPr>
          <a:xfrm>
            <a:off x="5738696" y="5143615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5594FB-945B-4C08-804E-78006CA889AC}"/>
              </a:ext>
            </a:extLst>
          </p:cNvPr>
          <p:cNvSpPr txBox="1"/>
          <p:nvPr/>
        </p:nvSpPr>
        <p:spPr>
          <a:xfrm>
            <a:off x="13906371" y="5132599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 2">
            <a:extLst>
              <a:ext uri="{FF2B5EF4-FFF2-40B4-BE49-F238E27FC236}">
                <a16:creationId xmlns:a16="http://schemas.microsoft.com/office/drawing/2014/main" id="{ED2B8D2C-1A55-43E0-9A23-37E2CB79C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8222" y="9623668"/>
            <a:ext cx="18201207" cy="2644291"/>
          </a:xfrm>
          <a:custGeom>
            <a:avLst/>
            <a:gdLst>
              <a:gd name="T0" fmla="*/ 5268 w 20792"/>
              <a:gd name="T1" fmla="*/ 3020 h 3021"/>
              <a:gd name="T2" fmla="*/ 0 w 20792"/>
              <a:gd name="T3" fmla="*/ 682 h 3021"/>
              <a:gd name="T4" fmla="*/ 276 w 20792"/>
              <a:gd name="T5" fmla="*/ 59 h 3021"/>
              <a:gd name="T6" fmla="*/ 5268 w 20792"/>
              <a:gd name="T7" fmla="*/ 2274 h 3021"/>
              <a:gd name="T8" fmla="*/ 10394 w 20792"/>
              <a:gd name="T9" fmla="*/ 0 h 3021"/>
              <a:gd name="T10" fmla="*/ 15528 w 20792"/>
              <a:gd name="T11" fmla="*/ 2158 h 3021"/>
              <a:gd name="T12" fmla="*/ 20527 w 20792"/>
              <a:gd name="T13" fmla="*/ 56 h 3021"/>
              <a:gd name="T14" fmla="*/ 20791 w 20792"/>
              <a:gd name="T15" fmla="*/ 686 h 3021"/>
              <a:gd name="T16" fmla="*/ 15528 w 20792"/>
              <a:gd name="T17" fmla="*/ 2897 h 3021"/>
              <a:gd name="T18" fmla="*/ 10401 w 20792"/>
              <a:gd name="T19" fmla="*/ 742 h 3021"/>
              <a:gd name="T20" fmla="*/ 5268 w 20792"/>
              <a:gd name="T21" fmla="*/ 3020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792" h="3021">
                <a:moveTo>
                  <a:pt x="5268" y="3020"/>
                </a:moveTo>
                <a:lnTo>
                  <a:pt x="0" y="682"/>
                </a:lnTo>
                <a:lnTo>
                  <a:pt x="276" y="59"/>
                </a:lnTo>
                <a:lnTo>
                  <a:pt x="5268" y="2274"/>
                </a:lnTo>
                <a:lnTo>
                  <a:pt x="10394" y="0"/>
                </a:lnTo>
                <a:lnTo>
                  <a:pt x="15528" y="2158"/>
                </a:lnTo>
                <a:lnTo>
                  <a:pt x="20527" y="56"/>
                </a:lnTo>
                <a:lnTo>
                  <a:pt x="20791" y="686"/>
                </a:lnTo>
                <a:lnTo>
                  <a:pt x="15528" y="2897"/>
                </a:lnTo>
                <a:lnTo>
                  <a:pt x="10401" y="742"/>
                </a:lnTo>
                <a:lnTo>
                  <a:pt x="5268" y="3020"/>
                </a:lnTo>
              </a:path>
            </a:pathLst>
          </a:cu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942A164-FBDC-46B0-B922-51548BB2D140}"/>
              </a:ext>
            </a:extLst>
          </p:cNvPr>
          <p:cNvGrpSpPr/>
          <p:nvPr/>
        </p:nvGrpSpPr>
        <p:grpSpPr>
          <a:xfrm>
            <a:off x="10380286" y="6631954"/>
            <a:ext cx="3617078" cy="4223143"/>
            <a:chOff x="10380286" y="6631954"/>
            <a:chExt cx="3617078" cy="4223143"/>
          </a:xfrm>
        </p:grpSpPr>
        <p:sp>
          <p:nvSpPr>
            <p:cNvPr id="85" name="Freeform 3">
              <a:extLst>
                <a:ext uri="{FF2B5EF4-FFF2-40B4-BE49-F238E27FC236}">
                  <a16:creationId xmlns:a16="http://schemas.microsoft.com/office/drawing/2014/main" id="{B99C2FFB-7A90-43A4-874B-3C5CDEFF3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3004" y="9376610"/>
              <a:ext cx="2551642" cy="1478487"/>
            </a:xfrm>
            <a:custGeom>
              <a:avLst/>
              <a:gdLst>
                <a:gd name="T0" fmla="*/ 2393 w 2917"/>
                <a:gd name="T1" fmla="*/ 300 h 1689"/>
                <a:gd name="T2" fmla="*/ 2393 w 2917"/>
                <a:gd name="T3" fmla="*/ 300 h 1689"/>
                <a:gd name="T4" fmla="*/ 517 w 2917"/>
                <a:gd name="T5" fmla="*/ 300 h 1689"/>
                <a:gd name="T6" fmla="*/ 517 w 2917"/>
                <a:gd name="T7" fmla="*/ 300 h 1689"/>
                <a:gd name="T8" fmla="*/ 523 w 2917"/>
                <a:gd name="T9" fmla="*/ 1388 h 1689"/>
                <a:gd name="T10" fmla="*/ 523 w 2917"/>
                <a:gd name="T11" fmla="*/ 1388 h 1689"/>
                <a:gd name="T12" fmla="*/ 2399 w 2917"/>
                <a:gd name="T13" fmla="*/ 1388 h 1689"/>
                <a:gd name="T14" fmla="*/ 2399 w 2917"/>
                <a:gd name="T15" fmla="*/ 1388 h 1689"/>
                <a:gd name="T16" fmla="*/ 2393 w 2917"/>
                <a:gd name="T17" fmla="*/ 300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7" h="1689">
                  <a:moveTo>
                    <a:pt x="2393" y="300"/>
                  </a:moveTo>
                  <a:lnTo>
                    <a:pt x="2393" y="300"/>
                  </a:lnTo>
                  <a:cubicBezTo>
                    <a:pt x="1872" y="0"/>
                    <a:pt x="1034" y="0"/>
                    <a:pt x="517" y="300"/>
                  </a:cubicBezTo>
                  <a:lnTo>
                    <a:pt x="517" y="300"/>
                  </a:lnTo>
                  <a:cubicBezTo>
                    <a:pt x="0" y="600"/>
                    <a:pt x="3" y="1088"/>
                    <a:pt x="523" y="1388"/>
                  </a:cubicBezTo>
                  <a:lnTo>
                    <a:pt x="523" y="1388"/>
                  </a:lnTo>
                  <a:cubicBezTo>
                    <a:pt x="1042" y="1688"/>
                    <a:pt x="1883" y="1688"/>
                    <a:pt x="2399" y="1388"/>
                  </a:cubicBezTo>
                  <a:lnTo>
                    <a:pt x="2399" y="1388"/>
                  </a:lnTo>
                  <a:cubicBezTo>
                    <a:pt x="2916" y="1088"/>
                    <a:pt x="2913" y="600"/>
                    <a:pt x="2393" y="30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6" name="Freeform 4">
              <a:extLst>
                <a:ext uri="{FF2B5EF4-FFF2-40B4-BE49-F238E27FC236}">
                  <a16:creationId xmlns:a16="http://schemas.microsoft.com/office/drawing/2014/main" id="{6129EF16-6AAD-4323-9110-FDACD599B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0286" y="6631954"/>
              <a:ext cx="3617078" cy="3806233"/>
            </a:xfrm>
            <a:custGeom>
              <a:avLst/>
              <a:gdLst>
                <a:gd name="T0" fmla="*/ 685 w 4134"/>
                <a:gd name="T1" fmla="*/ 439 h 4348"/>
                <a:gd name="T2" fmla="*/ 234 w 4134"/>
                <a:gd name="T3" fmla="*/ 1618 h 4348"/>
                <a:gd name="T4" fmla="*/ 279 w 4134"/>
                <a:gd name="T5" fmla="*/ 1709 h 4348"/>
                <a:gd name="T6" fmla="*/ 325 w 4134"/>
                <a:gd name="T7" fmla="*/ 1800 h 4348"/>
                <a:gd name="T8" fmla="*/ 371 w 4134"/>
                <a:gd name="T9" fmla="*/ 1891 h 4348"/>
                <a:gd name="T10" fmla="*/ 417 w 4134"/>
                <a:gd name="T11" fmla="*/ 1982 h 4348"/>
                <a:gd name="T12" fmla="*/ 463 w 4134"/>
                <a:gd name="T13" fmla="*/ 2073 h 4348"/>
                <a:gd name="T14" fmla="*/ 509 w 4134"/>
                <a:gd name="T15" fmla="*/ 2164 h 4348"/>
                <a:gd name="T16" fmla="*/ 555 w 4134"/>
                <a:gd name="T17" fmla="*/ 2255 h 4348"/>
                <a:gd name="T18" fmla="*/ 601 w 4134"/>
                <a:gd name="T19" fmla="*/ 2345 h 4348"/>
                <a:gd name="T20" fmla="*/ 646 w 4134"/>
                <a:gd name="T21" fmla="*/ 2437 h 4348"/>
                <a:gd name="T22" fmla="*/ 692 w 4134"/>
                <a:gd name="T23" fmla="*/ 2527 h 4348"/>
                <a:gd name="T24" fmla="*/ 738 w 4134"/>
                <a:gd name="T25" fmla="*/ 2618 h 4348"/>
                <a:gd name="T26" fmla="*/ 784 w 4134"/>
                <a:gd name="T27" fmla="*/ 2709 h 4348"/>
                <a:gd name="T28" fmla="*/ 830 w 4134"/>
                <a:gd name="T29" fmla="*/ 2799 h 4348"/>
                <a:gd name="T30" fmla="*/ 876 w 4134"/>
                <a:gd name="T31" fmla="*/ 2890 h 4348"/>
                <a:gd name="T32" fmla="*/ 922 w 4134"/>
                <a:gd name="T33" fmla="*/ 2981 h 4348"/>
                <a:gd name="T34" fmla="*/ 966 w 4134"/>
                <a:gd name="T35" fmla="*/ 3069 h 4348"/>
                <a:gd name="T36" fmla="*/ 1011 w 4134"/>
                <a:gd name="T37" fmla="*/ 3160 h 4348"/>
                <a:gd name="T38" fmla="*/ 1058 w 4134"/>
                <a:gd name="T39" fmla="*/ 3250 h 4348"/>
                <a:gd name="T40" fmla="*/ 1104 w 4134"/>
                <a:gd name="T41" fmla="*/ 3342 h 4348"/>
                <a:gd name="T42" fmla="*/ 1150 w 4134"/>
                <a:gd name="T43" fmla="*/ 3433 h 4348"/>
                <a:gd name="T44" fmla="*/ 1196 w 4134"/>
                <a:gd name="T45" fmla="*/ 3524 h 4348"/>
                <a:gd name="T46" fmla="*/ 1242 w 4134"/>
                <a:gd name="T47" fmla="*/ 3616 h 4348"/>
                <a:gd name="T48" fmla="*/ 1289 w 4134"/>
                <a:gd name="T49" fmla="*/ 3707 h 4348"/>
                <a:gd name="T50" fmla="*/ 1335 w 4134"/>
                <a:gd name="T51" fmla="*/ 3798 h 4348"/>
                <a:gd name="T52" fmla="*/ 1381 w 4134"/>
                <a:gd name="T53" fmla="*/ 3888 h 4348"/>
                <a:gd name="T54" fmla="*/ 1426 w 4134"/>
                <a:gd name="T55" fmla="*/ 3979 h 4348"/>
                <a:gd name="T56" fmla="*/ 1620 w 4134"/>
                <a:gd name="T57" fmla="*/ 4204 h 4348"/>
                <a:gd name="T58" fmla="*/ 2684 w 4134"/>
                <a:gd name="T59" fmla="*/ 4027 h 4348"/>
                <a:gd name="T60" fmla="*/ 2729 w 4134"/>
                <a:gd name="T61" fmla="*/ 3936 h 4348"/>
                <a:gd name="T62" fmla="*/ 2775 w 4134"/>
                <a:gd name="T63" fmla="*/ 3845 h 4348"/>
                <a:gd name="T64" fmla="*/ 2821 w 4134"/>
                <a:gd name="T65" fmla="*/ 3755 h 4348"/>
                <a:gd name="T66" fmla="*/ 2867 w 4134"/>
                <a:gd name="T67" fmla="*/ 3664 h 4348"/>
                <a:gd name="T68" fmla="*/ 2912 w 4134"/>
                <a:gd name="T69" fmla="*/ 3573 h 4348"/>
                <a:gd name="T70" fmla="*/ 2958 w 4134"/>
                <a:gd name="T71" fmla="*/ 3483 h 4348"/>
                <a:gd name="T72" fmla="*/ 3005 w 4134"/>
                <a:gd name="T73" fmla="*/ 3392 h 4348"/>
                <a:gd name="T74" fmla="*/ 3050 w 4134"/>
                <a:gd name="T75" fmla="*/ 3302 h 4348"/>
                <a:gd name="T76" fmla="*/ 3096 w 4134"/>
                <a:gd name="T77" fmla="*/ 3211 h 4348"/>
                <a:gd name="T78" fmla="*/ 3142 w 4134"/>
                <a:gd name="T79" fmla="*/ 3120 h 4348"/>
                <a:gd name="T80" fmla="*/ 3187 w 4134"/>
                <a:gd name="T81" fmla="*/ 3030 h 4348"/>
                <a:gd name="T82" fmla="*/ 3233 w 4134"/>
                <a:gd name="T83" fmla="*/ 2940 h 4348"/>
                <a:gd name="T84" fmla="*/ 3279 w 4134"/>
                <a:gd name="T85" fmla="*/ 2849 h 4348"/>
                <a:gd name="T86" fmla="*/ 3326 w 4134"/>
                <a:gd name="T87" fmla="*/ 2759 h 4348"/>
                <a:gd name="T88" fmla="*/ 3371 w 4134"/>
                <a:gd name="T89" fmla="*/ 2668 h 4348"/>
                <a:gd name="T90" fmla="*/ 3417 w 4134"/>
                <a:gd name="T91" fmla="*/ 2576 h 4348"/>
                <a:gd name="T92" fmla="*/ 3463 w 4134"/>
                <a:gd name="T93" fmla="*/ 2486 h 4348"/>
                <a:gd name="T94" fmla="*/ 3508 w 4134"/>
                <a:gd name="T95" fmla="*/ 2396 h 4348"/>
                <a:gd name="T96" fmla="*/ 3554 w 4134"/>
                <a:gd name="T97" fmla="*/ 2305 h 4348"/>
                <a:gd name="T98" fmla="*/ 3600 w 4134"/>
                <a:gd name="T99" fmla="*/ 2215 h 4348"/>
                <a:gd name="T100" fmla="*/ 3646 w 4134"/>
                <a:gd name="T101" fmla="*/ 2124 h 4348"/>
                <a:gd name="T102" fmla="*/ 3692 w 4134"/>
                <a:gd name="T103" fmla="*/ 2034 h 4348"/>
                <a:gd name="T104" fmla="*/ 3738 w 4134"/>
                <a:gd name="T105" fmla="*/ 1943 h 4348"/>
                <a:gd name="T106" fmla="*/ 3783 w 4134"/>
                <a:gd name="T107" fmla="*/ 1852 h 4348"/>
                <a:gd name="T108" fmla="*/ 3829 w 4134"/>
                <a:gd name="T109" fmla="*/ 1762 h 4348"/>
                <a:gd name="T110" fmla="*/ 3875 w 4134"/>
                <a:gd name="T111" fmla="*/ 1672 h 4348"/>
                <a:gd name="T112" fmla="*/ 3921 w 4134"/>
                <a:gd name="T113" fmla="*/ 1581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34" h="4348">
                  <a:moveTo>
                    <a:pt x="3437" y="439"/>
                  </a:moveTo>
                  <a:lnTo>
                    <a:pt x="3437" y="439"/>
                  </a:lnTo>
                  <a:cubicBezTo>
                    <a:pt x="2674" y="1"/>
                    <a:pt x="1443" y="0"/>
                    <a:pt x="685" y="439"/>
                  </a:cubicBezTo>
                  <a:lnTo>
                    <a:pt x="685" y="439"/>
                  </a:lnTo>
                  <a:cubicBezTo>
                    <a:pt x="158" y="746"/>
                    <a:pt x="0" y="1186"/>
                    <a:pt x="210" y="1572"/>
                  </a:cubicBezTo>
                  <a:lnTo>
                    <a:pt x="210" y="1572"/>
                  </a:lnTo>
                  <a:cubicBezTo>
                    <a:pt x="217" y="1588"/>
                    <a:pt x="225" y="1603"/>
                    <a:pt x="234" y="1618"/>
                  </a:cubicBezTo>
                  <a:lnTo>
                    <a:pt x="234" y="1618"/>
                  </a:lnTo>
                  <a:cubicBezTo>
                    <a:pt x="241" y="1633"/>
                    <a:pt x="248" y="1649"/>
                    <a:pt x="256" y="1664"/>
                  </a:cubicBezTo>
                  <a:lnTo>
                    <a:pt x="256" y="1664"/>
                  </a:lnTo>
                  <a:cubicBezTo>
                    <a:pt x="263" y="1679"/>
                    <a:pt x="271" y="1694"/>
                    <a:pt x="279" y="1709"/>
                  </a:cubicBezTo>
                  <a:lnTo>
                    <a:pt x="279" y="1709"/>
                  </a:lnTo>
                  <a:cubicBezTo>
                    <a:pt x="286" y="1725"/>
                    <a:pt x="294" y="1739"/>
                    <a:pt x="302" y="1754"/>
                  </a:cubicBezTo>
                  <a:lnTo>
                    <a:pt x="302" y="1754"/>
                  </a:lnTo>
                  <a:cubicBezTo>
                    <a:pt x="309" y="1770"/>
                    <a:pt x="317" y="1785"/>
                    <a:pt x="325" y="1800"/>
                  </a:cubicBezTo>
                  <a:lnTo>
                    <a:pt x="325" y="1800"/>
                  </a:lnTo>
                  <a:cubicBezTo>
                    <a:pt x="332" y="1815"/>
                    <a:pt x="340" y="1831"/>
                    <a:pt x="347" y="1845"/>
                  </a:cubicBezTo>
                  <a:lnTo>
                    <a:pt x="347" y="1845"/>
                  </a:lnTo>
                  <a:cubicBezTo>
                    <a:pt x="355" y="1860"/>
                    <a:pt x="362" y="1876"/>
                    <a:pt x="371" y="1891"/>
                  </a:cubicBezTo>
                  <a:lnTo>
                    <a:pt x="371" y="1891"/>
                  </a:lnTo>
                  <a:cubicBezTo>
                    <a:pt x="378" y="1906"/>
                    <a:pt x="386" y="1921"/>
                    <a:pt x="394" y="1936"/>
                  </a:cubicBezTo>
                  <a:lnTo>
                    <a:pt x="394" y="1936"/>
                  </a:lnTo>
                  <a:cubicBezTo>
                    <a:pt x="401" y="1952"/>
                    <a:pt x="409" y="1967"/>
                    <a:pt x="417" y="1982"/>
                  </a:cubicBezTo>
                  <a:lnTo>
                    <a:pt x="417" y="1982"/>
                  </a:lnTo>
                  <a:cubicBezTo>
                    <a:pt x="424" y="1997"/>
                    <a:pt x="431" y="2012"/>
                    <a:pt x="440" y="2028"/>
                  </a:cubicBezTo>
                  <a:lnTo>
                    <a:pt x="440" y="2028"/>
                  </a:lnTo>
                  <a:cubicBezTo>
                    <a:pt x="447" y="2042"/>
                    <a:pt x="455" y="2058"/>
                    <a:pt x="463" y="2073"/>
                  </a:cubicBezTo>
                  <a:lnTo>
                    <a:pt x="463" y="2073"/>
                  </a:lnTo>
                  <a:cubicBezTo>
                    <a:pt x="470" y="2088"/>
                    <a:pt x="477" y="2103"/>
                    <a:pt x="486" y="2118"/>
                  </a:cubicBezTo>
                  <a:lnTo>
                    <a:pt x="486" y="2118"/>
                  </a:lnTo>
                  <a:cubicBezTo>
                    <a:pt x="493" y="2134"/>
                    <a:pt x="501" y="2148"/>
                    <a:pt x="509" y="2164"/>
                  </a:cubicBezTo>
                  <a:lnTo>
                    <a:pt x="509" y="2164"/>
                  </a:lnTo>
                  <a:cubicBezTo>
                    <a:pt x="516" y="2179"/>
                    <a:pt x="523" y="2194"/>
                    <a:pt x="531" y="2209"/>
                  </a:cubicBezTo>
                  <a:lnTo>
                    <a:pt x="531" y="2209"/>
                  </a:lnTo>
                  <a:cubicBezTo>
                    <a:pt x="538" y="2224"/>
                    <a:pt x="546" y="2240"/>
                    <a:pt x="555" y="2255"/>
                  </a:cubicBezTo>
                  <a:lnTo>
                    <a:pt x="555" y="2255"/>
                  </a:lnTo>
                  <a:cubicBezTo>
                    <a:pt x="562" y="2269"/>
                    <a:pt x="569" y="2285"/>
                    <a:pt x="577" y="2300"/>
                  </a:cubicBezTo>
                  <a:lnTo>
                    <a:pt x="577" y="2300"/>
                  </a:lnTo>
                  <a:cubicBezTo>
                    <a:pt x="584" y="2315"/>
                    <a:pt x="592" y="2330"/>
                    <a:pt x="601" y="2345"/>
                  </a:cubicBezTo>
                  <a:lnTo>
                    <a:pt x="601" y="2345"/>
                  </a:lnTo>
                  <a:cubicBezTo>
                    <a:pt x="608" y="2361"/>
                    <a:pt x="615" y="2375"/>
                    <a:pt x="623" y="2391"/>
                  </a:cubicBezTo>
                  <a:lnTo>
                    <a:pt x="623" y="2391"/>
                  </a:lnTo>
                  <a:cubicBezTo>
                    <a:pt x="630" y="2406"/>
                    <a:pt x="638" y="2422"/>
                    <a:pt x="646" y="2437"/>
                  </a:cubicBezTo>
                  <a:lnTo>
                    <a:pt x="646" y="2437"/>
                  </a:lnTo>
                  <a:cubicBezTo>
                    <a:pt x="653" y="2451"/>
                    <a:pt x="661" y="2467"/>
                    <a:pt x="670" y="2482"/>
                  </a:cubicBezTo>
                  <a:lnTo>
                    <a:pt x="670" y="2482"/>
                  </a:lnTo>
                  <a:cubicBezTo>
                    <a:pt x="677" y="2498"/>
                    <a:pt x="683" y="2512"/>
                    <a:pt x="692" y="2527"/>
                  </a:cubicBezTo>
                  <a:lnTo>
                    <a:pt x="692" y="2527"/>
                  </a:lnTo>
                  <a:cubicBezTo>
                    <a:pt x="699" y="2543"/>
                    <a:pt x="707" y="2558"/>
                    <a:pt x="715" y="2573"/>
                  </a:cubicBezTo>
                  <a:lnTo>
                    <a:pt x="715" y="2573"/>
                  </a:lnTo>
                  <a:cubicBezTo>
                    <a:pt x="722" y="2588"/>
                    <a:pt x="730" y="2604"/>
                    <a:pt x="738" y="2618"/>
                  </a:cubicBezTo>
                  <a:lnTo>
                    <a:pt x="738" y="2618"/>
                  </a:lnTo>
                  <a:cubicBezTo>
                    <a:pt x="745" y="2633"/>
                    <a:pt x="752" y="2649"/>
                    <a:pt x="761" y="2664"/>
                  </a:cubicBezTo>
                  <a:lnTo>
                    <a:pt x="761" y="2664"/>
                  </a:lnTo>
                  <a:cubicBezTo>
                    <a:pt x="768" y="2678"/>
                    <a:pt x="776" y="2694"/>
                    <a:pt x="784" y="2709"/>
                  </a:cubicBezTo>
                  <a:lnTo>
                    <a:pt x="784" y="2709"/>
                  </a:lnTo>
                  <a:cubicBezTo>
                    <a:pt x="791" y="2724"/>
                    <a:pt x="798" y="2739"/>
                    <a:pt x="807" y="2754"/>
                  </a:cubicBezTo>
                  <a:lnTo>
                    <a:pt x="807" y="2754"/>
                  </a:lnTo>
                  <a:cubicBezTo>
                    <a:pt x="814" y="2769"/>
                    <a:pt x="821" y="2785"/>
                    <a:pt x="830" y="2799"/>
                  </a:cubicBezTo>
                  <a:lnTo>
                    <a:pt x="830" y="2799"/>
                  </a:lnTo>
                  <a:cubicBezTo>
                    <a:pt x="837" y="2814"/>
                    <a:pt x="845" y="2830"/>
                    <a:pt x="852" y="2845"/>
                  </a:cubicBezTo>
                  <a:lnTo>
                    <a:pt x="852" y="2845"/>
                  </a:lnTo>
                  <a:cubicBezTo>
                    <a:pt x="859" y="2860"/>
                    <a:pt x="867" y="2875"/>
                    <a:pt x="876" y="2890"/>
                  </a:cubicBezTo>
                  <a:lnTo>
                    <a:pt x="876" y="2890"/>
                  </a:lnTo>
                  <a:cubicBezTo>
                    <a:pt x="882" y="2905"/>
                    <a:pt x="890" y="2920"/>
                    <a:pt x="898" y="2935"/>
                  </a:cubicBezTo>
                  <a:lnTo>
                    <a:pt x="898" y="2935"/>
                  </a:lnTo>
                  <a:cubicBezTo>
                    <a:pt x="905" y="2951"/>
                    <a:pt x="913" y="2967"/>
                    <a:pt x="922" y="2981"/>
                  </a:cubicBezTo>
                  <a:lnTo>
                    <a:pt x="922" y="2981"/>
                  </a:lnTo>
                  <a:cubicBezTo>
                    <a:pt x="928" y="2996"/>
                    <a:pt x="935" y="3010"/>
                    <a:pt x="943" y="3024"/>
                  </a:cubicBezTo>
                  <a:lnTo>
                    <a:pt x="943" y="3024"/>
                  </a:lnTo>
                  <a:cubicBezTo>
                    <a:pt x="950" y="3039"/>
                    <a:pt x="958" y="3054"/>
                    <a:pt x="966" y="3069"/>
                  </a:cubicBezTo>
                  <a:lnTo>
                    <a:pt x="966" y="3069"/>
                  </a:lnTo>
                  <a:cubicBezTo>
                    <a:pt x="972" y="3084"/>
                    <a:pt x="980" y="3099"/>
                    <a:pt x="989" y="3114"/>
                  </a:cubicBezTo>
                  <a:lnTo>
                    <a:pt x="989" y="3114"/>
                  </a:lnTo>
                  <a:cubicBezTo>
                    <a:pt x="996" y="3129"/>
                    <a:pt x="1004" y="3145"/>
                    <a:pt x="1011" y="3160"/>
                  </a:cubicBezTo>
                  <a:lnTo>
                    <a:pt x="1011" y="3160"/>
                  </a:lnTo>
                  <a:cubicBezTo>
                    <a:pt x="1018" y="3175"/>
                    <a:pt x="1026" y="3190"/>
                    <a:pt x="1035" y="3205"/>
                  </a:cubicBezTo>
                  <a:lnTo>
                    <a:pt x="1035" y="3205"/>
                  </a:lnTo>
                  <a:cubicBezTo>
                    <a:pt x="1041" y="3221"/>
                    <a:pt x="1049" y="3236"/>
                    <a:pt x="1058" y="3250"/>
                  </a:cubicBezTo>
                  <a:lnTo>
                    <a:pt x="1058" y="3250"/>
                  </a:lnTo>
                  <a:cubicBezTo>
                    <a:pt x="1065" y="3266"/>
                    <a:pt x="1073" y="3282"/>
                    <a:pt x="1081" y="3296"/>
                  </a:cubicBezTo>
                  <a:lnTo>
                    <a:pt x="1081" y="3296"/>
                  </a:lnTo>
                  <a:cubicBezTo>
                    <a:pt x="1088" y="3311"/>
                    <a:pt x="1095" y="3327"/>
                    <a:pt x="1104" y="3342"/>
                  </a:cubicBezTo>
                  <a:lnTo>
                    <a:pt x="1104" y="3342"/>
                  </a:lnTo>
                  <a:cubicBezTo>
                    <a:pt x="1110" y="3357"/>
                    <a:pt x="1118" y="3372"/>
                    <a:pt x="1127" y="3388"/>
                  </a:cubicBezTo>
                  <a:lnTo>
                    <a:pt x="1127" y="3388"/>
                  </a:lnTo>
                  <a:cubicBezTo>
                    <a:pt x="1134" y="3402"/>
                    <a:pt x="1141" y="3418"/>
                    <a:pt x="1150" y="3433"/>
                  </a:cubicBezTo>
                  <a:lnTo>
                    <a:pt x="1150" y="3433"/>
                  </a:lnTo>
                  <a:cubicBezTo>
                    <a:pt x="1156" y="3449"/>
                    <a:pt x="1164" y="3463"/>
                    <a:pt x="1173" y="3479"/>
                  </a:cubicBezTo>
                  <a:lnTo>
                    <a:pt x="1173" y="3479"/>
                  </a:lnTo>
                  <a:cubicBezTo>
                    <a:pt x="1180" y="3494"/>
                    <a:pt x="1187" y="3509"/>
                    <a:pt x="1196" y="3524"/>
                  </a:cubicBezTo>
                  <a:lnTo>
                    <a:pt x="1196" y="3524"/>
                  </a:lnTo>
                  <a:cubicBezTo>
                    <a:pt x="1202" y="3540"/>
                    <a:pt x="1210" y="3555"/>
                    <a:pt x="1219" y="3569"/>
                  </a:cubicBezTo>
                  <a:lnTo>
                    <a:pt x="1219" y="3569"/>
                  </a:lnTo>
                  <a:cubicBezTo>
                    <a:pt x="1226" y="3585"/>
                    <a:pt x="1233" y="3600"/>
                    <a:pt x="1242" y="3616"/>
                  </a:cubicBezTo>
                  <a:lnTo>
                    <a:pt x="1242" y="3616"/>
                  </a:lnTo>
                  <a:cubicBezTo>
                    <a:pt x="1248" y="3631"/>
                    <a:pt x="1256" y="3646"/>
                    <a:pt x="1265" y="3661"/>
                  </a:cubicBezTo>
                  <a:lnTo>
                    <a:pt x="1265" y="3661"/>
                  </a:lnTo>
                  <a:cubicBezTo>
                    <a:pt x="1272" y="3677"/>
                    <a:pt x="1279" y="3692"/>
                    <a:pt x="1289" y="3707"/>
                  </a:cubicBezTo>
                  <a:lnTo>
                    <a:pt x="1289" y="3707"/>
                  </a:lnTo>
                  <a:cubicBezTo>
                    <a:pt x="1294" y="3722"/>
                    <a:pt x="1302" y="3738"/>
                    <a:pt x="1311" y="3752"/>
                  </a:cubicBezTo>
                  <a:lnTo>
                    <a:pt x="1311" y="3752"/>
                  </a:lnTo>
                  <a:cubicBezTo>
                    <a:pt x="1318" y="3768"/>
                    <a:pt x="1325" y="3783"/>
                    <a:pt x="1335" y="3798"/>
                  </a:cubicBezTo>
                  <a:lnTo>
                    <a:pt x="1335" y="3798"/>
                  </a:lnTo>
                  <a:cubicBezTo>
                    <a:pt x="1340" y="3813"/>
                    <a:pt x="1349" y="3828"/>
                    <a:pt x="1357" y="3843"/>
                  </a:cubicBezTo>
                  <a:lnTo>
                    <a:pt x="1357" y="3843"/>
                  </a:lnTo>
                  <a:cubicBezTo>
                    <a:pt x="1363" y="3858"/>
                    <a:pt x="1371" y="3873"/>
                    <a:pt x="1381" y="3888"/>
                  </a:cubicBezTo>
                  <a:lnTo>
                    <a:pt x="1381" y="3888"/>
                  </a:lnTo>
                  <a:cubicBezTo>
                    <a:pt x="1387" y="3904"/>
                    <a:pt x="1394" y="3918"/>
                    <a:pt x="1403" y="3934"/>
                  </a:cubicBezTo>
                  <a:lnTo>
                    <a:pt x="1403" y="3934"/>
                  </a:lnTo>
                  <a:cubicBezTo>
                    <a:pt x="1409" y="3949"/>
                    <a:pt x="1417" y="3964"/>
                    <a:pt x="1426" y="3979"/>
                  </a:cubicBezTo>
                  <a:lnTo>
                    <a:pt x="1426" y="3979"/>
                  </a:lnTo>
                  <a:cubicBezTo>
                    <a:pt x="1432" y="3994"/>
                    <a:pt x="1440" y="4010"/>
                    <a:pt x="1449" y="4025"/>
                  </a:cubicBezTo>
                  <a:lnTo>
                    <a:pt x="1449" y="4025"/>
                  </a:lnTo>
                  <a:cubicBezTo>
                    <a:pt x="1474" y="4090"/>
                    <a:pt x="1531" y="4153"/>
                    <a:pt x="1620" y="4204"/>
                  </a:cubicBezTo>
                  <a:lnTo>
                    <a:pt x="1620" y="4204"/>
                  </a:lnTo>
                  <a:cubicBezTo>
                    <a:pt x="1868" y="4347"/>
                    <a:pt x="2268" y="4347"/>
                    <a:pt x="2515" y="4204"/>
                  </a:cubicBezTo>
                  <a:lnTo>
                    <a:pt x="2515" y="4204"/>
                  </a:lnTo>
                  <a:cubicBezTo>
                    <a:pt x="2602" y="4154"/>
                    <a:pt x="2658" y="4092"/>
                    <a:pt x="2684" y="4027"/>
                  </a:cubicBezTo>
                  <a:lnTo>
                    <a:pt x="2684" y="4027"/>
                  </a:lnTo>
                  <a:cubicBezTo>
                    <a:pt x="2692" y="4012"/>
                    <a:pt x="2700" y="3997"/>
                    <a:pt x="2706" y="3981"/>
                  </a:cubicBezTo>
                  <a:lnTo>
                    <a:pt x="2706" y="3981"/>
                  </a:lnTo>
                  <a:cubicBezTo>
                    <a:pt x="2716" y="3967"/>
                    <a:pt x="2723" y="3951"/>
                    <a:pt x="2729" y="3936"/>
                  </a:cubicBezTo>
                  <a:lnTo>
                    <a:pt x="2729" y="3936"/>
                  </a:lnTo>
                  <a:cubicBezTo>
                    <a:pt x="2738" y="3921"/>
                    <a:pt x="2746" y="3906"/>
                    <a:pt x="2752" y="3891"/>
                  </a:cubicBezTo>
                  <a:lnTo>
                    <a:pt x="2752" y="3891"/>
                  </a:lnTo>
                  <a:cubicBezTo>
                    <a:pt x="2761" y="3876"/>
                    <a:pt x="2769" y="3860"/>
                    <a:pt x="2775" y="3845"/>
                  </a:cubicBezTo>
                  <a:lnTo>
                    <a:pt x="2775" y="3845"/>
                  </a:lnTo>
                  <a:cubicBezTo>
                    <a:pt x="2784" y="3830"/>
                    <a:pt x="2791" y="3815"/>
                    <a:pt x="2798" y="3800"/>
                  </a:cubicBezTo>
                  <a:lnTo>
                    <a:pt x="2798" y="3800"/>
                  </a:lnTo>
                  <a:cubicBezTo>
                    <a:pt x="2807" y="3785"/>
                    <a:pt x="2815" y="3770"/>
                    <a:pt x="2821" y="3755"/>
                  </a:cubicBezTo>
                  <a:lnTo>
                    <a:pt x="2821" y="3755"/>
                  </a:lnTo>
                  <a:cubicBezTo>
                    <a:pt x="2829" y="3740"/>
                    <a:pt x="2837" y="3724"/>
                    <a:pt x="2843" y="3710"/>
                  </a:cubicBezTo>
                  <a:lnTo>
                    <a:pt x="2843" y="3710"/>
                  </a:lnTo>
                  <a:cubicBezTo>
                    <a:pt x="2853" y="3695"/>
                    <a:pt x="2860" y="3679"/>
                    <a:pt x="2867" y="3664"/>
                  </a:cubicBezTo>
                  <a:lnTo>
                    <a:pt x="2867" y="3664"/>
                  </a:lnTo>
                  <a:cubicBezTo>
                    <a:pt x="2876" y="3649"/>
                    <a:pt x="2883" y="3634"/>
                    <a:pt x="2889" y="3619"/>
                  </a:cubicBezTo>
                  <a:lnTo>
                    <a:pt x="2889" y="3619"/>
                  </a:lnTo>
                  <a:cubicBezTo>
                    <a:pt x="2898" y="3604"/>
                    <a:pt x="2906" y="3589"/>
                    <a:pt x="2912" y="3573"/>
                  </a:cubicBezTo>
                  <a:lnTo>
                    <a:pt x="2912" y="3573"/>
                  </a:lnTo>
                  <a:cubicBezTo>
                    <a:pt x="2922" y="3558"/>
                    <a:pt x="2929" y="3544"/>
                    <a:pt x="2936" y="3528"/>
                  </a:cubicBezTo>
                  <a:lnTo>
                    <a:pt x="2936" y="3528"/>
                  </a:lnTo>
                  <a:cubicBezTo>
                    <a:pt x="2945" y="3513"/>
                    <a:pt x="2952" y="3498"/>
                    <a:pt x="2958" y="3483"/>
                  </a:cubicBezTo>
                  <a:lnTo>
                    <a:pt x="2958" y="3483"/>
                  </a:lnTo>
                  <a:cubicBezTo>
                    <a:pt x="2967" y="3468"/>
                    <a:pt x="2975" y="3453"/>
                    <a:pt x="2981" y="3437"/>
                  </a:cubicBezTo>
                  <a:lnTo>
                    <a:pt x="2981" y="3437"/>
                  </a:lnTo>
                  <a:cubicBezTo>
                    <a:pt x="2991" y="3423"/>
                    <a:pt x="2998" y="3408"/>
                    <a:pt x="3005" y="3392"/>
                  </a:cubicBezTo>
                  <a:lnTo>
                    <a:pt x="3005" y="3392"/>
                  </a:lnTo>
                  <a:cubicBezTo>
                    <a:pt x="3013" y="3377"/>
                    <a:pt x="3021" y="3363"/>
                    <a:pt x="3027" y="3347"/>
                  </a:cubicBezTo>
                  <a:lnTo>
                    <a:pt x="3027" y="3347"/>
                  </a:lnTo>
                  <a:cubicBezTo>
                    <a:pt x="3036" y="3332"/>
                    <a:pt x="3044" y="3317"/>
                    <a:pt x="3050" y="3302"/>
                  </a:cubicBezTo>
                  <a:lnTo>
                    <a:pt x="3050" y="3302"/>
                  </a:lnTo>
                  <a:cubicBezTo>
                    <a:pt x="3058" y="3287"/>
                    <a:pt x="3066" y="3272"/>
                    <a:pt x="3073" y="3256"/>
                  </a:cubicBezTo>
                  <a:lnTo>
                    <a:pt x="3073" y="3256"/>
                  </a:lnTo>
                  <a:cubicBezTo>
                    <a:pt x="3082" y="3241"/>
                    <a:pt x="3090" y="3227"/>
                    <a:pt x="3096" y="3211"/>
                  </a:cubicBezTo>
                  <a:lnTo>
                    <a:pt x="3096" y="3211"/>
                  </a:lnTo>
                  <a:cubicBezTo>
                    <a:pt x="3105" y="3196"/>
                    <a:pt x="3112" y="3181"/>
                    <a:pt x="3119" y="3166"/>
                  </a:cubicBezTo>
                  <a:lnTo>
                    <a:pt x="3119" y="3166"/>
                  </a:lnTo>
                  <a:cubicBezTo>
                    <a:pt x="3127" y="3151"/>
                    <a:pt x="3135" y="3135"/>
                    <a:pt x="3142" y="3120"/>
                  </a:cubicBezTo>
                  <a:lnTo>
                    <a:pt x="3142" y="3120"/>
                  </a:lnTo>
                  <a:cubicBezTo>
                    <a:pt x="3151" y="3106"/>
                    <a:pt x="3158" y="3090"/>
                    <a:pt x="3165" y="3075"/>
                  </a:cubicBezTo>
                  <a:lnTo>
                    <a:pt x="3165" y="3075"/>
                  </a:lnTo>
                  <a:cubicBezTo>
                    <a:pt x="3173" y="3060"/>
                    <a:pt x="3181" y="3045"/>
                    <a:pt x="3187" y="3030"/>
                  </a:cubicBezTo>
                  <a:lnTo>
                    <a:pt x="3187" y="3030"/>
                  </a:lnTo>
                  <a:cubicBezTo>
                    <a:pt x="3196" y="3015"/>
                    <a:pt x="3203" y="3001"/>
                    <a:pt x="3210" y="2986"/>
                  </a:cubicBezTo>
                  <a:lnTo>
                    <a:pt x="3210" y="2986"/>
                  </a:lnTo>
                  <a:cubicBezTo>
                    <a:pt x="3218" y="2971"/>
                    <a:pt x="3226" y="2955"/>
                    <a:pt x="3233" y="2940"/>
                  </a:cubicBezTo>
                  <a:lnTo>
                    <a:pt x="3233" y="2940"/>
                  </a:lnTo>
                  <a:cubicBezTo>
                    <a:pt x="3242" y="2925"/>
                    <a:pt x="3250" y="2909"/>
                    <a:pt x="3257" y="2894"/>
                  </a:cubicBezTo>
                  <a:lnTo>
                    <a:pt x="3257" y="2894"/>
                  </a:lnTo>
                  <a:cubicBezTo>
                    <a:pt x="3264" y="2879"/>
                    <a:pt x="3272" y="2864"/>
                    <a:pt x="3279" y="2849"/>
                  </a:cubicBezTo>
                  <a:lnTo>
                    <a:pt x="3279" y="2849"/>
                  </a:lnTo>
                  <a:cubicBezTo>
                    <a:pt x="3288" y="2834"/>
                    <a:pt x="3296" y="2819"/>
                    <a:pt x="3302" y="2804"/>
                  </a:cubicBezTo>
                  <a:lnTo>
                    <a:pt x="3302" y="2804"/>
                  </a:lnTo>
                  <a:cubicBezTo>
                    <a:pt x="3311" y="2789"/>
                    <a:pt x="3319" y="2773"/>
                    <a:pt x="3326" y="2759"/>
                  </a:cubicBezTo>
                  <a:lnTo>
                    <a:pt x="3326" y="2759"/>
                  </a:lnTo>
                  <a:cubicBezTo>
                    <a:pt x="3334" y="2743"/>
                    <a:pt x="3341" y="2728"/>
                    <a:pt x="3348" y="2713"/>
                  </a:cubicBezTo>
                  <a:lnTo>
                    <a:pt x="3348" y="2713"/>
                  </a:lnTo>
                  <a:cubicBezTo>
                    <a:pt x="3357" y="2698"/>
                    <a:pt x="3365" y="2683"/>
                    <a:pt x="3371" y="2668"/>
                  </a:cubicBezTo>
                  <a:lnTo>
                    <a:pt x="3371" y="2668"/>
                  </a:lnTo>
                  <a:cubicBezTo>
                    <a:pt x="3380" y="2652"/>
                    <a:pt x="3387" y="2638"/>
                    <a:pt x="3394" y="2623"/>
                  </a:cubicBezTo>
                  <a:lnTo>
                    <a:pt x="3394" y="2623"/>
                  </a:lnTo>
                  <a:cubicBezTo>
                    <a:pt x="3402" y="2607"/>
                    <a:pt x="3410" y="2592"/>
                    <a:pt x="3417" y="2576"/>
                  </a:cubicBezTo>
                  <a:lnTo>
                    <a:pt x="3417" y="2576"/>
                  </a:lnTo>
                  <a:cubicBezTo>
                    <a:pt x="3426" y="2562"/>
                    <a:pt x="3433" y="2547"/>
                    <a:pt x="3440" y="2531"/>
                  </a:cubicBezTo>
                  <a:lnTo>
                    <a:pt x="3440" y="2531"/>
                  </a:lnTo>
                  <a:cubicBezTo>
                    <a:pt x="3448" y="2516"/>
                    <a:pt x="3456" y="2502"/>
                    <a:pt x="3463" y="2486"/>
                  </a:cubicBezTo>
                  <a:lnTo>
                    <a:pt x="3463" y="2486"/>
                  </a:lnTo>
                  <a:cubicBezTo>
                    <a:pt x="3471" y="2471"/>
                    <a:pt x="3479" y="2456"/>
                    <a:pt x="3486" y="2441"/>
                  </a:cubicBezTo>
                  <a:lnTo>
                    <a:pt x="3486" y="2441"/>
                  </a:lnTo>
                  <a:cubicBezTo>
                    <a:pt x="3494" y="2426"/>
                    <a:pt x="3501" y="2411"/>
                    <a:pt x="3508" y="2396"/>
                  </a:cubicBezTo>
                  <a:lnTo>
                    <a:pt x="3508" y="2396"/>
                  </a:lnTo>
                  <a:cubicBezTo>
                    <a:pt x="3517" y="2381"/>
                    <a:pt x="3525" y="2366"/>
                    <a:pt x="3532" y="2350"/>
                  </a:cubicBezTo>
                  <a:lnTo>
                    <a:pt x="3532" y="2350"/>
                  </a:lnTo>
                  <a:cubicBezTo>
                    <a:pt x="3540" y="2336"/>
                    <a:pt x="3547" y="2321"/>
                    <a:pt x="3554" y="2305"/>
                  </a:cubicBezTo>
                  <a:lnTo>
                    <a:pt x="3554" y="2305"/>
                  </a:lnTo>
                  <a:cubicBezTo>
                    <a:pt x="3563" y="2290"/>
                    <a:pt x="3570" y="2276"/>
                    <a:pt x="3577" y="2260"/>
                  </a:cubicBezTo>
                  <a:lnTo>
                    <a:pt x="3577" y="2260"/>
                  </a:lnTo>
                  <a:cubicBezTo>
                    <a:pt x="3586" y="2245"/>
                    <a:pt x="3594" y="2230"/>
                    <a:pt x="3600" y="2215"/>
                  </a:cubicBezTo>
                  <a:lnTo>
                    <a:pt x="3600" y="2215"/>
                  </a:lnTo>
                  <a:cubicBezTo>
                    <a:pt x="3609" y="2200"/>
                    <a:pt x="3616" y="2185"/>
                    <a:pt x="3623" y="2169"/>
                  </a:cubicBezTo>
                  <a:lnTo>
                    <a:pt x="3623" y="2169"/>
                  </a:lnTo>
                  <a:cubicBezTo>
                    <a:pt x="3632" y="2155"/>
                    <a:pt x="3639" y="2139"/>
                    <a:pt x="3646" y="2124"/>
                  </a:cubicBezTo>
                  <a:lnTo>
                    <a:pt x="3646" y="2124"/>
                  </a:lnTo>
                  <a:cubicBezTo>
                    <a:pt x="3655" y="2109"/>
                    <a:pt x="3662" y="2094"/>
                    <a:pt x="3669" y="2079"/>
                  </a:cubicBezTo>
                  <a:lnTo>
                    <a:pt x="3669" y="2079"/>
                  </a:lnTo>
                  <a:cubicBezTo>
                    <a:pt x="3677" y="2064"/>
                    <a:pt x="3685" y="2049"/>
                    <a:pt x="3692" y="2034"/>
                  </a:cubicBezTo>
                  <a:lnTo>
                    <a:pt x="3692" y="2034"/>
                  </a:lnTo>
                  <a:cubicBezTo>
                    <a:pt x="3701" y="2019"/>
                    <a:pt x="3708" y="2004"/>
                    <a:pt x="3715" y="1988"/>
                  </a:cubicBezTo>
                  <a:lnTo>
                    <a:pt x="3715" y="1988"/>
                  </a:lnTo>
                  <a:cubicBezTo>
                    <a:pt x="3723" y="1973"/>
                    <a:pt x="3731" y="1959"/>
                    <a:pt x="3738" y="1943"/>
                  </a:cubicBezTo>
                  <a:lnTo>
                    <a:pt x="3738" y="1943"/>
                  </a:lnTo>
                  <a:cubicBezTo>
                    <a:pt x="3746" y="1928"/>
                    <a:pt x="3754" y="1912"/>
                    <a:pt x="3761" y="1898"/>
                  </a:cubicBezTo>
                  <a:lnTo>
                    <a:pt x="3761" y="1898"/>
                  </a:lnTo>
                  <a:cubicBezTo>
                    <a:pt x="3769" y="1883"/>
                    <a:pt x="3776" y="1867"/>
                    <a:pt x="3783" y="1852"/>
                  </a:cubicBezTo>
                  <a:lnTo>
                    <a:pt x="3783" y="1852"/>
                  </a:lnTo>
                  <a:cubicBezTo>
                    <a:pt x="3792" y="1838"/>
                    <a:pt x="3800" y="1822"/>
                    <a:pt x="3807" y="1807"/>
                  </a:cubicBezTo>
                  <a:lnTo>
                    <a:pt x="3807" y="1807"/>
                  </a:lnTo>
                  <a:cubicBezTo>
                    <a:pt x="3815" y="1792"/>
                    <a:pt x="3822" y="1777"/>
                    <a:pt x="3829" y="1762"/>
                  </a:cubicBezTo>
                  <a:lnTo>
                    <a:pt x="3829" y="1762"/>
                  </a:lnTo>
                  <a:cubicBezTo>
                    <a:pt x="3837" y="1747"/>
                    <a:pt x="3845" y="1732"/>
                    <a:pt x="3852" y="1717"/>
                  </a:cubicBezTo>
                  <a:lnTo>
                    <a:pt x="3852" y="1717"/>
                  </a:lnTo>
                  <a:cubicBezTo>
                    <a:pt x="3861" y="1702"/>
                    <a:pt x="3868" y="1686"/>
                    <a:pt x="3875" y="1672"/>
                  </a:cubicBezTo>
                  <a:lnTo>
                    <a:pt x="3875" y="1672"/>
                  </a:lnTo>
                  <a:cubicBezTo>
                    <a:pt x="3883" y="1657"/>
                    <a:pt x="3891" y="1641"/>
                    <a:pt x="3898" y="1626"/>
                  </a:cubicBezTo>
                  <a:lnTo>
                    <a:pt x="3898" y="1626"/>
                  </a:lnTo>
                  <a:cubicBezTo>
                    <a:pt x="3906" y="1611"/>
                    <a:pt x="3914" y="1596"/>
                    <a:pt x="3921" y="1581"/>
                  </a:cubicBezTo>
                  <a:lnTo>
                    <a:pt x="3921" y="1581"/>
                  </a:lnTo>
                  <a:cubicBezTo>
                    <a:pt x="4133" y="1192"/>
                    <a:pt x="3972" y="748"/>
                    <a:pt x="3437" y="43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B46F115-F251-4F3C-98C0-BE1995E86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5409" y="6728357"/>
              <a:ext cx="3315487" cy="3677659"/>
            </a:xfrm>
            <a:custGeom>
              <a:avLst/>
              <a:gdLst>
                <a:gd name="connsiteX0" fmla="*/ 378537 w 3315487"/>
                <a:gd name="connsiteY0" fmla="*/ 363437 h 3677659"/>
                <a:gd name="connsiteX1" fmla="*/ 278592 w 3315487"/>
                <a:gd name="connsiteY1" fmla="*/ 442649 h 3677659"/>
                <a:gd name="connsiteX2" fmla="*/ 504614 w 3315487"/>
                <a:gd name="connsiteY2" fmla="*/ 1683338 h 3677659"/>
                <a:gd name="connsiteX3" fmla="*/ 2913961 w 3315487"/>
                <a:gd name="connsiteY3" fmla="*/ 1683338 h 3677659"/>
                <a:gd name="connsiteX4" fmla="*/ 3286003 w 3315487"/>
                <a:gd name="connsiteY4" fmla="*/ 1356746 h 3677659"/>
                <a:gd name="connsiteX5" fmla="*/ 3315487 w 3315487"/>
                <a:gd name="connsiteY5" fmla="*/ 1307379 h 3677659"/>
                <a:gd name="connsiteX6" fmla="*/ 3305466 w 3315487"/>
                <a:gd name="connsiteY6" fmla="*/ 1326995 h 3677659"/>
                <a:gd name="connsiteX7" fmla="*/ 3285342 w 3315487"/>
                <a:gd name="connsiteY7" fmla="*/ 1367264 h 3677659"/>
                <a:gd name="connsiteX8" fmla="*/ 3265218 w 3315487"/>
                <a:gd name="connsiteY8" fmla="*/ 1406657 h 3677659"/>
                <a:gd name="connsiteX9" fmla="*/ 3245094 w 3315487"/>
                <a:gd name="connsiteY9" fmla="*/ 1446049 h 3677659"/>
                <a:gd name="connsiteX10" fmla="*/ 3225844 w 3315487"/>
                <a:gd name="connsiteY10" fmla="*/ 1485442 h 3677659"/>
                <a:gd name="connsiteX11" fmla="*/ 3204846 w 3315487"/>
                <a:gd name="connsiteY11" fmla="*/ 1524835 h 3677659"/>
                <a:gd name="connsiteX12" fmla="*/ 3185596 w 3315487"/>
                <a:gd name="connsiteY12" fmla="*/ 1565104 h 3677659"/>
                <a:gd name="connsiteX13" fmla="*/ 3165472 w 3315487"/>
                <a:gd name="connsiteY13" fmla="*/ 1604497 h 3677659"/>
                <a:gd name="connsiteX14" fmla="*/ 3145348 w 3315487"/>
                <a:gd name="connsiteY14" fmla="*/ 1643890 h 3677659"/>
                <a:gd name="connsiteX15" fmla="*/ 3125224 w 3315487"/>
                <a:gd name="connsiteY15" fmla="*/ 1684158 h 3677659"/>
                <a:gd name="connsiteX16" fmla="*/ 3105100 w 3315487"/>
                <a:gd name="connsiteY16" fmla="*/ 1723551 h 3677659"/>
                <a:gd name="connsiteX17" fmla="*/ 3084976 w 3315487"/>
                <a:gd name="connsiteY17" fmla="*/ 1762944 h 3677659"/>
                <a:gd name="connsiteX18" fmla="*/ 3064852 w 3315487"/>
                <a:gd name="connsiteY18" fmla="*/ 1802337 h 3677659"/>
                <a:gd name="connsiteX19" fmla="*/ 3044728 w 3315487"/>
                <a:gd name="connsiteY19" fmla="*/ 1842605 h 3677659"/>
                <a:gd name="connsiteX20" fmla="*/ 3024604 w 3315487"/>
                <a:gd name="connsiteY20" fmla="*/ 1881998 h 3677659"/>
                <a:gd name="connsiteX21" fmla="*/ 3004480 w 3315487"/>
                <a:gd name="connsiteY21" fmla="*/ 1921391 h 3677659"/>
                <a:gd name="connsiteX22" fmla="*/ 2985231 w 3315487"/>
                <a:gd name="connsiteY22" fmla="*/ 1960784 h 3677659"/>
                <a:gd name="connsiteX23" fmla="*/ 2964232 w 3315487"/>
                <a:gd name="connsiteY23" fmla="*/ 2001052 h 3677659"/>
                <a:gd name="connsiteX24" fmla="*/ 2944983 w 3315487"/>
                <a:gd name="connsiteY24" fmla="*/ 2040445 h 3677659"/>
                <a:gd name="connsiteX25" fmla="*/ 2924859 w 3315487"/>
                <a:gd name="connsiteY25" fmla="*/ 2079838 h 3677659"/>
                <a:gd name="connsiteX26" fmla="*/ 2904735 w 3315487"/>
                <a:gd name="connsiteY26" fmla="*/ 2119231 h 3677659"/>
                <a:gd name="connsiteX27" fmla="*/ 2884611 w 3315487"/>
                <a:gd name="connsiteY27" fmla="*/ 2158624 h 3677659"/>
                <a:gd name="connsiteX28" fmla="*/ 2864487 w 3315487"/>
                <a:gd name="connsiteY28" fmla="*/ 2199767 h 3677659"/>
                <a:gd name="connsiteX29" fmla="*/ 2844363 w 3315487"/>
                <a:gd name="connsiteY29" fmla="*/ 2239161 h 3677659"/>
                <a:gd name="connsiteX30" fmla="*/ 2824239 w 3315487"/>
                <a:gd name="connsiteY30" fmla="*/ 2278553 h 3677659"/>
                <a:gd name="connsiteX31" fmla="*/ 2804990 w 3315487"/>
                <a:gd name="connsiteY31" fmla="*/ 2318822 h 3677659"/>
                <a:gd name="connsiteX32" fmla="*/ 2783990 w 3315487"/>
                <a:gd name="connsiteY32" fmla="*/ 2358215 h 3677659"/>
                <a:gd name="connsiteX33" fmla="*/ 2763866 w 3315487"/>
                <a:gd name="connsiteY33" fmla="*/ 2397607 h 3677659"/>
                <a:gd name="connsiteX34" fmla="*/ 2744618 w 3315487"/>
                <a:gd name="connsiteY34" fmla="*/ 2437001 h 3677659"/>
                <a:gd name="connsiteX35" fmla="*/ 2723618 w 3315487"/>
                <a:gd name="connsiteY35" fmla="*/ 2477269 h 3677659"/>
                <a:gd name="connsiteX36" fmla="*/ 2703494 w 3315487"/>
                <a:gd name="connsiteY36" fmla="*/ 2517537 h 3677659"/>
                <a:gd name="connsiteX37" fmla="*/ 2683370 w 3315487"/>
                <a:gd name="connsiteY37" fmla="*/ 2556055 h 3677659"/>
                <a:gd name="connsiteX38" fmla="*/ 2664121 w 3315487"/>
                <a:gd name="connsiteY38" fmla="*/ 2595447 h 3677659"/>
                <a:gd name="connsiteX39" fmla="*/ 2643997 w 3315487"/>
                <a:gd name="connsiteY39" fmla="*/ 2634841 h 3677659"/>
                <a:gd name="connsiteX40" fmla="*/ 2623873 w 3315487"/>
                <a:gd name="connsiteY40" fmla="*/ 2675109 h 3677659"/>
                <a:gd name="connsiteX41" fmla="*/ 2603749 w 3315487"/>
                <a:gd name="connsiteY41" fmla="*/ 2714502 h 3677659"/>
                <a:gd name="connsiteX42" fmla="*/ 2583625 w 3315487"/>
                <a:gd name="connsiteY42" fmla="*/ 2753895 h 3677659"/>
                <a:gd name="connsiteX43" fmla="*/ 2563501 w 3315487"/>
                <a:gd name="connsiteY43" fmla="*/ 2794163 h 3677659"/>
                <a:gd name="connsiteX44" fmla="*/ 2543377 w 3315487"/>
                <a:gd name="connsiteY44" fmla="*/ 2833556 h 3677659"/>
                <a:gd name="connsiteX45" fmla="*/ 2524128 w 3315487"/>
                <a:gd name="connsiteY45" fmla="*/ 2872949 h 3677659"/>
                <a:gd name="connsiteX46" fmla="*/ 2503129 w 3315487"/>
                <a:gd name="connsiteY46" fmla="*/ 2912342 h 3677659"/>
                <a:gd name="connsiteX47" fmla="*/ 2483005 w 3315487"/>
                <a:gd name="connsiteY47" fmla="*/ 2952610 h 3677659"/>
                <a:gd name="connsiteX48" fmla="*/ 2463756 w 3315487"/>
                <a:gd name="connsiteY48" fmla="*/ 2992003 h 3677659"/>
                <a:gd name="connsiteX49" fmla="*/ 2442757 w 3315487"/>
                <a:gd name="connsiteY49" fmla="*/ 3031396 h 3677659"/>
                <a:gd name="connsiteX50" fmla="*/ 2422633 w 3315487"/>
                <a:gd name="connsiteY50" fmla="*/ 3071665 h 3677659"/>
                <a:gd name="connsiteX51" fmla="*/ 2403384 w 3315487"/>
                <a:gd name="connsiteY51" fmla="*/ 3111057 h 3677659"/>
                <a:gd name="connsiteX52" fmla="*/ 2382385 w 3315487"/>
                <a:gd name="connsiteY52" fmla="*/ 3151326 h 3677659"/>
                <a:gd name="connsiteX53" fmla="*/ 2363136 w 3315487"/>
                <a:gd name="connsiteY53" fmla="*/ 3190719 h 3677659"/>
                <a:gd name="connsiteX54" fmla="*/ 2343012 w 3315487"/>
                <a:gd name="connsiteY54" fmla="*/ 3230111 h 3677659"/>
                <a:gd name="connsiteX55" fmla="*/ 2322888 w 3315487"/>
                <a:gd name="connsiteY55" fmla="*/ 3269505 h 3677659"/>
                <a:gd name="connsiteX56" fmla="*/ 2302764 w 3315487"/>
                <a:gd name="connsiteY56" fmla="*/ 3309773 h 3677659"/>
                <a:gd name="connsiteX57" fmla="*/ 2282640 w 3315487"/>
                <a:gd name="connsiteY57" fmla="*/ 3349166 h 3677659"/>
                <a:gd name="connsiteX58" fmla="*/ 2262516 w 3315487"/>
                <a:gd name="connsiteY58" fmla="*/ 3388559 h 3677659"/>
                <a:gd name="connsiteX59" fmla="*/ 2243266 w 3315487"/>
                <a:gd name="connsiteY59" fmla="*/ 3428827 h 3677659"/>
                <a:gd name="connsiteX60" fmla="*/ 2095398 w 3315487"/>
                <a:gd name="connsiteY60" fmla="*/ 3583773 h 3677659"/>
                <a:gd name="connsiteX61" fmla="*/ 1312311 w 3315487"/>
                <a:gd name="connsiteY61" fmla="*/ 3583773 h 3677659"/>
                <a:gd name="connsiteX62" fmla="*/ 1162693 w 3315487"/>
                <a:gd name="connsiteY62" fmla="*/ 3427076 h 3677659"/>
                <a:gd name="connsiteX63" fmla="*/ 1142569 w 3315487"/>
                <a:gd name="connsiteY63" fmla="*/ 3386808 h 3677659"/>
                <a:gd name="connsiteX64" fmla="*/ 1122445 w 3315487"/>
                <a:gd name="connsiteY64" fmla="*/ 3347415 h 3677659"/>
                <a:gd name="connsiteX65" fmla="*/ 1103196 w 3315487"/>
                <a:gd name="connsiteY65" fmla="*/ 3307147 h 3677659"/>
                <a:gd name="connsiteX66" fmla="*/ 1082196 w 3315487"/>
                <a:gd name="connsiteY66" fmla="*/ 3267754 h 3677659"/>
                <a:gd name="connsiteX67" fmla="*/ 1062948 w 3315487"/>
                <a:gd name="connsiteY67" fmla="*/ 3228361 h 3677659"/>
                <a:gd name="connsiteX68" fmla="*/ 1041948 w 3315487"/>
                <a:gd name="connsiteY68" fmla="*/ 3188093 h 3677659"/>
                <a:gd name="connsiteX69" fmla="*/ 1022699 w 3315487"/>
                <a:gd name="connsiteY69" fmla="*/ 3148699 h 3677659"/>
                <a:gd name="connsiteX70" fmla="*/ 1001700 w 3315487"/>
                <a:gd name="connsiteY70" fmla="*/ 3108431 h 3677659"/>
                <a:gd name="connsiteX71" fmla="*/ 981576 w 3315487"/>
                <a:gd name="connsiteY71" fmla="*/ 3069038 h 3677659"/>
                <a:gd name="connsiteX72" fmla="*/ 961452 w 3315487"/>
                <a:gd name="connsiteY72" fmla="*/ 3027895 h 3677659"/>
                <a:gd name="connsiteX73" fmla="*/ 941328 w 3315487"/>
                <a:gd name="connsiteY73" fmla="*/ 2988501 h 3677659"/>
                <a:gd name="connsiteX74" fmla="*/ 921204 w 3315487"/>
                <a:gd name="connsiteY74" fmla="*/ 2949109 h 3677659"/>
                <a:gd name="connsiteX75" fmla="*/ 901080 w 3315487"/>
                <a:gd name="connsiteY75" fmla="*/ 2908840 h 3677659"/>
                <a:gd name="connsiteX76" fmla="*/ 880956 w 3315487"/>
                <a:gd name="connsiteY76" fmla="*/ 2869447 h 3677659"/>
                <a:gd name="connsiteX77" fmla="*/ 860832 w 3315487"/>
                <a:gd name="connsiteY77" fmla="*/ 2829179 h 3677659"/>
                <a:gd name="connsiteX78" fmla="*/ 840708 w 3315487"/>
                <a:gd name="connsiteY78" fmla="*/ 2788911 h 3677659"/>
                <a:gd name="connsiteX79" fmla="*/ 820584 w 3315487"/>
                <a:gd name="connsiteY79" fmla="*/ 2748642 h 3677659"/>
                <a:gd name="connsiteX80" fmla="*/ 800460 w 3315487"/>
                <a:gd name="connsiteY80" fmla="*/ 2709249 h 3677659"/>
                <a:gd name="connsiteX81" fmla="*/ 779461 w 3315487"/>
                <a:gd name="connsiteY81" fmla="*/ 2669857 h 3677659"/>
                <a:gd name="connsiteX82" fmla="*/ 760212 w 3315487"/>
                <a:gd name="connsiteY82" fmla="*/ 2629588 h 3677659"/>
                <a:gd name="connsiteX83" fmla="*/ 740088 w 3315487"/>
                <a:gd name="connsiteY83" fmla="*/ 2590195 h 3677659"/>
                <a:gd name="connsiteX84" fmla="*/ 719964 w 3315487"/>
                <a:gd name="connsiteY84" fmla="*/ 2550802 h 3677659"/>
                <a:gd name="connsiteX85" fmla="*/ 701590 w 3315487"/>
                <a:gd name="connsiteY85" fmla="*/ 2513160 h 3677659"/>
                <a:gd name="connsiteX86" fmla="*/ 680591 w 3315487"/>
                <a:gd name="connsiteY86" fmla="*/ 2472892 h 3677659"/>
                <a:gd name="connsiteX87" fmla="*/ 661342 w 3315487"/>
                <a:gd name="connsiteY87" fmla="*/ 2433499 h 3677659"/>
                <a:gd name="connsiteX88" fmla="*/ 640343 w 3315487"/>
                <a:gd name="connsiteY88" fmla="*/ 2394106 h 3677659"/>
                <a:gd name="connsiteX89" fmla="*/ 621093 w 3315487"/>
                <a:gd name="connsiteY89" fmla="*/ 2353837 h 3677659"/>
                <a:gd name="connsiteX90" fmla="*/ 600969 w 3315487"/>
                <a:gd name="connsiteY90" fmla="*/ 2314445 h 3677659"/>
                <a:gd name="connsiteX91" fmla="*/ 580845 w 3315487"/>
                <a:gd name="connsiteY91" fmla="*/ 2275052 h 3677659"/>
                <a:gd name="connsiteX92" fmla="*/ 560721 w 3315487"/>
                <a:gd name="connsiteY92" fmla="*/ 2235659 h 3677659"/>
                <a:gd name="connsiteX93" fmla="*/ 540597 w 3315487"/>
                <a:gd name="connsiteY93" fmla="*/ 2195391 h 3677659"/>
                <a:gd name="connsiteX94" fmla="*/ 520473 w 3315487"/>
                <a:gd name="connsiteY94" fmla="*/ 2155997 h 3677659"/>
                <a:gd name="connsiteX95" fmla="*/ 500349 w 3315487"/>
                <a:gd name="connsiteY95" fmla="*/ 2115729 h 3677659"/>
                <a:gd name="connsiteX96" fmla="*/ 481100 w 3315487"/>
                <a:gd name="connsiteY96" fmla="*/ 2076336 h 3677659"/>
                <a:gd name="connsiteX97" fmla="*/ 460101 w 3315487"/>
                <a:gd name="connsiteY97" fmla="*/ 2036943 h 3677659"/>
                <a:gd name="connsiteX98" fmla="*/ 439977 w 3315487"/>
                <a:gd name="connsiteY98" fmla="*/ 1996675 h 3677659"/>
                <a:gd name="connsiteX99" fmla="*/ 420728 w 3315487"/>
                <a:gd name="connsiteY99" fmla="*/ 1956407 h 3677659"/>
                <a:gd name="connsiteX100" fmla="*/ 399729 w 3315487"/>
                <a:gd name="connsiteY100" fmla="*/ 1917014 h 3677659"/>
                <a:gd name="connsiteX101" fmla="*/ 380480 w 3315487"/>
                <a:gd name="connsiteY101" fmla="*/ 1877621 h 3677659"/>
                <a:gd name="connsiteX102" fmla="*/ 359481 w 3315487"/>
                <a:gd name="connsiteY102" fmla="*/ 1837353 h 3677659"/>
                <a:gd name="connsiteX103" fmla="*/ 340232 w 3315487"/>
                <a:gd name="connsiteY103" fmla="*/ 1797959 h 3677659"/>
                <a:gd name="connsiteX104" fmla="*/ 320108 w 3315487"/>
                <a:gd name="connsiteY104" fmla="*/ 1757691 h 3677659"/>
                <a:gd name="connsiteX105" fmla="*/ 299984 w 3315487"/>
                <a:gd name="connsiteY105" fmla="*/ 1718298 h 3677659"/>
                <a:gd name="connsiteX106" fmla="*/ 279860 w 3315487"/>
                <a:gd name="connsiteY106" fmla="*/ 1678905 h 3677659"/>
                <a:gd name="connsiteX107" fmla="*/ 259736 w 3315487"/>
                <a:gd name="connsiteY107" fmla="*/ 1638637 h 3677659"/>
                <a:gd name="connsiteX108" fmla="*/ 239612 w 3315487"/>
                <a:gd name="connsiteY108" fmla="*/ 1598369 h 3677659"/>
                <a:gd name="connsiteX109" fmla="*/ 219488 w 3315487"/>
                <a:gd name="connsiteY109" fmla="*/ 1558976 h 3677659"/>
                <a:gd name="connsiteX110" fmla="*/ 198489 w 3315487"/>
                <a:gd name="connsiteY110" fmla="*/ 1518708 h 3677659"/>
                <a:gd name="connsiteX111" fmla="*/ 179239 w 3315487"/>
                <a:gd name="connsiteY111" fmla="*/ 1479315 h 3677659"/>
                <a:gd name="connsiteX112" fmla="*/ 159115 w 3315487"/>
                <a:gd name="connsiteY112" fmla="*/ 1439046 h 3677659"/>
                <a:gd name="connsiteX113" fmla="*/ 138991 w 3315487"/>
                <a:gd name="connsiteY113" fmla="*/ 1399653 h 3677659"/>
                <a:gd name="connsiteX114" fmla="*/ 118867 w 3315487"/>
                <a:gd name="connsiteY114" fmla="*/ 1360260 h 3677659"/>
                <a:gd name="connsiteX115" fmla="*/ 99618 w 3315487"/>
                <a:gd name="connsiteY115" fmla="*/ 1319992 h 3677659"/>
                <a:gd name="connsiteX116" fmla="*/ 78619 w 3315487"/>
                <a:gd name="connsiteY116" fmla="*/ 1279724 h 3677659"/>
                <a:gd name="connsiteX117" fmla="*/ 336443 w 3315487"/>
                <a:gd name="connsiteY117" fmla="*/ 393815 h 3677659"/>
                <a:gd name="connsiteX118" fmla="*/ 1696527 w 3315487"/>
                <a:gd name="connsiteY118" fmla="*/ 1 h 3677659"/>
                <a:gd name="connsiteX119" fmla="*/ 1696891 w 3315487"/>
                <a:gd name="connsiteY119" fmla="*/ 11 h 3677659"/>
                <a:gd name="connsiteX120" fmla="*/ 1535661 w 3315487"/>
                <a:gd name="connsiteY120" fmla="*/ 4412 h 3677659"/>
                <a:gd name="connsiteX121" fmla="*/ 495859 w 3315487"/>
                <a:gd name="connsiteY121" fmla="*/ 287720 h 3677659"/>
                <a:gd name="connsiteX122" fmla="*/ 380211 w 3315487"/>
                <a:gd name="connsiteY122" fmla="*/ 362229 h 3677659"/>
                <a:gd name="connsiteX123" fmla="*/ 411551 w 3315487"/>
                <a:gd name="connsiteY123" fmla="*/ 339612 h 3677659"/>
                <a:gd name="connsiteX124" fmla="*/ 494224 w 3315487"/>
                <a:gd name="connsiteY124" fmla="*/ 287897 h 3677659"/>
                <a:gd name="connsiteX125" fmla="*/ 1696527 w 3315487"/>
                <a:gd name="connsiteY125" fmla="*/ 1 h 367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3315487" h="3677659">
                  <a:moveTo>
                    <a:pt x="378537" y="363437"/>
                  </a:moveTo>
                  <a:lnTo>
                    <a:pt x="278592" y="442649"/>
                  </a:lnTo>
                  <a:cubicBezTo>
                    <a:pt x="-155437" y="825843"/>
                    <a:pt x="-79119" y="1345699"/>
                    <a:pt x="504614" y="1683338"/>
                  </a:cubicBezTo>
                  <a:cubicBezTo>
                    <a:pt x="1171737" y="2068336"/>
                    <a:pt x="2249464" y="2068336"/>
                    <a:pt x="2913961" y="1683338"/>
                  </a:cubicBezTo>
                  <a:cubicBezTo>
                    <a:pt x="3079647" y="1586870"/>
                    <a:pt x="3203638" y="1475527"/>
                    <a:pt x="3286003" y="1356746"/>
                  </a:cubicBezTo>
                  <a:lnTo>
                    <a:pt x="3315487" y="1307379"/>
                  </a:lnTo>
                  <a:lnTo>
                    <a:pt x="3305466" y="1326995"/>
                  </a:lnTo>
                  <a:cubicBezTo>
                    <a:pt x="3299341" y="1340126"/>
                    <a:pt x="3292342" y="1354133"/>
                    <a:pt x="3285342" y="1367264"/>
                  </a:cubicBezTo>
                  <a:cubicBezTo>
                    <a:pt x="3279217" y="1379519"/>
                    <a:pt x="3273092" y="1393526"/>
                    <a:pt x="3265218" y="1406657"/>
                  </a:cubicBezTo>
                  <a:cubicBezTo>
                    <a:pt x="3259093" y="1419788"/>
                    <a:pt x="3252093" y="1432918"/>
                    <a:pt x="3245094" y="1446049"/>
                  </a:cubicBezTo>
                  <a:cubicBezTo>
                    <a:pt x="3238969" y="1459180"/>
                    <a:pt x="3232844" y="1472311"/>
                    <a:pt x="3225844" y="1485442"/>
                  </a:cubicBezTo>
                  <a:cubicBezTo>
                    <a:pt x="3219720" y="1498573"/>
                    <a:pt x="3212720" y="1512580"/>
                    <a:pt x="3204846" y="1524835"/>
                  </a:cubicBezTo>
                  <a:cubicBezTo>
                    <a:pt x="3198721" y="1537966"/>
                    <a:pt x="3192596" y="1551973"/>
                    <a:pt x="3185596" y="1565104"/>
                  </a:cubicBezTo>
                  <a:cubicBezTo>
                    <a:pt x="3179472" y="1577359"/>
                    <a:pt x="3172472" y="1591366"/>
                    <a:pt x="3165472" y="1604497"/>
                  </a:cubicBezTo>
                  <a:cubicBezTo>
                    <a:pt x="3159348" y="1618503"/>
                    <a:pt x="3152348" y="1630759"/>
                    <a:pt x="3145348" y="1643890"/>
                  </a:cubicBezTo>
                  <a:cubicBezTo>
                    <a:pt x="3139224" y="1657896"/>
                    <a:pt x="3133099" y="1671027"/>
                    <a:pt x="3125224" y="1684158"/>
                  </a:cubicBezTo>
                  <a:cubicBezTo>
                    <a:pt x="3119100" y="1697289"/>
                    <a:pt x="3112100" y="1710420"/>
                    <a:pt x="3105100" y="1723551"/>
                  </a:cubicBezTo>
                  <a:cubicBezTo>
                    <a:pt x="3098976" y="1736682"/>
                    <a:pt x="3092851" y="1749813"/>
                    <a:pt x="3084976" y="1762944"/>
                  </a:cubicBezTo>
                  <a:cubicBezTo>
                    <a:pt x="3078852" y="1776075"/>
                    <a:pt x="3072727" y="1790081"/>
                    <a:pt x="3064852" y="1802337"/>
                  </a:cubicBezTo>
                  <a:cubicBezTo>
                    <a:pt x="3058728" y="1816343"/>
                    <a:pt x="3052603" y="1829474"/>
                    <a:pt x="3044728" y="1842605"/>
                  </a:cubicBezTo>
                  <a:cubicBezTo>
                    <a:pt x="3039478" y="1855736"/>
                    <a:pt x="3032479" y="1868867"/>
                    <a:pt x="3024604" y="1881998"/>
                  </a:cubicBezTo>
                  <a:cubicBezTo>
                    <a:pt x="3018480" y="1896004"/>
                    <a:pt x="3012355" y="1908260"/>
                    <a:pt x="3004480" y="1921391"/>
                  </a:cubicBezTo>
                  <a:cubicBezTo>
                    <a:pt x="2998356" y="1935397"/>
                    <a:pt x="2992231" y="1948528"/>
                    <a:pt x="2985231" y="1960784"/>
                  </a:cubicBezTo>
                  <a:cubicBezTo>
                    <a:pt x="2979106" y="1974790"/>
                    <a:pt x="2972107" y="1987921"/>
                    <a:pt x="2964232" y="2001052"/>
                  </a:cubicBezTo>
                  <a:cubicBezTo>
                    <a:pt x="2958107" y="2014183"/>
                    <a:pt x="2951983" y="2027314"/>
                    <a:pt x="2944983" y="2040445"/>
                  </a:cubicBezTo>
                  <a:cubicBezTo>
                    <a:pt x="2938858" y="2053576"/>
                    <a:pt x="2931858" y="2066707"/>
                    <a:pt x="2924859" y="2079838"/>
                  </a:cubicBezTo>
                  <a:cubicBezTo>
                    <a:pt x="2918734" y="2093844"/>
                    <a:pt x="2911734" y="2106100"/>
                    <a:pt x="2904735" y="2119231"/>
                  </a:cubicBezTo>
                  <a:cubicBezTo>
                    <a:pt x="2898610" y="2133237"/>
                    <a:pt x="2892486" y="2146368"/>
                    <a:pt x="2884611" y="2158624"/>
                  </a:cubicBezTo>
                  <a:cubicBezTo>
                    <a:pt x="2878486" y="2172630"/>
                    <a:pt x="2871486" y="2185761"/>
                    <a:pt x="2864487" y="2199767"/>
                  </a:cubicBezTo>
                  <a:cubicBezTo>
                    <a:pt x="2858362" y="2212899"/>
                    <a:pt x="2852237" y="2225154"/>
                    <a:pt x="2844363" y="2239161"/>
                  </a:cubicBezTo>
                  <a:cubicBezTo>
                    <a:pt x="2839113" y="2252291"/>
                    <a:pt x="2832113" y="2265422"/>
                    <a:pt x="2824239" y="2278553"/>
                  </a:cubicBezTo>
                  <a:cubicBezTo>
                    <a:pt x="2818114" y="2291684"/>
                    <a:pt x="2811989" y="2304815"/>
                    <a:pt x="2804990" y="2318822"/>
                  </a:cubicBezTo>
                  <a:cubicBezTo>
                    <a:pt x="2798865" y="2331077"/>
                    <a:pt x="2791865" y="2345083"/>
                    <a:pt x="2783990" y="2358215"/>
                  </a:cubicBezTo>
                  <a:cubicBezTo>
                    <a:pt x="2778741" y="2371345"/>
                    <a:pt x="2771741" y="2384477"/>
                    <a:pt x="2763866" y="2397607"/>
                  </a:cubicBezTo>
                  <a:cubicBezTo>
                    <a:pt x="2757742" y="2410739"/>
                    <a:pt x="2750742" y="2423869"/>
                    <a:pt x="2744618" y="2437001"/>
                  </a:cubicBezTo>
                  <a:cubicBezTo>
                    <a:pt x="2738493" y="2450131"/>
                    <a:pt x="2731493" y="2464138"/>
                    <a:pt x="2723618" y="2477269"/>
                  </a:cubicBezTo>
                  <a:cubicBezTo>
                    <a:pt x="2717494" y="2490400"/>
                    <a:pt x="2710494" y="2504406"/>
                    <a:pt x="2703494" y="2517537"/>
                  </a:cubicBezTo>
                  <a:cubicBezTo>
                    <a:pt x="2697370" y="2530668"/>
                    <a:pt x="2691245" y="2542924"/>
                    <a:pt x="2683370" y="2556055"/>
                  </a:cubicBezTo>
                  <a:cubicBezTo>
                    <a:pt x="2678121" y="2569186"/>
                    <a:pt x="2671121" y="2582317"/>
                    <a:pt x="2664121" y="2595447"/>
                  </a:cubicBezTo>
                  <a:cubicBezTo>
                    <a:pt x="2657996" y="2608579"/>
                    <a:pt x="2651872" y="2622585"/>
                    <a:pt x="2643997" y="2634841"/>
                  </a:cubicBezTo>
                  <a:cubicBezTo>
                    <a:pt x="2637872" y="2647971"/>
                    <a:pt x="2630873" y="2661978"/>
                    <a:pt x="2623873" y="2675109"/>
                  </a:cubicBezTo>
                  <a:cubicBezTo>
                    <a:pt x="2617748" y="2688240"/>
                    <a:pt x="2611624" y="2701371"/>
                    <a:pt x="2603749" y="2714502"/>
                  </a:cubicBezTo>
                  <a:cubicBezTo>
                    <a:pt x="2598500" y="2728508"/>
                    <a:pt x="2591500" y="2740764"/>
                    <a:pt x="2583625" y="2753895"/>
                  </a:cubicBezTo>
                  <a:cubicBezTo>
                    <a:pt x="2577500" y="2767901"/>
                    <a:pt x="2570501" y="2781032"/>
                    <a:pt x="2563501" y="2794163"/>
                  </a:cubicBezTo>
                  <a:cubicBezTo>
                    <a:pt x="2558251" y="2807294"/>
                    <a:pt x="2551252" y="2820425"/>
                    <a:pt x="2543377" y="2833556"/>
                  </a:cubicBezTo>
                  <a:cubicBezTo>
                    <a:pt x="2538127" y="2847563"/>
                    <a:pt x="2531128" y="2859818"/>
                    <a:pt x="2524128" y="2872949"/>
                  </a:cubicBezTo>
                  <a:cubicBezTo>
                    <a:pt x="2518003" y="2886955"/>
                    <a:pt x="2511878" y="2900086"/>
                    <a:pt x="2503129" y="2912342"/>
                  </a:cubicBezTo>
                  <a:cubicBezTo>
                    <a:pt x="2497879" y="2926348"/>
                    <a:pt x="2490880" y="2939479"/>
                    <a:pt x="2483005" y="2952610"/>
                  </a:cubicBezTo>
                  <a:cubicBezTo>
                    <a:pt x="2477755" y="2965741"/>
                    <a:pt x="2471630" y="2978872"/>
                    <a:pt x="2463756" y="2992003"/>
                  </a:cubicBezTo>
                  <a:cubicBezTo>
                    <a:pt x="2457631" y="3006009"/>
                    <a:pt x="2451506" y="3018265"/>
                    <a:pt x="2442757" y="3031396"/>
                  </a:cubicBezTo>
                  <a:cubicBezTo>
                    <a:pt x="2437507" y="3045403"/>
                    <a:pt x="2430508" y="3058533"/>
                    <a:pt x="2422633" y="3071665"/>
                  </a:cubicBezTo>
                  <a:cubicBezTo>
                    <a:pt x="2417383" y="3084795"/>
                    <a:pt x="2411258" y="3097927"/>
                    <a:pt x="2403384" y="3111057"/>
                  </a:cubicBezTo>
                  <a:cubicBezTo>
                    <a:pt x="2397259" y="3124188"/>
                    <a:pt x="2391134" y="3138195"/>
                    <a:pt x="2382385" y="3151326"/>
                  </a:cubicBezTo>
                  <a:cubicBezTo>
                    <a:pt x="2377135" y="3163581"/>
                    <a:pt x="2370135" y="3177588"/>
                    <a:pt x="2363136" y="3190719"/>
                  </a:cubicBezTo>
                  <a:cubicBezTo>
                    <a:pt x="2357886" y="3203849"/>
                    <a:pt x="2350886" y="3216981"/>
                    <a:pt x="2343012" y="3230111"/>
                  </a:cubicBezTo>
                  <a:cubicBezTo>
                    <a:pt x="2336887" y="3243243"/>
                    <a:pt x="2330762" y="3256373"/>
                    <a:pt x="2322888" y="3269505"/>
                  </a:cubicBezTo>
                  <a:cubicBezTo>
                    <a:pt x="2317638" y="3282635"/>
                    <a:pt x="2310638" y="3296642"/>
                    <a:pt x="2302764" y="3309773"/>
                  </a:cubicBezTo>
                  <a:cubicBezTo>
                    <a:pt x="2297514" y="3322904"/>
                    <a:pt x="2290514" y="3336035"/>
                    <a:pt x="2282640" y="3349166"/>
                  </a:cubicBezTo>
                  <a:cubicBezTo>
                    <a:pt x="2277390" y="3362297"/>
                    <a:pt x="2271265" y="3376303"/>
                    <a:pt x="2262516" y="3388559"/>
                  </a:cubicBezTo>
                  <a:cubicBezTo>
                    <a:pt x="2257266" y="3402565"/>
                    <a:pt x="2250266" y="3415696"/>
                    <a:pt x="2243266" y="3428827"/>
                  </a:cubicBezTo>
                  <a:cubicBezTo>
                    <a:pt x="2220518" y="3485728"/>
                    <a:pt x="2171520" y="3540003"/>
                    <a:pt x="2095398" y="3583773"/>
                  </a:cubicBezTo>
                  <a:cubicBezTo>
                    <a:pt x="1879284" y="3708955"/>
                    <a:pt x="1529300" y="3708955"/>
                    <a:pt x="1312311" y="3583773"/>
                  </a:cubicBezTo>
                  <a:cubicBezTo>
                    <a:pt x="1234439" y="3539127"/>
                    <a:pt x="1184567" y="3483977"/>
                    <a:pt x="1162693" y="3427076"/>
                  </a:cubicBezTo>
                  <a:cubicBezTo>
                    <a:pt x="1154818" y="3413945"/>
                    <a:pt x="1147818" y="3399939"/>
                    <a:pt x="1142569" y="3386808"/>
                  </a:cubicBezTo>
                  <a:cubicBezTo>
                    <a:pt x="1134694" y="3373677"/>
                    <a:pt x="1127694" y="3360546"/>
                    <a:pt x="1122445" y="3347415"/>
                  </a:cubicBezTo>
                  <a:cubicBezTo>
                    <a:pt x="1114570" y="3333409"/>
                    <a:pt x="1108445" y="3321153"/>
                    <a:pt x="1103196" y="3307147"/>
                  </a:cubicBezTo>
                  <a:cubicBezTo>
                    <a:pt x="1094446" y="3294016"/>
                    <a:pt x="1087446" y="3280885"/>
                    <a:pt x="1082196" y="3267754"/>
                  </a:cubicBezTo>
                  <a:cubicBezTo>
                    <a:pt x="1075197" y="3254623"/>
                    <a:pt x="1067322" y="3241492"/>
                    <a:pt x="1062948" y="3228361"/>
                  </a:cubicBezTo>
                  <a:cubicBezTo>
                    <a:pt x="1054198" y="3215230"/>
                    <a:pt x="1048073" y="3202099"/>
                    <a:pt x="1041948" y="3188093"/>
                  </a:cubicBezTo>
                  <a:cubicBezTo>
                    <a:pt x="1034074" y="3175837"/>
                    <a:pt x="1027074" y="3161831"/>
                    <a:pt x="1022699" y="3148699"/>
                  </a:cubicBezTo>
                  <a:cubicBezTo>
                    <a:pt x="1013950" y="3135569"/>
                    <a:pt x="1007825" y="3122437"/>
                    <a:pt x="1001700" y="3108431"/>
                  </a:cubicBezTo>
                  <a:cubicBezTo>
                    <a:pt x="993826" y="3095300"/>
                    <a:pt x="986826" y="3082169"/>
                    <a:pt x="981576" y="3069038"/>
                  </a:cubicBezTo>
                  <a:cubicBezTo>
                    <a:pt x="973702" y="3055032"/>
                    <a:pt x="967577" y="3041901"/>
                    <a:pt x="961452" y="3027895"/>
                  </a:cubicBezTo>
                  <a:cubicBezTo>
                    <a:pt x="953578" y="3015639"/>
                    <a:pt x="946578" y="3002508"/>
                    <a:pt x="941328" y="2988501"/>
                  </a:cubicBezTo>
                  <a:cubicBezTo>
                    <a:pt x="933454" y="2975371"/>
                    <a:pt x="927329" y="2962239"/>
                    <a:pt x="921204" y="2949109"/>
                  </a:cubicBezTo>
                  <a:cubicBezTo>
                    <a:pt x="913330" y="2935102"/>
                    <a:pt x="906330" y="2922847"/>
                    <a:pt x="901080" y="2908840"/>
                  </a:cubicBezTo>
                  <a:cubicBezTo>
                    <a:pt x="893206" y="2895709"/>
                    <a:pt x="887081" y="2881703"/>
                    <a:pt x="880956" y="2869447"/>
                  </a:cubicBezTo>
                  <a:cubicBezTo>
                    <a:pt x="873082" y="2855441"/>
                    <a:pt x="866082" y="2842310"/>
                    <a:pt x="860832" y="2829179"/>
                  </a:cubicBezTo>
                  <a:cubicBezTo>
                    <a:pt x="852957" y="2816048"/>
                    <a:pt x="846833" y="2802042"/>
                    <a:pt x="840708" y="2788911"/>
                  </a:cubicBezTo>
                  <a:cubicBezTo>
                    <a:pt x="833708" y="2776655"/>
                    <a:pt x="826709" y="2762649"/>
                    <a:pt x="820584" y="2748642"/>
                  </a:cubicBezTo>
                  <a:cubicBezTo>
                    <a:pt x="812709" y="2736387"/>
                    <a:pt x="805710" y="2723256"/>
                    <a:pt x="800460" y="2709249"/>
                  </a:cubicBezTo>
                  <a:cubicBezTo>
                    <a:pt x="792585" y="2696119"/>
                    <a:pt x="785586" y="2682987"/>
                    <a:pt x="779461" y="2669857"/>
                  </a:cubicBezTo>
                  <a:cubicBezTo>
                    <a:pt x="773336" y="2656725"/>
                    <a:pt x="766337" y="2642719"/>
                    <a:pt x="760212" y="2629588"/>
                  </a:cubicBezTo>
                  <a:cubicBezTo>
                    <a:pt x="752337" y="2616457"/>
                    <a:pt x="745338" y="2603326"/>
                    <a:pt x="740088" y="2590195"/>
                  </a:cubicBezTo>
                  <a:cubicBezTo>
                    <a:pt x="733088" y="2577064"/>
                    <a:pt x="726088" y="2563933"/>
                    <a:pt x="719964" y="2550802"/>
                  </a:cubicBezTo>
                  <a:cubicBezTo>
                    <a:pt x="712964" y="2538547"/>
                    <a:pt x="706839" y="2526291"/>
                    <a:pt x="701590" y="2513160"/>
                  </a:cubicBezTo>
                  <a:cubicBezTo>
                    <a:pt x="693715" y="2500905"/>
                    <a:pt x="686715" y="2486898"/>
                    <a:pt x="680591" y="2472892"/>
                  </a:cubicBezTo>
                  <a:cubicBezTo>
                    <a:pt x="673591" y="2459761"/>
                    <a:pt x="666591" y="2446630"/>
                    <a:pt x="661342" y="2433499"/>
                  </a:cubicBezTo>
                  <a:cubicBezTo>
                    <a:pt x="653467" y="2420368"/>
                    <a:pt x="646467" y="2407237"/>
                    <a:pt x="640343" y="2394106"/>
                  </a:cubicBezTo>
                  <a:cubicBezTo>
                    <a:pt x="634218" y="2380975"/>
                    <a:pt x="627218" y="2366969"/>
                    <a:pt x="621093" y="2353837"/>
                  </a:cubicBezTo>
                  <a:cubicBezTo>
                    <a:pt x="613219" y="2341582"/>
                    <a:pt x="607094" y="2327576"/>
                    <a:pt x="600969" y="2314445"/>
                  </a:cubicBezTo>
                  <a:cubicBezTo>
                    <a:pt x="593095" y="2301314"/>
                    <a:pt x="586970" y="2288183"/>
                    <a:pt x="580845" y="2275052"/>
                  </a:cubicBezTo>
                  <a:cubicBezTo>
                    <a:pt x="573846" y="2261921"/>
                    <a:pt x="566846" y="2247915"/>
                    <a:pt x="560721" y="2235659"/>
                  </a:cubicBezTo>
                  <a:cubicBezTo>
                    <a:pt x="552847" y="2222528"/>
                    <a:pt x="546722" y="2208521"/>
                    <a:pt x="540597" y="2195391"/>
                  </a:cubicBezTo>
                  <a:cubicBezTo>
                    <a:pt x="533598" y="2183135"/>
                    <a:pt x="526598" y="2169129"/>
                    <a:pt x="520473" y="2155997"/>
                  </a:cubicBezTo>
                  <a:cubicBezTo>
                    <a:pt x="513474" y="2142867"/>
                    <a:pt x="506474" y="2129735"/>
                    <a:pt x="500349" y="2115729"/>
                  </a:cubicBezTo>
                  <a:cubicBezTo>
                    <a:pt x="492475" y="2102598"/>
                    <a:pt x="487225" y="2090343"/>
                    <a:pt x="481100" y="2076336"/>
                  </a:cubicBezTo>
                  <a:cubicBezTo>
                    <a:pt x="473226" y="2063205"/>
                    <a:pt x="466226" y="2049199"/>
                    <a:pt x="460101" y="2036943"/>
                  </a:cubicBezTo>
                  <a:cubicBezTo>
                    <a:pt x="453101" y="2023812"/>
                    <a:pt x="446102" y="2009806"/>
                    <a:pt x="439977" y="1996675"/>
                  </a:cubicBezTo>
                  <a:cubicBezTo>
                    <a:pt x="432977" y="1982669"/>
                    <a:pt x="426853" y="1970413"/>
                    <a:pt x="420728" y="1956407"/>
                  </a:cubicBezTo>
                  <a:cubicBezTo>
                    <a:pt x="412853" y="1943276"/>
                    <a:pt x="405854" y="1930145"/>
                    <a:pt x="399729" y="1917014"/>
                  </a:cubicBezTo>
                  <a:cubicBezTo>
                    <a:pt x="392729" y="1903883"/>
                    <a:pt x="386605" y="1889876"/>
                    <a:pt x="380480" y="1877621"/>
                  </a:cubicBezTo>
                  <a:cubicBezTo>
                    <a:pt x="372605" y="1864490"/>
                    <a:pt x="365606" y="1850483"/>
                    <a:pt x="359481" y="1837353"/>
                  </a:cubicBezTo>
                  <a:cubicBezTo>
                    <a:pt x="352481" y="1824221"/>
                    <a:pt x="346357" y="1811091"/>
                    <a:pt x="340232" y="1797959"/>
                  </a:cubicBezTo>
                  <a:cubicBezTo>
                    <a:pt x="333232" y="1783953"/>
                    <a:pt x="326232" y="1771697"/>
                    <a:pt x="320108" y="1757691"/>
                  </a:cubicBezTo>
                  <a:cubicBezTo>
                    <a:pt x="312233" y="1744560"/>
                    <a:pt x="306108" y="1731429"/>
                    <a:pt x="299984" y="1718298"/>
                  </a:cubicBezTo>
                  <a:cubicBezTo>
                    <a:pt x="292984" y="1705167"/>
                    <a:pt x="285984" y="1691161"/>
                    <a:pt x="279860" y="1678905"/>
                  </a:cubicBezTo>
                  <a:cubicBezTo>
                    <a:pt x="271985" y="1664899"/>
                    <a:pt x="265860" y="1651768"/>
                    <a:pt x="259736" y="1638637"/>
                  </a:cubicBezTo>
                  <a:cubicBezTo>
                    <a:pt x="252736" y="1625506"/>
                    <a:pt x="245736" y="1612375"/>
                    <a:pt x="239612" y="1598369"/>
                  </a:cubicBezTo>
                  <a:cubicBezTo>
                    <a:pt x="232612" y="1585238"/>
                    <a:pt x="225612" y="1572107"/>
                    <a:pt x="219488" y="1558976"/>
                  </a:cubicBezTo>
                  <a:cubicBezTo>
                    <a:pt x="211613" y="1545845"/>
                    <a:pt x="205488" y="1531839"/>
                    <a:pt x="198489" y="1518708"/>
                  </a:cubicBezTo>
                  <a:cubicBezTo>
                    <a:pt x="192364" y="1506452"/>
                    <a:pt x="185364" y="1492446"/>
                    <a:pt x="179239" y="1479315"/>
                  </a:cubicBezTo>
                  <a:cubicBezTo>
                    <a:pt x="172240" y="1466184"/>
                    <a:pt x="165240" y="1453053"/>
                    <a:pt x="159115" y="1439046"/>
                  </a:cubicBezTo>
                  <a:cubicBezTo>
                    <a:pt x="152116" y="1425915"/>
                    <a:pt x="145116" y="1413660"/>
                    <a:pt x="138991" y="1399653"/>
                  </a:cubicBezTo>
                  <a:cubicBezTo>
                    <a:pt x="131992" y="1386522"/>
                    <a:pt x="124992" y="1373391"/>
                    <a:pt x="118867" y="1360260"/>
                  </a:cubicBezTo>
                  <a:cubicBezTo>
                    <a:pt x="111868" y="1347129"/>
                    <a:pt x="105743" y="1333123"/>
                    <a:pt x="99618" y="1319992"/>
                  </a:cubicBezTo>
                  <a:cubicBezTo>
                    <a:pt x="91744" y="1306861"/>
                    <a:pt x="84744" y="1293730"/>
                    <a:pt x="78619" y="1279724"/>
                  </a:cubicBezTo>
                  <a:cubicBezTo>
                    <a:pt x="-82154" y="984058"/>
                    <a:pt x="3591" y="652200"/>
                    <a:pt x="336443" y="393815"/>
                  </a:cubicBezTo>
                  <a:close/>
                  <a:moveTo>
                    <a:pt x="1696527" y="1"/>
                  </a:moveTo>
                  <a:lnTo>
                    <a:pt x="1696891" y="11"/>
                  </a:lnTo>
                  <a:lnTo>
                    <a:pt x="1535661" y="4412"/>
                  </a:lnTo>
                  <a:cubicBezTo>
                    <a:pt x="1155790" y="25304"/>
                    <a:pt x="786193" y="119666"/>
                    <a:pt x="495859" y="287720"/>
                  </a:cubicBezTo>
                  <a:lnTo>
                    <a:pt x="380211" y="362229"/>
                  </a:lnTo>
                  <a:lnTo>
                    <a:pt x="411551" y="339612"/>
                  </a:lnTo>
                  <a:cubicBezTo>
                    <a:pt x="437847" y="321946"/>
                    <a:pt x="465405" y="304694"/>
                    <a:pt x="494224" y="287897"/>
                  </a:cubicBezTo>
                  <a:cubicBezTo>
                    <a:pt x="825834" y="95747"/>
                    <a:pt x="1260907" y="-109"/>
                    <a:pt x="1696527" y="1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405CA6B-627B-4CC4-AED0-E98D7322BBBC}"/>
              </a:ext>
            </a:extLst>
          </p:cNvPr>
          <p:cNvGrpSpPr/>
          <p:nvPr/>
        </p:nvGrpSpPr>
        <p:grpSpPr>
          <a:xfrm>
            <a:off x="1555693" y="6631954"/>
            <a:ext cx="3620940" cy="4053291"/>
            <a:chOff x="1555693" y="6631954"/>
            <a:chExt cx="3620940" cy="4053291"/>
          </a:xfrm>
        </p:grpSpPr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3ADC806D-FA68-4CA4-82E7-E5AAB56DF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8411" y="9206758"/>
              <a:ext cx="2555503" cy="1478487"/>
            </a:xfrm>
            <a:custGeom>
              <a:avLst/>
              <a:gdLst>
                <a:gd name="T0" fmla="*/ 2395 w 2919"/>
                <a:gd name="T1" fmla="*/ 302 h 1690"/>
                <a:gd name="T2" fmla="*/ 2395 w 2919"/>
                <a:gd name="T3" fmla="*/ 302 h 1690"/>
                <a:gd name="T4" fmla="*/ 516 w 2919"/>
                <a:gd name="T5" fmla="*/ 302 h 1690"/>
                <a:gd name="T6" fmla="*/ 516 w 2919"/>
                <a:gd name="T7" fmla="*/ 302 h 1690"/>
                <a:gd name="T8" fmla="*/ 523 w 2919"/>
                <a:gd name="T9" fmla="*/ 1388 h 1690"/>
                <a:gd name="T10" fmla="*/ 523 w 2919"/>
                <a:gd name="T11" fmla="*/ 1388 h 1690"/>
                <a:gd name="T12" fmla="*/ 2400 w 2919"/>
                <a:gd name="T13" fmla="*/ 1388 h 1690"/>
                <a:gd name="T14" fmla="*/ 2400 w 2919"/>
                <a:gd name="T15" fmla="*/ 1388 h 1690"/>
                <a:gd name="T16" fmla="*/ 2395 w 2919"/>
                <a:gd name="T17" fmla="*/ 30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9" h="1690">
                  <a:moveTo>
                    <a:pt x="2395" y="302"/>
                  </a:moveTo>
                  <a:lnTo>
                    <a:pt x="2395" y="302"/>
                  </a:lnTo>
                  <a:cubicBezTo>
                    <a:pt x="1874" y="1"/>
                    <a:pt x="1033" y="0"/>
                    <a:pt x="516" y="302"/>
                  </a:cubicBezTo>
                  <a:lnTo>
                    <a:pt x="516" y="302"/>
                  </a:lnTo>
                  <a:cubicBezTo>
                    <a:pt x="0" y="602"/>
                    <a:pt x="3" y="1088"/>
                    <a:pt x="523" y="1388"/>
                  </a:cubicBezTo>
                  <a:lnTo>
                    <a:pt x="523" y="1388"/>
                  </a:lnTo>
                  <a:cubicBezTo>
                    <a:pt x="1043" y="1689"/>
                    <a:pt x="1884" y="1689"/>
                    <a:pt x="2400" y="1388"/>
                  </a:cubicBezTo>
                  <a:lnTo>
                    <a:pt x="2400" y="1388"/>
                  </a:lnTo>
                  <a:cubicBezTo>
                    <a:pt x="2918" y="1088"/>
                    <a:pt x="2914" y="602"/>
                    <a:pt x="2395" y="30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0" name="Freeform 8">
              <a:extLst>
                <a:ext uri="{FF2B5EF4-FFF2-40B4-BE49-F238E27FC236}">
                  <a16:creationId xmlns:a16="http://schemas.microsoft.com/office/drawing/2014/main" id="{5BD10FF7-39A2-4E2B-9073-AF9D6669D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693" y="6631954"/>
              <a:ext cx="3620940" cy="3806233"/>
            </a:xfrm>
            <a:custGeom>
              <a:avLst/>
              <a:gdLst>
                <a:gd name="T0" fmla="*/ 686 w 4136"/>
                <a:gd name="T1" fmla="*/ 439 h 4348"/>
                <a:gd name="T2" fmla="*/ 233 w 4136"/>
                <a:gd name="T3" fmla="*/ 1618 h 4348"/>
                <a:gd name="T4" fmla="*/ 279 w 4136"/>
                <a:gd name="T5" fmla="*/ 1709 h 4348"/>
                <a:gd name="T6" fmla="*/ 326 w 4136"/>
                <a:gd name="T7" fmla="*/ 1800 h 4348"/>
                <a:gd name="T8" fmla="*/ 371 w 4136"/>
                <a:gd name="T9" fmla="*/ 1891 h 4348"/>
                <a:gd name="T10" fmla="*/ 417 w 4136"/>
                <a:gd name="T11" fmla="*/ 1982 h 4348"/>
                <a:gd name="T12" fmla="*/ 463 w 4136"/>
                <a:gd name="T13" fmla="*/ 2073 h 4348"/>
                <a:gd name="T14" fmla="*/ 509 w 4136"/>
                <a:gd name="T15" fmla="*/ 2164 h 4348"/>
                <a:gd name="T16" fmla="*/ 555 w 4136"/>
                <a:gd name="T17" fmla="*/ 2255 h 4348"/>
                <a:gd name="T18" fmla="*/ 601 w 4136"/>
                <a:gd name="T19" fmla="*/ 2345 h 4348"/>
                <a:gd name="T20" fmla="*/ 647 w 4136"/>
                <a:gd name="T21" fmla="*/ 2437 h 4348"/>
                <a:gd name="T22" fmla="*/ 693 w 4136"/>
                <a:gd name="T23" fmla="*/ 2527 h 4348"/>
                <a:gd name="T24" fmla="*/ 738 w 4136"/>
                <a:gd name="T25" fmla="*/ 2618 h 4348"/>
                <a:gd name="T26" fmla="*/ 784 w 4136"/>
                <a:gd name="T27" fmla="*/ 2709 h 4348"/>
                <a:gd name="T28" fmla="*/ 830 w 4136"/>
                <a:gd name="T29" fmla="*/ 2799 h 4348"/>
                <a:gd name="T30" fmla="*/ 876 w 4136"/>
                <a:gd name="T31" fmla="*/ 2890 h 4348"/>
                <a:gd name="T32" fmla="*/ 922 w 4136"/>
                <a:gd name="T33" fmla="*/ 2981 h 4348"/>
                <a:gd name="T34" fmla="*/ 966 w 4136"/>
                <a:gd name="T35" fmla="*/ 3069 h 4348"/>
                <a:gd name="T36" fmla="*/ 1012 w 4136"/>
                <a:gd name="T37" fmla="*/ 3160 h 4348"/>
                <a:gd name="T38" fmla="*/ 1058 w 4136"/>
                <a:gd name="T39" fmla="*/ 3250 h 4348"/>
                <a:gd name="T40" fmla="*/ 1104 w 4136"/>
                <a:gd name="T41" fmla="*/ 3342 h 4348"/>
                <a:gd name="T42" fmla="*/ 1149 w 4136"/>
                <a:gd name="T43" fmla="*/ 3433 h 4348"/>
                <a:gd name="T44" fmla="*/ 1196 w 4136"/>
                <a:gd name="T45" fmla="*/ 3524 h 4348"/>
                <a:gd name="T46" fmla="*/ 1242 w 4136"/>
                <a:gd name="T47" fmla="*/ 3616 h 4348"/>
                <a:gd name="T48" fmla="*/ 1288 w 4136"/>
                <a:gd name="T49" fmla="*/ 3707 h 4348"/>
                <a:gd name="T50" fmla="*/ 1334 w 4136"/>
                <a:gd name="T51" fmla="*/ 3798 h 4348"/>
                <a:gd name="T52" fmla="*/ 1380 w 4136"/>
                <a:gd name="T53" fmla="*/ 3888 h 4348"/>
                <a:gd name="T54" fmla="*/ 1426 w 4136"/>
                <a:gd name="T55" fmla="*/ 3979 h 4348"/>
                <a:gd name="T56" fmla="*/ 1620 w 4136"/>
                <a:gd name="T57" fmla="*/ 4204 h 4348"/>
                <a:gd name="T58" fmla="*/ 2684 w 4136"/>
                <a:gd name="T59" fmla="*/ 4027 h 4348"/>
                <a:gd name="T60" fmla="*/ 2730 w 4136"/>
                <a:gd name="T61" fmla="*/ 3936 h 4348"/>
                <a:gd name="T62" fmla="*/ 2776 w 4136"/>
                <a:gd name="T63" fmla="*/ 3845 h 4348"/>
                <a:gd name="T64" fmla="*/ 2821 w 4136"/>
                <a:gd name="T65" fmla="*/ 3755 h 4348"/>
                <a:gd name="T66" fmla="*/ 2867 w 4136"/>
                <a:gd name="T67" fmla="*/ 3664 h 4348"/>
                <a:gd name="T68" fmla="*/ 2914 w 4136"/>
                <a:gd name="T69" fmla="*/ 3573 h 4348"/>
                <a:gd name="T70" fmla="*/ 2960 w 4136"/>
                <a:gd name="T71" fmla="*/ 3483 h 4348"/>
                <a:gd name="T72" fmla="*/ 3005 w 4136"/>
                <a:gd name="T73" fmla="*/ 3392 h 4348"/>
                <a:gd name="T74" fmla="*/ 3051 w 4136"/>
                <a:gd name="T75" fmla="*/ 3302 h 4348"/>
                <a:gd name="T76" fmla="*/ 3097 w 4136"/>
                <a:gd name="T77" fmla="*/ 3211 h 4348"/>
                <a:gd name="T78" fmla="*/ 3142 w 4136"/>
                <a:gd name="T79" fmla="*/ 3120 h 4348"/>
                <a:gd name="T80" fmla="*/ 3188 w 4136"/>
                <a:gd name="T81" fmla="*/ 3030 h 4348"/>
                <a:gd name="T82" fmla="*/ 3235 w 4136"/>
                <a:gd name="T83" fmla="*/ 2940 h 4348"/>
                <a:gd name="T84" fmla="*/ 3281 w 4136"/>
                <a:gd name="T85" fmla="*/ 2849 h 4348"/>
                <a:gd name="T86" fmla="*/ 3326 w 4136"/>
                <a:gd name="T87" fmla="*/ 2759 h 4348"/>
                <a:gd name="T88" fmla="*/ 3372 w 4136"/>
                <a:gd name="T89" fmla="*/ 2668 h 4348"/>
                <a:gd name="T90" fmla="*/ 3418 w 4136"/>
                <a:gd name="T91" fmla="*/ 2576 h 4348"/>
                <a:gd name="T92" fmla="*/ 3464 w 4136"/>
                <a:gd name="T93" fmla="*/ 2486 h 4348"/>
                <a:gd name="T94" fmla="*/ 3510 w 4136"/>
                <a:gd name="T95" fmla="*/ 2396 h 4348"/>
                <a:gd name="T96" fmla="*/ 3556 w 4136"/>
                <a:gd name="T97" fmla="*/ 2305 h 4348"/>
                <a:gd name="T98" fmla="*/ 3601 w 4136"/>
                <a:gd name="T99" fmla="*/ 2215 h 4348"/>
                <a:gd name="T100" fmla="*/ 3647 w 4136"/>
                <a:gd name="T101" fmla="*/ 2124 h 4348"/>
                <a:gd name="T102" fmla="*/ 3693 w 4136"/>
                <a:gd name="T103" fmla="*/ 2034 h 4348"/>
                <a:gd name="T104" fmla="*/ 3739 w 4136"/>
                <a:gd name="T105" fmla="*/ 1943 h 4348"/>
                <a:gd name="T106" fmla="*/ 3785 w 4136"/>
                <a:gd name="T107" fmla="*/ 1852 h 4348"/>
                <a:gd name="T108" fmla="*/ 3831 w 4136"/>
                <a:gd name="T109" fmla="*/ 1762 h 4348"/>
                <a:gd name="T110" fmla="*/ 3876 w 4136"/>
                <a:gd name="T111" fmla="*/ 1672 h 4348"/>
                <a:gd name="T112" fmla="*/ 3922 w 4136"/>
                <a:gd name="T113" fmla="*/ 1581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36" h="4348">
                  <a:moveTo>
                    <a:pt x="3438" y="439"/>
                  </a:moveTo>
                  <a:lnTo>
                    <a:pt x="3438" y="439"/>
                  </a:lnTo>
                  <a:cubicBezTo>
                    <a:pt x="2675" y="1"/>
                    <a:pt x="1444" y="0"/>
                    <a:pt x="686" y="439"/>
                  </a:cubicBezTo>
                  <a:lnTo>
                    <a:pt x="686" y="439"/>
                  </a:lnTo>
                  <a:cubicBezTo>
                    <a:pt x="158" y="746"/>
                    <a:pt x="0" y="1186"/>
                    <a:pt x="210" y="1572"/>
                  </a:cubicBezTo>
                  <a:lnTo>
                    <a:pt x="210" y="1572"/>
                  </a:lnTo>
                  <a:cubicBezTo>
                    <a:pt x="217" y="1588"/>
                    <a:pt x="225" y="1603"/>
                    <a:pt x="233" y="1618"/>
                  </a:cubicBezTo>
                  <a:lnTo>
                    <a:pt x="233" y="1618"/>
                  </a:lnTo>
                  <a:cubicBezTo>
                    <a:pt x="240" y="1633"/>
                    <a:pt x="248" y="1649"/>
                    <a:pt x="256" y="1664"/>
                  </a:cubicBezTo>
                  <a:lnTo>
                    <a:pt x="256" y="1664"/>
                  </a:lnTo>
                  <a:cubicBezTo>
                    <a:pt x="264" y="1679"/>
                    <a:pt x="270" y="1694"/>
                    <a:pt x="279" y="1709"/>
                  </a:cubicBezTo>
                  <a:lnTo>
                    <a:pt x="279" y="1709"/>
                  </a:lnTo>
                  <a:cubicBezTo>
                    <a:pt x="286" y="1725"/>
                    <a:pt x="294" y="1739"/>
                    <a:pt x="302" y="1754"/>
                  </a:cubicBezTo>
                  <a:lnTo>
                    <a:pt x="302" y="1754"/>
                  </a:lnTo>
                  <a:cubicBezTo>
                    <a:pt x="309" y="1770"/>
                    <a:pt x="317" y="1785"/>
                    <a:pt x="326" y="1800"/>
                  </a:cubicBezTo>
                  <a:lnTo>
                    <a:pt x="326" y="1800"/>
                  </a:lnTo>
                  <a:cubicBezTo>
                    <a:pt x="333" y="1815"/>
                    <a:pt x="340" y="1831"/>
                    <a:pt x="348" y="1845"/>
                  </a:cubicBezTo>
                  <a:lnTo>
                    <a:pt x="348" y="1845"/>
                  </a:lnTo>
                  <a:cubicBezTo>
                    <a:pt x="355" y="1860"/>
                    <a:pt x="363" y="1876"/>
                    <a:pt x="371" y="1891"/>
                  </a:cubicBezTo>
                  <a:lnTo>
                    <a:pt x="371" y="1891"/>
                  </a:lnTo>
                  <a:cubicBezTo>
                    <a:pt x="378" y="1906"/>
                    <a:pt x="386" y="1921"/>
                    <a:pt x="394" y="1936"/>
                  </a:cubicBezTo>
                  <a:lnTo>
                    <a:pt x="394" y="1936"/>
                  </a:lnTo>
                  <a:cubicBezTo>
                    <a:pt x="401" y="1952"/>
                    <a:pt x="409" y="1967"/>
                    <a:pt x="417" y="1982"/>
                  </a:cubicBezTo>
                  <a:lnTo>
                    <a:pt x="417" y="1982"/>
                  </a:lnTo>
                  <a:cubicBezTo>
                    <a:pt x="424" y="1997"/>
                    <a:pt x="432" y="2012"/>
                    <a:pt x="439" y="2028"/>
                  </a:cubicBezTo>
                  <a:lnTo>
                    <a:pt x="439" y="2028"/>
                  </a:lnTo>
                  <a:cubicBezTo>
                    <a:pt x="447" y="2042"/>
                    <a:pt x="454" y="2058"/>
                    <a:pt x="463" y="2073"/>
                  </a:cubicBezTo>
                  <a:lnTo>
                    <a:pt x="463" y="2073"/>
                  </a:lnTo>
                  <a:cubicBezTo>
                    <a:pt x="470" y="2088"/>
                    <a:pt x="478" y="2103"/>
                    <a:pt x="485" y="2118"/>
                  </a:cubicBezTo>
                  <a:lnTo>
                    <a:pt x="485" y="2118"/>
                  </a:lnTo>
                  <a:cubicBezTo>
                    <a:pt x="492" y="2134"/>
                    <a:pt x="500" y="2148"/>
                    <a:pt x="509" y="2164"/>
                  </a:cubicBezTo>
                  <a:lnTo>
                    <a:pt x="509" y="2164"/>
                  </a:lnTo>
                  <a:cubicBezTo>
                    <a:pt x="516" y="2179"/>
                    <a:pt x="523" y="2194"/>
                    <a:pt x="532" y="2209"/>
                  </a:cubicBezTo>
                  <a:lnTo>
                    <a:pt x="532" y="2209"/>
                  </a:lnTo>
                  <a:cubicBezTo>
                    <a:pt x="539" y="2224"/>
                    <a:pt x="546" y="2240"/>
                    <a:pt x="555" y="2255"/>
                  </a:cubicBezTo>
                  <a:lnTo>
                    <a:pt x="555" y="2255"/>
                  </a:lnTo>
                  <a:cubicBezTo>
                    <a:pt x="561" y="2269"/>
                    <a:pt x="569" y="2285"/>
                    <a:pt x="578" y="2300"/>
                  </a:cubicBezTo>
                  <a:lnTo>
                    <a:pt x="578" y="2300"/>
                  </a:lnTo>
                  <a:cubicBezTo>
                    <a:pt x="585" y="2315"/>
                    <a:pt x="592" y="2330"/>
                    <a:pt x="601" y="2345"/>
                  </a:cubicBezTo>
                  <a:lnTo>
                    <a:pt x="601" y="2345"/>
                  </a:lnTo>
                  <a:cubicBezTo>
                    <a:pt x="608" y="2361"/>
                    <a:pt x="615" y="2375"/>
                    <a:pt x="623" y="2391"/>
                  </a:cubicBezTo>
                  <a:lnTo>
                    <a:pt x="623" y="2391"/>
                  </a:lnTo>
                  <a:cubicBezTo>
                    <a:pt x="630" y="2406"/>
                    <a:pt x="638" y="2422"/>
                    <a:pt x="647" y="2437"/>
                  </a:cubicBezTo>
                  <a:lnTo>
                    <a:pt x="647" y="2437"/>
                  </a:lnTo>
                  <a:cubicBezTo>
                    <a:pt x="654" y="2451"/>
                    <a:pt x="661" y="2467"/>
                    <a:pt x="669" y="2482"/>
                  </a:cubicBezTo>
                  <a:lnTo>
                    <a:pt x="669" y="2482"/>
                  </a:lnTo>
                  <a:cubicBezTo>
                    <a:pt x="676" y="2498"/>
                    <a:pt x="684" y="2512"/>
                    <a:pt x="693" y="2527"/>
                  </a:cubicBezTo>
                  <a:lnTo>
                    <a:pt x="693" y="2527"/>
                  </a:lnTo>
                  <a:cubicBezTo>
                    <a:pt x="700" y="2543"/>
                    <a:pt x="707" y="2558"/>
                    <a:pt x="715" y="2573"/>
                  </a:cubicBezTo>
                  <a:lnTo>
                    <a:pt x="715" y="2573"/>
                  </a:lnTo>
                  <a:cubicBezTo>
                    <a:pt x="722" y="2588"/>
                    <a:pt x="730" y="2604"/>
                    <a:pt x="738" y="2618"/>
                  </a:cubicBezTo>
                  <a:lnTo>
                    <a:pt x="738" y="2618"/>
                  </a:lnTo>
                  <a:cubicBezTo>
                    <a:pt x="745" y="2633"/>
                    <a:pt x="753" y="2649"/>
                    <a:pt x="761" y="2664"/>
                  </a:cubicBezTo>
                  <a:lnTo>
                    <a:pt x="761" y="2664"/>
                  </a:lnTo>
                  <a:cubicBezTo>
                    <a:pt x="768" y="2678"/>
                    <a:pt x="775" y="2694"/>
                    <a:pt x="784" y="2709"/>
                  </a:cubicBezTo>
                  <a:lnTo>
                    <a:pt x="784" y="2709"/>
                  </a:lnTo>
                  <a:cubicBezTo>
                    <a:pt x="791" y="2724"/>
                    <a:pt x="799" y="2739"/>
                    <a:pt x="807" y="2754"/>
                  </a:cubicBezTo>
                  <a:lnTo>
                    <a:pt x="807" y="2754"/>
                  </a:lnTo>
                  <a:cubicBezTo>
                    <a:pt x="814" y="2769"/>
                    <a:pt x="821" y="2785"/>
                    <a:pt x="830" y="2799"/>
                  </a:cubicBezTo>
                  <a:lnTo>
                    <a:pt x="830" y="2799"/>
                  </a:lnTo>
                  <a:cubicBezTo>
                    <a:pt x="836" y="2814"/>
                    <a:pt x="844" y="2830"/>
                    <a:pt x="853" y="2845"/>
                  </a:cubicBezTo>
                  <a:lnTo>
                    <a:pt x="853" y="2845"/>
                  </a:lnTo>
                  <a:cubicBezTo>
                    <a:pt x="860" y="2860"/>
                    <a:pt x="867" y="2875"/>
                    <a:pt x="876" y="2890"/>
                  </a:cubicBezTo>
                  <a:lnTo>
                    <a:pt x="876" y="2890"/>
                  </a:lnTo>
                  <a:cubicBezTo>
                    <a:pt x="882" y="2905"/>
                    <a:pt x="890" y="2920"/>
                    <a:pt x="898" y="2935"/>
                  </a:cubicBezTo>
                  <a:lnTo>
                    <a:pt x="898" y="2935"/>
                  </a:lnTo>
                  <a:cubicBezTo>
                    <a:pt x="905" y="2951"/>
                    <a:pt x="913" y="2967"/>
                    <a:pt x="922" y="2981"/>
                  </a:cubicBezTo>
                  <a:lnTo>
                    <a:pt x="922" y="2981"/>
                  </a:lnTo>
                  <a:cubicBezTo>
                    <a:pt x="929" y="2996"/>
                    <a:pt x="936" y="3010"/>
                    <a:pt x="944" y="3024"/>
                  </a:cubicBezTo>
                  <a:lnTo>
                    <a:pt x="944" y="3024"/>
                  </a:lnTo>
                  <a:cubicBezTo>
                    <a:pt x="950" y="3039"/>
                    <a:pt x="957" y="3054"/>
                    <a:pt x="966" y="3069"/>
                  </a:cubicBezTo>
                  <a:lnTo>
                    <a:pt x="966" y="3069"/>
                  </a:lnTo>
                  <a:cubicBezTo>
                    <a:pt x="973" y="3084"/>
                    <a:pt x="981" y="3099"/>
                    <a:pt x="990" y="3114"/>
                  </a:cubicBezTo>
                  <a:lnTo>
                    <a:pt x="990" y="3114"/>
                  </a:lnTo>
                  <a:cubicBezTo>
                    <a:pt x="996" y="3129"/>
                    <a:pt x="1004" y="3145"/>
                    <a:pt x="1012" y="3160"/>
                  </a:cubicBezTo>
                  <a:lnTo>
                    <a:pt x="1012" y="3160"/>
                  </a:lnTo>
                  <a:cubicBezTo>
                    <a:pt x="1018" y="3175"/>
                    <a:pt x="1026" y="3190"/>
                    <a:pt x="1035" y="3205"/>
                  </a:cubicBezTo>
                  <a:lnTo>
                    <a:pt x="1035" y="3205"/>
                  </a:lnTo>
                  <a:cubicBezTo>
                    <a:pt x="1042" y="3221"/>
                    <a:pt x="1050" y="3236"/>
                    <a:pt x="1058" y="3250"/>
                  </a:cubicBezTo>
                  <a:lnTo>
                    <a:pt x="1058" y="3250"/>
                  </a:lnTo>
                  <a:cubicBezTo>
                    <a:pt x="1064" y="3266"/>
                    <a:pt x="1072" y="3282"/>
                    <a:pt x="1081" y="3296"/>
                  </a:cubicBezTo>
                  <a:lnTo>
                    <a:pt x="1081" y="3296"/>
                  </a:lnTo>
                  <a:cubicBezTo>
                    <a:pt x="1088" y="3311"/>
                    <a:pt x="1096" y="3327"/>
                    <a:pt x="1104" y="3342"/>
                  </a:cubicBezTo>
                  <a:lnTo>
                    <a:pt x="1104" y="3342"/>
                  </a:lnTo>
                  <a:cubicBezTo>
                    <a:pt x="1110" y="3357"/>
                    <a:pt x="1118" y="3372"/>
                    <a:pt x="1127" y="3388"/>
                  </a:cubicBezTo>
                  <a:lnTo>
                    <a:pt x="1127" y="3388"/>
                  </a:lnTo>
                  <a:cubicBezTo>
                    <a:pt x="1133" y="3402"/>
                    <a:pt x="1141" y="3418"/>
                    <a:pt x="1149" y="3433"/>
                  </a:cubicBezTo>
                  <a:lnTo>
                    <a:pt x="1149" y="3433"/>
                  </a:lnTo>
                  <a:cubicBezTo>
                    <a:pt x="1156" y="3449"/>
                    <a:pt x="1164" y="3463"/>
                    <a:pt x="1173" y="3479"/>
                  </a:cubicBezTo>
                  <a:lnTo>
                    <a:pt x="1173" y="3479"/>
                  </a:lnTo>
                  <a:cubicBezTo>
                    <a:pt x="1179" y="3494"/>
                    <a:pt x="1187" y="3509"/>
                    <a:pt x="1196" y="3524"/>
                  </a:cubicBezTo>
                  <a:lnTo>
                    <a:pt x="1196" y="3524"/>
                  </a:lnTo>
                  <a:cubicBezTo>
                    <a:pt x="1203" y="3540"/>
                    <a:pt x="1210" y="3555"/>
                    <a:pt x="1219" y="3569"/>
                  </a:cubicBezTo>
                  <a:lnTo>
                    <a:pt x="1219" y="3569"/>
                  </a:lnTo>
                  <a:cubicBezTo>
                    <a:pt x="1225" y="3585"/>
                    <a:pt x="1233" y="3600"/>
                    <a:pt x="1242" y="3616"/>
                  </a:cubicBezTo>
                  <a:lnTo>
                    <a:pt x="1242" y="3616"/>
                  </a:lnTo>
                  <a:cubicBezTo>
                    <a:pt x="1249" y="3631"/>
                    <a:pt x="1257" y="3646"/>
                    <a:pt x="1265" y="3661"/>
                  </a:cubicBezTo>
                  <a:lnTo>
                    <a:pt x="1265" y="3661"/>
                  </a:lnTo>
                  <a:cubicBezTo>
                    <a:pt x="1272" y="3677"/>
                    <a:pt x="1279" y="3692"/>
                    <a:pt x="1288" y="3707"/>
                  </a:cubicBezTo>
                  <a:lnTo>
                    <a:pt x="1288" y="3707"/>
                  </a:lnTo>
                  <a:cubicBezTo>
                    <a:pt x="1295" y="3722"/>
                    <a:pt x="1302" y="3738"/>
                    <a:pt x="1311" y="3752"/>
                  </a:cubicBezTo>
                  <a:lnTo>
                    <a:pt x="1311" y="3752"/>
                  </a:lnTo>
                  <a:cubicBezTo>
                    <a:pt x="1318" y="3768"/>
                    <a:pt x="1325" y="3783"/>
                    <a:pt x="1334" y="3798"/>
                  </a:cubicBezTo>
                  <a:lnTo>
                    <a:pt x="1334" y="3798"/>
                  </a:lnTo>
                  <a:cubicBezTo>
                    <a:pt x="1341" y="3813"/>
                    <a:pt x="1348" y="3828"/>
                    <a:pt x="1358" y="3843"/>
                  </a:cubicBezTo>
                  <a:lnTo>
                    <a:pt x="1358" y="3843"/>
                  </a:lnTo>
                  <a:cubicBezTo>
                    <a:pt x="1364" y="3858"/>
                    <a:pt x="1371" y="3873"/>
                    <a:pt x="1380" y="3888"/>
                  </a:cubicBezTo>
                  <a:lnTo>
                    <a:pt x="1380" y="3888"/>
                  </a:lnTo>
                  <a:cubicBezTo>
                    <a:pt x="1386" y="3904"/>
                    <a:pt x="1394" y="3918"/>
                    <a:pt x="1403" y="3934"/>
                  </a:cubicBezTo>
                  <a:lnTo>
                    <a:pt x="1403" y="3934"/>
                  </a:lnTo>
                  <a:cubicBezTo>
                    <a:pt x="1409" y="3949"/>
                    <a:pt x="1417" y="3964"/>
                    <a:pt x="1426" y="3979"/>
                  </a:cubicBezTo>
                  <a:lnTo>
                    <a:pt x="1426" y="3979"/>
                  </a:lnTo>
                  <a:cubicBezTo>
                    <a:pt x="1432" y="3994"/>
                    <a:pt x="1439" y="4010"/>
                    <a:pt x="1449" y="4025"/>
                  </a:cubicBezTo>
                  <a:lnTo>
                    <a:pt x="1449" y="4025"/>
                  </a:lnTo>
                  <a:cubicBezTo>
                    <a:pt x="1474" y="4090"/>
                    <a:pt x="1531" y="4153"/>
                    <a:pt x="1620" y="4204"/>
                  </a:cubicBezTo>
                  <a:lnTo>
                    <a:pt x="1620" y="4204"/>
                  </a:lnTo>
                  <a:cubicBezTo>
                    <a:pt x="1869" y="4347"/>
                    <a:pt x="2269" y="4347"/>
                    <a:pt x="2516" y="4204"/>
                  </a:cubicBezTo>
                  <a:lnTo>
                    <a:pt x="2516" y="4204"/>
                  </a:lnTo>
                  <a:cubicBezTo>
                    <a:pt x="2603" y="4154"/>
                    <a:pt x="2658" y="4092"/>
                    <a:pt x="2684" y="4027"/>
                  </a:cubicBezTo>
                  <a:lnTo>
                    <a:pt x="2684" y="4027"/>
                  </a:lnTo>
                  <a:cubicBezTo>
                    <a:pt x="2693" y="4012"/>
                    <a:pt x="2701" y="3997"/>
                    <a:pt x="2707" y="3981"/>
                  </a:cubicBezTo>
                  <a:lnTo>
                    <a:pt x="2707" y="3981"/>
                  </a:lnTo>
                  <a:cubicBezTo>
                    <a:pt x="2716" y="3967"/>
                    <a:pt x="2724" y="3951"/>
                    <a:pt x="2730" y="3936"/>
                  </a:cubicBezTo>
                  <a:lnTo>
                    <a:pt x="2730" y="3936"/>
                  </a:lnTo>
                  <a:cubicBezTo>
                    <a:pt x="2739" y="3921"/>
                    <a:pt x="2746" y="3906"/>
                    <a:pt x="2753" y="3891"/>
                  </a:cubicBezTo>
                  <a:lnTo>
                    <a:pt x="2753" y="3891"/>
                  </a:lnTo>
                  <a:cubicBezTo>
                    <a:pt x="2762" y="3876"/>
                    <a:pt x="2770" y="3860"/>
                    <a:pt x="2776" y="3845"/>
                  </a:cubicBezTo>
                  <a:lnTo>
                    <a:pt x="2776" y="3845"/>
                  </a:lnTo>
                  <a:cubicBezTo>
                    <a:pt x="2785" y="3830"/>
                    <a:pt x="2793" y="3815"/>
                    <a:pt x="2799" y="3800"/>
                  </a:cubicBezTo>
                  <a:lnTo>
                    <a:pt x="2799" y="3800"/>
                  </a:lnTo>
                  <a:cubicBezTo>
                    <a:pt x="2809" y="3785"/>
                    <a:pt x="2815" y="3770"/>
                    <a:pt x="2821" y="3755"/>
                  </a:cubicBezTo>
                  <a:lnTo>
                    <a:pt x="2821" y="3755"/>
                  </a:lnTo>
                  <a:cubicBezTo>
                    <a:pt x="2831" y="3740"/>
                    <a:pt x="2839" y="3724"/>
                    <a:pt x="2845" y="3710"/>
                  </a:cubicBezTo>
                  <a:lnTo>
                    <a:pt x="2845" y="3710"/>
                  </a:lnTo>
                  <a:cubicBezTo>
                    <a:pt x="2854" y="3695"/>
                    <a:pt x="2862" y="3679"/>
                    <a:pt x="2867" y="3664"/>
                  </a:cubicBezTo>
                  <a:lnTo>
                    <a:pt x="2867" y="3664"/>
                  </a:lnTo>
                  <a:cubicBezTo>
                    <a:pt x="2877" y="3649"/>
                    <a:pt x="2884" y="3634"/>
                    <a:pt x="2891" y="3619"/>
                  </a:cubicBezTo>
                  <a:lnTo>
                    <a:pt x="2891" y="3619"/>
                  </a:lnTo>
                  <a:cubicBezTo>
                    <a:pt x="2900" y="3604"/>
                    <a:pt x="2908" y="3589"/>
                    <a:pt x="2914" y="3573"/>
                  </a:cubicBezTo>
                  <a:lnTo>
                    <a:pt x="2914" y="3573"/>
                  </a:lnTo>
                  <a:cubicBezTo>
                    <a:pt x="2922" y="3558"/>
                    <a:pt x="2930" y="3544"/>
                    <a:pt x="2936" y="3528"/>
                  </a:cubicBezTo>
                  <a:lnTo>
                    <a:pt x="2936" y="3528"/>
                  </a:lnTo>
                  <a:cubicBezTo>
                    <a:pt x="2945" y="3513"/>
                    <a:pt x="2953" y="3498"/>
                    <a:pt x="2960" y="3483"/>
                  </a:cubicBezTo>
                  <a:lnTo>
                    <a:pt x="2960" y="3483"/>
                  </a:lnTo>
                  <a:cubicBezTo>
                    <a:pt x="2968" y="3468"/>
                    <a:pt x="2976" y="3453"/>
                    <a:pt x="2982" y="3437"/>
                  </a:cubicBezTo>
                  <a:lnTo>
                    <a:pt x="2982" y="3437"/>
                  </a:lnTo>
                  <a:cubicBezTo>
                    <a:pt x="2991" y="3423"/>
                    <a:pt x="2999" y="3408"/>
                    <a:pt x="3005" y="3392"/>
                  </a:cubicBezTo>
                  <a:lnTo>
                    <a:pt x="3005" y="3392"/>
                  </a:lnTo>
                  <a:cubicBezTo>
                    <a:pt x="3014" y="3377"/>
                    <a:pt x="3022" y="3363"/>
                    <a:pt x="3029" y="3347"/>
                  </a:cubicBezTo>
                  <a:lnTo>
                    <a:pt x="3029" y="3347"/>
                  </a:lnTo>
                  <a:cubicBezTo>
                    <a:pt x="3037" y="3332"/>
                    <a:pt x="3044" y="3317"/>
                    <a:pt x="3051" y="3302"/>
                  </a:cubicBezTo>
                  <a:lnTo>
                    <a:pt x="3051" y="3302"/>
                  </a:lnTo>
                  <a:cubicBezTo>
                    <a:pt x="3060" y="3287"/>
                    <a:pt x="3068" y="3272"/>
                    <a:pt x="3074" y="3256"/>
                  </a:cubicBezTo>
                  <a:lnTo>
                    <a:pt x="3074" y="3256"/>
                  </a:lnTo>
                  <a:cubicBezTo>
                    <a:pt x="3082" y="3241"/>
                    <a:pt x="3090" y="3227"/>
                    <a:pt x="3097" y="3211"/>
                  </a:cubicBezTo>
                  <a:lnTo>
                    <a:pt x="3097" y="3211"/>
                  </a:lnTo>
                  <a:cubicBezTo>
                    <a:pt x="3106" y="3196"/>
                    <a:pt x="3113" y="3181"/>
                    <a:pt x="3120" y="3166"/>
                  </a:cubicBezTo>
                  <a:lnTo>
                    <a:pt x="3120" y="3166"/>
                  </a:lnTo>
                  <a:cubicBezTo>
                    <a:pt x="3128" y="3151"/>
                    <a:pt x="3136" y="3135"/>
                    <a:pt x="3142" y="3120"/>
                  </a:cubicBezTo>
                  <a:lnTo>
                    <a:pt x="3142" y="3120"/>
                  </a:lnTo>
                  <a:cubicBezTo>
                    <a:pt x="3151" y="3106"/>
                    <a:pt x="3159" y="3090"/>
                    <a:pt x="3166" y="3075"/>
                  </a:cubicBezTo>
                  <a:lnTo>
                    <a:pt x="3166" y="3075"/>
                  </a:lnTo>
                  <a:cubicBezTo>
                    <a:pt x="3174" y="3060"/>
                    <a:pt x="3182" y="3045"/>
                    <a:pt x="3188" y="3030"/>
                  </a:cubicBezTo>
                  <a:lnTo>
                    <a:pt x="3188" y="3030"/>
                  </a:lnTo>
                  <a:cubicBezTo>
                    <a:pt x="3197" y="3015"/>
                    <a:pt x="3204" y="3001"/>
                    <a:pt x="3210" y="2986"/>
                  </a:cubicBezTo>
                  <a:lnTo>
                    <a:pt x="3210" y="2986"/>
                  </a:lnTo>
                  <a:cubicBezTo>
                    <a:pt x="3220" y="2971"/>
                    <a:pt x="3228" y="2955"/>
                    <a:pt x="3235" y="2940"/>
                  </a:cubicBezTo>
                  <a:lnTo>
                    <a:pt x="3235" y="2940"/>
                  </a:lnTo>
                  <a:cubicBezTo>
                    <a:pt x="3244" y="2925"/>
                    <a:pt x="3251" y="2909"/>
                    <a:pt x="3258" y="2894"/>
                  </a:cubicBezTo>
                  <a:lnTo>
                    <a:pt x="3258" y="2894"/>
                  </a:lnTo>
                  <a:cubicBezTo>
                    <a:pt x="3266" y="2879"/>
                    <a:pt x="3274" y="2864"/>
                    <a:pt x="3281" y="2849"/>
                  </a:cubicBezTo>
                  <a:lnTo>
                    <a:pt x="3281" y="2849"/>
                  </a:lnTo>
                  <a:cubicBezTo>
                    <a:pt x="3289" y="2834"/>
                    <a:pt x="3297" y="2819"/>
                    <a:pt x="3304" y="2804"/>
                  </a:cubicBezTo>
                  <a:lnTo>
                    <a:pt x="3304" y="2804"/>
                  </a:lnTo>
                  <a:cubicBezTo>
                    <a:pt x="3312" y="2789"/>
                    <a:pt x="3319" y="2773"/>
                    <a:pt x="3326" y="2759"/>
                  </a:cubicBezTo>
                  <a:lnTo>
                    <a:pt x="3326" y="2759"/>
                  </a:lnTo>
                  <a:cubicBezTo>
                    <a:pt x="3335" y="2743"/>
                    <a:pt x="3343" y="2728"/>
                    <a:pt x="3350" y="2713"/>
                  </a:cubicBezTo>
                  <a:lnTo>
                    <a:pt x="3350" y="2713"/>
                  </a:lnTo>
                  <a:cubicBezTo>
                    <a:pt x="3357" y="2698"/>
                    <a:pt x="3365" y="2683"/>
                    <a:pt x="3372" y="2668"/>
                  </a:cubicBezTo>
                  <a:lnTo>
                    <a:pt x="3372" y="2668"/>
                  </a:lnTo>
                  <a:cubicBezTo>
                    <a:pt x="3381" y="2652"/>
                    <a:pt x="3388" y="2638"/>
                    <a:pt x="3395" y="2623"/>
                  </a:cubicBezTo>
                  <a:lnTo>
                    <a:pt x="3395" y="2623"/>
                  </a:lnTo>
                  <a:cubicBezTo>
                    <a:pt x="3404" y="2607"/>
                    <a:pt x="3411" y="2592"/>
                    <a:pt x="3418" y="2576"/>
                  </a:cubicBezTo>
                  <a:lnTo>
                    <a:pt x="3418" y="2576"/>
                  </a:lnTo>
                  <a:cubicBezTo>
                    <a:pt x="3426" y="2562"/>
                    <a:pt x="3434" y="2547"/>
                    <a:pt x="3441" y="2531"/>
                  </a:cubicBezTo>
                  <a:lnTo>
                    <a:pt x="3441" y="2531"/>
                  </a:lnTo>
                  <a:cubicBezTo>
                    <a:pt x="3450" y="2516"/>
                    <a:pt x="3457" y="2502"/>
                    <a:pt x="3464" y="2486"/>
                  </a:cubicBezTo>
                  <a:lnTo>
                    <a:pt x="3464" y="2486"/>
                  </a:lnTo>
                  <a:cubicBezTo>
                    <a:pt x="3473" y="2471"/>
                    <a:pt x="3480" y="2456"/>
                    <a:pt x="3487" y="2441"/>
                  </a:cubicBezTo>
                  <a:lnTo>
                    <a:pt x="3487" y="2441"/>
                  </a:lnTo>
                  <a:cubicBezTo>
                    <a:pt x="3495" y="2426"/>
                    <a:pt x="3503" y="2411"/>
                    <a:pt x="3510" y="2396"/>
                  </a:cubicBezTo>
                  <a:lnTo>
                    <a:pt x="3510" y="2396"/>
                  </a:lnTo>
                  <a:cubicBezTo>
                    <a:pt x="3519" y="2381"/>
                    <a:pt x="3526" y="2366"/>
                    <a:pt x="3533" y="2350"/>
                  </a:cubicBezTo>
                  <a:lnTo>
                    <a:pt x="3533" y="2350"/>
                  </a:lnTo>
                  <a:cubicBezTo>
                    <a:pt x="3541" y="2336"/>
                    <a:pt x="3549" y="2321"/>
                    <a:pt x="3556" y="2305"/>
                  </a:cubicBezTo>
                  <a:lnTo>
                    <a:pt x="3556" y="2305"/>
                  </a:lnTo>
                  <a:cubicBezTo>
                    <a:pt x="3564" y="2290"/>
                    <a:pt x="3572" y="2276"/>
                    <a:pt x="3579" y="2260"/>
                  </a:cubicBezTo>
                  <a:lnTo>
                    <a:pt x="3579" y="2260"/>
                  </a:lnTo>
                  <a:cubicBezTo>
                    <a:pt x="3587" y="2245"/>
                    <a:pt x="3594" y="2230"/>
                    <a:pt x="3601" y="2215"/>
                  </a:cubicBezTo>
                  <a:lnTo>
                    <a:pt x="3601" y="2215"/>
                  </a:lnTo>
                  <a:cubicBezTo>
                    <a:pt x="3610" y="2200"/>
                    <a:pt x="3618" y="2185"/>
                    <a:pt x="3625" y="2169"/>
                  </a:cubicBezTo>
                  <a:lnTo>
                    <a:pt x="3625" y="2169"/>
                  </a:lnTo>
                  <a:cubicBezTo>
                    <a:pt x="3633" y="2155"/>
                    <a:pt x="3640" y="2139"/>
                    <a:pt x="3647" y="2124"/>
                  </a:cubicBezTo>
                  <a:lnTo>
                    <a:pt x="3647" y="2124"/>
                  </a:lnTo>
                  <a:cubicBezTo>
                    <a:pt x="3656" y="2109"/>
                    <a:pt x="3663" y="2094"/>
                    <a:pt x="3670" y="2079"/>
                  </a:cubicBezTo>
                  <a:lnTo>
                    <a:pt x="3670" y="2079"/>
                  </a:lnTo>
                  <a:cubicBezTo>
                    <a:pt x="3679" y="2064"/>
                    <a:pt x="3686" y="2049"/>
                    <a:pt x="3693" y="2034"/>
                  </a:cubicBezTo>
                  <a:lnTo>
                    <a:pt x="3693" y="2034"/>
                  </a:lnTo>
                  <a:cubicBezTo>
                    <a:pt x="3701" y="2019"/>
                    <a:pt x="3709" y="2004"/>
                    <a:pt x="3716" y="1988"/>
                  </a:cubicBezTo>
                  <a:lnTo>
                    <a:pt x="3716" y="1988"/>
                  </a:lnTo>
                  <a:cubicBezTo>
                    <a:pt x="3724" y="1973"/>
                    <a:pt x="3732" y="1959"/>
                    <a:pt x="3739" y="1943"/>
                  </a:cubicBezTo>
                  <a:lnTo>
                    <a:pt x="3739" y="1943"/>
                  </a:lnTo>
                  <a:cubicBezTo>
                    <a:pt x="3747" y="1928"/>
                    <a:pt x="3754" y="1912"/>
                    <a:pt x="3762" y="1898"/>
                  </a:cubicBezTo>
                  <a:lnTo>
                    <a:pt x="3762" y="1898"/>
                  </a:lnTo>
                  <a:cubicBezTo>
                    <a:pt x="3770" y="1883"/>
                    <a:pt x="3778" y="1867"/>
                    <a:pt x="3785" y="1852"/>
                  </a:cubicBezTo>
                  <a:lnTo>
                    <a:pt x="3785" y="1852"/>
                  </a:lnTo>
                  <a:cubicBezTo>
                    <a:pt x="3792" y="1838"/>
                    <a:pt x="3800" y="1822"/>
                    <a:pt x="3807" y="1807"/>
                  </a:cubicBezTo>
                  <a:lnTo>
                    <a:pt x="3807" y="1807"/>
                  </a:lnTo>
                  <a:cubicBezTo>
                    <a:pt x="3816" y="1792"/>
                    <a:pt x="3823" y="1777"/>
                    <a:pt x="3831" y="1762"/>
                  </a:cubicBezTo>
                  <a:lnTo>
                    <a:pt x="3831" y="1762"/>
                  </a:lnTo>
                  <a:cubicBezTo>
                    <a:pt x="3839" y="1747"/>
                    <a:pt x="3847" y="1732"/>
                    <a:pt x="3854" y="1717"/>
                  </a:cubicBezTo>
                  <a:lnTo>
                    <a:pt x="3854" y="1717"/>
                  </a:lnTo>
                  <a:cubicBezTo>
                    <a:pt x="3862" y="1702"/>
                    <a:pt x="3869" y="1686"/>
                    <a:pt x="3876" y="1672"/>
                  </a:cubicBezTo>
                  <a:lnTo>
                    <a:pt x="3876" y="1672"/>
                  </a:lnTo>
                  <a:cubicBezTo>
                    <a:pt x="3885" y="1657"/>
                    <a:pt x="3892" y="1641"/>
                    <a:pt x="3900" y="1626"/>
                  </a:cubicBezTo>
                  <a:lnTo>
                    <a:pt x="3900" y="1626"/>
                  </a:lnTo>
                  <a:cubicBezTo>
                    <a:pt x="3908" y="1611"/>
                    <a:pt x="3915" y="1596"/>
                    <a:pt x="3922" y="1581"/>
                  </a:cubicBezTo>
                  <a:lnTo>
                    <a:pt x="3922" y="1581"/>
                  </a:lnTo>
                  <a:cubicBezTo>
                    <a:pt x="4135" y="1192"/>
                    <a:pt x="3973" y="748"/>
                    <a:pt x="3438" y="4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D7B2719-82C6-435E-AA71-0E85AA5D5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1625" y="6746263"/>
              <a:ext cx="3406351" cy="3659753"/>
            </a:xfrm>
            <a:custGeom>
              <a:avLst/>
              <a:gdLst>
                <a:gd name="connsiteX0" fmla="*/ 72169 w 3406351"/>
                <a:gd name="connsiteY0" fmla="*/ 1249857 h 3659753"/>
                <a:gd name="connsiteX1" fmla="*/ 126318 w 3406351"/>
                <a:gd name="connsiteY1" fmla="*/ 1338840 h 3659753"/>
                <a:gd name="connsiteX2" fmla="*/ 502054 w 3406351"/>
                <a:gd name="connsiteY2" fmla="*/ 1665432 h 3659753"/>
                <a:gd name="connsiteX3" fmla="*/ 2912277 w 3406351"/>
                <a:gd name="connsiteY3" fmla="*/ 1665432 h 3659753"/>
                <a:gd name="connsiteX4" fmla="*/ 3284948 w 3406351"/>
                <a:gd name="connsiteY4" fmla="*/ 1338840 h 3659753"/>
                <a:gd name="connsiteX5" fmla="*/ 3333144 w 3406351"/>
                <a:gd name="connsiteY5" fmla="*/ 1258350 h 3659753"/>
                <a:gd name="connsiteX6" fmla="*/ 3327659 w 3406351"/>
                <a:gd name="connsiteY6" fmla="*/ 1269696 h 3659753"/>
                <a:gd name="connsiteX7" fmla="*/ 3308398 w 3406351"/>
                <a:gd name="connsiteY7" fmla="*/ 1309089 h 3659753"/>
                <a:gd name="connsiteX8" fmla="*/ 3287387 w 3406351"/>
                <a:gd name="connsiteY8" fmla="*/ 1349358 h 3659753"/>
                <a:gd name="connsiteX9" fmla="*/ 3268127 w 3406351"/>
                <a:gd name="connsiteY9" fmla="*/ 1388751 h 3659753"/>
                <a:gd name="connsiteX10" fmla="*/ 3247991 w 3406351"/>
                <a:gd name="connsiteY10" fmla="*/ 1428143 h 3659753"/>
                <a:gd name="connsiteX11" fmla="*/ 3226980 w 3406351"/>
                <a:gd name="connsiteY11" fmla="*/ 1467536 h 3659753"/>
                <a:gd name="connsiteX12" fmla="*/ 3207719 w 3406351"/>
                <a:gd name="connsiteY12" fmla="*/ 1506929 h 3659753"/>
                <a:gd name="connsiteX13" fmla="*/ 3187584 w 3406351"/>
                <a:gd name="connsiteY13" fmla="*/ 1547198 h 3659753"/>
                <a:gd name="connsiteX14" fmla="*/ 3167448 w 3406351"/>
                <a:gd name="connsiteY14" fmla="*/ 1586591 h 3659753"/>
                <a:gd name="connsiteX15" fmla="*/ 3147312 w 3406351"/>
                <a:gd name="connsiteY15" fmla="*/ 1625984 h 3659753"/>
                <a:gd name="connsiteX16" fmla="*/ 3127176 w 3406351"/>
                <a:gd name="connsiteY16" fmla="*/ 1666252 h 3659753"/>
                <a:gd name="connsiteX17" fmla="*/ 3107041 w 3406351"/>
                <a:gd name="connsiteY17" fmla="*/ 1705645 h 3659753"/>
                <a:gd name="connsiteX18" fmla="*/ 3086905 w 3406351"/>
                <a:gd name="connsiteY18" fmla="*/ 1745038 h 3659753"/>
                <a:gd name="connsiteX19" fmla="*/ 3067644 w 3406351"/>
                <a:gd name="connsiteY19" fmla="*/ 1784431 h 3659753"/>
                <a:gd name="connsiteX20" fmla="*/ 3046633 w 3406351"/>
                <a:gd name="connsiteY20" fmla="*/ 1824699 h 3659753"/>
                <a:gd name="connsiteX21" fmla="*/ 3027373 w 3406351"/>
                <a:gd name="connsiteY21" fmla="*/ 1864092 h 3659753"/>
                <a:gd name="connsiteX22" fmla="*/ 3007237 w 3406351"/>
                <a:gd name="connsiteY22" fmla="*/ 1903485 h 3659753"/>
                <a:gd name="connsiteX23" fmla="*/ 2987101 w 3406351"/>
                <a:gd name="connsiteY23" fmla="*/ 1942878 h 3659753"/>
                <a:gd name="connsiteX24" fmla="*/ 2966965 w 3406351"/>
                <a:gd name="connsiteY24" fmla="*/ 1983146 h 3659753"/>
                <a:gd name="connsiteX25" fmla="*/ 2946830 w 3406351"/>
                <a:gd name="connsiteY25" fmla="*/ 2022539 h 3659753"/>
                <a:gd name="connsiteX26" fmla="*/ 2926694 w 3406351"/>
                <a:gd name="connsiteY26" fmla="*/ 2061932 h 3659753"/>
                <a:gd name="connsiteX27" fmla="*/ 2906558 w 3406351"/>
                <a:gd name="connsiteY27" fmla="*/ 2101325 h 3659753"/>
                <a:gd name="connsiteX28" fmla="*/ 2886422 w 3406351"/>
                <a:gd name="connsiteY28" fmla="*/ 2140718 h 3659753"/>
                <a:gd name="connsiteX29" fmla="*/ 2866287 w 3406351"/>
                <a:gd name="connsiteY29" fmla="*/ 2181861 h 3659753"/>
                <a:gd name="connsiteX30" fmla="*/ 2846151 w 3406351"/>
                <a:gd name="connsiteY30" fmla="*/ 2221255 h 3659753"/>
                <a:gd name="connsiteX31" fmla="*/ 2826890 w 3406351"/>
                <a:gd name="connsiteY31" fmla="*/ 2260647 h 3659753"/>
                <a:gd name="connsiteX32" fmla="*/ 2805879 w 3406351"/>
                <a:gd name="connsiteY32" fmla="*/ 2300916 h 3659753"/>
                <a:gd name="connsiteX33" fmla="*/ 2786619 w 3406351"/>
                <a:gd name="connsiteY33" fmla="*/ 2340309 h 3659753"/>
                <a:gd name="connsiteX34" fmla="*/ 2766483 w 3406351"/>
                <a:gd name="connsiteY34" fmla="*/ 2379701 h 3659753"/>
                <a:gd name="connsiteX35" fmla="*/ 2746347 w 3406351"/>
                <a:gd name="connsiteY35" fmla="*/ 2419095 h 3659753"/>
                <a:gd name="connsiteX36" fmla="*/ 2726212 w 3406351"/>
                <a:gd name="connsiteY36" fmla="*/ 2459363 h 3659753"/>
                <a:gd name="connsiteX37" fmla="*/ 2704325 w 3406351"/>
                <a:gd name="connsiteY37" fmla="*/ 2499631 h 3659753"/>
                <a:gd name="connsiteX38" fmla="*/ 2685064 w 3406351"/>
                <a:gd name="connsiteY38" fmla="*/ 2538149 h 3659753"/>
                <a:gd name="connsiteX39" fmla="*/ 2665804 w 3406351"/>
                <a:gd name="connsiteY39" fmla="*/ 2577541 h 3659753"/>
                <a:gd name="connsiteX40" fmla="*/ 2644793 w 3406351"/>
                <a:gd name="connsiteY40" fmla="*/ 2616935 h 3659753"/>
                <a:gd name="connsiteX41" fmla="*/ 2625533 w 3406351"/>
                <a:gd name="connsiteY41" fmla="*/ 2657203 h 3659753"/>
                <a:gd name="connsiteX42" fmla="*/ 2605397 w 3406351"/>
                <a:gd name="connsiteY42" fmla="*/ 2696596 h 3659753"/>
                <a:gd name="connsiteX43" fmla="*/ 2585261 w 3406351"/>
                <a:gd name="connsiteY43" fmla="*/ 2735989 h 3659753"/>
                <a:gd name="connsiteX44" fmla="*/ 2565125 w 3406351"/>
                <a:gd name="connsiteY44" fmla="*/ 2776257 h 3659753"/>
                <a:gd name="connsiteX45" fmla="*/ 2545865 w 3406351"/>
                <a:gd name="connsiteY45" fmla="*/ 2815650 h 3659753"/>
                <a:gd name="connsiteX46" fmla="*/ 2524854 w 3406351"/>
                <a:gd name="connsiteY46" fmla="*/ 2855043 h 3659753"/>
                <a:gd name="connsiteX47" fmla="*/ 2504718 w 3406351"/>
                <a:gd name="connsiteY47" fmla="*/ 2894436 h 3659753"/>
                <a:gd name="connsiteX48" fmla="*/ 2485458 w 3406351"/>
                <a:gd name="connsiteY48" fmla="*/ 2934704 h 3659753"/>
                <a:gd name="connsiteX49" fmla="*/ 2464446 w 3406351"/>
                <a:gd name="connsiteY49" fmla="*/ 2974097 h 3659753"/>
                <a:gd name="connsiteX50" fmla="*/ 2445186 w 3406351"/>
                <a:gd name="connsiteY50" fmla="*/ 3013490 h 3659753"/>
                <a:gd name="connsiteX51" fmla="*/ 2425050 w 3406351"/>
                <a:gd name="connsiteY51" fmla="*/ 3053759 h 3659753"/>
                <a:gd name="connsiteX52" fmla="*/ 2404039 w 3406351"/>
                <a:gd name="connsiteY52" fmla="*/ 3093151 h 3659753"/>
                <a:gd name="connsiteX53" fmla="*/ 2384779 w 3406351"/>
                <a:gd name="connsiteY53" fmla="*/ 3133420 h 3659753"/>
                <a:gd name="connsiteX54" fmla="*/ 2363767 w 3406351"/>
                <a:gd name="connsiteY54" fmla="*/ 3172813 h 3659753"/>
                <a:gd name="connsiteX55" fmla="*/ 2344507 w 3406351"/>
                <a:gd name="connsiteY55" fmla="*/ 3212205 h 3659753"/>
                <a:gd name="connsiteX56" fmla="*/ 2324371 w 3406351"/>
                <a:gd name="connsiteY56" fmla="*/ 3251599 h 3659753"/>
                <a:gd name="connsiteX57" fmla="*/ 2304235 w 3406351"/>
                <a:gd name="connsiteY57" fmla="*/ 3291867 h 3659753"/>
                <a:gd name="connsiteX58" fmla="*/ 2284100 w 3406351"/>
                <a:gd name="connsiteY58" fmla="*/ 3331260 h 3659753"/>
                <a:gd name="connsiteX59" fmla="*/ 2263964 w 3406351"/>
                <a:gd name="connsiteY59" fmla="*/ 3370653 h 3659753"/>
                <a:gd name="connsiteX60" fmla="*/ 2243828 w 3406351"/>
                <a:gd name="connsiteY60" fmla="*/ 3410921 h 3659753"/>
                <a:gd name="connsiteX61" fmla="*/ 2096749 w 3406351"/>
                <a:gd name="connsiteY61" fmla="*/ 3565867 h 3659753"/>
                <a:gd name="connsiteX62" fmla="*/ 1312329 w 3406351"/>
                <a:gd name="connsiteY62" fmla="*/ 3565867 h 3659753"/>
                <a:gd name="connsiteX63" fmla="*/ 1162624 w 3406351"/>
                <a:gd name="connsiteY63" fmla="*/ 3409170 h 3659753"/>
                <a:gd name="connsiteX64" fmla="*/ 1142488 w 3406351"/>
                <a:gd name="connsiteY64" fmla="*/ 3368902 h 3659753"/>
                <a:gd name="connsiteX65" fmla="*/ 1122352 w 3406351"/>
                <a:gd name="connsiteY65" fmla="*/ 3329509 h 3659753"/>
                <a:gd name="connsiteX66" fmla="*/ 1102216 w 3406351"/>
                <a:gd name="connsiteY66" fmla="*/ 3289241 h 3659753"/>
                <a:gd name="connsiteX67" fmla="*/ 1082956 w 3406351"/>
                <a:gd name="connsiteY67" fmla="*/ 3249848 h 3659753"/>
                <a:gd name="connsiteX68" fmla="*/ 1061945 w 3406351"/>
                <a:gd name="connsiteY68" fmla="*/ 3210455 h 3659753"/>
                <a:gd name="connsiteX69" fmla="*/ 1041809 w 3406351"/>
                <a:gd name="connsiteY69" fmla="*/ 3170187 h 3659753"/>
                <a:gd name="connsiteX70" fmla="*/ 1021673 w 3406351"/>
                <a:gd name="connsiteY70" fmla="*/ 3130793 h 3659753"/>
                <a:gd name="connsiteX71" fmla="*/ 1001538 w 3406351"/>
                <a:gd name="connsiteY71" fmla="*/ 3090525 h 3659753"/>
                <a:gd name="connsiteX72" fmla="*/ 981402 w 3406351"/>
                <a:gd name="connsiteY72" fmla="*/ 3051132 h 3659753"/>
                <a:gd name="connsiteX73" fmla="*/ 961266 w 3406351"/>
                <a:gd name="connsiteY73" fmla="*/ 3009989 h 3659753"/>
                <a:gd name="connsiteX74" fmla="*/ 941130 w 3406351"/>
                <a:gd name="connsiteY74" fmla="*/ 2970595 h 3659753"/>
                <a:gd name="connsiteX75" fmla="*/ 920994 w 3406351"/>
                <a:gd name="connsiteY75" fmla="*/ 2931203 h 3659753"/>
                <a:gd name="connsiteX76" fmla="*/ 899983 w 3406351"/>
                <a:gd name="connsiteY76" fmla="*/ 2890934 h 3659753"/>
                <a:gd name="connsiteX77" fmla="*/ 880723 w 3406351"/>
                <a:gd name="connsiteY77" fmla="*/ 2851541 h 3659753"/>
                <a:gd name="connsiteX78" fmla="*/ 860587 w 3406351"/>
                <a:gd name="connsiteY78" fmla="*/ 2811273 h 3659753"/>
                <a:gd name="connsiteX79" fmla="*/ 840451 w 3406351"/>
                <a:gd name="connsiteY79" fmla="*/ 2771005 h 3659753"/>
                <a:gd name="connsiteX80" fmla="*/ 820315 w 3406351"/>
                <a:gd name="connsiteY80" fmla="*/ 2730736 h 3659753"/>
                <a:gd name="connsiteX81" fmla="*/ 800180 w 3406351"/>
                <a:gd name="connsiteY81" fmla="*/ 2691343 h 3659753"/>
                <a:gd name="connsiteX82" fmla="*/ 780044 w 3406351"/>
                <a:gd name="connsiteY82" fmla="*/ 2651951 h 3659753"/>
                <a:gd name="connsiteX83" fmla="*/ 760784 w 3406351"/>
                <a:gd name="connsiteY83" fmla="*/ 2611682 h 3659753"/>
                <a:gd name="connsiteX84" fmla="*/ 739772 w 3406351"/>
                <a:gd name="connsiteY84" fmla="*/ 2572289 h 3659753"/>
                <a:gd name="connsiteX85" fmla="*/ 720512 w 3406351"/>
                <a:gd name="connsiteY85" fmla="*/ 2532896 h 3659753"/>
                <a:gd name="connsiteX86" fmla="*/ 701252 w 3406351"/>
                <a:gd name="connsiteY86" fmla="*/ 2495254 h 3659753"/>
                <a:gd name="connsiteX87" fmla="*/ 680240 w 3406351"/>
                <a:gd name="connsiteY87" fmla="*/ 2454986 h 3659753"/>
                <a:gd name="connsiteX88" fmla="*/ 660980 w 3406351"/>
                <a:gd name="connsiteY88" fmla="*/ 2415593 h 3659753"/>
                <a:gd name="connsiteX89" fmla="*/ 640844 w 3406351"/>
                <a:gd name="connsiteY89" fmla="*/ 2376200 h 3659753"/>
                <a:gd name="connsiteX90" fmla="*/ 620708 w 3406351"/>
                <a:gd name="connsiteY90" fmla="*/ 2335931 h 3659753"/>
                <a:gd name="connsiteX91" fmla="*/ 600573 w 3406351"/>
                <a:gd name="connsiteY91" fmla="*/ 2296539 h 3659753"/>
                <a:gd name="connsiteX92" fmla="*/ 580437 w 3406351"/>
                <a:gd name="connsiteY92" fmla="*/ 2257146 h 3659753"/>
                <a:gd name="connsiteX93" fmla="*/ 560301 w 3406351"/>
                <a:gd name="connsiteY93" fmla="*/ 2217753 h 3659753"/>
                <a:gd name="connsiteX94" fmla="*/ 540165 w 3406351"/>
                <a:gd name="connsiteY94" fmla="*/ 2177485 h 3659753"/>
                <a:gd name="connsiteX95" fmla="*/ 520030 w 3406351"/>
                <a:gd name="connsiteY95" fmla="*/ 2138091 h 3659753"/>
                <a:gd name="connsiteX96" fmla="*/ 500769 w 3406351"/>
                <a:gd name="connsiteY96" fmla="*/ 2097823 h 3659753"/>
                <a:gd name="connsiteX97" fmla="*/ 479758 w 3406351"/>
                <a:gd name="connsiteY97" fmla="*/ 2058430 h 3659753"/>
                <a:gd name="connsiteX98" fmla="*/ 460498 w 3406351"/>
                <a:gd name="connsiteY98" fmla="*/ 2019037 h 3659753"/>
                <a:gd name="connsiteX99" fmla="*/ 439486 w 3406351"/>
                <a:gd name="connsiteY99" fmla="*/ 1978769 h 3659753"/>
                <a:gd name="connsiteX100" fmla="*/ 420226 w 3406351"/>
                <a:gd name="connsiteY100" fmla="*/ 1938501 h 3659753"/>
                <a:gd name="connsiteX101" fmla="*/ 400090 w 3406351"/>
                <a:gd name="connsiteY101" fmla="*/ 1899108 h 3659753"/>
                <a:gd name="connsiteX102" fmla="*/ 379954 w 3406351"/>
                <a:gd name="connsiteY102" fmla="*/ 1859715 h 3659753"/>
                <a:gd name="connsiteX103" fmla="*/ 359819 w 3406351"/>
                <a:gd name="connsiteY103" fmla="*/ 1819447 h 3659753"/>
                <a:gd name="connsiteX104" fmla="*/ 339683 w 3406351"/>
                <a:gd name="connsiteY104" fmla="*/ 1780053 h 3659753"/>
                <a:gd name="connsiteX105" fmla="*/ 318672 w 3406351"/>
                <a:gd name="connsiteY105" fmla="*/ 1739785 h 3659753"/>
                <a:gd name="connsiteX106" fmla="*/ 299411 w 3406351"/>
                <a:gd name="connsiteY106" fmla="*/ 1700392 h 3659753"/>
                <a:gd name="connsiteX107" fmla="*/ 278400 w 3406351"/>
                <a:gd name="connsiteY107" fmla="*/ 1660999 h 3659753"/>
                <a:gd name="connsiteX108" fmla="*/ 259140 w 3406351"/>
                <a:gd name="connsiteY108" fmla="*/ 1620731 h 3659753"/>
                <a:gd name="connsiteX109" fmla="*/ 239004 w 3406351"/>
                <a:gd name="connsiteY109" fmla="*/ 1580463 h 3659753"/>
                <a:gd name="connsiteX110" fmla="*/ 218868 w 3406351"/>
                <a:gd name="connsiteY110" fmla="*/ 1541070 h 3659753"/>
                <a:gd name="connsiteX111" fmla="*/ 198732 w 3406351"/>
                <a:gd name="connsiteY111" fmla="*/ 1500802 h 3659753"/>
                <a:gd name="connsiteX112" fmla="*/ 179472 w 3406351"/>
                <a:gd name="connsiteY112" fmla="*/ 1461409 h 3659753"/>
                <a:gd name="connsiteX113" fmla="*/ 158461 w 3406351"/>
                <a:gd name="connsiteY113" fmla="*/ 1421140 h 3659753"/>
                <a:gd name="connsiteX114" fmla="*/ 138325 w 3406351"/>
                <a:gd name="connsiteY114" fmla="*/ 1381747 h 3659753"/>
                <a:gd name="connsiteX115" fmla="*/ 118189 w 3406351"/>
                <a:gd name="connsiteY115" fmla="*/ 1342354 h 3659753"/>
                <a:gd name="connsiteX116" fmla="*/ 98053 w 3406351"/>
                <a:gd name="connsiteY116" fmla="*/ 1302086 h 3659753"/>
                <a:gd name="connsiteX117" fmla="*/ 77918 w 3406351"/>
                <a:gd name="connsiteY117" fmla="*/ 1261818 h 3659753"/>
                <a:gd name="connsiteX118" fmla="*/ 3369761 w 3406351"/>
                <a:gd name="connsiteY118" fmla="*/ 1174722 h 3659753"/>
                <a:gd name="connsiteX119" fmla="*/ 3358776 w 3406351"/>
                <a:gd name="connsiteY119" fmla="*/ 1205323 h 3659753"/>
                <a:gd name="connsiteX120" fmla="*/ 3346127 w 3406351"/>
                <a:gd name="connsiteY120" fmla="*/ 1231491 h 3659753"/>
                <a:gd name="connsiteX121" fmla="*/ 33866 w 3406351"/>
                <a:gd name="connsiteY121" fmla="*/ 1160583 h 3659753"/>
                <a:gd name="connsiteX122" fmla="*/ 69944 w 3406351"/>
                <a:gd name="connsiteY122" fmla="*/ 1245227 h 3659753"/>
                <a:gd name="connsiteX123" fmla="*/ 47222 w 3406351"/>
                <a:gd name="connsiteY123" fmla="*/ 1197947 h 3659753"/>
                <a:gd name="connsiteX124" fmla="*/ 3398370 w 3406351"/>
                <a:gd name="connsiteY124" fmla="*/ 1070599 h 3659753"/>
                <a:gd name="connsiteX125" fmla="*/ 3397937 w 3406351"/>
                <a:gd name="connsiteY125" fmla="*/ 1074167 h 3659753"/>
                <a:gd name="connsiteX126" fmla="*/ 3382201 w 3406351"/>
                <a:gd name="connsiteY126" fmla="*/ 1140065 h 3659753"/>
                <a:gd name="connsiteX127" fmla="*/ 3379816 w 3406351"/>
                <a:gd name="connsiteY127" fmla="*/ 1146710 h 3659753"/>
                <a:gd name="connsiteX128" fmla="*/ 3406092 w 3406351"/>
                <a:gd name="connsiteY128" fmla="*/ 988457 h 3659753"/>
                <a:gd name="connsiteX129" fmla="*/ 3405986 w 3406351"/>
                <a:gd name="connsiteY129" fmla="*/ 1007870 h 3659753"/>
                <a:gd name="connsiteX130" fmla="*/ 3402206 w 3406351"/>
                <a:gd name="connsiteY130" fmla="*/ 1039005 h 3659753"/>
                <a:gd name="connsiteX131" fmla="*/ 255 w 3406351"/>
                <a:gd name="connsiteY131" fmla="*/ 972256 h 3659753"/>
                <a:gd name="connsiteX132" fmla="*/ 8094 w 3406351"/>
                <a:gd name="connsiteY132" fmla="*/ 1062171 h 3659753"/>
                <a:gd name="connsiteX133" fmla="*/ 31152 w 3406351"/>
                <a:gd name="connsiteY133" fmla="*/ 1152992 h 3659753"/>
                <a:gd name="connsiteX134" fmla="*/ 24080 w 3406351"/>
                <a:gd name="connsiteY134" fmla="*/ 1133208 h 3659753"/>
                <a:gd name="connsiteX135" fmla="*/ 466 w 3406351"/>
                <a:gd name="connsiteY135" fmla="*/ 1002084 h 3659753"/>
                <a:gd name="connsiteX136" fmla="*/ 3401530 w 3406351"/>
                <a:gd name="connsiteY136" fmla="*/ 897697 h 3659753"/>
                <a:gd name="connsiteX137" fmla="*/ 3406351 w 3406351"/>
                <a:gd name="connsiteY137" fmla="*/ 941420 h 3659753"/>
                <a:gd name="connsiteX138" fmla="*/ 3406294 w 3406351"/>
                <a:gd name="connsiteY138" fmla="*/ 951739 h 3659753"/>
                <a:gd name="connsiteX139" fmla="*/ 3380198 w 3406351"/>
                <a:gd name="connsiteY139" fmla="*/ 797949 h 3659753"/>
                <a:gd name="connsiteX140" fmla="*/ 3384037 w 3406351"/>
                <a:gd name="connsiteY140" fmla="*/ 809032 h 3659753"/>
                <a:gd name="connsiteX141" fmla="*/ 3392273 w 3406351"/>
                <a:gd name="connsiteY141" fmla="*/ 845292 h 3659753"/>
                <a:gd name="connsiteX142" fmla="*/ 29050 w 3406351"/>
                <a:gd name="connsiteY142" fmla="*/ 783601 h 3659753"/>
                <a:gd name="connsiteX143" fmla="*/ 7192 w 3406351"/>
                <a:gd name="connsiteY143" fmla="*/ 873076 h 3659753"/>
                <a:gd name="connsiteX144" fmla="*/ 191 w 3406351"/>
                <a:gd name="connsiteY144" fmla="*/ 963242 h 3659753"/>
                <a:gd name="connsiteX145" fmla="*/ 0 w 3406351"/>
                <a:gd name="connsiteY145" fmla="*/ 936180 h 3659753"/>
                <a:gd name="connsiteX146" fmla="*/ 21761 w 3406351"/>
                <a:gd name="connsiteY146" fmla="*/ 804883 h 3659753"/>
                <a:gd name="connsiteX147" fmla="*/ 3348125 w 3406351"/>
                <a:gd name="connsiteY147" fmla="*/ 715386 h 3659753"/>
                <a:gd name="connsiteX148" fmla="*/ 3361364 w 3406351"/>
                <a:gd name="connsiteY148" fmla="*/ 743582 h 3659753"/>
                <a:gd name="connsiteX149" fmla="*/ 3366412 w 3406351"/>
                <a:gd name="connsiteY149" fmla="*/ 758154 h 3659753"/>
                <a:gd name="connsiteX150" fmla="*/ 67801 w 3406351"/>
                <a:gd name="connsiteY150" fmla="*/ 688765 h 3659753"/>
                <a:gd name="connsiteX151" fmla="*/ 32536 w 3406351"/>
                <a:gd name="connsiteY151" fmla="*/ 773423 h 3659753"/>
                <a:gd name="connsiteX152" fmla="*/ 43993 w 3406351"/>
                <a:gd name="connsiteY152" fmla="*/ 739971 h 3659753"/>
                <a:gd name="connsiteX153" fmla="*/ 3289100 w 3406351"/>
                <a:gd name="connsiteY153" fmla="*/ 610074 h 3659753"/>
                <a:gd name="connsiteX154" fmla="*/ 3292999 w 3406351"/>
                <a:gd name="connsiteY154" fmla="*/ 615387 h 3659753"/>
                <a:gd name="connsiteX155" fmla="*/ 3325906 w 3406351"/>
                <a:gd name="connsiteY155" fmla="*/ 670407 h 3659753"/>
                <a:gd name="connsiteX156" fmla="*/ 120943 w 3406351"/>
                <a:gd name="connsiteY156" fmla="*/ 599398 h 3659753"/>
                <a:gd name="connsiteX157" fmla="*/ 69064 w 3406351"/>
                <a:gd name="connsiteY157" fmla="*/ 686048 h 3659753"/>
                <a:gd name="connsiteX158" fmla="*/ 73797 w 3406351"/>
                <a:gd name="connsiteY158" fmla="*/ 675869 h 3659753"/>
                <a:gd name="connsiteX159" fmla="*/ 111175 w 3406351"/>
                <a:gd name="connsiteY159" fmla="*/ 612818 h 3659753"/>
                <a:gd name="connsiteX160" fmla="*/ 3228902 w 3406351"/>
                <a:gd name="connsiteY160" fmla="*/ 532183 h 3659753"/>
                <a:gd name="connsiteX161" fmla="*/ 3247312 w 3406351"/>
                <a:gd name="connsiteY161" fmla="*/ 553130 h 3659753"/>
                <a:gd name="connsiteX162" fmla="*/ 3262212 w 3406351"/>
                <a:gd name="connsiteY162" fmla="*/ 573435 h 3659753"/>
                <a:gd name="connsiteX163" fmla="*/ 186883 w 3406351"/>
                <a:gd name="connsiteY163" fmla="*/ 515796 h 3659753"/>
                <a:gd name="connsiteX164" fmla="*/ 127261 w 3406351"/>
                <a:gd name="connsiteY164" fmla="*/ 590718 h 3659753"/>
                <a:gd name="connsiteX165" fmla="*/ 156130 w 3406351"/>
                <a:gd name="connsiteY165" fmla="*/ 551056 h 3659753"/>
                <a:gd name="connsiteX166" fmla="*/ 3131638 w 3406351"/>
                <a:gd name="connsiteY166" fmla="*/ 432435 h 3659753"/>
                <a:gd name="connsiteX167" fmla="*/ 3132941 w 3406351"/>
                <a:gd name="connsiteY167" fmla="*/ 433514 h 3659753"/>
                <a:gd name="connsiteX168" fmla="*/ 3193958 w 3406351"/>
                <a:gd name="connsiteY168" fmla="*/ 492425 h 3659753"/>
                <a:gd name="connsiteX169" fmla="*/ 3198440 w 3406351"/>
                <a:gd name="connsiteY169" fmla="*/ 497524 h 3659753"/>
                <a:gd name="connsiteX170" fmla="*/ 276567 w 3406351"/>
                <a:gd name="connsiteY170" fmla="*/ 425868 h 3659753"/>
                <a:gd name="connsiteX171" fmla="*/ 196226 w 3406351"/>
                <a:gd name="connsiteY171" fmla="*/ 505085 h 3659753"/>
                <a:gd name="connsiteX172" fmla="*/ 208663 w 3406351"/>
                <a:gd name="connsiteY172" fmla="*/ 490824 h 3659753"/>
                <a:gd name="connsiteX173" fmla="*/ 268779 w 3406351"/>
                <a:gd name="connsiteY173" fmla="*/ 432362 h 3659753"/>
                <a:gd name="connsiteX174" fmla="*/ 3043285 w 3406351"/>
                <a:gd name="connsiteY174" fmla="*/ 361642 h 3659753"/>
                <a:gd name="connsiteX175" fmla="*/ 3064262 w 3406351"/>
                <a:gd name="connsiteY175" fmla="*/ 376643 h 3659753"/>
                <a:gd name="connsiteX176" fmla="*/ 3097385 w 3406351"/>
                <a:gd name="connsiteY176" fmla="*/ 404071 h 3659753"/>
                <a:gd name="connsiteX177" fmla="*/ 368075 w 3406351"/>
                <a:gd name="connsiteY177" fmla="*/ 353161 h 3659753"/>
                <a:gd name="connsiteX178" fmla="*/ 281864 w 3406351"/>
                <a:gd name="connsiteY178" fmla="*/ 421451 h 3659753"/>
                <a:gd name="connsiteX179" fmla="*/ 336479 w 3406351"/>
                <a:gd name="connsiteY179" fmla="*/ 375909 h 3659753"/>
                <a:gd name="connsiteX180" fmla="*/ 2929075 w 3406351"/>
                <a:gd name="connsiteY180" fmla="*/ 285576 h 3659753"/>
                <a:gd name="connsiteX181" fmla="*/ 2987925 w 3406351"/>
                <a:gd name="connsiteY181" fmla="*/ 322054 h 3659753"/>
                <a:gd name="connsiteX182" fmla="*/ 3002458 w 3406351"/>
                <a:gd name="connsiteY182" fmla="*/ 332447 h 3659753"/>
                <a:gd name="connsiteX183" fmla="*/ 1213323 w 3406351"/>
                <a:gd name="connsiteY183" fmla="*/ 22421 h 3659753"/>
                <a:gd name="connsiteX184" fmla="*/ 1057538 w 3406351"/>
                <a:gd name="connsiteY184" fmla="*/ 53868 h 3659753"/>
                <a:gd name="connsiteX185" fmla="*/ 495050 w 3406351"/>
                <a:gd name="connsiteY185" fmla="*/ 269814 h 3659753"/>
                <a:gd name="connsiteX186" fmla="*/ 388584 w 3406351"/>
                <a:gd name="connsiteY186" fmla="*/ 338395 h 3659753"/>
                <a:gd name="connsiteX187" fmla="*/ 411765 w 3406351"/>
                <a:gd name="connsiteY187" fmla="*/ 321706 h 3659753"/>
                <a:gd name="connsiteX188" fmla="*/ 494641 w 3406351"/>
                <a:gd name="connsiteY188" fmla="*/ 269991 h 3659753"/>
                <a:gd name="connsiteX189" fmla="*/ 1212948 w 3406351"/>
                <a:gd name="connsiteY189" fmla="*/ 22474 h 3659753"/>
                <a:gd name="connsiteX190" fmla="*/ 1372585 w 3406351"/>
                <a:gd name="connsiteY190" fmla="*/ 0 h 3659753"/>
                <a:gd name="connsiteX191" fmla="*/ 1258550 w 3406351"/>
                <a:gd name="connsiteY191" fmla="*/ 16052 h 3659753"/>
                <a:gd name="connsiteX192" fmla="*/ 1372451 w 3406351"/>
                <a:gd name="connsiteY192" fmla="*/ 11 h 365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3406351" h="3659753">
                  <a:moveTo>
                    <a:pt x="72169" y="1249857"/>
                  </a:moveTo>
                  <a:lnTo>
                    <a:pt x="126318" y="1338840"/>
                  </a:lnTo>
                  <a:cubicBezTo>
                    <a:pt x="210023" y="1457621"/>
                    <a:pt x="335273" y="1568964"/>
                    <a:pt x="502054" y="1665432"/>
                  </a:cubicBezTo>
                  <a:cubicBezTo>
                    <a:pt x="1170928" y="2050430"/>
                    <a:pt x="2249531" y="2050430"/>
                    <a:pt x="2912277" y="1665432"/>
                  </a:cubicBezTo>
                  <a:cubicBezTo>
                    <a:pt x="3078182" y="1568964"/>
                    <a:pt x="3202392" y="1457621"/>
                    <a:pt x="3284948" y="1338840"/>
                  </a:cubicBezTo>
                  <a:lnTo>
                    <a:pt x="3333144" y="1258350"/>
                  </a:lnTo>
                  <a:lnTo>
                    <a:pt x="3327659" y="1269696"/>
                  </a:lnTo>
                  <a:cubicBezTo>
                    <a:pt x="3321530" y="1282827"/>
                    <a:pt x="3315402" y="1295958"/>
                    <a:pt x="3308398" y="1309089"/>
                  </a:cubicBezTo>
                  <a:cubicBezTo>
                    <a:pt x="3301395" y="1322220"/>
                    <a:pt x="3295266" y="1336227"/>
                    <a:pt x="3287387" y="1349358"/>
                  </a:cubicBezTo>
                  <a:cubicBezTo>
                    <a:pt x="3281259" y="1361613"/>
                    <a:pt x="3275131" y="1375620"/>
                    <a:pt x="3268127" y="1388751"/>
                  </a:cubicBezTo>
                  <a:cubicBezTo>
                    <a:pt x="3261999" y="1401882"/>
                    <a:pt x="3254995" y="1415012"/>
                    <a:pt x="3247991" y="1428143"/>
                  </a:cubicBezTo>
                  <a:cubicBezTo>
                    <a:pt x="3240987" y="1441274"/>
                    <a:pt x="3234859" y="1454405"/>
                    <a:pt x="3226980" y="1467536"/>
                  </a:cubicBezTo>
                  <a:cubicBezTo>
                    <a:pt x="3220852" y="1480667"/>
                    <a:pt x="3213848" y="1494674"/>
                    <a:pt x="3207719" y="1506929"/>
                  </a:cubicBezTo>
                  <a:cubicBezTo>
                    <a:pt x="3201591" y="1520060"/>
                    <a:pt x="3194587" y="1534067"/>
                    <a:pt x="3187584" y="1547198"/>
                  </a:cubicBezTo>
                  <a:cubicBezTo>
                    <a:pt x="3180580" y="1559453"/>
                    <a:pt x="3174452" y="1573460"/>
                    <a:pt x="3167448" y="1586591"/>
                  </a:cubicBezTo>
                  <a:cubicBezTo>
                    <a:pt x="3161320" y="1600597"/>
                    <a:pt x="3154316" y="1612853"/>
                    <a:pt x="3147312" y="1625984"/>
                  </a:cubicBezTo>
                  <a:cubicBezTo>
                    <a:pt x="3141184" y="1639990"/>
                    <a:pt x="3134180" y="1653121"/>
                    <a:pt x="3127176" y="1666252"/>
                  </a:cubicBezTo>
                  <a:cubicBezTo>
                    <a:pt x="3121048" y="1679383"/>
                    <a:pt x="3114920" y="1692514"/>
                    <a:pt x="3107041" y="1705645"/>
                  </a:cubicBezTo>
                  <a:cubicBezTo>
                    <a:pt x="3100912" y="1718776"/>
                    <a:pt x="3094784" y="1731907"/>
                    <a:pt x="3086905" y="1745038"/>
                  </a:cubicBezTo>
                  <a:cubicBezTo>
                    <a:pt x="3080776" y="1758169"/>
                    <a:pt x="3074648" y="1772175"/>
                    <a:pt x="3067644" y="1784431"/>
                  </a:cubicBezTo>
                  <a:cubicBezTo>
                    <a:pt x="3061516" y="1798437"/>
                    <a:pt x="3054512" y="1811568"/>
                    <a:pt x="3046633" y="1824699"/>
                  </a:cubicBezTo>
                  <a:cubicBezTo>
                    <a:pt x="3040505" y="1837830"/>
                    <a:pt x="3034377" y="1850961"/>
                    <a:pt x="3027373" y="1864092"/>
                  </a:cubicBezTo>
                  <a:cubicBezTo>
                    <a:pt x="3021245" y="1878098"/>
                    <a:pt x="3014241" y="1890354"/>
                    <a:pt x="3007237" y="1903485"/>
                  </a:cubicBezTo>
                  <a:cubicBezTo>
                    <a:pt x="3001109" y="1917491"/>
                    <a:pt x="2994105" y="1930622"/>
                    <a:pt x="2987101" y="1942878"/>
                  </a:cubicBezTo>
                  <a:cubicBezTo>
                    <a:pt x="2980973" y="1956884"/>
                    <a:pt x="2974845" y="1970015"/>
                    <a:pt x="2966965" y="1983146"/>
                  </a:cubicBezTo>
                  <a:cubicBezTo>
                    <a:pt x="2960837" y="1996277"/>
                    <a:pt x="2953833" y="2009408"/>
                    <a:pt x="2946830" y="2022539"/>
                  </a:cubicBezTo>
                  <a:cubicBezTo>
                    <a:pt x="2940701" y="2035670"/>
                    <a:pt x="2934573" y="2048801"/>
                    <a:pt x="2926694" y="2061932"/>
                  </a:cubicBezTo>
                  <a:cubicBezTo>
                    <a:pt x="2920566" y="2075938"/>
                    <a:pt x="2914437" y="2088194"/>
                    <a:pt x="2906558" y="2101325"/>
                  </a:cubicBezTo>
                  <a:cubicBezTo>
                    <a:pt x="2900430" y="2115331"/>
                    <a:pt x="2893426" y="2128462"/>
                    <a:pt x="2886422" y="2140718"/>
                  </a:cubicBezTo>
                  <a:cubicBezTo>
                    <a:pt x="2880294" y="2154724"/>
                    <a:pt x="2874166" y="2167855"/>
                    <a:pt x="2866287" y="2181861"/>
                  </a:cubicBezTo>
                  <a:cubicBezTo>
                    <a:pt x="2860158" y="2194993"/>
                    <a:pt x="2854030" y="2207248"/>
                    <a:pt x="2846151" y="2221255"/>
                  </a:cubicBezTo>
                  <a:cubicBezTo>
                    <a:pt x="2840022" y="2234385"/>
                    <a:pt x="2833019" y="2247516"/>
                    <a:pt x="2826890" y="2260647"/>
                  </a:cubicBezTo>
                  <a:cubicBezTo>
                    <a:pt x="2820762" y="2273778"/>
                    <a:pt x="2813758" y="2286909"/>
                    <a:pt x="2805879" y="2300916"/>
                  </a:cubicBezTo>
                  <a:cubicBezTo>
                    <a:pt x="2799751" y="2313171"/>
                    <a:pt x="2793623" y="2327177"/>
                    <a:pt x="2786619" y="2340309"/>
                  </a:cubicBezTo>
                  <a:cubicBezTo>
                    <a:pt x="2780491" y="2353439"/>
                    <a:pt x="2773487" y="2366571"/>
                    <a:pt x="2766483" y="2379701"/>
                  </a:cubicBezTo>
                  <a:cubicBezTo>
                    <a:pt x="2760355" y="2392833"/>
                    <a:pt x="2753351" y="2405963"/>
                    <a:pt x="2746347" y="2419095"/>
                  </a:cubicBezTo>
                  <a:cubicBezTo>
                    <a:pt x="2740219" y="2432225"/>
                    <a:pt x="2734091" y="2446232"/>
                    <a:pt x="2726212" y="2459363"/>
                  </a:cubicBezTo>
                  <a:cubicBezTo>
                    <a:pt x="2720083" y="2472494"/>
                    <a:pt x="2713079" y="2486500"/>
                    <a:pt x="2704325" y="2499631"/>
                  </a:cubicBezTo>
                  <a:cubicBezTo>
                    <a:pt x="2699072" y="2512762"/>
                    <a:pt x="2692944" y="2525018"/>
                    <a:pt x="2685064" y="2538149"/>
                  </a:cubicBezTo>
                  <a:cubicBezTo>
                    <a:pt x="2679812" y="2551280"/>
                    <a:pt x="2672808" y="2564411"/>
                    <a:pt x="2665804" y="2577541"/>
                  </a:cubicBezTo>
                  <a:cubicBezTo>
                    <a:pt x="2659676" y="2590673"/>
                    <a:pt x="2652672" y="2604679"/>
                    <a:pt x="2644793" y="2616935"/>
                  </a:cubicBezTo>
                  <a:cubicBezTo>
                    <a:pt x="2639540" y="2630065"/>
                    <a:pt x="2632536" y="2644072"/>
                    <a:pt x="2625533" y="2657203"/>
                  </a:cubicBezTo>
                  <a:cubicBezTo>
                    <a:pt x="2619404" y="2670334"/>
                    <a:pt x="2613276" y="2683465"/>
                    <a:pt x="2605397" y="2696596"/>
                  </a:cubicBezTo>
                  <a:cubicBezTo>
                    <a:pt x="2599268" y="2710602"/>
                    <a:pt x="2592265" y="2722858"/>
                    <a:pt x="2585261" y="2735989"/>
                  </a:cubicBezTo>
                  <a:cubicBezTo>
                    <a:pt x="2580008" y="2749995"/>
                    <a:pt x="2573004" y="2763126"/>
                    <a:pt x="2565125" y="2776257"/>
                  </a:cubicBezTo>
                  <a:cubicBezTo>
                    <a:pt x="2558997" y="2789388"/>
                    <a:pt x="2552869" y="2802519"/>
                    <a:pt x="2545865" y="2815650"/>
                  </a:cubicBezTo>
                  <a:cubicBezTo>
                    <a:pt x="2539737" y="2829657"/>
                    <a:pt x="2532733" y="2841912"/>
                    <a:pt x="2524854" y="2855043"/>
                  </a:cubicBezTo>
                  <a:cubicBezTo>
                    <a:pt x="2519601" y="2869049"/>
                    <a:pt x="2512597" y="2882180"/>
                    <a:pt x="2504718" y="2894436"/>
                  </a:cubicBezTo>
                  <a:cubicBezTo>
                    <a:pt x="2499465" y="2908442"/>
                    <a:pt x="2492461" y="2921573"/>
                    <a:pt x="2485458" y="2934704"/>
                  </a:cubicBezTo>
                  <a:cubicBezTo>
                    <a:pt x="2479329" y="2947835"/>
                    <a:pt x="2472325" y="2960966"/>
                    <a:pt x="2464446" y="2974097"/>
                  </a:cubicBezTo>
                  <a:cubicBezTo>
                    <a:pt x="2459193" y="2988103"/>
                    <a:pt x="2452190" y="3000359"/>
                    <a:pt x="2445186" y="3013490"/>
                  </a:cubicBezTo>
                  <a:cubicBezTo>
                    <a:pt x="2439933" y="3027497"/>
                    <a:pt x="2432929" y="3040627"/>
                    <a:pt x="2425050" y="3053759"/>
                  </a:cubicBezTo>
                  <a:cubicBezTo>
                    <a:pt x="2418922" y="3066889"/>
                    <a:pt x="2412794" y="3080021"/>
                    <a:pt x="2404039" y="3093151"/>
                  </a:cubicBezTo>
                  <a:cubicBezTo>
                    <a:pt x="2399662" y="3106282"/>
                    <a:pt x="2392658" y="3120289"/>
                    <a:pt x="2384779" y="3133420"/>
                  </a:cubicBezTo>
                  <a:cubicBezTo>
                    <a:pt x="2379526" y="3145675"/>
                    <a:pt x="2372522" y="3159682"/>
                    <a:pt x="2363767" y="3172813"/>
                  </a:cubicBezTo>
                  <a:cubicBezTo>
                    <a:pt x="2358515" y="3185943"/>
                    <a:pt x="2353262" y="3199075"/>
                    <a:pt x="2344507" y="3212205"/>
                  </a:cubicBezTo>
                  <a:cubicBezTo>
                    <a:pt x="2339254" y="3225337"/>
                    <a:pt x="2332250" y="3238467"/>
                    <a:pt x="2324371" y="3251599"/>
                  </a:cubicBezTo>
                  <a:cubicBezTo>
                    <a:pt x="2319118" y="3264729"/>
                    <a:pt x="2312115" y="3278736"/>
                    <a:pt x="2304235" y="3291867"/>
                  </a:cubicBezTo>
                  <a:cubicBezTo>
                    <a:pt x="2298107" y="3304998"/>
                    <a:pt x="2291979" y="3318129"/>
                    <a:pt x="2284100" y="3331260"/>
                  </a:cubicBezTo>
                  <a:cubicBezTo>
                    <a:pt x="2278847" y="3344391"/>
                    <a:pt x="2271843" y="3358397"/>
                    <a:pt x="2263964" y="3370653"/>
                  </a:cubicBezTo>
                  <a:cubicBezTo>
                    <a:pt x="2258711" y="3384659"/>
                    <a:pt x="2251707" y="3397790"/>
                    <a:pt x="2243828" y="3410921"/>
                  </a:cubicBezTo>
                  <a:cubicBezTo>
                    <a:pt x="2221066" y="3467822"/>
                    <a:pt x="2172915" y="3522097"/>
                    <a:pt x="2096749" y="3565867"/>
                  </a:cubicBezTo>
                  <a:cubicBezTo>
                    <a:pt x="1880508" y="3691049"/>
                    <a:pt x="1530321" y="3691049"/>
                    <a:pt x="1312329" y="3565867"/>
                  </a:cubicBezTo>
                  <a:cubicBezTo>
                    <a:pt x="1234412" y="3521221"/>
                    <a:pt x="1184511" y="3466071"/>
                    <a:pt x="1162624" y="3409170"/>
                  </a:cubicBezTo>
                  <a:cubicBezTo>
                    <a:pt x="1153869" y="3396039"/>
                    <a:pt x="1147741" y="3382033"/>
                    <a:pt x="1142488" y="3368902"/>
                  </a:cubicBezTo>
                  <a:cubicBezTo>
                    <a:pt x="1134609" y="3355771"/>
                    <a:pt x="1127605" y="3342640"/>
                    <a:pt x="1122352" y="3329509"/>
                  </a:cubicBezTo>
                  <a:cubicBezTo>
                    <a:pt x="1114473" y="3315503"/>
                    <a:pt x="1107469" y="3303247"/>
                    <a:pt x="1102216" y="3289241"/>
                  </a:cubicBezTo>
                  <a:cubicBezTo>
                    <a:pt x="1094337" y="3276110"/>
                    <a:pt x="1088209" y="3262979"/>
                    <a:pt x="1082956" y="3249848"/>
                  </a:cubicBezTo>
                  <a:cubicBezTo>
                    <a:pt x="1074201" y="3236717"/>
                    <a:pt x="1068073" y="3223586"/>
                    <a:pt x="1061945" y="3210455"/>
                  </a:cubicBezTo>
                  <a:cubicBezTo>
                    <a:pt x="1054066" y="3197324"/>
                    <a:pt x="1047937" y="3184193"/>
                    <a:pt x="1041809" y="3170187"/>
                  </a:cubicBezTo>
                  <a:cubicBezTo>
                    <a:pt x="1033930" y="3157931"/>
                    <a:pt x="1027802" y="3143925"/>
                    <a:pt x="1021673" y="3130793"/>
                  </a:cubicBezTo>
                  <a:cubicBezTo>
                    <a:pt x="1013794" y="3117663"/>
                    <a:pt x="1007666" y="3104531"/>
                    <a:pt x="1001538" y="3090525"/>
                  </a:cubicBezTo>
                  <a:cubicBezTo>
                    <a:pt x="994534" y="3077394"/>
                    <a:pt x="987530" y="3064263"/>
                    <a:pt x="981402" y="3051132"/>
                  </a:cubicBezTo>
                  <a:cubicBezTo>
                    <a:pt x="973523" y="3037126"/>
                    <a:pt x="966519" y="3023995"/>
                    <a:pt x="961266" y="3009989"/>
                  </a:cubicBezTo>
                  <a:cubicBezTo>
                    <a:pt x="953387" y="2997733"/>
                    <a:pt x="947258" y="2984602"/>
                    <a:pt x="941130" y="2970595"/>
                  </a:cubicBezTo>
                  <a:cubicBezTo>
                    <a:pt x="933251" y="2957465"/>
                    <a:pt x="926247" y="2944333"/>
                    <a:pt x="920994" y="2931203"/>
                  </a:cubicBezTo>
                  <a:cubicBezTo>
                    <a:pt x="913115" y="2917196"/>
                    <a:pt x="906111" y="2904941"/>
                    <a:pt x="899983" y="2890934"/>
                  </a:cubicBezTo>
                  <a:cubicBezTo>
                    <a:pt x="892979" y="2877803"/>
                    <a:pt x="885976" y="2863797"/>
                    <a:pt x="880723" y="2851541"/>
                  </a:cubicBezTo>
                  <a:cubicBezTo>
                    <a:pt x="872844" y="2837535"/>
                    <a:pt x="865840" y="2824404"/>
                    <a:pt x="860587" y="2811273"/>
                  </a:cubicBezTo>
                  <a:cubicBezTo>
                    <a:pt x="853583" y="2798142"/>
                    <a:pt x="846579" y="2784136"/>
                    <a:pt x="840451" y="2771005"/>
                  </a:cubicBezTo>
                  <a:cubicBezTo>
                    <a:pt x="832572" y="2758749"/>
                    <a:pt x="825568" y="2744743"/>
                    <a:pt x="820315" y="2730736"/>
                  </a:cubicBezTo>
                  <a:cubicBezTo>
                    <a:pt x="813312" y="2718481"/>
                    <a:pt x="806308" y="2705350"/>
                    <a:pt x="800180" y="2691343"/>
                  </a:cubicBezTo>
                  <a:cubicBezTo>
                    <a:pt x="792300" y="2678213"/>
                    <a:pt x="785297" y="2665081"/>
                    <a:pt x="780044" y="2651951"/>
                  </a:cubicBezTo>
                  <a:cubicBezTo>
                    <a:pt x="773040" y="2638819"/>
                    <a:pt x="766036" y="2624813"/>
                    <a:pt x="760784" y="2611682"/>
                  </a:cubicBezTo>
                  <a:cubicBezTo>
                    <a:pt x="752904" y="2598551"/>
                    <a:pt x="745901" y="2585420"/>
                    <a:pt x="739772" y="2572289"/>
                  </a:cubicBezTo>
                  <a:cubicBezTo>
                    <a:pt x="731893" y="2559158"/>
                    <a:pt x="725765" y="2546027"/>
                    <a:pt x="720512" y="2532896"/>
                  </a:cubicBezTo>
                  <a:cubicBezTo>
                    <a:pt x="713508" y="2520641"/>
                    <a:pt x="707380" y="2508385"/>
                    <a:pt x="701252" y="2495254"/>
                  </a:cubicBezTo>
                  <a:cubicBezTo>
                    <a:pt x="693372" y="2482999"/>
                    <a:pt x="686369" y="2468992"/>
                    <a:pt x="680240" y="2454986"/>
                  </a:cubicBezTo>
                  <a:cubicBezTo>
                    <a:pt x="673237" y="2441855"/>
                    <a:pt x="666233" y="2428724"/>
                    <a:pt x="660980" y="2415593"/>
                  </a:cubicBezTo>
                  <a:cubicBezTo>
                    <a:pt x="653101" y="2402462"/>
                    <a:pt x="646973" y="2389331"/>
                    <a:pt x="640844" y="2376200"/>
                  </a:cubicBezTo>
                  <a:cubicBezTo>
                    <a:pt x="632965" y="2363069"/>
                    <a:pt x="625961" y="2349063"/>
                    <a:pt x="620708" y="2335931"/>
                  </a:cubicBezTo>
                  <a:cubicBezTo>
                    <a:pt x="612829" y="2323676"/>
                    <a:pt x="606701" y="2309670"/>
                    <a:pt x="600573" y="2296539"/>
                  </a:cubicBezTo>
                  <a:cubicBezTo>
                    <a:pt x="593569" y="2283408"/>
                    <a:pt x="586565" y="2270277"/>
                    <a:pt x="580437" y="2257146"/>
                  </a:cubicBezTo>
                  <a:cubicBezTo>
                    <a:pt x="572558" y="2244015"/>
                    <a:pt x="566429" y="2230009"/>
                    <a:pt x="560301" y="2217753"/>
                  </a:cubicBezTo>
                  <a:cubicBezTo>
                    <a:pt x="553297" y="2204622"/>
                    <a:pt x="546294" y="2190615"/>
                    <a:pt x="540165" y="2177485"/>
                  </a:cubicBezTo>
                  <a:cubicBezTo>
                    <a:pt x="533162" y="2165229"/>
                    <a:pt x="526158" y="2151223"/>
                    <a:pt x="520030" y="2138091"/>
                  </a:cubicBezTo>
                  <a:cubicBezTo>
                    <a:pt x="513026" y="2124961"/>
                    <a:pt x="506897" y="2111829"/>
                    <a:pt x="500769" y="2097823"/>
                  </a:cubicBezTo>
                  <a:cubicBezTo>
                    <a:pt x="492890" y="2084692"/>
                    <a:pt x="485886" y="2072437"/>
                    <a:pt x="479758" y="2058430"/>
                  </a:cubicBezTo>
                  <a:cubicBezTo>
                    <a:pt x="472754" y="2045299"/>
                    <a:pt x="466626" y="2031293"/>
                    <a:pt x="460498" y="2019037"/>
                  </a:cubicBezTo>
                  <a:cubicBezTo>
                    <a:pt x="452618" y="2005906"/>
                    <a:pt x="445615" y="1991900"/>
                    <a:pt x="439486" y="1978769"/>
                  </a:cubicBezTo>
                  <a:cubicBezTo>
                    <a:pt x="432483" y="1964763"/>
                    <a:pt x="426354" y="1952507"/>
                    <a:pt x="420226" y="1938501"/>
                  </a:cubicBezTo>
                  <a:cubicBezTo>
                    <a:pt x="412347" y="1925370"/>
                    <a:pt x="406218" y="1912239"/>
                    <a:pt x="400090" y="1899108"/>
                  </a:cubicBezTo>
                  <a:cubicBezTo>
                    <a:pt x="392211" y="1885977"/>
                    <a:pt x="385207" y="1871970"/>
                    <a:pt x="379954" y="1859715"/>
                  </a:cubicBezTo>
                  <a:cubicBezTo>
                    <a:pt x="372075" y="1846584"/>
                    <a:pt x="365947" y="1832577"/>
                    <a:pt x="359819" y="1819447"/>
                  </a:cubicBezTo>
                  <a:cubicBezTo>
                    <a:pt x="351939" y="1806315"/>
                    <a:pt x="345811" y="1793185"/>
                    <a:pt x="339683" y="1780053"/>
                  </a:cubicBezTo>
                  <a:cubicBezTo>
                    <a:pt x="331804" y="1766047"/>
                    <a:pt x="324800" y="1753791"/>
                    <a:pt x="318672" y="1739785"/>
                  </a:cubicBezTo>
                  <a:cubicBezTo>
                    <a:pt x="312543" y="1726654"/>
                    <a:pt x="305540" y="1713523"/>
                    <a:pt x="299411" y="1700392"/>
                  </a:cubicBezTo>
                  <a:cubicBezTo>
                    <a:pt x="291532" y="1687261"/>
                    <a:pt x="285404" y="1673255"/>
                    <a:pt x="278400" y="1660999"/>
                  </a:cubicBezTo>
                  <a:cubicBezTo>
                    <a:pt x="272272" y="1646993"/>
                    <a:pt x="265268" y="1633862"/>
                    <a:pt x="259140" y="1620731"/>
                  </a:cubicBezTo>
                  <a:cubicBezTo>
                    <a:pt x="252136" y="1607600"/>
                    <a:pt x="245132" y="1594469"/>
                    <a:pt x="239004" y="1580463"/>
                  </a:cubicBezTo>
                  <a:cubicBezTo>
                    <a:pt x="232000" y="1567332"/>
                    <a:pt x="224996" y="1554201"/>
                    <a:pt x="218868" y="1541070"/>
                  </a:cubicBezTo>
                  <a:cubicBezTo>
                    <a:pt x="211864" y="1527939"/>
                    <a:pt x="204861" y="1513933"/>
                    <a:pt x="198732" y="1500802"/>
                  </a:cubicBezTo>
                  <a:cubicBezTo>
                    <a:pt x="191729" y="1488546"/>
                    <a:pt x="185600" y="1474540"/>
                    <a:pt x="179472" y="1461409"/>
                  </a:cubicBezTo>
                  <a:cubicBezTo>
                    <a:pt x="171593" y="1448278"/>
                    <a:pt x="164589" y="1435147"/>
                    <a:pt x="158461" y="1421140"/>
                  </a:cubicBezTo>
                  <a:cubicBezTo>
                    <a:pt x="151457" y="1408009"/>
                    <a:pt x="144453" y="1395754"/>
                    <a:pt x="138325" y="1381747"/>
                  </a:cubicBezTo>
                  <a:cubicBezTo>
                    <a:pt x="130446" y="1368616"/>
                    <a:pt x="125193" y="1355485"/>
                    <a:pt x="118189" y="1342354"/>
                  </a:cubicBezTo>
                  <a:cubicBezTo>
                    <a:pt x="111185" y="1329223"/>
                    <a:pt x="104182" y="1315217"/>
                    <a:pt x="98053" y="1302086"/>
                  </a:cubicBezTo>
                  <a:cubicBezTo>
                    <a:pt x="91050" y="1288955"/>
                    <a:pt x="84046" y="1275824"/>
                    <a:pt x="77918" y="1261818"/>
                  </a:cubicBezTo>
                  <a:close/>
                  <a:moveTo>
                    <a:pt x="3369761" y="1174722"/>
                  </a:moveTo>
                  <a:lnTo>
                    <a:pt x="3358776" y="1205323"/>
                  </a:lnTo>
                  <a:lnTo>
                    <a:pt x="3346127" y="1231491"/>
                  </a:lnTo>
                  <a:close/>
                  <a:moveTo>
                    <a:pt x="33866" y="1160583"/>
                  </a:moveTo>
                  <a:lnTo>
                    <a:pt x="69944" y="1245227"/>
                  </a:lnTo>
                  <a:lnTo>
                    <a:pt x="47222" y="1197947"/>
                  </a:lnTo>
                  <a:close/>
                  <a:moveTo>
                    <a:pt x="3398370" y="1070599"/>
                  </a:moveTo>
                  <a:lnTo>
                    <a:pt x="3397937" y="1074167"/>
                  </a:lnTo>
                  <a:cubicBezTo>
                    <a:pt x="3393973" y="1096213"/>
                    <a:pt x="3388728" y="1118193"/>
                    <a:pt x="3382201" y="1140065"/>
                  </a:cubicBezTo>
                  <a:lnTo>
                    <a:pt x="3379816" y="1146710"/>
                  </a:lnTo>
                  <a:close/>
                  <a:moveTo>
                    <a:pt x="3406092" y="988457"/>
                  </a:moveTo>
                  <a:lnTo>
                    <a:pt x="3405986" y="1007870"/>
                  </a:lnTo>
                  <a:lnTo>
                    <a:pt x="3402206" y="1039005"/>
                  </a:lnTo>
                  <a:close/>
                  <a:moveTo>
                    <a:pt x="255" y="972256"/>
                  </a:moveTo>
                  <a:lnTo>
                    <a:pt x="8094" y="1062171"/>
                  </a:lnTo>
                  <a:lnTo>
                    <a:pt x="31152" y="1152992"/>
                  </a:lnTo>
                  <a:lnTo>
                    <a:pt x="24080" y="1133208"/>
                  </a:lnTo>
                  <a:cubicBezTo>
                    <a:pt x="11170" y="1089812"/>
                    <a:pt x="3298" y="1045998"/>
                    <a:pt x="466" y="1002084"/>
                  </a:cubicBezTo>
                  <a:close/>
                  <a:moveTo>
                    <a:pt x="3401530" y="897697"/>
                  </a:moveTo>
                  <a:lnTo>
                    <a:pt x="3406351" y="941420"/>
                  </a:lnTo>
                  <a:lnTo>
                    <a:pt x="3406294" y="951739"/>
                  </a:lnTo>
                  <a:close/>
                  <a:moveTo>
                    <a:pt x="3380198" y="797949"/>
                  </a:moveTo>
                  <a:lnTo>
                    <a:pt x="3384037" y="809032"/>
                  </a:lnTo>
                  <a:lnTo>
                    <a:pt x="3392273" y="845292"/>
                  </a:lnTo>
                  <a:close/>
                  <a:moveTo>
                    <a:pt x="29050" y="783601"/>
                  </a:moveTo>
                  <a:lnTo>
                    <a:pt x="7192" y="873076"/>
                  </a:lnTo>
                  <a:lnTo>
                    <a:pt x="191" y="963242"/>
                  </a:lnTo>
                  <a:lnTo>
                    <a:pt x="0" y="936180"/>
                  </a:lnTo>
                  <a:cubicBezTo>
                    <a:pt x="2210" y="892247"/>
                    <a:pt x="9462" y="848375"/>
                    <a:pt x="21761" y="804883"/>
                  </a:cubicBezTo>
                  <a:close/>
                  <a:moveTo>
                    <a:pt x="3348125" y="715386"/>
                  </a:moveTo>
                  <a:lnTo>
                    <a:pt x="3361364" y="743582"/>
                  </a:lnTo>
                  <a:lnTo>
                    <a:pt x="3366412" y="758154"/>
                  </a:lnTo>
                  <a:close/>
                  <a:moveTo>
                    <a:pt x="67801" y="688765"/>
                  </a:moveTo>
                  <a:lnTo>
                    <a:pt x="32536" y="773423"/>
                  </a:lnTo>
                  <a:lnTo>
                    <a:pt x="43993" y="739971"/>
                  </a:lnTo>
                  <a:close/>
                  <a:moveTo>
                    <a:pt x="3289100" y="610074"/>
                  </a:moveTo>
                  <a:lnTo>
                    <a:pt x="3292999" y="615387"/>
                  </a:lnTo>
                  <a:lnTo>
                    <a:pt x="3325906" y="670407"/>
                  </a:lnTo>
                  <a:close/>
                  <a:moveTo>
                    <a:pt x="120943" y="599398"/>
                  </a:moveTo>
                  <a:lnTo>
                    <a:pt x="69064" y="686048"/>
                  </a:lnTo>
                  <a:lnTo>
                    <a:pt x="73797" y="675869"/>
                  </a:lnTo>
                  <a:cubicBezTo>
                    <a:pt x="84994" y="654664"/>
                    <a:pt x="97453" y="633633"/>
                    <a:pt x="111175" y="612818"/>
                  </a:cubicBezTo>
                  <a:close/>
                  <a:moveTo>
                    <a:pt x="3228902" y="532183"/>
                  </a:moveTo>
                  <a:lnTo>
                    <a:pt x="3247312" y="553130"/>
                  </a:lnTo>
                  <a:lnTo>
                    <a:pt x="3262212" y="573435"/>
                  </a:lnTo>
                  <a:close/>
                  <a:moveTo>
                    <a:pt x="186883" y="515796"/>
                  </a:moveTo>
                  <a:lnTo>
                    <a:pt x="127261" y="590718"/>
                  </a:lnTo>
                  <a:lnTo>
                    <a:pt x="156130" y="551056"/>
                  </a:lnTo>
                  <a:close/>
                  <a:moveTo>
                    <a:pt x="3131638" y="432435"/>
                  </a:moveTo>
                  <a:lnTo>
                    <a:pt x="3132941" y="433514"/>
                  </a:lnTo>
                  <a:cubicBezTo>
                    <a:pt x="3154557" y="452825"/>
                    <a:pt x="3174896" y="472475"/>
                    <a:pt x="3193958" y="492425"/>
                  </a:cubicBezTo>
                  <a:lnTo>
                    <a:pt x="3198440" y="497524"/>
                  </a:lnTo>
                  <a:close/>
                  <a:moveTo>
                    <a:pt x="276567" y="425868"/>
                  </a:moveTo>
                  <a:lnTo>
                    <a:pt x="196226" y="505085"/>
                  </a:lnTo>
                  <a:lnTo>
                    <a:pt x="208663" y="490824"/>
                  </a:lnTo>
                  <a:cubicBezTo>
                    <a:pt x="227438" y="471029"/>
                    <a:pt x="247476" y="451528"/>
                    <a:pt x="268779" y="432362"/>
                  </a:cubicBezTo>
                  <a:close/>
                  <a:moveTo>
                    <a:pt x="3043285" y="361642"/>
                  </a:moveTo>
                  <a:lnTo>
                    <a:pt x="3064262" y="376643"/>
                  </a:lnTo>
                  <a:lnTo>
                    <a:pt x="3097385" y="404071"/>
                  </a:lnTo>
                  <a:close/>
                  <a:moveTo>
                    <a:pt x="368075" y="353161"/>
                  </a:moveTo>
                  <a:lnTo>
                    <a:pt x="281864" y="421451"/>
                  </a:lnTo>
                  <a:lnTo>
                    <a:pt x="336479" y="375909"/>
                  </a:lnTo>
                  <a:close/>
                  <a:moveTo>
                    <a:pt x="2929075" y="285576"/>
                  </a:moveTo>
                  <a:lnTo>
                    <a:pt x="2987925" y="322054"/>
                  </a:lnTo>
                  <a:lnTo>
                    <a:pt x="3002458" y="332447"/>
                  </a:lnTo>
                  <a:close/>
                  <a:moveTo>
                    <a:pt x="1213323" y="22421"/>
                  </a:moveTo>
                  <a:lnTo>
                    <a:pt x="1057538" y="53868"/>
                  </a:lnTo>
                  <a:cubicBezTo>
                    <a:pt x="852742" y="101815"/>
                    <a:pt x="660955" y="173784"/>
                    <a:pt x="495050" y="269814"/>
                  </a:cubicBezTo>
                  <a:lnTo>
                    <a:pt x="388584" y="338395"/>
                  </a:lnTo>
                  <a:lnTo>
                    <a:pt x="411765" y="321706"/>
                  </a:lnTo>
                  <a:cubicBezTo>
                    <a:pt x="438125" y="304040"/>
                    <a:pt x="465750" y="286788"/>
                    <a:pt x="494641" y="269991"/>
                  </a:cubicBezTo>
                  <a:cubicBezTo>
                    <a:pt x="702018" y="149898"/>
                    <a:pt x="949834" y="67419"/>
                    <a:pt x="1212948" y="22474"/>
                  </a:cubicBezTo>
                  <a:close/>
                  <a:moveTo>
                    <a:pt x="1372585" y="0"/>
                  </a:moveTo>
                  <a:lnTo>
                    <a:pt x="1258550" y="16052"/>
                  </a:lnTo>
                  <a:lnTo>
                    <a:pt x="1372451" y="11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35C4F81-5CD3-4159-B986-060E0E42E81D}"/>
              </a:ext>
            </a:extLst>
          </p:cNvPr>
          <p:cNvGrpSpPr/>
          <p:nvPr/>
        </p:nvGrpSpPr>
        <p:grpSpPr>
          <a:xfrm>
            <a:off x="19204879" y="6631954"/>
            <a:ext cx="3620940" cy="4223143"/>
            <a:chOff x="19204879" y="6631954"/>
            <a:chExt cx="3620940" cy="4223143"/>
          </a:xfrm>
        </p:grpSpPr>
        <p:sp>
          <p:nvSpPr>
            <p:cNvPr id="93" name="Freeform 11">
              <a:extLst>
                <a:ext uri="{FF2B5EF4-FFF2-40B4-BE49-F238E27FC236}">
                  <a16:creationId xmlns:a16="http://schemas.microsoft.com/office/drawing/2014/main" id="{39762FA0-E3B6-4A87-BBF2-0FAB76743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3736" y="9376610"/>
              <a:ext cx="2555503" cy="1478487"/>
            </a:xfrm>
            <a:custGeom>
              <a:avLst/>
              <a:gdLst>
                <a:gd name="T0" fmla="*/ 2395 w 2919"/>
                <a:gd name="T1" fmla="*/ 300 h 1689"/>
                <a:gd name="T2" fmla="*/ 2395 w 2919"/>
                <a:gd name="T3" fmla="*/ 300 h 1689"/>
                <a:gd name="T4" fmla="*/ 517 w 2919"/>
                <a:gd name="T5" fmla="*/ 300 h 1689"/>
                <a:gd name="T6" fmla="*/ 517 w 2919"/>
                <a:gd name="T7" fmla="*/ 300 h 1689"/>
                <a:gd name="T8" fmla="*/ 523 w 2919"/>
                <a:gd name="T9" fmla="*/ 1388 h 1689"/>
                <a:gd name="T10" fmla="*/ 523 w 2919"/>
                <a:gd name="T11" fmla="*/ 1388 h 1689"/>
                <a:gd name="T12" fmla="*/ 2402 w 2919"/>
                <a:gd name="T13" fmla="*/ 1388 h 1689"/>
                <a:gd name="T14" fmla="*/ 2402 w 2919"/>
                <a:gd name="T15" fmla="*/ 1388 h 1689"/>
                <a:gd name="T16" fmla="*/ 2395 w 2919"/>
                <a:gd name="T17" fmla="*/ 300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9" h="1689">
                  <a:moveTo>
                    <a:pt x="2395" y="300"/>
                  </a:moveTo>
                  <a:lnTo>
                    <a:pt x="2395" y="300"/>
                  </a:lnTo>
                  <a:cubicBezTo>
                    <a:pt x="1875" y="0"/>
                    <a:pt x="1034" y="0"/>
                    <a:pt x="517" y="300"/>
                  </a:cubicBezTo>
                  <a:lnTo>
                    <a:pt x="517" y="300"/>
                  </a:lnTo>
                  <a:cubicBezTo>
                    <a:pt x="0" y="600"/>
                    <a:pt x="4" y="1088"/>
                    <a:pt x="523" y="1388"/>
                  </a:cubicBezTo>
                  <a:lnTo>
                    <a:pt x="523" y="1388"/>
                  </a:lnTo>
                  <a:cubicBezTo>
                    <a:pt x="1044" y="1688"/>
                    <a:pt x="1884" y="1688"/>
                    <a:pt x="2402" y="1388"/>
                  </a:cubicBezTo>
                  <a:lnTo>
                    <a:pt x="2402" y="1388"/>
                  </a:lnTo>
                  <a:cubicBezTo>
                    <a:pt x="2918" y="1088"/>
                    <a:pt x="2915" y="600"/>
                    <a:pt x="2395" y="30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4" name="Freeform 12">
              <a:extLst>
                <a:ext uri="{FF2B5EF4-FFF2-40B4-BE49-F238E27FC236}">
                  <a16:creationId xmlns:a16="http://schemas.microsoft.com/office/drawing/2014/main" id="{AA795E98-9B8A-4F1D-9286-98D6C0207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4879" y="6631954"/>
              <a:ext cx="3620940" cy="3806233"/>
            </a:xfrm>
            <a:custGeom>
              <a:avLst/>
              <a:gdLst>
                <a:gd name="T0" fmla="*/ 686 w 4136"/>
                <a:gd name="T1" fmla="*/ 439 h 4348"/>
                <a:gd name="T2" fmla="*/ 233 w 4136"/>
                <a:gd name="T3" fmla="*/ 1618 h 4348"/>
                <a:gd name="T4" fmla="*/ 279 w 4136"/>
                <a:gd name="T5" fmla="*/ 1709 h 4348"/>
                <a:gd name="T6" fmla="*/ 325 w 4136"/>
                <a:gd name="T7" fmla="*/ 1800 h 4348"/>
                <a:gd name="T8" fmla="*/ 371 w 4136"/>
                <a:gd name="T9" fmla="*/ 1891 h 4348"/>
                <a:gd name="T10" fmla="*/ 417 w 4136"/>
                <a:gd name="T11" fmla="*/ 1982 h 4348"/>
                <a:gd name="T12" fmla="*/ 463 w 4136"/>
                <a:gd name="T13" fmla="*/ 2073 h 4348"/>
                <a:gd name="T14" fmla="*/ 509 w 4136"/>
                <a:gd name="T15" fmla="*/ 2164 h 4348"/>
                <a:gd name="T16" fmla="*/ 554 w 4136"/>
                <a:gd name="T17" fmla="*/ 2255 h 4348"/>
                <a:gd name="T18" fmla="*/ 600 w 4136"/>
                <a:gd name="T19" fmla="*/ 2345 h 4348"/>
                <a:gd name="T20" fmla="*/ 646 w 4136"/>
                <a:gd name="T21" fmla="*/ 2437 h 4348"/>
                <a:gd name="T22" fmla="*/ 693 w 4136"/>
                <a:gd name="T23" fmla="*/ 2527 h 4348"/>
                <a:gd name="T24" fmla="*/ 738 w 4136"/>
                <a:gd name="T25" fmla="*/ 2618 h 4348"/>
                <a:gd name="T26" fmla="*/ 784 w 4136"/>
                <a:gd name="T27" fmla="*/ 2709 h 4348"/>
                <a:gd name="T28" fmla="*/ 829 w 4136"/>
                <a:gd name="T29" fmla="*/ 2799 h 4348"/>
                <a:gd name="T30" fmla="*/ 876 w 4136"/>
                <a:gd name="T31" fmla="*/ 2890 h 4348"/>
                <a:gd name="T32" fmla="*/ 922 w 4136"/>
                <a:gd name="T33" fmla="*/ 2981 h 4348"/>
                <a:gd name="T34" fmla="*/ 966 w 4136"/>
                <a:gd name="T35" fmla="*/ 3069 h 4348"/>
                <a:gd name="T36" fmla="*/ 1012 w 4136"/>
                <a:gd name="T37" fmla="*/ 3160 h 4348"/>
                <a:gd name="T38" fmla="*/ 1058 w 4136"/>
                <a:gd name="T39" fmla="*/ 3250 h 4348"/>
                <a:gd name="T40" fmla="*/ 1103 w 4136"/>
                <a:gd name="T41" fmla="*/ 3342 h 4348"/>
                <a:gd name="T42" fmla="*/ 1150 w 4136"/>
                <a:gd name="T43" fmla="*/ 3433 h 4348"/>
                <a:gd name="T44" fmla="*/ 1196 w 4136"/>
                <a:gd name="T45" fmla="*/ 3524 h 4348"/>
                <a:gd name="T46" fmla="*/ 1242 w 4136"/>
                <a:gd name="T47" fmla="*/ 3616 h 4348"/>
                <a:gd name="T48" fmla="*/ 1288 w 4136"/>
                <a:gd name="T49" fmla="*/ 3707 h 4348"/>
                <a:gd name="T50" fmla="*/ 1334 w 4136"/>
                <a:gd name="T51" fmla="*/ 3798 h 4348"/>
                <a:gd name="T52" fmla="*/ 1380 w 4136"/>
                <a:gd name="T53" fmla="*/ 3888 h 4348"/>
                <a:gd name="T54" fmla="*/ 1426 w 4136"/>
                <a:gd name="T55" fmla="*/ 3979 h 4348"/>
                <a:gd name="T56" fmla="*/ 1621 w 4136"/>
                <a:gd name="T57" fmla="*/ 4204 h 4348"/>
                <a:gd name="T58" fmla="*/ 2684 w 4136"/>
                <a:gd name="T59" fmla="*/ 4027 h 4348"/>
                <a:gd name="T60" fmla="*/ 2730 w 4136"/>
                <a:gd name="T61" fmla="*/ 3936 h 4348"/>
                <a:gd name="T62" fmla="*/ 2776 w 4136"/>
                <a:gd name="T63" fmla="*/ 3845 h 4348"/>
                <a:gd name="T64" fmla="*/ 2822 w 4136"/>
                <a:gd name="T65" fmla="*/ 3755 h 4348"/>
                <a:gd name="T66" fmla="*/ 2868 w 4136"/>
                <a:gd name="T67" fmla="*/ 3664 h 4348"/>
                <a:gd name="T68" fmla="*/ 2914 w 4136"/>
                <a:gd name="T69" fmla="*/ 3573 h 4348"/>
                <a:gd name="T70" fmla="*/ 2960 w 4136"/>
                <a:gd name="T71" fmla="*/ 3483 h 4348"/>
                <a:gd name="T72" fmla="*/ 3005 w 4136"/>
                <a:gd name="T73" fmla="*/ 3392 h 4348"/>
                <a:gd name="T74" fmla="*/ 3051 w 4136"/>
                <a:gd name="T75" fmla="*/ 3302 h 4348"/>
                <a:gd name="T76" fmla="*/ 3097 w 4136"/>
                <a:gd name="T77" fmla="*/ 3211 h 4348"/>
                <a:gd name="T78" fmla="*/ 3143 w 4136"/>
                <a:gd name="T79" fmla="*/ 3120 h 4348"/>
                <a:gd name="T80" fmla="*/ 3189 w 4136"/>
                <a:gd name="T81" fmla="*/ 3030 h 4348"/>
                <a:gd name="T82" fmla="*/ 3235 w 4136"/>
                <a:gd name="T83" fmla="*/ 2940 h 4348"/>
                <a:gd name="T84" fmla="*/ 3280 w 4136"/>
                <a:gd name="T85" fmla="*/ 2849 h 4348"/>
                <a:gd name="T86" fmla="*/ 3326 w 4136"/>
                <a:gd name="T87" fmla="*/ 2759 h 4348"/>
                <a:gd name="T88" fmla="*/ 3372 w 4136"/>
                <a:gd name="T89" fmla="*/ 2668 h 4348"/>
                <a:gd name="T90" fmla="*/ 3419 w 4136"/>
                <a:gd name="T91" fmla="*/ 2576 h 4348"/>
                <a:gd name="T92" fmla="*/ 3464 w 4136"/>
                <a:gd name="T93" fmla="*/ 2486 h 4348"/>
                <a:gd name="T94" fmla="*/ 3510 w 4136"/>
                <a:gd name="T95" fmla="*/ 2396 h 4348"/>
                <a:gd name="T96" fmla="*/ 3556 w 4136"/>
                <a:gd name="T97" fmla="*/ 2305 h 4348"/>
                <a:gd name="T98" fmla="*/ 3601 w 4136"/>
                <a:gd name="T99" fmla="*/ 2215 h 4348"/>
                <a:gd name="T100" fmla="*/ 3647 w 4136"/>
                <a:gd name="T101" fmla="*/ 2124 h 4348"/>
                <a:gd name="T102" fmla="*/ 3693 w 4136"/>
                <a:gd name="T103" fmla="*/ 2034 h 4348"/>
                <a:gd name="T104" fmla="*/ 3738 w 4136"/>
                <a:gd name="T105" fmla="*/ 1943 h 4348"/>
                <a:gd name="T106" fmla="*/ 3785 w 4136"/>
                <a:gd name="T107" fmla="*/ 1852 h 4348"/>
                <a:gd name="T108" fmla="*/ 3830 w 4136"/>
                <a:gd name="T109" fmla="*/ 1762 h 4348"/>
                <a:gd name="T110" fmla="*/ 3876 w 4136"/>
                <a:gd name="T111" fmla="*/ 1672 h 4348"/>
                <a:gd name="T112" fmla="*/ 3922 w 4136"/>
                <a:gd name="T113" fmla="*/ 1581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36" h="4348">
                  <a:moveTo>
                    <a:pt x="3438" y="439"/>
                  </a:moveTo>
                  <a:lnTo>
                    <a:pt x="3438" y="439"/>
                  </a:lnTo>
                  <a:cubicBezTo>
                    <a:pt x="2675" y="1"/>
                    <a:pt x="1443" y="0"/>
                    <a:pt x="686" y="439"/>
                  </a:cubicBezTo>
                  <a:lnTo>
                    <a:pt x="686" y="439"/>
                  </a:lnTo>
                  <a:cubicBezTo>
                    <a:pt x="158" y="746"/>
                    <a:pt x="0" y="1186"/>
                    <a:pt x="211" y="1572"/>
                  </a:cubicBezTo>
                  <a:lnTo>
                    <a:pt x="211" y="1572"/>
                  </a:lnTo>
                  <a:cubicBezTo>
                    <a:pt x="218" y="1588"/>
                    <a:pt x="225" y="1603"/>
                    <a:pt x="233" y="1618"/>
                  </a:cubicBezTo>
                  <a:lnTo>
                    <a:pt x="233" y="1618"/>
                  </a:lnTo>
                  <a:cubicBezTo>
                    <a:pt x="240" y="1633"/>
                    <a:pt x="248" y="1649"/>
                    <a:pt x="256" y="1664"/>
                  </a:cubicBezTo>
                  <a:lnTo>
                    <a:pt x="256" y="1664"/>
                  </a:lnTo>
                  <a:cubicBezTo>
                    <a:pt x="264" y="1679"/>
                    <a:pt x="271" y="1694"/>
                    <a:pt x="279" y="1709"/>
                  </a:cubicBezTo>
                  <a:lnTo>
                    <a:pt x="279" y="1709"/>
                  </a:lnTo>
                  <a:cubicBezTo>
                    <a:pt x="286" y="1725"/>
                    <a:pt x="294" y="1739"/>
                    <a:pt x="302" y="1754"/>
                  </a:cubicBezTo>
                  <a:lnTo>
                    <a:pt x="302" y="1754"/>
                  </a:lnTo>
                  <a:cubicBezTo>
                    <a:pt x="309" y="1770"/>
                    <a:pt x="317" y="1785"/>
                    <a:pt x="325" y="1800"/>
                  </a:cubicBezTo>
                  <a:lnTo>
                    <a:pt x="325" y="1800"/>
                  </a:lnTo>
                  <a:cubicBezTo>
                    <a:pt x="332" y="1815"/>
                    <a:pt x="339" y="1831"/>
                    <a:pt x="348" y="1845"/>
                  </a:cubicBezTo>
                  <a:lnTo>
                    <a:pt x="348" y="1845"/>
                  </a:lnTo>
                  <a:cubicBezTo>
                    <a:pt x="355" y="1860"/>
                    <a:pt x="363" y="1876"/>
                    <a:pt x="371" y="1891"/>
                  </a:cubicBezTo>
                  <a:lnTo>
                    <a:pt x="371" y="1891"/>
                  </a:lnTo>
                  <a:cubicBezTo>
                    <a:pt x="378" y="1906"/>
                    <a:pt x="385" y="1921"/>
                    <a:pt x="394" y="1936"/>
                  </a:cubicBezTo>
                  <a:lnTo>
                    <a:pt x="394" y="1936"/>
                  </a:lnTo>
                  <a:cubicBezTo>
                    <a:pt x="401" y="1952"/>
                    <a:pt x="409" y="1967"/>
                    <a:pt x="417" y="1982"/>
                  </a:cubicBezTo>
                  <a:lnTo>
                    <a:pt x="417" y="1982"/>
                  </a:lnTo>
                  <a:cubicBezTo>
                    <a:pt x="424" y="1997"/>
                    <a:pt x="431" y="2012"/>
                    <a:pt x="439" y="2028"/>
                  </a:cubicBezTo>
                  <a:lnTo>
                    <a:pt x="439" y="2028"/>
                  </a:lnTo>
                  <a:cubicBezTo>
                    <a:pt x="446" y="2042"/>
                    <a:pt x="454" y="2058"/>
                    <a:pt x="463" y="2073"/>
                  </a:cubicBezTo>
                  <a:lnTo>
                    <a:pt x="463" y="2073"/>
                  </a:lnTo>
                  <a:cubicBezTo>
                    <a:pt x="470" y="2088"/>
                    <a:pt x="478" y="2103"/>
                    <a:pt x="486" y="2118"/>
                  </a:cubicBezTo>
                  <a:lnTo>
                    <a:pt x="486" y="2118"/>
                  </a:lnTo>
                  <a:cubicBezTo>
                    <a:pt x="492" y="2134"/>
                    <a:pt x="501" y="2148"/>
                    <a:pt x="509" y="2164"/>
                  </a:cubicBezTo>
                  <a:lnTo>
                    <a:pt x="509" y="2164"/>
                  </a:lnTo>
                  <a:cubicBezTo>
                    <a:pt x="516" y="2179"/>
                    <a:pt x="523" y="2194"/>
                    <a:pt x="532" y="2209"/>
                  </a:cubicBezTo>
                  <a:lnTo>
                    <a:pt x="532" y="2209"/>
                  </a:lnTo>
                  <a:cubicBezTo>
                    <a:pt x="539" y="2224"/>
                    <a:pt x="547" y="2240"/>
                    <a:pt x="554" y="2255"/>
                  </a:cubicBezTo>
                  <a:lnTo>
                    <a:pt x="554" y="2255"/>
                  </a:lnTo>
                  <a:cubicBezTo>
                    <a:pt x="561" y="2269"/>
                    <a:pt x="569" y="2285"/>
                    <a:pt x="578" y="2300"/>
                  </a:cubicBezTo>
                  <a:lnTo>
                    <a:pt x="578" y="2300"/>
                  </a:lnTo>
                  <a:cubicBezTo>
                    <a:pt x="585" y="2315"/>
                    <a:pt x="592" y="2330"/>
                    <a:pt x="600" y="2345"/>
                  </a:cubicBezTo>
                  <a:lnTo>
                    <a:pt x="600" y="2345"/>
                  </a:lnTo>
                  <a:cubicBezTo>
                    <a:pt x="607" y="2361"/>
                    <a:pt x="615" y="2375"/>
                    <a:pt x="623" y="2391"/>
                  </a:cubicBezTo>
                  <a:lnTo>
                    <a:pt x="623" y="2391"/>
                  </a:lnTo>
                  <a:cubicBezTo>
                    <a:pt x="630" y="2406"/>
                    <a:pt x="638" y="2422"/>
                    <a:pt x="646" y="2437"/>
                  </a:cubicBezTo>
                  <a:lnTo>
                    <a:pt x="646" y="2437"/>
                  </a:lnTo>
                  <a:cubicBezTo>
                    <a:pt x="653" y="2451"/>
                    <a:pt x="661" y="2467"/>
                    <a:pt x="669" y="2482"/>
                  </a:cubicBezTo>
                  <a:lnTo>
                    <a:pt x="669" y="2482"/>
                  </a:lnTo>
                  <a:cubicBezTo>
                    <a:pt x="676" y="2498"/>
                    <a:pt x="684" y="2512"/>
                    <a:pt x="693" y="2527"/>
                  </a:cubicBezTo>
                  <a:lnTo>
                    <a:pt x="693" y="2527"/>
                  </a:lnTo>
                  <a:cubicBezTo>
                    <a:pt x="700" y="2543"/>
                    <a:pt x="707" y="2558"/>
                    <a:pt x="715" y="2573"/>
                  </a:cubicBezTo>
                  <a:lnTo>
                    <a:pt x="715" y="2573"/>
                  </a:lnTo>
                  <a:cubicBezTo>
                    <a:pt x="722" y="2588"/>
                    <a:pt x="730" y="2604"/>
                    <a:pt x="738" y="2618"/>
                  </a:cubicBezTo>
                  <a:lnTo>
                    <a:pt x="738" y="2618"/>
                  </a:lnTo>
                  <a:cubicBezTo>
                    <a:pt x="745" y="2633"/>
                    <a:pt x="753" y="2649"/>
                    <a:pt x="762" y="2664"/>
                  </a:cubicBezTo>
                  <a:lnTo>
                    <a:pt x="762" y="2664"/>
                  </a:lnTo>
                  <a:cubicBezTo>
                    <a:pt x="767" y="2678"/>
                    <a:pt x="775" y="2694"/>
                    <a:pt x="784" y="2709"/>
                  </a:cubicBezTo>
                  <a:lnTo>
                    <a:pt x="784" y="2709"/>
                  </a:lnTo>
                  <a:cubicBezTo>
                    <a:pt x="791" y="2724"/>
                    <a:pt x="798" y="2739"/>
                    <a:pt x="807" y="2754"/>
                  </a:cubicBezTo>
                  <a:lnTo>
                    <a:pt x="807" y="2754"/>
                  </a:lnTo>
                  <a:cubicBezTo>
                    <a:pt x="814" y="2769"/>
                    <a:pt x="822" y="2785"/>
                    <a:pt x="829" y="2799"/>
                  </a:cubicBezTo>
                  <a:lnTo>
                    <a:pt x="829" y="2799"/>
                  </a:lnTo>
                  <a:cubicBezTo>
                    <a:pt x="836" y="2814"/>
                    <a:pt x="844" y="2830"/>
                    <a:pt x="853" y="2845"/>
                  </a:cubicBezTo>
                  <a:lnTo>
                    <a:pt x="853" y="2845"/>
                  </a:lnTo>
                  <a:cubicBezTo>
                    <a:pt x="860" y="2860"/>
                    <a:pt x="867" y="2875"/>
                    <a:pt x="876" y="2890"/>
                  </a:cubicBezTo>
                  <a:lnTo>
                    <a:pt x="876" y="2890"/>
                  </a:lnTo>
                  <a:cubicBezTo>
                    <a:pt x="882" y="2905"/>
                    <a:pt x="890" y="2920"/>
                    <a:pt x="898" y="2935"/>
                  </a:cubicBezTo>
                  <a:lnTo>
                    <a:pt x="898" y="2935"/>
                  </a:lnTo>
                  <a:cubicBezTo>
                    <a:pt x="905" y="2951"/>
                    <a:pt x="913" y="2967"/>
                    <a:pt x="922" y="2981"/>
                  </a:cubicBezTo>
                  <a:lnTo>
                    <a:pt x="922" y="2981"/>
                  </a:lnTo>
                  <a:cubicBezTo>
                    <a:pt x="929" y="2996"/>
                    <a:pt x="936" y="3010"/>
                    <a:pt x="943" y="3024"/>
                  </a:cubicBezTo>
                  <a:lnTo>
                    <a:pt x="943" y="3024"/>
                  </a:lnTo>
                  <a:cubicBezTo>
                    <a:pt x="950" y="3039"/>
                    <a:pt x="957" y="3054"/>
                    <a:pt x="966" y="3069"/>
                  </a:cubicBezTo>
                  <a:lnTo>
                    <a:pt x="966" y="3069"/>
                  </a:lnTo>
                  <a:cubicBezTo>
                    <a:pt x="973" y="3084"/>
                    <a:pt x="981" y="3099"/>
                    <a:pt x="989" y="3114"/>
                  </a:cubicBezTo>
                  <a:lnTo>
                    <a:pt x="989" y="3114"/>
                  </a:lnTo>
                  <a:cubicBezTo>
                    <a:pt x="996" y="3129"/>
                    <a:pt x="1003" y="3145"/>
                    <a:pt x="1012" y="3160"/>
                  </a:cubicBezTo>
                  <a:lnTo>
                    <a:pt x="1012" y="3160"/>
                  </a:lnTo>
                  <a:cubicBezTo>
                    <a:pt x="1018" y="3175"/>
                    <a:pt x="1026" y="3190"/>
                    <a:pt x="1035" y="3205"/>
                  </a:cubicBezTo>
                  <a:lnTo>
                    <a:pt x="1035" y="3205"/>
                  </a:lnTo>
                  <a:cubicBezTo>
                    <a:pt x="1042" y="3221"/>
                    <a:pt x="1049" y="3236"/>
                    <a:pt x="1058" y="3250"/>
                  </a:cubicBezTo>
                  <a:lnTo>
                    <a:pt x="1058" y="3250"/>
                  </a:lnTo>
                  <a:cubicBezTo>
                    <a:pt x="1064" y="3266"/>
                    <a:pt x="1072" y="3282"/>
                    <a:pt x="1081" y="3296"/>
                  </a:cubicBezTo>
                  <a:lnTo>
                    <a:pt x="1081" y="3296"/>
                  </a:lnTo>
                  <a:cubicBezTo>
                    <a:pt x="1087" y="3311"/>
                    <a:pt x="1095" y="3327"/>
                    <a:pt x="1103" y="3342"/>
                  </a:cubicBezTo>
                  <a:lnTo>
                    <a:pt x="1103" y="3342"/>
                  </a:lnTo>
                  <a:cubicBezTo>
                    <a:pt x="1110" y="3357"/>
                    <a:pt x="1118" y="3372"/>
                    <a:pt x="1127" y="3388"/>
                  </a:cubicBezTo>
                  <a:lnTo>
                    <a:pt x="1127" y="3388"/>
                  </a:lnTo>
                  <a:cubicBezTo>
                    <a:pt x="1133" y="3402"/>
                    <a:pt x="1141" y="3418"/>
                    <a:pt x="1150" y="3433"/>
                  </a:cubicBezTo>
                  <a:lnTo>
                    <a:pt x="1150" y="3433"/>
                  </a:lnTo>
                  <a:cubicBezTo>
                    <a:pt x="1156" y="3449"/>
                    <a:pt x="1165" y="3463"/>
                    <a:pt x="1173" y="3479"/>
                  </a:cubicBezTo>
                  <a:lnTo>
                    <a:pt x="1173" y="3479"/>
                  </a:lnTo>
                  <a:cubicBezTo>
                    <a:pt x="1179" y="3494"/>
                    <a:pt x="1187" y="3509"/>
                    <a:pt x="1196" y="3524"/>
                  </a:cubicBezTo>
                  <a:lnTo>
                    <a:pt x="1196" y="3524"/>
                  </a:lnTo>
                  <a:cubicBezTo>
                    <a:pt x="1203" y="3540"/>
                    <a:pt x="1211" y="3555"/>
                    <a:pt x="1219" y="3569"/>
                  </a:cubicBezTo>
                  <a:lnTo>
                    <a:pt x="1219" y="3569"/>
                  </a:lnTo>
                  <a:cubicBezTo>
                    <a:pt x="1225" y="3585"/>
                    <a:pt x="1233" y="3600"/>
                    <a:pt x="1242" y="3616"/>
                  </a:cubicBezTo>
                  <a:lnTo>
                    <a:pt x="1242" y="3616"/>
                  </a:lnTo>
                  <a:cubicBezTo>
                    <a:pt x="1249" y="3631"/>
                    <a:pt x="1257" y="3646"/>
                    <a:pt x="1265" y="3661"/>
                  </a:cubicBezTo>
                  <a:lnTo>
                    <a:pt x="1265" y="3661"/>
                  </a:lnTo>
                  <a:cubicBezTo>
                    <a:pt x="1271" y="3677"/>
                    <a:pt x="1279" y="3692"/>
                    <a:pt x="1288" y="3707"/>
                  </a:cubicBezTo>
                  <a:lnTo>
                    <a:pt x="1288" y="3707"/>
                  </a:lnTo>
                  <a:cubicBezTo>
                    <a:pt x="1295" y="3722"/>
                    <a:pt x="1302" y="3738"/>
                    <a:pt x="1311" y="3752"/>
                  </a:cubicBezTo>
                  <a:lnTo>
                    <a:pt x="1311" y="3752"/>
                  </a:lnTo>
                  <a:cubicBezTo>
                    <a:pt x="1318" y="3768"/>
                    <a:pt x="1325" y="3783"/>
                    <a:pt x="1334" y="3798"/>
                  </a:cubicBezTo>
                  <a:lnTo>
                    <a:pt x="1334" y="3798"/>
                  </a:lnTo>
                  <a:cubicBezTo>
                    <a:pt x="1340" y="3813"/>
                    <a:pt x="1348" y="3828"/>
                    <a:pt x="1357" y="3843"/>
                  </a:cubicBezTo>
                  <a:lnTo>
                    <a:pt x="1357" y="3843"/>
                  </a:lnTo>
                  <a:cubicBezTo>
                    <a:pt x="1364" y="3858"/>
                    <a:pt x="1371" y="3873"/>
                    <a:pt x="1380" y="3888"/>
                  </a:cubicBezTo>
                  <a:lnTo>
                    <a:pt x="1380" y="3888"/>
                  </a:lnTo>
                  <a:cubicBezTo>
                    <a:pt x="1386" y="3904"/>
                    <a:pt x="1394" y="3918"/>
                    <a:pt x="1403" y="3934"/>
                  </a:cubicBezTo>
                  <a:lnTo>
                    <a:pt x="1403" y="3934"/>
                  </a:lnTo>
                  <a:cubicBezTo>
                    <a:pt x="1409" y="3949"/>
                    <a:pt x="1417" y="3964"/>
                    <a:pt x="1426" y="3979"/>
                  </a:cubicBezTo>
                  <a:lnTo>
                    <a:pt x="1426" y="3979"/>
                  </a:lnTo>
                  <a:cubicBezTo>
                    <a:pt x="1432" y="3994"/>
                    <a:pt x="1439" y="4010"/>
                    <a:pt x="1449" y="4025"/>
                  </a:cubicBezTo>
                  <a:lnTo>
                    <a:pt x="1449" y="4025"/>
                  </a:lnTo>
                  <a:cubicBezTo>
                    <a:pt x="1474" y="4090"/>
                    <a:pt x="1532" y="4153"/>
                    <a:pt x="1621" y="4204"/>
                  </a:cubicBezTo>
                  <a:lnTo>
                    <a:pt x="1621" y="4204"/>
                  </a:lnTo>
                  <a:cubicBezTo>
                    <a:pt x="1868" y="4347"/>
                    <a:pt x="2269" y="4347"/>
                    <a:pt x="2516" y="4204"/>
                  </a:cubicBezTo>
                  <a:lnTo>
                    <a:pt x="2516" y="4204"/>
                  </a:lnTo>
                  <a:cubicBezTo>
                    <a:pt x="2603" y="4154"/>
                    <a:pt x="2659" y="4092"/>
                    <a:pt x="2684" y="4027"/>
                  </a:cubicBezTo>
                  <a:lnTo>
                    <a:pt x="2684" y="4027"/>
                  </a:lnTo>
                  <a:cubicBezTo>
                    <a:pt x="2693" y="4012"/>
                    <a:pt x="2701" y="3997"/>
                    <a:pt x="2707" y="3981"/>
                  </a:cubicBezTo>
                  <a:lnTo>
                    <a:pt x="2707" y="3981"/>
                  </a:lnTo>
                  <a:cubicBezTo>
                    <a:pt x="2716" y="3967"/>
                    <a:pt x="2724" y="3951"/>
                    <a:pt x="2730" y="3936"/>
                  </a:cubicBezTo>
                  <a:lnTo>
                    <a:pt x="2730" y="3936"/>
                  </a:lnTo>
                  <a:cubicBezTo>
                    <a:pt x="2738" y="3921"/>
                    <a:pt x="2747" y="3906"/>
                    <a:pt x="2752" y="3891"/>
                  </a:cubicBezTo>
                  <a:lnTo>
                    <a:pt x="2752" y="3891"/>
                  </a:lnTo>
                  <a:cubicBezTo>
                    <a:pt x="2762" y="3876"/>
                    <a:pt x="2770" y="3860"/>
                    <a:pt x="2776" y="3845"/>
                  </a:cubicBezTo>
                  <a:lnTo>
                    <a:pt x="2776" y="3845"/>
                  </a:lnTo>
                  <a:cubicBezTo>
                    <a:pt x="2785" y="3830"/>
                    <a:pt x="2793" y="3815"/>
                    <a:pt x="2799" y="3800"/>
                  </a:cubicBezTo>
                  <a:lnTo>
                    <a:pt x="2799" y="3800"/>
                  </a:lnTo>
                  <a:cubicBezTo>
                    <a:pt x="2808" y="3785"/>
                    <a:pt x="2815" y="3770"/>
                    <a:pt x="2822" y="3755"/>
                  </a:cubicBezTo>
                  <a:lnTo>
                    <a:pt x="2822" y="3755"/>
                  </a:lnTo>
                  <a:cubicBezTo>
                    <a:pt x="2831" y="3740"/>
                    <a:pt x="2839" y="3724"/>
                    <a:pt x="2845" y="3710"/>
                  </a:cubicBezTo>
                  <a:lnTo>
                    <a:pt x="2845" y="3710"/>
                  </a:lnTo>
                  <a:cubicBezTo>
                    <a:pt x="2854" y="3695"/>
                    <a:pt x="2861" y="3679"/>
                    <a:pt x="2868" y="3664"/>
                  </a:cubicBezTo>
                  <a:lnTo>
                    <a:pt x="2868" y="3664"/>
                  </a:lnTo>
                  <a:cubicBezTo>
                    <a:pt x="2877" y="3649"/>
                    <a:pt x="2884" y="3634"/>
                    <a:pt x="2891" y="3619"/>
                  </a:cubicBezTo>
                  <a:lnTo>
                    <a:pt x="2891" y="3619"/>
                  </a:lnTo>
                  <a:cubicBezTo>
                    <a:pt x="2900" y="3604"/>
                    <a:pt x="2907" y="3589"/>
                    <a:pt x="2914" y="3573"/>
                  </a:cubicBezTo>
                  <a:lnTo>
                    <a:pt x="2914" y="3573"/>
                  </a:lnTo>
                  <a:cubicBezTo>
                    <a:pt x="2922" y="3558"/>
                    <a:pt x="2930" y="3544"/>
                    <a:pt x="2936" y="3528"/>
                  </a:cubicBezTo>
                  <a:lnTo>
                    <a:pt x="2936" y="3528"/>
                  </a:lnTo>
                  <a:cubicBezTo>
                    <a:pt x="2945" y="3513"/>
                    <a:pt x="2953" y="3498"/>
                    <a:pt x="2960" y="3483"/>
                  </a:cubicBezTo>
                  <a:lnTo>
                    <a:pt x="2960" y="3483"/>
                  </a:lnTo>
                  <a:cubicBezTo>
                    <a:pt x="2968" y="3468"/>
                    <a:pt x="2975" y="3453"/>
                    <a:pt x="2982" y="3437"/>
                  </a:cubicBezTo>
                  <a:lnTo>
                    <a:pt x="2982" y="3437"/>
                  </a:lnTo>
                  <a:cubicBezTo>
                    <a:pt x="2991" y="3423"/>
                    <a:pt x="2999" y="3408"/>
                    <a:pt x="3005" y="3392"/>
                  </a:cubicBezTo>
                  <a:lnTo>
                    <a:pt x="3005" y="3392"/>
                  </a:lnTo>
                  <a:cubicBezTo>
                    <a:pt x="3014" y="3377"/>
                    <a:pt x="3021" y="3363"/>
                    <a:pt x="3028" y="3347"/>
                  </a:cubicBezTo>
                  <a:lnTo>
                    <a:pt x="3028" y="3347"/>
                  </a:lnTo>
                  <a:cubicBezTo>
                    <a:pt x="3037" y="3332"/>
                    <a:pt x="3044" y="3317"/>
                    <a:pt x="3051" y="3302"/>
                  </a:cubicBezTo>
                  <a:lnTo>
                    <a:pt x="3051" y="3302"/>
                  </a:lnTo>
                  <a:cubicBezTo>
                    <a:pt x="3060" y="3287"/>
                    <a:pt x="3068" y="3272"/>
                    <a:pt x="3074" y="3256"/>
                  </a:cubicBezTo>
                  <a:lnTo>
                    <a:pt x="3074" y="3256"/>
                  </a:lnTo>
                  <a:cubicBezTo>
                    <a:pt x="3083" y="3241"/>
                    <a:pt x="3090" y="3227"/>
                    <a:pt x="3097" y="3211"/>
                  </a:cubicBezTo>
                  <a:lnTo>
                    <a:pt x="3097" y="3211"/>
                  </a:lnTo>
                  <a:cubicBezTo>
                    <a:pt x="3106" y="3196"/>
                    <a:pt x="3113" y="3181"/>
                    <a:pt x="3120" y="3166"/>
                  </a:cubicBezTo>
                  <a:lnTo>
                    <a:pt x="3120" y="3166"/>
                  </a:lnTo>
                  <a:cubicBezTo>
                    <a:pt x="3129" y="3151"/>
                    <a:pt x="3136" y="3135"/>
                    <a:pt x="3143" y="3120"/>
                  </a:cubicBezTo>
                  <a:lnTo>
                    <a:pt x="3143" y="3120"/>
                  </a:lnTo>
                  <a:cubicBezTo>
                    <a:pt x="3151" y="3106"/>
                    <a:pt x="3159" y="3090"/>
                    <a:pt x="3166" y="3075"/>
                  </a:cubicBezTo>
                  <a:lnTo>
                    <a:pt x="3166" y="3075"/>
                  </a:lnTo>
                  <a:cubicBezTo>
                    <a:pt x="3174" y="3060"/>
                    <a:pt x="3182" y="3045"/>
                    <a:pt x="3189" y="3030"/>
                  </a:cubicBezTo>
                  <a:lnTo>
                    <a:pt x="3189" y="3030"/>
                  </a:lnTo>
                  <a:cubicBezTo>
                    <a:pt x="3197" y="3015"/>
                    <a:pt x="3204" y="3001"/>
                    <a:pt x="3211" y="2986"/>
                  </a:cubicBezTo>
                  <a:lnTo>
                    <a:pt x="3211" y="2986"/>
                  </a:lnTo>
                  <a:cubicBezTo>
                    <a:pt x="3220" y="2971"/>
                    <a:pt x="3228" y="2955"/>
                    <a:pt x="3235" y="2940"/>
                  </a:cubicBezTo>
                  <a:lnTo>
                    <a:pt x="3235" y="2940"/>
                  </a:lnTo>
                  <a:cubicBezTo>
                    <a:pt x="3243" y="2925"/>
                    <a:pt x="3250" y="2909"/>
                    <a:pt x="3257" y="2894"/>
                  </a:cubicBezTo>
                  <a:lnTo>
                    <a:pt x="3257" y="2894"/>
                  </a:lnTo>
                  <a:cubicBezTo>
                    <a:pt x="3266" y="2879"/>
                    <a:pt x="3274" y="2864"/>
                    <a:pt x="3280" y="2849"/>
                  </a:cubicBezTo>
                  <a:lnTo>
                    <a:pt x="3280" y="2849"/>
                  </a:lnTo>
                  <a:cubicBezTo>
                    <a:pt x="3289" y="2834"/>
                    <a:pt x="3296" y="2819"/>
                    <a:pt x="3303" y="2804"/>
                  </a:cubicBezTo>
                  <a:lnTo>
                    <a:pt x="3303" y="2804"/>
                  </a:lnTo>
                  <a:cubicBezTo>
                    <a:pt x="3312" y="2789"/>
                    <a:pt x="3319" y="2773"/>
                    <a:pt x="3326" y="2759"/>
                  </a:cubicBezTo>
                  <a:lnTo>
                    <a:pt x="3326" y="2759"/>
                  </a:lnTo>
                  <a:cubicBezTo>
                    <a:pt x="3335" y="2743"/>
                    <a:pt x="3342" y="2728"/>
                    <a:pt x="3349" y="2713"/>
                  </a:cubicBezTo>
                  <a:lnTo>
                    <a:pt x="3349" y="2713"/>
                  </a:lnTo>
                  <a:cubicBezTo>
                    <a:pt x="3357" y="2698"/>
                    <a:pt x="3365" y="2683"/>
                    <a:pt x="3372" y="2668"/>
                  </a:cubicBezTo>
                  <a:lnTo>
                    <a:pt x="3372" y="2668"/>
                  </a:lnTo>
                  <a:cubicBezTo>
                    <a:pt x="3381" y="2652"/>
                    <a:pt x="3388" y="2638"/>
                    <a:pt x="3395" y="2623"/>
                  </a:cubicBezTo>
                  <a:lnTo>
                    <a:pt x="3395" y="2623"/>
                  </a:lnTo>
                  <a:cubicBezTo>
                    <a:pt x="3404" y="2607"/>
                    <a:pt x="3412" y="2592"/>
                    <a:pt x="3419" y="2576"/>
                  </a:cubicBezTo>
                  <a:lnTo>
                    <a:pt x="3419" y="2576"/>
                  </a:lnTo>
                  <a:cubicBezTo>
                    <a:pt x="3426" y="2562"/>
                    <a:pt x="3434" y="2547"/>
                    <a:pt x="3441" y="2531"/>
                  </a:cubicBezTo>
                  <a:lnTo>
                    <a:pt x="3441" y="2531"/>
                  </a:lnTo>
                  <a:cubicBezTo>
                    <a:pt x="3450" y="2516"/>
                    <a:pt x="3457" y="2502"/>
                    <a:pt x="3464" y="2486"/>
                  </a:cubicBezTo>
                  <a:lnTo>
                    <a:pt x="3464" y="2486"/>
                  </a:lnTo>
                  <a:cubicBezTo>
                    <a:pt x="3472" y="2471"/>
                    <a:pt x="3480" y="2456"/>
                    <a:pt x="3487" y="2441"/>
                  </a:cubicBezTo>
                  <a:lnTo>
                    <a:pt x="3487" y="2441"/>
                  </a:lnTo>
                  <a:cubicBezTo>
                    <a:pt x="3495" y="2426"/>
                    <a:pt x="3503" y="2411"/>
                    <a:pt x="3510" y="2396"/>
                  </a:cubicBezTo>
                  <a:lnTo>
                    <a:pt x="3510" y="2396"/>
                  </a:lnTo>
                  <a:cubicBezTo>
                    <a:pt x="3518" y="2381"/>
                    <a:pt x="3525" y="2366"/>
                    <a:pt x="3532" y="2350"/>
                  </a:cubicBezTo>
                  <a:lnTo>
                    <a:pt x="3532" y="2350"/>
                  </a:lnTo>
                  <a:cubicBezTo>
                    <a:pt x="3541" y="2336"/>
                    <a:pt x="3549" y="2321"/>
                    <a:pt x="3556" y="2305"/>
                  </a:cubicBezTo>
                  <a:lnTo>
                    <a:pt x="3556" y="2305"/>
                  </a:lnTo>
                  <a:cubicBezTo>
                    <a:pt x="3564" y="2290"/>
                    <a:pt x="3572" y="2276"/>
                    <a:pt x="3579" y="2260"/>
                  </a:cubicBezTo>
                  <a:lnTo>
                    <a:pt x="3579" y="2260"/>
                  </a:lnTo>
                  <a:cubicBezTo>
                    <a:pt x="3587" y="2245"/>
                    <a:pt x="3594" y="2230"/>
                    <a:pt x="3601" y="2215"/>
                  </a:cubicBezTo>
                  <a:lnTo>
                    <a:pt x="3601" y="2215"/>
                  </a:lnTo>
                  <a:cubicBezTo>
                    <a:pt x="3610" y="2200"/>
                    <a:pt x="3618" y="2185"/>
                    <a:pt x="3625" y="2169"/>
                  </a:cubicBezTo>
                  <a:lnTo>
                    <a:pt x="3625" y="2169"/>
                  </a:lnTo>
                  <a:cubicBezTo>
                    <a:pt x="3632" y="2155"/>
                    <a:pt x="3640" y="2139"/>
                    <a:pt x="3647" y="2124"/>
                  </a:cubicBezTo>
                  <a:lnTo>
                    <a:pt x="3647" y="2124"/>
                  </a:lnTo>
                  <a:cubicBezTo>
                    <a:pt x="3656" y="2109"/>
                    <a:pt x="3663" y="2094"/>
                    <a:pt x="3670" y="2079"/>
                  </a:cubicBezTo>
                  <a:lnTo>
                    <a:pt x="3670" y="2079"/>
                  </a:lnTo>
                  <a:cubicBezTo>
                    <a:pt x="3678" y="2064"/>
                    <a:pt x="3686" y="2049"/>
                    <a:pt x="3693" y="2034"/>
                  </a:cubicBezTo>
                  <a:lnTo>
                    <a:pt x="3693" y="2034"/>
                  </a:lnTo>
                  <a:cubicBezTo>
                    <a:pt x="3701" y="2019"/>
                    <a:pt x="3709" y="2004"/>
                    <a:pt x="3716" y="1988"/>
                  </a:cubicBezTo>
                  <a:lnTo>
                    <a:pt x="3716" y="1988"/>
                  </a:lnTo>
                  <a:cubicBezTo>
                    <a:pt x="3724" y="1973"/>
                    <a:pt x="3732" y="1959"/>
                    <a:pt x="3738" y="1943"/>
                  </a:cubicBezTo>
                  <a:lnTo>
                    <a:pt x="3738" y="1943"/>
                  </a:lnTo>
                  <a:cubicBezTo>
                    <a:pt x="3747" y="1928"/>
                    <a:pt x="3754" y="1912"/>
                    <a:pt x="3762" y="1898"/>
                  </a:cubicBezTo>
                  <a:lnTo>
                    <a:pt x="3762" y="1898"/>
                  </a:lnTo>
                  <a:cubicBezTo>
                    <a:pt x="3770" y="1883"/>
                    <a:pt x="3778" y="1867"/>
                    <a:pt x="3785" y="1852"/>
                  </a:cubicBezTo>
                  <a:lnTo>
                    <a:pt x="3785" y="1852"/>
                  </a:lnTo>
                  <a:cubicBezTo>
                    <a:pt x="3793" y="1838"/>
                    <a:pt x="3801" y="1822"/>
                    <a:pt x="3808" y="1807"/>
                  </a:cubicBezTo>
                  <a:lnTo>
                    <a:pt x="3808" y="1807"/>
                  </a:lnTo>
                  <a:cubicBezTo>
                    <a:pt x="3816" y="1792"/>
                    <a:pt x="3823" y="1777"/>
                    <a:pt x="3830" y="1762"/>
                  </a:cubicBezTo>
                  <a:lnTo>
                    <a:pt x="3830" y="1762"/>
                  </a:lnTo>
                  <a:cubicBezTo>
                    <a:pt x="3839" y="1747"/>
                    <a:pt x="3847" y="1732"/>
                    <a:pt x="3854" y="1717"/>
                  </a:cubicBezTo>
                  <a:lnTo>
                    <a:pt x="3854" y="1717"/>
                  </a:lnTo>
                  <a:cubicBezTo>
                    <a:pt x="3861" y="1702"/>
                    <a:pt x="3869" y="1686"/>
                    <a:pt x="3876" y="1672"/>
                  </a:cubicBezTo>
                  <a:lnTo>
                    <a:pt x="3876" y="1672"/>
                  </a:lnTo>
                  <a:cubicBezTo>
                    <a:pt x="3885" y="1657"/>
                    <a:pt x="3892" y="1641"/>
                    <a:pt x="3899" y="1626"/>
                  </a:cubicBezTo>
                  <a:lnTo>
                    <a:pt x="3899" y="1626"/>
                  </a:lnTo>
                  <a:cubicBezTo>
                    <a:pt x="3907" y="1611"/>
                    <a:pt x="3915" y="1596"/>
                    <a:pt x="3922" y="1581"/>
                  </a:cubicBezTo>
                  <a:lnTo>
                    <a:pt x="3922" y="1581"/>
                  </a:lnTo>
                  <a:cubicBezTo>
                    <a:pt x="4135" y="1192"/>
                    <a:pt x="3973" y="748"/>
                    <a:pt x="3438" y="43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38B5BE7-8071-44FC-ACD7-EA6BBCD79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1094" y="6746263"/>
              <a:ext cx="3406066" cy="3659753"/>
            </a:xfrm>
            <a:custGeom>
              <a:avLst/>
              <a:gdLst>
                <a:gd name="connsiteX0" fmla="*/ 74868 w 3406066"/>
                <a:gd name="connsiteY0" fmla="*/ 1254283 h 3659753"/>
                <a:gd name="connsiteX1" fmla="*/ 126404 w 3406066"/>
                <a:gd name="connsiteY1" fmla="*/ 1338840 h 3659753"/>
                <a:gd name="connsiteX2" fmla="*/ 502646 w 3406066"/>
                <a:gd name="connsiteY2" fmla="*/ 1665432 h 3659753"/>
                <a:gd name="connsiteX3" fmla="*/ 2911992 w 3406066"/>
                <a:gd name="connsiteY3" fmla="*/ 1665432 h 3659753"/>
                <a:gd name="connsiteX4" fmla="*/ 3284664 w 3406066"/>
                <a:gd name="connsiteY4" fmla="*/ 1338840 h 3659753"/>
                <a:gd name="connsiteX5" fmla="*/ 3332856 w 3406066"/>
                <a:gd name="connsiteY5" fmla="*/ 1258355 h 3659753"/>
                <a:gd name="connsiteX6" fmla="*/ 3327374 w 3406066"/>
                <a:gd name="connsiteY6" fmla="*/ 1269696 h 3659753"/>
                <a:gd name="connsiteX7" fmla="*/ 3307238 w 3406066"/>
                <a:gd name="connsiteY7" fmla="*/ 1309089 h 3659753"/>
                <a:gd name="connsiteX8" fmla="*/ 3287102 w 3406066"/>
                <a:gd name="connsiteY8" fmla="*/ 1349358 h 3659753"/>
                <a:gd name="connsiteX9" fmla="*/ 3267842 w 3406066"/>
                <a:gd name="connsiteY9" fmla="*/ 1388751 h 3659753"/>
                <a:gd name="connsiteX10" fmla="*/ 3246832 w 3406066"/>
                <a:gd name="connsiteY10" fmla="*/ 1428143 h 3659753"/>
                <a:gd name="connsiteX11" fmla="*/ 3227572 w 3406066"/>
                <a:gd name="connsiteY11" fmla="*/ 1467536 h 3659753"/>
                <a:gd name="connsiteX12" fmla="*/ 3207436 w 3406066"/>
                <a:gd name="connsiteY12" fmla="*/ 1506929 h 3659753"/>
                <a:gd name="connsiteX13" fmla="*/ 3187300 w 3406066"/>
                <a:gd name="connsiteY13" fmla="*/ 1547198 h 3659753"/>
                <a:gd name="connsiteX14" fmla="*/ 3166288 w 3406066"/>
                <a:gd name="connsiteY14" fmla="*/ 1586591 h 3659753"/>
                <a:gd name="connsiteX15" fmla="*/ 3147028 w 3406066"/>
                <a:gd name="connsiteY15" fmla="*/ 1625984 h 3659753"/>
                <a:gd name="connsiteX16" fmla="*/ 3126892 w 3406066"/>
                <a:gd name="connsiteY16" fmla="*/ 1666252 h 3659753"/>
                <a:gd name="connsiteX17" fmla="*/ 3106756 w 3406066"/>
                <a:gd name="connsiteY17" fmla="*/ 1705645 h 3659753"/>
                <a:gd name="connsiteX18" fmla="*/ 3086620 w 3406066"/>
                <a:gd name="connsiteY18" fmla="*/ 1745038 h 3659753"/>
                <a:gd name="connsiteX19" fmla="*/ 3067360 w 3406066"/>
                <a:gd name="connsiteY19" fmla="*/ 1784431 h 3659753"/>
                <a:gd name="connsiteX20" fmla="*/ 3046350 w 3406066"/>
                <a:gd name="connsiteY20" fmla="*/ 1824699 h 3659753"/>
                <a:gd name="connsiteX21" fmla="*/ 3027088 w 3406066"/>
                <a:gd name="connsiteY21" fmla="*/ 1864092 h 3659753"/>
                <a:gd name="connsiteX22" fmla="*/ 3006954 w 3406066"/>
                <a:gd name="connsiteY22" fmla="*/ 1903485 h 3659753"/>
                <a:gd name="connsiteX23" fmla="*/ 2985942 w 3406066"/>
                <a:gd name="connsiteY23" fmla="*/ 1942878 h 3659753"/>
                <a:gd name="connsiteX24" fmla="*/ 2966682 w 3406066"/>
                <a:gd name="connsiteY24" fmla="*/ 1983146 h 3659753"/>
                <a:gd name="connsiteX25" fmla="*/ 2946546 w 3406066"/>
                <a:gd name="connsiteY25" fmla="*/ 2022539 h 3659753"/>
                <a:gd name="connsiteX26" fmla="*/ 2926410 w 3406066"/>
                <a:gd name="connsiteY26" fmla="*/ 2061932 h 3659753"/>
                <a:gd name="connsiteX27" fmla="*/ 2906274 w 3406066"/>
                <a:gd name="connsiteY27" fmla="*/ 2101325 h 3659753"/>
                <a:gd name="connsiteX28" fmla="*/ 2887014 w 3406066"/>
                <a:gd name="connsiteY28" fmla="*/ 2140718 h 3659753"/>
                <a:gd name="connsiteX29" fmla="*/ 2866002 w 3406066"/>
                <a:gd name="connsiteY29" fmla="*/ 2181861 h 3659753"/>
                <a:gd name="connsiteX30" fmla="*/ 2845866 w 3406066"/>
                <a:gd name="connsiteY30" fmla="*/ 2221255 h 3659753"/>
                <a:gd name="connsiteX31" fmla="*/ 2825730 w 3406066"/>
                <a:gd name="connsiteY31" fmla="*/ 2260647 h 3659753"/>
                <a:gd name="connsiteX32" fmla="*/ 2805594 w 3406066"/>
                <a:gd name="connsiteY32" fmla="*/ 2300916 h 3659753"/>
                <a:gd name="connsiteX33" fmla="*/ 2785460 w 3406066"/>
                <a:gd name="connsiteY33" fmla="*/ 2340309 h 3659753"/>
                <a:gd name="connsiteX34" fmla="*/ 2765324 w 3406066"/>
                <a:gd name="connsiteY34" fmla="*/ 2379701 h 3659753"/>
                <a:gd name="connsiteX35" fmla="*/ 2745188 w 3406066"/>
                <a:gd name="connsiteY35" fmla="*/ 2419095 h 3659753"/>
                <a:gd name="connsiteX36" fmla="*/ 2725928 w 3406066"/>
                <a:gd name="connsiteY36" fmla="*/ 2459363 h 3659753"/>
                <a:gd name="connsiteX37" fmla="*/ 2704916 w 3406066"/>
                <a:gd name="connsiteY37" fmla="*/ 2499631 h 3659753"/>
                <a:gd name="connsiteX38" fmla="*/ 2685656 w 3406066"/>
                <a:gd name="connsiteY38" fmla="*/ 2538149 h 3659753"/>
                <a:gd name="connsiteX39" fmla="*/ 2665520 w 3406066"/>
                <a:gd name="connsiteY39" fmla="*/ 2577541 h 3659753"/>
                <a:gd name="connsiteX40" fmla="*/ 2645384 w 3406066"/>
                <a:gd name="connsiteY40" fmla="*/ 2616935 h 3659753"/>
                <a:gd name="connsiteX41" fmla="*/ 2625248 w 3406066"/>
                <a:gd name="connsiteY41" fmla="*/ 2657203 h 3659753"/>
                <a:gd name="connsiteX42" fmla="*/ 2605112 w 3406066"/>
                <a:gd name="connsiteY42" fmla="*/ 2696596 h 3659753"/>
                <a:gd name="connsiteX43" fmla="*/ 2584976 w 3406066"/>
                <a:gd name="connsiteY43" fmla="*/ 2735989 h 3659753"/>
                <a:gd name="connsiteX44" fmla="*/ 2564842 w 3406066"/>
                <a:gd name="connsiteY44" fmla="*/ 2776257 h 3659753"/>
                <a:gd name="connsiteX45" fmla="*/ 2544706 w 3406066"/>
                <a:gd name="connsiteY45" fmla="*/ 2815650 h 3659753"/>
                <a:gd name="connsiteX46" fmla="*/ 2524570 w 3406066"/>
                <a:gd name="connsiteY46" fmla="*/ 2855043 h 3659753"/>
                <a:gd name="connsiteX47" fmla="*/ 2504434 w 3406066"/>
                <a:gd name="connsiteY47" fmla="*/ 2894436 h 3659753"/>
                <a:gd name="connsiteX48" fmla="*/ 2485174 w 3406066"/>
                <a:gd name="connsiteY48" fmla="*/ 2934704 h 3659753"/>
                <a:gd name="connsiteX49" fmla="*/ 2464162 w 3406066"/>
                <a:gd name="connsiteY49" fmla="*/ 2974097 h 3659753"/>
                <a:gd name="connsiteX50" fmla="*/ 2444902 w 3406066"/>
                <a:gd name="connsiteY50" fmla="*/ 3013490 h 3659753"/>
                <a:gd name="connsiteX51" fmla="*/ 2424766 w 3406066"/>
                <a:gd name="connsiteY51" fmla="*/ 3053759 h 3659753"/>
                <a:gd name="connsiteX52" fmla="*/ 2404630 w 3406066"/>
                <a:gd name="connsiteY52" fmla="*/ 3093151 h 3659753"/>
                <a:gd name="connsiteX53" fmla="*/ 2384494 w 3406066"/>
                <a:gd name="connsiteY53" fmla="*/ 3133420 h 3659753"/>
                <a:gd name="connsiteX54" fmla="*/ 2364358 w 3406066"/>
                <a:gd name="connsiteY54" fmla="*/ 3172813 h 3659753"/>
                <a:gd name="connsiteX55" fmla="*/ 2344222 w 3406066"/>
                <a:gd name="connsiteY55" fmla="*/ 3212205 h 3659753"/>
                <a:gd name="connsiteX56" fmla="*/ 2324086 w 3406066"/>
                <a:gd name="connsiteY56" fmla="*/ 3251599 h 3659753"/>
                <a:gd name="connsiteX57" fmla="*/ 2303076 w 3406066"/>
                <a:gd name="connsiteY57" fmla="*/ 3291867 h 3659753"/>
                <a:gd name="connsiteX58" fmla="*/ 2283816 w 3406066"/>
                <a:gd name="connsiteY58" fmla="*/ 3331260 h 3659753"/>
                <a:gd name="connsiteX59" fmla="*/ 2263680 w 3406066"/>
                <a:gd name="connsiteY59" fmla="*/ 3370653 h 3659753"/>
                <a:gd name="connsiteX60" fmla="*/ 2243544 w 3406066"/>
                <a:gd name="connsiteY60" fmla="*/ 3410921 h 3659753"/>
                <a:gd name="connsiteX61" fmla="*/ 2096466 w 3406066"/>
                <a:gd name="connsiteY61" fmla="*/ 3565867 h 3659753"/>
                <a:gd name="connsiteX62" fmla="*/ 1312920 w 3406066"/>
                <a:gd name="connsiteY62" fmla="*/ 3565867 h 3659753"/>
                <a:gd name="connsiteX63" fmla="*/ 1162340 w 3406066"/>
                <a:gd name="connsiteY63" fmla="*/ 3409170 h 3659753"/>
                <a:gd name="connsiteX64" fmla="*/ 1142204 w 3406066"/>
                <a:gd name="connsiteY64" fmla="*/ 3368902 h 3659753"/>
                <a:gd name="connsiteX65" fmla="*/ 1122068 w 3406066"/>
                <a:gd name="connsiteY65" fmla="*/ 3329509 h 3659753"/>
                <a:gd name="connsiteX66" fmla="*/ 1101932 w 3406066"/>
                <a:gd name="connsiteY66" fmla="*/ 3289241 h 3659753"/>
                <a:gd name="connsiteX67" fmla="*/ 1081796 w 3406066"/>
                <a:gd name="connsiteY67" fmla="*/ 3249848 h 3659753"/>
                <a:gd name="connsiteX68" fmla="*/ 1061660 w 3406066"/>
                <a:gd name="connsiteY68" fmla="*/ 3210455 h 3659753"/>
                <a:gd name="connsiteX69" fmla="*/ 1041524 w 3406066"/>
                <a:gd name="connsiteY69" fmla="*/ 3170187 h 3659753"/>
                <a:gd name="connsiteX70" fmla="*/ 1021390 w 3406066"/>
                <a:gd name="connsiteY70" fmla="*/ 3130793 h 3659753"/>
                <a:gd name="connsiteX71" fmla="*/ 1001254 w 3406066"/>
                <a:gd name="connsiteY71" fmla="*/ 3090525 h 3659753"/>
                <a:gd name="connsiteX72" fmla="*/ 981118 w 3406066"/>
                <a:gd name="connsiteY72" fmla="*/ 3051132 h 3659753"/>
                <a:gd name="connsiteX73" fmla="*/ 960982 w 3406066"/>
                <a:gd name="connsiteY73" fmla="*/ 3009989 h 3659753"/>
                <a:gd name="connsiteX74" fmla="*/ 940846 w 3406066"/>
                <a:gd name="connsiteY74" fmla="*/ 2970595 h 3659753"/>
                <a:gd name="connsiteX75" fmla="*/ 920710 w 3406066"/>
                <a:gd name="connsiteY75" fmla="*/ 2931203 h 3659753"/>
                <a:gd name="connsiteX76" fmla="*/ 900574 w 3406066"/>
                <a:gd name="connsiteY76" fmla="*/ 2890934 h 3659753"/>
                <a:gd name="connsiteX77" fmla="*/ 880438 w 3406066"/>
                <a:gd name="connsiteY77" fmla="*/ 2851541 h 3659753"/>
                <a:gd name="connsiteX78" fmla="*/ 859428 w 3406066"/>
                <a:gd name="connsiteY78" fmla="*/ 2811273 h 3659753"/>
                <a:gd name="connsiteX79" fmla="*/ 840168 w 3406066"/>
                <a:gd name="connsiteY79" fmla="*/ 2771005 h 3659753"/>
                <a:gd name="connsiteX80" fmla="*/ 820032 w 3406066"/>
                <a:gd name="connsiteY80" fmla="*/ 2730736 h 3659753"/>
                <a:gd name="connsiteX81" fmla="*/ 799896 w 3406066"/>
                <a:gd name="connsiteY81" fmla="*/ 2691343 h 3659753"/>
                <a:gd name="connsiteX82" fmla="*/ 779760 w 3406066"/>
                <a:gd name="connsiteY82" fmla="*/ 2651951 h 3659753"/>
                <a:gd name="connsiteX83" fmla="*/ 759624 w 3406066"/>
                <a:gd name="connsiteY83" fmla="*/ 2611682 h 3659753"/>
                <a:gd name="connsiteX84" fmla="*/ 739488 w 3406066"/>
                <a:gd name="connsiteY84" fmla="*/ 2572289 h 3659753"/>
                <a:gd name="connsiteX85" fmla="*/ 719352 w 3406066"/>
                <a:gd name="connsiteY85" fmla="*/ 2532896 h 3659753"/>
                <a:gd name="connsiteX86" fmla="*/ 700968 w 3406066"/>
                <a:gd name="connsiteY86" fmla="*/ 2495254 h 3659753"/>
                <a:gd name="connsiteX87" fmla="*/ 679956 w 3406066"/>
                <a:gd name="connsiteY87" fmla="*/ 2454986 h 3659753"/>
                <a:gd name="connsiteX88" fmla="*/ 660696 w 3406066"/>
                <a:gd name="connsiteY88" fmla="*/ 2415593 h 3659753"/>
                <a:gd name="connsiteX89" fmla="*/ 640560 w 3406066"/>
                <a:gd name="connsiteY89" fmla="*/ 2376200 h 3659753"/>
                <a:gd name="connsiteX90" fmla="*/ 619548 w 3406066"/>
                <a:gd name="connsiteY90" fmla="*/ 2335931 h 3659753"/>
                <a:gd name="connsiteX91" fmla="*/ 600288 w 3406066"/>
                <a:gd name="connsiteY91" fmla="*/ 2296539 h 3659753"/>
                <a:gd name="connsiteX92" fmla="*/ 580152 w 3406066"/>
                <a:gd name="connsiteY92" fmla="*/ 2257146 h 3659753"/>
                <a:gd name="connsiteX93" fmla="*/ 560892 w 3406066"/>
                <a:gd name="connsiteY93" fmla="*/ 2217753 h 3659753"/>
                <a:gd name="connsiteX94" fmla="*/ 539882 w 3406066"/>
                <a:gd name="connsiteY94" fmla="*/ 2177485 h 3659753"/>
                <a:gd name="connsiteX95" fmla="*/ 519746 w 3406066"/>
                <a:gd name="connsiteY95" fmla="*/ 2138091 h 3659753"/>
                <a:gd name="connsiteX96" fmla="*/ 500486 w 3406066"/>
                <a:gd name="connsiteY96" fmla="*/ 2097823 h 3659753"/>
                <a:gd name="connsiteX97" fmla="*/ 479474 w 3406066"/>
                <a:gd name="connsiteY97" fmla="*/ 2058430 h 3659753"/>
                <a:gd name="connsiteX98" fmla="*/ 459338 w 3406066"/>
                <a:gd name="connsiteY98" fmla="*/ 2019037 h 3659753"/>
                <a:gd name="connsiteX99" fmla="*/ 439202 w 3406066"/>
                <a:gd name="connsiteY99" fmla="*/ 1978769 h 3659753"/>
                <a:gd name="connsiteX100" fmla="*/ 419066 w 3406066"/>
                <a:gd name="connsiteY100" fmla="*/ 1938501 h 3659753"/>
                <a:gd name="connsiteX101" fmla="*/ 399806 w 3406066"/>
                <a:gd name="connsiteY101" fmla="*/ 1899108 h 3659753"/>
                <a:gd name="connsiteX102" fmla="*/ 378794 w 3406066"/>
                <a:gd name="connsiteY102" fmla="*/ 1859715 h 3659753"/>
                <a:gd name="connsiteX103" fmla="*/ 359534 w 3406066"/>
                <a:gd name="connsiteY103" fmla="*/ 1819447 h 3659753"/>
                <a:gd name="connsiteX104" fmla="*/ 339398 w 3406066"/>
                <a:gd name="connsiteY104" fmla="*/ 1780053 h 3659753"/>
                <a:gd name="connsiteX105" fmla="*/ 319262 w 3406066"/>
                <a:gd name="connsiteY105" fmla="*/ 1739785 h 3659753"/>
                <a:gd name="connsiteX106" fmla="*/ 299128 w 3406066"/>
                <a:gd name="connsiteY106" fmla="*/ 1700392 h 3659753"/>
                <a:gd name="connsiteX107" fmla="*/ 278116 w 3406066"/>
                <a:gd name="connsiteY107" fmla="*/ 1660999 h 3659753"/>
                <a:gd name="connsiteX108" fmla="*/ 258856 w 3406066"/>
                <a:gd name="connsiteY108" fmla="*/ 1620731 h 3659753"/>
                <a:gd name="connsiteX109" fmla="*/ 238720 w 3406066"/>
                <a:gd name="connsiteY109" fmla="*/ 1580463 h 3659753"/>
                <a:gd name="connsiteX110" fmla="*/ 218584 w 3406066"/>
                <a:gd name="connsiteY110" fmla="*/ 1541070 h 3659753"/>
                <a:gd name="connsiteX111" fmla="*/ 198448 w 3406066"/>
                <a:gd name="connsiteY111" fmla="*/ 1500802 h 3659753"/>
                <a:gd name="connsiteX112" fmla="*/ 178312 w 3406066"/>
                <a:gd name="connsiteY112" fmla="*/ 1461409 h 3659753"/>
                <a:gd name="connsiteX113" fmla="*/ 158176 w 3406066"/>
                <a:gd name="connsiteY113" fmla="*/ 1421140 h 3659753"/>
                <a:gd name="connsiteX114" fmla="*/ 138040 w 3406066"/>
                <a:gd name="connsiteY114" fmla="*/ 1381747 h 3659753"/>
                <a:gd name="connsiteX115" fmla="*/ 117906 w 3406066"/>
                <a:gd name="connsiteY115" fmla="*/ 1342354 h 3659753"/>
                <a:gd name="connsiteX116" fmla="*/ 97770 w 3406066"/>
                <a:gd name="connsiteY116" fmla="*/ 1302086 h 3659753"/>
                <a:gd name="connsiteX117" fmla="*/ 78508 w 3406066"/>
                <a:gd name="connsiteY117" fmla="*/ 1261818 h 3659753"/>
                <a:gd name="connsiteX118" fmla="*/ 3369474 w 3406066"/>
                <a:gd name="connsiteY118" fmla="*/ 1174731 h 3659753"/>
                <a:gd name="connsiteX119" fmla="*/ 3358492 w 3406066"/>
                <a:gd name="connsiteY119" fmla="*/ 1205323 h 3659753"/>
                <a:gd name="connsiteX120" fmla="*/ 3345846 w 3406066"/>
                <a:gd name="connsiteY120" fmla="*/ 1231483 h 3659753"/>
                <a:gd name="connsiteX121" fmla="*/ 36494 w 3406066"/>
                <a:gd name="connsiteY121" fmla="*/ 1166896 h 3659753"/>
                <a:gd name="connsiteX122" fmla="*/ 65728 w 3406066"/>
                <a:gd name="connsiteY122" fmla="*/ 1235360 h 3659753"/>
                <a:gd name="connsiteX123" fmla="*/ 47658 w 3406066"/>
                <a:gd name="connsiteY123" fmla="*/ 1197947 h 3659753"/>
                <a:gd name="connsiteX124" fmla="*/ 3398086 w 3406066"/>
                <a:gd name="connsiteY124" fmla="*/ 1070602 h 3659753"/>
                <a:gd name="connsiteX125" fmla="*/ 3397652 w 3406066"/>
                <a:gd name="connsiteY125" fmla="*/ 1074167 h 3659753"/>
                <a:gd name="connsiteX126" fmla="*/ 3381916 w 3406066"/>
                <a:gd name="connsiteY126" fmla="*/ 1140065 h 3659753"/>
                <a:gd name="connsiteX127" fmla="*/ 3379534 w 3406066"/>
                <a:gd name="connsiteY127" fmla="*/ 1146705 h 3659753"/>
                <a:gd name="connsiteX128" fmla="*/ 7990 w 3406066"/>
                <a:gd name="connsiteY128" fmla="*/ 1062263 h 3659753"/>
                <a:gd name="connsiteX129" fmla="*/ 30074 w 3406066"/>
                <a:gd name="connsiteY129" fmla="*/ 1149037 h 3659753"/>
                <a:gd name="connsiteX130" fmla="*/ 24382 w 3406066"/>
                <a:gd name="connsiteY130" fmla="*/ 1133208 h 3659753"/>
                <a:gd name="connsiteX131" fmla="*/ 8678 w 3406066"/>
                <a:gd name="connsiteY131" fmla="*/ 1067840 h 3659753"/>
                <a:gd name="connsiteX132" fmla="*/ 3405808 w 3406066"/>
                <a:gd name="connsiteY132" fmla="*/ 988461 h 3659753"/>
                <a:gd name="connsiteX133" fmla="*/ 3405702 w 3406066"/>
                <a:gd name="connsiteY133" fmla="*/ 1007870 h 3659753"/>
                <a:gd name="connsiteX134" fmla="*/ 3401922 w 3406066"/>
                <a:gd name="connsiteY134" fmla="*/ 1038997 h 3659753"/>
                <a:gd name="connsiteX135" fmla="*/ 326 w 3406066"/>
                <a:gd name="connsiteY135" fmla="*/ 975023 h 3659753"/>
                <a:gd name="connsiteX136" fmla="*/ 7936 w 3406066"/>
                <a:gd name="connsiteY136" fmla="*/ 1061834 h 3659753"/>
                <a:gd name="connsiteX137" fmla="*/ 552 w 3406066"/>
                <a:gd name="connsiteY137" fmla="*/ 1002084 h 3659753"/>
                <a:gd name="connsiteX138" fmla="*/ 3401246 w 3406066"/>
                <a:gd name="connsiteY138" fmla="*/ 897710 h 3659753"/>
                <a:gd name="connsiteX139" fmla="*/ 3406066 w 3406066"/>
                <a:gd name="connsiteY139" fmla="*/ 941420 h 3659753"/>
                <a:gd name="connsiteX140" fmla="*/ 3406010 w 3406066"/>
                <a:gd name="connsiteY140" fmla="*/ 951736 h 3659753"/>
                <a:gd name="connsiteX141" fmla="*/ 3379914 w 3406066"/>
                <a:gd name="connsiteY141" fmla="*/ 797951 h 3659753"/>
                <a:gd name="connsiteX142" fmla="*/ 3383754 w 3406066"/>
                <a:gd name="connsiteY142" fmla="*/ 809032 h 3659753"/>
                <a:gd name="connsiteX143" fmla="*/ 3391986 w 3406066"/>
                <a:gd name="connsiteY143" fmla="*/ 845283 h 3659753"/>
                <a:gd name="connsiteX144" fmla="*/ 28580 w 3406066"/>
                <a:gd name="connsiteY144" fmla="*/ 784559 h 3659753"/>
                <a:gd name="connsiteX145" fmla="*/ 6982 w 3406066"/>
                <a:gd name="connsiteY145" fmla="*/ 873076 h 3659753"/>
                <a:gd name="connsiteX146" fmla="*/ 206 w 3406066"/>
                <a:gd name="connsiteY146" fmla="*/ 960769 h 3659753"/>
                <a:gd name="connsiteX147" fmla="*/ 0 w 3406066"/>
                <a:gd name="connsiteY147" fmla="*/ 936180 h 3659753"/>
                <a:gd name="connsiteX148" fmla="*/ 21632 w 3406066"/>
                <a:gd name="connsiteY148" fmla="*/ 804883 h 3659753"/>
                <a:gd name="connsiteX149" fmla="*/ 3347844 w 3406066"/>
                <a:gd name="connsiteY149" fmla="*/ 715391 h 3659753"/>
                <a:gd name="connsiteX150" fmla="*/ 3361080 w 3406066"/>
                <a:gd name="connsiteY150" fmla="*/ 743582 h 3659753"/>
                <a:gd name="connsiteX151" fmla="*/ 3366128 w 3406066"/>
                <a:gd name="connsiteY151" fmla="*/ 758151 h 3659753"/>
                <a:gd name="connsiteX152" fmla="*/ 67078 w 3406066"/>
                <a:gd name="connsiteY152" fmla="*/ 689886 h 3659753"/>
                <a:gd name="connsiteX153" fmla="*/ 32792 w 3406066"/>
                <a:gd name="connsiteY153" fmla="*/ 772232 h 3659753"/>
                <a:gd name="connsiteX154" fmla="*/ 43820 w 3406066"/>
                <a:gd name="connsiteY154" fmla="*/ 739971 h 3659753"/>
                <a:gd name="connsiteX155" fmla="*/ 3288818 w 3406066"/>
                <a:gd name="connsiteY155" fmla="*/ 610076 h 3659753"/>
                <a:gd name="connsiteX156" fmla="*/ 3292716 w 3406066"/>
                <a:gd name="connsiteY156" fmla="*/ 615387 h 3659753"/>
                <a:gd name="connsiteX157" fmla="*/ 3325612 w 3406066"/>
                <a:gd name="connsiteY157" fmla="*/ 670389 h 3659753"/>
                <a:gd name="connsiteX158" fmla="*/ 120542 w 3406066"/>
                <a:gd name="connsiteY158" fmla="*/ 599616 h 3659753"/>
                <a:gd name="connsiteX159" fmla="*/ 69042 w 3406066"/>
                <a:gd name="connsiteY159" fmla="*/ 685655 h 3659753"/>
                <a:gd name="connsiteX160" fmla="*/ 73586 w 3406066"/>
                <a:gd name="connsiteY160" fmla="*/ 675869 h 3659753"/>
                <a:gd name="connsiteX161" fmla="*/ 110938 w 3406066"/>
                <a:gd name="connsiteY161" fmla="*/ 612818 h 3659753"/>
                <a:gd name="connsiteX162" fmla="*/ 3228622 w 3406066"/>
                <a:gd name="connsiteY162" fmla="*/ 532187 h 3659753"/>
                <a:gd name="connsiteX163" fmla="*/ 3247028 w 3406066"/>
                <a:gd name="connsiteY163" fmla="*/ 553130 h 3659753"/>
                <a:gd name="connsiteX164" fmla="*/ 3261926 w 3406066"/>
                <a:gd name="connsiteY164" fmla="*/ 573431 h 3659753"/>
                <a:gd name="connsiteX165" fmla="*/ 186472 w 3406066"/>
                <a:gd name="connsiteY165" fmla="*/ 515963 h 3659753"/>
                <a:gd name="connsiteX166" fmla="*/ 127298 w 3406066"/>
                <a:gd name="connsiteY166" fmla="*/ 590332 h 3659753"/>
                <a:gd name="connsiteX167" fmla="*/ 155872 w 3406066"/>
                <a:gd name="connsiteY167" fmla="*/ 551056 h 3659753"/>
                <a:gd name="connsiteX168" fmla="*/ 3131356 w 3406066"/>
                <a:gd name="connsiteY168" fmla="*/ 432437 h 3659753"/>
                <a:gd name="connsiteX169" fmla="*/ 3132658 w 3406066"/>
                <a:gd name="connsiteY169" fmla="*/ 433514 h 3659753"/>
                <a:gd name="connsiteX170" fmla="*/ 3193674 w 3406066"/>
                <a:gd name="connsiteY170" fmla="*/ 492425 h 3659753"/>
                <a:gd name="connsiteX171" fmla="*/ 3198154 w 3406066"/>
                <a:gd name="connsiteY171" fmla="*/ 497522 h 3659753"/>
                <a:gd name="connsiteX172" fmla="*/ 276268 w 3406066"/>
                <a:gd name="connsiteY172" fmla="*/ 425885 h 3659753"/>
                <a:gd name="connsiteX173" fmla="*/ 196028 w 3406066"/>
                <a:gd name="connsiteY173" fmla="*/ 505006 h 3659753"/>
                <a:gd name="connsiteX174" fmla="*/ 208394 w 3406066"/>
                <a:gd name="connsiteY174" fmla="*/ 490824 h 3659753"/>
                <a:gd name="connsiteX175" fmla="*/ 268500 w 3406066"/>
                <a:gd name="connsiteY175" fmla="*/ 432362 h 3659753"/>
                <a:gd name="connsiteX176" fmla="*/ 3043006 w 3406066"/>
                <a:gd name="connsiteY176" fmla="*/ 361645 h 3659753"/>
                <a:gd name="connsiteX177" fmla="*/ 3063978 w 3406066"/>
                <a:gd name="connsiteY177" fmla="*/ 376643 h 3659753"/>
                <a:gd name="connsiteX178" fmla="*/ 3097094 w 3406066"/>
                <a:gd name="connsiteY178" fmla="*/ 404066 h 3659753"/>
                <a:gd name="connsiteX179" fmla="*/ 367792 w 3406066"/>
                <a:gd name="connsiteY179" fmla="*/ 353161 h 3659753"/>
                <a:gd name="connsiteX180" fmla="*/ 281642 w 3406066"/>
                <a:gd name="connsiteY180" fmla="*/ 421404 h 3659753"/>
                <a:gd name="connsiteX181" fmla="*/ 336196 w 3406066"/>
                <a:gd name="connsiteY181" fmla="*/ 375909 h 3659753"/>
                <a:gd name="connsiteX182" fmla="*/ 2928806 w 3406066"/>
                <a:gd name="connsiteY182" fmla="*/ 285586 h 3659753"/>
                <a:gd name="connsiteX183" fmla="*/ 2987642 w 3406066"/>
                <a:gd name="connsiteY183" fmla="*/ 322054 h 3659753"/>
                <a:gd name="connsiteX184" fmla="*/ 3002172 w 3406066"/>
                <a:gd name="connsiteY184" fmla="*/ 332444 h 3659753"/>
                <a:gd name="connsiteX185" fmla="*/ 1212654 w 3406066"/>
                <a:gd name="connsiteY185" fmla="*/ 22421 h 3659753"/>
                <a:gd name="connsiteX186" fmla="*/ 1056886 w 3406066"/>
                <a:gd name="connsiteY186" fmla="*/ 53868 h 3659753"/>
                <a:gd name="connsiteX187" fmla="*/ 494766 w 3406066"/>
                <a:gd name="connsiteY187" fmla="*/ 269814 h 3659753"/>
                <a:gd name="connsiteX188" fmla="*/ 388298 w 3406066"/>
                <a:gd name="connsiteY188" fmla="*/ 338398 h 3659753"/>
                <a:gd name="connsiteX189" fmla="*/ 411480 w 3406066"/>
                <a:gd name="connsiteY189" fmla="*/ 321706 h 3659753"/>
                <a:gd name="connsiteX190" fmla="*/ 494356 w 3406066"/>
                <a:gd name="connsiteY190" fmla="*/ 269991 h 3659753"/>
                <a:gd name="connsiteX191" fmla="*/ 1212274 w 3406066"/>
                <a:gd name="connsiteY191" fmla="*/ 22474 h 3659753"/>
                <a:gd name="connsiteX192" fmla="*/ 1371918 w 3406066"/>
                <a:gd name="connsiteY192" fmla="*/ 0 h 3659753"/>
                <a:gd name="connsiteX193" fmla="*/ 1255538 w 3406066"/>
                <a:gd name="connsiteY193" fmla="*/ 16382 h 3659753"/>
                <a:gd name="connsiteX194" fmla="*/ 1371782 w 3406066"/>
                <a:gd name="connsiteY194" fmla="*/ 11 h 365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3406066" h="3659753">
                  <a:moveTo>
                    <a:pt x="74868" y="1254283"/>
                  </a:moveTo>
                  <a:lnTo>
                    <a:pt x="126404" y="1338840"/>
                  </a:lnTo>
                  <a:cubicBezTo>
                    <a:pt x="210232" y="1457621"/>
                    <a:pt x="335646" y="1568964"/>
                    <a:pt x="502646" y="1665432"/>
                  </a:cubicBezTo>
                  <a:cubicBezTo>
                    <a:pt x="1170644" y="2050430"/>
                    <a:pt x="2249246" y="2050430"/>
                    <a:pt x="2911992" y="1665432"/>
                  </a:cubicBezTo>
                  <a:cubicBezTo>
                    <a:pt x="3077898" y="1568964"/>
                    <a:pt x="3202108" y="1457621"/>
                    <a:pt x="3284664" y="1338840"/>
                  </a:cubicBezTo>
                  <a:lnTo>
                    <a:pt x="3332856" y="1258355"/>
                  </a:lnTo>
                  <a:lnTo>
                    <a:pt x="3327374" y="1269696"/>
                  </a:lnTo>
                  <a:cubicBezTo>
                    <a:pt x="3321246" y="1282827"/>
                    <a:pt x="3314242" y="1295958"/>
                    <a:pt x="3307238" y="1309089"/>
                  </a:cubicBezTo>
                  <a:cubicBezTo>
                    <a:pt x="3301110" y="1322220"/>
                    <a:pt x="3294982" y="1336227"/>
                    <a:pt x="3287102" y="1349358"/>
                  </a:cubicBezTo>
                  <a:cubicBezTo>
                    <a:pt x="3280974" y="1361613"/>
                    <a:pt x="3273970" y="1375620"/>
                    <a:pt x="3267842" y="1388751"/>
                  </a:cubicBezTo>
                  <a:cubicBezTo>
                    <a:pt x="3261714" y="1401882"/>
                    <a:pt x="3254710" y="1415012"/>
                    <a:pt x="3246832" y="1428143"/>
                  </a:cubicBezTo>
                  <a:cubicBezTo>
                    <a:pt x="3240704" y="1441274"/>
                    <a:pt x="3234574" y="1454405"/>
                    <a:pt x="3227572" y="1467536"/>
                  </a:cubicBezTo>
                  <a:cubicBezTo>
                    <a:pt x="3221442" y="1480667"/>
                    <a:pt x="3214438" y="1494674"/>
                    <a:pt x="3207436" y="1506929"/>
                  </a:cubicBezTo>
                  <a:cubicBezTo>
                    <a:pt x="3201306" y="1520060"/>
                    <a:pt x="3194304" y="1534067"/>
                    <a:pt x="3187300" y="1547198"/>
                  </a:cubicBezTo>
                  <a:cubicBezTo>
                    <a:pt x="3180296" y="1559453"/>
                    <a:pt x="3174168" y="1573460"/>
                    <a:pt x="3166288" y="1586591"/>
                  </a:cubicBezTo>
                  <a:cubicBezTo>
                    <a:pt x="3161036" y="1600597"/>
                    <a:pt x="3154032" y="1612853"/>
                    <a:pt x="3147028" y="1625984"/>
                  </a:cubicBezTo>
                  <a:cubicBezTo>
                    <a:pt x="3140900" y="1639990"/>
                    <a:pt x="3133896" y="1653121"/>
                    <a:pt x="3126892" y="1666252"/>
                  </a:cubicBezTo>
                  <a:cubicBezTo>
                    <a:pt x="3120764" y="1679383"/>
                    <a:pt x="3113760" y="1692514"/>
                    <a:pt x="3106756" y="1705645"/>
                  </a:cubicBezTo>
                  <a:cubicBezTo>
                    <a:pt x="3100628" y="1718776"/>
                    <a:pt x="3094500" y="1731907"/>
                    <a:pt x="3086620" y="1745038"/>
                  </a:cubicBezTo>
                  <a:cubicBezTo>
                    <a:pt x="3080492" y="1758169"/>
                    <a:pt x="3073488" y="1772175"/>
                    <a:pt x="3067360" y="1784431"/>
                  </a:cubicBezTo>
                  <a:cubicBezTo>
                    <a:pt x="3061232" y="1798437"/>
                    <a:pt x="3054228" y="1811568"/>
                    <a:pt x="3046350" y="1824699"/>
                  </a:cubicBezTo>
                  <a:cubicBezTo>
                    <a:pt x="3040220" y="1837830"/>
                    <a:pt x="3034092" y="1850961"/>
                    <a:pt x="3027088" y="1864092"/>
                  </a:cubicBezTo>
                  <a:cubicBezTo>
                    <a:pt x="3020960" y="1878098"/>
                    <a:pt x="3013956" y="1890354"/>
                    <a:pt x="3006954" y="1903485"/>
                  </a:cubicBezTo>
                  <a:cubicBezTo>
                    <a:pt x="3000824" y="1917491"/>
                    <a:pt x="2993822" y="1930622"/>
                    <a:pt x="2985942" y="1942878"/>
                  </a:cubicBezTo>
                  <a:cubicBezTo>
                    <a:pt x="2979814" y="1956884"/>
                    <a:pt x="2973686" y="1970015"/>
                    <a:pt x="2966682" y="1983146"/>
                  </a:cubicBezTo>
                  <a:cubicBezTo>
                    <a:pt x="2960554" y="1996277"/>
                    <a:pt x="2953550" y="2009408"/>
                    <a:pt x="2946546" y="2022539"/>
                  </a:cubicBezTo>
                  <a:cubicBezTo>
                    <a:pt x="2940418" y="2035670"/>
                    <a:pt x="2933414" y="2048801"/>
                    <a:pt x="2926410" y="2061932"/>
                  </a:cubicBezTo>
                  <a:cubicBezTo>
                    <a:pt x="2920282" y="2075938"/>
                    <a:pt x="2914154" y="2088194"/>
                    <a:pt x="2906274" y="2101325"/>
                  </a:cubicBezTo>
                  <a:cubicBezTo>
                    <a:pt x="2900146" y="2115331"/>
                    <a:pt x="2893142" y="2128462"/>
                    <a:pt x="2887014" y="2140718"/>
                  </a:cubicBezTo>
                  <a:cubicBezTo>
                    <a:pt x="2880886" y="2154724"/>
                    <a:pt x="2873882" y="2167855"/>
                    <a:pt x="2866002" y="2181861"/>
                  </a:cubicBezTo>
                  <a:cubicBezTo>
                    <a:pt x="2859874" y="2194993"/>
                    <a:pt x="2853746" y="2207248"/>
                    <a:pt x="2845866" y="2221255"/>
                  </a:cubicBezTo>
                  <a:cubicBezTo>
                    <a:pt x="2839738" y="2234385"/>
                    <a:pt x="2832734" y="2247516"/>
                    <a:pt x="2825730" y="2260647"/>
                  </a:cubicBezTo>
                  <a:cubicBezTo>
                    <a:pt x="2819602" y="2273778"/>
                    <a:pt x="2813474" y="2286909"/>
                    <a:pt x="2805594" y="2300916"/>
                  </a:cubicBezTo>
                  <a:cubicBezTo>
                    <a:pt x="2799466" y="2313171"/>
                    <a:pt x="2793338" y="2327177"/>
                    <a:pt x="2785460" y="2340309"/>
                  </a:cubicBezTo>
                  <a:cubicBezTo>
                    <a:pt x="2779330" y="2353439"/>
                    <a:pt x="2773202" y="2366571"/>
                    <a:pt x="2765324" y="2379701"/>
                  </a:cubicBezTo>
                  <a:cubicBezTo>
                    <a:pt x="2760070" y="2392833"/>
                    <a:pt x="2753066" y="2405963"/>
                    <a:pt x="2745188" y="2419095"/>
                  </a:cubicBezTo>
                  <a:cubicBezTo>
                    <a:pt x="2739060" y="2432225"/>
                    <a:pt x="2732932" y="2446232"/>
                    <a:pt x="2725928" y="2459363"/>
                  </a:cubicBezTo>
                  <a:cubicBezTo>
                    <a:pt x="2719798" y="2472494"/>
                    <a:pt x="2712796" y="2486500"/>
                    <a:pt x="2704916" y="2499631"/>
                  </a:cubicBezTo>
                  <a:cubicBezTo>
                    <a:pt x="2698788" y="2512762"/>
                    <a:pt x="2692660" y="2525018"/>
                    <a:pt x="2685656" y="2538149"/>
                  </a:cubicBezTo>
                  <a:cubicBezTo>
                    <a:pt x="2679528" y="2551280"/>
                    <a:pt x="2672524" y="2564411"/>
                    <a:pt x="2665520" y="2577541"/>
                  </a:cubicBezTo>
                  <a:cubicBezTo>
                    <a:pt x="2659392" y="2590673"/>
                    <a:pt x="2652388" y="2604679"/>
                    <a:pt x="2645384" y="2616935"/>
                  </a:cubicBezTo>
                  <a:cubicBezTo>
                    <a:pt x="2639256" y="2630065"/>
                    <a:pt x="2633128" y="2644072"/>
                    <a:pt x="2625248" y="2657203"/>
                  </a:cubicBezTo>
                  <a:cubicBezTo>
                    <a:pt x="2619120" y="2670334"/>
                    <a:pt x="2612992" y="2683465"/>
                    <a:pt x="2605112" y="2696596"/>
                  </a:cubicBezTo>
                  <a:cubicBezTo>
                    <a:pt x="2598984" y="2710602"/>
                    <a:pt x="2592856" y="2722858"/>
                    <a:pt x="2584976" y="2735989"/>
                  </a:cubicBezTo>
                  <a:cubicBezTo>
                    <a:pt x="2579724" y="2749995"/>
                    <a:pt x="2572720" y="2763126"/>
                    <a:pt x="2564842" y="2776257"/>
                  </a:cubicBezTo>
                  <a:cubicBezTo>
                    <a:pt x="2558712" y="2789388"/>
                    <a:pt x="2552584" y="2802519"/>
                    <a:pt x="2544706" y="2815650"/>
                  </a:cubicBezTo>
                  <a:cubicBezTo>
                    <a:pt x="2538578" y="2829657"/>
                    <a:pt x="2532448" y="2841912"/>
                    <a:pt x="2524570" y="2855043"/>
                  </a:cubicBezTo>
                  <a:cubicBezTo>
                    <a:pt x="2519316" y="2869049"/>
                    <a:pt x="2512314" y="2882180"/>
                    <a:pt x="2504434" y="2894436"/>
                  </a:cubicBezTo>
                  <a:cubicBezTo>
                    <a:pt x="2498306" y="2908442"/>
                    <a:pt x="2492178" y="2921573"/>
                    <a:pt x="2485174" y="2934704"/>
                  </a:cubicBezTo>
                  <a:cubicBezTo>
                    <a:pt x="2479046" y="2947835"/>
                    <a:pt x="2472042" y="2960966"/>
                    <a:pt x="2464162" y="2974097"/>
                  </a:cubicBezTo>
                  <a:cubicBezTo>
                    <a:pt x="2458910" y="2988103"/>
                    <a:pt x="2451906" y="3000359"/>
                    <a:pt x="2444902" y="3013490"/>
                  </a:cubicBezTo>
                  <a:cubicBezTo>
                    <a:pt x="2438774" y="3027497"/>
                    <a:pt x="2432646" y="3040627"/>
                    <a:pt x="2424766" y="3053759"/>
                  </a:cubicBezTo>
                  <a:cubicBezTo>
                    <a:pt x="2418638" y="3066889"/>
                    <a:pt x="2412510" y="3080021"/>
                    <a:pt x="2404630" y="3093151"/>
                  </a:cubicBezTo>
                  <a:cubicBezTo>
                    <a:pt x="2398502" y="3106282"/>
                    <a:pt x="2392374" y="3120289"/>
                    <a:pt x="2384494" y="3133420"/>
                  </a:cubicBezTo>
                  <a:cubicBezTo>
                    <a:pt x="2379242" y="3145675"/>
                    <a:pt x="2372238" y="3159682"/>
                    <a:pt x="2364358" y="3172813"/>
                  </a:cubicBezTo>
                  <a:cubicBezTo>
                    <a:pt x="2358230" y="3185943"/>
                    <a:pt x="2352102" y="3199075"/>
                    <a:pt x="2344222" y="3212205"/>
                  </a:cubicBezTo>
                  <a:cubicBezTo>
                    <a:pt x="2338970" y="3225337"/>
                    <a:pt x="2331966" y="3238467"/>
                    <a:pt x="2324086" y="3251599"/>
                  </a:cubicBezTo>
                  <a:cubicBezTo>
                    <a:pt x="2318834" y="3264729"/>
                    <a:pt x="2311830" y="3278736"/>
                    <a:pt x="2303076" y="3291867"/>
                  </a:cubicBezTo>
                  <a:cubicBezTo>
                    <a:pt x="2298698" y="3304998"/>
                    <a:pt x="2290820" y="3318129"/>
                    <a:pt x="2283816" y="3331260"/>
                  </a:cubicBezTo>
                  <a:cubicBezTo>
                    <a:pt x="2278562" y="3344391"/>
                    <a:pt x="2271558" y="3358397"/>
                    <a:pt x="2263680" y="3370653"/>
                  </a:cubicBezTo>
                  <a:cubicBezTo>
                    <a:pt x="2258426" y="3384659"/>
                    <a:pt x="2251424" y="3397790"/>
                    <a:pt x="2243544" y="3410921"/>
                  </a:cubicBezTo>
                  <a:cubicBezTo>
                    <a:pt x="2221658" y="3467822"/>
                    <a:pt x="2172630" y="3522097"/>
                    <a:pt x="2096466" y="3565867"/>
                  </a:cubicBezTo>
                  <a:cubicBezTo>
                    <a:pt x="1880224" y="3691049"/>
                    <a:pt x="1529162" y="3691049"/>
                    <a:pt x="1312920" y="3565867"/>
                  </a:cubicBezTo>
                  <a:cubicBezTo>
                    <a:pt x="1235004" y="3521221"/>
                    <a:pt x="1184226" y="3466071"/>
                    <a:pt x="1162340" y="3409170"/>
                  </a:cubicBezTo>
                  <a:cubicBezTo>
                    <a:pt x="1153586" y="3396039"/>
                    <a:pt x="1147456" y="3382033"/>
                    <a:pt x="1142204" y="3368902"/>
                  </a:cubicBezTo>
                  <a:cubicBezTo>
                    <a:pt x="1134324" y="3355771"/>
                    <a:pt x="1127320" y="3342640"/>
                    <a:pt x="1122068" y="3329509"/>
                  </a:cubicBezTo>
                  <a:cubicBezTo>
                    <a:pt x="1114188" y="3315503"/>
                    <a:pt x="1107186" y="3303247"/>
                    <a:pt x="1101932" y="3289241"/>
                  </a:cubicBezTo>
                  <a:cubicBezTo>
                    <a:pt x="1094054" y="3276110"/>
                    <a:pt x="1087924" y="3262979"/>
                    <a:pt x="1081796" y="3249848"/>
                  </a:cubicBezTo>
                  <a:cubicBezTo>
                    <a:pt x="1073918" y="3236717"/>
                    <a:pt x="1066914" y="3223586"/>
                    <a:pt x="1061660" y="3210455"/>
                  </a:cubicBezTo>
                  <a:cubicBezTo>
                    <a:pt x="1053782" y="3197324"/>
                    <a:pt x="1047654" y="3184193"/>
                    <a:pt x="1041524" y="3170187"/>
                  </a:cubicBezTo>
                  <a:cubicBezTo>
                    <a:pt x="1033646" y="3157931"/>
                    <a:pt x="1027518" y="3143925"/>
                    <a:pt x="1021390" y="3130793"/>
                  </a:cubicBezTo>
                  <a:cubicBezTo>
                    <a:pt x="1013510" y="3117663"/>
                    <a:pt x="1006506" y="3104531"/>
                    <a:pt x="1001254" y="3090525"/>
                  </a:cubicBezTo>
                  <a:cubicBezTo>
                    <a:pt x="994250" y="3077394"/>
                    <a:pt x="987246" y="3064263"/>
                    <a:pt x="981118" y="3051132"/>
                  </a:cubicBezTo>
                  <a:cubicBezTo>
                    <a:pt x="973238" y="3037126"/>
                    <a:pt x="966234" y="3023995"/>
                    <a:pt x="960982" y="3009989"/>
                  </a:cubicBezTo>
                  <a:cubicBezTo>
                    <a:pt x="953978" y="2997733"/>
                    <a:pt x="946974" y="2984602"/>
                    <a:pt x="940846" y="2970595"/>
                  </a:cubicBezTo>
                  <a:cubicBezTo>
                    <a:pt x="932966" y="2957465"/>
                    <a:pt x="925962" y="2944333"/>
                    <a:pt x="920710" y="2931203"/>
                  </a:cubicBezTo>
                  <a:cubicBezTo>
                    <a:pt x="913706" y="2917196"/>
                    <a:pt x="905828" y="2904941"/>
                    <a:pt x="900574" y="2890934"/>
                  </a:cubicBezTo>
                  <a:cubicBezTo>
                    <a:pt x="892696" y="2877803"/>
                    <a:pt x="885692" y="2863797"/>
                    <a:pt x="880438" y="2851541"/>
                  </a:cubicBezTo>
                  <a:cubicBezTo>
                    <a:pt x="872560" y="2837535"/>
                    <a:pt x="865556" y="2824404"/>
                    <a:pt x="859428" y="2811273"/>
                  </a:cubicBezTo>
                  <a:cubicBezTo>
                    <a:pt x="852424" y="2798142"/>
                    <a:pt x="845420" y="2784136"/>
                    <a:pt x="840168" y="2771005"/>
                  </a:cubicBezTo>
                  <a:cubicBezTo>
                    <a:pt x="832288" y="2758749"/>
                    <a:pt x="825284" y="2744743"/>
                    <a:pt x="820032" y="2730736"/>
                  </a:cubicBezTo>
                  <a:cubicBezTo>
                    <a:pt x="812152" y="2718481"/>
                    <a:pt x="806024" y="2705350"/>
                    <a:pt x="799896" y="2691343"/>
                  </a:cubicBezTo>
                  <a:cubicBezTo>
                    <a:pt x="792016" y="2678213"/>
                    <a:pt x="785012" y="2665081"/>
                    <a:pt x="779760" y="2651951"/>
                  </a:cubicBezTo>
                  <a:cubicBezTo>
                    <a:pt x="771880" y="2638819"/>
                    <a:pt x="765752" y="2624813"/>
                    <a:pt x="759624" y="2611682"/>
                  </a:cubicBezTo>
                  <a:cubicBezTo>
                    <a:pt x="752620" y="2598551"/>
                    <a:pt x="745616" y="2585420"/>
                    <a:pt x="739488" y="2572289"/>
                  </a:cubicBezTo>
                  <a:cubicBezTo>
                    <a:pt x="731608" y="2559158"/>
                    <a:pt x="725480" y="2546027"/>
                    <a:pt x="719352" y="2532896"/>
                  </a:cubicBezTo>
                  <a:cubicBezTo>
                    <a:pt x="713224" y="2520641"/>
                    <a:pt x="707096" y="2508385"/>
                    <a:pt x="700968" y="2495254"/>
                  </a:cubicBezTo>
                  <a:cubicBezTo>
                    <a:pt x="693088" y="2482999"/>
                    <a:pt x="686084" y="2468992"/>
                    <a:pt x="679956" y="2454986"/>
                  </a:cubicBezTo>
                  <a:cubicBezTo>
                    <a:pt x="672952" y="2441855"/>
                    <a:pt x="665948" y="2428724"/>
                    <a:pt x="660696" y="2415593"/>
                  </a:cubicBezTo>
                  <a:cubicBezTo>
                    <a:pt x="652816" y="2402462"/>
                    <a:pt x="646688" y="2389331"/>
                    <a:pt x="640560" y="2376200"/>
                  </a:cubicBezTo>
                  <a:cubicBezTo>
                    <a:pt x="632680" y="2363069"/>
                    <a:pt x="625678" y="2349063"/>
                    <a:pt x="619548" y="2335931"/>
                  </a:cubicBezTo>
                  <a:cubicBezTo>
                    <a:pt x="613420" y="2323676"/>
                    <a:pt x="606416" y="2309670"/>
                    <a:pt x="600288" y="2296539"/>
                  </a:cubicBezTo>
                  <a:cubicBezTo>
                    <a:pt x="592410" y="2283408"/>
                    <a:pt x="586282" y="2270277"/>
                    <a:pt x="580152" y="2257146"/>
                  </a:cubicBezTo>
                  <a:cubicBezTo>
                    <a:pt x="572274" y="2244015"/>
                    <a:pt x="565270" y="2230009"/>
                    <a:pt x="560892" y="2217753"/>
                  </a:cubicBezTo>
                  <a:cubicBezTo>
                    <a:pt x="553014" y="2204622"/>
                    <a:pt x="546010" y="2190615"/>
                    <a:pt x="539882" y="2177485"/>
                  </a:cubicBezTo>
                  <a:cubicBezTo>
                    <a:pt x="532878" y="2165229"/>
                    <a:pt x="525874" y="2151223"/>
                    <a:pt x="519746" y="2138091"/>
                  </a:cubicBezTo>
                  <a:cubicBezTo>
                    <a:pt x="512742" y="2124961"/>
                    <a:pt x="506614" y="2111829"/>
                    <a:pt x="500486" y="2097823"/>
                  </a:cubicBezTo>
                  <a:cubicBezTo>
                    <a:pt x="492606" y="2084692"/>
                    <a:pt x="485602" y="2072437"/>
                    <a:pt x="479474" y="2058430"/>
                  </a:cubicBezTo>
                  <a:cubicBezTo>
                    <a:pt x="472470" y="2045299"/>
                    <a:pt x="465466" y="2031293"/>
                    <a:pt x="459338" y="2019037"/>
                  </a:cubicBezTo>
                  <a:cubicBezTo>
                    <a:pt x="452334" y="2005906"/>
                    <a:pt x="445330" y="1991900"/>
                    <a:pt x="439202" y="1978769"/>
                  </a:cubicBezTo>
                  <a:cubicBezTo>
                    <a:pt x="432198" y="1964763"/>
                    <a:pt x="425194" y="1952507"/>
                    <a:pt x="419066" y="1938501"/>
                  </a:cubicBezTo>
                  <a:cubicBezTo>
                    <a:pt x="412062" y="1925370"/>
                    <a:pt x="405934" y="1912239"/>
                    <a:pt x="399806" y="1899108"/>
                  </a:cubicBezTo>
                  <a:cubicBezTo>
                    <a:pt x="391926" y="1885977"/>
                    <a:pt x="384924" y="1871970"/>
                    <a:pt x="378794" y="1859715"/>
                  </a:cubicBezTo>
                  <a:cubicBezTo>
                    <a:pt x="372666" y="1846584"/>
                    <a:pt x="365662" y="1832577"/>
                    <a:pt x="359534" y="1819447"/>
                  </a:cubicBezTo>
                  <a:cubicBezTo>
                    <a:pt x="351656" y="1806315"/>
                    <a:pt x="345528" y="1793185"/>
                    <a:pt x="339398" y="1780053"/>
                  </a:cubicBezTo>
                  <a:cubicBezTo>
                    <a:pt x="332394" y="1766047"/>
                    <a:pt x="324516" y="1753791"/>
                    <a:pt x="319262" y="1739785"/>
                  </a:cubicBezTo>
                  <a:cubicBezTo>
                    <a:pt x="312260" y="1726654"/>
                    <a:pt x="305256" y="1713523"/>
                    <a:pt x="299128" y="1700392"/>
                  </a:cubicBezTo>
                  <a:cubicBezTo>
                    <a:pt x="291248" y="1687261"/>
                    <a:pt x="284244" y="1673255"/>
                    <a:pt x="278116" y="1660999"/>
                  </a:cubicBezTo>
                  <a:cubicBezTo>
                    <a:pt x="271112" y="1646993"/>
                    <a:pt x="264984" y="1633862"/>
                    <a:pt x="258856" y="1620731"/>
                  </a:cubicBezTo>
                  <a:cubicBezTo>
                    <a:pt x="251852" y="1607600"/>
                    <a:pt x="244848" y="1594469"/>
                    <a:pt x="238720" y="1580463"/>
                  </a:cubicBezTo>
                  <a:cubicBezTo>
                    <a:pt x="230840" y="1567332"/>
                    <a:pt x="224712" y="1554201"/>
                    <a:pt x="218584" y="1541070"/>
                  </a:cubicBezTo>
                  <a:cubicBezTo>
                    <a:pt x="211580" y="1527939"/>
                    <a:pt x="204576" y="1513933"/>
                    <a:pt x="198448" y="1500802"/>
                  </a:cubicBezTo>
                  <a:cubicBezTo>
                    <a:pt x="190570" y="1488546"/>
                    <a:pt x="184440" y="1474540"/>
                    <a:pt x="178312" y="1461409"/>
                  </a:cubicBezTo>
                  <a:cubicBezTo>
                    <a:pt x="171308" y="1448278"/>
                    <a:pt x="164304" y="1435147"/>
                    <a:pt x="158176" y="1421140"/>
                  </a:cubicBezTo>
                  <a:cubicBezTo>
                    <a:pt x="151172" y="1408009"/>
                    <a:pt x="144170" y="1395754"/>
                    <a:pt x="138040" y="1381747"/>
                  </a:cubicBezTo>
                  <a:cubicBezTo>
                    <a:pt x="131038" y="1368616"/>
                    <a:pt x="124908" y="1355485"/>
                    <a:pt x="117906" y="1342354"/>
                  </a:cubicBezTo>
                  <a:cubicBezTo>
                    <a:pt x="110902" y="1329223"/>
                    <a:pt x="103898" y="1315217"/>
                    <a:pt x="97770" y="1302086"/>
                  </a:cubicBezTo>
                  <a:cubicBezTo>
                    <a:pt x="90766" y="1288955"/>
                    <a:pt x="84638" y="1275824"/>
                    <a:pt x="78508" y="1261818"/>
                  </a:cubicBezTo>
                  <a:close/>
                  <a:moveTo>
                    <a:pt x="3369474" y="1174731"/>
                  </a:moveTo>
                  <a:lnTo>
                    <a:pt x="3358492" y="1205323"/>
                  </a:lnTo>
                  <a:lnTo>
                    <a:pt x="3345846" y="1231483"/>
                  </a:lnTo>
                  <a:close/>
                  <a:moveTo>
                    <a:pt x="36494" y="1166896"/>
                  </a:moveTo>
                  <a:lnTo>
                    <a:pt x="65728" y="1235360"/>
                  </a:lnTo>
                  <a:lnTo>
                    <a:pt x="47658" y="1197947"/>
                  </a:lnTo>
                  <a:close/>
                  <a:moveTo>
                    <a:pt x="3398086" y="1070602"/>
                  </a:moveTo>
                  <a:lnTo>
                    <a:pt x="3397652" y="1074167"/>
                  </a:lnTo>
                  <a:cubicBezTo>
                    <a:pt x="3393688" y="1096213"/>
                    <a:pt x="3388444" y="1118193"/>
                    <a:pt x="3381916" y="1140065"/>
                  </a:cubicBezTo>
                  <a:lnTo>
                    <a:pt x="3379534" y="1146705"/>
                  </a:lnTo>
                  <a:close/>
                  <a:moveTo>
                    <a:pt x="7990" y="1062263"/>
                  </a:moveTo>
                  <a:lnTo>
                    <a:pt x="30074" y="1149037"/>
                  </a:lnTo>
                  <a:lnTo>
                    <a:pt x="24382" y="1133208"/>
                  </a:lnTo>
                  <a:cubicBezTo>
                    <a:pt x="17886" y="1111510"/>
                    <a:pt x="12650" y="1089708"/>
                    <a:pt x="8678" y="1067840"/>
                  </a:cubicBezTo>
                  <a:close/>
                  <a:moveTo>
                    <a:pt x="3405808" y="988461"/>
                  </a:moveTo>
                  <a:lnTo>
                    <a:pt x="3405702" y="1007870"/>
                  </a:lnTo>
                  <a:lnTo>
                    <a:pt x="3401922" y="1038997"/>
                  </a:lnTo>
                  <a:close/>
                  <a:moveTo>
                    <a:pt x="326" y="975023"/>
                  </a:moveTo>
                  <a:lnTo>
                    <a:pt x="7936" y="1061834"/>
                  </a:lnTo>
                  <a:lnTo>
                    <a:pt x="552" y="1002084"/>
                  </a:lnTo>
                  <a:close/>
                  <a:moveTo>
                    <a:pt x="3401246" y="897710"/>
                  </a:moveTo>
                  <a:lnTo>
                    <a:pt x="3406066" y="941420"/>
                  </a:lnTo>
                  <a:lnTo>
                    <a:pt x="3406010" y="951736"/>
                  </a:lnTo>
                  <a:close/>
                  <a:moveTo>
                    <a:pt x="3379914" y="797951"/>
                  </a:moveTo>
                  <a:lnTo>
                    <a:pt x="3383754" y="809032"/>
                  </a:lnTo>
                  <a:lnTo>
                    <a:pt x="3391986" y="845283"/>
                  </a:lnTo>
                  <a:close/>
                  <a:moveTo>
                    <a:pt x="28580" y="784559"/>
                  </a:moveTo>
                  <a:lnTo>
                    <a:pt x="6982" y="873076"/>
                  </a:lnTo>
                  <a:lnTo>
                    <a:pt x="206" y="960769"/>
                  </a:lnTo>
                  <a:lnTo>
                    <a:pt x="0" y="936180"/>
                  </a:lnTo>
                  <a:cubicBezTo>
                    <a:pt x="2158" y="892247"/>
                    <a:pt x="9368" y="848375"/>
                    <a:pt x="21632" y="804883"/>
                  </a:cubicBezTo>
                  <a:close/>
                  <a:moveTo>
                    <a:pt x="3347844" y="715391"/>
                  </a:moveTo>
                  <a:lnTo>
                    <a:pt x="3361080" y="743582"/>
                  </a:lnTo>
                  <a:lnTo>
                    <a:pt x="3366128" y="758151"/>
                  </a:lnTo>
                  <a:close/>
                  <a:moveTo>
                    <a:pt x="67078" y="689886"/>
                  </a:moveTo>
                  <a:lnTo>
                    <a:pt x="32792" y="772232"/>
                  </a:lnTo>
                  <a:lnTo>
                    <a:pt x="43820" y="739971"/>
                  </a:lnTo>
                  <a:close/>
                  <a:moveTo>
                    <a:pt x="3288818" y="610076"/>
                  </a:moveTo>
                  <a:lnTo>
                    <a:pt x="3292716" y="615387"/>
                  </a:lnTo>
                  <a:lnTo>
                    <a:pt x="3325612" y="670389"/>
                  </a:lnTo>
                  <a:close/>
                  <a:moveTo>
                    <a:pt x="120542" y="599616"/>
                  </a:moveTo>
                  <a:lnTo>
                    <a:pt x="69042" y="685655"/>
                  </a:lnTo>
                  <a:lnTo>
                    <a:pt x="73586" y="675869"/>
                  </a:lnTo>
                  <a:cubicBezTo>
                    <a:pt x="84774" y="654664"/>
                    <a:pt x="97224" y="633633"/>
                    <a:pt x="110938" y="612818"/>
                  </a:cubicBezTo>
                  <a:close/>
                  <a:moveTo>
                    <a:pt x="3228622" y="532187"/>
                  </a:moveTo>
                  <a:lnTo>
                    <a:pt x="3247028" y="553130"/>
                  </a:lnTo>
                  <a:lnTo>
                    <a:pt x="3261926" y="573431"/>
                  </a:lnTo>
                  <a:close/>
                  <a:moveTo>
                    <a:pt x="186472" y="515963"/>
                  </a:moveTo>
                  <a:lnTo>
                    <a:pt x="127298" y="590332"/>
                  </a:lnTo>
                  <a:lnTo>
                    <a:pt x="155872" y="551056"/>
                  </a:lnTo>
                  <a:close/>
                  <a:moveTo>
                    <a:pt x="3131356" y="432437"/>
                  </a:moveTo>
                  <a:lnTo>
                    <a:pt x="3132658" y="433514"/>
                  </a:lnTo>
                  <a:cubicBezTo>
                    <a:pt x="3154274" y="452825"/>
                    <a:pt x="3174612" y="472475"/>
                    <a:pt x="3193674" y="492425"/>
                  </a:cubicBezTo>
                  <a:lnTo>
                    <a:pt x="3198154" y="497522"/>
                  </a:lnTo>
                  <a:close/>
                  <a:moveTo>
                    <a:pt x="276268" y="425885"/>
                  </a:moveTo>
                  <a:lnTo>
                    <a:pt x="196028" y="505006"/>
                  </a:lnTo>
                  <a:lnTo>
                    <a:pt x="208394" y="490824"/>
                  </a:lnTo>
                  <a:cubicBezTo>
                    <a:pt x="227164" y="471029"/>
                    <a:pt x="247200" y="451528"/>
                    <a:pt x="268500" y="432362"/>
                  </a:cubicBezTo>
                  <a:close/>
                  <a:moveTo>
                    <a:pt x="3043006" y="361645"/>
                  </a:moveTo>
                  <a:lnTo>
                    <a:pt x="3063978" y="376643"/>
                  </a:lnTo>
                  <a:lnTo>
                    <a:pt x="3097094" y="404066"/>
                  </a:lnTo>
                  <a:close/>
                  <a:moveTo>
                    <a:pt x="367792" y="353161"/>
                  </a:moveTo>
                  <a:lnTo>
                    <a:pt x="281642" y="421404"/>
                  </a:lnTo>
                  <a:lnTo>
                    <a:pt x="336196" y="375909"/>
                  </a:lnTo>
                  <a:close/>
                  <a:moveTo>
                    <a:pt x="2928806" y="285586"/>
                  </a:moveTo>
                  <a:lnTo>
                    <a:pt x="2987642" y="322054"/>
                  </a:lnTo>
                  <a:lnTo>
                    <a:pt x="3002172" y="332444"/>
                  </a:lnTo>
                  <a:close/>
                  <a:moveTo>
                    <a:pt x="1212654" y="22421"/>
                  </a:moveTo>
                  <a:lnTo>
                    <a:pt x="1056886" y="53868"/>
                  </a:lnTo>
                  <a:cubicBezTo>
                    <a:pt x="852130" y="101815"/>
                    <a:pt x="660452" y="173784"/>
                    <a:pt x="494766" y="269814"/>
                  </a:cubicBezTo>
                  <a:lnTo>
                    <a:pt x="388298" y="338398"/>
                  </a:lnTo>
                  <a:lnTo>
                    <a:pt x="411480" y="321706"/>
                  </a:lnTo>
                  <a:cubicBezTo>
                    <a:pt x="437840" y="304040"/>
                    <a:pt x="465466" y="286788"/>
                    <a:pt x="494356" y="269991"/>
                  </a:cubicBezTo>
                  <a:cubicBezTo>
                    <a:pt x="701460" y="149898"/>
                    <a:pt x="949172" y="67419"/>
                    <a:pt x="1212274" y="22474"/>
                  </a:cubicBezTo>
                  <a:close/>
                  <a:moveTo>
                    <a:pt x="1371918" y="0"/>
                  </a:moveTo>
                  <a:lnTo>
                    <a:pt x="1255538" y="16382"/>
                  </a:lnTo>
                  <a:lnTo>
                    <a:pt x="1371782" y="11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071D61F-0807-4C74-9141-D9B5F3ABC4F1}"/>
              </a:ext>
            </a:extLst>
          </p:cNvPr>
          <p:cNvGrpSpPr/>
          <p:nvPr/>
        </p:nvGrpSpPr>
        <p:grpSpPr>
          <a:xfrm>
            <a:off x="5890783" y="8496467"/>
            <a:ext cx="3620940" cy="4076452"/>
            <a:chOff x="5890783" y="8496467"/>
            <a:chExt cx="3620940" cy="4076452"/>
          </a:xfrm>
        </p:grpSpPr>
        <p:sp>
          <p:nvSpPr>
            <p:cNvPr id="97" name="Freeform 15">
              <a:extLst>
                <a:ext uri="{FF2B5EF4-FFF2-40B4-BE49-F238E27FC236}">
                  <a16:creationId xmlns:a16="http://schemas.microsoft.com/office/drawing/2014/main" id="{FE0C03C7-6895-4D7B-99AD-4FA7A97CB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642" y="11094434"/>
              <a:ext cx="2555503" cy="1478485"/>
            </a:xfrm>
            <a:custGeom>
              <a:avLst/>
              <a:gdLst>
                <a:gd name="T0" fmla="*/ 2395 w 2919"/>
                <a:gd name="T1" fmla="*/ 301 h 1689"/>
                <a:gd name="T2" fmla="*/ 2395 w 2919"/>
                <a:gd name="T3" fmla="*/ 301 h 1689"/>
                <a:gd name="T4" fmla="*/ 517 w 2919"/>
                <a:gd name="T5" fmla="*/ 301 h 1689"/>
                <a:gd name="T6" fmla="*/ 517 w 2919"/>
                <a:gd name="T7" fmla="*/ 301 h 1689"/>
                <a:gd name="T8" fmla="*/ 523 w 2919"/>
                <a:gd name="T9" fmla="*/ 1388 h 1689"/>
                <a:gd name="T10" fmla="*/ 523 w 2919"/>
                <a:gd name="T11" fmla="*/ 1388 h 1689"/>
                <a:gd name="T12" fmla="*/ 2401 w 2919"/>
                <a:gd name="T13" fmla="*/ 1388 h 1689"/>
                <a:gd name="T14" fmla="*/ 2401 w 2919"/>
                <a:gd name="T15" fmla="*/ 1388 h 1689"/>
                <a:gd name="T16" fmla="*/ 2395 w 2919"/>
                <a:gd name="T17" fmla="*/ 301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9" h="1689">
                  <a:moveTo>
                    <a:pt x="2395" y="301"/>
                  </a:moveTo>
                  <a:lnTo>
                    <a:pt x="2395" y="301"/>
                  </a:lnTo>
                  <a:cubicBezTo>
                    <a:pt x="1874" y="0"/>
                    <a:pt x="1033" y="0"/>
                    <a:pt x="517" y="301"/>
                  </a:cubicBezTo>
                  <a:lnTo>
                    <a:pt x="517" y="301"/>
                  </a:lnTo>
                  <a:cubicBezTo>
                    <a:pt x="0" y="601"/>
                    <a:pt x="3" y="1088"/>
                    <a:pt x="523" y="1388"/>
                  </a:cubicBezTo>
                  <a:lnTo>
                    <a:pt x="523" y="1388"/>
                  </a:lnTo>
                  <a:cubicBezTo>
                    <a:pt x="1043" y="1688"/>
                    <a:pt x="1884" y="1688"/>
                    <a:pt x="2401" y="1388"/>
                  </a:cubicBezTo>
                  <a:lnTo>
                    <a:pt x="2401" y="1388"/>
                  </a:lnTo>
                  <a:cubicBezTo>
                    <a:pt x="2918" y="1088"/>
                    <a:pt x="2915" y="601"/>
                    <a:pt x="2395" y="30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8" name="Freeform 16">
              <a:extLst>
                <a:ext uri="{FF2B5EF4-FFF2-40B4-BE49-F238E27FC236}">
                  <a16:creationId xmlns:a16="http://schemas.microsoft.com/office/drawing/2014/main" id="{2C6D10B9-CE59-444B-8896-C71758C36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0783" y="8496467"/>
              <a:ext cx="3620940" cy="3806233"/>
            </a:xfrm>
            <a:custGeom>
              <a:avLst/>
              <a:gdLst>
                <a:gd name="T0" fmla="*/ 686 w 4136"/>
                <a:gd name="T1" fmla="*/ 439 h 4349"/>
                <a:gd name="T2" fmla="*/ 234 w 4136"/>
                <a:gd name="T3" fmla="*/ 1619 h 4349"/>
                <a:gd name="T4" fmla="*/ 280 w 4136"/>
                <a:gd name="T5" fmla="*/ 1710 h 4349"/>
                <a:gd name="T6" fmla="*/ 326 w 4136"/>
                <a:gd name="T7" fmla="*/ 1801 h 4349"/>
                <a:gd name="T8" fmla="*/ 371 w 4136"/>
                <a:gd name="T9" fmla="*/ 1891 h 4349"/>
                <a:gd name="T10" fmla="*/ 417 w 4136"/>
                <a:gd name="T11" fmla="*/ 1983 h 4349"/>
                <a:gd name="T12" fmla="*/ 463 w 4136"/>
                <a:gd name="T13" fmla="*/ 2073 h 4349"/>
                <a:gd name="T14" fmla="*/ 510 w 4136"/>
                <a:gd name="T15" fmla="*/ 2165 h 4349"/>
                <a:gd name="T16" fmla="*/ 555 w 4136"/>
                <a:gd name="T17" fmla="*/ 2255 h 4349"/>
                <a:gd name="T18" fmla="*/ 601 w 4136"/>
                <a:gd name="T19" fmla="*/ 2346 h 4349"/>
                <a:gd name="T20" fmla="*/ 647 w 4136"/>
                <a:gd name="T21" fmla="*/ 2437 h 4349"/>
                <a:gd name="T22" fmla="*/ 693 w 4136"/>
                <a:gd name="T23" fmla="*/ 2528 h 4349"/>
                <a:gd name="T24" fmla="*/ 738 w 4136"/>
                <a:gd name="T25" fmla="*/ 2619 h 4349"/>
                <a:gd name="T26" fmla="*/ 784 w 4136"/>
                <a:gd name="T27" fmla="*/ 2709 h 4349"/>
                <a:gd name="T28" fmla="*/ 831 w 4136"/>
                <a:gd name="T29" fmla="*/ 2800 h 4349"/>
                <a:gd name="T30" fmla="*/ 876 w 4136"/>
                <a:gd name="T31" fmla="*/ 2890 h 4349"/>
                <a:gd name="T32" fmla="*/ 922 w 4136"/>
                <a:gd name="T33" fmla="*/ 2982 h 4349"/>
                <a:gd name="T34" fmla="*/ 966 w 4136"/>
                <a:gd name="T35" fmla="*/ 3070 h 4349"/>
                <a:gd name="T36" fmla="*/ 1012 w 4136"/>
                <a:gd name="T37" fmla="*/ 3160 h 4349"/>
                <a:gd name="T38" fmla="*/ 1058 w 4136"/>
                <a:gd name="T39" fmla="*/ 3251 h 4349"/>
                <a:gd name="T40" fmla="*/ 1104 w 4136"/>
                <a:gd name="T41" fmla="*/ 3342 h 4349"/>
                <a:gd name="T42" fmla="*/ 1151 w 4136"/>
                <a:gd name="T43" fmla="*/ 3434 h 4349"/>
                <a:gd name="T44" fmla="*/ 1197 w 4136"/>
                <a:gd name="T45" fmla="*/ 3525 h 4349"/>
                <a:gd name="T46" fmla="*/ 1242 w 4136"/>
                <a:gd name="T47" fmla="*/ 3616 h 4349"/>
                <a:gd name="T48" fmla="*/ 1288 w 4136"/>
                <a:gd name="T49" fmla="*/ 3708 h 4349"/>
                <a:gd name="T50" fmla="*/ 1334 w 4136"/>
                <a:gd name="T51" fmla="*/ 3799 h 4349"/>
                <a:gd name="T52" fmla="*/ 1380 w 4136"/>
                <a:gd name="T53" fmla="*/ 3889 h 4349"/>
                <a:gd name="T54" fmla="*/ 1427 w 4136"/>
                <a:gd name="T55" fmla="*/ 3980 h 4349"/>
                <a:gd name="T56" fmla="*/ 1621 w 4136"/>
                <a:gd name="T57" fmla="*/ 4204 h 4349"/>
                <a:gd name="T58" fmla="*/ 2684 w 4136"/>
                <a:gd name="T59" fmla="*/ 4027 h 4349"/>
                <a:gd name="T60" fmla="*/ 2730 w 4136"/>
                <a:gd name="T61" fmla="*/ 3936 h 4349"/>
                <a:gd name="T62" fmla="*/ 2776 w 4136"/>
                <a:gd name="T63" fmla="*/ 3846 h 4349"/>
                <a:gd name="T64" fmla="*/ 2823 w 4136"/>
                <a:gd name="T65" fmla="*/ 3755 h 4349"/>
                <a:gd name="T66" fmla="*/ 2868 w 4136"/>
                <a:gd name="T67" fmla="*/ 3665 h 4349"/>
                <a:gd name="T68" fmla="*/ 2914 w 4136"/>
                <a:gd name="T69" fmla="*/ 3575 h 4349"/>
                <a:gd name="T70" fmla="*/ 2960 w 4136"/>
                <a:gd name="T71" fmla="*/ 3484 h 4349"/>
                <a:gd name="T72" fmla="*/ 3005 w 4136"/>
                <a:gd name="T73" fmla="*/ 3392 h 4349"/>
                <a:gd name="T74" fmla="*/ 3051 w 4136"/>
                <a:gd name="T75" fmla="*/ 3302 h 4349"/>
                <a:gd name="T76" fmla="*/ 3097 w 4136"/>
                <a:gd name="T77" fmla="*/ 3211 h 4349"/>
                <a:gd name="T78" fmla="*/ 3143 w 4136"/>
                <a:gd name="T79" fmla="*/ 3121 h 4349"/>
                <a:gd name="T80" fmla="*/ 3189 w 4136"/>
                <a:gd name="T81" fmla="*/ 3031 h 4349"/>
                <a:gd name="T82" fmla="*/ 3235 w 4136"/>
                <a:gd name="T83" fmla="*/ 2940 h 4349"/>
                <a:gd name="T84" fmla="*/ 3281 w 4136"/>
                <a:gd name="T85" fmla="*/ 2850 h 4349"/>
                <a:gd name="T86" fmla="*/ 3326 w 4136"/>
                <a:gd name="T87" fmla="*/ 2759 h 4349"/>
                <a:gd name="T88" fmla="*/ 3372 w 4136"/>
                <a:gd name="T89" fmla="*/ 2668 h 4349"/>
                <a:gd name="T90" fmla="*/ 3419 w 4136"/>
                <a:gd name="T91" fmla="*/ 2578 h 4349"/>
                <a:gd name="T92" fmla="*/ 3464 w 4136"/>
                <a:gd name="T93" fmla="*/ 2487 h 4349"/>
                <a:gd name="T94" fmla="*/ 3510 w 4136"/>
                <a:gd name="T95" fmla="*/ 2396 h 4349"/>
                <a:gd name="T96" fmla="*/ 3556 w 4136"/>
                <a:gd name="T97" fmla="*/ 2306 h 4349"/>
                <a:gd name="T98" fmla="*/ 3601 w 4136"/>
                <a:gd name="T99" fmla="*/ 2215 h 4349"/>
                <a:gd name="T100" fmla="*/ 3648 w 4136"/>
                <a:gd name="T101" fmla="*/ 2124 h 4349"/>
                <a:gd name="T102" fmla="*/ 3694 w 4136"/>
                <a:gd name="T103" fmla="*/ 2034 h 4349"/>
                <a:gd name="T104" fmla="*/ 3739 w 4136"/>
                <a:gd name="T105" fmla="*/ 1943 h 4349"/>
                <a:gd name="T106" fmla="*/ 3785 w 4136"/>
                <a:gd name="T107" fmla="*/ 1853 h 4349"/>
                <a:gd name="T108" fmla="*/ 3831 w 4136"/>
                <a:gd name="T109" fmla="*/ 1763 h 4349"/>
                <a:gd name="T110" fmla="*/ 3877 w 4136"/>
                <a:gd name="T111" fmla="*/ 1672 h 4349"/>
                <a:gd name="T112" fmla="*/ 3923 w 4136"/>
                <a:gd name="T113" fmla="*/ 1581 h 4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36" h="4349">
                  <a:moveTo>
                    <a:pt x="3439" y="439"/>
                  </a:moveTo>
                  <a:lnTo>
                    <a:pt x="3439" y="439"/>
                  </a:lnTo>
                  <a:cubicBezTo>
                    <a:pt x="2676" y="0"/>
                    <a:pt x="1444" y="0"/>
                    <a:pt x="686" y="439"/>
                  </a:cubicBezTo>
                  <a:lnTo>
                    <a:pt x="686" y="439"/>
                  </a:lnTo>
                  <a:cubicBezTo>
                    <a:pt x="159" y="747"/>
                    <a:pt x="0" y="1187"/>
                    <a:pt x="211" y="1573"/>
                  </a:cubicBezTo>
                  <a:lnTo>
                    <a:pt x="211" y="1573"/>
                  </a:lnTo>
                  <a:cubicBezTo>
                    <a:pt x="218" y="1588"/>
                    <a:pt x="226" y="1604"/>
                    <a:pt x="234" y="1619"/>
                  </a:cubicBezTo>
                  <a:lnTo>
                    <a:pt x="234" y="1619"/>
                  </a:lnTo>
                  <a:cubicBezTo>
                    <a:pt x="241" y="1633"/>
                    <a:pt x="248" y="1650"/>
                    <a:pt x="257" y="1664"/>
                  </a:cubicBezTo>
                  <a:lnTo>
                    <a:pt x="257" y="1664"/>
                  </a:lnTo>
                  <a:cubicBezTo>
                    <a:pt x="264" y="1680"/>
                    <a:pt x="271" y="1695"/>
                    <a:pt x="280" y="1710"/>
                  </a:cubicBezTo>
                  <a:lnTo>
                    <a:pt x="280" y="1710"/>
                  </a:lnTo>
                  <a:cubicBezTo>
                    <a:pt x="287" y="1725"/>
                    <a:pt x="294" y="1740"/>
                    <a:pt x="302" y="1756"/>
                  </a:cubicBezTo>
                  <a:lnTo>
                    <a:pt x="302" y="1756"/>
                  </a:lnTo>
                  <a:cubicBezTo>
                    <a:pt x="309" y="1770"/>
                    <a:pt x="317" y="1785"/>
                    <a:pt x="326" y="1801"/>
                  </a:cubicBezTo>
                  <a:lnTo>
                    <a:pt x="326" y="1801"/>
                  </a:lnTo>
                  <a:cubicBezTo>
                    <a:pt x="333" y="1816"/>
                    <a:pt x="341" y="1831"/>
                    <a:pt x="348" y="1846"/>
                  </a:cubicBezTo>
                  <a:lnTo>
                    <a:pt x="348" y="1846"/>
                  </a:lnTo>
                  <a:cubicBezTo>
                    <a:pt x="355" y="1862"/>
                    <a:pt x="363" y="1876"/>
                    <a:pt x="371" y="1891"/>
                  </a:cubicBezTo>
                  <a:lnTo>
                    <a:pt x="371" y="1891"/>
                  </a:lnTo>
                  <a:cubicBezTo>
                    <a:pt x="379" y="1907"/>
                    <a:pt x="386" y="1922"/>
                    <a:pt x="394" y="1936"/>
                  </a:cubicBezTo>
                  <a:lnTo>
                    <a:pt x="394" y="1936"/>
                  </a:lnTo>
                  <a:cubicBezTo>
                    <a:pt x="401" y="1952"/>
                    <a:pt x="409" y="1967"/>
                    <a:pt x="417" y="1983"/>
                  </a:cubicBezTo>
                  <a:lnTo>
                    <a:pt x="417" y="1983"/>
                  </a:lnTo>
                  <a:cubicBezTo>
                    <a:pt x="424" y="1997"/>
                    <a:pt x="432" y="2013"/>
                    <a:pt x="440" y="2028"/>
                  </a:cubicBezTo>
                  <a:lnTo>
                    <a:pt x="440" y="2028"/>
                  </a:lnTo>
                  <a:cubicBezTo>
                    <a:pt x="447" y="2043"/>
                    <a:pt x="454" y="2058"/>
                    <a:pt x="463" y="2073"/>
                  </a:cubicBezTo>
                  <a:lnTo>
                    <a:pt x="463" y="2073"/>
                  </a:lnTo>
                  <a:cubicBezTo>
                    <a:pt x="470" y="2089"/>
                    <a:pt x="478" y="2104"/>
                    <a:pt x="486" y="2118"/>
                  </a:cubicBezTo>
                  <a:lnTo>
                    <a:pt x="486" y="2118"/>
                  </a:lnTo>
                  <a:cubicBezTo>
                    <a:pt x="493" y="2134"/>
                    <a:pt x="500" y="2149"/>
                    <a:pt x="510" y="2165"/>
                  </a:cubicBezTo>
                  <a:lnTo>
                    <a:pt x="510" y="2165"/>
                  </a:lnTo>
                  <a:cubicBezTo>
                    <a:pt x="516" y="2179"/>
                    <a:pt x="523" y="2195"/>
                    <a:pt x="532" y="2210"/>
                  </a:cubicBezTo>
                  <a:lnTo>
                    <a:pt x="532" y="2210"/>
                  </a:lnTo>
                  <a:cubicBezTo>
                    <a:pt x="539" y="2225"/>
                    <a:pt x="547" y="2240"/>
                    <a:pt x="555" y="2255"/>
                  </a:cubicBezTo>
                  <a:lnTo>
                    <a:pt x="555" y="2255"/>
                  </a:lnTo>
                  <a:cubicBezTo>
                    <a:pt x="562" y="2271"/>
                    <a:pt x="570" y="2286"/>
                    <a:pt x="578" y="2300"/>
                  </a:cubicBezTo>
                  <a:lnTo>
                    <a:pt x="578" y="2300"/>
                  </a:lnTo>
                  <a:cubicBezTo>
                    <a:pt x="585" y="2316"/>
                    <a:pt x="593" y="2331"/>
                    <a:pt x="601" y="2346"/>
                  </a:cubicBezTo>
                  <a:lnTo>
                    <a:pt x="601" y="2346"/>
                  </a:lnTo>
                  <a:cubicBezTo>
                    <a:pt x="608" y="2361"/>
                    <a:pt x="616" y="2377"/>
                    <a:pt x="624" y="2392"/>
                  </a:cubicBezTo>
                  <a:lnTo>
                    <a:pt x="624" y="2392"/>
                  </a:lnTo>
                  <a:cubicBezTo>
                    <a:pt x="631" y="2406"/>
                    <a:pt x="638" y="2422"/>
                    <a:pt x="647" y="2437"/>
                  </a:cubicBezTo>
                  <a:lnTo>
                    <a:pt x="647" y="2437"/>
                  </a:lnTo>
                  <a:cubicBezTo>
                    <a:pt x="654" y="2452"/>
                    <a:pt x="662" y="2467"/>
                    <a:pt x="669" y="2482"/>
                  </a:cubicBezTo>
                  <a:lnTo>
                    <a:pt x="669" y="2482"/>
                  </a:lnTo>
                  <a:cubicBezTo>
                    <a:pt x="676" y="2498"/>
                    <a:pt x="684" y="2513"/>
                    <a:pt x="693" y="2528"/>
                  </a:cubicBezTo>
                  <a:lnTo>
                    <a:pt x="693" y="2528"/>
                  </a:lnTo>
                  <a:cubicBezTo>
                    <a:pt x="700" y="2543"/>
                    <a:pt x="707" y="2558"/>
                    <a:pt x="716" y="2574"/>
                  </a:cubicBezTo>
                  <a:lnTo>
                    <a:pt x="716" y="2574"/>
                  </a:lnTo>
                  <a:cubicBezTo>
                    <a:pt x="722" y="2588"/>
                    <a:pt x="730" y="2604"/>
                    <a:pt x="738" y="2619"/>
                  </a:cubicBezTo>
                  <a:lnTo>
                    <a:pt x="738" y="2619"/>
                  </a:lnTo>
                  <a:cubicBezTo>
                    <a:pt x="745" y="2634"/>
                    <a:pt x="753" y="2649"/>
                    <a:pt x="762" y="2664"/>
                  </a:cubicBezTo>
                  <a:lnTo>
                    <a:pt x="762" y="2664"/>
                  </a:lnTo>
                  <a:cubicBezTo>
                    <a:pt x="769" y="2679"/>
                    <a:pt x="776" y="2695"/>
                    <a:pt x="784" y="2709"/>
                  </a:cubicBezTo>
                  <a:lnTo>
                    <a:pt x="784" y="2709"/>
                  </a:lnTo>
                  <a:cubicBezTo>
                    <a:pt x="791" y="2725"/>
                    <a:pt x="799" y="2740"/>
                    <a:pt x="807" y="2755"/>
                  </a:cubicBezTo>
                  <a:lnTo>
                    <a:pt x="807" y="2755"/>
                  </a:lnTo>
                  <a:cubicBezTo>
                    <a:pt x="814" y="2770"/>
                    <a:pt x="822" y="2785"/>
                    <a:pt x="831" y="2800"/>
                  </a:cubicBezTo>
                  <a:lnTo>
                    <a:pt x="831" y="2800"/>
                  </a:lnTo>
                  <a:cubicBezTo>
                    <a:pt x="836" y="2816"/>
                    <a:pt x="845" y="2830"/>
                    <a:pt x="853" y="2845"/>
                  </a:cubicBezTo>
                  <a:lnTo>
                    <a:pt x="853" y="2845"/>
                  </a:lnTo>
                  <a:cubicBezTo>
                    <a:pt x="860" y="2861"/>
                    <a:pt x="867" y="2876"/>
                    <a:pt x="876" y="2890"/>
                  </a:cubicBezTo>
                  <a:lnTo>
                    <a:pt x="876" y="2890"/>
                  </a:lnTo>
                  <a:cubicBezTo>
                    <a:pt x="883" y="2906"/>
                    <a:pt x="891" y="2921"/>
                    <a:pt x="898" y="2936"/>
                  </a:cubicBezTo>
                  <a:lnTo>
                    <a:pt x="898" y="2936"/>
                  </a:lnTo>
                  <a:cubicBezTo>
                    <a:pt x="905" y="2951"/>
                    <a:pt x="913" y="2967"/>
                    <a:pt x="922" y="2982"/>
                  </a:cubicBezTo>
                  <a:lnTo>
                    <a:pt x="922" y="2982"/>
                  </a:lnTo>
                  <a:cubicBezTo>
                    <a:pt x="929" y="2996"/>
                    <a:pt x="936" y="3010"/>
                    <a:pt x="944" y="3024"/>
                  </a:cubicBezTo>
                  <a:lnTo>
                    <a:pt x="944" y="3024"/>
                  </a:lnTo>
                  <a:cubicBezTo>
                    <a:pt x="951" y="3039"/>
                    <a:pt x="958" y="3055"/>
                    <a:pt x="966" y="3070"/>
                  </a:cubicBezTo>
                  <a:lnTo>
                    <a:pt x="966" y="3070"/>
                  </a:lnTo>
                  <a:cubicBezTo>
                    <a:pt x="973" y="3085"/>
                    <a:pt x="981" y="3100"/>
                    <a:pt x="990" y="3115"/>
                  </a:cubicBezTo>
                  <a:lnTo>
                    <a:pt x="990" y="3115"/>
                  </a:lnTo>
                  <a:cubicBezTo>
                    <a:pt x="996" y="3130"/>
                    <a:pt x="1004" y="3145"/>
                    <a:pt x="1012" y="3160"/>
                  </a:cubicBezTo>
                  <a:lnTo>
                    <a:pt x="1012" y="3160"/>
                  </a:lnTo>
                  <a:cubicBezTo>
                    <a:pt x="1019" y="3176"/>
                    <a:pt x="1026" y="3191"/>
                    <a:pt x="1035" y="3205"/>
                  </a:cubicBezTo>
                  <a:lnTo>
                    <a:pt x="1035" y="3205"/>
                  </a:lnTo>
                  <a:cubicBezTo>
                    <a:pt x="1042" y="3221"/>
                    <a:pt x="1050" y="3236"/>
                    <a:pt x="1058" y="3251"/>
                  </a:cubicBezTo>
                  <a:lnTo>
                    <a:pt x="1058" y="3251"/>
                  </a:lnTo>
                  <a:cubicBezTo>
                    <a:pt x="1065" y="3266"/>
                    <a:pt x="1072" y="3282"/>
                    <a:pt x="1081" y="3297"/>
                  </a:cubicBezTo>
                  <a:lnTo>
                    <a:pt x="1081" y="3297"/>
                  </a:lnTo>
                  <a:cubicBezTo>
                    <a:pt x="1088" y="3313"/>
                    <a:pt x="1096" y="3327"/>
                    <a:pt x="1104" y="3342"/>
                  </a:cubicBezTo>
                  <a:lnTo>
                    <a:pt x="1104" y="3342"/>
                  </a:lnTo>
                  <a:cubicBezTo>
                    <a:pt x="1111" y="3358"/>
                    <a:pt x="1118" y="3373"/>
                    <a:pt x="1127" y="3388"/>
                  </a:cubicBezTo>
                  <a:lnTo>
                    <a:pt x="1127" y="3388"/>
                  </a:lnTo>
                  <a:cubicBezTo>
                    <a:pt x="1134" y="3403"/>
                    <a:pt x="1142" y="3419"/>
                    <a:pt x="1151" y="3434"/>
                  </a:cubicBezTo>
                  <a:lnTo>
                    <a:pt x="1151" y="3434"/>
                  </a:lnTo>
                  <a:cubicBezTo>
                    <a:pt x="1157" y="3449"/>
                    <a:pt x="1164" y="3464"/>
                    <a:pt x="1174" y="3480"/>
                  </a:cubicBezTo>
                  <a:lnTo>
                    <a:pt x="1174" y="3480"/>
                  </a:lnTo>
                  <a:cubicBezTo>
                    <a:pt x="1179" y="3494"/>
                    <a:pt x="1187" y="3510"/>
                    <a:pt x="1197" y="3525"/>
                  </a:cubicBezTo>
                  <a:lnTo>
                    <a:pt x="1197" y="3525"/>
                  </a:lnTo>
                  <a:cubicBezTo>
                    <a:pt x="1203" y="3540"/>
                    <a:pt x="1211" y="3555"/>
                    <a:pt x="1220" y="3570"/>
                  </a:cubicBezTo>
                  <a:lnTo>
                    <a:pt x="1220" y="3570"/>
                  </a:lnTo>
                  <a:cubicBezTo>
                    <a:pt x="1226" y="3586"/>
                    <a:pt x="1234" y="3601"/>
                    <a:pt x="1242" y="3616"/>
                  </a:cubicBezTo>
                  <a:lnTo>
                    <a:pt x="1242" y="3616"/>
                  </a:lnTo>
                  <a:cubicBezTo>
                    <a:pt x="1249" y="3632"/>
                    <a:pt x="1257" y="3646"/>
                    <a:pt x="1266" y="3661"/>
                  </a:cubicBezTo>
                  <a:lnTo>
                    <a:pt x="1266" y="3661"/>
                  </a:lnTo>
                  <a:cubicBezTo>
                    <a:pt x="1272" y="3677"/>
                    <a:pt x="1280" y="3692"/>
                    <a:pt x="1288" y="3708"/>
                  </a:cubicBezTo>
                  <a:lnTo>
                    <a:pt x="1288" y="3708"/>
                  </a:lnTo>
                  <a:cubicBezTo>
                    <a:pt x="1295" y="3723"/>
                    <a:pt x="1303" y="3738"/>
                    <a:pt x="1312" y="3753"/>
                  </a:cubicBezTo>
                  <a:lnTo>
                    <a:pt x="1312" y="3753"/>
                  </a:lnTo>
                  <a:cubicBezTo>
                    <a:pt x="1318" y="3769"/>
                    <a:pt x="1326" y="3783"/>
                    <a:pt x="1334" y="3799"/>
                  </a:cubicBezTo>
                  <a:lnTo>
                    <a:pt x="1334" y="3799"/>
                  </a:lnTo>
                  <a:cubicBezTo>
                    <a:pt x="1341" y="3814"/>
                    <a:pt x="1348" y="3829"/>
                    <a:pt x="1358" y="3844"/>
                  </a:cubicBezTo>
                  <a:lnTo>
                    <a:pt x="1358" y="3844"/>
                  </a:lnTo>
                  <a:cubicBezTo>
                    <a:pt x="1364" y="3859"/>
                    <a:pt x="1372" y="3875"/>
                    <a:pt x="1380" y="3889"/>
                  </a:cubicBezTo>
                  <a:lnTo>
                    <a:pt x="1380" y="3889"/>
                  </a:lnTo>
                  <a:cubicBezTo>
                    <a:pt x="1387" y="3904"/>
                    <a:pt x="1394" y="3920"/>
                    <a:pt x="1403" y="3935"/>
                  </a:cubicBezTo>
                  <a:lnTo>
                    <a:pt x="1403" y="3935"/>
                  </a:lnTo>
                  <a:cubicBezTo>
                    <a:pt x="1409" y="3950"/>
                    <a:pt x="1417" y="3965"/>
                    <a:pt x="1427" y="3980"/>
                  </a:cubicBezTo>
                  <a:lnTo>
                    <a:pt x="1427" y="3980"/>
                  </a:lnTo>
                  <a:cubicBezTo>
                    <a:pt x="1433" y="3995"/>
                    <a:pt x="1440" y="4010"/>
                    <a:pt x="1449" y="4025"/>
                  </a:cubicBezTo>
                  <a:lnTo>
                    <a:pt x="1449" y="4025"/>
                  </a:lnTo>
                  <a:cubicBezTo>
                    <a:pt x="1475" y="4091"/>
                    <a:pt x="1532" y="4153"/>
                    <a:pt x="1621" y="4204"/>
                  </a:cubicBezTo>
                  <a:lnTo>
                    <a:pt x="1621" y="4204"/>
                  </a:lnTo>
                  <a:cubicBezTo>
                    <a:pt x="1869" y="4348"/>
                    <a:pt x="2270" y="4348"/>
                    <a:pt x="2516" y="4204"/>
                  </a:cubicBezTo>
                  <a:lnTo>
                    <a:pt x="2516" y="4204"/>
                  </a:lnTo>
                  <a:cubicBezTo>
                    <a:pt x="2603" y="4154"/>
                    <a:pt x="2659" y="4092"/>
                    <a:pt x="2684" y="4027"/>
                  </a:cubicBezTo>
                  <a:lnTo>
                    <a:pt x="2684" y="4027"/>
                  </a:lnTo>
                  <a:cubicBezTo>
                    <a:pt x="2694" y="4012"/>
                    <a:pt x="2701" y="3997"/>
                    <a:pt x="2708" y="3982"/>
                  </a:cubicBezTo>
                  <a:lnTo>
                    <a:pt x="2708" y="3982"/>
                  </a:lnTo>
                  <a:cubicBezTo>
                    <a:pt x="2716" y="3967"/>
                    <a:pt x="2724" y="3952"/>
                    <a:pt x="2730" y="3936"/>
                  </a:cubicBezTo>
                  <a:lnTo>
                    <a:pt x="2730" y="3936"/>
                  </a:lnTo>
                  <a:cubicBezTo>
                    <a:pt x="2740" y="3922"/>
                    <a:pt x="2747" y="3907"/>
                    <a:pt x="2753" y="3891"/>
                  </a:cubicBezTo>
                  <a:lnTo>
                    <a:pt x="2753" y="3891"/>
                  </a:lnTo>
                  <a:cubicBezTo>
                    <a:pt x="2763" y="3876"/>
                    <a:pt x="2771" y="3862"/>
                    <a:pt x="2776" y="3846"/>
                  </a:cubicBezTo>
                  <a:lnTo>
                    <a:pt x="2776" y="3846"/>
                  </a:lnTo>
                  <a:cubicBezTo>
                    <a:pt x="2785" y="3831"/>
                    <a:pt x="2793" y="3815"/>
                    <a:pt x="2799" y="3801"/>
                  </a:cubicBezTo>
                  <a:lnTo>
                    <a:pt x="2799" y="3801"/>
                  </a:lnTo>
                  <a:cubicBezTo>
                    <a:pt x="2809" y="3786"/>
                    <a:pt x="2816" y="3770"/>
                    <a:pt x="2823" y="3755"/>
                  </a:cubicBezTo>
                  <a:lnTo>
                    <a:pt x="2823" y="3755"/>
                  </a:lnTo>
                  <a:cubicBezTo>
                    <a:pt x="2831" y="3741"/>
                    <a:pt x="2839" y="3725"/>
                    <a:pt x="2845" y="3710"/>
                  </a:cubicBezTo>
                  <a:lnTo>
                    <a:pt x="2845" y="3710"/>
                  </a:lnTo>
                  <a:cubicBezTo>
                    <a:pt x="2854" y="3695"/>
                    <a:pt x="2862" y="3680"/>
                    <a:pt x="2868" y="3665"/>
                  </a:cubicBezTo>
                  <a:lnTo>
                    <a:pt x="2868" y="3665"/>
                  </a:lnTo>
                  <a:cubicBezTo>
                    <a:pt x="2877" y="3650"/>
                    <a:pt x="2884" y="3635"/>
                    <a:pt x="2891" y="3620"/>
                  </a:cubicBezTo>
                  <a:lnTo>
                    <a:pt x="2891" y="3620"/>
                  </a:lnTo>
                  <a:cubicBezTo>
                    <a:pt x="2900" y="3605"/>
                    <a:pt x="2908" y="3589"/>
                    <a:pt x="2914" y="3575"/>
                  </a:cubicBezTo>
                  <a:lnTo>
                    <a:pt x="2914" y="3575"/>
                  </a:lnTo>
                  <a:cubicBezTo>
                    <a:pt x="2923" y="3559"/>
                    <a:pt x="2930" y="3544"/>
                    <a:pt x="2937" y="3529"/>
                  </a:cubicBezTo>
                  <a:lnTo>
                    <a:pt x="2937" y="3529"/>
                  </a:lnTo>
                  <a:cubicBezTo>
                    <a:pt x="2946" y="3514"/>
                    <a:pt x="2953" y="3499"/>
                    <a:pt x="2960" y="3484"/>
                  </a:cubicBezTo>
                  <a:lnTo>
                    <a:pt x="2960" y="3484"/>
                  </a:lnTo>
                  <a:cubicBezTo>
                    <a:pt x="2969" y="3468"/>
                    <a:pt x="2976" y="3453"/>
                    <a:pt x="2983" y="3438"/>
                  </a:cubicBezTo>
                  <a:lnTo>
                    <a:pt x="2983" y="3438"/>
                  </a:lnTo>
                  <a:cubicBezTo>
                    <a:pt x="2991" y="3423"/>
                    <a:pt x="2999" y="3408"/>
                    <a:pt x="3005" y="3392"/>
                  </a:cubicBezTo>
                  <a:lnTo>
                    <a:pt x="3005" y="3392"/>
                  </a:lnTo>
                  <a:cubicBezTo>
                    <a:pt x="3014" y="3378"/>
                    <a:pt x="3022" y="3363"/>
                    <a:pt x="3029" y="3347"/>
                  </a:cubicBezTo>
                  <a:lnTo>
                    <a:pt x="3029" y="3347"/>
                  </a:lnTo>
                  <a:cubicBezTo>
                    <a:pt x="3037" y="3332"/>
                    <a:pt x="3045" y="3318"/>
                    <a:pt x="3051" y="3302"/>
                  </a:cubicBezTo>
                  <a:lnTo>
                    <a:pt x="3051" y="3302"/>
                  </a:lnTo>
                  <a:cubicBezTo>
                    <a:pt x="3060" y="3287"/>
                    <a:pt x="3068" y="3272"/>
                    <a:pt x="3074" y="3257"/>
                  </a:cubicBezTo>
                  <a:lnTo>
                    <a:pt x="3074" y="3257"/>
                  </a:lnTo>
                  <a:cubicBezTo>
                    <a:pt x="3083" y="3242"/>
                    <a:pt x="3090" y="3227"/>
                    <a:pt x="3097" y="3211"/>
                  </a:cubicBezTo>
                  <a:lnTo>
                    <a:pt x="3097" y="3211"/>
                  </a:lnTo>
                  <a:cubicBezTo>
                    <a:pt x="3106" y="3197"/>
                    <a:pt x="3113" y="3182"/>
                    <a:pt x="3120" y="3166"/>
                  </a:cubicBezTo>
                  <a:lnTo>
                    <a:pt x="3120" y="3166"/>
                  </a:lnTo>
                  <a:cubicBezTo>
                    <a:pt x="3129" y="3151"/>
                    <a:pt x="3137" y="3137"/>
                    <a:pt x="3143" y="3121"/>
                  </a:cubicBezTo>
                  <a:lnTo>
                    <a:pt x="3143" y="3121"/>
                  </a:lnTo>
                  <a:cubicBezTo>
                    <a:pt x="3152" y="3106"/>
                    <a:pt x="3159" y="3091"/>
                    <a:pt x="3166" y="3076"/>
                  </a:cubicBezTo>
                  <a:lnTo>
                    <a:pt x="3166" y="3076"/>
                  </a:lnTo>
                  <a:cubicBezTo>
                    <a:pt x="3175" y="3061"/>
                    <a:pt x="3182" y="3045"/>
                    <a:pt x="3189" y="3031"/>
                  </a:cubicBezTo>
                  <a:lnTo>
                    <a:pt x="3189" y="3031"/>
                  </a:lnTo>
                  <a:cubicBezTo>
                    <a:pt x="3197" y="3017"/>
                    <a:pt x="3205" y="3002"/>
                    <a:pt x="3211" y="2987"/>
                  </a:cubicBezTo>
                  <a:lnTo>
                    <a:pt x="3211" y="2987"/>
                  </a:lnTo>
                  <a:cubicBezTo>
                    <a:pt x="3220" y="2971"/>
                    <a:pt x="3228" y="2956"/>
                    <a:pt x="3235" y="2940"/>
                  </a:cubicBezTo>
                  <a:lnTo>
                    <a:pt x="3235" y="2940"/>
                  </a:lnTo>
                  <a:cubicBezTo>
                    <a:pt x="3244" y="2925"/>
                    <a:pt x="3251" y="2910"/>
                    <a:pt x="3258" y="2895"/>
                  </a:cubicBezTo>
                  <a:lnTo>
                    <a:pt x="3258" y="2895"/>
                  </a:lnTo>
                  <a:cubicBezTo>
                    <a:pt x="3266" y="2880"/>
                    <a:pt x="3274" y="2864"/>
                    <a:pt x="3281" y="2850"/>
                  </a:cubicBezTo>
                  <a:lnTo>
                    <a:pt x="3281" y="2850"/>
                  </a:lnTo>
                  <a:cubicBezTo>
                    <a:pt x="3289" y="2835"/>
                    <a:pt x="3297" y="2819"/>
                    <a:pt x="3304" y="2804"/>
                  </a:cubicBezTo>
                  <a:lnTo>
                    <a:pt x="3304" y="2804"/>
                  </a:lnTo>
                  <a:cubicBezTo>
                    <a:pt x="3312" y="2789"/>
                    <a:pt x="3319" y="2774"/>
                    <a:pt x="3326" y="2759"/>
                  </a:cubicBezTo>
                  <a:lnTo>
                    <a:pt x="3326" y="2759"/>
                  </a:lnTo>
                  <a:cubicBezTo>
                    <a:pt x="3335" y="2744"/>
                    <a:pt x="3343" y="2728"/>
                    <a:pt x="3350" y="2714"/>
                  </a:cubicBezTo>
                  <a:lnTo>
                    <a:pt x="3350" y="2714"/>
                  </a:lnTo>
                  <a:cubicBezTo>
                    <a:pt x="3358" y="2699"/>
                    <a:pt x="3365" y="2683"/>
                    <a:pt x="3372" y="2668"/>
                  </a:cubicBezTo>
                  <a:lnTo>
                    <a:pt x="3372" y="2668"/>
                  </a:lnTo>
                  <a:cubicBezTo>
                    <a:pt x="3381" y="2654"/>
                    <a:pt x="3388" y="2638"/>
                    <a:pt x="3395" y="2623"/>
                  </a:cubicBezTo>
                  <a:lnTo>
                    <a:pt x="3395" y="2623"/>
                  </a:lnTo>
                  <a:cubicBezTo>
                    <a:pt x="3404" y="2607"/>
                    <a:pt x="3412" y="2593"/>
                    <a:pt x="3419" y="2578"/>
                  </a:cubicBezTo>
                  <a:lnTo>
                    <a:pt x="3419" y="2578"/>
                  </a:lnTo>
                  <a:cubicBezTo>
                    <a:pt x="3426" y="2562"/>
                    <a:pt x="3435" y="2547"/>
                    <a:pt x="3441" y="2533"/>
                  </a:cubicBezTo>
                  <a:lnTo>
                    <a:pt x="3441" y="2533"/>
                  </a:lnTo>
                  <a:cubicBezTo>
                    <a:pt x="3450" y="2517"/>
                    <a:pt x="3457" y="2502"/>
                    <a:pt x="3464" y="2487"/>
                  </a:cubicBezTo>
                  <a:lnTo>
                    <a:pt x="3464" y="2487"/>
                  </a:lnTo>
                  <a:cubicBezTo>
                    <a:pt x="3473" y="2472"/>
                    <a:pt x="3481" y="2457"/>
                    <a:pt x="3488" y="2441"/>
                  </a:cubicBezTo>
                  <a:lnTo>
                    <a:pt x="3488" y="2441"/>
                  </a:lnTo>
                  <a:cubicBezTo>
                    <a:pt x="3495" y="2427"/>
                    <a:pt x="3503" y="2412"/>
                    <a:pt x="3510" y="2396"/>
                  </a:cubicBezTo>
                  <a:lnTo>
                    <a:pt x="3510" y="2396"/>
                  </a:lnTo>
                  <a:cubicBezTo>
                    <a:pt x="3519" y="2381"/>
                    <a:pt x="3526" y="2367"/>
                    <a:pt x="3533" y="2351"/>
                  </a:cubicBezTo>
                  <a:lnTo>
                    <a:pt x="3533" y="2351"/>
                  </a:lnTo>
                  <a:cubicBezTo>
                    <a:pt x="3541" y="2336"/>
                    <a:pt x="3549" y="2321"/>
                    <a:pt x="3556" y="2306"/>
                  </a:cubicBezTo>
                  <a:lnTo>
                    <a:pt x="3556" y="2306"/>
                  </a:lnTo>
                  <a:cubicBezTo>
                    <a:pt x="3564" y="2291"/>
                    <a:pt x="3572" y="2276"/>
                    <a:pt x="3579" y="2260"/>
                  </a:cubicBezTo>
                  <a:lnTo>
                    <a:pt x="3579" y="2260"/>
                  </a:lnTo>
                  <a:cubicBezTo>
                    <a:pt x="3587" y="2246"/>
                    <a:pt x="3594" y="2231"/>
                    <a:pt x="3601" y="2215"/>
                  </a:cubicBezTo>
                  <a:lnTo>
                    <a:pt x="3601" y="2215"/>
                  </a:lnTo>
                  <a:cubicBezTo>
                    <a:pt x="3610" y="2200"/>
                    <a:pt x="3618" y="2185"/>
                    <a:pt x="3625" y="2170"/>
                  </a:cubicBezTo>
                  <a:lnTo>
                    <a:pt x="3625" y="2170"/>
                  </a:lnTo>
                  <a:cubicBezTo>
                    <a:pt x="3633" y="2155"/>
                    <a:pt x="3641" y="2140"/>
                    <a:pt x="3648" y="2124"/>
                  </a:cubicBezTo>
                  <a:lnTo>
                    <a:pt x="3648" y="2124"/>
                  </a:lnTo>
                  <a:cubicBezTo>
                    <a:pt x="3656" y="2110"/>
                    <a:pt x="3663" y="2095"/>
                    <a:pt x="3670" y="2079"/>
                  </a:cubicBezTo>
                  <a:lnTo>
                    <a:pt x="3670" y="2079"/>
                  </a:lnTo>
                  <a:cubicBezTo>
                    <a:pt x="3679" y="2064"/>
                    <a:pt x="3687" y="2050"/>
                    <a:pt x="3694" y="2034"/>
                  </a:cubicBezTo>
                  <a:lnTo>
                    <a:pt x="3694" y="2034"/>
                  </a:lnTo>
                  <a:cubicBezTo>
                    <a:pt x="3701" y="2019"/>
                    <a:pt x="3709" y="2004"/>
                    <a:pt x="3716" y="1989"/>
                  </a:cubicBezTo>
                  <a:lnTo>
                    <a:pt x="3716" y="1989"/>
                  </a:lnTo>
                  <a:cubicBezTo>
                    <a:pt x="3724" y="1974"/>
                    <a:pt x="3732" y="1959"/>
                    <a:pt x="3739" y="1943"/>
                  </a:cubicBezTo>
                  <a:lnTo>
                    <a:pt x="3739" y="1943"/>
                  </a:lnTo>
                  <a:cubicBezTo>
                    <a:pt x="3748" y="1929"/>
                    <a:pt x="3756" y="1914"/>
                    <a:pt x="3762" y="1898"/>
                  </a:cubicBezTo>
                  <a:lnTo>
                    <a:pt x="3762" y="1898"/>
                  </a:lnTo>
                  <a:cubicBezTo>
                    <a:pt x="3770" y="1883"/>
                    <a:pt x="3778" y="1869"/>
                    <a:pt x="3785" y="1853"/>
                  </a:cubicBezTo>
                  <a:lnTo>
                    <a:pt x="3785" y="1853"/>
                  </a:lnTo>
                  <a:cubicBezTo>
                    <a:pt x="3793" y="1838"/>
                    <a:pt x="3801" y="1823"/>
                    <a:pt x="3808" y="1808"/>
                  </a:cubicBezTo>
                  <a:lnTo>
                    <a:pt x="3808" y="1808"/>
                  </a:lnTo>
                  <a:cubicBezTo>
                    <a:pt x="3817" y="1793"/>
                    <a:pt x="3824" y="1777"/>
                    <a:pt x="3831" y="1763"/>
                  </a:cubicBezTo>
                  <a:lnTo>
                    <a:pt x="3831" y="1763"/>
                  </a:lnTo>
                  <a:cubicBezTo>
                    <a:pt x="3839" y="1748"/>
                    <a:pt x="3847" y="1732"/>
                    <a:pt x="3854" y="1717"/>
                  </a:cubicBezTo>
                  <a:lnTo>
                    <a:pt x="3854" y="1717"/>
                  </a:lnTo>
                  <a:cubicBezTo>
                    <a:pt x="3862" y="1703"/>
                    <a:pt x="3870" y="1687"/>
                    <a:pt x="3877" y="1672"/>
                  </a:cubicBezTo>
                  <a:lnTo>
                    <a:pt x="3877" y="1672"/>
                  </a:lnTo>
                  <a:cubicBezTo>
                    <a:pt x="3885" y="1657"/>
                    <a:pt x="3892" y="1642"/>
                    <a:pt x="3900" y="1627"/>
                  </a:cubicBezTo>
                  <a:lnTo>
                    <a:pt x="3900" y="1627"/>
                  </a:lnTo>
                  <a:cubicBezTo>
                    <a:pt x="3908" y="1612"/>
                    <a:pt x="3916" y="1596"/>
                    <a:pt x="3923" y="1581"/>
                  </a:cubicBezTo>
                  <a:lnTo>
                    <a:pt x="3923" y="1581"/>
                  </a:lnTo>
                  <a:cubicBezTo>
                    <a:pt x="4135" y="1192"/>
                    <a:pt x="3973" y="749"/>
                    <a:pt x="3439" y="4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79C6EEF-2346-4CA1-A390-C3001CDF8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7176" y="8597016"/>
              <a:ext cx="3406201" cy="3673301"/>
            </a:xfrm>
            <a:custGeom>
              <a:avLst/>
              <a:gdLst>
                <a:gd name="connsiteX0" fmla="*/ 74302 w 3406201"/>
                <a:gd name="connsiteY0" fmla="*/ 1267791 h 3673301"/>
                <a:gd name="connsiteX1" fmla="*/ 126227 w 3406201"/>
                <a:gd name="connsiteY1" fmla="*/ 1352971 h 3673301"/>
                <a:gd name="connsiteX2" fmla="*/ 502468 w 3406201"/>
                <a:gd name="connsiteY2" fmla="*/ 1679194 h 3673301"/>
                <a:gd name="connsiteX3" fmla="*/ 2911815 w 3406201"/>
                <a:gd name="connsiteY3" fmla="*/ 1679194 h 3673301"/>
                <a:gd name="connsiteX4" fmla="*/ 3284500 w 3406201"/>
                <a:gd name="connsiteY4" fmla="*/ 1352971 h 3673301"/>
                <a:gd name="connsiteX5" fmla="*/ 3335177 w 3406201"/>
                <a:gd name="connsiteY5" fmla="*/ 1268374 h 3673301"/>
                <a:gd name="connsiteX6" fmla="*/ 3328073 w 3406201"/>
                <a:gd name="connsiteY6" fmla="*/ 1283138 h 3673301"/>
                <a:gd name="connsiteX7" fmla="*/ 3307937 w 3406201"/>
                <a:gd name="connsiteY7" fmla="*/ 1323397 h 3673301"/>
                <a:gd name="connsiteX8" fmla="*/ 3287801 w 3406201"/>
                <a:gd name="connsiteY8" fmla="*/ 1362781 h 3673301"/>
                <a:gd name="connsiteX9" fmla="*/ 3267666 w 3406201"/>
                <a:gd name="connsiteY9" fmla="*/ 1402165 h 3673301"/>
                <a:gd name="connsiteX10" fmla="*/ 3247530 w 3406201"/>
                <a:gd name="connsiteY10" fmla="*/ 1442424 h 3673301"/>
                <a:gd name="connsiteX11" fmla="*/ 3227394 w 3406201"/>
                <a:gd name="connsiteY11" fmla="*/ 1481808 h 3673301"/>
                <a:gd name="connsiteX12" fmla="*/ 3207258 w 3406201"/>
                <a:gd name="connsiteY12" fmla="*/ 1521192 h 3673301"/>
                <a:gd name="connsiteX13" fmla="*/ 3187123 w 3406201"/>
                <a:gd name="connsiteY13" fmla="*/ 1560576 h 3673301"/>
                <a:gd name="connsiteX14" fmla="*/ 3166987 w 3406201"/>
                <a:gd name="connsiteY14" fmla="*/ 1599959 h 3673301"/>
                <a:gd name="connsiteX15" fmla="*/ 3146851 w 3406201"/>
                <a:gd name="connsiteY15" fmla="*/ 1640218 h 3673301"/>
                <a:gd name="connsiteX16" fmla="*/ 3127591 w 3406201"/>
                <a:gd name="connsiteY16" fmla="*/ 1679602 h 3673301"/>
                <a:gd name="connsiteX17" fmla="*/ 3106579 w 3406201"/>
                <a:gd name="connsiteY17" fmla="*/ 1718986 h 3673301"/>
                <a:gd name="connsiteX18" fmla="*/ 3087319 w 3406201"/>
                <a:gd name="connsiteY18" fmla="*/ 1758370 h 3673301"/>
                <a:gd name="connsiteX19" fmla="*/ 3067183 w 3406201"/>
                <a:gd name="connsiteY19" fmla="*/ 1798629 h 3673301"/>
                <a:gd name="connsiteX20" fmla="*/ 3046172 w 3406201"/>
                <a:gd name="connsiteY20" fmla="*/ 1838013 h 3673301"/>
                <a:gd name="connsiteX21" fmla="*/ 3026912 w 3406201"/>
                <a:gd name="connsiteY21" fmla="*/ 1877397 h 3673301"/>
                <a:gd name="connsiteX22" fmla="*/ 3006776 w 3406201"/>
                <a:gd name="connsiteY22" fmla="*/ 1917656 h 3673301"/>
                <a:gd name="connsiteX23" fmla="*/ 2986640 w 3406201"/>
                <a:gd name="connsiteY23" fmla="*/ 1957040 h 3673301"/>
                <a:gd name="connsiteX24" fmla="*/ 2966504 w 3406201"/>
                <a:gd name="connsiteY24" fmla="*/ 1996424 h 3673301"/>
                <a:gd name="connsiteX25" fmla="*/ 2947244 w 3406201"/>
                <a:gd name="connsiteY25" fmla="*/ 2035808 h 3673301"/>
                <a:gd name="connsiteX26" fmla="*/ 2926233 w 3406201"/>
                <a:gd name="connsiteY26" fmla="*/ 2076067 h 3673301"/>
                <a:gd name="connsiteX27" fmla="*/ 2906097 w 3406201"/>
                <a:gd name="connsiteY27" fmla="*/ 2116326 h 3673301"/>
                <a:gd name="connsiteX28" fmla="*/ 2886837 w 3406201"/>
                <a:gd name="connsiteY28" fmla="*/ 2155710 h 3673301"/>
                <a:gd name="connsiteX29" fmla="*/ 2865825 w 3406201"/>
                <a:gd name="connsiteY29" fmla="*/ 2195094 h 3673301"/>
                <a:gd name="connsiteX30" fmla="*/ 2845690 w 3406201"/>
                <a:gd name="connsiteY30" fmla="*/ 2234477 h 3673301"/>
                <a:gd name="connsiteX31" fmla="*/ 2826429 w 3406201"/>
                <a:gd name="connsiteY31" fmla="*/ 2274736 h 3673301"/>
                <a:gd name="connsiteX32" fmla="*/ 2805418 w 3406201"/>
                <a:gd name="connsiteY32" fmla="*/ 2314120 h 3673301"/>
                <a:gd name="connsiteX33" fmla="*/ 2786158 w 3406201"/>
                <a:gd name="connsiteY33" fmla="*/ 2353504 h 3673301"/>
                <a:gd name="connsiteX34" fmla="*/ 2766022 w 3406201"/>
                <a:gd name="connsiteY34" fmla="*/ 2393763 h 3673301"/>
                <a:gd name="connsiteX35" fmla="*/ 2745886 w 3406201"/>
                <a:gd name="connsiteY35" fmla="*/ 2433147 h 3673301"/>
                <a:gd name="connsiteX36" fmla="*/ 2725751 w 3406201"/>
                <a:gd name="connsiteY36" fmla="*/ 2472531 h 3673301"/>
                <a:gd name="connsiteX37" fmla="*/ 2704739 w 3406201"/>
                <a:gd name="connsiteY37" fmla="*/ 2513665 h 3673301"/>
                <a:gd name="connsiteX38" fmla="*/ 2685479 w 3406201"/>
                <a:gd name="connsiteY38" fmla="*/ 2552174 h 3673301"/>
                <a:gd name="connsiteX39" fmla="*/ 2665343 w 3406201"/>
                <a:gd name="connsiteY39" fmla="*/ 2591558 h 3673301"/>
                <a:gd name="connsiteX40" fmla="*/ 2645207 w 3406201"/>
                <a:gd name="connsiteY40" fmla="*/ 2630942 h 3673301"/>
                <a:gd name="connsiteX41" fmla="*/ 2625071 w 3406201"/>
                <a:gd name="connsiteY41" fmla="*/ 2670326 h 3673301"/>
                <a:gd name="connsiteX42" fmla="*/ 2604936 w 3406201"/>
                <a:gd name="connsiteY42" fmla="*/ 2709710 h 3673301"/>
                <a:gd name="connsiteX43" fmla="*/ 2584800 w 3406201"/>
                <a:gd name="connsiteY43" fmla="*/ 2749968 h 3673301"/>
                <a:gd name="connsiteX44" fmla="*/ 2564664 w 3406201"/>
                <a:gd name="connsiteY44" fmla="*/ 2789352 h 3673301"/>
                <a:gd name="connsiteX45" fmla="*/ 2545404 w 3406201"/>
                <a:gd name="connsiteY45" fmla="*/ 2828736 h 3673301"/>
                <a:gd name="connsiteX46" fmla="*/ 2524393 w 3406201"/>
                <a:gd name="connsiteY46" fmla="*/ 2868120 h 3673301"/>
                <a:gd name="connsiteX47" fmla="*/ 2505132 w 3406201"/>
                <a:gd name="connsiteY47" fmla="*/ 2908379 h 3673301"/>
                <a:gd name="connsiteX48" fmla="*/ 2484997 w 3406201"/>
                <a:gd name="connsiteY48" fmla="*/ 2948638 h 3673301"/>
                <a:gd name="connsiteX49" fmla="*/ 2464861 w 3406201"/>
                <a:gd name="connsiteY49" fmla="*/ 2988022 h 3673301"/>
                <a:gd name="connsiteX50" fmla="*/ 2444725 w 3406201"/>
                <a:gd name="connsiteY50" fmla="*/ 3028281 h 3673301"/>
                <a:gd name="connsiteX51" fmla="*/ 2424589 w 3406201"/>
                <a:gd name="connsiteY51" fmla="*/ 3067665 h 3673301"/>
                <a:gd name="connsiteX52" fmla="*/ 2404453 w 3406201"/>
                <a:gd name="connsiteY52" fmla="*/ 3107049 h 3673301"/>
                <a:gd name="connsiteX53" fmla="*/ 2384318 w 3406201"/>
                <a:gd name="connsiteY53" fmla="*/ 3146433 h 3673301"/>
                <a:gd name="connsiteX54" fmla="*/ 2365057 w 3406201"/>
                <a:gd name="connsiteY54" fmla="*/ 3185817 h 3673301"/>
                <a:gd name="connsiteX55" fmla="*/ 2344046 w 3406201"/>
                <a:gd name="connsiteY55" fmla="*/ 3226076 h 3673301"/>
                <a:gd name="connsiteX56" fmla="*/ 2323910 w 3406201"/>
                <a:gd name="connsiteY56" fmla="*/ 3265460 h 3673301"/>
                <a:gd name="connsiteX57" fmla="*/ 2303774 w 3406201"/>
                <a:gd name="connsiteY57" fmla="*/ 3304844 h 3673301"/>
                <a:gd name="connsiteX58" fmla="*/ 2283639 w 3406201"/>
                <a:gd name="connsiteY58" fmla="*/ 3344228 h 3673301"/>
                <a:gd name="connsiteX59" fmla="*/ 2264378 w 3406201"/>
                <a:gd name="connsiteY59" fmla="*/ 3384486 h 3673301"/>
                <a:gd name="connsiteX60" fmla="*/ 2243367 w 3406201"/>
                <a:gd name="connsiteY60" fmla="*/ 3423870 h 3673301"/>
                <a:gd name="connsiteX61" fmla="*/ 2096288 w 3406201"/>
                <a:gd name="connsiteY61" fmla="*/ 3578780 h 3673301"/>
                <a:gd name="connsiteX62" fmla="*/ 1312744 w 3406201"/>
                <a:gd name="connsiteY62" fmla="*/ 3578780 h 3673301"/>
                <a:gd name="connsiteX63" fmla="*/ 1162163 w 3406201"/>
                <a:gd name="connsiteY63" fmla="*/ 3422120 h 3673301"/>
                <a:gd name="connsiteX64" fmla="*/ 1142903 w 3406201"/>
                <a:gd name="connsiteY64" fmla="*/ 3382736 h 3673301"/>
                <a:gd name="connsiteX65" fmla="*/ 1121891 w 3406201"/>
                <a:gd name="connsiteY65" fmla="*/ 3343352 h 3673301"/>
                <a:gd name="connsiteX66" fmla="*/ 1101755 w 3406201"/>
                <a:gd name="connsiteY66" fmla="*/ 3303093 h 3673301"/>
                <a:gd name="connsiteX67" fmla="*/ 1082495 w 3406201"/>
                <a:gd name="connsiteY67" fmla="*/ 3263709 h 3673301"/>
                <a:gd name="connsiteX68" fmla="*/ 1061484 w 3406201"/>
                <a:gd name="connsiteY68" fmla="*/ 3224326 h 3673301"/>
                <a:gd name="connsiteX69" fmla="*/ 1042224 w 3406201"/>
                <a:gd name="connsiteY69" fmla="*/ 3184066 h 3673301"/>
                <a:gd name="connsiteX70" fmla="*/ 1021212 w 3406201"/>
                <a:gd name="connsiteY70" fmla="*/ 3144682 h 3673301"/>
                <a:gd name="connsiteX71" fmla="*/ 1001952 w 3406201"/>
                <a:gd name="connsiteY71" fmla="*/ 3103548 h 3673301"/>
                <a:gd name="connsiteX72" fmla="*/ 980941 w 3406201"/>
                <a:gd name="connsiteY72" fmla="*/ 3064164 h 3673301"/>
                <a:gd name="connsiteX73" fmla="*/ 961680 w 3406201"/>
                <a:gd name="connsiteY73" fmla="*/ 3023905 h 3673301"/>
                <a:gd name="connsiteX74" fmla="*/ 941545 w 3406201"/>
                <a:gd name="connsiteY74" fmla="*/ 2984522 h 3673301"/>
                <a:gd name="connsiteX75" fmla="*/ 921409 w 3406201"/>
                <a:gd name="connsiteY75" fmla="*/ 2945138 h 3673301"/>
                <a:gd name="connsiteX76" fmla="*/ 901273 w 3406201"/>
                <a:gd name="connsiteY76" fmla="*/ 2904878 h 3673301"/>
                <a:gd name="connsiteX77" fmla="*/ 880262 w 3406201"/>
                <a:gd name="connsiteY77" fmla="*/ 2864620 h 3673301"/>
                <a:gd name="connsiteX78" fmla="*/ 860126 w 3406201"/>
                <a:gd name="connsiteY78" fmla="*/ 2824360 h 3673301"/>
                <a:gd name="connsiteX79" fmla="*/ 839990 w 3406201"/>
                <a:gd name="connsiteY79" fmla="*/ 2784976 h 3673301"/>
                <a:gd name="connsiteX80" fmla="*/ 819854 w 3406201"/>
                <a:gd name="connsiteY80" fmla="*/ 2744718 h 3673301"/>
                <a:gd name="connsiteX81" fmla="*/ 799719 w 3406201"/>
                <a:gd name="connsiteY81" fmla="*/ 2704458 h 3673301"/>
                <a:gd name="connsiteX82" fmla="*/ 779583 w 3406201"/>
                <a:gd name="connsiteY82" fmla="*/ 2665074 h 3673301"/>
                <a:gd name="connsiteX83" fmla="*/ 760323 w 3406201"/>
                <a:gd name="connsiteY83" fmla="*/ 2625690 h 3673301"/>
                <a:gd name="connsiteX84" fmla="*/ 739311 w 3406201"/>
                <a:gd name="connsiteY84" fmla="*/ 2586307 h 3673301"/>
                <a:gd name="connsiteX85" fmla="*/ 720051 w 3406201"/>
                <a:gd name="connsiteY85" fmla="*/ 2546048 h 3673301"/>
                <a:gd name="connsiteX86" fmla="*/ 700791 w 3406201"/>
                <a:gd name="connsiteY86" fmla="*/ 2509289 h 3673301"/>
                <a:gd name="connsiteX87" fmla="*/ 679779 w 3406201"/>
                <a:gd name="connsiteY87" fmla="*/ 2469030 h 3673301"/>
                <a:gd name="connsiteX88" fmla="*/ 660519 w 3406201"/>
                <a:gd name="connsiteY88" fmla="*/ 2428771 h 3673301"/>
                <a:gd name="connsiteX89" fmla="*/ 640383 w 3406201"/>
                <a:gd name="connsiteY89" fmla="*/ 2389387 h 3673301"/>
                <a:gd name="connsiteX90" fmla="*/ 621123 w 3406201"/>
                <a:gd name="connsiteY90" fmla="*/ 2350004 h 3673301"/>
                <a:gd name="connsiteX91" fmla="*/ 600112 w 3406201"/>
                <a:gd name="connsiteY91" fmla="*/ 2310620 h 3673301"/>
                <a:gd name="connsiteX92" fmla="*/ 579976 w 3406201"/>
                <a:gd name="connsiteY92" fmla="*/ 2270360 h 3673301"/>
                <a:gd name="connsiteX93" fmla="*/ 560716 w 3406201"/>
                <a:gd name="connsiteY93" fmla="*/ 2230976 h 3673301"/>
                <a:gd name="connsiteX94" fmla="*/ 539704 w 3406201"/>
                <a:gd name="connsiteY94" fmla="*/ 2191593 h 3673301"/>
                <a:gd name="connsiteX95" fmla="*/ 520444 w 3406201"/>
                <a:gd name="connsiteY95" fmla="*/ 2152209 h 3673301"/>
                <a:gd name="connsiteX96" fmla="*/ 500308 w 3406201"/>
                <a:gd name="connsiteY96" fmla="*/ 2111950 h 3673301"/>
                <a:gd name="connsiteX97" fmla="*/ 479297 w 3406201"/>
                <a:gd name="connsiteY97" fmla="*/ 2071691 h 3673301"/>
                <a:gd name="connsiteX98" fmla="*/ 460037 w 3406201"/>
                <a:gd name="connsiteY98" fmla="*/ 2032307 h 3673301"/>
                <a:gd name="connsiteX99" fmla="*/ 439901 w 3406201"/>
                <a:gd name="connsiteY99" fmla="*/ 1992923 h 3673301"/>
                <a:gd name="connsiteX100" fmla="*/ 419765 w 3406201"/>
                <a:gd name="connsiteY100" fmla="*/ 1952664 h 3673301"/>
                <a:gd name="connsiteX101" fmla="*/ 399629 w 3406201"/>
                <a:gd name="connsiteY101" fmla="*/ 1912405 h 3673301"/>
                <a:gd name="connsiteX102" fmla="*/ 379494 w 3406201"/>
                <a:gd name="connsiteY102" fmla="*/ 1873021 h 3673301"/>
                <a:gd name="connsiteX103" fmla="*/ 359358 w 3406201"/>
                <a:gd name="connsiteY103" fmla="*/ 1833637 h 3673301"/>
                <a:gd name="connsiteX104" fmla="*/ 340097 w 3406201"/>
                <a:gd name="connsiteY104" fmla="*/ 1794253 h 3673301"/>
                <a:gd name="connsiteX105" fmla="*/ 319086 w 3406201"/>
                <a:gd name="connsiteY105" fmla="*/ 1753119 h 3673301"/>
                <a:gd name="connsiteX106" fmla="*/ 298950 w 3406201"/>
                <a:gd name="connsiteY106" fmla="*/ 1713735 h 3673301"/>
                <a:gd name="connsiteX107" fmla="*/ 278815 w 3406201"/>
                <a:gd name="connsiteY107" fmla="*/ 1674351 h 3673301"/>
                <a:gd name="connsiteX108" fmla="*/ 258679 w 3406201"/>
                <a:gd name="connsiteY108" fmla="*/ 1634967 h 3673301"/>
                <a:gd name="connsiteX109" fmla="*/ 238543 w 3406201"/>
                <a:gd name="connsiteY109" fmla="*/ 1593833 h 3673301"/>
                <a:gd name="connsiteX110" fmla="*/ 218407 w 3406201"/>
                <a:gd name="connsiteY110" fmla="*/ 1554449 h 3673301"/>
                <a:gd name="connsiteX111" fmla="*/ 198271 w 3406201"/>
                <a:gd name="connsiteY111" fmla="*/ 1515065 h 3673301"/>
                <a:gd name="connsiteX112" fmla="*/ 179011 w 3406201"/>
                <a:gd name="connsiteY112" fmla="*/ 1475681 h 3673301"/>
                <a:gd name="connsiteX113" fmla="*/ 158000 w 3406201"/>
                <a:gd name="connsiteY113" fmla="*/ 1436297 h 3673301"/>
                <a:gd name="connsiteX114" fmla="*/ 138740 w 3406201"/>
                <a:gd name="connsiteY114" fmla="*/ 1396038 h 3673301"/>
                <a:gd name="connsiteX115" fmla="*/ 118604 w 3406201"/>
                <a:gd name="connsiteY115" fmla="*/ 1355779 h 3673301"/>
                <a:gd name="connsiteX116" fmla="*/ 98468 w 3406201"/>
                <a:gd name="connsiteY116" fmla="*/ 1316395 h 3673301"/>
                <a:gd name="connsiteX117" fmla="*/ 78332 w 3406201"/>
                <a:gd name="connsiteY117" fmla="*/ 1276136 h 3673301"/>
                <a:gd name="connsiteX118" fmla="*/ 3372014 w 3406201"/>
                <a:gd name="connsiteY118" fmla="*/ 1182453 h 3673301"/>
                <a:gd name="connsiteX119" fmla="*/ 3359036 w 3406201"/>
                <a:gd name="connsiteY119" fmla="*/ 1218789 h 3673301"/>
                <a:gd name="connsiteX120" fmla="*/ 3342985 w 3406201"/>
                <a:gd name="connsiteY120" fmla="*/ 1252147 h 3673301"/>
                <a:gd name="connsiteX121" fmla="*/ 36023 w 3406201"/>
                <a:gd name="connsiteY121" fmla="*/ 1180353 h 3673301"/>
                <a:gd name="connsiteX122" fmla="*/ 66162 w 3406201"/>
                <a:gd name="connsiteY122" fmla="*/ 1250937 h 3673301"/>
                <a:gd name="connsiteX123" fmla="*/ 47492 w 3406201"/>
                <a:gd name="connsiteY123" fmla="*/ 1212280 h 3673301"/>
                <a:gd name="connsiteX124" fmla="*/ 3398634 w 3406201"/>
                <a:gd name="connsiteY124" fmla="*/ 1082044 h 3673301"/>
                <a:gd name="connsiteX125" fmla="*/ 3397951 w 3406201"/>
                <a:gd name="connsiteY125" fmla="*/ 1087728 h 3673301"/>
                <a:gd name="connsiteX126" fmla="*/ 3382328 w 3406201"/>
                <a:gd name="connsiteY126" fmla="*/ 1153573 h 3673301"/>
                <a:gd name="connsiteX127" fmla="*/ 3378705 w 3406201"/>
                <a:gd name="connsiteY127" fmla="*/ 1163719 h 3673301"/>
                <a:gd name="connsiteX128" fmla="*/ 7911 w 3406201"/>
                <a:gd name="connsiteY128" fmla="*/ 1076771 h 3673301"/>
                <a:gd name="connsiteX129" fmla="*/ 29997 w 3406201"/>
                <a:gd name="connsiteY129" fmla="*/ 1163578 h 3673301"/>
                <a:gd name="connsiteX130" fmla="*/ 24241 w 3406201"/>
                <a:gd name="connsiteY130" fmla="*/ 1147554 h 3673301"/>
                <a:gd name="connsiteX131" fmla="*/ 8577 w 3406201"/>
                <a:gd name="connsiteY131" fmla="*/ 1082197 h 3673301"/>
                <a:gd name="connsiteX132" fmla="*/ 3406007 w 3406201"/>
                <a:gd name="connsiteY132" fmla="*/ 999002 h 3673301"/>
                <a:gd name="connsiteX133" fmla="*/ 3405908 w 3406201"/>
                <a:gd name="connsiteY133" fmla="*/ 1021495 h 3673301"/>
                <a:gd name="connsiteX134" fmla="*/ 3401320 w 3406201"/>
                <a:gd name="connsiteY134" fmla="*/ 1059689 h 3673301"/>
                <a:gd name="connsiteX135" fmla="*/ 305 w 3406201"/>
                <a:gd name="connsiteY135" fmla="*/ 990896 h 3673301"/>
                <a:gd name="connsiteX136" fmla="*/ 7633 w 3406201"/>
                <a:gd name="connsiteY136" fmla="*/ 1074517 h 3673301"/>
                <a:gd name="connsiteX137" fmla="*/ 498 w 3406201"/>
                <a:gd name="connsiteY137" fmla="*/ 1016449 h 3673301"/>
                <a:gd name="connsiteX138" fmla="*/ 3400583 w 3406201"/>
                <a:gd name="connsiteY138" fmla="*/ 904574 h 3673301"/>
                <a:gd name="connsiteX139" fmla="*/ 3406201 w 3406201"/>
                <a:gd name="connsiteY139" fmla="*/ 955113 h 3673301"/>
                <a:gd name="connsiteX140" fmla="*/ 3406144 w 3406201"/>
                <a:gd name="connsiteY140" fmla="*/ 968031 h 3673301"/>
                <a:gd name="connsiteX141" fmla="*/ 6756 w 3406201"/>
                <a:gd name="connsiteY141" fmla="*/ 887747 h 3673301"/>
                <a:gd name="connsiteX142" fmla="*/ 170 w 3406201"/>
                <a:gd name="connsiteY142" fmla="*/ 973036 h 3673301"/>
                <a:gd name="connsiteX143" fmla="*/ 0 w 3406201"/>
                <a:gd name="connsiteY143" fmla="*/ 950546 h 3673301"/>
                <a:gd name="connsiteX144" fmla="*/ 3379716 w 3406201"/>
                <a:gd name="connsiteY144" fmla="*/ 811073 h 3673301"/>
                <a:gd name="connsiteX145" fmla="*/ 3383806 w 3406201"/>
                <a:gd name="connsiteY145" fmla="*/ 822862 h 3673301"/>
                <a:gd name="connsiteX146" fmla="*/ 3393201 w 3406201"/>
                <a:gd name="connsiteY146" fmla="*/ 864102 h 3673301"/>
                <a:gd name="connsiteX147" fmla="*/ 27372 w 3406201"/>
                <a:gd name="connsiteY147" fmla="*/ 802778 h 3673301"/>
                <a:gd name="connsiteX148" fmla="*/ 6839 w 3406201"/>
                <a:gd name="connsiteY148" fmla="*/ 886979 h 3673301"/>
                <a:gd name="connsiteX149" fmla="*/ 7081 w 3406201"/>
                <a:gd name="connsiteY149" fmla="*/ 884728 h 3673301"/>
                <a:gd name="connsiteX150" fmla="*/ 21738 w 3406201"/>
                <a:gd name="connsiteY150" fmla="*/ 819233 h 3673301"/>
                <a:gd name="connsiteX151" fmla="*/ 3348123 w 3406201"/>
                <a:gd name="connsiteY151" fmla="*/ 729799 h 3673301"/>
                <a:gd name="connsiteX152" fmla="*/ 3361122 w 3406201"/>
                <a:gd name="connsiteY152" fmla="*/ 757473 h 3673301"/>
                <a:gd name="connsiteX153" fmla="*/ 3366324 w 3406201"/>
                <a:gd name="connsiteY153" fmla="*/ 772467 h 3673301"/>
                <a:gd name="connsiteX154" fmla="*/ 62402 w 3406201"/>
                <a:gd name="connsiteY154" fmla="*/ 714637 h 3673301"/>
                <a:gd name="connsiteX155" fmla="*/ 35019 w 3406201"/>
                <a:gd name="connsiteY155" fmla="*/ 780443 h 3673301"/>
                <a:gd name="connsiteX156" fmla="*/ 43970 w 3406201"/>
                <a:gd name="connsiteY156" fmla="*/ 754300 h 3673301"/>
                <a:gd name="connsiteX157" fmla="*/ 3289756 w 3406201"/>
                <a:gd name="connsiteY157" fmla="*/ 625216 h 3673301"/>
                <a:gd name="connsiteX158" fmla="*/ 3292798 w 3406201"/>
                <a:gd name="connsiteY158" fmla="*/ 629364 h 3673301"/>
                <a:gd name="connsiteX159" fmla="*/ 3321374 w 3406201"/>
                <a:gd name="connsiteY159" fmla="*/ 677154 h 3673301"/>
                <a:gd name="connsiteX160" fmla="*/ 117371 w 3406201"/>
                <a:gd name="connsiteY160" fmla="*/ 618507 h 3673301"/>
                <a:gd name="connsiteX161" fmla="*/ 71231 w 3406201"/>
                <a:gd name="connsiteY161" fmla="*/ 695636 h 3673301"/>
                <a:gd name="connsiteX162" fmla="*/ 73773 w 3406201"/>
                <a:gd name="connsiteY162" fmla="*/ 690166 h 3673301"/>
                <a:gd name="connsiteX163" fmla="*/ 111145 w 3406201"/>
                <a:gd name="connsiteY163" fmla="*/ 627071 h 3673301"/>
                <a:gd name="connsiteX164" fmla="*/ 3231507 w 3406201"/>
                <a:gd name="connsiteY164" fmla="*/ 549287 h 3673301"/>
                <a:gd name="connsiteX165" fmla="*/ 3247162 w 3406201"/>
                <a:gd name="connsiteY165" fmla="*/ 567124 h 3673301"/>
                <a:gd name="connsiteX166" fmla="*/ 3260070 w 3406201"/>
                <a:gd name="connsiteY166" fmla="*/ 584728 h 3673301"/>
                <a:gd name="connsiteX167" fmla="*/ 179405 w 3406201"/>
                <a:gd name="connsiteY167" fmla="*/ 538467 h 3673301"/>
                <a:gd name="connsiteX168" fmla="*/ 134600 w 3406201"/>
                <a:gd name="connsiteY168" fmla="*/ 594807 h 3673301"/>
                <a:gd name="connsiteX169" fmla="*/ 156084 w 3406201"/>
                <a:gd name="connsiteY169" fmla="*/ 565253 h 3673301"/>
                <a:gd name="connsiteX170" fmla="*/ 3140353 w 3406201"/>
                <a:gd name="connsiteY170" fmla="*/ 454630 h 3673301"/>
                <a:gd name="connsiteX171" fmla="*/ 3193880 w 3406201"/>
                <a:gd name="connsiteY171" fmla="*/ 506414 h 3673301"/>
                <a:gd name="connsiteX172" fmla="*/ 3196730 w 3406201"/>
                <a:gd name="connsiteY172" fmla="*/ 509661 h 3673301"/>
                <a:gd name="connsiteX173" fmla="*/ 272783 w 3406201"/>
                <a:gd name="connsiteY173" fmla="*/ 442944 h 3673301"/>
                <a:gd name="connsiteX174" fmla="*/ 200410 w 3406201"/>
                <a:gd name="connsiteY174" fmla="*/ 514341 h 3673301"/>
                <a:gd name="connsiteX175" fmla="*/ 208586 w 3406201"/>
                <a:gd name="connsiteY175" fmla="*/ 504951 h 3673301"/>
                <a:gd name="connsiteX176" fmla="*/ 268649 w 3406201"/>
                <a:gd name="connsiteY176" fmla="*/ 446402 h 3673301"/>
                <a:gd name="connsiteX177" fmla="*/ 3045664 w 3406201"/>
                <a:gd name="connsiteY177" fmla="*/ 377104 h 3673301"/>
                <a:gd name="connsiteX178" fmla="*/ 3064389 w 3406201"/>
                <a:gd name="connsiteY178" fmla="*/ 390541 h 3673301"/>
                <a:gd name="connsiteX179" fmla="*/ 3092831 w 3406201"/>
                <a:gd name="connsiteY179" fmla="*/ 414157 h 3673301"/>
                <a:gd name="connsiteX180" fmla="*/ 363857 w 3406201"/>
                <a:gd name="connsiteY180" fmla="*/ 369911 h 3673301"/>
                <a:gd name="connsiteX181" fmla="*/ 292497 w 3406201"/>
                <a:gd name="connsiteY181" fmla="*/ 426456 h 3673301"/>
                <a:gd name="connsiteX182" fmla="*/ 336271 w 3406201"/>
                <a:gd name="connsiteY182" fmla="*/ 389845 h 3673301"/>
                <a:gd name="connsiteX183" fmla="*/ 2926981 w 3406201"/>
                <a:gd name="connsiteY183" fmla="*/ 297755 h 3673301"/>
                <a:gd name="connsiteX184" fmla="*/ 2988185 w 3406201"/>
                <a:gd name="connsiteY184" fmla="*/ 335858 h 3673301"/>
                <a:gd name="connsiteX185" fmla="*/ 3001589 w 3406201"/>
                <a:gd name="connsiteY185" fmla="*/ 345476 h 3673301"/>
                <a:gd name="connsiteX186" fmla="*/ 1534544 w 3406201"/>
                <a:gd name="connsiteY186" fmla="*/ 0 h 3673301"/>
                <a:gd name="connsiteX187" fmla="*/ 1372696 w 3406201"/>
                <a:gd name="connsiteY187" fmla="*/ 13488 h 3673301"/>
                <a:gd name="connsiteX188" fmla="*/ 494589 w 3406201"/>
                <a:gd name="connsiteY188" fmla="*/ 283574 h 3673301"/>
                <a:gd name="connsiteX189" fmla="*/ 390818 w 3406201"/>
                <a:gd name="connsiteY189" fmla="*/ 350428 h 3673301"/>
                <a:gd name="connsiteX190" fmla="*/ 411449 w 3406201"/>
                <a:gd name="connsiteY190" fmla="*/ 335520 h 3673301"/>
                <a:gd name="connsiteX191" fmla="*/ 494180 w 3406201"/>
                <a:gd name="connsiteY191" fmla="*/ 283663 h 3673301"/>
                <a:gd name="connsiteX192" fmla="*/ 1534314 w 3406201"/>
                <a:gd name="connsiteY192" fmla="*/ 7 h 3673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3406201" h="3673301">
                  <a:moveTo>
                    <a:pt x="74302" y="1267791"/>
                  </a:moveTo>
                  <a:lnTo>
                    <a:pt x="126227" y="1352971"/>
                  </a:lnTo>
                  <a:cubicBezTo>
                    <a:pt x="210055" y="1471710"/>
                    <a:pt x="335469" y="1582944"/>
                    <a:pt x="502468" y="1679194"/>
                  </a:cubicBezTo>
                  <a:cubicBezTo>
                    <a:pt x="1170467" y="2064192"/>
                    <a:pt x="2249070" y="2064192"/>
                    <a:pt x="2911815" y="1679194"/>
                  </a:cubicBezTo>
                  <a:cubicBezTo>
                    <a:pt x="3077721" y="1582944"/>
                    <a:pt x="3201931" y="1471710"/>
                    <a:pt x="3284500" y="1352971"/>
                  </a:cubicBezTo>
                  <a:lnTo>
                    <a:pt x="3335177" y="1268374"/>
                  </a:lnTo>
                  <a:lnTo>
                    <a:pt x="3328073" y="1283138"/>
                  </a:lnTo>
                  <a:cubicBezTo>
                    <a:pt x="3321945" y="1296266"/>
                    <a:pt x="3314941" y="1310269"/>
                    <a:pt x="3307937" y="1323397"/>
                  </a:cubicBezTo>
                  <a:cubicBezTo>
                    <a:pt x="3300933" y="1336525"/>
                    <a:pt x="3294805" y="1349653"/>
                    <a:pt x="3287801" y="1362781"/>
                  </a:cubicBezTo>
                  <a:cubicBezTo>
                    <a:pt x="3281673" y="1375909"/>
                    <a:pt x="3274669" y="1389912"/>
                    <a:pt x="3267666" y="1402165"/>
                  </a:cubicBezTo>
                  <a:cubicBezTo>
                    <a:pt x="3261537" y="1415293"/>
                    <a:pt x="3254534" y="1429296"/>
                    <a:pt x="3247530" y="1442424"/>
                  </a:cubicBezTo>
                  <a:cubicBezTo>
                    <a:pt x="3241402" y="1454677"/>
                    <a:pt x="3235273" y="1468680"/>
                    <a:pt x="3227394" y="1481808"/>
                  </a:cubicBezTo>
                  <a:cubicBezTo>
                    <a:pt x="3221266" y="1494936"/>
                    <a:pt x="3214262" y="1508064"/>
                    <a:pt x="3207258" y="1521192"/>
                  </a:cubicBezTo>
                  <a:cubicBezTo>
                    <a:pt x="3201130" y="1535195"/>
                    <a:pt x="3194126" y="1547448"/>
                    <a:pt x="3187123" y="1560576"/>
                  </a:cubicBezTo>
                  <a:cubicBezTo>
                    <a:pt x="3181870" y="1574579"/>
                    <a:pt x="3174866" y="1587707"/>
                    <a:pt x="3166987" y="1599959"/>
                  </a:cubicBezTo>
                  <a:cubicBezTo>
                    <a:pt x="3160859" y="1613962"/>
                    <a:pt x="3153855" y="1627090"/>
                    <a:pt x="3146851" y="1640218"/>
                  </a:cubicBezTo>
                  <a:cubicBezTo>
                    <a:pt x="3140723" y="1653346"/>
                    <a:pt x="3133719" y="1666474"/>
                    <a:pt x="3127591" y="1679602"/>
                  </a:cubicBezTo>
                  <a:cubicBezTo>
                    <a:pt x="3121463" y="1693606"/>
                    <a:pt x="3114459" y="1705858"/>
                    <a:pt x="3106579" y="1718986"/>
                  </a:cubicBezTo>
                  <a:cubicBezTo>
                    <a:pt x="3100451" y="1732989"/>
                    <a:pt x="3094323" y="1746117"/>
                    <a:pt x="3087319" y="1758370"/>
                  </a:cubicBezTo>
                  <a:cubicBezTo>
                    <a:pt x="3081191" y="1772373"/>
                    <a:pt x="3074187" y="1785501"/>
                    <a:pt x="3067183" y="1798629"/>
                  </a:cubicBezTo>
                  <a:cubicBezTo>
                    <a:pt x="3061055" y="1811757"/>
                    <a:pt x="3054051" y="1824885"/>
                    <a:pt x="3046172" y="1838013"/>
                  </a:cubicBezTo>
                  <a:cubicBezTo>
                    <a:pt x="3040044" y="1852016"/>
                    <a:pt x="3033915" y="1865144"/>
                    <a:pt x="3026912" y="1877397"/>
                  </a:cubicBezTo>
                  <a:cubicBezTo>
                    <a:pt x="3020783" y="1891400"/>
                    <a:pt x="3013780" y="1904528"/>
                    <a:pt x="3006776" y="1917656"/>
                  </a:cubicBezTo>
                  <a:cubicBezTo>
                    <a:pt x="3000648" y="1930784"/>
                    <a:pt x="2993644" y="1943912"/>
                    <a:pt x="2986640" y="1957040"/>
                  </a:cubicBezTo>
                  <a:cubicBezTo>
                    <a:pt x="2980512" y="1971043"/>
                    <a:pt x="2974383" y="1983296"/>
                    <a:pt x="2966504" y="1996424"/>
                  </a:cubicBezTo>
                  <a:cubicBezTo>
                    <a:pt x="2960376" y="2010427"/>
                    <a:pt x="2953372" y="2023555"/>
                    <a:pt x="2947244" y="2035808"/>
                  </a:cubicBezTo>
                  <a:cubicBezTo>
                    <a:pt x="2941116" y="2049811"/>
                    <a:pt x="2934112" y="2062939"/>
                    <a:pt x="2926233" y="2076067"/>
                  </a:cubicBezTo>
                  <a:cubicBezTo>
                    <a:pt x="2920105" y="2089194"/>
                    <a:pt x="2913976" y="2102322"/>
                    <a:pt x="2906097" y="2116326"/>
                  </a:cubicBezTo>
                  <a:cubicBezTo>
                    <a:pt x="2900844" y="2128578"/>
                    <a:pt x="2892965" y="2141706"/>
                    <a:pt x="2886837" y="2155710"/>
                  </a:cubicBezTo>
                  <a:cubicBezTo>
                    <a:pt x="2880709" y="2168838"/>
                    <a:pt x="2873705" y="2181090"/>
                    <a:pt x="2865825" y="2195094"/>
                  </a:cubicBezTo>
                  <a:cubicBezTo>
                    <a:pt x="2859697" y="2208222"/>
                    <a:pt x="2853569" y="2222224"/>
                    <a:pt x="2845690" y="2234477"/>
                  </a:cubicBezTo>
                  <a:cubicBezTo>
                    <a:pt x="2839561" y="2247605"/>
                    <a:pt x="2833433" y="2261608"/>
                    <a:pt x="2826429" y="2274736"/>
                  </a:cubicBezTo>
                  <a:cubicBezTo>
                    <a:pt x="2820301" y="2286989"/>
                    <a:pt x="2813297" y="2300992"/>
                    <a:pt x="2805418" y="2314120"/>
                  </a:cubicBezTo>
                  <a:cubicBezTo>
                    <a:pt x="2799290" y="2327248"/>
                    <a:pt x="2793161" y="2340376"/>
                    <a:pt x="2786158" y="2353504"/>
                  </a:cubicBezTo>
                  <a:cubicBezTo>
                    <a:pt x="2780029" y="2366632"/>
                    <a:pt x="2773026" y="2380635"/>
                    <a:pt x="2766022" y="2393763"/>
                  </a:cubicBezTo>
                  <a:cubicBezTo>
                    <a:pt x="2759894" y="2406016"/>
                    <a:pt x="2752890" y="2420019"/>
                    <a:pt x="2745886" y="2433147"/>
                  </a:cubicBezTo>
                  <a:cubicBezTo>
                    <a:pt x="2739758" y="2446275"/>
                    <a:pt x="2733629" y="2459403"/>
                    <a:pt x="2725751" y="2472531"/>
                  </a:cubicBezTo>
                  <a:cubicBezTo>
                    <a:pt x="2719622" y="2486534"/>
                    <a:pt x="2712618" y="2499662"/>
                    <a:pt x="2704739" y="2513665"/>
                  </a:cubicBezTo>
                  <a:cubicBezTo>
                    <a:pt x="2699486" y="2526793"/>
                    <a:pt x="2692483" y="2539921"/>
                    <a:pt x="2685479" y="2552174"/>
                  </a:cubicBezTo>
                  <a:cubicBezTo>
                    <a:pt x="2679351" y="2564427"/>
                    <a:pt x="2673222" y="2578430"/>
                    <a:pt x="2665343" y="2591558"/>
                  </a:cubicBezTo>
                  <a:cubicBezTo>
                    <a:pt x="2659215" y="2604686"/>
                    <a:pt x="2653087" y="2617814"/>
                    <a:pt x="2645207" y="2630942"/>
                  </a:cubicBezTo>
                  <a:cubicBezTo>
                    <a:pt x="2639955" y="2644945"/>
                    <a:pt x="2632951" y="2657198"/>
                    <a:pt x="2625071" y="2670326"/>
                  </a:cubicBezTo>
                  <a:cubicBezTo>
                    <a:pt x="2618943" y="2684329"/>
                    <a:pt x="2612815" y="2697457"/>
                    <a:pt x="2604936" y="2709710"/>
                  </a:cubicBezTo>
                  <a:cubicBezTo>
                    <a:pt x="2598807" y="2723713"/>
                    <a:pt x="2592679" y="2736840"/>
                    <a:pt x="2584800" y="2749968"/>
                  </a:cubicBezTo>
                  <a:cubicBezTo>
                    <a:pt x="2579547" y="2763096"/>
                    <a:pt x="2572543" y="2776224"/>
                    <a:pt x="2564664" y="2789352"/>
                  </a:cubicBezTo>
                  <a:cubicBezTo>
                    <a:pt x="2559411" y="2803356"/>
                    <a:pt x="2552407" y="2815608"/>
                    <a:pt x="2545404" y="2828736"/>
                  </a:cubicBezTo>
                  <a:cubicBezTo>
                    <a:pt x="2539275" y="2842740"/>
                    <a:pt x="2532272" y="2855868"/>
                    <a:pt x="2524393" y="2868120"/>
                  </a:cubicBezTo>
                  <a:cubicBezTo>
                    <a:pt x="2519140" y="2882123"/>
                    <a:pt x="2512136" y="2895251"/>
                    <a:pt x="2505132" y="2908379"/>
                  </a:cubicBezTo>
                  <a:cubicBezTo>
                    <a:pt x="2499004" y="2921507"/>
                    <a:pt x="2492875" y="2934635"/>
                    <a:pt x="2484997" y="2948638"/>
                  </a:cubicBezTo>
                  <a:cubicBezTo>
                    <a:pt x="2478868" y="2961766"/>
                    <a:pt x="2472740" y="2974894"/>
                    <a:pt x="2464861" y="2988022"/>
                  </a:cubicBezTo>
                  <a:cubicBezTo>
                    <a:pt x="2458732" y="3001150"/>
                    <a:pt x="2452604" y="3014278"/>
                    <a:pt x="2444725" y="3028281"/>
                  </a:cubicBezTo>
                  <a:cubicBezTo>
                    <a:pt x="2439472" y="3040534"/>
                    <a:pt x="2432468" y="3054537"/>
                    <a:pt x="2424589" y="3067665"/>
                  </a:cubicBezTo>
                  <a:cubicBezTo>
                    <a:pt x="2418461" y="3080793"/>
                    <a:pt x="2412333" y="3093921"/>
                    <a:pt x="2404453" y="3107049"/>
                  </a:cubicBezTo>
                  <a:cubicBezTo>
                    <a:pt x="2399201" y="3120177"/>
                    <a:pt x="2392197" y="3133305"/>
                    <a:pt x="2384318" y="3146433"/>
                  </a:cubicBezTo>
                  <a:cubicBezTo>
                    <a:pt x="2379065" y="3159561"/>
                    <a:pt x="2372061" y="3173564"/>
                    <a:pt x="2365057" y="3185817"/>
                  </a:cubicBezTo>
                  <a:cubicBezTo>
                    <a:pt x="2358929" y="3198945"/>
                    <a:pt x="2352801" y="3212948"/>
                    <a:pt x="2344046" y="3226076"/>
                  </a:cubicBezTo>
                  <a:cubicBezTo>
                    <a:pt x="2338793" y="3238329"/>
                    <a:pt x="2331789" y="3252332"/>
                    <a:pt x="2323910" y="3265460"/>
                  </a:cubicBezTo>
                  <a:cubicBezTo>
                    <a:pt x="2319533" y="3279463"/>
                    <a:pt x="2312529" y="3291716"/>
                    <a:pt x="2303774" y="3304844"/>
                  </a:cubicBezTo>
                  <a:cubicBezTo>
                    <a:pt x="2298522" y="3318847"/>
                    <a:pt x="2292393" y="3331975"/>
                    <a:pt x="2283639" y="3344228"/>
                  </a:cubicBezTo>
                  <a:cubicBezTo>
                    <a:pt x="2278386" y="3358231"/>
                    <a:pt x="2271382" y="3371359"/>
                    <a:pt x="2264378" y="3384486"/>
                  </a:cubicBezTo>
                  <a:cubicBezTo>
                    <a:pt x="2258250" y="3397614"/>
                    <a:pt x="2252122" y="3410742"/>
                    <a:pt x="2243367" y="3423870"/>
                  </a:cubicBezTo>
                  <a:cubicBezTo>
                    <a:pt x="2221480" y="3480758"/>
                    <a:pt x="2172454" y="3535020"/>
                    <a:pt x="2096288" y="3578780"/>
                  </a:cubicBezTo>
                  <a:cubicBezTo>
                    <a:pt x="1880923" y="3704809"/>
                    <a:pt x="1529860" y="3704809"/>
                    <a:pt x="1312744" y="3578780"/>
                  </a:cubicBezTo>
                  <a:cubicBezTo>
                    <a:pt x="1234827" y="3534145"/>
                    <a:pt x="1184925" y="3479883"/>
                    <a:pt x="1162163" y="3422120"/>
                  </a:cubicBezTo>
                  <a:cubicBezTo>
                    <a:pt x="1154284" y="3408992"/>
                    <a:pt x="1148155" y="3395864"/>
                    <a:pt x="1142903" y="3382736"/>
                  </a:cubicBezTo>
                  <a:cubicBezTo>
                    <a:pt x="1134148" y="3369608"/>
                    <a:pt x="1127144" y="3356480"/>
                    <a:pt x="1121891" y="3343352"/>
                  </a:cubicBezTo>
                  <a:cubicBezTo>
                    <a:pt x="1114012" y="3330224"/>
                    <a:pt x="1107884" y="3316221"/>
                    <a:pt x="1101755" y="3303093"/>
                  </a:cubicBezTo>
                  <a:cubicBezTo>
                    <a:pt x="1094752" y="3290840"/>
                    <a:pt x="1087748" y="3276837"/>
                    <a:pt x="1082495" y="3263709"/>
                  </a:cubicBezTo>
                  <a:cubicBezTo>
                    <a:pt x="1073740" y="3250582"/>
                    <a:pt x="1067612" y="3237454"/>
                    <a:pt x="1061484" y="3224326"/>
                  </a:cubicBezTo>
                  <a:cubicBezTo>
                    <a:pt x="1054480" y="3210322"/>
                    <a:pt x="1047476" y="3198070"/>
                    <a:pt x="1042224" y="3184066"/>
                  </a:cubicBezTo>
                  <a:cubicBezTo>
                    <a:pt x="1034344" y="3170938"/>
                    <a:pt x="1027341" y="3157810"/>
                    <a:pt x="1021212" y="3144682"/>
                  </a:cubicBezTo>
                  <a:cubicBezTo>
                    <a:pt x="1014209" y="3130680"/>
                    <a:pt x="1007205" y="3117552"/>
                    <a:pt x="1001952" y="3103548"/>
                  </a:cubicBezTo>
                  <a:cubicBezTo>
                    <a:pt x="994073" y="3090420"/>
                    <a:pt x="987069" y="3078168"/>
                    <a:pt x="980941" y="3064164"/>
                  </a:cubicBezTo>
                  <a:cubicBezTo>
                    <a:pt x="973937" y="3051036"/>
                    <a:pt x="966933" y="3037908"/>
                    <a:pt x="961680" y="3023905"/>
                  </a:cubicBezTo>
                  <a:cubicBezTo>
                    <a:pt x="953801" y="3010777"/>
                    <a:pt x="946797" y="2997650"/>
                    <a:pt x="941545" y="2984522"/>
                  </a:cubicBezTo>
                  <a:cubicBezTo>
                    <a:pt x="932790" y="2971394"/>
                    <a:pt x="925786" y="2957390"/>
                    <a:pt x="921409" y="2945138"/>
                  </a:cubicBezTo>
                  <a:cubicBezTo>
                    <a:pt x="912654" y="2931134"/>
                    <a:pt x="906526" y="2918006"/>
                    <a:pt x="901273" y="2904878"/>
                  </a:cubicBezTo>
                  <a:cubicBezTo>
                    <a:pt x="893394" y="2891750"/>
                    <a:pt x="886390" y="2877747"/>
                    <a:pt x="880262" y="2864620"/>
                  </a:cubicBezTo>
                  <a:cubicBezTo>
                    <a:pt x="872383" y="2851492"/>
                    <a:pt x="866254" y="2838364"/>
                    <a:pt x="860126" y="2824360"/>
                  </a:cubicBezTo>
                  <a:cubicBezTo>
                    <a:pt x="853122" y="2811232"/>
                    <a:pt x="846119" y="2798980"/>
                    <a:pt x="839990" y="2784976"/>
                  </a:cubicBezTo>
                  <a:cubicBezTo>
                    <a:pt x="832111" y="2771848"/>
                    <a:pt x="825983" y="2757845"/>
                    <a:pt x="819854" y="2744718"/>
                  </a:cubicBezTo>
                  <a:cubicBezTo>
                    <a:pt x="812851" y="2731590"/>
                    <a:pt x="805847" y="2718462"/>
                    <a:pt x="799719" y="2704458"/>
                  </a:cubicBezTo>
                  <a:cubicBezTo>
                    <a:pt x="791839" y="2692206"/>
                    <a:pt x="785711" y="2679078"/>
                    <a:pt x="779583" y="2665074"/>
                  </a:cubicBezTo>
                  <a:cubicBezTo>
                    <a:pt x="772579" y="2651946"/>
                    <a:pt x="765575" y="2638818"/>
                    <a:pt x="760323" y="2625690"/>
                  </a:cubicBezTo>
                  <a:cubicBezTo>
                    <a:pt x="752443" y="2612562"/>
                    <a:pt x="745440" y="2599435"/>
                    <a:pt x="739311" y="2586307"/>
                  </a:cubicBezTo>
                  <a:cubicBezTo>
                    <a:pt x="732308" y="2573179"/>
                    <a:pt x="726179" y="2559176"/>
                    <a:pt x="720051" y="2546048"/>
                  </a:cubicBezTo>
                  <a:cubicBezTo>
                    <a:pt x="713047" y="2533795"/>
                    <a:pt x="706919" y="2521542"/>
                    <a:pt x="700791" y="2509289"/>
                  </a:cubicBezTo>
                  <a:cubicBezTo>
                    <a:pt x="692911" y="2496161"/>
                    <a:pt x="685908" y="2482158"/>
                    <a:pt x="679779" y="2469030"/>
                  </a:cubicBezTo>
                  <a:cubicBezTo>
                    <a:pt x="673651" y="2455902"/>
                    <a:pt x="666647" y="2442774"/>
                    <a:pt x="660519" y="2428771"/>
                  </a:cubicBezTo>
                  <a:cubicBezTo>
                    <a:pt x="652640" y="2416518"/>
                    <a:pt x="646512" y="2403390"/>
                    <a:pt x="640383" y="2389387"/>
                  </a:cubicBezTo>
                  <a:cubicBezTo>
                    <a:pt x="633380" y="2376259"/>
                    <a:pt x="625500" y="2364006"/>
                    <a:pt x="621123" y="2350004"/>
                  </a:cubicBezTo>
                  <a:cubicBezTo>
                    <a:pt x="613244" y="2336876"/>
                    <a:pt x="606240" y="2323748"/>
                    <a:pt x="600112" y="2310620"/>
                  </a:cubicBezTo>
                  <a:cubicBezTo>
                    <a:pt x="593108" y="2297492"/>
                    <a:pt x="586104" y="2284364"/>
                    <a:pt x="579976" y="2270360"/>
                  </a:cubicBezTo>
                  <a:cubicBezTo>
                    <a:pt x="572972" y="2258108"/>
                    <a:pt x="566844" y="2244104"/>
                    <a:pt x="560716" y="2230976"/>
                  </a:cubicBezTo>
                  <a:cubicBezTo>
                    <a:pt x="552836" y="2217848"/>
                    <a:pt x="545833" y="2204721"/>
                    <a:pt x="539704" y="2191593"/>
                  </a:cubicBezTo>
                  <a:cubicBezTo>
                    <a:pt x="532701" y="2178465"/>
                    <a:pt x="525697" y="2164462"/>
                    <a:pt x="520444" y="2152209"/>
                  </a:cubicBezTo>
                  <a:cubicBezTo>
                    <a:pt x="512565" y="2138206"/>
                    <a:pt x="506437" y="2125078"/>
                    <a:pt x="500308" y="2111950"/>
                  </a:cubicBezTo>
                  <a:cubicBezTo>
                    <a:pt x="492429" y="2098822"/>
                    <a:pt x="485425" y="2085694"/>
                    <a:pt x="479297" y="2071691"/>
                  </a:cubicBezTo>
                  <a:cubicBezTo>
                    <a:pt x="473169" y="2058563"/>
                    <a:pt x="466165" y="2045435"/>
                    <a:pt x="460037" y="2032307"/>
                  </a:cubicBezTo>
                  <a:cubicBezTo>
                    <a:pt x="452157" y="2019179"/>
                    <a:pt x="446029" y="2005176"/>
                    <a:pt x="439901" y="1992923"/>
                  </a:cubicBezTo>
                  <a:cubicBezTo>
                    <a:pt x="432897" y="1979795"/>
                    <a:pt x="425893" y="1965792"/>
                    <a:pt x="419765" y="1952664"/>
                  </a:cubicBezTo>
                  <a:cubicBezTo>
                    <a:pt x="412761" y="1939536"/>
                    <a:pt x="405758" y="1926408"/>
                    <a:pt x="399629" y="1912405"/>
                  </a:cubicBezTo>
                  <a:cubicBezTo>
                    <a:pt x="392626" y="1900152"/>
                    <a:pt x="385622" y="1887024"/>
                    <a:pt x="379494" y="1873021"/>
                  </a:cubicBezTo>
                  <a:cubicBezTo>
                    <a:pt x="372490" y="1859893"/>
                    <a:pt x="365486" y="1846765"/>
                    <a:pt x="359358" y="1833637"/>
                  </a:cubicBezTo>
                  <a:cubicBezTo>
                    <a:pt x="351479" y="1820509"/>
                    <a:pt x="345350" y="1806506"/>
                    <a:pt x="340097" y="1794253"/>
                  </a:cubicBezTo>
                  <a:cubicBezTo>
                    <a:pt x="331343" y="1780250"/>
                    <a:pt x="325214" y="1767122"/>
                    <a:pt x="319086" y="1753119"/>
                  </a:cubicBezTo>
                  <a:cubicBezTo>
                    <a:pt x="312082" y="1740866"/>
                    <a:pt x="305079" y="1727738"/>
                    <a:pt x="298950" y="1713735"/>
                  </a:cubicBezTo>
                  <a:cubicBezTo>
                    <a:pt x="291071" y="1700607"/>
                    <a:pt x="284943" y="1687479"/>
                    <a:pt x="278815" y="1674351"/>
                  </a:cubicBezTo>
                  <a:cubicBezTo>
                    <a:pt x="271811" y="1661223"/>
                    <a:pt x="264807" y="1647220"/>
                    <a:pt x="258679" y="1634967"/>
                  </a:cubicBezTo>
                  <a:cubicBezTo>
                    <a:pt x="251675" y="1620964"/>
                    <a:pt x="244671" y="1607836"/>
                    <a:pt x="238543" y="1593833"/>
                  </a:cubicBezTo>
                  <a:cubicBezTo>
                    <a:pt x="231539" y="1581580"/>
                    <a:pt x="225411" y="1568452"/>
                    <a:pt x="218407" y="1554449"/>
                  </a:cubicBezTo>
                  <a:cubicBezTo>
                    <a:pt x="211404" y="1541321"/>
                    <a:pt x="204400" y="1529068"/>
                    <a:pt x="198271" y="1515065"/>
                  </a:cubicBezTo>
                  <a:cubicBezTo>
                    <a:pt x="192143" y="1501937"/>
                    <a:pt x="185139" y="1488809"/>
                    <a:pt x="179011" y="1475681"/>
                  </a:cubicBezTo>
                  <a:cubicBezTo>
                    <a:pt x="171132" y="1461678"/>
                    <a:pt x="164128" y="1448550"/>
                    <a:pt x="158000" y="1436297"/>
                  </a:cubicBezTo>
                  <a:cubicBezTo>
                    <a:pt x="150996" y="1422294"/>
                    <a:pt x="144868" y="1409166"/>
                    <a:pt x="138740" y="1396038"/>
                  </a:cubicBezTo>
                  <a:cubicBezTo>
                    <a:pt x="130860" y="1382910"/>
                    <a:pt x="124732" y="1369782"/>
                    <a:pt x="118604" y="1355779"/>
                  </a:cubicBezTo>
                  <a:cubicBezTo>
                    <a:pt x="110725" y="1343526"/>
                    <a:pt x="104596" y="1328648"/>
                    <a:pt x="98468" y="1316395"/>
                  </a:cubicBezTo>
                  <a:cubicBezTo>
                    <a:pt x="91464" y="1303268"/>
                    <a:pt x="84460" y="1289264"/>
                    <a:pt x="78332" y="1276136"/>
                  </a:cubicBezTo>
                  <a:close/>
                  <a:moveTo>
                    <a:pt x="3372014" y="1182453"/>
                  </a:moveTo>
                  <a:lnTo>
                    <a:pt x="3359036" y="1218789"/>
                  </a:lnTo>
                  <a:lnTo>
                    <a:pt x="3342985" y="1252147"/>
                  </a:lnTo>
                  <a:close/>
                  <a:moveTo>
                    <a:pt x="36023" y="1180353"/>
                  </a:moveTo>
                  <a:lnTo>
                    <a:pt x="66162" y="1250937"/>
                  </a:lnTo>
                  <a:lnTo>
                    <a:pt x="47492" y="1212280"/>
                  </a:lnTo>
                  <a:close/>
                  <a:moveTo>
                    <a:pt x="3398634" y="1082044"/>
                  </a:moveTo>
                  <a:lnTo>
                    <a:pt x="3397951" y="1087728"/>
                  </a:lnTo>
                  <a:cubicBezTo>
                    <a:pt x="3394022" y="1109754"/>
                    <a:pt x="3388814" y="1131716"/>
                    <a:pt x="3382328" y="1153573"/>
                  </a:cubicBezTo>
                  <a:lnTo>
                    <a:pt x="3378705" y="1163719"/>
                  </a:lnTo>
                  <a:close/>
                  <a:moveTo>
                    <a:pt x="7911" y="1076771"/>
                  </a:moveTo>
                  <a:lnTo>
                    <a:pt x="29997" y="1163578"/>
                  </a:lnTo>
                  <a:lnTo>
                    <a:pt x="24241" y="1147554"/>
                  </a:lnTo>
                  <a:cubicBezTo>
                    <a:pt x="17756" y="1125860"/>
                    <a:pt x="12534" y="1104062"/>
                    <a:pt x="8577" y="1082197"/>
                  </a:cubicBezTo>
                  <a:close/>
                  <a:moveTo>
                    <a:pt x="3406007" y="999002"/>
                  </a:moveTo>
                  <a:lnTo>
                    <a:pt x="3405908" y="1021495"/>
                  </a:lnTo>
                  <a:lnTo>
                    <a:pt x="3401320" y="1059689"/>
                  </a:lnTo>
                  <a:close/>
                  <a:moveTo>
                    <a:pt x="305" y="990896"/>
                  </a:moveTo>
                  <a:lnTo>
                    <a:pt x="7633" y="1074517"/>
                  </a:lnTo>
                  <a:lnTo>
                    <a:pt x="498" y="1016449"/>
                  </a:lnTo>
                  <a:close/>
                  <a:moveTo>
                    <a:pt x="3400583" y="904574"/>
                  </a:moveTo>
                  <a:lnTo>
                    <a:pt x="3406201" y="955113"/>
                  </a:lnTo>
                  <a:lnTo>
                    <a:pt x="3406144" y="968031"/>
                  </a:lnTo>
                  <a:close/>
                  <a:moveTo>
                    <a:pt x="6756" y="887747"/>
                  </a:moveTo>
                  <a:lnTo>
                    <a:pt x="170" y="973036"/>
                  </a:lnTo>
                  <a:lnTo>
                    <a:pt x="0" y="950546"/>
                  </a:lnTo>
                  <a:close/>
                  <a:moveTo>
                    <a:pt x="3379716" y="811073"/>
                  </a:moveTo>
                  <a:lnTo>
                    <a:pt x="3383806" y="822862"/>
                  </a:lnTo>
                  <a:lnTo>
                    <a:pt x="3393201" y="864102"/>
                  </a:lnTo>
                  <a:close/>
                  <a:moveTo>
                    <a:pt x="27372" y="802778"/>
                  </a:moveTo>
                  <a:lnTo>
                    <a:pt x="6839" y="886979"/>
                  </a:lnTo>
                  <a:lnTo>
                    <a:pt x="7081" y="884728"/>
                  </a:lnTo>
                  <a:cubicBezTo>
                    <a:pt x="10704" y="862829"/>
                    <a:pt x="15590" y="840984"/>
                    <a:pt x="21738" y="819233"/>
                  </a:cubicBezTo>
                  <a:close/>
                  <a:moveTo>
                    <a:pt x="3348123" y="729799"/>
                  </a:moveTo>
                  <a:lnTo>
                    <a:pt x="3361122" y="757473"/>
                  </a:lnTo>
                  <a:lnTo>
                    <a:pt x="3366324" y="772467"/>
                  </a:lnTo>
                  <a:close/>
                  <a:moveTo>
                    <a:pt x="62402" y="714637"/>
                  </a:moveTo>
                  <a:lnTo>
                    <a:pt x="35019" y="780443"/>
                  </a:lnTo>
                  <a:lnTo>
                    <a:pt x="43970" y="754300"/>
                  </a:lnTo>
                  <a:close/>
                  <a:moveTo>
                    <a:pt x="3289756" y="625216"/>
                  </a:moveTo>
                  <a:lnTo>
                    <a:pt x="3292798" y="629364"/>
                  </a:lnTo>
                  <a:lnTo>
                    <a:pt x="3321374" y="677154"/>
                  </a:lnTo>
                  <a:close/>
                  <a:moveTo>
                    <a:pt x="117371" y="618507"/>
                  </a:moveTo>
                  <a:lnTo>
                    <a:pt x="71231" y="695636"/>
                  </a:lnTo>
                  <a:lnTo>
                    <a:pt x="73773" y="690166"/>
                  </a:lnTo>
                  <a:cubicBezTo>
                    <a:pt x="84969" y="668948"/>
                    <a:pt x="97427" y="647904"/>
                    <a:pt x="111145" y="627071"/>
                  </a:cubicBezTo>
                  <a:close/>
                  <a:moveTo>
                    <a:pt x="3231507" y="549287"/>
                  </a:moveTo>
                  <a:lnTo>
                    <a:pt x="3247162" y="567124"/>
                  </a:lnTo>
                  <a:lnTo>
                    <a:pt x="3260070" y="584728"/>
                  </a:lnTo>
                  <a:close/>
                  <a:moveTo>
                    <a:pt x="179405" y="538467"/>
                  </a:moveTo>
                  <a:lnTo>
                    <a:pt x="134600" y="594807"/>
                  </a:lnTo>
                  <a:lnTo>
                    <a:pt x="156084" y="565253"/>
                  </a:lnTo>
                  <a:close/>
                  <a:moveTo>
                    <a:pt x="3140353" y="454630"/>
                  </a:moveTo>
                  <a:lnTo>
                    <a:pt x="3193880" y="506414"/>
                  </a:lnTo>
                  <a:lnTo>
                    <a:pt x="3196730" y="509661"/>
                  </a:lnTo>
                  <a:close/>
                  <a:moveTo>
                    <a:pt x="272783" y="442944"/>
                  </a:moveTo>
                  <a:lnTo>
                    <a:pt x="200410" y="514341"/>
                  </a:lnTo>
                  <a:lnTo>
                    <a:pt x="208586" y="504951"/>
                  </a:lnTo>
                  <a:cubicBezTo>
                    <a:pt x="227347" y="485129"/>
                    <a:pt x="247368" y="465599"/>
                    <a:pt x="268649" y="446402"/>
                  </a:cubicBezTo>
                  <a:close/>
                  <a:moveTo>
                    <a:pt x="3045664" y="377104"/>
                  </a:moveTo>
                  <a:lnTo>
                    <a:pt x="3064389" y="390541"/>
                  </a:lnTo>
                  <a:lnTo>
                    <a:pt x="3092831" y="414157"/>
                  </a:lnTo>
                  <a:close/>
                  <a:moveTo>
                    <a:pt x="363857" y="369911"/>
                  </a:moveTo>
                  <a:lnTo>
                    <a:pt x="292497" y="426456"/>
                  </a:lnTo>
                  <a:lnTo>
                    <a:pt x="336271" y="389845"/>
                  </a:lnTo>
                  <a:close/>
                  <a:moveTo>
                    <a:pt x="2926981" y="297755"/>
                  </a:moveTo>
                  <a:lnTo>
                    <a:pt x="2988185" y="335858"/>
                  </a:lnTo>
                  <a:lnTo>
                    <a:pt x="3001589" y="345476"/>
                  </a:lnTo>
                  <a:close/>
                  <a:moveTo>
                    <a:pt x="1534544" y="0"/>
                  </a:moveTo>
                  <a:lnTo>
                    <a:pt x="1372696" y="13488"/>
                  </a:lnTo>
                  <a:cubicBezTo>
                    <a:pt x="1050662" y="49499"/>
                    <a:pt x="743447" y="139528"/>
                    <a:pt x="494589" y="283574"/>
                  </a:cubicBezTo>
                  <a:lnTo>
                    <a:pt x="390818" y="350428"/>
                  </a:lnTo>
                  <a:lnTo>
                    <a:pt x="411449" y="335520"/>
                  </a:lnTo>
                  <a:cubicBezTo>
                    <a:pt x="437767" y="317809"/>
                    <a:pt x="465344" y="300511"/>
                    <a:pt x="494180" y="283663"/>
                  </a:cubicBezTo>
                  <a:cubicBezTo>
                    <a:pt x="784507" y="115570"/>
                    <a:pt x="1154263" y="21018"/>
                    <a:pt x="1534314" y="7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FABE91F-CDE2-485E-AF29-D23B3660D2DE}"/>
              </a:ext>
            </a:extLst>
          </p:cNvPr>
          <p:cNvGrpSpPr/>
          <p:nvPr/>
        </p:nvGrpSpPr>
        <p:grpSpPr>
          <a:xfrm>
            <a:off x="14873648" y="8496467"/>
            <a:ext cx="3620940" cy="4076452"/>
            <a:chOff x="14873648" y="8496467"/>
            <a:chExt cx="3620940" cy="4076452"/>
          </a:xfrm>
        </p:grpSpPr>
        <p:sp>
          <p:nvSpPr>
            <p:cNvPr id="101" name="Freeform 19">
              <a:extLst>
                <a:ext uri="{FF2B5EF4-FFF2-40B4-BE49-F238E27FC236}">
                  <a16:creationId xmlns:a16="http://schemas.microsoft.com/office/drawing/2014/main" id="{2AAB0D64-9F64-482D-AF70-0D30748B5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2505" y="11094434"/>
              <a:ext cx="2555503" cy="1478485"/>
            </a:xfrm>
            <a:custGeom>
              <a:avLst/>
              <a:gdLst>
                <a:gd name="T0" fmla="*/ 2395 w 2919"/>
                <a:gd name="T1" fmla="*/ 301 h 1689"/>
                <a:gd name="T2" fmla="*/ 2395 w 2919"/>
                <a:gd name="T3" fmla="*/ 301 h 1689"/>
                <a:gd name="T4" fmla="*/ 517 w 2919"/>
                <a:gd name="T5" fmla="*/ 301 h 1689"/>
                <a:gd name="T6" fmla="*/ 517 w 2919"/>
                <a:gd name="T7" fmla="*/ 301 h 1689"/>
                <a:gd name="T8" fmla="*/ 523 w 2919"/>
                <a:gd name="T9" fmla="*/ 1388 h 1689"/>
                <a:gd name="T10" fmla="*/ 523 w 2919"/>
                <a:gd name="T11" fmla="*/ 1388 h 1689"/>
                <a:gd name="T12" fmla="*/ 2401 w 2919"/>
                <a:gd name="T13" fmla="*/ 1388 h 1689"/>
                <a:gd name="T14" fmla="*/ 2401 w 2919"/>
                <a:gd name="T15" fmla="*/ 1388 h 1689"/>
                <a:gd name="T16" fmla="*/ 2395 w 2919"/>
                <a:gd name="T17" fmla="*/ 301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9" h="1689">
                  <a:moveTo>
                    <a:pt x="2395" y="301"/>
                  </a:moveTo>
                  <a:lnTo>
                    <a:pt x="2395" y="301"/>
                  </a:lnTo>
                  <a:cubicBezTo>
                    <a:pt x="1875" y="0"/>
                    <a:pt x="1034" y="0"/>
                    <a:pt x="517" y="301"/>
                  </a:cubicBezTo>
                  <a:lnTo>
                    <a:pt x="517" y="301"/>
                  </a:lnTo>
                  <a:cubicBezTo>
                    <a:pt x="0" y="601"/>
                    <a:pt x="3" y="1088"/>
                    <a:pt x="523" y="1388"/>
                  </a:cubicBezTo>
                  <a:lnTo>
                    <a:pt x="523" y="1388"/>
                  </a:lnTo>
                  <a:cubicBezTo>
                    <a:pt x="1044" y="1688"/>
                    <a:pt x="1884" y="1688"/>
                    <a:pt x="2401" y="1388"/>
                  </a:cubicBezTo>
                  <a:lnTo>
                    <a:pt x="2401" y="1388"/>
                  </a:lnTo>
                  <a:cubicBezTo>
                    <a:pt x="2918" y="1088"/>
                    <a:pt x="2915" y="601"/>
                    <a:pt x="2395" y="30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2" name="Freeform 20">
              <a:extLst>
                <a:ext uri="{FF2B5EF4-FFF2-40B4-BE49-F238E27FC236}">
                  <a16:creationId xmlns:a16="http://schemas.microsoft.com/office/drawing/2014/main" id="{DFD330AF-9EA4-40A9-BDE9-4D6F4F9EF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3648" y="8496467"/>
              <a:ext cx="3620940" cy="3806233"/>
            </a:xfrm>
            <a:custGeom>
              <a:avLst/>
              <a:gdLst>
                <a:gd name="T0" fmla="*/ 685 w 4135"/>
                <a:gd name="T1" fmla="*/ 439 h 4349"/>
                <a:gd name="T2" fmla="*/ 233 w 4135"/>
                <a:gd name="T3" fmla="*/ 1619 h 4349"/>
                <a:gd name="T4" fmla="*/ 279 w 4135"/>
                <a:gd name="T5" fmla="*/ 1710 h 4349"/>
                <a:gd name="T6" fmla="*/ 324 w 4135"/>
                <a:gd name="T7" fmla="*/ 1801 h 4349"/>
                <a:gd name="T8" fmla="*/ 370 w 4135"/>
                <a:gd name="T9" fmla="*/ 1891 h 4349"/>
                <a:gd name="T10" fmla="*/ 416 w 4135"/>
                <a:gd name="T11" fmla="*/ 1983 h 4349"/>
                <a:gd name="T12" fmla="*/ 462 w 4135"/>
                <a:gd name="T13" fmla="*/ 2073 h 4349"/>
                <a:gd name="T14" fmla="*/ 508 w 4135"/>
                <a:gd name="T15" fmla="*/ 2165 h 4349"/>
                <a:gd name="T16" fmla="*/ 554 w 4135"/>
                <a:gd name="T17" fmla="*/ 2255 h 4349"/>
                <a:gd name="T18" fmla="*/ 600 w 4135"/>
                <a:gd name="T19" fmla="*/ 2346 h 4349"/>
                <a:gd name="T20" fmla="*/ 646 w 4135"/>
                <a:gd name="T21" fmla="*/ 2437 h 4349"/>
                <a:gd name="T22" fmla="*/ 692 w 4135"/>
                <a:gd name="T23" fmla="*/ 2528 h 4349"/>
                <a:gd name="T24" fmla="*/ 738 w 4135"/>
                <a:gd name="T25" fmla="*/ 2619 h 4349"/>
                <a:gd name="T26" fmla="*/ 784 w 4135"/>
                <a:gd name="T27" fmla="*/ 2709 h 4349"/>
                <a:gd name="T28" fmla="*/ 829 w 4135"/>
                <a:gd name="T29" fmla="*/ 2800 h 4349"/>
                <a:gd name="T30" fmla="*/ 875 w 4135"/>
                <a:gd name="T31" fmla="*/ 2890 h 4349"/>
                <a:gd name="T32" fmla="*/ 921 w 4135"/>
                <a:gd name="T33" fmla="*/ 2982 h 4349"/>
                <a:gd name="T34" fmla="*/ 966 w 4135"/>
                <a:gd name="T35" fmla="*/ 3070 h 4349"/>
                <a:gd name="T36" fmla="*/ 1012 w 4135"/>
                <a:gd name="T37" fmla="*/ 3160 h 4349"/>
                <a:gd name="T38" fmla="*/ 1057 w 4135"/>
                <a:gd name="T39" fmla="*/ 3251 h 4349"/>
                <a:gd name="T40" fmla="*/ 1103 w 4135"/>
                <a:gd name="T41" fmla="*/ 3342 h 4349"/>
                <a:gd name="T42" fmla="*/ 1149 w 4135"/>
                <a:gd name="T43" fmla="*/ 3434 h 4349"/>
                <a:gd name="T44" fmla="*/ 1196 w 4135"/>
                <a:gd name="T45" fmla="*/ 3525 h 4349"/>
                <a:gd name="T46" fmla="*/ 1242 w 4135"/>
                <a:gd name="T47" fmla="*/ 3616 h 4349"/>
                <a:gd name="T48" fmla="*/ 1288 w 4135"/>
                <a:gd name="T49" fmla="*/ 3708 h 4349"/>
                <a:gd name="T50" fmla="*/ 1334 w 4135"/>
                <a:gd name="T51" fmla="*/ 3799 h 4349"/>
                <a:gd name="T52" fmla="*/ 1380 w 4135"/>
                <a:gd name="T53" fmla="*/ 3889 h 4349"/>
                <a:gd name="T54" fmla="*/ 1426 w 4135"/>
                <a:gd name="T55" fmla="*/ 3980 h 4349"/>
                <a:gd name="T56" fmla="*/ 1620 w 4135"/>
                <a:gd name="T57" fmla="*/ 4204 h 4349"/>
                <a:gd name="T58" fmla="*/ 2684 w 4135"/>
                <a:gd name="T59" fmla="*/ 4027 h 4349"/>
                <a:gd name="T60" fmla="*/ 2730 w 4135"/>
                <a:gd name="T61" fmla="*/ 3936 h 4349"/>
                <a:gd name="T62" fmla="*/ 2776 w 4135"/>
                <a:gd name="T63" fmla="*/ 3846 h 4349"/>
                <a:gd name="T64" fmla="*/ 2821 w 4135"/>
                <a:gd name="T65" fmla="*/ 3755 h 4349"/>
                <a:gd name="T66" fmla="*/ 2867 w 4135"/>
                <a:gd name="T67" fmla="*/ 3665 h 4349"/>
                <a:gd name="T68" fmla="*/ 2913 w 4135"/>
                <a:gd name="T69" fmla="*/ 3575 h 4349"/>
                <a:gd name="T70" fmla="*/ 2960 w 4135"/>
                <a:gd name="T71" fmla="*/ 3484 h 4349"/>
                <a:gd name="T72" fmla="*/ 3005 w 4135"/>
                <a:gd name="T73" fmla="*/ 3392 h 4349"/>
                <a:gd name="T74" fmla="*/ 3051 w 4135"/>
                <a:gd name="T75" fmla="*/ 3302 h 4349"/>
                <a:gd name="T76" fmla="*/ 3097 w 4135"/>
                <a:gd name="T77" fmla="*/ 3211 h 4349"/>
                <a:gd name="T78" fmla="*/ 3142 w 4135"/>
                <a:gd name="T79" fmla="*/ 3121 h 4349"/>
                <a:gd name="T80" fmla="*/ 3189 w 4135"/>
                <a:gd name="T81" fmla="*/ 3031 h 4349"/>
                <a:gd name="T82" fmla="*/ 3235 w 4135"/>
                <a:gd name="T83" fmla="*/ 2940 h 4349"/>
                <a:gd name="T84" fmla="*/ 3280 w 4135"/>
                <a:gd name="T85" fmla="*/ 2850 h 4349"/>
                <a:gd name="T86" fmla="*/ 3326 w 4135"/>
                <a:gd name="T87" fmla="*/ 2759 h 4349"/>
                <a:gd name="T88" fmla="*/ 3372 w 4135"/>
                <a:gd name="T89" fmla="*/ 2668 h 4349"/>
                <a:gd name="T90" fmla="*/ 3417 w 4135"/>
                <a:gd name="T91" fmla="*/ 2578 h 4349"/>
                <a:gd name="T92" fmla="*/ 3463 w 4135"/>
                <a:gd name="T93" fmla="*/ 2487 h 4349"/>
                <a:gd name="T94" fmla="*/ 3510 w 4135"/>
                <a:gd name="T95" fmla="*/ 2396 h 4349"/>
                <a:gd name="T96" fmla="*/ 3556 w 4135"/>
                <a:gd name="T97" fmla="*/ 2306 h 4349"/>
                <a:gd name="T98" fmla="*/ 3601 w 4135"/>
                <a:gd name="T99" fmla="*/ 2215 h 4349"/>
                <a:gd name="T100" fmla="*/ 3647 w 4135"/>
                <a:gd name="T101" fmla="*/ 2124 h 4349"/>
                <a:gd name="T102" fmla="*/ 3693 w 4135"/>
                <a:gd name="T103" fmla="*/ 2034 h 4349"/>
                <a:gd name="T104" fmla="*/ 3738 w 4135"/>
                <a:gd name="T105" fmla="*/ 1943 h 4349"/>
                <a:gd name="T106" fmla="*/ 3784 w 4135"/>
                <a:gd name="T107" fmla="*/ 1853 h 4349"/>
                <a:gd name="T108" fmla="*/ 3830 w 4135"/>
                <a:gd name="T109" fmla="*/ 1763 h 4349"/>
                <a:gd name="T110" fmla="*/ 3876 w 4135"/>
                <a:gd name="T111" fmla="*/ 1672 h 4349"/>
                <a:gd name="T112" fmla="*/ 3922 w 4135"/>
                <a:gd name="T113" fmla="*/ 1581 h 4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35" h="4349">
                  <a:moveTo>
                    <a:pt x="3437" y="439"/>
                  </a:moveTo>
                  <a:lnTo>
                    <a:pt x="3437" y="439"/>
                  </a:lnTo>
                  <a:cubicBezTo>
                    <a:pt x="2675" y="0"/>
                    <a:pt x="1443" y="0"/>
                    <a:pt x="685" y="439"/>
                  </a:cubicBezTo>
                  <a:lnTo>
                    <a:pt x="685" y="439"/>
                  </a:lnTo>
                  <a:cubicBezTo>
                    <a:pt x="158" y="747"/>
                    <a:pt x="0" y="1187"/>
                    <a:pt x="210" y="1573"/>
                  </a:cubicBezTo>
                  <a:lnTo>
                    <a:pt x="210" y="1573"/>
                  </a:lnTo>
                  <a:cubicBezTo>
                    <a:pt x="217" y="1588"/>
                    <a:pt x="225" y="1604"/>
                    <a:pt x="233" y="1619"/>
                  </a:cubicBezTo>
                  <a:lnTo>
                    <a:pt x="233" y="1619"/>
                  </a:lnTo>
                  <a:cubicBezTo>
                    <a:pt x="240" y="1633"/>
                    <a:pt x="248" y="1650"/>
                    <a:pt x="256" y="1664"/>
                  </a:cubicBezTo>
                  <a:lnTo>
                    <a:pt x="256" y="1664"/>
                  </a:lnTo>
                  <a:cubicBezTo>
                    <a:pt x="263" y="1680"/>
                    <a:pt x="270" y="1695"/>
                    <a:pt x="279" y="1710"/>
                  </a:cubicBezTo>
                  <a:lnTo>
                    <a:pt x="279" y="1710"/>
                  </a:lnTo>
                  <a:cubicBezTo>
                    <a:pt x="286" y="1725"/>
                    <a:pt x="294" y="1740"/>
                    <a:pt x="302" y="1756"/>
                  </a:cubicBezTo>
                  <a:lnTo>
                    <a:pt x="302" y="1756"/>
                  </a:lnTo>
                  <a:cubicBezTo>
                    <a:pt x="309" y="1770"/>
                    <a:pt x="317" y="1785"/>
                    <a:pt x="324" y="1801"/>
                  </a:cubicBezTo>
                  <a:lnTo>
                    <a:pt x="324" y="1801"/>
                  </a:lnTo>
                  <a:cubicBezTo>
                    <a:pt x="332" y="1816"/>
                    <a:pt x="339" y="1831"/>
                    <a:pt x="348" y="1846"/>
                  </a:cubicBezTo>
                  <a:lnTo>
                    <a:pt x="348" y="1846"/>
                  </a:lnTo>
                  <a:cubicBezTo>
                    <a:pt x="355" y="1862"/>
                    <a:pt x="363" y="1876"/>
                    <a:pt x="370" y="1891"/>
                  </a:cubicBezTo>
                  <a:lnTo>
                    <a:pt x="370" y="1891"/>
                  </a:lnTo>
                  <a:cubicBezTo>
                    <a:pt x="377" y="1907"/>
                    <a:pt x="385" y="1922"/>
                    <a:pt x="394" y="1936"/>
                  </a:cubicBezTo>
                  <a:lnTo>
                    <a:pt x="394" y="1936"/>
                  </a:lnTo>
                  <a:cubicBezTo>
                    <a:pt x="401" y="1952"/>
                    <a:pt x="408" y="1967"/>
                    <a:pt x="416" y="1983"/>
                  </a:cubicBezTo>
                  <a:lnTo>
                    <a:pt x="416" y="1983"/>
                  </a:lnTo>
                  <a:cubicBezTo>
                    <a:pt x="423" y="1997"/>
                    <a:pt x="431" y="2013"/>
                    <a:pt x="439" y="2028"/>
                  </a:cubicBezTo>
                  <a:lnTo>
                    <a:pt x="439" y="2028"/>
                  </a:lnTo>
                  <a:cubicBezTo>
                    <a:pt x="446" y="2043"/>
                    <a:pt x="454" y="2058"/>
                    <a:pt x="462" y="2073"/>
                  </a:cubicBezTo>
                  <a:lnTo>
                    <a:pt x="462" y="2073"/>
                  </a:lnTo>
                  <a:cubicBezTo>
                    <a:pt x="469" y="2089"/>
                    <a:pt x="477" y="2104"/>
                    <a:pt x="485" y="2118"/>
                  </a:cubicBezTo>
                  <a:lnTo>
                    <a:pt x="485" y="2118"/>
                  </a:lnTo>
                  <a:cubicBezTo>
                    <a:pt x="492" y="2134"/>
                    <a:pt x="500" y="2149"/>
                    <a:pt x="508" y="2165"/>
                  </a:cubicBezTo>
                  <a:lnTo>
                    <a:pt x="508" y="2165"/>
                  </a:lnTo>
                  <a:cubicBezTo>
                    <a:pt x="516" y="2179"/>
                    <a:pt x="523" y="2195"/>
                    <a:pt x="532" y="2210"/>
                  </a:cubicBezTo>
                  <a:lnTo>
                    <a:pt x="532" y="2210"/>
                  </a:lnTo>
                  <a:cubicBezTo>
                    <a:pt x="539" y="2225"/>
                    <a:pt x="546" y="2240"/>
                    <a:pt x="554" y="2255"/>
                  </a:cubicBezTo>
                  <a:lnTo>
                    <a:pt x="554" y="2255"/>
                  </a:lnTo>
                  <a:cubicBezTo>
                    <a:pt x="561" y="2271"/>
                    <a:pt x="569" y="2286"/>
                    <a:pt x="578" y="2300"/>
                  </a:cubicBezTo>
                  <a:lnTo>
                    <a:pt x="578" y="2300"/>
                  </a:lnTo>
                  <a:cubicBezTo>
                    <a:pt x="585" y="2316"/>
                    <a:pt x="592" y="2331"/>
                    <a:pt x="600" y="2346"/>
                  </a:cubicBezTo>
                  <a:lnTo>
                    <a:pt x="600" y="2346"/>
                  </a:lnTo>
                  <a:cubicBezTo>
                    <a:pt x="607" y="2361"/>
                    <a:pt x="615" y="2377"/>
                    <a:pt x="623" y="2392"/>
                  </a:cubicBezTo>
                  <a:lnTo>
                    <a:pt x="623" y="2392"/>
                  </a:lnTo>
                  <a:cubicBezTo>
                    <a:pt x="630" y="2406"/>
                    <a:pt x="638" y="2422"/>
                    <a:pt x="646" y="2437"/>
                  </a:cubicBezTo>
                  <a:lnTo>
                    <a:pt x="646" y="2437"/>
                  </a:lnTo>
                  <a:cubicBezTo>
                    <a:pt x="653" y="2452"/>
                    <a:pt x="660" y="2467"/>
                    <a:pt x="669" y="2482"/>
                  </a:cubicBezTo>
                  <a:lnTo>
                    <a:pt x="669" y="2482"/>
                  </a:lnTo>
                  <a:cubicBezTo>
                    <a:pt x="676" y="2498"/>
                    <a:pt x="684" y="2513"/>
                    <a:pt x="692" y="2528"/>
                  </a:cubicBezTo>
                  <a:lnTo>
                    <a:pt x="692" y="2528"/>
                  </a:lnTo>
                  <a:cubicBezTo>
                    <a:pt x="699" y="2543"/>
                    <a:pt x="706" y="2558"/>
                    <a:pt x="715" y="2574"/>
                  </a:cubicBezTo>
                  <a:lnTo>
                    <a:pt x="715" y="2574"/>
                  </a:lnTo>
                  <a:cubicBezTo>
                    <a:pt x="722" y="2588"/>
                    <a:pt x="730" y="2604"/>
                    <a:pt x="738" y="2619"/>
                  </a:cubicBezTo>
                  <a:lnTo>
                    <a:pt x="738" y="2619"/>
                  </a:lnTo>
                  <a:cubicBezTo>
                    <a:pt x="745" y="2634"/>
                    <a:pt x="752" y="2649"/>
                    <a:pt x="761" y="2664"/>
                  </a:cubicBezTo>
                  <a:lnTo>
                    <a:pt x="761" y="2664"/>
                  </a:lnTo>
                  <a:cubicBezTo>
                    <a:pt x="767" y="2679"/>
                    <a:pt x="775" y="2695"/>
                    <a:pt x="784" y="2709"/>
                  </a:cubicBezTo>
                  <a:lnTo>
                    <a:pt x="784" y="2709"/>
                  </a:lnTo>
                  <a:cubicBezTo>
                    <a:pt x="791" y="2725"/>
                    <a:pt x="798" y="2740"/>
                    <a:pt x="806" y="2755"/>
                  </a:cubicBezTo>
                  <a:lnTo>
                    <a:pt x="806" y="2755"/>
                  </a:lnTo>
                  <a:cubicBezTo>
                    <a:pt x="813" y="2770"/>
                    <a:pt x="821" y="2785"/>
                    <a:pt x="829" y="2800"/>
                  </a:cubicBezTo>
                  <a:lnTo>
                    <a:pt x="829" y="2800"/>
                  </a:lnTo>
                  <a:cubicBezTo>
                    <a:pt x="836" y="2816"/>
                    <a:pt x="844" y="2830"/>
                    <a:pt x="853" y="2845"/>
                  </a:cubicBezTo>
                  <a:lnTo>
                    <a:pt x="853" y="2845"/>
                  </a:lnTo>
                  <a:cubicBezTo>
                    <a:pt x="860" y="2861"/>
                    <a:pt x="866" y="2876"/>
                    <a:pt x="875" y="2890"/>
                  </a:cubicBezTo>
                  <a:lnTo>
                    <a:pt x="875" y="2890"/>
                  </a:lnTo>
                  <a:cubicBezTo>
                    <a:pt x="882" y="2906"/>
                    <a:pt x="890" y="2921"/>
                    <a:pt x="898" y="2936"/>
                  </a:cubicBezTo>
                  <a:lnTo>
                    <a:pt x="898" y="2936"/>
                  </a:lnTo>
                  <a:cubicBezTo>
                    <a:pt x="905" y="2951"/>
                    <a:pt x="913" y="2967"/>
                    <a:pt x="921" y="2982"/>
                  </a:cubicBezTo>
                  <a:lnTo>
                    <a:pt x="921" y="2982"/>
                  </a:lnTo>
                  <a:cubicBezTo>
                    <a:pt x="928" y="2996"/>
                    <a:pt x="935" y="3010"/>
                    <a:pt x="943" y="3024"/>
                  </a:cubicBezTo>
                  <a:lnTo>
                    <a:pt x="943" y="3024"/>
                  </a:lnTo>
                  <a:cubicBezTo>
                    <a:pt x="949" y="3039"/>
                    <a:pt x="957" y="3055"/>
                    <a:pt x="966" y="3070"/>
                  </a:cubicBezTo>
                  <a:lnTo>
                    <a:pt x="966" y="3070"/>
                  </a:lnTo>
                  <a:cubicBezTo>
                    <a:pt x="973" y="3085"/>
                    <a:pt x="981" y="3100"/>
                    <a:pt x="988" y="3115"/>
                  </a:cubicBezTo>
                  <a:lnTo>
                    <a:pt x="988" y="3115"/>
                  </a:lnTo>
                  <a:cubicBezTo>
                    <a:pt x="995" y="3130"/>
                    <a:pt x="1003" y="3145"/>
                    <a:pt x="1012" y="3160"/>
                  </a:cubicBezTo>
                  <a:lnTo>
                    <a:pt x="1012" y="3160"/>
                  </a:lnTo>
                  <a:cubicBezTo>
                    <a:pt x="1018" y="3176"/>
                    <a:pt x="1026" y="3191"/>
                    <a:pt x="1034" y="3205"/>
                  </a:cubicBezTo>
                  <a:lnTo>
                    <a:pt x="1034" y="3205"/>
                  </a:lnTo>
                  <a:cubicBezTo>
                    <a:pt x="1041" y="3221"/>
                    <a:pt x="1049" y="3236"/>
                    <a:pt x="1057" y="3251"/>
                  </a:cubicBezTo>
                  <a:lnTo>
                    <a:pt x="1057" y="3251"/>
                  </a:lnTo>
                  <a:cubicBezTo>
                    <a:pt x="1064" y="3266"/>
                    <a:pt x="1072" y="3282"/>
                    <a:pt x="1080" y="3297"/>
                  </a:cubicBezTo>
                  <a:lnTo>
                    <a:pt x="1080" y="3297"/>
                  </a:lnTo>
                  <a:cubicBezTo>
                    <a:pt x="1087" y="3313"/>
                    <a:pt x="1094" y="3327"/>
                    <a:pt x="1103" y="3342"/>
                  </a:cubicBezTo>
                  <a:lnTo>
                    <a:pt x="1103" y="3342"/>
                  </a:lnTo>
                  <a:cubicBezTo>
                    <a:pt x="1110" y="3358"/>
                    <a:pt x="1118" y="3373"/>
                    <a:pt x="1127" y="3388"/>
                  </a:cubicBezTo>
                  <a:lnTo>
                    <a:pt x="1127" y="3388"/>
                  </a:lnTo>
                  <a:cubicBezTo>
                    <a:pt x="1133" y="3403"/>
                    <a:pt x="1141" y="3419"/>
                    <a:pt x="1149" y="3434"/>
                  </a:cubicBezTo>
                  <a:lnTo>
                    <a:pt x="1149" y="3434"/>
                  </a:lnTo>
                  <a:cubicBezTo>
                    <a:pt x="1156" y="3449"/>
                    <a:pt x="1164" y="3464"/>
                    <a:pt x="1173" y="3480"/>
                  </a:cubicBezTo>
                  <a:lnTo>
                    <a:pt x="1173" y="3480"/>
                  </a:lnTo>
                  <a:cubicBezTo>
                    <a:pt x="1179" y="3494"/>
                    <a:pt x="1187" y="3510"/>
                    <a:pt x="1196" y="3525"/>
                  </a:cubicBezTo>
                  <a:lnTo>
                    <a:pt x="1196" y="3525"/>
                  </a:lnTo>
                  <a:cubicBezTo>
                    <a:pt x="1202" y="3540"/>
                    <a:pt x="1210" y="3555"/>
                    <a:pt x="1219" y="3570"/>
                  </a:cubicBezTo>
                  <a:lnTo>
                    <a:pt x="1219" y="3570"/>
                  </a:lnTo>
                  <a:cubicBezTo>
                    <a:pt x="1225" y="3586"/>
                    <a:pt x="1233" y="3601"/>
                    <a:pt x="1242" y="3616"/>
                  </a:cubicBezTo>
                  <a:lnTo>
                    <a:pt x="1242" y="3616"/>
                  </a:lnTo>
                  <a:cubicBezTo>
                    <a:pt x="1249" y="3632"/>
                    <a:pt x="1256" y="3646"/>
                    <a:pt x="1265" y="3661"/>
                  </a:cubicBezTo>
                  <a:lnTo>
                    <a:pt x="1265" y="3661"/>
                  </a:lnTo>
                  <a:cubicBezTo>
                    <a:pt x="1271" y="3677"/>
                    <a:pt x="1279" y="3692"/>
                    <a:pt x="1288" y="3708"/>
                  </a:cubicBezTo>
                  <a:lnTo>
                    <a:pt x="1288" y="3708"/>
                  </a:lnTo>
                  <a:cubicBezTo>
                    <a:pt x="1295" y="3723"/>
                    <a:pt x="1302" y="3738"/>
                    <a:pt x="1311" y="3753"/>
                  </a:cubicBezTo>
                  <a:lnTo>
                    <a:pt x="1311" y="3753"/>
                  </a:lnTo>
                  <a:cubicBezTo>
                    <a:pt x="1317" y="3769"/>
                    <a:pt x="1325" y="3783"/>
                    <a:pt x="1334" y="3799"/>
                  </a:cubicBezTo>
                  <a:lnTo>
                    <a:pt x="1334" y="3799"/>
                  </a:lnTo>
                  <a:cubicBezTo>
                    <a:pt x="1340" y="3814"/>
                    <a:pt x="1348" y="3829"/>
                    <a:pt x="1357" y="3844"/>
                  </a:cubicBezTo>
                  <a:lnTo>
                    <a:pt x="1357" y="3844"/>
                  </a:lnTo>
                  <a:cubicBezTo>
                    <a:pt x="1363" y="3859"/>
                    <a:pt x="1370" y="3875"/>
                    <a:pt x="1380" y="3889"/>
                  </a:cubicBezTo>
                  <a:lnTo>
                    <a:pt x="1380" y="3889"/>
                  </a:lnTo>
                  <a:cubicBezTo>
                    <a:pt x="1386" y="3904"/>
                    <a:pt x="1394" y="3920"/>
                    <a:pt x="1402" y="3935"/>
                  </a:cubicBezTo>
                  <a:lnTo>
                    <a:pt x="1402" y="3935"/>
                  </a:lnTo>
                  <a:cubicBezTo>
                    <a:pt x="1409" y="3950"/>
                    <a:pt x="1416" y="3965"/>
                    <a:pt x="1426" y="3980"/>
                  </a:cubicBezTo>
                  <a:lnTo>
                    <a:pt x="1426" y="3980"/>
                  </a:lnTo>
                  <a:cubicBezTo>
                    <a:pt x="1432" y="3995"/>
                    <a:pt x="1439" y="4010"/>
                    <a:pt x="1448" y="4025"/>
                  </a:cubicBezTo>
                  <a:lnTo>
                    <a:pt x="1448" y="4025"/>
                  </a:lnTo>
                  <a:cubicBezTo>
                    <a:pt x="1474" y="4091"/>
                    <a:pt x="1532" y="4153"/>
                    <a:pt x="1620" y="4204"/>
                  </a:cubicBezTo>
                  <a:lnTo>
                    <a:pt x="1620" y="4204"/>
                  </a:lnTo>
                  <a:cubicBezTo>
                    <a:pt x="1868" y="4348"/>
                    <a:pt x="2268" y="4348"/>
                    <a:pt x="2515" y="4204"/>
                  </a:cubicBezTo>
                  <a:lnTo>
                    <a:pt x="2515" y="4204"/>
                  </a:lnTo>
                  <a:cubicBezTo>
                    <a:pt x="2603" y="4154"/>
                    <a:pt x="2659" y="4092"/>
                    <a:pt x="2684" y="4027"/>
                  </a:cubicBezTo>
                  <a:lnTo>
                    <a:pt x="2684" y="4027"/>
                  </a:lnTo>
                  <a:cubicBezTo>
                    <a:pt x="2693" y="4012"/>
                    <a:pt x="2701" y="3997"/>
                    <a:pt x="2706" y="3982"/>
                  </a:cubicBezTo>
                  <a:lnTo>
                    <a:pt x="2706" y="3982"/>
                  </a:lnTo>
                  <a:cubicBezTo>
                    <a:pt x="2716" y="3967"/>
                    <a:pt x="2723" y="3952"/>
                    <a:pt x="2730" y="3936"/>
                  </a:cubicBezTo>
                  <a:lnTo>
                    <a:pt x="2730" y="3936"/>
                  </a:lnTo>
                  <a:cubicBezTo>
                    <a:pt x="2738" y="3922"/>
                    <a:pt x="2746" y="3907"/>
                    <a:pt x="2752" y="3891"/>
                  </a:cubicBezTo>
                  <a:lnTo>
                    <a:pt x="2752" y="3891"/>
                  </a:lnTo>
                  <a:cubicBezTo>
                    <a:pt x="2762" y="3876"/>
                    <a:pt x="2770" y="3862"/>
                    <a:pt x="2776" y="3846"/>
                  </a:cubicBezTo>
                  <a:lnTo>
                    <a:pt x="2776" y="3846"/>
                  </a:lnTo>
                  <a:cubicBezTo>
                    <a:pt x="2784" y="3831"/>
                    <a:pt x="2793" y="3815"/>
                    <a:pt x="2798" y="3801"/>
                  </a:cubicBezTo>
                  <a:lnTo>
                    <a:pt x="2798" y="3801"/>
                  </a:lnTo>
                  <a:cubicBezTo>
                    <a:pt x="2807" y="3786"/>
                    <a:pt x="2815" y="3770"/>
                    <a:pt x="2821" y="3755"/>
                  </a:cubicBezTo>
                  <a:lnTo>
                    <a:pt x="2821" y="3755"/>
                  </a:lnTo>
                  <a:cubicBezTo>
                    <a:pt x="2831" y="3741"/>
                    <a:pt x="2839" y="3725"/>
                    <a:pt x="2845" y="3710"/>
                  </a:cubicBezTo>
                  <a:lnTo>
                    <a:pt x="2845" y="3710"/>
                  </a:lnTo>
                  <a:cubicBezTo>
                    <a:pt x="2853" y="3695"/>
                    <a:pt x="2861" y="3680"/>
                    <a:pt x="2867" y="3665"/>
                  </a:cubicBezTo>
                  <a:lnTo>
                    <a:pt x="2867" y="3665"/>
                  </a:lnTo>
                  <a:cubicBezTo>
                    <a:pt x="2876" y="3650"/>
                    <a:pt x="2884" y="3635"/>
                    <a:pt x="2891" y="3620"/>
                  </a:cubicBezTo>
                  <a:lnTo>
                    <a:pt x="2891" y="3620"/>
                  </a:lnTo>
                  <a:cubicBezTo>
                    <a:pt x="2899" y="3605"/>
                    <a:pt x="2907" y="3589"/>
                    <a:pt x="2913" y="3575"/>
                  </a:cubicBezTo>
                  <a:lnTo>
                    <a:pt x="2913" y="3575"/>
                  </a:lnTo>
                  <a:cubicBezTo>
                    <a:pt x="2922" y="3559"/>
                    <a:pt x="2930" y="3544"/>
                    <a:pt x="2936" y="3529"/>
                  </a:cubicBezTo>
                  <a:lnTo>
                    <a:pt x="2936" y="3529"/>
                  </a:lnTo>
                  <a:cubicBezTo>
                    <a:pt x="2945" y="3514"/>
                    <a:pt x="2953" y="3499"/>
                    <a:pt x="2960" y="3484"/>
                  </a:cubicBezTo>
                  <a:lnTo>
                    <a:pt x="2960" y="3484"/>
                  </a:lnTo>
                  <a:cubicBezTo>
                    <a:pt x="2968" y="3468"/>
                    <a:pt x="2975" y="3453"/>
                    <a:pt x="2982" y="3438"/>
                  </a:cubicBezTo>
                  <a:lnTo>
                    <a:pt x="2982" y="3438"/>
                  </a:lnTo>
                  <a:cubicBezTo>
                    <a:pt x="2991" y="3423"/>
                    <a:pt x="2999" y="3408"/>
                    <a:pt x="3005" y="3392"/>
                  </a:cubicBezTo>
                  <a:lnTo>
                    <a:pt x="3005" y="3392"/>
                  </a:lnTo>
                  <a:cubicBezTo>
                    <a:pt x="3013" y="3378"/>
                    <a:pt x="3021" y="3363"/>
                    <a:pt x="3028" y="3347"/>
                  </a:cubicBezTo>
                  <a:lnTo>
                    <a:pt x="3028" y="3347"/>
                  </a:lnTo>
                  <a:cubicBezTo>
                    <a:pt x="3037" y="3332"/>
                    <a:pt x="3044" y="3318"/>
                    <a:pt x="3051" y="3302"/>
                  </a:cubicBezTo>
                  <a:lnTo>
                    <a:pt x="3051" y="3302"/>
                  </a:lnTo>
                  <a:cubicBezTo>
                    <a:pt x="3059" y="3287"/>
                    <a:pt x="3067" y="3272"/>
                    <a:pt x="3073" y="3257"/>
                  </a:cubicBezTo>
                  <a:lnTo>
                    <a:pt x="3073" y="3257"/>
                  </a:lnTo>
                  <a:cubicBezTo>
                    <a:pt x="3082" y="3242"/>
                    <a:pt x="3090" y="3227"/>
                    <a:pt x="3097" y="3211"/>
                  </a:cubicBezTo>
                  <a:lnTo>
                    <a:pt x="3097" y="3211"/>
                  </a:lnTo>
                  <a:cubicBezTo>
                    <a:pt x="3105" y="3197"/>
                    <a:pt x="3112" y="3182"/>
                    <a:pt x="3119" y="3166"/>
                  </a:cubicBezTo>
                  <a:lnTo>
                    <a:pt x="3119" y="3166"/>
                  </a:lnTo>
                  <a:cubicBezTo>
                    <a:pt x="3128" y="3151"/>
                    <a:pt x="3136" y="3137"/>
                    <a:pt x="3142" y="3121"/>
                  </a:cubicBezTo>
                  <a:lnTo>
                    <a:pt x="3142" y="3121"/>
                  </a:lnTo>
                  <a:cubicBezTo>
                    <a:pt x="3151" y="3106"/>
                    <a:pt x="3159" y="3091"/>
                    <a:pt x="3166" y="3076"/>
                  </a:cubicBezTo>
                  <a:lnTo>
                    <a:pt x="3166" y="3076"/>
                  </a:lnTo>
                  <a:cubicBezTo>
                    <a:pt x="3174" y="3061"/>
                    <a:pt x="3182" y="3045"/>
                    <a:pt x="3189" y="3031"/>
                  </a:cubicBezTo>
                  <a:lnTo>
                    <a:pt x="3189" y="3031"/>
                  </a:lnTo>
                  <a:cubicBezTo>
                    <a:pt x="3196" y="3017"/>
                    <a:pt x="3204" y="3002"/>
                    <a:pt x="3210" y="2987"/>
                  </a:cubicBezTo>
                  <a:lnTo>
                    <a:pt x="3210" y="2987"/>
                  </a:lnTo>
                  <a:cubicBezTo>
                    <a:pt x="3219" y="2971"/>
                    <a:pt x="3228" y="2956"/>
                    <a:pt x="3235" y="2940"/>
                  </a:cubicBezTo>
                  <a:lnTo>
                    <a:pt x="3235" y="2940"/>
                  </a:lnTo>
                  <a:cubicBezTo>
                    <a:pt x="3243" y="2925"/>
                    <a:pt x="3250" y="2910"/>
                    <a:pt x="3257" y="2895"/>
                  </a:cubicBezTo>
                  <a:lnTo>
                    <a:pt x="3257" y="2895"/>
                  </a:lnTo>
                  <a:cubicBezTo>
                    <a:pt x="3266" y="2880"/>
                    <a:pt x="3274" y="2864"/>
                    <a:pt x="3280" y="2850"/>
                  </a:cubicBezTo>
                  <a:lnTo>
                    <a:pt x="3280" y="2850"/>
                  </a:lnTo>
                  <a:cubicBezTo>
                    <a:pt x="3288" y="2835"/>
                    <a:pt x="3296" y="2819"/>
                    <a:pt x="3303" y="2804"/>
                  </a:cubicBezTo>
                  <a:lnTo>
                    <a:pt x="3303" y="2804"/>
                  </a:lnTo>
                  <a:cubicBezTo>
                    <a:pt x="3311" y="2789"/>
                    <a:pt x="3319" y="2774"/>
                    <a:pt x="3326" y="2759"/>
                  </a:cubicBezTo>
                  <a:lnTo>
                    <a:pt x="3326" y="2759"/>
                  </a:lnTo>
                  <a:cubicBezTo>
                    <a:pt x="3334" y="2744"/>
                    <a:pt x="3342" y="2728"/>
                    <a:pt x="3348" y="2714"/>
                  </a:cubicBezTo>
                  <a:lnTo>
                    <a:pt x="3348" y="2714"/>
                  </a:lnTo>
                  <a:cubicBezTo>
                    <a:pt x="3357" y="2699"/>
                    <a:pt x="3365" y="2683"/>
                    <a:pt x="3372" y="2668"/>
                  </a:cubicBezTo>
                  <a:lnTo>
                    <a:pt x="3372" y="2668"/>
                  </a:lnTo>
                  <a:cubicBezTo>
                    <a:pt x="3380" y="2654"/>
                    <a:pt x="3388" y="2638"/>
                    <a:pt x="3395" y="2623"/>
                  </a:cubicBezTo>
                  <a:lnTo>
                    <a:pt x="3395" y="2623"/>
                  </a:lnTo>
                  <a:cubicBezTo>
                    <a:pt x="3403" y="2607"/>
                    <a:pt x="3411" y="2593"/>
                    <a:pt x="3417" y="2578"/>
                  </a:cubicBezTo>
                  <a:lnTo>
                    <a:pt x="3417" y="2578"/>
                  </a:lnTo>
                  <a:cubicBezTo>
                    <a:pt x="3426" y="2562"/>
                    <a:pt x="3434" y="2547"/>
                    <a:pt x="3441" y="2533"/>
                  </a:cubicBezTo>
                  <a:lnTo>
                    <a:pt x="3441" y="2533"/>
                  </a:lnTo>
                  <a:cubicBezTo>
                    <a:pt x="3448" y="2517"/>
                    <a:pt x="3457" y="2502"/>
                    <a:pt x="3463" y="2487"/>
                  </a:cubicBezTo>
                  <a:lnTo>
                    <a:pt x="3463" y="2487"/>
                  </a:lnTo>
                  <a:cubicBezTo>
                    <a:pt x="3472" y="2472"/>
                    <a:pt x="3480" y="2457"/>
                    <a:pt x="3487" y="2441"/>
                  </a:cubicBezTo>
                  <a:lnTo>
                    <a:pt x="3487" y="2441"/>
                  </a:lnTo>
                  <a:cubicBezTo>
                    <a:pt x="3495" y="2427"/>
                    <a:pt x="3503" y="2412"/>
                    <a:pt x="3510" y="2396"/>
                  </a:cubicBezTo>
                  <a:lnTo>
                    <a:pt x="3510" y="2396"/>
                  </a:lnTo>
                  <a:cubicBezTo>
                    <a:pt x="3517" y="2381"/>
                    <a:pt x="3525" y="2367"/>
                    <a:pt x="3532" y="2351"/>
                  </a:cubicBezTo>
                  <a:lnTo>
                    <a:pt x="3532" y="2351"/>
                  </a:lnTo>
                  <a:cubicBezTo>
                    <a:pt x="3541" y="2336"/>
                    <a:pt x="3549" y="2321"/>
                    <a:pt x="3556" y="2306"/>
                  </a:cubicBezTo>
                  <a:lnTo>
                    <a:pt x="3556" y="2306"/>
                  </a:lnTo>
                  <a:cubicBezTo>
                    <a:pt x="3564" y="2291"/>
                    <a:pt x="3571" y="2276"/>
                    <a:pt x="3578" y="2260"/>
                  </a:cubicBezTo>
                  <a:lnTo>
                    <a:pt x="3578" y="2260"/>
                  </a:lnTo>
                  <a:cubicBezTo>
                    <a:pt x="3586" y="2246"/>
                    <a:pt x="3594" y="2231"/>
                    <a:pt x="3601" y="2215"/>
                  </a:cubicBezTo>
                  <a:lnTo>
                    <a:pt x="3601" y="2215"/>
                  </a:lnTo>
                  <a:cubicBezTo>
                    <a:pt x="3610" y="2200"/>
                    <a:pt x="3617" y="2185"/>
                    <a:pt x="3624" y="2170"/>
                  </a:cubicBezTo>
                  <a:lnTo>
                    <a:pt x="3624" y="2170"/>
                  </a:lnTo>
                  <a:cubicBezTo>
                    <a:pt x="3632" y="2155"/>
                    <a:pt x="3640" y="2140"/>
                    <a:pt x="3647" y="2124"/>
                  </a:cubicBezTo>
                  <a:lnTo>
                    <a:pt x="3647" y="2124"/>
                  </a:lnTo>
                  <a:cubicBezTo>
                    <a:pt x="3655" y="2110"/>
                    <a:pt x="3663" y="2095"/>
                    <a:pt x="3670" y="2079"/>
                  </a:cubicBezTo>
                  <a:lnTo>
                    <a:pt x="3670" y="2079"/>
                  </a:lnTo>
                  <a:cubicBezTo>
                    <a:pt x="3678" y="2064"/>
                    <a:pt x="3685" y="2050"/>
                    <a:pt x="3693" y="2034"/>
                  </a:cubicBezTo>
                  <a:lnTo>
                    <a:pt x="3693" y="2034"/>
                  </a:lnTo>
                  <a:cubicBezTo>
                    <a:pt x="3701" y="2019"/>
                    <a:pt x="3709" y="2004"/>
                    <a:pt x="3716" y="1989"/>
                  </a:cubicBezTo>
                  <a:lnTo>
                    <a:pt x="3716" y="1989"/>
                  </a:lnTo>
                  <a:cubicBezTo>
                    <a:pt x="3723" y="1974"/>
                    <a:pt x="3731" y="1959"/>
                    <a:pt x="3738" y="1943"/>
                  </a:cubicBezTo>
                  <a:lnTo>
                    <a:pt x="3738" y="1943"/>
                  </a:lnTo>
                  <a:cubicBezTo>
                    <a:pt x="3747" y="1929"/>
                    <a:pt x="3754" y="1914"/>
                    <a:pt x="3761" y="1898"/>
                  </a:cubicBezTo>
                  <a:lnTo>
                    <a:pt x="3761" y="1898"/>
                  </a:lnTo>
                  <a:cubicBezTo>
                    <a:pt x="3769" y="1883"/>
                    <a:pt x="3778" y="1869"/>
                    <a:pt x="3784" y="1853"/>
                  </a:cubicBezTo>
                  <a:lnTo>
                    <a:pt x="3784" y="1853"/>
                  </a:lnTo>
                  <a:cubicBezTo>
                    <a:pt x="3793" y="1838"/>
                    <a:pt x="3800" y="1823"/>
                    <a:pt x="3807" y="1808"/>
                  </a:cubicBezTo>
                  <a:lnTo>
                    <a:pt x="3807" y="1808"/>
                  </a:lnTo>
                  <a:cubicBezTo>
                    <a:pt x="3816" y="1793"/>
                    <a:pt x="3823" y="1777"/>
                    <a:pt x="3830" y="1763"/>
                  </a:cubicBezTo>
                  <a:lnTo>
                    <a:pt x="3830" y="1763"/>
                  </a:lnTo>
                  <a:cubicBezTo>
                    <a:pt x="3839" y="1748"/>
                    <a:pt x="3846" y="1732"/>
                    <a:pt x="3853" y="1717"/>
                  </a:cubicBezTo>
                  <a:lnTo>
                    <a:pt x="3853" y="1717"/>
                  </a:lnTo>
                  <a:cubicBezTo>
                    <a:pt x="3861" y="1703"/>
                    <a:pt x="3869" y="1687"/>
                    <a:pt x="3876" y="1672"/>
                  </a:cubicBezTo>
                  <a:lnTo>
                    <a:pt x="3876" y="1672"/>
                  </a:lnTo>
                  <a:cubicBezTo>
                    <a:pt x="3885" y="1657"/>
                    <a:pt x="3892" y="1642"/>
                    <a:pt x="3899" y="1627"/>
                  </a:cubicBezTo>
                  <a:lnTo>
                    <a:pt x="3899" y="1627"/>
                  </a:lnTo>
                  <a:cubicBezTo>
                    <a:pt x="3907" y="1612"/>
                    <a:pt x="3915" y="1596"/>
                    <a:pt x="3922" y="1581"/>
                  </a:cubicBezTo>
                  <a:lnTo>
                    <a:pt x="3922" y="1581"/>
                  </a:lnTo>
                  <a:cubicBezTo>
                    <a:pt x="4134" y="1192"/>
                    <a:pt x="3973" y="749"/>
                    <a:pt x="3437" y="43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1D549C0-95B3-4C38-9921-B11B868C2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5100" y="8592520"/>
              <a:ext cx="3322062" cy="3677797"/>
            </a:xfrm>
            <a:custGeom>
              <a:avLst/>
              <a:gdLst>
                <a:gd name="connsiteX0" fmla="*/ 1612012 w 3322062"/>
                <a:gd name="connsiteY0" fmla="*/ 0 h 3677797"/>
                <a:gd name="connsiteX1" fmla="*/ 2818262 w 3322062"/>
                <a:gd name="connsiteY1" fmla="*/ 288159 h 3677797"/>
                <a:gd name="connsiteX2" fmla="*/ 3242968 w 3322062"/>
                <a:gd name="connsiteY2" fmla="*/ 1287634 h 3677797"/>
                <a:gd name="connsiteX3" fmla="*/ 3222828 w 3322062"/>
                <a:gd name="connsiteY3" fmla="*/ 1327893 h 3677797"/>
                <a:gd name="connsiteX4" fmla="*/ 3202686 w 3322062"/>
                <a:gd name="connsiteY4" fmla="*/ 1367277 h 3677797"/>
                <a:gd name="connsiteX5" fmla="*/ 3182546 w 3322062"/>
                <a:gd name="connsiteY5" fmla="*/ 1406661 h 3677797"/>
                <a:gd name="connsiteX6" fmla="*/ 3162406 w 3322062"/>
                <a:gd name="connsiteY6" fmla="*/ 1446920 h 3677797"/>
                <a:gd name="connsiteX7" fmla="*/ 3142264 w 3322062"/>
                <a:gd name="connsiteY7" fmla="*/ 1486304 h 3677797"/>
                <a:gd name="connsiteX8" fmla="*/ 3122124 w 3322062"/>
                <a:gd name="connsiteY8" fmla="*/ 1525688 h 3677797"/>
                <a:gd name="connsiteX9" fmla="*/ 3101984 w 3322062"/>
                <a:gd name="connsiteY9" fmla="*/ 1565072 h 3677797"/>
                <a:gd name="connsiteX10" fmla="*/ 3081842 w 3322062"/>
                <a:gd name="connsiteY10" fmla="*/ 1604455 h 3677797"/>
                <a:gd name="connsiteX11" fmla="*/ 3062578 w 3322062"/>
                <a:gd name="connsiteY11" fmla="*/ 1644714 h 3677797"/>
                <a:gd name="connsiteX12" fmla="*/ 3042436 w 3322062"/>
                <a:gd name="connsiteY12" fmla="*/ 1684098 h 3677797"/>
                <a:gd name="connsiteX13" fmla="*/ 3022296 w 3322062"/>
                <a:gd name="connsiteY13" fmla="*/ 1723482 h 3677797"/>
                <a:gd name="connsiteX14" fmla="*/ 3002156 w 3322062"/>
                <a:gd name="connsiteY14" fmla="*/ 1762866 h 3677797"/>
                <a:gd name="connsiteX15" fmla="*/ 2982016 w 3322062"/>
                <a:gd name="connsiteY15" fmla="*/ 1803125 h 3677797"/>
                <a:gd name="connsiteX16" fmla="*/ 2961874 w 3322062"/>
                <a:gd name="connsiteY16" fmla="*/ 1842509 h 3677797"/>
                <a:gd name="connsiteX17" fmla="*/ 2941734 w 3322062"/>
                <a:gd name="connsiteY17" fmla="*/ 1881893 h 3677797"/>
                <a:gd name="connsiteX18" fmla="*/ 2922468 w 3322062"/>
                <a:gd name="connsiteY18" fmla="*/ 1922152 h 3677797"/>
                <a:gd name="connsiteX19" fmla="*/ 2901452 w 3322062"/>
                <a:gd name="connsiteY19" fmla="*/ 1961536 h 3677797"/>
                <a:gd name="connsiteX20" fmla="*/ 2882188 w 3322062"/>
                <a:gd name="connsiteY20" fmla="*/ 2000920 h 3677797"/>
                <a:gd name="connsiteX21" fmla="*/ 2862046 w 3322062"/>
                <a:gd name="connsiteY21" fmla="*/ 2040304 h 3677797"/>
                <a:gd name="connsiteX22" fmla="*/ 2841030 w 3322062"/>
                <a:gd name="connsiteY22" fmla="*/ 2080563 h 3677797"/>
                <a:gd name="connsiteX23" fmla="*/ 2821766 w 3322062"/>
                <a:gd name="connsiteY23" fmla="*/ 2120822 h 3677797"/>
                <a:gd name="connsiteX24" fmla="*/ 2800750 w 3322062"/>
                <a:gd name="connsiteY24" fmla="*/ 2160206 h 3677797"/>
                <a:gd name="connsiteX25" fmla="*/ 2781484 w 3322062"/>
                <a:gd name="connsiteY25" fmla="*/ 2199590 h 3677797"/>
                <a:gd name="connsiteX26" fmla="*/ 2761344 w 3322062"/>
                <a:gd name="connsiteY26" fmla="*/ 2238973 h 3677797"/>
                <a:gd name="connsiteX27" fmla="*/ 2740328 w 3322062"/>
                <a:gd name="connsiteY27" fmla="*/ 2279232 h 3677797"/>
                <a:gd name="connsiteX28" fmla="*/ 2721062 w 3322062"/>
                <a:gd name="connsiteY28" fmla="*/ 2318616 h 3677797"/>
                <a:gd name="connsiteX29" fmla="*/ 2700922 w 3322062"/>
                <a:gd name="connsiteY29" fmla="*/ 2358000 h 3677797"/>
                <a:gd name="connsiteX30" fmla="*/ 2680780 w 3322062"/>
                <a:gd name="connsiteY30" fmla="*/ 2398259 h 3677797"/>
                <a:gd name="connsiteX31" fmla="*/ 2660640 w 3322062"/>
                <a:gd name="connsiteY31" fmla="*/ 2437643 h 3677797"/>
                <a:gd name="connsiteX32" fmla="*/ 2641376 w 3322062"/>
                <a:gd name="connsiteY32" fmla="*/ 2477027 h 3677797"/>
                <a:gd name="connsiteX33" fmla="*/ 2619484 w 3322062"/>
                <a:gd name="connsiteY33" fmla="*/ 2518161 h 3677797"/>
                <a:gd name="connsiteX34" fmla="*/ 2601094 w 3322062"/>
                <a:gd name="connsiteY34" fmla="*/ 2556670 h 3677797"/>
                <a:gd name="connsiteX35" fmla="*/ 2580954 w 3322062"/>
                <a:gd name="connsiteY35" fmla="*/ 2596054 h 3677797"/>
                <a:gd name="connsiteX36" fmla="*/ 2559936 w 3322062"/>
                <a:gd name="connsiteY36" fmla="*/ 2635438 h 3677797"/>
                <a:gd name="connsiteX37" fmla="*/ 2539796 w 3322062"/>
                <a:gd name="connsiteY37" fmla="*/ 2674822 h 3677797"/>
                <a:gd name="connsiteX38" fmla="*/ 2520532 w 3322062"/>
                <a:gd name="connsiteY38" fmla="*/ 2714206 h 3677797"/>
                <a:gd name="connsiteX39" fmla="*/ 2499516 w 3322062"/>
                <a:gd name="connsiteY39" fmla="*/ 2754464 h 3677797"/>
                <a:gd name="connsiteX40" fmla="*/ 2480250 w 3322062"/>
                <a:gd name="connsiteY40" fmla="*/ 2793848 h 3677797"/>
                <a:gd name="connsiteX41" fmla="*/ 2460110 w 3322062"/>
                <a:gd name="connsiteY41" fmla="*/ 2833232 h 3677797"/>
                <a:gd name="connsiteX42" fmla="*/ 2439968 w 3322062"/>
                <a:gd name="connsiteY42" fmla="*/ 2872616 h 3677797"/>
                <a:gd name="connsiteX43" fmla="*/ 2419828 w 3322062"/>
                <a:gd name="connsiteY43" fmla="*/ 2912875 h 3677797"/>
                <a:gd name="connsiteX44" fmla="*/ 2400564 w 3322062"/>
                <a:gd name="connsiteY44" fmla="*/ 2953134 h 3677797"/>
                <a:gd name="connsiteX45" fmla="*/ 2379546 w 3322062"/>
                <a:gd name="connsiteY45" fmla="*/ 2992518 h 3677797"/>
                <a:gd name="connsiteX46" fmla="*/ 2359406 w 3322062"/>
                <a:gd name="connsiteY46" fmla="*/ 3032777 h 3677797"/>
                <a:gd name="connsiteX47" fmla="*/ 2340140 w 3322062"/>
                <a:gd name="connsiteY47" fmla="*/ 3072161 h 3677797"/>
                <a:gd name="connsiteX48" fmla="*/ 2319124 w 3322062"/>
                <a:gd name="connsiteY48" fmla="*/ 3111545 h 3677797"/>
                <a:gd name="connsiteX49" fmla="*/ 2299860 w 3322062"/>
                <a:gd name="connsiteY49" fmla="*/ 3150929 h 3677797"/>
                <a:gd name="connsiteX50" fmla="*/ 2278844 w 3322062"/>
                <a:gd name="connsiteY50" fmla="*/ 3190313 h 3677797"/>
                <a:gd name="connsiteX51" fmla="*/ 2258702 w 3322062"/>
                <a:gd name="connsiteY51" fmla="*/ 3230572 h 3677797"/>
                <a:gd name="connsiteX52" fmla="*/ 2239438 w 3322062"/>
                <a:gd name="connsiteY52" fmla="*/ 3269956 h 3677797"/>
                <a:gd name="connsiteX53" fmla="*/ 2218422 w 3322062"/>
                <a:gd name="connsiteY53" fmla="*/ 3309340 h 3677797"/>
                <a:gd name="connsiteX54" fmla="*/ 2199156 w 3322062"/>
                <a:gd name="connsiteY54" fmla="*/ 3348724 h 3677797"/>
                <a:gd name="connsiteX55" fmla="*/ 2178140 w 3322062"/>
                <a:gd name="connsiteY55" fmla="*/ 3388982 h 3677797"/>
                <a:gd name="connsiteX56" fmla="*/ 2158876 w 3322062"/>
                <a:gd name="connsiteY56" fmla="*/ 3428366 h 3677797"/>
                <a:gd name="connsiteX57" fmla="*/ 2010886 w 3322062"/>
                <a:gd name="connsiteY57" fmla="*/ 3583276 h 3677797"/>
                <a:gd name="connsiteX58" fmla="*/ 1227151 w 3322062"/>
                <a:gd name="connsiteY58" fmla="*/ 3583276 h 3677797"/>
                <a:gd name="connsiteX59" fmla="*/ 1076534 w 3322062"/>
                <a:gd name="connsiteY59" fmla="*/ 3426616 h 3677797"/>
                <a:gd name="connsiteX60" fmla="*/ 1057269 w 3322062"/>
                <a:gd name="connsiteY60" fmla="*/ 3387232 h 3677797"/>
                <a:gd name="connsiteX61" fmla="*/ 1036252 w 3322062"/>
                <a:gd name="connsiteY61" fmla="*/ 3347848 h 3677797"/>
                <a:gd name="connsiteX62" fmla="*/ 1016988 w 3322062"/>
                <a:gd name="connsiteY62" fmla="*/ 3307589 h 3677797"/>
                <a:gd name="connsiteX63" fmla="*/ 996847 w 3322062"/>
                <a:gd name="connsiteY63" fmla="*/ 3268205 h 3677797"/>
                <a:gd name="connsiteX64" fmla="*/ 976706 w 3322062"/>
                <a:gd name="connsiteY64" fmla="*/ 3228822 h 3677797"/>
                <a:gd name="connsiteX65" fmla="*/ 956566 w 3322062"/>
                <a:gd name="connsiteY65" fmla="*/ 3188562 h 3677797"/>
                <a:gd name="connsiteX66" fmla="*/ 936425 w 3322062"/>
                <a:gd name="connsiteY66" fmla="*/ 3149178 h 3677797"/>
                <a:gd name="connsiteX67" fmla="*/ 916284 w 3322062"/>
                <a:gd name="connsiteY67" fmla="*/ 3108044 h 3677797"/>
                <a:gd name="connsiteX68" fmla="*/ 896144 w 3322062"/>
                <a:gd name="connsiteY68" fmla="*/ 3068660 h 3677797"/>
                <a:gd name="connsiteX69" fmla="*/ 876003 w 3322062"/>
                <a:gd name="connsiteY69" fmla="*/ 3028401 h 3677797"/>
                <a:gd name="connsiteX70" fmla="*/ 855862 w 3322062"/>
                <a:gd name="connsiteY70" fmla="*/ 2989018 h 3677797"/>
                <a:gd name="connsiteX71" fmla="*/ 835722 w 3322062"/>
                <a:gd name="connsiteY71" fmla="*/ 2949634 h 3677797"/>
                <a:gd name="connsiteX72" fmla="*/ 814705 w 3322062"/>
                <a:gd name="connsiteY72" fmla="*/ 2909374 h 3677797"/>
                <a:gd name="connsiteX73" fmla="*/ 795440 w 3322062"/>
                <a:gd name="connsiteY73" fmla="*/ 2869116 h 3677797"/>
                <a:gd name="connsiteX74" fmla="*/ 774424 w 3322062"/>
                <a:gd name="connsiteY74" fmla="*/ 2828856 h 3677797"/>
                <a:gd name="connsiteX75" fmla="*/ 754283 w 3322062"/>
                <a:gd name="connsiteY75" fmla="*/ 2789472 h 3677797"/>
                <a:gd name="connsiteX76" fmla="*/ 734143 w 3322062"/>
                <a:gd name="connsiteY76" fmla="*/ 2749214 h 3677797"/>
                <a:gd name="connsiteX77" fmla="*/ 714002 w 3322062"/>
                <a:gd name="connsiteY77" fmla="*/ 2708954 h 3677797"/>
                <a:gd name="connsiteX78" fmla="*/ 694737 w 3322062"/>
                <a:gd name="connsiteY78" fmla="*/ 2669570 h 3677797"/>
                <a:gd name="connsiteX79" fmla="*/ 673721 w 3322062"/>
                <a:gd name="connsiteY79" fmla="*/ 2630186 h 3677797"/>
                <a:gd name="connsiteX80" fmla="*/ 654456 w 3322062"/>
                <a:gd name="connsiteY80" fmla="*/ 2590803 h 3677797"/>
                <a:gd name="connsiteX81" fmla="*/ 634315 w 3322062"/>
                <a:gd name="connsiteY81" fmla="*/ 2550544 h 3677797"/>
                <a:gd name="connsiteX82" fmla="*/ 615050 w 3322062"/>
                <a:gd name="connsiteY82" fmla="*/ 2513785 h 3677797"/>
                <a:gd name="connsiteX83" fmla="*/ 594909 w 3322062"/>
                <a:gd name="connsiteY83" fmla="*/ 2473526 h 3677797"/>
                <a:gd name="connsiteX84" fmla="*/ 574769 w 3322062"/>
                <a:gd name="connsiteY84" fmla="*/ 2433267 h 3677797"/>
                <a:gd name="connsiteX85" fmla="*/ 555504 w 3322062"/>
                <a:gd name="connsiteY85" fmla="*/ 2393883 h 3677797"/>
                <a:gd name="connsiteX86" fmla="*/ 534487 w 3322062"/>
                <a:gd name="connsiteY86" fmla="*/ 2354500 h 3677797"/>
                <a:gd name="connsiteX87" fmla="*/ 514347 w 3322062"/>
                <a:gd name="connsiteY87" fmla="*/ 2315116 h 3677797"/>
                <a:gd name="connsiteX88" fmla="*/ 495082 w 3322062"/>
                <a:gd name="connsiteY88" fmla="*/ 2274856 h 3677797"/>
                <a:gd name="connsiteX89" fmla="*/ 474941 w 3322062"/>
                <a:gd name="connsiteY89" fmla="*/ 2235472 h 3677797"/>
                <a:gd name="connsiteX90" fmla="*/ 454800 w 3322062"/>
                <a:gd name="connsiteY90" fmla="*/ 2196089 h 3677797"/>
                <a:gd name="connsiteX91" fmla="*/ 434660 w 3322062"/>
                <a:gd name="connsiteY91" fmla="*/ 2156705 h 3677797"/>
                <a:gd name="connsiteX92" fmla="*/ 414519 w 3322062"/>
                <a:gd name="connsiteY92" fmla="*/ 2116446 h 3677797"/>
                <a:gd name="connsiteX93" fmla="*/ 394378 w 3322062"/>
                <a:gd name="connsiteY93" fmla="*/ 2076187 h 3677797"/>
                <a:gd name="connsiteX94" fmla="*/ 374238 w 3322062"/>
                <a:gd name="connsiteY94" fmla="*/ 2036803 h 3677797"/>
                <a:gd name="connsiteX95" fmla="*/ 354097 w 3322062"/>
                <a:gd name="connsiteY95" fmla="*/ 1997419 h 3677797"/>
                <a:gd name="connsiteX96" fmla="*/ 333956 w 3322062"/>
                <a:gd name="connsiteY96" fmla="*/ 1957160 h 3677797"/>
                <a:gd name="connsiteX97" fmla="*/ 314692 w 3322062"/>
                <a:gd name="connsiteY97" fmla="*/ 1916901 h 3677797"/>
                <a:gd name="connsiteX98" fmla="*/ 293675 w 3322062"/>
                <a:gd name="connsiteY98" fmla="*/ 1877517 h 3677797"/>
                <a:gd name="connsiteX99" fmla="*/ 274410 w 3322062"/>
                <a:gd name="connsiteY99" fmla="*/ 1838133 h 3677797"/>
                <a:gd name="connsiteX100" fmla="*/ 253394 w 3322062"/>
                <a:gd name="connsiteY100" fmla="*/ 1798749 h 3677797"/>
                <a:gd name="connsiteX101" fmla="*/ 233253 w 3322062"/>
                <a:gd name="connsiteY101" fmla="*/ 1757615 h 3677797"/>
                <a:gd name="connsiteX102" fmla="*/ 213113 w 3322062"/>
                <a:gd name="connsiteY102" fmla="*/ 1718231 h 3677797"/>
                <a:gd name="connsiteX103" fmla="*/ 192972 w 3322062"/>
                <a:gd name="connsiteY103" fmla="*/ 1678847 h 3677797"/>
                <a:gd name="connsiteX104" fmla="*/ 172831 w 3322062"/>
                <a:gd name="connsiteY104" fmla="*/ 1639463 h 3677797"/>
                <a:gd name="connsiteX105" fmla="*/ 153566 w 3322062"/>
                <a:gd name="connsiteY105" fmla="*/ 1598329 h 3677797"/>
                <a:gd name="connsiteX106" fmla="*/ 132550 w 3322062"/>
                <a:gd name="connsiteY106" fmla="*/ 1558945 h 3677797"/>
                <a:gd name="connsiteX107" fmla="*/ 113285 w 3322062"/>
                <a:gd name="connsiteY107" fmla="*/ 1519561 h 3677797"/>
                <a:gd name="connsiteX108" fmla="*/ 92269 w 3322062"/>
                <a:gd name="connsiteY108" fmla="*/ 1480177 h 3677797"/>
                <a:gd name="connsiteX109" fmla="*/ 73004 w 3322062"/>
                <a:gd name="connsiteY109" fmla="*/ 1440793 h 3677797"/>
                <a:gd name="connsiteX110" fmla="*/ 52863 w 3322062"/>
                <a:gd name="connsiteY110" fmla="*/ 1400534 h 3677797"/>
                <a:gd name="connsiteX111" fmla="*/ 32722 w 3322062"/>
                <a:gd name="connsiteY111" fmla="*/ 1360275 h 3677797"/>
                <a:gd name="connsiteX112" fmla="*/ 12582 w 3322062"/>
                <a:gd name="connsiteY112" fmla="*/ 1320891 h 3677797"/>
                <a:gd name="connsiteX113" fmla="*/ 0 w 3322062"/>
                <a:gd name="connsiteY113" fmla="*/ 1295741 h 3677797"/>
                <a:gd name="connsiteX114" fmla="*/ 37606 w 3322062"/>
                <a:gd name="connsiteY114" fmla="*/ 1357467 h 3677797"/>
                <a:gd name="connsiteX115" fmla="*/ 413390 w 3322062"/>
                <a:gd name="connsiteY115" fmla="*/ 1683690 h 3677797"/>
                <a:gd name="connsiteX116" fmla="*/ 2823050 w 3322062"/>
                <a:gd name="connsiteY116" fmla="*/ 1683690 h 3677797"/>
                <a:gd name="connsiteX117" fmla="*/ 2814296 w 3322062"/>
                <a:gd name="connsiteY117" fmla="*/ 288070 h 3677797"/>
                <a:gd name="connsiteX118" fmla="*/ 1771870 w 3322062"/>
                <a:gd name="connsiteY118" fmla="*/ 4479 h 3677797"/>
                <a:gd name="connsiteX119" fmla="*/ 1610706 w 3322062"/>
                <a:gd name="connsiteY119" fmla="*/ 36 h 367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322062" h="3677797">
                  <a:moveTo>
                    <a:pt x="1612012" y="0"/>
                  </a:moveTo>
                  <a:cubicBezTo>
                    <a:pt x="2048102" y="0"/>
                    <a:pt x="2484628" y="96053"/>
                    <a:pt x="2818262" y="288159"/>
                  </a:cubicBezTo>
                  <a:cubicBezTo>
                    <a:pt x="3287628" y="559470"/>
                    <a:pt x="3428612" y="947182"/>
                    <a:pt x="3242968" y="1287634"/>
                  </a:cubicBezTo>
                  <a:cubicBezTo>
                    <a:pt x="3236838" y="1300762"/>
                    <a:pt x="3229832" y="1314765"/>
                    <a:pt x="3222828" y="1327893"/>
                  </a:cubicBezTo>
                  <a:cubicBezTo>
                    <a:pt x="3216698" y="1341021"/>
                    <a:pt x="3210568" y="1354149"/>
                    <a:pt x="3202686" y="1367277"/>
                  </a:cubicBezTo>
                  <a:cubicBezTo>
                    <a:pt x="3196556" y="1380405"/>
                    <a:pt x="3189552" y="1394408"/>
                    <a:pt x="3182546" y="1406661"/>
                  </a:cubicBezTo>
                  <a:cubicBezTo>
                    <a:pt x="3176416" y="1419789"/>
                    <a:pt x="3170286" y="1433792"/>
                    <a:pt x="3162406" y="1446920"/>
                  </a:cubicBezTo>
                  <a:cubicBezTo>
                    <a:pt x="3156276" y="1459173"/>
                    <a:pt x="3150146" y="1473176"/>
                    <a:pt x="3142264" y="1486304"/>
                  </a:cubicBezTo>
                  <a:cubicBezTo>
                    <a:pt x="3136136" y="1499432"/>
                    <a:pt x="3130006" y="1512560"/>
                    <a:pt x="3122124" y="1525688"/>
                  </a:cubicBezTo>
                  <a:cubicBezTo>
                    <a:pt x="3116870" y="1539691"/>
                    <a:pt x="3108988" y="1551944"/>
                    <a:pt x="3101984" y="1565072"/>
                  </a:cubicBezTo>
                  <a:cubicBezTo>
                    <a:pt x="3095854" y="1579075"/>
                    <a:pt x="3089724" y="1592203"/>
                    <a:pt x="3081842" y="1604455"/>
                  </a:cubicBezTo>
                  <a:cubicBezTo>
                    <a:pt x="3075712" y="1618458"/>
                    <a:pt x="3068708" y="1631586"/>
                    <a:pt x="3062578" y="1644714"/>
                  </a:cubicBezTo>
                  <a:cubicBezTo>
                    <a:pt x="3056448" y="1657842"/>
                    <a:pt x="3049442" y="1670970"/>
                    <a:pt x="3042436" y="1684098"/>
                  </a:cubicBezTo>
                  <a:cubicBezTo>
                    <a:pt x="3035432" y="1698102"/>
                    <a:pt x="3029302" y="1710354"/>
                    <a:pt x="3022296" y="1723482"/>
                  </a:cubicBezTo>
                  <a:cubicBezTo>
                    <a:pt x="3016166" y="1737485"/>
                    <a:pt x="3009162" y="1750613"/>
                    <a:pt x="3002156" y="1762866"/>
                  </a:cubicBezTo>
                  <a:cubicBezTo>
                    <a:pt x="2996026" y="1776869"/>
                    <a:pt x="2989020" y="1789997"/>
                    <a:pt x="2982016" y="1803125"/>
                  </a:cubicBezTo>
                  <a:cubicBezTo>
                    <a:pt x="2975886" y="1816253"/>
                    <a:pt x="2969756" y="1829381"/>
                    <a:pt x="2961874" y="1842509"/>
                  </a:cubicBezTo>
                  <a:cubicBezTo>
                    <a:pt x="2955744" y="1856512"/>
                    <a:pt x="2948740" y="1869640"/>
                    <a:pt x="2941734" y="1881893"/>
                  </a:cubicBezTo>
                  <a:cubicBezTo>
                    <a:pt x="2935604" y="1895896"/>
                    <a:pt x="2929474" y="1909024"/>
                    <a:pt x="2922468" y="1922152"/>
                  </a:cubicBezTo>
                  <a:cubicBezTo>
                    <a:pt x="2916340" y="1935280"/>
                    <a:pt x="2909334" y="1948408"/>
                    <a:pt x="2901452" y="1961536"/>
                  </a:cubicBezTo>
                  <a:cubicBezTo>
                    <a:pt x="2895322" y="1975539"/>
                    <a:pt x="2888318" y="1987792"/>
                    <a:pt x="2882188" y="2000920"/>
                  </a:cubicBezTo>
                  <a:cubicBezTo>
                    <a:pt x="2876058" y="2014923"/>
                    <a:pt x="2869052" y="2028051"/>
                    <a:pt x="2862046" y="2040304"/>
                  </a:cubicBezTo>
                  <a:cubicBezTo>
                    <a:pt x="2855916" y="2054307"/>
                    <a:pt x="2848912" y="2067435"/>
                    <a:pt x="2841030" y="2080563"/>
                  </a:cubicBezTo>
                  <a:cubicBezTo>
                    <a:pt x="2835776" y="2093690"/>
                    <a:pt x="2827896" y="2106818"/>
                    <a:pt x="2821766" y="2120822"/>
                  </a:cubicBezTo>
                  <a:cubicBezTo>
                    <a:pt x="2815636" y="2133074"/>
                    <a:pt x="2808630" y="2146202"/>
                    <a:pt x="2800750" y="2160206"/>
                  </a:cubicBezTo>
                  <a:cubicBezTo>
                    <a:pt x="2795496" y="2173334"/>
                    <a:pt x="2788490" y="2185586"/>
                    <a:pt x="2781484" y="2199590"/>
                  </a:cubicBezTo>
                  <a:cubicBezTo>
                    <a:pt x="2775354" y="2212718"/>
                    <a:pt x="2768348" y="2226720"/>
                    <a:pt x="2761344" y="2238973"/>
                  </a:cubicBezTo>
                  <a:cubicBezTo>
                    <a:pt x="2755214" y="2252101"/>
                    <a:pt x="2748208" y="2266104"/>
                    <a:pt x="2740328" y="2279232"/>
                  </a:cubicBezTo>
                  <a:cubicBezTo>
                    <a:pt x="2735074" y="2291485"/>
                    <a:pt x="2728068" y="2305488"/>
                    <a:pt x="2721062" y="2318616"/>
                  </a:cubicBezTo>
                  <a:cubicBezTo>
                    <a:pt x="2714932" y="2331744"/>
                    <a:pt x="2707928" y="2344872"/>
                    <a:pt x="2700922" y="2358000"/>
                  </a:cubicBezTo>
                  <a:cubicBezTo>
                    <a:pt x="2694792" y="2371128"/>
                    <a:pt x="2687786" y="2385131"/>
                    <a:pt x="2680780" y="2398259"/>
                  </a:cubicBezTo>
                  <a:cubicBezTo>
                    <a:pt x="2675526" y="2410512"/>
                    <a:pt x="2668522" y="2424515"/>
                    <a:pt x="2660640" y="2437643"/>
                  </a:cubicBezTo>
                  <a:cubicBezTo>
                    <a:pt x="2654510" y="2450771"/>
                    <a:pt x="2648380" y="2463899"/>
                    <a:pt x="2641376" y="2477027"/>
                  </a:cubicBezTo>
                  <a:cubicBezTo>
                    <a:pt x="2635246" y="2491030"/>
                    <a:pt x="2627364" y="2504158"/>
                    <a:pt x="2619484" y="2518161"/>
                  </a:cubicBezTo>
                  <a:cubicBezTo>
                    <a:pt x="2614230" y="2531289"/>
                    <a:pt x="2607224" y="2544417"/>
                    <a:pt x="2601094" y="2556670"/>
                  </a:cubicBezTo>
                  <a:cubicBezTo>
                    <a:pt x="2594964" y="2568923"/>
                    <a:pt x="2587958" y="2582926"/>
                    <a:pt x="2580954" y="2596054"/>
                  </a:cubicBezTo>
                  <a:cubicBezTo>
                    <a:pt x="2574824" y="2609182"/>
                    <a:pt x="2567818" y="2622310"/>
                    <a:pt x="2559936" y="2635438"/>
                  </a:cubicBezTo>
                  <a:cubicBezTo>
                    <a:pt x="2554684" y="2649441"/>
                    <a:pt x="2547678" y="2661694"/>
                    <a:pt x="2539796" y="2674822"/>
                  </a:cubicBezTo>
                  <a:cubicBezTo>
                    <a:pt x="2533666" y="2688825"/>
                    <a:pt x="2527536" y="2701953"/>
                    <a:pt x="2520532" y="2714206"/>
                  </a:cubicBezTo>
                  <a:cubicBezTo>
                    <a:pt x="2514402" y="2728209"/>
                    <a:pt x="2507396" y="2741336"/>
                    <a:pt x="2499516" y="2754464"/>
                  </a:cubicBezTo>
                  <a:cubicBezTo>
                    <a:pt x="2494260" y="2767592"/>
                    <a:pt x="2487256" y="2780720"/>
                    <a:pt x="2480250" y="2793848"/>
                  </a:cubicBezTo>
                  <a:cubicBezTo>
                    <a:pt x="2474120" y="2807852"/>
                    <a:pt x="2467990" y="2820104"/>
                    <a:pt x="2460110" y="2833232"/>
                  </a:cubicBezTo>
                  <a:cubicBezTo>
                    <a:pt x="2453980" y="2847236"/>
                    <a:pt x="2446974" y="2860364"/>
                    <a:pt x="2439968" y="2872616"/>
                  </a:cubicBezTo>
                  <a:cubicBezTo>
                    <a:pt x="2434714" y="2886619"/>
                    <a:pt x="2427710" y="2899747"/>
                    <a:pt x="2419828" y="2912875"/>
                  </a:cubicBezTo>
                  <a:cubicBezTo>
                    <a:pt x="2413698" y="2926003"/>
                    <a:pt x="2407568" y="2939131"/>
                    <a:pt x="2400564" y="2953134"/>
                  </a:cubicBezTo>
                  <a:cubicBezTo>
                    <a:pt x="2394434" y="2966262"/>
                    <a:pt x="2387428" y="2979390"/>
                    <a:pt x="2379546" y="2992518"/>
                  </a:cubicBezTo>
                  <a:cubicBezTo>
                    <a:pt x="2374292" y="3005646"/>
                    <a:pt x="2367288" y="3018774"/>
                    <a:pt x="2359406" y="3032777"/>
                  </a:cubicBezTo>
                  <a:cubicBezTo>
                    <a:pt x="2354152" y="3045030"/>
                    <a:pt x="2347146" y="3059033"/>
                    <a:pt x="2340140" y="3072161"/>
                  </a:cubicBezTo>
                  <a:cubicBezTo>
                    <a:pt x="2334012" y="3085289"/>
                    <a:pt x="2327006" y="3098417"/>
                    <a:pt x="2319124" y="3111545"/>
                  </a:cubicBezTo>
                  <a:cubicBezTo>
                    <a:pt x="2313870" y="3124673"/>
                    <a:pt x="2306866" y="3137801"/>
                    <a:pt x="2299860" y="3150929"/>
                  </a:cubicBezTo>
                  <a:cubicBezTo>
                    <a:pt x="2294606" y="3164057"/>
                    <a:pt x="2287600" y="3178060"/>
                    <a:pt x="2278844" y="3190313"/>
                  </a:cubicBezTo>
                  <a:cubicBezTo>
                    <a:pt x="2273590" y="3203441"/>
                    <a:pt x="2266584" y="3217444"/>
                    <a:pt x="2258702" y="3230572"/>
                  </a:cubicBezTo>
                  <a:cubicBezTo>
                    <a:pt x="2254324" y="3242825"/>
                    <a:pt x="2246444" y="3256828"/>
                    <a:pt x="2239438" y="3269956"/>
                  </a:cubicBezTo>
                  <a:cubicBezTo>
                    <a:pt x="2234184" y="3283959"/>
                    <a:pt x="2227178" y="3296212"/>
                    <a:pt x="2218422" y="3309340"/>
                  </a:cubicBezTo>
                  <a:cubicBezTo>
                    <a:pt x="2213168" y="3323343"/>
                    <a:pt x="2206162" y="3336471"/>
                    <a:pt x="2199156" y="3348724"/>
                  </a:cubicBezTo>
                  <a:cubicBezTo>
                    <a:pt x="2193026" y="3362727"/>
                    <a:pt x="2186896" y="3375855"/>
                    <a:pt x="2178140" y="3388982"/>
                  </a:cubicBezTo>
                  <a:cubicBezTo>
                    <a:pt x="2173762" y="3402110"/>
                    <a:pt x="2166756" y="3415238"/>
                    <a:pt x="2158876" y="3428366"/>
                  </a:cubicBezTo>
                  <a:cubicBezTo>
                    <a:pt x="2136984" y="3485254"/>
                    <a:pt x="2087944" y="3539516"/>
                    <a:pt x="2010886" y="3583276"/>
                  </a:cubicBezTo>
                  <a:cubicBezTo>
                    <a:pt x="1794592" y="3709305"/>
                    <a:pt x="1444320" y="3709305"/>
                    <a:pt x="1227151" y="3583276"/>
                  </a:cubicBezTo>
                  <a:cubicBezTo>
                    <a:pt x="1150091" y="3538641"/>
                    <a:pt x="1099302" y="3484379"/>
                    <a:pt x="1076534" y="3426616"/>
                  </a:cubicBezTo>
                  <a:cubicBezTo>
                    <a:pt x="1068653" y="3413488"/>
                    <a:pt x="1062523" y="3400360"/>
                    <a:pt x="1057269" y="3387232"/>
                  </a:cubicBezTo>
                  <a:cubicBezTo>
                    <a:pt x="1048512" y="3374104"/>
                    <a:pt x="1042382" y="3360976"/>
                    <a:pt x="1036252" y="3347848"/>
                  </a:cubicBezTo>
                  <a:cubicBezTo>
                    <a:pt x="1029247" y="3334720"/>
                    <a:pt x="1022242" y="3320717"/>
                    <a:pt x="1016988" y="3307589"/>
                  </a:cubicBezTo>
                  <a:cubicBezTo>
                    <a:pt x="1008231" y="3295336"/>
                    <a:pt x="1002101" y="3281333"/>
                    <a:pt x="996847" y="3268205"/>
                  </a:cubicBezTo>
                  <a:cubicBezTo>
                    <a:pt x="988966" y="3255078"/>
                    <a:pt x="981960" y="3241950"/>
                    <a:pt x="976706" y="3228822"/>
                  </a:cubicBezTo>
                  <a:cubicBezTo>
                    <a:pt x="968825" y="3214818"/>
                    <a:pt x="961820" y="3202566"/>
                    <a:pt x="956566" y="3188562"/>
                  </a:cubicBezTo>
                  <a:cubicBezTo>
                    <a:pt x="948684" y="3175434"/>
                    <a:pt x="942555" y="3162306"/>
                    <a:pt x="936425" y="3149178"/>
                  </a:cubicBezTo>
                  <a:cubicBezTo>
                    <a:pt x="928544" y="3135176"/>
                    <a:pt x="921538" y="3122048"/>
                    <a:pt x="916284" y="3108044"/>
                  </a:cubicBezTo>
                  <a:cubicBezTo>
                    <a:pt x="908403" y="3094916"/>
                    <a:pt x="902273" y="3082664"/>
                    <a:pt x="896144" y="3068660"/>
                  </a:cubicBezTo>
                  <a:cubicBezTo>
                    <a:pt x="888262" y="3055532"/>
                    <a:pt x="881257" y="3042404"/>
                    <a:pt x="876003" y="3028401"/>
                  </a:cubicBezTo>
                  <a:cubicBezTo>
                    <a:pt x="868122" y="3015273"/>
                    <a:pt x="861116" y="3002146"/>
                    <a:pt x="855862" y="2989018"/>
                  </a:cubicBezTo>
                  <a:cubicBezTo>
                    <a:pt x="847981" y="2975890"/>
                    <a:pt x="840976" y="2961886"/>
                    <a:pt x="835722" y="2949634"/>
                  </a:cubicBezTo>
                  <a:cubicBezTo>
                    <a:pt x="827840" y="2935630"/>
                    <a:pt x="820835" y="2922502"/>
                    <a:pt x="814705" y="2909374"/>
                  </a:cubicBezTo>
                  <a:cubicBezTo>
                    <a:pt x="807700" y="2896246"/>
                    <a:pt x="800694" y="2882243"/>
                    <a:pt x="795440" y="2869116"/>
                  </a:cubicBezTo>
                  <a:cubicBezTo>
                    <a:pt x="787559" y="2855988"/>
                    <a:pt x="780554" y="2842860"/>
                    <a:pt x="774424" y="2828856"/>
                  </a:cubicBezTo>
                  <a:cubicBezTo>
                    <a:pt x="766543" y="2815728"/>
                    <a:pt x="760413" y="2803476"/>
                    <a:pt x="754283" y="2789472"/>
                  </a:cubicBezTo>
                  <a:cubicBezTo>
                    <a:pt x="747278" y="2776344"/>
                    <a:pt x="740272" y="2762341"/>
                    <a:pt x="734143" y="2749214"/>
                  </a:cubicBezTo>
                  <a:cubicBezTo>
                    <a:pt x="727137" y="2736086"/>
                    <a:pt x="720132" y="2722958"/>
                    <a:pt x="714002" y="2708954"/>
                  </a:cubicBezTo>
                  <a:cubicBezTo>
                    <a:pt x="706996" y="2696702"/>
                    <a:pt x="699991" y="2683574"/>
                    <a:pt x="694737" y="2669570"/>
                  </a:cubicBezTo>
                  <a:cubicBezTo>
                    <a:pt x="686856" y="2656442"/>
                    <a:pt x="679850" y="2643314"/>
                    <a:pt x="673721" y="2630186"/>
                  </a:cubicBezTo>
                  <a:cubicBezTo>
                    <a:pt x="667591" y="2617058"/>
                    <a:pt x="660585" y="2603931"/>
                    <a:pt x="654456" y="2590803"/>
                  </a:cubicBezTo>
                  <a:cubicBezTo>
                    <a:pt x="646574" y="2577675"/>
                    <a:pt x="639569" y="2563672"/>
                    <a:pt x="634315" y="2550544"/>
                  </a:cubicBezTo>
                  <a:cubicBezTo>
                    <a:pt x="627310" y="2538291"/>
                    <a:pt x="621180" y="2526038"/>
                    <a:pt x="615050" y="2513785"/>
                  </a:cubicBezTo>
                  <a:cubicBezTo>
                    <a:pt x="608045" y="2500657"/>
                    <a:pt x="601039" y="2486654"/>
                    <a:pt x="594909" y="2473526"/>
                  </a:cubicBezTo>
                  <a:cubicBezTo>
                    <a:pt x="587904" y="2460398"/>
                    <a:pt x="580898" y="2447270"/>
                    <a:pt x="574769" y="2433267"/>
                  </a:cubicBezTo>
                  <a:cubicBezTo>
                    <a:pt x="566888" y="2421014"/>
                    <a:pt x="561633" y="2407886"/>
                    <a:pt x="555504" y="2393883"/>
                  </a:cubicBezTo>
                  <a:cubicBezTo>
                    <a:pt x="547623" y="2380755"/>
                    <a:pt x="540617" y="2368502"/>
                    <a:pt x="534487" y="2354500"/>
                  </a:cubicBezTo>
                  <a:cubicBezTo>
                    <a:pt x="527482" y="2341372"/>
                    <a:pt x="520476" y="2328244"/>
                    <a:pt x="514347" y="2315116"/>
                  </a:cubicBezTo>
                  <a:cubicBezTo>
                    <a:pt x="507341" y="2301988"/>
                    <a:pt x="501212" y="2288860"/>
                    <a:pt x="495082" y="2274856"/>
                  </a:cubicBezTo>
                  <a:cubicBezTo>
                    <a:pt x="487201" y="2262604"/>
                    <a:pt x="480195" y="2248600"/>
                    <a:pt x="474941" y="2235472"/>
                  </a:cubicBezTo>
                  <a:cubicBezTo>
                    <a:pt x="467060" y="2222344"/>
                    <a:pt x="460930" y="2209217"/>
                    <a:pt x="454800" y="2196089"/>
                  </a:cubicBezTo>
                  <a:cubicBezTo>
                    <a:pt x="447795" y="2182961"/>
                    <a:pt x="440790" y="2168958"/>
                    <a:pt x="434660" y="2156705"/>
                  </a:cubicBezTo>
                  <a:cubicBezTo>
                    <a:pt x="426779" y="2142702"/>
                    <a:pt x="420649" y="2129574"/>
                    <a:pt x="414519" y="2116446"/>
                  </a:cubicBezTo>
                  <a:cubicBezTo>
                    <a:pt x="407514" y="2103318"/>
                    <a:pt x="400508" y="2090190"/>
                    <a:pt x="394378" y="2076187"/>
                  </a:cubicBezTo>
                  <a:cubicBezTo>
                    <a:pt x="386497" y="2063059"/>
                    <a:pt x="380368" y="2049931"/>
                    <a:pt x="374238" y="2036803"/>
                  </a:cubicBezTo>
                  <a:cubicBezTo>
                    <a:pt x="367232" y="2023675"/>
                    <a:pt x="360227" y="2009672"/>
                    <a:pt x="354097" y="1997419"/>
                  </a:cubicBezTo>
                  <a:cubicBezTo>
                    <a:pt x="347092" y="1984291"/>
                    <a:pt x="340086" y="1970288"/>
                    <a:pt x="333956" y="1957160"/>
                  </a:cubicBezTo>
                  <a:cubicBezTo>
                    <a:pt x="326951" y="1944032"/>
                    <a:pt x="320821" y="1930904"/>
                    <a:pt x="314692" y="1916901"/>
                  </a:cubicBezTo>
                  <a:cubicBezTo>
                    <a:pt x="306810" y="1904648"/>
                    <a:pt x="299805" y="1891520"/>
                    <a:pt x="293675" y="1877517"/>
                  </a:cubicBezTo>
                  <a:cubicBezTo>
                    <a:pt x="286670" y="1864389"/>
                    <a:pt x="280540" y="1851261"/>
                    <a:pt x="274410" y="1838133"/>
                  </a:cubicBezTo>
                  <a:cubicBezTo>
                    <a:pt x="266529" y="1825005"/>
                    <a:pt x="260399" y="1811002"/>
                    <a:pt x="253394" y="1798749"/>
                  </a:cubicBezTo>
                  <a:cubicBezTo>
                    <a:pt x="246388" y="1784746"/>
                    <a:pt x="239383" y="1771618"/>
                    <a:pt x="233253" y="1757615"/>
                  </a:cubicBezTo>
                  <a:cubicBezTo>
                    <a:pt x="226248" y="1745362"/>
                    <a:pt x="219242" y="1732234"/>
                    <a:pt x="213113" y="1718231"/>
                  </a:cubicBezTo>
                  <a:cubicBezTo>
                    <a:pt x="206107" y="1705103"/>
                    <a:pt x="199102" y="1691975"/>
                    <a:pt x="192972" y="1678847"/>
                  </a:cubicBezTo>
                  <a:cubicBezTo>
                    <a:pt x="185966" y="1665719"/>
                    <a:pt x="178961" y="1651716"/>
                    <a:pt x="172831" y="1639463"/>
                  </a:cubicBezTo>
                  <a:cubicBezTo>
                    <a:pt x="165826" y="1625460"/>
                    <a:pt x="159696" y="1612332"/>
                    <a:pt x="153566" y="1598329"/>
                  </a:cubicBezTo>
                  <a:cubicBezTo>
                    <a:pt x="145685" y="1586076"/>
                    <a:pt x="138680" y="1572948"/>
                    <a:pt x="132550" y="1558945"/>
                  </a:cubicBezTo>
                  <a:cubicBezTo>
                    <a:pt x="126420" y="1545817"/>
                    <a:pt x="119415" y="1533564"/>
                    <a:pt x="113285" y="1519561"/>
                  </a:cubicBezTo>
                  <a:cubicBezTo>
                    <a:pt x="105404" y="1506433"/>
                    <a:pt x="99274" y="1493305"/>
                    <a:pt x="92269" y="1480177"/>
                  </a:cubicBezTo>
                  <a:cubicBezTo>
                    <a:pt x="86139" y="1466174"/>
                    <a:pt x="79133" y="1453046"/>
                    <a:pt x="73004" y="1440793"/>
                  </a:cubicBezTo>
                  <a:cubicBezTo>
                    <a:pt x="65998" y="1426790"/>
                    <a:pt x="58993" y="1413662"/>
                    <a:pt x="52863" y="1400534"/>
                  </a:cubicBezTo>
                  <a:cubicBezTo>
                    <a:pt x="44982" y="1387406"/>
                    <a:pt x="38852" y="1374278"/>
                    <a:pt x="32722" y="1360275"/>
                  </a:cubicBezTo>
                  <a:cubicBezTo>
                    <a:pt x="25717" y="1348022"/>
                    <a:pt x="18711" y="1333144"/>
                    <a:pt x="12582" y="1320891"/>
                  </a:cubicBezTo>
                  <a:lnTo>
                    <a:pt x="0" y="1295741"/>
                  </a:lnTo>
                  <a:lnTo>
                    <a:pt x="37606" y="1357467"/>
                  </a:lnTo>
                  <a:cubicBezTo>
                    <a:pt x="121373" y="1476206"/>
                    <a:pt x="246648" y="1587440"/>
                    <a:pt x="413390" y="1683690"/>
                  </a:cubicBezTo>
                  <a:cubicBezTo>
                    <a:pt x="1081233" y="2068688"/>
                    <a:pt x="2160460" y="2068688"/>
                    <a:pt x="2823050" y="1683690"/>
                  </a:cubicBezTo>
                  <a:cubicBezTo>
                    <a:pt x="3486516" y="1298691"/>
                    <a:pt x="3482140" y="673944"/>
                    <a:pt x="2814296" y="288070"/>
                  </a:cubicBezTo>
                  <a:cubicBezTo>
                    <a:pt x="2522498" y="120016"/>
                    <a:pt x="2151960" y="25486"/>
                    <a:pt x="1771870" y="4479"/>
                  </a:cubicBezTo>
                  <a:lnTo>
                    <a:pt x="1610706" y="36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1D768EA5-1B0B-4395-B40A-2D7E29A4FC21}"/>
              </a:ext>
            </a:extLst>
          </p:cNvPr>
          <p:cNvSpPr txBox="1"/>
          <p:nvPr/>
        </p:nvSpPr>
        <p:spPr>
          <a:xfrm>
            <a:off x="2774876" y="7037967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0CC393-6E05-4DBD-ACB0-DB70BB1A19F2}"/>
              </a:ext>
            </a:extLst>
          </p:cNvPr>
          <p:cNvSpPr txBox="1"/>
          <p:nvPr/>
        </p:nvSpPr>
        <p:spPr>
          <a:xfrm>
            <a:off x="7118745" y="8940245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BD605F1-C093-4ED2-9B9B-2279077CE89B}"/>
              </a:ext>
            </a:extLst>
          </p:cNvPr>
          <p:cNvSpPr txBox="1"/>
          <p:nvPr/>
        </p:nvSpPr>
        <p:spPr>
          <a:xfrm>
            <a:off x="11596988" y="7041776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AE64A86-D836-4739-99F7-F9F5597692AF}"/>
              </a:ext>
            </a:extLst>
          </p:cNvPr>
          <p:cNvSpPr txBox="1"/>
          <p:nvPr/>
        </p:nvSpPr>
        <p:spPr>
          <a:xfrm>
            <a:off x="16100123" y="8940245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5E3C7F6-7C83-42DA-8D21-068DD0400F54}"/>
              </a:ext>
            </a:extLst>
          </p:cNvPr>
          <p:cNvSpPr txBox="1"/>
          <p:nvPr/>
        </p:nvSpPr>
        <p:spPr>
          <a:xfrm>
            <a:off x="20413762" y="7038600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C1044E-567D-49E3-5C33-577583AF3AA6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297912-A09C-A906-EEF1-9433DAFDC084}"/>
              </a:ext>
            </a:extLst>
          </p:cNvPr>
          <p:cNvSpPr txBox="1"/>
          <p:nvPr/>
        </p:nvSpPr>
        <p:spPr>
          <a:xfrm>
            <a:off x="742876" y="4653264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DFFC10-BB12-1896-A62D-7477D0974D95}"/>
              </a:ext>
            </a:extLst>
          </p:cNvPr>
          <p:cNvSpPr txBox="1"/>
          <p:nvPr/>
        </p:nvSpPr>
        <p:spPr>
          <a:xfrm>
            <a:off x="5178002" y="6541416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BF694-9FE6-3BCB-17C6-C82303A5585C}"/>
              </a:ext>
            </a:extLst>
          </p:cNvPr>
          <p:cNvSpPr txBox="1"/>
          <p:nvPr/>
        </p:nvSpPr>
        <p:spPr>
          <a:xfrm>
            <a:off x="9403377" y="4653264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7B9167-D1BC-BA73-0DF9-BC0D2E4FD267}"/>
              </a:ext>
            </a:extLst>
          </p:cNvPr>
          <p:cNvSpPr txBox="1"/>
          <p:nvPr/>
        </p:nvSpPr>
        <p:spPr>
          <a:xfrm>
            <a:off x="18078470" y="4653264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0EA8A7-4C71-776B-D6F9-CEE979CFB4FD}"/>
              </a:ext>
            </a:extLst>
          </p:cNvPr>
          <p:cNvSpPr txBox="1"/>
          <p:nvPr/>
        </p:nvSpPr>
        <p:spPr>
          <a:xfrm>
            <a:off x="14035855" y="6541416"/>
            <a:ext cx="5254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35">
            <a:extLst>
              <a:ext uri="{FF2B5EF4-FFF2-40B4-BE49-F238E27FC236}">
                <a16:creationId xmlns:a16="http://schemas.microsoft.com/office/drawing/2014/main" id="{8F49682D-3470-41FE-8453-13120F987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059" y="3339382"/>
            <a:ext cx="845153" cy="718847"/>
          </a:xfrm>
          <a:custGeom>
            <a:avLst/>
            <a:gdLst>
              <a:gd name="connsiteX0" fmla="*/ 230054 w 581172"/>
              <a:gd name="connsiteY0" fmla="*/ 267153 h 494317"/>
              <a:gd name="connsiteX1" fmla="*/ 229238 w 581172"/>
              <a:gd name="connsiteY1" fmla="*/ 267969 h 494317"/>
              <a:gd name="connsiteX2" fmla="*/ 214545 w 581172"/>
              <a:gd name="connsiteY2" fmla="*/ 293663 h 494317"/>
              <a:gd name="connsiteX3" fmla="*/ 261071 w 581172"/>
              <a:gd name="connsiteY3" fmla="*/ 267153 h 494317"/>
              <a:gd name="connsiteX4" fmla="*/ 128023 w 581172"/>
              <a:gd name="connsiteY4" fmla="*/ 267153 h 494317"/>
              <a:gd name="connsiteX5" fmla="*/ 173733 w 581172"/>
              <a:gd name="connsiteY5" fmla="*/ 293663 h 494317"/>
              <a:gd name="connsiteX6" fmla="*/ 159040 w 581172"/>
              <a:gd name="connsiteY6" fmla="*/ 267969 h 494317"/>
              <a:gd name="connsiteX7" fmla="*/ 158224 w 581172"/>
              <a:gd name="connsiteY7" fmla="*/ 267153 h 494317"/>
              <a:gd name="connsiteX8" fmla="*/ 276988 w 581172"/>
              <a:gd name="connsiteY8" fmla="*/ 266338 h 494317"/>
              <a:gd name="connsiteX9" fmla="*/ 201485 w 581172"/>
              <a:gd name="connsiteY9" fmla="*/ 309160 h 494317"/>
              <a:gd name="connsiteX10" fmla="*/ 201485 w 581172"/>
              <a:gd name="connsiteY10" fmla="*/ 405183 h 494317"/>
              <a:gd name="connsiteX11" fmla="*/ 201485 w 581172"/>
              <a:gd name="connsiteY11" fmla="*/ 479635 h 494317"/>
              <a:gd name="connsiteX12" fmla="*/ 291681 w 581172"/>
              <a:gd name="connsiteY12" fmla="*/ 461283 h 494317"/>
              <a:gd name="connsiteX13" fmla="*/ 291681 w 581172"/>
              <a:gd name="connsiteY13" fmla="*/ 412782 h 494317"/>
              <a:gd name="connsiteX14" fmla="*/ 291681 w 581172"/>
              <a:gd name="connsiteY14" fmla="*/ 363402 h 494317"/>
              <a:gd name="connsiteX15" fmla="*/ 291681 w 581172"/>
              <a:gd name="connsiteY15" fmla="*/ 361771 h 494317"/>
              <a:gd name="connsiteX16" fmla="*/ 291681 w 581172"/>
              <a:gd name="connsiteY16" fmla="*/ 289584 h 494317"/>
              <a:gd name="connsiteX17" fmla="*/ 299027 w 581172"/>
              <a:gd name="connsiteY17" fmla="*/ 282243 h 494317"/>
              <a:gd name="connsiteX18" fmla="*/ 305965 w 581172"/>
              <a:gd name="connsiteY18" fmla="*/ 289584 h 494317"/>
              <a:gd name="connsiteX19" fmla="*/ 305965 w 581172"/>
              <a:gd name="connsiteY19" fmla="*/ 383794 h 494317"/>
              <a:gd name="connsiteX20" fmla="*/ 305965 w 581172"/>
              <a:gd name="connsiteY20" fmla="*/ 385018 h 494317"/>
              <a:gd name="connsiteX21" fmla="*/ 305965 w 581172"/>
              <a:gd name="connsiteY21" fmla="*/ 413985 h 494317"/>
              <a:gd name="connsiteX22" fmla="*/ 305965 w 581172"/>
              <a:gd name="connsiteY22" fmla="*/ 455165 h 494317"/>
              <a:gd name="connsiteX23" fmla="*/ 363919 w 581172"/>
              <a:gd name="connsiteY23" fmla="*/ 418868 h 494317"/>
              <a:gd name="connsiteX24" fmla="*/ 371673 w 581172"/>
              <a:gd name="connsiteY24" fmla="*/ 407856 h 494317"/>
              <a:gd name="connsiteX25" fmla="*/ 371265 w 581172"/>
              <a:gd name="connsiteY25" fmla="*/ 405002 h 494317"/>
              <a:gd name="connsiteX26" fmla="*/ 373714 w 581172"/>
              <a:gd name="connsiteY26" fmla="*/ 399700 h 494317"/>
              <a:gd name="connsiteX27" fmla="*/ 373714 w 581172"/>
              <a:gd name="connsiteY27" fmla="*/ 389504 h 494317"/>
              <a:gd name="connsiteX28" fmla="*/ 361878 w 581172"/>
              <a:gd name="connsiteY28" fmla="*/ 339748 h 494317"/>
              <a:gd name="connsiteX29" fmla="*/ 298211 w 581172"/>
              <a:gd name="connsiteY29" fmla="*/ 266338 h 494317"/>
              <a:gd name="connsiteX30" fmla="*/ 90067 w 581172"/>
              <a:gd name="connsiteY30" fmla="*/ 266338 h 494317"/>
              <a:gd name="connsiteX31" fmla="*/ 26400 w 581172"/>
              <a:gd name="connsiteY31" fmla="*/ 340156 h 494317"/>
              <a:gd name="connsiteX32" fmla="*/ 15380 w 581172"/>
              <a:gd name="connsiteY32" fmla="*/ 389504 h 494317"/>
              <a:gd name="connsiteX33" fmla="*/ 24767 w 581172"/>
              <a:gd name="connsiteY33" fmla="*/ 418868 h 494317"/>
              <a:gd name="connsiteX34" fmla="*/ 82721 w 581172"/>
              <a:gd name="connsiteY34" fmla="*/ 455165 h 494317"/>
              <a:gd name="connsiteX35" fmla="*/ 82721 w 581172"/>
              <a:gd name="connsiteY35" fmla="*/ 395177 h 494317"/>
              <a:gd name="connsiteX36" fmla="*/ 82721 w 581172"/>
              <a:gd name="connsiteY36" fmla="*/ 363402 h 494317"/>
              <a:gd name="connsiteX37" fmla="*/ 90067 w 581172"/>
              <a:gd name="connsiteY37" fmla="*/ 356469 h 494317"/>
              <a:gd name="connsiteX38" fmla="*/ 97005 w 581172"/>
              <a:gd name="connsiteY38" fmla="*/ 363402 h 494317"/>
              <a:gd name="connsiteX39" fmla="*/ 97005 w 581172"/>
              <a:gd name="connsiteY39" fmla="*/ 396381 h 494317"/>
              <a:gd name="connsiteX40" fmla="*/ 97005 w 581172"/>
              <a:gd name="connsiteY40" fmla="*/ 461283 h 494317"/>
              <a:gd name="connsiteX41" fmla="*/ 187201 w 581172"/>
              <a:gd name="connsiteY41" fmla="*/ 479635 h 494317"/>
              <a:gd name="connsiteX42" fmla="*/ 187201 w 581172"/>
              <a:gd name="connsiteY42" fmla="*/ 403980 h 494317"/>
              <a:gd name="connsiteX43" fmla="*/ 187201 w 581172"/>
              <a:gd name="connsiteY43" fmla="*/ 309160 h 494317"/>
              <a:gd name="connsiteX44" fmla="*/ 112106 w 581172"/>
              <a:gd name="connsiteY44" fmla="*/ 266338 h 494317"/>
              <a:gd name="connsiteX45" fmla="*/ 396161 w 581172"/>
              <a:gd name="connsiteY45" fmla="*/ 246354 h 494317"/>
              <a:gd name="connsiteX46" fmla="*/ 374530 w 581172"/>
              <a:gd name="connsiteY46" fmla="*/ 331183 h 494317"/>
              <a:gd name="connsiteX47" fmla="*/ 376163 w 581172"/>
              <a:gd name="connsiteY47" fmla="*/ 336485 h 494317"/>
              <a:gd name="connsiteX48" fmla="*/ 387182 w 581172"/>
              <a:gd name="connsiteY48" fmla="*/ 386649 h 494317"/>
              <a:gd name="connsiteX49" fmla="*/ 388406 w 581172"/>
              <a:gd name="connsiteY49" fmla="*/ 398476 h 494317"/>
              <a:gd name="connsiteX50" fmla="*/ 396977 w 581172"/>
              <a:gd name="connsiteY50" fmla="*/ 399292 h 494317"/>
              <a:gd name="connsiteX51" fmla="*/ 398201 w 581172"/>
              <a:gd name="connsiteY51" fmla="*/ 399292 h 494317"/>
              <a:gd name="connsiteX52" fmla="*/ 410445 w 581172"/>
              <a:gd name="connsiteY52" fmla="*/ 398476 h 494317"/>
              <a:gd name="connsiteX53" fmla="*/ 412894 w 581172"/>
              <a:gd name="connsiteY53" fmla="*/ 398476 h 494317"/>
              <a:gd name="connsiteX54" fmla="*/ 421873 w 581172"/>
              <a:gd name="connsiteY54" fmla="*/ 398068 h 494317"/>
              <a:gd name="connsiteX55" fmla="*/ 423505 w 581172"/>
              <a:gd name="connsiteY55" fmla="*/ 397661 h 494317"/>
              <a:gd name="connsiteX56" fmla="*/ 423505 w 581172"/>
              <a:gd name="connsiteY56" fmla="*/ 354430 h 494317"/>
              <a:gd name="connsiteX57" fmla="*/ 421873 w 581172"/>
              <a:gd name="connsiteY57" fmla="*/ 341379 h 494317"/>
              <a:gd name="connsiteX58" fmla="*/ 397385 w 581172"/>
              <a:gd name="connsiteY58" fmla="*/ 246354 h 494317"/>
              <a:gd name="connsiteX59" fmla="*/ 396977 w 581172"/>
              <a:gd name="connsiteY59" fmla="*/ 246354 h 494317"/>
              <a:gd name="connsiteX60" fmla="*/ 474929 w 581172"/>
              <a:gd name="connsiteY60" fmla="*/ 198637 h 494317"/>
              <a:gd name="connsiteX61" fmla="*/ 411669 w 581172"/>
              <a:gd name="connsiteY61" fmla="*/ 245946 h 494317"/>
              <a:gd name="connsiteX62" fmla="*/ 435749 w 581172"/>
              <a:gd name="connsiteY62" fmla="*/ 338117 h 494317"/>
              <a:gd name="connsiteX63" fmla="*/ 437789 w 581172"/>
              <a:gd name="connsiteY63" fmla="*/ 354430 h 494317"/>
              <a:gd name="connsiteX64" fmla="*/ 437789 w 581172"/>
              <a:gd name="connsiteY64" fmla="*/ 395621 h 494317"/>
              <a:gd name="connsiteX65" fmla="*/ 488805 w 581172"/>
              <a:gd name="connsiteY65" fmla="*/ 381347 h 494317"/>
              <a:gd name="connsiteX66" fmla="*/ 488805 w 581172"/>
              <a:gd name="connsiteY66" fmla="*/ 289584 h 494317"/>
              <a:gd name="connsiteX67" fmla="*/ 496151 w 581172"/>
              <a:gd name="connsiteY67" fmla="*/ 282243 h 494317"/>
              <a:gd name="connsiteX68" fmla="*/ 503089 w 581172"/>
              <a:gd name="connsiteY68" fmla="*/ 289584 h 494317"/>
              <a:gd name="connsiteX69" fmla="*/ 503089 w 581172"/>
              <a:gd name="connsiteY69" fmla="*/ 375230 h 494317"/>
              <a:gd name="connsiteX70" fmla="*/ 556962 w 581172"/>
              <a:gd name="connsiteY70" fmla="*/ 341379 h 494317"/>
              <a:gd name="connsiteX71" fmla="*/ 565941 w 581172"/>
              <a:gd name="connsiteY71" fmla="*/ 314462 h 494317"/>
              <a:gd name="connsiteX72" fmla="*/ 555329 w 581172"/>
              <a:gd name="connsiteY72" fmla="*/ 267561 h 494317"/>
              <a:gd name="connsiteX73" fmla="*/ 495743 w 581172"/>
              <a:gd name="connsiteY73" fmla="*/ 198637 h 494317"/>
              <a:gd name="connsiteX74" fmla="*/ 432892 w 581172"/>
              <a:gd name="connsiteY74" fmla="*/ 198637 h 494317"/>
              <a:gd name="connsiteX75" fmla="*/ 430851 w 581172"/>
              <a:gd name="connsiteY75" fmla="*/ 199861 h 494317"/>
              <a:gd name="connsiteX76" fmla="*/ 412894 w 581172"/>
              <a:gd name="connsiteY76" fmla="*/ 231264 h 494317"/>
              <a:gd name="connsiteX77" fmla="*/ 460236 w 581172"/>
              <a:gd name="connsiteY77" fmla="*/ 198637 h 494317"/>
              <a:gd name="connsiteX78" fmla="*/ 334126 w 581172"/>
              <a:gd name="connsiteY78" fmla="*/ 198637 h 494317"/>
              <a:gd name="connsiteX79" fmla="*/ 382285 w 581172"/>
              <a:gd name="connsiteY79" fmla="*/ 231264 h 494317"/>
              <a:gd name="connsiteX80" fmla="*/ 364327 w 581172"/>
              <a:gd name="connsiteY80" fmla="*/ 199861 h 494317"/>
              <a:gd name="connsiteX81" fmla="*/ 361878 w 581172"/>
              <a:gd name="connsiteY81" fmla="*/ 198637 h 494317"/>
              <a:gd name="connsiteX82" fmla="*/ 247827 w 581172"/>
              <a:gd name="connsiteY82" fmla="*/ 92062 h 494317"/>
              <a:gd name="connsiteX83" fmla="*/ 118275 w 581172"/>
              <a:gd name="connsiteY83" fmla="*/ 155371 h 494317"/>
              <a:gd name="connsiteX84" fmla="*/ 144430 w 581172"/>
              <a:gd name="connsiteY84" fmla="*/ 204384 h 494317"/>
              <a:gd name="connsiteX85" fmla="*/ 199194 w 581172"/>
              <a:gd name="connsiteY85" fmla="*/ 222764 h 494317"/>
              <a:gd name="connsiteX86" fmla="*/ 270305 w 581172"/>
              <a:gd name="connsiteY86" fmla="*/ 148019 h 494317"/>
              <a:gd name="connsiteX87" fmla="*/ 247827 w 581172"/>
              <a:gd name="connsiteY87" fmla="*/ 92062 h 494317"/>
              <a:gd name="connsiteX88" fmla="*/ 246193 w 581172"/>
              <a:gd name="connsiteY88" fmla="*/ 77767 h 494317"/>
              <a:gd name="connsiteX89" fmla="*/ 256818 w 581172"/>
              <a:gd name="connsiteY89" fmla="*/ 81034 h 494317"/>
              <a:gd name="connsiteX90" fmla="*/ 284609 w 581172"/>
              <a:gd name="connsiteY90" fmla="*/ 148427 h 494317"/>
              <a:gd name="connsiteX91" fmla="*/ 200420 w 581172"/>
              <a:gd name="connsiteY91" fmla="*/ 237060 h 494317"/>
              <a:gd name="connsiteX92" fmla="*/ 193881 w 581172"/>
              <a:gd name="connsiteY92" fmla="*/ 237060 h 494317"/>
              <a:gd name="connsiteX93" fmla="*/ 135031 w 581172"/>
              <a:gd name="connsiteY93" fmla="*/ 215004 h 494317"/>
              <a:gd name="connsiteX94" fmla="*/ 103971 w 581172"/>
              <a:gd name="connsiteY94" fmla="*/ 151695 h 494317"/>
              <a:gd name="connsiteX95" fmla="*/ 106423 w 581172"/>
              <a:gd name="connsiteY95" fmla="*/ 144751 h 494317"/>
              <a:gd name="connsiteX96" fmla="*/ 112962 w 581172"/>
              <a:gd name="connsiteY96" fmla="*/ 141484 h 494317"/>
              <a:gd name="connsiteX97" fmla="*/ 236793 w 581172"/>
              <a:gd name="connsiteY97" fmla="*/ 82668 h 494317"/>
              <a:gd name="connsiteX98" fmla="*/ 246193 w 581172"/>
              <a:gd name="connsiteY98" fmla="*/ 77767 h 494317"/>
              <a:gd name="connsiteX99" fmla="*/ 421536 w 581172"/>
              <a:gd name="connsiteY99" fmla="*/ 56561 h 494317"/>
              <a:gd name="connsiteX100" fmla="*/ 341781 w 581172"/>
              <a:gd name="connsiteY100" fmla="*/ 79756 h 494317"/>
              <a:gd name="connsiteX101" fmla="*/ 324690 w 581172"/>
              <a:gd name="connsiteY101" fmla="*/ 78942 h 494317"/>
              <a:gd name="connsiteX102" fmla="*/ 324690 w 581172"/>
              <a:gd name="connsiteY102" fmla="*/ 85046 h 494317"/>
              <a:gd name="connsiteX103" fmla="*/ 395494 w 581172"/>
              <a:gd name="connsiteY103" fmla="*/ 156256 h 494317"/>
              <a:gd name="connsiteX104" fmla="*/ 466297 w 581172"/>
              <a:gd name="connsiteY104" fmla="*/ 91556 h 494317"/>
              <a:gd name="connsiteX105" fmla="*/ 421536 w 581172"/>
              <a:gd name="connsiteY105" fmla="*/ 56561 h 494317"/>
              <a:gd name="connsiteX106" fmla="*/ 445544 w 581172"/>
              <a:gd name="connsiteY106" fmla="*/ 34181 h 494317"/>
              <a:gd name="connsiteX107" fmla="*/ 433337 w 581172"/>
              <a:gd name="connsiteY107" fmla="*/ 47202 h 494317"/>
              <a:gd name="connsiteX108" fmla="*/ 466297 w 581172"/>
              <a:gd name="connsiteY108" fmla="*/ 77314 h 494317"/>
              <a:gd name="connsiteX109" fmla="*/ 445544 w 581172"/>
              <a:gd name="connsiteY109" fmla="*/ 34181 h 494317"/>
              <a:gd name="connsiteX110" fmla="*/ 395494 w 581172"/>
              <a:gd name="connsiteY110" fmla="*/ 14242 h 494317"/>
              <a:gd name="connsiteX111" fmla="*/ 327539 w 581172"/>
              <a:gd name="connsiteY111" fmla="*/ 64700 h 494317"/>
              <a:gd name="connsiteX112" fmla="*/ 434558 w 581172"/>
              <a:gd name="connsiteY112" fmla="*/ 25636 h 494317"/>
              <a:gd name="connsiteX113" fmla="*/ 395494 w 581172"/>
              <a:gd name="connsiteY113" fmla="*/ 14242 h 494317"/>
              <a:gd name="connsiteX114" fmla="*/ 190874 w 581172"/>
              <a:gd name="connsiteY114" fmla="*/ 9810 h 494317"/>
              <a:gd name="connsiteX115" fmla="*/ 278621 w 581172"/>
              <a:gd name="connsiteY115" fmla="*/ 45291 h 494317"/>
              <a:gd name="connsiteX116" fmla="*/ 316576 w 581172"/>
              <a:gd name="connsiteY116" fmla="*/ 135831 h 494317"/>
              <a:gd name="connsiteX117" fmla="*/ 316576 w 581172"/>
              <a:gd name="connsiteY117" fmla="*/ 183955 h 494317"/>
              <a:gd name="connsiteX118" fmla="*/ 316985 w 581172"/>
              <a:gd name="connsiteY118" fmla="*/ 183955 h 494317"/>
              <a:gd name="connsiteX119" fmla="*/ 361878 w 581172"/>
              <a:gd name="connsiteY119" fmla="*/ 183955 h 494317"/>
              <a:gd name="connsiteX120" fmla="*/ 365551 w 581172"/>
              <a:gd name="connsiteY120" fmla="*/ 183955 h 494317"/>
              <a:gd name="connsiteX121" fmla="*/ 371265 w 581172"/>
              <a:gd name="connsiteY121" fmla="*/ 186810 h 494317"/>
              <a:gd name="connsiteX122" fmla="*/ 376163 w 581172"/>
              <a:gd name="connsiteY122" fmla="*/ 192520 h 494317"/>
              <a:gd name="connsiteX123" fmla="*/ 397385 w 581172"/>
              <a:gd name="connsiteY123" fmla="*/ 229225 h 494317"/>
              <a:gd name="connsiteX124" fmla="*/ 418608 w 581172"/>
              <a:gd name="connsiteY124" fmla="*/ 192520 h 494317"/>
              <a:gd name="connsiteX125" fmla="*/ 422281 w 581172"/>
              <a:gd name="connsiteY125" fmla="*/ 188034 h 494317"/>
              <a:gd name="connsiteX126" fmla="*/ 428811 w 581172"/>
              <a:gd name="connsiteY126" fmla="*/ 183955 h 494317"/>
              <a:gd name="connsiteX127" fmla="*/ 432892 w 581172"/>
              <a:gd name="connsiteY127" fmla="*/ 183955 h 494317"/>
              <a:gd name="connsiteX128" fmla="*/ 476969 w 581172"/>
              <a:gd name="connsiteY128" fmla="*/ 183955 h 494317"/>
              <a:gd name="connsiteX129" fmla="*/ 495743 w 581172"/>
              <a:gd name="connsiteY129" fmla="*/ 183955 h 494317"/>
              <a:gd name="connsiteX130" fmla="*/ 569206 w 581172"/>
              <a:gd name="connsiteY130" fmla="*/ 263891 h 494317"/>
              <a:gd name="connsiteX131" fmla="*/ 580225 w 581172"/>
              <a:gd name="connsiteY131" fmla="*/ 311607 h 494317"/>
              <a:gd name="connsiteX132" fmla="*/ 566349 w 581172"/>
              <a:gd name="connsiteY132" fmla="*/ 352391 h 494317"/>
              <a:gd name="connsiteX133" fmla="*/ 437789 w 581172"/>
              <a:gd name="connsiteY133" fmla="*/ 409896 h 494317"/>
              <a:gd name="connsiteX134" fmla="*/ 437789 w 581172"/>
              <a:gd name="connsiteY134" fmla="*/ 410303 h 494317"/>
              <a:gd name="connsiteX135" fmla="*/ 431668 w 581172"/>
              <a:gd name="connsiteY135" fmla="*/ 411119 h 494317"/>
              <a:gd name="connsiteX136" fmla="*/ 430443 w 581172"/>
              <a:gd name="connsiteY136" fmla="*/ 411119 h 494317"/>
              <a:gd name="connsiteX137" fmla="*/ 416567 w 581172"/>
              <a:gd name="connsiteY137" fmla="*/ 412343 h 494317"/>
              <a:gd name="connsiteX138" fmla="*/ 413302 w 581172"/>
              <a:gd name="connsiteY138" fmla="*/ 412750 h 494317"/>
              <a:gd name="connsiteX139" fmla="*/ 397385 w 581172"/>
              <a:gd name="connsiteY139" fmla="*/ 413566 h 494317"/>
              <a:gd name="connsiteX140" fmla="*/ 396977 w 581172"/>
              <a:gd name="connsiteY140" fmla="*/ 413566 h 494317"/>
              <a:gd name="connsiteX141" fmla="*/ 385141 w 581172"/>
              <a:gd name="connsiteY141" fmla="*/ 413158 h 494317"/>
              <a:gd name="connsiteX142" fmla="*/ 372898 w 581172"/>
              <a:gd name="connsiteY142" fmla="*/ 429879 h 494317"/>
              <a:gd name="connsiteX143" fmla="*/ 194139 w 581172"/>
              <a:gd name="connsiteY143" fmla="*/ 494317 h 494317"/>
              <a:gd name="connsiteX144" fmla="*/ 15789 w 581172"/>
              <a:gd name="connsiteY144" fmla="*/ 429879 h 494317"/>
              <a:gd name="connsiteX145" fmla="*/ 1096 w 581172"/>
              <a:gd name="connsiteY145" fmla="*/ 386649 h 494317"/>
              <a:gd name="connsiteX146" fmla="*/ 12524 w 581172"/>
              <a:gd name="connsiteY146" fmla="*/ 336893 h 494317"/>
              <a:gd name="connsiteX147" fmla="*/ 90067 w 581172"/>
              <a:gd name="connsiteY147" fmla="*/ 252064 h 494317"/>
              <a:gd name="connsiteX148" fmla="*/ 156592 w 581172"/>
              <a:gd name="connsiteY148" fmla="*/ 252064 h 494317"/>
              <a:gd name="connsiteX149" fmla="*/ 161897 w 581172"/>
              <a:gd name="connsiteY149" fmla="*/ 253287 h 494317"/>
              <a:gd name="connsiteX150" fmla="*/ 166387 w 581172"/>
              <a:gd name="connsiteY150" fmla="*/ 255326 h 494317"/>
              <a:gd name="connsiteX151" fmla="*/ 171284 w 581172"/>
              <a:gd name="connsiteY151" fmla="*/ 260628 h 494317"/>
              <a:gd name="connsiteX152" fmla="*/ 189242 w 581172"/>
              <a:gd name="connsiteY152" fmla="*/ 292031 h 494317"/>
              <a:gd name="connsiteX153" fmla="*/ 194139 w 581172"/>
              <a:gd name="connsiteY153" fmla="*/ 294886 h 494317"/>
              <a:gd name="connsiteX154" fmla="*/ 199445 w 581172"/>
              <a:gd name="connsiteY154" fmla="*/ 292031 h 494317"/>
              <a:gd name="connsiteX155" fmla="*/ 216994 w 581172"/>
              <a:gd name="connsiteY155" fmla="*/ 260628 h 494317"/>
              <a:gd name="connsiteX156" fmla="*/ 225157 w 581172"/>
              <a:gd name="connsiteY156" fmla="*/ 253695 h 494317"/>
              <a:gd name="connsiteX157" fmla="*/ 225565 w 581172"/>
              <a:gd name="connsiteY157" fmla="*/ 253287 h 494317"/>
              <a:gd name="connsiteX158" fmla="*/ 232095 w 581172"/>
              <a:gd name="connsiteY158" fmla="*/ 252064 h 494317"/>
              <a:gd name="connsiteX159" fmla="*/ 298211 w 581172"/>
              <a:gd name="connsiteY159" fmla="*/ 252064 h 494317"/>
              <a:gd name="connsiteX160" fmla="*/ 366368 w 581172"/>
              <a:gd name="connsiteY160" fmla="*/ 305490 h 494317"/>
              <a:gd name="connsiteX161" fmla="*/ 381876 w 581172"/>
              <a:gd name="connsiteY161" fmla="*/ 245946 h 494317"/>
              <a:gd name="connsiteX162" fmla="*/ 319025 w 581172"/>
              <a:gd name="connsiteY162" fmla="*/ 198637 h 494317"/>
              <a:gd name="connsiteX163" fmla="*/ 316576 w 581172"/>
              <a:gd name="connsiteY163" fmla="*/ 198637 h 494317"/>
              <a:gd name="connsiteX164" fmla="*/ 268418 w 581172"/>
              <a:gd name="connsiteY164" fmla="*/ 242683 h 494317"/>
              <a:gd name="connsiteX165" fmla="*/ 241890 w 581172"/>
              <a:gd name="connsiteY165" fmla="*/ 242683 h 494317"/>
              <a:gd name="connsiteX166" fmla="*/ 234543 w 581172"/>
              <a:gd name="connsiteY166" fmla="*/ 235342 h 494317"/>
              <a:gd name="connsiteX167" fmla="*/ 241890 w 581172"/>
              <a:gd name="connsiteY167" fmla="*/ 228409 h 494317"/>
              <a:gd name="connsiteX168" fmla="*/ 268418 w 581172"/>
              <a:gd name="connsiteY168" fmla="*/ 228409 h 494317"/>
              <a:gd name="connsiteX169" fmla="*/ 302292 w 581172"/>
              <a:gd name="connsiteY169" fmla="*/ 194559 h 494317"/>
              <a:gd name="connsiteX170" fmla="*/ 302292 w 581172"/>
              <a:gd name="connsiteY170" fmla="*/ 135831 h 494317"/>
              <a:gd name="connsiteX171" fmla="*/ 268418 w 581172"/>
              <a:gd name="connsiteY171" fmla="*/ 55487 h 494317"/>
              <a:gd name="connsiteX172" fmla="*/ 191282 w 581172"/>
              <a:gd name="connsiteY172" fmla="*/ 24084 h 494317"/>
              <a:gd name="connsiteX173" fmla="*/ 86394 w 581172"/>
              <a:gd name="connsiteY173" fmla="*/ 146434 h 494317"/>
              <a:gd name="connsiteX174" fmla="*/ 86394 w 581172"/>
              <a:gd name="connsiteY174" fmla="*/ 194559 h 494317"/>
              <a:gd name="connsiteX175" fmla="*/ 119860 w 581172"/>
              <a:gd name="connsiteY175" fmla="*/ 228409 h 494317"/>
              <a:gd name="connsiteX176" fmla="*/ 146797 w 581172"/>
              <a:gd name="connsiteY176" fmla="*/ 228409 h 494317"/>
              <a:gd name="connsiteX177" fmla="*/ 154143 w 581172"/>
              <a:gd name="connsiteY177" fmla="*/ 235342 h 494317"/>
              <a:gd name="connsiteX178" fmla="*/ 146797 w 581172"/>
              <a:gd name="connsiteY178" fmla="*/ 242683 h 494317"/>
              <a:gd name="connsiteX179" fmla="*/ 119860 w 581172"/>
              <a:gd name="connsiteY179" fmla="*/ 242683 h 494317"/>
              <a:gd name="connsiteX180" fmla="*/ 71702 w 581172"/>
              <a:gd name="connsiteY180" fmla="*/ 194559 h 494317"/>
              <a:gd name="connsiteX181" fmla="*/ 71702 w 581172"/>
              <a:gd name="connsiteY181" fmla="*/ 146434 h 494317"/>
              <a:gd name="connsiteX182" fmla="*/ 190874 w 581172"/>
              <a:gd name="connsiteY182" fmla="*/ 9810 h 494317"/>
              <a:gd name="connsiteX183" fmla="*/ 395494 w 581172"/>
              <a:gd name="connsiteY183" fmla="*/ 0 h 494317"/>
              <a:gd name="connsiteX184" fmla="*/ 480946 w 581172"/>
              <a:gd name="connsiteY184" fmla="*/ 85046 h 494317"/>
              <a:gd name="connsiteX185" fmla="*/ 395494 w 581172"/>
              <a:gd name="connsiteY185" fmla="*/ 170498 h 494317"/>
              <a:gd name="connsiteX186" fmla="*/ 310448 w 581172"/>
              <a:gd name="connsiteY186" fmla="*/ 85046 h 494317"/>
              <a:gd name="connsiteX187" fmla="*/ 395494 w 581172"/>
              <a:gd name="connsiteY187" fmla="*/ 0 h 49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81172" h="494317">
                <a:moveTo>
                  <a:pt x="230054" y="267153"/>
                </a:moveTo>
                <a:cubicBezTo>
                  <a:pt x="230054" y="267561"/>
                  <a:pt x="229646" y="267561"/>
                  <a:pt x="229238" y="267969"/>
                </a:cubicBezTo>
                <a:lnTo>
                  <a:pt x="214545" y="293663"/>
                </a:lnTo>
                <a:cubicBezTo>
                  <a:pt x="244747" y="289584"/>
                  <a:pt x="256582" y="276126"/>
                  <a:pt x="261071" y="267153"/>
                </a:cubicBezTo>
                <a:close/>
                <a:moveTo>
                  <a:pt x="128023" y="267153"/>
                </a:moveTo>
                <a:cubicBezTo>
                  <a:pt x="132512" y="276126"/>
                  <a:pt x="143940" y="289584"/>
                  <a:pt x="173733" y="293663"/>
                </a:cubicBezTo>
                <a:lnTo>
                  <a:pt x="159040" y="267969"/>
                </a:lnTo>
                <a:cubicBezTo>
                  <a:pt x="159040" y="267561"/>
                  <a:pt x="158632" y="267561"/>
                  <a:pt x="158224" y="267153"/>
                </a:cubicBezTo>
                <a:close/>
                <a:moveTo>
                  <a:pt x="276988" y="266338"/>
                </a:moveTo>
                <a:cubicBezTo>
                  <a:pt x="272907" y="278981"/>
                  <a:pt x="258215" y="307121"/>
                  <a:pt x="201485" y="309160"/>
                </a:cubicBezTo>
                <a:lnTo>
                  <a:pt x="201485" y="405183"/>
                </a:lnTo>
                <a:lnTo>
                  <a:pt x="201485" y="479635"/>
                </a:lnTo>
                <a:cubicBezTo>
                  <a:pt x="232503" y="479227"/>
                  <a:pt x="263112" y="472702"/>
                  <a:pt x="291681" y="461283"/>
                </a:cubicBezTo>
                <a:lnTo>
                  <a:pt x="291681" y="412782"/>
                </a:lnTo>
                <a:lnTo>
                  <a:pt x="291681" y="363402"/>
                </a:lnTo>
                <a:cubicBezTo>
                  <a:pt x="291681" y="362995"/>
                  <a:pt x="291681" y="362587"/>
                  <a:pt x="291681" y="361771"/>
                </a:cubicBezTo>
                <a:lnTo>
                  <a:pt x="291681" y="289584"/>
                </a:lnTo>
                <a:cubicBezTo>
                  <a:pt x="291681" y="285506"/>
                  <a:pt x="295354" y="282243"/>
                  <a:pt x="299027" y="282243"/>
                </a:cubicBezTo>
                <a:cubicBezTo>
                  <a:pt x="302700" y="282243"/>
                  <a:pt x="305965" y="285506"/>
                  <a:pt x="305965" y="289584"/>
                </a:cubicBezTo>
                <a:lnTo>
                  <a:pt x="305965" y="383794"/>
                </a:lnTo>
                <a:cubicBezTo>
                  <a:pt x="305965" y="384202"/>
                  <a:pt x="305965" y="384610"/>
                  <a:pt x="305965" y="385018"/>
                </a:cubicBezTo>
                <a:lnTo>
                  <a:pt x="305965" y="413985"/>
                </a:lnTo>
                <a:lnTo>
                  <a:pt x="305965" y="455165"/>
                </a:lnTo>
                <a:cubicBezTo>
                  <a:pt x="326371" y="445785"/>
                  <a:pt x="345961" y="433550"/>
                  <a:pt x="363919" y="418868"/>
                </a:cubicBezTo>
                <a:cubicBezTo>
                  <a:pt x="367184" y="415605"/>
                  <a:pt x="370041" y="412343"/>
                  <a:pt x="371673" y="407856"/>
                </a:cubicBezTo>
                <a:cubicBezTo>
                  <a:pt x="371265" y="407041"/>
                  <a:pt x="371265" y="406225"/>
                  <a:pt x="371265" y="405002"/>
                </a:cubicBezTo>
                <a:cubicBezTo>
                  <a:pt x="371265" y="402962"/>
                  <a:pt x="372490" y="400923"/>
                  <a:pt x="373714" y="399700"/>
                </a:cubicBezTo>
                <a:cubicBezTo>
                  <a:pt x="374122" y="396845"/>
                  <a:pt x="374122" y="393174"/>
                  <a:pt x="373714" y="389504"/>
                </a:cubicBezTo>
                <a:lnTo>
                  <a:pt x="361878" y="339748"/>
                </a:lnTo>
                <a:cubicBezTo>
                  <a:pt x="342288" y="270008"/>
                  <a:pt x="331677" y="266338"/>
                  <a:pt x="298211" y="266338"/>
                </a:cubicBezTo>
                <a:close/>
                <a:moveTo>
                  <a:pt x="90067" y="266338"/>
                </a:moveTo>
                <a:cubicBezTo>
                  <a:pt x="57009" y="266338"/>
                  <a:pt x="46398" y="270008"/>
                  <a:pt x="26400" y="340156"/>
                </a:cubicBezTo>
                <a:lnTo>
                  <a:pt x="15380" y="389504"/>
                </a:lnTo>
                <a:cubicBezTo>
                  <a:pt x="12932" y="400923"/>
                  <a:pt x="16605" y="411935"/>
                  <a:pt x="24767" y="418868"/>
                </a:cubicBezTo>
                <a:cubicBezTo>
                  <a:pt x="42725" y="433550"/>
                  <a:pt x="61907" y="445785"/>
                  <a:pt x="82721" y="455165"/>
                </a:cubicBezTo>
                <a:lnTo>
                  <a:pt x="82721" y="395177"/>
                </a:lnTo>
                <a:lnTo>
                  <a:pt x="82721" y="363402"/>
                </a:lnTo>
                <a:cubicBezTo>
                  <a:pt x="82721" y="359324"/>
                  <a:pt x="85986" y="356469"/>
                  <a:pt x="90067" y="356469"/>
                </a:cubicBezTo>
                <a:cubicBezTo>
                  <a:pt x="93740" y="356469"/>
                  <a:pt x="97005" y="359324"/>
                  <a:pt x="97005" y="363402"/>
                </a:cubicBezTo>
                <a:lnTo>
                  <a:pt x="97005" y="396381"/>
                </a:lnTo>
                <a:lnTo>
                  <a:pt x="97005" y="461283"/>
                </a:lnTo>
                <a:cubicBezTo>
                  <a:pt x="125574" y="472702"/>
                  <a:pt x="156183" y="479227"/>
                  <a:pt x="187201" y="479635"/>
                </a:cubicBezTo>
                <a:lnTo>
                  <a:pt x="187201" y="403980"/>
                </a:lnTo>
                <a:lnTo>
                  <a:pt x="187201" y="309160"/>
                </a:lnTo>
                <a:cubicBezTo>
                  <a:pt x="130880" y="307121"/>
                  <a:pt x="116187" y="278981"/>
                  <a:pt x="112106" y="266338"/>
                </a:cubicBezTo>
                <a:close/>
                <a:moveTo>
                  <a:pt x="396161" y="246354"/>
                </a:moveTo>
                <a:lnTo>
                  <a:pt x="374530" y="331183"/>
                </a:lnTo>
                <a:cubicBezTo>
                  <a:pt x="374938" y="332815"/>
                  <a:pt x="375346" y="334446"/>
                  <a:pt x="376163" y="336485"/>
                </a:cubicBezTo>
                <a:lnTo>
                  <a:pt x="387182" y="386649"/>
                </a:lnTo>
                <a:cubicBezTo>
                  <a:pt x="387998" y="390727"/>
                  <a:pt x="388406" y="394398"/>
                  <a:pt x="388406" y="398476"/>
                </a:cubicBezTo>
                <a:cubicBezTo>
                  <a:pt x="391263" y="398884"/>
                  <a:pt x="393712" y="399292"/>
                  <a:pt x="396977" y="399292"/>
                </a:cubicBezTo>
                <a:lnTo>
                  <a:pt x="398201" y="399292"/>
                </a:lnTo>
                <a:cubicBezTo>
                  <a:pt x="402283" y="399292"/>
                  <a:pt x="406364" y="398884"/>
                  <a:pt x="410445" y="398476"/>
                </a:cubicBezTo>
                <a:cubicBezTo>
                  <a:pt x="411261" y="398476"/>
                  <a:pt x="412078" y="398476"/>
                  <a:pt x="412894" y="398476"/>
                </a:cubicBezTo>
                <a:cubicBezTo>
                  <a:pt x="416159" y="398068"/>
                  <a:pt x="418608" y="398068"/>
                  <a:pt x="421873" y="398068"/>
                </a:cubicBezTo>
                <a:cubicBezTo>
                  <a:pt x="422281" y="398068"/>
                  <a:pt x="423097" y="397661"/>
                  <a:pt x="423505" y="397661"/>
                </a:cubicBezTo>
                <a:lnTo>
                  <a:pt x="423505" y="354430"/>
                </a:lnTo>
                <a:cubicBezTo>
                  <a:pt x="423505" y="349944"/>
                  <a:pt x="423097" y="345866"/>
                  <a:pt x="421873" y="341379"/>
                </a:cubicBezTo>
                <a:lnTo>
                  <a:pt x="397385" y="246354"/>
                </a:lnTo>
                <a:cubicBezTo>
                  <a:pt x="396977" y="246354"/>
                  <a:pt x="396977" y="246354"/>
                  <a:pt x="396977" y="246354"/>
                </a:cubicBezTo>
                <a:close/>
                <a:moveTo>
                  <a:pt x="474929" y="198637"/>
                </a:moveTo>
                <a:cubicBezTo>
                  <a:pt x="471256" y="211688"/>
                  <a:pt x="457788" y="241460"/>
                  <a:pt x="411669" y="245946"/>
                </a:cubicBezTo>
                <a:lnTo>
                  <a:pt x="435749" y="338117"/>
                </a:lnTo>
                <a:cubicBezTo>
                  <a:pt x="436973" y="343419"/>
                  <a:pt x="437789" y="348720"/>
                  <a:pt x="437789" y="354430"/>
                </a:cubicBezTo>
                <a:lnTo>
                  <a:pt x="437789" y="395621"/>
                </a:lnTo>
                <a:cubicBezTo>
                  <a:pt x="455339" y="392766"/>
                  <a:pt x="472480" y="387872"/>
                  <a:pt x="488805" y="381347"/>
                </a:cubicBezTo>
                <a:lnTo>
                  <a:pt x="488805" y="289584"/>
                </a:lnTo>
                <a:cubicBezTo>
                  <a:pt x="488805" y="285506"/>
                  <a:pt x="492478" y="282243"/>
                  <a:pt x="496151" y="282243"/>
                </a:cubicBezTo>
                <a:cubicBezTo>
                  <a:pt x="500233" y="282243"/>
                  <a:pt x="503089" y="285506"/>
                  <a:pt x="503089" y="289584"/>
                </a:cubicBezTo>
                <a:lnTo>
                  <a:pt x="503089" y="375230"/>
                </a:lnTo>
                <a:cubicBezTo>
                  <a:pt x="522271" y="366665"/>
                  <a:pt x="540637" y="355246"/>
                  <a:pt x="556962" y="341379"/>
                </a:cubicBezTo>
                <a:cubicBezTo>
                  <a:pt x="564716" y="334854"/>
                  <a:pt x="568389" y="324250"/>
                  <a:pt x="565941" y="314462"/>
                </a:cubicBezTo>
                <a:lnTo>
                  <a:pt x="555329" y="267561"/>
                </a:lnTo>
                <a:cubicBezTo>
                  <a:pt x="536964" y="201084"/>
                  <a:pt x="526761" y="198637"/>
                  <a:pt x="495743" y="198637"/>
                </a:cubicBezTo>
                <a:close/>
                <a:moveTo>
                  <a:pt x="432892" y="198637"/>
                </a:moveTo>
                <a:cubicBezTo>
                  <a:pt x="432484" y="198637"/>
                  <a:pt x="431668" y="198637"/>
                  <a:pt x="430851" y="199861"/>
                </a:cubicBezTo>
                <a:lnTo>
                  <a:pt x="412894" y="231264"/>
                </a:lnTo>
                <a:cubicBezTo>
                  <a:pt x="445136" y="227186"/>
                  <a:pt x="456563" y="209241"/>
                  <a:pt x="460236" y="198637"/>
                </a:cubicBezTo>
                <a:close/>
                <a:moveTo>
                  <a:pt x="334126" y="198637"/>
                </a:moveTo>
                <a:cubicBezTo>
                  <a:pt x="337799" y="209241"/>
                  <a:pt x="349226" y="227593"/>
                  <a:pt x="382285" y="231264"/>
                </a:cubicBezTo>
                <a:lnTo>
                  <a:pt x="364327" y="199861"/>
                </a:lnTo>
                <a:cubicBezTo>
                  <a:pt x="363511" y="198637"/>
                  <a:pt x="363103" y="198637"/>
                  <a:pt x="361878" y="198637"/>
                </a:cubicBezTo>
                <a:close/>
                <a:moveTo>
                  <a:pt x="247827" y="92062"/>
                </a:moveTo>
                <a:cubicBezTo>
                  <a:pt x="205733" y="143934"/>
                  <a:pt x="139935" y="153737"/>
                  <a:pt x="118275" y="155371"/>
                </a:cubicBezTo>
                <a:cubicBezTo>
                  <a:pt x="120727" y="174159"/>
                  <a:pt x="130126" y="192131"/>
                  <a:pt x="144430" y="204384"/>
                </a:cubicBezTo>
                <a:cubicBezTo>
                  <a:pt x="159960" y="217454"/>
                  <a:pt x="179169" y="223989"/>
                  <a:pt x="199194" y="222764"/>
                </a:cubicBezTo>
                <a:cubicBezTo>
                  <a:pt x="238428" y="220313"/>
                  <a:pt x="269488" y="187230"/>
                  <a:pt x="270305" y="148019"/>
                </a:cubicBezTo>
                <a:cubicBezTo>
                  <a:pt x="271940" y="117386"/>
                  <a:pt x="256818" y="99414"/>
                  <a:pt x="247827" y="92062"/>
                </a:cubicBezTo>
                <a:close/>
                <a:moveTo>
                  <a:pt x="246193" y="77767"/>
                </a:moveTo>
                <a:cubicBezTo>
                  <a:pt x="250279" y="77358"/>
                  <a:pt x="253549" y="78583"/>
                  <a:pt x="256818" y="81034"/>
                </a:cubicBezTo>
                <a:cubicBezTo>
                  <a:pt x="267853" y="90428"/>
                  <a:pt x="286652" y="111259"/>
                  <a:pt x="284609" y="148427"/>
                </a:cubicBezTo>
                <a:cubicBezTo>
                  <a:pt x="283792" y="194582"/>
                  <a:pt x="246601" y="233792"/>
                  <a:pt x="200420" y="237060"/>
                </a:cubicBezTo>
                <a:cubicBezTo>
                  <a:pt x="197968" y="237060"/>
                  <a:pt x="196333" y="237060"/>
                  <a:pt x="193881" y="237060"/>
                </a:cubicBezTo>
                <a:cubicBezTo>
                  <a:pt x="172221" y="237060"/>
                  <a:pt x="151378" y="229299"/>
                  <a:pt x="135031" y="215004"/>
                </a:cubicBezTo>
                <a:cubicBezTo>
                  <a:pt x="116640" y="199074"/>
                  <a:pt x="105197" y="176202"/>
                  <a:pt x="103971" y="151695"/>
                </a:cubicBezTo>
                <a:cubicBezTo>
                  <a:pt x="103562" y="149244"/>
                  <a:pt x="104379" y="146794"/>
                  <a:pt x="106423" y="144751"/>
                </a:cubicBezTo>
                <a:cubicBezTo>
                  <a:pt x="108058" y="142709"/>
                  <a:pt x="110510" y="141484"/>
                  <a:pt x="112962" y="141484"/>
                </a:cubicBezTo>
                <a:cubicBezTo>
                  <a:pt x="126448" y="141075"/>
                  <a:pt x="194290" y="134949"/>
                  <a:pt x="236793" y="82668"/>
                </a:cubicBezTo>
                <a:cubicBezTo>
                  <a:pt x="238836" y="80217"/>
                  <a:pt x="242514" y="78175"/>
                  <a:pt x="246193" y="77767"/>
                </a:cubicBezTo>
                <a:close/>
                <a:moveTo>
                  <a:pt x="421536" y="56561"/>
                </a:moveTo>
                <a:cubicBezTo>
                  <a:pt x="393866" y="75686"/>
                  <a:pt x="362533" y="79756"/>
                  <a:pt x="341781" y="79756"/>
                </a:cubicBezTo>
                <a:cubicBezTo>
                  <a:pt x="335270" y="79756"/>
                  <a:pt x="329166" y="79349"/>
                  <a:pt x="324690" y="78942"/>
                </a:cubicBezTo>
                <a:cubicBezTo>
                  <a:pt x="324690" y="80977"/>
                  <a:pt x="324690" y="82604"/>
                  <a:pt x="324690" y="85046"/>
                </a:cubicBezTo>
                <a:cubicBezTo>
                  <a:pt x="324690" y="124110"/>
                  <a:pt x="356430" y="156256"/>
                  <a:pt x="395494" y="156256"/>
                </a:cubicBezTo>
                <a:cubicBezTo>
                  <a:pt x="432523" y="156256"/>
                  <a:pt x="463042" y="127772"/>
                  <a:pt x="466297" y="91556"/>
                </a:cubicBezTo>
                <a:cubicBezTo>
                  <a:pt x="442696" y="88708"/>
                  <a:pt x="428454" y="70803"/>
                  <a:pt x="421536" y="56561"/>
                </a:cubicBezTo>
                <a:close/>
                <a:moveTo>
                  <a:pt x="445544" y="34181"/>
                </a:moveTo>
                <a:cubicBezTo>
                  <a:pt x="441475" y="39064"/>
                  <a:pt x="437406" y="43540"/>
                  <a:pt x="433337" y="47202"/>
                </a:cubicBezTo>
                <a:cubicBezTo>
                  <a:pt x="436592" y="55747"/>
                  <a:pt x="446358" y="73245"/>
                  <a:pt x="466297" y="77314"/>
                </a:cubicBezTo>
                <a:cubicBezTo>
                  <a:pt x="464263" y="60630"/>
                  <a:pt x="456938" y="45981"/>
                  <a:pt x="445544" y="34181"/>
                </a:cubicBezTo>
                <a:close/>
                <a:moveTo>
                  <a:pt x="395494" y="14242"/>
                </a:moveTo>
                <a:cubicBezTo>
                  <a:pt x="363754" y="14242"/>
                  <a:pt x="336491" y="35402"/>
                  <a:pt x="327539" y="64700"/>
                </a:cubicBezTo>
                <a:cubicBezTo>
                  <a:pt x="347071" y="66327"/>
                  <a:pt x="399970" y="66734"/>
                  <a:pt x="434558" y="25636"/>
                </a:cubicBezTo>
                <a:cubicBezTo>
                  <a:pt x="423164" y="18311"/>
                  <a:pt x="410143" y="14242"/>
                  <a:pt x="395494" y="14242"/>
                </a:cubicBezTo>
                <a:close/>
                <a:moveTo>
                  <a:pt x="190874" y="9810"/>
                </a:moveTo>
                <a:cubicBezTo>
                  <a:pt x="223932" y="8994"/>
                  <a:pt x="254950" y="22045"/>
                  <a:pt x="278621" y="45291"/>
                </a:cubicBezTo>
                <a:cubicBezTo>
                  <a:pt x="302700" y="68946"/>
                  <a:pt x="316576" y="101980"/>
                  <a:pt x="316576" y="135831"/>
                </a:cubicBezTo>
                <a:lnTo>
                  <a:pt x="316576" y="183955"/>
                </a:lnTo>
                <a:lnTo>
                  <a:pt x="316985" y="183955"/>
                </a:lnTo>
                <a:lnTo>
                  <a:pt x="361878" y="183955"/>
                </a:lnTo>
                <a:lnTo>
                  <a:pt x="365551" y="183955"/>
                </a:lnTo>
                <a:cubicBezTo>
                  <a:pt x="367592" y="183955"/>
                  <a:pt x="370041" y="185179"/>
                  <a:pt x="371265" y="186810"/>
                </a:cubicBezTo>
                <a:cubicBezTo>
                  <a:pt x="373306" y="188034"/>
                  <a:pt x="374938" y="190481"/>
                  <a:pt x="376163" y="192520"/>
                </a:cubicBezTo>
                <a:lnTo>
                  <a:pt x="397385" y="229225"/>
                </a:lnTo>
                <a:lnTo>
                  <a:pt x="418608" y="192520"/>
                </a:lnTo>
                <a:cubicBezTo>
                  <a:pt x="419832" y="190481"/>
                  <a:pt x="421056" y="189257"/>
                  <a:pt x="422281" y="188034"/>
                </a:cubicBezTo>
                <a:cubicBezTo>
                  <a:pt x="423505" y="185587"/>
                  <a:pt x="425954" y="183955"/>
                  <a:pt x="428811" y="183955"/>
                </a:cubicBezTo>
                <a:lnTo>
                  <a:pt x="432892" y="183955"/>
                </a:lnTo>
                <a:lnTo>
                  <a:pt x="476969" y="183955"/>
                </a:lnTo>
                <a:lnTo>
                  <a:pt x="495743" y="183955"/>
                </a:lnTo>
                <a:cubicBezTo>
                  <a:pt x="538188" y="183955"/>
                  <a:pt x="550432" y="197414"/>
                  <a:pt x="569206" y="263891"/>
                </a:cubicBezTo>
                <a:lnTo>
                  <a:pt x="580225" y="311607"/>
                </a:lnTo>
                <a:cubicBezTo>
                  <a:pt x="583490" y="326697"/>
                  <a:pt x="578184" y="342195"/>
                  <a:pt x="566349" y="352391"/>
                </a:cubicBezTo>
                <a:cubicBezTo>
                  <a:pt x="529209" y="382978"/>
                  <a:pt x="484724" y="402555"/>
                  <a:pt x="437789" y="409896"/>
                </a:cubicBezTo>
                <a:lnTo>
                  <a:pt x="437789" y="410303"/>
                </a:lnTo>
                <a:lnTo>
                  <a:pt x="431668" y="411119"/>
                </a:lnTo>
                <a:cubicBezTo>
                  <a:pt x="431259" y="411119"/>
                  <a:pt x="430851" y="411119"/>
                  <a:pt x="430443" y="411119"/>
                </a:cubicBezTo>
                <a:cubicBezTo>
                  <a:pt x="425954" y="411935"/>
                  <a:pt x="421056" y="412343"/>
                  <a:pt x="416567" y="412343"/>
                </a:cubicBezTo>
                <a:cubicBezTo>
                  <a:pt x="415343" y="412750"/>
                  <a:pt x="414526" y="412750"/>
                  <a:pt x="413302" y="412750"/>
                </a:cubicBezTo>
                <a:cubicBezTo>
                  <a:pt x="407996" y="413158"/>
                  <a:pt x="403099" y="413566"/>
                  <a:pt x="397385" y="413566"/>
                </a:cubicBezTo>
                <a:cubicBezTo>
                  <a:pt x="397385" y="413566"/>
                  <a:pt x="397385" y="413566"/>
                  <a:pt x="396977" y="413566"/>
                </a:cubicBezTo>
                <a:cubicBezTo>
                  <a:pt x="392896" y="413566"/>
                  <a:pt x="389223" y="413158"/>
                  <a:pt x="385141" y="413158"/>
                </a:cubicBezTo>
                <a:cubicBezTo>
                  <a:pt x="382285" y="419276"/>
                  <a:pt x="378203" y="425393"/>
                  <a:pt x="372898" y="429879"/>
                </a:cubicBezTo>
                <a:cubicBezTo>
                  <a:pt x="322698" y="471479"/>
                  <a:pt x="259439" y="494317"/>
                  <a:pt x="194139" y="494317"/>
                </a:cubicBezTo>
                <a:cubicBezTo>
                  <a:pt x="129247" y="494317"/>
                  <a:pt x="65988" y="471479"/>
                  <a:pt x="15789" y="429879"/>
                </a:cubicBezTo>
                <a:cubicBezTo>
                  <a:pt x="3137" y="419276"/>
                  <a:pt x="-2577" y="402555"/>
                  <a:pt x="1096" y="386649"/>
                </a:cubicBezTo>
                <a:lnTo>
                  <a:pt x="12524" y="336893"/>
                </a:lnTo>
                <a:cubicBezTo>
                  <a:pt x="32114" y="266338"/>
                  <a:pt x="45582" y="252064"/>
                  <a:pt x="90067" y="252064"/>
                </a:cubicBezTo>
                <a:lnTo>
                  <a:pt x="156592" y="252064"/>
                </a:lnTo>
                <a:cubicBezTo>
                  <a:pt x="158224" y="252064"/>
                  <a:pt x="160265" y="252471"/>
                  <a:pt x="161897" y="253287"/>
                </a:cubicBezTo>
                <a:cubicBezTo>
                  <a:pt x="163530" y="253287"/>
                  <a:pt x="165162" y="254103"/>
                  <a:pt x="166387" y="255326"/>
                </a:cubicBezTo>
                <a:cubicBezTo>
                  <a:pt x="168427" y="256958"/>
                  <a:pt x="170060" y="258589"/>
                  <a:pt x="171284" y="260628"/>
                </a:cubicBezTo>
                <a:lnTo>
                  <a:pt x="189242" y="292031"/>
                </a:lnTo>
                <a:cubicBezTo>
                  <a:pt x="190874" y="294478"/>
                  <a:pt x="193323" y="294886"/>
                  <a:pt x="194139" y="294886"/>
                </a:cubicBezTo>
                <a:cubicBezTo>
                  <a:pt x="195363" y="294886"/>
                  <a:pt x="197812" y="294478"/>
                  <a:pt x="199445" y="292031"/>
                </a:cubicBezTo>
                <a:lnTo>
                  <a:pt x="216994" y="260628"/>
                </a:lnTo>
                <a:cubicBezTo>
                  <a:pt x="219035" y="257773"/>
                  <a:pt x="221892" y="255326"/>
                  <a:pt x="225157" y="253695"/>
                </a:cubicBezTo>
                <a:cubicBezTo>
                  <a:pt x="225565" y="253695"/>
                  <a:pt x="225565" y="253287"/>
                  <a:pt x="225565" y="253287"/>
                </a:cubicBezTo>
                <a:cubicBezTo>
                  <a:pt x="227605" y="252471"/>
                  <a:pt x="229646" y="252064"/>
                  <a:pt x="232095" y="252064"/>
                </a:cubicBezTo>
                <a:lnTo>
                  <a:pt x="298211" y="252064"/>
                </a:lnTo>
                <a:cubicBezTo>
                  <a:pt x="335758" y="252064"/>
                  <a:pt x="350859" y="261852"/>
                  <a:pt x="366368" y="305490"/>
                </a:cubicBezTo>
                <a:lnTo>
                  <a:pt x="381876" y="245946"/>
                </a:lnTo>
                <a:cubicBezTo>
                  <a:pt x="336166" y="241052"/>
                  <a:pt x="322698" y="211688"/>
                  <a:pt x="319025" y="198637"/>
                </a:cubicBezTo>
                <a:lnTo>
                  <a:pt x="316576" y="198637"/>
                </a:lnTo>
                <a:cubicBezTo>
                  <a:pt x="314536" y="223107"/>
                  <a:pt x="294130" y="242683"/>
                  <a:pt x="268418" y="242683"/>
                </a:cubicBezTo>
                <a:lnTo>
                  <a:pt x="241890" y="242683"/>
                </a:lnTo>
                <a:cubicBezTo>
                  <a:pt x="237808" y="242683"/>
                  <a:pt x="234543" y="239421"/>
                  <a:pt x="234543" y="235342"/>
                </a:cubicBezTo>
                <a:cubicBezTo>
                  <a:pt x="234543" y="231672"/>
                  <a:pt x="237808" y="228409"/>
                  <a:pt x="241890" y="228409"/>
                </a:cubicBezTo>
                <a:lnTo>
                  <a:pt x="268418" y="228409"/>
                </a:lnTo>
                <a:cubicBezTo>
                  <a:pt x="287191" y="228409"/>
                  <a:pt x="302292" y="213319"/>
                  <a:pt x="302292" y="194559"/>
                </a:cubicBezTo>
                <a:lnTo>
                  <a:pt x="302292" y="135831"/>
                </a:lnTo>
                <a:cubicBezTo>
                  <a:pt x="302292" y="106059"/>
                  <a:pt x="290048" y="76694"/>
                  <a:pt x="268418" y="55487"/>
                </a:cubicBezTo>
                <a:cubicBezTo>
                  <a:pt x="248012" y="34687"/>
                  <a:pt x="220259" y="23268"/>
                  <a:pt x="191282" y="24084"/>
                </a:cubicBezTo>
                <a:cubicBezTo>
                  <a:pt x="128431" y="24899"/>
                  <a:pt x="86394" y="74247"/>
                  <a:pt x="86394" y="146434"/>
                </a:cubicBezTo>
                <a:lnTo>
                  <a:pt x="86394" y="194559"/>
                </a:lnTo>
                <a:cubicBezTo>
                  <a:pt x="86394" y="213319"/>
                  <a:pt x="101087" y="228409"/>
                  <a:pt x="119860" y="228409"/>
                </a:cubicBezTo>
                <a:lnTo>
                  <a:pt x="146797" y="228409"/>
                </a:lnTo>
                <a:cubicBezTo>
                  <a:pt x="150878" y="228409"/>
                  <a:pt x="154143" y="231672"/>
                  <a:pt x="154143" y="235342"/>
                </a:cubicBezTo>
                <a:cubicBezTo>
                  <a:pt x="154143" y="239421"/>
                  <a:pt x="150878" y="242683"/>
                  <a:pt x="146797" y="242683"/>
                </a:cubicBezTo>
                <a:lnTo>
                  <a:pt x="119860" y="242683"/>
                </a:lnTo>
                <a:cubicBezTo>
                  <a:pt x="93332" y="242683"/>
                  <a:pt x="71702" y="221476"/>
                  <a:pt x="71702" y="194559"/>
                </a:cubicBezTo>
                <a:lnTo>
                  <a:pt x="71702" y="146434"/>
                </a:lnTo>
                <a:cubicBezTo>
                  <a:pt x="71702" y="66906"/>
                  <a:pt x="121085" y="10625"/>
                  <a:pt x="190874" y="9810"/>
                </a:cubicBezTo>
                <a:close/>
                <a:moveTo>
                  <a:pt x="395494" y="0"/>
                </a:moveTo>
                <a:cubicBezTo>
                  <a:pt x="442696" y="0"/>
                  <a:pt x="480946" y="37843"/>
                  <a:pt x="480946" y="85046"/>
                </a:cubicBezTo>
                <a:cubicBezTo>
                  <a:pt x="480946" y="132248"/>
                  <a:pt x="442696" y="170498"/>
                  <a:pt x="395494" y="170498"/>
                </a:cubicBezTo>
                <a:cubicBezTo>
                  <a:pt x="348698" y="170498"/>
                  <a:pt x="310448" y="132248"/>
                  <a:pt x="310448" y="85046"/>
                </a:cubicBezTo>
                <a:cubicBezTo>
                  <a:pt x="310448" y="37843"/>
                  <a:pt x="348698" y="0"/>
                  <a:pt x="3954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725" dirty="0">
              <a:latin typeface="Montserrat" panose="00000500000000000000" pitchFamily="2" charset="0"/>
            </a:endParaRPr>
          </a:p>
        </p:txBody>
      </p:sp>
      <p:sp>
        <p:nvSpPr>
          <p:cNvPr id="56" name="Line 5">
            <a:extLst>
              <a:ext uri="{FF2B5EF4-FFF2-40B4-BE49-F238E27FC236}">
                <a16:creationId xmlns:a16="http://schemas.microsoft.com/office/drawing/2014/main" id="{D85B064A-3787-4529-81F4-0D3A2F497B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9367" y="4242445"/>
            <a:ext cx="4439319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7" name="Line 6">
            <a:extLst>
              <a:ext uri="{FF2B5EF4-FFF2-40B4-BE49-F238E27FC236}">
                <a16:creationId xmlns:a16="http://schemas.microsoft.com/office/drawing/2014/main" id="{35DE7AFC-244D-4B07-BF81-AA2E77DEF8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9367" y="7782318"/>
            <a:ext cx="4439319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E84FF64-4496-4C79-A53E-D93FF1F36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073" y="6882875"/>
            <a:ext cx="776888" cy="708676"/>
          </a:xfrm>
          <a:custGeom>
            <a:avLst/>
            <a:gdLst>
              <a:gd name="connsiteX0" fmla="*/ 524643 w 776888"/>
              <a:gd name="connsiteY0" fmla="*/ 617644 h 708676"/>
              <a:gd name="connsiteX1" fmla="*/ 704496 w 776888"/>
              <a:gd name="connsiteY1" fmla="*/ 617644 h 708676"/>
              <a:gd name="connsiteX2" fmla="*/ 776437 w 776888"/>
              <a:gd name="connsiteY2" fmla="*/ 695147 h 708676"/>
              <a:gd name="connsiteX3" fmla="*/ 768541 w 776888"/>
              <a:gd name="connsiteY3" fmla="*/ 708510 h 708676"/>
              <a:gd name="connsiteX4" fmla="*/ 766786 w 776888"/>
              <a:gd name="connsiteY4" fmla="*/ 708510 h 708676"/>
              <a:gd name="connsiteX5" fmla="*/ 757136 w 776888"/>
              <a:gd name="connsiteY5" fmla="*/ 700492 h 708676"/>
              <a:gd name="connsiteX6" fmla="*/ 704496 w 776888"/>
              <a:gd name="connsiteY6" fmla="*/ 638133 h 708676"/>
              <a:gd name="connsiteX7" fmla="*/ 524643 w 776888"/>
              <a:gd name="connsiteY7" fmla="*/ 638133 h 708676"/>
              <a:gd name="connsiteX8" fmla="*/ 472880 w 776888"/>
              <a:gd name="connsiteY8" fmla="*/ 700492 h 708676"/>
              <a:gd name="connsiteX9" fmla="*/ 460598 w 776888"/>
              <a:gd name="connsiteY9" fmla="*/ 708510 h 708676"/>
              <a:gd name="connsiteX10" fmla="*/ 452702 w 776888"/>
              <a:gd name="connsiteY10" fmla="*/ 695147 h 708676"/>
              <a:gd name="connsiteX11" fmla="*/ 524643 w 776888"/>
              <a:gd name="connsiteY11" fmla="*/ 617644 h 708676"/>
              <a:gd name="connsiteX12" fmla="*/ 71642 w 776888"/>
              <a:gd name="connsiteY12" fmla="*/ 617644 h 708676"/>
              <a:gd name="connsiteX13" fmla="*/ 250335 w 776888"/>
              <a:gd name="connsiteY13" fmla="*/ 617644 h 708676"/>
              <a:gd name="connsiteX14" fmla="*/ 320941 w 776888"/>
              <a:gd name="connsiteY14" fmla="*/ 695147 h 708676"/>
              <a:gd name="connsiteX15" fmla="*/ 313967 w 776888"/>
              <a:gd name="connsiteY15" fmla="*/ 708510 h 708676"/>
              <a:gd name="connsiteX16" fmla="*/ 311352 w 776888"/>
              <a:gd name="connsiteY16" fmla="*/ 708510 h 708676"/>
              <a:gd name="connsiteX17" fmla="*/ 301764 w 776888"/>
              <a:gd name="connsiteY17" fmla="*/ 700492 h 708676"/>
              <a:gd name="connsiteX18" fmla="*/ 250335 w 776888"/>
              <a:gd name="connsiteY18" fmla="*/ 638133 h 708676"/>
              <a:gd name="connsiteX19" fmla="*/ 71642 w 776888"/>
              <a:gd name="connsiteY19" fmla="*/ 638133 h 708676"/>
              <a:gd name="connsiteX20" fmla="*/ 20213 w 776888"/>
              <a:gd name="connsiteY20" fmla="*/ 700492 h 708676"/>
              <a:gd name="connsiteX21" fmla="*/ 7138 w 776888"/>
              <a:gd name="connsiteY21" fmla="*/ 708510 h 708676"/>
              <a:gd name="connsiteX22" fmla="*/ 165 w 776888"/>
              <a:gd name="connsiteY22" fmla="*/ 695147 h 708676"/>
              <a:gd name="connsiteX23" fmla="*/ 71642 w 776888"/>
              <a:gd name="connsiteY23" fmla="*/ 617644 h 708676"/>
              <a:gd name="connsiteX24" fmla="*/ 614568 w 776888"/>
              <a:gd name="connsiteY24" fmla="*/ 465009 h 708676"/>
              <a:gd name="connsiteX25" fmla="*/ 552211 w 776888"/>
              <a:gd name="connsiteY25" fmla="*/ 526488 h 708676"/>
              <a:gd name="connsiteX26" fmla="*/ 614568 w 776888"/>
              <a:gd name="connsiteY26" fmla="*/ 587966 h 708676"/>
              <a:gd name="connsiteX27" fmla="*/ 676047 w 776888"/>
              <a:gd name="connsiteY27" fmla="*/ 526488 h 708676"/>
              <a:gd name="connsiteX28" fmla="*/ 614568 w 776888"/>
              <a:gd name="connsiteY28" fmla="*/ 465009 h 708676"/>
              <a:gd name="connsiteX29" fmla="*/ 159056 w 776888"/>
              <a:gd name="connsiteY29" fmla="*/ 465009 h 708676"/>
              <a:gd name="connsiteX30" fmla="*/ 96699 w 776888"/>
              <a:gd name="connsiteY30" fmla="*/ 526488 h 708676"/>
              <a:gd name="connsiteX31" fmla="*/ 159056 w 776888"/>
              <a:gd name="connsiteY31" fmla="*/ 587966 h 708676"/>
              <a:gd name="connsiteX32" fmla="*/ 220535 w 776888"/>
              <a:gd name="connsiteY32" fmla="*/ 526488 h 708676"/>
              <a:gd name="connsiteX33" fmla="*/ 159056 w 776888"/>
              <a:gd name="connsiteY33" fmla="*/ 465009 h 708676"/>
              <a:gd name="connsiteX34" fmla="*/ 614568 w 776888"/>
              <a:gd name="connsiteY34" fmla="*/ 443930 h 708676"/>
              <a:gd name="connsiteX35" fmla="*/ 697126 w 776888"/>
              <a:gd name="connsiteY35" fmla="*/ 526488 h 708676"/>
              <a:gd name="connsiteX36" fmla="*/ 614568 w 776888"/>
              <a:gd name="connsiteY36" fmla="*/ 609045 h 708676"/>
              <a:gd name="connsiteX37" fmla="*/ 532011 w 776888"/>
              <a:gd name="connsiteY37" fmla="*/ 526488 h 708676"/>
              <a:gd name="connsiteX38" fmla="*/ 614568 w 776888"/>
              <a:gd name="connsiteY38" fmla="*/ 443930 h 708676"/>
              <a:gd name="connsiteX39" fmla="*/ 159056 w 776888"/>
              <a:gd name="connsiteY39" fmla="*/ 443930 h 708676"/>
              <a:gd name="connsiteX40" fmla="*/ 241614 w 776888"/>
              <a:gd name="connsiteY40" fmla="*/ 526488 h 708676"/>
              <a:gd name="connsiteX41" fmla="*/ 159056 w 776888"/>
              <a:gd name="connsiteY41" fmla="*/ 609045 h 708676"/>
              <a:gd name="connsiteX42" fmla="*/ 76499 w 776888"/>
              <a:gd name="connsiteY42" fmla="*/ 526488 h 708676"/>
              <a:gd name="connsiteX43" fmla="*/ 159056 w 776888"/>
              <a:gd name="connsiteY43" fmla="*/ 443930 h 708676"/>
              <a:gd name="connsiteX44" fmla="*/ 364937 w 776888"/>
              <a:gd name="connsiteY44" fmla="*/ 196873 h 708676"/>
              <a:gd name="connsiteX45" fmla="*/ 586265 w 776888"/>
              <a:gd name="connsiteY45" fmla="*/ 196873 h 708676"/>
              <a:gd name="connsiteX46" fmla="*/ 596763 w 776888"/>
              <a:gd name="connsiteY46" fmla="*/ 207991 h 708676"/>
              <a:gd name="connsiteX47" fmla="*/ 586265 w 776888"/>
              <a:gd name="connsiteY47" fmla="*/ 219109 h 708676"/>
              <a:gd name="connsiteX48" fmla="*/ 364937 w 776888"/>
              <a:gd name="connsiteY48" fmla="*/ 219109 h 708676"/>
              <a:gd name="connsiteX49" fmla="*/ 354439 w 776888"/>
              <a:gd name="connsiteY49" fmla="*/ 207991 h 708676"/>
              <a:gd name="connsiteX50" fmla="*/ 364937 w 776888"/>
              <a:gd name="connsiteY50" fmla="*/ 196873 h 708676"/>
              <a:gd name="connsiteX51" fmla="*/ 364988 w 776888"/>
              <a:gd name="connsiteY51" fmla="*/ 154411 h 708676"/>
              <a:gd name="connsiteX52" fmla="*/ 431799 w 776888"/>
              <a:gd name="connsiteY52" fmla="*/ 154411 h 708676"/>
              <a:gd name="connsiteX53" fmla="*/ 442348 w 776888"/>
              <a:gd name="connsiteY53" fmla="*/ 163257 h 708676"/>
              <a:gd name="connsiteX54" fmla="*/ 431799 w 776888"/>
              <a:gd name="connsiteY54" fmla="*/ 172907 h 708676"/>
              <a:gd name="connsiteX55" fmla="*/ 364988 w 776888"/>
              <a:gd name="connsiteY55" fmla="*/ 172907 h 708676"/>
              <a:gd name="connsiteX56" fmla="*/ 354439 w 776888"/>
              <a:gd name="connsiteY56" fmla="*/ 163257 h 708676"/>
              <a:gd name="connsiteX57" fmla="*/ 364988 w 776888"/>
              <a:gd name="connsiteY57" fmla="*/ 154411 h 708676"/>
              <a:gd name="connsiteX58" fmla="*/ 303830 w 776888"/>
              <a:gd name="connsiteY58" fmla="*/ 95351 h 708676"/>
              <a:gd name="connsiteX59" fmla="*/ 277568 w 776888"/>
              <a:gd name="connsiteY59" fmla="*/ 121594 h 708676"/>
              <a:gd name="connsiteX60" fmla="*/ 277568 w 776888"/>
              <a:gd name="connsiteY60" fmla="*/ 269432 h 708676"/>
              <a:gd name="connsiteX61" fmla="*/ 303830 w 776888"/>
              <a:gd name="connsiteY61" fmla="*/ 296551 h 708676"/>
              <a:gd name="connsiteX62" fmla="*/ 470157 w 776888"/>
              <a:gd name="connsiteY62" fmla="*/ 296551 h 708676"/>
              <a:gd name="connsiteX63" fmla="*/ 485914 w 776888"/>
              <a:gd name="connsiteY63" fmla="*/ 301799 h 708676"/>
              <a:gd name="connsiteX64" fmla="*/ 578707 w 776888"/>
              <a:gd name="connsiteY64" fmla="*/ 396275 h 708676"/>
              <a:gd name="connsiteX65" fmla="*/ 578707 w 776888"/>
              <a:gd name="connsiteY65" fmla="*/ 317545 h 708676"/>
              <a:gd name="connsiteX66" fmla="*/ 599716 w 776888"/>
              <a:gd name="connsiteY66" fmla="*/ 296551 h 708676"/>
              <a:gd name="connsiteX67" fmla="*/ 618100 w 776888"/>
              <a:gd name="connsiteY67" fmla="*/ 296551 h 708676"/>
              <a:gd name="connsiteX68" fmla="*/ 646113 w 776888"/>
              <a:gd name="connsiteY68" fmla="*/ 269432 h 708676"/>
              <a:gd name="connsiteX69" fmla="*/ 646113 w 776888"/>
              <a:gd name="connsiteY69" fmla="*/ 121594 h 708676"/>
              <a:gd name="connsiteX70" fmla="*/ 618100 w 776888"/>
              <a:gd name="connsiteY70" fmla="*/ 95351 h 708676"/>
              <a:gd name="connsiteX71" fmla="*/ 162015 w 776888"/>
              <a:gd name="connsiteY71" fmla="*/ 20994 h 708676"/>
              <a:gd name="connsiteX72" fmla="*/ 133127 w 776888"/>
              <a:gd name="connsiteY72" fmla="*/ 50737 h 708676"/>
              <a:gd name="connsiteX73" fmla="*/ 133127 w 776888"/>
              <a:gd name="connsiteY73" fmla="*/ 205573 h 708676"/>
              <a:gd name="connsiteX74" fmla="*/ 162015 w 776888"/>
              <a:gd name="connsiteY74" fmla="*/ 234441 h 708676"/>
              <a:gd name="connsiteX75" fmla="*/ 182149 w 776888"/>
              <a:gd name="connsiteY75" fmla="*/ 234441 h 708676"/>
              <a:gd name="connsiteX76" fmla="*/ 203159 w 776888"/>
              <a:gd name="connsiteY76" fmla="*/ 256311 h 708676"/>
              <a:gd name="connsiteX77" fmla="*/ 203159 w 776888"/>
              <a:gd name="connsiteY77" fmla="*/ 351662 h 708676"/>
              <a:gd name="connsiteX78" fmla="*/ 259185 w 776888"/>
              <a:gd name="connsiteY78" fmla="*/ 286053 h 708676"/>
              <a:gd name="connsiteX79" fmla="*/ 256559 w 776888"/>
              <a:gd name="connsiteY79" fmla="*/ 269432 h 708676"/>
              <a:gd name="connsiteX80" fmla="*/ 256559 w 776888"/>
              <a:gd name="connsiteY80" fmla="*/ 121594 h 708676"/>
              <a:gd name="connsiteX81" fmla="*/ 303830 w 776888"/>
              <a:gd name="connsiteY81" fmla="*/ 75231 h 708676"/>
              <a:gd name="connsiteX82" fmla="*/ 522681 w 776888"/>
              <a:gd name="connsiteY82" fmla="*/ 75231 h 708676"/>
              <a:gd name="connsiteX83" fmla="*/ 522681 w 776888"/>
              <a:gd name="connsiteY83" fmla="*/ 50737 h 708676"/>
              <a:gd name="connsiteX84" fmla="*/ 493793 w 776888"/>
              <a:gd name="connsiteY84" fmla="*/ 20994 h 708676"/>
              <a:gd name="connsiteX85" fmla="*/ 162015 w 776888"/>
              <a:gd name="connsiteY85" fmla="*/ 0 h 708676"/>
              <a:gd name="connsiteX86" fmla="*/ 493793 w 776888"/>
              <a:gd name="connsiteY86" fmla="*/ 0 h 708676"/>
              <a:gd name="connsiteX87" fmla="*/ 543690 w 776888"/>
              <a:gd name="connsiteY87" fmla="*/ 50737 h 708676"/>
              <a:gd name="connsiteX88" fmla="*/ 543690 w 776888"/>
              <a:gd name="connsiteY88" fmla="*/ 75231 h 708676"/>
              <a:gd name="connsiteX89" fmla="*/ 618100 w 776888"/>
              <a:gd name="connsiteY89" fmla="*/ 75231 h 708676"/>
              <a:gd name="connsiteX90" fmla="*/ 666247 w 776888"/>
              <a:gd name="connsiteY90" fmla="*/ 121594 h 708676"/>
              <a:gd name="connsiteX91" fmla="*/ 666247 w 776888"/>
              <a:gd name="connsiteY91" fmla="*/ 269432 h 708676"/>
              <a:gd name="connsiteX92" fmla="*/ 618100 w 776888"/>
              <a:gd name="connsiteY92" fmla="*/ 317545 h 708676"/>
              <a:gd name="connsiteX93" fmla="*/ 599716 w 776888"/>
              <a:gd name="connsiteY93" fmla="*/ 317545 h 708676"/>
              <a:gd name="connsiteX94" fmla="*/ 599716 w 776888"/>
              <a:gd name="connsiteY94" fmla="*/ 400649 h 708676"/>
              <a:gd name="connsiteX95" fmla="*/ 587461 w 776888"/>
              <a:gd name="connsiteY95" fmla="*/ 418145 h 708676"/>
              <a:gd name="connsiteX96" fmla="*/ 581333 w 776888"/>
              <a:gd name="connsiteY96" fmla="*/ 419894 h 708676"/>
              <a:gd name="connsiteX97" fmla="*/ 567326 w 776888"/>
              <a:gd name="connsiteY97" fmla="*/ 413771 h 708676"/>
              <a:gd name="connsiteX98" fmla="*/ 470157 w 776888"/>
              <a:gd name="connsiteY98" fmla="*/ 317545 h 708676"/>
              <a:gd name="connsiteX99" fmla="*/ 303830 w 776888"/>
              <a:gd name="connsiteY99" fmla="*/ 317545 h 708676"/>
              <a:gd name="connsiteX100" fmla="*/ 270565 w 776888"/>
              <a:gd name="connsiteY100" fmla="*/ 304424 h 708676"/>
              <a:gd name="connsiteX101" fmla="*/ 215415 w 776888"/>
              <a:gd name="connsiteY101" fmla="*/ 369157 h 708676"/>
              <a:gd name="connsiteX102" fmla="*/ 201408 w 776888"/>
              <a:gd name="connsiteY102" fmla="*/ 375281 h 708676"/>
              <a:gd name="connsiteX103" fmla="*/ 194405 w 776888"/>
              <a:gd name="connsiteY103" fmla="*/ 373531 h 708676"/>
              <a:gd name="connsiteX104" fmla="*/ 182149 w 776888"/>
              <a:gd name="connsiteY104" fmla="*/ 356036 h 708676"/>
              <a:gd name="connsiteX105" fmla="*/ 182149 w 776888"/>
              <a:gd name="connsiteY105" fmla="*/ 256311 h 708676"/>
              <a:gd name="connsiteX106" fmla="*/ 182149 w 776888"/>
              <a:gd name="connsiteY106" fmla="*/ 255436 h 708676"/>
              <a:gd name="connsiteX107" fmla="*/ 162015 w 776888"/>
              <a:gd name="connsiteY107" fmla="*/ 255436 h 708676"/>
              <a:gd name="connsiteX108" fmla="*/ 111242 w 776888"/>
              <a:gd name="connsiteY108" fmla="*/ 205573 h 708676"/>
              <a:gd name="connsiteX109" fmla="*/ 111242 w 776888"/>
              <a:gd name="connsiteY109" fmla="*/ 50737 h 708676"/>
              <a:gd name="connsiteX110" fmla="*/ 162015 w 776888"/>
              <a:gd name="connsiteY110" fmla="*/ 0 h 70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776888" h="708676">
                <a:moveTo>
                  <a:pt x="524643" y="617644"/>
                </a:moveTo>
                <a:lnTo>
                  <a:pt x="704496" y="617644"/>
                </a:lnTo>
                <a:cubicBezTo>
                  <a:pt x="748363" y="617644"/>
                  <a:pt x="759768" y="635461"/>
                  <a:pt x="776437" y="695147"/>
                </a:cubicBezTo>
                <a:cubicBezTo>
                  <a:pt x="778192" y="700492"/>
                  <a:pt x="774682" y="706728"/>
                  <a:pt x="768541" y="708510"/>
                </a:cubicBezTo>
                <a:cubicBezTo>
                  <a:pt x="767664" y="708510"/>
                  <a:pt x="767664" y="708510"/>
                  <a:pt x="766786" y="708510"/>
                </a:cubicBezTo>
                <a:cubicBezTo>
                  <a:pt x="761523" y="708510"/>
                  <a:pt x="757136" y="704946"/>
                  <a:pt x="757136" y="700492"/>
                </a:cubicBezTo>
                <a:cubicBezTo>
                  <a:pt x="738712" y="638133"/>
                  <a:pt x="731693" y="638133"/>
                  <a:pt x="704496" y="638133"/>
                </a:cubicBezTo>
                <a:lnTo>
                  <a:pt x="524643" y="638133"/>
                </a:lnTo>
                <a:cubicBezTo>
                  <a:pt x="498323" y="638133"/>
                  <a:pt x="490427" y="638133"/>
                  <a:pt x="472880" y="700492"/>
                </a:cubicBezTo>
                <a:cubicBezTo>
                  <a:pt x="472003" y="706728"/>
                  <a:pt x="465862" y="709400"/>
                  <a:pt x="460598" y="708510"/>
                </a:cubicBezTo>
                <a:cubicBezTo>
                  <a:pt x="455334" y="706728"/>
                  <a:pt x="450947" y="700492"/>
                  <a:pt x="452702" y="695147"/>
                </a:cubicBezTo>
                <a:cubicBezTo>
                  <a:pt x="469371" y="635461"/>
                  <a:pt x="480776" y="617644"/>
                  <a:pt x="524643" y="617644"/>
                </a:cubicBezTo>
                <a:close/>
                <a:moveTo>
                  <a:pt x="71642" y="617644"/>
                </a:moveTo>
                <a:lnTo>
                  <a:pt x="250335" y="617644"/>
                </a:lnTo>
                <a:cubicBezTo>
                  <a:pt x="293919" y="617644"/>
                  <a:pt x="305251" y="635461"/>
                  <a:pt x="320941" y="695147"/>
                </a:cubicBezTo>
                <a:cubicBezTo>
                  <a:pt x="322684" y="700492"/>
                  <a:pt x="320069" y="706728"/>
                  <a:pt x="313967" y="708510"/>
                </a:cubicBezTo>
                <a:cubicBezTo>
                  <a:pt x="313967" y="708510"/>
                  <a:pt x="312224" y="708510"/>
                  <a:pt x="311352" y="708510"/>
                </a:cubicBezTo>
                <a:cubicBezTo>
                  <a:pt x="306994" y="708510"/>
                  <a:pt x="302636" y="704946"/>
                  <a:pt x="301764" y="700492"/>
                </a:cubicBezTo>
                <a:cubicBezTo>
                  <a:pt x="285202" y="638133"/>
                  <a:pt x="276485" y="638133"/>
                  <a:pt x="250335" y="638133"/>
                </a:cubicBezTo>
                <a:lnTo>
                  <a:pt x="71642" y="638133"/>
                </a:lnTo>
                <a:cubicBezTo>
                  <a:pt x="45492" y="638133"/>
                  <a:pt x="37647" y="638133"/>
                  <a:pt x="20213" y="700492"/>
                </a:cubicBezTo>
                <a:cubicBezTo>
                  <a:pt x="18470" y="706728"/>
                  <a:pt x="13240" y="709400"/>
                  <a:pt x="7138" y="708510"/>
                </a:cubicBezTo>
                <a:cubicBezTo>
                  <a:pt x="1908" y="706728"/>
                  <a:pt x="-707" y="700492"/>
                  <a:pt x="165" y="695147"/>
                </a:cubicBezTo>
                <a:cubicBezTo>
                  <a:pt x="16726" y="635461"/>
                  <a:pt x="28058" y="617644"/>
                  <a:pt x="71642" y="617644"/>
                </a:cubicBezTo>
                <a:close/>
                <a:moveTo>
                  <a:pt x="614568" y="465009"/>
                </a:moveTo>
                <a:cubicBezTo>
                  <a:pt x="580316" y="465009"/>
                  <a:pt x="552211" y="492235"/>
                  <a:pt x="552211" y="526488"/>
                </a:cubicBezTo>
                <a:cubicBezTo>
                  <a:pt x="552211" y="560740"/>
                  <a:pt x="580316" y="587966"/>
                  <a:pt x="614568" y="587966"/>
                </a:cubicBezTo>
                <a:cubicBezTo>
                  <a:pt x="647943" y="587966"/>
                  <a:pt x="676047" y="560740"/>
                  <a:pt x="676047" y="526488"/>
                </a:cubicBezTo>
                <a:cubicBezTo>
                  <a:pt x="676047" y="492235"/>
                  <a:pt x="647943" y="465009"/>
                  <a:pt x="614568" y="465009"/>
                </a:cubicBezTo>
                <a:close/>
                <a:moveTo>
                  <a:pt x="159056" y="465009"/>
                </a:moveTo>
                <a:cubicBezTo>
                  <a:pt x="125682" y="465009"/>
                  <a:pt x="96699" y="492235"/>
                  <a:pt x="96699" y="526488"/>
                </a:cubicBezTo>
                <a:cubicBezTo>
                  <a:pt x="96699" y="560740"/>
                  <a:pt x="125682" y="587966"/>
                  <a:pt x="159056" y="587966"/>
                </a:cubicBezTo>
                <a:cubicBezTo>
                  <a:pt x="193309" y="587966"/>
                  <a:pt x="220535" y="560740"/>
                  <a:pt x="220535" y="526488"/>
                </a:cubicBezTo>
                <a:cubicBezTo>
                  <a:pt x="220535" y="492235"/>
                  <a:pt x="193309" y="465009"/>
                  <a:pt x="159056" y="465009"/>
                </a:cubicBezTo>
                <a:close/>
                <a:moveTo>
                  <a:pt x="614568" y="443930"/>
                </a:moveTo>
                <a:cubicBezTo>
                  <a:pt x="659360" y="443930"/>
                  <a:pt x="697126" y="480818"/>
                  <a:pt x="697126" y="526488"/>
                </a:cubicBezTo>
                <a:cubicBezTo>
                  <a:pt x="697126" y="572158"/>
                  <a:pt x="659360" y="609045"/>
                  <a:pt x="614568" y="609045"/>
                </a:cubicBezTo>
                <a:cubicBezTo>
                  <a:pt x="568898" y="609045"/>
                  <a:pt x="532011" y="572158"/>
                  <a:pt x="532011" y="526488"/>
                </a:cubicBezTo>
                <a:cubicBezTo>
                  <a:pt x="532011" y="480818"/>
                  <a:pt x="568898" y="443930"/>
                  <a:pt x="614568" y="443930"/>
                </a:cubicBezTo>
                <a:close/>
                <a:moveTo>
                  <a:pt x="159056" y="443930"/>
                </a:moveTo>
                <a:cubicBezTo>
                  <a:pt x="204726" y="443930"/>
                  <a:pt x="241614" y="480818"/>
                  <a:pt x="241614" y="526488"/>
                </a:cubicBezTo>
                <a:cubicBezTo>
                  <a:pt x="241614" y="572158"/>
                  <a:pt x="204726" y="609045"/>
                  <a:pt x="159056" y="609045"/>
                </a:cubicBezTo>
                <a:cubicBezTo>
                  <a:pt x="113386" y="609045"/>
                  <a:pt x="76499" y="572158"/>
                  <a:pt x="76499" y="526488"/>
                </a:cubicBezTo>
                <a:cubicBezTo>
                  <a:pt x="76499" y="480818"/>
                  <a:pt x="113386" y="443930"/>
                  <a:pt x="159056" y="443930"/>
                </a:cubicBezTo>
                <a:close/>
                <a:moveTo>
                  <a:pt x="364937" y="196873"/>
                </a:moveTo>
                <a:lnTo>
                  <a:pt x="586265" y="196873"/>
                </a:lnTo>
                <a:cubicBezTo>
                  <a:pt x="592389" y="196873"/>
                  <a:pt x="596763" y="201506"/>
                  <a:pt x="596763" y="207991"/>
                </a:cubicBezTo>
                <a:cubicBezTo>
                  <a:pt x="596763" y="214476"/>
                  <a:pt x="592389" y="219109"/>
                  <a:pt x="586265" y="219109"/>
                </a:cubicBezTo>
                <a:lnTo>
                  <a:pt x="364937" y="219109"/>
                </a:lnTo>
                <a:cubicBezTo>
                  <a:pt x="358813" y="219109"/>
                  <a:pt x="354439" y="214476"/>
                  <a:pt x="354439" y="207991"/>
                </a:cubicBezTo>
                <a:cubicBezTo>
                  <a:pt x="354439" y="201506"/>
                  <a:pt x="358813" y="196873"/>
                  <a:pt x="364937" y="196873"/>
                </a:cubicBezTo>
                <a:close/>
                <a:moveTo>
                  <a:pt x="364988" y="154411"/>
                </a:moveTo>
                <a:lnTo>
                  <a:pt x="431799" y="154411"/>
                </a:lnTo>
                <a:cubicBezTo>
                  <a:pt x="437953" y="154411"/>
                  <a:pt x="442348" y="158432"/>
                  <a:pt x="442348" y="163257"/>
                </a:cubicBezTo>
                <a:cubicBezTo>
                  <a:pt x="442348" y="168886"/>
                  <a:pt x="437953" y="172907"/>
                  <a:pt x="431799" y="172907"/>
                </a:cubicBezTo>
                <a:lnTo>
                  <a:pt x="364988" y="172907"/>
                </a:lnTo>
                <a:cubicBezTo>
                  <a:pt x="358835" y="172907"/>
                  <a:pt x="354439" y="168886"/>
                  <a:pt x="354439" y="163257"/>
                </a:cubicBezTo>
                <a:cubicBezTo>
                  <a:pt x="354439" y="158432"/>
                  <a:pt x="358835" y="154411"/>
                  <a:pt x="364988" y="154411"/>
                </a:cubicBezTo>
                <a:close/>
                <a:moveTo>
                  <a:pt x="303830" y="95351"/>
                </a:moveTo>
                <a:cubicBezTo>
                  <a:pt x="289824" y="95351"/>
                  <a:pt x="277568" y="107598"/>
                  <a:pt x="277568" y="121594"/>
                </a:cubicBezTo>
                <a:lnTo>
                  <a:pt x="277568" y="269432"/>
                </a:lnTo>
                <a:cubicBezTo>
                  <a:pt x="277568" y="284304"/>
                  <a:pt x="289824" y="296551"/>
                  <a:pt x="303830" y="296551"/>
                </a:cubicBezTo>
                <a:lnTo>
                  <a:pt x="470157" y="296551"/>
                </a:lnTo>
                <a:cubicBezTo>
                  <a:pt x="476285" y="296551"/>
                  <a:pt x="480662" y="298300"/>
                  <a:pt x="485914" y="301799"/>
                </a:cubicBezTo>
                <a:lnTo>
                  <a:pt x="578707" y="396275"/>
                </a:lnTo>
                <a:lnTo>
                  <a:pt x="578707" y="317545"/>
                </a:lnTo>
                <a:cubicBezTo>
                  <a:pt x="578707" y="306173"/>
                  <a:pt x="588336" y="296551"/>
                  <a:pt x="599716" y="296551"/>
                </a:cubicBezTo>
                <a:lnTo>
                  <a:pt x="618100" y="296551"/>
                </a:lnTo>
                <a:cubicBezTo>
                  <a:pt x="633857" y="296551"/>
                  <a:pt x="646113" y="284304"/>
                  <a:pt x="646113" y="269432"/>
                </a:cubicBezTo>
                <a:lnTo>
                  <a:pt x="646113" y="121594"/>
                </a:lnTo>
                <a:cubicBezTo>
                  <a:pt x="646113" y="107598"/>
                  <a:pt x="633857" y="95351"/>
                  <a:pt x="618100" y="95351"/>
                </a:cubicBezTo>
                <a:close/>
                <a:moveTo>
                  <a:pt x="162015" y="20994"/>
                </a:moveTo>
                <a:cubicBezTo>
                  <a:pt x="145383" y="20994"/>
                  <a:pt x="133127" y="33241"/>
                  <a:pt x="133127" y="50737"/>
                </a:cubicBezTo>
                <a:lnTo>
                  <a:pt x="133127" y="205573"/>
                </a:lnTo>
                <a:cubicBezTo>
                  <a:pt x="133127" y="221319"/>
                  <a:pt x="145383" y="234441"/>
                  <a:pt x="162015" y="234441"/>
                </a:cubicBezTo>
                <a:lnTo>
                  <a:pt x="182149" y="234441"/>
                </a:lnTo>
                <a:cubicBezTo>
                  <a:pt x="192654" y="234441"/>
                  <a:pt x="203159" y="244939"/>
                  <a:pt x="203159" y="256311"/>
                </a:cubicBezTo>
                <a:lnTo>
                  <a:pt x="203159" y="351662"/>
                </a:lnTo>
                <a:lnTo>
                  <a:pt x="259185" y="286053"/>
                </a:lnTo>
                <a:cubicBezTo>
                  <a:pt x="257434" y="279930"/>
                  <a:pt x="256559" y="274681"/>
                  <a:pt x="256559" y="269432"/>
                </a:cubicBezTo>
                <a:lnTo>
                  <a:pt x="256559" y="121594"/>
                </a:lnTo>
                <a:cubicBezTo>
                  <a:pt x="256559" y="96226"/>
                  <a:pt x="277568" y="75231"/>
                  <a:pt x="303830" y="75231"/>
                </a:cubicBezTo>
                <a:lnTo>
                  <a:pt x="522681" y="75231"/>
                </a:lnTo>
                <a:lnTo>
                  <a:pt x="522681" y="50737"/>
                </a:lnTo>
                <a:cubicBezTo>
                  <a:pt x="522681" y="33241"/>
                  <a:pt x="510425" y="20994"/>
                  <a:pt x="493793" y="20994"/>
                </a:cubicBezTo>
                <a:close/>
                <a:moveTo>
                  <a:pt x="162015" y="0"/>
                </a:moveTo>
                <a:lnTo>
                  <a:pt x="493793" y="0"/>
                </a:lnTo>
                <a:cubicBezTo>
                  <a:pt x="521805" y="0"/>
                  <a:pt x="543690" y="21869"/>
                  <a:pt x="543690" y="50737"/>
                </a:cubicBezTo>
                <a:lnTo>
                  <a:pt x="543690" y="75231"/>
                </a:lnTo>
                <a:lnTo>
                  <a:pt x="618100" y="75231"/>
                </a:lnTo>
                <a:cubicBezTo>
                  <a:pt x="644362" y="75231"/>
                  <a:pt x="666247" y="96226"/>
                  <a:pt x="666247" y="121594"/>
                </a:cubicBezTo>
                <a:lnTo>
                  <a:pt x="666247" y="269432"/>
                </a:lnTo>
                <a:cubicBezTo>
                  <a:pt x="666247" y="296551"/>
                  <a:pt x="644362" y="317545"/>
                  <a:pt x="618100" y="317545"/>
                </a:cubicBezTo>
                <a:lnTo>
                  <a:pt x="599716" y="317545"/>
                </a:lnTo>
                <a:lnTo>
                  <a:pt x="599716" y="400649"/>
                </a:lnTo>
                <a:cubicBezTo>
                  <a:pt x="599716" y="408522"/>
                  <a:pt x="595339" y="415521"/>
                  <a:pt x="587461" y="418145"/>
                </a:cubicBezTo>
                <a:cubicBezTo>
                  <a:pt x="585710" y="419020"/>
                  <a:pt x="583084" y="419894"/>
                  <a:pt x="581333" y="419894"/>
                </a:cubicBezTo>
                <a:cubicBezTo>
                  <a:pt x="575205" y="419894"/>
                  <a:pt x="570828" y="417270"/>
                  <a:pt x="567326" y="413771"/>
                </a:cubicBezTo>
                <a:lnTo>
                  <a:pt x="470157" y="317545"/>
                </a:lnTo>
                <a:lnTo>
                  <a:pt x="303830" y="317545"/>
                </a:lnTo>
                <a:cubicBezTo>
                  <a:pt x="291575" y="317545"/>
                  <a:pt x="280194" y="312297"/>
                  <a:pt x="270565" y="304424"/>
                </a:cubicBezTo>
                <a:lnTo>
                  <a:pt x="215415" y="369157"/>
                </a:lnTo>
                <a:cubicBezTo>
                  <a:pt x="211038" y="372656"/>
                  <a:pt x="206661" y="375281"/>
                  <a:pt x="201408" y="375281"/>
                </a:cubicBezTo>
                <a:cubicBezTo>
                  <a:pt x="198782" y="375281"/>
                  <a:pt x="197031" y="375281"/>
                  <a:pt x="194405" y="373531"/>
                </a:cubicBezTo>
                <a:cubicBezTo>
                  <a:pt x="186526" y="370907"/>
                  <a:pt x="182149" y="363034"/>
                  <a:pt x="182149" y="356036"/>
                </a:cubicBezTo>
                <a:lnTo>
                  <a:pt x="182149" y="256311"/>
                </a:lnTo>
                <a:cubicBezTo>
                  <a:pt x="182149" y="255436"/>
                  <a:pt x="182149" y="255436"/>
                  <a:pt x="182149" y="255436"/>
                </a:cubicBezTo>
                <a:lnTo>
                  <a:pt x="162015" y="255436"/>
                </a:lnTo>
                <a:cubicBezTo>
                  <a:pt x="134002" y="255436"/>
                  <a:pt x="111242" y="233566"/>
                  <a:pt x="111242" y="205573"/>
                </a:cubicBezTo>
                <a:lnTo>
                  <a:pt x="111242" y="50737"/>
                </a:lnTo>
                <a:cubicBezTo>
                  <a:pt x="111242" y="21869"/>
                  <a:pt x="134002" y="0"/>
                  <a:pt x="1620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9" name="Line 14">
            <a:extLst>
              <a:ext uri="{FF2B5EF4-FFF2-40B4-BE49-F238E27FC236}">
                <a16:creationId xmlns:a16="http://schemas.microsoft.com/office/drawing/2014/main" id="{2CDDA38A-1CA3-4CB4-9210-0765460804C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9367" y="11322194"/>
            <a:ext cx="4439319" cy="0"/>
          </a:xfrm>
          <a:prstGeom prst="line">
            <a:avLst/>
          </a:prstGeom>
          <a:noFill/>
          <a:ln w="381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54BD69D-21E3-4023-A8CE-42BE105AE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077" y="10355662"/>
            <a:ext cx="838743" cy="842131"/>
          </a:xfrm>
          <a:custGeom>
            <a:avLst/>
            <a:gdLst>
              <a:gd name="connsiteX0" fmla="*/ 509311 w 838743"/>
              <a:gd name="connsiteY0" fmla="*/ 788959 h 842131"/>
              <a:gd name="connsiteX1" fmla="*/ 519502 w 838743"/>
              <a:gd name="connsiteY1" fmla="*/ 800291 h 842131"/>
              <a:gd name="connsiteX2" fmla="*/ 519502 w 838743"/>
              <a:gd name="connsiteY2" fmla="*/ 832543 h 842131"/>
              <a:gd name="connsiteX3" fmla="*/ 509311 w 838743"/>
              <a:gd name="connsiteY3" fmla="*/ 842131 h 842131"/>
              <a:gd name="connsiteX4" fmla="*/ 497267 w 838743"/>
              <a:gd name="connsiteY4" fmla="*/ 832543 h 842131"/>
              <a:gd name="connsiteX5" fmla="*/ 497267 w 838743"/>
              <a:gd name="connsiteY5" fmla="*/ 800291 h 842131"/>
              <a:gd name="connsiteX6" fmla="*/ 509311 w 838743"/>
              <a:gd name="connsiteY6" fmla="*/ 788959 h 842131"/>
              <a:gd name="connsiteX7" fmla="*/ 326523 w 838743"/>
              <a:gd name="connsiteY7" fmla="*/ 788959 h 842131"/>
              <a:gd name="connsiteX8" fmla="*/ 338104 w 838743"/>
              <a:gd name="connsiteY8" fmla="*/ 800291 h 842131"/>
              <a:gd name="connsiteX9" fmla="*/ 338104 w 838743"/>
              <a:gd name="connsiteY9" fmla="*/ 832543 h 842131"/>
              <a:gd name="connsiteX10" fmla="*/ 326523 w 838743"/>
              <a:gd name="connsiteY10" fmla="*/ 842131 h 842131"/>
              <a:gd name="connsiteX11" fmla="*/ 315833 w 838743"/>
              <a:gd name="connsiteY11" fmla="*/ 832543 h 842131"/>
              <a:gd name="connsiteX12" fmla="*/ 315833 w 838743"/>
              <a:gd name="connsiteY12" fmla="*/ 800291 h 842131"/>
              <a:gd name="connsiteX13" fmla="*/ 326523 w 838743"/>
              <a:gd name="connsiteY13" fmla="*/ 788959 h 842131"/>
              <a:gd name="connsiteX14" fmla="*/ 71972 w 838743"/>
              <a:gd name="connsiteY14" fmla="*/ 684730 h 842131"/>
              <a:gd name="connsiteX15" fmla="*/ 251489 w 838743"/>
              <a:gd name="connsiteY15" fmla="*/ 684730 h 842131"/>
              <a:gd name="connsiteX16" fmla="*/ 297901 w 838743"/>
              <a:gd name="connsiteY16" fmla="*/ 701437 h 842131"/>
              <a:gd name="connsiteX17" fmla="*/ 328550 w 838743"/>
              <a:gd name="connsiteY17" fmla="*/ 697040 h 842131"/>
              <a:gd name="connsiteX18" fmla="*/ 508943 w 838743"/>
              <a:gd name="connsiteY18" fmla="*/ 697040 h 842131"/>
              <a:gd name="connsiteX19" fmla="*/ 540468 w 838743"/>
              <a:gd name="connsiteY19" fmla="*/ 702316 h 842131"/>
              <a:gd name="connsiteX20" fmla="*/ 586879 w 838743"/>
              <a:gd name="connsiteY20" fmla="*/ 684730 h 842131"/>
              <a:gd name="connsiteX21" fmla="*/ 767272 w 838743"/>
              <a:gd name="connsiteY21" fmla="*/ 684730 h 842131"/>
              <a:gd name="connsiteX22" fmla="*/ 838203 w 838743"/>
              <a:gd name="connsiteY22" fmla="*/ 761229 h 842131"/>
              <a:gd name="connsiteX23" fmla="*/ 832073 w 838743"/>
              <a:gd name="connsiteY23" fmla="*/ 774418 h 842131"/>
              <a:gd name="connsiteX24" fmla="*/ 828570 w 838743"/>
              <a:gd name="connsiteY24" fmla="*/ 774418 h 842131"/>
              <a:gd name="connsiteX25" fmla="*/ 818938 w 838743"/>
              <a:gd name="connsiteY25" fmla="*/ 766504 h 842131"/>
              <a:gd name="connsiteX26" fmla="*/ 767272 w 838743"/>
              <a:gd name="connsiteY26" fmla="*/ 705833 h 842131"/>
              <a:gd name="connsiteX27" fmla="*/ 586879 w 838743"/>
              <a:gd name="connsiteY27" fmla="*/ 705833 h 842131"/>
              <a:gd name="connsiteX28" fmla="*/ 556230 w 838743"/>
              <a:gd name="connsiteY28" fmla="*/ 715505 h 842131"/>
              <a:gd name="connsiteX29" fmla="*/ 580750 w 838743"/>
              <a:gd name="connsiteY29" fmla="*/ 773539 h 842131"/>
              <a:gd name="connsiteX30" fmla="*/ 592134 w 838743"/>
              <a:gd name="connsiteY30" fmla="*/ 828055 h 842131"/>
              <a:gd name="connsiteX31" fmla="*/ 584252 w 838743"/>
              <a:gd name="connsiteY31" fmla="*/ 840365 h 842131"/>
              <a:gd name="connsiteX32" fmla="*/ 571993 w 838743"/>
              <a:gd name="connsiteY32" fmla="*/ 833331 h 842131"/>
              <a:gd name="connsiteX33" fmla="*/ 559733 w 838743"/>
              <a:gd name="connsiteY33" fmla="*/ 777935 h 842131"/>
              <a:gd name="connsiteX34" fmla="*/ 508943 w 838743"/>
              <a:gd name="connsiteY34" fmla="*/ 717264 h 842131"/>
              <a:gd name="connsiteX35" fmla="*/ 328550 w 838743"/>
              <a:gd name="connsiteY35" fmla="*/ 717264 h 842131"/>
              <a:gd name="connsiteX36" fmla="*/ 277760 w 838743"/>
              <a:gd name="connsiteY36" fmla="*/ 778815 h 842131"/>
              <a:gd name="connsiteX37" fmla="*/ 262873 w 838743"/>
              <a:gd name="connsiteY37" fmla="*/ 833331 h 842131"/>
              <a:gd name="connsiteX38" fmla="*/ 253241 w 838743"/>
              <a:gd name="connsiteY38" fmla="*/ 840365 h 842131"/>
              <a:gd name="connsiteX39" fmla="*/ 250614 w 838743"/>
              <a:gd name="connsiteY39" fmla="*/ 840365 h 842131"/>
              <a:gd name="connsiteX40" fmla="*/ 243608 w 838743"/>
              <a:gd name="connsiteY40" fmla="*/ 827176 h 842131"/>
              <a:gd name="connsiteX41" fmla="*/ 256743 w 838743"/>
              <a:gd name="connsiteY41" fmla="*/ 773539 h 842131"/>
              <a:gd name="connsiteX42" fmla="*/ 281263 w 838743"/>
              <a:gd name="connsiteY42" fmla="*/ 714626 h 842131"/>
              <a:gd name="connsiteX43" fmla="*/ 251489 w 838743"/>
              <a:gd name="connsiteY43" fmla="*/ 705833 h 842131"/>
              <a:gd name="connsiteX44" fmla="*/ 71972 w 838743"/>
              <a:gd name="connsiteY44" fmla="*/ 705833 h 842131"/>
              <a:gd name="connsiteX45" fmla="*/ 20307 w 838743"/>
              <a:gd name="connsiteY45" fmla="*/ 766504 h 842131"/>
              <a:gd name="connsiteX46" fmla="*/ 9798 w 838743"/>
              <a:gd name="connsiteY46" fmla="*/ 774418 h 842131"/>
              <a:gd name="connsiteX47" fmla="*/ 7171 w 838743"/>
              <a:gd name="connsiteY47" fmla="*/ 774418 h 842131"/>
              <a:gd name="connsiteX48" fmla="*/ 166 w 838743"/>
              <a:gd name="connsiteY48" fmla="*/ 761229 h 842131"/>
              <a:gd name="connsiteX49" fmla="*/ 71972 w 838743"/>
              <a:gd name="connsiteY49" fmla="*/ 684730 h 842131"/>
              <a:gd name="connsiteX50" fmla="*/ 418131 w 838743"/>
              <a:gd name="connsiteY50" fmla="*/ 542906 h 842131"/>
              <a:gd name="connsiteX51" fmla="*/ 356103 w 838743"/>
              <a:gd name="connsiteY51" fmla="*/ 605594 h 842131"/>
              <a:gd name="connsiteX52" fmla="*/ 418131 w 838743"/>
              <a:gd name="connsiteY52" fmla="*/ 667400 h 842131"/>
              <a:gd name="connsiteX53" fmla="*/ 479286 w 838743"/>
              <a:gd name="connsiteY53" fmla="*/ 605594 h 842131"/>
              <a:gd name="connsiteX54" fmla="*/ 418131 w 838743"/>
              <a:gd name="connsiteY54" fmla="*/ 542906 h 842131"/>
              <a:gd name="connsiteX55" fmla="*/ 676330 w 838743"/>
              <a:gd name="connsiteY55" fmla="*/ 531986 h 842131"/>
              <a:gd name="connsiteX56" fmla="*/ 614852 w 838743"/>
              <a:gd name="connsiteY56" fmla="*/ 594014 h 842131"/>
              <a:gd name="connsiteX57" fmla="*/ 676330 w 838743"/>
              <a:gd name="connsiteY57" fmla="*/ 654295 h 842131"/>
              <a:gd name="connsiteX58" fmla="*/ 738688 w 838743"/>
              <a:gd name="connsiteY58" fmla="*/ 594014 h 842131"/>
              <a:gd name="connsiteX59" fmla="*/ 676330 w 838743"/>
              <a:gd name="connsiteY59" fmla="*/ 531986 h 842131"/>
              <a:gd name="connsiteX60" fmla="*/ 159053 w 838743"/>
              <a:gd name="connsiteY60" fmla="*/ 531986 h 842131"/>
              <a:gd name="connsiteX61" fmla="*/ 96696 w 838743"/>
              <a:gd name="connsiteY61" fmla="*/ 594014 h 842131"/>
              <a:gd name="connsiteX62" fmla="*/ 159053 w 838743"/>
              <a:gd name="connsiteY62" fmla="*/ 654295 h 842131"/>
              <a:gd name="connsiteX63" fmla="*/ 220532 w 838743"/>
              <a:gd name="connsiteY63" fmla="*/ 594014 h 842131"/>
              <a:gd name="connsiteX64" fmla="*/ 159053 w 838743"/>
              <a:gd name="connsiteY64" fmla="*/ 531986 h 842131"/>
              <a:gd name="connsiteX65" fmla="*/ 418131 w 838743"/>
              <a:gd name="connsiteY65" fmla="*/ 522598 h 842131"/>
              <a:gd name="connsiteX66" fmla="*/ 500253 w 838743"/>
              <a:gd name="connsiteY66" fmla="*/ 605594 h 842131"/>
              <a:gd name="connsiteX67" fmla="*/ 418131 w 838743"/>
              <a:gd name="connsiteY67" fmla="*/ 687708 h 842131"/>
              <a:gd name="connsiteX68" fmla="*/ 335136 w 838743"/>
              <a:gd name="connsiteY68" fmla="*/ 605594 h 842131"/>
              <a:gd name="connsiteX69" fmla="*/ 418131 w 838743"/>
              <a:gd name="connsiteY69" fmla="*/ 522598 h 842131"/>
              <a:gd name="connsiteX70" fmla="*/ 676330 w 838743"/>
              <a:gd name="connsiteY70" fmla="*/ 511019 h 842131"/>
              <a:gd name="connsiteX71" fmla="*/ 758888 w 838743"/>
              <a:gd name="connsiteY71" fmla="*/ 594014 h 842131"/>
              <a:gd name="connsiteX72" fmla="*/ 676330 w 838743"/>
              <a:gd name="connsiteY72" fmla="*/ 676136 h 842131"/>
              <a:gd name="connsiteX73" fmla="*/ 593773 w 838743"/>
              <a:gd name="connsiteY73" fmla="*/ 594014 h 842131"/>
              <a:gd name="connsiteX74" fmla="*/ 676330 w 838743"/>
              <a:gd name="connsiteY74" fmla="*/ 511019 h 842131"/>
              <a:gd name="connsiteX75" fmla="*/ 159053 w 838743"/>
              <a:gd name="connsiteY75" fmla="*/ 511019 h 842131"/>
              <a:gd name="connsiteX76" fmla="*/ 241611 w 838743"/>
              <a:gd name="connsiteY76" fmla="*/ 594014 h 842131"/>
              <a:gd name="connsiteX77" fmla="*/ 159053 w 838743"/>
              <a:gd name="connsiteY77" fmla="*/ 676136 h 842131"/>
              <a:gd name="connsiteX78" fmla="*/ 76496 w 838743"/>
              <a:gd name="connsiteY78" fmla="*/ 594014 h 842131"/>
              <a:gd name="connsiteX79" fmla="*/ 159053 w 838743"/>
              <a:gd name="connsiteY79" fmla="*/ 511019 h 842131"/>
              <a:gd name="connsiteX80" fmla="*/ 677641 w 838743"/>
              <a:gd name="connsiteY80" fmla="*/ 152526 h 842131"/>
              <a:gd name="connsiteX81" fmla="*/ 574835 w 838743"/>
              <a:gd name="connsiteY81" fmla="*/ 252490 h 842131"/>
              <a:gd name="connsiteX82" fmla="*/ 603586 w 838743"/>
              <a:gd name="connsiteY82" fmla="*/ 284058 h 842131"/>
              <a:gd name="connsiteX83" fmla="*/ 635821 w 838743"/>
              <a:gd name="connsiteY83" fmla="*/ 252490 h 842131"/>
              <a:gd name="connsiteX84" fmla="*/ 648890 w 838743"/>
              <a:gd name="connsiteY84" fmla="*/ 249859 h 842131"/>
              <a:gd name="connsiteX85" fmla="*/ 656731 w 838743"/>
              <a:gd name="connsiteY85" fmla="*/ 261259 h 842131"/>
              <a:gd name="connsiteX86" fmla="*/ 656731 w 838743"/>
              <a:gd name="connsiteY86" fmla="*/ 442773 h 842131"/>
              <a:gd name="connsiteX87" fmla="*/ 698551 w 838743"/>
              <a:gd name="connsiteY87" fmla="*/ 442773 h 842131"/>
              <a:gd name="connsiteX88" fmla="*/ 698551 w 838743"/>
              <a:gd name="connsiteY88" fmla="*/ 260382 h 842131"/>
              <a:gd name="connsiteX89" fmla="*/ 705521 w 838743"/>
              <a:gd name="connsiteY89" fmla="*/ 249859 h 842131"/>
              <a:gd name="connsiteX90" fmla="*/ 718589 w 838743"/>
              <a:gd name="connsiteY90" fmla="*/ 252490 h 842131"/>
              <a:gd name="connsiteX91" fmla="*/ 749954 w 838743"/>
              <a:gd name="connsiteY91" fmla="*/ 283181 h 842131"/>
              <a:gd name="connsiteX92" fmla="*/ 779576 w 838743"/>
              <a:gd name="connsiteY92" fmla="*/ 251613 h 842131"/>
              <a:gd name="connsiteX93" fmla="*/ 678512 w 838743"/>
              <a:gd name="connsiteY93" fmla="*/ 152526 h 842131"/>
              <a:gd name="connsiteX94" fmla="*/ 677641 w 838743"/>
              <a:gd name="connsiteY94" fmla="*/ 152526 h 842131"/>
              <a:gd name="connsiteX95" fmla="*/ 160370 w 838743"/>
              <a:gd name="connsiteY95" fmla="*/ 152526 h 842131"/>
              <a:gd name="connsiteX96" fmla="*/ 56845 w 838743"/>
              <a:gd name="connsiteY96" fmla="*/ 252490 h 842131"/>
              <a:gd name="connsiteX97" fmla="*/ 85797 w 838743"/>
              <a:gd name="connsiteY97" fmla="*/ 284058 h 842131"/>
              <a:gd name="connsiteX98" fmla="*/ 119135 w 838743"/>
              <a:gd name="connsiteY98" fmla="*/ 252490 h 842131"/>
              <a:gd name="connsiteX99" fmla="*/ 131418 w 838743"/>
              <a:gd name="connsiteY99" fmla="*/ 249859 h 842131"/>
              <a:gd name="connsiteX100" fmla="*/ 138436 w 838743"/>
              <a:gd name="connsiteY100" fmla="*/ 261259 h 842131"/>
              <a:gd name="connsiteX101" fmla="*/ 138436 w 838743"/>
              <a:gd name="connsiteY101" fmla="*/ 442773 h 842131"/>
              <a:gd name="connsiteX102" fmla="*/ 181426 w 838743"/>
              <a:gd name="connsiteY102" fmla="*/ 442773 h 842131"/>
              <a:gd name="connsiteX103" fmla="*/ 181426 w 838743"/>
              <a:gd name="connsiteY103" fmla="*/ 260382 h 842131"/>
              <a:gd name="connsiteX104" fmla="*/ 189322 w 838743"/>
              <a:gd name="connsiteY104" fmla="*/ 249859 h 842131"/>
              <a:gd name="connsiteX105" fmla="*/ 202482 w 838743"/>
              <a:gd name="connsiteY105" fmla="*/ 252490 h 842131"/>
              <a:gd name="connsiteX106" fmla="*/ 233188 w 838743"/>
              <a:gd name="connsiteY106" fmla="*/ 283181 h 842131"/>
              <a:gd name="connsiteX107" fmla="*/ 263018 w 838743"/>
              <a:gd name="connsiteY107" fmla="*/ 251613 h 842131"/>
              <a:gd name="connsiteX108" fmla="*/ 161247 w 838743"/>
              <a:gd name="connsiteY108" fmla="*/ 152526 h 842131"/>
              <a:gd name="connsiteX109" fmla="*/ 160699 w 838743"/>
              <a:gd name="connsiteY109" fmla="*/ 131042 h 842131"/>
              <a:gd name="connsiteX110" fmla="*/ 175284 w 838743"/>
              <a:gd name="connsiteY110" fmla="*/ 137619 h 842131"/>
              <a:gd name="connsiteX111" fmla="*/ 279687 w 838743"/>
              <a:gd name="connsiteY111" fmla="*/ 237583 h 842131"/>
              <a:gd name="connsiteX112" fmla="*/ 284074 w 838743"/>
              <a:gd name="connsiteY112" fmla="*/ 251613 h 842131"/>
              <a:gd name="connsiteX113" fmla="*/ 279687 w 838743"/>
              <a:gd name="connsiteY113" fmla="*/ 264766 h 842131"/>
              <a:gd name="connsiteX114" fmla="*/ 246348 w 838743"/>
              <a:gd name="connsiteY114" fmla="*/ 298965 h 842131"/>
              <a:gd name="connsiteX115" fmla="*/ 233188 w 838743"/>
              <a:gd name="connsiteY115" fmla="*/ 304226 h 842131"/>
              <a:gd name="connsiteX116" fmla="*/ 220028 w 838743"/>
              <a:gd name="connsiteY116" fmla="*/ 298965 h 842131"/>
              <a:gd name="connsiteX117" fmla="*/ 203359 w 838743"/>
              <a:gd name="connsiteY117" fmla="*/ 281427 h 842131"/>
              <a:gd name="connsiteX118" fmla="*/ 203359 w 838743"/>
              <a:gd name="connsiteY118" fmla="*/ 445404 h 842131"/>
              <a:gd name="connsiteX119" fmla="*/ 184058 w 838743"/>
              <a:gd name="connsiteY119" fmla="*/ 463818 h 842131"/>
              <a:gd name="connsiteX120" fmla="*/ 136682 w 838743"/>
              <a:gd name="connsiteY120" fmla="*/ 463818 h 842131"/>
              <a:gd name="connsiteX121" fmla="*/ 118258 w 838743"/>
              <a:gd name="connsiteY121" fmla="*/ 445404 h 842131"/>
              <a:gd name="connsiteX122" fmla="*/ 118258 w 838743"/>
              <a:gd name="connsiteY122" fmla="*/ 283181 h 842131"/>
              <a:gd name="connsiteX123" fmla="*/ 98957 w 838743"/>
              <a:gd name="connsiteY123" fmla="*/ 299842 h 842131"/>
              <a:gd name="connsiteX124" fmla="*/ 85797 w 838743"/>
              <a:gd name="connsiteY124" fmla="*/ 305103 h 842131"/>
              <a:gd name="connsiteX125" fmla="*/ 72637 w 838743"/>
              <a:gd name="connsiteY125" fmla="*/ 299842 h 842131"/>
              <a:gd name="connsiteX126" fmla="*/ 39298 w 838743"/>
              <a:gd name="connsiteY126" fmla="*/ 265643 h 842131"/>
              <a:gd name="connsiteX127" fmla="*/ 34034 w 838743"/>
              <a:gd name="connsiteY127" fmla="*/ 252490 h 842131"/>
              <a:gd name="connsiteX128" fmla="*/ 40175 w 838743"/>
              <a:gd name="connsiteY128" fmla="*/ 240214 h 842131"/>
              <a:gd name="connsiteX129" fmla="*/ 145455 w 838743"/>
              <a:gd name="connsiteY129" fmla="*/ 137619 h 842131"/>
              <a:gd name="connsiteX130" fmla="*/ 160699 w 838743"/>
              <a:gd name="connsiteY130" fmla="*/ 131042 h 842131"/>
              <a:gd name="connsiteX131" fmla="*/ 677641 w 838743"/>
              <a:gd name="connsiteY131" fmla="*/ 131042 h 842131"/>
              <a:gd name="connsiteX132" fmla="*/ 692452 w 838743"/>
              <a:gd name="connsiteY132" fmla="*/ 137619 h 842131"/>
              <a:gd name="connsiteX133" fmla="*/ 795258 w 838743"/>
              <a:gd name="connsiteY133" fmla="*/ 237583 h 842131"/>
              <a:gd name="connsiteX134" fmla="*/ 801357 w 838743"/>
              <a:gd name="connsiteY134" fmla="*/ 251613 h 842131"/>
              <a:gd name="connsiteX135" fmla="*/ 796129 w 838743"/>
              <a:gd name="connsiteY135" fmla="*/ 264766 h 842131"/>
              <a:gd name="connsiteX136" fmla="*/ 763022 w 838743"/>
              <a:gd name="connsiteY136" fmla="*/ 298965 h 842131"/>
              <a:gd name="connsiteX137" fmla="*/ 736885 w 838743"/>
              <a:gd name="connsiteY137" fmla="*/ 298965 h 842131"/>
              <a:gd name="connsiteX138" fmla="*/ 719460 w 838743"/>
              <a:gd name="connsiteY138" fmla="*/ 281427 h 842131"/>
              <a:gd name="connsiteX139" fmla="*/ 719460 w 838743"/>
              <a:gd name="connsiteY139" fmla="*/ 445404 h 842131"/>
              <a:gd name="connsiteX140" fmla="*/ 701164 w 838743"/>
              <a:gd name="connsiteY140" fmla="*/ 463818 h 842131"/>
              <a:gd name="connsiteX141" fmla="*/ 654117 w 838743"/>
              <a:gd name="connsiteY141" fmla="*/ 463818 h 842131"/>
              <a:gd name="connsiteX142" fmla="*/ 634950 w 838743"/>
              <a:gd name="connsiteY142" fmla="*/ 445404 h 842131"/>
              <a:gd name="connsiteX143" fmla="*/ 634950 w 838743"/>
              <a:gd name="connsiteY143" fmla="*/ 283181 h 842131"/>
              <a:gd name="connsiteX144" fmla="*/ 616654 w 838743"/>
              <a:gd name="connsiteY144" fmla="*/ 299842 h 842131"/>
              <a:gd name="connsiteX145" fmla="*/ 590517 w 838743"/>
              <a:gd name="connsiteY145" fmla="*/ 299842 h 842131"/>
              <a:gd name="connsiteX146" fmla="*/ 557410 w 838743"/>
              <a:gd name="connsiteY146" fmla="*/ 265643 h 842131"/>
              <a:gd name="connsiteX147" fmla="*/ 558281 w 838743"/>
              <a:gd name="connsiteY147" fmla="*/ 240214 h 842131"/>
              <a:gd name="connsiteX148" fmla="*/ 662830 w 838743"/>
              <a:gd name="connsiteY148" fmla="*/ 137619 h 842131"/>
              <a:gd name="connsiteX149" fmla="*/ 677641 w 838743"/>
              <a:gd name="connsiteY149" fmla="*/ 131042 h 842131"/>
              <a:gd name="connsiteX150" fmla="*/ 415505 w 838743"/>
              <a:gd name="connsiteY150" fmla="*/ 22022 h 842131"/>
              <a:gd name="connsiteX151" fmla="*/ 278940 w 838743"/>
              <a:gd name="connsiteY151" fmla="*/ 154591 h 842131"/>
              <a:gd name="connsiteX152" fmla="*/ 322711 w 838743"/>
              <a:gd name="connsiteY152" fmla="*/ 199072 h 842131"/>
              <a:gd name="connsiteX153" fmla="*/ 366481 w 838743"/>
              <a:gd name="connsiteY153" fmla="*/ 156335 h 842131"/>
              <a:gd name="connsiteX154" fmla="*/ 375236 w 838743"/>
              <a:gd name="connsiteY154" fmla="*/ 153719 h 842131"/>
              <a:gd name="connsiteX155" fmla="*/ 380488 w 838743"/>
              <a:gd name="connsiteY155" fmla="*/ 154591 h 842131"/>
              <a:gd name="connsiteX156" fmla="*/ 387491 w 838743"/>
              <a:gd name="connsiteY156" fmla="*/ 165929 h 842131"/>
              <a:gd name="connsiteX157" fmla="*/ 387491 w 838743"/>
              <a:gd name="connsiteY157" fmla="*/ 418858 h 842131"/>
              <a:gd name="connsiteX158" fmla="*/ 449646 w 838743"/>
              <a:gd name="connsiteY158" fmla="*/ 419730 h 842131"/>
              <a:gd name="connsiteX159" fmla="*/ 450521 w 838743"/>
              <a:gd name="connsiteY159" fmla="*/ 164185 h 842131"/>
              <a:gd name="connsiteX160" fmla="*/ 457525 w 838743"/>
              <a:gd name="connsiteY160" fmla="*/ 153719 h 842131"/>
              <a:gd name="connsiteX161" fmla="*/ 470656 w 838743"/>
              <a:gd name="connsiteY161" fmla="*/ 155463 h 842131"/>
              <a:gd name="connsiteX162" fmla="*/ 513551 w 838743"/>
              <a:gd name="connsiteY162" fmla="*/ 196455 h 842131"/>
              <a:gd name="connsiteX163" fmla="*/ 557322 w 838743"/>
              <a:gd name="connsiteY163" fmla="*/ 152847 h 842131"/>
              <a:gd name="connsiteX164" fmla="*/ 421633 w 838743"/>
              <a:gd name="connsiteY164" fmla="*/ 22022 h 842131"/>
              <a:gd name="connsiteX165" fmla="*/ 415505 w 838743"/>
              <a:gd name="connsiteY165" fmla="*/ 22022 h 842131"/>
              <a:gd name="connsiteX166" fmla="*/ 419335 w 838743"/>
              <a:gd name="connsiteY166" fmla="*/ 0 h 842131"/>
              <a:gd name="connsiteX167" fmla="*/ 436515 w 838743"/>
              <a:gd name="connsiteY167" fmla="*/ 7195 h 842131"/>
              <a:gd name="connsiteX168" fmla="*/ 571329 w 838743"/>
              <a:gd name="connsiteY168" fmla="*/ 137148 h 842131"/>
              <a:gd name="connsiteX169" fmla="*/ 577457 w 838743"/>
              <a:gd name="connsiteY169" fmla="*/ 152847 h 842131"/>
              <a:gd name="connsiteX170" fmla="*/ 571329 w 838743"/>
              <a:gd name="connsiteY170" fmla="*/ 166801 h 842131"/>
              <a:gd name="connsiteX171" fmla="*/ 529309 w 838743"/>
              <a:gd name="connsiteY171" fmla="*/ 211282 h 842131"/>
              <a:gd name="connsiteX172" fmla="*/ 513551 w 838743"/>
              <a:gd name="connsiteY172" fmla="*/ 218259 h 842131"/>
              <a:gd name="connsiteX173" fmla="*/ 498669 w 838743"/>
              <a:gd name="connsiteY173" fmla="*/ 212154 h 842131"/>
              <a:gd name="connsiteX174" fmla="*/ 470656 w 838743"/>
              <a:gd name="connsiteY174" fmla="*/ 185117 h 842131"/>
              <a:gd name="connsiteX175" fmla="*/ 470656 w 838743"/>
              <a:gd name="connsiteY175" fmla="*/ 418858 h 842131"/>
              <a:gd name="connsiteX176" fmla="*/ 449646 w 838743"/>
              <a:gd name="connsiteY176" fmla="*/ 440662 h 842131"/>
              <a:gd name="connsiteX177" fmla="*/ 387491 w 838743"/>
              <a:gd name="connsiteY177" fmla="*/ 440662 h 842131"/>
              <a:gd name="connsiteX178" fmla="*/ 366481 w 838743"/>
              <a:gd name="connsiteY178" fmla="*/ 418858 h 842131"/>
              <a:gd name="connsiteX179" fmla="*/ 366481 w 838743"/>
              <a:gd name="connsiteY179" fmla="*/ 185117 h 842131"/>
              <a:gd name="connsiteX180" fmla="*/ 336717 w 838743"/>
              <a:gd name="connsiteY180" fmla="*/ 213898 h 842131"/>
              <a:gd name="connsiteX181" fmla="*/ 321835 w 838743"/>
              <a:gd name="connsiteY181" fmla="*/ 220004 h 842131"/>
              <a:gd name="connsiteX182" fmla="*/ 306953 w 838743"/>
              <a:gd name="connsiteY182" fmla="*/ 213026 h 842131"/>
              <a:gd name="connsiteX183" fmla="*/ 264058 w 838743"/>
              <a:gd name="connsiteY183" fmla="*/ 169418 h 842131"/>
              <a:gd name="connsiteX184" fmla="*/ 257930 w 838743"/>
              <a:gd name="connsiteY184" fmla="*/ 154591 h 842131"/>
              <a:gd name="connsiteX185" fmla="*/ 264058 w 838743"/>
              <a:gd name="connsiteY185" fmla="*/ 139764 h 842131"/>
              <a:gd name="connsiteX186" fmla="*/ 401498 w 838743"/>
              <a:gd name="connsiteY186" fmla="*/ 7195 h 842131"/>
              <a:gd name="connsiteX187" fmla="*/ 419335 w 838743"/>
              <a:gd name="connsiteY187" fmla="*/ 0 h 84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838743" h="842131">
                <a:moveTo>
                  <a:pt x="509311" y="788959"/>
                </a:moveTo>
                <a:cubicBezTo>
                  <a:pt x="514870" y="788959"/>
                  <a:pt x="519502" y="794189"/>
                  <a:pt x="519502" y="800291"/>
                </a:cubicBezTo>
                <a:lnTo>
                  <a:pt x="519502" y="832543"/>
                </a:lnTo>
                <a:cubicBezTo>
                  <a:pt x="519502" y="837773"/>
                  <a:pt x="514870" y="842131"/>
                  <a:pt x="509311" y="842131"/>
                </a:cubicBezTo>
                <a:cubicBezTo>
                  <a:pt x="502826" y="842131"/>
                  <a:pt x="497267" y="837773"/>
                  <a:pt x="497267" y="832543"/>
                </a:cubicBezTo>
                <a:lnTo>
                  <a:pt x="497267" y="800291"/>
                </a:lnTo>
                <a:cubicBezTo>
                  <a:pt x="497267" y="794189"/>
                  <a:pt x="502826" y="788959"/>
                  <a:pt x="509311" y="788959"/>
                </a:cubicBezTo>
                <a:close/>
                <a:moveTo>
                  <a:pt x="326523" y="788959"/>
                </a:moveTo>
                <a:cubicBezTo>
                  <a:pt x="332759" y="788959"/>
                  <a:pt x="338104" y="794189"/>
                  <a:pt x="338104" y="800291"/>
                </a:cubicBezTo>
                <a:lnTo>
                  <a:pt x="338104" y="832543"/>
                </a:lnTo>
                <a:cubicBezTo>
                  <a:pt x="338104" y="837773"/>
                  <a:pt x="332759" y="842131"/>
                  <a:pt x="326523" y="842131"/>
                </a:cubicBezTo>
                <a:cubicBezTo>
                  <a:pt x="321178" y="842131"/>
                  <a:pt x="315833" y="837773"/>
                  <a:pt x="315833" y="832543"/>
                </a:cubicBezTo>
                <a:lnTo>
                  <a:pt x="315833" y="800291"/>
                </a:lnTo>
                <a:cubicBezTo>
                  <a:pt x="315833" y="794189"/>
                  <a:pt x="321178" y="788959"/>
                  <a:pt x="326523" y="788959"/>
                </a:cubicBezTo>
                <a:close/>
                <a:moveTo>
                  <a:pt x="71972" y="684730"/>
                </a:moveTo>
                <a:lnTo>
                  <a:pt x="251489" y="684730"/>
                </a:lnTo>
                <a:cubicBezTo>
                  <a:pt x="271630" y="684730"/>
                  <a:pt x="286517" y="687368"/>
                  <a:pt x="297901" y="701437"/>
                </a:cubicBezTo>
                <a:cubicBezTo>
                  <a:pt x="305782" y="697919"/>
                  <a:pt x="315415" y="697040"/>
                  <a:pt x="328550" y="697040"/>
                </a:cubicBezTo>
                <a:lnTo>
                  <a:pt x="508943" y="697040"/>
                </a:lnTo>
                <a:cubicBezTo>
                  <a:pt x="522078" y="697040"/>
                  <a:pt x="531711" y="697919"/>
                  <a:pt x="540468" y="702316"/>
                </a:cubicBezTo>
                <a:cubicBezTo>
                  <a:pt x="551852" y="687368"/>
                  <a:pt x="566739" y="684730"/>
                  <a:pt x="586879" y="684730"/>
                </a:cubicBezTo>
                <a:lnTo>
                  <a:pt x="767272" y="684730"/>
                </a:lnTo>
                <a:cubicBezTo>
                  <a:pt x="810181" y="684730"/>
                  <a:pt x="821565" y="702316"/>
                  <a:pt x="838203" y="761229"/>
                </a:cubicBezTo>
                <a:cubicBezTo>
                  <a:pt x="839954" y="766504"/>
                  <a:pt x="837327" y="772659"/>
                  <a:pt x="832073" y="774418"/>
                </a:cubicBezTo>
                <a:cubicBezTo>
                  <a:pt x="830322" y="774418"/>
                  <a:pt x="829446" y="774418"/>
                  <a:pt x="828570" y="774418"/>
                </a:cubicBezTo>
                <a:cubicBezTo>
                  <a:pt x="824192" y="774418"/>
                  <a:pt x="819814" y="771780"/>
                  <a:pt x="818938" y="766504"/>
                </a:cubicBezTo>
                <a:cubicBezTo>
                  <a:pt x="801424" y="705833"/>
                  <a:pt x="793543" y="705833"/>
                  <a:pt x="767272" y="705833"/>
                </a:cubicBezTo>
                <a:lnTo>
                  <a:pt x="586879" y="705833"/>
                </a:lnTo>
                <a:cubicBezTo>
                  <a:pt x="570241" y="705833"/>
                  <a:pt x="562360" y="707592"/>
                  <a:pt x="556230" y="715505"/>
                </a:cubicBezTo>
                <a:cubicBezTo>
                  <a:pt x="565863" y="727815"/>
                  <a:pt x="572868" y="746281"/>
                  <a:pt x="580750" y="773539"/>
                </a:cubicBezTo>
                <a:lnTo>
                  <a:pt x="592134" y="828055"/>
                </a:lnTo>
                <a:cubicBezTo>
                  <a:pt x="593009" y="833331"/>
                  <a:pt x="590382" y="839486"/>
                  <a:pt x="584252" y="840365"/>
                </a:cubicBezTo>
                <a:cubicBezTo>
                  <a:pt x="578998" y="842124"/>
                  <a:pt x="572868" y="838607"/>
                  <a:pt x="571993" y="833331"/>
                </a:cubicBezTo>
                <a:lnTo>
                  <a:pt x="559733" y="777935"/>
                </a:lnTo>
                <a:cubicBezTo>
                  <a:pt x="543095" y="717264"/>
                  <a:pt x="534338" y="717264"/>
                  <a:pt x="508943" y="717264"/>
                </a:cubicBezTo>
                <a:lnTo>
                  <a:pt x="328550" y="717264"/>
                </a:lnTo>
                <a:cubicBezTo>
                  <a:pt x="302279" y="717264"/>
                  <a:pt x="294398" y="717264"/>
                  <a:pt x="277760" y="778815"/>
                </a:cubicBezTo>
                <a:lnTo>
                  <a:pt x="262873" y="833331"/>
                </a:lnTo>
                <a:cubicBezTo>
                  <a:pt x="262873" y="837727"/>
                  <a:pt x="257619" y="840365"/>
                  <a:pt x="253241" y="840365"/>
                </a:cubicBezTo>
                <a:cubicBezTo>
                  <a:pt x="252365" y="840365"/>
                  <a:pt x="251489" y="840365"/>
                  <a:pt x="250614" y="840365"/>
                </a:cubicBezTo>
                <a:cubicBezTo>
                  <a:pt x="244484" y="839486"/>
                  <a:pt x="241857" y="833331"/>
                  <a:pt x="243608" y="827176"/>
                </a:cubicBezTo>
                <a:lnTo>
                  <a:pt x="256743" y="773539"/>
                </a:lnTo>
                <a:cubicBezTo>
                  <a:pt x="265500" y="745401"/>
                  <a:pt x="271630" y="726057"/>
                  <a:pt x="281263" y="714626"/>
                </a:cubicBezTo>
                <a:cubicBezTo>
                  <a:pt x="275133" y="707592"/>
                  <a:pt x="268127" y="705833"/>
                  <a:pt x="251489" y="705833"/>
                </a:cubicBezTo>
                <a:lnTo>
                  <a:pt x="71972" y="705833"/>
                </a:lnTo>
                <a:cubicBezTo>
                  <a:pt x="45702" y="705833"/>
                  <a:pt x="37820" y="705833"/>
                  <a:pt x="20307" y="766504"/>
                </a:cubicBezTo>
                <a:cubicBezTo>
                  <a:pt x="19431" y="771780"/>
                  <a:pt x="15052" y="774418"/>
                  <a:pt x="9798" y="774418"/>
                </a:cubicBezTo>
                <a:cubicBezTo>
                  <a:pt x="8923" y="774418"/>
                  <a:pt x="8923" y="774418"/>
                  <a:pt x="7171" y="774418"/>
                </a:cubicBezTo>
                <a:cubicBezTo>
                  <a:pt x="1917" y="772659"/>
                  <a:pt x="-710" y="766504"/>
                  <a:pt x="166" y="761229"/>
                </a:cubicBezTo>
                <a:cubicBezTo>
                  <a:pt x="16804" y="702316"/>
                  <a:pt x="28188" y="684730"/>
                  <a:pt x="71972" y="684730"/>
                </a:cubicBezTo>
                <a:close/>
                <a:moveTo>
                  <a:pt x="418131" y="542906"/>
                </a:moveTo>
                <a:cubicBezTo>
                  <a:pt x="384060" y="542906"/>
                  <a:pt x="356103" y="571160"/>
                  <a:pt x="356103" y="605594"/>
                </a:cubicBezTo>
                <a:cubicBezTo>
                  <a:pt x="356103" y="640029"/>
                  <a:pt x="384060" y="667400"/>
                  <a:pt x="418131" y="667400"/>
                </a:cubicBezTo>
                <a:cubicBezTo>
                  <a:pt x="451330" y="667400"/>
                  <a:pt x="479286" y="640029"/>
                  <a:pt x="479286" y="605594"/>
                </a:cubicBezTo>
                <a:cubicBezTo>
                  <a:pt x="479286" y="571160"/>
                  <a:pt x="451330" y="542906"/>
                  <a:pt x="418131" y="542906"/>
                </a:cubicBezTo>
                <a:close/>
                <a:moveTo>
                  <a:pt x="676330" y="531986"/>
                </a:moveTo>
                <a:cubicBezTo>
                  <a:pt x="642078" y="531986"/>
                  <a:pt x="614852" y="559943"/>
                  <a:pt x="614852" y="594014"/>
                </a:cubicBezTo>
                <a:cubicBezTo>
                  <a:pt x="614852" y="627213"/>
                  <a:pt x="642078" y="654295"/>
                  <a:pt x="676330" y="654295"/>
                </a:cubicBezTo>
                <a:cubicBezTo>
                  <a:pt x="709705" y="654295"/>
                  <a:pt x="738688" y="627213"/>
                  <a:pt x="738688" y="594014"/>
                </a:cubicBezTo>
                <a:cubicBezTo>
                  <a:pt x="738688" y="559943"/>
                  <a:pt x="709705" y="531986"/>
                  <a:pt x="676330" y="531986"/>
                </a:cubicBezTo>
                <a:close/>
                <a:moveTo>
                  <a:pt x="159053" y="531986"/>
                </a:moveTo>
                <a:cubicBezTo>
                  <a:pt x="125679" y="531986"/>
                  <a:pt x="96696" y="559943"/>
                  <a:pt x="96696" y="594014"/>
                </a:cubicBezTo>
                <a:cubicBezTo>
                  <a:pt x="96696" y="627213"/>
                  <a:pt x="125679" y="654295"/>
                  <a:pt x="159053" y="654295"/>
                </a:cubicBezTo>
                <a:cubicBezTo>
                  <a:pt x="193306" y="654295"/>
                  <a:pt x="220532" y="627213"/>
                  <a:pt x="220532" y="594014"/>
                </a:cubicBezTo>
                <a:cubicBezTo>
                  <a:pt x="220532" y="559943"/>
                  <a:pt x="193306" y="531986"/>
                  <a:pt x="159053" y="531986"/>
                </a:cubicBezTo>
                <a:close/>
                <a:moveTo>
                  <a:pt x="418131" y="522598"/>
                </a:moveTo>
                <a:cubicBezTo>
                  <a:pt x="463561" y="522598"/>
                  <a:pt x="500253" y="559682"/>
                  <a:pt x="500253" y="605594"/>
                </a:cubicBezTo>
                <a:cubicBezTo>
                  <a:pt x="500253" y="651507"/>
                  <a:pt x="463561" y="687708"/>
                  <a:pt x="418131" y="687708"/>
                </a:cubicBezTo>
                <a:cubicBezTo>
                  <a:pt x="372702" y="687708"/>
                  <a:pt x="335136" y="651507"/>
                  <a:pt x="335136" y="605594"/>
                </a:cubicBezTo>
                <a:cubicBezTo>
                  <a:pt x="335136" y="559682"/>
                  <a:pt x="372702" y="522598"/>
                  <a:pt x="418131" y="522598"/>
                </a:cubicBezTo>
                <a:close/>
                <a:moveTo>
                  <a:pt x="676330" y="511019"/>
                </a:moveTo>
                <a:cubicBezTo>
                  <a:pt x="722001" y="511019"/>
                  <a:pt x="758888" y="547712"/>
                  <a:pt x="758888" y="594014"/>
                </a:cubicBezTo>
                <a:cubicBezTo>
                  <a:pt x="758888" y="638570"/>
                  <a:pt x="722001" y="676136"/>
                  <a:pt x="676330" y="676136"/>
                </a:cubicBezTo>
                <a:cubicBezTo>
                  <a:pt x="630660" y="676136"/>
                  <a:pt x="593773" y="638570"/>
                  <a:pt x="593773" y="594014"/>
                </a:cubicBezTo>
                <a:cubicBezTo>
                  <a:pt x="593773" y="547712"/>
                  <a:pt x="630660" y="511019"/>
                  <a:pt x="676330" y="511019"/>
                </a:cubicBezTo>
                <a:close/>
                <a:moveTo>
                  <a:pt x="159053" y="511019"/>
                </a:moveTo>
                <a:cubicBezTo>
                  <a:pt x="204723" y="511019"/>
                  <a:pt x="241611" y="547712"/>
                  <a:pt x="241611" y="594014"/>
                </a:cubicBezTo>
                <a:cubicBezTo>
                  <a:pt x="241611" y="638570"/>
                  <a:pt x="204723" y="676136"/>
                  <a:pt x="159053" y="676136"/>
                </a:cubicBezTo>
                <a:cubicBezTo>
                  <a:pt x="113383" y="676136"/>
                  <a:pt x="76496" y="638570"/>
                  <a:pt x="76496" y="594014"/>
                </a:cubicBezTo>
                <a:cubicBezTo>
                  <a:pt x="76496" y="547712"/>
                  <a:pt x="113383" y="511019"/>
                  <a:pt x="159053" y="511019"/>
                </a:cubicBezTo>
                <a:close/>
                <a:moveTo>
                  <a:pt x="677641" y="152526"/>
                </a:moveTo>
                <a:lnTo>
                  <a:pt x="574835" y="252490"/>
                </a:lnTo>
                <a:lnTo>
                  <a:pt x="603586" y="284058"/>
                </a:lnTo>
                <a:lnTo>
                  <a:pt x="635821" y="252490"/>
                </a:lnTo>
                <a:cubicBezTo>
                  <a:pt x="640178" y="248983"/>
                  <a:pt x="644534" y="248106"/>
                  <a:pt x="648890" y="249859"/>
                </a:cubicBezTo>
                <a:cubicBezTo>
                  <a:pt x="653246" y="252490"/>
                  <a:pt x="656731" y="255998"/>
                  <a:pt x="656731" y="261259"/>
                </a:cubicBezTo>
                <a:lnTo>
                  <a:pt x="656731" y="442773"/>
                </a:lnTo>
                <a:lnTo>
                  <a:pt x="698551" y="442773"/>
                </a:lnTo>
                <a:lnTo>
                  <a:pt x="698551" y="260382"/>
                </a:lnTo>
                <a:cubicBezTo>
                  <a:pt x="698551" y="255998"/>
                  <a:pt x="702036" y="251613"/>
                  <a:pt x="705521" y="249859"/>
                </a:cubicBezTo>
                <a:cubicBezTo>
                  <a:pt x="709877" y="247229"/>
                  <a:pt x="715104" y="248983"/>
                  <a:pt x="718589" y="252490"/>
                </a:cubicBezTo>
                <a:lnTo>
                  <a:pt x="749954" y="283181"/>
                </a:lnTo>
                <a:lnTo>
                  <a:pt x="779576" y="251613"/>
                </a:lnTo>
                <a:lnTo>
                  <a:pt x="678512" y="152526"/>
                </a:lnTo>
                <a:cubicBezTo>
                  <a:pt x="677641" y="152526"/>
                  <a:pt x="677641" y="152526"/>
                  <a:pt x="677641" y="152526"/>
                </a:cubicBezTo>
                <a:close/>
                <a:moveTo>
                  <a:pt x="160370" y="152526"/>
                </a:moveTo>
                <a:lnTo>
                  <a:pt x="56845" y="252490"/>
                </a:lnTo>
                <a:lnTo>
                  <a:pt x="85797" y="284058"/>
                </a:lnTo>
                <a:lnTo>
                  <a:pt x="119135" y="252490"/>
                </a:lnTo>
                <a:cubicBezTo>
                  <a:pt x="121767" y="248983"/>
                  <a:pt x="127031" y="248106"/>
                  <a:pt x="131418" y="249859"/>
                </a:cubicBezTo>
                <a:cubicBezTo>
                  <a:pt x="135804" y="252490"/>
                  <a:pt x="138436" y="255998"/>
                  <a:pt x="138436" y="261259"/>
                </a:cubicBezTo>
                <a:lnTo>
                  <a:pt x="138436" y="442773"/>
                </a:lnTo>
                <a:lnTo>
                  <a:pt x="181426" y="442773"/>
                </a:lnTo>
                <a:lnTo>
                  <a:pt x="181426" y="260382"/>
                </a:lnTo>
                <a:cubicBezTo>
                  <a:pt x="181426" y="255998"/>
                  <a:pt x="184935" y="251613"/>
                  <a:pt x="189322" y="249859"/>
                </a:cubicBezTo>
                <a:cubicBezTo>
                  <a:pt x="193708" y="247229"/>
                  <a:pt x="198095" y="248983"/>
                  <a:pt x="202482" y="252490"/>
                </a:cubicBezTo>
                <a:lnTo>
                  <a:pt x="233188" y="283181"/>
                </a:lnTo>
                <a:lnTo>
                  <a:pt x="263018" y="251613"/>
                </a:lnTo>
                <a:lnTo>
                  <a:pt x="161247" y="152526"/>
                </a:lnTo>
                <a:close/>
                <a:moveTo>
                  <a:pt x="160699" y="131042"/>
                </a:moveTo>
                <a:cubicBezTo>
                  <a:pt x="166072" y="131042"/>
                  <a:pt x="171336" y="133235"/>
                  <a:pt x="175284" y="137619"/>
                </a:cubicBezTo>
                <a:lnTo>
                  <a:pt x="279687" y="237583"/>
                </a:lnTo>
                <a:cubicBezTo>
                  <a:pt x="282319" y="241091"/>
                  <a:pt x="284074" y="246352"/>
                  <a:pt x="284074" y="251613"/>
                </a:cubicBezTo>
                <a:cubicBezTo>
                  <a:pt x="284074" y="255998"/>
                  <a:pt x="283196" y="260382"/>
                  <a:pt x="279687" y="264766"/>
                </a:cubicBezTo>
                <a:lnTo>
                  <a:pt x="246348" y="298965"/>
                </a:lnTo>
                <a:cubicBezTo>
                  <a:pt x="242839" y="301595"/>
                  <a:pt x="237575" y="304226"/>
                  <a:pt x="233188" y="304226"/>
                </a:cubicBezTo>
                <a:cubicBezTo>
                  <a:pt x="227924" y="304226"/>
                  <a:pt x="223538" y="302472"/>
                  <a:pt x="220028" y="298965"/>
                </a:cubicBezTo>
                <a:lnTo>
                  <a:pt x="203359" y="281427"/>
                </a:lnTo>
                <a:lnTo>
                  <a:pt x="203359" y="445404"/>
                </a:lnTo>
                <a:cubicBezTo>
                  <a:pt x="203359" y="455926"/>
                  <a:pt x="194586" y="463818"/>
                  <a:pt x="184058" y="463818"/>
                </a:cubicBezTo>
                <a:lnTo>
                  <a:pt x="136682" y="463818"/>
                </a:lnTo>
                <a:cubicBezTo>
                  <a:pt x="126154" y="463818"/>
                  <a:pt x="118258" y="455926"/>
                  <a:pt x="118258" y="445404"/>
                </a:cubicBezTo>
                <a:lnTo>
                  <a:pt x="118258" y="283181"/>
                </a:lnTo>
                <a:lnTo>
                  <a:pt x="98957" y="299842"/>
                </a:lnTo>
                <a:cubicBezTo>
                  <a:pt x="96325" y="304226"/>
                  <a:pt x="91061" y="305980"/>
                  <a:pt x="85797" y="305103"/>
                </a:cubicBezTo>
                <a:cubicBezTo>
                  <a:pt x="80533" y="305103"/>
                  <a:pt x="76146" y="303349"/>
                  <a:pt x="72637" y="299842"/>
                </a:cubicBezTo>
                <a:lnTo>
                  <a:pt x="39298" y="265643"/>
                </a:lnTo>
                <a:cubicBezTo>
                  <a:pt x="36666" y="263013"/>
                  <a:pt x="34034" y="257751"/>
                  <a:pt x="34034" y="252490"/>
                </a:cubicBezTo>
                <a:cubicBezTo>
                  <a:pt x="34911" y="247229"/>
                  <a:pt x="36666" y="242844"/>
                  <a:pt x="40175" y="240214"/>
                </a:cubicBezTo>
                <a:lnTo>
                  <a:pt x="145455" y="137619"/>
                </a:lnTo>
                <a:cubicBezTo>
                  <a:pt x="149842" y="133235"/>
                  <a:pt x="155325" y="131042"/>
                  <a:pt x="160699" y="131042"/>
                </a:cubicBezTo>
                <a:close/>
                <a:moveTo>
                  <a:pt x="677641" y="131042"/>
                </a:moveTo>
                <a:cubicBezTo>
                  <a:pt x="683086" y="131042"/>
                  <a:pt x="688531" y="133235"/>
                  <a:pt x="692452" y="137619"/>
                </a:cubicBezTo>
                <a:lnTo>
                  <a:pt x="795258" y="237583"/>
                </a:lnTo>
                <a:cubicBezTo>
                  <a:pt x="798743" y="241091"/>
                  <a:pt x="801357" y="246352"/>
                  <a:pt x="801357" y="251613"/>
                </a:cubicBezTo>
                <a:cubicBezTo>
                  <a:pt x="801357" y="255998"/>
                  <a:pt x="798743" y="260382"/>
                  <a:pt x="796129" y="264766"/>
                </a:cubicBezTo>
                <a:lnTo>
                  <a:pt x="763022" y="298965"/>
                </a:lnTo>
                <a:cubicBezTo>
                  <a:pt x="755181" y="305103"/>
                  <a:pt x="744726" y="305980"/>
                  <a:pt x="736885" y="298965"/>
                </a:cubicBezTo>
                <a:lnTo>
                  <a:pt x="719460" y="281427"/>
                </a:lnTo>
                <a:lnTo>
                  <a:pt x="719460" y="445404"/>
                </a:lnTo>
                <a:cubicBezTo>
                  <a:pt x="719460" y="455926"/>
                  <a:pt x="710748" y="463818"/>
                  <a:pt x="701164" y="463818"/>
                </a:cubicBezTo>
                <a:lnTo>
                  <a:pt x="654117" y="463818"/>
                </a:lnTo>
                <a:cubicBezTo>
                  <a:pt x="643663" y="463818"/>
                  <a:pt x="634950" y="455926"/>
                  <a:pt x="634950" y="445404"/>
                </a:cubicBezTo>
                <a:lnTo>
                  <a:pt x="634950" y="283181"/>
                </a:lnTo>
                <a:lnTo>
                  <a:pt x="616654" y="299842"/>
                </a:lnTo>
                <a:cubicBezTo>
                  <a:pt x="609684" y="307734"/>
                  <a:pt x="597487" y="306857"/>
                  <a:pt x="590517" y="299842"/>
                </a:cubicBezTo>
                <a:lnTo>
                  <a:pt x="557410" y="265643"/>
                </a:lnTo>
                <a:cubicBezTo>
                  <a:pt x="551311" y="258628"/>
                  <a:pt x="551311" y="246352"/>
                  <a:pt x="558281" y="240214"/>
                </a:cubicBezTo>
                <a:lnTo>
                  <a:pt x="662830" y="137619"/>
                </a:lnTo>
                <a:cubicBezTo>
                  <a:pt x="666750" y="133235"/>
                  <a:pt x="672196" y="131042"/>
                  <a:pt x="677641" y="131042"/>
                </a:cubicBezTo>
                <a:close/>
                <a:moveTo>
                  <a:pt x="415505" y="22022"/>
                </a:moveTo>
                <a:lnTo>
                  <a:pt x="278940" y="154591"/>
                </a:lnTo>
                <a:lnTo>
                  <a:pt x="322711" y="199072"/>
                </a:lnTo>
                <a:lnTo>
                  <a:pt x="366481" y="156335"/>
                </a:lnTo>
                <a:cubicBezTo>
                  <a:pt x="369108" y="154591"/>
                  <a:pt x="371734" y="153719"/>
                  <a:pt x="375236" y="153719"/>
                </a:cubicBezTo>
                <a:cubicBezTo>
                  <a:pt x="376986" y="153719"/>
                  <a:pt x="378737" y="153719"/>
                  <a:pt x="380488" y="154591"/>
                </a:cubicBezTo>
                <a:cubicBezTo>
                  <a:pt x="384865" y="155463"/>
                  <a:pt x="387491" y="160696"/>
                  <a:pt x="387491" y="165929"/>
                </a:cubicBezTo>
                <a:lnTo>
                  <a:pt x="387491" y="418858"/>
                </a:lnTo>
                <a:lnTo>
                  <a:pt x="449646" y="419730"/>
                </a:lnTo>
                <a:lnTo>
                  <a:pt x="450521" y="164185"/>
                </a:lnTo>
                <a:cubicBezTo>
                  <a:pt x="450521" y="159824"/>
                  <a:pt x="452272" y="155463"/>
                  <a:pt x="457525" y="153719"/>
                </a:cubicBezTo>
                <a:cubicBezTo>
                  <a:pt x="461902" y="151975"/>
                  <a:pt x="467154" y="152847"/>
                  <a:pt x="470656" y="155463"/>
                </a:cubicBezTo>
                <a:lnTo>
                  <a:pt x="513551" y="196455"/>
                </a:lnTo>
                <a:lnTo>
                  <a:pt x="557322" y="152847"/>
                </a:lnTo>
                <a:lnTo>
                  <a:pt x="421633" y="22022"/>
                </a:lnTo>
                <a:cubicBezTo>
                  <a:pt x="420757" y="20277"/>
                  <a:pt x="418131" y="20277"/>
                  <a:pt x="415505" y="22022"/>
                </a:cubicBezTo>
                <a:close/>
                <a:moveTo>
                  <a:pt x="419335" y="0"/>
                </a:moveTo>
                <a:cubicBezTo>
                  <a:pt x="425572" y="0"/>
                  <a:pt x="431700" y="2398"/>
                  <a:pt x="436515" y="7195"/>
                </a:cubicBezTo>
                <a:lnTo>
                  <a:pt x="571329" y="137148"/>
                </a:lnTo>
                <a:cubicBezTo>
                  <a:pt x="575706" y="141509"/>
                  <a:pt x="577457" y="146742"/>
                  <a:pt x="577457" y="152847"/>
                </a:cubicBezTo>
                <a:cubicBezTo>
                  <a:pt x="577457" y="158080"/>
                  <a:pt x="575706" y="163313"/>
                  <a:pt x="571329" y="166801"/>
                </a:cubicBezTo>
                <a:lnTo>
                  <a:pt x="529309" y="211282"/>
                </a:lnTo>
                <a:cubicBezTo>
                  <a:pt x="524932" y="215643"/>
                  <a:pt x="519679" y="218259"/>
                  <a:pt x="513551" y="218259"/>
                </a:cubicBezTo>
                <a:cubicBezTo>
                  <a:pt x="508299" y="218259"/>
                  <a:pt x="503046" y="215643"/>
                  <a:pt x="498669" y="212154"/>
                </a:cubicBezTo>
                <a:lnTo>
                  <a:pt x="470656" y="185117"/>
                </a:lnTo>
                <a:lnTo>
                  <a:pt x="470656" y="418858"/>
                </a:lnTo>
                <a:cubicBezTo>
                  <a:pt x="470656" y="431068"/>
                  <a:pt x="461026" y="440662"/>
                  <a:pt x="449646" y="440662"/>
                </a:cubicBezTo>
                <a:lnTo>
                  <a:pt x="387491" y="440662"/>
                </a:lnTo>
                <a:cubicBezTo>
                  <a:pt x="376111" y="440662"/>
                  <a:pt x="366481" y="431068"/>
                  <a:pt x="366481" y="418858"/>
                </a:cubicBezTo>
                <a:lnTo>
                  <a:pt x="366481" y="185117"/>
                </a:lnTo>
                <a:lnTo>
                  <a:pt x="336717" y="213898"/>
                </a:lnTo>
                <a:cubicBezTo>
                  <a:pt x="333216" y="218259"/>
                  <a:pt x="327963" y="220004"/>
                  <a:pt x="321835" y="220004"/>
                </a:cubicBezTo>
                <a:cubicBezTo>
                  <a:pt x="316583" y="220004"/>
                  <a:pt x="310455" y="218259"/>
                  <a:pt x="306953" y="213026"/>
                </a:cubicBezTo>
                <a:lnTo>
                  <a:pt x="264058" y="169418"/>
                </a:lnTo>
                <a:cubicBezTo>
                  <a:pt x="259681" y="165929"/>
                  <a:pt x="257930" y="160696"/>
                  <a:pt x="257930" y="154591"/>
                </a:cubicBezTo>
                <a:cubicBezTo>
                  <a:pt x="257930" y="148486"/>
                  <a:pt x="260556" y="143253"/>
                  <a:pt x="264058" y="139764"/>
                </a:cubicBezTo>
                <a:lnTo>
                  <a:pt x="401498" y="7195"/>
                </a:lnTo>
                <a:cubicBezTo>
                  <a:pt x="406751" y="2398"/>
                  <a:pt x="413097" y="0"/>
                  <a:pt x="41933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1" name="Line 24">
            <a:extLst>
              <a:ext uri="{FF2B5EF4-FFF2-40B4-BE49-F238E27FC236}">
                <a16:creationId xmlns:a16="http://schemas.microsoft.com/office/drawing/2014/main" id="{08405D28-06F8-49B8-A434-2B2B8B5F21B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48264" y="4242445"/>
            <a:ext cx="4423878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D4DA8F5-5A1D-41B2-86DC-AF8DAF06A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50361" y="3293658"/>
            <a:ext cx="759139" cy="805078"/>
          </a:xfrm>
          <a:custGeom>
            <a:avLst/>
            <a:gdLst>
              <a:gd name="connsiteX0" fmla="*/ 531821 w 759139"/>
              <a:gd name="connsiteY0" fmla="*/ 497857 h 805078"/>
              <a:gd name="connsiteX1" fmla="*/ 449143 w 759139"/>
              <a:gd name="connsiteY1" fmla="*/ 579694 h 805078"/>
              <a:gd name="connsiteX2" fmla="*/ 531821 w 759139"/>
              <a:gd name="connsiteY2" fmla="*/ 661532 h 805078"/>
              <a:gd name="connsiteX3" fmla="*/ 614499 w 759139"/>
              <a:gd name="connsiteY3" fmla="*/ 579694 h 805078"/>
              <a:gd name="connsiteX4" fmla="*/ 531821 w 759139"/>
              <a:gd name="connsiteY4" fmla="*/ 497857 h 805078"/>
              <a:gd name="connsiteX5" fmla="*/ 531821 w 759139"/>
              <a:gd name="connsiteY5" fmla="*/ 477833 h 805078"/>
              <a:gd name="connsiteX6" fmla="*/ 635609 w 759139"/>
              <a:gd name="connsiteY6" fmla="*/ 579694 h 805078"/>
              <a:gd name="connsiteX7" fmla="*/ 531821 w 759139"/>
              <a:gd name="connsiteY7" fmla="*/ 681556 h 805078"/>
              <a:gd name="connsiteX8" fmla="*/ 428033 w 759139"/>
              <a:gd name="connsiteY8" fmla="*/ 579694 h 805078"/>
              <a:gd name="connsiteX9" fmla="*/ 531821 w 759139"/>
              <a:gd name="connsiteY9" fmla="*/ 477833 h 805078"/>
              <a:gd name="connsiteX10" fmla="*/ 512551 w 759139"/>
              <a:gd name="connsiteY10" fmla="*/ 374475 h 805078"/>
              <a:gd name="connsiteX11" fmla="*/ 512551 w 759139"/>
              <a:gd name="connsiteY11" fmla="*/ 418325 h 805078"/>
              <a:gd name="connsiteX12" fmla="*/ 503777 w 759139"/>
              <a:gd name="connsiteY12" fmla="*/ 428848 h 805078"/>
              <a:gd name="connsiteX13" fmla="*/ 447613 w 759139"/>
              <a:gd name="connsiteY13" fmla="*/ 451650 h 805078"/>
              <a:gd name="connsiteX14" fmla="*/ 433573 w 759139"/>
              <a:gd name="connsiteY14" fmla="*/ 449896 h 805078"/>
              <a:gd name="connsiteX15" fmla="*/ 403737 w 759139"/>
              <a:gd name="connsiteY15" fmla="*/ 420079 h 805078"/>
              <a:gd name="connsiteX16" fmla="*/ 373901 w 759139"/>
              <a:gd name="connsiteY16" fmla="*/ 449019 h 805078"/>
              <a:gd name="connsiteX17" fmla="*/ 403737 w 759139"/>
              <a:gd name="connsiteY17" fmla="*/ 479714 h 805078"/>
              <a:gd name="connsiteX18" fmla="*/ 405491 w 759139"/>
              <a:gd name="connsiteY18" fmla="*/ 492869 h 805078"/>
              <a:gd name="connsiteX19" fmla="*/ 380921 w 759139"/>
              <a:gd name="connsiteY19" fmla="*/ 549873 h 805078"/>
              <a:gd name="connsiteX20" fmla="*/ 371267 w 759139"/>
              <a:gd name="connsiteY20" fmla="*/ 558643 h 805078"/>
              <a:gd name="connsiteX21" fmla="*/ 329147 w 759139"/>
              <a:gd name="connsiteY21" fmla="*/ 558643 h 805078"/>
              <a:gd name="connsiteX22" fmla="*/ 329147 w 759139"/>
              <a:gd name="connsiteY22" fmla="*/ 600739 h 805078"/>
              <a:gd name="connsiteX23" fmla="*/ 370391 w 759139"/>
              <a:gd name="connsiteY23" fmla="*/ 600739 h 805078"/>
              <a:gd name="connsiteX24" fmla="*/ 380921 w 759139"/>
              <a:gd name="connsiteY24" fmla="*/ 608632 h 805078"/>
              <a:gd name="connsiteX25" fmla="*/ 404615 w 759139"/>
              <a:gd name="connsiteY25" fmla="*/ 667390 h 805078"/>
              <a:gd name="connsiteX26" fmla="*/ 402859 w 759139"/>
              <a:gd name="connsiteY26" fmla="*/ 680545 h 805078"/>
              <a:gd name="connsiteX27" fmla="*/ 373901 w 759139"/>
              <a:gd name="connsiteY27" fmla="*/ 709486 h 805078"/>
              <a:gd name="connsiteX28" fmla="*/ 403737 w 759139"/>
              <a:gd name="connsiteY28" fmla="*/ 738427 h 805078"/>
              <a:gd name="connsiteX29" fmla="*/ 431819 w 759139"/>
              <a:gd name="connsiteY29" fmla="*/ 710363 h 805078"/>
              <a:gd name="connsiteX30" fmla="*/ 445859 w 759139"/>
              <a:gd name="connsiteY30" fmla="*/ 708609 h 805078"/>
              <a:gd name="connsiteX31" fmla="*/ 503777 w 759139"/>
              <a:gd name="connsiteY31" fmla="*/ 733165 h 805078"/>
              <a:gd name="connsiteX32" fmla="*/ 512551 w 759139"/>
              <a:gd name="connsiteY32" fmla="*/ 742812 h 805078"/>
              <a:gd name="connsiteX33" fmla="*/ 512551 w 759139"/>
              <a:gd name="connsiteY33" fmla="*/ 755967 h 805078"/>
              <a:gd name="connsiteX34" fmla="*/ 512551 w 759139"/>
              <a:gd name="connsiteY34" fmla="*/ 756844 h 805078"/>
              <a:gd name="connsiteX35" fmla="*/ 512551 w 759139"/>
              <a:gd name="connsiteY35" fmla="*/ 784030 h 805078"/>
              <a:gd name="connsiteX36" fmla="*/ 553795 w 759139"/>
              <a:gd name="connsiteY36" fmla="*/ 784030 h 805078"/>
              <a:gd name="connsiteX37" fmla="*/ 553795 w 759139"/>
              <a:gd name="connsiteY37" fmla="*/ 742812 h 805078"/>
              <a:gd name="connsiteX38" fmla="*/ 562571 w 759139"/>
              <a:gd name="connsiteY38" fmla="*/ 733165 h 805078"/>
              <a:gd name="connsiteX39" fmla="*/ 621367 w 759139"/>
              <a:gd name="connsiteY39" fmla="*/ 708609 h 805078"/>
              <a:gd name="connsiteX40" fmla="*/ 634529 w 759139"/>
              <a:gd name="connsiteY40" fmla="*/ 710363 h 805078"/>
              <a:gd name="connsiteX41" fmla="*/ 663487 w 759139"/>
              <a:gd name="connsiteY41" fmla="*/ 738427 h 805078"/>
              <a:gd name="connsiteX42" fmla="*/ 693325 w 759139"/>
              <a:gd name="connsiteY42" fmla="*/ 709486 h 805078"/>
              <a:gd name="connsiteX43" fmla="*/ 664365 w 759139"/>
              <a:gd name="connsiteY43" fmla="*/ 680545 h 805078"/>
              <a:gd name="connsiteX44" fmla="*/ 662611 w 759139"/>
              <a:gd name="connsiteY44" fmla="*/ 667390 h 805078"/>
              <a:gd name="connsiteX45" fmla="*/ 686303 w 759139"/>
              <a:gd name="connsiteY45" fmla="*/ 608632 h 805078"/>
              <a:gd name="connsiteX46" fmla="*/ 695957 w 759139"/>
              <a:gd name="connsiteY46" fmla="*/ 600739 h 805078"/>
              <a:gd name="connsiteX47" fmla="*/ 738079 w 759139"/>
              <a:gd name="connsiteY47" fmla="*/ 600739 h 805078"/>
              <a:gd name="connsiteX48" fmla="*/ 738079 w 759139"/>
              <a:gd name="connsiteY48" fmla="*/ 558643 h 805078"/>
              <a:gd name="connsiteX49" fmla="*/ 695957 w 759139"/>
              <a:gd name="connsiteY49" fmla="*/ 558643 h 805078"/>
              <a:gd name="connsiteX50" fmla="*/ 685427 w 759139"/>
              <a:gd name="connsiteY50" fmla="*/ 549873 h 805078"/>
              <a:gd name="connsiteX51" fmla="*/ 661733 w 759139"/>
              <a:gd name="connsiteY51" fmla="*/ 492869 h 805078"/>
              <a:gd name="connsiteX52" fmla="*/ 662611 w 759139"/>
              <a:gd name="connsiteY52" fmla="*/ 479714 h 805078"/>
              <a:gd name="connsiteX53" fmla="*/ 693325 w 759139"/>
              <a:gd name="connsiteY53" fmla="*/ 449019 h 805078"/>
              <a:gd name="connsiteX54" fmla="*/ 663487 w 759139"/>
              <a:gd name="connsiteY54" fmla="*/ 420079 h 805078"/>
              <a:gd name="connsiteX55" fmla="*/ 632775 w 759139"/>
              <a:gd name="connsiteY55" fmla="*/ 449896 h 805078"/>
              <a:gd name="connsiteX56" fmla="*/ 619611 w 759139"/>
              <a:gd name="connsiteY56" fmla="*/ 451650 h 805078"/>
              <a:gd name="connsiteX57" fmla="*/ 562571 w 759139"/>
              <a:gd name="connsiteY57" fmla="*/ 427971 h 805078"/>
              <a:gd name="connsiteX58" fmla="*/ 553795 w 759139"/>
              <a:gd name="connsiteY58" fmla="*/ 418325 h 805078"/>
              <a:gd name="connsiteX59" fmla="*/ 553795 w 759139"/>
              <a:gd name="connsiteY59" fmla="*/ 374475 h 805078"/>
              <a:gd name="connsiteX60" fmla="*/ 502021 w 759139"/>
              <a:gd name="connsiteY60" fmla="*/ 354304 h 805078"/>
              <a:gd name="connsiteX61" fmla="*/ 565203 w 759139"/>
              <a:gd name="connsiteY61" fmla="*/ 354304 h 805078"/>
              <a:gd name="connsiteX62" fmla="*/ 575735 w 759139"/>
              <a:gd name="connsiteY62" fmla="*/ 364828 h 805078"/>
              <a:gd name="connsiteX63" fmla="*/ 575735 w 759139"/>
              <a:gd name="connsiteY63" fmla="*/ 409555 h 805078"/>
              <a:gd name="connsiteX64" fmla="*/ 624877 w 759139"/>
              <a:gd name="connsiteY64" fmla="*/ 429725 h 805078"/>
              <a:gd name="connsiteX65" fmla="*/ 655591 w 759139"/>
              <a:gd name="connsiteY65" fmla="*/ 398154 h 805078"/>
              <a:gd name="connsiteX66" fmla="*/ 671385 w 759139"/>
              <a:gd name="connsiteY66" fmla="*/ 398154 h 805078"/>
              <a:gd name="connsiteX67" fmla="*/ 715263 w 759139"/>
              <a:gd name="connsiteY67" fmla="*/ 442003 h 805078"/>
              <a:gd name="connsiteX68" fmla="*/ 715263 w 759139"/>
              <a:gd name="connsiteY68" fmla="*/ 456912 h 805078"/>
              <a:gd name="connsiteX69" fmla="*/ 683671 w 759139"/>
              <a:gd name="connsiteY69" fmla="*/ 488484 h 805078"/>
              <a:gd name="connsiteX70" fmla="*/ 704733 w 759139"/>
              <a:gd name="connsiteY70" fmla="*/ 537596 h 805078"/>
              <a:gd name="connsiteX71" fmla="*/ 748609 w 759139"/>
              <a:gd name="connsiteY71" fmla="*/ 537596 h 805078"/>
              <a:gd name="connsiteX72" fmla="*/ 759139 w 759139"/>
              <a:gd name="connsiteY72" fmla="*/ 548119 h 805078"/>
              <a:gd name="connsiteX73" fmla="*/ 759139 w 759139"/>
              <a:gd name="connsiteY73" fmla="*/ 610386 h 805078"/>
              <a:gd name="connsiteX74" fmla="*/ 748609 w 759139"/>
              <a:gd name="connsiteY74" fmla="*/ 620910 h 805078"/>
              <a:gd name="connsiteX75" fmla="*/ 705609 w 759139"/>
              <a:gd name="connsiteY75" fmla="*/ 620910 h 805078"/>
              <a:gd name="connsiteX76" fmla="*/ 684549 w 759139"/>
              <a:gd name="connsiteY76" fmla="*/ 671775 h 805078"/>
              <a:gd name="connsiteX77" fmla="*/ 715263 w 759139"/>
              <a:gd name="connsiteY77" fmla="*/ 701593 h 805078"/>
              <a:gd name="connsiteX78" fmla="*/ 715263 w 759139"/>
              <a:gd name="connsiteY78" fmla="*/ 716502 h 805078"/>
              <a:gd name="connsiteX79" fmla="*/ 671385 w 759139"/>
              <a:gd name="connsiteY79" fmla="*/ 760352 h 805078"/>
              <a:gd name="connsiteX80" fmla="*/ 663487 w 759139"/>
              <a:gd name="connsiteY80" fmla="*/ 763860 h 805078"/>
              <a:gd name="connsiteX81" fmla="*/ 655591 w 759139"/>
              <a:gd name="connsiteY81" fmla="*/ 760352 h 805078"/>
              <a:gd name="connsiteX82" fmla="*/ 625753 w 759139"/>
              <a:gd name="connsiteY82" fmla="*/ 731411 h 805078"/>
              <a:gd name="connsiteX83" fmla="*/ 575735 w 759139"/>
              <a:gd name="connsiteY83" fmla="*/ 752459 h 805078"/>
              <a:gd name="connsiteX84" fmla="*/ 575735 w 759139"/>
              <a:gd name="connsiteY84" fmla="*/ 794554 h 805078"/>
              <a:gd name="connsiteX85" fmla="*/ 565203 w 759139"/>
              <a:gd name="connsiteY85" fmla="*/ 805078 h 805078"/>
              <a:gd name="connsiteX86" fmla="*/ 502021 w 759139"/>
              <a:gd name="connsiteY86" fmla="*/ 805078 h 805078"/>
              <a:gd name="connsiteX87" fmla="*/ 491491 w 759139"/>
              <a:gd name="connsiteY87" fmla="*/ 794554 h 805078"/>
              <a:gd name="connsiteX88" fmla="*/ 491491 w 759139"/>
              <a:gd name="connsiteY88" fmla="*/ 772629 h 805078"/>
              <a:gd name="connsiteX89" fmla="*/ 322125 w 759139"/>
              <a:gd name="connsiteY89" fmla="*/ 804201 h 805078"/>
              <a:gd name="connsiteX90" fmla="*/ 26395 w 759139"/>
              <a:gd name="connsiteY90" fmla="*/ 696331 h 805078"/>
              <a:gd name="connsiteX91" fmla="*/ 1825 w 759139"/>
              <a:gd name="connsiteY91" fmla="*/ 627049 h 805078"/>
              <a:gd name="connsiteX92" fmla="*/ 21131 w 759139"/>
              <a:gd name="connsiteY92" fmla="*/ 543734 h 805078"/>
              <a:gd name="connsiteX93" fmla="*/ 148373 w 759139"/>
              <a:gd name="connsiteY93" fmla="*/ 403416 h 805078"/>
              <a:gd name="connsiteX94" fmla="*/ 259821 w 759139"/>
              <a:gd name="connsiteY94" fmla="*/ 403416 h 805078"/>
              <a:gd name="connsiteX95" fmla="*/ 283515 w 759139"/>
              <a:gd name="connsiteY95" fmla="*/ 417448 h 805078"/>
              <a:gd name="connsiteX96" fmla="*/ 312473 w 759139"/>
              <a:gd name="connsiteY96" fmla="*/ 469190 h 805078"/>
              <a:gd name="connsiteX97" fmla="*/ 322125 w 759139"/>
              <a:gd name="connsiteY97" fmla="*/ 474452 h 805078"/>
              <a:gd name="connsiteX98" fmla="*/ 331779 w 759139"/>
              <a:gd name="connsiteY98" fmla="*/ 469190 h 805078"/>
              <a:gd name="connsiteX99" fmla="*/ 345819 w 759139"/>
              <a:gd name="connsiteY99" fmla="*/ 465682 h 805078"/>
              <a:gd name="connsiteX100" fmla="*/ 349329 w 759139"/>
              <a:gd name="connsiteY100" fmla="*/ 478837 h 805078"/>
              <a:gd name="connsiteX101" fmla="*/ 322125 w 759139"/>
              <a:gd name="connsiteY101" fmla="*/ 494623 h 805078"/>
              <a:gd name="connsiteX102" fmla="*/ 294923 w 759139"/>
              <a:gd name="connsiteY102" fmla="*/ 478837 h 805078"/>
              <a:gd name="connsiteX103" fmla="*/ 265085 w 759139"/>
              <a:gd name="connsiteY103" fmla="*/ 427094 h 805078"/>
              <a:gd name="connsiteX104" fmla="*/ 259821 w 759139"/>
              <a:gd name="connsiteY104" fmla="*/ 424464 h 805078"/>
              <a:gd name="connsiteX105" fmla="*/ 148373 w 759139"/>
              <a:gd name="connsiteY105" fmla="*/ 424464 h 805078"/>
              <a:gd name="connsiteX106" fmla="*/ 41313 w 759139"/>
              <a:gd name="connsiteY106" fmla="*/ 548996 h 805078"/>
              <a:gd name="connsiteX107" fmla="*/ 22009 w 759139"/>
              <a:gd name="connsiteY107" fmla="*/ 630557 h 805078"/>
              <a:gd name="connsiteX108" fmla="*/ 38681 w 759139"/>
              <a:gd name="connsiteY108" fmla="*/ 680545 h 805078"/>
              <a:gd name="connsiteX109" fmla="*/ 137843 w 759139"/>
              <a:gd name="connsiteY109" fmla="*/ 742812 h 805078"/>
              <a:gd name="connsiteX110" fmla="*/ 137843 w 759139"/>
              <a:gd name="connsiteY110" fmla="*/ 587584 h 805078"/>
              <a:gd name="connsiteX111" fmla="*/ 148373 w 759139"/>
              <a:gd name="connsiteY111" fmla="*/ 577060 h 805078"/>
              <a:gd name="connsiteX112" fmla="*/ 158903 w 759139"/>
              <a:gd name="connsiteY112" fmla="*/ 587584 h 805078"/>
              <a:gd name="connsiteX113" fmla="*/ 158903 w 759139"/>
              <a:gd name="connsiteY113" fmla="*/ 751582 h 805078"/>
              <a:gd name="connsiteX114" fmla="*/ 322125 w 759139"/>
              <a:gd name="connsiteY114" fmla="*/ 784030 h 805078"/>
              <a:gd name="connsiteX115" fmla="*/ 488857 w 759139"/>
              <a:gd name="connsiteY115" fmla="*/ 750705 h 805078"/>
              <a:gd name="connsiteX116" fmla="*/ 441471 w 759139"/>
              <a:gd name="connsiteY116" fmla="*/ 731411 h 805078"/>
              <a:gd name="connsiteX117" fmla="*/ 410757 w 759139"/>
              <a:gd name="connsiteY117" fmla="*/ 760352 h 805078"/>
              <a:gd name="connsiteX118" fmla="*/ 395839 w 759139"/>
              <a:gd name="connsiteY118" fmla="*/ 760352 h 805078"/>
              <a:gd name="connsiteX119" fmla="*/ 351963 w 759139"/>
              <a:gd name="connsiteY119" fmla="*/ 716502 h 805078"/>
              <a:gd name="connsiteX120" fmla="*/ 349329 w 759139"/>
              <a:gd name="connsiteY120" fmla="*/ 709486 h 805078"/>
              <a:gd name="connsiteX121" fmla="*/ 351963 w 759139"/>
              <a:gd name="connsiteY121" fmla="*/ 701593 h 805078"/>
              <a:gd name="connsiteX122" fmla="*/ 382675 w 759139"/>
              <a:gd name="connsiteY122" fmla="*/ 671775 h 805078"/>
              <a:gd name="connsiteX123" fmla="*/ 361615 w 759139"/>
              <a:gd name="connsiteY123" fmla="*/ 620910 h 805078"/>
              <a:gd name="connsiteX124" fmla="*/ 318615 w 759139"/>
              <a:gd name="connsiteY124" fmla="*/ 620910 h 805078"/>
              <a:gd name="connsiteX125" fmla="*/ 308085 w 759139"/>
              <a:gd name="connsiteY125" fmla="*/ 610386 h 805078"/>
              <a:gd name="connsiteX126" fmla="*/ 308085 w 759139"/>
              <a:gd name="connsiteY126" fmla="*/ 548119 h 805078"/>
              <a:gd name="connsiteX127" fmla="*/ 318615 w 759139"/>
              <a:gd name="connsiteY127" fmla="*/ 537596 h 805078"/>
              <a:gd name="connsiteX128" fmla="*/ 362493 w 759139"/>
              <a:gd name="connsiteY128" fmla="*/ 537596 h 805078"/>
              <a:gd name="connsiteX129" fmla="*/ 383553 w 759139"/>
              <a:gd name="connsiteY129" fmla="*/ 488484 h 805078"/>
              <a:gd name="connsiteX130" fmla="*/ 351963 w 759139"/>
              <a:gd name="connsiteY130" fmla="*/ 456912 h 805078"/>
              <a:gd name="connsiteX131" fmla="*/ 349329 w 759139"/>
              <a:gd name="connsiteY131" fmla="*/ 449019 h 805078"/>
              <a:gd name="connsiteX132" fmla="*/ 351963 w 759139"/>
              <a:gd name="connsiteY132" fmla="*/ 442003 h 805078"/>
              <a:gd name="connsiteX133" fmla="*/ 395839 w 759139"/>
              <a:gd name="connsiteY133" fmla="*/ 398154 h 805078"/>
              <a:gd name="connsiteX134" fmla="*/ 410757 w 759139"/>
              <a:gd name="connsiteY134" fmla="*/ 398154 h 805078"/>
              <a:gd name="connsiteX135" fmla="*/ 442349 w 759139"/>
              <a:gd name="connsiteY135" fmla="*/ 429725 h 805078"/>
              <a:gd name="connsiteX136" fmla="*/ 491491 w 759139"/>
              <a:gd name="connsiteY136" fmla="*/ 408678 h 805078"/>
              <a:gd name="connsiteX137" fmla="*/ 491491 w 759139"/>
              <a:gd name="connsiteY137" fmla="*/ 364828 h 805078"/>
              <a:gd name="connsiteX138" fmla="*/ 502021 w 759139"/>
              <a:gd name="connsiteY138" fmla="*/ 354304 h 805078"/>
              <a:gd name="connsiteX139" fmla="*/ 292969 w 759139"/>
              <a:gd name="connsiteY139" fmla="*/ 117623 h 805078"/>
              <a:gd name="connsiteX140" fmla="*/ 190281 w 759139"/>
              <a:gd name="connsiteY140" fmla="*/ 216820 h 805078"/>
              <a:gd name="connsiteX141" fmla="*/ 189411 w 759139"/>
              <a:gd name="connsiteY141" fmla="*/ 226476 h 805078"/>
              <a:gd name="connsiteX142" fmla="*/ 319075 w 759139"/>
              <a:gd name="connsiteY142" fmla="*/ 356398 h 805078"/>
              <a:gd name="connsiteX143" fmla="*/ 448741 w 759139"/>
              <a:gd name="connsiteY143" fmla="*/ 225598 h 805078"/>
              <a:gd name="connsiteX144" fmla="*/ 292969 w 759139"/>
              <a:gd name="connsiteY144" fmla="*/ 117623 h 805078"/>
              <a:gd name="connsiteX145" fmla="*/ 290357 w 759139"/>
              <a:gd name="connsiteY145" fmla="*/ 77242 h 805078"/>
              <a:gd name="connsiteX146" fmla="*/ 299931 w 759139"/>
              <a:gd name="connsiteY146" fmla="*/ 84265 h 805078"/>
              <a:gd name="connsiteX147" fmla="*/ 459183 w 759139"/>
              <a:gd name="connsiteY147" fmla="*/ 205408 h 805078"/>
              <a:gd name="connsiteX148" fmla="*/ 468757 w 759139"/>
              <a:gd name="connsiteY148" fmla="*/ 215064 h 805078"/>
              <a:gd name="connsiteX149" fmla="*/ 469627 w 759139"/>
              <a:gd name="connsiteY149" fmla="*/ 225598 h 805078"/>
              <a:gd name="connsiteX150" fmla="*/ 319075 w 759139"/>
              <a:gd name="connsiteY150" fmla="*/ 376588 h 805078"/>
              <a:gd name="connsiteX151" fmla="*/ 169395 w 759139"/>
              <a:gd name="connsiteY151" fmla="*/ 225598 h 805078"/>
              <a:gd name="connsiteX152" fmla="*/ 170265 w 759139"/>
              <a:gd name="connsiteY152" fmla="*/ 208041 h 805078"/>
              <a:gd name="connsiteX153" fmla="*/ 178967 w 759139"/>
              <a:gd name="connsiteY153" fmla="*/ 198385 h 805078"/>
              <a:gd name="connsiteX154" fmla="*/ 280785 w 759139"/>
              <a:gd name="connsiteY154" fmla="*/ 86020 h 805078"/>
              <a:gd name="connsiteX155" fmla="*/ 290357 w 759139"/>
              <a:gd name="connsiteY155" fmla="*/ 77242 h 805078"/>
              <a:gd name="connsiteX156" fmla="*/ 315337 w 759139"/>
              <a:gd name="connsiteY156" fmla="*/ 36 h 805078"/>
              <a:gd name="connsiteX157" fmla="*/ 439987 w 759139"/>
              <a:gd name="connsiteY157" fmla="*/ 41249 h 805078"/>
              <a:gd name="connsiteX158" fmla="*/ 513209 w 759139"/>
              <a:gd name="connsiteY158" fmla="*/ 249945 h 805078"/>
              <a:gd name="connsiteX159" fmla="*/ 505363 w 759139"/>
              <a:gd name="connsiteY159" fmla="*/ 302558 h 805078"/>
              <a:gd name="connsiteX160" fmla="*/ 469625 w 759139"/>
              <a:gd name="connsiteY160" fmla="*/ 334125 h 805078"/>
              <a:gd name="connsiteX161" fmla="*/ 455677 w 759139"/>
              <a:gd name="connsiteY161" fmla="*/ 334125 h 805078"/>
              <a:gd name="connsiteX162" fmla="*/ 445217 w 759139"/>
              <a:gd name="connsiteY162" fmla="*/ 323603 h 805078"/>
              <a:gd name="connsiteX163" fmla="*/ 455677 w 759139"/>
              <a:gd name="connsiteY163" fmla="*/ 313080 h 805078"/>
              <a:gd name="connsiteX164" fmla="*/ 469625 w 759139"/>
              <a:gd name="connsiteY164" fmla="*/ 313080 h 805078"/>
              <a:gd name="connsiteX165" fmla="*/ 485315 w 759139"/>
              <a:gd name="connsiteY165" fmla="*/ 299050 h 805078"/>
              <a:gd name="connsiteX166" fmla="*/ 492287 w 759139"/>
              <a:gd name="connsiteY166" fmla="*/ 246438 h 805078"/>
              <a:gd name="connsiteX167" fmla="*/ 426913 w 759139"/>
              <a:gd name="connsiteY167" fmla="*/ 57909 h 805078"/>
              <a:gd name="connsiteX168" fmla="*/ 316209 w 759139"/>
              <a:gd name="connsiteY168" fmla="*/ 21081 h 805078"/>
              <a:gd name="connsiteX169" fmla="*/ 159307 w 759139"/>
              <a:gd name="connsiteY169" fmla="*/ 128937 h 805078"/>
              <a:gd name="connsiteX170" fmla="*/ 149719 w 759139"/>
              <a:gd name="connsiteY170" fmla="*/ 264852 h 805078"/>
              <a:gd name="connsiteX171" fmla="*/ 154949 w 759139"/>
              <a:gd name="connsiteY171" fmla="*/ 299927 h 805078"/>
              <a:gd name="connsiteX172" fmla="*/ 171511 w 759139"/>
              <a:gd name="connsiteY172" fmla="*/ 313080 h 805078"/>
              <a:gd name="connsiteX173" fmla="*/ 186329 w 759139"/>
              <a:gd name="connsiteY173" fmla="*/ 313080 h 805078"/>
              <a:gd name="connsiteX174" fmla="*/ 195917 w 759139"/>
              <a:gd name="connsiteY174" fmla="*/ 323603 h 805078"/>
              <a:gd name="connsiteX175" fmla="*/ 186329 w 759139"/>
              <a:gd name="connsiteY175" fmla="*/ 334125 h 805078"/>
              <a:gd name="connsiteX176" fmla="*/ 171511 w 759139"/>
              <a:gd name="connsiteY176" fmla="*/ 334125 h 805078"/>
              <a:gd name="connsiteX177" fmla="*/ 134901 w 759139"/>
              <a:gd name="connsiteY177" fmla="*/ 302558 h 805078"/>
              <a:gd name="connsiteX178" fmla="*/ 129671 w 759139"/>
              <a:gd name="connsiteY178" fmla="*/ 268360 h 805078"/>
              <a:gd name="connsiteX179" fmla="*/ 140131 w 759139"/>
              <a:gd name="connsiteY179" fmla="*/ 120168 h 805078"/>
              <a:gd name="connsiteX180" fmla="*/ 315337 w 759139"/>
              <a:gd name="connsiteY180" fmla="*/ 36 h 80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</a:cxnLst>
            <a:rect l="l" t="t" r="r" b="b"/>
            <a:pathLst>
              <a:path w="759139" h="805078">
                <a:moveTo>
                  <a:pt x="531821" y="497857"/>
                </a:moveTo>
                <a:cubicBezTo>
                  <a:pt x="486083" y="497857"/>
                  <a:pt x="449143" y="535293"/>
                  <a:pt x="449143" y="579694"/>
                </a:cubicBezTo>
                <a:cubicBezTo>
                  <a:pt x="449143" y="625837"/>
                  <a:pt x="486083" y="661532"/>
                  <a:pt x="531821" y="661532"/>
                </a:cubicBezTo>
                <a:cubicBezTo>
                  <a:pt x="576679" y="661532"/>
                  <a:pt x="614499" y="625837"/>
                  <a:pt x="614499" y="579694"/>
                </a:cubicBezTo>
                <a:cubicBezTo>
                  <a:pt x="614499" y="535293"/>
                  <a:pt x="576679" y="497857"/>
                  <a:pt x="531821" y="497857"/>
                </a:cubicBezTo>
                <a:close/>
                <a:moveTo>
                  <a:pt x="531821" y="477833"/>
                </a:moveTo>
                <a:cubicBezTo>
                  <a:pt x="588991" y="477833"/>
                  <a:pt x="635609" y="523975"/>
                  <a:pt x="635609" y="579694"/>
                </a:cubicBezTo>
                <a:cubicBezTo>
                  <a:pt x="635609" y="636284"/>
                  <a:pt x="588991" y="681556"/>
                  <a:pt x="531821" y="681556"/>
                </a:cubicBezTo>
                <a:cubicBezTo>
                  <a:pt x="474649" y="681556"/>
                  <a:pt x="428033" y="636284"/>
                  <a:pt x="428033" y="579694"/>
                </a:cubicBezTo>
                <a:cubicBezTo>
                  <a:pt x="428033" y="523975"/>
                  <a:pt x="474649" y="477833"/>
                  <a:pt x="531821" y="477833"/>
                </a:cubicBezTo>
                <a:close/>
                <a:moveTo>
                  <a:pt x="512551" y="374475"/>
                </a:moveTo>
                <a:lnTo>
                  <a:pt x="512551" y="418325"/>
                </a:lnTo>
                <a:cubicBezTo>
                  <a:pt x="512551" y="423587"/>
                  <a:pt x="508163" y="427971"/>
                  <a:pt x="503777" y="428848"/>
                </a:cubicBezTo>
                <a:cubicBezTo>
                  <a:pt x="485347" y="430602"/>
                  <a:pt x="466919" y="437618"/>
                  <a:pt x="447613" y="451650"/>
                </a:cubicBezTo>
                <a:cubicBezTo>
                  <a:pt x="442349" y="454281"/>
                  <a:pt x="437083" y="454281"/>
                  <a:pt x="433573" y="449896"/>
                </a:cubicBezTo>
                <a:lnTo>
                  <a:pt x="403737" y="420079"/>
                </a:lnTo>
                <a:lnTo>
                  <a:pt x="373901" y="449019"/>
                </a:lnTo>
                <a:lnTo>
                  <a:pt x="403737" y="479714"/>
                </a:lnTo>
                <a:cubicBezTo>
                  <a:pt x="408125" y="483222"/>
                  <a:pt x="408125" y="489361"/>
                  <a:pt x="405491" y="492869"/>
                </a:cubicBezTo>
                <a:cubicBezTo>
                  <a:pt x="393207" y="510409"/>
                  <a:pt x="385309" y="529703"/>
                  <a:pt x="380921" y="549873"/>
                </a:cubicBezTo>
                <a:cubicBezTo>
                  <a:pt x="380043" y="555135"/>
                  <a:pt x="375655" y="558643"/>
                  <a:pt x="371267" y="558643"/>
                </a:cubicBezTo>
                <a:lnTo>
                  <a:pt x="329147" y="558643"/>
                </a:lnTo>
                <a:lnTo>
                  <a:pt x="329147" y="600739"/>
                </a:lnTo>
                <a:lnTo>
                  <a:pt x="370391" y="600739"/>
                </a:lnTo>
                <a:cubicBezTo>
                  <a:pt x="375655" y="600739"/>
                  <a:pt x="380043" y="603370"/>
                  <a:pt x="380921" y="608632"/>
                </a:cubicBezTo>
                <a:cubicBezTo>
                  <a:pt x="384431" y="629680"/>
                  <a:pt x="392329" y="648974"/>
                  <a:pt x="404615" y="667390"/>
                </a:cubicBezTo>
                <a:cubicBezTo>
                  <a:pt x="407247" y="671775"/>
                  <a:pt x="407247" y="677037"/>
                  <a:pt x="402859" y="680545"/>
                </a:cubicBezTo>
                <a:lnTo>
                  <a:pt x="373901" y="709486"/>
                </a:lnTo>
                <a:lnTo>
                  <a:pt x="403737" y="738427"/>
                </a:lnTo>
                <a:lnTo>
                  <a:pt x="431819" y="710363"/>
                </a:lnTo>
                <a:cubicBezTo>
                  <a:pt x="436205" y="706855"/>
                  <a:pt x="441471" y="705978"/>
                  <a:pt x="445859" y="708609"/>
                </a:cubicBezTo>
                <a:cubicBezTo>
                  <a:pt x="463409" y="720887"/>
                  <a:pt x="482715" y="729657"/>
                  <a:pt x="503777" y="733165"/>
                </a:cubicBezTo>
                <a:cubicBezTo>
                  <a:pt x="509041" y="734042"/>
                  <a:pt x="512551" y="738427"/>
                  <a:pt x="512551" y="742812"/>
                </a:cubicBezTo>
                <a:lnTo>
                  <a:pt x="512551" y="755967"/>
                </a:lnTo>
                <a:lnTo>
                  <a:pt x="512551" y="756844"/>
                </a:lnTo>
                <a:lnTo>
                  <a:pt x="512551" y="784030"/>
                </a:lnTo>
                <a:lnTo>
                  <a:pt x="553795" y="784030"/>
                </a:lnTo>
                <a:lnTo>
                  <a:pt x="553795" y="742812"/>
                </a:lnTo>
                <a:cubicBezTo>
                  <a:pt x="553795" y="738427"/>
                  <a:pt x="558183" y="734042"/>
                  <a:pt x="562571" y="733165"/>
                </a:cubicBezTo>
                <a:cubicBezTo>
                  <a:pt x="584509" y="729657"/>
                  <a:pt x="603815" y="720887"/>
                  <a:pt x="621367" y="708609"/>
                </a:cubicBezTo>
                <a:cubicBezTo>
                  <a:pt x="624877" y="705978"/>
                  <a:pt x="631019" y="706855"/>
                  <a:pt x="634529" y="710363"/>
                </a:cubicBezTo>
                <a:lnTo>
                  <a:pt x="663487" y="738427"/>
                </a:lnTo>
                <a:lnTo>
                  <a:pt x="693325" y="709486"/>
                </a:lnTo>
                <a:lnTo>
                  <a:pt x="664365" y="680545"/>
                </a:lnTo>
                <a:cubicBezTo>
                  <a:pt x="660855" y="677037"/>
                  <a:pt x="659977" y="671775"/>
                  <a:pt x="662611" y="667390"/>
                </a:cubicBezTo>
                <a:cubicBezTo>
                  <a:pt x="674895" y="648974"/>
                  <a:pt x="682793" y="629680"/>
                  <a:pt x="686303" y="608632"/>
                </a:cubicBezTo>
                <a:cubicBezTo>
                  <a:pt x="687181" y="603370"/>
                  <a:pt x="691569" y="600739"/>
                  <a:pt x="695957" y="600739"/>
                </a:cubicBezTo>
                <a:lnTo>
                  <a:pt x="738079" y="600739"/>
                </a:lnTo>
                <a:lnTo>
                  <a:pt x="738079" y="558643"/>
                </a:lnTo>
                <a:lnTo>
                  <a:pt x="695957" y="558643"/>
                </a:lnTo>
                <a:cubicBezTo>
                  <a:pt x="690691" y="558643"/>
                  <a:pt x="687181" y="555135"/>
                  <a:pt x="685427" y="549873"/>
                </a:cubicBezTo>
                <a:cubicBezTo>
                  <a:pt x="681917" y="529703"/>
                  <a:pt x="674019" y="510409"/>
                  <a:pt x="661733" y="492869"/>
                </a:cubicBezTo>
                <a:cubicBezTo>
                  <a:pt x="659101" y="489361"/>
                  <a:pt x="659977" y="483222"/>
                  <a:pt x="662611" y="479714"/>
                </a:cubicBezTo>
                <a:lnTo>
                  <a:pt x="693325" y="449019"/>
                </a:lnTo>
                <a:lnTo>
                  <a:pt x="663487" y="420079"/>
                </a:lnTo>
                <a:lnTo>
                  <a:pt x="632775" y="449896"/>
                </a:lnTo>
                <a:cubicBezTo>
                  <a:pt x="630141" y="454281"/>
                  <a:pt x="623999" y="454281"/>
                  <a:pt x="619611" y="451650"/>
                </a:cubicBezTo>
                <a:cubicBezTo>
                  <a:pt x="602937" y="440249"/>
                  <a:pt x="583631" y="432356"/>
                  <a:pt x="562571" y="427971"/>
                </a:cubicBezTo>
                <a:cubicBezTo>
                  <a:pt x="558183" y="427094"/>
                  <a:pt x="553795" y="423587"/>
                  <a:pt x="553795" y="418325"/>
                </a:cubicBezTo>
                <a:lnTo>
                  <a:pt x="553795" y="374475"/>
                </a:lnTo>
                <a:close/>
                <a:moveTo>
                  <a:pt x="502021" y="354304"/>
                </a:moveTo>
                <a:lnTo>
                  <a:pt x="565203" y="354304"/>
                </a:lnTo>
                <a:cubicBezTo>
                  <a:pt x="570469" y="354304"/>
                  <a:pt x="575735" y="358689"/>
                  <a:pt x="575735" y="364828"/>
                </a:cubicBezTo>
                <a:lnTo>
                  <a:pt x="575735" y="409555"/>
                </a:lnTo>
                <a:cubicBezTo>
                  <a:pt x="592407" y="413940"/>
                  <a:pt x="609081" y="420079"/>
                  <a:pt x="624877" y="429725"/>
                </a:cubicBezTo>
                <a:lnTo>
                  <a:pt x="655591" y="398154"/>
                </a:lnTo>
                <a:cubicBezTo>
                  <a:pt x="660855" y="393769"/>
                  <a:pt x="666121" y="393769"/>
                  <a:pt x="671385" y="398154"/>
                </a:cubicBezTo>
                <a:lnTo>
                  <a:pt x="715263" y="442003"/>
                </a:lnTo>
                <a:cubicBezTo>
                  <a:pt x="719651" y="446388"/>
                  <a:pt x="719651" y="453404"/>
                  <a:pt x="715263" y="456912"/>
                </a:cubicBezTo>
                <a:lnTo>
                  <a:pt x="683671" y="488484"/>
                </a:lnTo>
                <a:cubicBezTo>
                  <a:pt x="693325" y="503393"/>
                  <a:pt x="700345" y="520056"/>
                  <a:pt x="704733" y="537596"/>
                </a:cubicBezTo>
                <a:lnTo>
                  <a:pt x="748609" y="537596"/>
                </a:lnTo>
                <a:cubicBezTo>
                  <a:pt x="754751" y="537596"/>
                  <a:pt x="759139" y="542857"/>
                  <a:pt x="759139" y="548119"/>
                </a:cubicBezTo>
                <a:lnTo>
                  <a:pt x="759139" y="610386"/>
                </a:lnTo>
                <a:cubicBezTo>
                  <a:pt x="759139" y="616525"/>
                  <a:pt x="754751" y="620910"/>
                  <a:pt x="748609" y="620910"/>
                </a:cubicBezTo>
                <a:lnTo>
                  <a:pt x="705609" y="620910"/>
                </a:lnTo>
                <a:cubicBezTo>
                  <a:pt x="701223" y="638450"/>
                  <a:pt x="694201" y="655989"/>
                  <a:pt x="684549" y="671775"/>
                </a:cubicBezTo>
                <a:lnTo>
                  <a:pt x="715263" y="701593"/>
                </a:lnTo>
                <a:cubicBezTo>
                  <a:pt x="719651" y="705978"/>
                  <a:pt x="719651" y="712994"/>
                  <a:pt x="715263" y="716502"/>
                </a:cubicBezTo>
                <a:lnTo>
                  <a:pt x="671385" y="760352"/>
                </a:lnTo>
                <a:cubicBezTo>
                  <a:pt x="668753" y="762983"/>
                  <a:pt x="666121" y="763860"/>
                  <a:pt x="663487" y="763860"/>
                </a:cubicBezTo>
                <a:cubicBezTo>
                  <a:pt x="660855" y="763860"/>
                  <a:pt x="658223" y="762983"/>
                  <a:pt x="655591" y="760352"/>
                </a:cubicBezTo>
                <a:lnTo>
                  <a:pt x="625753" y="731411"/>
                </a:lnTo>
                <a:cubicBezTo>
                  <a:pt x="609959" y="741058"/>
                  <a:pt x="593285" y="748074"/>
                  <a:pt x="575735" y="752459"/>
                </a:cubicBezTo>
                <a:lnTo>
                  <a:pt x="575735" y="794554"/>
                </a:lnTo>
                <a:cubicBezTo>
                  <a:pt x="575735" y="800693"/>
                  <a:pt x="570469" y="805078"/>
                  <a:pt x="565203" y="805078"/>
                </a:cubicBezTo>
                <a:lnTo>
                  <a:pt x="502021" y="805078"/>
                </a:lnTo>
                <a:cubicBezTo>
                  <a:pt x="495879" y="805078"/>
                  <a:pt x="491491" y="800693"/>
                  <a:pt x="491491" y="794554"/>
                </a:cubicBezTo>
                <a:lnTo>
                  <a:pt x="491491" y="772629"/>
                </a:lnTo>
                <a:cubicBezTo>
                  <a:pt x="437083" y="793677"/>
                  <a:pt x="380921" y="804201"/>
                  <a:pt x="322125" y="804201"/>
                </a:cubicBezTo>
                <a:cubicBezTo>
                  <a:pt x="214189" y="804201"/>
                  <a:pt x="108885" y="766490"/>
                  <a:pt x="26395" y="696331"/>
                </a:cubicBezTo>
                <a:cubicBezTo>
                  <a:pt x="5335" y="679668"/>
                  <a:pt x="-4317" y="653358"/>
                  <a:pt x="1825" y="627049"/>
                </a:cubicBezTo>
                <a:lnTo>
                  <a:pt x="21131" y="543734"/>
                </a:lnTo>
                <a:cubicBezTo>
                  <a:pt x="54477" y="426217"/>
                  <a:pt x="74661" y="403416"/>
                  <a:pt x="148373" y="403416"/>
                </a:cubicBezTo>
                <a:lnTo>
                  <a:pt x="259821" y="403416"/>
                </a:lnTo>
                <a:cubicBezTo>
                  <a:pt x="268597" y="403416"/>
                  <a:pt x="278249" y="408678"/>
                  <a:pt x="283515" y="417448"/>
                </a:cubicBezTo>
                <a:lnTo>
                  <a:pt x="312473" y="469190"/>
                </a:lnTo>
                <a:cubicBezTo>
                  <a:pt x="315983" y="473575"/>
                  <a:pt x="320371" y="474452"/>
                  <a:pt x="322125" y="474452"/>
                </a:cubicBezTo>
                <a:cubicBezTo>
                  <a:pt x="324759" y="474452"/>
                  <a:pt x="329147" y="473575"/>
                  <a:pt x="331779" y="469190"/>
                </a:cubicBezTo>
                <a:cubicBezTo>
                  <a:pt x="334411" y="463928"/>
                  <a:pt x="341431" y="462174"/>
                  <a:pt x="345819" y="465682"/>
                </a:cubicBezTo>
                <a:cubicBezTo>
                  <a:pt x="351085" y="467436"/>
                  <a:pt x="352839" y="474452"/>
                  <a:pt x="349329" y="478837"/>
                </a:cubicBezTo>
                <a:cubicBezTo>
                  <a:pt x="344065" y="489361"/>
                  <a:pt x="333533" y="494623"/>
                  <a:pt x="322125" y="494623"/>
                </a:cubicBezTo>
                <a:cubicBezTo>
                  <a:pt x="310717" y="494623"/>
                  <a:pt x="301065" y="489361"/>
                  <a:pt x="294923" y="478837"/>
                </a:cubicBezTo>
                <a:lnTo>
                  <a:pt x="265085" y="427094"/>
                </a:lnTo>
                <a:cubicBezTo>
                  <a:pt x="264209" y="426217"/>
                  <a:pt x="261575" y="424464"/>
                  <a:pt x="259821" y="424464"/>
                </a:cubicBezTo>
                <a:lnTo>
                  <a:pt x="148373" y="424464"/>
                </a:lnTo>
                <a:cubicBezTo>
                  <a:pt x="88701" y="424464"/>
                  <a:pt x="72905" y="434987"/>
                  <a:pt x="41313" y="548996"/>
                </a:cubicBezTo>
                <a:lnTo>
                  <a:pt x="22009" y="630557"/>
                </a:lnTo>
                <a:cubicBezTo>
                  <a:pt x="17621" y="649851"/>
                  <a:pt x="23763" y="669144"/>
                  <a:pt x="38681" y="680545"/>
                </a:cubicBezTo>
                <a:cubicBezTo>
                  <a:pt x="69395" y="705978"/>
                  <a:pt x="101865" y="727026"/>
                  <a:pt x="137843" y="742812"/>
                </a:cubicBezTo>
                <a:lnTo>
                  <a:pt x="137843" y="587584"/>
                </a:lnTo>
                <a:cubicBezTo>
                  <a:pt x="137843" y="581445"/>
                  <a:pt x="142231" y="577060"/>
                  <a:pt x="148373" y="577060"/>
                </a:cubicBezTo>
                <a:cubicBezTo>
                  <a:pt x="153639" y="577060"/>
                  <a:pt x="158903" y="581445"/>
                  <a:pt x="158903" y="587584"/>
                </a:cubicBezTo>
                <a:lnTo>
                  <a:pt x="158903" y="751582"/>
                </a:lnTo>
                <a:cubicBezTo>
                  <a:pt x="210679" y="772629"/>
                  <a:pt x="265963" y="784030"/>
                  <a:pt x="322125" y="784030"/>
                </a:cubicBezTo>
                <a:cubicBezTo>
                  <a:pt x="379165" y="784030"/>
                  <a:pt x="435329" y="772629"/>
                  <a:pt x="488857" y="750705"/>
                </a:cubicBezTo>
                <a:cubicBezTo>
                  <a:pt x="472185" y="746320"/>
                  <a:pt x="455511" y="740181"/>
                  <a:pt x="441471" y="731411"/>
                </a:cubicBezTo>
                <a:lnTo>
                  <a:pt x="410757" y="760352"/>
                </a:lnTo>
                <a:cubicBezTo>
                  <a:pt x="407247" y="765613"/>
                  <a:pt x="400227" y="765613"/>
                  <a:pt x="395839" y="760352"/>
                </a:cubicBezTo>
                <a:lnTo>
                  <a:pt x="351963" y="716502"/>
                </a:lnTo>
                <a:cubicBezTo>
                  <a:pt x="349329" y="714748"/>
                  <a:pt x="349329" y="712117"/>
                  <a:pt x="349329" y="709486"/>
                </a:cubicBezTo>
                <a:cubicBezTo>
                  <a:pt x="349329" y="706855"/>
                  <a:pt x="349329" y="703347"/>
                  <a:pt x="351963" y="701593"/>
                </a:cubicBezTo>
                <a:lnTo>
                  <a:pt x="382675" y="671775"/>
                </a:lnTo>
                <a:cubicBezTo>
                  <a:pt x="373023" y="655112"/>
                  <a:pt x="366881" y="638450"/>
                  <a:pt x="361615" y="620910"/>
                </a:cubicBezTo>
                <a:lnTo>
                  <a:pt x="318615" y="620910"/>
                </a:lnTo>
                <a:cubicBezTo>
                  <a:pt x="312473" y="620910"/>
                  <a:pt x="308085" y="616525"/>
                  <a:pt x="308085" y="610386"/>
                </a:cubicBezTo>
                <a:lnTo>
                  <a:pt x="308085" y="548119"/>
                </a:lnTo>
                <a:cubicBezTo>
                  <a:pt x="308085" y="542857"/>
                  <a:pt x="312473" y="537596"/>
                  <a:pt x="318615" y="537596"/>
                </a:cubicBezTo>
                <a:lnTo>
                  <a:pt x="362493" y="537596"/>
                </a:lnTo>
                <a:cubicBezTo>
                  <a:pt x="366881" y="520056"/>
                  <a:pt x="373901" y="503393"/>
                  <a:pt x="383553" y="488484"/>
                </a:cubicBezTo>
                <a:lnTo>
                  <a:pt x="351963" y="456912"/>
                </a:lnTo>
                <a:cubicBezTo>
                  <a:pt x="349329" y="454281"/>
                  <a:pt x="349329" y="452527"/>
                  <a:pt x="349329" y="449019"/>
                </a:cubicBezTo>
                <a:cubicBezTo>
                  <a:pt x="349329" y="447265"/>
                  <a:pt x="349329" y="443757"/>
                  <a:pt x="351963" y="442003"/>
                </a:cubicBezTo>
                <a:lnTo>
                  <a:pt x="395839" y="398154"/>
                </a:lnTo>
                <a:cubicBezTo>
                  <a:pt x="400227" y="393769"/>
                  <a:pt x="407247" y="393769"/>
                  <a:pt x="410757" y="398154"/>
                </a:cubicBezTo>
                <a:lnTo>
                  <a:pt x="442349" y="429725"/>
                </a:lnTo>
                <a:cubicBezTo>
                  <a:pt x="459899" y="420079"/>
                  <a:pt x="475695" y="413063"/>
                  <a:pt x="491491" y="408678"/>
                </a:cubicBezTo>
                <a:lnTo>
                  <a:pt x="491491" y="364828"/>
                </a:lnTo>
                <a:cubicBezTo>
                  <a:pt x="491491" y="358689"/>
                  <a:pt x="495879" y="354304"/>
                  <a:pt x="502021" y="354304"/>
                </a:cubicBezTo>
                <a:close/>
                <a:moveTo>
                  <a:pt x="292969" y="117623"/>
                </a:moveTo>
                <a:cubicBezTo>
                  <a:pt x="269473" y="186973"/>
                  <a:pt x="211167" y="210675"/>
                  <a:pt x="190281" y="216820"/>
                </a:cubicBezTo>
                <a:lnTo>
                  <a:pt x="189411" y="226476"/>
                </a:lnTo>
                <a:cubicBezTo>
                  <a:pt x="189411" y="297582"/>
                  <a:pt x="247717" y="356398"/>
                  <a:pt x="319075" y="356398"/>
                </a:cubicBezTo>
                <a:cubicBezTo>
                  <a:pt x="391305" y="356398"/>
                  <a:pt x="448741" y="297582"/>
                  <a:pt x="448741" y="225598"/>
                </a:cubicBezTo>
                <a:cubicBezTo>
                  <a:pt x="360847" y="218576"/>
                  <a:pt x="313855" y="155370"/>
                  <a:pt x="292969" y="117623"/>
                </a:cubicBezTo>
                <a:close/>
                <a:moveTo>
                  <a:pt x="290357" y="77242"/>
                </a:moveTo>
                <a:cubicBezTo>
                  <a:pt x="294709" y="76364"/>
                  <a:pt x="299061" y="79876"/>
                  <a:pt x="299931" y="84265"/>
                </a:cubicBezTo>
                <a:cubicBezTo>
                  <a:pt x="302541" y="88654"/>
                  <a:pt x="339961" y="201896"/>
                  <a:pt x="459183" y="205408"/>
                </a:cubicBezTo>
                <a:cubicBezTo>
                  <a:pt x="464405" y="205408"/>
                  <a:pt x="468757" y="210675"/>
                  <a:pt x="468757" y="215064"/>
                </a:cubicBezTo>
                <a:cubicBezTo>
                  <a:pt x="468757" y="215064"/>
                  <a:pt x="469627" y="222087"/>
                  <a:pt x="469627" y="225598"/>
                </a:cubicBezTo>
                <a:cubicBezTo>
                  <a:pt x="469627" y="308994"/>
                  <a:pt x="402619" y="376588"/>
                  <a:pt x="319075" y="376588"/>
                </a:cubicBezTo>
                <a:cubicBezTo>
                  <a:pt x="236403" y="376588"/>
                  <a:pt x="169395" y="308994"/>
                  <a:pt x="169395" y="225598"/>
                </a:cubicBezTo>
                <a:lnTo>
                  <a:pt x="170265" y="208041"/>
                </a:lnTo>
                <a:cubicBezTo>
                  <a:pt x="170265" y="203652"/>
                  <a:pt x="173747" y="199263"/>
                  <a:pt x="178967" y="198385"/>
                </a:cubicBezTo>
                <a:cubicBezTo>
                  <a:pt x="182449" y="198385"/>
                  <a:pt x="263381" y="180828"/>
                  <a:pt x="280785" y="86020"/>
                </a:cubicBezTo>
                <a:cubicBezTo>
                  <a:pt x="281655" y="80753"/>
                  <a:pt x="285137" y="77242"/>
                  <a:pt x="290357" y="77242"/>
                </a:cubicBezTo>
                <a:close/>
                <a:moveTo>
                  <a:pt x="315337" y="36"/>
                </a:moveTo>
                <a:cubicBezTo>
                  <a:pt x="360665" y="-841"/>
                  <a:pt x="403377" y="14066"/>
                  <a:pt x="439987" y="41249"/>
                </a:cubicBezTo>
                <a:cubicBezTo>
                  <a:pt x="495775" y="85093"/>
                  <a:pt x="523669" y="163135"/>
                  <a:pt x="513209" y="249945"/>
                </a:cubicBezTo>
                <a:lnTo>
                  <a:pt x="505363" y="302558"/>
                </a:lnTo>
                <a:cubicBezTo>
                  <a:pt x="502749" y="320972"/>
                  <a:pt x="487929" y="334125"/>
                  <a:pt x="469625" y="334125"/>
                </a:cubicBezTo>
                <a:lnTo>
                  <a:pt x="455677" y="334125"/>
                </a:lnTo>
                <a:cubicBezTo>
                  <a:pt x="449575" y="334125"/>
                  <a:pt x="445217" y="328864"/>
                  <a:pt x="445217" y="323603"/>
                </a:cubicBezTo>
                <a:cubicBezTo>
                  <a:pt x="445217" y="317465"/>
                  <a:pt x="449575" y="313080"/>
                  <a:pt x="455677" y="313080"/>
                </a:cubicBezTo>
                <a:lnTo>
                  <a:pt x="469625" y="313080"/>
                </a:lnTo>
                <a:cubicBezTo>
                  <a:pt x="476597" y="313080"/>
                  <a:pt x="483571" y="307819"/>
                  <a:pt x="485315" y="299050"/>
                </a:cubicBezTo>
                <a:lnTo>
                  <a:pt x="492287" y="246438"/>
                </a:lnTo>
                <a:cubicBezTo>
                  <a:pt x="502749" y="166642"/>
                  <a:pt x="477469" y="96492"/>
                  <a:pt x="426913" y="57909"/>
                </a:cubicBezTo>
                <a:cubicBezTo>
                  <a:pt x="393789" y="33357"/>
                  <a:pt x="356307" y="21081"/>
                  <a:pt x="316209" y="21081"/>
                </a:cubicBezTo>
                <a:cubicBezTo>
                  <a:pt x="244731" y="21958"/>
                  <a:pt x="187201" y="61417"/>
                  <a:pt x="159307" y="128937"/>
                </a:cubicBezTo>
                <a:cubicBezTo>
                  <a:pt x="140131" y="172780"/>
                  <a:pt x="143617" y="222762"/>
                  <a:pt x="149719" y="264852"/>
                </a:cubicBezTo>
                <a:lnTo>
                  <a:pt x="154949" y="299927"/>
                </a:lnTo>
                <a:cubicBezTo>
                  <a:pt x="156693" y="307819"/>
                  <a:pt x="163665" y="313080"/>
                  <a:pt x="171511" y="313080"/>
                </a:cubicBezTo>
                <a:lnTo>
                  <a:pt x="186329" y="313080"/>
                </a:lnTo>
                <a:cubicBezTo>
                  <a:pt x="191559" y="313080"/>
                  <a:pt x="195917" y="317465"/>
                  <a:pt x="195917" y="323603"/>
                </a:cubicBezTo>
                <a:cubicBezTo>
                  <a:pt x="195917" y="328864"/>
                  <a:pt x="191559" y="334125"/>
                  <a:pt x="186329" y="334125"/>
                </a:cubicBezTo>
                <a:lnTo>
                  <a:pt x="171511" y="334125"/>
                </a:lnTo>
                <a:cubicBezTo>
                  <a:pt x="153205" y="334125"/>
                  <a:pt x="137515" y="320972"/>
                  <a:pt x="134901" y="302558"/>
                </a:cubicBezTo>
                <a:lnTo>
                  <a:pt x="129671" y="268360"/>
                </a:lnTo>
                <a:cubicBezTo>
                  <a:pt x="122697" y="222762"/>
                  <a:pt x="119211" y="169273"/>
                  <a:pt x="140131" y="120168"/>
                </a:cubicBezTo>
                <a:cubicBezTo>
                  <a:pt x="171511" y="45633"/>
                  <a:pt x="236015" y="1789"/>
                  <a:pt x="315337" y="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76FA2D2-2783-4F64-93E3-5F2932BB5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30599" y="6724601"/>
            <a:ext cx="840668" cy="844528"/>
          </a:xfrm>
          <a:custGeom>
            <a:avLst/>
            <a:gdLst>
              <a:gd name="connsiteX0" fmla="*/ 279732 w 840668"/>
              <a:gd name="connsiteY0" fmla="*/ 735202 h 844528"/>
              <a:gd name="connsiteX1" fmla="*/ 288518 w 840668"/>
              <a:gd name="connsiteY1" fmla="*/ 747447 h 844528"/>
              <a:gd name="connsiteX2" fmla="*/ 282368 w 840668"/>
              <a:gd name="connsiteY2" fmla="*/ 781556 h 844528"/>
              <a:gd name="connsiteX3" fmla="*/ 289398 w 840668"/>
              <a:gd name="connsiteY3" fmla="*/ 810418 h 844528"/>
              <a:gd name="connsiteX4" fmla="*/ 317518 w 840668"/>
              <a:gd name="connsiteY4" fmla="*/ 823537 h 844528"/>
              <a:gd name="connsiteX5" fmla="*/ 523148 w 840668"/>
              <a:gd name="connsiteY5" fmla="*/ 823537 h 844528"/>
              <a:gd name="connsiteX6" fmla="*/ 550390 w 840668"/>
              <a:gd name="connsiteY6" fmla="*/ 810418 h 844528"/>
              <a:gd name="connsiteX7" fmla="*/ 558298 w 840668"/>
              <a:gd name="connsiteY7" fmla="*/ 781556 h 844528"/>
              <a:gd name="connsiteX8" fmla="*/ 553026 w 840668"/>
              <a:gd name="connsiteY8" fmla="*/ 747447 h 844528"/>
              <a:gd name="connsiteX9" fmla="*/ 560934 w 840668"/>
              <a:gd name="connsiteY9" fmla="*/ 735202 h 844528"/>
              <a:gd name="connsiteX10" fmla="*/ 573238 w 840668"/>
              <a:gd name="connsiteY10" fmla="*/ 743074 h 844528"/>
              <a:gd name="connsiteX11" fmla="*/ 579388 w 840668"/>
              <a:gd name="connsiteY11" fmla="*/ 778058 h 844528"/>
              <a:gd name="connsiteX12" fmla="*/ 567086 w 840668"/>
              <a:gd name="connsiteY12" fmla="*/ 824412 h 844528"/>
              <a:gd name="connsiteX13" fmla="*/ 523148 w 840668"/>
              <a:gd name="connsiteY13" fmla="*/ 844528 h 844528"/>
              <a:gd name="connsiteX14" fmla="*/ 317518 w 840668"/>
              <a:gd name="connsiteY14" fmla="*/ 844528 h 844528"/>
              <a:gd name="connsiteX15" fmla="*/ 273580 w 840668"/>
              <a:gd name="connsiteY15" fmla="*/ 824412 h 844528"/>
              <a:gd name="connsiteX16" fmla="*/ 261278 w 840668"/>
              <a:gd name="connsiteY16" fmla="*/ 778058 h 844528"/>
              <a:gd name="connsiteX17" fmla="*/ 267428 w 840668"/>
              <a:gd name="connsiteY17" fmla="*/ 743074 h 844528"/>
              <a:gd name="connsiteX18" fmla="*/ 279732 w 840668"/>
              <a:gd name="connsiteY18" fmla="*/ 735202 h 844528"/>
              <a:gd name="connsiteX19" fmla="*/ 418580 w 840668"/>
              <a:gd name="connsiteY19" fmla="*/ 708263 h 844528"/>
              <a:gd name="connsiteX20" fmla="*/ 378230 w 840668"/>
              <a:gd name="connsiteY20" fmla="*/ 748521 h 844528"/>
              <a:gd name="connsiteX21" fmla="*/ 418580 w 840668"/>
              <a:gd name="connsiteY21" fmla="*/ 789654 h 844528"/>
              <a:gd name="connsiteX22" fmla="*/ 459804 w 840668"/>
              <a:gd name="connsiteY22" fmla="*/ 748521 h 844528"/>
              <a:gd name="connsiteX23" fmla="*/ 418580 w 840668"/>
              <a:gd name="connsiteY23" fmla="*/ 708263 h 844528"/>
              <a:gd name="connsiteX24" fmla="*/ 332620 w 840668"/>
              <a:gd name="connsiteY24" fmla="*/ 551608 h 844528"/>
              <a:gd name="connsiteX25" fmla="*/ 311568 w 840668"/>
              <a:gd name="connsiteY25" fmla="*/ 565610 h 844528"/>
              <a:gd name="connsiteX26" fmla="*/ 301042 w 840668"/>
              <a:gd name="connsiteY26" fmla="*/ 616370 h 844528"/>
              <a:gd name="connsiteX27" fmla="*/ 301042 w 840668"/>
              <a:gd name="connsiteY27" fmla="*/ 654002 h 844528"/>
              <a:gd name="connsiteX28" fmla="*/ 318586 w 840668"/>
              <a:gd name="connsiteY28" fmla="*/ 746771 h 844528"/>
              <a:gd name="connsiteX29" fmla="*/ 322972 w 840668"/>
              <a:gd name="connsiteY29" fmla="*/ 752897 h 844528"/>
              <a:gd name="connsiteX30" fmla="*/ 358056 w 840668"/>
              <a:gd name="connsiteY30" fmla="*/ 752897 h 844528"/>
              <a:gd name="connsiteX31" fmla="*/ 357180 w 840668"/>
              <a:gd name="connsiteY31" fmla="*/ 748521 h 844528"/>
              <a:gd name="connsiteX32" fmla="*/ 418580 w 840668"/>
              <a:gd name="connsiteY32" fmla="*/ 687259 h 844528"/>
              <a:gd name="connsiteX33" fmla="*/ 480856 w 840668"/>
              <a:gd name="connsiteY33" fmla="*/ 748521 h 844528"/>
              <a:gd name="connsiteX34" fmla="*/ 480856 w 840668"/>
              <a:gd name="connsiteY34" fmla="*/ 752897 h 844528"/>
              <a:gd name="connsiteX35" fmla="*/ 515064 w 840668"/>
              <a:gd name="connsiteY35" fmla="*/ 752897 h 844528"/>
              <a:gd name="connsiteX36" fmla="*/ 519450 w 840668"/>
              <a:gd name="connsiteY36" fmla="*/ 746771 h 844528"/>
              <a:gd name="connsiteX37" fmla="*/ 538748 w 840668"/>
              <a:gd name="connsiteY37" fmla="*/ 654002 h 844528"/>
              <a:gd name="connsiteX38" fmla="*/ 539624 w 840668"/>
              <a:gd name="connsiteY38" fmla="*/ 616370 h 844528"/>
              <a:gd name="connsiteX39" fmla="*/ 529976 w 840668"/>
              <a:gd name="connsiteY39" fmla="*/ 565610 h 844528"/>
              <a:gd name="connsiteX40" fmla="*/ 529098 w 840668"/>
              <a:gd name="connsiteY40" fmla="*/ 562985 h 844528"/>
              <a:gd name="connsiteX41" fmla="*/ 526468 w 840668"/>
              <a:gd name="connsiteY41" fmla="*/ 558609 h 844528"/>
              <a:gd name="connsiteX42" fmla="*/ 508048 w 840668"/>
              <a:gd name="connsiteY42" fmla="*/ 551608 h 844528"/>
              <a:gd name="connsiteX43" fmla="*/ 494014 w 840668"/>
              <a:gd name="connsiteY43" fmla="*/ 572612 h 844528"/>
              <a:gd name="connsiteX44" fmla="*/ 503662 w 840668"/>
              <a:gd name="connsiteY44" fmla="*/ 623372 h 844528"/>
              <a:gd name="connsiteX45" fmla="*/ 502784 w 840668"/>
              <a:gd name="connsiteY45" fmla="*/ 646126 h 844528"/>
              <a:gd name="connsiteX46" fmla="*/ 493136 w 840668"/>
              <a:gd name="connsiteY46" fmla="*/ 689009 h 844528"/>
              <a:gd name="connsiteX47" fmla="*/ 480856 w 840668"/>
              <a:gd name="connsiteY47" fmla="*/ 697761 h 844528"/>
              <a:gd name="connsiteX48" fmla="*/ 472962 w 840668"/>
              <a:gd name="connsiteY48" fmla="*/ 684633 h 844528"/>
              <a:gd name="connsiteX49" fmla="*/ 483488 w 840668"/>
              <a:gd name="connsiteY49" fmla="*/ 641750 h 844528"/>
              <a:gd name="connsiteX50" fmla="*/ 483488 w 840668"/>
              <a:gd name="connsiteY50" fmla="*/ 627747 h 844528"/>
              <a:gd name="connsiteX51" fmla="*/ 477348 w 840668"/>
              <a:gd name="connsiteY51" fmla="*/ 600617 h 844528"/>
              <a:gd name="connsiteX52" fmla="*/ 418580 w 840668"/>
              <a:gd name="connsiteY52" fmla="*/ 610244 h 844528"/>
              <a:gd name="connsiteX53" fmla="*/ 362442 w 840668"/>
              <a:gd name="connsiteY53" fmla="*/ 601492 h 844528"/>
              <a:gd name="connsiteX54" fmla="*/ 357180 w 840668"/>
              <a:gd name="connsiteY54" fmla="*/ 627747 h 844528"/>
              <a:gd name="connsiteX55" fmla="*/ 358056 w 840668"/>
              <a:gd name="connsiteY55" fmla="*/ 641750 h 844528"/>
              <a:gd name="connsiteX56" fmla="*/ 367706 w 840668"/>
              <a:gd name="connsiteY56" fmla="*/ 685509 h 844528"/>
              <a:gd name="connsiteX57" fmla="*/ 359810 w 840668"/>
              <a:gd name="connsiteY57" fmla="*/ 697761 h 844528"/>
              <a:gd name="connsiteX58" fmla="*/ 347530 w 840668"/>
              <a:gd name="connsiteY58" fmla="*/ 689884 h 844528"/>
              <a:gd name="connsiteX59" fmla="*/ 337006 w 840668"/>
              <a:gd name="connsiteY59" fmla="*/ 646126 h 844528"/>
              <a:gd name="connsiteX60" fmla="*/ 337006 w 840668"/>
              <a:gd name="connsiteY60" fmla="*/ 623372 h 844528"/>
              <a:gd name="connsiteX61" fmla="*/ 347530 w 840668"/>
              <a:gd name="connsiteY61" fmla="*/ 572612 h 844528"/>
              <a:gd name="connsiteX62" fmla="*/ 332620 w 840668"/>
              <a:gd name="connsiteY62" fmla="*/ 551608 h 844528"/>
              <a:gd name="connsiteX63" fmla="*/ 747506 w 840668"/>
              <a:gd name="connsiteY63" fmla="*/ 380950 h 844528"/>
              <a:gd name="connsiteX64" fmla="*/ 707158 w 840668"/>
              <a:gd name="connsiteY64" fmla="*/ 422083 h 844528"/>
              <a:gd name="connsiteX65" fmla="*/ 747506 w 840668"/>
              <a:gd name="connsiteY65" fmla="*/ 462340 h 844528"/>
              <a:gd name="connsiteX66" fmla="*/ 789608 w 840668"/>
              <a:gd name="connsiteY66" fmla="*/ 422083 h 844528"/>
              <a:gd name="connsiteX67" fmla="*/ 747506 w 840668"/>
              <a:gd name="connsiteY67" fmla="*/ 380950 h 844528"/>
              <a:gd name="connsiteX68" fmla="*/ 92284 w 840668"/>
              <a:gd name="connsiteY68" fmla="*/ 378324 h 844528"/>
              <a:gd name="connsiteX69" fmla="*/ 51058 w 840668"/>
              <a:gd name="connsiteY69" fmla="*/ 419457 h 844528"/>
              <a:gd name="connsiteX70" fmla="*/ 92284 w 840668"/>
              <a:gd name="connsiteY70" fmla="*/ 459715 h 844528"/>
              <a:gd name="connsiteX71" fmla="*/ 133510 w 840668"/>
              <a:gd name="connsiteY71" fmla="*/ 419457 h 844528"/>
              <a:gd name="connsiteX72" fmla="*/ 92284 w 840668"/>
              <a:gd name="connsiteY72" fmla="*/ 378324 h 844528"/>
              <a:gd name="connsiteX73" fmla="*/ 615058 w 840668"/>
              <a:gd name="connsiteY73" fmla="*/ 301309 h 844528"/>
              <a:gd name="connsiteX74" fmla="*/ 564184 w 840668"/>
              <a:gd name="connsiteY74" fmla="*/ 311811 h 844528"/>
              <a:gd name="connsiteX75" fmla="*/ 550150 w 840668"/>
              <a:gd name="connsiteY75" fmla="*/ 333690 h 844528"/>
              <a:gd name="connsiteX76" fmla="*/ 571202 w 840668"/>
              <a:gd name="connsiteY76" fmla="*/ 347693 h 844528"/>
              <a:gd name="connsiteX77" fmla="*/ 622076 w 840668"/>
              <a:gd name="connsiteY77" fmla="*/ 337191 h 844528"/>
              <a:gd name="connsiteX78" fmla="*/ 644880 w 840668"/>
              <a:gd name="connsiteY78" fmla="*/ 338066 h 844528"/>
              <a:gd name="connsiteX79" fmla="*/ 688738 w 840668"/>
              <a:gd name="connsiteY79" fmla="*/ 347693 h 844528"/>
              <a:gd name="connsiteX80" fmla="*/ 696632 w 840668"/>
              <a:gd name="connsiteY80" fmla="*/ 359945 h 844528"/>
              <a:gd name="connsiteX81" fmla="*/ 684352 w 840668"/>
              <a:gd name="connsiteY81" fmla="*/ 367822 h 844528"/>
              <a:gd name="connsiteX82" fmla="*/ 640496 w 840668"/>
              <a:gd name="connsiteY82" fmla="*/ 358195 h 844528"/>
              <a:gd name="connsiteX83" fmla="*/ 626460 w 840668"/>
              <a:gd name="connsiteY83" fmla="*/ 358195 h 844528"/>
              <a:gd name="connsiteX84" fmla="*/ 601024 w 840668"/>
              <a:gd name="connsiteY84" fmla="*/ 363446 h 844528"/>
              <a:gd name="connsiteX85" fmla="*/ 608918 w 840668"/>
              <a:gd name="connsiteY85" fmla="*/ 420332 h 844528"/>
              <a:gd name="connsiteX86" fmla="*/ 600146 w 840668"/>
              <a:gd name="connsiteY86" fmla="*/ 478093 h 844528"/>
              <a:gd name="connsiteX87" fmla="*/ 626460 w 840668"/>
              <a:gd name="connsiteY87" fmla="*/ 483344 h 844528"/>
              <a:gd name="connsiteX88" fmla="*/ 640496 w 840668"/>
              <a:gd name="connsiteY88" fmla="*/ 482469 h 844528"/>
              <a:gd name="connsiteX89" fmla="*/ 686106 w 840668"/>
              <a:gd name="connsiteY89" fmla="*/ 472842 h 844528"/>
              <a:gd name="connsiteX90" fmla="*/ 698386 w 840668"/>
              <a:gd name="connsiteY90" fmla="*/ 480719 h 844528"/>
              <a:gd name="connsiteX91" fmla="*/ 690492 w 840668"/>
              <a:gd name="connsiteY91" fmla="*/ 492971 h 844528"/>
              <a:gd name="connsiteX92" fmla="*/ 644880 w 840668"/>
              <a:gd name="connsiteY92" fmla="*/ 503473 h 844528"/>
              <a:gd name="connsiteX93" fmla="*/ 622076 w 840668"/>
              <a:gd name="connsiteY93" fmla="*/ 503473 h 844528"/>
              <a:gd name="connsiteX94" fmla="*/ 571202 w 840668"/>
              <a:gd name="connsiteY94" fmla="*/ 493846 h 844528"/>
              <a:gd name="connsiteX95" fmla="*/ 550150 w 840668"/>
              <a:gd name="connsiteY95" fmla="*/ 507849 h 844528"/>
              <a:gd name="connsiteX96" fmla="*/ 552782 w 840668"/>
              <a:gd name="connsiteY96" fmla="*/ 521852 h 844528"/>
              <a:gd name="connsiteX97" fmla="*/ 564184 w 840668"/>
              <a:gd name="connsiteY97" fmla="*/ 528853 h 844528"/>
              <a:gd name="connsiteX98" fmla="*/ 615058 w 840668"/>
              <a:gd name="connsiteY98" fmla="*/ 540230 h 844528"/>
              <a:gd name="connsiteX99" fmla="*/ 653652 w 840668"/>
              <a:gd name="connsiteY99" fmla="*/ 539355 h 844528"/>
              <a:gd name="connsiteX100" fmla="*/ 745752 w 840668"/>
              <a:gd name="connsiteY100" fmla="*/ 521852 h 844528"/>
              <a:gd name="connsiteX101" fmla="*/ 752768 w 840668"/>
              <a:gd name="connsiteY101" fmla="*/ 518351 h 844528"/>
              <a:gd name="connsiteX102" fmla="*/ 752768 w 840668"/>
              <a:gd name="connsiteY102" fmla="*/ 482469 h 844528"/>
              <a:gd name="connsiteX103" fmla="*/ 747506 w 840668"/>
              <a:gd name="connsiteY103" fmla="*/ 483344 h 844528"/>
              <a:gd name="connsiteX104" fmla="*/ 686106 w 840668"/>
              <a:gd name="connsiteY104" fmla="*/ 422083 h 844528"/>
              <a:gd name="connsiteX105" fmla="*/ 747506 w 840668"/>
              <a:gd name="connsiteY105" fmla="*/ 359945 h 844528"/>
              <a:gd name="connsiteX106" fmla="*/ 752768 w 840668"/>
              <a:gd name="connsiteY106" fmla="*/ 359945 h 844528"/>
              <a:gd name="connsiteX107" fmla="*/ 752768 w 840668"/>
              <a:gd name="connsiteY107" fmla="*/ 325814 h 844528"/>
              <a:gd name="connsiteX108" fmla="*/ 745752 w 840668"/>
              <a:gd name="connsiteY108" fmla="*/ 321438 h 844528"/>
              <a:gd name="connsiteX109" fmla="*/ 653652 w 840668"/>
              <a:gd name="connsiteY109" fmla="*/ 302184 h 844528"/>
              <a:gd name="connsiteX110" fmla="*/ 615058 w 840668"/>
              <a:gd name="connsiteY110" fmla="*/ 301309 h 844528"/>
              <a:gd name="connsiteX111" fmla="*/ 225608 w 840668"/>
              <a:gd name="connsiteY111" fmla="*/ 301309 h 844528"/>
              <a:gd name="connsiteX112" fmla="*/ 187892 w 840668"/>
              <a:gd name="connsiteY112" fmla="*/ 302184 h 844528"/>
              <a:gd name="connsiteX113" fmla="*/ 94916 w 840668"/>
              <a:gd name="connsiteY113" fmla="*/ 318813 h 844528"/>
              <a:gd name="connsiteX114" fmla="*/ 87898 w 840668"/>
              <a:gd name="connsiteY114" fmla="*/ 324064 h 844528"/>
              <a:gd name="connsiteX115" fmla="*/ 87898 w 840668"/>
              <a:gd name="connsiteY115" fmla="*/ 358195 h 844528"/>
              <a:gd name="connsiteX116" fmla="*/ 92284 w 840668"/>
              <a:gd name="connsiteY116" fmla="*/ 358195 h 844528"/>
              <a:gd name="connsiteX117" fmla="*/ 154560 w 840668"/>
              <a:gd name="connsiteY117" fmla="*/ 419457 h 844528"/>
              <a:gd name="connsiteX118" fmla="*/ 92284 w 840668"/>
              <a:gd name="connsiteY118" fmla="*/ 481594 h 844528"/>
              <a:gd name="connsiteX119" fmla="*/ 87898 w 840668"/>
              <a:gd name="connsiteY119" fmla="*/ 481594 h 844528"/>
              <a:gd name="connsiteX120" fmla="*/ 87898 w 840668"/>
              <a:gd name="connsiteY120" fmla="*/ 515726 h 844528"/>
              <a:gd name="connsiteX121" fmla="*/ 95792 w 840668"/>
              <a:gd name="connsiteY121" fmla="*/ 520102 h 844528"/>
              <a:gd name="connsiteX122" fmla="*/ 187014 w 840668"/>
              <a:gd name="connsiteY122" fmla="*/ 539355 h 844528"/>
              <a:gd name="connsiteX123" fmla="*/ 225608 w 840668"/>
              <a:gd name="connsiteY123" fmla="*/ 540230 h 844528"/>
              <a:gd name="connsiteX124" fmla="*/ 276482 w 840668"/>
              <a:gd name="connsiteY124" fmla="*/ 528853 h 844528"/>
              <a:gd name="connsiteX125" fmla="*/ 287886 w 840668"/>
              <a:gd name="connsiteY125" fmla="*/ 521852 h 844528"/>
              <a:gd name="connsiteX126" fmla="*/ 289640 w 840668"/>
              <a:gd name="connsiteY126" fmla="*/ 507849 h 844528"/>
              <a:gd name="connsiteX127" fmla="*/ 268588 w 840668"/>
              <a:gd name="connsiteY127" fmla="*/ 493846 h 844528"/>
              <a:gd name="connsiteX128" fmla="*/ 217714 w 840668"/>
              <a:gd name="connsiteY128" fmla="*/ 503473 h 844528"/>
              <a:gd name="connsiteX129" fmla="*/ 194908 w 840668"/>
              <a:gd name="connsiteY129" fmla="*/ 503473 h 844528"/>
              <a:gd name="connsiteX130" fmla="*/ 149298 w 840668"/>
              <a:gd name="connsiteY130" fmla="*/ 492971 h 844528"/>
              <a:gd name="connsiteX131" fmla="*/ 142280 w 840668"/>
              <a:gd name="connsiteY131" fmla="*/ 480719 h 844528"/>
              <a:gd name="connsiteX132" fmla="*/ 154560 w 840668"/>
              <a:gd name="connsiteY132" fmla="*/ 472842 h 844528"/>
              <a:gd name="connsiteX133" fmla="*/ 200172 w 840668"/>
              <a:gd name="connsiteY133" fmla="*/ 482469 h 844528"/>
              <a:gd name="connsiteX134" fmla="*/ 214206 w 840668"/>
              <a:gd name="connsiteY134" fmla="*/ 483344 h 844528"/>
              <a:gd name="connsiteX135" fmla="*/ 238766 w 840668"/>
              <a:gd name="connsiteY135" fmla="*/ 478093 h 844528"/>
              <a:gd name="connsiteX136" fmla="*/ 229994 w 840668"/>
              <a:gd name="connsiteY136" fmla="*/ 420332 h 844528"/>
              <a:gd name="connsiteX137" fmla="*/ 238766 w 840668"/>
              <a:gd name="connsiteY137" fmla="*/ 362571 h 844528"/>
              <a:gd name="connsiteX138" fmla="*/ 214206 w 840668"/>
              <a:gd name="connsiteY138" fmla="*/ 358195 h 844528"/>
              <a:gd name="connsiteX139" fmla="*/ 200172 w 840668"/>
              <a:gd name="connsiteY139" fmla="*/ 358195 h 844528"/>
              <a:gd name="connsiteX140" fmla="*/ 154560 w 840668"/>
              <a:gd name="connsiteY140" fmla="*/ 368697 h 844528"/>
              <a:gd name="connsiteX141" fmla="*/ 142280 w 840668"/>
              <a:gd name="connsiteY141" fmla="*/ 360821 h 844528"/>
              <a:gd name="connsiteX142" fmla="*/ 149298 w 840668"/>
              <a:gd name="connsiteY142" fmla="*/ 347693 h 844528"/>
              <a:gd name="connsiteX143" fmla="*/ 194908 w 840668"/>
              <a:gd name="connsiteY143" fmla="*/ 338066 h 844528"/>
              <a:gd name="connsiteX144" fmla="*/ 217714 w 840668"/>
              <a:gd name="connsiteY144" fmla="*/ 337191 h 844528"/>
              <a:gd name="connsiteX145" fmla="*/ 268588 w 840668"/>
              <a:gd name="connsiteY145" fmla="*/ 347693 h 844528"/>
              <a:gd name="connsiteX146" fmla="*/ 289640 w 840668"/>
              <a:gd name="connsiteY146" fmla="*/ 333690 h 844528"/>
              <a:gd name="connsiteX147" fmla="*/ 276482 w 840668"/>
              <a:gd name="connsiteY147" fmla="*/ 311811 h 844528"/>
              <a:gd name="connsiteX148" fmla="*/ 773324 w 840668"/>
              <a:gd name="connsiteY148" fmla="*/ 265991 h 844528"/>
              <a:gd name="connsiteX149" fmla="*/ 819678 w 840668"/>
              <a:gd name="connsiteY149" fmla="*/ 278213 h 844528"/>
              <a:gd name="connsiteX150" fmla="*/ 840668 w 840668"/>
              <a:gd name="connsiteY150" fmla="*/ 320992 h 844528"/>
              <a:gd name="connsiteX151" fmla="*/ 840668 w 840668"/>
              <a:gd name="connsiteY151" fmla="*/ 525282 h 844528"/>
              <a:gd name="connsiteX152" fmla="*/ 819678 w 840668"/>
              <a:gd name="connsiteY152" fmla="*/ 568934 h 844528"/>
              <a:gd name="connsiteX153" fmla="*/ 782944 w 840668"/>
              <a:gd name="connsiteY153" fmla="*/ 582030 h 844528"/>
              <a:gd name="connsiteX154" fmla="*/ 773324 w 840668"/>
              <a:gd name="connsiteY154" fmla="*/ 581157 h 844528"/>
              <a:gd name="connsiteX155" fmla="*/ 739216 w 840668"/>
              <a:gd name="connsiteY155" fmla="*/ 575045 h 844528"/>
              <a:gd name="connsiteX156" fmla="*/ 730470 w 840668"/>
              <a:gd name="connsiteY156" fmla="*/ 562823 h 844528"/>
              <a:gd name="connsiteX157" fmla="*/ 742714 w 840668"/>
              <a:gd name="connsiteY157" fmla="*/ 554966 h 844528"/>
              <a:gd name="connsiteX158" fmla="*/ 776822 w 840668"/>
              <a:gd name="connsiteY158" fmla="*/ 561077 h 844528"/>
              <a:gd name="connsiteX159" fmla="*/ 805684 w 840668"/>
              <a:gd name="connsiteY159" fmla="*/ 553220 h 844528"/>
              <a:gd name="connsiteX160" fmla="*/ 818802 w 840668"/>
              <a:gd name="connsiteY160" fmla="*/ 525282 h 844528"/>
              <a:gd name="connsiteX161" fmla="*/ 818802 w 840668"/>
              <a:gd name="connsiteY161" fmla="*/ 320992 h 844528"/>
              <a:gd name="connsiteX162" fmla="*/ 805684 w 840668"/>
              <a:gd name="connsiteY162" fmla="*/ 293928 h 844528"/>
              <a:gd name="connsiteX163" fmla="*/ 776822 w 840668"/>
              <a:gd name="connsiteY163" fmla="*/ 286071 h 844528"/>
              <a:gd name="connsiteX164" fmla="*/ 742714 w 840668"/>
              <a:gd name="connsiteY164" fmla="*/ 292182 h 844528"/>
              <a:gd name="connsiteX165" fmla="*/ 730470 w 840668"/>
              <a:gd name="connsiteY165" fmla="*/ 283452 h 844528"/>
              <a:gd name="connsiteX166" fmla="*/ 739216 w 840668"/>
              <a:gd name="connsiteY166" fmla="*/ 272102 h 844528"/>
              <a:gd name="connsiteX167" fmla="*/ 64854 w 840668"/>
              <a:gd name="connsiteY167" fmla="*/ 265991 h 844528"/>
              <a:gd name="connsiteX168" fmla="*/ 97712 w 840668"/>
              <a:gd name="connsiteY168" fmla="*/ 271229 h 844528"/>
              <a:gd name="connsiteX169" fmla="*/ 105494 w 840668"/>
              <a:gd name="connsiteY169" fmla="*/ 283452 h 844528"/>
              <a:gd name="connsiteX170" fmla="*/ 94254 w 840668"/>
              <a:gd name="connsiteY170" fmla="*/ 292182 h 844528"/>
              <a:gd name="connsiteX171" fmla="*/ 61394 w 840668"/>
              <a:gd name="connsiteY171" fmla="*/ 286071 h 844528"/>
              <a:gd name="connsiteX172" fmla="*/ 32860 w 840668"/>
              <a:gd name="connsiteY172" fmla="*/ 293928 h 844528"/>
              <a:gd name="connsiteX173" fmla="*/ 19890 w 840668"/>
              <a:gd name="connsiteY173" fmla="*/ 320992 h 844528"/>
              <a:gd name="connsiteX174" fmla="*/ 19890 w 840668"/>
              <a:gd name="connsiteY174" fmla="*/ 525282 h 844528"/>
              <a:gd name="connsiteX175" fmla="*/ 32860 w 840668"/>
              <a:gd name="connsiteY175" fmla="*/ 553220 h 844528"/>
              <a:gd name="connsiteX176" fmla="*/ 61394 w 840668"/>
              <a:gd name="connsiteY176" fmla="*/ 561077 h 844528"/>
              <a:gd name="connsiteX177" fmla="*/ 94254 w 840668"/>
              <a:gd name="connsiteY177" fmla="*/ 554966 h 844528"/>
              <a:gd name="connsiteX178" fmla="*/ 105494 w 840668"/>
              <a:gd name="connsiteY178" fmla="*/ 563696 h 844528"/>
              <a:gd name="connsiteX179" fmla="*/ 97712 w 840668"/>
              <a:gd name="connsiteY179" fmla="*/ 575918 h 844528"/>
              <a:gd name="connsiteX180" fmla="*/ 64854 w 840668"/>
              <a:gd name="connsiteY180" fmla="*/ 581157 h 844528"/>
              <a:gd name="connsiteX181" fmla="*/ 55342 w 840668"/>
              <a:gd name="connsiteY181" fmla="*/ 582030 h 844528"/>
              <a:gd name="connsiteX182" fmla="*/ 19024 w 840668"/>
              <a:gd name="connsiteY182" fmla="*/ 568934 h 844528"/>
              <a:gd name="connsiteX183" fmla="*/ 0 w 840668"/>
              <a:gd name="connsiteY183" fmla="*/ 525282 h 844528"/>
              <a:gd name="connsiteX184" fmla="*/ 0 w 840668"/>
              <a:gd name="connsiteY184" fmla="*/ 320992 h 844528"/>
              <a:gd name="connsiteX185" fmla="*/ 19024 w 840668"/>
              <a:gd name="connsiteY185" fmla="*/ 278213 h 844528"/>
              <a:gd name="connsiteX186" fmla="*/ 64854 w 840668"/>
              <a:gd name="connsiteY186" fmla="*/ 265991 h 844528"/>
              <a:gd name="connsiteX187" fmla="*/ 420334 w 840668"/>
              <a:gd name="connsiteY187" fmla="*/ 252081 h 844528"/>
              <a:gd name="connsiteX188" fmla="*/ 366828 w 840668"/>
              <a:gd name="connsiteY188" fmla="*/ 260176 h 844528"/>
              <a:gd name="connsiteX189" fmla="*/ 367706 w 840668"/>
              <a:gd name="connsiteY189" fmla="*/ 264552 h 844528"/>
              <a:gd name="connsiteX190" fmla="*/ 337006 w 840668"/>
              <a:gd name="connsiteY190" fmla="*/ 310936 h 844528"/>
              <a:gd name="connsiteX191" fmla="*/ 329112 w 840668"/>
              <a:gd name="connsiteY191" fmla="*/ 311811 h 844528"/>
              <a:gd name="connsiteX192" fmla="*/ 301042 w 840668"/>
              <a:gd name="connsiteY192" fmla="*/ 299559 h 844528"/>
              <a:gd name="connsiteX193" fmla="*/ 300166 w 840668"/>
              <a:gd name="connsiteY193" fmla="*/ 301309 h 844528"/>
              <a:gd name="connsiteX194" fmla="*/ 310692 w 840668"/>
              <a:gd name="connsiteY194" fmla="*/ 337191 h 844528"/>
              <a:gd name="connsiteX195" fmla="*/ 265080 w 840668"/>
              <a:gd name="connsiteY195" fmla="*/ 367822 h 844528"/>
              <a:gd name="connsiteX196" fmla="*/ 259818 w 840668"/>
              <a:gd name="connsiteY196" fmla="*/ 366947 h 844528"/>
              <a:gd name="connsiteX197" fmla="*/ 250168 w 840668"/>
              <a:gd name="connsiteY197" fmla="*/ 420332 h 844528"/>
              <a:gd name="connsiteX198" fmla="*/ 259818 w 840668"/>
              <a:gd name="connsiteY198" fmla="*/ 474593 h 844528"/>
              <a:gd name="connsiteX199" fmla="*/ 265080 w 840668"/>
              <a:gd name="connsiteY199" fmla="*/ 472842 h 844528"/>
              <a:gd name="connsiteX200" fmla="*/ 310692 w 840668"/>
              <a:gd name="connsiteY200" fmla="*/ 504348 h 844528"/>
              <a:gd name="connsiteX201" fmla="*/ 305428 w 840668"/>
              <a:gd name="connsiteY201" fmla="*/ 533229 h 844528"/>
              <a:gd name="connsiteX202" fmla="*/ 300166 w 840668"/>
              <a:gd name="connsiteY202" fmla="*/ 540230 h 844528"/>
              <a:gd name="connsiteX203" fmla="*/ 301042 w 840668"/>
              <a:gd name="connsiteY203" fmla="*/ 541106 h 844528"/>
              <a:gd name="connsiteX204" fmla="*/ 337006 w 840668"/>
              <a:gd name="connsiteY204" fmla="*/ 530604 h 844528"/>
              <a:gd name="connsiteX205" fmla="*/ 367706 w 840668"/>
              <a:gd name="connsiteY205" fmla="*/ 576988 h 844528"/>
              <a:gd name="connsiteX206" fmla="*/ 366828 w 840668"/>
              <a:gd name="connsiteY206" fmla="*/ 580488 h 844528"/>
              <a:gd name="connsiteX207" fmla="*/ 473838 w 840668"/>
              <a:gd name="connsiteY207" fmla="*/ 580488 h 844528"/>
              <a:gd name="connsiteX208" fmla="*/ 472962 w 840668"/>
              <a:gd name="connsiteY208" fmla="*/ 576988 h 844528"/>
              <a:gd name="connsiteX209" fmla="*/ 503662 w 840668"/>
              <a:gd name="connsiteY209" fmla="*/ 530604 h 844528"/>
              <a:gd name="connsiteX210" fmla="*/ 537870 w 840668"/>
              <a:gd name="connsiteY210" fmla="*/ 540230 h 844528"/>
              <a:gd name="connsiteX211" fmla="*/ 539624 w 840668"/>
              <a:gd name="connsiteY211" fmla="*/ 538480 h 844528"/>
              <a:gd name="connsiteX212" fmla="*/ 529976 w 840668"/>
              <a:gd name="connsiteY212" fmla="*/ 504348 h 844528"/>
              <a:gd name="connsiteX213" fmla="*/ 576464 w 840668"/>
              <a:gd name="connsiteY213" fmla="*/ 472842 h 844528"/>
              <a:gd name="connsiteX214" fmla="*/ 579096 w 840668"/>
              <a:gd name="connsiteY214" fmla="*/ 473718 h 844528"/>
              <a:gd name="connsiteX215" fmla="*/ 588744 w 840668"/>
              <a:gd name="connsiteY215" fmla="*/ 420332 h 844528"/>
              <a:gd name="connsiteX216" fmla="*/ 579096 w 840668"/>
              <a:gd name="connsiteY216" fmla="*/ 366947 h 844528"/>
              <a:gd name="connsiteX217" fmla="*/ 576464 w 840668"/>
              <a:gd name="connsiteY217" fmla="*/ 367822 h 844528"/>
              <a:gd name="connsiteX218" fmla="*/ 529976 w 840668"/>
              <a:gd name="connsiteY218" fmla="*/ 337191 h 844528"/>
              <a:gd name="connsiteX219" fmla="*/ 539624 w 840668"/>
              <a:gd name="connsiteY219" fmla="*/ 302184 h 844528"/>
              <a:gd name="connsiteX220" fmla="*/ 537870 w 840668"/>
              <a:gd name="connsiteY220" fmla="*/ 300434 h 844528"/>
              <a:gd name="connsiteX221" fmla="*/ 533484 w 840668"/>
              <a:gd name="connsiteY221" fmla="*/ 304810 h 844528"/>
              <a:gd name="connsiteX222" fmla="*/ 511556 w 840668"/>
              <a:gd name="connsiteY222" fmla="*/ 311811 h 844528"/>
              <a:gd name="connsiteX223" fmla="*/ 503662 w 840668"/>
              <a:gd name="connsiteY223" fmla="*/ 310936 h 844528"/>
              <a:gd name="connsiteX224" fmla="*/ 472962 w 840668"/>
              <a:gd name="connsiteY224" fmla="*/ 264552 h 844528"/>
              <a:gd name="connsiteX225" fmla="*/ 473838 w 840668"/>
              <a:gd name="connsiteY225" fmla="*/ 261051 h 844528"/>
              <a:gd name="connsiteX226" fmla="*/ 420334 w 840668"/>
              <a:gd name="connsiteY226" fmla="*/ 252081 h 844528"/>
              <a:gd name="connsiteX227" fmla="*/ 324726 w 840668"/>
              <a:gd name="connsiteY227" fmla="*/ 89518 h 844528"/>
              <a:gd name="connsiteX228" fmla="*/ 320340 w 840668"/>
              <a:gd name="connsiteY228" fmla="*/ 95644 h 844528"/>
              <a:gd name="connsiteX229" fmla="*/ 301042 w 840668"/>
              <a:gd name="connsiteY229" fmla="*/ 187537 h 844528"/>
              <a:gd name="connsiteX230" fmla="*/ 301042 w 840668"/>
              <a:gd name="connsiteY230" fmla="*/ 225169 h 844528"/>
              <a:gd name="connsiteX231" fmla="*/ 311568 w 840668"/>
              <a:gd name="connsiteY231" fmla="*/ 275929 h 844528"/>
              <a:gd name="connsiteX232" fmla="*/ 332620 w 840668"/>
              <a:gd name="connsiteY232" fmla="*/ 289932 h 844528"/>
              <a:gd name="connsiteX233" fmla="*/ 347530 w 840668"/>
              <a:gd name="connsiteY233" fmla="*/ 268928 h 844528"/>
              <a:gd name="connsiteX234" fmla="*/ 344022 w 840668"/>
              <a:gd name="connsiteY234" fmla="*/ 254925 h 844528"/>
              <a:gd name="connsiteX235" fmla="*/ 337006 w 840668"/>
              <a:gd name="connsiteY235" fmla="*/ 218168 h 844528"/>
              <a:gd name="connsiteX236" fmla="*/ 337006 w 840668"/>
              <a:gd name="connsiteY236" fmla="*/ 195414 h 844528"/>
              <a:gd name="connsiteX237" fmla="*/ 347530 w 840668"/>
              <a:gd name="connsiteY237" fmla="*/ 151655 h 844528"/>
              <a:gd name="connsiteX238" fmla="*/ 359810 w 840668"/>
              <a:gd name="connsiteY238" fmla="*/ 143779 h 844528"/>
              <a:gd name="connsiteX239" fmla="*/ 367706 w 840668"/>
              <a:gd name="connsiteY239" fmla="*/ 156031 h 844528"/>
              <a:gd name="connsiteX240" fmla="*/ 358056 w 840668"/>
              <a:gd name="connsiteY240" fmla="*/ 199789 h 844528"/>
              <a:gd name="connsiteX241" fmla="*/ 357180 w 840668"/>
              <a:gd name="connsiteY241" fmla="*/ 213792 h 844528"/>
              <a:gd name="connsiteX242" fmla="*/ 362442 w 840668"/>
              <a:gd name="connsiteY242" fmla="*/ 240047 h 844528"/>
              <a:gd name="connsiteX243" fmla="*/ 477348 w 840668"/>
              <a:gd name="connsiteY243" fmla="*/ 240922 h 844528"/>
              <a:gd name="connsiteX244" fmla="*/ 483488 w 840668"/>
              <a:gd name="connsiteY244" fmla="*/ 213792 h 844528"/>
              <a:gd name="connsiteX245" fmla="*/ 483488 w 840668"/>
              <a:gd name="connsiteY245" fmla="*/ 199789 h 844528"/>
              <a:gd name="connsiteX246" fmla="*/ 472084 w 840668"/>
              <a:gd name="connsiteY246" fmla="*/ 154281 h 844528"/>
              <a:gd name="connsiteX247" fmla="*/ 479978 w 840668"/>
              <a:gd name="connsiteY247" fmla="*/ 142028 h 844528"/>
              <a:gd name="connsiteX248" fmla="*/ 493136 w 840668"/>
              <a:gd name="connsiteY248" fmla="*/ 149905 h 844528"/>
              <a:gd name="connsiteX249" fmla="*/ 502784 w 840668"/>
              <a:gd name="connsiteY249" fmla="*/ 195414 h 844528"/>
              <a:gd name="connsiteX250" fmla="*/ 503662 w 840668"/>
              <a:gd name="connsiteY250" fmla="*/ 218168 h 844528"/>
              <a:gd name="connsiteX251" fmla="*/ 494014 w 840668"/>
              <a:gd name="connsiteY251" fmla="*/ 268928 h 844528"/>
              <a:gd name="connsiteX252" fmla="*/ 508048 w 840668"/>
              <a:gd name="connsiteY252" fmla="*/ 289932 h 844528"/>
              <a:gd name="connsiteX253" fmla="*/ 521204 w 840668"/>
              <a:gd name="connsiteY253" fmla="*/ 287306 h 844528"/>
              <a:gd name="connsiteX254" fmla="*/ 529976 w 840668"/>
              <a:gd name="connsiteY254" fmla="*/ 275929 h 844528"/>
              <a:gd name="connsiteX255" fmla="*/ 539624 w 840668"/>
              <a:gd name="connsiteY255" fmla="*/ 225169 h 844528"/>
              <a:gd name="connsiteX256" fmla="*/ 538748 w 840668"/>
              <a:gd name="connsiteY256" fmla="*/ 187537 h 844528"/>
              <a:gd name="connsiteX257" fmla="*/ 522082 w 840668"/>
              <a:gd name="connsiteY257" fmla="*/ 95644 h 844528"/>
              <a:gd name="connsiteX258" fmla="*/ 517696 w 840668"/>
              <a:gd name="connsiteY258" fmla="*/ 89518 h 844528"/>
              <a:gd name="connsiteX259" fmla="*/ 483488 w 840668"/>
              <a:gd name="connsiteY259" fmla="*/ 89518 h 844528"/>
              <a:gd name="connsiteX260" fmla="*/ 483488 w 840668"/>
              <a:gd name="connsiteY260" fmla="*/ 93019 h 844528"/>
              <a:gd name="connsiteX261" fmla="*/ 421210 w 840668"/>
              <a:gd name="connsiteY261" fmla="*/ 153405 h 844528"/>
              <a:gd name="connsiteX262" fmla="*/ 359810 w 840668"/>
              <a:gd name="connsiteY262" fmla="*/ 93019 h 844528"/>
              <a:gd name="connsiteX263" fmla="*/ 359810 w 840668"/>
              <a:gd name="connsiteY263" fmla="*/ 89518 h 844528"/>
              <a:gd name="connsiteX264" fmla="*/ 421210 w 840668"/>
              <a:gd name="connsiteY264" fmla="*/ 52761 h 844528"/>
              <a:gd name="connsiteX265" fmla="*/ 380862 w 840668"/>
              <a:gd name="connsiteY265" fmla="*/ 93019 h 844528"/>
              <a:gd name="connsiteX266" fmla="*/ 421210 w 840668"/>
              <a:gd name="connsiteY266" fmla="*/ 133277 h 844528"/>
              <a:gd name="connsiteX267" fmla="*/ 462436 w 840668"/>
              <a:gd name="connsiteY267" fmla="*/ 93019 h 844528"/>
              <a:gd name="connsiteX268" fmla="*/ 421210 w 840668"/>
              <a:gd name="connsiteY268" fmla="*/ 52761 h 844528"/>
              <a:gd name="connsiteX269" fmla="*/ 421210 w 840668"/>
              <a:gd name="connsiteY269" fmla="*/ 30882 h 844528"/>
              <a:gd name="connsiteX270" fmla="*/ 477348 w 840668"/>
              <a:gd name="connsiteY270" fmla="*/ 67639 h 844528"/>
              <a:gd name="connsiteX271" fmla="*/ 517696 w 840668"/>
              <a:gd name="connsiteY271" fmla="*/ 67639 h 844528"/>
              <a:gd name="connsiteX272" fmla="*/ 542256 w 840668"/>
              <a:gd name="connsiteY272" fmla="*/ 89518 h 844528"/>
              <a:gd name="connsiteX273" fmla="*/ 542256 w 840668"/>
              <a:gd name="connsiteY273" fmla="*/ 91268 h 844528"/>
              <a:gd name="connsiteX274" fmla="*/ 559798 w 840668"/>
              <a:gd name="connsiteY274" fmla="*/ 182286 h 844528"/>
              <a:gd name="connsiteX275" fmla="*/ 560676 w 840668"/>
              <a:gd name="connsiteY275" fmla="*/ 228670 h 844528"/>
              <a:gd name="connsiteX276" fmla="*/ 550150 w 840668"/>
              <a:gd name="connsiteY276" fmla="*/ 279430 h 844528"/>
              <a:gd name="connsiteX277" fmla="*/ 548396 w 840668"/>
              <a:gd name="connsiteY277" fmla="*/ 282931 h 844528"/>
              <a:gd name="connsiteX278" fmla="*/ 558044 w 840668"/>
              <a:gd name="connsiteY278" fmla="*/ 291682 h 844528"/>
              <a:gd name="connsiteX279" fmla="*/ 560676 w 840668"/>
              <a:gd name="connsiteY279" fmla="*/ 291682 h 844528"/>
              <a:gd name="connsiteX280" fmla="*/ 610672 w 840668"/>
              <a:gd name="connsiteY280" fmla="*/ 281180 h 844528"/>
              <a:gd name="connsiteX281" fmla="*/ 658038 w 840668"/>
              <a:gd name="connsiteY281" fmla="*/ 281180 h 844528"/>
              <a:gd name="connsiteX282" fmla="*/ 751892 w 840668"/>
              <a:gd name="connsiteY282" fmla="*/ 301309 h 844528"/>
              <a:gd name="connsiteX283" fmla="*/ 772944 w 840668"/>
              <a:gd name="connsiteY283" fmla="*/ 325814 h 844528"/>
              <a:gd name="connsiteX284" fmla="*/ 772944 w 840668"/>
              <a:gd name="connsiteY284" fmla="*/ 365197 h 844528"/>
              <a:gd name="connsiteX285" fmla="*/ 809782 w 840668"/>
              <a:gd name="connsiteY285" fmla="*/ 422083 h 844528"/>
              <a:gd name="connsiteX286" fmla="*/ 772944 w 840668"/>
              <a:gd name="connsiteY286" fmla="*/ 478093 h 844528"/>
              <a:gd name="connsiteX287" fmla="*/ 772944 w 840668"/>
              <a:gd name="connsiteY287" fmla="*/ 518351 h 844528"/>
              <a:gd name="connsiteX288" fmla="*/ 751014 w 840668"/>
              <a:gd name="connsiteY288" fmla="*/ 541981 h 844528"/>
              <a:gd name="connsiteX289" fmla="*/ 750138 w 840668"/>
              <a:gd name="connsiteY289" fmla="*/ 541981 h 844528"/>
              <a:gd name="connsiteX290" fmla="*/ 657160 w 840668"/>
              <a:gd name="connsiteY290" fmla="*/ 559484 h 844528"/>
              <a:gd name="connsiteX291" fmla="*/ 632600 w 840668"/>
              <a:gd name="connsiteY291" fmla="*/ 562110 h 844528"/>
              <a:gd name="connsiteX292" fmla="*/ 610672 w 840668"/>
              <a:gd name="connsiteY292" fmla="*/ 559484 h 844528"/>
              <a:gd name="connsiteX293" fmla="*/ 560676 w 840668"/>
              <a:gd name="connsiteY293" fmla="*/ 549857 h 844528"/>
              <a:gd name="connsiteX294" fmla="*/ 558044 w 840668"/>
              <a:gd name="connsiteY294" fmla="*/ 548982 h 844528"/>
              <a:gd name="connsiteX295" fmla="*/ 549272 w 840668"/>
              <a:gd name="connsiteY295" fmla="*/ 558609 h 844528"/>
              <a:gd name="connsiteX296" fmla="*/ 550150 w 840668"/>
              <a:gd name="connsiteY296" fmla="*/ 561234 h 844528"/>
              <a:gd name="connsiteX297" fmla="*/ 560676 w 840668"/>
              <a:gd name="connsiteY297" fmla="*/ 611119 h 844528"/>
              <a:gd name="connsiteX298" fmla="*/ 559798 w 840668"/>
              <a:gd name="connsiteY298" fmla="*/ 658378 h 844528"/>
              <a:gd name="connsiteX299" fmla="*/ 539624 w 840668"/>
              <a:gd name="connsiteY299" fmla="*/ 752897 h 844528"/>
              <a:gd name="connsiteX300" fmla="*/ 515064 w 840668"/>
              <a:gd name="connsiteY300" fmla="*/ 773901 h 844528"/>
              <a:gd name="connsiteX301" fmla="*/ 475594 w 840668"/>
              <a:gd name="connsiteY301" fmla="*/ 773901 h 844528"/>
              <a:gd name="connsiteX302" fmla="*/ 418580 w 840668"/>
              <a:gd name="connsiteY302" fmla="*/ 809783 h 844528"/>
              <a:gd name="connsiteX303" fmla="*/ 362442 w 840668"/>
              <a:gd name="connsiteY303" fmla="*/ 773901 h 844528"/>
              <a:gd name="connsiteX304" fmla="*/ 322972 w 840668"/>
              <a:gd name="connsiteY304" fmla="*/ 773901 h 844528"/>
              <a:gd name="connsiteX305" fmla="*/ 298412 w 840668"/>
              <a:gd name="connsiteY305" fmla="*/ 751147 h 844528"/>
              <a:gd name="connsiteX306" fmla="*/ 280868 w 840668"/>
              <a:gd name="connsiteY306" fmla="*/ 657503 h 844528"/>
              <a:gd name="connsiteX307" fmla="*/ 280868 w 840668"/>
              <a:gd name="connsiteY307" fmla="*/ 611119 h 844528"/>
              <a:gd name="connsiteX308" fmla="*/ 290516 w 840668"/>
              <a:gd name="connsiteY308" fmla="*/ 561234 h 844528"/>
              <a:gd name="connsiteX309" fmla="*/ 290516 w 840668"/>
              <a:gd name="connsiteY309" fmla="*/ 560359 h 844528"/>
              <a:gd name="connsiteX310" fmla="*/ 280868 w 840668"/>
              <a:gd name="connsiteY310" fmla="*/ 549857 h 844528"/>
              <a:gd name="connsiteX311" fmla="*/ 279992 w 840668"/>
              <a:gd name="connsiteY311" fmla="*/ 549857 h 844528"/>
              <a:gd name="connsiteX312" fmla="*/ 229994 w 840668"/>
              <a:gd name="connsiteY312" fmla="*/ 559484 h 844528"/>
              <a:gd name="connsiteX313" fmla="*/ 207188 w 840668"/>
              <a:gd name="connsiteY313" fmla="*/ 562110 h 844528"/>
              <a:gd name="connsiteX314" fmla="*/ 182628 w 840668"/>
              <a:gd name="connsiteY314" fmla="*/ 558609 h 844528"/>
              <a:gd name="connsiteX315" fmla="*/ 88776 w 840668"/>
              <a:gd name="connsiteY315" fmla="*/ 540230 h 844528"/>
              <a:gd name="connsiteX316" fmla="*/ 66846 w 840668"/>
              <a:gd name="connsiteY316" fmla="*/ 515726 h 844528"/>
              <a:gd name="connsiteX317" fmla="*/ 66846 w 840668"/>
              <a:gd name="connsiteY317" fmla="*/ 475468 h 844528"/>
              <a:gd name="connsiteX318" fmla="*/ 30884 w 840668"/>
              <a:gd name="connsiteY318" fmla="*/ 419457 h 844528"/>
              <a:gd name="connsiteX319" fmla="*/ 66846 w 840668"/>
              <a:gd name="connsiteY319" fmla="*/ 363446 h 844528"/>
              <a:gd name="connsiteX320" fmla="*/ 66846 w 840668"/>
              <a:gd name="connsiteY320" fmla="*/ 324064 h 844528"/>
              <a:gd name="connsiteX321" fmla="*/ 89652 w 840668"/>
              <a:gd name="connsiteY321" fmla="*/ 299559 h 844528"/>
              <a:gd name="connsiteX322" fmla="*/ 89652 w 840668"/>
              <a:gd name="connsiteY322" fmla="*/ 298684 h 844528"/>
              <a:gd name="connsiteX323" fmla="*/ 182628 w 840668"/>
              <a:gd name="connsiteY323" fmla="*/ 281180 h 844528"/>
              <a:gd name="connsiteX324" fmla="*/ 229994 w 840668"/>
              <a:gd name="connsiteY324" fmla="*/ 281180 h 844528"/>
              <a:gd name="connsiteX325" fmla="*/ 279992 w 840668"/>
              <a:gd name="connsiteY325" fmla="*/ 291682 h 844528"/>
              <a:gd name="connsiteX326" fmla="*/ 280868 w 840668"/>
              <a:gd name="connsiteY326" fmla="*/ 291682 h 844528"/>
              <a:gd name="connsiteX327" fmla="*/ 290516 w 840668"/>
              <a:gd name="connsiteY327" fmla="*/ 281180 h 844528"/>
              <a:gd name="connsiteX328" fmla="*/ 290516 w 840668"/>
              <a:gd name="connsiteY328" fmla="*/ 279430 h 844528"/>
              <a:gd name="connsiteX329" fmla="*/ 280868 w 840668"/>
              <a:gd name="connsiteY329" fmla="*/ 228670 h 844528"/>
              <a:gd name="connsiteX330" fmla="*/ 281746 w 840668"/>
              <a:gd name="connsiteY330" fmla="*/ 182286 h 844528"/>
              <a:gd name="connsiteX331" fmla="*/ 301042 w 840668"/>
              <a:gd name="connsiteY331" fmla="*/ 89518 h 844528"/>
              <a:gd name="connsiteX332" fmla="*/ 324726 w 840668"/>
              <a:gd name="connsiteY332" fmla="*/ 67639 h 844528"/>
              <a:gd name="connsiteX333" fmla="*/ 365074 w 840668"/>
              <a:gd name="connsiteY333" fmla="*/ 67639 h 844528"/>
              <a:gd name="connsiteX334" fmla="*/ 421210 w 840668"/>
              <a:gd name="connsiteY334" fmla="*/ 30882 h 844528"/>
              <a:gd name="connsiteX335" fmla="*/ 317518 w 840668"/>
              <a:gd name="connsiteY335" fmla="*/ 0 h 844528"/>
              <a:gd name="connsiteX336" fmla="*/ 523148 w 840668"/>
              <a:gd name="connsiteY336" fmla="*/ 0 h 844528"/>
              <a:gd name="connsiteX337" fmla="*/ 567086 w 840668"/>
              <a:gd name="connsiteY337" fmla="*/ 20274 h 844528"/>
              <a:gd name="connsiteX338" fmla="*/ 579388 w 840668"/>
              <a:gd name="connsiteY338" fmla="*/ 66111 h 844528"/>
              <a:gd name="connsiteX339" fmla="*/ 573238 w 840668"/>
              <a:gd name="connsiteY339" fmla="*/ 102252 h 844528"/>
              <a:gd name="connsiteX340" fmla="*/ 562692 w 840668"/>
              <a:gd name="connsiteY340" fmla="*/ 110186 h 844528"/>
              <a:gd name="connsiteX341" fmla="*/ 560934 w 840668"/>
              <a:gd name="connsiteY341" fmla="*/ 110186 h 844528"/>
              <a:gd name="connsiteX342" fmla="*/ 553026 w 840668"/>
              <a:gd name="connsiteY342" fmla="*/ 97845 h 844528"/>
              <a:gd name="connsiteX343" fmla="*/ 558298 w 840668"/>
              <a:gd name="connsiteY343" fmla="*/ 63467 h 844528"/>
              <a:gd name="connsiteX344" fmla="*/ 550390 w 840668"/>
              <a:gd name="connsiteY344" fmla="*/ 33496 h 844528"/>
              <a:gd name="connsiteX345" fmla="*/ 523148 w 840668"/>
              <a:gd name="connsiteY345" fmla="*/ 20274 h 844528"/>
              <a:gd name="connsiteX346" fmla="*/ 317518 w 840668"/>
              <a:gd name="connsiteY346" fmla="*/ 20274 h 844528"/>
              <a:gd name="connsiteX347" fmla="*/ 289398 w 840668"/>
              <a:gd name="connsiteY347" fmla="*/ 33496 h 844528"/>
              <a:gd name="connsiteX348" fmla="*/ 282368 w 840668"/>
              <a:gd name="connsiteY348" fmla="*/ 63467 h 844528"/>
              <a:gd name="connsiteX349" fmla="*/ 288518 w 840668"/>
              <a:gd name="connsiteY349" fmla="*/ 97845 h 844528"/>
              <a:gd name="connsiteX350" fmla="*/ 279732 w 840668"/>
              <a:gd name="connsiteY350" fmla="*/ 110186 h 844528"/>
              <a:gd name="connsiteX351" fmla="*/ 267428 w 840668"/>
              <a:gd name="connsiteY351" fmla="*/ 102252 h 844528"/>
              <a:gd name="connsiteX352" fmla="*/ 261278 w 840668"/>
              <a:gd name="connsiteY352" fmla="*/ 66111 h 844528"/>
              <a:gd name="connsiteX353" fmla="*/ 273580 w 840668"/>
              <a:gd name="connsiteY353" fmla="*/ 20274 h 844528"/>
              <a:gd name="connsiteX354" fmla="*/ 317518 w 840668"/>
              <a:gd name="connsiteY354" fmla="*/ 0 h 84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</a:cxnLst>
            <a:rect l="l" t="t" r="r" b="b"/>
            <a:pathLst>
              <a:path w="840668" h="844528">
                <a:moveTo>
                  <a:pt x="279732" y="735202"/>
                </a:moveTo>
                <a:cubicBezTo>
                  <a:pt x="285004" y="736077"/>
                  <a:pt x="288518" y="741325"/>
                  <a:pt x="288518" y="747447"/>
                </a:cubicBezTo>
                <a:lnTo>
                  <a:pt x="282368" y="781556"/>
                </a:lnTo>
                <a:cubicBezTo>
                  <a:pt x="280610" y="792052"/>
                  <a:pt x="282368" y="802547"/>
                  <a:pt x="289398" y="810418"/>
                </a:cubicBezTo>
                <a:cubicBezTo>
                  <a:pt x="296428" y="818290"/>
                  <a:pt x="306972" y="823537"/>
                  <a:pt x="317518" y="823537"/>
                </a:cubicBezTo>
                <a:lnTo>
                  <a:pt x="523148" y="823537"/>
                </a:lnTo>
                <a:cubicBezTo>
                  <a:pt x="533694" y="823537"/>
                  <a:pt x="543360" y="818290"/>
                  <a:pt x="550390" y="810418"/>
                </a:cubicBezTo>
                <a:cubicBezTo>
                  <a:pt x="557420" y="802547"/>
                  <a:pt x="560934" y="792052"/>
                  <a:pt x="558298" y="781556"/>
                </a:cubicBezTo>
                <a:lnTo>
                  <a:pt x="553026" y="747447"/>
                </a:lnTo>
                <a:cubicBezTo>
                  <a:pt x="551268" y="741325"/>
                  <a:pt x="554784" y="736077"/>
                  <a:pt x="560934" y="735202"/>
                </a:cubicBezTo>
                <a:cubicBezTo>
                  <a:pt x="567086" y="733453"/>
                  <a:pt x="571480" y="736952"/>
                  <a:pt x="573238" y="743074"/>
                </a:cubicBezTo>
                <a:lnTo>
                  <a:pt x="579388" y="778058"/>
                </a:lnTo>
                <a:cubicBezTo>
                  <a:pt x="582026" y="794675"/>
                  <a:pt x="576752" y="811293"/>
                  <a:pt x="567086" y="824412"/>
                </a:cubicBezTo>
                <a:cubicBezTo>
                  <a:pt x="555662" y="836656"/>
                  <a:pt x="539844" y="844528"/>
                  <a:pt x="523148" y="844528"/>
                </a:cubicBezTo>
                <a:lnTo>
                  <a:pt x="317518" y="844528"/>
                </a:lnTo>
                <a:cubicBezTo>
                  <a:pt x="300822" y="844528"/>
                  <a:pt x="285004" y="836656"/>
                  <a:pt x="273580" y="824412"/>
                </a:cubicBezTo>
                <a:cubicBezTo>
                  <a:pt x="263034" y="811293"/>
                  <a:pt x="258640" y="794675"/>
                  <a:pt x="261278" y="778058"/>
                </a:cubicBezTo>
                <a:lnTo>
                  <a:pt x="267428" y="743074"/>
                </a:lnTo>
                <a:cubicBezTo>
                  <a:pt x="268308" y="736952"/>
                  <a:pt x="273580" y="733453"/>
                  <a:pt x="279732" y="735202"/>
                </a:cubicBezTo>
                <a:close/>
                <a:moveTo>
                  <a:pt x="418580" y="708263"/>
                </a:moveTo>
                <a:cubicBezTo>
                  <a:pt x="396650" y="708263"/>
                  <a:pt x="378230" y="726642"/>
                  <a:pt x="378230" y="748521"/>
                </a:cubicBezTo>
                <a:cubicBezTo>
                  <a:pt x="378230" y="771276"/>
                  <a:pt x="396650" y="789654"/>
                  <a:pt x="418580" y="789654"/>
                </a:cubicBezTo>
                <a:cubicBezTo>
                  <a:pt x="442262" y="789654"/>
                  <a:pt x="459804" y="771276"/>
                  <a:pt x="459804" y="748521"/>
                </a:cubicBezTo>
                <a:cubicBezTo>
                  <a:pt x="459804" y="726642"/>
                  <a:pt x="442262" y="708263"/>
                  <a:pt x="418580" y="708263"/>
                </a:cubicBezTo>
                <a:close/>
                <a:moveTo>
                  <a:pt x="332620" y="551608"/>
                </a:moveTo>
                <a:cubicBezTo>
                  <a:pt x="322972" y="548982"/>
                  <a:pt x="312446" y="555983"/>
                  <a:pt x="311568" y="565610"/>
                </a:cubicBezTo>
                <a:lnTo>
                  <a:pt x="301042" y="616370"/>
                </a:lnTo>
                <a:cubicBezTo>
                  <a:pt x="298412" y="628623"/>
                  <a:pt x="298412" y="641750"/>
                  <a:pt x="301042" y="654002"/>
                </a:cubicBezTo>
                <a:lnTo>
                  <a:pt x="318586" y="746771"/>
                </a:lnTo>
                <a:cubicBezTo>
                  <a:pt x="318586" y="748521"/>
                  <a:pt x="321216" y="752897"/>
                  <a:pt x="322972" y="752897"/>
                </a:cubicBezTo>
                <a:lnTo>
                  <a:pt x="358056" y="752897"/>
                </a:lnTo>
                <a:cubicBezTo>
                  <a:pt x="358056" y="751147"/>
                  <a:pt x="357180" y="750272"/>
                  <a:pt x="357180" y="748521"/>
                </a:cubicBezTo>
                <a:cubicBezTo>
                  <a:pt x="357180" y="715264"/>
                  <a:pt x="385248" y="687259"/>
                  <a:pt x="418580" y="687259"/>
                </a:cubicBezTo>
                <a:cubicBezTo>
                  <a:pt x="452788" y="687259"/>
                  <a:pt x="480856" y="715264"/>
                  <a:pt x="480856" y="748521"/>
                </a:cubicBezTo>
                <a:cubicBezTo>
                  <a:pt x="480856" y="750272"/>
                  <a:pt x="480856" y="751147"/>
                  <a:pt x="480856" y="752897"/>
                </a:cubicBezTo>
                <a:lnTo>
                  <a:pt x="515064" y="752897"/>
                </a:lnTo>
                <a:cubicBezTo>
                  <a:pt x="515942" y="752897"/>
                  <a:pt x="517696" y="752897"/>
                  <a:pt x="519450" y="746771"/>
                </a:cubicBezTo>
                <a:lnTo>
                  <a:pt x="538748" y="654002"/>
                </a:lnTo>
                <a:cubicBezTo>
                  <a:pt x="542256" y="641750"/>
                  <a:pt x="542256" y="628623"/>
                  <a:pt x="539624" y="616370"/>
                </a:cubicBezTo>
                <a:lnTo>
                  <a:pt x="529976" y="565610"/>
                </a:lnTo>
                <a:cubicBezTo>
                  <a:pt x="529098" y="564735"/>
                  <a:pt x="529098" y="563860"/>
                  <a:pt x="529098" y="562985"/>
                </a:cubicBezTo>
                <a:cubicBezTo>
                  <a:pt x="527344" y="562110"/>
                  <a:pt x="526468" y="560359"/>
                  <a:pt x="526468" y="558609"/>
                </a:cubicBezTo>
                <a:cubicBezTo>
                  <a:pt x="522958" y="552483"/>
                  <a:pt x="515064" y="549857"/>
                  <a:pt x="508048" y="551608"/>
                </a:cubicBezTo>
                <a:cubicBezTo>
                  <a:pt x="498398" y="552483"/>
                  <a:pt x="491382" y="562985"/>
                  <a:pt x="494014" y="572612"/>
                </a:cubicBezTo>
                <a:lnTo>
                  <a:pt x="503662" y="623372"/>
                </a:lnTo>
                <a:cubicBezTo>
                  <a:pt x="505416" y="630373"/>
                  <a:pt x="505416" y="638249"/>
                  <a:pt x="502784" y="646126"/>
                </a:cubicBezTo>
                <a:lnTo>
                  <a:pt x="493136" y="689009"/>
                </a:lnTo>
                <a:cubicBezTo>
                  <a:pt x="491382" y="695135"/>
                  <a:pt x="486118" y="698636"/>
                  <a:pt x="480856" y="697761"/>
                </a:cubicBezTo>
                <a:cubicBezTo>
                  <a:pt x="474716" y="696011"/>
                  <a:pt x="471208" y="690760"/>
                  <a:pt x="472962" y="684633"/>
                </a:cubicBezTo>
                <a:lnTo>
                  <a:pt x="483488" y="641750"/>
                </a:lnTo>
                <a:cubicBezTo>
                  <a:pt x="483488" y="636499"/>
                  <a:pt x="483488" y="632123"/>
                  <a:pt x="483488" y="627747"/>
                </a:cubicBezTo>
                <a:lnTo>
                  <a:pt x="477348" y="600617"/>
                </a:lnTo>
                <a:cubicBezTo>
                  <a:pt x="458928" y="606743"/>
                  <a:pt x="439630" y="610244"/>
                  <a:pt x="418580" y="610244"/>
                </a:cubicBezTo>
                <a:cubicBezTo>
                  <a:pt x="400160" y="610244"/>
                  <a:pt x="380862" y="606743"/>
                  <a:pt x="362442" y="601492"/>
                </a:cubicBezTo>
                <a:lnTo>
                  <a:pt x="357180" y="627747"/>
                </a:lnTo>
                <a:cubicBezTo>
                  <a:pt x="356302" y="632123"/>
                  <a:pt x="356302" y="636499"/>
                  <a:pt x="358056" y="641750"/>
                </a:cubicBezTo>
                <a:lnTo>
                  <a:pt x="367706" y="685509"/>
                </a:lnTo>
                <a:cubicBezTo>
                  <a:pt x="369460" y="690760"/>
                  <a:pt x="365950" y="696011"/>
                  <a:pt x="359810" y="697761"/>
                </a:cubicBezTo>
                <a:cubicBezTo>
                  <a:pt x="353670" y="698636"/>
                  <a:pt x="348408" y="695135"/>
                  <a:pt x="347530" y="689884"/>
                </a:cubicBezTo>
                <a:lnTo>
                  <a:pt x="337006" y="646126"/>
                </a:lnTo>
                <a:cubicBezTo>
                  <a:pt x="335252" y="638249"/>
                  <a:pt x="335252" y="630373"/>
                  <a:pt x="337006" y="623372"/>
                </a:cubicBezTo>
                <a:lnTo>
                  <a:pt x="347530" y="572612"/>
                </a:lnTo>
                <a:cubicBezTo>
                  <a:pt x="348408" y="562985"/>
                  <a:pt x="342268" y="552483"/>
                  <a:pt x="332620" y="551608"/>
                </a:cubicBezTo>
                <a:close/>
                <a:moveTo>
                  <a:pt x="747506" y="380950"/>
                </a:moveTo>
                <a:cubicBezTo>
                  <a:pt x="725578" y="380950"/>
                  <a:pt x="707158" y="398453"/>
                  <a:pt x="707158" y="422083"/>
                </a:cubicBezTo>
                <a:cubicBezTo>
                  <a:pt x="707158" y="443962"/>
                  <a:pt x="725578" y="462340"/>
                  <a:pt x="747506" y="462340"/>
                </a:cubicBezTo>
                <a:cubicBezTo>
                  <a:pt x="771188" y="462340"/>
                  <a:pt x="789608" y="443962"/>
                  <a:pt x="789608" y="422083"/>
                </a:cubicBezTo>
                <a:cubicBezTo>
                  <a:pt x="789608" y="398453"/>
                  <a:pt x="771188" y="380950"/>
                  <a:pt x="747506" y="380950"/>
                </a:cubicBezTo>
                <a:close/>
                <a:moveTo>
                  <a:pt x="92284" y="378324"/>
                </a:moveTo>
                <a:cubicBezTo>
                  <a:pt x="70356" y="378324"/>
                  <a:pt x="51058" y="396703"/>
                  <a:pt x="51058" y="419457"/>
                </a:cubicBezTo>
                <a:cubicBezTo>
                  <a:pt x="51058" y="441336"/>
                  <a:pt x="70356" y="459715"/>
                  <a:pt x="92284" y="459715"/>
                </a:cubicBezTo>
                <a:cubicBezTo>
                  <a:pt x="115090" y="459715"/>
                  <a:pt x="133510" y="441336"/>
                  <a:pt x="133510" y="419457"/>
                </a:cubicBezTo>
                <a:cubicBezTo>
                  <a:pt x="133510" y="396703"/>
                  <a:pt x="115090" y="378324"/>
                  <a:pt x="92284" y="378324"/>
                </a:cubicBezTo>
                <a:close/>
                <a:moveTo>
                  <a:pt x="615058" y="301309"/>
                </a:moveTo>
                <a:lnTo>
                  <a:pt x="564184" y="311811"/>
                </a:lnTo>
                <a:cubicBezTo>
                  <a:pt x="554536" y="313562"/>
                  <a:pt x="548396" y="324064"/>
                  <a:pt x="550150" y="333690"/>
                </a:cubicBezTo>
                <a:cubicBezTo>
                  <a:pt x="552782" y="343317"/>
                  <a:pt x="561552" y="349443"/>
                  <a:pt x="571202" y="347693"/>
                </a:cubicBezTo>
                <a:lnTo>
                  <a:pt x="622076" y="337191"/>
                </a:lnTo>
                <a:cubicBezTo>
                  <a:pt x="629092" y="336316"/>
                  <a:pt x="636986" y="336316"/>
                  <a:pt x="644880" y="338066"/>
                </a:cubicBezTo>
                <a:lnTo>
                  <a:pt x="688738" y="347693"/>
                </a:lnTo>
                <a:cubicBezTo>
                  <a:pt x="694878" y="349443"/>
                  <a:pt x="697510" y="354694"/>
                  <a:pt x="696632" y="359945"/>
                </a:cubicBezTo>
                <a:cubicBezTo>
                  <a:pt x="694878" y="366072"/>
                  <a:pt x="690492" y="369572"/>
                  <a:pt x="684352" y="367822"/>
                </a:cubicBezTo>
                <a:lnTo>
                  <a:pt x="640496" y="358195"/>
                </a:lnTo>
                <a:cubicBezTo>
                  <a:pt x="635232" y="357320"/>
                  <a:pt x="631724" y="357320"/>
                  <a:pt x="626460" y="358195"/>
                </a:cubicBezTo>
                <a:lnTo>
                  <a:pt x="601024" y="363446"/>
                </a:lnTo>
                <a:cubicBezTo>
                  <a:pt x="606286" y="381825"/>
                  <a:pt x="608918" y="401078"/>
                  <a:pt x="608918" y="420332"/>
                </a:cubicBezTo>
                <a:cubicBezTo>
                  <a:pt x="608918" y="440461"/>
                  <a:pt x="606286" y="459715"/>
                  <a:pt x="600146" y="478093"/>
                </a:cubicBezTo>
                <a:lnTo>
                  <a:pt x="626460" y="483344"/>
                </a:lnTo>
                <a:cubicBezTo>
                  <a:pt x="631724" y="484220"/>
                  <a:pt x="635232" y="484220"/>
                  <a:pt x="640496" y="482469"/>
                </a:cubicBezTo>
                <a:lnTo>
                  <a:pt x="686106" y="472842"/>
                </a:lnTo>
                <a:cubicBezTo>
                  <a:pt x="691370" y="471967"/>
                  <a:pt x="697510" y="474593"/>
                  <a:pt x="698386" y="480719"/>
                </a:cubicBezTo>
                <a:cubicBezTo>
                  <a:pt x="700140" y="485970"/>
                  <a:pt x="695754" y="491221"/>
                  <a:pt x="690492" y="492971"/>
                </a:cubicBezTo>
                <a:lnTo>
                  <a:pt x="644880" y="503473"/>
                </a:lnTo>
                <a:cubicBezTo>
                  <a:pt x="636986" y="505224"/>
                  <a:pt x="629092" y="505224"/>
                  <a:pt x="622076" y="503473"/>
                </a:cubicBezTo>
                <a:lnTo>
                  <a:pt x="571202" y="493846"/>
                </a:lnTo>
                <a:cubicBezTo>
                  <a:pt x="561552" y="492096"/>
                  <a:pt x="552782" y="498222"/>
                  <a:pt x="550150" y="507849"/>
                </a:cubicBezTo>
                <a:cubicBezTo>
                  <a:pt x="549272" y="512225"/>
                  <a:pt x="550150" y="518351"/>
                  <a:pt x="552782" y="521852"/>
                </a:cubicBezTo>
                <a:cubicBezTo>
                  <a:pt x="555412" y="525353"/>
                  <a:pt x="559798" y="527978"/>
                  <a:pt x="564184" y="528853"/>
                </a:cubicBezTo>
                <a:lnTo>
                  <a:pt x="615058" y="540230"/>
                </a:lnTo>
                <a:cubicBezTo>
                  <a:pt x="628216" y="541981"/>
                  <a:pt x="640496" y="541981"/>
                  <a:pt x="653652" y="539355"/>
                </a:cubicBezTo>
                <a:lnTo>
                  <a:pt x="745752" y="521852"/>
                </a:lnTo>
                <a:cubicBezTo>
                  <a:pt x="747506" y="521852"/>
                  <a:pt x="752768" y="519226"/>
                  <a:pt x="752768" y="518351"/>
                </a:cubicBezTo>
                <a:lnTo>
                  <a:pt x="752768" y="482469"/>
                </a:lnTo>
                <a:cubicBezTo>
                  <a:pt x="751014" y="482469"/>
                  <a:pt x="749260" y="483344"/>
                  <a:pt x="747506" y="483344"/>
                </a:cubicBezTo>
                <a:cubicBezTo>
                  <a:pt x="714174" y="483344"/>
                  <a:pt x="686106" y="455339"/>
                  <a:pt x="686106" y="422083"/>
                </a:cubicBezTo>
                <a:cubicBezTo>
                  <a:pt x="686106" y="387951"/>
                  <a:pt x="714174" y="359945"/>
                  <a:pt x="747506" y="359945"/>
                </a:cubicBezTo>
                <a:cubicBezTo>
                  <a:pt x="749260" y="359945"/>
                  <a:pt x="751014" y="359945"/>
                  <a:pt x="752768" y="359945"/>
                </a:cubicBezTo>
                <a:lnTo>
                  <a:pt x="752768" y="325814"/>
                </a:lnTo>
                <a:cubicBezTo>
                  <a:pt x="752768" y="324939"/>
                  <a:pt x="752768" y="324064"/>
                  <a:pt x="745752" y="321438"/>
                </a:cubicBezTo>
                <a:lnTo>
                  <a:pt x="653652" y="302184"/>
                </a:lnTo>
                <a:cubicBezTo>
                  <a:pt x="640496" y="299559"/>
                  <a:pt x="627338" y="299559"/>
                  <a:pt x="615058" y="301309"/>
                </a:cubicBezTo>
                <a:close/>
                <a:moveTo>
                  <a:pt x="225608" y="301309"/>
                </a:moveTo>
                <a:cubicBezTo>
                  <a:pt x="213328" y="299559"/>
                  <a:pt x="200172" y="299559"/>
                  <a:pt x="187892" y="302184"/>
                </a:cubicBezTo>
                <a:lnTo>
                  <a:pt x="94916" y="318813"/>
                </a:lnTo>
                <a:cubicBezTo>
                  <a:pt x="92284" y="319688"/>
                  <a:pt x="87898" y="321438"/>
                  <a:pt x="87898" y="324064"/>
                </a:cubicBezTo>
                <a:lnTo>
                  <a:pt x="87898" y="358195"/>
                </a:lnTo>
                <a:cubicBezTo>
                  <a:pt x="89652" y="358195"/>
                  <a:pt x="90530" y="358195"/>
                  <a:pt x="92284" y="358195"/>
                </a:cubicBezTo>
                <a:cubicBezTo>
                  <a:pt x="126492" y="358195"/>
                  <a:pt x="154560" y="385325"/>
                  <a:pt x="154560" y="419457"/>
                </a:cubicBezTo>
                <a:cubicBezTo>
                  <a:pt x="154560" y="453589"/>
                  <a:pt x="126492" y="481594"/>
                  <a:pt x="92284" y="481594"/>
                </a:cubicBezTo>
                <a:cubicBezTo>
                  <a:pt x="90530" y="481594"/>
                  <a:pt x="89652" y="481594"/>
                  <a:pt x="87898" y="481594"/>
                </a:cubicBezTo>
                <a:lnTo>
                  <a:pt x="87898" y="515726"/>
                </a:lnTo>
                <a:cubicBezTo>
                  <a:pt x="87898" y="515726"/>
                  <a:pt x="87898" y="517476"/>
                  <a:pt x="95792" y="520102"/>
                </a:cubicBezTo>
                <a:lnTo>
                  <a:pt x="187014" y="539355"/>
                </a:lnTo>
                <a:cubicBezTo>
                  <a:pt x="200172" y="541981"/>
                  <a:pt x="213328" y="541981"/>
                  <a:pt x="225608" y="540230"/>
                </a:cubicBezTo>
                <a:lnTo>
                  <a:pt x="276482" y="528853"/>
                </a:lnTo>
                <a:cubicBezTo>
                  <a:pt x="280868" y="527978"/>
                  <a:pt x="284376" y="525353"/>
                  <a:pt x="287886" y="521852"/>
                </a:cubicBezTo>
                <a:cubicBezTo>
                  <a:pt x="289640" y="518351"/>
                  <a:pt x="291394" y="512225"/>
                  <a:pt x="289640" y="507849"/>
                </a:cubicBezTo>
                <a:cubicBezTo>
                  <a:pt x="288762" y="498222"/>
                  <a:pt x="278238" y="492096"/>
                  <a:pt x="268588" y="493846"/>
                </a:cubicBezTo>
                <a:lnTo>
                  <a:pt x="217714" y="503473"/>
                </a:lnTo>
                <a:cubicBezTo>
                  <a:pt x="210698" y="505224"/>
                  <a:pt x="202804" y="505224"/>
                  <a:pt x="194908" y="503473"/>
                </a:cubicBezTo>
                <a:lnTo>
                  <a:pt x="149298" y="492971"/>
                </a:lnTo>
                <a:cubicBezTo>
                  <a:pt x="144034" y="491221"/>
                  <a:pt x="140526" y="485970"/>
                  <a:pt x="142280" y="480719"/>
                </a:cubicBezTo>
                <a:cubicBezTo>
                  <a:pt x="143158" y="474593"/>
                  <a:pt x="148420" y="471967"/>
                  <a:pt x="154560" y="472842"/>
                </a:cubicBezTo>
                <a:lnTo>
                  <a:pt x="200172" y="482469"/>
                </a:lnTo>
                <a:cubicBezTo>
                  <a:pt x="205434" y="484220"/>
                  <a:pt x="209820" y="484220"/>
                  <a:pt x="214206" y="483344"/>
                </a:cubicBezTo>
                <a:lnTo>
                  <a:pt x="238766" y="478093"/>
                </a:lnTo>
                <a:cubicBezTo>
                  <a:pt x="232626" y="459715"/>
                  <a:pt x="229994" y="440461"/>
                  <a:pt x="229994" y="420332"/>
                </a:cubicBezTo>
                <a:cubicBezTo>
                  <a:pt x="229994" y="401078"/>
                  <a:pt x="232626" y="381825"/>
                  <a:pt x="238766" y="362571"/>
                </a:cubicBezTo>
                <a:lnTo>
                  <a:pt x="214206" y="358195"/>
                </a:lnTo>
                <a:cubicBezTo>
                  <a:pt x="209820" y="357320"/>
                  <a:pt x="205434" y="357320"/>
                  <a:pt x="200172" y="358195"/>
                </a:cubicBezTo>
                <a:lnTo>
                  <a:pt x="154560" y="368697"/>
                </a:lnTo>
                <a:cubicBezTo>
                  <a:pt x="148420" y="370448"/>
                  <a:pt x="143158" y="366072"/>
                  <a:pt x="142280" y="360821"/>
                </a:cubicBezTo>
                <a:cubicBezTo>
                  <a:pt x="140526" y="355570"/>
                  <a:pt x="144034" y="349443"/>
                  <a:pt x="149298" y="347693"/>
                </a:cubicBezTo>
                <a:lnTo>
                  <a:pt x="194908" y="338066"/>
                </a:lnTo>
                <a:cubicBezTo>
                  <a:pt x="202804" y="336316"/>
                  <a:pt x="210698" y="336316"/>
                  <a:pt x="217714" y="337191"/>
                </a:cubicBezTo>
                <a:lnTo>
                  <a:pt x="268588" y="347693"/>
                </a:lnTo>
                <a:cubicBezTo>
                  <a:pt x="278238" y="349443"/>
                  <a:pt x="288762" y="343317"/>
                  <a:pt x="289640" y="333690"/>
                </a:cubicBezTo>
                <a:cubicBezTo>
                  <a:pt x="292272" y="324064"/>
                  <a:pt x="286132" y="313562"/>
                  <a:pt x="276482" y="311811"/>
                </a:cubicBezTo>
                <a:close/>
                <a:moveTo>
                  <a:pt x="773324" y="265991"/>
                </a:moveTo>
                <a:cubicBezTo>
                  <a:pt x="789942" y="262499"/>
                  <a:pt x="806558" y="267737"/>
                  <a:pt x="819678" y="278213"/>
                </a:cubicBezTo>
                <a:cubicBezTo>
                  <a:pt x="832796" y="288690"/>
                  <a:pt x="840668" y="304404"/>
                  <a:pt x="840668" y="320992"/>
                </a:cubicBezTo>
                <a:lnTo>
                  <a:pt x="840668" y="525282"/>
                </a:lnTo>
                <a:cubicBezTo>
                  <a:pt x="840668" y="542743"/>
                  <a:pt x="832796" y="557585"/>
                  <a:pt x="819678" y="568934"/>
                </a:cubicBezTo>
                <a:cubicBezTo>
                  <a:pt x="809182" y="577665"/>
                  <a:pt x="796938" y="582030"/>
                  <a:pt x="782944" y="582030"/>
                </a:cubicBezTo>
                <a:cubicBezTo>
                  <a:pt x="780320" y="582030"/>
                  <a:pt x="776822" y="582030"/>
                  <a:pt x="773324" y="581157"/>
                </a:cubicBezTo>
                <a:lnTo>
                  <a:pt x="739216" y="575045"/>
                </a:lnTo>
                <a:cubicBezTo>
                  <a:pt x="733094" y="574172"/>
                  <a:pt x="729596" y="568934"/>
                  <a:pt x="730470" y="562823"/>
                </a:cubicBezTo>
                <a:cubicBezTo>
                  <a:pt x="731344" y="557585"/>
                  <a:pt x="736592" y="554093"/>
                  <a:pt x="742714" y="554966"/>
                </a:cubicBezTo>
                <a:lnTo>
                  <a:pt x="776822" y="561077"/>
                </a:lnTo>
                <a:cubicBezTo>
                  <a:pt x="788192" y="561950"/>
                  <a:pt x="798688" y="560204"/>
                  <a:pt x="805684" y="553220"/>
                </a:cubicBezTo>
                <a:cubicBezTo>
                  <a:pt x="814430" y="546235"/>
                  <a:pt x="818802" y="536632"/>
                  <a:pt x="818802" y="525282"/>
                </a:cubicBezTo>
                <a:lnTo>
                  <a:pt x="818802" y="320992"/>
                </a:lnTo>
                <a:cubicBezTo>
                  <a:pt x="818802" y="310516"/>
                  <a:pt x="814430" y="300912"/>
                  <a:pt x="805684" y="293928"/>
                </a:cubicBezTo>
                <a:cubicBezTo>
                  <a:pt x="798688" y="286944"/>
                  <a:pt x="788192" y="284325"/>
                  <a:pt x="776822" y="286071"/>
                </a:cubicBezTo>
                <a:lnTo>
                  <a:pt x="742714" y="292182"/>
                </a:lnTo>
                <a:cubicBezTo>
                  <a:pt x="736592" y="293055"/>
                  <a:pt x="731344" y="289563"/>
                  <a:pt x="730470" y="283452"/>
                </a:cubicBezTo>
                <a:cubicBezTo>
                  <a:pt x="729596" y="278213"/>
                  <a:pt x="733094" y="272975"/>
                  <a:pt x="739216" y="272102"/>
                </a:cubicBezTo>
                <a:close/>
                <a:moveTo>
                  <a:pt x="64854" y="265991"/>
                </a:moveTo>
                <a:lnTo>
                  <a:pt x="97712" y="271229"/>
                </a:lnTo>
                <a:cubicBezTo>
                  <a:pt x="102900" y="272102"/>
                  <a:pt x="107224" y="277340"/>
                  <a:pt x="105494" y="283452"/>
                </a:cubicBezTo>
                <a:cubicBezTo>
                  <a:pt x="104630" y="288690"/>
                  <a:pt x="98578" y="292182"/>
                  <a:pt x="94254" y="292182"/>
                </a:cubicBezTo>
                <a:lnTo>
                  <a:pt x="61394" y="286071"/>
                </a:lnTo>
                <a:cubicBezTo>
                  <a:pt x="51884" y="284325"/>
                  <a:pt x="40642" y="286944"/>
                  <a:pt x="32860" y="293928"/>
                </a:cubicBezTo>
                <a:cubicBezTo>
                  <a:pt x="25078" y="300912"/>
                  <a:pt x="19890" y="310516"/>
                  <a:pt x="19890" y="320992"/>
                </a:cubicBezTo>
                <a:lnTo>
                  <a:pt x="19890" y="525282"/>
                </a:lnTo>
                <a:cubicBezTo>
                  <a:pt x="19890" y="536632"/>
                  <a:pt x="25078" y="546235"/>
                  <a:pt x="32860" y="553220"/>
                </a:cubicBezTo>
                <a:cubicBezTo>
                  <a:pt x="40642" y="560204"/>
                  <a:pt x="51884" y="561950"/>
                  <a:pt x="61394" y="561077"/>
                </a:cubicBezTo>
                <a:lnTo>
                  <a:pt x="94254" y="554966"/>
                </a:lnTo>
                <a:cubicBezTo>
                  <a:pt x="98578" y="554093"/>
                  <a:pt x="104630" y="557585"/>
                  <a:pt x="105494" y="563696"/>
                </a:cubicBezTo>
                <a:cubicBezTo>
                  <a:pt x="107224" y="568934"/>
                  <a:pt x="102900" y="574172"/>
                  <a:pt x="97712" y="575918"/>
                </a:cubicBezTo>
                <a:lnTo>
                  <a:pt x="64854" y="581157"/>
                </a:lnTo>
                <a:cubicBezTo>
                  <a:pt x="62260" y="582030"/>
                  <a:pt x="58800" y="582030"/>
                  <a:pt x="55342" y="582030"/>
                </a:cubicBezTo>
                <a:cubicBezTo>
                  <a:pt x="43236" y="582030"/>
                  <a:pt x="30266" y="577665"/>
                  <a:pt x="19024" y="568934"/>
                </a:cubicBezTo>
                <a:cubicBezTo>
                  <a:pt x="6918" y="557585"/>
                  <a:pt x="0" y="542743"/>
                  <a:pt x="0" y="525282"/>
                </a:cubicBezTo>
                <a:lnTo>
                  <a:pt x="0" y="320992"/>
                </a:lnTo>
                <a:cubicBezTo>
                  <a:pt x="0" y="304404"/>
                  <a:pt x="6918" y="288690"/>
                  <a:pt x="19024" y="278213"/>
                </a:cubicBezTo>
                <a:cubicBezTo>
                  <a:pt x="31996" y="267737"/>
                  <a:pt x="49290" y="262499"/>
                  <a:pt x="64854" y="265991"/>
                </a:cubicBezTo>
                <a:close/>
                <a:moveTo>
                  <a:pt x="420334" y="252081"/>
                </a:moveTo>
                <a:cubicBezTo>
                  <a:pt x="402132" y="251862"/>
                  <a:pt x="383932" y="254488"/>
                  <a:pt x="366828" y="260176"/>
                </a:cubicBezTo>
                <a:lnTo>
                  <a:pt x="367706" y="264552"/>
                </a:lnTo>
                <a:cubicBezTo>
                  <a:pt x="372090" y="285556"/>
                  <a:pt x="358056" y="305685"/>
                  <a:pt x="337006" y="310936"/>
                </a:cubicBezTo>
                <a:cubicBezTo>
                  <a:pt x="334374" y="310936"/>
                  <a:pt x="331742" y="311811"/>
                  <a:pt x="329112" y="311811"/>
                </a:cubicBezTo>
                <a:cubicBezTo>
                  <a:pt x="318586" y="311811"/>
                  <a:pt x="308936" y="306560"/>
                  <a:pt x="301042" y="299559"/>
                </a:cubicBezTo>
                <a:cubicBezTo>
                  <a:pt x="301042" y="299559"/>
                  <a:pt x="300166" y="300434"/>
                  <a:pt x="300166" y="301309"/>
                </a:cubicBezTo>
                <a:cubicBezTo>
                  <a:pt x="308936" y="310936"/>
                  <a:pt x="313322" y="324064"/>
                  <a:pt x="310692" y="337191"/>
                </a:cubicBezTo>
                <a:cubicBezTo>
                  <a:pt x="307182" y="358195"/>
                  <a:pt x="286132" y="372198"/>
                  <a:pt x="265080" y="367822"/>
                </a:cubicBezTo>
                <a:lnTo>
                  <a:pt x="259818" y="366947"/>
                </a:lnTo>
                <a:cubicBezTo>
                  <a:pt x="253678" y="383575"/>
                  <a:pt x="250168" y="401954"/>
                  <a:pt x="250168" y="420332"/>
                </a:cubicBezTo>
                <a:cubicBezTo>
                  <a:pt x="250168" y="439586"/>
                  <a:pt x="253678" y="457089"/>
                  <a:pt x="259818" y="474593"/>
                </a:cubicBezTo>
                <a:lnTo>
                  <a:pt x="265080" y="472842"/>
                </a:lnTo>
                <a:cubicBezTo>
                  <a:pt x="286132" y="469342"/>
                  <a:pt x="307182" y="482469"/>
                  <a:pt x="310692" y="504348"/>
                </a:cubicBezTo>
                <a:cubicBezTo>
                  <a:pt x="312446" y="513975"/>
                  <a:pt x="310692" y="524477"/>
                  <a:pt x="305428" y="533229"/>
                </a:cubicBezTo>
                <a:cubicBezTo>
                  <a:pt x="303674" y="534979"/>
                  <a:pt x="301042" y="537605"/>
                  <a:pt x="300166" y="540230"/>
                </a:cubicBezTo>
                <a:cubicBezTo>
                  <a:pt x="300166" y="540230"/>
                  <a:pt x="301042" y="540230"/>
                  <a:pt x="301042" y="541106"/>
                </a:cubicBezTo>
                <a:cubicBezTo>
                  <a:pt x="310692" y="532354"/>
                  <a:pt x="323848" y="527978"/>
                  <a:pt x="337006" y="530604"/>
                </a:cubicBezTo>
                <a:cubicBezTo>
                  <a:pt x="358056" y="534979"/>
                  <a:pt x="372090" y="555983"/>
                  <a:pt x="367706" y="576988"/>
                </a:cubicBezTo>
                <a:lnTo>
                  <a:pt x="366828" y="580488"/>
                </a:lnTo>
                <a:cubicBezTo>
                  <a:pt x="401036" y="591865"/>
                  <a:pt x="439630" y="591865"/>
                  <a:pt x="473838" y="580488"/>
                </a:cubicBezTo>
                <a:lnTo>
                  <a:pt x="472962" y="576988"/>
                </a:lnTo>
                <a:cubicBezTo>
                  <a:pt x="468576" y="555983"/>
                  <a:pt x="482610" y="534979"/>
                  <a:pt x="503662" y="530604"/>
                </a:cubicBezTo>
                <a:cubicBezTo>
                  <a:pt x="516818" y="527978"/>
                  <a:pt x="529098" y="532354"/>
                  <a:pt x="537870" y="540230"/>
                </a:cubicBezTo>
                <a:cubicBezTo>
                  <a:pt x="538748" y="540230"/>
                  <a:pt x="539624" y="539355"/>
                  <a:pt x="539624" y="538480"/>
                </a:cubicBezTo>
                <a:cubicBezTo>
                  <a:pt x="530852" y="530604"/>
                  <a:pt x="527344" y="517476"/>
                  <a:pt x="529976" y="504348"/>
                </a:cubicBezTo>
                <a:cubicBezTo>
                  <a:pt x="534362" y="482469"/>
                  <a:pt x="554536" y="469342"/>
                  <a:pt x="576464" y="472842"/>
                </a:cubicBezTo>
                <a:lnTo>
                  <a:pt x="579096" y="473718"/>
                </a:lnTo>
                <a:cubicBezTo>
                  <a:pt x="585236" y="457089"/>
                  <a:pt x="588744" y="438711"/>
                  <a:pt x="588744" y="420332"/>
                </a:cubicBezTo>
                <a:cubicBezTo>
                  <a:pt x="588744" y="401954"/>
                  <a:pt x="585236" y="384450"/>
                  <a:pt x="579096" y="366947"/>
                </a:cubicBezTo>
                <a:lnTo>
                  <a:pt x="576464" y="367822"/>
                </a:lnTo>
                <a:cubicBezTo>
                  <a:pt x="554536" y="372198"/>
                  <a:pt x="534362" y="358195"/>
                  <a:pt x="529976" y="337191"/>
                </a:cubicBezTo>
                <a:cubicBezTo>
                  <a:pt x="527344" y="324064"/>
                  <a:pt x="530852" y="311811"/>
                  <a:pt x="539624" y="302184"/>
                </a:cubicBezTo>
                <a:cubicBezTo>
                  <a:pt x="539624" y="301309"/>
                  <a:pt x="538748" y="301309"/>
                  <a:pt x="537870" y="300434"/>
                </a:cubicBezTo>
                <a:cubicBezTo>
                  <a:pt x="536116" y="302184"/>
                  <a:pt x="535238" y="303059"/>
                  <a:pt x="533484" y="304810"/>
                </a:cubicBezTo>
                <a:cubicBezTo>
                  <a:pt x="526468" y="309186"/>
                  <a:pt x="518572" y="311811"/>
                  <a:pt x="511556" y="311811"/>
                </a:cubicBezTo>
                <a:cubicBezTo>
                  <a:pt x="508924" y="311811"/>
                  <a:pt x="505416" y="310936"/>
                  <a:pt x="503662" y="310936"/>
                </a:cubicBezTo>
                <a:cubicBezTo>
                  <a:pt x="482610" y="305685"/>
                  <a:pt x="468576" y="285556"/>
                  <a:pt x="472962" y="264552"/>
                </a:cubicBezTo>
                <a:lnTo>
                  <a:pt x="473838" y="261051"/>
                </a:lnTo>
                <a:cubicBezTo>
                  <a:pt x="456734" y="255363"/>
                  <a:pt x="438534" y="252300"/>
                  <a:pt x="420334" y="252081"/>
                </a:cubicBezTo>
                <a:close/>
                <a:moveTo>
                  <a:pt x="324726" y="89518"/>
                </a:moveTo>
                <a:cubicBezTo>
                  <a:pt x="324726" y="89518"/>
                  <a:pt x="323848" y="89518"/>
                  <a:pt x="320340" y="95644"/>
                </a:cubicBezTo>
                <a:lnTo>
                  <a:pt x="301042" y="187537"/>
                </a:lnTo>
                <a:cubicBezTo>
                  <a:pt x="298412" y="199789"/>
                  <a:pt x="298412" y="212042"/>
                  <a:pt x="301042" y="225169"/>
                </a:cubicBezTo>
                <a:lnTo>
                  <a:pt x="311568" y="275929"/>
                </a:lnTo>
                <a:cubicBezTo>
                  <a:pt x="312446" y="285556"/>
                  <a:pt x="322972" y="291682"/>
                  <a:pt x="332620" y="289932"/>
                </a:cubicBezTo>
                <a:cubicBezTo>
                  <a:pt x="342268" y="287306"/>
                  <a:pt x="348408" y="278555"/>
                  <a:pt x="347530" y="268928"/>
                </a:cubicBezTo>
                <a:lnTo>
                  <a:pt x="344022" y="254925"/>
                </a:lnTo>
                <a:lnTo>
                  <a:pt x="337006" y="218168"/>
                </a:lnTo>
                <a:cubicBezTo>
                  <a:pt x="335252" y="211167"/>
                  <a:pt x="335252" y="203290"/>
                  <a:pt x="337006" y="195414"/>
                </a:cubicBezTo>
                <a:lnTo>
                  <a:pt x="347530" y="151655"/>
                </a:lnTo>
                <a:cubicBezTo>
                  <a:pt x="348408" y="146404"/>
                  <a:pt x="353670" y="142028"/>
                  <a:pt x="359810" y="143779"/>
                </a:cubicBezTo>
                <a:cubicBezTo>
                  <a:pt x="365950" y="145529"/>
                  <a:pt x="369460" y="150780"/>
                  <a:pt x="367706" y="156031"/>
                </a:cubicBezTo>
                <a:lnTo>
                  <a:pt x="358056" y="199789"/>
                </a:lnTo>
                <a:cubicBezTo>
                  <a:pt x="356302" y="205040"/>
                  <a:pt x="356302" y="209416"/>
                  <a:pt x="357180" y="213792"/>
                </a:cubicBezTo>
                <a:lnTo>
                  <a:pt x="362442" y="240047"/>
                </a:lnTo>
                <a:cubicBezTo>
                  <a:pt x="400160" y="228670"/>
                  <a:pt x="440508" y="228670"/>
                  <a:pt x="477348" y="240922"/>
                </a:cubicBezTo>
                <a:lnTo>
                  <a:pt x="483488" y="213792"/>
                </a:lnTo>
                <a:cubicBezTo>
                  <a:pt x="483488" y="209416"/>
                  <a:pt x="483488" y="205040"/>
                  <a:pt x="483488" y="199789"/>
                </a:cubicBezTo>
                <a:lnTo>
                  <a:pt x="472084" y="154281"/>
                </a:lnTo>
                <a:cubicBezTo>
                  <a:pt x="471208" y="149030"/>
                  <a:pt x="474716" y="143779"/>
                  <a:pt x="479978" y="142028"/>
                </a:cubicBezTo>
                <a:cubicBezTo>
                  <a:pt x="486118" y="141153"/>
                  <a:pt x="491382" y="144654"/>
                  <a:pt x="493136" y="149905"/>
                </a:cubicBezTo>
                <a:lnTo>
                  <a:pt x="502784" y="195414"/>
                </a:lnTo>
                <a:cubicBezTo>
                  <a:pt x="505416" y="203290"/>
                  <a:pt x="505416" y="211167"/>
                  <a:pt x="503662" y="218168"/>
                </a:cubicBezTo>
                <a:lnTo>
                  <a:pt x="494014" y="268928"/>
                </a:lnTo>
                <a:cubicBezTo>
                  <a:pt x="491382" y="278555"/>
                  <a:pt x="498398" y="287306"/>
                  <a:pt x="508048" y="289932"/>
                </a:cubicBezTo>
                <a:cubicBezTo>
                  <a:pt x="512432" y="290807"/>
                  <a:pt x="517696" y="289932"/>
                  <a:pt x="521204" y="287306"/>
                </a:cubicBezTo>
                <a:cubicBezTo>
                  <a:pt x="525590" y="284681"/>
                  <a:pt x="528222" y="280305"/>
                  <a:pt x="529976" y="275929"/>
                </a:cubicBezTo>
                <a:lnTo>
                  <a:pt x="539624" y="225169"/>
                </a:lnTo>
                <a:cubicBezTo>
                  <a:pt x="542256" y="212042"/>
                  <a:pt x="542256" y="199789"/>
                  <a:pt x="538748" y="187537"/>
                </a:cubicBezTo>
                <a:lnTo>
                  <a:pt x="522082" y="95644"/>
                </a:lnTo>
                <a:cubicBezTo>
                  <a:pt x="521204" y="93894"/>
                  <a:pt x="519450" y="89518"/>
                  <a:pt x="517696" y="89518"/>
                </a:cubicBezTo>
                <a:lnTo>
                  <a:pt x="483488" y="89518"/>
                </a:lnTo>
                <a:cubicBezTo>
                  <a:pt x="483488" y="90393"/>
                  <a:pt x="483488" y="91268"/>
                  <a:pt x="483488" y="93019"/>
                </a:cubicBezTo>
                <a:cubicBezTo>
                  <a:pt x="483488" y="127150"/>
                  <a:pt x="455418" y="153405"/>
                  <a:pt x="421210" y="153405"/>
                </a:cubicBezTo>
                <a:cubicBezTo>
                  <a:pt x="387002" y="153405"/>
                  <a:pt x="359810" y="127150"/>
                  <a:pt x="359810" y="93019"/>
                </a:cubicBezTo>
                <a:cubicBezTo>
                  <a:pt x="359810" y="91268"/>
                  <a:pt x="359810" y="90393"/>
                  <a:pt x="359810" y="89518"/>
                </a:cubicBezTo>
                <a:close/>
                <a:moveTo>
                  <a:pt x="421210" y="52761"/>
                </a:moveTo>
                <a:cubicBezTo>
                  <a:pt x="399282" y="52761"/>
                  <a:pt x="380862" y="71140"/>
                  <a:pt x="380862" y="93019"/>
                </a:cubicBezTo>
                <a:cubicBezTo>
                  <a:pt x="380862" y="115773"/>
                  <a:pt x="399282" y="133277"/>
                  <a:pt x="421210" y="133277"/>
                </a:cubicBezTo>
                <a:cubicBezTo>
                  <a:pt x="444016" y="133277"/>
                  <a:pt x="462436" y="115773"/>
                  <a:pt x="462436" y="93019"/>
                </a:cubicBezTo>
                <a:cubicBezTo>
                  <a:pt x="462436" y="71140"/>
                  <a:pt x="444016" y="52761"/>
                  <a:pt x="421210" y="52761"/>
                </a:cubicBezTo>
                <a:close/>
                <a:moveTo>
                  <a:pt x="421210" y="30882"/>
                </a:moveTo>
                <a:cubicBezTo>
                  <a:pt x="446648" y="30882"/>
                  <a:pt x="467698" y="46635"/>
                  <a:pt x="477348" y="67639"/>
                </a:cubicBezTo>
                <a:lnTo>
                  <a:pt x="517696" y="67639"/>
                </a:lnTo>
                <a:cubicBezTo>
                  <a:pt x="522958" y="67639"/>
                  <a:pt x="536116" y="70264"/>
                  <a:pt x="542256" y="89518"/>
                </a:cubicBezTo>
                <a:lnTo>
                  <a:pt x="542256" y="91268"/>
                </a:lnTo>
                <a:lnTo>
                  <a:pt x="559798" y="182286"/>
                </a:lnTo>
                <a:cubicBezTo>
                  <a:pt x="563308" y="198039"/>
                  <a:pt x="563308" y="213792"/>
                  <a:pt x="560676" y="228670"/>
                </a:cubicBezTo>
                <a:lnTo>
                  <a:pt x="550150" y="279430"/>
                </a:lnTo>
                <a:cubicBezTo>
                  <a:pt x="549272" y="281180"/>
                  <a:pt x="549272" y="281180"/>
                  <a:pt x="548396" y="282931"/>
                </a:cubicBezTo>
                <a:cubicBezTo>
                  <a:pt x="552782" y="285556"/>
                  <a:pt x="555412" y="289057"/>
                  <a:pt x="558044" y="291682"/>
                </a:cubicBezTo>
                <a:cubicBezTo>
                  <a:pt x="559798" y="291682"/>
                  <a:pt x="559798" y="291682"/>
                  <a:pt x="560676" y="291682"/>
                </a:cubicBezTo>
                <a:lnTo>
                  <a:pt x="610672" y="281180"/>
                </a:lnTo>
                <a:cubicBezTo>
                  <a:pt x="626460" y="277680"/>
                  <a:pt x="642250" y="277680"/>
                  <a:pt x="658038" y="281180"/>
                </a:cubicBezTo>
                <a:lnTo>
                  <a:pt x="751892" y="301309"/>
                </a:lnTo>
                <a:cubicBezTo>
                  <a:pt x="758032" y="303935"/>
                  <a:pt x="772944" y="309186"/>
                  <a:pt x="772944" y="325814"/>
                </a:cubicBezTo>
                <a:lnTo>
                  <a:pt x="772944" y="365197"/>
                </a:lnTo>
                <a:cubicBezTo>
                  <a:pt x="795748" y="375699"/>
                  <a:pt x="809782" y="396703"/>
                  <a:pt x="809782" y="422083"/>
                </a:cubicBezTo>
                <a:cubicBezTo>
                  <a:pt x="809782" y="447462"/>
                  <a:pt x="795748" y="468467"/>
                  <a:pt x="772944" y="478093"/>
                </a:cubicBezTo>
                <a:lnTo>
                  <a:pt x="772944" y="518351"/>
                </a:lnTo>
                <a:cubicBezTo>
                  <a:pt x="772944" y="522727"/>
                  <a:pt x="771188" y="535855"/>
                  <a:pt x="751014" y="541981"/>
                </a:cubicBezTo>
                <a:lnTo>
                  <a:pt x="750138" y="541981"/>
                </a:lnTo>
                <a:lnTo>
                  <a:pt x="657160" y="559484"/>
                </a:lnTo>
                <a:cubicBezTo>
                  <a:pt x="649266" y="561234"/>
                  <a:pt x="641372" y="562110"/>
                  <a:pt x="632600" y="562110"/>
                </a:cubicBezTo>
                <a:cubicBezTo>
                  <a:pt x="625584" y="562110"/>
                  <a:pt x="618566" y="561234"/>
                  <a:pt x="610672" y="559484"/>
                </a:cubicBezTo>
                <a:lnTo>
                  <a:pt x="560676" y="549857"/>
                </a:lnTo>
                <a:cubicBezTo>
                  <a:pt x="559798" y="549857"/>
                  <a:pt x="559798" y="549857"/>
                  <a:pt x="558044" y="548982"/>
                </a:cubicBezTo>
                <a:cubicBezTo>
                  <a:pt x="555412" y="552483"/>
                  <a:pt x="552782" y="555983"/>
                  <a:pt x="549272" y="558609"/>
                </a:cubicBezTo>
                <a:cubicBezTo>
                  <a:pt x="549272" y="559484"/>
                  <a:pt x="549272" y="560359"/>
                  <a:pt x="550150" y="561234"/>
                </a:cubicBezTo>
                <a:lnTo>
                  <a:pt x="560676" y="611119"/>
                </a:lnTo>
                <a:cubicBezTo>
                  <a:pt x="563308" y="627747"/>
                  <a:pt x="563308" y="643500"/>
                  <a:pt x="559798" y="658378"/>
                </a:cubicBezTo>
                <a:lnTo>
                  <a:pt x="539624" y="752897"/>
                </a:lnTo>
                <a:cubicBezTo>
                  <a:pt x="536992" y="759023"/>
                  <a:pt x="531730" y="773901"/>
                  <a:pt x="515064" y="773901"/>
                </a:cubicBezTo>
                <a:lnTo>
                  <a:pt x="475594" y="773901"/>
                </a:lnTo>
                <a:cubicBezTo>
                  <a:pt x="465068" y="794905"/>
                  <a:pt x="444016" y="809783"/>
                  <a:pt x="418580" y="809783"/>
                </a:cubicBezTo>
                <a:cubicBezTo>
                  <a:pt x="394020" y="809783"/>
                  <a:pt x="372090" y="794905"/>
                  <a:pt x="362442" y="773901"/>
                </a:cubicBezTo>
                <a:lnTo>
                  <a:pt x="322972" y="773901"/>
                </a:lnTo>
                <a:cubicBezTo>
                  <a:pt x="316832" y="773901"/>
                  <a:pt x="303674" y="770400"/>
                  <a:pt x="298412" y="751147"/>
                </a:cubicBezTo>
                <a:lnTo>
                  <a:pt x="280868" y="657503"/>
                </a:lnTo>
                <a:cubicBezTo>
                  <a:pt x="278238" y="643500"/>
                  <a:pt x="278238" y="627747"/>
                  <a:pt x="280868" y="611119"/>
                </a:cubicBezTo>
                <a:lnTo>
                  <a:pt x="290516" y="561234"/>
                </a:lnTo>
                <a:lnTo>
                  <a:pt x="290516" y="560359"/>
                </a:lnTo>
                <a:cubicBezTo>
                  <a:pt x="287886" y="556859"/>
                  <a:pt x="283500" y="553358"/>
                  <a:pt x="280868" y="549857"/>
                </a:cubicBezTo>
                <a:cubicBezTo>
                  <a:pt x="279992" y="549857"/>
                  <a:pt x="279992" y="549857"/>
                  <a:pt x="279992" y="549857"/>
                </a:cubicBezTo>
                <a:lnTo>
                  <a:pt x="229994" y="559484"/>
                </a:lnTo>
                <a:cubicBezTo>
                  <a:pt x="222100" y="561234"/>
                  <a:pt x="215084" y="562110"/>
                  <a:pt x="207188" y="562110"/>
                </a:cubicBezTo>
                <a:cubicBezTo>
                  <a:pt x="199294" y="562110"/>
                  <a:pt x="190524" y="561234"/>
                  <a:pt x="182628" y="558609"/>
                </a:cubicBezTo>
                <a:lnTo>
                  <a:pt x="88776" y="540230"/>
                </a:lnTo>
                <a:cubicBezTo>
                  <a:pt x="82636" y="537605"/>
                  <a:pt x="66846" y="532354"/>
                  <a:pt x="66846" y="515726"/>
                </a:cubicBezTo>
                <a:lnTo>
                  <a:pt x="66846" y="475468"/>
                </a:lnTo>
                <a:cubicBezTo>
                  <a:pt x="45796" y="465841"/>
                  <a:pt x="30884" y="444837"/>
                  <a:pt x="30884" y="419457"/>
                </a:cubicBezTo>
                <a:cubicBezTo>
                  <a:pt x="30884" y="394952"/>
                  <a:pt x="45796" y="373073"/>
                  <a:pt x="66846" y="363446"/>
                </a:cubicBezTo>
                <a:lnTo>
                  <a:pt x="66846" y="324064"/>
                </a:lnTo>
                <a:cubicBezTo>
                  <a:pt x="66846" y="317062"/>
                  <a:pt x="70356" y="304810"/>
                  <a:pt x="89652" y="299559"/>
                </a:cubicBezTo>
                <a:lnTo>
                  <a:pt x="89652" y="298684"/>
                </a:lnTo>
                <a:lnTo>
                  <a:pt x="182628" y="281180"/>
                </a:lnTo>
                <a:cubicBezTo>
                  <a:pt x="198418" y="278555"/>
                  <a:pt x="213328" y="277680"/>
                  <a:pt x="229994" y="281180"/>
                </a:cubicBezTo>
                <a:lnTo>
                  <a:pt x="279992" y="291682"/>
                </a:lnTo>
                <a:cubicBezTo>
                  <a:pt x="279992" y="291682"/>
                  <a:pt x="279992" y="291682"/>
                  <a:pt x="280868" y="291682"/>
                </a:cubicBezTo>
                <a:cubicBezTo>
                  <a:pt x="283500" y="287306"/>
                  <a:pt x="287886" y="283806"/>
                  <a:pt x="290516" y="281180"/>
                </a:cubicBezTo>
                <a:cubicBezTo>
                  <a:pt x="290516" y="280305"/>
                  <a:pt x="290516" y="280305"/>
                  <a:pt x="290516" y="279430"/>
                </a:cubicBezTo>
                <a:lnTo>
                  <a:pt x="280868" y="228670"/>
                </a:lnTo>
                <a:cubicBezTo>
                  <a:pt x="278238" y="213792"/>
                  <a:pt x="278238" y="198039"/>
                  <a:pt x="281746" y="182286"/>
                </a:cubicBezTo>
                <a:lnTo>
                  <a:pt x="301042" y="89518"/>
                </a:lnTo>
                <a:cubicBezTo>
                  <a:pt x="302796" y="83392"/>
                  <a:pt x="308060" y="67639"/>
                  <a:pt x="324726" y="67639"/>
                </a:cubicBezTo>
                <a:lnTo>
                  <a:pt x="365074" y="67639"/>
                </a:lnTo>
                <a:cubicBezTo>
                  <a:pt x="374722" y="46635"/>
                  <a:pt x="395774" y="30882"/>
                  <a:pt x="421210" y="30882"/>
                </a:cubicBezTo>
                <a:close/>
                <a:moveTo>
                  <a:pt x="317518" y="0"/>
                </a:moveTo>
                <a:lnTo>
                  <a:pt x="523148" y="0"/>
                </a:lnTo>
                <a:cubicBezTo>
                  <a:pt x="539844" y="0"/>
                  <a:pt x="555662" y="7052"/>
                  <a:pt x="567086" y="20274"/>
                </a:cubicBezTo>
                <a:cubicBezTo>
                  <a:pt x="576752" y="33496"/>
                  <a:pt x="582026" y="50245"/>
                  <a:pt x="579388" y="66111"/>
                </a:cubicBezTo>
                <a:lnTo>
                  <a:pt x="573238" y="102252"/>
                </a:lnTo>
                <a:cubicBezTo>
                  <a:pt x="571480" y="106660"/>
                  <a:pt x="567966" y="110186"/>
                  <a:pt x="562692" y="110186"/>
                </a:cubicBezTo>
                <a:cubicBezTo>
                  <a:pt x="561814" y="110186"/>
                  <a:pt x="560934" y="110186"/>
                  <a:pt x="560934" y="110186"/>
                </a:cubicBezTo>
                <a:cubicBezTo>
                  <a:pt x="554784" y="109304"/>
                  <a:pt x="551268" y="103134"/>
                  <a:pt x="553026" y="97845"/>
                </a:cubicBezTo>
                <a:lnTo>
                  <a:pt x="558298" y="63467"/>
                </a:lnTo>
                <a:cubicBezTo>
                  <a:pt x="560934" y="52889"/>
                  <a:pt x="557420" y="42311"/>
                  <a:pt x="550390" y="33496"/>
                </a:cubicBezTo>
                <a:cubicBezTo>
                  <a:pt x="543360" y="25563"/>
                  <a:pt x="533694" y="20274"/>
                  <a:pt x="523148" y="20274"/>
                </a:cubicBezTo>
                <a:lnTo>
                  <a:pt x="317518" y="20274"/>
                </a:lnTo>
                <a:cubicBezTo>
                  <a:pt x="306972" y="20274"/>
                  <a:pt x="296428" y="25563"/>
                  <a:pt x="289398" y="33496"/>
                </a:cubicBezTo>
                <a:cubicBezTo>
                  <a:pt x="282368" y="42311"/>
                  <a:pt x="280610" y="52889"/>
                  <a:pt x="282368" y="63467"/>
                </a:cubicBezTo>
                <a:lnTo>
                  <a:pt x="288518" y="97845"/>
                </a:lnTo>
                <a:cubicBezTo>
                  <a:pt x="288518" y="103134"/>
                  <a:pt x="285004" y="109304"/>
                  <a:pt x="279732" y="110186"/>
                </a:cubicBezTo>
                <a:cubicBezTo>
                  <a:pt x="273580" y="111067"/>
                  <a:pt x="268308" y="107541"/>
                  <a:pt x="267428" y="102252"/>
                </a:cubicBezTo>
                <a:lnTo>
                  <a:pt x="261278" y="66111"/>
                </a:lnTo>
                <a:cubicBezTo>
                  <a:pt x="258640" y="50245"/>
                  <a:pt x="263034" y="33496"/>
                  <a:pt x="273580" y="20274"/>
                </a:cubicBezTo>
                <a:cubicBezTo>
                  <a:pt x="285004" y="7052"/>
                  <a:pt x="300822" y="0"/>
                  <a:pt x="31751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4" name="Line 34">
            <a:extLst>
              <a:ext uri="{FF2B5EF4-FFF2-40B4-BE49-F238E27FC236}">
                <a16:creationId xmlns:a16="http://schemas.microsoft.com/office/drawing/2014/main" id="{ED86AF4F-5306-48E4-859D-281522AAB5A6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48264" y="7693533"/>
            <a:ext cx="4423878" cy="0"/>
          </a:xfrm>
          <a:prstGeom prst="line">
            <a:avLst/>
          </a:prstGeom>
          <a:noFill/>
          <a:ln w="381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BD12D37-44A4-4B7E-8416-BCFF2F709492}"/>
              </a:ext>
            </a:extLst>
          </p:cNvPr>
          <p:cNvGrpSpPr/>
          <p:nvPr/>
        </p:nvGrpSpPr>
        <p:grpSpPr>
          <a:xfrm>
            <a:off x="6786368" y="4192260"/>
            <a:ext cx="10785614" cy="7766878"/>
            <a:chOff x="6786368" y="4192260"/>
            <a:chExt cx="10785614" cy="776687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FC9E03C-8BB4-4975-80A4-663808D70DB1}"/>
                </a:ext>
              </a:extLst>
            </p:cNvPr>
            <p:cNvGrpSpPr/>
            <p:nvPr/>
          </p:nvGrpSpPr>
          <p:grpSpPr>
            <a:xfrm>
              <a:off x="8782130" y="4192260"/>
              <a:ext cx="3775351" cy="3941344"/>
              <a:chOff x="8782130" y="4192260"/>
              <a:chExt cx="3775351" cy="3941344"/>
            </a:xfrm>
          </p:grpSpPr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id="{7AB127E5-3978-440C-A05D-878E212DE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82130" y="4192260"/>
                <a:ext cx="3775351" cy="3937483"/>
              </a:xfrm>
              <a:custGeom>
                <a:avLst/>
                <a:gdLst>
                  <a:gd name="T0" fmla="*/ 1176 w 4311"/>
                  <a:gd name="T1" fmla="*/ 262 h 4497"/>
                  <a:gd name="T2" fmla="*/ 18 w 4311"/>
                  <a:gd name="T3" fmla="*/ 1388 h 4497"/>
                  <a:gd name="T4" fmla="*/ 13 w 4311"/>
                  <a:gd name="T5" fmla="*/ 2988 h 4497"/>
                  <a:gd name="T6" fmla="*/ 671 w 4311"/>
                  <a:gd name="T7" fmla="*/ 3882 h 4497"/>
                  <a:gd name="T8" fmla="*/ 684 w 4311"/>
                  <a:gd name="T9" fmla="*/ 3889 h 4497"/>
                  <a:gd name="T10" fmla="*/ 727 w 4311"/>
                  <a:gd name="T11" fmla="*/ 3912 h 4497"/>
                  <a:gd name="T12" fmla="*/ 751 w 4311"/>
                  <a:gd name="T13" fmla="*/ 3924 h 4497"/>
                  <a:gd name="T14" fmla="*/ 793 w 4311"/>
                  <a:gd name="T15" fmla="*/ 3944 h 4497"/>
                  <a:gd name="T16" fmla="*/ 811 w 4311"/>
                  <a:gd name="T17" fmla="*/ 3952 h 4497"/>
                  <a:gd name="T18" fmla="*/ 855 w 4311"/>
                  <a:gd name="T19" fmla="*/ 3972 h 4497"/>
                  <a:gd name="T20" fmla="*/ 881 w 4311"/>
                  <a:gd name="T21" fmla="*/ 3983 h 4497"/>
                  <a:gd name="T22" fmla="*/ 927 w 4311"/>
                  <a:gd name="T23" fmla="*/ 4003 h 4497"/>
                  <a:gd name="T24" fmla="*/ 944 w 4311"/>
                  <a:gd name="T25" fmla="*/ 4010 h 4497"/>
                  <a:gd name="T26" fmla="*/ 989 w 4311"/>
                  <a:gd name="T27" fmla="*/ 4027 h 4497"/>
                  <a:gd name="T28" fmla="*/ 2268 w 4311"/>
                  <a:gd name="T29" fmla="*/ 4470 h 4497"/>
                  <a:gd name="T30" fmla="*/ 2278 w 4311"/>
                  <a:gd name="T31" fmla="*/ 4461 h 4497"/>
                  <a:gd name="T32" fmla="*/ 2313 w 4311"/>
                  <a:gd name="T33" fmla="*/ 4434 h 4497"/>
                  <a:gd name="T34" fmla="*/ 2331 w 4311"/>
                  <a:gd name="T35" fmla="*/ 4418 h 4497"/>
                  <a:gd name="T36" fmla="*/ 2366 w 4311"/>
                  <a:gd name="T37" fmla="*/ 4393 h 4497"/>
                  <a:gd name="T38" fmla="*/ 2380 w 4311"/>
                  <a:gd name="T39" fmla="*/ 4383 h 4497"/>
                  <a:gd name="T40" fmla="*/ 2416 w 4311"/>
                  <a:gd name="T41" fmla="*/ 4358 h 4497"/>
                  <a:gd name="T42" fmla="*/ 2438 w 4311"/>
                  <a:gd name="T43" fmla="*/ 4344 h 4497"/>
                  <a:gd name="T44" fmla="*/ 2476 w 4311"/>
                  <a:gd name="T45" fmla="*/ 4320 h 4497"/>
                  <a:gd name="T46" fmla="*/ 2491 w 4311"/>
                  <a:gd name="T47" fmla="*/ 4310 h 4497"/>
                  <a:gd name="T48" fmla="*/ 2579 w 4311"/>
                  <a:gd name="T49" fmla="*/ 4259 h 4497"/>
                  <a:gd name="T50" fmla="*/ 2595 w 4311"/>
                  <a:gd name="T51" fmla="*/ 4251 h 4497"/>
                  <a:gd name="T52" fmla="*/ 2650 w 4311"/>
                  <a:gd name="T53" fmla="*/ 4223 h 4497"/>
                  <a:gd name="T54" fmla="*/ 2694 w 4311"/>
                  <a:gd name="T55" fmla="*/ 4201 h 4497"/>
                  <a:gd name="T56" fmla="*/ 2759 w 4311"/>
                  <a:gd name="T57" fmla="*/ 4171 h 4497"/>
                  <a:gd name="T58" fmla="*/ 2773 w 4311"/>
                  <a:gd name="T59" fmla="*/ 4165 h 4497"/>
                  <a:gd name="T60" fmla="*/ 2835 w 4311"/>
                  <a:gd name="T61" fmla="*/ 4140 h 4497"/>
                  <a:gd name="T62" fmla="*/ 2877 w 4311"/>
                  <a:gd name="T63" fmla="*/ 4123 h 4497"/>
                  <a:gd name="T64" fmla="*/ 2950 w 4311"/>
                  <a:gd name="T65" fmla="*/ 4096 h 4497"/>
                  <a:gd name="T66" fmla="*/ 2962 w 4311"/>
                  <a:gd name="T67" fmla="*/ 4092 h 4497"/>
                  <a:gd name="T68" fmla="*/ 3034 w 4311"/>
                  <a:gd name="T69" fmla="*/ 4068 h 4497"/>
                  <a:gd name="T70" fmla="*/ 3058 w 4311"/>
                  <a:gd name="T71" fmla="*/ 4061 h 4497"/>
                  <a:gd name="T72" fmla="*/ 3109 w 4311"/>
                  <a:gd name="T73" fmla="*/ 4046 h 4497"/>
                  <a:gd name="T74" fmla="*/ 3136 w 4311"/>
                  <a:gd name="T75" fmla="*/ 4038 h 4497"/>
                  <a:gd name="T76" fmla="*/ 3188 w 4311"/>
                  <a:gd name="T77" fmla="*/ 4024 h 4497"/>
                  <a:gd name="T78" fmla="*/ 3212 w 4311"/>
                  <a:gd name="T79" fmla="*/ 4018 h 4497"/>
                  <a:gd name="T80" fmla="*/ 3264 w 4311"/>
                  <a:gd name="T81" fmla="*/ 4006 h 4497"/>
                  <a:gd name="T82" fmla="*/ 3292 w 4311"/>
                  <a:gd name="T83" fmla="*/ 3999 h 4497"/>
                  <a:gd name="T84" fmla="*/ 3345 w 4311"/>
                  <a:gd name="T85" fmla="*/ 3987 h 4497"/>
                  <a:gd name="T86" fmla="*/ 3370 w 4311"/>
                  <a:gd name="T87" fmla="*/ 3982 h 4497"/>
                  <a:gd name="T88" fmla="*/ 3424 w 4311"/>
                  <a:gd name="T89" fmla="*/ 3973 h 4497"/>
                  <a:gd name="T90" fmla="*/ 3442 w 4311"/>
                  <a:gd name="T91" fmla="*/ 3969 h 4497"/>
                  <a:gd name="T92" fmla="*/ 3511 w 4311"/>
                  <a:gd name="T93" fmla="*/ 3958 h 4497"/>
                  <a:gd name="T94" fmla="*/ 3557 w 4311"/>
                  <a:gd name="T95" fmla="*/ 3951 h 4497"/>
                  <a:gd name="T96" fmla="*/ 3641 w 4311"/>
                  <a:gd name="T97" fmla="*/ 3940 h 4497"/>
                  <a:gd name="T98" fmla="*/ 3645 w 4311"/>
                  <a:gd name="T99" fmla="*/ 3940 h 4497"/>
                  <a:gd name="T100" fmla="*/ 3729 w 4311"/>
                  <a:gd name="T101" fmla="*/ 3931 h 4497"/>
                  <a:gd name="T102" fmla="*/ 3762 w 4311"/>
                  <a:gd name="T103" fmla="*/ 3927 h 4497"/>
                  <a:gd name="T104" fmla="*/ 3822 w 4311"/>
                  <a:gd name="T105" fmla="*/ 3923 h 4497"/>
                  <a:gd name="T106" fmla="*/ 3847 w 4311"/>
                  <a:gd name="T107" fmla="*/ 3921 h 4497"/>
                  <a:gd name="T108" fmla="*/ 3907 w 4311"/>
                  <a:gd name="T109" fmla="*/ 3918 h 4497"/>
                  <a:gd name="T110" fmla="*/ 3939 w 4311"/>
                  <a:gd name="T111" fmla="*/ 3916 h 4497"/>
                  <a:gd name="T112" fmla="*/ 3994 w 4311"/>
                  <a:gd name="T113" fmla="*/ 3915 h 4497"/>
                  <a:gd name="T114" fmla="*/ 4022 w 4311"/>
                  <a:gd name="T115" fmla="*/ 3914 h 4497"/>
                  <a:gd name="T116" fmla="*/ 4079 w 4311"/>
                  <a:gd name="T117" fmla="*/ 3913 h 4497"/>
                  <a:gd name="T118" fmla="*/ 4107 w 4311"/>
                  <a:gd name="T119" fmla="*/ 3913 h 4497"/>
                  <a:gd name="T120" fmla="*/ 4163 w 4311"/>
                  <a:gd name="T121" fmla="*/ 3914 h 4497"/>
                  <a:gd name="T122" fmla="*/ 4275 w 4311"/>
                  <a:gd name="T123" fmla="*/ 3056 h 4497"/>
                  <a:gd name="T124" fmla="*/ 3659 w 4311"/>
                  <a:gd name="T125" fmla="*/ 492 h 4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1" h="4497">
                    <a:moveTo>
                      <a:pt x="3659" y="492"/>
                    </a:moveTo>
                    <a:lnTo>
                      <a:pt x="3659" y="492"/>
                    </a:lnTo>
                    <a:cubicBezTo>
                      <a:pt x="3040" y="134"/>
                      <a:pt x="2059" y="0"/>
                      <a:pt x="1176" y="262"/>
                    </a:cubicBezTo>
                    <a:lnTo>
                      <a:pt x="1176" y="262"/>
                    </a:lnTo>
                    <a:cubicBezTo>
                      <a:pt x="392" y="493"/>
                      <a:pt x="0" y="942"/>
                      <a:pt x="18" y="1388"/>
                    </a:cubicBezTo>
                    <a:lnTo>
                      <a:pt x="18" y="1388"/>
                    </a:lnTo>
                    <a:cubicBezTo>
                      <a:pt x="17" y="1378"/>
                      <a:pt x="17" y="1367"/>
                      <a:pt x="17" y="1357"/>
                    </a:cubicBezTo>
                    <a:lnTo>
                      <a:pt x="13" y="2988"/>
                    </a:lnTo>
                    <a:lnTo>
                      <a:pt x="13" y="2988"/>
                    </a:lnTo>
                    <a:cubicBezTo>
                      <a:pt x="12" y="3302"/>
                      <a:pt x="217" y="3620"/>
                      <a:pt x="634" y="3861"/>
                    </a:cubicBezTo>
                    <a:lnTo>
                      <a:pt x="634" y="3861"/>
                    </a:lnTo>
                    <a:cubicBezTo>
                      <a:pt x="646" y="3868"/>
                      <a:pt x="659" y="3875"/>
                      <a:pt x="671" y="3882"/>
                    </a:cubicBezTo>
                    <a:lnTo>
                      <a:pt x="671" y="3882"/>
                    </a:lnTo>
                    <a:cubicBezTo>
                      <a:pt x="675" y="3885"/>
                      <a:pt x="680" y="3887"/>
                      <a:pt x="684" y="3889"/>
                    </a:cubicBezTo>
                    <a:lnTo>
                      <a:pt x="684" y="3889"/>
                    </a:lnTo>
                    <a:cubicBezTo>
                      <a:pt x="693" y="3894"/>
                      <a:pt x="702" y="3899"/>
                      <a:pt x="711" y="3903"/>
                    </a:cubicBezTo>
                    <a:lnTo>
                      <a:pt x="711" y="3903"/>
                    </a:lnTo>
                    <a:cubicBezTo>
                      <a:pt x="716" y="3906"/>
                      <a:pt x="721" y="3909"/>
                      <a:pt x="727" y="3912"/>
                    </a:cubicBezTo>
                    <a:lnTo>
                      <a:pt x="727" y="3912"/>
                    </a:lnTo>
                    <a:cubicBezTo>
                      <a:pt x="734" y="3915"/>
                      <a:pt x="743" y="3920"/>
                      <a:pt x="751" y="3924"/>
                    </a:cubicBezTo>
                    <a:lnTo>
                      <a:pt x="751" y="3924"/>
                    </a:lnTo>
                    <a:cubicBezTo>
                      <a:pt x="757" y="3927"/>
                      <a:pt x="762" y="3929"/>
                      <a:pt x="769" y="3933"/>
                    </a:cubicBezTo>
                    <a:lnTo>
                      <a:pt x="769" y="3933"/>
                    </a:lnTo>
                    <a:cubicBezTo>
                      <a:pt x="776" y="3936"/>
                      <a:pt x="785" y="3941"/>
                      <a:pt x="793" y="3944"/>
                    </a:cubicBezTo>
                    <a:lnTo>
                      <a:pt x="793" y="3944"/>
                    </a:lnTo>
                    <a:cubicBezTo>
                      <a:pt x="799" y="3948"/>
                      <a:pt x="805" y="3950"/>
                      <a:pt x="811" y="3952"/>
                    </a:cubicBezTo>
                    <a:lnTo>
                      <a:pt x="811" y="3952"/>
                    </a:lnTo>
                    <a:cubicBezTo>
                      <a:pt x="819" y="3956"/>
                      <a:pt x="828" y="3960"/>
                      <a:pt x="836" y="3964"/>
                    </a:cubicBezTo>
                    <a:lnTo>
                      <a:pt x="836" y="3964"/>
                    </a:lnTo>
                    <a:cubicBezTo>
                      <a:pt x="843" y="3966"/>
                      <a:pt x="849" y="3969"/>
                      <a:pt x="855" y="3972"/>
                    </a:cubicBezTo>
                    <a:lnTo>
                      <a:pt x="855" y="3972"/>
                    </a:lnTo>
                    <a:cubicBezTo>
                      <a:pt x="863" y="3976"/>
                      <a:pt x="872" y="3980"/>
                      <a:pt x="881" y="3983"/>
                    </a:cubicBezTo>
                    <a:lnTo>
                      <a:pt x="881" y="3983"/>
                    </a:lnTo>
                    <a:cubicBezTo>
                      <a:pt x="887" y="3986"/>
                      <a:pt x="893" y="3988"/>
                      <a:pt x="899" y="3991"/>
                    </a:cubicBezTo>
                    <a:lnTo>
                      <a:pt x="899" y="3991"/>
                    </a:lnTo>
                    <a:cubicBezTo>
                      <a:pt x="909" y="3995"/>
                      <a:pt x="918" y="3999"/>
                      <a:pt x="927" y="4003"/>
                    </a:cubicBezTo>
                    <a:lnTo>
                      <a:pt x="927" y="4003"/>
                    </a:lnTo>
                    <a:cubicBezTo>
                      <a:pt x="933" y="4005"/>
                      <a:pt x="939" y="4008"/>
                      <a:pt x="944" y="4010"/>
                    </a:cubicBezTo>
                    <a:lnTo>
                      <a:pt x="944" y="4010"/>
                    </a:lnTo>
                    <a:cubicBezTo>
                      <a:pt x="946" y="4010"/>
                      <a:pt x="948" y="4011"/>
                      <a:pt x="949" y="4012"/>
                    </a:cubicBezTo>
                    <a:lnTo>
                      <a:pt x="949" y="4012"/>
                    </a:lnTo>
                    <a:cubicBezTo>
                      <a:pt x="963" y="4017"/>
                      <a:pt x="976" y="4022"/>
                      <a:pt x="989" y="4027"/>
                    </a:cubicBezTo>
                    <a:lnTo>
                      <a:pt x="2239" y="4496"/>
                    </a:lnTo>
                    <a:lnTo>
                      <a:pt x="2239" y="4496"/>
                    </a:lnTo>
                    <a:cubicBezTo>
                      <a:pt x="2248" y="4487"/>
                      <a:pt x="2257" y="4478"/>
                      <a:pt x="2268" y="4470"/>
                    </a:cubicBezTo>
                    <a:lnTo>
                      <a:pt x="2268" y="4470"/>
                    </a:lnTo>
                    <a:cubicBezTo>
                      <a:pt x="2271" y="4467"/>
                      <a:pt x="2275" y="4464"/>
                      <a:pt x="2278" y="4461"/>
                    </a:cubicBezTo>
                    <a:lnTo>
                      <a:pt x="2278" y="4461"/>
                    </a:lnTo>
                    <a:cubicBezTo>
                      <a:pt x="2285" y="4456"/>
                      <a:pt x="2292" y="4450"/>
                      <a:pt x="2299" y="4444"/>
                    </a:cubicBezTo>
                    <a:lnTo>
                      <a:pt x="2299" y="4444"/>
                    </a:lnTo>
                    <a:cubicBezTo>
                      <a:pt x="2303" y="4441"/>
                      <a:pt x="2308" y="4437"/>
                      <a:pt x="2313" y="4434"/>
                    </a:cubicBezTo>
                    <a:lnTo>
                      <a:pt x="2313" y="4434"/>
                    </a:lnTo>
                    <a:cubicBezTo>
                      <a:pt x="2318" y="4429"/>
                      <a:pt x="2325" y="4424"/>
                      <a:pt x="2331" y="4418"/>
                    </a:cubicBezTo>
                    <a:lnTo>
                      <a:pt x="2331" y="4418"/>
                    </a:lnTo>
                    <a:cubicBezTo>
                      <a:pt x="2337" y="4415"/>
                      <a:pt x="2341" y="4411"/>
                      <a:pt x="2345" y="4408"/>
                    </a:cubicBezTo>
                    <a:lnTo>
                      <a:pt x="2345" y="4408"/>
                    </a:lnTo>
                    <a:cubicBezTo>
                      <a:pt x="2352" y="4403"/>
                      <a:pt x="2359" y="4398"/>
                      <a:pt x="2366" y="4393"/>
                    </a:cubicBezTo>
                    <a:lnTo>
                      <a:pt x="2366" y="4393"/>
                    </a:lnTo>
                    <a:cubicBezTo>
                      <a:pt x="2371" y="4389"/>
                      <a:pt x="2375" y="4386"/>
                      <a:pt x="2380" y="4383"/>
                    </a:cubicBezTo>
                    <a:lnTo>
                      <a:pt x="2380" y="4383"/>
                    </a:lnTo>
                    <a:cubicBezTo>
                      <a:pt x="2387" y="4378"/>
                      <a:pt x="2394" y="4373"/>
                      <a:pt x="2401" y="4369"/>
                    </a:cubicBezTo>
                    <a:lnTo>
                      <a:pt x="2401" y="4369"/>
                    </a:lnTo>
                    <a:cubicBezTo>
                      <a:pt x="2405" y="4365"/>
                      <a:pt x="2411" y="4362"/>
                      <a:pt x="2416" y="4358"/>
                    </a:cubicBezTo>
                    <a:lnTo>
                      <a:pt x="2416" y="4358"/>
                    </a:lnTo>
                    <a:cubicBezTo>
                      <a:pt x="2423" y="4353"/>
                      <a:pt x="2430" y="4349"/>
                      <a:pt x="2438" y="4344"/>
                    </a:cubicBezTo>
                    <a:lnTo>
                      <a:pt x="2438" y="4344"/>
                    </a:lnTo>
                    <a:cubicBezTo>
                      <a:pt x="2443" y="4341"/>
                      <a:pt x="2447" y="4337"/>
                      <a:pt x="2452" y="4334"/>
                    </a:cubicBezTo>
                    <a:lnTo>
                      <a:pt x="2452" y="4334"/>
                    </a:lnTo>
                    <a:cubicBezTo>
                      <a:pt x="2460" y="4329"/>
                      <a:pt x="2468" y="4324"/>
                      <a:pt x="2476" y="4320"/>
                    </a:cubicBezTo>
                    <a:lnTo>
                      <a:pt x="2476" y="4320"/>
                    </a:lnTo>
                    <a:cubicBezTo>
                      <a:pt x="2480" y="4316"/>
                      <a:pt x="2486" y="4313"/>
                      <a:pt x="2491" y="4310"/>
                    </a:cubicBezTo>
                    <a:lnTo>
                      <a:pt x="2491" y="4310"/>
                    </a:lnTo>
                    <a:cubicBezTo>
                      <a:pt x="2503" y="4302"/>
                      <a:pt x="2515" y="4295"/>
                      <a:pt x="2527" y="4288"/>
                    </a:cubicBezTo>
                    <a:lnTo>
                      <a:pt x="2527" y="4288"/>
                    </a:lnTo>
                    <a:cubicBezTo>
                      <a:pt x="2545" y="4278"/>
                      <a:pt x="2562" y="4269"/>
                      <a:pt x="2579" y="4259"/>
                    </a:cubicBezTo>
                    <a:lnTo>
                      <a:pt x="2579" y="4259"/>
                    </a:lnTo>
                    <a:cubicBezTo>
                      <a:pt x="2584" y="4256"/>
                      <a:pt x="2590" y="4254"/>
                      <a:pt x="2595" y="4251"/>
                    </a:cubicBezTo>
                    <a:lnTo>
                      <a:pt x="2595" y="4251"/>
                    </a:lnTo>
                    <a:cubicBezTo>
                      <a:pt x="2607" y="4244"/>
                      <a:pt x="2620" y="4237"/>
                      <a:pt x="2633" y="4231"/>
                    </a:cubicBezTo>
                    <a:lnTo>
                      <a:pt x="2633" y="4231"/>
                    </a:lnTo>
                    <a:cubicBezTo>
                      <a:pt x="2639" y="4228"/>
                      <a:pt x="2644" y="4225"/>
                      <a:pt x="2650" y="4223"/>
                    </a:cubicBezTo>
                    <a:lnTo>
                      <a:pt x="2650" y="4223"/>
                    </a:lnTo>
                    <a:cubicBezTo>
                      <a:pt x="2665" y="4216"/>
                      <a:pt x="2679" y="4208"/>
                      <a:pt x="2694" y="4201"/>
                    </a:cubicBezTo>
                    <a:lnTo>
                      <a:pt x="2694" y="4201"/>
                    </a:lnTo>
                    <a:cubicBezTo>
                      <a:pt x="2697" y="4199"/>
                      <a:pt x="2701" y="4198"/>
                      <a:pt x="2704" y="4196"/>
                    </a:cubicBezTo>
                    <a:lnTo>
                      <a:pt x="2704" y="4196"/>
                    </a:lnTo>
                    <a:cubicBezTo>
                      <a:pt x="2722" y="4188"/>
                      <a:pt x="2741" y="4179"/>
                      <a:pt x="2759" y="4171"/>
                    </a:cubicBezTo>
                    <a:lnTo>
                      <a:pt x="2759" y="4171"/>
                    </a:lnTo>
                    <a:cubicBezTo>
                      <a:pt x="2764" y="4169"/>
                      <a:pt x="2769" y="4167"/>
                      <a:pt x="2773" y="4165"/>
                    </a:cubicBezTo>
                    <a:lnTo>
                      <a:pt x="2773" y="4165"/>
                    </a:lnTo>
                    <a:cubicBezTo>
                      <a:pt x="2787" y="4159"/>
                      <a:pt x="2801" y="4153"/>
                      <a:pt x="2816" y="4147"/>
                    </a:cubicBezTo>
                    <a:lnTo>
                      <a:pt x="2816" y="4147"/>
                    </a:lnTo>
                    <a:cubicBezTo>
                      <a:pt x="2822" y="4145"/>
                      <a:pt x="2829" y="4142"/>
                      <a:pt x="2835" y="4140"/>
                    </a:cubicBezTo>
                    <a:lnTo>
                      <a:pt x="2835" y="4140"/>
                    </a:lnTo>
                    <a:cubicBezTo>
                      <a:pt x="2848" y="4134"/>
                      <a:pt x="2863" y="4128"/>
                      <a:pt x="2877" y="4123"/>
                    </a:cubicBezTo>
                    <a:lnTo>
                      <a:pt x="2877" y="4123"/>
                    </a:lnTo>
                    <a:cubicBezTo>
                      <a:pt x="2882" y="4121"/>
                      <a:pt x="2888" y="4119"/>
                      <a:pt x="2893" y="4117"/>
                    </a:cubicBezTo>
                    <a:lnTo>
                      <a:pt x="2893" y="4117"/>
                    </a:lnTo>
                    <a:cubicBezTo>
                      <a:pt x="2912" y="4110"/>
                      <a:pt x="2931" y="4103"/>
                      <a:pt x="2950" y="4096"/>
                    </a:cubicBezTo>
                    <a:lnTo>
                      <a:pt x="2950" y="4096"/>
                    </a:lnTo>
                    <a:cubicBezTo>
                      <a:pt x="2955" y="4094"/>
                      <a:pt x="2958" y="4093"/>
                      <a:pt x="2962" y="4092"/>
                    </a:cubicBezTo>
                    <a:lnTo>
                      <a:pt x="2962" y="4092"/>
                    </a:lnTo>
                    <a:cubicBezTo>
                      <a:pt x="2978" y="4086"/>
                      <a:pt x="2994" y="4082"/>
                      <a:pt x="3010" y="4076"/>
                    </a:cubicBezTo>
                    <a:lnTo>
                      <a:pt x="3010" y="4076"/>
                    </a:lnTo>
                    <a:cubicBezTo>
                      <a:pt x="3018" y="4074"/>
                      <a:pt x="3026" y="4071"/>
                      <a:pt x="3034" y="4068"/>
                    </a:cubicBezTo>
                    <a:lnTo>
                      <a:pt x="3034" y="4068"/>
                    </a:lnTo>
                    <a:cubicBezTo>
                      <a:pt x="3042" y="4066"/>
                      <a:pt x="3051" y="4063"/>
                      <a:pt x="3058" y="4061"/>
                    </a:cubicBezTo>
                    <a:lnTo>
                      <a:pt x="3058" y="4061"/>
                    </a:lnTo>
                    <a:cubicBezTo>
                      <a:pt x="3067" y="4058"/>
                      <a:pt x="3076" y="4055"/>
                      <a:pt x="3085" y="4053"/>
                    </a:cubicBezTo>
                    <a:lnTo>
                      <a:pt x="3085" y="4053"/>
                    </a:lnTo>
                    <a:cubicBezTo>
                      <a:pt x="3093" y="4050"/>
                      <a:pt x="3101" y="4048"/>
                      <a:pt x="3109" y="4046"/>
                    </a:cubicBezTo>
                    <a:lnTo>
                      <a:pt x="3109" y="4046"/>
                    </a:lnTo>
                    <a:cubicBezTo>
                      <a:pt x="3118" y="4043"/>
                      <a:pt x="3127" y="4040"/>
                      <a:pt x="3136" y="4038"/>
                    </a:cubicBezTo>
                    <a:lnTo>
                      <a:pt x="3136" y="4038"/>
                    </a:lnTo>
                    <a:cubicBezTo>
                      <a:pt x="3144" y="4036"/>
                      <a:pt x="3152" y="4033"/>
                      <a:pt x="3161" y="4032"/>
                    </a:cubicBezTo>
                    <a:lnTo>
                      <a:pt x="3161" y="4032"/>
                    </a:lnTo>
                    <a:cubicBezTo>
                      <a:pt x="3169" y="4029"/>
                      <a:pt x="3178" y="4026"/>
                      <a:pt x="3188" y="4024"/>
                    </a:cubicBezTo>
                    <a:lnTo>
                      <a:pt x="3188" y="4024"/>
                    </a:lnTo>
                    <a:cubicBezTo>
                      <a:pt x="3196" y="4022"/>
                      <a:pt x="3204" y="4019"/>
                      <a:pt x="3212" y="4018"/>
                    </a:cubicBezTo>
                    <a:lnTo>
                      <a:pt x="3212" y="4018"/>
                    </a:lnTo>
                    <a:cubicBezTo>
                      <a:pt x="3222" y="4015"/>
                      <a:pt x="3231" y="4014"/>
                      <a:pt x="3240" y="4011"/>
                    </a:cubicBezTo>
                    <a:lnTo>
                      <a:pt x="3240" y="4011"/>
                    </a:lnTo>
                    <a:cubicBezTo>
                      <a:pt x="3248" y="4009"/>
                      <a:pt x="3257" y="4008"/>
                      <a:pt x="3264" y="4006"/>
                    </a:cubicBezTo>
                    <a:lnTo>
                      <a:pt x="3264" y="4006"/>
                    </a:lnTo>
                    <a:cubicBezTo>
                      <a:pt x="3274" y="4003"/>
                      <a:pt x="3284" y="4001"/>
                      <a:pt x="3292" y="3999"/>
                    </a:cubicBezTo>
                    <a:lnTo>
                      <a:pt x="3292" y="3999"/>
                    </a:lnTo>
                    <a:cubicBezTo>
                      <a:pt x="3301" y="3997"/>
                      <a:pt x="3309" y="3995"/>
                      <a:pt x="3317" y="3994"/>
                    </a:cubicBezTo>
                    <a:lnTo>
                      <a:pt x="3317" y="3994"/>
                    </a:lnTo>
                    <a:cubicBezTo>
                      <a:pt x="3327" y="3992"/>
                      <a:pt x="3337" y="3989"/>
                      <a:pt x="3345" y="3987"/>
                    </a:cubicBezTo>
                    <a:lnTo>
                      <a:pt x="3345" y="3987"/>
                    </a:lnTo>
                    <a:cubicBezTo>
                      <a:pt x="3354" y="3986"/>
                      <a:pt x="3362" y="3984"/>
                      <a:pt x="3370" y="3982"/>
                    </a:cubicBezTo>
                    <a:lnTo>
                      <a:pt x="3370" y="3982"/>
                    </a:lnTo>
                    <a:cubicBezTo>
                      <a:pt x="3380" y="3980"/>
                      <a:pt x="3390" y="3979"/>
                      <a:pt x="3399" y="3977"/>
                    </a:cubicBezTo>
                    <a:lnTo>
                      <a:pt x="3399" y="3977"/>
                    </a:lnTo>
                    <a:cubicBezTo>
                      <a:pt x="3407" y="3975"/>
                      <a:pt x="3416" y="3973"/>
                      <a:pt x="3424" y="3973"/>
                    </a:cubicBezTo>
                    <a:lnTo>
                      <a:pt x="3424" y="3973"/>
                    </a:lnTo>
                    <a:cubicBezTo>
                      <a:pt x="3430" y="3971"/>
                      <a:pt x="3436" y="3970"/>
                      <a:pt x="3442" y="3969"/>
                    </a:cubicBezTo>
                    <a:lnTo>
                      <a:pt x="3442" y="3969"/>
                    </a:lnTo>
                    <a:cubicBezTo>
                      <a:pt x="3458" y="3966"/>
                      <a:pt x="3473" y="3964"/>
                      <a:pt x="3489" y="3961"/>
                    </a:cubicBezTo>
                    <a:lnTo>
                      <a:pt x="3489" y="3961"/>
                    </a:lnTo>
                    <a:cubicBezTo>
                      <a:pt x="3496" y="3960"/>
                      <a:pt x="3504" y="3959"/>
                      <a:pt x="3511" y="3958"/>
                    </a:cubicBezTo>
                    <a:lnTo>
                      <a:pt x="3511" y="3958"/>
                    </a:lnTo>
                    <a:cubicBezTo>
                      <a:pt x="3525" y="3955"/>
                      <a:pt x="3541" y="3954"/>
                      <a:pt x="3557" y="3951"/>
                    </a:cubicBezTo>
                    <a:lnTo>
                      <a:pt x="3557" y="3951"/>
                    </a:lnTo>
                    <a:cubicBezTo>
                      <a:pt x="3563" y="3950"/>
                      <a:pt x="3569" y="3949"/>
                      <a:pt x="3576" y="3948"/>
                    </a:cubicBezTo>
                    <a:lnTo>
                      <a:pt x="3576" y="3948"/>
                    </a:lnTo>
                    <a:cubicBezTo>
                      <a:pt x="3597" y="3945"/>
                      <a:pt x="3619" y="3942"/>
                      <a:pt x="3641" y="3940"/>
                    </a:cubicBezTo>
                    <a:lnTo>
                      <a:pt x="3641" y="3940"/>
                    </a:lnTo>
                    <a:cubicBezTo>
                      <a:pt x="3641" y="3940"/>
                      <a:pt x="3643" y="3940"/>
                      <a:pt x="3645" y="3940"/>
                    </a:cubicBezTo>
                    <a:lnTo>
                      <a:pt x="3645" y="3940"/>
                    </a:lnTo>
                    <a:cubicBezTo>
                      <a:pt x="3665" y="3937"/>
                      <a:pt x="3685" y="3935"/>
                      <a:pt x="3705" y="3933"/>
                    </a:cubicBezTo>
                    <a:lnTo>
                      <a:pt x="3705" y="3933"/>
                    </a:lnTo>
                    <a:cubicBezTo>
                      <a:pt x="3713" y="3932"/>
                      <a:pt x="3721" y="3931"/>
                      <a:pt x="3729" y="3931"/>
                    </a:cubicBezTo>
                    <a:lnTo>
                      <a:pt x="3729" y="3931"/>
                    </a:lnTo>
                    <a:cubicBezTo>
                      <a:pt x="3741" y="3929"/>
                      <a:pt x="3752" y="3928"/>
                      <a:pt x="3762" y="3927"/>
                    </a:cubicBezTo>
                    <a:lnTo>
                      <a:pt x="3762" y="3927"/>
                    </a:lnTo>
                    <a:cubicBezTo>
                      <a:pt x="3771" y="3927"/>
                      <a:pt x="3780" y="3926"/>
                      <a:pt x="3788" y="3926"/>
                    </a:cubicBezTo>
                    <a:lnTo>
                      <a:pt x="3788" y="3926"/>
                    </a:lnTo>
                    <a:cubicBezTo>
                      <a:pt x="3800" y="3925"/>
                      <a:pt x="3810" y="3924"/>
                      <a:pt x="3822" y="3923"/>
                    </a:cubicBezTo>
                    <a:lnTo>
                      <a:pt x="3822" y="3923"/>
                    </a:lnTo>
                    <a:cubicBezTo>
                      <a:pt x="3830" y="3922"/>
                      <a:pt x="3839" y="3921"/>
                      <a:pt x="3847" y="3921"/>
                    </a:cubicBezTo>
                    <a:lnTo>
                      <a:pt x="3847" y="3921"/>
                    </a:lnTo>
                    <a:cubicBezTo>
                      <a:pt x="3859" y="3920"/>
                      <a:pt x="3869" y="3920"/>
                      <a:pt x="3881" y="3920"/>
                    </a:cubicBezTo>
                    <a:lnTo>
                      <a:pt x="3881" y="3920"/>
                    </a:lnTo>
                    <a:cubicBezTo>
                      <a:pt x="3889" y="3919"/>
                      <a:pt x="3898" y="3919"/>
                      <a:pt x="3907" y="3918"/>
                    </a:cubicBezTo>
                    <a:lnTo>
                      <a:pt x="3907" y="3918"/>
                    </a:lnTo>
                    <a:cubicBezTo>
                      <a:pt x="3917" y="3917"/>
                      <a:pt x="3927" y="3917"/>
                      <a:pt x="3939" y="3916"/>
                    </a:cubicBezTo>
                    <a:lnTo>
                      <a:pt x="3939" y="3916"/>
                    </a:lnTo>
                    <a:cubicBezTo>
                      <a:pt x="3948" y="3916"/>
                      <a:pt x="3956" y="3916"/>
                      <a:pt x="3966" y="3915"/>
                    </a:cubicBezTo>
                    <a:lnTo>
                      <a:pt x="3966" y="3915"/>
                    </a:lnTo>
                    <a:cubicBezTo>
                      <a:pt x="3974" y="3915"/>
                      <a:pt x="3984" y="3915"/>
                      <a:pt x="3994" y="3915"/>
                    </a:cubicBezTo>
                    <a:lnTo>
                      <a:pt x="3994" y="3915"/>
                    </a:lnTo>
                    <a:cubicBezTo>
                      <a:pt x="4003" y="3914"/>
                      <a:pt x="4013" y="3914"/>
                      <a:pt x="4022" y="3914"/>
                    </a:cubicBezTo>
                    <a:lnTo>
                      <a:pt x="4022" y="3914"/>
                    </a:lnTo>
                    <a:cubicBezTo>
                      <a:pt x="4031" y="3914"/>
                      <a:pt x="4040" y="3914"/>
                      <a:pt x="4050" y="3913"/>
                    </a:cubicBezTo>
                    <a:lnTo>
                      <a:pt x="4050" y="3913"/>
                    </a:lnTo>
                    <a:cubicBezTo>
                      <a:pt x="4060" y="3913"/>
                      <a:pt x="4069" y="3913"/>
                      <a:pt x="4079" y="3913"/>
                    </a:cubicBezTo>
                    <a:lnTo>
                      <a:pt x="4079" y="3913"/>
                    </a:lnTo>
                    <a:cubicBezTo>
                      <a:pt x="4088" y="3913"/>
                      <a:pt x="4097" y="3913"/>
                      <a:pt x="4107" y="3913"/>
                    </a:cubicBezTo>
                    <a:lnTo>
                      <a:pt x="4107" y="3913"/>
                    </a:lnTo>
                    <a:cubicBezTo>
                      <a:pt x="4116" y="3913"/>
                      <a:pt x="4126" y="3913"/>
                      <a:pt x="4135" y="3914"/>
                    </a:cubicBezTo>
                    <a:lnTo>
                      <a:pt x="4135" y="3914"/>
                    </a:lnTo>
                    <a:cubicBezTo>
                      <a:pt x="4144" y="3914"/>
                      <a:pt x="4154" y="3914"/>
                      <a:pt x="4163" y="3914"/>
                    </a:cubicBezTo>
                    <a:lnTo>
                      <a:pt x="4163" y="3914"/>
                    </a:lnTo>
                    <a:cubicBezTo>
                      <a:pt x="4177" y="3914"/>
                      <a:pt x="4189" y="3915"/>
                      <a:pt x="4202" y="3915"/>
                    </a:cubicBezTo>
                    <a:lnTo>
                      <a:pt x="4275" y="3056"/>
                    </a:lnTo>
                    <a:lnTo>
                      <a:pt x="4279" y="1426"/>
                    </a:lnTo>
                    <a:lnTo>
                      <a:pt x="4279" y="1426"/>
                    </a:lnTo>
                    <a:cubicBezTo>
                      <a:pt x="4310" y="1052"/>
                      <a:pt x="4061" y="724"/>
                      <a:pt x="3659" y="49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id="{C560E82D-8E95-469D-B168-28B0D0185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60975" y="5400528"/>
                <a:ext cx="69485" cy="2177196"/>
              </a:xfrm>
              <a:custGeom>
                <a:avLst/>
                <a:gdLst>
                  <a:gd name="T0" fmla="*/ 4 w 78"/>
                  <a:gd name="T1" fmla="*/ 859 h 2489"/>
                  <a:gd name="T2" fmla="*/ 0 w 78"/>
                  <a:gd name="T3" fmla="*/ 2488 h 2489"/>
                  <a:gd name="T4" fmla="*/ 73 w 78"/>
                  <a:gd name="T5" fmla="*/ 1630 h 2489"/>
                  <a:gd name="T6" fmla="*/ 77 w 78"/>
                  <a:gd name="T7" fmla="*/ 0 h 2489"/>
                  <a:gd name="T8" fmla="*/ 4 w 78"/>
                  <a:gd name="T9" fmla="*/ 859 h 2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2489">
                    <a:moveTo>
                      <a:pt x="4" y="859"/>
                    </a:moveTo>
                    <a:lnTo>
                      <a:pt x="0" y="2488"/>
                    </a:lnTo>
                    <a:lnTo>
                      <a:pt x="73" y="1630"/>
                    </a:lnTo>
                    <a:lnTo>
                      <a:pt x="77" y="0"/>
                    </a:lnTo>
                    <a:lnTo>
                      <a:pt x="4" y="859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id="{8B4F5D79-F85C-4D3F-921E-939CF8551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9291" y="6195745"/>
                <a:ext cx="1721684" cy="1937859"/>
              </a:xfrm>
              <a:custGeom>
                <a:avLst/>
                <a:gdLst>
                  <a:gd name="T0" fmla="*/ 1901 w 1968"/>
                  <a:gd name="T1" fmla="*/ 0 h 2212"/>
                  <a:gd name="T2" fmla="*/ 1844 w 1968"/>
                  <a:gd name="T3" fmla="*/ 0 h 2212"/>
                  <a:gd name="T4" fmla="*/ 1759 w 1968"/>
                  <a:gd name="T5" fmla="*/ 0 h 2212"/>
                  <a:gd name="T6" fmla="*/ 1722 w 1968"/>
                  <a:gd name="T7" fmla="*/ 2 h 2212"/>
                  <a:gd name="T8" fmla="*/ 1646 w 1968"/>
                  <a:gd name="T9" fmla="*/ 4 h 2212"/>
                  <a:gd name="T10" fmla="*/ 1587 w 1968"/>
                  <a:gd name="T11" fmla="*/ 9 h 2212"/>
                  <a:gd name="T12" fmla="*/ 1495 w 1968"/>
                  <a:gd name="T13" fmla="*/ 16 h 2212"/>
                  <a:gd name="T14" fmla="*/ 1470 w 1968"/>
                  <a:gd name="T15" fmla="*/ 18 h 2212"/>
                  <a:gd name="T16" fmla="*/ 1342 w 1968"/>
                  <a:gd name="T17" fmla="*/ 34 h 2212"/>
                  <a:gd name="T18" fmla="*/ 1276 w 1968"/>
                  <a:gd name="T19" fmla="*/ 44 h 2212"/>
                  <a:gd name="T20" fmla="*/ 1195 w 1968"/>
                  <a:gd name="T21" fmla="*/ 57 h 2212"/>
                  <a:gd name="T22" fmla="*/ 1165 w 1968"/>
                  <a:gd name="T23" fmla="*/ 63 h 2212"/>
                  <a:gd name="T24" fmla="*/ 1083 w 1968"/>
                  <a:gd name="T25" fmla="*/ 79 h 2212"/>
                  <a:gd name="T26" fmla="*/ 1030 w 1968"/>
                  <a:gd name="T27" fmla="*/ 91 h 2212"/>
                  <a:gd name="T28" fmla="*/ 953 w 1968"/>
                  <a:gd name="T29" fmla="*/ 110 h 2212"/>
                  <a:gd name="T30" fmla="*/ 902 w 1968"/>
                  <a:gd name="T31" fmla="*/ 124 h 2212"/>
                  <a:gd name="T32" fmla="*/ 823 w 1968"/>
                  <a:gd name="T33" fmla="*/ 146 h 2212"/>
                  <a:gd name="T34" fmla="*/ 784 w 1968"/>
                  <a:gd name="T35" fmla="*/ 159 h 2212"/>
                  <a:gd name="T36" fmla="*/ 717 w 1968"/>
                  <a:gd name="T37" fmla="*/ 181 h 2212"/>
                  <a:gd name="T38" fmla="*/ 643 w 1968"/>
                  <a:gd name="T39" fmla="*/ 208 h 2212"/>
                  <a:gd name="T40" fmla="*/ 539 w 1968"/>
                  <a:gd name="T41" fmla="*/ 251 h 2212"/>
                  <a:gd name="T42" fmla="*/ 469 w 1968"/>
                  <a:gd name="T43" fmla="*/ 282 h 2212"/>
                  <a:gd name="T44" fmla="*/ 399 w 1968"/>
                  <a:gd name="T45" fmla="*/ 317 h 2212"/>
                  <a:gd name="T46" fmla="*/ 345 w 1968"/>
                  <a:gd name="T47" fmla="*/ 345 h 2212"/>
                  <a:gd name="T48" fmla="*/ 256 w 1968"/>
                  <a:gd name="T49" fmla="*/ 396 h 2212"/>
                  <a:gd name="T50" fmla="*/ 219 w 1968"/>
                  <a:gd name="T51" fmla="*/ 420 h 2212"/>
                  <a:gd name="T52" fmla="*/ 166 w 1968"/>
                  <a:gd name="T53" fmla="*/ 455 h 2212"/>
                  <a:gd name="T54" fmla="*/ 132 w 1968"/>
                  <a:gd name="T55" fmla="*/ 479 h 2212"/>
                  <a:gd name="T56" fmla="*/ 78 w 1968"/>
                  <a:gd name="T57" fmla="*/ 520 h 2212"/>
                  <a:gd name="T58" fmla="*/ 44 w 1968"/>
                  <a:gd name="T59" fmla="*/ 547 h 2212"/>
                  <a:gd name="T60" fmla="*/ 0 w 1968"/>
                  <a:gd name="T61" fmla="*/ 2211 h 2212"/>
                  <a:gd name="T62" fmla="*/ 60 w 1968"/>
                  <a:gd name="T63" fmla="*/ 2159 h 2212"/>
                  <a:gd name="T64" fmla="*/ 92 w 1968"/>
                  <a:gd name="T65" fmla="*/ 2133 h 2212"/>
                  <a:gd name="T66" fmla="*/ 141 w 1968"/>
                  <a:gd name="T67" fmla="*/ 2098 h 2212"/>
                  <a:gd name="T68" fmla="*/ 177 w 1968"/>
                  <a:gd name="T69" fmla="*/ 2073 h 2212"/>
                  <a:gd name="T70" fmla="*/ 237 w 1968"/>
                  <a:gd name="T71" fmla="*/ 2035 h 2212"/>
                  <a:gd name="T72" fmla="*/ 288 w 1968"/>
                  <a:gd name="T73" fmla="*/ 2003 h 2212"/>
                  <a:gd name="T74" fmla="*/ 394 w 1968"/>
                  <a:gd name="T75" fmla="*/ 1946 h 2212"/>
                  <a:gd name="T76" fmla="*/ 455 w 1968"/>
                  <a:gd name="T77" fmla="*/ 1916 h 2212"/>
                  <a:gd name="T78" fmla="*/ 534 w 1968"/>
                  <a:gd name="T79" fmla="*/ 1880 h 2212"/>
                  <a:gd name="T80" fmla="*/ 596 w 1968"/>
                  <a:gd name="T81" fmla="*/ 1855 h 2212"/>
                  <a:gd name="T82" fmla="*/ 711 w 1968"/>
                  <a:gd name="T83" fmla="*/ 1811 h 2212"/>
                  <a:gd name="T84" fmla="*/ 771 w 1968"/>
                  <a:gd name="T85" fmla="*/ 1791 h 2212"/>
                  <a:gd name="T86" fmla="*/ 846 w 1968"/>
                  <a:gd name="T87" fmla="*/ 1768 h 2212"/>
                  <a:gd name="T88" fmla="*/ 897 w 1968"/>
                  <a:gd name="T89" fmla="*/ 1753 h 2212"/>
                  <a:gd name="T90" fmla="*/ 973 w 1968"/>
                  <a:gd name="T91" fmla="*/ 1733 h 2212"/>
                  <a:gd name="T92" fmla="*/ 1025 w 1968"/>
                  <a:gd name="T93" fmla="*/ 1721 h 2212"/>
                  <a:gd name="T94" fmla="*/ 1106 w 1968"/>
                  <a:gd name="T95" fmla="*/ 1702 h 2212"/>
                  <a:gd name="T96" fmla="*/ 1160 w 1968"/>
                  <a:gd name="T97" fmla="*/ 1692 h 2212"/>
                  <a:gd name="T98" fmla="*/ 1250 w 1968"/>
                  <a:gd name="T99" fmla="*/ 1676 h 2212"/>
                  <a:gd name="T100" fmla="*/ 1318 w 1968"/>
                  <a:gd name="T101" fmla="*/ 1666 h 2212"/>
                  <a:gd name="T102" fmla="*/ 1406 w 1968"/>
                  <a:gd name="T103" fmla="*/ 1655 h 2212"/>
                  <a:gd name="T104" fmla="*/ 1490 w 1968"/>
                  <a:gd name="T105" fmla="*/ 1646 h 2212"/>
                  <a:gd name="T106" fmla="*/ 1583 w 1968"/>
                  <a:gd name="T107" fmla="*/ 1638 h 2212"/>
                  <a:gd name="T108" fmla="*/ 1642 w 1968"/>
                  <a:gd name="T109" fmla="*/ 1635 h 2212"/>
                  <a:gd name="T110" fmla="*/ 1727 w 1968"/>
                  <a:gd name="T111" fmla="*/ 1630 h 2212"/>
                  <a:gd name="T112" fmla="*/ 1783 w 1968"/>
                  <a:gd name="T113" fmla="*/ 1629 h 2212"/>
                  <a:gd name="T114" fmla="*/ 1868 w 1968"/>
                  <a:gd name="T115" fmla="*/ 1628 h 2212"/>
                  <a:gd name="T116" fmla="*/ 1924 w 1968"/>
                  <a:gd name="T117" fmla="*/ 1629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8" h="2212">
                    <a:moveTo>
                      <a:pt x="1947" y="0"/>
                    </a:moveTo>
                    <a:lnTo>
                      <a:pt x="1947" y="0"/>
                    </a:lnTo>
                    <a:cubicBezTo>
                      <a:pt x="1941" y="0"/>
                      <a:pt x="1935" y="0"/>
                      <a:pt x="1929" y="0"/>
                    </a:cubicBezTo>
                    <a:lnTo>
                      <a:pt x="1929" y="0"/>
                    </a:lnTo>
                    <a:cubicBezTo>
                      <a:pt x="1919" y="0"/>
                      <a:pt x="1910" y="0"/>
                      <a:pt x="1901" y="0"/>
                    </a:cubicBezTo>
                    <a:lnTo>
                      <a:pt x="1901" y="0"/>
                    </a:lnTo>
                    <a:cubicBezTo>
                      <a:pt x="1891" y="0"/>
                      <a:pt x="1882" y="0"/>
                      <a:pt x="1872" y="0"/>
                    </a:cubicBezTo>
                    <a:lnTo>
                      <a:pt x="1872" y="0"/>
                    </a:lnTo>
                    <a:cubicBezTo>
                      <a:pt x="1863" y="0"/>
                      <a:pt x="1854" y="0"/>
                      <a:pt x="1844" y="0"/>
                    </a:cubicBezTo>
                    <a:lnTo>
                      <a:pt x="1844" y="0"/>
                    </a:lnTo>
                    <a:cubicBezTo>
                      <a:pt x="1835" y="0"/>
                      <a:pt x="1825" y="0"/>
                      <a:pt x="1815" y="0"/>
                    </a:cubicBezTo>
                    <a:lnTo>
                      <a:pt x="1815" y="0"/>
                    </a:lnTo>
                    <a:cubicBezTo>
                      <a:pt x="1806" y="0"/>
                      <a:pt x="1797" y="0"/>
                      <a:pt x="1788" y="0"/>
                    </a:cubicBezTo>
                    <a:lnTo>
                      <a:pt x="1788" y="0"/>
                    </a:lnTo>
                    <a:cubicBezTo>
                      <a:pt x="1778" y="0"/>
                      <a:pt x="1769" y="0"/>
                      <a:pt x="1759" y="0"/>
                    </a:cubicBezTo>
                    <a:lnTo>
                      <a:pt x="1759" y="0"/>
                    </a:lnTo>
                    <a:cubicBezTo>
                      <a:pt x="1749" y="1"/>
                      <a:pt x="1741" y="1"/>
                      <a:pt x="1731" y="1"/>
                    </a:cubicBezTo>
                    <a:lnTo>
                      <a:pt x="1731" y="1"/>
                    </a:lnTo>
                    <a:cubicBezTo>
                      <a:pt x="1727" y="1"/>
                      <a:pt x="1724" y="1"/>
                      <a:pt x="1722" y="2"/>
                    </a:cubicBezTo>
                    <a:lnTo>
                      <a:pt x="1722" y="2"/>
                    </a:lnTo>
                    <a:cubicBezTo>
                      <a:pt x="1716" y="2"/>
                      <a:pt x="1710" y="2"/>
                      <a:pt x="1705" y="2"/>
                    </a:cubicBezTo>
                    <a:lnTo>
                      <a:pt x="1705" y="2"/>
                    </a:lnTo>
                    <a:cubicBezTo>
                      <a:pt x="1694" y="3"/>
                      <a:pt x="1682" y="3"/>
                      <a:pt x="1671" y="4"/>
                    </a:cubicBezTo>
                    <a:lnTo>
                      <a:pt x="1671" y="4"/>
                    </a:lnTo>
                    <a:cubicBezTo>
                      <a:pt x="1664" y="4"/>
                      <a:pt x="1655" y="4"/>
                      <a:pt x="1646" y="4"/>
                    </a:cubicBezTo>
                    <a:lnTo>
                      <a:pt x="1646" y="4"/>
                    </a:lnTo>
                    <a:cubicBezTo>
                      <a:pt x="1636" y="5"/>
                      <a:pt x="1624" y="7"/>
                      <a:pt x="1613" y="7"/>
                    </a:cubicBezTo>
                    <a:lnTo>
                      <a:pt x="1613" y="7"/>
                    </a:lnTo>
                    <a:cubicBezTo>
                      <a:pt x="1604" y="7"/>
                      <a:pt x="1596" y="8"/>
                      <a:pt x="1587" y="9"/>
                    </a:cubicBezTo>
                    <a:lnTo>
                      <a:pt x="1587" y="9"/>
                    </a:lnTo>
                    <a:cubicBezTo>
                      <a:pt x="1576" y="10"/>
                      <a:pt x="1565" y="11"/>
                      <a:pt x="1554" y="11"/>
                    </a:cubicBezTo>
                    <a:lnTo>
                      <a:pt x="1554" y="11"/>
                    </a:lnTo>
                    <a:cubicBezTo>
                      <a:pt x="1545" y="11"/>
                      <a:pt x="1537" y="12"/>
                      <a:pt x="1529" y="14"/>
                    </a:cubicBezTo>
                    <a:lnTo>
                      <a:pt x="1529" y="14"/>
                    </a:lnTo>
                    <a:cubicBezTo>
                      <a:pt x="1517" y="14"/>
                      <a:pt x="1506" y="15"/>
                      <a:pt x="1495" y="16"/>
                    </a:cubicBezTo>
                    <a:lnTo>
                      <a:pt x="1495" y="16"/>
                    </a:lnTo>
                    <a:cubicBezTo>
                      <a:pt x="1489" y="17"/>
                      <a:pt x="1483" y="18"/>
                      <a:pt x="1478" y="18"/>
                    </a:cubicBezTo>
                    <a:lnTo>
                      <a:pt x="1478" y="18"/>
                    </a:lnTo>
                    <a:cubicBezTo>
                      <a:pt x="1475" y="18"/>
                      <a:pt x="1473" y="18"/>
                      <a:pt x="1470" y="18"/>
                    </a:cubicBezTo>
                    <a:lnTo>
                      <a:pt x="1470" y="18"/>
                    </a:lnTo>
                    <a:cubicBezTo>
                      <a:pt x="1450" y="20"/>
                      <a:pt x="1431" y="23"/>
                      <a:pt x="1411" y="25"/>
                    </a:cubicBezTo>
                    <a:lnTo>
                      <a:pt x="1411" y="25"/>
                    </a:lnTo>
                    <a:cubicBezTo>
                      <a:pt x="1409" y="25"/>
                      <a:pt x="1407" y="25"/>
                      <a:pt x="1406" y="25"/>
                    </a:cubicBezTo>
                    <a:lnTo>
                      <a:pt x="1406" y="25"/>
                    </a:lnTo>
                    <a:cubicBezTo>
                      <a:pt x="1384" y="28"/>
                      <a:pt x="1362" y="31"/>
                      <a:pt x="1342" y="34"/>
                    </a:cubicBezTo>
                    <a:lnTo>
                      <a:pt x="1342" y="34"/>
                    </a:lnTo>
                    <a:cubicBezTo>
                      <a:pt x="1335" y="35"/>
                      <a:pt x="1328" y="36"/>
                      <a:pt x="1322" y="37"/>
                    </a:cubicBezTo>
                    <a:lnTo>
                      <a:pt x="1322" y="37"/>
                    </a:lnTo>
                    <a:cubicBezTo>
                      <a:pt x="1307" y="39"/>
                      <a:pt x="1292" y="41"/>
                      <a:pt x="1276" y="44"/>
                    </a:cubicBezTo>
                    <a:lnTo>
                      <a:pt x="1276" y="44"/>
                    </a:lnTo>
                    <a:cubicBezTo>
                      <a:pt x="1269" y="45"/>
                      <a:pt x="1262" y="46"/>
                      <a:pt x="1255" y="47"/>
                    </a:cubicBezTo>
                    <a:lnTo>
                      <a:pt x="1255" y="47"/>
                    </a:lnTo>
                    <a:cubicBezTo>
                      <a:pt x="1239" y="50"/>
                      <a:pt x="1223" y="53"/>
                      <a:pt x="1208" y="55"/>
                    </a:cubicBezTo>
                    <a:lnTo>
                      <a:pt x="1208" y="55"/>
                    </a:lnTo>
                    <a:cubicBezTo>
                      <a:pt x="1204" y="56"/>
                      <a:pt x="1200" y="56"/>
                      <a:pt x="1195" y="57"/>
                    </a:cubicBezTo>
                    <a:lnTo>
                      <a:pt x="1195" y="57"/>
                    </a:lnTo>
                    <a:cubicBezTo>
                      <a:pt x="1194" y="58"/>
                      <a:pt x="1191" y="58"/>
                      <a:pt x="1190" y="59"/>
                    </a:cubicBezTo>
                    <a:lnTo>
                      <a:pt x="1190" y="59"/>
                    </a:lnTo>
                    <a:cubicBezTo>
                      <a:pt x="1181" y="60"/>
                      <a:pt x="1173" y="61"/>
                      <a:pt x="1165" y="63"/>
                    </a:cubicBezTo>
                    <a:lnTo>
                      <a:pt x="1165" y="63"/>
                    </a:lnTo>
                    <a:cubicBezTo>
                      <a:pt x="1155" y="65"/>
                      <a:pt x="1145" y="67"/>
                      <a:pt x="1136" y="68"/>
                    </a:cubicBezTo>
                    <a:lnTo>
                      <a:pt x="1136" y="68"/>
                    </a:lnTo>
                    <a:cubicBezTo>
                      <a:pt x="1128" y="70"/>
                      <a:pt x="1120" y="72"/>
                      <a:pt x="1112" y="74"/>
                    </a:cubicBezTo>
                    <a:lnTo>
                      <a:pt x="1112" y="74"/>
                    </a:lnTo>
                    <a:cubicBezTo>
                      <a:pt x="1102" y="75"/>
                      <a:pt x="1092" y="78"/>
                      <a:pt x="1083" y="79"/>
                    </a:cubicBezTo>
                    <a:lnTo>
                      <a:pt x="1083" y="79"/>
                    </a:lnTo>
                    <a:cubicBezTo>
                      <a:pt x="1075" y="81"/>
                      <a:pt x="1066" y="83"/>
                      <a:pt x="1059" y="85"/>
                    </a:cubicBezTo>
                    <a:lnTo>
                      <a:pt x="1059" y="85"/>
                    </a:lnTo>
                    <a:cubicBezTo>
                      <a:pt x="1049" y="87"/>
                      <a:pt x="1039" y="89"/>
                      <a:pt x="1030" y="91"/>
                    </a:cubicBezTo>
                    <a:lnTo>
                      <a:pt x="1030" y="91"/>
                    </a:lnTo>
                    <a:cubicBezTo>
                      <a:pt x="1022" y="93"/>
                      <a:pt x="1014" y="95"/>
                      <a:pt x="1006" y="97"/>
                    </a:cubicBezTo>
                    <a:lnTo>
                      <a:pt x="1006" y="97"/>
                    </a:lnTo>
                    <a:cubicBezTo>
                      <a:pt x="997" y="99"/>
                      <a:pt x="987" y="101"/>
                      <a:pt x="978" y="104"/>
                    </a:cubicBezTo>
                    <a:lnTo>
                      <a:pt x="978" y="104"/>
                    </a:lnTo>
                    <a:cubicBezTo>
                      <a:pt x="970" y="106"/>
                      <a:pt x="962" y="108"/>
                      <a:pt x="953" y="110"/>
                    </a:cubicBezTo>
                    <a:lnTo>
                      <a:pt x="953" y="110"/>
                    </a:lnTo>
                    <a:cubicBezTo>
                      <a:pt x="944" y="113"/>
                      <a:pt x="935" y="115"/>
                      <a:pt x="926" y="117"/>
                    </a:cubicBezTo>
                    <a:lnTo>
                      <a:pt x="926" y="117"/>
                    </a:lnTo>
                    <a:cubicBezTo>
                      <a:pt x="918" y="120"/>
                      <a:pt x="910" y="122"/>
                      <a:pt x="902" y="124"/>
                    </a:cubicBezTo>
                    <a:lnTo>
                      <a:pt x="902" y="124"/>
                    </a:lnTo>
                    <a:cubicBezTo>
                      <a:pt x="892" y="127"/>
                      <a:pt x="884" y="129"/>
                      <a:pt x="875" y="132"/>
                    </a:cubicBezTo>
                    <a:lnTo>
                      <a:pt x="875" y="132"/>
                    </a:lnTo>
                    <a:cubicBezTo>
                      <a:pt x="866" y="134"/>
                      <a:pt x="858" y="136"/>
                      <a:pt x="851" y="139"/>
                    </a:cubicBezTo>
                    <a:lnTo>
                      <a:pt x="851" y="139"/>
                    </a:lnTo>
                    <a:cubicBezTo>
                      <a:pt x="842" y="141"/>
                      <a:pt x="832" y="144"/>
                      <a:pt x="823" y="146"/>
                    </a:cubicBezTo>
                    <a:lnTo>
                      <a:pt x="823" y="146"/>
                    </a:lnTo>
                    <a:cubicBezTo>
                      <a:pt x="816" y="149"/>
                      <a:pt x="808" y="152"/>
                      <a:pt x="800" y="154"/>
                    </a:cubicBezTo>
                    <a:lnTo>
                      <a:pt x="800" y="154"/>
                    </a:lnTo>
                    <a:cubicBezTo>
                      <a:pt x="795" y="156"/>
                      <a:pt x="789" y="157"/>
                      <a:pt x="784" y="159"/>
                    </a:cubicBezTo>
                    <a:lnTo>
                      <a:pt x="784" y="159"/>
                    </a:lnTo>
                    <a:cubicBezTo>
                      <a:pt x="781" y="160"/>
                      <a:pt x="778" y="161"/>
                      <a:pt x="776" y="162"/>
                    </a:cubicBezTo>
                    <a:lnTo>
                      <a:pt x="776" y="162"/>
                    </a:lnTo>
                    <a:cubicBezTo>
                      <a:pt x="760" y="167"/>
                      <a:pt x="743" y="173"/>
                      <a:pt x="728" y="178"/>
                    </a:cubicBezTo>
                    <a:lnTo>
                      <a:pt x="728" y="178"/>
                    </a:lnTo>
                    <a:cubicBezTo>
                      <a:pt x="724" y="180"/>
                      <a:pt x="720" y="180"/>
                      <a:pt x="717" y="181"/>
                    </a:cubicBezTo>
                    <a:lnTo>
                      <a:pt x="717" y="181"/>
                    </a:lnTo>
                    <a:cubicBezTo>
                      <a:pt x="696" y="188"/>
                      <a:pt x="678" y="195"/>
                      <a:pt x="658" y="203"/>
                    </a:cubicBezTo>
                    <a:lnTo>
                      <a:pt x="658" y="203"/>
                    </a:lnTo>
                    <a:cubicBezTo>
                      <a:pt x="653" y="205"/>
                      <a:pt x="648" y="206"/>
                      <a:pt x="643" y="208"/>
                    </a:cubicBezTo>
                    <a:lnTo>
                      <a:pt x="643" y="208"/>
                    </a:lnTo>
                    <a:cubicBezTo>
                      <a:pt x="629" y="214"/>
                      <a:pt x="614" y="220"/>
                      <a:pt x="600" y="226"/>
                    </a:cubicBezTo>
                    <a:lnTo>
                      <a:pt x="600" y="226"/>
                    </a:lnTo>
                    <a:cubicBezTo>
                      <a:pt x="594" y="228"/>
                      <a:pt x="588" y="230"/>
                      <a:pt x="582" y="233"/>
                    </a:cubicBezTo>
                    <a:lnTo>
                      <a:pt x="582" y="233"/>
                    </a:lnTo>
                    <a:cubicBezTo>
                      <a:pt x="568" y="239"/>
                      <a:pt x="554" y="245"/>
                      <a:pt x="539" y="251"/>
                    </a:cubicBezTo>
                    <a:lnTo>
                      <a:pt x="539" y="251"/>
                    </a:lnTo>
                    <a:cubicBezTo>
                      <a:pt x="534" y="253"/>
                      <a:pt x="530" y="254"/>
                      <a:pt x="525" y="257"/>
                    </a:cubicBezTo>
                    <a:lnTo>
                      <a:pt x="525" y="257"/>
                    </a:lnTo>
                    <a:cubicBezTo>
                      <a:pt x="506" y="265"/>
                      <a:pt x="488" y="273"/>
                      <a:pt x="469" y="282"/>
                    </a:cubicBezTo>
                    <a:lnTo>
                      <a:pt x="469" y="282"/>
                    </a:lnTo>
                    <a:cubicBezTo>
                      <a:pt x="466" y="283"/>
                      <a:pt x="463" y="285"/>
                      <a:pt x="460" y="287"/>
                    </a:cubicBezTo>
                    <a:lnTo>
                      <a:pt x="460" y="287"/>
                    </a:lnTo>
                    <a:cubicBezTo>
                      <a:pt x="445" y="294"/>
                      <a:pt x="430" y="301"/>
                      <a:pt x="415" y="308"/>
                    </a:cubicBezTo>
                    <a:lnTo>
                      <a:pt x="415" y="308"/>
                    </a:lnTo>
                    <a:cubicBezTo>
                      <a:pt x="410" y="311"/>
                      <a:pt x="404" y="314"/>
                      <a:pt x="399" y="317"/>
                    </a:cubicBezTo>
                    <a:lnTo>
                      <a:pt x="399" y="317"/>
                    </a:lnTo>
                    <a:cubicBezTo>
                      <a:pt x="386" y="323"/>
                      <a:pt x="373" y="330"/>
                      <a:pt x="361" y="337"/>
                    </a:cubicBezTo>
                    <a:lnTo>
                      <a:pt x="361" y="337"/>
                    </a:lnTo>
                    <a:cubicBezTo>
                      <a:pt x="355" y="340"/>
                      <a:pt x="350" y="342"/>
                      <a:pt x="345" y="345"/>
                    </a:cubicBezTo>
                    <a:lnTo>
                      <a:pt x="345" y="345"/>
                    </a:lnTo>
                    <a:cubicBezTo>
                      <a:pt x="328" y="354"/>
                      <a:pt x="310" y="364"/>
                      <a:pt x="294" y="374"/>
                    </a:cubicBezTo>
                    <a:lnTo>
                      <a:pt x="294" y="374"/>
                    </a:lnTo>
                    <a:cubicBezTo>
                      <a:pt x="282" y="381"/>
                      <a:pt x="272" y="387"/>
                      <a:pt x="261" y="393"/>
                    </a:cubicBezTo>
                    <a:lnTo>
                      <a:pt x="261" y="393"/>
                    </a:lnTo>
                    <a:cubicBezTo>
                      <a:pt x="260" y="393"/>
                      <a:pt x="258" y="396"/>
                      <a:pt x="256" y="396"/>
                    </a:cubicBezTo>
                    <a:lnTo>
                      <a:pt x="256" y="396"/>
                    </a:lnTo>
                    <a:cubicBezTo>
                      <a:pt x="252" y="399"/>
                      <a:pt x="247" y="402"/>
                      <a:pt x="241" y="405"/>
                    </a:cubicBezTo>
                    <a:lnTo>
                      <a:pt x="241" y="405"/>
                    </a:lnTo>
                    <a:cubicBezTo>
                      <a:pt x="233" y="410"/>
                      <a:pt x="226" y="414"/>
                      <a:pt x="219" y="420"/>
                    </a:cubicBezTo>
                    <a:lnTo>
                      <a:pt x="219" y="420"/>
                    </a:lnTo>
                    <a:cubicBezTo>
                      <a:pt x="213" y="423"/>
                      <a:pt x="208" y="427"/>
                      <a:pt x="203" y="429"/>
                    </a:cubicBezTo>
                    <a:lnTo>
                      <a:pt x="203" y="429"/>
                    </a:lnTo>
                    <a:cubicBezTo>
                      <a:pt x="196" y="435"/>
                      <a:pt x="189" y="439"/>
                      <a:pt x="181" y="444"/>
                    </a:cubicBezTo>
                    <a:lnTo>
                      <a:pt x="181" y="444"/>
                    </a:lnTo>
                    <a:cubicBezTo>
                      <a:pt x="177" y="448"/>
                      <a:pt x="172" y="451"/>
                      <a:pt x="166" y="455"/>
                    </a:cubicBezTo>
                    <a:lnTo>
                      <a:pt x="166" y="455"/>
                    </a:lnTo>
                    <a:cubicBezTo>
                      <a:pt x="159" y="459"/>
                      <a:pt x="152" y="464"/>
                      <a:pt x="145" y="469"/>
                    </a:cubicBezTo>
                    <a:lnTo>
                      <a:pt x="145" y="469"/>
                    </a:lnTo>
                    <a:cubicBezTo>
                      <a:pt x="141" y="472"/>
                      <a:pt x="136" y="475"/>
                      <a:pt x="132" y="479"/>
                    </a:cubicBezTo>
                    <a:lnTo>
                      <a:pt x="132" y="479"/>
                    </a:lnTo>
                    <a:cubicBezTo>
                      <a:pt x="125" y="484"/>
                      <a:pt x="118" y="488"/>
                      <a:pt x="112" y="494"/>
                    </a:cubicBezTo>
                    <a:lnTo>
                      <a:pt x="112" y="494"/>
                    </a:lnTo>
                    <a:cubicBezTo>
                      <a:pt x="106" y="497"/>
                      <a:pt x="102" y="501"/>
                      <a:pt x="98" y="504"/>
                    </a:cubicBezTo>
                    <a:lnTo>
                      <a:pt x="98" y="504"/>
                    </a:lnTo>
                    <a:cubicBezTo>
                      <a:pt x="91" y="509"/>
                      <a:pt x="84" y="515"/>
                      <a:pt x="78" y="520"/>
                    </a:cubicBezTo>
                    <a:lnTo>
                      <a:pt x="78" y="520"/>
                    </a:lnTo>
                    <a:cubicBezTo>
                      <a:pt x="74" y="523"/>
                      <a:pt x="69" y="527"/>
                      <a:pt x="64" y="530"/>
                    </a:cubicBezTo>
                    <a:lnTo>
                      <a:pt x="64" y="530"/>
                    </a:lnTo>
                    <a:cubicBezTo>
                      <a:pt x="58" y="536"/>
                      <a:pt x="51" y="541"/>
                      <a:pt x="44" y="547"/>
                    </a:cubicBezTo>
                    <a:lnTo>
                      <a:pt x="44" y="547"/>
                    </a:lnTo>
                    <a:cubicBezTo>
                      <a:pt x="40" y="550"/>
                      <a:pt x="37" y="553"/>
                      <a:pt x="33" y="555"/>
                    </a:cubicBezTo>
                    <a:lnTo>
                      <a:pt x="33" y="555"/>
                    </a:lnTo>
                    <a:cubicBezTo>
                      <a:pt x="24" y="564"/>
                      <a:pt x="14" y="573"/>
                      <a:pt x="4" y="582"/>
                    </a:cubicBezTo>
                    <a:lnTo>
                      <a:pt x="0" y="2211"/>
                    </a:lnTo>
                    <a:lnTo>
                      <a:pt x="0" y="2211"/>
                    </a:lnTo>
                    <a:cubicBezTo>
                      <a:pt x="9" y="2202"/>
                      <a:pt x="18" y="2193"/>
                      <a:pt x="29" y="2185"/>
                    </a:cubicBezTo>
                    <a:lnTo>
                      <a:pt x="29" y="2185"/>
                    </a:lnTo>
                    <a:cubicBezTo>
                      <a:pt x="32" y="2182"/>
                      <a:pt x="36" y="2179"/>
                      <a:pt x="39" y="2176"/>
                    </a:cubicBezTo>
                    <a:lnTo>
                      <a:pt x="39" y="2176"/>
                    </a:lnTo>
                    <a:cubicBezTo>
                      <a:pt x="46" y="2171"/>
                      <a:pt x="53" y="2165"/>
                      <a:pt x="60" y="2159"/>
                    </a:cubicBezTo>
                    <a:lnTo>
                      <a:pt x="60" y="2159"/>
                    </a:lnTo>
                    <a:cubicBezTo>
                      <a:pt x="64" y="2156"/>
                      <a:pt x="69" y="2152"/>
                      <a:pt x="74" y="2149"/>
                    </a:cubicBezTo>
                    <a:lnTo>
                      <a:pt x="74" y="2149"/>
                    </a:lnTo>
                    <a:cubicBezTo>
                      <a:pt x="79" y="2144"/>
                      <a:pt x="86" y="2139"/>
                      <a:pt x="92" y="2133"/>
                    </a:cubicBezTo>
                    <a:lnTo>
                      <a:pt x="92" y="2133"/>
                    </a:lnTo>
                    <a:cubicBezTo>
                      <a:pt x="98" y="2130"/>
                      <a:pt x="102" y="2126"/>
                      <a:pt x="106" y="2123"/>
                    </a:cubicBezTo>
                    <a:lnTo>
                      <a:pt x="106" y="2123"/>
                    </a:lnTo>
                    <a:cubicBezTo>
                      <a:pt x="113" y="2118"/>
                      <a:pt x="120" y="2113"/>
                      <a:pt x="127" y="2108"/>
                    </a:cubicBezTo>
                    <a:lnTo>
                      <a:pt x="127" y="2108"/>
                    </a:lnTo>
                    <a:cubicBezTo>
                      <a:pt x="132" y="2104"/>
                      <a:pt x="136" y="2101"/>
                      <a:pt x="141" y="2098"/>
                    </a:cubicBezTo>
                    <a:lnTo>
                      <a:pt x="141" y="2098"/>
                    </a:lnTo>
                    <a:cubicBezTo>
                      <a:pt x="148" y="2093"/>
                      <a:pt x="155" y="2088"/>
                      <a:pt x="162" y="2084"/>
                    </a:cubicBezTo>
                    <a:lnTo>
                      <a:pt x="162" y="2084"/>
                    </a:lnTo>
                    <a:cubicBezTo>
                      <a:pt x="166" y="2080"/>
                      <a:pt x="172" y="2077"/>
                      <a:pt x="177" y="2073"/>
                    </a:cubicBezTo>
                    <a:lnTo>
                      <a:pt x="177" y="2073"/>
                    </a:lnTo>
                    <a:cubicBezTo>
                      <a:pt x="184" y="2068"/>
                      <a:pt x="191" y="2064"/>
                      <a:pt x="199" y="2059"/>
                    </a:cubicBezTo>
                    <a:lnTo>
                      <a:pt x="199" y="2059"/>
                    </a:lnTo>
                    <a:cubicBezTo>
                      <a:pt x="204" y="2056"/>
                      <a:pt x="208" y="2052"/>
                      <a:pt x="213" y="2049"/>
                    </a:cubicBezTo>
                    <a:lnTo>
                      <a:pt x="213" y="2049"/>
                    </a:lnTo>
                    <a:cubicBezTo>
                      <a:pt x="221" y="2044"/>
                      <a:pt x="229" y="2039"/>
                      <a:pt x="237" y="2035"/>
                    </a:cubicBezTo>
                    <a:lnTo>
                      <a:pt x="237" y="2035"/>
                    </a:lnTo>
                    <a:cubicBezTo>
                      <a:pt x="241" y="2031"/>
                      <a:pt x="247" y="2028"/>
                      <a:pt x="252" y="2025"/>
                    </a:cubicBezTo>
                    <a:lnTo>
                      <a:pt x="252" y="2025"/>
                    </a:lnTo>
                    <a:cubicBezTo>
                      <a:pt x="264" y="2017"/>
                      <a:pt x="276" y="2010"/>
                      <a:pt x="288" y="2003"/>
                    </a:cubicBezTo>
                    <a:lnTo>
                      <a:pt x="288" y="2003"/>
                    </a:lnTo>
                    <a:cubicBezTo>
                      <a:pt x="306" y="1993"/>
                      <a:pt x="323" y="1984"/>
                      <a:pt x="340" y="1974"/>
                    </a:cubicBezTo>
                    <a:lnTo>
                      <a:pt x="340" y="1974"/>
                    </a:lnTo>
                    <a:cubicBezTo>
                      <a:pt x="345" y="1971"/>
                      <a:pt x="351" y="1969"/>
                      <a:pt x="356" y="1966"/>
                    </a:cubicBezTo>
                    <a:lnTo>
                      <a:pt x="356" y="1966"/>
                    </a:lnTo>
                    <a:cubicBezTo>
                      <a:pt x="368" y="1959"/>
                      <a:pt x="381" y="1952"/>
                      <a:pt x="394" y="1946"/>
                    </a:cubicBezTo>
                    <a:lnTo>
                      <a:pt x="394" y="1946"/>
                    </a:lnTo>
                    <a:cubicBezTo>
                      <a:pt x="400" y="1943"/>
                      <a:pt x="405" y="1940"/>
                      <a:pt x="411" y="1938"/>
                    </a:cubicBezTo>
                    <a:lnTo>
                      <a:pt x="411" y="1938"/>
                    </a:lnTo>
                    <a:cubicBezTo>
                      <a:pt x="426" y="1931"/>
                      <a:pt x="440" y="1923"/>
                      <a:pt x="455" y="1916"/>
                    </a:cubicBezTo>
                    <a:lnTo>
                      <a:pt x="455" y="1916"/>
                    </a:lnTo>
                    <a:cubicBezTo>
                      <a:pt x="458" y="1914"/>
                      <a:pt x="462" y="1913"/>
                      <a:pt x="465" y="1911"/>
                    </a:cubicBezTo>
                    <a:lnTo>
                      <a:pt x="465" y="1911"/>
                    </a:lnTo>
                    <a:cubicBezTo>
                      <a:pt x="483" y="1903"/>
                      <a:pt x="502" y="1894"/>
                      <a:pt x="520" y="1886"/>
                    </a:cubicBezTo>
                    <a:lnTo>
                      <a:pt x="520" y="1886"/>
                    </a:lnTo>
                    <a:cubicBezTo>
                      <a:pt x="525" y="1884"/>
                      <a:pt x="530" y="1882"/>
                      <a:pt x="534" y="1880"/>
                    </a:cubicBezTo>
                    <a:lnTo>
                      <a:pt x="534" y="1880"/>
                    </a:lnTo>
                    <a:cubicBezTo>
                      <a:pt x="548" y="1874"/>
                      <a:pt x="562" y="1868"/>
                      <a:pt x="577" y="1862"/>
                    </a:cubicBezTo>
                    <a:lnTo>
                      <a:pt x="577" y="1862"/>
                    </a:lnTo>
                    <a:cubicBezTo>
                      <a:pt x="583" y="1860"/>
                      <a:pt x="590" y="1857"/>
                      <a:pt x="596" y="1855"/>
                    </a:cubicBezTo>
                    <a:lnTo>
                      <a:pt x="596" y="1855"/>
                    </a:lnTo>
                    <a:cubicBezTo>
                      <a:pt x="609" y="1849"/>
                      <a:pt x="624" y="1843"/>
                      <a:pt x="638" y="1838"/>
                    </a:cubicBezTo>
                    <a:lnTo>
                      <a:pt x="638" y="1838"/>
                    </a:lnTo>
                    <a:cubicBezTo>
                      <a:pt x="643" y="1836"/>
                      <a:pt x="649" y="1834"/>
                      <a:pt x="654" y="1832"/>
                    </a:cubicBezTo>
                    <a:lnTo>
                      <a:pt x="654" y="1832"/>
                    </a:lnTo>
                    <a:cubicBezTo>
                      <a:pt x="673" y="1825"/>
                      <a:pt x="692" y="1818"/>
                      <a:pt x="711" y="1811"/>
                    </a:cubicBezTo>
                    <a:lnTo>
                      <a:pt x="711" y="1811"/>
                    </a:lnTo>
                    <a:cubicBezTo>
                      <a:pt x="716" y="1809"/>
                      <a:pt x="719" y="1808"/>
                      <a:pt x="723" y="1807"/>
                    </a:cubicBezTo>
                    <a:lnTo>
                      <a:pt x="723" y="1807"/>
                    </a:lnTo>
                    <a:cubicBezTo>
                      <a:pt x="739" y="1801"/>
                      <a:pt x="755" y="1797"/>
                      <a:pt x="771" y="1791"/>
                    </a:cubicBezTo>
                    <a:lnTo>
                      <a:pt x="771" y="1791"/>
                    </a:lnTo>
                    <a:cubicBezTo>
                      <a:pt x="779" y="1789"/>
                      <a:pt x="787" y="1786"/>
                      <a:pt x="795" y="1783"/>
                    </a:cubicBezTo>
                    <a:lnTo>
                      <a:pt x="795" y="1783"/>
                    </a:lnTo>
                    <a:cubicBezTo>
                      <a:pt x="803" y="1781"/>
                      <a:pt x="812" y="1778"/>
                      <a:pt x="819" y="1776"/>
                    </a:cubicBezTo>
                    <a:lnTo>
                      <a:pt x="819" y="1776"/>
                    </a:lnTo>
                    <a:cubicBezTo>
                      <a:pt x="828" y="1773"/>
                      <a:pt x="837" y="1770"/>
                      <a:pt x="846" y="1768"/>
                    </a:cubicBezTo>
                    <a:lnTo>
                      <a:pt x="846" y="1768"/>
                    </a:lnTo>
                    <a:cubicBezTo>
                      <a:pt x="854" y="1765"/>
                      <a:pt x="862" y="1763"/>
                      <a:pt x="870" y="1761"/>
                    </a:cubicBezTo>
                    <a:lnTo>
                      <a:pt x="870" y="1761"/>
                    </a:lnTo>
                    <a:cubicBezTo>
                      <a:pt x="879" y="1758"/>
                      <a:pt x="888" y="1755"/>
                      <a:pt x="897" y="1753"/>
                    </a:cubicBezTo>
                    <a:lnTo>
                      <a:pt x="897" y="1753"/>
                    </a:lnTo>
                    <a:cubicBezTo>
                      <a:pt x="905" y="1751"/>
                      <a:pt x="913" y="1748"/>
                      <a:pt x="922" y="1747"/>
                    </a:cubicBezTo>
                    <a:lnTo>
                      <a:pt x="922" y="1747"/>
                    </a:lnTo>
                    <a:cubicBezTo>
                      <a:pt x="930" y="1744"/>
                      <a:pt x="939" y="1741"/>
                      <a:pt x="949" y="1739"/>
                    </a:cubicBezTo>
                    <a:lnTo>
                      <a:pt x="949" y="1739"/>
                    </a:lnTo>
                    <a:cubicBezTo>
                      <a:pt x="957" y="1737"/>
                      <a:pt x="965" y="1734"/>
                      <a:pt x="973" y="1733"/>
                    </a:cubicBezTo>
                    <a:lnTo>
                      <a:pt x="973" y="1733"/>
                    </a:lnTo>
                    <a:cubicBezTo>
                      <a:pt x="983" y="1730"/>
                      <a:pt x="992" y="1729"/>
                      <a:pt x="1001" y="1726"/>
                    </a:cubicBezTo>
                    <a:lnTo>
                      <a:pt x="1001" y="1726"/>
                    </a:lnTo>
                    <a:cubicBezTo>
                      <a:pt x="1009" y="1724"/>
                      <a:pt x="1018" y="1723"/>
                      <a:pt x="1025" y="1721"/>
                    </a:cubicBezTo>
                    <a:lnTo>
                      <a:pt x="1025" y="1721"/>
                    </a:lnTo>
                    <a:cubicBezTo>
                      <a:pt x="1035" y="1718"/>
                      <a:pt x="1045" y="1716"/>
                      <a:pt x="1053" y="1714"/>
                    </a:cubicBezTo>
                    <a:lnTo>
                      <a:pt x="1053" y="1714"/>
                    </a:lnTo>
                    <a:cubicBezTo>
                      <a:pt x="1062" y="1712"/>
                      <a:pt x="1070" y="1710"/>
                      <a:pt x="1078" y="1709"/>
                    </a:cubicBezTo>
                    <a:lnTo>
                      <a:pt x="1078" y="1709"/>
                    </a:lnTo>
                    <a:cubicBezTo>
                      <a:pt x="1088" y="1707"/>
                      <a:pt x="1098" y="1704"/>
                      <a:pt x="1106" y="1702"/>
                    </a:cubicBezTo>
                    <a:lnTo>
                      <a:pt x="1106" y="1702"/>
                    </a:lnTo>
                    <a:cubicBezTo>
                      <a:pt x="1115" y="1701"/>
                      <a:pt x="1123" y="1699"/>
                      <a:pt x="1131" y="1697"/>
                    </a:cubicBezTo>
                    <a:lnTo>
                      <a:pt x="1131" y="1697"/>
                    </a:lnTo>
                    <a:cubicBezTo>
                      <a:pt x="1141" y="1695"/>
                      <a:pt x="1151" y="1694"/>
                      <a:pt x="1160" y="1692"/>
                    </a:cubicBezTo>
                    <a:lnTo>
                      <a:pt x="1160" y="1692"/>
                    </a:lnTo>
                    <a:cubicBezTo>
                      <a:pt x="1168" y="1690"/>
                      <a:pt x="1177" y="1688"/>
                      <a:pt x="1185" y="1688"/>
                    </a:cubicBezTo>
                    <a:lnTo>
                      <a:pt x="1185" y="1688"/>
                    </a:lnTo>
                    <a:cubicBezTo>
                      <a:pt x="1191" y="1686"/>
                      <a:pt x="1197" y="1685"/>
                      <a:pt x="1203" y="1684"/>
                    </a:cubicBezTo>
                    <a:lnTo>
                      <a:pt x="1203" y="1684"/>
                    </a:lnTo>
                    <a:cubicBezTo>
                      <a:pt x="1219" y="1681"/>
                      <a:pt x="1234" y="1679"/>
                      <a:pt x="1250" y="1676"/>
                    </a:cubicBezTo>
                    <a:lnTo>
                      <a:pt x="1250" y="1676"/>
                    </a:lnTo>
                    <a:cubicBezTo>
                      <a:pt x="1257" y="1675"/>
                      <a:pt x="1265" y="1674"/>
                      <a:pt x="1272" y="1673"/>
                    </a:cubicBezTo>
                    <a:lnTo>
                      <a:pt x="1272" y="1673"/>
                    </a:lnTo>
                    <a:cubicBezTo>
                      <a:pt x="1286" y="1670"/>
                      <a:pt x="1302" y="1669"/>
                      <a:pt x="1318" y="1666"/>
                    </a:cubicBezTo>
                    <a:lnTo>
                      <a:pt x="1318" y="1666"/>
                    </a:lnTo>
                    <a:cubicBezTo>
                      <a:pt x="1324" y="1665"/>
                      <a:pt x="1330" y="1664"/>
                      <a:pt x="1337" y="1663"/>
                    </a:cubicBezTo>
                    <a:lnTo>
                      <a:pt x="1337" y="1663"/>
                    </a:lnTo>
                    <a:cubicBezTo>
                      <a:pt x="1358" y="1660"/>
                      <a:pt x="1380" y="1657"/>
                      <a:pt x="1402" y="1655"/>
                    </a:cubicBezTo>
                    <a:lnTo>
                      <a:pt x="1402" y="1655"/>
                    </a:lnTo>
                    <a:cubicBezTo>
                      <a:pt x="1402" y="1655"/>
                      <a:pt x="1404" y="1655"/>
                      <a:pt x="1406" y="1655"/>
                    </a:cubicBezTo>
                    <a:lnTo>
                      <a:pt x="1406" y="1655"/>
                    </a:lnTo>
                    <a:cubicBezTo>
                      <a:pt x="1426" y="1652"/>
                      <a:pt x="1446" y="1650"/>
                      <a:pt x="1466" y="1648"/>
                    </a:cubicBezTo>
                    <a:lnTo>
                      <a:pt x="1466" y="1648"/>
                    </a:lnTo>
                    <a:cubicBezTo>
                      <a:pt x="1474" y="1647"/>
                      <a:pt x="1482" y="1646"/>
                      <a:pt x="1490" y="1646"/>
                    </a:cubicBezTo>
                    <a:lnTo>
                      <a:pt x="1490" y="1646"/>
                    </a:lnTo>
                    <a:cubicBezTo>
                      <a:pt x="1502" y="1644"/>
                      <a:pt x="1513" y="1643"/>
                      <a:pt x="1523" y="1642"/>
                    </a:cubicBezTo>
                    <a:lnTo>
                      <a:pt x="1523" y="1642"/>
                    </a:lnTo>
                    <a:cubicBezTo>
                      <a:pt x="1532" y="1642"/>
                      <a:pt x="1541" y="1641"/>
                      <a:pt x="1549" y="1641"/>
                    </a:cubicBezTo>
                    <a:lnTo>
                      <a:pt x="1549" y="1641"/>
                    </a:lnTo>
                    <a:cubicBezTo>
                      <a:pt x="1561" y="1640"/>
                      <a:pt x="1571" y="1639"/>
                      <a:pt x="1583" y="1638"/>
                    </a:cubicBezTo>
                    <a:lnTo>
                      <a:pt x="1583" y="1638"/>
                    </a:lnTo>
                    <a:cubicBezTo>
                      <a:pt x="1591" y="1637"/>
                      <a:pt x="1600" y="1636"/>
                      <a:pt x="1608" y="1636"/>
                    </a:cubicBezTo>
                    <a:lnTo>
                      <a:pt x="1608" y="1636"/>
                    </a:lnTo>
                    <a:cubicBezTo>
                      <a:pt x="1620" y="1635"/>
                      <a:pt x="1630" y="1635"/>
                      <a:pt x="1642" y="1635"/>
                    </a:cubicBezTo>
                    <a:lnTo>
                      <a:pt x="1642" y="1635"/>
                    </a:lnTo>
                    <a:cubicBezTo>
                      <a:pt x="1650" y="1634"/>
                      <a:pt x="1659" y="1634"/>
                      <a:pt x="1668" y="1633"/>
                    </a:cubicBezTo>
                    <a:lnTo>
                      <a:pt x="1668" y="1633"/>
                    </a:lnTo>
                    <a:cubicBezTo>
                      <a:pt x="1678" y="1632"/>
                      <a:pt x="1688" y="1632"/>
                      <a:pt x="1700" y="1631"/>
                    </a:cubicBezTo>
                    <a:lnTo>
                      <a:pt x="1700" y="1631"/>
                    </a:lnTo>
                    <a:cubicBezTo>
                      <a:pt x="1709" y="1631"/>
                      <a:pt x="1717" y="1631"/>
                      <a:pt x="1727" y="1630"/>
                    </a:cubicBezTo>
                    <a:lnTo>
                      <a:pt x="1727" y="1630"/>
                    </a:lnTo>
                    <a:cubicBezTo>
                      <a:pt x="1735" y="1630"/>
                      <a:pt x="1745" y="1630"/>
                      <a:pt x="1755" y="1630"/>
                    </a:cubicBezTo>
                    <a:lnTo>
                      <a:pt x="1755" y="1630"/>
                    </a:lnTo>
                    <a:cubicBezTo>
                      <a:pt x="1764" y="1629"/>
                      <a:pt x="1774" y="1629"/>
                      <a:pt x="1783" y="1629"/>
                    </a:cubicBezTo>
                    <a:lnTo>
                      <a:pt x="1783" y="1629"/>
                    </a:lnTo>
                    <a:cubicBezTo>
                      <a:pt x="1792" y="1629"/>
                      <a:pt x="1801" y="1629"/>
                      <a:pt x="1811" y="1628"/>
                    </a:cubicBezTo>
                    <a:lnTo>
                      <a:pt x="1811" y="1628"/>
                    </a:lnTo>
                    <a:cubicBezTo>
                      <a:pt x="1821" y="1628"/>
                      <a:pt x="1830" y="1628"/>
                      <a:pt x="1840" y="1628"/>
                    </a:cubicBezTo>
                    <a:lnTo>
                      <a:pt x="1840" y="1628"/>
                    </a:lnTo>
                    <a:cubicBezTo>
                      <a:pt x="1849" y="1628"/>
                      <a:pt x="1858" y="1628"/>
                      <a:pt x="1868" y="1628"/>
                    </a:cubicBezTo>
                    <a:lnTo>
                      <a:pt x="1868" y="1628"/>
                    </a:lnTo>
                    <a:cubicBezTo>
                      <a:pt x="1877" y="1628"/>
                      <a:pt x="1887" y="1628"/>
                      <a:pt x="1896" y="1629"/>
                    </a:cubicBezTo>
                    <a:lnTo>
                      <a:pt x="1896" y="1629"/>
                    </a:lnTo>
                    <a:cubicBezTo>
                      <a:pt x="1905" y="1629"/>
                      <a:pt x="1915" y="1629"/>
                      <a:pt x="1924" y="1629"/>
                    </a:cubicBezTo>
                    <a:lnTo>
                      <a:pt x="1924" y="1629"/>
                    </a:lnTo>
                    <a:cubicBezTo>
                      <a:pt x="1938" y="1629"/>
                      <a:pt x="1950" y="1630"/>
                      <a:pt x="1963" y="1630"/>
                    </a:cubicBezTo>
                    <a:lnTo>
                      <a:pt x="1967" y="1"/>
                    </a:lnTo>
                    <a:lnTo>
                      <a:pt x="1967" y="1"/>
                    </a:lnTo>
                    <a:cubicBezTo>
                      <a:pt x="1961" y="1"/>
                      <a:pt x="1954" y="1"/>
                      <a:pt x="1947" y="0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id="{47F8931D-C9C9-4CFB-A8F4-BAD408A32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89850" y="5381226"/>
                <a:ext cx="1953300" cy="2748517"/>
              </a:xfrm>
              <a:custGeom>
                <a:avLst/>
                <a:gdLst>
                  <a:gd name="T0" fmla="*/ 982 w 2232"/>
                  <a:gd name="T1" fmla="*/ 1041 h 3140"/>
                  <a:gd name="T2" fmla="*/ 938 w 2232"/>
                  <a:gd name="T3" fmla="*/ 1023 h 3140"/>
                  <a:gd name="T4" fmla="*/ 920 w 2232"/>
                  <a:gd name="T5" fmla="*/ 1016 h 3140"/>
                  <a:gd name="T6" fmla="*/ 891 w 2232"/>
                  <a:gd name="T7" fmla="*/ 1005 h 3140"/>
                  <a:gd name="T8" fmla="*/ 873 w 2232"/>
                  <a:gd name="T9" fmla="*/ 997 h 3140"/>
                  <a:gd name="T10" fmla="*/ 847 w 2232"/>
                  <a:gd name="T11" fmla="*/ 986 h 3140"/>
                  <a:gd name="T12" fmla="*/ 829 w 2232"/>
                  <a:gd name="T13" fmla="*/ 978 h 3140"/>
                  <a:gd name="T14" fmla="*/ 803 w 2232"/>
                  <a:gd name="T15" fmla="*/ 967 h 3140"/>
                  <a:gd name="T16" fmla="*/ 785 w 2232"/>
                  <a:gd name="T17" fmla="*/ 958 h 3140"/>
                  <a:gd name="T18" fmla="*/ 761 w 2232"/>
                  <a:gd name="T19" fmla="*/ 946 h 3140"/>
                  <a:gd name="T20" fmla="*/ 744 w 2232"/>
                  <a:gd name="T21" fmla="*/ 938 h 3140"/>
                  <a:gd name="T22" fmla="*/ 719 w 2232"/>
                  <a:gd name="T23" fmla="*/ 926 h 3140"/>
                  <a:gd name="T24" fmla="*/ 704 w 2232"/>
                  <a:gd name="T25" fmla="*/ 917 h 3140"/>
                  <a:gd name="T26" fmla="*/ 676 w 2232"/>
                  <a:gd name="T27" fmla="*/ 903 h 3140"/>
                  <a:gd name="T28" fmla="*/ 664 w 2232"/>
                  <a:gd name="T29" fmla="*/ 896 h 3140"/>
                  <a:gd name="T30" fmla="*/ 626 w 2232"/>
                  <a:gd name="T31" fmla="*/ 875 h 3140"/>
                  <a:gd name="T32" fmla="*/ 1 w 2232"/>
                  <a:gd name="T33" fmla="*/ 1631 h 3140"/>
                  <a:gd name="T34" fmla="*/ 622 w 2232"/>
                  <a:gd name="T35" fmla="*/ 2504 h 3140"/>
                  <a:gd name="T36" fmla="*/ 659 w 2232"/>
                  <a:gd name="T37" fmla="*/ 2525 h 3140"/>
                  <a:gd name="T38" fmla="*/ 672 w 2232"/>
                  <a:gd name="T39" fmla="*/ 2532 h 3140"/>
                  <a:gd name="T40" fmla="*/ 699 w 2232"/>
                  <a:gd name="T41" fmla="*/ 2546 h 3140"/>
                  <a:gd name="T42" fmla="*/ 715 w 2232"/>
                  <a:gd name="T43" fmla="*/ 2555 h 3140"/>
                  <a:gd name="T44" fmla="*/ 739 w 2232"/>
                  <a:gd name="T45" fmla="*/ 2567 h 3140"/>
                  <a:gd name="T46" fmla="*/ 757 w 2232"/>
                  <a:gd name="T47" fmla="*/ 2576 h 3140"/>
                  <a:gd name="T48" fmla="*/ 781 w 2232"/>
                  <a:gd name="T49" fmla="*/ 2587 h 3140"/>
                  <a:gd name="T50" fmla="*/ 799 w 2232"/>
                  <a:gd name="T51" fmla="*/ 2595 h 3140"/>
                  <a:gd name="T52" fmla="*/ 824 w 2232"/>
                  <a:gd name="T53" fmla="*/ 2607 h 3140"/>
                  <a:gd name="T54" fmla="*/ 843 w 2232"/>
                  <a:gd name="T55" fmla="*/ 2615 h 3140"/>
                  <a:gd name="T56" fmla="*/ 869 w 2232"/>
                  <a:gd name="T57" fmla="*/ 2626 h 3140"/>
                  <a:gd name="T58" fmla="*/ 887 w 2232"/>
                  <a:gd name="T59" fmla="*/ 2634 h 3140"/>
                  <a:gd name="T60" fmla="*/ 915 w 2232"/>
                  <a:gd name="T61" fmla="*/ 2646 h 3140"/>
                  <a:gd name="T62" fmla="*/ 932 w 2232"/>
                  <a:gd name="T63" fmla="*/ 2653 h 3140"/>
                  <a:gd name="T64" fmla="*/ 937 w 2232"/>
                  <a:gd name="T65" fmla="*/ 2655 h 3140"/>
                  <a:gd name="T66" fmla="*/ 977 w 2232"/>
                  <a:gd name="T67" fmla="*/ 2670 h 3140"/>
                  <a:gd name="T68" fmla="*/ 2231 w 2232"/>
                  <a:gd name="T69" fmla="*/ 1510 h 3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32" h="3140">
                    <a:moveTo>
                      <a:pt x="982" y="1041"/>
                    </a:moveTo>
                    <a:lnTo>
                      <a:pt x="982" y="1041"/>
                    </a:lnTo>
                    <a:cubicBezTo>
                      <a:pt x="967" y="1035"/>
                      <a:pt x="952" y="1029"/>
                      <a:pt x="938" y="1023"/>
                    </a:cubicBezTo>
                    <a:lnTo>
                      <a:pt x="938" y="1023"/>
                    </a:lnTo>
                    <a:cubicBezTo>
                      <a:pt x="931" y="1021"/>
                      <a:pt x="925" y="1019"/>
                      <a:pt x="920" y="1016"/>
                    </a:cubicBezTo>
                    <a:lnTo>
                      <a:pt x="920" y="1016"/>
                    </a:lnTo>
                    <a:cubicBezTo>
                      <a:pt x="910" y="1013"/>
                      <a:pt x="901" y="1009"/>
                      <a:pt x="891" y="1005"/>
                    </a:cubicBezTo>
                    <a:lnTo>
                      <a:pt x="891" y="1005"/>
                    </a:lnTo>
                    <a:cubicBezTo>
                      <a:pt x="885" y="1002"/>
                      <a:pt x="879" y="1000"/>
                      <a:pt x="873" y="997"/>
                    </a:cubicBezTo>
                    <a:lnTo>
                      <a:pt x="873" y="997"/>
                    </a:lnTo>
                    <a:cubicBezTo>
                      <a:pt x="864" y="994"/>
                      <a:pt x="856" y="990"/>
                      <a:pt x="847" y="986"/>
                    </a:cubicBezTo>
                    <a:lnTo>
                      <a:pt x="847" y="986"/>
                    </a:lnTo>
                    <a:cubicBezTo>
                      <a:pt x="841" y="983"/>
                      <a:pt x="835" y="981"/>
                      <a:pt x="829" y="978"/>
                    </a:cubicBezTo>
                    <a:lnTo>
                      <a:pt x="829" y="978"/>
                    </a:lnTo>
                    <a:cubicBezTo>
                      <a:pt x="820" y="974"/>
                      <a:pt x="812" y="970"/>
                      <a:pt x="803" y="967"/>
                    </a:cubicBezTo>
                    <a:lnTo>
                      <a:pt x="803" y="967"/>
                    </a:lnTo>
                    <a:cubicBezTo>
                      <a:pt x="797" y="964"/>
                      <a:pt x="791" y="960"/>
                      <a:pt x="785" y="958"/>
                    </a:cubicBezTo>
                    <a:lnTo>
                      <a:pt x="785" y="958"/>
                    </a:lnTo>
                    <a:cubicBezTo>
                      <a:pt x="778" y="954"/>
                      <a:pt x="769" y="950"/>
                      <a:pt x="761" y="946"/>
                    </a:cubicBezTo>
                    <a:lnTo>
                      <a:pt x="761" y="946"/>
                    </a:lnTo>
                    <a:cubicBezTo>
                      <a:pt x="756" y="943"/>
                      <a:pt x="750" y="940"/>
                      <a:pt x="744" y="938"/>
                    </a:cubicBezTo>
                    <a:lnTo>
                      <a:pt x="744" y="938"/>
                    </a:lnTo>
                    <a:cubicBezTo>
                      <a:pt x="736" y="933"/>
                      <a:pt x="727" y="929"/>
                      <a:pt x="719" y="926"/>
                    </a:cubicBezTo>
                    <a:lnTo>
                      <a:pt x="719" y="926"/>
                    </a:lnTo>
                    <a:cubicBezTo>
                      <a:pt x="714" y="922"/>
                      <a:pt x="709" y="920"/>
                      <a:pt x="704" y="917"/>
                    </a:cubicBezTo>
                    <a:lnTo>
                      <a:pt x="704" y="917"/>
                    </a:lnTo>
                    <a:cubicBezTo>
                      <a:pt x="695" y="913"/>
                      <a:pt x="686" y="907"/>
                      <a:pt x="676" y="903"/>
                    </a:cubicBezTo>
                    <a:lnTo>
                      <a:pt x="676" y="903"/>
                    </a:lnTo>
                    <a:cubicBezTo>
                      <a:pt x="673" y="900"/>
                      <a:pt x="669" y="899"/>
                      <a:pt x="664" y="896"/>
                    </a:cubicBezTo>
                    <a:lnTo>
                      <a:pt x="664" y="896"/>
                    </a:lnTo>
                    <a:cubicBezTo>
                      <a:pt x="651" y="889"/>
                      <a:pt x="638" y="882"/>
                      <a:pt x="626" y="875"/>
                    </a:cubicBezTo>
                    <a:lnTo>
                      <a:pt x="626" y="875"/>
                    </a:lnTo>
                    <a:cubicBezTo>
                      <a:pt x="209" y="634"/>
                      <a:pt x="5" y="317"/>
                      <a:pt x="5" y="0"/>
                    </a:cubicBezTo>
                    <a:lnTo>
                      <a:pt x="1" y="1631"/>
                    </a:lnTo>
                    <a:lnTo>
                      <a:pt x="1" y="1631"/>
                    </a:lnTo>
                    <a:cubicBezTo>
                      <a:pt x="0" y="1945"/>
                      <a:pt x="205" y="2263"/>
                      <a:pt x="622" y="2504"/>
                    </a:cubicBezTo>
                    <a:lnTo>
                      <a:pt x="622" y="2504"/>
                    </a:lnTo>
                    <a:cubicBezTo>
                      <a:pt x="634" y="2511"/>
                      <a:pt x="647" y="2518"/>
                      <a:pt x="659" y="2525"/>
                    </a:cubicBezTo>
                    <a:lnTo>
                      <a:pt x="659" y="2525"/>
                    </a:lnTo>
                    <a:cubicBezTo>
                      <a:pt x="663" y="2528"/>
                      <a:pt x="668" y="2530"/>
                      <a:pt x="672" y="2532"/>
                    </a:cubicBezTo>
                    <a:lnTo>
                      <a:pt x="672" y="2532"/>
                    </a:lnTo>
                    <a:cubicBezTo>
                      <a:pt x="681" y="2537"/>
                      <a:pt x="690" y="2542"/>
                      <a:pt x="699" y="2546"/>
                    </a:cubicBezTo>
                    <a:lnTo>
                      <a:pt x="699" y="2546"/>
                    </a:lnTo>
                    <a:cubicBezTo>
                      <a:pt x="704" y="2549"/>
                      <a:pt x="709" y="2552"/>
                      <a:pt x="715" y="2555"/>
                    </a:cubicBezTo>
                    <a:lnTo>
                      <a:pt x="715" y="2555"/>
                    </a:lnTo>
                    <a:cubicBezTo>
                      <a:pt x="722" y="2558"/>
                      <a:pt x="731" y="2563"/>
                      <a:pt x="739" y="2567"/>
                    </a:cubicBezTo>
                    <a:lnTo>
                      <a:pt x="739" y="2567"/>
                    </a:lnTo>
                    <a:cubicBezTo>
                      <a:pt x="745" y="2570"/>
                      <a:pt x="750" y="2572"/>
                      <a:pt x="757" y="2576"/>
                    </a:cubicBezTo>
                    <a:lnTo>
                      <a:pt x="757" y="2576"/>
                    </a:lnTo>
                    <a:cubicBezTo>
                      <a:pt x="764" y="2579"/>
                      <a:pt x="773" y="2584"/>
                      <a:pt x="781" y="2587"/>
                    </a:cubicBezTo>
                    <a:lnTo>
                      <a:pt x="781" y="2587"/>
                    </a:lnTo>
                    <a:cubicBezTo>
                      <a:pt x="787" y="2591"/>
                      <a:pt x="793" y="2593"/>
                      <a:pt x="799" y="2595"/>
                    </a:cubicBezTo>
                    <a:lnTo>
                      <a:pt x="799" y="2595"/>
                    </a:lnTo>
                    <a:cubicBezTo>
                      <a:pt x="807" y="2599"/>
                      <a:pt x="816" y="2603"/>
                      <a:pt x="824" y="2607"/>
                    </a:cubicBezTo>
                    <a:lnTo>
                      <a:pt x="824" y="2607"/>
                    </a:lnTo>
                    <a:cubicBezTo>
                      <a:pt x="831" y="2609"/>
                      <a:pt x="837" y="2612"/>
                      <a:pt x="843" y="2615"/>
                    </a:cubicBezTo>
                    <a:lnTo>
                      <a:pt x="843" y="2615"/>
                    </a:lnTo>
                    <a:cubicBezTo>
                      <a:pt x="851" y="2619"/>
                      <a:pt x="860" y="2623"/>
                      <a:pt x="869" y="2626"/>
                    </a:cubicBezTo>
                    <a:lnTo>
                      <a:pt x="869" y="2626"/>
                    </a:lnTo>
                    <a:cubicBezTo>
                      <a:pt x="875" y="2629"/>
                      <a:pt x="881" y="2631"/>
                      <a:pt x="887" y="2634"/>
                    </a:cubicBezTo>
                    <a:lnTo>
                      <a:pt x="887" y="2634"/>
                    </a:lnTo>
                    <a:cubicBezTo>
                      <a:pt x="897" y="2638"/>
                      <a:pt x="906" y="2642"/>
                      <a:pt x="915" y="2646"/>
                    </a:cubicBezTo>
                    <a:lnTo>
                      <a:pt x="915" y="2646"/>
                    </a:lnTo>
                    <a:cubicBezTo>
                      <a:pt x="921" y="2648"/>
                      <a:pt x="927" y="2651"/>
                      <a:pt x="932" y="2653"/>
                    </a:cubicBezTo>
                    <a:lnTo>
                      <a:pt x="932" y="2653"/>
                    </a:lnTo>
                    <a:cubicBezTo>
                      <a:pt x="934" y="2653"/>
                      <a:pt x="936" y="2654"/>
                      <a:pt x="937" y="2655"/>
                    </a:cubicBezTo>
                    <a:lnTo>
                      <a:pt x="937" y="2655"/>
                    </a:lnTo>
                    <a:cubicBezTo>
                      <a:pt x="951" y="2660"/>
                      <a:pt x="964" y="2665"/>
                      <a:pt x="977" y="2670"/>
                    </a:cubicBezTo>
                    <a:lnTo>
                      <a:pt x="2227" y="3139"/>
                    </a:lnTo>
                    <a:lnTo>
                      <a:pt x="2231" y="1510"/>
                    </a:lnTo>
                    <a:lnTo>
                      <a:pt x="982" y="1041"/>
                    </a:lnTo>
                  </a:path>
                </a:pathLst>
              </a:custGeom>
              <a:solidFill>
                <a:srgbClr val="000000">
                  <a:alpha val="1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2A9B8A9-6230-4BAA-B50A-9D330802637C}"/>
                </a:ext>
              </a:extLst>
            </p:cNvPr>
            <p:cNvGrpSpPr/>
            <p:nvPr/>
          </p:nvGrpSpPr>
          <p:grpSpPr>
            <a:xfrm>
              <a:off x="12858583" y="4431597"/>
              <a:ext cx="4014688" cy="4018551"/>
              <a:chOff x="12858583" y="4431597"/>
              <a:chExt cx="4014688" cy="4018551"/>
            </a:xfrm>
          </p:grpSpPr>
          <p:sp>
            <p:nvSpPr>
              <p:cNvPr id="79" name="Freeform 39">
                <a:extLst>
                  <a:ext uri="{FF2B5EF4-FFF2-40B4-BE49-F238E27FC236}">
                    <a16:creationId xmlns:a16="http://schemas.microsoft.com/office/drawing/2014/main" id="{7C42D97C-5851-4CC8-8B45-B8695F4F1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8583" y="4431597"/>
                <a:ext cx="4014688" cy="4018550"/>
              </a:xfrm>
              <a:custGeom>
                <a:avLst/>
                <a:gdLst>
                  <a:gd name="T0" fmla="*/ 384 w 4584"/>
                  <a:gd name="T1" fmla="*/ 1226 h 4591"/>
                  <a:gd name="T2" fmla="*/ 79 w 4584"/>
                  <a:gd name="T3" fmla="*/ 3699 h 4591"/>
                  <a:gd name="T4" fmla="*/ 159 w 4584"/>
                  <a:gd name="T5" fmla="*/ 3715 h 4591"/>
                  <a:gd name="T6" fmla="*/ 252 w 4584"/>
                  <a:gd name="T7" fmla="*/ 3735 h 4591"/>
                  <a:gd name="T8" fmla="*/ 315 w 4584"/>
                  <a:gd name="T9" fmla="*/ 3751 h 4591"/>
                  <a:gd name="T10" fmla="*/ 401 w 4584"/>
                  <a:gd name="T11" fmla="*/ 3773 h 4591"/>
                  <a:gd name="T12" fmla="*/ 467 w 4584"/>
                  <a:gd name="T13" fmla="*/ 3792 h 4591"/>
                  <a:gd name="T14" fmla="*/ 560 w 4584"/>
                  <a:gd name="T15" fmla="*/ 3822 h 4591"/>
                  <a:gd name="T16" fmla="*/ 625 w 4584"/>
                  <a:gd name="T17" fmla="*/ 3846 h 4591"/>
                  <a:gd name="T18" fmla="*/ 741 w 4584"/>
                  <a:gd name="T19" fmla="*/ 3893 h 4591"/>
                  <a:gd name="T20" fmla="*/ 831 w 4584"/>
                  <a:gd name="T21" fmla="*/ 3933 h 4591"/>
                  <a:gd name="T22" fmla="*/ 923 w 4584"/>
                  <a:gd name="T23" fmla="*/ 3979 h 4591"/>
                  <a:gd name="T24" fmla="*/ 1417 w 4584"/>
                  <a:gd name="T25" fmla="*/ 4360 h 4591"/>
                  <a:gd name="T26" fmla="*/ 3092 w 4584"/>
                  <a:gd name="T27" fmla="*/ 4352 h 4591"/>
                  <a:gd name="T28" fmla="*/ 3142 w 4584"/>
                  <a:gd name="T29" fmla="*/ 4342 h 4591"/>
                  <a:gd name="T30" fmla="*/ 3193 w 4584"/>
                  <a:gd name="T31" fmla="*/ 4333 h 4591"/>
                  <a:gd name="T32" fmla="*/ 3260 w 4584"/>
                  <a:gd name="T33" fmla="*/ 4317 h 4591"/>
                  <a:gd name="T34" fmla="*/ 3307 w 4584"/>
                  <a:gd name="T35" fmla="*/ 4306 h 4591"/>
                  <a:gd name="T36" fmla="*/ 3402 w 4584"/>
                  <a:gd name="T37" fmla="*/ 4280 h 4591"/>
                  <a:gd name="T38" fmla="*/ 3447 w 4584"/>
                  <a:gd name="T39" fmla="*/ 4267 h 4591"/>
                  <a:gd name="T40" fmla="*/ 3503 w 4584"/>
                  <a:gd name="T41" fmla="*/ 4249 h 4591"/>
                  <a:gd name="T42" fmla="*/ 3565 w 4584"/>
                  <a:gd name="T43" fmla="*/ 4228 h 4591"/>
                  <a:gd name="T44" fmla="*/ 3640 w 4584"/>
                  <a:gd name="T45" fmla="*/ 4200 h 4591"/>
                  <a:gd name="T46" fmla="*/ 3700 w 4584"/>
                  <a:gd name="T47" fmla="*/ 4176 h 4591"/>
                  <a:gd name="T48" fmla="*/ 3815 w 4584"/>
                  <a:gd name="T49" fmla="*/ 4125 h 4591"/>
                  <a:gd name="T50" fmla="*/ 3874 w 4584"/>
                  <a:gd name="T51" fmla="*/ 4094 h 4591"/>
                  <a:gd name="T52" fmla="*/ 3932 w 4584"/>
                  <a:gd name="T53" fmla="*/ 4063 h 4591"/>
                  <a:gd name="T54" fmla="*/ 3983 w 4584"/>
                  <a:gd name="T55" fmla="*/ 4033 h 4591"/>
                  <a:gd name="T56" fmla="*/ 4022 w 4584"/>
                  <a:gd name="T57" fmla="*/ 4009 h 4591"/>
                  <a:gd name="T58" fmla="*/ 4060 w 4584"/>
                  <a:gd name="T59" fmla="*/ 3984 h 4591"/>
                  <a:gd name="T60" fmla="*/ 4118 w 4584"/>
                  <a:gd name="T61" fmla="*/ 3943 h 4591"/>
                  <a:gd name="T62" fmla="*/ 4151 w 4584"/>
                  <a:gd name="T63" fmla="*/ 3918 h 4591"/>
                  <a:gd name="T64" fmla="*/ 4193 w 4584"/>
                  <a:gd name="T65" fmla="*/ 3885 h 4591"/>
                  <a:gd name="T66" fmla="*/ 4223 w 4584"/>
                  <a:gd name="T67" fmla="*/ 3858 h 4591"/>
                  <a:gd name="T68" fmla="*/ 4249 w 4584"/>
                  <a:gd name="T69" fmla="*/ 3834 h 4591"/>
                  <a:gd name="T70" fmla="*/ 4286 w 4584"/>
                  <a:gd name="T71" fmla="*/ 3798 h 4591"/>
                  <a:gd name="T72" fmla="*/ 4346 w 4584"/>
                  <a:gd name="T73" fmla="*/ 3734 h 4591"/>
                  <a:gd name="T74" fmla="*/ 4378 w 4584"/>
                  <a:gd name="T75" fmla="*/ 3695 h 4591"/>
                  <a:gd name="T76" fmla="*/ 4400 w 4584"/>
                  <a:gd name="T77" fmla="*/ 3667 h 4591"/>
                  <a:gd name="T78" fmla="*/ 4426 w 4584"/>
                  <a:gd name="T79" fmla="*/ 3630 h 4591"/>
                  <a:gd name="T80" fmla="*/ 4450 w 4584"/>
                  <a:gd name="T81" fmla="*/ 3593 h 4591"/>
                  <a:gd name="T82" fmla="*/ 4467 w 4584"/>
                  <a:gd name="T83" fmla="*/ 3564 h 4591"/>
                  <a:gd name="T84" fmla="*/ 4486 w 4584"/>
                  <a:gd name="T85" fmla="*/ 3528 h 4591"/>
                  <a:gd name="T86" fmla="*/ 4501 w 4584"/>
                  <a:gd name="T87" fmla="*/ 3498 h 4591"/>
                  <a:gd name="T88" fmla="*/ 4524 w 4584"/>
                  <a:gd name="T89" fmla="*/ 3441 h 4591"/>
                  <a:gd name="T90" fmla="*/ 4527 w 4584"/>
                  <a:gd name="T91" fmla="*/ 3434 h 4591"/>
                  <a:gd name="T92" fmla="*/ 4543 w 4584"/>
                  <a:gd name="T93" fmla="*/ 3385 h 4591"/>
                  <a:gd name="T94" fmla="*/ 4553 w 4584"/>
                  <a:gd name="T95" fmla="*/ 3352 h 4591"/>
                  <a:gd name="T96" fmla="*/ 4561 w 4584"/>
                  <a:gd name="T97" fmla="*/ 3318 h 4591"/>
                  <a:gd name="T98" fmla="*/ 4565 w 4584"/>
                  <a:gd name="T99" fmla="*/ 3292 h 4591"/>
                  <a:gd name="T100" fmla="*/ 4570 w 4584"/>
                  <a:gd name="T101" fmla="*/ 3253 h 4591"/>
                  <a:gd name="T102" fmla="*/ 4573 w 4584"/>
                  <a:gd name="T103" fmla="*/ 3225 h 4591"/>
                  <a:gd name="T104" fmla="*/ 4575 w 4584"/>
                  <a:gd name="T105" fmla="*/ 3176 h 4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584" h="4591">
                    <a:moveTo>
                      <a:pt x="4579" y="1553"/>
                    </a:moveTo>
                    <a:lnTo>
                      <a:pt x="4579" y="1553"/>
                    </a:lnTo>
                    <a:cubicBezTo>
                      <a:pt x="4583" y="1241"/>
                      <a:pt x="4384" y="923"/>
                      <a:pt x="3949" y="672"/>
                    </a:cubicBezTo>
                    <a:lnTo>
                      <a:pt x="3949" y="672"/>
                    </a:lnTo>
                    <a:cubicBezTo>
                      <a:pt x="2784" y="0"/>
                      <a:pt x="804" y="307"/>
                      <a:pt x="384" y="1226"/>
                    </a:cubicBezTo>
                    <a:lnTo>
                      <a:pt x="4" y="2057"/>
                    </a:lnTo>
                    <a:lnTo>
                      <a:pt x="4" y="2057"/>
                    </a:lnTo>
                    <a:lnTo>
                      <a:pt x="0" y="3686"/>
                    </a:lnTo>
                    <a:lnTo>
                      <a:pt x="0" y="3686"/>
                    </a:lnTo>
                    <a:cubicBezTo>
                      <a:pt x="26" y="3690"/>
                      <a:pt x="53" y="3695"/>
                      <a:pt x="79" y="3699"/>
                    </a:cubicBezTo>
                    <a:lnTo>
                      <a:pt x="79" y="3699"/>
                    </a:lnTo>
                    <a:cubicBezTo>
                      <a:pt x="87" y="3701"/>
                      <a:pt x="95" y="3702"/>
                      <a:pt x="103" y="3703"/>
                    </a:cubicBezTo>
                    <a:lnTo>
                      <a:pt x="103" y="3703"/>
                    </a:lnTo>
                    <a:cubicBezTo>
                      <a:pt x="121" y="3707"/>
                      <a:pt x="141" y="3710"/>
                      <a:pt x="159" y="3715"/>
                    </a:cubicBezTo>
                    <a:lnTo>
                      <a:pt x="159" y="3715"/>
                    </a:lnTo>
                    <a:cubicBezTo>
                      <a:pt x="169" y="3716"/>
                      <a:pt x="179" y="3718"/>
                      <a:pt x="189" y="3721"/>
                    </a:cubicBezTo>
                    <a:lnTo>
                      <a:pt x="189" y="3721"/>
                    </a:lnTo>
                    <a:cubicBezTo>
                      <a:pt x="197" y="3723"/>
                      <a:pt x="206" y="3724"/>
                      <a:pt x="215" y="3726"/>
                    </a:cubicBezTo>
                    <a:lnTo>
                      <a:pt x="215" y="3726"/>
                    </a:lnTo>
                    <a:cubicBezTo>
                      <a:pt x="228" y="3729"/>
                      <a:pt x="240" y="3732"/>
                      <a:pt x="252" y="3735"/>
                    </a:cubicBezTo>
                    <a:lnTo>
                      <a:pt x="252" y="3735"/>
                    </a:lnTo>
                    <a:cubicBezTo>
                      <a:pt x="261" y="3737"/>
                      <a:pt x="269" y="3739"/>
                      <a:pt x="277" y="3741"/>
                    </a:cubicBezTo>
                    <a:lnTo>
                      <a:pt x="277" y="3741"/>
                    </a:lnTo>
                    <a:cubicBezTo>
                      <a:pt x="290" y="3744"/>
                      <a:pt x="303" y="3747"/>
                      <a:pt x="315" y="3751"/>
                    </a:cubicBezTo>
                    <a:lnTo>
                      <a:pt x="315" y="3751"/>
                    </a:lnTo>
                    <a:cubicBezTo>
                      <a:pt x="323" y="3752"/>
                      <a:pt x="332" y="3754"/>
                      <a:pt x="340" y="3756"/>
                    </a:cubicBezTo>
                    <a:lnTo>
                      <a:pt x="340" y="3756"/>
                    </a:lnTo>
                    <a:cubicBezTo>
                      <a:pt x="354" y="3760"/>
                      <a:pt x="368" y="3763"/>
                      <a:pt x="382" y="3768"/>
                    </a:cubicBezTo>
                    <a:lnTo>
                      <a:pt x="382" y="3768"/>
                    </a:lnTo>
                    <a:cubicBezTo>
                      <a:pt x="388" y="3769"/>
                      <a:pt x="394" y="3771"/>
                      <a:pt x="401" y="3773"/>
                    </a:cubicBezTo>
                    <a:lnTo>
                      <a:pt x="401" y="3773"/>
                    </a:lnTo>
                    <a:cubicBezTo>
                      <a:pt x="410" y="3776"/>
                      <a:pt x="417" y="3778"/>
                      <a:pt x="426" y="3780"/>
                    </a:cubicBezTo>
                    <a:lnTo>
                      <a:pt x="426" y="3780"/>
                    </a:lnTo>
                    <a:cubicBezTo>
                      <a:pt x="440" y="3784"/>
                      <a:pt x="454" y="3789"/>
                      <a:pt x="467" y="3792"/>
                    </a:cubicBezTo>
                    <a:lnTo>
                      <a:pt x="467" y="3792"/>
                    </a:lnTo>
                    <a:cubicBezTo>
                      <a:pt x="476" y="3796"/>
                      <a:pt x="485" y="3798"/>
                      <a:pt x="494" y="3801"/>
                    </a:cubicBezTo>
                    <a:lnTo>
                      <a:pt x="494" y="3801"/>
                    </a:lnTo>
                    <a:cubicBezTo>
                      <a:pt x="507" y="3805"/>
                      <a:pt x="519" y="3810"/>
                      <a:pt x="532" y="3813"/>
                    </a:cubicBezTo>
                    <a:lnTo>
                      <a:pt x="532" y="3813"/>
                    </a:lnTo>
                    <a:cubicBezTo>
                      <a:pt x="542" y="3817"/>
                      <a:pt x="551" y="3820"/>
                      <a:pt x="560" y="3822"/>
                    </a:cubicBezTo>
                    <a:lnTo>
                      <a:pt x="560" y="3822"/>
                    </a:lnTo>
                    <a:cubicBezTo>
                      <a:pt x="572" y="3827"/>
                      <a:pt x="584" y="3832"/>
                      <a:pt x="596" y="3836"/>
                    </a:cubicBezTo>
                    <a:lnTo>
                      <a:pt x="596" y="3836"/>
                    </a:lnTo>
                    <a:cubicBezTo>
                      <a:pt x="605" y="3839"/>
                      <a:pt x="615" y="3843"/>
                      <a:pt x="625" y="3846"/>
                    </a:cubicBezTo>
                    <a:lnTo>
                      <a:pt x="625" y="3846"/>
                    </a:lnTo>
                    <a:cubicBezTo>
                      <a:pt x="636" y="3850"/>
                      <a:pt x="648" y="3855"/>
                      <a:pt x="659" y="3859"/>
                    </a:cubicBezTo>
                    <a:lnTo>
                      <a:pt x="659" y="3859"/>
                    </a:lnTo>
                    <a:cubicBezTo>
                      <a:pt x="667" y="3862"/>
                      <a:pt x="674" y="3865"/>
                      <a:pt x="682" y="3868"/>
                    </a:cubicBezTo>
                    <a:lnTo>
                      <a:pt x="682" y="3868"/>
                    </a:lnTo>
                    <a:cubicBezTo>
                      <a:pt x="702" y="3877"/>
                      <a:pt x="722" y="3885"/>
                      <a:pt x="741" y="3893"/>
                    </a:cubicBezTo>
                    <a:lnTo>
                      <a:pt x="741" y="3893"/>
                    </a:lnTo>
                    <a:cubicBezTo>
                      <a:pt x="747" y="3896"/>
                      <a:pt x="753" y="3897"/>
                      <a:pt x="759" y="3900"/>
                    </a:cubicBezTo>
                    <a:lnTo>
                      <a:pt x="759" y="3900"/>
                    </a:lnTo>
                    <a:cubicBezTo>
                      <a:pt x="783" y="3910"/>
                      <a:pt x="807" y="3922"/>
                      <a:pt x="831" y="3933"/>
                    </a:cubicBezTo>
                    <a:lnTo>
                      <a:pt x="831" y="3933"/>
                    </a:lnTo>
                    <a:cubicBezTo>
                      <a:pt x="836" y="3936"/>
                      <a:pt x="841" y="3938"/>
                      <a:pt x="846" y="3940"/>
                    </a:cubicBezTo>
                    <a:lnTo>
                      <a:pt x="846" y="3940"/>
                    </a:lnTo>
                    <a:cubicBezTo>
                      <a:pt x="866" y="3950"/>
                      <a:pt x="885" y="3959"/>
                      <a:pt x="903" y="3969"/>
                    </a:cubicBezTo>
                    <a:lnTo>
                      <a:pt x="903" y="3969"/>
                    </a:lnTo>
                    <a:cubicBezTo>
                      <a:pt x="910" y="3972"/>
                      <a:pt x="916" y="3976"/>
                      <a:pt x="923" y="3979"/>
                    </a:cubicBezTo>
                    <a:lnTo>
                      <a:pt x="923" y="3979"/>
                    </a:lnTo>
                    <a:cubicBezTo>
                      <a:pt x="946" y="3991"/>
                      <a:pt x="969" y="4005"/>
                      <a:pt x="991" y="4017"/>
                    </a:cubicBezTo>
                    <a:lnTo>
                      <a:pt x="991" y="4017"/>
                    </a:lnTo>
                    <a:cubicBezTo>
                      <a:pt x="1169" y="4120"/>
                      <a:pt x="1311" y="4236"/>
                      <a:pt x="1417" y="4360"/>
                    </a:cubicBezTo>
                    <a:lnTo>
                      <a:pt x="1417" y="4360"/>
                    </a:lnTo>
                    <a:cubicBezTo>
                      <a:pt x="1479" y="4434"/>
                      <a:pt x="1530" y="4512"/>
                      <a:pt x="1566" y="4590"/>
                    </a:cubicBezTo>
                    <a:lnTo>
                      <a:pt x="3000" y="4367"/>
                    </a:lnTo>
                    <a:lnTo>
                      <a:pt x="3000" y="4367"/>
                    </a:lnTo>
                    <a:cubicBezTo>
                      <a:pt x="3031" y="4363"/>
                      <a:pt x="3061" y="4358"/>
                      <a:pt x="3092" y="4352"/>
                    </a:cubicBezTo>
                    <a:lnTo>
                      <a:pt x="3092" y="4352"/>
                    </a:lnTo>
                    <a:lnTo>
                      <a:pt x="3092" y="4352"/>
                    </a:lnTo>
                    <a:lnTo>
                      <a:pt x="3092" y="4352"/>
                    </a:lnTo>
                    <a:lnTo>
                      <a:pt x="3092" y="4352"/>
                    </a:lnTo>
                    <a:lnTo>
                      <a:pt x="3092" y="4352"/>
                    </a:lnTo>
                    <a:cubicBezTo>
                      <a:pt x="3108" y="4349"/>
                      <a:pt x="3126" y="4345"/>
                      <a:pt x="3142" y="4342"/>
                    </a:cubicBezTo>
                    <a:lnTo>
                      <a:pt x="3142" y="4342"/>
                    </a:lnTo>
                    <a:cubicBezTo>
                      <a:pt x="3148" y="4341"/>
                      <a:pt x="3152" y="4341"/>
                      <a:pt x="3158" y="4340"/>
                    </a:cubicBezTo>
                    <a:lnTo>
                      <a:pt x="3158" y="4340"/>
                    </a:lnTo>
                    <a:cubicBezTo>
                      <a:pt x="3169" y="4337"/>
                      <a:pt x="3181" y="4334"/>
                      <a:pt x="3193" y="4333"/>
                    </a:cubicBezTo>
                    <a:lnTo>
                      <a:pt x="3193" y="4333"/>
                    </a:lnTo>
                    <a:cubicBezTo>
                      <a:pt x="3198" y="4331"/>
                      <a:pt x="3204" y="4330"/>
                      <a:pt x="3210" y="4328"/>
                    </a:cubicBezTo>
                    <a:lnTo>
                      <a:pt x="3210" y="4328"/>
                    </a:lnTo>
                    <a:cubicBezTo>
                      <a:pt x="3222" y="4326"/>
                      <a:pt x="3232" y="4324"/>
                      <a:pt x="3243" y="4321"/>
                    </a:cubicBezTo>
                    <a:lnTo>
                      <a:pt x="3243" y="4321"/>
                    </a:lnTo>
                    <a:cubicBezTo>
                      <a:pt x="3248" y="4320"/>
                      <a:pt x="3254" y="4319"/>
                      <a:pt x="3260" y="4317"/>
                    </a:cubicBezTo>
                    <a:lnTo>
                      <a:pt x="3260" y="4317"/>
                    </a:lnTo>
                    <a:cubicBezTo>
                      <a:pt x="3272" y="4314"/>
                      <a:pt x="3283" y="4312"/>
                      <a:pt x="3295" y="4308"/>
                    </a:cubicBezTo>
                    <a:lnTo>
                      <a:pt x="3295" y="4308"/>
                    </a:lnTo>
                    <a:cubicBezTo>
                      <a:pt x="3299" y="4307"/>
                      <a:pt x="3303" y="4306"/>
                      <a:pt x="3307" y="4306"/>
                    </a:cubicBezTo>
                    <a:lnTo>
                      <a:pt x="3307" y="4306"/>
                    </a:lnTo>
                    <a:cubicBezTo>
                      <a:pt x="3324" y="4301"/>
                      <a:pt x="3340" y="4297"/>
                      <a:pt x="3355" y="4293"/>
                    </a:cubicBezTo>
                    <a:lnTo>
                      <a:pt x="3355" y="4293"/>
                    </a:lnTo>
                    <a:cubicBezTo>
                      <a:pt x="3358" y="4292"/>
                      <a:pt x="3361" y="4292"/>
                      <a:pt x="3363" y="4291"/>
                    </a:cubicBezTo>
                    <a:lnTo>
                      <a:pt x="3363" y="4291"/>
                    </a:lnTo>
                    <a:cubicBezTo>
                      <a:pt x="3376" y="4287"/>
                      <a:pt x="3388" y="4284"/>
                      <a:pt x="3402" y="4280"/>
                    </a:cubicBezTo>
                    <a:lnTo>
                      <a:pt x="3402" y="4280"/>
                    </a:lnTo>
                    <a:cubicBezTo>
                      <a:pt x="3407" y="4278"/>
                      <a:pt x="3412" y="4277"/>
                      <a:pt x="3417" y="4276"/>
                    </a:cubicBezTo>
                    <a:lnTo>
                      <a:pt x="3417" y="4276"/>
                    </a:lnTo>
                    <a:cubicBezTo>
                      <a:pt x="3427" y="4273"/>
                      <a:pt x="3437" y="4270"/>
                      <a:pt x="3447" y="4267"/>
                    </a:cubicBezTo>
                    <a:lnTo>
                      <a:pt x="3447" y="4267"/>
                    </a:lnTo>
                    <a:cubicBezTo>
                      <a:pt x="3453" y="4265"/>
                      <a:pt x="3458" y="4263"/>
                      <a:pt x="3463" y="4261"/>
                    </a:cubicBezTo>
                    <a:lnTo>
                      <a:pt x="3463" y="4261"/>
                    </a:lnTo>
                    <a:cubicBezTo>
                      <a:pt x="3474" y="4259"/>
                      <a:pt x="3483" y="4255"/>
                      <a:pt x="3493" y="4253"/>
                    </a:cubicBezTo>
                    <a:lnTo>
                      <a:pt x="3493" y="4253"/>
                    </a:lnTo>
                    <a:cubicBezTo>
                      <a:pt x="3497" y="4251"/>
                      <a:pt x="3500" y="4250"/>
                      <a:pt x="3503" y="4249"/>
                    </a:cubicBezTo>
                    <a:lnTo>
                      <a:pt x="3503" y="4249"/>
                    </a:lnTo>
                    <a:cubicBezTo>
                      <a:pt x="3505" y="4248"/>
                      <a:pt x="3506" y="4248"/>
                      <a:pt x="3507" y="4247"/>
                    </a:cubicBezTo>
                    <a:lnTo>
                      <a:pt x="3507" y="4247"/>
                    </a:lnTo>
                    <a:cubicBezTo>
                      <a:pt x="3527" y="4241"/>
                      <a:pt x="3546" y="4234"/>
                      <a:pt x="3565" y="4228"/>
                    </a:cubicBezTo>
                    <a:lnTo>
                      <a:pt x="3565" y="4228"/>
                    </a:lnTo>
                    <a:cubicBezTo>
                      <a:pt x="3569" y="4226"/>
                      <a:pt x="3573" y="4225"/>
                      <a:pt x="3576" y="4224"/>
                    </a:cubicBezTo>
                    <a:lnTo>
                      <a:pt x="3576" y="4224"/>
                    </a:lnTo>
                    <a:cubicBezTo>
                      <a:pt x="3596" y="4217"/>
                      <a:pt x="3615" y="4210"/>
                      <a:pt x="3633" y="4203"/>
                    </a:cubicBezTo>
                    <a:lnTo>
                      <a:pt x="3633" y="4203"/>
                    </a:lnTo>
                    <a:cubicBezTo>
                      <a:pt x="3636" y="4202"/>
                      <a:pt x="3638" y="4201"/>
                      <a:pt x="3640" y="4200"/>
                    </a:cubicBezTo>
                    <a:lnTo>
                      <a:pt x="3640" y="4200"/>
                    </a:lnTo>
                    <a:cubicBezTo>
                      <a:pt x="3659" y="4193"/>
                      <a:pt x="3678" y="4186"/>
                      <a:pt x="3695" y="4178"/>
                    </a:cubicBezTo>
                    <a:lnTo>
                      <a:pt x="3695" y="4178"/>
                    </a:lnTo>
                    <a:cubicBezTo>
                      <a:pt x="3696" y="4178"/>
                      <a:pt x="3698" y="4177"/>
                      <a:pt x="3700" y="4176"/>
                    </a:cubicBezTo>
                    <a:lnTo>
                      <a:pt x="3700" y="4176"/>
                    </a:lnTo>
                    <a:cubicBezTo>
                      <a:pt x="3718" y="4168"/>
                      <a:pt x="3736" y="4160"/>
                      <a:pt x="3754" y="4153"/>
                    </a:cubicBezTo>
                    <a:lnTo>
                      <a:pt x="3754" y="4153"/>
                    </a:lnTo>
                    <a:cubicBezTo>
                      <a:pt x="3758" y="4151"/>
                      <a:pt x="3760" y="4150"/>
                      <a:pt x="3763" y="4148"/>
                    </a:cubicBezTo>
                    <a:lnTo>
                      <a:pt x="3763" y="4148"/>
                    </a:lnTo>
                    <a:cubicBezTo>
                      <a:pt x="3781" y="4140"/>
                      <a:pt x="3798" y="4132"/>
                      <a:pt x="3815" y="4125"/>
                    </a:cubicBezTo>
                    <a:lnTo>
                      <a:pt x="3815" y="4125"/>
                    </a:lnTo>
                    <a:cubicBezTo>
                      <a:pt x="3818" y="4123"/>
                      <a:pt x="3821" y="4121"/>
                      <a:pt x="3823" y="4120"/>
                    </a:cubicBezTo>
                    <a:lnTo>
                      <a:pt x="3823" y="4120"/>
                    </a:lnTo>
                    <a:cubicBezTo>
                      <a:pt x="3841" y="4112"/>
                      <a:pt x="3858" y="4103"/>
                      <a:pt x="3874" y="4094"/>
                    </a:cubicBezTo>
                    <a:lnTo>
                      <a:pt x="3874" y="4094"/>
                    </a:lnTo>
                    <a:cubicBezTo>
                      <a:pt x="3876" y="4094"/>
                      <a:pt x="3877" y="4093"/>
                      <a:pt x="3879" y="4093"/>
                    </a:cubicBezTo>
                    <a:lnTo>
                      <a:pt x="3879" y="4093"/>
                    </a:lnTo>
                    <a:cubicBezTo>
                      <a:pt x="3894" y="4084"/>
                      <a:pt x="3911" y="4075"/>
                      <a:pt x="3925" y="4066"/>
                    </a:cubicBezTo>
                    <a:lnTo>
                      <a:pt x="3925" y="4066"/>
                    </a:lnTo>
                    <a:cubicBezTo>
                      <a:pt x="3928" y="4065"/>
                      <a:pt x="3930" y="4065"/>
                      <a:pt x="3932" y="4063"/>
                    </a:cubicBezTo>
                    <a:lnTo>
                      <a:pt x="3932" y="4063"/>
                    </a:lnTo>
                    <a:cubicBezTo>
                      <a:pt x="3948" y="4054"/>
                      <a:pt x="3963" y="4045"/>
                      <a:pt x="3978" y="4036"/>
                    </a:cubicBezTo>
                    <a:lnTo>
                      <a:pt x="3978" y="4036"/>
                    </a:lnTo>
                    <a:cubicBezTo>
                      <a:pt x="3979" y="4035"/>
                      <a:pt x="3981" y="4034"/>
                      <a:pt x="3983" y="4033"/>
                    </a:cubicBezTo>
                    <a:lnTo>
                      <a:pt x="3983" y="4033"/>
                    </a:lnTo>
                    <a:cubicBezTo>
                      <a:pt x="3985" y="4032"/>
                      <a:pt x="3986" y="4031"/>
                      <a:pt x="3988" y="4030"/>
                    </a:cubicBezTo>
                    <a:lnTo>
                      <a:pt x="3988" y="4030"/>
                    </a:lnTo>
                    <a:cubicBezTo>
                      <a:pt x="3997" y="4026"/>
                      <a:pt x="4005" y="4020"/>
                      <a:pt x="4013" y="4015"/>
                    </a:cubicBezTo>
                    <a:lnTo>
                      <a:pt x="4013" y="4015"/>
                    </a:lnTo>
                    <a:cubicBezTo>
                      <a:pt x="4016" y="4013"/>
                      <a:pt x="4020" y="4011"/>
                      <a:pt x="4022" y="4009"/>
                    </a:cubicBezTo>
                    <a:lnTo>
                      <a:pt x="4022" y="4009"/>
                    </a:lnTo>
                    <a:cubicBezTo>
                      <a:pt x="4034" y="4002"/>
                      <a:pt x="4044" y="3995"/>
                      <a:pt x="4055" y="3988"/>
                    </a:cubicBezTo>
                    <a:lnTo>
                      <a:pt x="4055" y="3988"/>
                    </a:lnTo>
                    <a:cubicBezTo>
                      <a:pt x="4057" y="3986"/>
                      <a:pt x="4059" y="3985"/>
                      <a:pt x="4060" y="3984"/>
                    </a:cubicBezTo>
                    <a:lnTo>
                      <a:pt x="4060" y="3984"/>
                    </a:lnTo>
                    <a:cubicBezTo>
                      <a:pt x="4069" y="3977"/>
                      <a:pt x="4078" y="3971"/>
                      <a:pt x="4087" y="3965"/>
                    </a:cubicBezTo>
                    <a:lnTo>
                      <a:pt x="4087" y="3965"/>
                    </a:lnTo>
                    <a:cubicBezTo>
                      <a:pt x="4090" y="3963"/>
                      <a:pt x="4094" y="3961"/>
                      <a:pt x="4097" y="3959"/>
                    </a:cubicBezTo>
                    <a:lnTo>
                      <a:pt x="4097" y="3959"/>
                    </a:lnTo>
                    <a:cubicBezTo>
                      <a:pt x="4104" y="3953"/>
                      <a:pt x="4111" y="3948"/>
                      <a:pt x="4118" y="3943"/>
                    </a:cubicBezTo>
                    <a:lnTo>
                      <a:pt x="4118" y="3943"/>
                    </a:lnTo>
                    <a:cubicBezTo>
                      <a:pt x="4121" y="3940"/>
                      <a:pt x="4125" y="3938"/>
                      <a:pt x="4128" y="3936"/>
                    </a:cubicBezTo>
                    <a:lnTo>
                      <a:pt x="4128" y="3936"/>
                    </a:lnTo>
                    <a:cubicBezTo>
                      <a:pt x="4136" y="3930"/>
                      <a:pt x="4143" y="3924"/>
                      <a:pt x="4151" y="3918"/>
                    </a:cubicBezTo>
                    <a:lnTo>
                      <a:pt x="4151" y="3918"/>
                    </a:lnTo>
                    <a:cubicBezTo>
                      <a:pt x="4152" y="3917"/>
                      <a:pt x="4155" y="3915"/>
                      <a:pt x="4158" y="3912"/>
                    </a:cubicBezTo>
                    <a:lnTo>
                      <a:pt x="4158" y="3912"/>
                    </a:lnTo>
                    <a:cubicBezTo>
                      <a:pt x="4167" y="3905"/>
                      <a:pt x="4177" y="3897"/>
                      <a:pt x="4187" y="3889"/>
                    </a:cubicBezTo>
                    <a:lnTo>
                      <a:pt x="4187" y="3889"/>
                    </a:lnTo>
                    <a:cubicBezTo>
                      <a:pt x="4188" y="3888"/>
                      <a:pt x="4191" y="3886"/>
                      <a:pt x="4193" y="3885"/>
                    </a:cubicBezTo>
                    <a:lnTo>
                      <a:pt x="4193" y="3885"/>
                    </a:lnTo>
                    <a:cubicBezTo>
                      <a:pt x="4200" y="3878"/>
                      <a:pt x="4208" y="3872"/>
                      <a:pt x="4214" y="3866"/>
                    </a:cubicBezTo>
                    <a:lnTo>
                      <a:pt x="4214" y="3866"/>
                    </a:lnTo>
                    <a:cubicBezTo>
                      <a:pt x="4217" y="3864"/>
                      <a:pt x="4221" y="3861"/>
                      <a:pt x="4223" y="3858"/>
                    </a:cubicBezTo>
                    <a:lnTo>
                      <a:pt x="4223" y="3858"/>
                    </a:lnTo>
                    <a:cubicBezTo>
                      <a:pt x="4229" y="3852"/>
                      <a:pt x="4235" y="3847"/>
                      <a:pt x="4241" y="3842"/>
                    </a:cubicBezTo>
                    <a:lnTo>
                      <a:pt x="4241" y="3842"/>
                    </a:lnTo>
                    <a:cubicBezTo>
                      <a:pt x="4243" y="3840"/>
                      <a:pt x="4245" y="3838"/>
                      <a:pt x="4247" y="3836"/>
                    </a:cubicBezTo>
                    <a:lnTo>
                      <a:pt x="4247" y="3836"/>
                    </a:lnTo>
                    <a:cubicBezTo>
                      <a:pt x="4247" y="3836"/>
                      <a:pt x="4248" y="3835"/>
                      <a:pt x="4249" y="3834"/>
                    </a:cubicBezTo>
                    <a:lnTo>
                      <a:pt x="4249" y="3834"/>
                    </a:lnTo>
                    <a:cubicBezTo>
                      <a:pt x="4261" y="3825"/>
                      <a:pt x="4271" y="3814"/>
                      <a:pt x="4281" y="3804"/>
                    </a:cubicBezTo>
                    <a:lnTo>
                      <a:pt x="4281" y="3804"/>
                    </a:lnTo>
                    <a:cubicBezTo>
                      <a:pt x="4283" y="3803"/>
                      <a:pt x="4285" y="3800"/>
                      <a:pt x="4286" y="3798"/>
                    </a:cubicBezTo>
                    <a:lnTo>
                      <a:pt x="4286" y="3798"/>
                    </a:lnTo>
                    <a:cubicBezTo>
                      <a:pt x="4296" y="3789"/>
                      <a:pt x="4306" y="3779"/>
                      <a:pt x="4315" y="3769"/>
                    </a:cubicBezTo>
                    <a:lnTo>
                      <a:pt x="4315" y="3769"/>
                    </a:lnTo>
                    <a:cubicBezTo>
                      <a:pt x="4316" y="3768"/>
                      <a:pt x="4317" y="3767"/>
                      <a:pt x="4318" y="3766"/>
                    </a:cubicBezTo>
                    <a:lnTo>
                      <a:pt x="4318" y="3766"/>
                    </a:lnTo>
                    <a:cubicBezTo>
                      <a:pt x="4328" y="3755"/>
                      <a:pt x="4337" y="3745"/>
                      <a:pt x="4346" y="3734"/>
                    </a:cubicBezTo>
                    <a:lnTo>
                      <a:pt x="4346" y="3734"/>
                    </a:lnTo>
                    <a:cubicBezTo>
                      <a:pt x="4348" y="3732"/>
                      <a:pt x="4350" y="3730"/>
                      <a:pt x="4352" y="3728"/>
                    </a:cubicBezTo>
                    <a:lnTo>
                      <a:pt x="4352" y="3728"/>
                    </a:lnTo>
                    <a:cubicBezTo>
                      <a:pt x="4360" y="3717"/>
                      <a:pt x="4370" y="3707"/>
                      <a:pt x="4378" y="3695"/>
                    </a:cubicBezTo>
                    <a:lnTo>
                      <a:pt x="4378" y="3695"/>
                    </a:lnTo>
                    <a:cubicBezTo>
                      <a:pt x="4378" y="3695"/>
                      <a:pt x="4379" y="3695"/>
                      <a:pt x="4379" y="3694"/>
                    </a:cubicBezTo>
                    <a:lnTo>
                      <a:pt x="4379" y="3694"/>
                    </a:lnTo>
                    <a:cubicBezTo>
                      <a:pt x="4381" y="3693"/>
                      <a:pt x="4381" y="3691"/>
                      <a:pt x="4382" y="3689"/>
                    </a:cubicBezTo>
                    <a:lnTo>
                      <a:pt x="4382" y="3689"/>
                    </a:lnTo>
                    <a:cubicBezTo>
                      <a:pt x="4388" y="3683"/>
                      <a:pt x="4395" y="3674"/>
                      <a:pt x="4400" y="3667"/>
                    </a:cubicBezTo>
                    <a:lnTo>
                      <a:pt x="4400" y="3667"/>
                    </a:lnTo>
                    <a:cubicBezTo>
                      <a:pt x="4402" y="3664"/>
                      <a:pt x="4404" y="3662"/>
                      <a:pt x="4406" y="3659"/>
                    </a:cubicBezTo>
                    <a:lnTo>
                      <a:pt x="4406" y="3659"/>
                    </a:lnTo>
                    <a:cubicBezTo>
                      <a:pt x="4413" y="3649"/>
                      <a:pt x="4420" y="3640"/>
                      <a:pt x="4426" y="3630"/>
                    </a:cubicBezTo>
                    <a:lnTo>
                      <a:pt x="4426" y="3630"/>
                    </a:lnTo>
                    <a:cubicBezTo>
                      <a:pt x="4427" y="3629"/>
                      <a:pt x="4427" y="3628"/>
                      <a:pt x="4427" y="3628"/>
                    </a:cubicBezTo>
                    <a:lnTo>
                      <a:pt x="4427" y="3628"/>
                    </a:lnTo>
                    <a:cubicBezTo>
                      <a:pt x="4434" y="3619"/>
                      <a:pt x="4439" y="3610"/>
                      <a:pt x="4445" y="3601"/>
                    </a:cubicBezTo>
                    <a:lnTo>
                      <a:pt x="4445" y="3601"/>
                    </a:lnTo>
                    <a:cubicBezTo>
                      <a:pt x="4447" y="3598"/>
                      <a:pt x="4448" y="3596"/>
                      <a:pt x="4450" y="3593"/>
                    </a:cubicBezTo>
                    <a:lnTo>
                      <a:pt x="4450" y="3593"/>
                    </a:lnTo>
                    <a:cubicBezTo>
                      <a:pt x="4455" y="3584"/>
                      <a:pt x="4460" y="3575"/>
                      <a:pt x="4465" y="3568"/>
                    </a:cubicBezTo>
                    <a:lnTo>
                      <a:pt x="4465" y="3568"/>
                    </a:lnTo>
                    <a:cubicBezTo>
                      <a:pt x="4466" y="3566"/>
                      <a:pt x="4467" y="3565"/>
                      <a:pt x="4467" y="3564"/>
                    </a:cubicBezTo>
                    <a:lnTo>
                      <a:pt x="4467" y="3564"/>
                    </a:lnTo>
                    <a:lnTo>
                      <a:pt x="4468" y="3563"/>
                    </a:lnTo>
                    <a:lnTo>
                      <a:pt x="4468" y="3563"/>
                    </a:lnTo>
                    <a:cubicBezTo>
                      <a:pt x="4473" y="3554"/>
                      <a:pt x="4477" y="3545"/>
                      <a:pt x="4483" y="3535"/>
                    </a:cubicBezTo>
                    <a:lnTo>
                      <a:pt x="4483" y="3535"/>
                    </a:lnTo>
                    <a:cubicBezTo>
                      <a:pt x="4483" y="3533"/>
                      <a:pt x="4485" y="3530"/>
                      <a:pt x="4486" y="3528"/>
                    </a:cubicBezTo>
                    <a:lnTo>
                      <a:pt x="4486" y="3528"/>
                    </a:lnTo>
                    <a:cubicBezTo>
                      <a:pt x="4490" y="3522"/>
                      <a:pt x="4493" y="3515"/>
                      <a:pt x="4497" y="3508"/>
                    </a:cubicBezTo>
                    <a:lnTo>
                      <a:pt x="4497" y="3508"/>
                    </a:lnTo>
                    <a:cubicBezTo>
                      <a:pt x="4498" y="3504"/>
                      <a:pt x="4499" y="3501"/>
                      <a:pt x="4501" y="3498"/>
                    </a:cubicBezTo>
                    <a:lnTo>
                      <a:pt x="4501" y="3498"/>
                    </a:lnTo>
                    <a:cubicBezTo>
                      <a:pt x="4504" y="3491"/>
                      <a:pt x="4508" y="3483"/>
                      <a:pt x="4510" y="3476"/>
                    </a:cubicBezTo>
                    <a:lnTo>
                      <a:pt x="4510" y="3476"/>
                    </a:lnTo>
                    <a:cubicBezTo>
                      <a:pt x="4511" y="3475"/>
                      <a:pt x="4512" y="3472"/>
                      <a:pt x="4514" y="3470"/>
                    </a:cubicBezTo>
                    <a:lnTo>
                      <a:pt x="4514" y="3470"/>
                    </a:lnTo>
                    <a:cubicBezTo>
                      <a:pt x="4517" y="3461"/>
                      <a:pt x="4521" y="3451"/>
                      <a:pt x="4524" y="3441"/>
                    </a:cubicBezTo>
                    <a:lnTo>
                      <a:pt x="4524" y="3441"/>
                    </a:lnTo>
                    <a:cubicBezTo>
                      <a:pt x="4525" y="3441"/>
                      <a:pt x="4525" y="3441"/>
                      <a:pt x="4525" y="3440"/>
                    </a:cubicBezTo>
                    <a:lnTo>
                      <a:pt x="4525" y="3440"/>
                    </a:lnTo>
                    <a:cubicBezTo>
                      <a:pt x="4526" y="3438"/>
                      <a:pt x="4527" y="3436"/>
                      <a:pt x="4527" y="3434"/>
                    </a:cubicBezTo>
                    <a:lnTo>
                      <a:pt x="4527" y="3434"/>
                    </a:lnTo>
                    <a:cubicBezTo>
                      <a:pt x="4529" y="3427"/>
                      <a:pt x="4532" y="3420"/>
                      <a:pt x="4535" y="3413"/>
                    </a:cubicBezTo>
                    <a:lnTo>
                      <a:pt x="4535" y="3413"/>
                    </a:lnTo>
                    <a:cubicBezTo>
                      <a:pt x="4536" y="3411"/>
                      <a:pt x="4536" y="3408"/>
                      <a:pt x="4537" y="3404"/>
                    </a:cubicBezTo>
                    <a:lnTo>
                      <a:pt x="4537" y="3404"/>
                    </a:lnTo>
                    <a:cubicBezTo>
                      <a:pt x="4540" y="3398"/>
                      <a:pt x="4542" y="3392"/>
                      <a:pt x="4543" y="3385"/>
                    </a:cubicBezTo>
                    <a:lnTo>
                      <a:pt x="4543" y="3385"/>
                    </a:lnTo>
                    <a:cubicBezTo>
                      <a:pt x="4544" y="3382"/>
                      <a:pt x="4545" y="3379"/>
                      <a:pt x="4546" y="3376"/>
                    </a:cubicBezTo>
                    <a:lnTo>
                      <a:pt x="4546" y="3376"/>
                    </a:lnTo>
                    <a:cubicBezTo>
                      <a:pt x="4549" y="3367"/>
                      <a:pt x="4550" y="3360"/>
                      <a:pt x="4553" y="3352"/>
                    </a:cubicBezTo>
                    <a:lnTo>
                      <a:pt x="4553" y="3352"/>
                    </a:lnTo>
                    <a:cubicBezTo>
                      <a:pt x="4553" y="3350"/>
                      <a:pt x="4554" y="3349"/>
                      <a:pt x="4554" y="3348"/>
                    </a:cubicBezTo>
                    <a:lnTo>
                      <a:pt x="4554" y="3348"/>
                    </a:lnTo>
                    <a:cubicBezTo>
                      <a:pt x="4555" y="3339"/>
                      <a:pt x="4558" y="3329"/>
                      <a:pt x="4560" y="3320"/>
                    </a:cubicBezTo>
                    <a:lnTo>
                      <a:pt x="4560" y="3320"/>
                    </a:lnTo>
                    <a:cubicBezTo>
                      <a:pt x="4560" y="3320"/>
                      <a:pt x="4560" y="3319"/>
                      <a:pt x="4561" y="3318"/>
                    </a:cubicBezTo>
                    <a:lnTo>
                      <a:pt x="4561" y="3318"/>
                    </a:lnTo>
                    <a:cubicBezTo>
                      <a:pt x="4561" y="3316"/>
                      <a:pt x="4561" y="3313"/>
                      <a:pt x="4562" y="3312"/>
                    </a:cubicBezTo>
                    <a:lnTo>
                      <a:pt x="4562" y="3312"/>
                    </a:lnTo>
                    <a:cubicBezTo>
                      <a:pt x="4562" y="3305"/>
                      <a:pt x="4564" y="3299"/>
                      <a:pt x="4565" y="3292"/>
                    </a:cubicBezTo>
                    <a:lnTo>
                      <a:pt x="4565" y="3292"/>
                    </a:lnTo>
                    <a:cubicBezTo>
                      <a:pt x="4566" y="3288"/>
                      <a:pt x="4566" y="3285"/>
                      <a:pt x="4567" y="3282"/>
                    </a:cubicBezTo>
                    <a:lnTo>
                      <a:pt x="4567" y="3282"/>
                    </a:lnTo>
                    <a:cubicBezTo>
                      <a:pt x="4568" y="3275"/>
                      <a:pt x="4569" y="3269"/>
                      <a:pt x="4569" y="3262"/>
                    </a:cubicBezTo>
                    <a:lnTo>
                      <a:pt x="4569" y="3262"/>
                    </a:lnTo>
                    <a:cubicBezTo>
                      <a:pt x="4569" y="3260"/>
                      <a:pt x="4570" y="3256"/>
                      <a:pt x="4570" y="3253"/>
                    </a:cubicBezTo>
                    <a:lnTo>
                      <a:pt x="4570" y="3253"/>
                    </a:lnTo>
                    <a:cubicBezTo>
                      <a:pt x="4571" y="3244"/>
                      <a:pt x="4572" y="3235"/>
                      <a:pt x="4573" y="3226"/>
                    </a:cubicBezTo>
                    <a:lnTo>
                      <a:pt x="4573" y="3226"/>
                    </a:lnTo>
                    <a:cubicBezTo>
                      <a:pt x="4573" y="3225"/>
                      <a:pt x="4573" y="3225"/>
                      <a:pt x="4573" y="3225"/>
                    </a:cubicBezTo>
                    <a:lnTo>
                      <a:pt x="4573" y="3225"/>
                    </a:lnTo>
                    <a:cubicBezTo>
                      <a:pt x="4574" y="3216"/>
                      <a:pt x="4574" y="3207"/>
                      <a:pt x="4575" y="3197"/>
                    </a:cubicBezTo>
                    <a:lnTo>
                      <a:pt x="4575" y="3197"/>
                    </a:lnTo>
                    <a:cubicBezTo>
                      <a:pt x="4575" y="3196"/>
                      <a:pt x="4575" y="3195"/>
                      <a:pt x="4575" y="3194"/>
                    </a:cubicBezTo>
                    <a:lnTo>
                      <a:pt x="4575" y="3194"/>
                    </a:lnTo>
                    <a:cubicBezTo>
                      <a:pt x="4575" y="3188"/>
                      <a:pt x="4575" y="3182"/>
                      <a:pt x="4575" y="3176"/>
                    </a:cubicBezTo>
                    <a:lnTo>
                      <a:pt x="4579" y="1547"/>
                    </a:lnTo>
                    <a:lnTo>
                      <a:pt x="4579" y="1547"/>
                    </a:lnTo>
                    <a:cubicBezTo>
                      <a:pt x="4579" y="1549"/>
                      <a:pt x="4579" y="1551"/>
                      <a:pt x="4579" y="1553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0" name="Freeform 40">
                <a:extLst>
                  <a:ext uri="{FF2B5EF4-FFF2-40B4-BE49-F238E27FC236}">
                    <a16:creationId xmlns:a16="http://schemas.microsoft.com/office/drawing/2014/main" id="{B63B4182-FF75-4958-8F9B-4089A5158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28982" y="5786556"/>
                <a:ext cx="2636568" cy="2663591"/>
              </a:xfrm>
              <a:custGeom>
                <a:avLst/>
                <a:gdLst>
                  <a:gd name="T0" fmla="*/ 3011 w 3014"/>
                  <a:gd name="T1" fmla="*/ 50 h 3044"/>
                  <a:gd name="T2" fmla="*/ 3005 w 3014"/>
                  <a:gd name="T3" fmla="*/ 106 h 3044"/>
                  <a:gd name="T4" fmla="*/ 2998 w 3014"/>
                  <a:gd name="T5" fmla="*/ 143 h 3044"/>
                  <a:gd name="T6" fmla="*/ 2985 w 3014"/>
                  <a:gd name="T7" fmla="*/ 200 h 3044"/>
                  <a:gd name="T8" fmla="*/ 2973 w 3014"/>
                  <a:gd name="T9" fmla="*/ 238 h 3044"/>
                  <a:gd name="T10" fmla="*/ 2952 w 3014"/>
                  <a:gd name="T11" fmla="*/ 293 h 3044"/>
                  <a:gd name="T12" fmla="*/ 2935 w 3014"/>
                  <a:gd name="T13" fmla="*/ 330 h 3044"/>
                  <a:gd name="T14" fmla="*/ 2906 w 3014"/>
                  <a:gd name="T15" fmla="*/ 387 h 3044"/>
                  <a:gd name="T16" fmla="*/ 2883 w 3014"/>
                  <a:gd name="T17" fmla="*/ 425 h 3044"/>
                  <a:gd name="T18" fmla="*/ 2844 w 3014"/>
                  <a:gd name="T19" fmla="*/ 483 h 3044"/>
                  <a:gd name="T20" fmla="*/ 2816 w 3014"/>
                  <a:gd name="T21" fmla="*/ 520 h 3044"/>
                  <a:gd name="T22" fmla="*/ 2756 w 3014"/>
                  <a:gd name="T23" fmla="*/ 590 h 3044"/>
                  <a:gd name="T24" fmla="*/ 2720 w 3014"/>
                  <a:gd name="T25" fmla="*/ 627 h 3044"/>
                  <a:gd name="T26" fmla="*/ 2662 w 3014"/>
                  <a:gd name="T27" fmla="*/ 682 h 3044"/>
                  <a:gd name="T28" fmla="*/ 2625 w 3014"/>
                  <a:gd name="T29" fmla="*/ 714 h 3044"/>
                  <a:gd name="T30" fmla="*/ 2567 w 3014"/>
                  <a:gd name="T31" fmla="*/ 759 h 3044"/>
                  <a:gd name="T32" fmla="*/ 2525 w 3014"/>
                  <a:gd name="T33" fmla="*/ 789 h 3044"/>
                  <a:gd name="T34" fmla="*/ 2461 w 3014"/>
                  <a:gd name="T35" fmla="*/ 833 h 3044"/>
                  <a:gd name="T36" fmla="*/ 2417 w 3014"/>
                  <a:gd name="T37" fmla="*/ 860 h 3044"/>
                  <a:gd name="T38" fmla="*/ 2317 w 3014"/>
                  <a:gd name="T39" fmla="*/ 916 h 3044"/>
                  <a:gd name="T40" fmla="*/ 2253 w 3014"/>
                  <a:gd name="T41" fmla="*/ 948 h 3044"/>
                  <a:gd name="T42" fmla="*/ 2138 w 3014"/>
                  <a:gd name="T43" fmla="*/ 1000 h 3044"/>
                  <a:gd name="T44" fmla="*/ 2072 w 3014"/>
                  <a:gd name="T45" fmla="*/ 1027 h 3044"/>
                  <a:gd name="T46" fmla="*/ 1946 w 3014"/>
                  <a:gd name="T47" fmla="*/ 1071 h 3044"/>
                  <a:gd name="T48" fmla="*/ 1886 w 3014"/>
                  <a:gd name="T49" fmla="*/ 1090 h 3044"/>
                  <a:gd name="T50" fmla="*/ 1802 w 3014"/>
                  <a:gd name="T51" fmla="*/ 1115 h 3044"/>
                  <a:gd name="T52" fmla="*/ 1733 w 3014"/>
                  <a:gd name="T53" fmla="*/ 1132 h 3044"/>
                  <a:gd name="T54" fmla="*/ 1649 w 3014"/>
                  <a:gd name="T55" fmla="*/ 1152 h 3044"/>
                  <a:gd name="T56" fmla="*/ 1581 w 3014"/>
                  <a:gd name="T57" fmla="*/ 1166 h 3044"/>
                  <a:gd name="T58" fmla="*/ 4 w 3014"/>
                  <a:gd name="T59" fmla="*/ 1413 h 3044"/>
                  <a:gd name="T60" fmla="*/ 1526 w 3014"/>
                  <a:gd name="T61" fmla="*/ 2805 h 3044"/>
                  <a:gd name="T62" fmla="*/ 1592 w 3014"/>
                  <a:gd name="T63" fmla="*/ 2793 h 3044"/>
                  <a:gd name="T64" fmla="*/ 1677 w 3014"/>
                  <a:gd name="T65" fmla="*/ 2774 h 3044"/>
                  <a:gd name="T66" fmla="*/ 1741 w 3014"/>
                  <a:gd name="T67" fmla="*/ 2759 h 3044"/>
                  <a:gd name="T68" fmla="*/ 1836 w 3014"/>
                  <a:gd name="T69" fmla="*/ 2733 h 3044"/>
                  <a:gd name="T70" fmla="*/ 1897 w 3014"/>
                  <a:gd name="T71" fmla="*/ 2714 h 3044"/>
                  <a:gd name="T72" fmla="*/ 1941 w 3014"/>
                  <a:gd name="T73" fmla="*/ 2700 h 3044"/>
                  <a:gd name="T74" fmla="*/ 2067 w 3014"/>
                  <a:gd name="T75" fmla="*/ 2656 h 3044"/>
                  <a:gd name="T76" fmla="*/ 2134 w 3014"/>
                  <a:gd name="T77" fmla="*/ 2629 h 3044"/>
                  <a:gd name="T78" fmla="*/ 2249 w 3014"/>
                  <a:gd name="T79" fmla="*/ 2578 h 3044"/>
                  <a:gd name="T80" fmla="*/ 2313 w 3014"/>
                  <a:gd name="T81" fmla="*/ 2546 h 3044"/>
                  <a:gd name="T82" fmla="*/ 2412 w 3014"/>
                  <a:gd name="T83" fmla="*/ 2489 h 3044"/>
                  <a:gd name="T84" fmla="*/ 2447 w 3014"/>
                  <a:gd name="T85" fmla="*/ 2468 h 3044"/>
                  <a:gd name="T86" fmla="*/ 2494 w 3014"/>
                  <a:gd name="T87" fmla="*/ 2437 h 3044"/>
                  <a:gd name="T88" fmla="*/ 2552 w 3014"/>
                  <a:gd name="T89" fmla="*/ 2396 h 3044"/>
                  <a:gd name="T90" fmla="*/ 2592 w 3014"/>
                  <a:gd name="T91" fmla="*/ 2365 h 3044"/>
                  <a:gd name="T92" fmla="*/ 2648 w 3014"/>
                  <a:gd name="T93" fmla="*/ 2319 h 3044"/>
                  <a:gd name="T94" fmla="*/ 2681 w 3014"/>
                  <a:gd name="T95" fmla="*/ 2289 h 3044"/>
                  <a:gd name="T96" fmla="*/ 2720 w 3014"/>
                  <a:gd name="T97" fmla="*/ 2251 h 3044"/>
                  <a:gd name="T98" fmla="*/ 2780 w 3014"/>
                  <a:gd name="T99" fmla="*/ 2187 h 3044"/>
                  <a:gd name="T100" fmla="*/ 2813 w 3014"/>
                  <a:gd name="T101" fmla="*/ 2147 h 3044"/>
                  <a:gd name="T102" fmla="*/ 2840 w 3014"/>
                  <a:gd name="T103" fmla="*/ 2112 h 3044"/>
                  <a:gd name="T104" fmla="*/ 2879 w 3014"/>
                  <a:gd name="T105" fmla="*/ 2054 h 3044"/>
                  <a:gd name="T106" fmla="*/ 2901 w 3014"/>
                  <a:gd name="T107" fmla="*/ 2017 h 3044"/>
                  <a:gd name="T108" fmla="*/ 2920 w 3014"/>
                  <a:gd name="T109" fmla="*/ 1981 h 3044"/>
                  <a:gd name="T110" fmla="*/ 2944 w 3014"/>
                  <a:gd name="T111" fmla="*/ 1929 h 3044"/>
                  <a:gd name="T112" fmla="*/ 2959 w 3014"/>
                  <a:gd name="T113" fmla="*/ 1893 h 3044"/>
                  <a:gd name="T114" fmla="*/ 2971 w 3014"/>
                  <a:gd name="T115" fmla="*/ 1857 h 3044"/>
                  <a:gd name="T116" fmla="*/ 2987 w 3014"/>
                  <a:gd name="T117" fmla="*/ 1805 h 3044"/>
                  <a:gd name="T118" fmla="*/ 2995 w 3014"/>
                  <a:gd name="T119" fmla="*/ 1771 h 3044"/>
                  <a:gd name="T120" fmla="*/ 3001 w 3014"/>
                  <a:gd name="T121" fmla="*/ 1735 h 3044"/>
                  <a:gd name="T122" fmla="*/ 3007 w 3014"/>
                  <a:gd name="T123" fmla="*/ 1679 h 3044"/>
                  <a:gd name="T124" fmla="*/ 3009 w 3014"/>
                  <a:gd name="T125" fmla="*/ 1647 h 3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14" h="3044">
                    <a:moveTo>
                      <a:pt x="3013" y="21"/>
                    </a:moveTo>
                    <a:lnTo>
                      <a:pt x="3013" y="21"/>
                    </a:lnTo>
                    <a:cubicBezTo>
                      <a:pt x="3013" y="30"/>
                      <a:pt x="3012" y="39"/>
                      <a:pt x="3011" y="49"/>
                    </a:cubicBezTo>
                    <a:lnTo>
                      <a:pt x="3011" y="49"/>
                    </a:lnTo>
                    <a:cubicBezTo>
                      <a:pt x="3011" y="50"/>
                      <a:pt x="3011" y="50"/>
                      <a:pt x="3011" y="50"/>
                    </a:cubicBezTo>
                    <a:lnTo>
                      <a:pt x="3011" y="50"/>
                    </a:lnTo>
                    <a:cubicBezTo>
                      <a:pt x="3010" y="59"/>
                      <a:pt x="3010" y="68"/>
                      <a:pt x="3009" y="77"/>
                    </a:cubicBezTo>
                    <a:lnTo>
                      <a:pt x="3009" y="77"/>
                    </a:lnTo>
                    <a:cubicBezTo>
                      <a:pt x="3009" y="80"/>
                      <a:pt x="3008" y="83"/>
                      <a:pt x="3008" y="86"/>
                    </a:cubicBezTo>
                    <a:lnTo>
                      <a:pt x="3008" y="86"/>
                    </a:lnTo>
                    <a:cubicBezTo>
                      <a:pt x="3007" y="92"/>
                      <a:pt x="3006" y="99"/>
                      <a:pt x="3005" y="106"/>
                    </a:cubicBezTo>
                    <a:lnTo>
                      <a:pt x="3005" y="106"/>
                    </a:lnTo>
                    <a:cubicBezTo>
                      <a:pt x="3004" y="109"/>
                      <a:pt x="3004" y="112"/>
                      <a:pt x="3003" y="116"/>
                    </a:cubicBezTo>
                    <a:lnTo>
                      <a:pt x="3003" y="116"/>
                    </a:lnTo>
                    <a:cubicBezTo>
                      <a:pt x="3003" y="122"/>
                      <a:pt x="3002" y="129"/>
                      <a:pt x="3000" y="136"/>
                    </a:cubicBezTo>
                    <a:lnTo>
                      <a:pt x="3000" y="136"/>
                    </a:lnTo>
                    <a:cubicBezTo>
                      <a:pt x="3000" y="138"/>
                      <a:pt x="2999" y="141"/>
                      <a:pt x="2998" y="143"/>
                    </a:cubicBezTo>
                    <a:lnTo>
                      <a:pt x="2998" y="143"/>
                    </a:lnTo>
                    <a:cubicBezTo>
                      <a:pt x="2996" y="153"/>
                      <a:pt x="2995" y="163"/>
                      <a:pt x="2992" y="171"/>
                    </a:cubicBezTo>
                    <a:lnTo>
                      <a:pt x="2992" y="171"/>
                    </a:lnTo>
                    <a:cubicBezTo>
                      <a:pt x="2992" y="173"/>
                      <a:pt x="2991" y="174"/>
                      <a:pt x="2991" y="176"/>
                    </a:cubicBezTo>
                    <a:lnTo>
                      <a:pt x="2991" y="176"/>
                    </a:lnTo>
                    <a:cubicBezTo>
                      <a:pt x="2989" y="184"/>
                      <a:pt x="2987" y="192"/>
                      <a:pt x="2985" y="200"/>
                    </a:cubicBezTo>
                    <a:lnTo>
                      <a:pt x="2985" y="200"/>
                    </a:lnTo>
                    <a:cubicBezTo>
                      <a:pt x="2984" y="203"/>
                      <a:pt x="2984" y="205"/>
                      <a:pt x="2983" y="209"/>
                    </a:cubicBezTo>
                    <a:lnTo>
                      <a:pt x="2983" y="209"/>
                    </a:lnTo>
                    <a:cubicBezTo>
                      <a:pt x="2980" y="215"/>
                      <a:pt x="2978" y="222"/>
                      <a:pt x="2977" y="228"/>
                    </a:cubicBezTo>
                    <a:lnTo>
                      <a:pt x="2977" y="228"/>
                    </a:lnTo>
                    <a:cubicBezTo>
                      <a:pt x="2976" y="231"/>
                      <a:pt x="2974" y="234"/>
                      <a:pt x="2973" y="238"/>
                    </a:cubicBezTo>
                    <a:lnTo>
                      <a:pt x="2973" y="238"/>
                    </a:lnTo>
                    <a:cubicBezTo>
                      <a:pt x="2970" y="245"/>
                      <a:pt x="2969" y="252"/>
                      <a:pt x="2966" y="259"/>
                    </a:cubicBezTo>
                    <a:lnTo>
                      <a:pt x="2966" y="259"/>
                    </a:lnTo>
                    <a:cubicBezTo>
                      <a:pt x="2965" y="261"/>
                      <a:pt x="2964" y="263"/>
                      <a:pt x="2963" y="266"/>
                    </a:cubicBezTo>
                    <a:lnTo>
                      <a:pt x="2963" y="266"/>
                    </a:lnTo>
                    <a:cubicBezTo>
                      <a:pt x="2960" y="275"/>
                      <a:pt x="2956" y="284"/>
                      <a:pt x="2952" y="293"/>
                    </a:cubicBezTo>
                    <a:lnTo>
                      <a:pt x="2952" y="293"/>
                    </a:lnTo>
                    <a:cubicBezTo>
                      <a:pt x="2951" y="296"/>
                      <a:pt x="2950" y="298"/>
                      <a:pt x="2949" y="300"/>
                    </a:cubicBezTo>
                    <a:lnTo>
                      <a:pt x="2949" y="300"/>
                    </a:lnTo>
                    <a:cubicBezTo>
                      <a:pt x="2946" y="307"/>
                      <a:pt x="2942" y="315"/>
                      <a:pt x="2939" y="322"/>
                    </a:cubicBezTo>
                    <a:lnTo>
                      <a:pt x="2939" y="322"/>
                    </a:lnTo>
                    <a:cubicBezTo>
                      <a:pt x="2938" y="325"/>
                      <a:pt x="2936" y="328"/>
                      <a:pt x="2935" y="330"/>
                    </a:cubicBezTo>
                    <a:lnTo>
                      <a:pt x="2935" y="330"/>
                    </a:lnTo>
                    <a:cubicBezTo>
                      <a:pt x="2932" y="337"/>
                      <a:pt x="2929" y="344"/>
                      <a:pt x="2925" y="351"/>
                    </a:cubicBezTo>
                    <a:lnTo>
                      <a:pt x="2925" y="351"/>
                    </a:lnTo>
                    <a:cubicBezTo>
                      <a:pt x="2924" y="354"/>
                      <a:pt x="2922" y="357"/>
                      <a:pt x="2921" y="359"/>
                    </a:cubicBezTo>
                    <a:lnTo>
                      <a:pt x="2921" y="359"/>
                    </a:lnTo>
                    <a:cubicBezTo>
                      <a:pt x="2917" y="369"/>
                      <a:pt x="2911" y="378"/>
                      <a:pt x="2906" y="387"/>
                    </a:cubicBezTo>
                    <a:lnTo>
                      <a:pt x="2906" y="387"/>
                    </a:lnTo>
                    <a:cubicBezTo>
                      <a:pt x="2905" y="388"/>
                      <a:pt x="2904" y="390"/>
                      <a:pt x="2903" y="392"/>
                    </a:cubicBezTo>
                    <a:lnTo>
                      <a:pt x="2903" y="392"/>
                    </a:lnTo>
                    <a:cubicBezTo>
                      <a:pt x="2899" y="400"/>
                      <a:pt x="2894" y="408"/>
                      <a:pt x="2889" y="417"/>
                    </a:cubicBezTo>
                    <a:lnTo>
                      <a:pt x="2889" y="417"/>
                    </a:lnTo>
                    <a:cubicBezTo>
                      <a:pt x="2887" y="419"/>
                      <a:pt x="2885" y="422"/>
                      <a:pt x="2883" y="425"/>
                    </a:cubicBezTo>
                    <a:lnTo>
                      <a:pt x="2883" y="425"/>
                    </a:lnTo>
                    <a:cubicBezTo>
                      <a:pt x="2878" y="433"/>
                      <a:pt x="2872" y="443"/>
                      <a:pt x="2866" y="452"/>
                    </a:cubicBezTo>
                    <a:lnTo>
                      <a:pt x="2866" y="452"/>
                    </a:lnTo>
                    <a:cubicBezTo>
                      <a:pt x="2866" y="453"/>
                      <a:pt x="2865" y="453"/>
                      <a:pt x="2864" y="454"/>
                    </a:cubicBezTo>
                    <a:lnTo>
                      <a:pt x="2864" y="454"/>
                    </a:lnTo>
                    <a:cubicBezTo>
                      <a:pt x="2858" y="464"/>
                      <a:pt x="2851" y="474"/>
                      <a:pt x="2844" y="483"/>
                    </a:cubicBezTo>
                    <a:lnTo>
                      <a:pt x="2844" y="483"/>
                    </a:lnTo>
                    <a:cubicBezTo>
                      <a:pt x="2843" y="485"/>
                      <a:pt x="2841" y="488"/>
                      <a:pt x="2839" y="491"/>
                    </a:cubicBezTo>
                    <a:lnTo>
                      <a:pt x="2839" y="491"/>
                    </a:lnTo>
                    <a:cubicBezTo>
                      <a:pt x="2833" y="499"/>
                      <a:pt x="2827" y="506"/>
                      <a:pt x="2822" y="513"/>
                    </a:cubicBezTo>
                    <a:lnTo>
                      <a:pt x="2822" y="513"/>
                    </a:lnTo>
                    <a:cubicBezTo>
                      <a:pt x="2820" y="515"/>
                      <a:pt x="2818" y="518"/>
                      <a:pt x="2816" y="520"/>
                    </a:cubicBezTo>
                    <a:lnTo>
                      <a:pt x="2816" y="520"/>
                    </a:lnTo>
                    <a:cubicBezTo>
                      <a:pt x="2808" y="530"/>
                      <a:pt x="2799" y="541"/>
                      <a:pt x="2790" y="552"/>
                    </a:cubicBezTo>
                    <a:lnTo>
                      <a:pt x="2790" y="552"/>
                    </a:lnTo>
                    <a:cubicBezTo>
                      <a:pt x="2789" y="553"/>
                      <a:pt x="2787" y="556"/>
                      <a:pt x="2785" y="558"/>
                    </a:cubicBezTo>
                    <a:lnTo>
                      <a:pt x="2785" y="558"/>
                    </a:lnTo>
                    <a:cubicBezTo>
                      <a:pt x="2776" y="569"/>
                      <a:pt x="2766" y="580"/>
                      <a:pt x="2756" y="590"/>
                    </a:cubicBezTo>
                    <a:lnTo>
                      <a:pt x="2756" y="590"/>
                    </a:lnTo>
                    <a:cubicBezTo>
                      <a:pt x="2755" y="591"/>
                      <a:pt x="2755" y="592"/>
                      <a:pt x="2754" y="593"/>
                    </a:cubicBezTo>
                    <a:lnTo>
                      <a:pt x="2754" y="593"/>
                    </a:lnTo>
                    <a:cubicBezTo>
                      <a:pt x="2744" y="602"/>
                      <a:pt x="2734" y="613"/>
                      <a:pt x="2725" y="622"/>
                    </a:cubicBezTo>
                    <a:lnTo>
                      <a:pt x="2725" y="622"/>
                    </a:lnTo>
                    <a:cubicBezTo>
                      <a:pt x="2723" y="624"/>
                      <a:pt x="2722" y="626"/>
                      <a:pt x="2720" y="627"/>
                    </a:cubicBezTo>
                    <a:lnTo>
                      <a:pt x="2720" y="627"/>
                    </a:lnTo>
                    <a:cubicBezTo>
                      <a:pt x="2709" y="638"/>
                      <a:pt x="2699" y="648"/>
                      <a:pt x="2688" y="658"/>
                    </a:cubicBezTo>
                    <a:lnTo>
                      <a:pt x="2688" y="658"/>
                    </a:lnTo>
                    <a:cubicBezTo>
                      <a:pt x="2686" y="661"/>
                      <a:pt x="2683" y="663"/>
                      <a:pt x="2680" y="666"/>
                    </a:cubicBezTo>
                    <a:lnTo>
                      <a:pt x="2680" y="666"/>
                    </a:lnTo>
                    <a:cubicBezTo>
                      <a:pt x="2674" y="671"/>
                      <a:pt x="2668" y="676"/>
                      <a:pt x="2662" y="682"/>
                    </a:cubicBezTo>
                    <a:lnTo>
                      <a:pt x="2662" y="682"/>
                    </a:lnTo>
                    <a:cubicBezTo>
                      <a:pt x="2659" y="685"/>
                      <a:pt x="2656" y="687"/>
                      <a:pt x="2653" y="690"/>
                    </a:cubicBezTo>
                    <a:lnTo>
                      <a:pt x="2653" y="690"/>
                    </a:lnTo>
                    <a:cubicBezTo>
                      <a:pt x="2646" y="696"/>
                      <a:pt x="2639" y="702"/>
                      <a:pt x="2631" y="708"/>
                    </a:cubicBezTo>
                    <a:lnTo>
                      <a:pt x="2631" y="708"/>
                    </a:lnTo>
                    <a:cubicBezTo>
                      <a:pt x="2629" y="710"/>
                      <a:pt x="2628" y="712"/>
                      <a:pt x="2625" y="714"/>
                    </a:cubicBezTo>
                    <a:lnTo>
                      <a:pt x="2625" y="714"/>
                    </a:lnTo>
                    <a:cubicBezTo>
                      <a:pt x="2616" y="721"/>
                      <a:pt x="2607" y="728"/>
                      <a:pt x="2597" y="736"/>
                    </a:cubicBezTo>
                    <a:lnTo>
                      <a:pt x="2597" y="736"/>
                    </a:lnTo>
                    <a:cubicBezTo>
                      <a:pt x="2595" y="738"/>
                      <a:pt x="2592" y="740"/>
                      <a:pt x="2589" y="742"/>
                    </a:cubicBezTo>
                    <a:lnTo>
                      <a:pt x="2589" y="742"/>
                    </a:lnTo>
                    <a:cubicBezTo>
                      <a:pt x="2581" y="747"/>
                      <a:pt x="2574" y="754"/>
                      <a:pt x="2567" y="759"/>
                    </a:cubicBezTo>
                    <a:lnTo>
                      <a:pt x="2567" y="759"/>
                    </a:lnTo>
                    <a:cubicBezTo>
                      <a:pt x="2563" y="761"/>
                      <a:pt x="2561" y="764"/>
                      <a:pt x="2557" y="767"/>
                    </a:cubicBezTo>
                    <a:lnTo>
                      <a:pt x="2557" y="767"/>
                    </a:lnTo>
                    <a:cubicBezTo>
                      <a:pt x="2550" y="772"/>
                      <a:pt x="2542" y="777"/>
                      <a:pt x="2535" y="782"/>
                    </a:cubicBezTo>
                    <a:lnTo>
                      <a:pt x="2535" y="782"/>
                    </a:lnTo>
                    <a:cubicBezTo>
                      <a:pt x="2532" y="785"/>
                      <a:pt x="2528" y="787"/>
                      <a:pt x="2525" y="789"/>
                    </a:cubicBezTo>
                    <a:lnTo>
                      <a:pt x="2525" y="789"/>
                    </a:lnTo>
                    <a:cubicBezTo>
                      <a:pt x="2516" y="795"/>
                      <a:pt x="2507" y="802"/>
                      <a:pt x="2499" y="807"/>
                    </a:cubicBezTo>
                    <a:lnTo>
                      <a:pt x="2499" y="807"/>
                    </a:lnTo>
                    <a:cubicBezTo>
                      <a:pt x="2497" y="809"/>
                      <a:pt x="2495" y="810"/>
                      <a:pt x="2493" y="811"/>
                    </a:cubicBezTo>
                    <a:lnTo>
                      <a:pt x="2493" y="811"/>
                    </a:lnTo>
                    <a:cubicBezTo>
                      <a:pt x="2483" y="819"/>
                      <a:pt x="2472" y="826"/>
                      <a:pt x="2461" y="833"/>
                    </a:cubicBezTo>
                    <a:lnTo>
                      <a:pt x="2461" y="833"/>
                    </a:lnTo>
                    <a:cubicBezTo>
                      <a:pt x="2458" y="835"/>
                      <a:pt x="2454" y="836"/>
                      <a:pt x="2452" y="839"/>
                    </a:cubicBezTo>
                    <a:lnTo>
                      <a:pt x="2452" y="839"/>
                    </a:lnTo>
                    <a:cubicBezTo>
                      <a:pt x="2443" y="844"/>
                      <a:pt x="2435" y="849"/>
                      <a:pt x="2426" y="854"/>
                    </a:cubicBezTo>
                    <a:lnTo>
                      <a:pt x="2426" y="854"/>
                    </a:lnTo>
                    <a:cubicBezTo>
                      <a:pt x="2424" y="856"/>
                      <a:pt x="2420" y="858"/>
                      <a:pt x="2417" y="860"/>
                    </a:cubicBezTo>
                    <a:lnTo>
                      <a:pt x="2417" y="860"/>
                    </a:lnTo>
                    <a:cubicBezTo>
                      <a:pt x="2401" y="869"/>
                      <a:pt x="2387" y="878"/>
                      <a:pt x="2371" y="887"/>
                    </a:cubicBezTo>
                    <a:lnTo>
                      <a:pt x="2371" y="887"/>
                    </a:lnTo>
                    <a:cubicBezTo>
                      <a:pt x="2368" y="888"/>
                      <a:pt x="2366" y="889"/>
                      <a:pt x="2365" y="890"/>
                    </a:cubicBezTo>
                    <a:lnTo>
                      <a:pt x="2365" y="890"/>
                    </a:lnTo>
                    <a:cubicBezTo>
                      <a:pt x="2349" y="899"/>
                      <a:pt x="2334" y="908"/>
                      <a:pt x="2317" y="916"/>
                    </a:cubicBezTo>
                    <a:lnTo>
                      <a:pt x="2317" y="916"/>
                    </a:lnTo>
                    <a:cubicBezTo>
                      <a:pt x="2316" y="917"/>
                      <a:pt x="2314" y="917"/>
                      <a:pt x="2313" y="918"/>
                    </a:cubicBezTo>
                    <a:lnTo>
                      <a:pt x="2313" y="918"/>
                    </a:lnTo>
                    <a:cubicBezTo>
                      <a:pt x="2296" y="927"/>
                      <a:pt x="2279" y="936"/>
                      <a:pt x="2262" y="944"/>
                    </a:cubicBezTo>
                    <a:lnTo>
                      <a:pt x="2262" y="944"/>
                    </a:lnTo>
                    <a:cubicBezTo>
                      <a:pt x="2260" y="945"/>
                      <a:pt x="2256" y="947"/>
                      <a:pt x="2253" y="948"/>
                    </a:cubicBezTo>
                    <a:lnTo>
                      <a:pt x="2253" y="948"/>
                    </a:lnTo>
                    <a:cubicBezTo>
                      <a:pt x="2237" y="956"/>
                      <a:pt x="2219" y="964"/>
                      <a:pt x="2202" y="972"/>
                    </a:cubicBezTo>
                    <a:lnTo>
                      <a:pt x="2202" y="972"/>
                    </a:lnTo>
                    <a:cubicBezTo>
                      <a:pt x="2200" y="974"/>
                      <a:pt x="2196" y="975"/>
                      <a:pt x="2193" y="976"/>
                    </a:cubicBezTo>
                    <a:lnTo>
                      <a:pt x="2193" y="976"/>
                    </a:lnTo>
                    <a:cubicBezTo>
                      <a:pt x="2175" y="984"/>
                      <a:pt x="2157" y="992"/>
                      <a:pt x="2138" y="1000"/>
                    </a:cubicBezTo>
                    <a:lnTo>
                      <a:pt x="2138" y="1000"/>
                    </a:lnTo>
                    <a:cubicBezTo>
                      <a:pt x="2137" y="1001"/>
                      <a:pt x="2135" y="1001"/>
                      <a:pt x="2134" y="1001"/>
                    </a:cubicBezTo>
                    <a:lnTo>
                      <a:pt x="2134" y="1001"/>
                    </a:lnTo>
                    <a:cubicBezTo>
                      <a:pt x="2116" y="1009"/>
                      <a:pt x="2098" y="1016"/>
                      <a:pt x="2079" y="1024"/>
                    </a:cubicBezTo>
                    <a:lnTo>
                      <a:pt x="2079" y="1024"/>
                    </a:lnTo>
                    <a:cubicBezTo>
                      <a:pt x="2077" y="1025"/>
                      <a:pt x="2074" y="1026"/>
                      <a:pt x="2072" y="1027"/>
                    </a:cubicBezTo>
                    <a:lnTo>
                      <a:pt x="2072" y="1027"/>
                    </a:lnTo>
                    <a:cubicBezTo>
                      <a:pt x="2053" y="1034"/>
                      <a:pt x="2034" y="1041"/>
                      <a:pt x="2015" y="1048"/>
                    </a:cubicBezTo>
                    <a:lnTo>
                      <a:pt x="2015" y="1048"/>
                    </a:lnTo>
                    <a:cubicBezTo>
                      <a:pt x="2011" y="1050"/>
                      <a:pt x="2008" y="1050"/>
                      <a:pt x="2004" y="1052"/>
                    </a:cubicBezTo>
                    <a:lnTo>
                      <a:pt x="2004" y="1052"/>
                    </a:lnTo>
                    <a:cubicBezTo>
                      <a:pt x="1985" y="1058"/>
                      <a:pt x="1965" y="1065"/>
                      <a:pt x="1946" y="1071"/>
                    </a:cubicBezTo>
                    <a:lnTo>
                      <a:pt x="1946" y="1071"/>
                    </a:lnTo>
                    <a:cubicBezTo>
                      <a:pt x="1941" y="1073"/>
                      <a:pt x="1936" y="1075"/>
                      <a:pt x="1932" y="1076"/>
                    </a:cubicBezTo>
                    <a:lnTo>
                      <a:pt x="1932" y="1076"/>
                    </a:lnTo>
                    <a:cubicBezTo>
                      <a:pt x="1922" y="1079"/>
                      <a:pt x="1912" y="1082"/>
                      <a:pt x="1903" y="1085"/>
                    </a:cubicBezTo>
                    <a:lnTo>
                      <a:pt x="1903" y="1085"/>
                    </a:lnTo>
                    <a:cubicBezTo>
                      <a:pt x="1896" y="1087"/>
                      <a:pt x="1891" y="1089"/>
                      <a:pt x="1886" y="1090"/>
                    </a:cubicBezTo>
                    <a:lnTo>
                      <a:pt x="1886" y="1090"/>
                    </a:lnTo>
                    <a:cubicBezTo>
                      <a:pt x="1876" y="1094"/>
                      <a:pt x="1866" y="1096"/>
                      <a:pt x="1856" y="1100"/>
                    </a:cubicBezTo>
                    <a:lnTo>
                      <a:pt x="1856" y="1100"/>
                    </a:lnTo>
                    <a:cubicBezTo>
                      <a:pt x="1850" y="1101"/>
                      <a:pt x="1845" y="1103"/>
                      <a:pt x="1840" y="1104"/>
                    </a:cubicBezTo>
                    <a:lnTo>
                      <a:pt x="1840" y="1104"/>
                    </a:lnTo>
                    <a:cubicBezTo>
                      <a:pt x="1828" y="1108"/>
                      <a:pt x="1815" y="1111"/>
                      <a:pt x="1802" y="1115"/>
                    </a:cubicBezTo>
                    <a:lnTo>
                      <a:pt x="1802" y="1115"/>
                    </a:lnTo>
                    <a:cubicBezTo>
                      <a:pt x="1799" y="1116"/>
                      <a:pt x="1797" y="1117"/>
                      <a:pt x="1794" y="1117"/>
                    </a:cubicBezTo>
                    <a:lnTo>
                      <a:pt x="1794" y="1117"/>
                    </a:lnTo>
                    <a:cubicBezTo>
                      <a:pt x="1778" y="1121"/>
                      <a:pt x="1762" y="1125"/>
                      <a:pt x="1747" y="1130"/>
                    </a:cubicBezTo>
                    <a:lnTo>
                      <a:pt x="1747" y="1130"/>
                    </a:lnTo>
                    <a:cubicBezTo>
                      <a:pt x="1742" y="1131"/>
                      <a:pt x="1737" y="1131"/>
                      <a:pt x="1733" y="1132"/>
                    </a:cubicBezTo>
                    <a:lnTo>
                      <a:pt x="1733" y="1132"/>
                    </a:lnTo>
                    <a:cubicBezTo>
                      <a:pt x="1722" y="1136"/>
                      <a:pt x="1710" y="1138"/>
                      <a:pt x="1698" y="1141"/>
                    </a:cubicBezTo>
                    <a:lnTo>
                      <a:pt x="1698" y="1141"/>
                    </a:lnTo>
                    <a:cubicBezTo>
                      <a:pt x="1693" y="1143"/>
                      <a:pt x="1687" y="1143"/>
                      <a:pt x="1681" y="1145"/>
                    </a:cubicBezTo>
                    <a:lnTo>
                      <a:pt x="1681" y="1145"/>
                    </a:lnTo>
                    <a:cubicBezTo>
                      <a:pt x="1670" y="1147"/>
                      <a:pt x="1660" y="1149"/>
                      <a:pt x="1649" y="1152"/>
                    </a:cubicBezTo>
                    <a:lnTo>
                      <a:pt x="1649" y="1152"/>
                    </a:lnTo>
                    <a:cubicBezTo>
                      <a:pt x="1643" y="1153"/>
                      <a:pt x="1637" y="1155"/>
                      <a:pt x="1631" y="1156"/>
                    </a:cubicBezTo>
                    <a:lnTo>
                      <a:pt x="1631" y="1156"/>
                    </a:lnTo>
                    <a:cubicBezTo>
                      <a:pt x="1620" y="1158"/>
                      <a:pt x="1608" y="1161"/>
                      <a:pt x="1597" y="1163"/>
                    </a:cubicBezTo>
                    <a:lnTo>
                      <a:pt x="1597" y="1163"/>
                    </a:lnTo>
                    <a:cubicBezTo>
                      <a:pt x="1592" y="1164"/>
                      <a:pt x="1586" y="1165"/>
                      <a:pt x="1581" y="1166"/>
                    </a:cubicBezTo>
                    <a:lnTo>
                      <a:pt x="1581" y="1166"/>
                    </a:lnTo>
                    <a:cubicBezTo>
                      <a:pt x="1564" y="1170"/>
                      <a:pt x="1547" y="1173"/>
                      <a:pt x="1530" y="1176"/>
                    </a:cubicBezTo>
                    <a:lnTo>
                      <a:pt x="1530" y="1176"/>
                    </a:lnTo>
                    <a:lnTo>
                      <a:pt x="1530" y="1176"/>
                    </a:lnTo>
                    <a:lnTo>
                      <a:pt x="1530" y="1176"/>
                    </a:lnTo>
                    <a:cubicBezTo>
                      <a:pt x="1500" y="1182"/>
                      <a:pt x="1469" y="1187"/>
                      <a:pt x="1439" y="1191"/>
                    </a:cubicBezTo>
                    <a:lnTo>
                      <a:pt x="4" y="1413"/>
                    </a:lnTo>
                    <a:lnTo>
                      <a:pt x="0" y="3043"/>
                    </a:lnTo>
                    <a:lnTo>
                      <a:pt x="1434" y="2820"/>
                    </a:lnTo>
                    <a:lnTo>
                      <a:pt x="1434" y="2820"/>
                    </a:lnTo>
                    <a:cubicBezTo>
                      <a:pt x="1465" y="2816"/>
                      <a:pt x="1495" y="2811"/>
                      <a:pt x="1526" y="2805"/>
                    </a:cubicBezTo>
                    <a:lnTo>
                      <a:pt x="1526" y="2805"/>
                    </a:lnTo>
                    <a:lnTo>
                      <a:pt x="1526" y="2805"/>
                    </a:lnTo>
                    <a:lnTo>
                      <a:pt x="1526" y="2805"/>
                    </a:lnTo>
                    <a:lnTo>
                      <a:pt x="1526" y="2805"/>
                    </a:lnTo>
                    <a:lnTo>
                      <a:pt x="1526" y="2805"/>
                    </a:lnTo>
                    <a:cubicBezTo>
                      <a:pt x="1542" y="2802"/>
                      <a:pt x="1560" y="2798"/>
                      <a:pt x="1576" y="2795"/>
                    </a:cubicBezTo>
                    <a:lnTo>
                      <a:pt x="1576" y="2795"/>
                    </a:lnTo>
                    <a:cubicBezTo>
                      <a:pt x="1582" y="2794"/>
                      <a:pt x="1586" y="2794"/>
                      <a:pt x="1592" y="2793"/>
                    </a:cubicBezTo>
                    <a:lnTo>
                      <a:pt x="1592" y="2793"/>
                    </a:lnTo>
                    <a:cubicBezTo>
                      <a:pt x="1603" y="2790"/>
                      <a:pt x="1615" y="2787"/>
                      <a:pt x="1627" y="2786"/>
                    </a:cubicBezTo>
                    <a:lnTo>
                      <a:pt x="1627" y="2786"/>
                    </a:lnTo>
                    <a:cubicBezTo>
                      <a:pt x="1632" y="2784"/>
                      <a:pt x="1638" y="2783"/>
                      <a:pt x="1644" y="2781"/>
                    </a:cubicBezTo>
                    <a:lnTo>
                      <a:pt x="1644" y="2781"/>
                    </a:lnTo>
                    <a:cubicBezTo>
                      <a:pt x="1656" y="2779"/>
                      <a:pt x="1666" y="2777"/>
                      <a:pt x="1677" y="2774"/>
                    </a:cubicBezTo>
                    <a:lnTo>
                      <a:pt x="1677" y="2774"/>
                    </a:lnTo>
                    <a:cubicBezTo>
                      <a:pt x="1682" y="2773"/>
                      <a:pt x="1688" y="2772"/>
                      <a:pt x="1694" y="2770"/>
                    </a:cubicBezTo>
                    <a:lnTo>
                      <a:pt x="1694" y="2770"/>
                    </a:lnTo>
                    <a:cubicBezTo>
                      <a:pt x="1706" y="2767"/>
                      <a:pt x="1717" y="2765"/>
                      <a:pt x="1729" y="2761"/>
                    </a:cubicBezTo>
                    <a:lnTo>
                      <a:pt x="1729" y="2761"/>
                    </a:lnTo>
                    <a:cubicBezTo>
                      <a:pt x="1733" y="2760"/>
                      <a:pt x="1737" y="2759"/>
                      <a:pt x="1741" y="2759"/>
                    </a:cubicBezTo>
                    <a:lnTo>
                      <a:pt x="1741" y="2759"/>
                    </a:lnTo>
                    <a:cubicBezTo>
                      <a:pt x="1758" y="2754"/>
                      <a:pt x="1774" y="2750"/>
                      <a:pt x="1789" y="2746"/>
                    </a:cubicBezTo>
                    <a:lnTo>
                      <a:pt x="1789" y="2746"/>
                    </a:lnTo>
                    <a:cubicBezTo>
                      <a:pt x="1792" y="2745"/>
                      <a:pt x="1795" y="2745"/>
                      <a:pt x="1797" y="2744"/>
                    </a:cubicBezTo>
                    <a:lnTo>
                      <a:pt x="1797" y="2744"/>
                    </a:lnTo>
                    <a:cubicBezTo>
                      <a:pt x="1810" y="2740"/>
                      <a:pt x="1822" y="2737"/>
                      <a:pt x="1836" y="2733"/>
                    </a:cubicBezTo>
                    <a:lnTo>
                      <a:pt x="1836" y="2733"/>
                    </a:lnTo>
                    <a:cubicBezTo>
                      <a:pt x="1841" y="2731"/>
                      <a:pt x="1846" y="2730"/>
                      <a:pt x="1851" y="2729"/>
                    </a:cubicBezTo>
                    <a:lnTo>
                      <a:pt x="1851" y="2729"/>
                    </a:lnTo>
                    <a:cubicBezTo>
                      <a:pt x="1861" y="2726"/>
                      <a:pt x="1871" y="2723"/>
                      <a:pt x="1881" y="2720"/>
                    </a:cubicBezTo>
                    <a:lnTo>
                      <a:pt x="1881" y="2720"/>
                    </a:lnTo>
                    <a:cubicBezTo>
                      <a:pt x="1887" y="2718"/>
                      <a:pt x="1892" y="2716"/>
                      <a:pt x="1897" y="2714"/>
                    </a:cubicBezTo>
                    <a:lnTo>
                      <a:pt x="1897" y="2714"/>
                    </a:lnTo>
                    <a:cubicBezTo>
                      <a:pt x="1908" y="2712"/>
                      <a:pt x="1917" y="2708"/>
                      <a:pt x="1927" y="2706"/>
                    </a:cubicBezTo>
                    <a:lnTo>
                      <a:pt x="1927" y="2706"/>
                    </a:lnTo>
                    <a:cubicBezTo>
                      <a:pt x="1931" y="2704"/>
                      <a:pt x="1934" y="2703"/>
                      <a:pt x="1937" y="2702"/>
                    </a:cubicBezTo>
                    <a:lnTo>
                      <a:pt x="1937" y="2702"/>
                    </a:lnTo>
                    <a:cubicBezTo>
                      <a:pt x="1939" y="2701"/>
                      <a:pt x="1940" y="2701"/>
                      <a:pt x="1941" y="2700"/>
                    </a:cubicBezTo>
                    <a:lnTo>
                      <a:pt x="1941" y="2700"/>
                    </a:lnTo>
                    <a:cubicBezTo>
                      <a:pt x="1961" y="2694"/>
                      <a:pt x="1980" y="2687"/>
                      <a:pt x="1999" y="2681"/>
                    </a:cubicBezTo>
                    <a:lnTo>
                      <a:pt x="1999" y="2681"/>
                    </a:lnTo>
                    <a:cubicBezTo>
                      <a:pt x="2003" y="2679"/>
                      <a:pt x="2007" y="2678"/>
                      <a:pt x="2010" y="2677"/>
                    </a:cubicBezTo>
                    <a:lnTo>
                      <a:pt x="2010" y="2677"/>
                    </a:lnTo>
                    <a:cubicBezTo>
                      <a:pt x="2030" y="2670"/>
                      <a:pt x="2049" y="2663"/>
                      <a:pt x="2067" y="2656"/>
                    </a:cubicBezTo>
                    <a:lnTo>
                      <a:pt x="2067" y="2656"/>
                    </a:lnTo>
                    <a:cubicBezTo>
                      <a:pt x="2070" y="2655"/>
                      <a:pt x="2072" y="2654"/>
                      <a:pt x="2074" y="2653"/>
                    </a:cubicBezTo>
                    <a:lnTo>
                      <a:pt x="2074" y="2653"/>
                    </a:lnTo>
                    <a:cubicBezTo>
                      <a:pt x="2093" y="2646"/>
                      <a:pt x="2112" y="2639"/>
                      <a:pt x="2129" y="2631"/>
                    </a:cubicBezTo>
                    <a:lnTo>
                      <a:pt x="2129" y="2631"/>
                    </a:lnTo>
                    <a:cubicBezTo>
                      <a:pt x="2130" y="2631"/>
                      <a:pt x="2132" y="2630"/>
                      <a:pt x="2134" y="2629"/>
                    </a:cubicBezTo>
                    <a:lnTo>
                      <a:pt x="2134" y="2629"/>
                    </a:lnTo>
                    <a:cubicBezTo>
                      <a:pt x="2152" y="2621"/>
                      <a:pt x="2170" y="2613"/>
                      <a:pt x="2188" y="2606"/>
                    </a:cubicBezTo>
                    <a:lnTo>
                      <a:pt x="2188" y="2606"/>
                    </a:lnTo>
                    <a:cubicBezTo>
                      <a:pt x="2192" y="2604"/>
                      <a:pt x="2194" y="2603"/>
                      <a:pt x="2197" y="2601"/>
                    </a:cubicBezTo>
                    <a:lnTo>
                      <a:pt x="2197" y="2601"/>
                    </a:lnTo>
                    <a:cubicBezTo>
                      <a:pt x="2215" y="2593"/>
                      <a:pt x="2232" y="2585"/>
                      <a:pt x="2249" y="2578"/>
                    </a:cubicBezTo>
                    <a:lnTo>
                      <a:pt x="2249" y="2578"/>
                    </a:lnTo>
                    <a:cubicBezTo>
                      <a:pt x="2252" y="2576"/>
                      <a:pt x="2255" y="2574"/>
                      <a:pt x="2257" y="2573"/>
                    </a:cubicBezTo>
                    <a:lnTo>
                      <a:pt x="2257" y="2573"/>
                    </a:lnTo>
                    <a:cubicBezTo>
                      <a:pt x="2275" y="2565"/>
                      <a:pt x="2292" y="2556"/>
                      <a:pt x="2308" y="2547"/>
                    </a:cubicBezTo>
                    <a:lnTo>
                      <a:pt x="2308" y="2547"/>
                    </a:lnTo>
                    <a:cubicBezTo>
                      <a:pt x="2310" y="2547"/>
                      <a:pt x="2311" y="2546"/>
                      <a:pt x="2313" y="2546"/>
                    </a:cubicBezTo>
                    <a:lnTo>
                      <a:pt x="2313" y="2546"/>
                    </a:lnTo>
                    <a:cubicBezTo>
                      <a:pt x="2328" y="2537"/>
                      <a:pt x="2345" y="2528"/>
                      <a:pt x="2359" y="2519"/>
                    </a:cubicBezTo>
                    <a:lnTo>
                      <a:pt x="2359" y="2519"/>
                    </a:lnTo>
                    <a:cubicBezTo>
                      <a:pt x="2362" y="2518"/>
                      <a:pt x="2364" y="2518"/>
                      <a:pt x="2366" y="2516"/>
                    </a:cubicBezTo>
                    <a:lnTo>
                      <a:pt x="2366" y="2516"/>
                    </a:lnTo>
                    <a:cubicBezTo>
                      <a:pt x="2382" y="2507"/>
                      <a:pt x="2397" y="2498"/>
                      <a:pt x="2412" y="2489"/>
                    </a:cubicBezTo>
                    <a:lnTo>
                      <a:pt x="2412" y="2489"/>
                    </a:lnTo>
                    <a:cubicBezTo>
                      <a:pt x="2413" y="2488"/>
                      <a:pt x="2415" y="2487"/>
                      <a:pt x="2417" y="2486"/>
                    </a:cubicBezTo>
                    <a:lnTo>
                      <a:pt x="2417" y="2486"/>
                    </a:lnTo>
                    <a:cubicBezTo>
                      <a:pt x="2419" y="2485"/>
                      <a:pt x="2420" y="2484"/>
                      <a:pt x="2422" y="2483"/>
                    </a:cubicBezTo>
                    <a:lnTo>
                      <a:pt x="2422" y="2483"/>
                    </a:lnTo>
                    <a:cubicBezTo>
                      <a:pt x="2431" y="2479"/>
                      <a:pt x="2439" y="2473"/>
                      <a:pt x="2447" y="2468"/>
                    </a:cubicBezTo>
                    <a:lnTo>
                      <a:pt x="2447" y="2468"/>
                    </a:lnTo>
                    <a:cubicBezTo>
                      <a:pt x="2450" y="2466"/>
                      <a:pt x="2454" y="2464"/>
                      <a:pt x="2456" y="2462"/>
                    </a:cubicBezTo>
                    <a:lnTo>
                      <a:pt x="2456" y="2462"/>
                    </a:lnTo>
                    <a:cubicBezTo>
                      <a:pt x="2468" y="2455"/>
                      <a:pt x="2478" y="2448"/>
                      <a:pt x="2489" y="2441"/>
                    </a:cubicBezTo>
                    <a:lnTo>
                      <a:pt x="2489" y="2441"/>
                    </a:lnTo>
                    <a:cubicBezTo>
                      <a:pt x="2491" y="2439"/>
                      <a:pt x="2493" y="2438"/>
                      <a:pt x="2494" y="2437"/>
                    </a:cubicBezTo>
                    <a:lnTo>
                      <a:pt x="2494" y="2437"/>
                    </a:lnTo>
                    <a:cubicBezTo>
                      <a:pt x="2503" y="2430"/>
                      <a:pt x="2512" y="2424"/>
                      <a:pt x="2521" y="2418"/>
                    </a:cubicBezTo>
                    <a:lnTo>
                      <a:pt x="2521" y="2418"/>
                    </a:lnTo>
                    <a:cubicBezTo>
                      <a:pt x="2524" y="2416"/>
                      <a:pt x="2528" y="2414"/>
                      <a:pt x="2531" y="2412"/>
                    </a:cubicBezTo>
                    <a:lnTo>
                      <a:pt x="2531" y="2412"/>
                    </a:lnTo>
                    <a:cubicBezTo>
                      <a:pt x="2538" y="2406"/>
                      <a:pt x="2545" y="2401"/>
                      <a:pt x="2552" y="2396"/>
                    </a:cubicBezTo>
                    <a:lnTo>
                      <a:pt x="2552" y="2396"/>
                    </a:lnTo>
                    <a:cubicBezTo>
                      <a:pt x="2555" y="2393"/>
                      <a:pt x="2559" y="2391"/>
                      <a:pt x="2562" y="2389"/>
                    </a:cubicBezTo>
                    <a:lnTo>
                      <a:pt x="2562" y="2389"/>
                    </a:lnTo>
                    <a:cubicBezTo>
                      <a:pt x="2570" y="2383"/>
                      <a:pt x="2577" y="2377"/>
                      <a:pt x="2585" y="2371"/>
                    </a:cubicBezTo>
                    <a:lnTo>
                      <a:pt x="2585" y="2371"/>
                    </a:lnTo>
                    <a:cubicBezTo>
                      <a:pt x="2586" y="2370"/>
                      <a:pt x="2589" y="2368"/>
                      <a:pt x="2592" y="2365"/>
                    </a:cubicBezTo>
                    <a:lnTo>
                      <a:pt x="2592" y="2365"/>
                    </a:lnTo>
                    <a:cubicBezTo>
                      <a:pt x="2601" y="2358"/>
                      <a:pt x="2611" y="2350"/>
                      <a:pt x="2621" y="2342"/>
                    </a:cubicBezTo>
                    <a:lnTo>
                      <a:pt x="2621" y="2342"/>
                    </a:lnTo>
                    <a:cubicBezTo>
                      <a:pt x="2622" y="2341"/>
                      <a:pt x="2625" y="2339"/>
                      <a:pt x="2627" y="2338"/>
                    </a:cubicBezTo>
                    <a:lnTo>
                      <a:pt x="2627" y="2338"/>
                    </a:lnTo>
                    <a:cubicBezTo>
                      <a:pt x="2634" y="2331"/>
                      <a:pt x="2642" y="2325"/>
                      <a:pt x="2648" y="2319"/>
                    </a:cubicBezTo>
                    <a:lnTo>
                      <a:pt x="2648" y="2319"/>
                    </a:lnTo>
                    <a:cubicBezTo>
                      <a:pt x="2651" y="2317"/>
                      <a:pt x="2655" y="2314"/>
                      <a:pt x="2657" y="2311"/>
                    </a:cubicBezTo>
                    <a:lnTo>
                      <a:pt x="2657" y="2311"/>
                    </a:lnTo>
                    <a:cubicBezTo>
                      <a:pt x="2663" y="2305"/>
                      <a:pt x="2669" y="2300"/>
                      <a:pt x="2675" y="2295"/>
                    </a:cubicBezTo>
                    <a:lnTo>
                      <a:pt x="2675" y="2295"/>
                    </a:lnTo>
                    <a:cubicBezTo>
                      <a:pt x="2677" y="2293"/>
                      <a:pt x="2679" y="2291"/>
                      <a:pt x="2681" y="2289"/>
                    </a:cubicBezTo>
                    <a:lnTo>
                      <a:pt x="2681" y="2289"/>
                    </a:lnTo>
                    <a:cubicBezTo>
                      <a:pt x="2681" y="2289"/>
                      <a:pt x="2682" y="2288"/>
                      <a:pt x="2683" y="2287"/>
                    </a:cubicBezTo>
                    <a:lnTo>
                      <a:pt x="2683" y="2287"/>
                    </a:lnTo>
                    <a:cubicBezTo>
                      <a:pt x="2695" y="2278"/>
                      <a:pt x="2705" y="2267"/>
                      <a:pt x="2715" y="2257"/>
                    </a:cubicBezTo>
                    <a:lnTo>
                      <a:pt x="2715" y="2257"/>
                    </a:lnTo>
                    <a:cubicBezTo>
                      <a:pt x="2717" y="2255"/>
                      <a:pt x="2719" y="2253"/>
                      <a:pt x="2720" y="2251"/>
                    </a:cubicBezTo>
                    <a:lnTo>
                      <a:pt x="2720" y="2251"/>
                    </a:lnTo>
                    <a:cubicBezTo>
                      <a:pt x="2730" y="2242"/>
                      <a:pt x="2740" y="2232"/>
                      <a:pt x="2749" y="2222"/>
                    </a:cubicBezTo>
                    <a:lnTo>
                      <a:pt x="2749" y="2222"/>
                    </a:lnTo>
                    <a:cubicBezTo>
                      <a:pt x="2750" y="2221"/>
                      <a:pt x="2751" y="2220"/>
                      <a:pt x="2752" y="2219"/>
                    </a:cubicBezTo>
                    <a:lnTo>
                      <a:pt x="2752" y="2219"/>
                    </a:lnTo>
                    <a:cubicBezTo>
                      <a:pt x="2762" y="2208"/>
                      <a:pt x="2771" y="2198"/>
                      <a:pt x="2780" y="2187"/>
                    </a:cubicBezTo>
                    <a:lnTo>
                      <a:pt x="2780" y="2187"/>
                    </a:lnTo>
                    <a:cubicBezTo>
                      <a:pt x="2782" y="2185"/>
                      <a:pt x="2784" y="2183"/>
                      <a:pt x="2786" y="2181"/>
                    </a:cubicBezTo>
                    <a:lnTo>
                      <a:pt x="2786" y="2181"/>
                    </a:lnTo>
                    <a:cubicBezTo>
                      <a:pt x="2794" y="2170"/>
                      <a:pt x="2804" y="2160"/>
                      <a:pt x="2812" y="2148"/>
                    </a:cubicBezTo>
                    <a:lnTo>
                      <a:pt x="2812" y="2148"/>
                    </a:lnTo>
                    <a:cubicBezTo>
                      <a:pt x="2812" y="2148"/>
                      <a:pt x="2813" y="2148"/>
                      <a:pt x="2813" y="2147"/>
                    </a:cubicBezTo>
                    <a:lnTo>
                      <a:pt x="2813" y="2147"/>
                    </a:lnTo>
                    <a:cubicBezTo>
                      <a:pt x="2815" y="2146"/>
                      <a:pt x="2815" y="2144"/>
                      <a:pt x="2816" y="2142"/>
                    </a:cubicBezTo>
                    <a:lnTo>
                      <a:pt x="2816" y="2142"/>
                    </a:lnTo>
                    <a:cubicBezTo>
                      <a:pt x="2822" y="2136"/>
                      <a:pt x="2829" y="2127"/>
                      <a:pt x="2834" y="2120"/>
                    </a:cubicBezTo>
                    <a:lnTo>
                      <a:pt x="2834" y="2120"/>
                    </a:lnTo>
                    <a:cubicBezTo>
                      <a:pt x="2836" y="2117"/>
                      <a:pt x="2838" y="2115"/>
                      <a:pt x="2840" y="2112"/>
                    </a:cubicBezTo>
                    <a:lnTo>
                      <a:pt x="2840" y="2112"/>
                    </a:lnTo>
                    <a:cubicBezTo>
                      <a:pt x="2847" y="2102"/>
                      <a:pt x="2854" y="2093"/>
                      <a:pt x="2860" y="2083"/>
                    </a:cubicBezTo>
                    <a:lnTo>
                      <a:pt x="2860" y="2083"/>
                    </a:lnTo>
                    <a:cubicBezTo>
                      <a:pt x="2861" y="2082"/>
                      <a:pt x="2861" y="2081"/>
                      <a:pt x="2861" y="2081"/>
                    </a:cubicBezTo>
                    <a:lnTo>
                      <a:pt x="2861" y="2081"/>
                    </a:lnTo>
                    <a:cubicBezTo>
                      <a:pt x="2868" y="2072"/>
                      <a:pt x="2873" y="2063"/>
                      <a:pt x="2879" y="2054"/>
                    </a:cubicBezTo>
                    <a:lnTo>
                      <a:pt x="2879" y="2054"/>
                    </a:lnTo>
                    <a:cubicBezTo>
                      <a:pt x="2881" y="2051"/>
                      <a:pt x="2882" y="2049"/>
                      <a:pt x="2884" y="2046"/>
                    </a:cubicBezTo>
                    <a:lnTo>
                      <a:pt x="2884" y="2046"/>
                    </a:lnTo>
                    <a:cubicBezTo>
                      <a:pt x="2889" y="2037"/>
                      <a:pt x="2894" y="2028"/>
                      <a:pt x="2899" y="2021"/>
                    </a:cubicBezTo>
                    <a:lnTo>
                      <a:pt x="2899" y="2021"/>
                    </a:lnTo>
                    <a:cubicBezTo>
                      <a:pt x="2900" y="2019"/>
                      <a:pt x="2901" y="2018"/>
                      <a:pt x="2901" y="2017"/>
                    </a:cubicBezTo>
                    <a:lnTo>
                      <a:pt x="2901" y="2017"/>
                    </a:lnTo>
                    <a:lnTo>
                      <a:pt x="2902" y="2016"/>
                    </a:lnTo>
                    <a:lnTo>
                      <a:pt x="2902" y="2016"/>
                    </a:lnTo>
                    <a:cubicBezTo>
                      <a:pt x="2907" y="2007"/>
                      <a:pt x="2911" y="1998"/>
                      <a:pt x="2917" y="1988"/>
                    </a:cubicBezTo>
                    <a:lnTo>
                      <a:pt x="2917" y="1988"/>
                    </a:lnTo>
                    <a:cubicBezTo>
                      <a:pt x="2917" y="1986"/>
                      <a:pt x="2919" y="1983"/>
                      <a:pt x="2920" y="1981"/>
                    </a:cubicBezTo>
                    <a:lnTo>
                      <a:pt x="2920" y="1981"/>
                    </a:lnTo>
                    <a:cubicBezTo>
                      <a:pt x="2924" y="1975"/>
                      <a:pt x="2927" y="1968"/>
                      <a:pt x="2931" y="1961"/>
                    </a:cubicBezTo>
                    <a:lnTo>
                      <a:pt x="2931" y="1961"/>
                    </a:lnTo>
                    <a:cubicBezTo>
                      <a:pt x="2932" y="1957"/>
                      <a:pt x="2933" y="1954"/>
                      <a:pt x="2935" y="1951"/>
                    </a:cubicBezTo>
                    <a:lnTo>
                      <a:pt x="2935" y="1951"/>
                    </a:lnTo>
                    <a:cubicBezTo>
                      <a:pt x="2938" y="1944"/>
                      <a:pt x="2942" y="1936"/>
                      <a:pt x="2944" y="1929"/>
                    </a:cubicBezTo>
                    <a:lnTo>
                      <a:pt x="2944" y="1929"/>
                    </a:lnTo>
                    <a:cubicBezTo>
                      <a:pt x="2945" y="1928"/>
                      <a:pt x="2946" y="1925"/>
                      <a:pt x="2948" y="1923"/>
                    </a:cubicBezTo>
                    <a:lnTo>
                      <a:pt x="2948" y="1923"/>
                    </a:lnTo>
                    <a:cubicBezTo>
                      <a:pt x="2951" y="1914"/>
                      <a:pt x="2955" y="1904"/>
                      <a:pt x="2958" y="1894"/>
                    </a:cubicBezTo>
                    <a:lnTo>
                      <a:pt x="2958" y="1894"/>
                    </a:lnTo>
                    <a:cubicBezTo>
                      <a:pt x="2959" y="1894"/>
                      <a:pt x="2959" y="1894"/>
                      <a:pt x="2959" y="1893"/>
                    </a:cubicBezTo>
                    <a:lnTo>
                      <a:pt x="2959" y="1893"/>
                    </a:lnTo>
                    <a:cubicBezTo>
                      <a:pt x="2960" y="1891"/>
                      <a:pt x="2961" y="1889"/>
                      <a:pt x="2961" y="1887"/>
                    </a:cubicBezTo>
                    <a:lnTo>
                      <a:pt x="2961" y="1887"/>
                    </a:lnTo>
                    <a:cubicBezTo>
                      <a:pt x="2963" y="1880"/>
                      <a:pt x="2966" y="1873"/>
                      <a:pt x="2969" y="1866"/>
                    </a:cubicBezTo>
                    <a:lnTo>
                      <a:pt x="2969" y="1866"/>
                    </a:lnTo>
                    <a:cubicBezTo>
                      <a:pt x="2970" y="1864"/>
                      <a:pt x="2970" y="1861"/>
                      <a:pt x="2971" y="1857"/>
                    </a:cubicBezTo>
                    <a:lnTo>
                      <a:pt x="2971" y="1857"/>
                    </a:lnTo>
                    <a:cubicBezTo>
                      <a:pt x="2974" y="1851"/>
                      <a:pt x="2976" y="1845"/>
                      <a:pt x="2977" y="1838"/>
                    </a:cubicBezTo>
                    <a:lnTo>
                      <a:pt x="2977" y="1838"/>
                    </a:lnTo>
                    <a:cubicBezTo>
                      <a:pt x="2978" y="1835"/>
                      <a:pt x="2979" y="1832"/>
                      <a:pt x="2980" y="1829"/>
                    </a:cubicBezTo>
                    <a:lnTo>
                      <a:pt x="2980" y="1829"/>
                    </a:lnTo>
                    <a:cubicBezTo>
                      <a:pt x="2983" y="1820"/>
                      <a:pt x="2984" y="1813"/>
                      <a:pt x="2987" y="1805"/>
                    </a:cubicBezTo>
                    <a:lnTo>
                      <a:pt x="2987" y="1805"/>
                    </a:lnTo>
                    <a:cubicBezTo>
                      <a:pt x="2987" y="1803"/>
                      <a:pt x="2988" y="1802"/>
                      <a:pt x="2988" y="1801"/>
                    </a:cubicBezTo>
                    <a:lnTo>
                      <a:pt x="2988" y="1801"/>
                    </a:lnTo>
                    <a:cubicBezTo>
                      <a:pt x="2989" y="1792"/>
                      <a:pt x="2992" y="1782"/>
                      <a:pt x="2994" y="1773"/>
                    </a:cubicBezTo>
                    <a:lnTo>
                      <a:pt x="2994" y="1773"/>
                    </a:lnTo>
                    <a:cubicBezTo>
                      <a:pt x="2994" y="1773"/>
                      <a:pt x="2994" y="1772"/>
                      <a:pt x="2995" y="1771"/>
                    </a:cubicBezTo>
                    <a:lnTo>
                      <a:pt x="2995" y="1771"/>
                    </a:lnTo>
                    <a:cubicBezTo>
                      <a:pt x="2995" y="1769"/>
                      <a:pt x="2995" y="1766"/>
                      <a:pt x="2996" y="1765"/>
                    </a:cubicBezTo>
                    <a:lnTo>
                      <a:pt x="2996" y="1765"/>
                    </a:lnTo>
                    <a:cubicBezTo>
                      <a:pt x="2996" y="1758"/>
                      <a:pt x="2998" y="1752"/>
                      <a:pt x="2999" y="1745"/>
                    </a:cubicBezTo>
                    <a:lnTo>
                      <a:pt x="2999" y="1745"/>
                    </a:lnTo>
                    <a:cubicBezTo>
                      <a:pt x="3000" y="1741"/>
                      <a:pt x="3000" y="1738"/>
                      <a:pt x="3001" y="1735"/>
                    </a:cubicBezTo>
                    <a:lnTo>
                      <a:pt x="3001" y="1735"/>
                    </a:lnTo>
                    <a:cubicBezTo>
                      <a:pt x="3002" y="1728"/>
                      <a:pt x="3003" y="1722"/>
                      <a:pt x="3003" y="1715"/>
                    </a:cubicBezTo>
                    <a:lnTo>
                      <a:pt x="3003" y="1715"/>
                    </a:lnTo>
                    <a:cubicBezTo>
                      <a:pt x="3003" y="1713"/>
                      <a:pt x="3004" y="1709"/>
                      <a:pt x="3004" y="1706"/>
                    </a:cubicBezTo>
                    <a:lnTo>
                      <a:pt x="3004" y="1706"/>
                    </a:lnTo>
                    <a:cubicBezTo>
                      <a:pt x="3005" y="1697"/>
                      <a:pt x="3006" y="1688"/>
                      <a:pt x="3007" y="1679"/>
                    </a:cubicBezTo>
                    <a:lnTo>
                      <a:pt x="3007" y="1679"/>
                    </a:lnTo>
                    <a:cubicBezTo>
                      <a:pt x="3007" y="1678"/>
                      <a:pt x="3007" y="1678"/>
                      <a:pt x="3007" y="1678"/>
                    </a:cubicBezTo>
                    <a:lnTo>
                      <a:pt x="3007" y="1678"/>
                    </a:lnTo>
                    <a:cubicBezTo>
                      <a:pt x="3008" y="1669"/>
                      <a:pt x="3008" y="1660"/>
                      <a:pt x="3009" y="1650"/>
                    </a:cubicBezTo>
                    <a:lnTo>
                      <a:pt x="3009" y="1650"/>
                    </a:lnTo>
                    <a:cubicBezTo>
                      <a:pt x="3009" y="1649"/>
                      <a:pt x="3009" y="1648"/>
                      <a:pt x="3009" y="1647"/>
                    </a:cubicBezTo>
                    <a:lnTo>
                      <a:pt x="3009" y="1647"/>
                    </a:lnTo>
                    <a:cubicBezTo>
                      <a:pt x="3009" y="1641"/>
                      <a:pt x="3009" y="1635"/>
                      <a:pt x="3009" y="1629"/>
                    </a:cubicBezTo>
                    <a:lnTo>
                      <a:pt x="3013" y="0"/>
                    </a:lnTo>
                    <a:lnTo>
                      <a:pt x="3013" y="0"/>
                    </a:lnTo>
                    <a:cubicBezTo>
                      <a:pt x="3013" y="7"/>
                      <a:pt x="3013" y="14"/>
                      <a:pt x="3013" y="21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81" name="Freeform 41">
                <a:extLst>
                  <a:ext uri="{FF2B5EF4-FFF2-40B4-BE49-F238E27FC236}">
                    <a16:creationId xmlns:a16="http://schemas.microsoft.com/office/drawing/2014/main" id="{C8D50766-769B-4697-B178-B9A45D181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8583" y="6230487"/>
                <a:ext cx="1374259" cy="2219661"/>
              </a:xfrm>
              <a:custGeom>
                <a:avLst/>
                <a:gdLst>
                  <a:gd name="T0" fmla="*/ 996 w 1571"/>
                  <a:gd name="T1" fmla="*/ 331 h 2534"/>
                  <a:gd name="T2" fmla="*/ 927 w 1571"/>
                  <a:gd name="T3" fmla="*/ 293 h 2534"/>
                  <a:gd name="T4" fmla="*/ 908 w 1571"/>
                  <a:gd name="T5" fmla="*/ 283 h 2534"/>
                  <a:gd name="T6" fmla="*/ 851 w 1571"/>
                  <a:gd name="T7" fmla="*/ 254 h 2534"/>
                  <a:gd name="T8" fmla="*/ 836 w 1571"/>
                  <a:gd name="T9" fmla="*/ 247 h 2534"/>
                  <a:gd name="T10" fmla="*/ 764 w 1571"/>
                  <a:gd name="T11" fmla="*/ 214 h 2534"/>
                  <a:gd name="T12" fmla="*/ 746 w 1571"/>
                  <a:gd name="T13" fmla="*/ 207 h 2534"/>
                  <a:gd name="T14" fmla="*/ 686 w 1571"/>
                  <a:gd name="T15" fmla="*/ 182 h 2534"/>
                  <a:gd name="T16" fmla="*/ 674 w 1571"/>
                  <a:gd name="T17" fmla="*/ 177 h 2534"/>
                  <a:gd name="T18" fmla="*/ 664 w 1571"/>
                  <a:gd name="T19" fmla="*/ 173 h 2534"/>
                  <a:gd name="T20" fmla="*/ 629 w 1571"/>
                  <a:gd name="T21" fmla="*/ 160 h 2534"/>
                  <a:gd name="T22" fmla="*/ 601 w 1571"/>
                  <a:gd name="T23" fmla="*/ 150 h 2534"/>
                  <a:gd name="T24" fmla="*/ 565 w 1571"/>
                  <a:gd name="T25" fmla="*/ 137 h 2534"/>
                  <a:gd name="T26" fmla="*/ 537 w 1571"/>
                  <a:gd name="T27" fmla="*/ 127 h 2534"/>
                  <a:gd name="T28" fmla="*/ 498 w 1571"/>
                  <a:gd name="T29" fmla="*/ 115 h 2534"/>
                  <a:gd name="T30" fmla="*/ 471 w 1571"/>
                  <a:gd name="T31" fmla="*/ 106 h 2534"/>
                  <a:gd name="T32" fmla="*/ 431 w 1571"/>
                  <a:gd name="T33" fmla="*/ 94 h 2534"/>
                  <a:gd name="T34" fmla="*/ 409 w 1571"/>
                  <a:gd name="T35" fmla="*/ 88 h 2534"/>
                  <a:gd name="T36" fmla="*/ 405 w 1571"/>
                  <a:gd name="T37" fmla="*/ 87 h 2534"/>
                  <a:gd name="T38" fmla="*/ 386 w 1571"/>
                  <a:gd name="T39" fmla="*/ 82 h 2534"/>
                  <a:gd name="T40" fmla="*/ 344 w 1571"/>
                  <a:gd name="T41" fmla="*/ 70 h 2534"/>
                  <a:gd name="T42" fmla="*/ 321 w 1571"/>
                  <a:gd name="T43" fmla="*/ 64 h 2534"/>
                  <a:gd name="T44" fmla="*/ 283 w 1571"/>
                  <a:gd name="T45" fmla="*/ 55 h 2534"/>
                  <a:gd name="T46" fmla="*/ 257 w 1571"/>
                  <a:gd name="T47" fmla="*/ 49 h 2534"/>
                  <a:gd name="T48" fmla="*/ 219 w 1571"/>
                  <a:gd name="T49" fmla="*/ 40 h 2534"/>
                  <a:gd name="T50" fmla="*/ 194 w 1571"/>
                  <a:gd name="T51" fmla="*/ 35 h 2534"/>
                  <a:gd name="T52" fmla="*/ 178 w 1571"/>
                  <a:gd name="T53" fmla="*/ 31 h 2534"/>
                  <a:gd name="T54" fmla="*/ 163 w 1571"/>
                  <a:gd name="T55" fmla="*/ 29 h 2534"/>
                  <a:gd name="T56" fmla="*/ 107 w 1571"/>
                  <a:gd name="T57" fmla="*/ 17 h 2534"/>
                  <a:gd name="T58" fmla="*/ 83 w 1571"/>
                  <a:gd name="T59" fmla="*/ 13 h 2534"/>
                  <a:gd name="T60" fmla="*/ 0 w 1571"/>
                  <a:gd name="T61" fmla="*/ 1629 h 2534"/>
                  <a:gd name="T62" fmla="*/ 79 w 1571"/>
                  <a:gd name="T63" fmla="*/ 1642 h 2534"/>
                  <a:gd name="T64" fmla="*/ 103 w 1571"/>
                  <a:gd name="T65" fmla="*/ 1646 h 2534"/>
                  <a:gd name="T66" fmla="*/ 159 w 1571"/>
                  <a:gd name="T67" fmla="*/ 1658 h 2534"/>
                  <a:gd name="T68" fmla="*/ 189 w 1571"/>
                  <a:gd name="T69" fmla="*/ 1664 h 2534"/>
                  <a:gd name="T70" fmla="*/ 215 w 1571"/>
                  <a:gd name="T71" fmla="*/ 1669 h 2534"/>
                  <a:gd name="T72" fmla="*/ 252 w 1571"/>
                  <a:gd name="T73" fmla="*/ 1678 h 2534"/>
                  <a:gd name="T74" fmla="*/ 277 w 1571"/>
                  <a:gd name="T75" fmla="*/ 1684 h 2534"/>
                  <a:gd name="T76" fmla="*/ 315 w 1571"/>
                  <a:gd name="T77" fmla="*/ 1694 h 2534"/>
                  <a:gd name="T78" fmla="*/ 340 w 1571"/>
                  <a:gd name="T79" fmla="*/ 1699 h 2534"/>
                  <a:gd name="T80" fmla="*/ 382 w 1571"/>
                  <a:gd name="T81" fmla="*/ 1711 h 2534"/>
                  <a:gd name="T82" fmla="*/ 401 w 1571"/>
                  <a:gd name="T83" fmla="*/ 1716 h 2534"/>
                  <a:gd name="T84" fmla="*/ 426 w 1571"/>
                  <a:gd name="T85" fmla="*/ 1723 h 2534"/>
                  <a:gd name="T86" fmla="*/ 467 w 1571"/>
                  <a:gd name="T87" fmla="*/ 1735 h 2534"/>
                  <a:gd name="T88" fmla="*/ 494 w 1571"/>
                  <a:gd name="T89" fmla="*/ 1744 h 2534"/>
                  <a:gd name="T90" fmla="*/ 532 w 1571"/>
                  <a:gd name="T91" fmla="*/ 1756 h 2534"/>
                  <a:gd name="T92" fmla="*/ 560 w 1571"/>
                  <a:gd name="T93" fmla="*/ 1765 h 2534"/>
                  <a:gd name="T94" fmla="*/ 596 w 1571"/>
                  <a:gd name="T95" fmla="*/ 1779 h 2534"/>
                  <a:gd name="T96" fmla="*/ 625 w 1571"/>
                  <a:gd name="T97" fmla="*/ 1789 h 2534"/>
                  <a:gd name="T98" fmla="*/ 659 w 1571"/>
                  <a:gd name="T99" fmla="*/ 1802 h 2534"/>
                  <a:gd name="T100" fmla="*/ 682 w 1571"/>
                  <a:gd name="T101" fmla="*/ 1811 h 2534"/>
                  <a:gd name="T102" fmla="*/ 741 w 1571"/>
                  <a:gd name="T103" fmla="*/ 1836 h 2534"/>
                  <a:gd name="T104" fmla="*/ 759 w 1571"/>
                  <a:gd name="T105" fmla="*/ 1843 h 2534"/>
                  <a:gd name="T106" fmla="*/ 831 w 1571"/>
                  <a:gd name="T107" fmla="*/ 1876 h 2534"/>
                  <a:gd name="T108" fmla="*/ 846 w 1571"/>
                  <a:gd name="T109" fmla="*/ 1883 h 2534"/>
                  <a:gd name="T110" fmla="*/ 903 w 1571"/>
                  <a:gd name="T111" fmla="*/ 1912 h 2534"/>
                  <a:gd name="T112" fmla="*/ 923 w 1571"/>
                  <a:gd name="T113" fmla="*/ 1922 h 2534"/>
                  <a:gd name="T114" fmla="*/ 991 w 1571"/>
                  <a:gd name="T115" fmla="*/ 1960 h 2534"/>
                  <a:gd name="T116" fmla="*/ 1417 w 1571"/>
                  <a:gd name="T117" fmla="*/ 2303 h 2534"/>
                  <a:gd name="T118" fmla="*/ 1566 w 1571"/>
                  <a:gd name="T119" fmla="*/ 2533 h 2534"/>
                  <a:gd name="T120" fmla="*/ 1570 w 1571"/>
                  <a:gd name="T121" fmla="*/ 903 h 2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1" h="2534">
                    <a:moveTo>
                      <a:pt x="996" y="331"/>
                    </a:moveTo>
                    <a:lnTo>
                      <a:pt x="996" y="331"/>
                    </a:lnTo>
                    <a:cubicBezTo>
                      <a:pt x="974" y="318"/>
                      <a:pt x="951" y="305"/>
                      <a:pt x="927" y="293"/>
                    </a:cubicBezTo>
                    <a:lnTo>
                      <a:pt x="927" y="293"/>
                    </a:lnTo>
                    <a:cubicBezTo>
                      <a:pt x="921" y="290"/>
                      <a:pt x="914" y="286"/>
                      <a:pt x="908" y="283"/>
                    </a:cubicBezTo>
                    <a:lnTo>
                      <a:pt x="908" y="283"/>
                    </a:lnTo>
                    <a:cubicBezTo>
                      <a:pt x="889" y="273"/>
                      <a:pt x="870" y="264"/>
                      <a:pt x="851" y="254"/>
                    </a:cubicBezTo>
                    <a:lnTo>
                      <a:pt x="851" y="254"/>
                    </a:lnTo>
                    <a:cubicBezTo>
                      <a:pt x="845" y="252"/>
                      <a:pt x="840" y="250"/>
                      <a:pt x="836" y="247"/>
                    </a:cubicBezTo>
                    <a:lnTo>
                      <a:pt x="836" y="247"/>
                    </a:lnTo>
                    <a:cubicBezTo>
                      <a:pt x="812" y="236"/>
                      <a:pt x="788" y="225"/>
                      <a:pt x="764" y="214"/>
                    </a:cubicBezTo>
                    <a:lnTo>
                      <a:pt x="764" y="214"/>
                    </a:lnTo>
                    <a:cubicBezTo>
                      <a:pt x="758" y="211"/>
                      <a:pt x="752" y="209"/>
                      <a:pt x="746" y="207"/>
                    </a:cubicBezTo>
                    <a:lnTo>
                      <a:pt x="746" y="207"/>
                    </a:lnTo>
                    <a:cubicBezTo>
                      <a:pt x="726" y="198"/>
                      <a:pt x="706" y="190"/>
                      <a:pt x="686" y="182"/>
                    </a:cubicBezTo>
                    <a:lnTo>
                      <a:pt x="686" y="182"/>
                    </a:lnTo>
                    <a:cubicBezTo>
                      <a:pt x="682" y="180"/>
                      <a:pt x="678" y="178"/>
                      <a:pt x="674" y="177"/>
                    </a:cubicBezTo>
                    <a:lnTo>
                      <a:pt x="674" y="177"/>
                    </a:lnTo>
                    <a:cubicBezTo>
                      <a:pt x="671" y="176"/>
                      <a:pt x="667" y="174"/>
                      <a:pt x="664" y="173"/>
                    </a:cubicBezTo>
                    <a:lnTo>
                      <a:pt x="664" y="173"/>
                    </a:lnTo>
                    <a:cubicBezTo>
                      <a:pt x="652" y="169"/>
                      <a:pt x="640" y="165"/>
                      <a:pt x="629" y="160"/>
                    </a:cubicBezTo>
                    <a:lnTo>
                      <a:pt x="629" y="160"/>
                    </a:lnTo>
                    <a:cubicBezTo>
                      <a:pt x="619" y="156"/>
                      <a:pt x="611" y="153"/>
                      <a:pt x="601" y="150"/>
                    </a:cubicBezTo>
                    <a:lnTo>
                      <a:pt x="601" y="150"/>
                    </a:lnTo>
                    <a:cubicBezTo>
                      <a:pt x="589" y="145"/>
                      <a:pt x="577" y="141"/>
                      <a:pt x="565" y="137"/>
                    </a:cubicBezTo>
                    <a:lnTo>
                      <a:pt x="565" y="137"/>
                    </a:lnTo>
                    <a:cubicBezTo>
                      <a:pt x="555" y="134"/>
                      <a:pt x="546" y="130"/>
                      <a:pt x="537" y="127"/>
                    </a:cubicBezTo>
                    <a:lnTo>
                      <a:pt x="537" y="127"/>
                    </a:lnTo>
                    <a:cubicBezTo>
                      <a:pt x="524" y="123"/>
                      <a:pt x="512" y="119"/>
                      <a:pt x="498" y="115"/>
                    </a:cubicBezTo>
                    <a:lnTo>
                      <a:pt x="498" y="115"/>
                    </a:lnTo>
                    <a:cubicBezTo>
                      <a:pt x="490" y="112"/>
                      <a:pt x="481" y="109"/>
                      <a:pt x="471" y="106"/>
                    </a:cubicBezTo>
                    <a:lnTo>
                      <a:pt x="471" y="106"/>
                    </a:lnTo>
                    <a:cubicBezTo>
                      <a:pt x="458" y="102"/>
                      <a:pt x="445" y="98"/>
                      <a:pt x="431" y="94"/>
                    </a:cubicBezTo>
                    <a:lnTo>
                      <a:pt x="431" y="94"/>
                    </a:lnTo>
                    <a:cubicBezTo>
                      <a:pt x="424" y="92"/>
                      <a:pt x="417" y="89"/>
                      <a:pt x="409" y="88"/>
                    </a:cubicBezTo>
                    <a:lnTo>
                      <a:pt x="409" y="88"/>
                    </a:lnTo>
                    <a:cubicBezTo>
                      <a:pt x="408" y="87"/>
                      <a:pt x="407" y="87"/>
                      <a:pt x="405" y="87"/>
                    </a:cubicBezTo>
                    <a:lnTo>
                      <a:pt x="405" y="87"/>
                    </a:lnTo>
                    <a:cubicBezTo>
                      <a:pt x="399" y="85"/>
                      <a:pt x="392" y="84"/>
                      <a:pt x="386" y="82"/>
                    </a:cubicBezTo>
                    <a:lnTo>
                      <a:pt x="386" y="82"/>
                    </a:lnTo>
                    <a:cubicBezTo>
                      <a:pt x="372" y="77"/>
                      <a:pt x="358" y="74"/>
                      <a:pt x="344" y="70"/>
                    </a:cubicBezTo>
                    <a:lnTo>
                      <a:pt x="344" y="70"/>
                    </a:lnTo>
                    <a:cubicBezTo>
                      <a:pt x="336" y="68"/>
                      <a:pt x="329" y="66"/>
                      <a:pt x="321" y="64"/>
                    </a:cubicBezTo>
                    <a:lnTo>
                      <a:pt x="321" y="64"/>
                    </a:lnTo>
                    <a:cubicBezTo>
                      <a:pt x="308" y="61"/>
                      <a:pt x="295" y="57"/>
                      <a:pt x="283" y="55"/>
                    </a:cubicBezTo>
                    <a:lnTo>
                      <a:pt x="283" y="55"/>
                    </a:lnTo>
                    <a:cubicBezTo>
                      <a:pt x="274" y="52"/>
                      <a:pt x="265" y="50"/>
                      <a:pt x="257" y="49"/>
                    </a:cubicBezTo>
                    <a:lnTo>
                      <a:pt x="257" y="49"/>
                    </a:lnTo>
                    <a:cubicBezTo>
                      <a:pt x="244" y="46"/>
                      <a:pt x="232" y="42"/>
                      <a:pt x="219" y="40"/>
                    </a:cubicBezTo>
                    <a:lnTo>
                      <a:pt x="219" y="40"/>
                    </a:lnTo>
                    <a:cubicBezTo>
                      <a:pt x="211" y="38"/>
                      <a:pt x="202" y="36"/>
                      <a:pt x="194" y="35"/>
                    </a:cubicBezTo>
                    <a:lnTo>
                      <a:pt x="194" y="35"/>
                    </a:lnTo>
                    <a:cubicBezTo>
                      <a:pt x="188" y="33"/>
                      <a:pt x="183" y="32"/>
                      <a:pt x="178" y="31"/>
                    </a:cubicBezTo>
                    <a:lnTo>
                      <a:pt x="178" y="31"/>
                    </a:lnTo>
                    <a:cubicBezTo>
                      <a:pt x="173" y="31"/>
                      <a:pt x="169" y="29"/>
                      <a:pt x="163" y="29"/>
                    </a:cubicBezTo>
                    <a:lnTo>
                      <a:pt x="163" y="29"/>
                    </a:lnTo>
                    <a:cubicBezTo>
                      <a:pt x="145" y="24"/>
                      <a:pt x="126" y="21"/>
                      <a:pt x="107" y="17"/>
                    </a:cubicBezTo>
                    <a:lnTo>
                      <a:pt x="107" y="17"/>
                    </a:lnTo>
                    <a:cubicBezTo>
                      <a:pt x="100" y="16"/>
                      <a:pt x="91" y="15"/>
                      <a:pt x="83" y="13"/>
                    </a:cubicBezTo>
                    <a:lnTo>
                      <a:pt x="83" y="13"/>
                    </a:lnTo>
                    <a:cubicBezTo>
                      <a:pt x="57" y="9"/>
                      <a:pt x="31" y="4"/>
                      <a:pt x="4" y="0"/>
                    </a:cubicBezTo>
                    <a:lnTo>
                      <a:pt x="0" y="1629"/>
                    </a:lnTo>
                    <a:lnTo>
                      <a:pt x="0" y="1629"/>
                    </a:lnTo>
                    <a:cubicBezTo>
                      <a:pt x="26" y="1633"/>
                      <a:pt x="53" y="1638"/>
                      <a:pt x="79" y="1642"/>
                    </a:cubicBezTo>
                    <a:lnTo>
                      <a:pt x="79" y="1642"/>
                    </a:lnTo>
                    <a:cubicBezTo>
                      <a:pt x="87" y="1644"/>
                      <a:pt x="95" y="1645"/>
                      <a:pt x="103" y="1646"/>
                    </a:cubicBezTo>
                    <a:lnTo>
                      <a:pt x="103" y="1646"/>
                    </a:lnTo>
                    <a:cubicBezTo>
                      <a:pt x="121" y="1650"/>
                      <a:pt x="141" y="1653"/>
                      <a:pt x="159" y="1658"/>
                    </a:cubicBezTo>
                    <a:lnTo>
                      <a:pt x="159" y="1658"/>
                    </a:lnTo>
                    <a:cubicBezTo>
                      <a:pt x="169" y="1659"/>
                      <a:pt x="179" y="1661"/>
                      <a:pt x="189" y="1664"/>
                    </a:cubicBezTo>
                    <a:lnTo>
                      <a:pt x="189" y="1664"/>
                    </a:lnTo>
                    <a:cubicBezTo>
                      <a:pt x="197" y="1666"/>
                      <a:pt x="206" y="1667"/>
                      <a:pt x="215" y="1669"/>
                    </a:cubicBezTo>
                    <a:lnTo>
                      <a:pt x="215" y="1669"/>
                    </a:lnTo>
                    <a:cubicBezTo>
                      <a:pt x="228" y="1672"/>
                      <a:pt x="240" y="1675"/>
                      <a:pt x="252" y="1678"/>
                    </a:cubicBezTo>
                    <a:lnTo>
                      <a:pt x="252" y="1678"/>
                    </a:lnTo>
                    <a:cubicBezTo>
                      <a:pt x="261" y="1680"/>
                      <a:pt x="269" y="1681"/>
                      <a:pt x="277" y="1684"/>
                    </a:cubicBezTo>
                    <a:lnTo>
                      <a:pt x="277" y="1684"/>
                    </a:lnTo>
                    <a:cubicBezTo>
                      <a:pt x="290" y="1687"/>
                      <a:pt x="303" y="1690"/>
                      <a:pt x="315" y="1694"/>
                    </a:cubicBezTo>
                    <a:lnTo>
                      <a:pt x="315" y="1694"/>
                    </a:lnTo>
                    <a:cubicBezTo>
                      <a:pt x="323" y="1695"/>
                      <a:pt x="332" y="1697"/>
                      <a:pt x="340" y="1699"/>
                    </a:cubicBezTo>
                    <a:lnTo>
                      <a:pt x="340" y="1699"/>
                    </a:lnTo>
                    <a:cubicBezTo>
                      <a:pt x="354" y="1703"/>
                      <a:pt x="368" y="1706"/>
                      <a:pt x="382" y="1711"/>
                    </a:cubicBezTo>
                    <a:lnTo>
                      <a:pt x="382" y="1711"/>
                    </a:lnTo>
                    <a:cubicBezTo>
                      <a:pt x="388" y="1712"/>
                      <a:pt x="394" y="1714"/>
                      <a:pt x="401" y="1716"/>
                    </a:cubicBezTo>
                    <a:lnTo>
                      <a:pt x="401" y="1716"/>
                    </a:lnTo>
                    <a:cubicBezTo>
                      <a:pt x="410" y="1719"/>
                      <a:pt x="417" y="1721"/>
                      <a:pt x="426" y="1723"/>
                    </a:cubicBezTo>
                    <a:lnTo>
                      <a:pt x="426" y="1723"/>
                    </a:lnTo>
                    <a:cubicBezTo>
                      <a:pt x="440" y="1727"/>
                      <a:pt x="454" y="1732"/>
                      <a:pt x="467" y="1735"/>
                    </a:cubicBezTo>
                    <a:lnTo>
                      <a:pt x="467" y="1735"/>
                    </a:lnTo>
                    <a:cubicBezTo>
                      <a:pt x="477" y="1739"/>
                      <a:pt x="485" y="1741"/>
                      <a:pt x="494" y="1744"/>
                    </a:cubicBezTo>
                    <a:lnTo>
                      <a:pt x="494" y="1744"/>
                    </a:lnTo>
                    <a:cubicBezTo>
                      <a:pt x="507" y="1748"/>
                      <a:pt x="519" y="1753"/>
                      <a:pt x="532" y="1756"/>
                    </a:cubicBezTo>
                    <a:lnTo>
                      <a:pt x="532" y="1756"/>
                    </a:lnTo>
                    <a:cubicBezTo>
                      <a:pt x="542" y="1760"/>
                      <a:pt x="551" y="1763"/>
                      <a:pt x="560" y="1765"/>
                    </a:cubicBezTo>
                    <a:lnTo>
                      <a:pt x="560" y="1765"/>
                    </a:lnTo>
                    <a:cubicBezTo>
                      <a:pt x="572" y="1770"/>
                      <a:pt x="584" y="1775"/>
                      <a:pt x="596" y="1779"/>
                    </a:cubicBezTo>
                    <a:lnTo>
                      <a:pt x="596" y="1779"/>
                    </a:lnTo>
                    <a:cubicBezTo>
                      <a:pt x="605" y="1782"/>
                      <a:pt x="615" y="1786"/>
                      <a:pt x="625" y="1789"/>
                    </a:cubicBezTo>
                    <a:lnTo>
                      <a:pt x="625" y="1789"/>
                    </a:lnTo>
                    <a:cubicBezTo>
                      <a:pt x="636" y="1793"/>
                      <a:pt x="648" y="1798"/>
                      <a:pt x="659" y="1802"/>
                    </a:cubicBezTo>
                    <a:lnTo>
                      <a:pt x="659" y="1802"/>
                    </a:lnTo>
                    <a:cubicBezTo>
                      <a:pt x="667" y="1805"/>
                      <a:pt x="674" y="1808"/>
                      <a:pt x="682" y="1811"/>
                    </a:cubicBezTo>
                    <a:lnTo>
                      <a:pt x="682" y="1811"/>
                    </a:lnTo>
                    <a:cubicBezTo>
                      <a:pt x="702" y="1820"/>
                      <a:pt x="722" y="1828"/>
                      <a:pt x="741" y="1836"/>
                    </a:cubicBezTo>
                    <a:lnTo>
                      <a:pt x="741" y="1836"/>
                    </a:lnTo>
                    <a:cubicBezTo>
                      <a:pt x="747" y="1839"/>
                      <a:pt x="753" y="1840"/>
                      <a:pt x="759" y="1843"/>
                    </a:cubicBezTo>
                    <a:lnTo>
                      <a:pt x="759" y="1843"/>
                    </a:lnTo>
                    <a:cubicBezTo>
                      <a:pt x="783" y="1853"/>
                      <a:pt x="807" y="1865"/>
                      <a:pt x="831" y="1876"/>
                    </a:cubicBezTo>
                    <a:lnTo>
                      <a:pt x="831" y="1876"/>
                    </a:lnTo>
                    <a:cubicBezTo>
                      <a:pt x="836" y="1879"/>
                      <a:pt x="841" y="1881"/>
                      <a:pt x="846" y="1883"/>
                    </a:cubicBezTo>
                    <a:lnTo>
                      <a:pt x="846" y="1883"/>
                    </a:lnTo>
                    <a:cubicBezTo>
                      <a:pt x="866" y="1893"/>
                      <a:pt x="885" y="1902"/>
                      <a:pt x="903" y="1912"/>
                    </a:cubicBezTo>
                    <a:lnTo>
                      <a:pt x="903" y="1912"/>
                    </a:lnTo>
                    <a:cubicBezTo>
                      <a:pt x="910" y="1915"/>
                      <a:pt x="916" y="1919"/>
                      <a:pt x="923" y="1922"/>
                    </a:cubicBezTo>
                    <a:lnTo>
                      <a:pt x="923" y="1922"/>
                    </a:lnTo>
                    <a:cubicBezTo>
                      <a:pt x="946" y="1934"/>
                      <a:pt x="969" y="1948"/>
                      <a:pt x="991" y="1960"/>
                    </a:cubicBezTo>
                    <a:lnTo>
                      <a:pt x="991" y="1960"/>
                    </a:lnTo>
                    <a:cubicBezTo>
                      <a:pt x="1169" y="2063"/>
                      <a:pt x="1311" y="2179"/>
                      <a:pt x="1417" y="2303"/>
                    </a:cubicBezTo>
                    <a:lnTo>
                      <a:pt x="1417" y="2303"/>
                    </a:lnTo>
                    <a:cubicBezTo>
                      <a:pt x="1479" y="2377"/>
                      <a:pt x="1530" y="2455"/>
                      <a:pt x="1566" y="2533"/>
                    </a:cubicBezTo>
                    <a:lnTo>
                      <a:pt x="1570" y="903"/>
                    </a:lnTo>
                    <a:lnTo>
                      <a:pt x="1570" y="903"/>
                    </a:lnTo>
                    <a:cubicBezTo>
                      <a:pt x="1473" y="695"/>
                      <a:pt x="1282" y="496"/>
                      <a:pt x="996" y="331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23626CF-8BA1-4665-8F40-C7D75BB40946}"/>
                </a:ext>
              </a:extLst>
            </p:cNvPr>
            <p:cNvGrpSpPr/>
            <p:nvPr/>
          </p:nvGrpSpPr>
          <p:grpSpPr>
            <a:xfrm>
              <a:off x="13422183" y="7195556"/>
              <a:ext cx="4149799" cy="3609360"/>
              <a:chOff x="13422183" y="7195556"/>
              <a:chExt cx="4149799" cy="3609360"/>
            </a:xfrm>
          </p:grpSpPr>
          <p:sp>
            <p:nvSpPr>
              <p:cNvPr id="77" name="Freeform 42">
                <a:extLst>
                  <a:ext uri="{FF2B5EF4-FFF2-40B4-BE49-F238E27FC236}">
                    <a16:creationId xmlns:a16="http://schemas.microsoft.com/office/drawing/2014/main" id="{74A16BF9-46B1-4E06-AB00-7722C0A98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22183" y="7195556"/>
                <a:ext cx="4149799" cy="3609360"/>
              </a:xfrm>
              <a:custGeom>
                <a:avLst/>
                <a:gdLst>
                  <a:gd name="T0" fmla="*/ 1000 w 4742"/>
                  <a:gd name="T1" fmla="*/ 66 h 4121"/>
                  <a:gd name="T2" fmla="*/ 0 w 4742"/>
                  <a:gd name="T3" fmla="*/ 2835 h 4121"/>
                  <a:gd name="T4" fmla="*/ 1165 w 4742"/>
                  <a:gd name="T5" fmla="*/ 3799 h 4121"/>
                  <a:gd name="T6" fmla="*/ 1251 w 4742"/>
                  <a:gd name="T7" fmla="*/ 3841 h 4121"/>
                  <a:gd name="T8" fmla="*/ 1401 w 4742"/>
                  <a:gd name="T9" fmla="*/ 3906 h 4121"/>
                  <a:gd name="T10" fmla="*/ 1458 w 4742"/>
                  <a:gd name="T11" fmla="*/ 3928 h 4121"/>
                  <a:gd name="T12" fmla="*/ 1540 w 4742"/>
                  <a:gd name="T13" fmla="*/ 3957 h 4121"/>
                  <a:gd name="T14" fmla="*/ 1639 w 4742"/>
                  <a:gd name="T15" fmla="*/ 3987 h 4121"/>
                  <a:gd name="T16" fmla="*/ 1689 w 4742"/>
                  <a:gd name="T17" fmla="*/ 4001 h 4121"/>
                  <a:gd name="T18" fmla="*/ 1774 w 4742"/>
                  <a:gd name="T19" fmla="*/ 4024 h 4121"/>
                  <a:gd name="T20" fmla="*/ 1858 w 4742"/>
                  <a:gd name="T21" fmla="*/ 4043 h 4121"/>
                  <a:gd name="T22" fmla="*/ 1912 w 4742"/>
                  <a:gd name="T23" fmla="*/ 4053 h 4121"/>
                  <a:gd name="T24" fmla="*/ 2000 w 4742"/>
                  <a:gd name="T25" fmla="*/ 4070 h 4121"/>
                  <a:gd name="T26" fmla="*/ 2080 w 4742"/>
                  <a:gd name="T27" fmla="*/ 4082 h 4121"/>
                  <a:gd name="T28" fmla="*/ 2189 w 4742"/>
                  <a:gd name="T29" fmla="*/ 4096 h 4121"/>
                  <a:gd name="T30" fmla="*/ 2296 w 4742"/>
                  <a:gd name="T31" fmla="*/ 4106 h 4121"/>
                  <a:gd name="T32" fmla="*/ 2364 w 4742"/>
                  <a:gd name="T33" fmla="*/ 4112 h 4121"/>
                  <a:gd name="T34" fmla="*/ 2445 w 4742"/>
                  <a:gd name="T35" fmla="*/ 4116 h 4121"/>
                  <a:gd name="T36" fmla="*/ 2508 w 4742"/>
                  <a:gd name="T37" fmla="*/ 4118 h 4121"/>
                  <a:gd name="T38" fmla="*/ 2614 w 4742"/>
                  <a:gd name="T39" fmla="*/ 4120 h 4121"/>
                  <a:gd name="T40" fmla="*/ 2696 w 4742"/>
                  <a:gd name="T41" fmla="*/ 4118 h 4121"/>
                  <a:gd name="T42" fmla="*/ 2765 w 4742"/>
                  <a:gd name="T43" fmla="*/ 4116 h 4121"/>
                  <a:gd name="T44" fmla="*/ 2856 w 4742"/>
                  <a:gd name="T45" fmla="*/ 4111 h 4121"/>
                  <a:gd name="T46" fmla="*/ 2946 w 4742"/>
                  <a:gd name="T47" fmla="*/ 4103 h 4121"/>
                  <a:gd name="T48" fmla="*/ 3039 w 4742"/>
                  <a:gd name="T49" fmla="*/ 4093 h 4121"/>
                  <a:gd name="T50" fmla="*/ 3126 w 4742"/>
                  <a:gd name="T51" fmla="*/ 4082 h 4121"/>
                  <a:gd name="T52" fmla="*/ 3236 w 4742"/>
                  <a:gd name="T53" fmla="*/ 4065 h 4121"/>
                  <a:gd name="T54" fmla="*/ 3345 w 4742"/>
                  <a:gd name="T55" fmla="*/ 4043 h 4121"/>
                  <a:gd name="T56" fmla="*/ 3452 w 4742"/>
                  <a:gd name="T57" fmla="*/ 4018 h 4121"/>
                  <a:gd name="T58" fmla="*/ 3637 w 4742"/>
                  <a:gd name="T59" fmla="*/ 3966 h 4121"/>
                  <a:gd name="T60" fmla="*/ 3698 w 4742"/>
                  <a:gd name="T61" fmla="*/ 3946 h 4121"/>
                  <a:gd name="T62" fmla="*/ 3780 w 4742"/>
                  <a:gd name="T63" fmla="*/ 3916 h 4121"/>
                  <a:gd name="T64" fmla="*/ 3892 w 4742"/>
                  <a:gd name="T65" fmla="*/ 3870 h 4121"/>
                  <a:gd name="T66" fmla="*/ 3968 w 4742"/>
                  <a:gd name="T67" fmla="*/ 3835 h 4121"/>
                  <a:gd name="T68" fmla="*/ 4076 w 4742"/>
                  <a:gd name="T69" fmla="*/ 3779 h 4121"/>
                  <a:gd name="T70" fmla="*/ 4136 w 4742"/>
                  <a:gd name="T71" fmla="*/ 3744 h 4121"/>
                  <a:gd name="T72" fmla="*/ 4194 w 4742"/>
                  <a:gd name="T73" fmla="*/ 3707 h 4121"/>
                  <a:gd name="T74" fmla="*/ 4252 w 4742"/>
                  <a:gd name="T75" fmla="*/ 3668 h 4121"/>
                  <a:gd name="T76" fmla="*/ 4318 w 4742"/>
                  <a:gd name="T77" fmla="*/ 3618 h 4121"/>
                  <a:gd name="T78" fmla="*/ 4367 w 4742"/>
                  <a:gd name="T79" fmla="*/ 3577 h 4121"/>
                  <a:gd name="T80" fmla="*/ 4401 w 4742"/>
                  <a:gd name="T81" fmla="*/ 3547 h 4121"/>
                  <a:gd name="T82" fmla="*/ 4463 w 4742"/>
                  <a:gd name="T83" fmla="*/ 3486 h 4121"/>
                  <a:gd name="T84" fmla="*/ 4527 w 4742"/>
                  <a:gd name="T85" fmla="*/ 3415 h 4121"/>
                  <a:gd name="T86" fmla="*/ 4549 w 4742"/>
                  <a:gd name="T87" fmla="*/ 3386 h 4121"/>
                  <a:gd name="T88" fmla="*/ 4584 w 4742"/>
                  <a:gd name="T89" fmla="*/ 3337 h 4121"/>
                  <a:gd name="T90" fmla="*/ 4618 w 4742"/>
                  <a:gd name="T91" fmla="*/ 3284 h 4121"/>
                  <a:gd name="T92" fmla="*/ 4640 w 4742"/>
                  <a:gd name="T93" fmla="*/ 3245 h 4121"/>
                  <a:gd name="T94" fmla="*/ 4664 w 4742"/>
                  <a:gd name="T95" fmla="*/ 3196 h 4121"/>
                  <a:gd name="T96" fmla="*/ 4686 w 4742"/>
                  <a:gd name="T97" fmla="*/ 3145 h 4121"/>
                  <a:gd name="T98" fmla="*/ 4699 w 4742"/>
                  <a:gd name="T99" fmla="*/ 3106 h 4121"/>
                  <a:gd name="T100" fmla="*/ 4712 w 4742"/>
                  <a:gd name="T101" fmla="*/ 3061 h 4121"/>
                  <a:gd name="T102" fmla="*/ 4719 w 4742"/>
                  <a:gd name="T103" fmla="*/ 3027 h 4121"/>
                  <a:gd name="T104" fmla="*/ 4730 w 4742"/>
                  <a:gd name="T105" fmla="*/ 2963 h 4121"/>
                  <a:gd name="T106" fmla="*/ 4732 w 4742"/>
                  <a:gd name="T107" fmla="*/ 2918 h 4121"/>
                  <a:gd name="T108" fmla="*/ 4737 w 4742"/>
                  <a:gd name="T109" fmla="*/ 1265 h 4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742" h="4121">
                    <a:moveTo>
                      <a:pt x="4737" y="1265"/>
                    </a:moveTo>
                    <a:lnTo>
                      <a:pt x="4737" y="1265"/>
                    </a:lnTo>
                    <a:cubicBezTo>
                      <a:pt x="4741" y="929"/>
                      <a:pt x="4502" y="609"/>
                      <a:pt x="4100" y="377"/>
                    </a:cubicBezTo>
                    <a:lnTo>
                      <a:pt x="4100" y="377"/>
                    </a:lnTo>
                    <a:cubicBezTo>
                      <a:pt x="3697" y="144"/>
                      <a:pt x="3131" y="0"/>
                      <a:pt x="2483" y="20"/>
                    </a:cubicBezTo>
                    <a:lnTo>
                      <a:pt x="1000" y="66"/>
                    </a:lnTo>
                    <a:lnTo>
                      <a:pt x="1000" y="66"/>
                    </a:lnTo>
                    <a:cubicBezTo>
                      <a:pt x="1034" y="415"/>
                      <a:pt x="821" y="770"/>
                      <a:pt x="362" y="1037"/>
                    </a:cubicBezTo>
                    <a:lnTo>
                      <a:pt x="362" y="1037"/>
                    </a:lnTo>
                    <a:cubicBezTo>
                      <a:pt x="251" y="1101"/>
                      <a:pt x="131" y="1157"/>
                      <a:pt x="4" y="1205"/>
                    </a:cubicBezTo>
                    <a:lnTo>
                      <a:pt x="4" y="1205"/>
                    </a:lnTo>
                    <a:lnTo>
                      <a:pt x="0" y="2835"/>
                    </a:lnTo>
                    <a:lnTo>
                      <a:pt x="812" y="3556"/>
                    </a:lnTo>
                    <a:lnTo>
                      <a:pt x="812" y="3556"/>
                    </a:lnTo>
                    <a:cubicBezTo>
                      <a:pt x="900" y="3633"/>
                      <a:pt x="996" y="3702"/>
                      <a:pt x="1101" y="3763"/>
                    </a:cubicBezTo>
                    <a:lnTo>
                      <a:pt x="1101" y="3763"/>
                    </a:lnTo>
                    <a:cubicBezTo>
                      <a:pt x="1122" y="3775"/>
                      <a:pt x="1143" y="3786"/>
                      <a:pt x="1165" y="3799"/>
                    </a:cubicBezTo>
                    <a:lnTo>
                      <a:pt x="1165" y="3799"/>
                    </a:lnTo>
                    <a:cubicBezTo>
                      <a:pt x="1170" y="3801"/>
                      <a:pt x="1175" y="3803"/>
                      <a:pt x="1181" y="3806"/>
                    </a:cubicBezTo>
                    <a:lnTo>
                      <a:pt x="1181" y="3806"/>
                    </a:lnTo>
                    <a:cubicBezTo>
                      <a:pt x="1202" y="3817"/>
                      <a:pt x="1224" y="3829"/>
                      <a:pt x="1247" y="3839"/>
                    </a:cubicBezTo>
                    <a:lnTo>
                      <a:pt x="1247" y="3839"/>
                    </a:lnTo>
                    <a:cubicBezTo>
                      <a:pt x="1248" y="3840"/>
                      <a:pt x="1249" y="3840"/>
                      <a:pt x="1251" y="3841"/>
                    </a:cubicBezTo>
                    <a:lnTo>
                      <a:pt x="1251" y="3841"/>
                    </a:lnTo>
                    <a:cubicBezTo>
                      <a:pt x="1272" y="3852"/>
                      <a:pt x="1294" y="3861"/>
                      <a:pt x="1316" y="3870"/>
                    </a:cubicBezTo>
                    <a:lnTo>
                      <a:pt x="1316" y="3870"/>
                    </a:lnTo>
                    <a:cubicBezTo>
                      <a:pt x="1321" y="3873"/>
                      <a:pt x="1326" y="3875"/>
                      <a:pt x="1332" y="3877"/>
                    </a:cubicBezTo>
                    <a:lnTo>
                      <a:pt x="1332" y="3877"/>
                    </a:lnTo>
                    <a:cubicBezTo>
                      <a:pt x="1355" y="3887"/>
                      <a:pt x="1377" y="3898"/>
                      <a:pt x="1401" y="3906"/>
                    </a:cubicBezTo>
                    <a:lnTo>
                      <a:pt x="1401" y="3906"/>
                    </a:lnTo>
                    <a:cubicBezTo>
                      <a:pt x="1402" y="3906"/>
                      <a:pt x="1402" y="3907"/>
                      <a:pt x="1402" y="3907"/>
                    </a:cubicBezTo>
                    <a:lnTo>
                      <a:pt x="1402" y="3907"/>
                    </a:lnTo>
                    <a:cubicBezTo>
                      <a:pt x="1407" y="3909"/>
                      <a:pt x="1411" y="3911"/>
                      <a:pt x="1415" y="3912"/>
                    </a:cubicBezTo>
                    <a:lnTo>
                      <a:pt x="1415" y="3912"/>
                    </a:lnTo>
                    <a:cubicBezTo>
                      <a:pt x="1430" y="3918"/>
                      <a:pt x="1444" y="3923"/>
                      <a:pt x="1458" y="3928"/>
                    </a:cubicBezTo>
                    <a:lnTo>
                      <a:pt x="1458" y="3928"/>
                    </a:lnTo>
                    <a:cubicBezTo>
                      <a:pt x="1465" y="3931"/>
                      <a:pt x="1472" y="3933"/>
                      <a:pt x="1479" y="3936"/>
                    </a:cubicBezTo>
                    <a:lnTo>
                      <a:pt x="1479" y="3936"/>
                    </a:lnTo>
                    <a:cubicBezTo>
                      <a:pt x="1492" y="3940"/>
                      <a:pt x="1504" y="3944"/>
                      <a:pt x="1517" y="3949"/>
                    </a:cubicBezTo>
                    <a:lnTo>
                      <a:pt x="1517" y="3949"/>
                    </a:lnTo>
                    <a:cubicBezTo>
                      <a:pt x="1525" y="3951"/>
                      <a:pt x="1532" y="3954"/>
                      <a:pt x="1540" y="3957"/>
                    </a:cubicBezTo>
                    <a:lnTo>
                      <a:pt x="1540" y="3957"/>
                    </a:lnTo>
                    <a:cubicBezTo>
                      <a:pt x="1552" y="3961"/>
                      <a:pt x="1564" y="3965"/>
                      <a:pt x="1577" y="3969"/>
                    </a:cubicBezTo>
                    <a:lnTo>
                      <a:pt x="1577" y="3969"/>
                    </a:lnTo>
                    <a:cubicBezTo>
                      <a:pt x="1585" y="3972"/>
                      <a:pt x="1592" y="3973"/>
                      <a:pt x="1600" y="3976"/>
                    </a:cubicBezTo>
                    <a:lnTo>
                      <a:pt x="1600" y="3976"/>
                    </a:lnTo>
                    <a:cubicBezTo>
                      <a:pt x="1613" y="3980"/>
                      <a:pt x="1626" y="3984"/>
                      <a:pt x="1639" y="3987"/>
                    </a:cubicBezTo>
                    <a:lnTo>
                      <a:pt x="1639" y="3987"/>
                    </a:lnTo>
                    <a:cubicBezTo>
                      <a:pt x="1645" y="3989"/>
                      <a:pt x="1649" y="3991"/>
                      <a:pt x="1654" y="3993"/>
                    </a:cubicBezTo>
                    <a:lnTo>
                      <a:pt x="1654" y="3993"/>
                    </a:lnTo>
                    <a:cubicBezTo>
                      <a:pt x="1657" y="3993"/>
                      <a:pt x="1659" y="3993"/>
                      <a:pt x="1662" y="3994"/>
                    </a:cubicBezTo>
                    <a:lnTo>
                      <a:pt x="1662" y="3994"/>
                    </a:lnTo>
                    <a:cubicBezTo>
                      <a:pt x="1671" y="3997"/>
                      <a:pt x="1679" y="4000"/>
                      <a:pt x="1689" y="4001"/>
                    </a:cubicBezTo>
                    <a:lnTo>
                      <a:pt x="1689" y="4001"/>
                    </a:lnTo>
                    <a:cubicBezTo>
                      <a:pt x="1698" y="4004"/>
                      <a:pt x="1708" y="4007"/>
                      <a:pt x="1717" y="4009"/>
                    </a:cubicBezTo>
                    <a:lnTo>
                      <a:pt x="1717" y="4009"/>
                    </a:lnTo>
                    <a:cubicBezTo>
                      <a:pt x="1726" y="4012"/>
                      <a:pt x="1735" y="4014"/>
                      <a:pt x="1745" y="4016"/>
                    </a:cubicBezTo>
                    <a:lnTo>
                      <a:pt x="1745" y="4016"/>
                    </a:lnTo>
                    <a:cubicBezTo>
                      <a:pt x="1754" y="4018"/>
                      <a:pt x="1764" y="4021"/>
                      <a:pt x="1774" y="4024"/>
                    </a:cubicBezTo>
                    <a:lnTo>
                      <a:pt x="1774" y="4024"/>
                    </a:lnTo>
                    <a:cubicBezTo>
                      <a:pt x="1783" y="4025"/>
                      <a:pt x="1791" y="4028"/>
                      <a:pt x="1801" y="4030"/>
                    </a:cubicBezTo>
                    <a:lnTo>
                      <a:pt x="1801" y="4030"/>
                    </a:lnTo>
                    <a:cubicBezTo>
                      <a:pt x="1811" y="4032"/>
                      <a:pt x="1820" y="4034"/>
                      <a:pt x="1831" y="4037"/>
                    </a:cubicBezTo>
                    <a:lnTo>
                      <a:pt x="1831" y="4037"/>
                    </a:lnTo>
                    <a:cubicBezTo>
                      <a:pt x="1839" y="4039"/>
                      <a:pt x="1849" y="4040"/>
                      <a:pt x="1858" y="4043"/>
                    </a:cubicBezTo>
                    <a:lnTo>
                      <a:pt x="1858" y="4043"/>
                    </a:lnTo>
                    <a:cubicBezTo>
                      <a:pt x="1864" y="4044"/>
                      <a:pt x="1871" y="4046"/>
                      <a:pt x="1877" y="4046"/>
                    </a:cubicBezTo>
                    <a:lnTo>
                      <a:pt x="1877" y="4046"/>
                    </a:lnTo>
                    <a:cubicBezTo>
                      <a:pt x="1880" y="4047"/>
                      <a:pt x="1885" y="4048"/>
                      <a:pt x="1888" y="4049"/>
                    </a:cubicBezTo>
                    <a:lnTo>
                      <a:pt x="1888" y="4049"/>
                    </a:lnTo>
                    <a:cubicBezTo>
                      <a:pt x="1896" y="4051"/>
                      <a:pt x="1904" y="4053"/>
                      <a:pt x="1912" y="4053"/>
                    </a:cubicBezTo>
                    <a:lnTo>
                      <a:pt x="1912" y="4053"/>
                    </a:lnTo>
                    <a:cubicBezTo>
                      <a:pt x="1922" y="4056"/>
                      <a:pt x="1933" y="4058"/>
                      <a:pt x="1944" y="4060"/>
                    </a:cubicBezTo>
                    <a:lnTo>
                      <a:pt x="1944" y="4060"/>
                    </a:lnTo>
                    <a:cubicBezTo>
                      <a:pt x="1952" y="4061"/>
                      <a:pt x="1960" y="4063"/>
                      <a:pt x="1968" y="4064"/>
                    </a:cubicBezTo>
                    <a:lnTo>
                      <a:pt x="1968" y="4064"/>
                    </a:lnTo>
                    <a:cubicBezTo>
                      <a:pt x="1978" y="4067"/>
                      <a:pt x="1990" y="4068"/>
                      <a:pt x="2000" y="4070"/>
                    </a:cubicBezTo>
                    <a:lnTo>
                      <a:pt x="2000" y="4070"/>
                    </a:lnTo>
                    <a:cubicBezTo>
                      <a:pt x="2008" y="4071"/>
                      <a:pt x="2016" y="4072"/>
                      <a:pt x="2024" y="4073"/>
                    </a:cubicBezTo>
                    <a:lnTo>
                      <a:pt x="2024" y="4073"/>
                    </a:lnTo>
                    <a:cubicBezTo>
                      <a:pt x="2035" y="4076"/>
                      <a:pt x="2048" y="4078"/>
                      <a:pt x="2059" y="4079"/>
                    </a:cubicBezTo>
                    <a:lnTo>
                      <a:pt x="2059" y="4079"/>
                    </a:lnTo>
                    <a:cubicBezTo>
                      <a:pt x="2066" y="4080"/>
                      <a:pt x="2073" y="4081"/>
                      <a:pt x="2080" y="4082"/>
                    </a:cubicBezTo>
                    <a:lnTo>
                      <a:pt x="2080" y="4082"/>
                    </a:lnTo>
                    <a:cubicBezTo>
                      <a:pt x="2083" y="4083"/>
                      <a:pt x="2086" y="4083"/>
                      <a:pt x="2088" y="4084"/>
                    </a:cubicBezTo>
                    <a:lnTo>
                      <a:pt x="2088" y="4084"/>
                    </a:lnTo>
                    <a:cubicBezTo>
                      <a:pt x="2091" y="4084"/>
                      <a:pt x="2094" y="4084"/>
                      <a:pt x="2097" y="4085"/>
                    </a:cubicBezTo>
                    <a:lnTo>
                      <a:pt x="2097" y="4085"/>
                    </a:lnTo>
                    <a:cubicBezTo>
                      <a:pt x="2127" y="4089"/>
                      <a:pt x="2158" y="4092"/>
                      <a:pt x="2189" y="4096"/>
                    </a:cubicBezTo>
                    <a:lnTo>
                      <a:pt x="2189" y="4096"/>
                    </a:lnTo>
                    <a:cubicBezTo>
                      <a:pt x="2190" y="4096"/>
                      <a:pt x="2192" y="4097"/>
                      <a:pt x="2193" y="4097"/>
                    </a:cubicBezTo>
                    <a:lnTo>
                      <a:pt x="2193" y="4097"/>
                    </a:lnTo>
                    <a:cubicBezTo>
                      <a:pt x="2224" y="4100"/>
                      <a:pt x="2256" y="4103"/>
                      <a:pt x="2288" y="4106"/>
                    </a:cubicBezTo>
                    <a:lnTo>
                      <a:pt x="2288" y="4106"/>
                    </a:lnTo>
                    <a:cubicBezTo>
                      <a:pt x="2290" y="4106"/>
                      <a:pt x="2294" y="4106"/>
                      <a:pt x="2296" y="4106"/>
                    </a:cubicBezTo>
                    <a:lnTo>
                      <a:pt x="2296" y="4106"/>
                    </a:lnTo>
                    <a:cubicBezTo>
                      <a:pt x="2300" y="4107"/>
                      <a:pt x="2303" y="4107"/>
                      <a:pt x="2307" y="4107"/>
                    </a:cubicBezTo>
                    <a:lnTo>
                      <a:pt x="2307" y="4107"/>
                    </a:lnTo>
                    <a:cubicBezTo>
                      <a:pt x="2314" y="4108"/>
                      <a:pt x="2321" y="4109"/>
                      <a:pt x="2329" y="4109"/>
                    </a:cubicBezTo>
                    <a:lnTo>
                      <a:pt x="2329" y="4109"/>
                    </a:lnTo>
                    <a:cubicBezTo>
                      <a:pt x="2341" y="4110"/>
                      <a:pt x="2352" y="4111"/>
                      <a:pt x="2364" y="4112"/>
                    </a:cubicBezTo>
                    <a:lnTo>
                      <a:pt x="2364" y="4112"/>
                    </a:lnTo>
                    <a:cubicBezTo>
                      <a:pt x="2372" y="4113"/>
                      <a:pt x="2379" y="4113"/>
                      <a:pt x="2387" y="4113"/>
                    </a:cubicBezTo>
                    <a:lnTo>
                      <a:pt x="2387" y="4113"/>
                    </a:lnTo>
                    <a:cubicBezTo>
                      <a:pt x="2399" y="4113"/>
                      <a:pt x="2410" y="4114"/>
                      <a:pt x="2422" y="4115"/>
                    </a:cubicBezTo>
                    <a:lnTo>
                      <a:pt x="2422" y="4115"/>
                    </a:lnTo>
                    <a:cubicBezTo>
                      <a:pt x="2430" y="4115"/>
                      <a:pt x="2437" y="4116"/>
                      <a:pt x="2445" y="4116"/>
                    </a:cubicBezTo>
                    <a:lnTo>
                      <a:pt x="2445" y="4116"/>
                    </a:lnTo>
                    <a:cubicBezTo>
                      <a:pt x="2457" y="4116"/>
                      <a:pt x="2469" y="4117"/>
                      <a:pt x="2481" y="4117"/>
                    </a:cubicBezTo>
                    <a:lnTo>
                      <a:pt x="2481" y="4117"/>
                    </a:lnTo>
                    <a:cubicBezTo>
                      <a:pt x="2489" y="4118"/>
                      <a:pt x="2496" y="4118"/>
                      <a:pt x="2503" y="4118"/>
                    </a:cubicBezTo>
                    <a:lnTo>
                      <a:pt x="2503" y="4118"/>
                    </a:lnTo>
                    <a:cubicBezTo>
                      <a:pt x="2504" y="4118"/>
                      <a:pt x="2507" y="4118"/>
                      <a:pt x="2508" y="4118"/>
                    </a:cubicBezTo>
                    <a:lnTo>
                      <a:pt x="2508" y="4118"/>
                    </a:lnTo>
                    <a:cubicBezTo>
                      <a:pt x="2519" y="4119"/>
                      <a:pt x="2530" y="4119"/>
                      <a:pt x="2541" y="4119"/>
                    </a:cubicBezTo>
                    <a:lnTo>
                      <a:pt x="2541" y="4119"/>
                    </a:lnTo>
                    <a:cubicBezTo>
                      <a:pt x="2548" y="4119"/>
                      <a:pt x="2554" y="4119"/>
                      <a:pt x="2561" y="4119"/>
                    </a:cubicBezTo>
                    <a:lnTo>
                      <a:pt x="2561" y="4119"/>
                    </a:lnTo>
                    <a:cubicBezTo>
                      <a:pt x="2578" y="4120"/>
                      <a:pt x="2596" y="4120"/>
                      <a:pt x="2614" y="4120"/>
                    </a:cubicBezTo>
                    <a:lnTo>
                      <a:pt x="2614" y="4120"/>
                    </a:lnTo>
                    <a:cubicBezTo>
                      <a:pt x="2616" y="4120"/>
                      <a:pt x="2617" y="4120"/>
                      <a:pt x="2619" y="4120"/>
                    </a:cubicBezTo>
                    <a:lnTo>
                      <a:pt x="2619" y="4120"/>
                    </a:lnTo>
                    <a:cubicBezTo>
                      <a:pt x="2638" y="4120"/>
                      <a:pt x="2657" y="4119"/>
                      <a:pt x="2677" y="4119"/>
                    </a:cubicBezTo>
                    <a:lnTo>
                      <a:pt x="2677" y="4119"/>
                    </a:lnTo>
                    <a:cubicBezTo>
                      <a:pt x="2684" y="4119"/>
                      <a:pt x="2690" y="4119"/>
                      <a:pt x="2696" y="4118"/>
                    </a:cubicBezTo>
                    <a:lnTo>
                      <a:pt x="2696" y="4118"/>
                    </a:lnTo>
                    <a:cubicBezTo>
                      <a:pt x="2707" y="4118"/>
                      <a:pt x="2719" y="4118"/>
                      <a:pt x="2730" y="4117"/>
                    </a:cubicBezTo>
                    <a:lnTo>
                      <a:pt x="2730" y="4117"/>
                    </a:lnTo>
                    <a:cubicBezTo>
                      <a:pt x="2731" y="4117"/>
                      <a:pt x="2733" y="4117"/>
                      <a:pt x="2735" y="4117"/>
                    </a:cubicBezTo>
                    <a:lnTo>
                      <a:pt x="2735" y="4117"/>
                    </a:lnTo>
                    <a:cubicBezTo>
                      <a:pt x="2745" y="4117"/>
                      <a:pt x="2755" y="4116"/>
                      <a:pt x="2765" y="4116"/>
                    </a:cubicBezTo>
                    <a:lnTo>
                      <a:pt x="2765" y="4116"/>
                    </a:lnTo>
                    <a:cubicBezTo>
                      <a:pt x="2775" y="4115"/>
                      <a:pt x="2786" y="4115"/>
                      <a:pt x="2796" y="4114"/>
                    </a:cubicBezTo>
                    <a:lnTo>
                      <a:pt x="2796" y="4114"/>
                    </a:lnTo>
                    <a:cubicBezTo>
                      <a:pt x="2805" y="4113"/>
                      <a:pt x="2816" y="4113"/>
                      <a:pt x="2825" y="4113"/>
                    </a:cubicBezTo>
                    <a:lnTo>
                      <a:pt x="2825" y="4113"/>
                    </a:lnTo>
                    <a:cubicBezTo>
                      <a:pt x="2836" y="4112"/>
                      <a:pt x="2846" y="4112"/>
                      <a:pt x="2856" y="4111"/>
                    </a:cubicBezTo>
                    <a:lnTo>
                      <a:pt x="2856" y="4111"/>
                    </a:lnTo>
                    <a:cubicBezTo>
                      <a:pt x="2866" y="4110"/>
                      <a:pt x="2876" y="4109"/>
                      <a:pt x="2886" y="4108"/>
                    </a:cubicBezTo>
                    <a:lnTo>
                      <a:pt x="2886" y="4108"/>
                    </a:lnTo>
                    <a:cubicBezTo>
                      <a:pt x="2896" y="4107"/>
                      <a:pt x="2906" y="4107"/>
                      <a:pt x="2917" y="4106"/>
                    </a:cubicBezTo>
                    <a:lnTo>
                      <a:pt x="2917" y="4106"/>
                    </a:lnTo>
                    <a:cubicBezTo>
                      <a:pt x="2926" y="4106"/>
                      <a:pt x="2936" y="4104"/>
                      <a:pt x="2946" y="4103"/>
                    </a:cubicBezTo>
                    <a:lnTo>
                      <a:pt x="2946" y="4103"/>
                    </a:lnTo>
                    <a:cubicBezTo>
                      <a:pt x="2954" y="4103"/>
                      <a:pt x="2963" y="4102"/>
                      <a:pt x="2971" y="4101"/>
                    </a:cubicBezTo>
                    <a:lnTo>
                      <a:pt x="2971" y="4101"/>
                    </a:lnTo>
                    <a:cubicBezTo>
                      <a:pt x="2973" y="4101"/>
                      <a:pt x="2974" y="4100"/>
                      <a:pt x="2976" y="4100"/>
                    </a:cubicBezTo>
                    <a:lnTo>
                      <a:pt x="2976" y="4100"/>
                    </a:lnTo>
                    <a:cubicBezTo>
                      <a:pt x="2997" y="4099"/>
                      <a:pt x="3018" y="4096"/>
                      <a:pt x="3039" y="4093"/>
                    </a:cubicBezTo>
                    <a:lnTo>
                      <a:pt x="3039" y="4093"/>
                    </a:lnTo>
                    <a:cubicBezTo>
                      <a:pt x="3040" y="4093"/>
                      <a:pt x="3041" y="4093"/>
                      <a:pt x="3041" y="4093"/>
                    </a:cubicBezTo>
                    <a:lnTo>
                      <a:pt x="3041" y="4093"/>
                    </a:lnTo>
                    <a:cubicBezTo>
                      <a:pt x="3063" y="4091"/>
                      <a:pt x="3085" y="4088"/>
                      <a:pt x="3107" y="4085"/>
                    </a:cubicBezTo>
                    <a:lnTo>
                      <a:pt x="3107" y="4085"/>
                    </a:lnTo>
                    <a:cubicBezTo>
                      <a:pt x="3114" y="4084"/>
                      <a:pt x="3120" y="4083"/>
                      <a:pt x="3126" y="4082"/>
                    </a:cubicBezTo>
                    <a:lnTo>
                      <a:pt x="3126" y="4082"/>
                    </a:lnTo>
                    <a:cubicBezTo>
                      <a:pt x="3141" y="4079"/>
                      <a:pt x="3156" y="4078"/>
                      <a:pt x="3171" y="4075"/>
                    </a:cubicBezTo>
                    <a:lnTo>
                      <a:pt x="3171" y="4075"/>
                    </a:lnTo>
                    <a:cubicBezTo>
                      <a:pt x="3179" y="4074"/>
                      <a:pt x="3187" y="4072"/>
                      <a:pt x="3195" y="4072"/>
                    </a:cubicBezTo>
                    <a:lnTo>
                      <a:pt x="3195" y="4072"/>
                    </a:lnTo>
                    <a:cubicBezTo>
                      <a:pt x="3209" y="4069"/>
                      <a:pt x="3222" y="4067"/>
                      <a:pt x="3236" y="4065"/>
                    </a:cubicBezTo>
                    <a:lnTo>
                      <a:pt x="3236" y="4065"/>
                    </a:lnTo>
                    <a:cubicBezTo>
                      <a:pt x="3240" y="4064"/>
                      <a:pt x="3244" y="4063"/>
                      <a:pt x="3249" y="4062"/>
                    </a:cubicBezTo>
                    <a:lnTo>
                      <a:pt x="3249" y="4062"/>
                    </a:lnTo>
                    <a:cubicBezTo>
                      <a:pt x="3251" y="4062"/>
                      <a:pt x="3253" y="4061"/>
                      <a:pt x="3256" y="4060"/>
                    </a:cubicBezTo>
                    <a:lnTo>
                      <a:pt x="3256" y="4060"/>
                    </a:lnTo>
                    <a:cubicBezTo>
                      <a:pt x="3287" y="4055"/>
                      <a:pt x="3316" y="4049"/>
                      <a:pt x="3345" y="4043"/>
                    </a:cubicBezTo>
                    <a:lnTo>
                      <a:pt x="3345" y="4043"/>
                    </a:lnTo>
                    <a:cubicBezTo>
                      <a:pt x="3350" y="4042"/>
                      <a:pt x="3355" y="4041"/>
                      <a:pt x="3359" y="4040"/>
                    </a:cubicBezTo>
                    <a:lnTo>
                      <a:pt x="3359" y="4040"/>
                    </a:lnTo>
                    <a:cubicBezTo>
                      <a:pt x="3390" y="4033"/>
                      <a:pt x="3420" y="4026"/>
                      <a:pt x="3450" y="4019"/>
                    </a:cubicBezTo>
                    <a:lnTo>
                      <a:pt x="3450" y="4019"/>
                    </a:lnTo>
                    <a:cubicBezTo>
                      <a:pt x="3450" y="4019"/>
                      <a:pt x="3451" y="4018"/>
                      <a:pt x="3452" y="4018"/>
                    </a:cubicBezTo>
                    <a:lnTo>
                      <a:pt x="3452" y="4018"/>
                    </a:lnTo>
                    <a:cubicBezTo>
                      <a:pt x="3482" y="4012"/>
                      <a:pt x="3511" y="4004"/>
                      <a:pt x="3541" y="3995"/>
                    </a:cubicBezTo>
                    <a:lnTo>
                      <a:pt x="3541" y="3995"/>
                    </a:lnTo>
                    <a:cubicBezTo>
                      <a:pt x="3544" y="3994"/>
                      <a:pt x="3549" y="3993"/>
                      <a:pt x="3553" y="3992"/>
                    </a:cubicBezTo>
                    <a:lnTo>
                      <a:pt x="3553" y="3992"/>
                    </a:lnTo>
                    <a:cubicBezTo>
                      <a:pt x="3581" y="3984"/>
                      <a:pt x="3609" y="3975"/>
                      <a:pt x="3637" y="3966"/>
                    </a:cubicBezTo>
                    <a:lnTo>
                      <a:pt x="3637" y="3966"/>
                    </a:lnTo>
                    <a:cubicBezTo>
                      <a:pt x="3639" y="3965"/>
                      <a:pt x="3642" y="3965"/>
                      <a:pt x="3645" y="3964"/>
                    </a:cubicBezTo>
                    <a:lnTo>
                      <a:pt x="3645" y="3964"/>
                    </a:lnTo>
                    <a:cubicBezTo>
                      <a:pt x="3648" y="3963"/>
                      <a:pt x="3651" y="3962"/>
                      <a:pt x="3655" y="3960"/>
                    </a:cubicBezTo>
                    <a:lnTo>
                      <a:pt x="3655" y="3960"/>
                    </a:lnTo>
                    <a:cubicBezTo>
                      <a:pt x="3669" y="3956"/>
                      <a:pt x="3684" y="3951"/>
                      <a:pt x="3698" y="3946"/>
                    </a:cubicBezTo>
                    <a:lnTo>
                      <a:pt x="3698" y="3946"/>
                    </a:lnTo>
                    <a:cubicBezTo>
                      <a:pt x="3704" y="3944"/>
                      <a:pt x="3709" y="3942"/>
                      <a:pt x="3716" y="3940"/>
                    </a:cubicBezTo>
                    <a:lnTo>
                      <a:pt x="3716" y="3940"/>
                    </a:lnTo>
                    <a:cubicBezTo>
                      <a:pt x="3736" y="3933"/>
                      <a:pt x="3756" y="3926"/>
                      <a:pt x="3776" y="3919"/>
                    </a:cubicBezTo>
                    <a:lnTo>
                      <a:pt x="3776" y="3919"/>
                    </a:lnTo>
                    <a:cubicBezTo>
                      <a:pt x="3778" y="3918"/>
                      <a:pt x="3779" y="3917"/>
                      <a:pt x="3780" y="3916"/>
                    </a:cubicBezTo>
                    <a:lnTo>
                      <a:pt x="3780" y="3916"/>
                    </a:lnTo>
                    <a:cubicBezTo>
                      <a:pt x="3798" y="3909"/>
                      <a:pt x="3817" y="3902"/>
                      <a:pt x="3834" y="3895"/>
                    </a:cubicBezTo>
                    <a:lnTo>
                      <a:pt x="3834" y="3895"/>
                    </a:lnTo>
                    <a:cubicBezTo>
                      <a:pt x="3840" y="3892"/>
                      <a:pt x="3846" y="3890"/>
                      <a:pt x="3853" y="3887"/>
                    </a:cubicBezTo>
                    <a:lnTo>
                      <a:pt x="3853" y="3887"/>
                    </a:lnTo>
                    <a:cubicBezTo>
                      <a:pt x="3866" y="3882"/>
                      <a:pt x="3879" y="3876"/>
                      <a:pt x="3892" y="3870"/>
                    </a:cubicBezTo>
                    <a:lnTo>
                      <a:pt x="3892" y="3870"/>
                    </a:lnTo>
                    <a:cubicBezTo>
                      <a:pt x="3899" y="3867"/>
                      <a:pt x="3906" y="3864"/>
                      <a:pt x="3913" y="3861"/>
                    </a:cubicBezTo>
                    <a:lnTo>
                      <a:pt x="3913" y="3861"/>
                    </a:lnTo>
                    <a:cubicBezTo>
                      <a:pt x="3925" y="3856"/>
                      <a:pt x="3938" y="3850"/>
                      <a:pt x="3951" y="3844"/>
                    </a:cubicBezTo>
                    <a:lnTo>
                      <a:pt x="3951" y="3844"/>
                    </a:lnTo>
                    <a:cubicBezTo>
                      <a:pt x="3957" y="3841"/>
                      <a:pt x="3963" y="3838"/>
                      <a:pt x="3968" y="3835"/>
                    </a:cubicBezTo>
                    <a:lnTo>
                      <a:pt x="3968" y="3835"/>
                    </a:lnTo>
                    <a:cubicBezTo>
                      <a:pt x="3985" y="3827"/>
                      <a:pt x="4003" y="3818"/>
                      <a:pt x="4019" y="3810"/>
                    </a:cubicBezTo>
                    <a:lnTo>
                      <a:pt x="4019" y="3810"/>
                    </a:lnTo>
                    <a:cubicBezTo>
                      <a:pt x="4020" y="3809"/>
                      <a:pt x="4022" y="3809"/>
                      <a:pt x="4023" y="3808"/>
                    </a:cubicBezTo>
                    <a:lnTo>
                      <a:pt x="4023" y="3808"/>
                    </a:lnTo>
                    <a:cubicBezTo>
                      <a:pt x="4040" y="3799"/>
                      <a:pt x="4059" y="3789"/>
                      <a:pt x="4076" y="3779"/>
                    </a:cubicBezTo>
                    <a:lnTo>
                      <a:pt x="4076" y="3779"/>
                    </a:lnTo>
                    <a:cubicBezTo>
                      <a:pt x="4081" y="3777"/>
                      <a:pt x="4087" y="3773"/>
                      <a:pt x="4092" y="3771"/>
                    </a:cubicBezTo>
                    <a:lnTo>
                      <a:pt x="4092" y="3771"/>
                    </a:lnTo>
                    <a:cubicBezTo>
                      <a:pt x="4104" y="3764"/>
                      <a:pt x="4116" y="3757"/>
                      <a:pt x="4127" y="3750"/>
                    </a:cubicBezTo>
                    <a:lnTo>
                      <a:pt x="4127" y="3750"/>
                    </a:lnTo>
                    <a:cubicBezTo>
                      <a:pt x="4131" y="3748"/>
                      <a:pt x="4133" y="3746"/>
                      <a:pt x="4136" y="3744"/>
                    </a:cubicBezTo>
                    <a:lnTo>
                      <a:pt x="4136" y="3744"/>
                    </a:lnTo>
                    <a:cubicBezTo>
                      <a:pt x="4141" y="3742"/>
                      <a:pt x="4146" y="3738"/>
                      <a:pt x="4151" y="3735"/>
                    </a:cubicBezTo>
                    <a:lnTo>
                      <a:pt x="4151" y="3735"/>
                    </a:lnTo>
                    <a:cubicBezTo>
                      <a:pt x="4155" y="3732"/>
                      <a:pt x="4161" y="3729"/>
                      <a:pt x="4165" y="3726"/>
                    </a:cubicBezTo>
                    <a:lnTo>
                      <a:pt x="4165" y="3726"/>
                    </a:lnTo>
                    <a:cubicBezTo>
                      <a:pt x="4175" y="3720"/>
                      <a:pt x="4185" y="3714"/>
                      <a:pt x="4194" y="3707"/>
                    </a:cubicBezTo>
                    <a:lnTo>
                      <a:pt x="4194" y="3707"/>
                    </a:lnTo>
                    <a:cubicBezTo>
                      <a:pt x="4198" y="3705"/>
                      <a:pt x="4201" y="3703"/>
                      <a:pt x="4205" y="3700"/>
                    </a:cubicBezTo>
                    <a:lnTo>
                      <a:pt x="4205" y="3700"/>
                    </a:lnTo>
                    <a:cubicBezTo>
                      <a:pt x="4218" y="3691"/>
                      <a:pt x="4231" y="3683"/>
                      <a:pt x="4244" y="3674"/>
                    </a:cubicBezTo>
                    <a:lnTo>
                      <a:pt x="4244" y="3674"/>
                    </a:lnTo>
                    <a:cubicBezTo>
                      <a:pt x="4246" y="3672"/>
                      <a:pt x="4249" y="3669"/>
                      <a:pt x="4252" y="3668"/>
                    </a:cubicBezTo>
                    <a:lnTo>
                      <a:pt x="4252" y="3668"/>
                    </a:lnTo>
                    <a:cubicBezTo>
                      <a:pt x="4262" y="3661"/>
                      <a:pt x="4272" y="3654"/>
                      <a:pt x="4281" y="3646"/>
                    </a:cubicBezTo>
                    <a:lnTo>
                      <a:pt x="4281" y="3646"/>
                    </a:lnTo>
                    <a:cubicBezTo>
                      <a:pt x="4286" y="3644"/>
                      <a:pt x="4290" y="3640"/>
                      <a:pt x="4295" y="3637"/>
                    </a:cubicBezTo>
                    <a:lnTo>
                      <a:pt x="4295" y="3637"/>
                    </a:lnTo>
                    <a:cubicBezTo>
                      <a:pt x="4302" y="3630"/>
                      <a:pt x="4310" y="3624"/>
                      <a:pt x="4318" y="3618"/>
                    </a:cubicBezTo>
                    <a:lnTo>
                      <a:pt x="4318" y="3618"/>
                    </a:lnTo>
                    <a:cubicBezTo>
                      <a:pt x="4323" y="3615"/>
                      <a:pt x="4327" y="3611"/>
                      <a:pt x="4331" y="3607"/>
                    </a:cubicBezTo>
                    <a:lnTo>
                      <a:pt x="4331" y="3607"/>
                    </a:lnTo>
                    <a:cubicBezTo>
                      <a:pt x="4340" y="3601"/>
                      <a:pt x="4348" y="3595"/>
                      <a:pt x="4355" y="3588"/>
                    </a:cubicBezTo>
                    <a:lnTo>
                      <a:pt x="4355" y="3588"/>
                    </a:lnTo>
                    <a:cubicBezTo>
                      <a:pt x="4359" y="3584"/>
                      <a:pt x="4363" y="3581"/>
                      <a:pt x="4367" y="3577"/>
                    </a:cubicBezTo>
                    <a:lnTo>
                      <a:pt x="4367" y="3577"/>
                    </a:lnTo>
                    <a:cubicBezTo>
                      <a:pt x="4376" y="3570"/>
                      <a:pt x="4386" y="3561"/>
                      <a:pt x="4394" y="3553"/>
                    </a:cubicBezTo>
                    <a:lnTo>
                      <a:pt x="4394" y="3553"/>
                    </a:lnTo>
                    <a:cubicBezTo>
                      <a:pt x="4397" y="3551"/>
                      <a:pt x="4399" y="3549"/>
                      <a:pt x="4401" y="3548"/>
                    </a:cubicBezTo>
                    <a:lnTo>
                      <a:pt x="4401" y="3548"/>
                    </a:lnTo>
                    <a:cubicBezTo>
                      <a:pt x="4401" y="3547"/>
                      <a:pt x="4401" y="3547"/>
                      <a:pt x="4401" y="3547"/>
                    </a:cubicBezTo>
                    <a:lnTo>
                      <a:pt x="4401" y="3547"/>
                    </a:lnTo>
                    <a:cubicBezTo>
                      <a:pt x="4412" y="3537"/>
                      <a:pt x="4422" y="3528"/>
                      <a:pt x="4432" y="3517"/>
                    </a:cubicBezTo>
                    <a:lnTo>
                      <a:pt x="4432" y="3517"/>
                    </a:lnTo>
                    <a:cubicBezTo>
                      <a:pt x="4435" y="3515"/>
                      <a:pt x="4437" y="3512"/>
                      <a:pt x="4441" y="3509"/>
                    </a:cubicBezTo>
                    <a:lnTo>
                      <a:pt x="4441" y="3509"/>
                    </a:lnTo>
                    <a:cubicBezTo>
                      <a:pt x="4448" y="3502"/>
                      <a:pt x="4455" y="3494"/>
                      <a:pt x="4463" y="3486"/>
                    </a:cubicBezTo>
                    <a:lnTo>
                      <a:pt x="4463" y="3486"/>
                    </a:lnTo>
                    <a:cubicBezTo>
                      <a:pt x="4466" y="3482"/>
                      <a:pt x="4469" y="3480"/>
                      <a:pt x="4472" y="3476"/>
                    </a:cubicBezTo>
                    <a:lnTo>
                      <a:pt x="4472" y="3476"/>
                    </a:lnTo>
                    <a:cubicBezTo>
                      <a:pt x="4482" y="3466"/>
                      <a:pt x="4491" y="3456"/>
                      <a:pt x="4501" y="3445"/>
                    </a:cubicBezTo>
                    <a:lnTo>
                      <a:pt x="4501" y="3445"/>
                    </a:lnTo>
                    <a:cubicBezTo>
                      <a:pt x="4510" y="3435"/>
                      <a:pt x="4518" y="3424"/>
                      <a:pt x="4527" y="3415"/>
                    </a:cubicBezTo>
                    <a:lnTo>
                      <a:pt x="4527" y="3415"/>
                    </a:lnTo>
                    <a:cubicBezTo>
                      <a:pt x="4529" y="3411"/>
                      <a:pt x="4531" y="3408"/>
                      <a:pt x="4533" y="3406"/>
                    </a:cubicBezTo>
                    <a:lnTo>
                      <a:pt x="4533" y="3406"/>
                    </a:lnTo>
                    <a:cubicBezTo>
                      <a:pt x="4536" y="3403"/>
                      <a:pt x="4538" y="3400"/>
                      <a:pt x="4541" y="3397"/>
                    </a:cubicBezTo>
                    <a:lnTo>
                      <a:pt x="4541" y="3397"/>
                    </a:lnTo>
                    <a:cubicBezTo>
                      <a:pt x="4543" y="3393"/>
                      <a:pt x="4546" y="3389"/>
                      <a:pt x="4549" y="3386"/>
                    </a:cubicBezTo>
                    <a:lnTo>
                      <a:pt x="4549" y="3386"/>
                    </a:lnTo>
                    <a:cubicBezTo>
                      <a:pt x="4553" y="3381"/>
                      <a:pt x="4556" y="3375"/>
                      <a:pt x="4561" y="3370"/>
                    </a:cubicBezTo>
                    <a:lnTo>
                      <a:pt x="4561" y="3370"/>
                    </a:lnTo>
                    <a:cubicBezTo>
                      <a:pt x="4565" y="3364"/>
                      <a:pt x="4570" y="3358"/>
                      <a:pt x="4574" y="3352"/>
                    </a:cubicBezTo>
                    <a:lnTo>
                      <a:pt x="4574" y="3352"/>
                    </a:lnTo>
                    <a:cubicBezTo>
                      <a:pt x="4577" y="3347"/>
                      <a:pt x="4581" y="3342"/>
                      <a:pt x="4584" y="3337"/>
                    </a:cubicBezTo>
                    <a:lnTo>
                      <a:pt x="4584" y="3337"/>
                    </a:lnTo>
                    <a:cubicBezTo>
                      <a:pt x="4589" y="3331"/>
                      <a:pt x="4593" y="3324"/>
                      <a:pt x="4596" y="3318"/>
                    </a:cubicBezTo>
                    <a:lnTo>
                      <a:pt x="4596" y="3318"/>
                    </a:lnTo>
                    <a:cubicBezTo>
                      <a:pt x="4600" y="3313"/>
                      <a:pt x="4603" y="3308"/>
                      <a:pt x="4607" y="3303"/>
                    </a:cubicBezTo>
                    <a:lnTo>
                      <a:pt x="4607" y="3303"/>
                    </a:lnTo>
                    <a:cubicBezTo>
                      <a:pt x="4610" y="3297"/>
                      <a:pt x="4615" y="3290"/>
                      <a:pt x="4618" y="3284"/>
                    </a:cubicBezTo>
                    <a:lnTo>
                      <a:pt x="4618" y="3284"/>
                    </a:lnTo>
                    <a:cubicBezTo>
                      <a:pt x="4621" y="3279"/>
                      <a:pt x="4624" y="3274"/>
                      <a:pt x="4627" y="3269"/>
                    </a:cubicBezTo>
                    <a:lnTo>
                      <a:pt x="4627" y="3269"/>
                    </a:lnTo>
                    <a:cubicBezTo>
                      <a:pt x="4628" y="3269"/>
                      <a:pt x="4629" y="3266"/>
                      <a:pt x="4629" y="3266"/>
                    </a:cubicBezTo>
                    <a:lnTo>
                      <a:pt x="4629" y="3266"/>
                    </a:lnTo>
                    <a:cubicBezTo>
                      <a:pt x="4633" y="3259"/>
                      <a:pt x="4637" y="3252"/>
                      <a:pt x="4640" y="3245"/>
                    </a:cubicBezTo>
                    <a:lnTo>
                      <a:pt x="4640" y="3245"/>
                    </a:lnTo>
                    <a:cubicBezTo>
                      <a:pt x="4642" y="3242"/>
                      <a:pt x="4644" y="3240"/>
                      <a:pt x="4644" y="3237"/>
                    </a:cubicBezTo>
                    <a:lnTo>
                      <a:pt x="4644" y="3237"/>
                    </a:lnTo>
                    <a:cubicBezTo>
                      <a:pt x="4650" y="3226"/>
                      <a:pt x="4656" y="3215"/>
                      <a:pt x="4661" y="3204"/>
                    </a:cubicBezTo>
                    <a:lnTo>
                      <a:pt x="4661" y="3204"/>
                    </a:lnTo>
                    <a:cubicBezTo>
                      <a:pt x="4662" y="3202"/>
                      <a:pt x="4663" y="3199"/>
                      <a:pt x="4664" y="3196"/>
                    </a:cubicBezTo>
                    <a:lnTo>
                      <a:pt x="4664" y="3196"/>
                    </a:lnTo>
                    <a:cubicBezTo>
                      <a:pt x="4668" y="3188"/>
                      <a:pt x="4671" y="3180"/>
                      <a:pt x="4675" y="3172"/>
                    </a:cubicBezTo>
                    <a:lnTo>
                      <a:pt x="4675" y="3172"/>
                    </a:lnTo>
                    <a:cubicBezTo>
                      <a:pt x="4677" y="3167"/>
                      <a:pt x="4678" y="3163"/>
                      <a:pt x="4680" y="3160"/>
                    </a:cubicBezTo>
                    <a:lnTo>
                      <a:pt x="4680" y="3160"/>
                    </a:lnTo>
                    <a:cubicBezTo>
                      <a:pt x="4682" y="3154"/>
                      <a:pt x="4684" y="3150"/>
                      <a:pt x="4686" y="3145"/>
                    </a:cubicBezTo>
                    <a:lnTo>
                      <a:pt x="4686" y="3145"/>
                    </a:lnTo>
                    <a:cubicBezTo>
                      <a:pt x="4687" y="3143"/>
                      <a:pt x="4687" y="3140"/>
                      <a:pt x="4688" y="3139"/>
                    </a:cubicBezTo>
                    <a:lnTo>
                      <a:pt x="4688" y="3139"/>
                    </a:lnTo>
                    <a:cubicBezTo>
                      <a:pt x="4690" y="3135"/>
                      <a:pt x="4691" y="3130"/>
                      <a:pt x="4692" y="3127"/>
                    </a:cubicBezTo>
                    <a:lnTo>
                      <a:pt x="4692" y="3127"/>
                    </a:lnTo>
                    <a:cubicBezTo>
                      <a:pt x="4695" y="3120"/>
                      <a:pt x="4698" y="3113"/>
                      <a:pt x="4699" y="3106"/>
                    </a:cubicBezTo>
                    <a:lnTo>
                      <a:pt x="4699" y="3106"/>
                    </a:lnTo>
                    <a:cubicBezTo>
                      <a:pt x="4701" y="3101"/>
                      <a:pt x="4702" y="3097"/>
                      <a:pt x="4702" y="3093"/>
                    </a:cubicBezTo>
                    <a:lnTo>
                      <a:pt x="4702" y="3093"/>
                    </a:lnTo>
                    <a:cubicBezTo>
                      <a:pt x="4705" y="3086"/>
                      <a:pt x="4707" y="3079"/>
                      <a:pt x="4709" y="3072"/>
                    </a:cubicBezTo>
                    <a:lnTo>
                      <a:pt x="4709" y="3072"/>
                    </a:lnTo>
                    <a:cubicBezTo>
                      <a:pt x="4709" y="3068"/>
                      <a:pt x="4711" y="3064"/>
                      <a:pt x="4712" y="3061"/>
                    </a:cubicBezTo>
                    <a:lnTo>
                      <a:pt x="4712" y="3061"/>
                    </a:lnTo>
                    <a:cubicBezTo>
                      <a:pt x="4714" y="3052"/>
                      <a:pt x="4716" y="3043"/>
                      <a:pt x="4718" y="3034"/>
                    </a:cubicBezTo>
                    <a:lnTo>
                      <a:pt x="4718" y="3034"/>
                    </a:lnTo>
                    <a:cubicBezTo>
                      <a:pt x="4718" y="3033"/>
                      <a:pt x="4719" y="3030"/>
                      <a:pt x="4719" y="3028"/>
                    </a:cubicBezTo>
                    <a:lnTo>
                      <a:pt x="4719" y="3028"/>
                    </a:lnTo>
                    <a:lnTo>
                      <a:pt x="4719" y="3027"/>
                    </a:lnTo>
                    <a:lnTo>
                      <a:pt x="4719" y="3027"/>
                    </a:lnTo>
                    <a:cubicBezTo>
                      <a:pt x="4722" y="3017"/>
                      <a:pt x="4723" y="3006"/>
                      <a:pt x="4725" y="2996"/>
                    </a:cubicBezTo>
                    <a:lnTo>
                      <a:pt x="4725" y="2996"/>
                    </a:lnTo>
                    <a:cubicBezTo>
                      <a:pt x="4725" y="2993"/>
                      <a:pt x="4726" y="2990"/>
                      <a:pt x="4726" y="2986"/>
                    </a:cubicBezTo>
                    <a:lnTo>
                      <a:pt x="4726" y="2986"/>
                    </a:lnTo>
                    <a:cubicBezTo>
                      <a:pt x="4727" y="2979"/>
                      <a:pt x="4729" y="2971"/>
                      <a:pt x="4730" y="2963"/>
                    </a:cubicBezTo>
                    <a:lnTo>
                      <a:pt x="4730" y="2963"/>
                    </a:lnTo>
                    <a:cubicBezTo>
                      <a:pt x="4730" y="2959"/>
                      <a:pt x="4730" y="2955"/>
                      <a:pt x="4730" y="2952"/>
                    </a:cubicBezTo>
                    <a:lnTo>
                      <a:pt x="4730" y="2952"/>
                    </a:lnTo>
                    <a:cubicBezTo>
                      <a:pt x="4731" y="2945"/>
                      <a:pt x="4731" y="2938"/>
                      <a:pt x="4732" y="2931"/>
                    </a:cubicBezTo>
                    <a:lnTo>
                      <a:pt x="4732" y="2931"/>
                    </a:lnTo>
                    <a:cubicBezTo>
                      <a:pt x="4732" y="2926"/>
                      <a:pt x="4732" y="2922"/>
                      <a:pt x="4732" y="2918"/>
                    </a:cubicBezTo>
                    <a:lnTo>
                      <a:pt x="4732" y="2918"/>
                    </a:lnTo>
                    <a:cubicBezTo>
                      <a:pt x="4733" y="2915"/>
                      <a:pt x="4733" y="2912"/>
                      <a:pt x="4733" y="2909"/>
                    </a:cubicBezTo>
                    <a:lnTo>
                      <a:pt x="4733" y="2909"/>
                    </a:lnTo>
                    <a:cubicBezTo>
                      <a:pt x="4733" y="2903"/>
                      <a:pt x="4733" y="2897"/>
                      <a:pt x="4733" y="2891"/>
                    </a:cubicBezTo>
                    <a:lnTo>
                      <a:pt x="4738" y="1260"/>
                    </a:lnTo>
                    <a:lnTo>
                      <a:pt x="4738" y="1260"/>
                    </a:lnTo>
                    <a:cubicBezTo>
                      <a:pt x="4738" y="1261"/>
                      <a:pt x="4737" y="1263"/>
                      <a:pt x="4737" y="126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8" name="Freeform 43">
                <a:extLst>
                  <a:ext uri="{FF2B5EF4-FFF2-40B4-BE49-F238E27FC236}">
                    <a16:creationId xmlns:a16="http://schemas.microsoft.com/office/drawing/2014/main" id="{44F9F237-3F01-4C0D-AADB-C466BAC5D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22183" y="8249413"/>
                <a:ext cx="4149799" cy="2551642"/>
              </a:xfrm>
              <a:custGeom>
                <a:avLst/>
                <a:gdLst>
                  <a:gd name="T0" fmla="*/ 4730 w 4739"/>
                  <a:gd name="T1" fmla="*/ 151 h 2916"/>
                  <a:gd name="T2" fmla="*/ 4714 w 4739"/>
                  <a:gd name="T3" fmla="*/ 237 h 2916"/>
                  <a:gd name="T4" fmla="*/ 4684 w 4739"/>
                  <a:gd name="T5" fmla="*/ 324 h 2916"/>
                  <a:gd name="T6" fmla="*/ 4645 w 4739"/>
                  <a:gd name="T7" fmla="*/ 410 h 2916"/>
                  <a:gd name="T8" fmla="*/ 4589 w 4739"/>
                  <a:gd name="T9" fmla="*/ 501 h 2916"/>
                  <a:gd name="T10" fmla="*/ 4531 w 4739"/>
                  <a:gd name="T11" fmla="*/ 580 h 2916"/>
                  <a:gd name="T12" fmla="*/ 4436 w 4739"/>
                  <a:gd name="T13" fmla="*/ 682 h 2916"/>
                  <a:gd name="T14" fmla="*/ 4336 w 4739"/>
                  <a:gd name="T15" fmla="*/ 772 h 2916"/>
                  <a:gd name="T16" fmla="*/ 4249 w 4739"/>
                  <a:gd name="T17" fmla="*/ 839 h 2916"/>
                  <a:gd name="T18" fmla="*/ 4133 w 4739"/>
                  <a:gd name="T19" fmla="*/ 915 h 2916"/>
                  <a:gd name="T20" fmla="*/ 3973 w 4739"/>
                  <a:gd name="T21" fmla="*/ 1000 h 2916"/>
                  <a:gd name="T22" fmla="*/ 3839 w 4739"/>
                  <a:gd name="T23" fmla="*/ 1060 h 2916"/>
                  <a:gd name="T24" fmla="*/ 3659 w 4739"/>
                  <a:gd name="T25" fmla="*/ 1125 h 2916"/>
                  <a:gd name="T26" fmla="*/ 3455 w 4739"/>
                  <a:gd name="T27" fmla="*/ 1184 h 2916"/>
                  <a:gd name="T28" fmla="*/ 3200 w 4739"/>
                  <a:gd name="T29" fmla="*/ 1237 h 2916"/>
                  <a:gd name="T30" fmla="*/ 3043 w 4739"/>
                  <a:gd name="T31" fmla="*/ 1259 h 2916"/>
                  <a:gd name="T32" fmla="*/ 2861 w 4739"/>
                  <a:gd name="T33" fmla="*/ 1276 h 2916"/>
                  <a:gd name="T34" fmla="*/ 2700 w 4739"/>
                  <a:gd name="T35" fmla="*/ 1283 h 2916"/>
                  <a:gd name="T36" fmla="*/ 2545 w 4739"/>
                  <a:gd name="T37" fmla="*/ 1284 h 2916"/>
                  <a:gd name="T38" fmla="*/ 2392 w 4739"/>
                  <a:gd name="T39" fmla="*/ 1277 h 2916"/>
                  <a:gd name="T40" fmla="*/ 2197 w 4739"/>
                  <a:gd name="T41" fmla="*/ 1262 h 2916"/>
                  <a:gd name="T42" fmla="*/ 2029 w 4739"/>
                  <a:gd name="T43" fmla="*/ 1238 h 2916"/>
                  <a:gd name="T44" fmla="*/ 1893 w 4739"/>
                  <a:gd name="T45" fmla="*/ 1214 h 2916"/>
                  <a:gd name="T46" fmla="*/ 1749 w 4739"/>
                  <a:gd name="T47" fmla="*/ 1181 h 2916"/>
                  <a:gd name="T48" fmla="*/ 1605 w 4739"/>
                  <a:gd name="T49" fmla="*/ 1141 h 2916"/>
                  <a:gd name="T50" fmla="*/ 1462 w 4739"/>
                  <a:gd name="T51" fmla="*/ 1093 h 2916"/>
                  <a:gd name="T52" fmla="*/ 1256 w 4739"/>
                  <a:gd name="T53" fmla="*/ 1006 h 2916"/>
                  <a:gd name="T54" fmla="*/ 4 w 4739"/>
                  <a:gd name="T55" fmla="*/ 0 h 2916"/>
                  <a:gd name="T56" fmla="*/ 1247 w 4739"/>
                  <a:gd name="T57" fmla="*/ 2634 h 2916"/>
                  <a:gd name="T58" fmla="*/ 1402 w 4739"/>
                  <a:gd name="T59" fmla="*/ 2702 h 2916"/>
                  <a:gd name="T60" fmla="*/ 1540 w 4739"/>
                  <a:gd name="T61" fmla="*/ 2752 h 2916"/>
                  <a:gd name="T62" fmla="*/ 1662 w 4739"/>
                  <a:gd name="T63" fmla="*/ 2789 h 2916"/>
                  <a:gd name="T64" fmla="*/ 1801 w 4739"/>
                  <a:gd name="T65" fmla="*/ 2825 h 2916"/>
                  <a:gd name="T66" fmla="*/ 1912 w 4739"/>
                  <a:gd name="T67" fmla="*/ 2848 h 2916"/>
                  <a:gd name="T68" fmla="*/ 2059 w 4739"/>
                  <a:gd name="T69" fmla="*/ 2874 h 2916"/>
                  <a:gd name="T70" fmla="*/ 2193 w 4739"/>
                  <a:gd name="T71" fmla="*/ 2892 h 2916"/>
                  <a:gd name="T72" fmla="*/ 2364 w 4739"/>
                  <a:gd name="T73" fmla="*/ 2907 h 2916"/>
                  <a:gd name="T74" fmla="*/ 2503 w 4739"/>
                  <a:gd name="T75" fmla="*/ 2913 h 2916"/>
                  <a:gd name="T76" fmla="*/ 2619 w 4739"/>
                  <a:gd name="T77" fmla="*/ 2915 h 2916"/>
                  <a:gd name="T78" fmla="*/ 2765 w 4739"/>
                  <a:gd name="T79" fmla="*/ 2911 h 2916"/>
                  <a:gd name="T80" fmla="*/ 2917 w 4739"/>
                  <a:gd name="T81" fmla="*/ 2901 h 2916"/>
                  <a:gd name="T82" fmla="*/ 3041 w 4739"/>
                  <a:gd name="T83" fmla="*/ 2888 h 2916"/>
                  <a:gd name="T84" fmla="*/ 3236 w 4739"/>
                  <a:gd name="T85" fmla="*/ 2860 h 2916"/>
                  <a:gd name="T86" fmla="*/ 3450 w 4739"/>
                  <a:gd name="T87" fmla="*/ 2814 h 2916"/>
                  <a:gd name="T88" fmla="*/ 3645 w 4739"/>
                  <a:gd name="T89" fmla="*/ 2759 h 2916"/>
                  <a:gd name="T90" fmla="*/ 3780 w 4739"/>
                  <a:gd name="T91" fmla="*/ 2711 h 2916"/>
                  <a:gd name="T92" fmla="*/ 3951 w 4739"/>
                  <a:gd name="T93" fmla="*/ 2639 h 2916"/>
                  <a:gd name="T94" fmla="*/ 4092 w 4739"/>
                  <a:gd name="T95" fmla="*/ 2566 h 2916"/>
                  <a:gd name="T96" fmla="*/ 4194 w 4739"/>
                  <a:gd name="T97" fmla="*/ 2502 h 2916"/>
                  <a:gd name="T98" fmla="*/ 4295 w 4739"/>
                  <a:gd name="T99" fmla="*/ 2432 h 2916"/>
                  <a:gd name="T100" fmla="*/ 4394 w 4739"/>
                  <a:gd name="T101" fmla="*/ 2348 h 2916"/>
                  <a:gd name="T102" fmla="*/ 4463 w 4739"/>
                  <a:gd name="T103" fmla="*/ 2281 h 2916"/>
                  <a:gd name="T104" fmla="*/ 4541 w 4739"/>
                  <a:gd name="T105" fmla="*/ 2192 h 2916"/>
                  <a:gd name="T106" fmla="*/ 4596 w 4739"/>
                  <a:gd name="T107" fmla="*/ 2113 h 2916"/>
                  <a:gd name="T108" fmla="*/ 4640 w 4739"/>
                  <a:gd name="T109" fmla="*/ 2040 h 2916"/>
                  <a:gd name="T110" fmla="*/ 4680 w 4739"/>
                  <a:gd name="T111" fmla="*/ 1955 h 2916"/>
                  <a:gd name="T112" fmla="*/ 4702 w 4739"/>
                  <a:gd name="T113" fmla="*/ 1888 h 2916"/>
                  <a:gd name="T114" fmla="*/ 4719 w 4739"/>
                  <a:gd name="T115" fmla="*/ 1822 h 2916"/>
                  <a:gd name="T116" fmla="*/ 4732 w 4739"/>
                  <a:gd name="T117" fmla="*/ 1726 h 2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39" h="2916">
                    <a:moveTo>
                      <a:pt x="4737" y="83"/>
                    </a:moveTo>
                    <a:lnTo>
                      <a:pt x="4737" y="83"/>
                    </a:lnTo>
                    <a:cubicBezTo>
                      <a:pt x="4737" y="87"/>
                      <a:pt x="4737" y="91"/>
                      <a:pt x="4737" y="96"/>
                    </a:cubicBezTo>
                    <a:lnTo>
                      <a:pt x="4737" y="96"/>
                    </a:lnTo>
                    <a:cubicBezTo>
                      <a:pt x="4737" y="103"/>
                      <a:pt x="4736" y="110"/>
                      <a:pt x="4735" y="115"/>
                    </a:cubicBezTo>
                    <a:lnTo>
                      <a:pt x="4735" y="115"/>
                    </a:lnTo>
                    <a:cubicBezTo>
                      <a:pt x="4735" y="120"/>
                      <a:pt x="4734" y="125"/>
                      <a:pt x="4734" y="128"/>
                    </a:cubicBezTo>
                    <a:lnTo>
                      <a:pt x="4734" y="128"/>
                    </a:lnTo>
                    <a:cubicBezTo>
                      <a:pt x="4733" y="136"/>
                      <a:pt x="4732" y="143"/>
                      <a:pt x="4730" y="151"/>
                    </a:cubicBezTo>
                    <a:lnTo>
                      <a:pt x="4730" y="151"/>
                    </a:lnTo>
                    <a:cubicBezTo>
                      <a:pt x="4730" y="155"/>
                      <a:pt x="4730" y="157"/>
                      <a:pt x="4730" y="161"/>
                    </a:cubicBezTo>
                    <a:lnTo>
                      <a:pt x="4730" y="161"/>
                    </a:lnTo>
                    <a:cubicBezTo>
                      <a:pt x="4728" y="171"/>
                      <a:pt x="4726" y="182"/>
                      <a:pt x="4723" y="193"/>
                    </a:cubicBezTo>
                    <a:lnTo>
                      <a:pt x="4723" y="193"/>
                    </a:lnTo>
                    <a:cubicBezTo>
                      <a:pt x="4723" y="195"/>
                      <a:pt x="4723" y="196"/>
                      <a:pt x="4723" y="199"/>
                    </a:cubicBezTo>
                    <a:lnTo>
                      <a:pt x="4723" y="199"/>
                    </a:lnTo>
                    <a:cubicBezTo>
                      <a:pt x="4721" y="208"/>
                      <a:pt x="4719" y="217"/>
                      <a:pt x="4716" y="225"/>
                    </a:cubicBezTo>
                    <a:lnTo>
                      <a:pt x="4716" y="225"/>
                    </a:lnTo>
                    <a:cubicBezTo>
                      <a:pt x="4716" y="229"/>
                      <a:pt x="4715" y="233"/>
                      <a:pt x="4714" y="237"/>
                    </a:cubicBezTo>
                    <a:lnTo>
                      <a:pt x="4714" y="237"/>
                    </a:lnTo>
                    <a:cubicBezTo>
                      <a:pt x="4711" y="244"/>
                      <a:pt x="4709" y="251"/>
                      <a:pt x="4708" y="259"/>
                    </a:cubicBezTo>
                    <a:lnTo>
                      <a:pt x="4708" y="259"/>
                    </a:lnTo>
                    <a:cubicBezTo>
                      <a:pt x="4706" y="262"/>
                      <a:pt x="4705" y="266"/>
                      <a:pt x="4704" y="270"/>
                    </a:cubicBezTo>
                    <a:lnTo>
                      <a:pt x="4704" y="270"/>
                    </a:lnTo>
                    <a:cubicBezTo>
                      <a:pt x="4702" y="277"/>
                      <a:pt x="4699" y="284"/>
                      <a:pt x="4697" y="291"/>
                    </a:cubicBezTo>
                    <a:lnTo>
                      <a:pt x="4697" y="291"/>
                    </a:lnTo>
                    <a:cubicBezTo>
                      <a:pt x="4696" y="295"/>
                      <a:pt x="4694" y="299"/>
                      <a:pt x="4692" y="303"/>
                    </a:cubicBezTo>
                    <a:lnTo>
                      <a:pt x="4692" y="303"/>
                    </a:lnTo>
                    <a:cubicBezTo>
                      <a:pt x="4691" y="311"/>
                      <a:pt x="4687" y="318"/>
                      <a:pt x="4684" y="324"/>
                    </a:cubicBezTo>
                    <a:lnTo>
                      <a:pt x="4684" y="324"/>
                    </a:lnTo>
                    <a:cubicBezTo>
                      <a:pt x="4683" y="328"/>
                      <a:pt x="4682" y="332"/>
                      <a:pt x="4680" y="336"/>
                    </a:cubicBezTo>
                    <a:lnTo>
                      <a:pt x="4680" y="336"/>
                    </a:lnTo>
                    <a:cubicBezTo>
                      <a:pt x="4677" y="345"/>
                      <a:pt x="4673" y="352"/>
                      <a:pt x="4669" y="361"/>
                    </a:cubicBezTo>
                    <a:lnTo>
                      <a:pt x="4669" y="361"/>
                    </a:lnTo>
                    <a:cubicBezTo>
                      <a:pt x="4668" y="364"/>
                      <a:pt x="4667" y="366"/>
                      <a:pt x="4665" y="369"/>
                    </a:cubicBezTo>
                    <a:lnTo>
                      <a:pt x="4665" y="369"/>
                    </a:lnTo>
                    <a:cubicBezTo>
                      <a:pt x="4660" y="380"/>
                      <a:pt x="4655" y="391"/>
                      <a:pt x="4649" y="402"/>
                    </a:cubicBezTo>
                    <a:lnTo>
                      <a:pt x="4649" y="402"/>
                    </a:lnTo>
                    <a:cubicBezTo>
                      <a:pt x="4648" y="405"/>
                      <a:pt x="4646" y="407"/>
                      <a:pt x="4645" y="410"/>
                    </a:cubicBezTo>
                    <a:lnTo>
                      <a:pt x="4645" y="410"/>
                    </a:lnTo>
                    <a:cubicBezTo>
                      <a:pt x="4641" y="418"/>
                      <a:pt x="4637" y="426"/>
                      <a:pt x="4631" y="434"/>
                    </a:cubicBezTo>
                    <a:lnTo>
                      <a:pt x="4631" y="434"/>
                    </a:lnTo>
                    <a:cubicBezTo>
                      <a:pt x="4629" y="439"/>
                      <a:pt x="4626" y="444"/>
                      <a:pt x="4623" y="449"/>
                    </a:cubicBezTo>
                    <a:lnTo>
                      <a:pt x="4623" y="449"/>
                    </a:lnTo>
                    <a:cubicBezTo>
                      <a:pt x="4619" y="455"/>
                      <a:pt x="4616" y="461"/>
                      <a:pt x="4611" y="468"/>
                    </a:cubicBezTo>
                    <a:lnTo>
                      <a:pt x="4611" y="468"/>
                    </a:lnTo>
                    <a:cubicBezTo>
                      <a:pt x="4608" y="473"/>
                      <a:pt x="4605" y="478"/>
                      <a:pt x="4602" y="483"/>
                    </a:cubicBezTo>
                    <a:lnTo>
                      <a:pt x="4602" y="483"/>
                    </a:lnTo>
                    <a:cubicBezTo>
                      <a:pt x="4597" y="489"/>
                      <a:pt x="4594" y="495"/>
                      <a:pt x="4589" y="501"/>
                    </a:cubicBezTo>
                    <a:lnTo>
                      <a:pt x="4589" y="501"/>
                    </a:lnTo>
                    <a:cubicBezTo>
                      <a:pt x="4586" y="507"/>
                      <a:pt x="4582" y="512"/>
                      <a:pt x="4578" y="517"/>
                    </a:cubicBezTo>
                    <a:lnTo>
                      <a:pt x="4578" y="517"/>
                    </a:lnTo>
                    <a:cubicBezTo>
                      <a:pt x="4574" y="523"/>
                      <a:pt x="4570" y="529"/>
                      <a:pt x="4565" y="535"/>
                    </a:cubicBezTo>
                    <a:lnTo>
                      <a:pt x="4565" y="535"/>
                    </a:lnTo>
                    <a:cubicBezTo>
                      <a:pt x="4562" y="540"/>
                      <a:pt x="4557" y="546"/>
                      <a:pt x="4554" y="551"/>
                    </a:cubicBezTo>
                    <a:lnTo>
                      <a:pt x="4554" y="551"/>
                    </a:lnTo>
                    <a:cubicBezTo>
                      <a:pt x="4549" y="558"/>
                      <a:pt x="4543" y="564"/>
                      <a:pt x="4538" y="571"/>
                    </a:cubicBezTo>
                    <a:lnTo>
                      <a:pt x="4538" y="571"/>
                    </a:lnTo>
                    <a:cubicBezTo>
                      <a:pt x="4536" y="574"/>
                      <a:pt x="4534" y="576"/>
                      <a:pt x="4531" y="580"/>
                    </a:cubicBezTo>
                    <a:lnTo>
                      <a:pt x="4531" y="580"/>
                    </a:lnTo>
                    <a:cubicBezTo>
                      <a:pt x="4522" y="589"/>
                      <a:pt x="4515" y="599"/>
                      <a:pt x="4505" y="610"/>
                    </a:cubicBezTo>
                    <a:lnTo>
                      <a:pt x="4505" y="610"/>
                    </a:lnTo>
                    <a:cubicBezTo>
                      <a:pt x="4496" y="620"/>
                      <a:pt x="4486" y="631"/>
                      <a:pt x="4476" y="641"/>
                    </a:cubicBezTo>
                    <a:lnTo>
                      <a:pt x="4476" y="641"/>
                    </a:lnTo>
                    <a:cubicBezTo>
                      <a:pt x="4474" y="645"/>
                      <a:pt x="4471" y="648"/>
                      <a:pt x="4468" y="651"/>
                    </a:cubicBezTo>
                    <a:lnTo>
                      <a:pt x="4468" y="651"/>
                    </a:lnTo>
                    <a:cubicBezTo>
                      <a:pt x="4461" y="659"/>
                      <a:pt x="4453" y="666"/>
                      <a:pt x="4445" y="673"/>
                    </a:cubicBezTo>
                    <a:lnTo>
                      <a:pt x="4445" y="673"/>
                    </a:lnTo>
                    <a:cubicBezTo>
                      <a:pt x="4443" y="677"/>
                      <a:pt x="4440" y="680"/>
                      <a:pt x="4436" y="682"/>
                    </a:cubicBezTo>
                    <a:lnTo>
                      <a:pt x="4436" y="682"/>
                    </a:lnTo>
                    <a:cubicBezTo>
                      <a:pt x="4426" y="693"/>
                      <a:pt x="4415" y="702"/>
                      <a:pt x="4405" y="712"/>
                    </a:cubicBezTo>
                    <a:lnTo>
                      <a:pt x="4405" y="712"/>
                    </a:lnTo>
                    <a:cubicBezTo>
                      <a:pt x="4403" y="715"/>
                      <a:pt x="4401" y="716"/>
                      <a:pt x="4400" y="717"/>
                    </a:cubicBezTo>
                    <a:lnTo>
                      <a:pt x="4400" y="717"/>
                    </a:lnTo>
                    <a:cubicBezTo>
                      <a:pt x="4390" y="726"/>
                      <a:pt x="4380" y="734"/>
                      <a:pt x="4371" y="742"/>
                    </a:cubicBezTo>
                    <a:lnTo>
                      <a:pt x="4371" y="742"/>
                    </a:lnTo>
                    <a:cubicBezTo>
                      <a:pt x="4368" y="746"/>
                      <a:pt x="4363" y="749"/>
                      <a:pt x="4360" y="753"/>
                    </a:cubicBezTo>
                    <a:lnTo>
                      <a:pt x="4360" y="753"/>
                    </a:lnTo>
                    <a:cubicBezTo>
                      <a:pt x="4352" y="759"/>
                      <a:pt x="4344" y="766"/>
                      <a:pt x="4336" y="772"/>
                    </a:cubicBezTo>
                    <a:lnTo>
                      <a:pt x="4336" y="772"/>
                    </a:lnTo>
                    <a:cubicBezTo>
                      <a:pt x="4332" y="775"/>
                      <a:pt x="4327" y="779"/>
                      <a:pt x="4323" y="782"/>
                    </a:cubicBezTo>
                    <a:lnTo>
                      <a:pt x="4323" y="782"/>
                    </a:lnTo>
                    <a:cubicBezTo>
                      <a:pt x="4316" y="789"/>
                      <a:pt x="4306" y="796"/>
                      <a:pt x="4299" y="801"/>
                    </a:cubicBezTo>
                    <a:lnTo>
                      <a:pt x="4299" y="801"/>
                    </a:lnTo>
                    <a:cubicBezTo>
                      <a:pt x="4295" y="805"/>
                      <a:pt x="4290" y="808"/>
                      <a:pt x="4286" y="811"/>
                    </a:cubicBezTo>
                    <a:lnTo>
                      <a:pt x="4286" y="811"/>
                    </a:lnTo>
                    <a:cubicBezTo>
                      <a:pt x="4276" y="819"/>
                      <a:pt x="4267" y="826"/>
                      <a:pt x="4256" y="833"/>
                    </a:cubicBezTo>
                    <a:lnTo>
                      <a:pt x="4256" y="833"/>
                    </a:lnTo>
                    <a:cubicBezTo>
                      <a:pt x="4253" y="835"/>
                      <a:pt x="4251" y="837"/>
                      <a:pt x="4249" y="839"/>
                    </a:cubicBezTo>
                    <a:lnTo>
                      <a:pt x="4249" y="839"/>
                    </a:lnTo>
                    <a:cubicBezTo>
                      <a:pt x="4235" y="848"/>
                      <a:pt x="4223" y="856"/>
                      <a:pt x="4210" y="865"/>
                    </a:cubicBezTo>
                    <a:lnTo>
                      <a:pt x="4210" y="865"/>
                    </a:lnTo>
                    <a:cubicBezTo>
                      <a:pt x="4207" y="867"/>
                      <a:pt x="4203" y="870"/>
                      <a:pt x="4200" y="872"/>
                    </a:cubicBezTo>
                    <a:lnTo>
                      <a:pt x="4200" y="872"/>
                    </a:lnTo>
                    <a:cubicBezTo>
                      <a:pt x="4189" y="879"/>
                      <a:pt x="4179" y="885"/>
                      <a:pt x="4170" y="891"/>
                    </a:cubicBezTo>
                    <a:lnTo>
                      <a:pt x="4170" y="891"/>
                    </a:lnTo>
                    <a:cubicBezTo>
                      <a:pt x="4165" y="895"/>
                      <a:pt x="4161" y="897"/>
                      <a:pt x="4155" y="900"/>
                    </a:cubicBezTo>
                    <a:lnTo>
                      <a:pt x="4155" y="900"/>
                    </a:lnTo>
                    <a:cubicBezTo>
                      <a:pt x="4147" y="905"/>
                      <a:pt x="4140" y="909"/>
                      <a:pt x="4133" y="915"/>
                    </a:cubicBezTo>
                    <a:lnTo>
                      <a:pt x="4133" y="915"/>
                    </a:lnTo>
                    <a:cubicBezTo>
                      <a:pt x="4120" y="921"/>
                      <a:pt x="4108" y="928"/>
                      <a:pt x="4096" y="935"/>
                    </a:cubicBezTo>
                    <a:lnTo>
                      <a:pt x="4096" y="935"/>
                    </a:lnTo>
                    <a:cubicBezTo>
                      <a:pt x="4091" y="938"/>
                      <a:pt x="4086" y="942"/>
                      <a:pt x="4080" y="944"/>
                    </a:cubicBezTo>
                    <a:lnTo>
                      <a:pt x="4080" y="944"/>
                    </a:lnTo>
                    <a:cubicBezTo>
                      <a:pt x="4063" y="954"/>
                      <a:pt x="4045" y="963"/>
                      <a:pt x="4027" y="973"/>
                    </a:cubicBezTo>
                    <a:lnTo>
                      <a:pt x="4027" y="973"/>
                    </a:lnTo>
                    <a:cubicBezTo>
                      <a:pt x="4026" y="973"/>
                      <a:pt x="4026" y="974"/>
                      <a:pt x="4024" y="975"/>
                    </a:cubicBezTo>
                    <a:lnTo>
                      <a:pt x="4024" y="975"/>
                    </a:lnTo>
                    <a:cubicBezTo>
                      <a:pt x="4007" y="983"/>
                      <a:pt x="3990" y="992"/>
                      <a:pt x="3973" y="1000"/>
                    </a:cubicBezTo>
                    <a:lnTo>
                      <a:pt x="3973" y="1000"/>
                    </a:lnTo>
                    <a:cubicBezTo>
                      <a:pt x="3967" y="1002"/>
                      <a:pt x="3961" y="1005"/>
                      <a:pt x="3955" y="1009"/>
                    </a:cubicBezTo>
                    <a:lnTo>
                      <a:pt x="3955" y="1009"/>
                    </a:lnTo>
                    <a:cubicBezTo>
                      <a:pt x="3943" y="1015"/>
                      <a:pt x="3930" y="1021"/>
                      <a:pt x="3917" y="1026"/>
                    </a:cubicBezTo>
                    <a:lnTo>
                      <a:pt x="3917" y="1026"/>
                    </a:lnTo>
                    <a:cubicBezTo>
                      <a:pt x="3910" y="1029"/>
                      <a:pt x="3904" y="1032"/>
                      <a:pt x="3897" y="1035"/>
                    </a:cubicBezTo>
                    <a:lnTo>
                      <a:pt x="3897" y="1035"/>
                    </a:lnTo>
                    <a:cubicBezTo>
                      <a:pt x="3884" y="1041"/>
                      <a:pt x="3871" y="1047"/>
                      <a:pt x="3857" y="1052"/>
                    </a:cubicBezTo>
                    <a:lnTo>
                      <a:pt x="3857" y="1052"/>
                    </a:lnTo>
                    <a:cubicBezTo>
                      <a:pt x="3851" y="1055"/>
                      <a:pt x="3846" y="1057"/>
                      <a:pt x="3839" y="1060"/>
                    </a:cubicBezTo>
                    <a:lnTo>
                      <a:pt x="3839" y="1060"/>
                    </a:lnTo>
                    <a:cubicBezTo>
                      <a:pt x="3821" y="1067"/>
                      <a:pt x="3803" y="1074"/>
                      <a:pt x="3786" y="1081"/>
                    </a:cubicBezTo>
                    <a:lnTo>
                      <a:pt x="3786" y="1081"/>
                    </a:lnTo>
                    <a:cubicBezTo>
                      <a:pt x="3783" y="1082"/>
                      <a:pt x="3782" y="1083"/>
                      <a:pt x="3780" y="1083"/>
                    </a:cubicBezTo>
                    <a:lnTo>
                      <a:pt x="3780" y="1083"/>
                    </a:lnTo>
                    <a:cubicBezTo>
                      <a:pt x="3761" y="1090"/>
                      <a:pt x="3741" y="1097"/>
                      <a:pt x="3721" y="1104"/>
                    </a:cubicBezTo>
                    <a:lnTo>
                      <a:pt x="3721" y="1104"/>
                    </a:lnTo>
                    <a:cubicBezTo>
                      <a:pt x="3715" y="1107"/>
                      <a:pt x="3709" y="1109"/>
                      <a:pt x="3702" y="1111"/>
                    </a:cubicBezTo>
                    <a:lnTo>
                      <a:pt x="3702" y="1111"/>
                    </a:lnTo>
                    <a:cubicBezTo>
                      <a:pt x="3688" y="1115"/>
                      <a:pt x="3674" y="1121"/>
                      <a:pt x="3659" y="1125"/>
                    </a:cubicBezTo>
                    <a:lnTo>
                      <a:pt x="3659" y="1125"/>
                    </a:lnTo>
                    <a:cubicBezTo>
                      <a:pt x="3653" y="1127"/>
                      <a:pt x="3647" y="1129"/>
                      <a:pt x="3642" y="1131"/>
                    </a:cubicBezTo>
                    <a:lnTo>
                      <a:pt x="3642" y="1131"/>
                    </a:lnTo>
                    <a:cubicBezTo>
                      <a:pt x="3614" y="1140"/>
                      <a:pt x="3585" y="1149"/>
                      <a:pt x="3557" y="1157"/>
                    </a:cubicBezTo>
                    <a:lnTo>
                      <a:pt x="3557" y="1157"/>
                    </a:lnTo>
                    <a:cubicBezTo>
                      <a:pt x="3553" y="1157"/>
                      <a:pt x="3550" y="1159"/>
                      <a:pt x="3545" y="1160"/>
                    </a:cubicBezTo>
                    <a:lnTo>
                      <a:pt x="3545" y="1160"/>
                    </a:lnTo>
                    <a:cubicBezTo>
                      <a:pt x="3517" y="1168"/>
                      <a:pt x="3487" y="1176"/>
                      <a:pt x="3456" y="1184"/>
                    </a:cubicBezTo>
                    <a:lnTo>
                      <a:pt x="3456" y="1184"/>
                    </a:lnTo>
                    <a:lnTo>
                      <a:pt x="3455" y="1184"/>
                    </a:lnTo>
                    <a:lnTo>
                      <a:pt x="3455" y="1184"/>
                    </a:lnTo>
                    <a:cubicBezTo>
                      <a:pt x="3424" y="1191"/>
                      <a:pt x="3394" y="1198"/>
                      <a:pt x="3363" y="1205"/>
                    </a:cubicBezTo>
                    <a:lnTo>
                      <a:pt x="3363" y="1205"/>
                    </a:lnTo>
                    <a:cubicBezTo>
                      <a:pt x="3359" y="1206"/>
                      <a:pt x="3355" y="1207"/>
                      <a:pt x="3350" y="1208"/>
                    </a:cubicBezTo>
                    <a:lnTo>
                      <a:pt x="3350" y="1208"/>
                    </a:lnTo>
                    <a:cubicBezTo>
                      <a:pt x="3321" y="1214"/>
                      <a:pt x="3291" y="1220"/>
                      <a:pt x="3261" y="1225"/>
                    </a:cubicBezTo>
                    <a:lnTo>
                      <a:pt x="3261" y="1225"/>
                    </a:lnTo>
                    <a:cubicBezTo>
                      <a:pt x="3254" y="1227"/>
                      <a:pt x="3247" y="1228"/>
                      <a:pt x="3241" y="1230"/>
                    </a:cubicBezTo>
                    <a:lnTo>
                      <a:pt x="3241" y="1230"/>
                    </a:lnTo>
                    <a:cubicBezTo>
                      <a:pt x="3227" y="1231"/>
                      <a:pt x="3214" y="1234"/>
                      <a:pt x="3200" y="1237"/>
                    </a:cubicBezTo>
                    <a:lnTo>
                      <a:pt x="3200" y="1237"/>
                    </a:lnTo>
                    <a:cubicBezTo>
                      <a:pt x="3192" y="1238"/>
                      <a:pt x="3184" y="1239"/>
                      <a:pt x="3176" y="1240"/>
                    </a:cubicBezTo>
                    <a:lnTo>
                      <a:pt x="3176" y="1240"/>
                    </a:lnTo>
                    <a:cubicBezTo>
                      <a:pt x="3161" y="1243"/>
                      <a:pt x="3147" y="1245"/>
                      <a:pt x="3132" y="1247"/>
                    </a:cubicBezTo>
                    <a:lnTo>
                      <a:pt x="3132" y="1247"/>
                    </a:lnTo>
                    <a:cubicBezTo>
                      <a:pt x="3125" y="1248"/>
                      <a:pt x="3118" y="1249"/>
                      <a:pt x="3111" y="1249"/>
                    </a:cubicBezTo>
                    <a:lnTo>
                      <a:pt x="3111" y="1249"/>
                    </a:lnTo>
                    <a:cubicBezTo>
                      <a:pt x="3089" y="1253"/>
                      <a:pt x="3067" y="1256"/>
                      <a:pt x="3045" y="1259"/>
                    </a:cubicBezTo>
                    <a:lnTo>
                      <a:pt x="3045" y="1259"/>
                    </a:lnTo>
                    <a:cubicBezTo>
                      <a:pt x="3045" y="1259"/>
                      <a:pt x="3044" y="1259"/>
                      <a:pt x="3043" y="1259"/>
                    </a:cubicBezTo>
                    <a:lnTo>
                      <a:pt x="3043" y="1259"/>
                    </a:lnTo>
                    <a:cubicBezTo>
                      <a:pt x="3022" y="1261"/>
                      <a:pt x="3001" y="1263"/>
                      <a:pt x="2980" y="1265"/>
                    </a:cubicBezTo>
                    <a:lnTo>
                      <a:pt x="2980" y="1265"/>
                    </a:lnTo>
                    <a:cubicBezTo>
                      <a:pt x="2971" y="1266"/>
                      <a:pt x="2960" y="1267"/>
                      <a:pt x="2951" y="1268"/>
                    </a:cubicBezTo>
                    <a:lnTo>
                      <a:pt x="2951" y="1268"/>
                    </a:lnTo>
                    <a:cubicBezTo>
                      <a:pt x="2941" y="1269"/>
                      <a:pt x="2931" y="1270"/>
                      <a:pt x="2921" y="1270"/>
                    </a:cubicBezTo>
                    <a:lnTo>
                      <a:pt x="2921" y="1270"/>
                    </a:lnTo>
                    <a:cubicBezTo>
                      <a:pt x="2911" y="1271"/>
                      <a:pt x="2900" y="1272"/>
                      <a:pt x="2891" y="1273"/>
                    </a:cubicBezTo>
                    <a:lnTo>
                      <a:pt x="2891" y="1273"/>
                    </a:lnTo>
                    <a:cubicBezTo>
                      <a:pt x="2880" y="1274"/>
                      <a:pt x="2871" y="1275"/>
                      <a:pt x="2861" y="1276"/>
                    </a:cubicBezTo>
                    <a:lnTo>
                      <a:pt x="2861" y="1276"/>
                    </a:lnTo>
                    <a:cubicBezTo>
                      <a:pt x="2851" y="1276"/>
                      <a:pt x="2840" y="1277"/>
                      <a:pt x="2830" y="1277"/>
                    </a:cubicBezTo>
                    <a:lnTo>
                      <a:pt x="2830" y="1277"/>
                    </a:lnTo>
                    <a:cubicBezTo>
                      <a:pt x="2820" y="1278"/>
                      <a:pt x="2810" y="1278"/>
                      <a:pt x="2800" y="1279"/>
                    </a:cubicBezTo>
                    <a:lnTo>
                      <a:pt x="2800" y="1279"/>
                    </a:lnTo>
                    <a:cubicBezTo>
                      <a:pt x="2790" y="1279"/>
                      <a:pt x="2780" y="1280"/>
                      <a:pt x="2770" y="1280"/>
                    </a:cubicBezTo>
                    <a:lnTo>
                      <a:pt x="2770" y="1280"/>
                    </a:lnTo>
                    <a:cubicBezTo>
                      <a:pt x="2759" y="1281"/>
                      <a:pt x="2750" y="1281"/>
                      <a:pt x="2739" y="1282"/>
                    </a:cubicBezTo>
                    <a:lnTo>
                      <a:pt x="2739" y="1282"/>
                    </a:lnTo>
                    <a:cubicBezTo>
                      <a:pt x="2726" y="1282"/>
                      <a:pt x="2713" y="1283"/>
                      <a:pt x="2700" y="1283"/>
                    </a:cubicBezTo>
                    <a:lnTo>
                      <a:pt x="2700" y="1283"/>
                    </a:lnTo>
                    <a:cubicBezTo>
                      <a:pt x="2694" y="1283"/>
                      <a:pt x="2688" y="1284"/>
                      <a:pt x="2682" y="1284"/>
                    </a:cubicBezTo>
                    <a:lnTo>
                      <a:pt x="2682" y="1284"/>
                    </a:lnTo>
                    <a:cubicBezTo>
                      <a:pt x="2663" y="1284"/>
                      <a:pt x="2642" y="1284"/>
                      <a:pt x="2624" y="1284"/>
                    </a:cubicBezTo>
                    <a:lnTo>
                      <a:pt x="2624" y="1284"/>
                    </a:lnTo>
                    <a:cubicBezTo>
                      <a:pt x="2622" y="1284"/>
                      <a:pt x="2620" y="1284"/>
                      <a:pt x="2618" y="1284"/>
                    </a:cubicBezTo>
                    <a:lnTo>
                      <a:pt x="2618" y="1284"/>
                    </a:lnTo>
                    <a:cubicBezTo>
                      <a:pt x="2601" y="1284"/>
                      <a:pt x="2582" y="1284"/>
                      <a:pt x="2565" y="1284"/>
                    </a:cubicBezTo>
                    <a:lnTo>
                      <a:pt x="2565" y="1284"/>
                    </a:lnTo>
                    <a:cubicBezTo>
                      <a:pt x="2558" y="1284"/>
                      <a:pt x="2552" y="1284"/>
                      <a:pt x="2545" y="1284"/>
                    </a:cubicBezTo>
                    <a:lnTo>
                      <a:pt x="2545" y="1284"/>
                    </a:lnTo>
                    <a:cubicBezTo>
                      <a:pt x="2532" y="1284"/>
                      <a:pt x="2520" y="1283"/>
                      <a:pt x="2507" y="1283"/>
                    </a:cubicBezTo>
                    <a:lnTo>
                      <a:pt x="2507" y="1283"/>
                    </a:lnTo>
                    <a:cubicBezTo>
                      <a:pt x="2500" y="1283"/>
                      <a:pt x="2493" y="1283"/>
                      <a:pt x="2486" y="1282"/>
                    </a:cubicBezTo>
                    <a:lnTo>
                      <a:pt x="2486" y="1282"/>
                    </a:lnTo>
                    <a:cubicBezTo>
                      <a:pt x="2474" y="1282"/>
                      <a:pt x="2462" y="1281"/>
                      <a:pt x="2450" y="1281"/>
                    </a:cubicBezTo>
                    <a:lnTo>
                      <a:pt x="2450" y="1281"/>
                    </a:lnTo>
                    <a:cubicBezTo>
                      <a:pt x="2442" y="1280"/>
                      <a:pt x="2434" y="1280"/>
                      <a:pt x="2427" y="1280"/>
                    </a:cubicBezTo>
                    <a:lnTo>
                      <a:pt x="2427" y="1280"/>
                    </a:lnTo>
                    <a:cubicBezTo>
                      <a:pt x="2415" y="1279"/>
                      <a:pt x="2403" y="1278"/>
                      <a:pt x="2392" y="1277"/>
                    </a:cubicBezTo>
                    <a:lnTo>
                      <a:pt x="2392" y="1277"/>
                    </a:lnTo>
                    <a:cubicBezTo>
                      <a:pt x="2384" y="1277"/>
                      <a:pt x="2376" y="1277"/>
                      <a:pt x="2369" y="1277"/>
                    </a:cubicBezTo>
                    <a:lnTo>
                      <a:pt x="2369" y="1277"/>
                    </a:lnTo>
                    <a:cubicBezTo>
                      <a:pt x="2357" y="1276"/>
                      <a:pt x="2345" y="1275"/>
                      <a:pt x="2334" y="1274"/>
                    </a:cubicBezTo>
                    <a:lnTo>
                      <a:pt x="2334" y="1274"/>
                    </a:lnTo>
                    <a:cubicBezTo>
                      <a:pt x="2326" y="1273"/>
                      <a:pt x="2319" y="1273"/>
                      <a:pt x="2311" y="1272"/>
                    </a:cubicBezTo>
                    <a:lnTo>
                      <a:pt x="2311" y="1272"/>
                    </a:lnTo>
                    <a:cubicBezTo>
                      <a:pt x="2305" y="1272"/>
                      <a:pt x="2298" y="1271"/>
                      <a:pt x="2292" y="1270"/>
                    </a:cubicBezTo>
                    <a:lnTo>
                      <a:pt x="2292" y="1270"/>
                    </a:lnTo>
                    <a:cubicBezTo>
                      <a:pt x="2261" y="1268"/>
                      <a:pt x="2228" y="1265"/>
                      <a:pt x="2197" y="1262"/>
                    </a:cubicBezTo>
                    <a:lnTo>
                      <a:pt x="2197" y="1262"/>
                    </a:lnTo>
                    <a:cubicBezTo>
                      <a:pt x="2196" y="1262"/>
                      <a:pt x="2196" y="1261"/>
                      <a:pt x="2194" y="1261"/>
                    </a:cubicBezTo>
                    <a:lnTo>
                      <a:pt x="2194" y="1261"/>
                    </a:lnTo>
                    <a:cubicBezTo>
                      <a:pt x="2163" y="1258"/>
                      <a:pt x="2132" y="1254"/>
                      <a:pt x="2101" y="1249"/>
                    </a:cubicBezTo>
                    <a:lnTo>
                      <a:pt x="2101" y="1249"/>
                    </a:lnTo>
                    <a:cubicBezTo>
                      <a:pt x="2096" y="1249"/>
                      <a:pt x="2091" y="1248"/>
                      <a:pt x="2086" y="1247"/>
                    </a:cubicBezTo>
                    <a:lnTo>
                      <a:pt x="2086" y="1247"/>
                    </a:lnTo>
                    <a:cubicBezTo>
                      <a:pt x="2078" y="1246"/>
                      <a:pt x="2071" y="1245"/>
                      <a:pt x="2063" y="1244"/>
                    </a:cubicBezTo>
                    <a:lnTo>
                      <a:pt x="2063" y="1244"/>
                    </a:lnTo>
                    <a:cubicBezTo>
                      <a:pt x="2052" y="1242"/>
                      <a:pt x="2041" y="1240"/>
                      <a:pt x="2029" y="1238"/>
                    </a:cubicBezTo>
                    <a:lnTo>
                      <a:pt x="2029" y="1238"/>
                    </a:lnTo>
                    <a:cubicBezTo>
                      <a:pt x="2021" y="1238"/>
                      <a:pt x="2013" y="1236"/>
                      <a:pt x="2006" y="1235"/>
                    </a:cubicBezTo>
                    <a:lnTo>
                      <a:pt x="2006" y="1235"/>
                    </a:lnTo>
                    <a:cubicBezTo>
                      <a:pt x="1995" y="1233"/>
                      <a:pt x="1984" y="1231"/>
                      <a:pt x="1973" y="1229"/>
                    </a:cubicBezTo>
                    <a:lnTo>
                      <a:pt x="1973" y="1229"/>
                    </a:lnTo>
                    <a:cubicBezTo>
                      <a:pt x="1965" y="1228"/>
                      <a:pt x="1957" y="1226"/>
                      <a:pt x="1949" y="1224"/>
                    </a:cubicBezTo>
                    <a:lnTo>
                      <a:pt x="1949" y="1224"/>
                    </a:lnTo>
                    <a:cubicBezTo>
                      <a:pt x="1938" y="1223"/>
                      <a:pt x="1927" y="1221"/>
                      <a:pt x="1916" y="1218"/>
                    </a:cubicBezTo>
                    <a:lnTo>
                      <a:pt x="1916" y="1218"/>
                    </a:lnTo>
                    <a:cubicBezTo>
                      <a:pt x="1908" y="1217"/>
                      <a:pt x="1900" y="1216"/>
                      <a:pt x="1893" y="1214"/>
                    </a:cubicBezTo>
                    <a:lnTo>
                      <a:pt x="1893" y="1214"/>
                    </a:lnTo>
                    <a:cubicBezTo>
                      <a:pt x="1883" y="1211"/>
                      <a:pt x="1872" y="1210"/>
                      <a:pt x="1862" y="1208"/>
                    </a:cubicBezTo>
                    <a:lnTo>
                      <a:pt x="1862" y="1208"/>
                    </a:lnTo>
                    <a:cubicBezTo>
                      <a:pt x="1853" y="1205"/>
                      <a:pt x="1844" y="1203"/>
                      <a:pt x="1835" y="1202"/>
                    </a:cubicBezTo>
                    <a:lnTo>
                      <a:pt x="1835" y="1202"/>
                    </a:lnTo>
                    <a:cubicBezTo>
                      <a:pt x="1826" y="1199"/>
                      <a:pt x="1815" y="1197"/>
                      <a:pt x="1805" y="1195"/>
                    </a:cubicBezTo>
                    <a:lnTo>
                      <a:pt x="1805" y="1195"/>
                    </a:lnTo>
                    <a:cubicBezTo>
                      <a:pt x="1797" y="1192"/>
                      <a:pt x="1787" y="1191"/>
                      <a:pt x="1779" y="1189"/>
                    </a:cubicBezTo>
                    <a:lnTo>
                      <a:pt x="1779" y="1189"/>
                    </a:lnTo>
                    <a:cubicBezTo>
                      <a:pt x="1769" y="1186"/>
                      <a:pt x="1758" y="1184"/>
                      <a:pt x="1749" y="1181"/>
                    </a:cubicBezTo>
                    <a:lnTo>
                      <a:pt x="1749" y="1181"/>
                    </a:lnTo>
                    <a:cubicBezTo>
                      <a:pt x="1740" y="1179"/>
                      <a:pt x="1731" y="1177"/>
                      <a:pt x="1722" y="1174"/>
                    </a:cubicBezTo>
                    <a:lnTo>
                      <a:pt x="1722" y="1174"/>
                    </a:lnTo>
                    <a:cubicBezTo>
                      <a:pt x="1712" y="1171"/>
                      <a:pt x="1703" y="1169"/>
                      <a:pt x="1693" y="1166"/>
                    </a:cubicBezTo>
                    <a:lnTo>
                      <a:pt x="1693" y="1166"/>
                    </a:lnTo>
                    <a:cubicBezTo>
                      <a:pt x="1684" y="1164"/>
                      <a:pt x="1676" y="1162"/>
                      <a:pt x="1667" y="1159"/>
                    </a:cubicBezTo>
                    <a:lnTo>
                      <a:pt x="1667" y="1159"/>
                    </a:lnTo>
                    <a:cubicBezTo>
                      <a:pt x="1659" y="1157"/>
                      <a:pt x="1652" y="1155"/>
                      <a:pt x="1644" y="1152"/>
                    </a:cubicBezTo>
                    <a:lnTo>
                      <a:pt x="1644" y="1152"/>
                    </a:lnTo>
                    <a:cubicBezTo>
                      <a:pt x="1631" y="1149"/>
                      <a:pt x="1617" y="1145"/>
                      <a:pt x="1605" y="1141"/>
                    </a:cubicBezTo>
                    <a:lnTo>
                      <a:pt x="1605" y="1141"/>
                    </a:lnTo>
                    <a:cubicBezTo>
                      <a:pt x="1597" y="1138"/>
                      <a:pt x="1590" y="1136"/>
                      <a:pt x="1582" y="1134"/>
                    </a:cubicBezTo>
                    <a:lnTo>
                      <a:pt x="1582" y="1134"/>
                    </a:lnTo>
                    <a:cubicBezTo>
                      <a:pt x="1570" y="1129"/>
                      <a:pt x="1557" y="1126"/>
                      <a:pt x="1544" y="1122"/>
                    </a:cubicBezTo>
                    <a:lnTo>
                      <a:pt x="1544" y="1122"/>
                    </a:lnTo>
                    <a:cubicBezTo>
                      <a:pt x="1536" y="1119"/>
                      <a:pt x="1529" y="1117"/>
                      <a:pt x="1522" y="1114"/>
                    </a:cubicBezTo>
                    <a:lnTo>
                      <a:pt x="1522" y="1114"/>
                    </a:lnTo>
                    <a:cubicBezTo>
                      <a:pt x="1509" y="1110"/>
                      <a:pt x="1497" y="1105"/>
                      <a:pt x="1484" y="1101"/>
                    </a:cubicBezTo>
                    <a:lnTo>
                      <a:pt x="1484" y="1101"/>
                    </a:lnTo>
                    <a:cubicBezTo>
                      <a:pt x="1476" y="1098"/>
                      <a:pt x="1469" y="1096"/>
                      <a:pt x="1462" y="1093"/>
                    </a:cubicBezTo>
                    <a:lnTo>
                      <a:pt x="1462" y="1093"/>
                    </a:lnTo>
                    <a:cubicBezTo>
                      <a:pt x="1448" y="1088"/>
                      <a:pt x="1434" y="1083"/>
                      <a:pt x="1420" y="1076"/>
                    </a:cubicBezTo>
                    <a:lnTo>
                      <a:pt x="1420" y="1076"/>
                    </a:lnTo>
                    <a:cubicBezTo>
                      <a:pt x="1415" y="1075"/>
                      <a:pt x="1410" y="1073"/>
                      <a:pt x="1405" y="1071"/>
                    </a:cubicBezTo>
                    <a:lnTo>
                      <a:pt x="1405" y="1071"/>
                    </a:lnTo>
                    <a:cubicBezTo>
                      <a:pt x="1383" y="1062"/>
                      <a:pt x="1359" y="1052"/>
                      <a:pt x="1336" y="1043"/>
                    </a:cubicBezTo>
                    <a:lnTo>
                      <a:pt x="1336" y="1043"/>
                    </a:lnTo>
                    <a:cubicBezTo>
                      <a:pt x="1331" y="1040"/>
                      <a:pt x="1325" y="1038"/>
                      <a:pt x="1320" y="1036"/>
                    </a:cubicBezTo>
                    <a:lnTo>
                      <a:pt x="1320" y="1036"/>
                    </a:lnTo>
                    <a:cubicBezTo>
                      <a:pt x="1298" y="1026"/>
                      <a:pt x="1276" y="1016"/>
                      <a:pt x="1256" y="1006"/>
                    </a:cubicBezTo>
                    <a:lnTo>
                      <a:pt x="1256" y="1006"/>
                    </a:lnTo>
                    <a:cubicBezTo>
                      <a:pt x="1254" y="1005"/>
                      <a:pt x="1253" y="1005"/>
                      <a:pt x="1251" y="1004"/>
                    </a:cubicBezTo>
                    <a:lnTo>
                      <a:pt x="1251" y="1004"/>
                    </a:lnTo>
                    <a:cubicBezTo>
                      <a:pt x="1229" y="994"/>
                      <a:pt x="1208" y="983"/>
                      <a:pt x="1186" y="971"/>
                    </a:cubicBezTo>
                    <a:lnTo>
                      <a:pt x="1186" y="971"/>
                    </a:lnTo>
                    <a:cubicBezTo>
                      <a:pt x="1181" y="969"/>
                      <a:pt x="1175" y="966"/>
                      <a:pt x="1170" y="962"/>
                    </a:cubicBezTo>
                    <a:lnTo>
                      <a:pt x="1170" y="962"/>
                    </a:lnTo>
                    <a:cubicBezTo>
                      <a:pt x="1148" y="951"/>
                      <a:pt x="1127" y="940"/>
                      <a:pt x="1106" y="928"/>
                    </a:cubicBezTo>
                    <a:lnTo>
                      <a:pt x="1106" y="928"/>
                    </a:lnTo>
                    <a:cubicBezTo>
                      <a:pt x="1000" y="867"/>
                      <a:pt x="904" y="798"/>
                      <a:pt x="818" y="722"/>
                    </a:cubicBezTo>
                    <a:lnTo>
                      <a:pt x="4" y="0"/>
                    </a:lnTo>
                    <a:lnTo>
                      <a:pt x="0" y="1630"/>
                    </a:lnTo>
                    <a:lnTo>
                      <a:pt x="812" y="2351"/>
                    </a:lnTo>
                    <a:lnTo>
                      <a:pt x="812" y="2351"/>
                    </a:lnTo>
                    <a:cubicBezTo>
                      <a:pt x="900" y="2428"/>
                      <a:pt x="996" y="2497"/>
                      <a:pt x="1101" y="2558"/>
                    </a:cubicBezTo>
                    <a:lnTo>
                      <a:pt x="1101" y="2558"/>
                    </a:lnTo>
                    <a:cubicBezTo>
                      <a:pt x="1122" y="2570"/>
                      <a:pt x="1143" y="2581"/>
                      <a:pt x="1165" y="2594"/>
                    </a:cubicBezTo>
                    <a:lnTo>
                      <a:pt x="1165" y="2594"/>
                    </a:lnTo>
                    <a:cubicBezTo>
                      <a:pt x="1170" y="2596"/>
                      <a:pt x="1175" y="2598"/>
                      <a:pt x="1181" y="2601"/>
                    </a:cubicBezTo>
                    <a:lnTo>
                      <a:pt x="1181" y="2601"/>
                    </a:lnTo>
                    <a:cubicBezTo>
                      <a:pt x="1202" y="2612"/>
                      <a:pt x="1224" y="2624"/>
                      <a:pt x="1247" y="2634"/>
                    </a:cubicBezTo>
                    <a:lnTo>
                      <a:pt x="1247" y="2634"/>
                    </a:lnTo>
                    <a:cubicBezTo>
                      <a:pt x="1248" y="2635"/>
                      <a:pt x="1249" y="2635"/>
                      <a:pt x="1251" y="2636"/>
                    </a:cubicBezTo>
                    <a:lnTo>
                      <a:pt x="1251" y="2636"/>
                    </a:lnTo>
                    <a:cubicBezTo>
                      <a:pt x="1272" y="2647"/>
                      <a:pt x="1294" y="2656"/>
                      <a:pt x="1316" y="2665"/>
                    </a:cubicBezTo>
                    <a:lnTo>
                      <a:pt x="1316" y="2665"/>
                    </a:lnTo>
                    <a:cubicBezTo>
                      <a:pt x="1321" y="2668"/>
                      <a:pt x="1326" y="2670"/>
                      <a:pt x="1332" y="2672"/>
                    </a:cubicBezTo>
                    <a:lnTo>
                      <a:pt x="1332" y="2672"/>
                    </a:lnTo>
                    <a:cubicBezTo>
                      <a:pt x="1355" y="2682"/>
                      <a:pt x="1377" y="2693"/>
                      <a:pt x="1401" y="2701"/>
                    </a:cubicBezTo>
                    <a:lnTo>
                      <a:pt x="1401" y="2701"/>
                    </a:lnTo>
                    <a:cubicBezTo>
                      <a:pt x="1402" y="2701"/>
                      <a:pt x="1402" y="2702"/>
                      <a:pt x="1402" y="2702"/>
                    </a:cubicBezTo>
                    <a:lnTo>
                      <a:pt x="1402" y="2702"/>
                    </a:lnTo>
                    <a:cubicBezTo>
                      <a:pt x="1407" y="2704"/>
                      <a:pt x="1411" y="2706"/>
                      <a:pt x="1415" y="2707"/>
                    </a:cubicBezTo>
                    <a:lnTo>
                      <a:pt x="1415" y="2707"/>
                    </a:lnTo>
                    <a:cubicBezTo>
                      <a:pt x="1430" y="2713"/>
                      <a:pt x="1444" y="2718"/>
                      <a:pt x="1458" y="2723"/>
                    </a:cubicBezTo>
                    <a:lnTo>
                      <a:pt x="1458" y="2723"/>
                    </a:lnTo>
                    <a:cubicBezTo>
                      <a:pt x="1465" y="2726"/>
                      <a:pt x="1472" y="2728"/>
                      <a:pt x="1479" y="2731"/>
                    </a:cubicBezTo>
                    <a:lnTo>
                      <a:pt x="1479" y="2731"/>
                    </a:lnTo>
                    <a:cubicBezTo>
                      <a:pt x="1492" y="2735"/>
                      <a:pt x="1504" y="2739"/>
                      <a:pt x="1517" y="2744"/>
                    </a:cubicBezTo>
                    <a:lnTo>
                      <a:pt x="1517" y="2744"/>
                    </a:lnTo>
                    <a:cubicBezTo>
                      <a:pt x="1525" y="2746"/>
                      <a:pt x="1532" y="2749"/>
                      <a:pt x="1540" y="2752"/>
                    </a:cubicBezTo>
                    <a:lnTo>
                      <a:pt x="1540" y="2752"/>
                    </a:lnTo>
                    <a:cubicBezTo>
                      <a:pt x="1552" y="2756"/>
                      <a:pt x="1564" y="2760"/>
                      <a:pt x="1577" y="2764"/>
                    </a:cubicBezTo>
                    <a:lnTo>
                      <a:pt x="1577" y="2764"/>
                    </a:lnTo>
                    <a:cubicBezTo>
                      <a:pt x="1585" y="2767"/>
                      <a:pt x="1592" y="2768"/>
                      <a:pt x="1600" y="2771"/>
                    </a:cubicBezTo>
                    <a:lnTo>
                      <a:pt x="1600" y="2771"/>
                    </a:lnTo>
                    <a:cubicBezTo>
                      <a:pt x="1613" y="2775"/>
                      <a:pt x="1626" y="2779"/>
                      <a:pt x="1639" y="2782"/>
                    </a:cubicBezTo>
                    <a:lnTo>
                      <a:pt x="1639" y="2782"/>
                    </a:lnTo>
                    <a:cubicBezTo>
                      <a:pt x="1645" y="2784"/>
                      <a:pt x="1649" y="2786"/>
                      <a:pt x="1654" y="2788"/>
                    </a:cubicBezTo>
                    <a:lnTo>
                      <a:pt x="1654" y="2788"/>
                    </a:lnTo>
                    <a:cubicBezTo>
                      <a:pt x="1657" y="2788"/>
                      <a:pt x="1659" y="2788"/>
                      <a:pt x="1662" y="2789"/>
                    </a:cubicBezTo>
                    <a:lnTo>
                      <a:pt x="1662" y="2789"/>
                    </a:lnTo>
                    <a:cubicBezTo>
                      <a:pt x="1671" y="2792"/>
                      <a:pt x="1679" y="2795"/>
                      <a:pt x="1689" y="2796"/>
                    </a:cubicBezTo>
                    <a:lnTo>
                      <a:pt x="1689" y="2796"/>
                    </a:lnTo>
                    <a:cubicBezTo>
                      <a:pt x="1698" y="2799"/>
                      <a:pt x="1708" y="2802"/>
                      <a:pt x="1717" y="2804"/>
                    </a:cubicBezTo>
                    <a:lnTo>
                      <a:pt x="1717" y="2804"/>
                    </a:lnTo>
                    <a:cubicBezTo>
                      <a:pt x="1726" y="2807"/>
                      <a:pt x="1735" y="2809"/>
                      <a:pt x="1745" y="2811"/>
                    </a:cubicBezTo>
                    <a:lnTo>
                      <a:pt x="1745" y="2811"/>
                    </a:lnTo>
                    <a:cubicBezTo>
                      <a:pt x="1754" y="2813"/>
                      <a:pt x="1764" y="2816"/>
                      <a:pt x="1774" y="2819"/>
                    </a:cubicBezTo>
                    <a:lnTo>
                      <a:pt x="1774" y="2819"/>
                    </a:lnTo>
                    <a:cubicBezTo>
                      <a:pt x="1783" y="2820"/>
                      <a:pt x="1791" y="2823"/>
                      <a:pt x="1801" y="2825"/>
                    </a:cubicBezTo>
                    <a:lnTo>
                      <a:pt x="1801" y="2825"/>
                    </a:lnTo>
                    <a:cubicBezTo>
                      <a:pt x="1811" y="2827"/>
                      <a:pt x="1820" y="2829"/>
                      <a:pt x="1831" y="2832"/>
                    </a:cubicBezTo>
                    <a:lnTo>
                      <a:pt x="1831" y="2832"/>
                    </a:lnTo>
                    <a:cubicBezTo>
                      <a:pt x="1839" y="2834"/>
                      <a:pt x="1849" y="2835"/>
                      <a:pt x="1858" y="2838"/>
                    </a:cubicBezTo>
                    <a:lnTo>
                      <a:pt x="1858" y="2838"/>
                    </a:lnTo>
                    <a:cubicBezTo>
                      <a:pt x="1864" y="2839"/>
                      <a:pt x="1871" y="2841"/>
                      <a:pt x="1877" y="2841"/>
                    </a:cubicBezTo>
                    <a:lnTo>
                      <a:pt x="1877" y="2841"/>
                    </a:lnTo>
                    <a:cubicBezTo>
                      <a:pt x="1880" y="2842"/>
                      <a:pt x="1885" y="2843"/>
                      <a:pt x="1888" y="2844"/>
                    </a:cubicBezTo>
                    <a:lnTo>
                      <a:pt x="1888" y="2844"/>
                    </a:lnTo>
                    <a:cubicBezTo>
                      <a:pt x="1896" y="2846"/>
                      <a:pt x="1904" y="2848"/>
                      <a:pt x="1912" y="2848"/>
                    </a:cubicBezTo>
                    <a:lnTo>
                      <a:pt x="1912" y="2848"/>
                    </a:lnTo>
                    <a:cubicBezTo>
                      <a:pt x="1922" y="2851"/>
                      <a:pt x="1933" y="2853"/>
                      <a:pt x="1944" y="2855"/>
                    </a:cubicBezTo>
                    <a:lnTo>
                      <a:pt x="1944" y="2855"/>
                    </a:lnTo>
                    <a:cubicBezTo>
                      <a:pt x="1952" y="2856"/>
                      <a:pt x="1960" y="2858"/>
                      <a:pt x="1968" y="2859"/>
                    </a:cubicBezTo>
                    <a:lnTo>
                      <a:pt x="1968" y="2859"/>
                    </a:lnTo>
                    <a:cubicBezTo>
                      <a:pt x="1978" y="2862"/>
                      <a:pt x="1990" y="2863"/>
                      <a:pt x="2000" y="2865"/>
                    </a:cubicBezTo>
                    <a:lnTo>
                      <a:pt x="2000" y="2865"/>
                    </a:lnTo>
                    <a:cubicBezTo>
                      <a:pt x="2008" y="2866"/>
                      <a:pt x="2016" y="2867"/>
                      <a:pt x="2024" y="2868"/>
                    </a:cubicBezTo>
                    <a:lnTo>
                      <a:pt x="2024" y="2868"/>
                    </a:lnTo>
                    <a:cubicBezTo>
                      <a:pt x="2035" y="2871"/>
                      <a:pt x="2048" y="2873"/>
                      <a:pt x="2059" y="2874"/>
                    </a:cubicBezTo>
                    <a:lnTo>
                      <a:pt x="2059" y="2874"/>
                    </a:lnTo>
                    <a:cubicBezTo>
                      <a:pt x="2066" y="2875"/>
                      <a:pt x="2073" y="2876"/>
                      <a:pt x="2080" y="2877"/>
                    </a:cubicBezTo>
                    <a:lnTo>
                      <a:pt x="2080" y="2877"/>
                    </a:lnTo>
                    <a:cubicBezTo>
                      <a:pt x="2083" y="2878"/>
                      <a:pt x="2086" y="2878"/>
                      <a:pt x="2088" y="2879"/>
                    </a:cubicBezTo>
                    <a:lnTo>
                      <a:pt x="2088" y="2879"/>
                    </a:lnTo>
                    <a:cubicBezTo>
                      <a:pt x="2091" y="2879"/>
                      <a:pt x="2094" y="2879"/>
                      <a:pt x="2097" y="2880"/>
                    </a:cubicBezTo>
                    <a:lnTo>
                      <a:pt x="2097" y="2880"/>
                    </a:lnTo>
                    <a:cubicBezTo>
                      <a:pt x="2127" y="2884"/>
                      <a:pt x="2158" y="2887"/>
                      <a:pt x="2189" y="2891"/>
                    </a:cubicBezTo>
                    <a:lnTo>
                      <a:pt x="2189" y="2891"/>
                    </a:lnTo>
                    <a:cubicBezTo>
                      <a:pt x="2190" y="2891"/>
                      <a:pt x="2192" y="2892"/>
                      <a:pt x="2193" y="2892"/>
                    </a:cubicBezTo>
                    <a:lnTo>
                      <a:pt x="2193" y="2892"/>
                    </a:lnTo>
                    <a:cubicBezTo>
                      <a:pt x="2224" y="2895"/>
                      <a:pt x="2256" y="2898"/>
                      <a:pt x="2288" y="2901"/>
                    </a:cubicBezTo>
                    <a:lnTo>
                      <a:pt x="2288" y="2901"/>
                    </a:lnTo>
                    <a:cubicBezTo>
                      <a:pt x="2290" y="2901"/>
                      <a:pt x="2294" y="2901"/>
                      <a:pt x="2296" y="2901"/>
                    </a:cubicBezTo>
                    <a:lnTo>
                      <a:pt x="2296" y="2901"/>
                    </a:lnTo>
                    <a:cubicBezTo>
                      <a:pt x="2300" y="2902"/>
                      <a:pt x="2303" y="2902"/>
                      <a:pt x="2307" y="2902"/>
                    </a:cubicBezTo>
                    <a:lnTo>
                      <a:pt x="2307" y="2902"/>
                    </a:lnTo>
                    <a:cubicBezTo>
                      <a:pt x="2314" y="2903"/>
                      <a:pt x="2321" y="2904"/>
                      <a:pt x="2329" y="2904"/>
                    </a:cubicBezTo>
                    <a:lnTo>
                      <a:pt x="2329" y="2904"/>
                    </a:lnTo>
                    <a:cubicBezTo>
                      <a:pt x="2341" y="2905"/>
                      <a:pt x="2352" y="2906"/>
                      <a:pt x="2364" y="2907"/>
                    </a:cubicBezTo>
                    <a:lnTo>
                      <a:pt x="2364" y="2907"/>
                    </a:lnTo>
                    <a:cubicBezTo>
                      <a:pt x="2372" y="2908"/>
                      <a:pt x="2379" y="2908"/>
                      <a:pt x="2387" y="2908"/>
                    </a:cubicBezTo>
                    <a:lnTo>
                      <a:pt x="2387" y="2908"/>
                    </a:lnTo>
                    <a:cubicBezTo>
                      <a:pt x="2399" y="2908"/>
                      <a:pt x="2410" y="2909"/>
                      <a:pt x="2422" y="2910"/>
                    </a:cubicBezTo>
                    <a:lnTo>
                      <a:pt x="2422" y="2910"/>
                    </a:lnTo>
                    <a:cubicBezTo>
                      <a:pt x="2430" y="2910"/>
                      <a:pt x="2437" y="2911"/>
                      <a:pt x="2445" y="2911"/>
                    </a:cubicBezTo>
                    <a:lnTo>
                      <a:pt x="2445" y="2911"/>
                    </a:lnTo>
                    <a:cubicBezTo>
                      <a:pt x="2457" y="2911"/>
                      <a:pt x="2469" y="2912"/>
                      <a:pt x="2481" y="2912"/>
                    </a:cubicBezTo>
                    <a:lnTo>
                      <a:pt x="2481" y="2912"/>
                    </a:lnTo>
                    <a:cubicBezTo>
                      <a:pt x="2489" y="2913"/>
                      <a:pt x="2496" y="2913"/>
                      <a:pt x="2503" y="2913"/>
                    </a:cubicBezTo>
                    <a:lnTo>
                      <a:pt x="2503" y="2913"/>
                    </a:lnTo>
                    <a:cubicBezTo>
                      <a:pt x="2504" y="2913"/>
                      <a:pt x="2507" y="2913"/>
                      <a:pt x="2508" y="2913"/>
                    </a:cubicBezTo>
                    <a:lnTo>
                      <a:pt x="2508" y="2913"/>
                    </a:lnTo>
                    <a:cubicBezTo>
                      <a:pt x="2519" y="2914"/>
                      <a:pt x="2530" y="2914"/>
                      <a:pt x="2541" y="2914"/>
                    </a:cubicBezTo>
                    <a:lnTo>
                      <a:pt x="2541" y="2914"/>
                    </a:lnTo>
                    <a:cubicBezTo>
                      <a:pt x="2547" y="2914"/>
                      <a:pt x="2554" y="2914"/>
                      <a:pt x="2561" y="2914"/>
                    </a:cubicBezTo>
                    <a:lnTo>
                      <a:pt x="2561" y="2914"/>
                    </a:lnTo>
                    <a:cubicBezTo>
                      <a:pt x="2578" y="2915"/>
                      <a:pt x="2596" y="2915"/>
                      <a:pt x="2614" y="2915"/>
                    </a:cubicBezTo>
                    <a:lnTo>
                      <a:pt x="2614" y="2915"/>
                    </a:lnTo>
                    <a:cubicBezTo>
                      <a:pt x="2616" y="2915"/>
                      <a:pt x="2617" y="2915"/>
                      <a:pt x="2619" y="2915"/>
                    </a:cubicBezTo>
                    <a:lnTo>
                      <a:pt x="2619" y="2915"/>
                    </a:lnTo>
                    <a:cubicBezTo>
                      <a:pt x="2638" y="2915"/>
                      <a:pt x="2657" y="2914"/>
                      <a:pt x="2677" y="2914"/>
                    </a:cubicBezTo>
                    <a:lnTo>
                      <a:pt x="2677" y="2914"/>
                    </a:lnTo>
                    <a:cubicBezTo>
                      <a:pt x="2684" y="2914"/>
                      <a:pt x="2690" y="2914"/>
                      <a:pt x="2696" y="2913"/>
                    </a:cubicBezTo>
                    <a:lnTo>
                      <a:pt x="2696" y="2913"/>
                    </a:lnTo>
                    <a:cubicBezTo>
                      <a:pt x="2707" y="2913"/>
                      <a:pt x="2719" y="2913"/>
                      <a:pt x="2730" y="2912"/>
                    </a:cubicBezTo>
                    <a:lnTo>
                      <a:pt x="2730" y="2912"/>
                    </a:lnTo>
                    <a:cubicBezTo>
                      <a:pt x="2731" y="2912"/>
                      <a:pt x="2733" y="2912"/>
                      <a:pt x="2735" y="2912"/>
                    </a:cubicBezTo>
                    <a:lnTo>
                      <a:pt x="2735" y="2912"/>
                    </a:lnTo>
                    <a:cubicBezTo>
                      <a:pt x="2745" y="2912"/>
                      <a:pt x="2755" y="2911"/>
                      <a:pt x="2765" y="2911"/>
                    </a:cubicBezTo>
                    <a:lnTo>
                      <a:pt x="2765" y="2911"/>
                    </a:lnTo>
                    <a:cubicBezTo>
                      <a:pt x="2775" y="2910"/>
                      <a:pt x="2786" y="2910"/>
                      <a:pt x="2796" y="2909"/>
                    </a:cubicBezTo>
                    <a:lnTo>
                      <a:pt x="2796" y="2909"/>
                    </a:lnTo>
                    <a:cubicBezTo>
                      <a:pt x="2805" y="2908"/>
                      <a:pt x="2816" y="2908"/>
                      <a:pt x="2825" y="2908"/>
                    </a:cubicBezTo>
                    <a:lnTo>
                      <a:pt x="2825" y="2908"/>
                    </a:lnTo>
                    <a:cubicBezTo>
                      <a:pt x="2836" y="2907"/>
                      <a:pt x="2846" y="2907"/>
                      <a:pt x="2856" y="2906"/>
                    </a:cubicBezTo>
                    <a:lnTo>
                      <a:pt x="2856" y="2906"/>
                    </a:lnTo>
                    <a:cubicBezTo>
                      <a:pt x="2866" y="2905"/>
                      <a:pt x="2876" y="2904"/>
                      <a:pt x="2886" y="2903"/>
                    </a:cubicBezTo>
                    <a:lnTo>
                      <a:pt x="2886" y="2903"/>
                    </a:lnTo>
                    <a:cubicBezTo>
                      <a:pt x="2896" y="2902"/>
                      <a:pt x="2906" y="2902"/>
                      <a:pt x="2917" y="2901"/>
                    </a:cubicBezTo>
                    <a:lnTo>
                      <a:pt x="2917" y="2901"/>
                    </a:lnTo>
                    <a:cubicBezTo>
                      <a:pt x="2926" y="2901"/>
                      <a:pt x="2936" y="2899"/>
                      <a:pt x="2946" y="2898"/>
                    </a:cubicBezTo>
                    <a:lnTo>
                      <a:pt x="2946" y="2898"/>
                    </a:lnTo>
                    <a:cubicBezTo>
                      <a:pt x="2954" y="2898"/>
                      <a:pt x="2963" y="2897"/>
                      <a:pt x="2971" y="2896"/>
                    </a:cubicBezTo>
                    <a:lnTo>
                      <a:pt x="2971" y="2896"/>
                    </a:lnTo>
                    <a:cubicBezTo>
                      <a:pt x="2973" y="2896"/>
                      <a:pt x="2974" y="2895"/>
                      <a:pt x="2976" y="2895"/>
                    </a:cubicBezTo>
                    <a:lnTo>
                      <a:pt x="2976" y="2895"/>
                    </a:lnTo>
                    <a:cubicBezTo>
                      <a:pt x="2997" y="2894"/>
                      <a:pt x="3018" y="2891"/>
                      <a:pt x="3039" y="2888"/>
                    </a:cubicBezTo>
                    <a:lnTo>
                      <a:pt x="3039" y="2888"/>
                    </a:lnTo>
                    <a:cubicBezTo>
                      <a:pt x="3040" y="2888"/>
                      <a:pt x="3041" y="2888"/>
                      <a:pt x="3041" y="2888"/>
                    </a:cubicBezTo>
                    <a:lnTo>
                      <a:pt x="3041" y="2888"/>
                    </a:lnTo>
                    <a:cubicBezTo>
                      <a:pt x="3063" y="2886"/>
                      <a:pt x="3085" y="2883"/>
                      <a:pt x="3107" y="2880"/>
                    </a:cubicBezTo>
                    <a:lnTo>
                      <a:pt x="3107" y="2880"/>
                    </a:lnTo>
                    <a:cubicBezTo>
                      <a:pt x="3114" y="2879"/>
                      <a:pt x="3120" y="2878"/>
                      <a:pt x="3126" y="2877"/>
                    </a:cubicBezTo>
                    <a:lnTo>
                      <a:pt x="3126" y="2877"/>
                    </a:lnTo>
                    <a:cubicBezTo>
                      <a:pt x="3141" y="2874"/>
                      <a:pt x="3156" y="2873"/>
                      <a:pt x="3171" y="2870"/>
                    </a:cubicBezTo>
                    <a:lnTo>
                      <a:pt x="3171" y="2870"/>
                    </a:lnTo>
                    <a:cubicBezTo>
                      <a:pt x="3179" y="2869"/>
                      <a:pt x="3187" y="2867"/>
                      <a:pt x="3195" y="2867"/>
                    </a:cubicBezTo>
                    <a:lnTo>
                      <a:pt x="3195" y="2867"/>
                    </a:lnTo>
                    <a:cubicBezTo>
                      <a:pt x="3209" y="2864"/>
                      <a:pt x="3222" y="2862"/>
                      <a:pt x="3236" y="2860"/>
                    </a:cubicBezTo>
                    <a:lnTo>
                      <a:pt x="3236" y="2860"/>
                    </a:lnTo>
                    <a:cubicBezTo>
                      <a:pt x="3240" y="2859"/>
                      <a:pt x="3244" y="2858"/>
                      <a:pt x="3249" y="2857"/>
                    </a:cubicBezTo>
                    <a:lnTo>
                      <a:pt x="3249" y="2857"/>
                    </a:lnTo>
                    <a:cubicBezTo>
                      <a:pt x="3251" y="2857"/>
                      <a:pt x="3253" y="2856"/>
                      <a:pt x="3256" y="2855"/>
                    </a:cubicBezTo>
                    <a:lnTo>
                      <a:pt x="3256" y="2855"/>
                    </a:lnTo>
                    <a:cubicBezTo>
                      <a:pt x="3287" y="2850"/>
                      <a:pt x="3316" y="2844"/>
                      <a:pt x="3345" y="2838"/>
                    </a:cubicBezTo>
                    <a:lnTo>
                      <a:pt x="3345" y="2838"/>
                    </a:lnTo>
                    <a:cubicBezTo>
                      <a:pt x="3350" y="2837"/>
                      <a:pt x="3355" y="2836"/>
                      <a:pt x="3359" y="2835"/>
                    </a:cubicBezTo>
                    <a:lnTo>
                      <a:pt x="3359" y="2835"/>
                    </a:lnTo>
                    <a:cubicBezTo>
                      <a:pt x="3390" y="2828"/>
                      <a:pt x="3420" y="2821"/>
                      <a:pt x="3450" y="2814"/>
                    </a:cubicBezTo>
                    <a:lnTo>
                      <a:pt x="3450" y="2814"/>
                    </a:lnTo>
                    <a:cubicBezTo>
                      <a:pt x="3450" y="2814"/>
                      <a:pt x="3451" y="2813"/>
                      <a:pt x="3452" y="2813"/>
                    </a:cubicBezTo>
                    <a:lnTo>
                      <a:pt x="3452" y="2813"/>
                    </a:lnTo>
                    <a:cubicBezTo>
                      <a:pt x="3482" y="2807"/>
                      <a:pt x="3511" y="2799"/>
                      <a:pt x="3541" y="2790"/>
                    </a:cubicBezTo>
                    <a:lnTo>
                      <a:pt x="3541" y="2790"/>
                    </a:lnTo>
                    <a:cubicBezTo>
                      <a:pt x="3544" y="2789"/>
                      <a:pt x="3549" y="2788"/>
                      <a:pt x="3553" y="2787"/>
                    </a:cubicBezTo>
                    <a:lnTo>
                      <a:pt x="3553" y="2787"/>
                    </a:lnTo>
                    <a:cubicBezTo>
                      <a:pt x="3581" y="2779"/>
                      <a:pt x="3609" y="2770"/>
                      <a:pt x="3637" y="2761"/>
                    </a:cubicBezTo>
                    <a:lnTo>
                      <a:pt x="3637" y="2761"/>
                    </a:lnTo>
                    <a:cubicBezTo>
                      <a:pt x="3639" y="2760"/>
                      <a:pt x="3642" y="2760"/>
                      <a:pt x="3645" y="2759"/>
                    </a:cubicBezTo>
                    <a:lnTo>
                      <a:pt x="3645" y="2759"/>
                    </a:lnTo>
                    <a:cubicBezTo>
                      <a:pt x="3648" y="2758"/>
                      <a:pt x="3651" y="2757"/>
                      <a:pt x="3655" y="2755"/>
                    </a:cubicBezTo>
                    <a:lnTo>
                      <a:pt x="3655" y="2755"/>
                    </a:lnTo>
                    <a:cubicBezTo>
                      <a:pt x="3669" y="2751"/>
                      <a:pt x="3684" y="2746"/>
                      <a:pt x="3698" y="2741"/>
                    </a:cubicBezTo>
                    <a:lnTo>
                      <a:pt x="3698" y="2741"/>
                    </a:lnTo>
                    <a:cubicBezTo>
                      <a:pt x="3704" y="2739"/>
                      <a:pt x="3709" y="2737"/>
                      <a:pt x="3716" y="2735"/>
                    </a:cubicBezTo>
                    <a:lnTo>
                      <a:pt x="3716" y="2735"/>
                    </a:lnTo>
                    <a:cubicBezTo>
                      <a:pt x="3736" y="2728"/>
                      <a:pt x="3756" y="2721"/>
                      <a:pt x="3776" y="2714"/>
                    </a:cubicBezTo>
                    <a:lnTo>
                      <a:pt x="3776" y="2714"/>
                    </a:lnTo>
                    <a:cubicBezTo>
                      <a:pt x="3778" y="2713"/>
                      <a:pt x="3779" y="2712"/>
                      <a:pt x="3780" y="2711"/>
                    </a:cubicBezTo>
                    <a:lnTo>
                      <a:pt x="3780" y="2711"/>
                    </a:lnTo>
                    <a:cubicBezTo>
                      <a:pt x="3798" y="2704"/>
                      <a:pt x="3817" y="2697"/>
                      <a:pt x="3834" y="2690"/>
                    </a:cubicBezTo>
                    <a:lnTo>
                      <a:pt x="3834" y="2690"/>
                    </a:lnTo>
                    <a:cubicBezTo>
                      <a:pt x="3840" y="2687"/>
                      <a:pt x="3846" y="2685"/>
                      <a:pt x="3853" y="2682"/>
                    </a:cubicBezTo>
                    <a:lnTo>
                      <a:pt x="3853" y="2682"/>
                    </a:lnTo>
                    <a:cubicBezTo>
                      <a:pt x="3866" y="2677"/>
                      <a:pt x="3879" y="2671"/>
                      <a:pt x="3892" y="2665"/>
                    </a:cubicBezTo>
                    <a:lnTo>
                      <a:pt x="3892" y="2665"/>
                    </a:lnTo>
                    <a:cubicBezTo>
                      <a:pt x="3899" y="2662"/>
                      <a:pt x="3906" y="2659"/>
                      <a:pt x="3913" y="2656"/>
                    </a:cubicBezTo>
                    <a:lnTo>
                      <a:pt x="3913" y="2656"/>
                    </a:lnTo>
                    <a:cubicBezTo>
                      <a:pt x="3925" y="2651"/>
                      <a:pt x="3938" y="2645"/>
                      <a:pt x="3951" y="2639"/>
                    </a:cubicBezTo>
                    <a:lnTo>
                      <a:pt x="3951" y="2639"/>
                    </a:lnTo>
                    <a:cubicBezTo>
                      <a:pt x="3957" y="2636"/>
                      <a:pt x="3963" y="2633"/>
                      <a:pt x="3968" y="2630"/>
                    </a:cubicBezTo>
                    <a:lnTo>
                      <a:pt x="3968" y="2630"/>
                    </a:lnTo>
                    <a:cubicBezTo>
                      <a:pt x="3985" y="2622"/>
                      <a:pt x="4003" y="2613"/>
                      <a:pt x="4019" y="2605"/>
                    </a:cubicBezTo>
                    <a:lnTo>
                      <a:pt x="4019" y="2605"/>
                    </a:lnTo>
                    <a:cubicBezTo>
                      <a:pt x="4020" y="2604"/>
                      <a:pt x="4022" y="2604"/>
                      <a:pt x="4023" y="2603"/>
                    </a:cubicBezTo>
                    <a:lnTo>
                      <a:pt x="4023" y="2603"/>
                    </a:lnTo>
                    <a:cubicBezTo>
                      <a:pt x="4040" y="2594"/>
                      <a:pt x="4059" y="2584"/>
                      <a:pt x="4076" y="2574"/>
                    </a:cubicBezTo>
                    <a:lnTo>
                      <a:pt x="4076" y="2574"/>
                    </a:lnTo>
                    <a:cubicBezTo>
                      <a:pt x="4081" y="2572"/>
                      <a:pt x="4087" y="2568"/>
                      <a:pt x="4092" y="2566"/>
                    </a:cubicBezTo>
                    <a:lnTo>
                      <a:pt x="4092" y="2566"/>
                    </a:lnTo>
                    <a:cubicBezTo>
                      <a:pt x="4104" y="2559"/>
                      <a:pt x="4116" y="2552"/>
                      <a:pt x="4127" y="2545"/>
                    </a:cubicBezTo>
                    <a:lnTo>
                      <a:pt x="4127" y="2545"/>
                    </a:lnTo>
                    <a:cubicBezTo>
                      <a:pt x="4131" y="2543"/>
                      <a:pt x="4133" y="2541"/>
                      <a:pt x="4136" y="2539"/>
                    </a:cubicBezTo>
                    <a:lnTo>
                      <a:pt x="4136" y="2539"/>
                    </a:lnTo>
                    <a:cubicBezTo>
                      <a:pt x="4141" y="2537"/>
                      <a:pt x="4146" y="2533"/>
                      <a:pt x="4151" y="2530"/>
                    </a:cubicBezTo>
                    <a:lnTo>
                      <a:pt x="4151" y="2530"/>
                    </a:lnTo>
                    <a:cubicBezTo>
                      <a:pt x="4155" y="2527"/>
                      <a:pt x="4161" y="2524"/>
                      <a:pt x="4165" y="2521"/>
                    </a:cubicBezTo>
                    <a:lnTo>
                      <a:pt x="4165" y="2521"/>
                    </a:lnTo>
                    <a:cubicBezTo>
                      <a:pt x="4175" y="2515"/>
                      <a:pt x="4185" y="2509"/>
                      <a:pt x="4194" y="2502"/>
                    </a:cubicBezTo>
                    <a:lnTo>
                      <a:pt x="4194" y="2502"/>
                    </a:lnTo>
                    <a:cubicBezTo>
                      <a:pt x="4198" y="2500"/>
                      <a:pt x="4201" y="2498"/>
                      <a:pt x="4205" y="2496"/>
                    </a:cubicBezTo>
                    <a:lnTo>
                      <a:pt x="4205" y="2496"/>
                    </a:lnTo>
                    <a:cubicBezTo>
                      <a:pt x="4218" y="2486"/>
                      <a:pt x="4231" y="2478"/>
                      <a:pt x="4244" y="2469"/>
                    </a:cubicBezTo>
                    <a:lnTo>
                      <a:pt x="4244" y="2469"/>
                    </a:lnTo>
                    <a:cubicBezTo>
                      <a:pt x="4246" y="2467"/>
                      <a:pt x="4249" y="2464"/>
                      <a:pt x="4252" y="2463"/>
                    </a:cubicBezTo>
                    <a:lnTo>
                      <a:pt x="4252" y="2463"/>
                    </a:lnTo>
                    <a:cubicBezTo>
                      <a:pt x="4262" y="2456"/>
                      <a:pt x="4272" y="2449"/>
                      <a:pt x="4281" y="2441"/>
                    </a:cubicBezTo>
                    <a:lnTo>
                      <a:pt x="4281" y="2441"/>
                    </a:lnTo>
                    <a:cubicBezTo>
                      <a:pt x="4286" y="2439"/>
                      <a:pt x="4290" y="2435"/>
                      <a:pt x="4295" y="2432"/>
                    </a:cubicBezTo>
                    <a:lnTo>
                      <a:pt x="4295" y="2432"/>
                    </a:lnTo>
                    <a:cubicBezTo>
                      <a:pt x="4302" y="2425"/>
                      <a:pt x="4310" y="2419"/>
                      <a:pt x="4318" y="2413"/>
                    </a:cubicBezTo>
                    <a:lnTo>
                      <a:pt x="4318" y="2413"/>
                    </a:lnTo>
                    <a:cubicBezTo>
                      <a:pt x="4323" y="2410"/>
                      <a:pt x="4327" y="2406"/>
                      <a:pt x="4331" y="2402"/>
                    </a:cubicBezTo>
                    <a:lnTo>
                      <a:pt x="4331" y="2402"/>
                    </a:lnTo>
                    <a:cubicBezTo>
                      <a:pt x="4340" y="2396"/>
                      <a:pt x="4348" y="2390"/>
                      <a:pt x="4355" y="2383"/>
                    </a:cubicBezTo>
                    <a:lnTo>
                      <a:pt x="4355" y="2383"/>
                    </a:lnTo>
                    <a:cubicBezTo>
                      <a:pt x="4359" y="2379"/>
                      <a:pt x="4363" y="2376"/>
                      <a:pt x="4367" y="2372"/>
                    </a:cubicBezTo>
                    <a:lnTo>
                      <a:pt x="4367" y="2372"/>
                    </a:lnTo>
                    <a:cubicBezTo>
                      <a:pt x="4376" y="2365"/>
                      <a:pt x="4386" y="2356"/>
                      <a:pt x="4394" y="2348"/>
                    </a:cubicBezTo>
                    <a:lnTo>
                      <a:pt x="4394" y="2348"/>
                    </a:lnTo>
                    <a:cubicBezTo>
                      <a:pt x="4397" y="2346"/>
                      <a:pt x="4399" y="2344"/>
                      <a:pt x="4401" y="2343"/>
                    </a:cubicBezTo>
                    <a:lnTo>
                      <a:pt x="4401" y="2343"/>
                    </a:lnTo>
                    <a:cubicBezTo>
                      <a:pt x="4401" y="2342"/>
                      <a:pt x="4401" y="2342"/>
                      <a:pt x="4401" y="2342"/>
                    </a:cubicBezTo>
                    <a:lnTo>
                      <a:pt x="4401" y="2342"/>
                    </a:lnTo>
                    <a:cubicBezTo>
                      <a:pt x="4412" y="2332"/>
                      <a:pt x="4422" y="2323"/>
                      <a:pt x="4432" y="2312"/>
                    </a:cubicBezTo>
                    <a:lnTo>
                      <a:pt x="4432" y="2312"/>
                    </a:lnTo>
                    <a:cubicBezTo>
                      <a:pt x="4435" y="2310"/>
                      <a:pt x="4437" y="2307"/>
                      <a:pt x="4441" y="2304"/>
                    </a:cubicBezTo>
                    <a:lnTo>
                      <a:pt x="4441" y="2304"/>
                    </a:lnTo>
                    <a:cubicBezTo>
                      <a:pt x="4448" y="2297"/>
                      <a:pt x="4455" y="2289"/>
                      <a:pt x="4463" y="2281"/>
                    </a:cubicBezTo>
                    <a:lnTo>
                      <a:pt x="4463" y="2281"/>
                    </a:lnTo>
                    <a:cubicBezTo>
                      <a:pt x="4466" y="2277"/>
                      <a:pt x="4469" y="2275"/>
                      <a:pt x="4472" y="2271"/>
                    </a:cubicBezTo>
                    <a:lnTo>
                      <a:pt x="4472" y="2271"/>
                    </a:lnTo>
                    <a:cubicBezTo>
                      <a:pt x="4482" y="2261"/>
                      <a:pt x="4491" y="2251"/>
                      <a:pt x="4501" y="2240"/>
                    </a:cubicBezTo>
                    <a:lnTo>
                      <a:pt x="4501" y="2240"/>
                    </a:lnTo>
                    <a:cubicBezTo>
                      <a:pt x="4510" y="2230"/>
                      <a:pt x="4518" y="2219"/>
                      <a:pt x="4527" y="2210"/>
                    </a:cubicBezTo>
                    <a:lnTo>
                      <a:pt x="4527" y="2210"/>
                    </a:lnTo>
                    <a:cubicBezTo>
                      <a:pt x="4529" y="2206"/>
                      <a:pt x="4531" y="2203"/>
                      <a:pt x="4533" y="2201"/>
                    </a:cubicBezTo>
                    <a:lnTo>
                      <a:pt x="4533" y="2201"/>
                    </a:lnTo>
                    <a:cubicBezTo>
                      <a:pt x="4536" y="2198"/>
                      <a:pt x="4538" y="2195"/>
                      <a:pt x="4541" y="2192"/>
                    </a:cubicBezTo>
                    <a:lnTo>
                      <a:pt x="4541" y="2192"/>
                    </a:lnTo>
                    <a:cubicBezTo>
                      <a:pt x="4543" y="2188"/>
                      <a:pt x="4546" y="2184"/>
                      <a:pt x="4549" y="2181"/>
                    </a:cubicBezTo>
                    <a:lnTo>
                      <a:pt x="4549" y="2181"/>
                    </a:lnTo>
                    <a:cubicBezTo>
                      <a:pt x="4553" y="2176"/>
                      <a:pt x="4556" y="2170"/>
                      <a:pt x="4561" y="2165"/>
                    </a:cubicBezTo>
                    <a:lnTo>
                      <a:pt x="4561" y="2165"/>
                    </a:lnTo>
                    <a:cubicBezTo>
                      <a:pt x="4565" y="2159"/>
                      <a:pt x="4570" y="2153"/>
                      <a:pt x="4574" y="2147"/>
                    </a:cubicBezTo>
                    <a:lnTo>
                      <a:pt x="4574" y="2147"/>
                    </a:lnTo>
                    <a:cubicBezTo>
                      <a:pt x="4577" y="2142"/>
                      <a:pt x="4581" y="2137"/>
                      <a:pt x="4584" y="2132"/>
                    </a:cubicBezTo>
                    <a:lnTo>
                      <a:pt x="4584" y="2132"/>
                    </a:lnTo>
                    <a:cubicBezTo>
                      <a:pt x="4589" y="2126"/>
                      <a:pt x="4593" y="2119"/>
                      <a:pt x="4596" y="2113"/>
                    </a:cubicBezTo>
                    <a:lnTo>
                      <a:pt x="4596" y="2113"/>
                    </a:lnTo>
                    <a:cubicBezTo>
                      <a:pt x="4600" y="2108"/>
                      <a:pt x="4603" y="2103"/>
                      <a:pt x="4607" y="2098"/>
                    </a:cubicBezTo>
                    <a:lnTo>
                      <a:pt x="4607" y="2098"/>
                    </a:lnTo>
                    <a:cubicBezTo>
                      <a:pt x="4610" y="2092"/>
                      <a:pt x="4615" y="2085"/>
                      <a:pt x="4618" y="2079"/>
                    </a:cubicBezTo>
                    <a:lnTo>
                      <a:pt x="4618" y="2079"/>
                    </a:lnTo>
                    <a:cubicBezTo>
                      <a:pt x="4621" y="2074"/>
                      <a:pt x="4624" y="2069"/>
                      <a:pt x="4627" y="2064"/>
                    </a:cubicBezTo>
                    <a:lnTo>
                      <a:pt x="4627" y="2064"/>
                    </a:lnTo>
                    <a:cubicBezTo>
                      <a:pt x="4628" y="2064"/>
                      <a:pt x="4629" y="2061"/>
                      <a:pt x="4629" y="2061"/>
                    </a:cubicBezTo>
                    <a:lnTo>
                      <a:pt x="4629" y="2061"/>
                    </a:lnTo>
                    <a:cubicBezTo>
                      <a:pt x="4633" y="2054"/>
                      <a:pt x="4637" y="2047"/>
                      <a:pt x="4640" y="2040"/>
                    </a:cubicBezTo>
                    <a:lnTo>
                      <a:pt x="4640" y="2040"/>
                    </a:lnTo>
                    <a:cubicBezTo>
                      <a:pt x="4642" y="2037"/>
                      <a:pt x="4644" y="2035"/>
                      <a:pt x="4644" y="2032"/>
                    </a:cubicBezTo>
                    <a:lnTo>
                      <a:pt x="4644" y="2032"/>
                    </a:lnTo>
                    <a:cubicBezTo>
                      <a:pt x="4650" y="2021"/>
                      <a:pt x="4656" y="2010"/>
                      <a:pt x="4661" y="1999"/>
                    </a:cubicBezTo>
                    <a:lnTo>
                      <a:pt x="4661" y="1999"/>
                    </a:lnTo>
                    <a:cubicBezTo>
                      <a:pt x="4662" y="1997"/>
                      <a:pt x="4663" y="1994"/>
                      <a:pt x="4664" y="1991"/>
                    </a:cubicBezTo>
                    <a:lnTo>
                      <a:pt x="4664" y="1991"/>
                    </a:lnTo>
                    <a:cubicBezTo>
                      <a:pt x="4668" y="1983"/>
                      <a:pt x="4671" y="1975"/>
                      <a:pt x="4675" y="1967"/>
                    </a:cubicBezTo>
                    <a:lnTo>
                      <a:pt x="4675" y="1967"/>
                    </a:lnTo>
                    <a:cubicBezTo>
                      <a:pt x="4677" y="1962"/>
                      <a:pt x="4678" y="1958"/>
                      <a:pt x="4680" y="1955"/>
                    </a:cubicBezTo>
                    <a:lnTo>
                      <a:pt x="4680" y="1955"/>
                    </a:lnTo>
                    <a:cubicBezTo>
                      <a:pt x="4682" y="1949"/>
                      <a:pt x="4684" y="1945"/>
                      <a:pt x="4686" y="1940"/>
                    </a:cubicBezTo>
                    <a:lnTo>
                      <a:pt x="4686" y="1940"/>
                    </a:lnTo>
                    <a:cubicBezTo>
                      <a:pt x="4687" y="1938"/>
                      <a:pt x="4687" y="1935"/>
                      <a:pt x="4688" y="1934"/>
                    </a:cubicBezTo>
                    <a:lnTo>
                      <a:pt x="4688" y="1934"/>
                    </a:lnTo>
                    <a:cubicBezTo>
                      <a:pt x="4690" y="1930"/>
                      <a:pt x="4691" y="1925"/>
                      <a:pt x="4692" y="1922"/>
                    </a:cubicBezTo>
                    <a:lnTo>
                      <a:pt x="4692" y="1922"/>
                    </a:lnTo>
                    <a:cubicBezTo>
                      <a:pt x="4695" y="1915"/>
                      <a:pt x="4698" y="1908"/>
                      <a:pt x="4699" y="1901"/>
                    </a:cubicBezTo>
                    <a:lnTo>
                      <a:pt x="4699" y="1901"/>
                    </a:lnTo>
                    <a:cubicBezTo>
                      <a:pt x="4701" y="1896"/>
                      <a:pt x="4702" y="1892"/>
                      <a:pt x="4702" y="1888"/>
                    </a:cubicBezTo>
                    <a:lnTo>
                      <a:pt x="4702" y="1888"/>
                    </a:lnTo>
                    <a:cubicBezTo>
                      <a:pt x="4705" y="1881"/>
                      <a:pt x="4707" y="1874"/>
                      <a:pt x="4709" y="1867"/>
                    </a:cubicBezTo>
                    <a:lnTo>
                      <a:pt x="4709" y="1867"/>
                    </a:lnTo>
                    <a:cubicBezTo>
                      <a:pt x="4709" y="1863"/>
                      <a:pt x="4711" y="1859"/>
                      <a:pt x="4712" y="1856"/>
                    </a:cubicBezTo>
                    <a:lnTo>
                      <a:pt x="4712" y="1856"/>
                    </a:lnTo>
                    <a:cubicBezTo>
                      <a:pt x="4714" y="1847"/>
                      <a:pt x="4716" y="1838"/>
                      <a:pt x="4718" y="1829"/>
                    </a:cubicBezTo>
                    <a:lnTo>
                      <a:pt x="4718" y="1829"/>
                    </a:lnTo>
                    <a:cubicBezTo>
                      <a:pt x="4718" y="1828"/>
                      <a:pt x="4719" y="1825"/>
                      <a:pt x="4719" y="1823"/>
                    </a:cubicBezTo>
                    <a:lnTo>
                      <a:pt x="4719" y="1823"/>
                    </a:lnTo>
                    <a:lnTo>
                      <a:pt x="4719" y="1822"/>
                    </a:lnTo>
                    <a:lnTo>
                      <a:pt x="4719" y="1822"/>
                    </a:lnTo>
                    <a:cubicBezTo>
                      <a:pt x="4722" y="1812"/>
                      <a:pt x="4723" y="1801"/>
                      <a:pt x="4725" y="1791"/>
                    </a:cubicBezTo>
                    <a:lnTo>
                      <a:pt x="4725" y="1791"/>
                    </a:lnTo>
                    <a:cubicBezTo>
                      <a:pt x="4725" y="1788"/>
                      <a:pt x="4726" y="1785"/>
                      <a:pt x="4726" y="1781"/>
                    </a:cubicBezTo>
                    <a:lnTo>
                      <a:pt x="4726" y="1781"/>
                    </a:lnTo>
                    <a:cubicBezTo>
                      <a:pt x="4727" y="1774"/>
                      <a:pt x="4729" y="1766"/>
                      <a:pt x="4730" y="1758"/>
                    </a:cubicBezTo>
                    <a:lnTo>
                      <a:pt x="4730" y="1758"/>
                    </a:lnTo>
                    <a:cubicBezTo>
                      <a:pt x="4730" y="1754"/>
                      <a:pt x="4730" y="1750"/>
                      <a:pt x="4730" y="1747"/>
                    </a:cubicBezTo>
                    <a:lnTo>
                      <a:pt x="4730" y="1747"/>
                    </a:lnTo>
                    <a:cubicBezTo>
                      <a:pt x="4731" y="1740"/>
                      <a:pt x="4731" y="1733"/>
                      <a:pt x="4732" y="1726"/>
                    </a:cubicBezTo>
                    <a:lnTo>
                      <a:pt x="4732" y="1726"/>
                    </a:lnTo>
                    <a:cubicBezTo>
                      <a:pt x="4732" y="1721"/>
                      <a:pt x="4732" y="1717"/>
                      <a:pt x="4732" y="1713"/>
                    </a:cubicBezTo>
                    <a:lnTo>
                      <a:pt x="4732" y="1713"/>
                    </a:lnTo>
                    <a:cubicBezTo>
                      <a:pt x="4733" y="1710"/>
                      <a:pt x="4733" y="1707"/>
                      <a:pt x="4733" y="1704"/>
                    </a:cubicBezTo>
                    <a:lnTo>
                      <a:pt x="4733" y="1704"/>
                    </a:lnTo>
                    <a:cubicBezTo>
                      <a:pt x="4733" y="1698"/>
                      <a:pt x="4733" y="1692"/>
                      <a:pt x="4733" y="1686"/>
                    </a:cubicBezTo>
                    <a:lnTo>
                      <a:pt x="4738" y="55"/>
                    </a:lnTo>
                    <a:lnTo>
                      <a:pt x="4738" y="55"/>
                    </a:lnTo>
                    <a:cubicBezTo>
                      <a:pt x="4738" y="65"/>
                      <a:pt x="4737" y="74"/>
                      <a:pt x="4737" y="8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FC426DA-9349-4D0A-A019-D79CE87B62F5}"/>
                </a:ext>
              </a:extLst>
            </p:cNvPr>
            <p:cNvGrpSpPr/>
            <p:nvPr/>
          </p:nvGrpSpPr>
          <p:grpSpPr>
            <a:xfrm>
              <a:off x="6786368" y="6361736"/>
              <a:ext cx="4084173" cy="3798513"/>
              <a:chOff x="6786368" y="6361736"/>
              <a:chExt cx="4084173" cy="3798513"/>
            </a:xfrm>
          </p:grpSpPr>
          <p:sp>
            <p:nvSpPr>
              <p:cNvPr id="73" name="Freeform 44">
                <a:extLst>
                  <a:ext uri="{FF2B5EF4-FFF2-40B4-BE49-F238E27FC236}">
                    <a16:creationId xmlns:a16="http://schemas.microsoft.com/office/drawing/2014/main" id="{C07F6FBA-DAD8-469A-BF80-E547D494A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0469" y="6909895"/>
                <a:ext cx="131249" cy="1822051"/>
              </a:xfrm>
              <a:custGeom>
                <a:avLst/>
                <a:gdLst>
                  <a:gd name="T0" fmla="*/ 130 w 150"/>
                  <a:gd name="T1" fmla="*/ 28 h 2083"/>
                  <a:gd name="T2" fmla="*/ 125 w 150"/>
                  <a:gd name="T3" fmla="*/ 37 h 2083"/>
                  <a:gd name="T4" fmla="*/ 114 w 150"/>
                  <a:gd name="T5" fmla="*/ 56 h 2083"/>
                  <a:gd name="T6" fmla="*/ 114 w 150"/>
                  <a:gd name="T7" fmla="*/ 57 h 2083"/>
                  <a:gd name="T8" fmla="*/ 110 w 150"/>
                  <a:gd name="T9" fmla="*/ 63 h 2083"/>
                  <a:gd name="T10" fmla="*/ 98 w 150"/>
                  <a:gd name="T11" fmla="*/ 85 h 2083"/>
                  <a:gd name="T12" fmla="*/ 93 w 150"/>
                  <a:gd name="T13" fmla="*/ 96 h 2083"/>
                  <a:gd name="T14" fmla="*/ 84 w 150"/>
                  <a:gd name="T15" fmla="*/ 115 h 2083"/>
                  <a:gd name="T16" fmla="*/ 78 w 150"/>
                  <a:gd name="T17" fmla="*/ 127 h 2083"/>
                  <a:gd name="T18" fmla="*/ 70 w 150"/>
                  <a:gd name="T19" fmla="*/ 145 h 2083"/>
                  <a:gd name="T20" fmla="*/ 65 w 150"/>
                  <a:gd name="T21" fmla="*/ 157 h 2083"/>
                  <a:gd name="T22" fmla="*/ 58 w 150"/>
                  <a:gd name="T23" fmla="*/ 175 h 2083"/>
                  <a:gd name="T24" fmla="*/ 55 w 150"/>
                  <a:gd name="T25" fmla="*/ 182 h 2083"/>
                  <a:gd name="T26" fmla="*/ 53 w 150"/>
                  <a:gd name="T27" fmla="*/ 187 h 2083"/>
                  <a:gd name="T28" fmla="*/ 47 w 150"/>
                  <a:gd name="T29" fmla="*/ 205 h 2083"/>
                  <a:gd name="T30" fmla="*/ 43 w 150"/>
                  <a:gd name="T31" fmla="*/ 218 h 2083"/>
                  <a:gd name="T32" fmla="*/ 38 w 150"/>
                  <a:gd name="T33" fmla="*/ 235 h 2083"/>
                  <a:gd name="T34" fmla="*/ 34 w 150"/>
                  <a:gd name="T35" fmla="*/ 247 h 2083"/>
                  <a:gd name="T36" fmla="*/ 29 w 150"/>
                  <a:gd name="T37" fmla="*/ 265 h 2083"/>
                  <a:gd name="T38" fmla="*/ 26 w 150"/>
                  <a:gd name="T39" fmla="*/ 277 h 2083"/>
                  <a:gd name="T40" fmla="*/ 22 w 150"/>
                  <a:gd name="T41" fmla="*/ 298 h 2083"/>
                  <a:gd name="T42" fmla="*/ 20 w 150"/>
                  <a:gd name="T43" fmla="*/ 306 h 2083"/>
                  <a:gd name="T44" fmla="*/ 19 w 150"/>
                  <a:gd name="T45" fmla="*/ 307 h 2083"/>
                  <a:gd name="T46" fmla="*/ 14 w 150"/>
                  <a:gd name="T47" fmla="*/ 337 h 2083"/>
                  <a:gd name="T48" fmla="*/ 14 w 150"/>
                  <a:gd name="T49" fmla="*/ 340 h 2083"/>
                  <a:gd name="T50" fmla="*/ 10 w 150"/>
                  <a:gd name="T51" fmla="*/ 367 h 2083"/>
                  <a:gd name="T52" fmla="*/ 9 w 150"/>
                  <a:gd name="T53" fmla="*/ 378 h 2083"/>
                  <a:gd name="T54" fmla="*/ 7 w 150"/>
                  <a:gd name="T55" fmla="*/ 398 h 2083"/>
                  <a:gd name="T56" fmla="*/ 6 w 150"/>
                  <a:gd name="T57" fmla="*/ 410 h 2083"/>
                  <a:gd name="T58" fmla="*/ 5 w 150"/>
                  <a:gd name="T59" fmla="*/ 428 h 2083"/>
                  <a:gd name="T60" fmla="*/ 5 w 150"/>
                  <a:gd name="T61" fmla="*/ 433 h 2083"/>
                  <a:gd name="T62" fmla="*/ 0 w 150"/>
                  <a:gd name="T63" fmla="*/ 2082 h 2083"/>
                  <a:gd name="T64" fmla="*/ 1 w 150"/>
                  <a:gd name="T65" fmla="*/ 2058 h 2083"/>
                  <a:gd name="T66" fmla="*/ 2 w 150"/>
                  <a:gd name="T67" fmla="*/ 2040 h 2083"/>
                  <a:gd name="T68" fmla="*/ 3 w 150"/>
                  <a:gd name="T69" fmla="*/ 2028 h 2083"/>
                  <a:gd name="T70" fmla="*/ 4 w 150"/>
                  <a:gd name="T71" fmla="*/ 2008 h 2083"/>
                  <a:gd name="T72" fmla="*/ 5 w 150"/>
                  <a:gd name="T73" fmla="*/ 1997 h 2083"/>
                  <a:gd name="T74" fmla="*/ 9 w 150"/>
                  <a:gd name="T75" fmla="*/ 1970 h 2083"/>
                  <a:gd name="T76" fmla="*/ 10 w 150"/>
                  <a:gd name="T77" fmla="*/ 1968 h 2083"/>
                  <a:gd name="T78" fmla="*/ 15 w 150"/>
                  <a:gd name="T79" fmla="*/ 1937 h 2083"/>
                  <a:gd name="T80" fmla="*/ 17 w 150"/>
                  <a:gd name="T81" fmla="*/ 1928 h 2083"/>
                  <a:gd name="T82" fmla="*/ 22 w 150"/>
                  <a:gd name="T83" fmla="*/ 1907 h 2083"/>
                  <a:gd name="T84" fmla="*/ 24 w 150"/>
                  <a:gd name="T85" fmla="*/ 1896 h 2083"/>
                  <a:gd name="T86" fmla="*/ 29 w 150"/>
                  <a:gd name="T87" fmla="*/ 1877 h 2083"/>
                  <a:gd name="T88" fmla="*/ 33 w 150"/>
                  <a:gd name="T89" fmla="*/ 1865 h 2083"/>
                  <a:gd name="T90" fmla="*/ 38 w 150"/>
                  <a:gd name="T91" fmla="*/ 1848 h 2083"/>
                  <a:gd name="T92" fmla="*/ 43 w 150"/>
                  <a:gd name="T93" fmla="*/ 1835 h 2083"/>
                  <a:gd name="T94" fmla="*/ 49 w 150"/>
                  <a:gd name="T95" fmla="*/ 1818 h 2083"/>
                  <a:gd name="T96" fmla="*/ 53 w 150"/>
                  <a:gd name="T97" fmla="*/ 1805 h 2083"/>
                  <a:gd name="T98" fmla="*/ 60 w 150"/>
                  <a:gd name="T99" fmla="*/ 1788 h 2083"/>
                  <a:gd name="T100" fmla="*/ 65 w 150"/>
                  <a:gd name="T101" fmla="*/ 1775 h 2083"/>
                  <a:gd name="T102" fmla="*/ 74 w 150"/>
                  <a:gd name="T103" fmla="*/ 1757 h 2083"/>
                  <a:gd name="T104" fmla="*/ 79 w 150"/>
                  <a:gd name="T105" fmla="*/ 1745 h 2083"/>
                  <a:gd name="T106" fmla="*/ 89 w 150"/>
                  <a:gd name="T107" fmla="*/ 1726 h 2083"/>
                  <a:gd name="T108" fmla="*/ 94 w 150"/>
                  <a:gd name="T109" fmla="*/ 1716 h 2083"/>
                  <a:gd name="T110" fmla="*/ 106 w 150"/>
                  <a:gd name="T111" fmla="*/ 1693 h 2083"/>
                  <a:gd name="T112" fmla="*/ 110 w 150"/>
                  <a:gd name="T113" fmla="*/ 1686 h 2083"/>
                  <a:gd name="T114" fmla="*/ 121 w 150"/>
                  <a:gd name="T115" fmla="*/ 1667 h 2083"/>
                  <a:gd name="T116" fmla="*/ 126 w 150"/>
                  <a:gd name="T117" fmla="*/ 1658 h 2083"/>
                  <a:gd name="T118" fmla="*/ 144 w 150"/>
                  <a:gd name="T119" fmla="*/ 1630 h 2083"/>
                  <a:gd name="T120" fmla="*/ 149 w 150"/>
                  <a:gd name="T121" fmla="*/ 0 h 2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" h="2083">
                    <a:moveTo>
                      <a:pt x="130" y="28"/>
                    </a:moveTo>
                    <a:lnTo>
                      <a:pt x="130" y="28"/>
                    </a:lnTo>
                    <a:cubicBezTo>
                      <a:pt x="129" y="31"/>
                      <a:pt x="127" y="34"/>
                      <a:pt x="125" y="37"/>
                    </a:cubicBezTo>
                    <a:lnTo>
                      <a:pt x="125" y="37"/>
                    </a:lnTo>
                    <a:cubicBezTo>
                      <a:pt x="122" y="43"/>
                      <a:pt x="118" y="50"/>
                      <a:pt x="114" y="56"/>
                    </a:cubicBezTo>
                    <a:lnTo>
                      <a:pt x="114" y="56"/>
                    </a:lnTo>
                    <a:cubicBezTo>
                      <a:pt x="114" y="56"/>
                      <a:pt x="114" y="56"/>
                      <a:pt x="114" y="57"/>
                    </a:cubicBezTo>
                    <a:lnTo>
                      <a:pt x="114" y="57"/>
                    </a:lnTo>
                    <a:cubicBezTo>
                      <a:pt x="113" y="58"/>
                      <a:pt x="111" y="60"/>
                      <a:pt x="110" y="63"/>
                    </a:cubicBezTo>
                    <a:lnTo>
                      <a:pt x="110" y="63"/>
                    </a:lnTo>
                    <a:cubicBezTo>
                      <a:pt x="106" y="70"/>
                      <a:pt x="103" y="78"/>
                      <a:pt x="98" y="85"/>
                    </a:cubicBezTo>
                    <a:lnTo>
                      <a:pt x="98" y="85"/>
                    </a:lnTo>
                    <a:cubicBezTo>
                      <a:pt x="96" y="89"/>
                      <a:pt x="95" y="92"/>
                      <a:pt x="93" y="96"/>
                    </a:cubicBezTo>
                    <a:lnTo>
                      <a:pt x="93" y="96"/>
                    </a:lnTo>
                    <a:cubicBezTo>
                      <a:pt x="90" y="102"/>
                      <a:pt x="87" y="109"/>
                      <a:pt x="84" y="115"/>
                    </a:cubicBezTo>
                    <a:lnTo>
                      <a:pt x="84" y="115"/>
                    </a:lnTo>
                    <a:cubicBezTo>
                      <a:pt x="82" y="119"/>
                      <a:pt x="80" y="123"/>
                      <a:pt x="78" y="127"/>
                    </a:cubicBezTo>
                    <a:lnTo>
                      <a:pt x="78" y="127"/>
                    </a:lnTo>
                    <a:cubicBezTo>
                      <a:pt x="76" y="132"/>
                      <a:pt x="73" y="138"/>
                      <a:pt x="70" y="145"/>
                    </a:cubicBezTo>
                    <a:lnTo>
                      <a:pt x="70" y="145"/>
                    </a:lnTo>
                    <a:cubicBezTo>
                      <a:pt x="69" y="149"/>
                      <a:pt x="67" y="153"/>
                      <a:pt x="65" y="157"/>
                    </a:cubicBezTo>
                    <a:lnTo>
                      <a:pt x="65" y="157"/>
                    </a:lnTo>
                    <a:cubicBezTo>
                      <a:pt x="63" y="163"/>
                      <a:pt x="60" y="169"/>
                      <a:pt x="58" y="175"/>
                    </a:cubicBezTo>
                    <a:lnTo>
                      <a:pt x="58" y="175"/>
                    </a:lnTo>
                    <a:cubicBezTo>
                      <a:pt x="57" y="177"/>
                      <a:pt x="56" y="179"/>
                      <a:pt x="55" y="182"/>
                    </a:cubicBezTo>
                    <a:lnTo>
                      <a:pt x="55" y="182"/>
                    </a:lnTo>
                    <a:cubicBezTo>
                      <a:pt x="55" y="184"/>
                      <a:pt x="54" y="186"/>
                      <a:pt x="53" y="187"/>
                    </a:cubicBezTo>
                    <a:lnTo>
                      <a:pt x="53" y="187"/>
                    </a:lnTo>
                    <a:cubicBezTo>
                      <a:pt x="51" y="193"/>
                      <a:pt x="49" y="198"/>
                      <a:pt x="47" y="205"/>
                    </a:cubicBezTo>
                    <a:lnTo>
                      <a:pt x="47" y="205"/>
                    </a:lnTo>
                    <a:cubicBezTo>
                      <a:pt x="46" y="209"/>
                      <a:pt x="44" y="213"/>
                      <a:pt x="43" y="218"/>
                    </a:cubicBezTo>
                    <a:lnTo>
                      <a:pt x="43" y="218"/>
                    </a:lnTo>
                    <a:cubicBezTo>
                      <a:pt x="41" y="223"/>
                      <a:pt x="39" y="229"/>
                      <a:pt x="38" y="235"/>
                    </a:cubicBezTo>
                    <a:lnTo>
                      <a:pt x="38" y="235"/>
                    </a:lnTo>
                    <a:cubicBezTo>
                      <a:pt x="36" y="239"/>
                      <a:pt x="35" y="243"/>
                      <a:pt x="34" y="247"/>
                    </a:cubicBezTo>
                    <a:lnTo>
                      <a:pt x="34" y="247"/>
                    </a:lnTo>
                    <a:cubicBezTo>
                      <a:pt x="32" y="254"/>
                      <a:pt x="31" y="259"/>
                      <a:pt x="29" y="265"/>
                    </a:cubicBezTo>
                    <a:lnTo>
                      <a:pt x="29" y="265"/>
                    </a:lnTo>
                    <a:cubicBezTo>
                      <a:pt x="28" y="269"/>
                      <a:pt x="27" y="273"/>
                      <a:pt x="26" y="277"/>
                    </a:cubicBezTo>
                    <a:lnTo>
                      <a:pt x="26" y="277"/>
                    </a:lnTo>
                    <a:cubicBezTo>
                      <a:pt x="24" y="284"/>
                      <a:pt x="23" y="291"/>
                      <a:pt x="22" y="298"/>
                    </a:cubicBezTo>
                    <a:lnTo>
                      <a:pt x="22" y="298"/>
                    </a:lnTo>
                    <a:cubicBezTo>
                      <a:pt x="21" y="300"/>
                      <a:pt x="20" y="303"/>
                      <a:pt x="20" y="306"/>
                    </a:cubicBezTo>
                    <a:lnTo>
                      <a:pt x="20" y="306"/>
                    </a:lnTo>
                    <a:cubicBezTo>
                      <a:pt x="19" y="307"/>
                      <a:pt x="19" y="307"/>
                      <a:pt x="19" y="307"/>
                    </a:cubicBezTo>
                    <a:lnTo>
                      <a:pt x="19" y="307"/>
                    </a:lnTo>
                    <a:cubicBezTo>
                      <a:pt x="17" y="317"/>
                      <a:pt x="16" y="328"/>
                      <a:pt x="14" y="337"/>
                    </a:cubicBezTo>
                    <a:lnTo>
                      <a:pt x="14" y="337"/>
                    </a:lnTo>
                    <a:cubicBezTo>
                      <a:pt x="14" y="339"/>
                      <a:pt x="14" y="339"/>
                      <a:pt x="14" y="340"/>
                    </a:cubicBezTo>
                    <a:lnTo>
                      <a:pt x="14" y="340"/>
                    </a:lnTo>
                    <a:cubicBezTo>
                      <a:pt x="12" y="350"/>
                      <a:pt x="11" y="359"/>
                      <a:pt x="10" y="367"/>
                    </a:cubicBezTo>
                    <a:lnTo>
                      <a:pt x="10" y="367"/>
                    </a:lnTo>
                    <a:cubicBezTo>
                      <a:pt x="10" y="371"/>
                      <a:pt x="10" y="374"/>
                      <a:pt x="9" y="378"/>
                    </a:cubicBezTo>
                    <a:lnTo>
                      <a:pt x="9" y="378"/>
                    </a:lnTo>
                    <a:cubicBezTo>
                      <a:pt x="8" y="385"/>
                      <a:pt x="8" y="391"/>
                      <a:pt x="7" y="398"/>
                    </a:cubicBezTo>
                    <a:lnTo>
                      <a:pt x="7" y="398"/>
                    </a:lnTo>
                    <a:cubicBezTo>
                      <a:pt x="7" y="402"/>
                      <a:pt x="6" y="406"/>
                      <a:pt x="6" y="410"/>
                    </a:cubicBezTo>
                    <a:lnTo>
                      <a:pt x="6" y="410"/>
                    </a:lnTo>
                    <a:cubicBezTo>
                      <a:pt x="6" y="416"/>
                      <a:pt x="5" y="422"/>
                      <a:pt x="5" y="428"/>
                    </a:cubicBezTo>
                    <a:lnTo>
                      <a:pt x="5" y="428"/>
                    </a:lnTo>
                    <a:cubicBezTo>
                      <a:pt x="5" y="430"/>
                      <a:pt x="5" y="431"/>
                      <a:pt x="5" y="433"/>
                    </a:cubicBezTo>
                    <a:lnTo>
                      <a:pt x="5" y="433"/>
                    </a:lnTo>
                    <a:cubicBezTo>
                      <a:pt x="5" y="439"/>
                      <a:pt x="5" y="446"/>
                      <a:pt x="5" y="452"/>
                    </a:cubicBezTo>
                    <a:lnTo>
                      <a:pt x="0" y="2082"/>
                    </a:lnTo>
                    <a:lnTo>
                      <a:pt x="0" y="2082"/>
                    </a:lnTo>
                    <a:cubicBezTo>
                      <a:pt x="0" y="2074"/>
                      <a:pt x="0" y="2066"/>
                      <a:pt x="1" y="2058"/>
                    </a:cubicBezTo>
                    <a:lnTo>
                      <a:pt x="1" y="2058"/>
                    </a:lnTo>
                    <a:cubicBezTo>
                      <a:pt x="1" y="2052"/>
                      <a:pt x="1" y="2046"/>
                      <a:pt x="2" y="2040"/>
                    </a:cubicBezTo>
                    <a:lnTo>
                      <a:pt x="2" y="2040"/>
                    </a:lnTo>
                    <a:cubicBezTo>
                      <a:pt x="2" y="2036"/>
                      <a:pt x="2" y="2032"/>
                      <a:pt x="3" y="2028"/>
                    </a:cubicBezTo>
                    <a:lnTo>
                      <a:pt x="3" y="2028"/>
                    </a:lnTo>
                    <a:cubicBezTo>
                      <a:pt x="3" y="2022"/>
                      <a:pt x="3" y="2015"/>
                      <a:pt x="4" y="2008"/>
                    </a:cubicBezTo>
                    <a:lnTo>
                      <a:pt x="4" y="2008"/>
                    </a:lnTo>
                    <a:cubicBezTo>
                      <a:pt x="4" y="2004"/>
                      <a:pt x="5" y="2001"/>
                      <a:pt x="5" y="1997"/>
                    </a:cubicBezTo>
                    <a:lnTo>
                      <a:pt x="5" y="1997"/>
                    </a:lnTo>
                    <a:cubicBezTo>
                      <a:pt x="6" y="1989"/>
                      <a:pt x="8" y="1980"/>
                      <a:pt x="9" y="1970"/>
                    </a:cubicBezTo>
                    <a:lnTo>
                      <a:pt x="9" y="1970"/>
                    </a:lnTo>
                    <a:cubicBezTo>
                      <a:pt x="9" y="1970"/>
                      <a:pt x="10" y="1969"/>
                      <a:pt x="10" y="1968"/>
                    </a:cubicBezTo>
                    <a:lnTo>
                      <a:pt x="10" y="1968"/>
                    </a:lnTo>
                    <a:cubicBezTo>
                      <a:pt x="11" y="1957"/>
                      <a:pt x="13" y="1947"/>
                      <a:pt x="15" y="1937"/>
                    </a:cubicBezTo>
                    <a:lnTo>
                      <a:pt x="15" y="1937"/>
                    </a:lnTo>
                    <a:cubicBezTo>
                      <a:pt x="16" y="1934"/>
                      <a:pt x="17" y="1930"/>
                      <a:pt x="17" y="1928"/>
                    </a:cubicBezTo>
                    <a:lnTo>
                      <a:pt x="17" y="1928"/>
                    </a:lnTo>
                    <a:cubicBezTo>
                      <a:pt x="18" y="1921"/>
                      <a:pt x="20" y="1914"/>
                      <a:pt x="22" y="1907"/>
                    </a:cubicBezTo>
                    <a:lnTo>
                      <a:pt x="22" y="1907"/>
                    </a:lnTo>
                    <a:cubicBezTo>
                      <a:pt x="23" y="1903"/>
                      <a:pt x="24" y="1899"/>
                      <a:pt x="24" y="1896"/>
                    </a:cubicBezTo>
                    <a:lnTo>
                      <a:pt x="24" y="1896"/>
                    </a:lnTo>
                    <a:cubicBezTo>
                      <a:pt x="26" y="1889"/>
                      <a:pt x="28" y="1883"/>
                      <a:pt x="29" y="1877"/>
                    </a:cubicBezTo>
                    <a:lnTo>
                      <a:pt x="29" y="1877"/>
                    </a:lnTo>
                    <a:cubicBezTo>
                      <a:pt x="31" y="1873"/>
                      <a:pt x="31" y="1869"/>
                      <a:pt x="33" y="1865"/>
                    </a:cubicBezTo>
                    <a:lnTo>
                      <a:pt x="33" y="1865"/>
                    </a:lnTo>
                    <a:cubicBezTo>
                      <a:pt x="35" y="1859"/>
                      <a:pt x="36" y="1853"/>
                      <a:pt x="38" y="1848"/>
                    </a:cubicBezTo>
                    <a:lnTo>
                      <a:pt x="38" y="1848"/>
                    </a:lnTo>
                    <a:cubicBezTo>
                      <a:pt x="40" y="1843"/>
                      <a:pt x="41" y="1839"/>
                      <a:pt x="43" y="1835"/>
                    </a:cubicBezTo>
                    <a:lnTo>
                      <a:pt x="43" y="1835"/>
                    </a:lnTo>
                    <a:cubicBezTo>
                      <a:pt x="44" y="1829"/>
                      <a:pt x="46" y="1823"/>
                      <a:pt x="49" y="1818"/>
                    </a:cubicBezTo>
                    <a:lnTo>
                      <a:pt x="49" y="1818"/>
                    </a:lnTo>
                    <a:cubicBezTo>
                      <a:pt x="50" y="1814"/>
                      <a:pt x="51" y="1809"/>
                      <a:pt x="53" y="1805"/>
                    </a:cubicBezTo>
                    <a:lnTo>
                      <a:pt x="53" y="1805"/>
                    </a:lnTo>
                    <a:cubicBezTo>
                      <a:pt x="56" y="1799"/>
                      <a:pt x="58" y="1793"/>
                      <a:pt x="60" y="1788"/>
                    </a:cubicBezTo>
                    <a:lnTo>
                      <a:pt x="60" y="1788"/>
                    </a:lnTo>
                    <a:cubicBezTo>
                      <a:pt x="62" y="1783"/>
                      <a:pt x="63" y="1779"/>
                      <a:pt x="65" y="1775"/>
                    </a:cubicBezTo>
                    <a:lnTo>
                      <a:pt x="65" y="1775"/>
                    </a:lnTo>
                    <a:cubicBezTo>
                      <a:pt x="68" y="1769"/>
                      <a:pt x="70" y="1763"/>
                      <a:pt x="74" y="1757"/>
                    </a:cubicBezTo>
                    <a:lnTo>
                      <a:pt x="74" y="1757"/>
                    </a:lnTo>
                    <a:cubicBezTo>
                      <a:pt x="76" y="1753"/>
                      <a:pt x="77" y="1749"/>
                      <a:pt x="79" y="1745"/>
                    </a:cubicBezTo>
                    <a:lnTo>
                      <a:pt x="79" y="1745"/>
                    </a:lnTo>
                    <a:cubicBezTo>
                      <a:pt x="82" y="1739"/>
                      <a:pt x="85" y="1732"/>
                      <a:pt x="89" y="1726"/>
                    </a:cubicBezTo>
                    <a:lnTo>
                      <a:pt x="89" y="1726"/>
                    </a:lnTo>
                    <a:cubicBezTo>
                      <a:pt x="91" y="1723"/>
                      <a:pt x="92" y="1719"/>
                      <a:pt x="94" y="1716"/>
                    </a:cubicBezTo>
                    <a:lnTo>
                      <a:pt x="94" y="1716"/>
                    </a:lnTo>
                    <a:cubicBezTo>
                      <a:pt x="98" y="1708"/>
                      <a:pt x="102" y="1701"/>
                      <a:pt x="106" y="1693"/>
                    </a:cubicBezTo>
                    <a:lnTo>
                      <a:pt x="106" y="1693"/>
                    </a:lnTo>
                    <a:cubicBezTo>
                      <a:pt x="107" y="1690"/>
                      <a:pt x="109" y="1688"/>
                      <a:pt x="110" y="1686"/>
                    </a:cubicBezTo>
                    <a:lnTo>
                      <a:pt x="110" y="1686"/>
                    </a:lnTo>
                    <a:cubicBezTo>
                      <a:pt x="113" y="1680"/>
                      <a:pt x="117" y="1674"/>
                      <a:pt x="121" y="1667"/>
                    </a:cubicBezTo>
                    <a:lnTo>
                      <a:pt x="121" y="1667"/>
                    </a:lnTo>
                    <a:cubicBezTo>
                      <a:pt x="123" y="1664"/>
                      <a:pt x="124" y="1660"/>
                      <a:pt x="126" y="1658"/>
                    </a:cubicBezTo>
                    <a:lnTo>
                      <a:pt x="126" y="1658"/>
                    </a:lnTo>
                    <a:cubicBezTo>
                      <a:pt x="132" y="1649"/>
                      <a:pt x="137" y="1639"/>
                      <a:pt x="144" y="1630"/>
                    </a:cubicBezTo>
                    <a:lnTo>
                      <a:pt x="149" y="0"/>
                    </a:lnTo>
                    <a:lnTo>
                      <a:pt x="149" y="0"/>
                    </a:lnTo>
                    <a:cubicBezTo>
                      <a:pt x="143" y="9"/>
                      <a:pt x="137" y="18"/>
                      <a:pt x="130" y="2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4" name="Freeform 45">
                <a:extLst>
                  <a:ext uri="{FF2B5EF4-FFF2-40B4-BE49-F238E27FC236}">
                    <a16:creationId xmlns:a16="http://schemas.microsoft.com/office/drawing/2014/main" id="{D03EC257-2334-4FA7-A848-6831EB05A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0469" y="6909895"/>
                <a:ext cx="131249" cy="1822051"/>
              </a:xfrm>
              <a:custGeom>
                <a:avLst/>
                <a:gdLst>
                  <a:gd name="T0" fmla="*/ 130 w 150"/>
                  <a:gd name="T1" fmla="*/ 28 h 2083"/>
                  <a:gd name="T2" fmla="*/ 125 w 150"/>
                  <a:gd name="T3" fmla="*/ 37 h 2083"/>
                  <a:gd name="T4" fmla="*/ 114 w 150"/>
                  <a:gd name="T5" fmla="*/ 56 h 2083"/>
                  <a:gd name="T6" fmla="*/ 114 w 150"/>
                  <a:gd name="T7" fmla="*/ 57 h 2083"/>
                  <a:gd name="T8" fmla="*/ 110 w 150"/>
                  <a:gd name="T9" fmla="*/ 63 h 2083"/>
                  <a:gd name="T10" fmla="*/ 98 w 150"/>
                  <a:gd name="T11" fmla="*/ 85 h 2083"/>
                  <a:gd name="T12" fmla="*/ 93 w 150"/>
                  <a:gd name="T13" fmla="*/ 96 h 2083"/>
                  <a:gd name="T14" fmla="*/ 84 w 150"/>
                  <a:gd name="T15" fmla="*/ 115 h 2083"/>
                  <a:gd name="T16" fmla="*/ 78 w 150"/>
                  <a:gd name="T17" fmla="*/ 127 h 2083"/>
                  <a:gd name="T18" fmla="*/ 70 w 150"/>
                  <a:gd name="T19" fmla="*/ 145 h 2083"/>
                  <a:gd name="T20" fmla="*/ 65 w 150"/>
                  <a:gd name="T21" fmla="*/ 157 h 2083"/>
                  <a:gd name="T22" fmla="*/ 58 w 150"/>
                  <a:gd name="T23" fmla="*/ 175 h 2083"/>
                  <a:gd name="T24" fmla="*/ 55 w 150"/>
                  <a:gd name="T25" fmla="*/ 182 h 2083"/>
                  <a:gd name="T26" fmla="*/ 53 w 150"/>
                  <a:gd name="T27" fmla="*/ 187 h 2083"/>
                  <a:gd name="T28" fmla="*/ 47 w 150"/>
                  <a:gd name="T29" fmla="*/ 205 h 2083"/>
                  <a:gd name="T30" fmla="*/ 43 w 150"/>
                  <a:gd name="T31" fmla="*/ 218 h 2083"/>
                  <a:gd name="T32" fmla="*/ 38 w 150"/>
                  <a:gd name="T33" fmla="*/ 235 h 2083"/>
                  <a:gd name="T34" fmla="*/ 34 w 150"/>
                  <a:gd name="T35" fmla="*/ 247 h 2083"/>
                  <a:gd name="T36" fmla="*/ 29 w 150"/>
                  <a:gd name="T37" fmla="*/ 265 h 2083"/>
                  <a:gd name="T38" fmla="*/ 26 w 150"/>
                  <a:gd name="T39" fmla="*/ 277 h 2083"/>
                  <a:gd name="T40" fmla="*/ 22 w 150"/>
                  <a:gd name="T41" fmla="*/ 298 h 2083"/>
                  <a:gd name="T42" fmla="*/ 20 w 150"/>
                  <a:gd name="T43" fmla="*/ 306 h 2083"/>
                  <a:gd name="T44" fmla="*/ 19 w 150"/>
                  <a:gd name="T45" fmla="*/ 307 h 2083"/>
                  <a:gd name="T46" fmla="*/ 14 w 150"/>
                  <a:gd name="T47" fmla="*/ 337 h 2083"/>
                  <a:gd name="T48" fmla="*/ 14 w 150"/>
                  <a:gd name="T49" fmla="*/ 340 h 2083"/>
                  <a:gd name="T50" fmla="*/ 10 w 150"/>
                  <a:gd name="T51" fmla="*/ 367 h 2083"/>
                  <a:gd name="T52" fmla="*/ 9 w 150"/>
                  <a:gd name="T53" fmla="*/ 378 h 2083"/>
                  <a:gd name="T54" fmla="*/ 7 w 150"/>
                  <a:gd name="T55" fmla="*/ 398 h 2083"/>
                  <a:gd name="T56" fmla="*/ 6 w 150"/>
                  <a:gd name="T57" fmla="*/ 410 h 2083"/>
                  <a:gd name="T58" fmla="*/ 5 w 150"/>
                  <a:gd name="T59" fmla="*/ 428 h 2083"/>
                  <a:gd name="T60" fmla="*/ 5 w 150"/>
                  <a:gd name="T61" fmla="*/ 433 h 2083"/>
                  <a:gd name="T62" fmla="*/ 0 w 150"/>
                  <a:gd name="T63" fmla="*/ 2082 h 2083"/>
                  <a:gd name="T64" fmla="*/ 1 w 150"/>
                  <a:gd name="T65" fmla="*/ 2058 h 2083"/>
                  <a:gd name="T66" fmla="*/ 2 w 150"/>
                  <a:gd name="T67" fmla="*/ 2040 h 2083"/>
                  <a:gd name="T68" fmla="*/ 3 w 150"/>
                  <a:gd name="T69" fmla="*/ 2028 h 2083"/>
                  <a:gd name="T70" fmla="*/ 4 w 150"/>
                  <a:gd name="T71" fmla="*/ 2008 h 2083"/>
                  <a:gd name="T72" fmla="*/ 5 w 150"/>
                  <a:gd name="T73" fmla="*/ 1997 h 2083"/>
                  <a:gd name="T74" fmla="*/ 9 w 150"/>
                  <a:gd name="T75" fmla="*/ 1970 h 2083"/>
                  <a:gd name="T76" fmla="*/ 10 w 150"/>
                  <a:gd name="T77" fmla="*/ 1968 h 2083"/>
                  <a:gd name="T78" fmla="*/ 15 w 150"/>
                  <a:gd name="T79" fmla="*/ 1937 h 2083"/>
                  <a:gd name="T80" fmla="*/ 17 w 150"/>
                  <a:gd name="T81" fmla="*/ 1928 h 2083"/>
                  <a:gd name="T82" fmla="*/ 22 w 150"/>
                  <a:gd name="T83" fmla="*/ 1907 h 2083"/>
                  <a:gd name="T84" fmla="*/ 24 w 150"/>
                  <a:gd name="T85" fmla="*/ 1896 h 2083"/>
                  <a:gd name="T86" fmla="*/ 29 w 150"/>
                  <a:gd name="T87" fmla="*/ 1877 h 2083"/>
                  <a:gd name="T88" fmla="*/ 33 w 150"/>
                  <a:gd name="T89" fmla="*/ 1865 h 2083"/>
                  <a:gd name="T90" fmla="*/ 38 w 150"/>
                  <a:gd name="T91" fmla="*/ 1848 h 2083"/>
                  <a:gd name="T92" fmla="*/ 43 w 150"/>
                  <a:gd name="T93" fmla="*/ 1835 h 2083"/>
                  <a:gd name="T94" fmla="*/ 49 w 150"/>
                  <a:gd name="T95" fmla="*/ 1818 h 2083"/>
                  <a:gd name="T96" fmla="*/ 53 w 150"/>
                  <a:gd name="T97" fmla="*/ 1805 h 2083"/>
                  <a:gd name="T98" fmla="*/ 60 w 150"/>
                  <a:gd name="T99" fmla="*/ 1788 h 2083"/>
                  <a:gd name="T100" fmla="*/ 65 w 150"/>
                  <a:gd name="T101" fmla="*/ 1775 h 2083"/>
                  <a:gd name="T102" fmla="*/ 74 w 150"/>
                  <a:gd name="T103" fmla="*/ 1757 h 2083"/>
                  <a:gd name="T104" fmla="*/ 79 w 150"/>
                  <a:gd name="T105" fmla="*/ 1745 h 2083"/>
                  <a:gd name="T106" fmla="*/ 89 w 150"/>
                  <a:gd name="T107" fmla="*/ 1726 h 2083"/>
                  <a:gd name="T108" fmla="*/ 94 w 150"/>
                  <a:gd name="T109" fmla="*/ 1716 h 2083"/>
                  <a:gd name="T110" fmla="*/ 106 w 150"/>
                  <a:gd name="T111" fmla="*/ 1693 h 2083"/>
                  <a:gd name="T112" fmla="*/ 110 w 150"/>
                  <a:gd name="T113" fmla="*/ 1686 h 2083"/>
                  <a:gd name="T114" fmla="*/ 121 w 150"/>
                  <a:gd name="T115" fmla="*/ 1667 h 2083"/>
                  <a:gd name="T116" fmla="*/ 126 w 150"/>
                  <a:gd name="T117" fmla="*/ 1658 h 2083"/>
                  <a:gd name="T118" fmla="*/ 144 w 150"/>
                  <a:gd name="T119" fmla="*/ 1630 h 2083"/>
                  <a:gd name="T120" fmla="*/ 149 w 150"/>
                  <a:gd name="T121" fmla="*/ 0 h 2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" h="2083">
                    <a:moveTo>
                      <a:pt x="130" y="28"/>
                    </a:moveTo>
                    <a:lnTo>
                      <a:pt x="130" y="28"/>
                    </a:lnTo>
                    <a:cubicBezTo>
                      <a:pt x="129" y="31"/>
                      <a:pt x="127" y="34"/>
                      <a:pt x="125" y="37"/>
                    </a:cubicBezTo>
                    <a:lnTo>
                      <a:pt x="125" y="37"/>
                    </a:lnTo>
                    <a:cubicBezTo>
                      <a:pt x="122" y="43"/>
                      <a:pt x="118" y="50"/>
                      <a:pt x="114" y="56"/>
                    </a:cubicBezTo>
                    <a:lnTo>
                      <a:pt x="114" y="56"/>
                    </a:lnTo>
                    <a:cubicBezTo>
                      <a:pt x="114" y="56"/>
                      <a:pt x="114" y="56"/>
                      <a:pt x="114" y="57"/>
                    </a:cubicBezTo>
                    <a:lnTo>
                      <a:pt x="114" y="57"/>
                    </a:lnTo>
                    <a:cubicBezTo>
                      <a:pt x="113" y="58"/>
                      <a:pt x="111" y="60"/>
                      <a:pt x="110" y="63"/>
                    </a:cubicBezTo>
                    <a:lnTo>
                      <a:pt x="110" y="63"/>
                    </a:lnTo>
                    <a:cubicBezTo>
                      <a:pt x="106" y="70"/>
                      <a:pt x="103" y="78"/>
                      <a:pt x="98" y="85"/>
                    </a:cubicBezTo>
                    <a:lnTo>
                      <a:pt x="98" y="85"/>
                    </a:lnTo>
                    <a:cubicBezTo>
                      <a:pt x="96" y="89"/>
                      <a:pt x="95" y="92"/>
                      <a:pt x="93" y="96"/>
                    </a:cubicBezTo>
                    <a:lnTo>
                      <a:pt x="93" y="96"/>
                    </a:lnTo>
                    <a:cubicBezTo>
                      <a:pt x="90" y="102"/>
                      <a:pt x="87" y="109"/>
                      <a:pt x="84" y="115"/>
                    </a:cubicBezTo>
                    <a:lnTo>
                      <a:pt x="84" y="115"/>
                    </a:lnTo>
                    <a:cubicBezTo>
                      <a:pt x="82" y="119"/>
                      <a:pt x="80" y="123"/>
                      <a:pt x="78" y="127"/>
                    </a:cubicBezTo>
                    <a:lnTo>
                      <a:pt x="78" y="127"/>
                    </a:lnTo>
                    <a:cubicBezTo>
                      <a:pt x="76" y="132"/>
                      <a:pt x="73" y="138"/>
                      <a:pt x="70" y="145"/>
                    </a:cubicBezTo>
                    <a:lnTo>
                      <a:pt x="70" y="145"/>
                    </a:lnTo>
                    <a:cubicBezTo>
                      <a:pt x="69" y="149"/>
                      <a:pt x="67" y="153"/>
                      <a:pt x="65" y="157"/>
                    </a:cubicBezTo>
                    <a:lnTo>
                      <a:pt x="65" y="157"/>
                    </a:lnTo>
                    <a:cubicBezTo>
                      <a:pt x="63" y="163"/>
                      <a:pt x="60" y="169"/>
                      <a:pt x="58" y="175"/>
                    </a:cubicBezTo>
                    <a:lnTo>
                      <a:pt x="58" y="175"/>
                    </a:lnTo>
                    <a:cubicBezTo>
                      <a:pt x="57" y="177"/>
                      <a:pt x="56" y="179"/>
                      <a:pt x="55" y="182"/>
                    </a:cubicBezTo>
                    <a:lnTo>
                      <a:pt x="55" y="182"/>
                    </a:lnTo>
                    <a:cubicBezTo>
                      <a:pt x="55" y="184"/>
                      <a:pt x="54" y="186"/>
                      <a:pt x="53" y="187"/>
                    </a:cubicBezTo>
                    <a:lnTo>
                      <a:pt x="53" y="187"/>
                    </a:lnTo>
                    <a:cubicBezTo>
                      <a:pt x="51" y="193"/>
                      <a:pt x="49" y="198"/>
                      <a:pt x="47" y="205"/>
                    </a:cubicBezTo>
                    <a:lnTo>
                      <a:pt x="47" y="205"/>
                    </a:lnTo>
                    <a:cubicBezTo>
                      <a:pt x="46" y="209"/>
                      <a:pt x="44" y="213"/>
                      <a:pt x="43" y="218"/>
                    </a:cubicBezTo>
                    <a:lnTo>
                      <a:pt x="43" y="218"/>
                    </a:lnTo>
                    <a:cubicBezTo>
                      <a:pt x="41" y="223"/>
                      <a:pt x="39" y="229"/>
                      <a:pt x="38" y="235"/>
                    </a:cubicBezTo>
                    <a:lnTo>
                      <a:pt x="38" y="235"/>
                    </a:lnTo>
                    <a:cubicBezTo>
                      <a:pt x="36" y="239"/>
                      <a:pt x="35" y="243"/>
                      <a:pt x="34" y="247"/>
                    </a:cubicBezTo>
                    <a:lnTo>
                      <a:pt x="34" y="247"/>
                    </a:lnTo>
                    <a:cubicBezTo>
                      <a:pt x="32" y="254"/>
                      <a:pt x="31" y="259"/>
                      <a:pt x="29" y="265"/>
                    </a:cubicBezTo>
                    <a:lnTo>
                      <a:pt x="29" y="265"/>
                    </a:lnTo>
                    <a:cubicBezTo>
                      <a:pt x="28" y="269"/>
                      <a:pt x="27" y="273"/>
                      <a:pt x="26" y="277"/>
                    </a:cubicBezTo>
                    <a:lnTo>
                      <a:pt x="26" y="277"/>
                    </a:lnTo>
                    <a:cubicBezTo>
                      <a:pt x="24" y="284"/>
                      <a:pt x="23" y="291"/>
                      <a:pt x="22" y="298"/>
                    </a:cubicBezTo>
                    <a:lnTo>
                      <a:pt x="22" y="298"/>
                    </a:lnTo>
                    <a:cubicBezTo>
                      <a:pt x="21" y="300"/>
                      <a:pt x="20" y="303"/>
                      <a:pt x="20" y="306"/>
                    </a:cubicBezTo>
                    <a:lnTo>
                      <a:pt x="20" y="306"/>
                    </a:lnTo>
                    <a:cubicBezTo>
                      <a:pt x="19" y="307"/>
                      <a:pt x="19" y="307"/>
                      <a:pt x="19" y="307"/>
                    </a:cubicBezTo>
                    <a:lnTo>
                      <a:pt x="19" y="307"/>
                    </a:lnTo>
                    <a:cubicBezTo>
                      <a:pt x="17" y="317"/>
                      <a:pt x="16" y="328"/>
                      <a:pt x="14" y="337"/>
                    </a:cubicBezTo>
                    <a:lnTo>
                      <a:pt x="14" y="337"/>
                    </a:lnTo>
                    <a:cubicBezTo>
                      <a:pt x="14" y="339"/>
                      <a:pt x="14" y="339"/>
                      <a:pt x="14" y="340"/>
                    </a:cubicBezTo>
                    <a:lnTo>
                      <a:pt x="14" y="340"/>
                    </a:lnTo>
                    <a:cubicBezTo>
                      <a:pt x="12" y="350"/>
                      <a:pt x="11" y="359"/>
                      <a:pt x="10" y="367"/>
                    </a:cubicBezTo>
                    <a:lnTo>
                      <a:pt x="10" y="367"/>
                    </a:lnTo>
                    <a:cubicBezTo>
                      <a:pt x="10" y="371"/>
                      <a:pt x="10" y="374"/>
                      <a:pt x="9" y="378"/>
                    </a:cubicBezTo>
                    <a:lnTo>
                      <a:pt x="9" y="378"/>
                    </a:lnTo>
                    <a:cubicBezTo>
                      <a:pt x="8" y="385"/>
                      <a:pt x="8" y="391"/>
                      <a:pt x="7" y="398"/>
                    </a:cubicBezTo>
                    <a:lnTo>
                      <a:pt x="7" y="398"/>
                    </a:lnTo>
                    <a:cubicBezTo>
                      <a:pt x="7" y="402"/>
                      <a:pt x="6" y="406"/>
                      <a:pt x="6" y="410"/>
                    </a:cubicBezTo>
                    <a:lnTo>
                      <a:pt x="6" y="410"/>
                    </a:lnTo>
                    <a:cubicBezTo>
                      <a:pt x="6" y="416"/>
                      <a:pt x="5" y="422"/>
                      <a:pt x="5" y="428"/>
                    </a:cubicBezTo>
                    <a:lnTo>
                      <a:pt x="5" y="428"/>
                    </a:lnTo>
                    <a:cubicBezTo>
                      <a:pt x="5" y="430"/>
                      <a:pt x="5" y="431"/>
                      <a:pt x="5" y="433"/>
                    </a:cubicBezTo>
                    <a:lnTo>
                      <a:pt x="5" y="433"/>
                    </a:lnTo>
                    <a:cubicBezTo>
                      <a:pt x="5" y="439"/>
                      <a:pt x="5" y="446"/>
                      <a:pt x="5" y="452"/>
                    </a:cubicBezTo>
                    <a:lnTo>
                      <a:pt x="0" y="2082"/>
                    </a:lnTo>
                    <a:lnTo>
                      <a:pt x="0" y="2082"/>
                    </a:lnTo>
                    <a:cubicBezTo>
                      <a:pt x="0" y="2074"/>
                      <a:pt x="0" y="2066"/>
                      <a:pt x="1" y="2058"/>
                    </a:cubicBezTo>
                    <a:lnTo>
                      <a:pt x="1" y="2058"/>
                    </a:lnTo>
                    <a:cubicBezTo>
                      <a:pt x="1" y="2052"/>
                      <a:pt x="1" y="2046"/>
                      <a:pt x="2" y="2040"/>
                    </a:cubicBezTo>
                    <a:lnTo>
                      <a:pt x="2" y="2040"/>
                    </a:lnTo>
                    <a:cubicBezTo>
                      <a:pt x="2" y="2036"/>
                      <a:pt x="2" y="2032"/>
                      <a:pt x="3" y="2028"/>
                    </a:cubicBezTo>
                    <a:lnTo>
                      <a:pt x="3" y="2028"/>
                    </a:lnTo>
                    <a:cubicBezTo>
                      <a:pt x="3" y="2022"/>
                      <a:pt x="3" y="2015"/>
                      <a:pt x="4" y="2008"/>
                    </a:cubicBezTo>
                    <a:lnTo>
                      <a:pt x="4" y="2008"/>
                    </a:lnTo>
                    <a:cubicBezTo>
                      <a:pt x="4" y="2004"/>
                      <a:pt x="5" y="2001"/>
                      <a:pt x="5" y="1997"/>
                    </a:cubicBezTo>
                    <a:lnTo>
                      <a:pt x="5" y="1997"/>
                    </a:lnTo>
                    <a:cubicBezTo>
                      <a:pt x="6" y="1989"/>
                      <a:pt x="8" y="1980"/>
                      <a:pt x="9" y="1970"/>
                    </a:cubicBezTo>
                    <a:lnTo>
                      <a:pt x="9" y="1970"/>
                    </a:lnTo>
                    <a:cubicBezTo>
                      <a:pt x="9" y="1970"/>
                      <a:pt x="10" y="1969"/>
                      <a:pt x="10" y="1968"/>
                    </a:cubicBezTo>
                    <a:lnTo>
                      <a:pt x="10" y="1968"/>
                    </a:lnTo>
                    <a:cubicBezTo>
                      <a:pt x="11" y="1957"/>
                      <a:pt x="13" y="1947"/>
                      <a:pt x="15" y="1937"/>
                    </a:cubicBezTo>
                    <a:lnTo>
                      <a:pt x="15" y="1937"/>
                    </a:lnTo>
                    <a:cubicBezTo>
                      <a:pt x="16" y="1934"/>
                      <a:pt x="17" y="1930"/>
                      <a:pt x="17" y="1928"/>
                    </a:cubicBezTo>
                    <a:lnTo>
                      <a:pt x="17" y="1928"/>
                    </a:lnTo>
                    <a:cubicBezTo>
                      <a:pt x="18" y="1921"/>
                      <a:pt x="20" y="1914"/>
                      <a:pt x="22" y="1907"/>
                    </a:cubicBezTo>
                    <a:lnTo>
                      <a:pt x="22" y="1907"/>
                    </a:lnTo>
                    <a:cubicBezTo>
                      <a:pt x="23" y="1903"/>
                      <a:pt x="24" y="1899"/>
                      <a:pt x="24" y="1896"/>
                    </a:cubicBezTo>
                    <a:lnTo>
                      <a:pt x="24" y="1896"/>
                    </a:lnTo>
                    <a:cubicBezTo>
                      <a:pt x="26" y="1889"/>
                      <a:pt x="28" y="1883"/>
                      <a:pt x="29" y="1877"/>
                    </a:cubicBezTo>
                    <a:lnTo>
                      <a:pt x="29" y="1877"/>
                    </a:lnTo>
                    <a:cubicBezTo>
                      <a:pt x="31" y="1873"/>
                      <a:pt x="31" y="1869"/>
                      <a:pt x="33" y="1865"/>
                    </a:cubicBezTo>
                    <a:lnTo>
                      <a:pt x="33" y="1865"/>
                    </a:lnTo>
                    <a:cubicBezTo>
                      <a:pt x="35" y="1859"/>
                      <a:pt x="36" y="1853"/>
                      <a:pt x="38" y="1848"/>
                    </a:cubicBezTo>
                    <a:lnTo>
                      <a:pt x="38" y="1848"/>
                    </a:lnTo>
                    <a:cubicBezTo>
                      <a:pt x="40" y="1843"/>
                      <a:pt x="41" y="1839"/>
                      <a:pt x="43" y="1835"/>
                    </a:cubicBezTo>
                    <a:lnTo>
                      <a:pt x="43" y="1835"/>
                    </a:lnTo>
                    <a:cubicBezTo>
                      <a:pt x="44" y="1829"/>
                      <a:pt x="46" y="1823"/>
                      <a:pt x="49" y="1818"/>
                    </a:cubicBezTo>
                    <a:lnTo>
                      <a:pt x="49" y="1818"/>
                    </a:lnTo>
                    <a:cubicBezTo>
                      <a:pt x="50" y="1814"/>
                      <a:pt x="51" y="1809"/>
                      <a:pt x="53" y="1805"/>
                    </a:cubicBezTo>
                    <a:lnTo>
                      <a:pt x="53" y="1805"/>
                    </a:lnTo>
                    <a:cubicBezTo>
                      <a:pt x="56" y="1799"/>
                      <a:pt x="58" y="1793"/>
                      <a:pt x="60" y="1788"/>
                    </a:cubicBezTo>
                    <a:lnTo>
                      <a:pt x="60" y="1788"/>
                    </a:lnTo>
                    <a:cubicBezTo>
                      <a:pt x="62" y="1783"/>
                      <a:pt x="63" y="1779"/>
                      <a:pt x="65" y="1775"/>
                    </a:cubicBezTo>
                    <a:lnTo>
                      <a:pt x="65" y="1775"/>
                    </a:lnTo>
                    <a:cubicBezTo>
                      <a:pt x="68" y="1769"/>
                      <a:pt x="70" y="1763"/>
                      <a:pt x="74" y="1757"/>
                    </a:cubicBezTo>
                    <a:lnTo>
                      <a:pt x="74" y="1757"/>
                    </a:lnTo>
                    <a:cubicBezTo>
                      <a:pt x="76" y="1753"/>
                      <a:pt x="77" y="1749"/>
                      <a:pt x="79" y="1745"/>
                    </a:cubicBezTo>
                    <a:lnTo>
                      <a:pt x="79" y="1745"/>
                    </a:lnTo>
                    <a:cubicBezTo>
                      <a:pt x="82" y="1739"/>
                      <a:pt x="85" y="1732"/>
                      <a:pt x="89" y="1726"/>
                    </a:cubicBezTo>
                    <a:lnTo>
                      <a:pt x="89" y="1726"/>
                    </a:lnTo>
                    <a:cubicBezTo>
                      <a:pt x="91" y="1723"/>
                      <a:pt x="92" y="1719"/>
                      <a:pt x="94" y="1716"/>
                    </a:cubicBezTo>
                    <a:lnTo>
                      <a:pt x="94" y="1716"/>
                    </a:lnTo>
                    <a:cubicBezTo>
                      <a:pt x="98" y="1708"/>
                      <a:pt x="102" y="1701"/>
                      <a:pt x="106" y="1693"/>
                    </a:cubicBezTo>
                    <a:lnTo>
                      <a:pt x="106" y="1693"/>
                    </a:lnTo>
                    <a:cubicBezTo>
                      <a:pt x="107" y="1690"/>
                      <a:pt x="109" y="1688"/>
                      <a:pt x="110" y="1686"/>
                    </a:cubicBezTo>
                    <a:lnTo>
                      <a:pt x="110" y="1686"/>
                    </a:lnTo>
                    <a:cubicBezTo>
                      <a:pt x="113" y="1680"/>
                      <a:pt x="117" y="1674"/>
                      <a:pt x="121" y="1667"/>
                    </a:cubicBezTo>
                    <a:lnTo>
                      <a:pt x="121" y="1667"/>
                    </a:lnTo>
                    <a:cubicBezTo>
                      <a:pt x="123" y="1664"/>
                      <a:pt x="124" y="1660"/>
                      <a:pt x="126" y="1658"/>
                    </a:cubicBezTo>
                    <a:lnTo>
                      <a:pt x="126" y="1658"/>
                    </a:lnTo>
                    <a:cubicBezTo>
                      <a:pt x="132" y="1649"/>
                      <a:pt x="137" y="1639"/>
                      <a:pt x="144" y="1630"/>
                    </a:cubicBezTo>
                    <a:lnTo>
                      <a:pt x="149" y="0"/>
                    </a:lnTo>
                    <a:lnTo>
                      <a:pt x="149" y="0"/>
                    </a:lnTo>
                    <a:cubicBezTo>
                      <a:pt x="143" y="9"/>
                      <a:pt x="137" y="18"/>
                      <a:pt x="130" y="28"/>
                    </a:cubicBezTo>
                  </a:path>
                </a:pathLst>
              </a:custGeom>
              <a:solidFill>
                <a:srgbClr val="000000">
                  <a:alpha val="3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5" name="Freeform 46">
                <a:extLst>
                  <a:ext uri="{FF2B5EF4-FFF2-40B4-BE49-F238E27FC236}">
                    <a16:creationId xmlns:a16="http://schemas.microsoft.com/office/drawing/2014/main" id="{E9A85B21-752E-4046-A0D8-50E2440CC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6368" y="6361736"/>
                <a:ext cx="4084173" cy="3798513"/>
              </a:xfrm>
              <a:custGeom>
                <a:avLst/>
                <a:gdLst>
                  <a:gd name="T0" fmla="*/ 4312 w 4665"/>
                  <a:gd name="T1" fmla="*/ 626 h 4339"/>
                  <a:gd name="T2" fmla="*/ 32 w 4665"/>
                  <a:gd name="T3" fmla="*/ 1488 h 4339"/>
                  <a:gd name="T4" fmla="*/ 26 w 4665"/>
                  <a:gd name="T5" fmla="*/ 3088 h 4339"/>
                  <a:gd name="T6" fmla="*/ 55 w 4665"/>
                  <a:gd name="T7" fmla="*/ 3294 h 4339"/>
                  <a:gd name="T8" fmla="*/ 718 w 4665"/>
                  <a:gd name="T9" fmla="*/ 4010 h 4339"/>
                  <a:gd name="T10" fmla="*/ 721 w 4665"/>
                  <a:gd name="T11" fmla="*/ 4012 h 4339"/>
                  <a:gd name="T12" fmla="*/ 795 w 4665"/>
                  <a:gd name="T13" fmla="*/ 4048 h 4339"/>
                  <a:gd name="T14" fmla="*/ 865 w 4665"/>
                  <a:gd name="T15" fmla="*/ 4080 h 4339"/>
                  <a:gd name="T16" fmla="*/ 941 w 4665"/>
                  <a:gd name="T17" fmla="*/ 4112 h 4339"/>
                  <a:gd name="T18" fmla="*/ 950 w 4665"/>
                  <a:gd name="T19" fmla="*/ 4116 h 4339"/>
                  <a:gd name="T20" fmla="*/ 1024 w 4665"/>
                  <a:gd name="T21" fmla="*/ 4144 h 4339"/>
                  <a:gd name="T22" fmla="*/ 1040 w 4665"/>
                  <a:gd name="T23" fmla="*/ 4150 h 4339"/>
                  <a:gd name="T24" fmla="*/ 1125 w 4665"/>
                  <a:gd name="T25" fmla="*/ 4179 h 4339"/>
                  <a:gd name="T26" fmla="*/ 1178 w 4665"/>
                  <a:gd name="T27" fmla="*/ 4195 h 4339"/>
                  <a:gd name="T28" fmla="*/ 1220 w 4665"/>
                  <a:gd name="T29" fmla="*/ 4207 h 4339"/>
                  <a:gd name="T30" fmla="*/ 1278 w 4665"/>
                  <a:gd name="T31" fmla="*/ 4224 h 4339"/>
                  <a:gd name="T32" fmla="*/ 1356 w 4665"/>
                  <a:gd name="T33" fmla="*/ 4243 h 4339"/>
                  <a:gd name="T34" fmla="*/ 1375 w 4665"/>
                  <a:gd name="T35" fmla="*/ 4247 h 4339"/>
                  <a:gd name="T36" fmla="*/ 1454 w 4665"/>
                  <a:gd name="T37" fmla="*/ 4265 h 4339"/>
                  <a:gd name="T38" fmla="*/ 1462 w 4665"/>
                  <a:gd name="T39" fmla="*/ 4267 h 4339"/>
                  <a:gd name="T40" fmla="*/ 1550 w 4665"/>
                  <a:gd name="T41" fmla="*/ 4283 h 4339"/>
                  <a:gd name="T42" fmla="*/ 1630 w 4665"/>
                  <a:gd name="T43" fmla="*/ 4296 h 4339"/>
                  <a:gd name="T44" fmla="*/ 1665 w 4665"/>
                  <a:gd name="T45" fmla="*/ 4301 h 4339"/>
                  <a:gd name="T46" fmla="*/ 1727 w 4665"/>
                  <a:gd name="T47" fmla="*/ 4310 h 4339"/>
                  <a:gd name="T48" fmla="*/ 1824 w 4665"/>
                  <a:gd name="T49" fmla="*/ 4320 h 4339"/>
                  <a:gd name="T50" fmla="*/ 1829 w 4665"/>
                  <a:gd name="T51" fmla="*/ 4321 h 4339"/>
                  <a:gd name="T52" fmla="*/ 1896 w 4665"/>
                  <a:gd name="T53" fmla="*/ 4327 h 4339"/>
                  <a:gd name="T54" fmla="*/ 1953 w 4665"/>
                  <a:gd name="T55" fmla="*/ 4330 h 4339"/>
                  <a:gd name="T56" fmla="*/ 2055 w 4665"/>
                  <a:gd name="T57" fmla="*/ 4335 h 4339"/>
                  <a:gd name="T58" fmla="*/ 2085 w 4665"/>
                  <a:gd name="T59" fmla="*/ 4336 h 4339"/>
                  <a:gd name="T60" fmla="*/ 2119 w 4665"/>
                  <a:gd name="T61" fmla="*/ 4337 h 4339"/>
                  <a:gd name="T62" fmla="*/ 2203 w 4665"/>
                  <a:gd name="T63" fmla="*/ 4337 h 4339"/>
                  <a:gd name="T64" fmla="*/ 2300 w 4665"/>
                  <a:gd name="T65" fmla="*/ 4335 h 4339"/>
                  <a:gd name="T66" fmla="*/ 2302 w 4665"/>
                  <a:gd name="T67" fmla="*/ 4335 h 4339"/>
                  <a:gd name="T68" fmla="*/ 2391 w 4665"/>
                  <a:gd name="T69" fmla="*/ 4331 h 4339"/>
                  <a:gd name="T70" fmla="*/ 2406 w 4665"/>
                  <a:gd name="T71" fmla="*/ 4330 h 4339"/>
                  <a:gd name="T72" fmla="*/ 2507 w 4665"/>
                  <a:gd name="T73" fmla="*/ 4322 h 4339"/>
                  <a:gd name="T74" fmla="*/ 2532 w 4665"/>
                  <a:gd name="T75" fmla="*/ 4320 h 4339"/>
                  <a:gd name="T76" fmla="*/ 2595 w 4665"/>
                  <a:gd name="T77" fmla="*/ 4313 h 4339"/>
                  <a:gd name="T78" fmla="*/ 2680 w 4665"/>
                  <a:gd name="T79" fmla="*/ 4302 h 4339"/>
                  <a:gd name="T80" fmla="*/ 2771 w 4665"/>
                  <a:gd name="T81" fmla="*/ 4288 h 4339"/>
                  <a:gd name="T82" fmla="*/ 2789 w 4665"/>
                  <a:gd name="T83" fmla="*/ 4284 h 4339"/>
                  <a:gd name="T84" fmla="*/ 2871 w 4665"/>
                  <a:gd name="T85" fmla="*/ 4268 h 4339"/>
                  <a:gd name="T86" fmla="*/ 2884 w 4665"/>
                  <a:gd name="T87" fmla="*/ 4266 h 4339"/>
                  <a:gd name="T88" fmla="*/ 2979 w 4665"/>
                  <a:gd name="T89" fmla="*/ 4245 h 4339"/>
                  <a:gd name="T90" fmla="*/ 3060 w 4665"/>
                  <a:gd name="T91" fmla="*/ 4224 h 4339"/>
                  <a:gd name="T92" fmla="*/ 3153 w 4665"/>
                  <a:gd name="T93" fmla="*/ 4197 h 4339"/>
                  <a:gd name="T94" fmla="*/ 3163 w 4665"/>
                  <a:gd name="T95" fmla="*/ 4194 h 4339"/>
                  <a:gd name="T96" fmla="*/ 3224 w 4665"/>
                  <a:gd name="T97" fmla="*/ 4174 h 4339"/>
                  <a:gd name="T98" fmla="*/ 3259 w 4665"/>
                  <a:gd name="T99" fmla="*/ 4162 h 4339"/>
                  <a:gd name="T100" fmla="*/ 3344 w 4665"/>
                  <a:gd name="T101" fmla="*/ 4131 h 4339"/>
                  <a:gd name="T102" fmla="*/ 3400 w 4665"/>
                  <a:gd name="T103" fmla="*/ 4108 h 4339"/>
                  <a:gd name="T104" fmla="*/ 3508 w 4665"/>
                  <a:gd name="T105" fmla="*/ 4061 h 4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665" h="4339">
                    <a:moveTo>
                      <a:pt x="4664" y="1889"/>
                    </a:moveTo>
                    <a:lnTo>
                      <a:pt x="4664" y="1889"/>
                    </a:lnTo>
                    <a:cubicBezTo>
                      <a:pt x="4155" y="1528"/>
                      <a:pt x="4038" y="1043"/>
                      <a:pt x="4312" y="626"/>
                    </a:cubicBezTo>
                    <a:lnTo>
                      <a:pt x="2923" y="318"/>
                    </a:lnTo>
                    <a:lnTo>
                      <a:pt x="2923" y="318"/>
                    </a:lnTo>
                    <a:cubicBezTo>
                      <a:pt x="1486" y="0"/>
                      <a:pt x="0" y="635"/>
                      <a:pt x="32" y="1488"/>
                    </a:cubicBezTo>
                    <a:lnTo>
                      <a:pt x="32" y="1488"/>
                    </a:lnTo>
                    <a:cubicBezTo>
                      <a:pt x="32" y="1478"/>
                      <a:pt x="32" y="1469"/>
                      <a:pt x="32" y="1458"/>
                    </a:cubicBezTo>
                    <a:lnTo>
                      <a:pt x="26" y="3088"/>
                    </a:lnTo>
                    <a:lnTo>
                      <a:pt x="26" y="3088"/>
                    </a:lnTo>
                    <a:cubicBezTo>
                      <a:pt x="26" y="3156"/>
                      <a:pt x="36" y="3225"/>
                      <a:pt x="55" y="3294"/>
                    </a:cubicBezTo>
                    <a:lnTo>
                      <a:pt x="55" y="3294"/>
                    </a:lnTo>
                    <a:cubicBezTo>
                      <a:pt x="132" y="3568"/>
                      <a:pt x="350" y="3798"/>
                      <a:pt x="651" y="3972"/>
                    </a:cubicBezTo>
                    <a:lnTo>
                      <a:pt x="651" y="3972"/>
                    </a:lnTo>
                    <a:cubicBezTo>
                      <a:pt x="673" y="3985"/>
                      <a:pt x="696" y="3998"/>
                      <a:pt x="718" y="4010"/>
                    </a:cubicBezTo>
                    <a:lnTo>
                      <a:pt x="718" y="4010"/>
                    </a:lnTo>
                    <a:cubicBezTo>
                      <a:pt x="719" y="4010"/>
                      <a:pt x="720" y="4010"/>
                      <a:pt x="721" y="4012"/>
                    </a:cubicBezTo>
                    <a:lnTo>
                      <a:pt x="721" y="4012"/>
                    </a:lnTo>
                    <a:cubicBezTo>
                      <a:pt x="743" y="4024"/>
                      <a:pt x="767" y="4035"/>
                      <a:pt x="790" y="4046"/>
                    </a:cubicBezTo>
                    <a:lnTo>
                      <a:pt x="790" y="4046"/>
                    </a:lnTo>
                    <a:cubicBezTo>
                      <a:pt x="792" y="4047"/>
                      <a:pt x="793" y="4048"/>
                      <a:pt x="795" y="4048"/>
                    </a:cubicBezTo>
                    <a:lnTo>
                      <a:pt x="795" y="4048"/>
                    </a:lnTo>
                    <a:cubicBezTo>
                      <a:pt x="818" y="4059"/>
                      <a:pt x="841" y="4070"/>
                      <a:pt x="865" y="4080"/>
                    </a:cubicBezTo>
                    <a:lnTo>
                      <a:pt x="865" y="4080"/>
                    </a:lnTo>
                    <a:cubicBezTo>
                      <a:pt x="866" y="4081"/>
                      <a:pt x="869" y="4082"/>
                      <a:pt x="871" y="4084"/>
                    </a:cubicBezTo>
                    <a:lnTo>
                      <a:pt x="871" y="4084"/>
                    </a:lnTo>
                    <a:cubicBezTo>
                      <a:pt x="894" y="4093"/>
                      <a:pt x="918" y="4103"/>
                      <a:pt x="941" y="4112"/>
                    </a:cubicBezTo>
                    <a:lnTo>
                      <a:pt x="941" y="4112"/>
                    </a:lnTo>
                    <a:cubicBezTo>
                      <a:pt x="944" y="4114"/>
                      <a:pt x="947" y="4115"/>
                      <a:pt x="950" y="4116"/>
                    </a:cubicBezTo>
                    <a:lnTo>
                      <a:pt x="950" y="4116"/>
                    </a:lnTo>
                    <a:cubicBezTo>
                      <a:pt x="952" y="4117"/>
                      <a:pt x="954" y="4118"/>
                      <a:pt x="957" y="4119"/>
                    </a:cubicBezTo>
                    <a:lnTo>
                      <a:pt x="957" y="4119"/>
                    </a:lnTo>
                    <a:cubicBezTo>
                      <a:pt x="979" y="4127"/>
                      <a:pt x="1001" y="4136"/>
                      <a:pt x="1024" y="4144"/>
                    </a:cubicBezTo>
                    <a:lnTo>
                      <a:pt x="1024" y="4144"/>
                    </a:lnTo>
                    <a:cubicBezTo>
                      <a:pt x="1029" y="4147"/>
                      <a:pt x="1034" y="4148"/>
                      <a:pt x="1040" y="4150"/>
                    </a:cubicBezTo>
                    <a:lnTo>
                      <a:pt x="1040" y="4150"/>
                    </a:lnTo>
                    <a:cubicBezTo>
                      <a:pt x="1059" y="4157"/>
                      <a:pt x="1079" y="4164"/>
                      <a:pt x="1099" y="4171"/>
                    </a:cubicBezTo>
                    <a:lnTo>
                      <a:pt x="1099" y="4171"/>
                    </a:lnTo>
                    <a:cubicBezTo>
                      <a:pt x="1107" y="4173"/>
                      <a:pt x="1116" y="4176"/>
                      <a:pt x="1125" y="4179"/>
                    </a:cubicBezTo>
                    <a:lnTo>
                      <a:pt x="1125" y="4179"/>
                    </a:lnTo>
                    <a:cubicBezTo>
                      <a:pt x="1142" y="4185"/>
                      <a:pt x="1160" y="4190"/>
                      <a:pt x="1178" y="4195"/>
                    </a:cubicBezTo>
                    <a:lnTo>
                      <a:pt x="1178" y="4195"/>
                    </a:lnTo>
                    <a:cubicBezTo>
                      <a:pt x="1187" y="4198"/>
                      <a:pt x="1195" y="4200"/>
                      <a:pt x="1204" y="4203"/>
                    </a:cubicBezTo>
                    <a:lnTo>
                      <a:pt x="1204" y="4203"/>
                    </a:lnTo>
                    <a:cubicBezTo>
                      <a:pt x="1209" y="4205"/>
                      <a:pt x="1214" y="4207"/>
                      <a:pt x="1220" y="4207"/>
                    </a:cubicBezTo>
                    <a:lnTo>
                      <a:pt x="1220" y="4207"/>
                    </a:lnTo>
                    <a:cubicBezTo>
                      <a:pt x="1239" y="4214"/>
                      <a:pt x="1258" y="4218"/>
                      <a:pt x="1278" y="4224"/>
                    </a:cubicBezTo>
                    <a:lnTo>
                      <a:pt x="1278" y="4224"/>
                    </a:lnTo>
                    <a:cubicBezTo>
                      <a:pt x="1280" y="4224"/>
                      <a:pt x="1281" y="4225"/>
                      <a:pt x="1283" y="4225"/>
                    </a:cubicBezTo>
                    <a:lnTo>
                      <a:pt x="1283" y="4225"/>
                    </a:lnTo>
                    <a:cubicBezTo>
                      <a:pt x="1308" y="4232"/>
                      <a:pt x="1332" y="4238"/>
                      <a:pt x="1356" y="4243"/>
                    </a:cubicBezTo>
                    <a:lnTo>
                      <a:pt x="1356" y="4243"/>
                    </a:lnTo>
                    <a:cubicBezTo>
                      <a:pt x="1362" y="4245"/>
                      <a:pt x="1368" y="4246"/>
                      <a:pt x="1375" y="4247"/>
                    </a:cubicBezTo>
                    <a:lnTo>
                      <a:pt x="1375" y="4247"/>
                    </a:lnTo>
                    <a:cubicBezTo>
                      <a:pt x="1400" y="4253"/>
                      <a:pt x="1424" y="4259"/>
                      <a:pt x="1449" y="4264"/>
                    </a:cubicBezTo>
                    <a:lnTo>
                      <a:pt x="1449" y="4264"/>
                    </a:lnTo>
                    <a:cubicBezTo>
                      <a:pt x="1451" y="4265"/>
                      <a:pt x="1452" y="4265"/>
                      <a:pt x="1454" y="4265"/>
                    </a:cubicBezTo>
                    <a:lnTo>
                      <a:pt x="1454" y="4265"/>
                    </a:lnTo>
                    <a:cubicBezTo>
                      <a:pt x="1456" y="4266"/>
                      <a:pt x="1459" y="4266"/>
                      <a:pt x="1462" y="4267"/>
                    </a:cubicBezTo>
                    <a:lnTo>
                      <a:pt x="1462" y="4267"/>
                    </a:lnTo>
                    <a:cubicBezTo>
                      <a:pt x="1488" y="4272"/>
                      <a:pt x="1513" y="4277"/>
                      <a:pt x="1539" y="4281"/>
                    </a:cubicBezTo>
                    <a:lnTo>
                      <a:pt x="1539" y="4281"/>
                    </a:lnTo>
                    <a:cubicBezTo>
                      <a:pt x="1542" y="4282"/>
                      <a:pt x="1546" y="4283"/>
                      <a:pt x="1550" y="4283"/>
                    </a:cubicBezTo>
                    <a:lnTo>
                      <a:pt x="1550" y="4283"/>
                    </a:lnTo>
                    <a:cubicBezTo>
                      <a:pt x="1577" y="4288"/>
                      <a:pt x="1604" y="4292"/>
                      <a:pt x="1630" y="4296"/>
                    </a:cubicBezTo>
                    <a:lnTo>
                      <a:pt x="1630" y="4296"/>
                    </a:lnTo>
                    <a:cubicBezTo>
                      <a:pt x="1636" y="4297"/>
                      <a:pt x="1641" y="4298"/>
                      <a:pt x="1646" y="4299"/>
                    </a:cubicBezTo>
                    <a:lnTo>
                      <a:pt x="1646" y="4299"/>
                    </a:lnTo>
                    <a:cubicBezTo>
                      <a:pt x="1652" y="4299"/>
                      <a:pt x="1658" y="4300"/>
                      <a:pt x="1665" y="4301"/>
                    </a:cubicBezTo>
                    <a:lnTo>
                      <a:pt x="1665" y="4301"/>
                    </a:lnTo>
                    <a:cubicBezTo>
                      <a:pt x="1685" y="4305"/>
                      <a:pt x="1706" y="4307"/>
                      <a:pt x="1727" y="4310"/>
                    </a:cubicBezTo>
                    <a:lnTo>
                      <a:pt x="1727" y="4310"/>
                    </a:lnTo>
                    <a:cubicBezTo>
                      <a:pt x="1732" y="4310"/>
                      <a:pt x="1735" y="4311"/>
                      <a:pt x="1739" y="4311"/>
                    </a:cubicBezTo>
                    <a:lnTo>
                      <a:pt x="1739" y="4311"/>
                    </a:lnTo>
                    <a:cubicBezTo>
                      <a:pt x="1768" y="4314"/>
                      <a:pt x="1796" y="4318"/>
                      <a:pt x="1824" y="4320"/>
                    </a:cubicBezTo>
                    <a:lnTo>
                      <a:pt x="1824" y="4320"/>
                    </a:lnTo>
                    <a:cubicBezTo>
                      <a:pt x="1826" y="4320"/>
                      <a:pt x="1827" y="4320"/>
                      <a:pt x="1829" y="4321"/>
                    </a:cubicBezTo>
                    <a:lnTo>
                      <a:pt x="1829" y="4321"/>
                    </a:lnTo>
                    <a:cubicBezTo>
                      <a:pt x="1845" y="4322"/>
                      <a:pt x="1859" y="4324"/>
                      <a:pt x="1875" y="4325"/>
                    </a:cubicBezTo>
                    <a:lnTo>
                      <a:pt x="1875" y="4325"/>
                    </a:lnTo>
                    <a:cubicBezTo>
                      <a:pt x="1882" y="4326"/>
                      <a:pt x="1889" y="4326"/>
                      <a:pt x="1896" y="4327"/>
                    </a:cubicBezTo>
                    <a:lnTo>
                      <a:pt x="1896" y="4327"/>
                    </a:lnTo>
                    <a:cubicBezTo>
                      <a:pt x="1915" y="4328"/>
                      <a:pt x="1934" y="4329"/>
                      <a:pt x="1953" y="4330"/>
                    </a:cubicBezTo>
                    <a:lnTo>
                      <a:pt x="1953" y="4330"/>
                    </a:lnTo>
                    <a:cubicBezTo>
                      <a:pt x="1967" y="4331"/>
                      <a:pt x="1982" y="4332"/>
                      <a:pt x="1996" y="4333"/>
                    </a:cubicBezTo>
                    <a:lnTo>
                      <a:pt x="1996" y="4333"/>
                    </a:lnTo>
                    <a:cubicBezTo>
                      <a:pt x="2016" y="4334"/>
                      <a:pt x="2035" y="4334"/>
                      <a:pt x="2055" y="4335"/>
                    </a:cubicBezTo>
                    <a:lnTo>
                      <a:pt x="2055" y="4335"/>
                    </a:lnTo>
                    <a:cubicBezTo>
                      <a:pt x="2065" y="4335"/>
                      <a:pt x="2074" y="4336"/>
                      <a:pt x="2085" y="4336"/>
                    </a:cubicBezTo>
                    <a:lnTo>
                      <a:pt x="2085" y="4336"/>
                    </a:lnTo>
                    <a:cubicBezTo>
                      <a:pt x="2091" y="4336"/>
                      <a:pt x="2098" y="4336"/>
                      <a:pt x="2104" y="4337"/>
                    </a:cubicBezTo>
                    <a:lnTo>
                      <a:pt x="2104" y="4337"/>
                    </a:lnTo>
                    <a:cubicBezTo>
                      <a:pt x="2109" y="4337"/>
                      <a:pt x="2114" y="4337"/>
                      <a:pt x="2119" y="4337"/>
                    </a:cubicBezTo>
                    <a:lnTo>
                      <a:pt x="2119" y="4337"/>
                    </a:lnTo>
                    <a:cubicBezTo>
                      <a:pt x="2146" y="4337"/>
                      <a:pt x="2174" y="4338"/>
                      <a:pt x="2203" y="4337"/>
                    </a:cubicBezTo>
                    <a:lnTo>
                      <a:pt x="2203" y="4337"/>
                    </a:lnTo>
                    <a:cubicBezTo>
                      <a:pt x="2207" y="4337"/>
                      <a:pt x="2212" y="4337"/>
                      <a:pt x="2216" y="4337"/>
                    </a:cubicBezTo>
                    <a:lnTo>
                      <a:pt x="2216" y="4337"/>
                    </a:lnTo>
                    <a:cubicBezTo>
                      <a:pt x="2244" y="4337"/>
                      <a:pt x="2272" y="4336"/>
                      <a:pt x="2300" y="4335"/>
                    </a:cubicBezTo>
                    <a:lnTo>
                      <a:pt x="2300" y="4335"/>
                    </a:lnTo>
                    <a:cubicBezTo>
                      <a:pt x="2301" y="4335"/>
                      <a:pt x="2301" y="4335"/>
                      <a:pt x="2302" y="4335"/>
                    </a:cubicBezTo>
                    <a:lnTo>
                      <a:pt x="2302" y="4335"/>
                    </a:lnTo>
                    <a:cubicBezTo>
                      <a:pt x="2305" y="4335"/>
                      <a:pt x="2307" y="4335"/>
                      <a:pt x="2309" y="4335"/>
                    </a:cubicBezTo>
                    <a:lnTo>
                      <a:pt x="2309" y="4335"/>
                    </a:lnTo>
                    <a:cubicBezTo>
                      <a:pt x="2336" y="4334"/>
                      <a:pt x="2364" y="4333"/>
                      <a:pt x="2391" y="4331"/>
                    </a:cubicBezTo>
                    <a:lnTo>
                      <a:pt x="2391" y="4331"/>
                    </a:lnTo>
                    <a:cubicBezTo>
                      <a:pt x="2396" y="4331"/>
                      <a:pt x="2400" y="4330"/>
                      <a:pt x="2406" y="4330"/>
                    </a:cubicBezTo>
                    <a:lnTo>
                      <a:pt x="2406" y="4330"/>
                    </a:lnTo>
                    <a:cubicBezTo>
                      <a:pt x="2434" y="4328"/>
                      <a:pt x="2462" y="4327"/>
                      <a:pt x="2489" y="4324"/>
                    </a:cubicBezTo>
                    <a:lnTo>
                      <a:pt x="2489" y="4324"/>
                    </a:lnTo>
                    <a:cubicBezTo>
                      <a:pt x="2495" y="4323"/>
                      <a:pt x="2501" y="4323"/>
                      <a:pt x="2507" y="4322"/>
                    </a:cubicBezTo>
                    <a:lnTo>
                      <a:pt x="2507" y="4322"/>
                    </a:lnTo>
                    <a:cubicBezTo>
                      <a:pt x="2515" y="4321"/>
                      <a:pt x="2523" y="4320"/>
                      <a:pt x="2532" y="4320"/>
                    </a:cubicBezTo>
                    <a:lnTo>
                      <a:pt x="2532" y="4320"/>
                    </a:lnTo>
                    <a:cubicBezTo>
                      <a:pt x="2549" y="4318"/>
                      <a:pt x="2567" y="4316"/>
                      <a:pt x="2585" y="4314"/>
                    </a:cubicBezTo>
                    <a:lnTo>
                      <a:pt x="2585" y="4314"/>
                    </a:lnTo>
                    <a:cubicBezTo>
                      <a:pt x="2589" y="4313"/>
                      <a:pt x="2592" y="4313"/>
                      <a:pt x="2595" y="4313"/>
                    </a:cubicBezTo>
                    <a:lnTo>
                      <a:pt x="2595" y="4313"/>
                    </a:lnTo>
                    <a:cubicBezTo>
                      <a:pt x="2623" y="4310"/>
                      <a:pt x="2652" y="4306"/>
                      <a:pt x="2680" y="4302"/>
                    </a:cubicBezTo>
                    <a:lnTo>
                      <a:pt x="2680" y="4302"/>
                    </a:lnTo>
                    <a:cubicBezTo>
                      <a:pt x="2688" y="4300"/>
                      <a:pt x="2695" y="4299"/>
                      <a:pt x="2702" y="4299"/>
                    </a:cubicBezTo>
                    <a:lnTo>
                      <a:pt x="2702" y="4299"/>
                    </a:lnTo>
                    <a:cubicBezTo>
                      <a:pt x="2725" y="4295"/>
                      <a:pt x="2749" y="4291"/>
                      <a:pt x="2771" y="4288"/>
                    </a:cubicBezTo>
                    <a:lnTo>
                      <a:pt x="2771" y="4288"/>
                    </a:lnTo>
                    <a:cubicBezTo>
                      <a:pt x="2778" y="4286"/>
                      <a:pt x="2784" y="4286"/>
                      <a:pt x="2789" y="4284"/>
                    </a:cubicBezTo>
                    <a:lnTo>
                      <a:pt x="2789" y="4284"/>
                    </a:lnTo>
                    <a:cubicBezTo>
                      <a:pt x="2792" y="4284"/>
                      <a:pt x="2795" y="4283"/>
                      <a:pt x="2798" y="4283"/>
                    </a:cubicBezTo>
                    <a:lnTo>
                      <a:pt x="2798" y="4283"/>
                    </a:lnTo>
                    <a:cubicBezTo>
                      <a:pt x="2822" y="4279"/>
                      <a:pt x="2847" y="4274"/>
                      <a:pt x="2871" y="4268"/>
                    </a:cubicBezTo>
                    <a:lnTo>
                      <a:pt x="2871" y="4268"/>
                    </a:lnTo>
                    <a:cubicBezTo>
                      <a:pt x="2876" y="4267"/>
                      <a:pt x="2880" y="4267"/>
                      <a:pt x="2884" y="4266"/>
                    </a:cubicBezTo>
                    <a:lnTo>
                      <a:pt x="2884" y="4266"/>
                    </a:lnTo>
                    <a:cubicBezTo>
                      <a:pt x="2912" y="4260"/>
                      <a:pt x="2938" y="4254"/>
                      <a:pt x="2965" y="4247"/>
                    </a:cubicBezTo>
                    <a:lnTo>
                      <a:pt x="2965" y="4247"/>
                    </a:lnTo>
                    <a:cubicBezTo>
                      <a:pt x="2970" y="4246"/>
                      <a:pt x="2975" y="4246"/>
                      <a:pt x="2979" y="4245"/>
                    </a:cubicBezTo>
                    <a:lnTo>
                      <a:pt x="2979" y="4245"/>
                    </a:lnTo>
                    <a:cubicBezTo>
                      <a:pt x="3007" y="4238"/>
                      <a:pt x="3033" y="4231"/>
                      <a:pt x="3060" y="4224"/>
                    </a:cubicBezTo>
                    <a:lnTo>
                      <a:pt x="3060" y="4224"/>
                    </a:lnTo>
                    <a:cubicBezTo>
                      <a:pt x="3064" y="4223"/>
                      <a:pt x="3068" y="4222"/>
                      <a:pt x="3072" y="4221"/>
                    </a:cubicBezTo>
                    <a:lnTo>
                      <a:pt x="3072" y="4221"/>
                    </a:lnTo>
                    <a:cubicBezTo>
                      <a:pt x="3099" y="4214"/>
                      <a:pt x="3127" y="4206"/>
                      <a:pt x="3153" y="4197"/>
                    </a:cubicBezTo>
                    <a:lnTo>
                      <a:pt x="3153" y="4197"/>
                    </a:lnTo>
                    <a:cubicBezTo>
                      <a:pt x="3156" y="4196"/>
                      <a:pt x="3160" y="4195"/>
                      <a:pt x="3163" y="4194"/>
                    </a:cubicBezTo>
                    <a:lnTo>
                      <a:pt x="3163" y="4194"/>
                    </a:lnTo>
                    <a:cubicBezTo>
                      <a:pt x="3173" y="4191"/>
                      <a:pt x="3184" y="4187"/>
                      <a:pt x="3195" y="4184"/>
                    </a:cubicBezTo>
                    <a:lnTo>
                      <a:pt x="3195" y="4184"/>
                    </a:lnTo>
                    <a:cubicBezTo>
                      <a:pt x="3205" y="4181"/>
                      <a:pt x="3214" y="4178"/>
                      <a:pt x="3224" y="4174"/>
                    </a:cubicBezTo>
                    <a:lnTo>
                      <a:pt x="3224" y="4174"/>
                    </a:lnTo>
                    <a:cubicBezTo>
                      <a:pt x="3236" y="4170"/>
                      <a:pt x="3247" y="4166"/>
                      <a:pt x="3259" y="4162"/>
                    </a:cubicBezTo>
                    <a:lnTo>
                      <a:pt x="3259" y="4162"/>
                    </a:lnTo>
                    <a:cubicBezTo>
                      <a:pt x="3277" y="4156"/>
                      <a:pt x="3294" y="4150"/>
                      <a:pt x="3311" y="4143"/>
                    </a:cubicBezTo>
                    <a:lnTo>
                      <a:pt x="3311" y="4143"/>
                    </a:lnTo>
                    <a:cubicBezTo>
                      <a:pt x="3322" y="4140"/>
                      <a:pt x="3333" y="4135"/>
                      <a:pt x="3344" y="4131"/>
                    </a:cubicBezTo>
                    <a:lnTo>
                      <a:pt x="3344" y="4131"/>
                    </a:lnTo>
                    <a:cubicBezTo>
                      <a:pt x="3362" y="4124"/>
                      <a:pt x="3382" y="4116"/>
                      <a:pt x="3400" y="4108"/>
                    </a:cubicBezTo>
                    <a:lnTo>
                      <a:pt x="3400" y="4108"/>
                    </a:lnTo>
                    <a:cubicBezTo>
                      <a:pt x="3408" y="4105"/>
                      <a:pt x="3418" y="4101"/>
                      <a:pt x="3427" y="4098"/>
                    </a:cubicBezTo>
                    <a:lnTo>
                      <a:pt x="3427" y="4098"/>
                    </a:lnTo>
                    <a:cubicBezTo>
                      <a:pt x="3455" y="4085"/>
                      <a:pt x="3481" y="4073"/>
                      <a:pt x="3508" y="4061"/>
                    </a:cubicBezTo>
                    <a:lnTo>
                      <a:pt x="4660" y="3520"/>
                    </a:lnTo>
                    <a:lnTo>
                      <a:pt x="4664" y="1889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6" name="Freeform 47">
                <a:extLst>
                  <a:ext uri="{FF2B5EF4-FFF2-40B4-BE49-F238E27FC236}">
                    <a16:creationId xmlns:a16="http://schemas.microsoft.com/office/drawing/2014/main" id="{888301EC-2964-4402-B5E8-26EC96DBE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529" y="7639489"/>
                <a:ext cx="4061012" cy="2520760"/>
              </a:xfrm>
              <a:custGeom>
                <a:avLst/>
                <a:gdLst>
                  <a:gd name="T0" fmla="*/ 3378 w 4639"/>
                  <a:gd name="T1" fmla="*/ 1020 h 2881"/>
                  <a:gd name="T2" fmla="*/ 3289 w 4639"/>
                  <a:gd name="T3" fmla="*/ 1055 h 2881"/>
                  <a:gd name="T4" fmla="*/ 3141 w 4639"/>
                  <a:gd name="T5" fmla="*/ 1106 h 2881"/>
                  <a:gd name="T6" fmla="*/ 3051 w 4639"/>
                  <a:gd name="T7" fmla="*/ 1132 h 2881"/>
                  <a:gd name="T8" fmla="*/ 2945 w 4639"/>
                  <a:gd name="T9" fmla="*/ 1159 h 2881"/>
                  <a:gd name="T10" fmla="*/ 2850 w 4639"/>
                  <a:gd name="T11" fmla="*/ 1180 h 2881"/>
                  <a:gd name="T12" fmla="*/ 2681 w 4639"/>
                  <a:gd name="T13" fmla="*/ 1211 h 2881"/>
                  <a:gd name="T14" fmla="*/ 2574 w 4639"/>
                  <a:gd name="T15" fmla="*/ 1224 h 2881"/>
                  <a:gd name="T16" fmla="*/ 2469 w 4639"/>
                  <a:gd name="T17" fmla="*/ 1236 h 2881"/>
                  <a:gd name="T18" fmla="*/ 2370 w 4639"/>
                  <a:gd name="T19" fmla="*/ 1243 h 2881"/>
                  <a:gd name="T20" fmla="*/ 2194 w 4639"/>
                  <a:gd name="T21" fmla="*/ 1249 h 2881"/>
                  <a:gd name="T22" fmla="*/ 2098 w 4639"/>
                  <a:gd name="T23" fmla="*/ 1249 h 2881"/>
                  <a:gd name="T24" fmla="*/ 1974 w 4639"/>
                  <a:gd name="T25" fmla="*/ 1245 h 2881"/>
                  <a:gd name="T26" fmla="*/ 1874 w 4639"/>
                  <a:gd name="T27" fmla="*/ 1238 h 2881"/>
                  <a:gd name="T28" fmla="*/ 1717 w 4639"/>
                  <a:gd name="T29" fmla="*/ 1223 h 2881"/>
                  <a:gd name="T30" fmla="*/ 1625 w 4639"/>
                  <a:gd name="T31" fmla="*/ 1211 h 2881"/>
                  <a:gd name="T32" fmla="*/ 1518 w 4639"/>
                  <a:gd name="T33" fmla="*/ 1193 h 2881"/>
                  <a:gd name="T34" fmla="*/ 1432 w 4639"/>
                  <a:gd name="T35" fmla="*/ 1177 h 2881"/>
                  <a:gd name="T36" fmla="*/ 1261 w 4639"/>
                  <a:gd name="T37" fmla="*/ 1137 h 2881"/>
                  <a:gd name="T38" fmla="*/ 1183 w 4639"/>
                  <a:gd name="T39" fmla="*/ 1115 h 2881"/>
                  <a:gd name="T40" fmla="*/ 1078 w 4639"/>
                  <a:gd name="T41" fmla="*/ 1083 h 2881"/>
                  <a:gd name="T42" fmla="*/ 1002 w 4639"/>
                  <a:gd name="T43" fmla="*/ 1057 h 2881"/>
                  <a:gd name="T44" fmla="*/ 850 w 4639"/>
                  <a:gd name="T45" fmla="*/ 995 h 2881"/>
                  <a:gd name="T46" fmla="*/ 773 w 4639"/>
                  <a:gd name="T47" fmla="*/ 960 h 2881"/>
                  <a:gd name="T48" fmla="*/ 698 w 4639"/>
                  <a:gd name="T49" fmla="*/ 922 h 2881"/>
                  <a:gd name="T50" fmla="*/ 34 w 4639"/>
                  <a:gd name="T51" fmla="*/ 206 h 2881"/>
                  <a:gd name="T52" fmla="*/ 29 w 4639"/>
                  <a:gd name="T53" fmla="*/ 1836 h 2881"/>
                  <a:gd name="T54" fmla="*/ 695 w 4639"/>
                  <a:gd name="T55" fmla="*/ 2554 h 2881"/>
                  <a:gd name="T56" fmla="*/ 769 w 4639"/>
                  <a:gd name="T57" fmla="*/ 2590 h 2881"/>
                  <a:gd name="T58" fmla="*/ 915 w 4639"/>
                  <a:gd name="T59" fmla="*/ 2654 h 2881"/>
                  <a:gd name="T60" fmla="*/ 931 w 4639"/>
                  <a:gd name="T61" fmla="*/ 2661 h 2881"/>
                  <a:gd name="T62" fmla="*/ 1073 w 4639"/>
                  <a:gd name="T63" fmla="*/ 2713 h 2881"/>
                  <a:gd name="T64" fmla="*/ 1152 w 4639"/>
                  <a:gd name="T65" fmla="*/ 2737 h 2881"/>
                  <a:gd name="T66" fmla="*/ 1252 w 4639"/>
                  <a:gd name="T67" fmla="*/ 2766 h 2881"/>
                  <a:gd name="T68" fmla="*/ 1330 w 4639"/>
                  <a:gd name="T69" fmla="*/ 2785 h 2881"/>
                  <a:gd name="T70" fmla="*/ 1428 w 4639"/>
                  <a:gd name="T71" fmla="*/ 2807 h 2881"/>
                  <a:gd name="T72" fmla="*/ 1513 w 4639"/>
                  <a:gd name="T73" fmla="*/ 2823 h 2881"/>
                  <a:gd name="T74" fmla="*/ 1620 w 4639"/>
                  <a:gd name="T75" fmla="*/ 2841 h 2881"/>
                  <a:gd name="T76" fmla="*/ 1701 w 4639"/>
                  <a:gd name="T77" fmla="*/ 2852 h 2881"/>
                  <a:gd name="T78" fmla="*/ 1803 w 4639"/>
                  <a:gd name="T79" fmla="*/ 2863 h 2881"/>
                  <a:gd name="T80" fmla="*/ 1870 w 4639"/>
                  <a:gd name="T81" fmla="*/ 2869 h 2881"/>
                  <a:gd name="T82" fmla="*/ 2029 w 4639"/>
                  <a:gd name="T83" fmla="*/ 2877 h 2881"/>
                  <a:gd name="T84" fmla="*/ 2078 w 4639"/>
                  <a:gd name="T85" fmla="*/ 2879 h 2881"/>
                  <a:gd name="T86" fmla="*/ 2190 w 4639"/>
                  <a:gd name="T87" fmla="*/ 2879 h 2881"/>
                  <a:gd name="T88" fmla="*/ 2283 w 4639"/>
                  <a:gd name="T89" fmla="*/ 2877 h 2881"/>
                  <a:gd name="T90" fmla="*/ 2380 w 4639"/>
                  <a:gd name="T91" fmla="*/ 2872 h 2881"/>
                  <a:gd name="T92" fmla="*/ 2506 w 4639"/>
                  <a:gd name="T93" fmla="*/ 2862 h 2881"/>
                  <a:gd name="T94" fmla="*/ 2569 w 4639"/>
                  <a:gd name="T95" fmla="*/ 2855 h 2881"/>
                  <a:gd name="T96" fmla="*/ 2745 w 4639"/>
                  <a:gd name="T97" fmla="*/ 2830 h 2881"/>
                  <a:gd name="T98" fmla="*/ 2772 w 4639"/>
                  <a:gd name="T99" fmla="*/ 2825 h 2881"/>
                  <a:gd name="T100" fmla="*/ 2939 w 4639"/>
                  <a:gd name="T101" fmla="*/ 2789 h 2881"/>
                  <a:gd name="T102" fmla="*/ 3034 w 4639"/>
                  <a:gd name="T103" fmla="*/ 2766 h 2881"/>
                  <a:gd name="T104" fmla="*/ 3137 w 4639"/>
                  <a:gd name="T105" fmla="*/ 2736 h 2881"/>
                  <a:gd name="T106" fmla="*/ 3198 w 4639"/>
                  <a:gd name="T107" fmla="*/ 2716 h 2881"/>
                  <a:gd name="T108" fmla="*/ 3318 w 4639"/>
                  <a:gd name="T109" fmla="*/ 2673 h 2881"/>
                  <a:gd name="T110" fmla="*/ 3401 w 4639"/>
                  <a:gd name="T111" fmla="*/ 2640 h 2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639" h="2881">
                    <a:moveTo>
                      <a:pt x="3487" y="973"/>
                    </a:moveTo>
                    <a:lnTo>
                      <a:pt x="3487" y="973"/>
                    </a:lnTo>
                    <a:cubicBezTo>
                      <a:pt x="3460" y="985"/>
                      <a:pt x="3433" y="997"/>
                      <a:pt x="3405" y="1009"/>
                    </a:cubicBezTo>
                    <a:lnTo>
                      <a:pt x="3405" y="1009"/>
                    </a:lnTo>
                    <a:cubicBezTo>
                      <a:pt x="3396" y="1013"/>
                      <a:pt x="3388" y="1017"/>
                      <a:pt x="3378" y="1020"/>
                    </a:cubicBezTo>
                    <a:lnTo>
                      <a:pt x="3378" y="1020"/>
                    </a:lnTo>
                    <a:cubicBezTo>
                      <a:pt x="3360" y="1028"/>
                      <a:pt x="3342" y="1036"/>
                      <a:pt x="3322" y="1043"/>
                    </a:cubicBezTo>
                    <a:lnTo>
                      <a:pt x="3322" y="1043"/>
                    </a:lnTo>
                    <a:cubicBezTo>
                      <a:pt x="3312" y="1047"/>
                      <a:pt x="3300" y="1051"/>
                      <a:pt x="3289" y="1055"/>
                    </a:cubicBezTo>
                    <a:lnTo>
                      <a:pt x="3289" y="1055"/>
                    </a:lnTo>
                    <a:cubicBezTo>
                      <a:pt x="3273" y="1062"/>
                      <a:pt x="3255" y="1068"/>
                      <a:pt x="3238" y="1074"/>
                    </a:cubicBezTo>
                    <a:lnTo>
                      <a:pt x="3238" y="1074"/>
                    </a:lnTo>
                    <a:cubicBezTo>
                      <a:pt x="3227" y="1078"/>
                      <a:pt x="3215" y="1082"/>
                      <a:pt x="3203" y="1086"/>
                    </a:cubicBezTo>
                    <a:lnTo>
                      <a:pt x="3203" y="1086"/>
                    </a:lnTo>
                    <a:cubicBezTo>
                      <a:pt x="3182" y="1092"/>
                      <a:pt x="3162" y="1099"/>
                      <a:pt x="3141" y="1106"/>
                    </a:cubicBezTo>
                    <a:lnTo>
                      <a:pt x="3141" y="1106"/>
                    </a:lnTo>
                    <a:cubicBezTo>
                      <a:pt x="3138" y="1107"/>
                      <a:pt x="3135" y="1108"/>
                      <a:pt x="3132" y="1109"/>
                    </a:cubicBezTo>
                    <a:lnTo>
                      <a:pt x="3132" y="1109"/>
                    </a:lnTo>
                    <a:cubicBezTo>
                      <a:pt x="3105" y="1118"/>
                      <a:pt x="3078" y="1125"/>
                      <a:pt x="3051" y="1132"/>
                    </a:cubicBezTo>
                    <a:lnTo>
                      <a:pt x="3051" y="1132"/>
                    </a:lnTo>
                    <a:cubicBezTo>
                      <a:pt x="3046" y="1133"/>
                      <a:pt x="3042" y="1135"/>
                      <a:pt x="3039" y="1136"/>
                    </a:cubicBezTo>
                    <a:lnTo>
                      <a:pt x="3039" y="1136"/>
                    </a:lnTo>
                    <a:cubicBezTo>
                      <a:pt x="3012" y="1143"/>
                      <a:pt x="2985" y="1150"/>
                      <a:pt x="2958" y="1157"/>
                    </a:cubicBezTo>
                    <a:lnTo>
                      <a:pt x="2958" y="1157"/>
                    </a:lnTo>
                    <a:cubicBezTo>
                      <a:pt x="2953" y="1157"/>
                      <a:pt x="2949" y="1159"/>
                      <a:pt x="2945" y="1159"/>
                    </a:cubicBezTo>
                    <a:lnTo>
                      <a:pt x="2945" y="1159"/>
                    </a:lnTo>
                    <a:cubicBezTo>
                      <a:pt x="2918" y="1166"/>
                      <a:pt x="2890" y="1172"/>
                      <a:pt x="2863" y="1178"/>
                    </a:cubicBezTo>
                    <a:lnTo>
                      <a:pt x="2863" y="1178"/>
                    </a:lnTo>
                    <a:cubicBezTo>
                      <a:pt x="2858" y="1178"/>
                      <a:pt x="2854" y="1179"/>
                      <a:pt x="2850" y="1180"/>
                    </a:cubicBezTo>
                    <a:lnTo>
                      <a:pt x="2850" y="1180"/>
                    </a:lnTo>
                    <a:cubicBezTo>
                      <a:pt x="2823" y="1186"/>
                      <a:pt x="2796" y="1192"/>
                      <a:pt x="2768" y="1196"/>
                    </a:cubicBezTo>
                    <a:lnTo>
                      <a:pt x="2768" y="1196"/>
                    </a:lnTo>
                    <a:cubicBezTo>
                      <a:pt x="2762" y="1198"/>
                      <a:pt x="2756" y="1199"/>
                      <a:pt x="2750" y="1199"/>
                    </a:cubicBezTo>
                    <a:lnTo>
                      <a:pt x="2750" y="1199"/>
                    </a:lnTo>
                    <a:cubicBezTo>
                      <a:pt x="2727" y="1203"/>
                      <a:pt x="2703" y="1207"/>
                      <a:pt x="2681" y="1211"/>
                    </a:cubicBezTo>
                    <a:lnTo>
                      <a:pt x="2681" y="1211"/>
                    </a:lnTo>
                    <a:cubicBezTo>
                      <a:pt x="2673" y="1212"/>
                      <a:pt x="2666" y="1212"/>
                      <a:pt x="2658" y="1213"/>
                    </a:cubicBezTo>
                    <a:lnTo>
                      <a:pt x="2658" y="1213"/>
                    </a:lnTo>
                    <a:cubicBezTo>
                      <a:pt x="2631" y="1217"/>
                      <a:pt x="2603" y="1221"/>
                      <a:pt x="2574" y="1224"/>
                    </a:cubicBezTo>
                    <a:lnTo>
                      <a:pt x="2574" y="1224"/>
                    </a:lnTo>
                    <a:cubicBezTo>
                      <a:pt x="2571" y="1226"/>
                      <a:pt x="2567" y="1226"/>
                      <a:pt x="2564" y="1226"/>
                    </a:cubicBezTo>
                    <a:lnTo>
                      <a:pt x="2564" y="1226"/>
                    </a:lnTo>
                    <a:cubicBezTo>
                      <a:pt x="2537" y="1229"/>
                      <a:pt x="2511" y="1231"/>
                      <a:pt x="2485" y="1234"/>
                    </a:cubicBezTo>
                    <a:lnTo>
                      <a:pt x="2485" y="1234"/>
                    </a:lnTo>
                    <a:cubicBezTo>
                      <a:pt x="2480" y="1234"/>
                      <a:pt x="2474" y="1235"/>
                      <a:pt x="2469" y="1236"/>
                    </a:cubicBezTo>
                    <a:lnTo>
                      <a:pt x="2469" y="1236"/>
                    </a:lnTo>
                    <a:cubicBezTo>
                      <a:pt x="2441" y="1238"/>
                      <a:pt x="2412" y="1240"/>
                      <a:pt x="2384" y="1242"/>
                    </a:cubicBezTo>
                    <a:lnTo>
                      <a:pt x="2384" y="1242"/>
                    </a:lnTo>
                    <a:cubicBezTo>
                      <a:pt x="2380" y="1242"/>
                      <a:pt x="2374" y="1243"/>
                      <a:pt x="2370" y="1243"/>
                    </a:cubicBezTo>
                    <a:lnTo>
                      <a:pt x="2370" y="1243"/>
                    </a:lnTo>
                    <a:cubicBezTo>
                      <a:pt x="2342" y="1245"/>
                      <a:pt x="2315" y="1245"/>
                      <a:pt x="2288" y="1247"/>
                    </a:cubicBezTo>
                    <a:lnTo>
                      <a:pt x="2288" y="1247"/>
                    </a:lnTo>
                    <a:cubicBezTo>
                      <a:pt x="2286" y="1247"/>
                      <a:pt x="2283" y="1247"/>
                      <a:pt x="2282" y="1247"/>
                    </a:cubicBezTo>
                    <a:lnTo>
                      <a:pt x="2282" y="1247"/>
                    </a:lnTo>
                    <a:cubicBezTo>
                      <a:pt x="2252" y="1248"/>
                      <a:pt x="2223" y="1249"/>
                      <a:pt x="2194" y="1249"/>
                    </a:cubicBezTo>
                    <a:lnTo>
                      <a:pt x="2194" y="1249"/>
                    </a:lnTo>
                    <a:cubicBezTo>
                      <a:pt x="2190" y="1249"/>
                      <a:pt x="2186" y="1249"/>
                      <a:pt x="2181" y="1249"/>
                    </a:cubicBezTo>
                    <a:lnTo>
                      <a:pt x="2181" y="1249"/>
                    </a:lnTo>
                    <a:cubicBezTo>
                      <a:pt x="2154" y="1249"/>
                      <a:pt x="2126" y="1249"/>
                      <a:pt x="2098" y="1249"/>
                    </a:cubicBezTo>
                    <a:lnTo>
                      <a:pt x="2098" y="1249"/>
                    </a:lnTo>
                    <a:cubicBezTo>
                      <a:pt x="2093" y="1249"/>
                      <a:pt x="2087" y="1249"/>
                      <a:pt x="2082" y="1249"/>
                    </a:cubicBezTo>
                    <a:lnTo>
                      <a:pt x="2082" y="1249"/>
                    </a:lnTo>
                    <a:cubicBezTo>
                      <a:pt x="2067" y="1248"/>
                      <a:pt x="2050" y="1247"/>
                      <a:pt x="2034" y="1247"/>
                    </a:cubicBezTo>
                    <a:lnTo>
                      <a:pt x="2034" y="1247"/>
                    </a:lnTo>
                    <a:cubicBezTo>
                      <a:pt x="2014" y="1246"/>
                      <a:pt x="1994" y="1245"/>
                      <a:pt x="1974" y="1245"/>
                    </a:cubicBezTo>
                    <a:lnTo>
                      <a:pt x="1974" y="1245"/>
                    </a:lnTo>
                    <a:cubicBezTo>
                      <a:pt x="1960" y="1244"/>
                      <a:pt x="1946" y="1243"/>
                      <a:pt x="1932" y="1242"/>
                    </a:cubicBezTo>
                    <a:lnTo>
                      <a:pt x="1932" y="1242"/>
                    </a:lnTo>
                    <a:cubicBezTo>
                      <a:pt x="1912" y="1241"/>
                      <a:pt x="1893" y="1240"/>
                      <a:pt x="1874" y="1238"/>
                    </a:cubicBezTo>
                    <a:lnTo>
                      <a:pt x="1874" y="1238"/>
                    </a:lnTo>
                    <a:cubicBezTo>
                      <a:pt x="1851" y="1237"/>
                      <a:pt x="1830" y="1235"/>
                      <a:pt x="1808" y="1232"/>
                    </a:cubicBezTo>
                    <a:lnTo>
                      <a:pt x="1808" y="1232"/>
                    </a:lnTo>
                    <a:cubicBezTo>
                      <a:pt x="1806" y="1232"/>
                      <a:pt x="1805" y="1232"/>
                      <a:pt x="1803" y="1232"/>
                    </a:cubicBezTo>
                    <a:lnTo>
                      <a:pt x="1803" y="1232"/>
                    </a:lnTo>
                    <a:cubicBezTo>
                      <a:pt x="1774" y="1230"/>
                      <a:pt x="1746" y="1226"/>
                      <a:pt x="1717" y="1223"/>
                    </a:cubicBezTo>
                    <a:lnTo>
                      <a:pt x="1717" y="1223"/>
                    </a:lnTo>
                    <a:cubicBezTo>
                      <a:pt x="1714" y="1223"/>
                      <a:pt x="1710" y="1222"/>
                      <a:pt x="1706" y="1222"/>
                    </a:cubicBezTo>
                    <a:lnTo>
                      <a:pt x="1706" y="1222"/>
                    </a:lnTo>
                    <a:cubicBezTo>
                      <a:pt x="1678" y="1219"/>
                      <a:pt x="1651" y="1215"/>
                      <a:pt x="1625" y="1211"/>
                    </a:cubicBezTo>
                    <a:lnTo>
                      <a:pt x="1625" y="1211"/>
                    </a:lnTo>
                    <a:cubicBezTo>
                      <a:pt x="1619" y="1210"/>
                      <a:pt x="1614" y="1209"/>
                      <a:pt x="1609" y="1208"/>
                    </a:cubicBezTo>
                    <a:lnTo>
                      <a:pt x="1609" y="1208"/>
                    </a:lnTo>
                    <a:cubicBezTo>
                      <a:pt x="1582" y="1205"/>
                      <a:pt x="1556" y="1200"/>
                      <a:pt x="1529" y="1195"/>
                    </a:cubicBezTo>
                    <a:lnTo>
                      <a:pt x="1529" y="1195"/>
                    </a:lnTo>
                    <a:cubicBezTo>
                      <a:pt x="1525" y="1194"/>
                      <a:pt x="1522" y="1194"/>
                      <a:pt x="1518" y="1193"/>
                    </a:cubicBezTo>
                    <a:lnTo>
                      <a:pt x="1518" y="1193"/>
                    </a:lnTo>
                    <a:cubicBezTo>
                      <a:pt x="1492" y="1189"/>
                      <a:pt x="1466" y="1184"/>
                      <a:pt x="1441" y="1178"/>
                    </a:cubicBezTo>
                    <a:lnTo>
                      <a:pt x="1441" y="1178"/>
                    </a:lnTo>
                    <a:cubicBezTo>
                      <a:pt x="1437" y="1178"/>
                      <a:pt x="1435" y="1178"/>
                      <a:pt x="1432" y="1177"/>
                    </a:cubicBezTo>
                    <a:lnTo>
                      <a:pt x="1432" y="1177"/>
                    </a:lnTo>
                    <a:cubicBezTo>
                      <a:pt x="1406" y="1171"/>
                      <a:pt x="1380" y="1165"/>
                      <a:pt x="1354" y="1159"/>
                    </a:cubicBezTo>
                    <a:lnTo>
                      <a:pt x="1354" y="1159"/>
                    </a:lnTo>
                    <a:cubicBezTo>
                      <a:pt x="1348" y="1159"/>
                      <a:pt x="1342" y="1157"/>
                      <a:pt x="1335" y="1155"/>
                    </a:cubicBezTo>
                    <a:lnTo>
                      <a:pt x="1335" y="1155"/>
                    </a:lnTo>
                    <a:cubicBezTo>
                      <a:pt x="1310" y="1150"/>
                      <a:pt x="1286" y="1144"/>
                      <a:pt x="1261" y="1137"/>
                    </a:cubicBezTo>
                    <a:lnTo>
                      <a:pt x="1261" y="1137"/>
                    </a:lnTo>
                    <a:cubicBezTo>
                      <a:pt x="1260" y="1137"/>
                      <a:pt x="1258" y="1136"/>
                      <a:pt x="1257" y="1136"/>
                    </a:cubicBezTo>
                    <a:lnTo>
                      <a:pt x="1257" y="1136"/>
                    </a:lnTo>
                    <a:cubicBezTo>
                      <a:pt x="1232" y="1129"/>
                      <a:pt x="1207" y="1122"/>
                      <a:pt x="1183" y="1115"/>
                    </a:cubicBezTo>
                    <a:lnTo>
                      <a:pt x="1183" y="1115"/>
                    </a:lnTo>
                    <a:cubicBezTo>
                      <a:pt x="1173" y="1112"/>
                      <a:pt x="1165" y="1110"/>
                      <a:pt x="1156" y="1107"/>
                    </a:cubicBezTo>
                    <a:lnTo>
                      <a:pt x="1156" y="1107"/>
                    </a:lnTo>
                    <a:cubicBezTo>
                      <a:pt x="1138" y="1102"/>
                      <a:pt x="1120" y="1096"/>
                      <a:pt x="1103" y="1090"/>
                    </a:cubicBezTo>
                    <a:lnTo>
                      <a:pt x="1103" y="1090"/>
                    </a:lnTo>
                    <a:cubicBezTo>
                      <a:pt x="1095" y="1088"/>
                      <a:pt x="1086" y="1085"/>
                      <a:pt x="1078" y="1083"/>
                    </a:cubicBezTo>
                    <a:lnTo>
                      <a:pt x="1078" y="1083"/>
                    </a:lnTo>
                    <a:cubicBezTo>
                      <a:pt x="1058" y="1076"/>
                      <a:pt x="1038" y="1069"/>
                      <a:pt x="1018" y="1062"/>
                    </a:cubicBezTo>
                    <a:lnTo>
                      <a:pt x="1018" y="1062"/>
                    </a:lnTo>
                    <a:cubicBezTo>
                      <a:pt x="1013" y="1060"/>
                      <a:pt x="1007" y="1058"/>
                      <a:pt x="1002" y="1057"/>
                    </a:cubicBezTo>
                    <a:lnTo>
                      <a:pt x="1002" y="1057"/>
                    </a:lnTo>
                    <a:cubicBezTo>
                      <a:pt x="977" y="1047"/>
                      <a:pt x="953" y="1037"/>
                      <a:pt x="928" y="1028"/>
                    </a:cubicBezTo>
                    <a:lnTo>
                      <a:pt x="928" y="1028"/>
                    </a:lnTo>
                    <a:cubicBezTo>
                      <a:pt x="926" y="1027"/>
                      <a:pt x="923" y="1025"/>
                      <a:pt x="919" y="1025"/>
                    </a:cubicBezTo>
                    <a:lnTo>
                      <a:pt x="919" y="1025"/>
                    </a:lnTo>
                    <a:cubicBezTo>
                      <a:pt x="896" y="1015"/>
                      <a:pt x="873" y="1005"/>
                      <a:pt x="850" y="995"/>
                    </a:cubicBezTo>
                    <a:lnTo>
                      <a:pt x="850" y="995"/>
                    </a:lnTo>
                    <a:cubicBezTo>
                      <a:pt x="847" y="994"/>
                      <a:pt x="845" y="993"/>
                      <a:pt x="843" y="992"/>
                    </a:cubicBezTo>
                    <a:lnTo>
                      <a:pt x="843" y="992"/>
                    </a:lnTo>
                    <a:cubicBezTo>
                      <a:pt x="819" y="982"/>
                      <a:pt x="796" y="971"/>
                      <a:pt x="773" y="960"/>
                    </a:cubicBezTo>
                    <a:lnTo>
                      <a:pt x="773" y="960"/>
                    </a:lnTo>
                    <a:cubicBezTo>
                      <a:pt x="772" y="959"/>
                      <a:pt x="770" y="958"/>
                      <a:pt x="769" y="958"/>
                    </a:cubicBezTo>
                    <a:lnTo>
                      <a:pt x="769" y="958"/>
                    </a:lnTo>
                    <a:cubicBezTo>
                      <a:pt x="745" y="947"/>
                      <a:pt x="723" y="935"/>
                      <a:pt x="700" y="923"/>
                    </a:cubicBezTo>
                    <a:lnTo>
                      <a:pt x="700" y="923"/>
                    </a:lnTo>
                    <a:cubicBezTo>
                      <a:pt x="699" y="923"/>
                      <a:pt x="699" y="923"/>
                      <a:pt x="698" y="922"/>
                    </a:cubicBezTo>
                    <a:lnTo>
                      <a:pt x="698" y="922"/>
                    </a:lnTo>
                    <a:cubicBezTo>
                      <a:pt x="674" y="909"/>
                      <a:pt x="651" y="898"/>
                      <a:pt x="629" y="884"/>
                    </a:cubicBezTo>
                    <a:lnTo>
                      <a:pt x="629" y="884"/>
                    </a:lnTo>
                    <a:cubicBezTo>
                      <a:pt x="328" y="710"/>
                      <a:pt x="110" y="480"/>
                      <a:pt x="34" y="206"/>
                    </a:cubicBezTo>
                    <a:lnTo>
                      <a:pt x="34" y="206"/>
                    </a:lnTo>
                    <a:cubicBezTo>
                      <a:pt x="14" y="137"/>
                      <a:pt x="5" y="68"/>
                      <a:pt x="6" y="0"/>
                    </a:cubicBezTo>
                    <a:lnTo>
                      <a:pt x="0" y="1630"/>
                    </a:lnTo>
                    <a:lnTo>
                      <a:pt x="0" y="1630"/>
                    </a:lnTo>
                    <a:cubicBezTo>
                      <a:pt x="0" y="1698"/>
                      <a:pt x="10" y="1767"/>
                      <a:pt x="29" y="1836"/>
                    </a:cubicBezTo>
                    <a:lnTo>
                      <a:pt x="29" y="1836"/>
                    </a:lnTo>
                    <a:cubicBezTo>
                      <a:pt x="106" y="2110"/>
                      <a:pt x="324" y="2340"/>
                      <a:pt x="625" y="2514"/>
                    </a:cubicBezTo>
                    <a:lnTo>
                      <a:pt x="625" y="2514"/>
                    </a:lnTo>
                    <a:cubicBezTo>
                      <a:pt x="647" y="2527"/>
                      <a:pt x="670" y="2540"/>
                      <a:pt x="692" y="2552"/>
                    </a:cubicBezTo>
                    <a:lnTo>
                      <a:pt x="692" y="2552"/>
                    </a:lnTo>
                    <a:cubicBezTo>
                      <a:pt x="693" y="2552"/>
                      <a:pt x="694" y="2552"/>
                      <a:pt x="695" y="2554"/>
                    </a:cubicBezTo>
                    <a:lnTo>
                      <a:pt x="695" y="2554"/>
                    </a:lnTo>
                    <a:cubicBezTo>
                      <a:pt x="717" y="2566"/>
                      <a:pt x="741" y="2577"/>
                      <a:pt x="764" y="2588"/>
                    </a:cubicBezTo>
                    <a:lnTo>
                      <a:pt x="764" y="2588"/>
                    </a:lnTo>
                    <a:cubicBezTo>
                      <a:pt x="766" y="2589"/>
                      <a:pt x="767" y="2590"/>
                      <a:pt x="769" y="2590"/>
                    </a:cubicBezTo>
                    <a:lnTo>
                      <a:pt x="769" y="2590"/>
                    </a:lnTo>
                    <a:cubicBezTo>
                      <a:pt x="792" y="2601"/>
                      <a:pt x="815" y="2612"/>
                      <a:pt x="839" y="2622"/>
                    </a:cubicBezTo>
                    <a:lnTo>
                      <a:pt x="839" y="2622"/>
                    </a:lnTo>
                    <a:cubicBezTo>
                      <a:pt x="840" y="2623"/>
                      <a:pt x="843" y="2624"/>
                      <a:pt x="845" y="2626"/>
                    </a:cubicBezTo>
                    <a:lnTo>
                      <a:pt x="845" y="2626"/>
                    </a:lnTo>
                    <a:cubicBezTo>
                      <a:pt x="868" y="2635"/>
                      <a:pt x="892" y="2645"/>
                      <a:pt x="915" y="2654"/>
                    </a:cubicBezTo>
                    <a:lnTo>
                      <a:pt x="915" y="2654"/>
                    </a:lnTo>
                    <a:cubicBezTo>
                      <a:pt x="918" y="2656"/>
                      <a:pt x="921" y="2657"/>
                      <a:pt x="924" y="2658"/>
                    </a:cubicBezTo>
                    <a:lnTo>
                      <a:pt x="924" y="2658"/>
                    </a:lnTo>
                    <a:cubicBezTo>
                      <a:pt x="926" y="2659"/>
                      <a:pt x="928" y="2660"/>
                      <a:pt x="931" y="2661"/>
                    </a:cubicBezTo>
                    <a:lnTo>
                      <a:pt x="931" y="2661"/>
                    </a:lnTo>
                    <a:cubicBezTo>
                      <a:pt x="953" y="2669"/>
                      <a:pt x="975" y="2678"/>
                      <a:pt x="998" y="2686"/>
                    </a:cubicBezTo>
                    <a:lnTo>
                      <a:pt x="998" y="2686"/>
                    </a:lnTo>
                    <a:cubicBezTo>
                      <a:pt x="1003" y="2689"/>
                      <a:pt x="1008" y="2690"/>
                      <a:pt x="1014" y="2692"/>
                    </a:cubicBezTo>
                    <a:lnTo>
                      <a:pt x="1014" y="2692"/>
                    </a:lnTo>
                    <a:cubicBezTo>
                      <a:pt x="1033" y="2699"/>
                      <a:pt x="1053" y="2706"/>
                      <a:pt x="1073" y="2713"/>
                    </a:cubicBezTo>
                    <a:lnTo>
                      <a:pt x="1073" y="2713"/>
                    </a:lnTo>
                    <a:cubicBezTo>
                      <a:pt x="1081" y="2715"/>
                      <a:pt x="1090" y="2718"/>
                      <a:pt x="1099" y="2721"/>
                    </a:cubicBezTo>
                    <a:lnTo>
                      <a:pt x="1099" y="2721"/>
                    </a:lnTo>
                    <a:cubicBezTo>
                      <a:pt x="1116" y="2727"/>
                      <a:pt x="1134" y="2732"/>
                      <a:pt x="1152" y="2737"/>
                    </a:cubicBezTo>
                    <a:lnTo>
                      <a:pt x="1152" y="2737"/>
                    </a:lnTo>
                    <a:cubicBezTo>
                      <a:pt x="1161" y="2740"/>
                      <a:pt x="1169" y="2742"/>
                      <a:pt x="1178" y="2745"/>
                    </a:cubicBezTo>
                    <a:lnTo>
                      <a:pt x="1178" y="2745"/>
                    </a:lnTo>
                    <a:cubicBezTo>
                      <a:pt x="1183" y="2747"/>
                      <a:pt x="1188" y="2749"/>
                      <a:pt x="1194" y="2749"/>
                    </a:cubicBezTo>
                    <a:lnTo>
                      <a:pt x="1194" y="2749"/>
                    </a:lnTo>
                    <a:cubicBezTo>
                      <a:pt x="1213" y="2756"/>
                      <a:pt x="1232" y="2760"/>
                      <a:pt x="1252" y="2766"/>
                    </a:cubicBezTo>
                    <a:lnTo>
                      <a:pt x="1252" y="2766"/>
                    </a:lnTo>
                    <a:cubicBezTo>
                      <a:pt x="1254" y="2766"/>
                      <a:pt x="1255" y="2767"/>
                      <a:pt x="1257" y="2767"/>
                    </a:cubicBezTo>
                    <a:lnTo>
                      <a:pt x="1257" y="2767"/>
                    </a:lnTo>
                    <a:cubicBezTo>
                      <a:pt x="1282" y="2774"/>
                      <a:pt x="1306" y="2780"/>
                      <a:pt x="1330" y="2785"/>
                    </a:cubicBezTo>
                    <a:lnTo>
                      <a:pt x="1330" y="2785"/>
                    </a:lnTo>
                    <a:cubicBezTo>
                      <a:pt x="1336" y="2787"/>
                      <a:pt x="1342" y="2788"/>
                      <a:pt x="1349" y="2789"/>
                    </a:cubicBezTo>
                    <a:lnTo>
                      <a:pt x="1349" y="2789"/>
                    </a:lnTo>
                    <a:cubicBezTo>
                      <a:pt x="1374" y="2795"/>
                      <a:pt x="1399" y="2801"/>
                      <a:pt x="1423" y="2806"/>
                    </a:cubicBezTo>
                    <a:lnTo>
                      <a:pt x="1423" y="2806"/>
                    </a:lnTo>
                    <a:cubicBezTo>
                      <a:pt x="1425" y="2807"/>
                      <a:pt x="1426" y="2807"/>
                      <a:pt x="1428" y="2807"/>
                    </a:cubicBezTo>
                    <a:lnTo>
                      <a:pt x="1428" y="2807"/>
                    </a:lnTo>
                    <a:cubicBezTo>
                      <a:pt x="1430" y="2808"/>
                      <a:pt x="1433" y="2808"/>
                      <a:pt x="1436" y="2809"/>
                    </a:cubicBezTo>
                    <a:lnTo>
                      <a:pt x="1436" y="2809"/>
                    </a:lnTo>
                    <a:cubicBezTo>
                      <a:pt x="1462" y="2814"/>
                      <a:pt x="1487" y="2819"/>
                      <a:pt x="1513" y="2823"/>
                    </a:cubicBezTo>
                    <a:lnTo>
                      <a:pt x="1513" y="2823"/>
                    </a:lnTo>
                    <a:cubicBezTo>
                      <a:pt x="1516" y="2824"/>
                      <a:pt x="1520" y="2825"/>
                      <a:pt x="1524" y="2825"/>
                    </a:cubicBezTo>
                    <a:lnTo>
                      <a:pt x="1524" y="2825"/>
                    </a:lnTo>
                    <a:cubicBezTo>
                      <a:pt x="1551" y="2830"/>
                      <a:pt x="1578" y="2834"/>
                      <a:pt x="1604" y="2838"/>
                    </a:cubicBezTo>
                    <a:lnTo>
                      <a:pt x="1604" y="2838"/>
                    </a:lnTo>
                    <a:cubicBezTo>
                      <a:pt x="1610" y="2839"/>
                      <a:pt x="1615" y="2840"/>
                      <a:pt x="1620" y="2841"/>
                    </a:cubicBezTo>
                    <a:lnTo>
                      <a:pt x="1620" y="2841"/>
                    </a:lnTo>
                    <a:cubicBezTo>
                      <a:pt x="1626" y="2841"/>
                      <a:pt x="1632" y="2842"/>
                      <a:pt x="1639" y="2843"/>
                    </a:cubicBezTo>
                    <a:lnTo>
                      <a:pt x="1639" y="2843"/>
                    </a:lnTo>
                    <a:cubicBezTo>
                      <a:pt x="1659" y="2847"/>
                      <a:pt x="1680" y="2849"/>
                      <a:pt x="1701" y="2852"/>
                    </a:cubicBezTo>
                    <a:lnTo>
                      <a:pt x="1701" y="2852"/>
                    </a:lnTo>
                    <a:cubicBezTo>
                      <a:pt x="1706" y="2852"/>
                      <a:pt x="1709" y="2853"/>
                      <a:pt x="1713" y="2853"/>
                    </a:cubicBezTo>
                    <a:lnTo>
                      <a:pt x="1713" y="2853"/>
                    </a:lnTo>
                    <a:cubicBezTo>
                      <a:pt x="1742" y="2856"/>
                      <a:pt x="1770" y="2860"/>
                      <a:pt x="1798" y="2862"/>
                    </a:cubicBezTo>
                    <a:lnTo>
                      <a:pt x="1798" y="2862"/>
                    </a:lnTo>
                    <a:cubicBezTo>
                      <a:pt x="1800" y="2862"/>
                      <a:pt x="1801" y="2862"/>
                      <a:pt x="1803" y="2863"/>
                    </a:cubicBezTo>
                    <a:lnTo>
                      <a:pt x="1803" y="2863"/>
                    </a:lnTo>
                    <a:cubicBezTo>
                      <a:pt x="1819" y="2864"/>
                      <a:pt x="1833" y="2866"/>
                      <a:pt x="1849" y="2867"/>
                    </a:cubicBezTo>
                    <a:lnTo>
                      <a:pt x="1849" y="2867"/>
                    </a:lnTo>
                    <a:cubicBezTo>
                      <a:pt x="1856" y="2868"/>
                      <a:pt x="1863" y="2868"/>
                      <a:pt x="1870" y="2869"/>
                    </a:cubicBezTo>
                    <a:lnTo>
                      <a:pt x="1870" y="2869"/>
                    </a:lnTo>
                    <a:cubicBezTo>
                      <a:pt x="1889" y="2870"/>
                      <a:pt x="1908" y="2871"/>
                      <a:pt x="1927" y="2872"/>
                    </a:cubicBezTo>
                    <a:lnTo>
                      <a:pt x="1927" y="2872"/>
                    </a:lnTo>
                    <a:cubicBezTo>
                      <a:pt x="1941" y="2873"/>
                      <a:pt x="1956" y="2874"/>
                      <a:pt x="1970" y="2875"/>
                    </a:cubicBezTo>
                    <a:lnTo>
                      <a:pt x="1970" y="2875"/>
                    </a:lnTo>
                    <a:cubicBezTo>
                      <a:pt x="1990" y="2876"/>
                      <a:pt x="2009" y="2876"/>
                      <a:pt x="2029" y="2877"/>
                    </a:cubicBezTo>
                    <a:lnTo>
                      <a:pt x="2029" y="2877"/>
                    </a:lnTo>
                    <a:cubicBezTo>
                      <a:pt x="2039" y="2877"/>
                      <a:pt x="2048" y="2878"/>
                      <a:pt x="2059" y="2878"/>
                    </a:cubicBezTo>
                    <a:lnTo>
                      <a:pt x="2059" y="2878"/>
                    </a:lnTo>
                    <a:cubicBezTo>
                      <a:pt x="2065" y="2878"/>
                      <a:pt x="2072" y="2878"/>
                      <a:pt x="2078" y="2879"/>
                    </a:cubicBezTo>
                    <a:lnTo>
                      <a:pt x="2078" y="2879"/>
                    </a:lnTo>
                    <a:cubicBezTo>
                      <a:pt x="2083" y="2879"/>
                      <a:pt x="2088" y="2879"/>
                      <a:pt x="2093" y="2879"/>
                    </a:cubicBezTo>
                    <a:lnTo>
                      <a:pt x="2093" y="2879"/>
                    </a:lnTo>
                    <a:cubicBezTo>
                      <a:pt x="2120" y="2879"/>
                      <a:pt x="2148" y="2880"/>
                      <a:pt x="2177" y="2879"/>
                    </a:cubicBezTo>
                    <a:lnTo>
                      <a:pt x="2177" y="2879"/>
                    </a:lnTo>
                    <a:cubicBezTo>
                      <a:pt x="2181" y="2879"/>
                      <a:pt x="2186" y="2879"/>
                      <a:pt x="2190" y="2879"/>
                    </a:cubicBezTo>
                    <a:lnTo>
                      <a:pt x="2190" y="2879"/>
                    </a:lnTo>
                    <a:cubicBezTo>
                      <a:pt x="2218" y="2879"/>
                      <a:pt x="2246" y="2878"/>
                      <a:pt x="2274" y="2877"/>
                    </a:cubicBezTo>
                    <a:lnTo>
                      <a:pt x="2276" y="2877"/>
                    </a:lnTo>
                    <a:lnTo>
                      <a:pt x="2276" y="2877"/>
                    </a:lnTo>
                    <a:cubicBezTo>
                      <a:pt x="2279" y="2877"/>
                      <a:pt x="2281" y="2877"/>
                      <a:pt x="2283" y="2877"/>
                    </a:cubicBezTo>
                    <a:lnTo>
                      <a:pt x="2283" y="2877"/>
                    </a:lnTo>
                    <a:cubicBezTo>
                      <a:pt x="2310" y="2876"/>
                      <a:pt x="2338" y="2875"/>
                      <a:pt x="2365" y="2873"/>
                    </a:cubicBezTo>
                    <a:lnTo>
                      <a:pt x="2365" y="2873"/>
                    </a:lnTo>
                    <a:cubicBezTo>
                      <a:pt x="2370" y="2873"/>
                      <a:pt x="2374" y="2872"/>
                      <a:pt x="2380" y="2872"/>
                    </a:cubicBezTo>
                    <a:lnTo>
                      <a:pt x="2380" y="2872"/>
                    </a:lnTo>
                    <a:cubicBezTo>
                      <a:pt x="2408" y="2870"/>
                      <a:pt x="2436" y="2869"/>
                      <a:pt x="2463" y="2866"/>
                    </a:cubicBezTo>
                    <a:lnTo>
                      <a:pt x="2463" y="2866"/>
                    </a:lnTo>
                    <a:cubicBezTo>
                      <a:pt x="2469" y="2865"/>
                      <a:pt x="2475" y="2865"/>
                      <a:pt x="2481" y="2864"/>
                    </a:cubicBezTo>
                    <a:lnTo>
                      <a:pt x="2481" y="2864"/>
                    </a:lnTo>
                    <a:cubicBezTo>
                      <a:pt x="2489" y="2863"/>
                      <a:pt x="2497" y="2862"/>
                      <a:pt x="2506" y="2862"/>
                    </a:cubicBezTo>
                    <a:lnTo>
                      <a:pt x="2506" y="2862"/>
                    </a:lnTo>
                    <a:cubicBezTo>
                      <a:pt x="2523" y="2860"/>
                      <a:pt x="2542" y="2858"/>
                      <a:pt x="2559" y="2856"/>
                    </a:cubicBezTo>
                    <a:lnTo>
                      <a:pt x="2559" y="2856"/>
                    </a:lnTo>
                    <a:cubicBezTo>
                      <a:pt x="2563" y="2855"/>
                      <a:pt x="2566" y="2855"/>
                      <a:pt x="2569" y="2855"/>
                    </a:cubicBezTo>
                    <a:lnTo>
                      <a:pt x="2569" y="2855"/>
                    </a:lnTo>
                    <a:cubicBezTo>
                      <a:pt x="2597" y="2852"/>
                      <a:pt x="2626" y="2848"/>
                      <a:pt x="2654" y="2844"/>
                    </a:cubicBezTo>
                    <a:lnTo>
                      <a:pt x="2654" y="2844"/>
                    </a:lnTo>
                    <a:cubicBezTo>
                      <a:pt x="2662" y="2842"/>
                      <a:pt x="2669" y="2841"/>
                      <a:pt x="2676" y="2841"/>
                    </a:cubicBezTo>
                    <a:lnTo>
                      <a:pt x="2676" y="2841"/>
                    </a:lnTo>
                    <a:cubicBezTo>
                      <a:pt x="2699" y="2837"/>
                      <a:pt x="2723" y="2833"/>
                      <a:pt x="2745" y="2830"/>
                    </a:cubicBezTo>
                    <a:lnTo>
                      <a:pt x="2745" y="2830"/>
                    </a:lnTo>
                    <a:cubicBezTo>
                      <a:pt x="2752" y="2828"/>
                      <a:pt x="2758" y="2828"/>
                      <a:pt x="2763" y="2826"/>
                    </a:cubicBezTo>
                    <a:lnTo>
                      <a:pt x="2763" y="2826"/>
                    </a:lnTo>
                    <a:cubicBezTo>
                      <a:pt x="2766" y="2826"/>
                      <a:pt x="2769" y="2825"/>
                      <a:pt x="2772" y="2825"/>
                    </a:cubicBezTo>
                    <a:lnTo>
                      <a:pt x="2772" y="2825"/>
                    </a:lnTo>
                    <a:cubicBezTo>
                      <a:pt x="2796" y="2821"/>
                      <a:pt x="2821" y="2816"/>
                      <a:pt x="2845" y="2810"/>
                    </a:cubicBezTo>
                    <a:lnTo>
                      <a:pt x="2845" y="2810"/>
                    </a:lnTo>
                    <a:cubicBezTo>
                      <a:pt x="2850" y="2809"/>
                      <a:pt x="2854" y="2809"/>
                      <a:pt x="2858" y="2808"/>
                    </a:cubicBezTo>
                    <a:lnTo>
                      <a:pt x="2858" y="2808"/>
                    </a:lnTo>
                    <a:cubicBezTo>
                      <a:pt x="2886" y="2802"/>
                      <a:pt x="2912" y="2796"/>
                      <a:pt x="2939" y="2789"/>
                    </a:cubicBezTo>
                    <a:lnTo>
                      <a:pt x="2939" y="2789"/>
                    </a:lnTo>
                    <a:cubicBezTo>
                      <a:pt x="2944" y="2788"/>
                      <a:pt x="2949" y="2788"/>
                      <a:pt x="2953" y="2787"/>
                    </a:cubicBezTo>
                    <a:lnTo>
                      <a:pt x="2953" y="2787"/>
                    </a:lnTo>
                    <a:cubicBezTo>
                      <a:pt x="2981" y="2780"/>
                      <a:pt x="3007" y="2773"/>
                      <a:pt x="3034" y="2766"/>
                    </a:cubicBezTo>
                    <a:lnTo>
                      <a:pt x="3034" y="2766"/>
                    </a:lnTo>
                    <a:cubicBezTo>
                      <a:pt x="3038" y="2765"/>
                      <a:pt x="3042" y="2764"/>
                      <a:pt x="3046" y="2763"/>
                    </a:cubicBezTo>
                    <a:lnTo>
                      <a:pt x="3046" y="2763"/>
                    </a:lnTo>
                    <a:cubicBezTo>
                      <a:pt x="3073" y="2756"/>
                      <a:pt x="3101" y="2748"/>
                      <a:pt x="3127" y="2739"/>
                    </a:cubicBezTo>
                    <a:lnTo>
                      <a:pt x="3127" y="2739"/>
                    </a:lnTo>
                    <a:cubicBezTo>
                      <a:pt x="3130" y="2738"/>
                      <a:pt x="3134" y="2737"/>
                      <a:pt x="3137" y="2736"/>
                    </a:cubicBezTo>
                    <a:lnTo>
                      <a:pt x="3137" y="2736"/>
                    </a:lnTo>
                    <a:cubicBezTo>
                      <a:pt x="3147" y="2733"/>
                      <a:pt x="3158" y="2729"/>
                      <a:pt x="3169" y="2726"/>
                    </a:cubicBezTo>
                    <a:lnTo>
                      <a:pt x="3169" y="2726"/>
                    </a:lnTo>
                    <a:cubicBezTo>
                      <a:pt x="3179" y="2723"/>
                      <a:pt x="3188" y="2720"/>
                      <a:pt x="3198" y="2716"/>
                    </a:cubicBezTo>
                    <a:lnTo>
                      <a:pt x="3198" y="2716"/>
                    </a:lnTo>
                    <a:cubicBezTo>
                      <a:pt x="3210" y="2712"/>
                      <a:pt x="3221" y="2708"/>
                      <a:pt x="3233" y="2704"/>
                    </a:cubicBezTo>
                    <a:lnTo>
                      <a:pt x="3233" y="2704"/>
                    </a:lnTo>
                    <a:cubicBezTo>
                      <a:pt x="3251" y="2698"/>
                      <a:pt x="3268" y="2692"/>
                      <a:pt x="3285" y="2685"/>
                    </a:cubicBezTo>
                    <a:lnTo>
                      <a:pt x="3285" y="2685"/>
                    </a:lnTo>
                    <a:cubicBezTo>
                      <a:pt x="3296" y="2682"/>
                      <a:pt x="3307" y="2677"/>
                      <a:pt x="3318" y="2673"/>
                    </a:cubicBezTo>
                    <a:lnTo>
                      <a:pt x="3318" y="2673"/>
                    </a:lnTo>
                    <a:cubicBezTo>
                      <a:pt x="3336" y="2666"/>
                      <a:pt x="3356" y="2658"/>
                      <a:pt x="3374" y="2650"/>
                    </a:cubicBezTo>
                    <a:lnTo>
                      <a:pt x="3374" y="2650"/>
                    </a:lnTo>
                    <a:cubicBezTo>
                      <a:pt x="3382" y="2647"/>
                      <a:pt x="3392" y="2643"/>
                      <a:pt x="3401" y="2640"/>
                    </a:cubicBezTo>
                    <a:lnTo>
                      <a:pt x="3401" y="2640"/>
                    </a:lnTo>
                    <a:cubicBezTo>
                      <a:pt x="3429" y="2627"/>
                      <a:pt x="3455" y="2615"/>
                      <a:pt x="3482" y="2603"/>
                    </a:cubicBezTo>
                    <a:lnTo>
                      <a:pt x="4634" y="2062"/>
                    </a:lnTo>
                    <a:lnTo>
                      <a:pt x="4638" y="431"/>
                    </a:lnTo>
                    <a:lnTo>
                      <a:pt x="3487" y="973"/>
                    </a:ln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FC38D91-655E-40A0-BD0E-ED1809664105}"/>
                </a:ext>
              </a:extLst>
            </p:cNvPr>
            <p:cNvGrpSpPr/>
            <p:nvPr/>
          </p:nvGrpSpPr>
          <p:grpSpPr>
            <a:xfrm>
              <a:off x="9924772" y="8183787"/>
              <a:ext cx="3744469" cy="3775351"/>
              <a:chOff x="9924772" y="8183787"/>
              <a:chExt cx="3744469" cy="3775351"/>
            </a:xfrm>
          </p:grpSpPr>
          <p:sp>
            <p:nvSpPr>
              <p:cNvPr id="71" name="Freeform 48">
                <a:extLst>
                  <a:ext uri="{FF2B5EF4-FFF2-40B4-BE49-F238E27FC236}">
                    <a16:creationId xmlns:a16="http://schemas.microsoft.com/office/drawing/2014/main" id="{E4D5FCE3-58B3-4636-A7F6-8E0A87CDF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4772" y="8183787"/>
                <a:ext cx="3744469" cy="3775351"/>
              </a:xfrm>
              <a:custGeom>
                <a:avLst/>
                <a:gdLst>
                  <a:gd name="T0" fmla="*/ 1410 w 4277"/>
                  <a:gd name="T1" fmla="*/ 0 h 4314"/>
                  <a:gd name="T2" fmla="*/ 1 w 4277"/>
                  <a:gd name="T3" fmla="*/ 3066 h 4314"/>
                  <a:gd name="T4" fmla="*/ 698 w 4277"/>
                  <a:gd name="T5" fmla="*/ 3988 h 4314"/>
                  <a:gd name="T6" fmla="*/ 811 w 4277"/>
                  <a:gd name="T7" fmla="*/ 4045 h 4314"/>
                  <a:gd name="T8" fmla="*/ 885 w 4277"/>
                  <a:gd name="T9" fmla="*/ 4077 h 4314"/>
                  <a:gd name="T10" fmla="*/ 964 w 4277"/>
                  <a:gd name="T11" fmla="*/ 4108 h 4314"/>
                  <a:gd name="T12" fmla="*/ 1075 w 4277"/>
                  <a:gd name="T13" fmla="*/ 4149 h 4314"/>
                  <a:gd name="T14" fmla="*/ 1173 w 4277"/>
                  <a:gd name="T15" fmla="*/ 4179 h 4314"/>
                  <a:gd name="T16" fmla="*/ 1237 w 4277"/>
                  <a:gd name="T17" fmla="*/ 4197 h 4314"/>
                  <a:gd name="T18" fmla="*/ 1376 w 4277"/>
                  <a:gd name="T19" fmla="*/ 4230 h 4314"/>
                  <a:gd name="T20" fmla="*/ 1467 w 4277"/>
                  <a:gd name="T21" fmla="*/ 4249 h 4314"/>
                  <a:gd name="T22" fmla="*/ 1558 w 4277"/>
                  <a:gd name="T23" fmla="*/ 4265 h 4314"/>
                  <a:gd name="T24" fmla="*/ 1690 w 4277"/>
                  <a:gd name="T25" fmla="*/ 4283 h 4314"/>
                  <a:gd name="T26" fmla="*/ 1844 w 4277"/>
                  <a:gd name="T27" fmla="*/ 4300 h 4314"/>
                  <a:gd name="T28" fmla="*/ 1919 w 4277"/>
                  <a:gd name="T29" fmla="*/ 4305 h 4314"/>
                  <a:gd name="T30" fmla="*/ 2001 w 4277"/>
                  <a:gd name="T31" fmla="*/ 4309 h 4314"/>
                  <a:gd name="T32" fmla="*/ 2061 w 4277"/>
                  <a:gd name="T33" fmla="*/ 4311 h 4314"/>
                  <a:gd name="T34" fmla="*/ 2176 w 4277"/>
                  <a:gd name="T35" fmla="*/ 4312 h 4314"/>
                  <a:gd name="T36" fmla="*/ 2257 w 4277"/>
                  <a:gd name="T37" fmla="*/ 4311 h 4314"/>
                  <a:gd name="T38" fmla="*/ 2319 w 4277"/>
                  <a:gd name="T39" fmla="*/ 4309 h 4314"/>
                  <a:gd name="T40" fmla="*/ 2408 w 4277"/>
                  <a:gd name="T41" fmla="*/ 4303 h 4314"/>
                  <a:gd name="T42" fmla="*/ 2493 w 4277"/>
                  <a:gd name="T43" fmla="*/ 4296 h 4314"/>
                  <a:gd name="T44" fmla="*/ 2563 w 4277"/>
                  <a:gd name="T45" fmla="*/ 4289 h 4314"/>
                  <a:gd name="T46" fmla="*/ 2647 w 4277"/>
                  <a:gd name="T47" fmla="*/ 4278 h 4314"/>
                  <a:gd name="T48" fmla="*/ 2771 w 4277"/>
                  <a:gd name="T49" fmla="*/ 4259 h 4314"/>
                  <a:gd name="T50" fmla="*/ 2823 w 4277"/>
                  <a:gd name="T51" fmla="*/ 4248 h 4314"/>
                  <a:gd name="T52" fmla="*/ 2904 w 4277"/>
                  <a:gd name="T53" fmla="*/ 4232 h 4314"/>
                  <a:gd name="T54" fmla="*/ 2979 w 4277"/>
                  <a:gd name="T55" fmla="*/ 4214 h 4314"/>
                  <a:gd name="T56" fmla="*/ 3061 w 4277"/>
                  <a:gd name="T57" fmla="*/ 4193 h 4314"/>
                  <a:gd name="T58" fmla="*/ 3129 w 4277"/>
                  <a:gd name="T59" fmla="*/ 4173 h 4314"/>
                  <a:gd name="T60" fmla="*/ 3238 w 4277"/>
                  <a:gd name="T61" fmla="*/ 4137 h 4314"/>
                  <a:gd name="T62" fmla="*/ 3315 w 4277"/>
                  <a:gd name="T63" fmla="*/ 4108 h 4314"/>
                  <a:gd name="T64" fmla="*/ 3429 w 4277"/>
                  <a:gd name="T65" fmla="*/ 4061 h 4314"/>
                  <a:gd name="T66" fmla="*/ 3500 w 4277"/>
                  <a:gd name="T67" fmla="*/ 4028 h 4314"/>
                  <a:gd name="T68" fmla="*/ 3608 w 4277"/>
                  <a:gd name="T69" fmla="*/ 3973 h 4314"/>
                  <a:gd name="T70" fmla="*/ 3671 w 4277"/>
                  <a:gd name="T71" fmla="*/ 3936 h 4314"/>
                  <a:gd name="T72" fmla="*/ 3724 w 4277"/>
                  <a:gd name="T73" fmla="*/ 3903 h 4314"/>
                  <a:gd name="T74" fmla="*/ 3779 w 4277"/>
                  <a:gd name="T75" fmla="*/ 3867 h 4314"/>
                  <a:gd name="T76" fmla="*/ 3831 w 4277"/>
                  <a:gd name="T77" fmla="*/ 3828 h 4314"/>
                  <a:gd name="T78" fmla="*/ 3880 w 4277"/>
                  <a:gd name="T79" fmla="*/ 3789 h 4314"/>
                  <a:gd name="T80" fmla="*/ 3927 w 4277"/>
                  <a:gd name="T81" fmla="*/ 3749 h 4314"/>
                  <a:gd name="T82" fmla="*/ 3950 w 4277"/>
                  <a:gd name="T83" fmla="*/ 3727 h 4314"/>
                  <a:gd name="T84" fmla="*/ 4009 w 4277"/>
                  <a:gd name="T85" fmla="*/ 3670 h 4314"/>
                  <a:gd name="T86" fmla="*/ 4049 w 4277"/>
                  <a:gd name="T87" fmla="*/ 3625 h 4314"/>
                  <a:gd name="T88" fmla="*/ 4087 w 4277"/>
                  <a:gd name="T89" fmla="*/ 3579 h 4314"/>
                  <a:gd name="T90" fmla="*/ 4122 w 4277"/>
                  <a:gd name="T91" fmla="*/ 3531 h 4314"/>
                  <a:gd name="T92" fmla="*/ 4152 w 4277"/>
                  <a:gd name="T93" fmla="*/ 3485 h 4314"/>
                  <a:gd name="T94" fmla="*/ 4171 w 4277"/>
                  <a:gd name="T95" fmla="*/ 3452 h 4314"/>
                  <a:gd name="T96" fmla="*/ 4193 w 4277"/>
                  <a:gd name="T97" fmla="*/ 3407 h 4314"/>
                  <a:gd name="T98" fmla="*/ 4215 w 4277"/>
                  <a:gd name="T99" fmla="*/ 3359 h 4314"/>
                  <a:gd name="T100" fmla="*/ 4227 w 4277"/>
                  <a:gd name="T101" fmla="*/ 3326 h 4314"/>
                  <a:gd name="T102" fmla="*/ 4241 w 4277"/>
                  <a:gd name="T103" fmla="*/ 3283 h 4314"/>
                  <a:gd name="T104" fmla="*/ 4256 w 4277"/>
                  <a:gd name="T105" fmla="*/ 3222 h 4314"/>
                  <a:gd name="T106" fmla="*/ 4262 w 4277"/>
                  <a:gd name="T107" fmla="*/ 3189 h 4314"/>
                  <a:gd name="T108" fmla="*/ 4267 w 4277"/>
                  <a:gd name="T109" fmla="*/ 3144 h 4314"/>
                  <a:gd name="T110" fmla="*/ 4270 w 4277"/>
                  <a:gd name="T111" fmla="*/ 3103 h 4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277" h="4314">
                    <a:moveTo>
                      <a:pt x="4275" y="1458"/>
                    </a:moveTo>
                    <a:lnTo>
                      <a:pt x="4275" y="1458"/>
                    </a:lnTo>
                    <a:cubicBezTo>
                      <a:pt x="4276" y="1309"/>
                      <a:pt x="4229" y="1155"/>
                      <a:pt x="4127" y="1004"/>
                    </a:cubicBezTo>
                    <a:lnTo>
                      <a:pt x="3591" y="201"/>
                    </a:lnTo>
                    <a:lnTo>
                      <a:pt x="3591" y="201"/>
                    </a:lnTo>
                    <a:cubicBezTo>
                      <a:pt x="2872" y="361"/>
                      <a:pt x="2035" y="294"/>
                      <a:pt x="1410" y="0"/>
                    </a:cubicBezTo>
                    <a:lnTo>
                      <a:pt x="478" y="669"/>
                    </a:lnTo>
                    <a:lnTo>
                      <a:pt x="478" y="669"/>
                    </a:lnTo>
                    <a:cubicBezTo>
                      <a:pt x="152" y="904"/>
                      <a:pt x="4" y="1176"/>
                      <a:pt x="6" y="1443"/>
                    </a:cubicBezTo>
                    <a:lnTo>
                      <a:pt x="6" y="1443"/>
                    </a:lnTo>
                    <a:cubicBezTo>
                      <a:pt x="6" y="1440"/>
                      <a:pt x="6" y="1437"/>
                      <a:pt x="6" y="1436"/>
                    </a:cubicBezTo>
                    <a:lnTo>
                      <a:pt x="1" y="3066"/>
                    </a:lnTo>
                    <a:lnTo>
                      <a:pt x="1" y="3066"/>
                    </a:lnTo>
                    <a:cubicBezTo>
                      <a:pt x="0" y="3397"/>
                      <a:pt x="229" y="3719"/>
                      <a:pt x="636" y="3955"/>
                    </a:cubicBezTo>
                    <a:lnTo>
                      <a:pt x="636" y="3955"/>
                    </a:lnTo>
                    <a:cubicBezTo>
                      <a:pt x="652" y="3964"/>
                      <a:pt x="670" y="3973"/>
                      <a:pt x="687" y="3983"/>
                    </a:cubicBezTo>
                    <a:lnTo>
                      <a:pt x="687" y="3983"/>
                    </a:lnTo>
                    <a:cubicBezTo>
                      <a:pt x="691" y="3985"/>
                      <a:pt x="694" y="3987"/>
                      <a:pt x="698" y="3988"/>
                    </a:cubicBezTo>
                    <a:lnTo>
                      <a:pt x="698" y="3988"/>
                    </a:lnTo>
                    <a:cubicBezTo>
                      <a:pt x="715" y="3998"/>
                      <a:pt x="732" y="4007"/>
                      <a:pt x="750" y="4015"/>
                    </a:cubicBezTo>
                    <a:lnTo>
                      <a:pt x="750" y="4015"/>
                    </a:lnTo>
                    <a:cubicBezTo>
                      <a:pt x="753" y="4017"/>
                      <a:pt x="757" y="4019"/>
                      <a:pt x="759" y="4019"/>
                    </a:cubicBezTo>
                    <a:lnTo>
                      <a:pt x="759" y="4019"/>
                    </a:lnTo>
                    <a:cubicBezTo>
                      <a:pt x="777" y="4028"/>
                      <a:pt x="794" y="4037"/>
                      <a:pt x="811" y="4045"/>
                    </a:cubicBezTo>
                    <a:lnTo>
                      <a:pt x="811" y="4045"/>
                    </a:lnTo>
                    <a:cubicBezTo>
                      <a:pt x="813" y="4046"/>
                      <a:pt x="815" y="4047"/>
                      <a:pt x="817" y="4047"/>
                    </a:cubicBezTo>
                    <a:lnTo>
                      <a:pt x="817" y="4047"/>
                    </a:lnTo>
                    <a:cubicBezTo>
                      <a:pt x="835" y="4055"/>
                      <a:pt x="854" y="4064"/>
                      <a:pt x="873" y="4072"/>
                    </a:cubicBezTo>
                    <a:lnTo>
                      <a:pt x="873" y="4072"/>
                    </a:lnTo>
                    <a:cubicBezTo>
                      <a:pt x="878" y="4073"/>
                      <a:pt x="881" y="4075"/>
                      <a:pt x="885" y="4077"/>
                    </a:cubicBezTo>
                    <a:lnTo>
                      <a:pt x="885" y="4077"/>
                    </a:lnTo>
                    <a:cubicBezTo>
                      <a:pt x="903" y="4085"/>
                      <a:pt x="920" y="4092"/>
                      <a:pt x="938" y="4099"/>
                    </a:cubicBezTo>
                    <a:lnTo>
                      <a:pt x="938" y="4099"/>
                    </a:lnTo>
                    <a:cubicBezTo>
                      <a:pt x="941" y="4100"/>
                      <a:pt x="941" y="4100"/>
                      <a:pt x="943" y="4100"/>
                    </a:cubicBezTo>
                    <a:lnTo>
                      <a:pt x="943" y="4100"/>
                    </a:lnTo>
                    <a:cubicBezTo>
                      <a:pt x="950" y="4103"/>
                      <a:pt x="957" y="4106"/>
                      <a:pt x="964" y="4108"/>
                    </a:cubicBezTo>
                    <a:lnTo>
                      <a:pt x="964" y="4108"/>
                    </a:lnTo>
                    <a:cubicBezTo>
                      <a:pt x="978" y="4114"/>
                      <a:pt x="993" y="4120"/>
                      <a:pt x="1008" y="4125"/>
                    </a:cubicBezTo>
                    <a:lnTo>
                      <a:pt x="1008" y="4125"/>
                    </a:lnTo>
                    <a:cubicBezTo>
                      <a:pt x="1016" y="4128"/>
                      <a:pt x="1025" y="4131"/>
                      <a:pt x="1033" y="4134"/>
                    </a:cubicBezTo>
                    <a:lnTo>
                      <a:pt x="1033" y="4134"/>
                    </a:lnTo>
                    <a:cubicBezTo>
                      <a:pt x="1047" y="4139"/>
                      <a:pt x="1061" y="4143"/>
                      <a:pt x="1075" y="4149"/>
                    </a:cubicBezTo>
                    <a:lnTo>
                      <a:pt x="1075" y="4149"/>
                    </a:lnTo>
                    <a:cubicBezTo>
                      <a:pt x="1084" y="4151"/>
                      <a:pt x="1093" y="4154"/>
                      <a:pt x="1102" y="4157"/>
                    </a:cubicBezTo>
                    <a:lnTo>
                      <a:pt x="1102" y="4157"/>
                    </a:lnTo>
                    <a:cubicBezTo>
                      <a:pt x="1116" y="4161"/>
                      <a:pt x="1129" y="4166"/>
                      <a:pt x="1143" y="4170"/>
                    </a:cubicBezTo>
                    <a:lnTo>
                      <a:pt x="1143" y="4170"/>
                    </a:lnTo>
                    <a:cubicBezTo>
                      <a:pt x="1153" y="4173"/>
                      <a:pt x="1163" y="4175"/>
                      <a:pt x="1173" y="4179"/>
                    </a:cubicBezTo>
                    <a:lnTo>
                      <a:pt x="1173" y="4179"/>
                    </a:lnTo>
                    <a:cubicBezTo>
                      <a:pt x="1179" y="4181"/>
                      <a:pt x="1185" y="4182"/>
                      <a:pt x="1191" y="4184"/>
                    </a:cubicBezTo>
                    <a:lnTo>
                      <a:pt x="1191" y="4184"/>
                    </a:lnTo>
                    <a:cubicBezTo>
                      <a:pt x="1201" y="4187"/>
                      <a:pt x="1211" y="4189"/>
                      <a:pt x="1221" y="4192"/>
                    </a:cubicBezTo>
                    <a:lnTo>
                      <a:pt x="1221" y="4192"/>
                    </a:lnTo>
                    <a:cubicBezTo>
                      <a:pt x="1227" y="4194"/>
                      <a:pt x="1232" y="4195"/>
                      <a:pt x="1237" y="4197"/>
                    </a:cubicBezTo>
                    <a:lnTo>
                      <a:pt x="1237" y="4197"/>
                    </a:lnTo>
                    <a:cubicBezTo>
                      <a:pt x="1260" y="4202"/>
                      <a:pt x="1282" y="4209"/>
                      <a:pt x="1305" y="4214"/>
                    </a:cubicBezTo>
                    <a:lnTo>
                      <a:pt x="1305" y="4214"/>
                    </a:lnTo>
                    <a:cubicBezTo>
                      <a:pt x="1310" y="4216"/>
                      <a:pt x="1315" y="4216"/>
                      <a:pt x="1320" y="4217"/>
                    </a:cubicBezTo>
                    <a:lnTo>
                      <a:pt x="1320" y="4217"/>
                    </a:lnTo>
                    <a:cubicBezTo>
                      <a:pt x="1339" y="4222"/>
                      <a:pt x="1357" y="4227"/>
                      <a:pt x="1376" y="4230"/>
                    </a:cubicBezTo>
                    <a:lnTo>
                      <a:pt x="1376" y="4230"/>
                    </a:lnTo>
                    <a:cubicBezTo>
                      <a:pt x="1383" y="4232"/>
                      <a:pt x="1390" y="4234"/>
                      <a:pt x="1397" y="4235"/>
                    </a:cubicBezTo>
                    <a:lnTo>
                      <a:pt x="1397" y="4235"/>
                    </a:lnTo>
                    <a:cubicBezTo>
                      <a:pt x="1403" y="4236"/>
                      <a:pt x="1408" y="4237"/>
                      <a:pt x="1413" y="4238"/>
                    </a:cubicBezTo>
                    <a:lnTo>
                      <a:pt x="1413" y="4238"/>
                    </a:lnTo>
                    <a:cubicBezTo>
                      <a:pt x="1431" y="4242"/>
                      <a:pt x="1449" y="4246"/>
                      <a:pt x="1467" y="4249"/>
                    </a:cubicBezTo>
                    <a:lnTo>
                      <a:pt x="1467" y="4249"/>
                    </a:lnTo>
                    <a:cubicBezTo>
                      <a:pt x="1468" y="4249"/>
                      <a:pt x="1471" y="4249"/>
                      <a:pt x="1472" y="4250"/>
                    </a:cubicBezTo>
                    <a:lnTo>
                      <a:pt x="1472" y="4250"/>
                    </a:lnTo>
                    <a:cubicBezTo>
                      <a:pt x="1495" y="4255"/>
                      <a:pt x="1518" y="4258"/>
                      <a:pt x="1541" y="4262"/>
                    </a:cubicBezTo>
                    <a:lnTo>
                      <a:pt x="1541" y="4262"/>
                    </a:lnTo>
                    <a:cubicBezTo>
                      <a:pt x="1547" y="4263"/>
                      <a:pt x="1552" y="4264"/>
                      <a:pt x="1558" y="4265"/>
                    </a:cubicBezTo>
                    <a:lnTo>
                      <a:pt x="1558" y="4265"/>
                    </a:lnTo>
                    <a:cubicBezTo>
                      <a:pt x="1581" y="4269"/>
                      <a:pt x="1604" y="4272"/>
                      <a:pt x="1627" y="4276"/>
                    </a:cubicBezTo>
                    <a:lnTo>
                      <a:pt x="1627" y="4276"/>
                    </a:lnTo>
                    <a:cubicBezTo>
                      <a:pt x="1628" y="4276"/>
                      <a:pt x="1630" y="4276"/>
                      <a:pt x="1630" y="4276"/>
                    </a:cubicBezTo>
                    <a:lnTo>
                      <a:pt x="1630" y="4276"/>
                    </a:lnTo>
                    <a:cubicBezTo>
                      <a:pt x="1651" y="4279"/>
                      <a:pt x="1670" y="4281"/>
                      <a:pt x="1690" y="4283"/>
                    </a:cubicBezTo>
                    <a:lnTo>
                      <a:pt x="1690" y="4283"/>
                    </a:lnTo>
                    <a:cubicBezTo>
                      <a:pt x="1699" y="4285"/>
                      <a:pt x="1709" y="4286"/>
                      <a:pt x="1719" y="4288"/>
                    </a:cubicBezTo>
                    <a:lnTo>
                      <a:pt x="1719" y="4288"/>
                    </a:lnTo>
                    <a:cubicBezTo>
                      <a:pt x="1749" y="4291"/>
                      <a:pt x="1778" y="4294"/>
                      <a:pt x="1809" y="4296"/>
                    </a:cubicBezTo>
                    <a:lnTo>
                      <a:pt x="1809" y="4296"/>
                    </a:lnTo>
                    <a:cubicBezTo>
                      <a:pt x="1820" y="4298"/>
                      <a:pt x="1832" y="4299"/>
                      <a:pt x="1844" y="4300"/>
                    </a:cubicBezTo>
                    <a:lnTo>
                      <a:pt x="1844" y="4300"/>
                    </a:lnTo>
                    <a:cubicBezTo>
                      <a:pt x="1849" y="4300"/>
                      <a:pt x="1854" y="4301"/>
                      <a:pt x="1859" y="4301"/>
                    </a:cubicBezTo>
                    <a:lnTo>
                      <a:pt x="1859" y="4301"/>
                    </a:lnTo>
                    <a:cubicBezTo>
                      <a:pt x="1867" y="4302"/>
                      <a:pt x="1876" y="4302"/>
                      <a:pt x="1884" y="4302"/>
                    </a:cubicBezTo>
                    <a:lnTo>
                      <a:pt x="1884" y="4302"/>
                    </a:lnTo>
                    <a:cubicBezTo>
                      <a:pt x="1895" y="4303"/>
                      <a:pt x="1907" y="4304"/>
                      <a:pt x="1919" y="4305"/>
                    </a:cubicBezTo>
                    <a:lnTo>
                      <a:pt x="1919" y="4305"/>
                    </a:lnTo>
                    <a:cubicBezTo>
                      <a:pt x="1927" y="4306"/>
                      <a:pt x="1935" y="4306"/>
                      <a:pt x="1943" y="4307"/>
                    </a:cubicBezTo>
                    <a:lnTo>
                      <a:pt x="1943" y="4307"/>
                    </a:lnTo>
                    <a:cubicBezTo>
                      <a:pt x="1955" y="4307"/>
                      <a:pt x="1968" y="4308"/>
                      <a:pt x="1981" y="4309"/>
                    </a:cubicBezTo>
                    <a:lnTo>
                      <a:pt x="1981" y="4309"/>
                    </a:lnTo>
                    <a:cubicBezTo>
                      <a:pt x="1987" y="4309"/>
                      <a:pt x="1994" y="4309"/>
                      <a:pt x="2001" y="4309"/>
                    </a:cubicBezTo>
                    <a:lnTo>
                      <a:pt x="2001" y="4309"/>
                    </a:lnTo>
                    <a:cubicBezTo>
                      <a:pt x="2017" y="4310"/>
                      <a:pt x="2033" y="4310"/>
                      <a:pt x="2049" y="4311"/>
                    </a:cubicBezTo>
                    <a:lnTo>
                      <a:pt x="2049" y="4311"/>
                    </a:lnTo>
                    <a:cubicBezTo>
                      <a:pt x="2053" y="4311"/>
                      <a:pt x="2056" y="4311"/>
                      <a:pt x="2060" y="4311"/>
                    </a:cubicBezTo>
                    <a:lnTo>
                      <a:pt x="2060" y="4311"/>
                    </a:lnTo>
                    <a:lnTo>
                      <a:pt x="2061" y="4311"/>
                    </a:lnTo>
                    <a:lnTo>
                      <a:pt x="2061" y="4311"/>
                    </a:lnTo>
                    <a:cubicBezTo>
                      <a:pt x="2079" y="4312"/>
                      <a:pt x="2099" y="4312"/>
                      <a:pt x="2118" y="4312"/>
                    </a:cubicBezTo>
                    <a:lnTo>
                      <a:pt x="2118" y="4312"/>
                    </a:lnTo>
                    <a:cubicBezTo>
                      <a:pt x="2123" y="4312"/>
                      <a:pt x="2128" y="4312"/>
                      <a:pt x="2134" y="4312"/>
                    </a:cubicBezTo>
                    <a:lnTo>
                      <a:pt x="2134" y="4312"/>
                    </a:lnTo>
                    <a:cubicBezTo>
                      <a:pt x="2147" y="4312"/>
                      <a:pt x="2161" y="4313"/>
                      <a:pt x="2176" y="4312"/>
                    </a:cubicBezTo>
                    <a:lnTo>
                      <a:pt x="2176" y="4312"/>
                    </a:lnTo>
                    <a:cubicBezTo>
                      <a:pt x="2183" y="4312"/>
                      <a:pt x="2190" y="4312"/>
                      <a:pt x="2197" y="4312"/>
                    </a:cubicBezTo>
                    <a:lnTo>
                      <a:pt x="2197" y="4312"/>
                    </a:lnTo>
                    <a:cubicBezTo>
                      <a:pt x="2209" y="4312"/>
                      <a:pt x="2221" y="4312"/>
                      <a:pt x="2234" y="4311"/>
                    </a:cubicBezTo>
                    <a:lnTo>
                      <a:pt x="2234" y="4311"/>
                    </a:lnTo>
                    <a:cubicBezTo>
                      <a:pt x="2241" y="4311"/>
                      <a:pt x="2249" y="4311"/>
                      <a:pt x="2257" y="4311"/>
                    </a:cubicBezTo>
                    <a:lnTo>
                      <a:pt x="2257" y="4311"/>
                    </a:lnTo>
                    <a:cubicBezTo>
                      <a:pt x="2264" y="4311"/>
                      <a:pt x="2271" y="4310"/>
                      <a:pt x="2279" y="4310"/>
                    </a:cubicBezTo>
                    <a:lnTo>
                      <a:pt x="2279" y="4310"/>
                    </a:lnTo>
                    <a:cubicBezTo>
                      <a:pt x="2282" y="4310"/>
                      <a:pt x="2286" y="4310"/>
                      <a:pt x="2290" y="4310"/>
                    </a:cubicBezTo>
                    <a:lnTo>
                      <a:pt x="2290" y="4310"/>
                    </a:lnTo>
                    <a:cubicBezTo>
                      <a:pt x="2300" y="4309"/>
                      <a:pt x="2309" y="4309"/>
                      <a:pt x="2319" y="4309"/>
                    </a:cubicBezTo>
                    <a:lnTo>
                      <a:pt x="2319" y="4309"/>
                    </a:lnTo>
                    <a:cubicBezTo>
                      <a:pt x="2329" y="4309"/>
                      <a:pt x="2339" y="4308"/>
                      <a:pt x="2348" y="4307"/>
                    </a:cubicBezTo>
                    <a:lnTo>
                      <a:pt x="2348" y="4307"/>
                    </a:lnTo>
                    <a:cubicBezTo>
                      <a:pt x="2358" y="4307"/>
                      <a:pt x="2368" y="4306"/>
                      <a:pt x="2377" y="4306"/>
                    </a:cubicBezTo>
                    <a:lnTo>
                      <a:pt x="2377" y="4306"/>
                    </a:lnTo>
                    <a:cubicBezTo>
                      <a:pt x="2388" y="4305"/>
                      <a:pt x="2397" y="4304"/>
                      <a:pt x="2408" y="4303"/>
                    </a:cubicBezTo>
                    <a:lnTo>
                      <a:pt x="2408" y="4303"/>
                    </a:lnTo>
                    <a:cubicBezTo>
                      <a:pt x="2417" y="4303"/>
                      <a:pt x="2426" y="4302"/>
                      <a:pt x="2436" y="4302"/>
                    </a:cubicBezTo>
                    <a:lnTo>
                      <a:pt x="2436" y="4302"/>
                    </a:lnTo>
                    <a:cubicBezTo>
                      <a:pt x="2446" y="4301"/>
                      <a:pt x="2456" y="4300"/>
                      <a:pt x="2465" y="4299"/>
                    </a:cubicBezTo>
                    <a:lnTo>
                      <a:pt x="2465" y="4299"/>
                    </a:lnTo>
                    <a:cubicBezTo>
                      <a:pt x="2475" y="4298"/>
                      <a:pt x="2484" y="4297"/>
                      <a:pt x="2493" y="4296"/>
                    </a:cubicBezTo>
                    <a:lnTo>
                      <a:pt x="2493" y="4296"/>
                    </a:lnTo>
                    <a:cubicBezTo>
                      <a:pt x="2499" y="4296"/>
                      <a:pt x="2504" y="4295"/>
                      <a:pt x="2510" y="4295"/>
                    </a:cubicBezTo>
                    <a:lnTo>
                      <a:pt x="2510" y="4295"/>
                    </a:lnTo>
                    <a:cubicBezTo>
                      <a:pt x="2513" y="4295"/>
                      <a:pt x="2517" y="4295"/>
                      <a:pt x="2521" y="4294"/>
                    </a:cubicBezTo>
                    <a:lnTo>
                      <a:pt x="2521" y="4294"/>
                    </a:lnTo>
                    <a:cubicBezTo>
                      <a:pt x="2535" y="4292"/>
                      <a:pt x="2549" y="4291"/>
                      <a:pt x="2563" y="4289"/>
                    </a:cubicBezTo>
                    <a:lnTo>
                      <a:pt x="2563" y="4289"/>
                    </a:lnTo>
                    <a:cubicBezTo>
                      <a:pt x="2570" y="4288"/>
                      <a:pt x="2578" y="4288"/>
                      <a:pt x="2585" y="4287"/>
                    </a:cubicBezTo>
                    <a:lnTo>
                      <a:pt x="2585" y="4287"/>
                    </a:lnTo>
                    <a:cubicBezTo>
                      <a:pt x="2602" y="4284"/>
                      <a:pt x="2620" y="4282"/>
                      <a:pt x="2637" y="4280"/>
                    </a:cubicBezTo>
                    <a:lnTo>
                      <a:pt x="2637" y="4280"/>
                    </a:lnTo>
                    <a:cubicBezTo>
                      <a:pt x="2641" y="4279"/>
                      <a:pt x="2644" y="4279"/>
                      <a:pt x="2647" y="4278"/>
                    </a:cubicBezTo>
                    <a:lnTo>
                      <a:pt x="2647" y="4278"/>
                    </a:lnTo>
                    <a:cubicBezTo>
                      <a:pt x="2668" y="4276"/>
                      <a:pt x="2689" y="4272"/>
                      <a:pt x="2710" y="4269"/>
                    </a:cubicBezTo>
                    <a:lnTo>
                      <a:pt x="2710" y="4269"/>
                    </a:lnTo>
                    <a:cubicBezTo>
                      <a:pt x="2716" y="4269"/>
                      <a:pt x="2722" y="4267"/>
                      <a:pt x="2728" y="4266"/>
                    </a:cubicBezTo>
                    <a:lnTo>
                      <a:pt x="2728" y="4266"/>
                    </a:lnTo>
                    <a:cubicBezTo>
                      <a:pt x="2742" y="4263"/>
                      <a:pt x="2756" y="4262"/>
                      <a:pt x="2771" y="4259"/>
                    </a:cubicBezTo>
                    <a:lnTo>
                      <a:pt x="2771" y="4259"/>
                    </a:lnTo>
                    <a:cubicBezTo>
                      <a:pt x="2774" y="4258"/>
                      <a:pt x="2777" y="4257"/>
                      <a:pt x="2780" y="4257"/>
                    </a:cubicBezTo>
                    <a:lnTo>
                      <a:pt x="2780" y="4257"/>
                    </a:lnTo>
                    <a:cubicBezTo>
                      <a:pt x="2786" y="4256"/>
                      <a:pt x="2792" y="4255"/>
                      <a:pt x="2798" y="4254"/>
                    </a:cubicBezTo>
                    <a:lnTo>
                      <a:pt x="2798" y="4254"/>
                    </a:lnTo>
                    <a:cubicBezTo>
                      <a:pt x="2807" y="4252"/>
                      <a:pt x="2815" y="4250"/>
                      <a:pt x="2823" y="4248"/>
                    </a:cubicBezTo>
                    <a:lnTo>
                      <a:pt x="2823" y="4248"/>
                    </a:lnTo>
                    <a:cubicBezTo>
                      <a:pt x="2832" y="4247"/>
                      <a:pt x="2843" y="4245"/>
                      <a:pt x="2852" y="4243"/>
                    </a:cubicBezTo>
                    <a:lnTo>
                      <a:pt x="2852" y="4243"/>
                    </a:lnTo>
                    <a:cubicBezTo>
                      <a:pt x="2860" y="4241"/>
                      <a:pt x="2868" y="4240"/>
                      <a:pt x="2876" y="4238"/>
                    </a:cubicBezTo>
                    <a:lnTo>
                      <a:pt x="2876" y="4238"/>
                    </a:lnTo>
                    <a:cubicBezTo>
                      <a:pt x="2885" y="4236"/>
                      <a:pt x="2895" y="4234"/>
                      <a:pt x="2904" y="4232"/>
                    </a:cubicBezTo>
                    <a:lnTo>
                      <a:pt x="2904" y="4232"/>
                    </a:lnTo>
                    <a:cubicBezTo>
                      <a:pt x="2912" y="4230"/>
                      <a:pt x="2920" y="4228"/>
                      <a:pt x="2928" y="4227"/>
                    </a:cubicBezTo>
                    <a:lnTo>
                      <a:pt x="2928" y="4227"/>
                    </a:lnTo>
                    <a:cubicBezTo>
                      <a:pt x="2937" y="4224"/>
                      <a:pt x="2947" y="4222"/>
                      <a:pt x="2957" y="4220"/>
                    </a:cubicBezTo>
                    <a:lnTo>
                      <a:pt x="2957" y="4220"/>
                    </a:lnTo>
                    <a:cubicBezTo>
                      <a:pt x="2965" y="4218"/>
                      <a:pt x="2971" y="4216"/>
                      <a:pt x="2979" y="4214"/>
                    </a:cubicBezTo>
                    <a:lnTo>
                      <a:pt x="2979" y="4214"/>
                    </a:lnTo>
                    <a:cubicBezTo>
                      <a:pt x="2989" y="4212"/>
                      <a:pt x="2999" y="4209"/>
                      <a:pt x="3009" y="4207"/>
                    </a:cubicBezTo>
                    <a:lnTo>
                      <a:pt x="3009" y="4207"/>
                    </a:lnTo>
                    <a:cubicBezTo>
                      <a:pt x="3016" y="4205"/>
                      <a:pt x="3023" y="4203"/>
                      <a:pt x="3030" y="4202"/>
                    </a:cubicBezTo>
                    <a:lnTo>
                      <a:pt x="3030" y="4202"/>
                    </a:lnTo>
                    <a:cubicBezTo>
                      <a:pt x="3040" y="4198"/>
                      <a:pt x="3051" y="4195"/>
                      <a:pt x="3061" y="4193"/>
                    </a:cubicBezTo>
                    <a:lnTo>
                      <a:pt x="3061" y="4193"/>
                    </a:lnTo>
                    <a:cubicBezTo>
                      <a:pt x="3067" y="4191"/>
                      <a:pt x="3073" y="4189"/>
                      <a:pt x="3079" y="4188"/>
                    </a:cubicBezTo>
                    <a:lnTo>
                      <a:pt x="3079" y="4188"/>
                    </a:lnTo>
                    <a:cubicBezTo>
                      <a:pt x="3092" y="4184"/>
                      <a:pt x="3104" y="4181"/>
                      <a:pt x="3116" y="4177"/>
                    </a:cubicBezTo>
                    <a:lnTo>
                      <a:pt x="3116" y="4177"/>
                    </a:lnTo>
                    <a:cubicBezTo>
                      <a:pt x="3120" y="4175"/>
                      <a:pt x="3124" y="4174"/>
                      <a:pt x="3129" y="4173"/>
                    </a:cubicBezTo>
                    <a:lnTo>
                      <a:pt x="3129" y="4173"/>
                    </a:lnTo>
                    <a:cubicBezTo>
                      <a:pt x="3145" y="4167"/>
                      <a:pt x="3161" y="4163"/>
                      <a:pt x="3177" y="4158"/>
                    </a:cubicBezTo>
                    <a:lnTo>
                      <a:pt x="3178" y="4158"/>
                    </a:lnTo>
                    <a:lnTo>
                      <a:pt x="3178" y="4158"/>
                    </a:lnTo>
                    <a:cubicBezTo>
                      <a:pt x="3198" y="4151"/>
                      <a:pt x="3218" y="4144"/>
                      <a:pt x="3238" y="4137"/>
                    </a:cubicBezTo>
                    <a:lnTo>
                      <a:pt x="3238" y="4137"/>
                    </a:lnTo>
                    <a:cubicBezTo>
                      <a:pt x="3244" y="4135"/>
                      <a:pt x="3249" y="4133"/>
                      <a:pt x="3254" y="4131"/>
                    </a:cubicBezTo>
                    <a:lnTo>
                      <a:pt x="3254" y="4131"/>
                    </a:lnTo>
                    <a:cubicBezTo>
                      <a:pt x="3270" y="4126"/>
                      <a:pt x="3286" y="4120"/>
                      <a:pt x="3301" y="4114"/>
                    </a:cubicBezTo>
                    <a:lnTo>
                      <a:pt x="3301" y="4114"/>
                    </a:lnTo>
                    <a:cubicBezTo>
                      <a:pt x="3306" y="4112"/>
                      <a:pt x="3311" y="4110"/>
                      <a:pt x="3315" y="4108"/>
                    </a:cubicBezTo>
                    <a:lnTo>
                      <a:pt x="3315" y="4108"/>
                    </a:lnTo>
                    <a:cubicBezTo>
                      <a:pt x="3335" y="4101"/>
                      <a:pt x="3353" y="4093"/>
                      <a:pt x="3373" y="4086"/>
                    </a:cubicBezTo>
                    <a:lnTo>
                      <a:pt x="3373" y="4086"/>
                    </a:lnTo>
                    <a:cubicBezTo>
                      <a:pt x="3376" y="4084"/>
                      <a:pt x="3381" y="4082"/>
                      <a:pt x="3385" y="4080"/>
                    </a:cubicBezTo>
                    <a:lnTo>
                      <a:pt x="3385" y="4080"/>
                    </a:lnTo>
                    <a:cubicBezTo>
                      <a:pt x="3400" y="4075"/>
                      <a:pt x="3414" y="4068"/>
                      <a:pt x="3429" y="4061"/>
                    </a:cubicBezTo>
                    <a:lnTo>
                      <a:pt x="3429" y="4061"/>
                    </a:lnTo>
                    <a:cubicBezTo>
                      <a:pt x="3435" y="4059"/>
                      <a:pt x="3441" y="4056"/>
                      <a:pt x="3446" y="4054"/>
                    </a:cubicBezTo>
                    <a:lnTo>
                      <a:pt x="3446" y="4054"/>
                    </a:lnTo>
                    <a:cubicBezTo>
                      <a:pt x="3463" y="4046"/>
                      <a:pt x="3481" y="4038"/>
                      <a:pt x="3497" y="4030"/>
                    </a:cubicBezTo>
                    <a:lnTo>
                      <a:pt x="3497" y="4030"/>
                    </a:lnTo>
                    <a:cubicBezTo>
                      <a:pt x="3498" y="4029"/>
                      <a:pt x="3499" y="4029"/>
                      <a:pt x="3500" y="4028"/>
                    </a:cubicBezTo>
                    <a:lnTo>
                      <a:pt x="3500" y="4028"/>
                    </a:lnTo>
                    <a:cubicBezTo>
                      <a:pt x="3518" y="4019"/>
                      <a:pt x="3536" y="4011"/>
                      <a:pt x="3553" y="4002"/>
                    </a:cubicBezTo>
                    <a:lnTo>
                      <a:pt x="3553" y="4002"/>
                    </a:lnTo>
                    <a:cubicBezTo>
                      <a:pt x="3557" y="4000"/>
                      <a:pt x="3562" y="3997"/>
                      <a:pt x="3567" y="3994"/>
                    </a:cubicBezTo>
                    <a:lnTo>
                      <a:pt x="3567" y="3994"/>
                    </a:lnTo>
                    <a:cubicBezTo>
                      <a:pt x="3581" y="3987"/>
                      <a:pt x="3594" y="3980"/>
                      <a:pt x="3608" y="3973"/>
                    </a:cubicBezTo>
                    <a:lnTo>
                      <a:pt x="3608" y="3973"/>
                    </a:lnTo>
                    <a:cubicBezTo>
                      <a:pt x="3611" y="3971"/>
                      <a:pt x="3615" y="3968"/>
                      <a:pt x="3619" y="3966"/>
                    </a:cubicBezTo>
                    <a:lnTo>
                      <a:pt x="3619" y="3966"/>
                    </a:lnTo>
                    <a:cubicBezTo>
                      <a:pt x="3636" y="3957"/>
                      <a:pt x="3652" y="3948"/>
                      <a:pt x="3668" y="3938"/>
                    </a:cubicBezTo>
                    <a:lnTo>
                      <a:pt x="3668" y="3938"/>
                    </a:lnTo>
                    <a:cubicBezTo>
                      <a:pt x="3668" y="3938"/>
                      <a:pt x="3670" y="3937"/>
                      <a:pt x="3671" y="3936"/>
                    </a:cubicBezTo>
                    <a:lnTo>
                      <a:pt x="3671" y="3936"/>
                    </a:lnTo>
                    <a:cubicBezTo>
                      <a:pt x="3676" y="3934"/>
                      <a:pt x="3682" y="3930"/>
                      <a:pt x="3687" y="3927"/>
                    </a:cubicBezTo>
                    <a:lnTo>
                      <a:pt x="3687" y="3927"/>
                    </a:lnTo>
                    <a:cubicBezTo>
                      <a:pt x="3693" y="3923"/>
                      <a:pt x="3699" y="3919"/>
                      <a:pt x="3706" y="3915"/>
                    </a:cubicBezTo>
                    <a:lnTo>
                      <a:pt x="3706" y="3915"/>
                    </a:lnTo>
                    <a:cubicBezTo>
                      <a:pt x="3712" y="3911"/>
                      <a:pt x="3718" y="3906"/>
                      <a:pt x="3724" y="3903"/>
                    </a:cubicBezTo>
                    <a:lnTo>
                      <a:pt x="3724" y="3903"/>
                    </a:lnTo>
                    <a:cubicBezTo>
                      <a:pt x="3731" y="3899"/>
                      <a:pt x="3736" y="3895"/>
                      <a:pt x="3742" y="3891"/>
                    </a:cubicBezTo>
                    <a:lnTo>
                      <a:pt x="3742" y="3891"/>
                    </a:lnTo>
                    <a:cubicBezTo>
                      <a:pt x="3749" y="3886"/>
                      <a:pt x="3755" y="3883"/>
                      <a:pt x="3761" y="3878"/>
                    </a:cubicBezTo>
                    <a:lnTo>
                      <a:pt x="3761" y="3878"/>
                    </a:lnTo>
                    <a:cubicBezTo>
                      <a:pt x="3767" y="3874"/>
                      <a:pt x="3773" y="3870"/>
                      <a:pt x="3779" y="3867"/>
                    </a:cubicBezTo>
                    <a:lnTo>
                      <a:pt x="3779" y="3867"/>
                    </a:lnTo>
                    <a:cubicBezTo>
                      <a:pt x="3785" y="3862"/>
                      <a:pt x="3791" y="3858"/>
                      <a:pt x="3796" y="3853"/>
                    </a:cubicBezTo>
                    <a:lnTo>
                      <a:pt x="3796" y="3853"/>
                    </a:lnTo>
                    <a:cubicBezTo>
                      <a:pt x="3802" y="3849"/>
                      <a:pt x="3808" y="3846"/>
                      <a:pt x="3814" y="3841"/>
                    </a:cubicBezTo>
                    <a:lnTo>
                      <a:pt x="3814" y="3841"/>
                    </a:lnTo>
                    <a:cubicBezTo>
                      <a:pt x="3819" y="3837"/>
                      <a:pt x="3825" y="3832"/>
                      <a:pt x="3831" y="3828"/>
                    </a:cubicBezTo>
                    <a:lnTo>
                      <a:pt x="3831" y="3828"/>
                    </a:lnTo>
                    <a:cubicBezTo>
                      <a:pt x="3837" y="3824"/>
                      <a:pt x="3842" y="3819"/>
                      <a:pt x="3848" y="3815"/>
                    </a:cubicBezTo>
                    <a:lnTo>
                      <a:pt x="3848" y="3815"/>
                    </a:lnTo>
                    <a:cubicBezTo>
                      <a:pt x="3853" y="3811"/>
                      <a:pt x="3858" y="3806"/>
                      <a:pt x="3865" y="3802"/>
                    </a:cubicBezTo>
                    <a:lnTo>
                      <a:pt x="3865" y="3802"/>
                    </a:lnTo>
                    <a:cubicBezTo>
                      <a:pt x="3869" y="3797"/>
                      <a:pt x="3875" y="3793"/>
                      <a:pt x="3880" y="3789"/>
                    </a:cubicBezTo>
                    <a:lnTo>
                      <a:pt x="3880" y="3789"/>
                    </a:lnTo>
                    <a:cubicBezTo>
                      <a:pt x="3885" y="3785"/>
                      <a:pt x="3890" y="3780"/>
                      <a:pt x="3897" y="3776"/>
                    </a:cubicBezTo>
                    <a:lnTo>
                      <a:pt x="3897" y="3776"/>
                    </a:lnTo>
                    <a:cubicBezTo>
                      <a:pt x="3902" y="3772"/>
                      <a:pt x="3907" y="3767"/>
                      <a:pt x="3911" y="3763"/>
                    </a:cubicBezTo>
                    <a:lnTo>
                      <a:pt x="3911" y="3763"/>
                    </a:lnTo>
                    <a:cubicBezTo>
                      <a:pt x="3917" y="3758"/>
                      <a:pt x="3922" y="3753"/>
                      <a:pt x="3927" y="3749"/>
                    </a:cubicBezTo>
                    <a:lnTo>
                      <a:pt x="3927" y="3749"/>
                    </a:lnTo>
                    <a:cubicBezTo>
                      <a:pt x="3932" y="3744"/>
                      <a:pt x="3937" y="3740"/>
                      <a:pt x="3942" y="3736"/>
                    </a:cubicBezTo>
                    <a:lnTo>
                      <a:pt x="3942" y="3736"/>
                    </a:lnTo>
                    <a:cubicBezTo>
                      <a:pt x="3943" y="3735"/>
                      <a:pt x="3943" y="3734"/>
                      <a:pt x="3944" y="3733"/>
                    </a:cubicBezTo>
                    <a:lnTo>
                      <a:pt x="3944" y="3733"/>
                    </a:lnTo>
                    <a:cubicBezTo>
                      <a:pt x="3947" y="3732"/>
                      <a:pt x="3949" y="3730"/>
                      <a:pt x="3950" y="3727"/>
                    </a:cubicBezTo>
                    <a:lnTo>
                      <a:pt x="3950" y="3727"/>
                    </a:lnTo>
                    <a:cubicBezTo>
                      <a:pt x="3959" y="3719"/>
                      <a:pt x="3968" y="3712"/>
                      <a:pt x="3976" y="3703"/>
                    </a:cubicBezTo>
                    <a:lnTo>
                      <a:pt x="3976" y="3703"/>
                    </a:lnTo>
                    <a:cubicBezTo>
                      <a:pt x="3980" y="3699"/>
                      <a:pt x="3984" y="3696"/>
                      <a:pt x="3987" y="3692"/>
                    </a:cubicBezTo>
                    <a:lnTo>
                      <a:pt x="3987" y="3692"/>
                    </a:lnTo>
                    <a:cubicBezTo>
                      <a:pt x="3995" y="3684"/>
                      <a:pt x="4002" y="3677"/>
                      <a:pt x="4009" y="3670"/>
                    </a:cubicBezTo>
                    <a:lnTo>
                      <a:pt x="4009" y="3670"/>
                    </a:lnTo>
                    <a:cubicBezTo>
                      <a:pt x="4012" y="3666"/>
                      <a:pt x="4016" y="3663"/>
                      <a:pt x="4019" y="3659"/>
                    </a:cubicBezTo>
                    <a:lnTo>
                      <a:pt x="4019" y="3659"/>
                    </a:lnTo>
                    <a:cubicBezTo>
                      <a:pt x="4028" y="3650"/>
                      <a:pt x="4037" y="3639"/>
                      <a:pt x="4045" y="3630"/>
                    </a:cubicBezTo>
                    <a:lnTo>
                      <a:pt x="4045" y="3630"/>
                    </a:lnTo>
                    <a:cubicBezTo>
                      <a:pt x="4046" y="3629"/>
                      <a:pt x="4048" y="3627"/>
                      <a:pt x="4049" y="3625"/>
                    </a:cubicBezTo>
                    <a:lnTo>
                      <a:pt x="4049" y="3625"/>
                    </a:lnTo>
                    <a:cubicBezTo>
                      <a:pt x="4059" y="3615"/>
                      <a:pt x="4068" y="3603"/>
                      <a:pt x="4077" y="3592"/>
                    </a:cubicBezTo>
                    <a:lnTo>
                      <a:pt x="4077" y="3592"/>
                    </a:lnTo>
                    <a:cubicBezTo>
                      <a:pt x="4078" y="3591"/>
                      <a:pt x="4078" y="3590"/>
                      <a:pt x="4079" y="3589"/>
                    </a:cubicBezTo>
                    <a:lnTo>
                      <a:pt x="4079" y="3589"/>
                    </a:lnTo>
                    <a:cubicBezTo>
                      <a:pt x="4082" y="3586"/>
                      <a:pt x="4085" y="3583"/>
                      <a:pt x="4087" y="3579"/>
                    </a:cubicBezTo>
                    <a:lnTo>
                      <a:pt x="4087" y="3579"/>
                    </a:lnTo>
                    <a:cubicBezTo>
                      <a:pt x="4092" y="3573"/>
                      <a:pt x="4096" y="3568"/>
                      <a:pt x="4100" y="3562"/>
                    </a:cubicBezTo>
                    <a:lnTo>
                      <a:pt x="4100" y="3562"/>
                    </a:lnTo>
                    <a:cubicBezTo>
                      <a:pt x="4103" y="3557"/>
                      <a:pt x="4106" y="3552"/>
                      <a:pt x="4110" y="3548"/>
                    </a:cubicBezTo>
                    <a:lnTo>
                      <a:pt x="4110" y="3548"/>
                    </a:lnTo>
                    <a:cubicBezTo>
                      <a:pt x="4114" y="3542"/>
                      <a:pt x="4118" y="3536"/>
                      <a:pt x="4122" y="3531"/>
                    </a:cubicBezTo>
                    <a:lnTo>
                      <a:pt x="4122" y="3531"/>
                    </a:lnTo>
                    <a:cubicBezTo>
                      <a:pt x="4126" y="3526"/>
                      <a:pt x="4128" y="3521"/>
                      <a:pt x="4131" y="3517"/>
                    </a:cubicBezTo>
                    <a:lnTo>
                      <a:pt x="4131" y="3517"/>
                    </a:lnTo>
                    <a:cubicBezTo>
                      <a:pt x="4135" y="3510"/>
                      <a:pt x="4138" y="3505"/>
                      <a:pt x="4143" y="3499"/>
                    </a:cubicBezTo>
                    <a:lnTo>
                      <a:pt x="4143" y="3499"/>
                    </a:lnTo>
                    <a:cubicBezTo>
                      <a:pt x="4145" y="3495"/>
                      <a:pt x="4148" y="3489"/>
                      <a:pt x="4152" y="3485"/>
                    </a:cubicBezTo>
                    <a:lnTo>
                      <a:pt x="4152" y="3485"/>
                    </a:lnTo>
                    <a:cubicBezTo>
                      <a:pt x="4155" y="3479"/>
                      <a:pt x="4159" y="3473"/>
                      <a:pt x="4162" y="3468"/>
                    </a:cubicBezTo>
                    <a:lnTo>
                      <a:pt x="4162" y="3468"/>
                    </a:lnTo>
                    <a:cubicBezTo>
                      <a:pt x="4163" y="3465"/>
                      <a:pt x="4165" y="3464"/>
                      <a:pt x="4166" y="3461"/>
                    </a:cubicBezTo>
                    <a:lnTo>
                      <a:pt x="4166" y="3461"/>
                    </a:lnTo>
                    <a:cubicBezTo>
                      <a:pt x="4167" y="3458"/>
                      <a:pt x="4169" y="3455"/>
                      <a:pt x="4171" y="3452"/>
                    </a:cubicBezTo>
                    <a:lnTo>
                      <a:pt x="4171" y="3452"/>
                    </a:lnTo>
                    <a:cubicBezTo>
                      <a:pt x="4173" y="3447"/>
                      <a:pt x="4176" y="3443"/>
                      <a:pt x="4179" y="3438"/>
                    </a:cubicBezTo>
                    <a:lnTo>
                      <a:pt x="4179" y="3438"/>
                    </a:lnTo>
                    <a:cubicBezTo>
                      <a:pt x="4181" y="3432"/>
                      <a:pt x="4184" y="3427"/>
                      <a:pt x="4186" y="3422"/>
                    </a:cubicBezTo>
                    <a:lnTo>
                      <a:pt x="4186" y="3422"/>
                    </a:lnTo>
                    <a:cubicBezTo>
                      <a:pt x="4189" y="3416"/>
                      <a:pt x="4191" y="3412"/>
                      <a:pt x="4193" y="3407"/>
                    </a:cubicBezTo>
                    <a:lnTo>
                      <a:pt x="4193" y="3407"/>
                    </a:lnTo>
                    <a:cubicBezTo>
                      <a:pt x="4196" y="3402"/>
                      <a:pt x="4198" y="3397"/>
                      <a:pt x="4201" y="3390"/>
                    </a:cubicBezTo>
                    <a:lnTo>
                      <a:pt x="4201" y="3390"/>
                    </a:lnTo>
                    <a:cubicBezTo>
                      <a:pt x="4204" y="3386"/>
                      <a:pt x="4205" y="3381"/>
                      <a:pt x="4208" y="3376"/>
                    </a:cubicBezTo>
                    <a:lnTo>
                      <a:pt x="4208" y="3376"/>
                    </a:lnTo>
                    <a:cubicBezTo>
                      <a:pt x="4210" y="3370"/>
                      <a:pt x="4212" y="3365"/>
                      <a:pt x="4215" y="3359"/>
                    </a:cubicBezTo>
                    <a:lnTo>
                      <a:pt x="4215" y="3359"/>
                    </a:lnTo>
                    <a:cubicBezTo>
                      <a:pt x="4217" y="3355"/>
                      <a:pt x="4219" y="3349"/>
                      <a:pt x="4220" y="3345"/>
                    </a:cubicBezTo>
                    <a:lnTo>
                      <a:pt x="4220" y="3345"/>
                    </a:lnTo>
                    <a:cubicBezTo>
                      <a:pt x="4221" y="3344"/>
                      <a:pt x="4222" y="3341"/>
                      <a:pt x="4222" y="3341"/>
                    </a:cubicBezTo>
                    <a:lnTo>
                      <a:pt x="4222" y="3341"/>
                    </a:lnTo>
                    <a:cubicBezTo>
                      <a:pt x="4224" y="3336"/>
                      <a:pt x="4226" y="3331"/>
                      <a:pt x="4227" y="3326"/>
                    </a:cubicBezTo>
                    <a:lnTo>
                      <a:pt x="4227" y="3326"/>
                    </a:lnTo>
                    <a:cubicBezTo>
                      <a:pt x="4229" y="3323"/>
                      <a:pt x="4230" y="3318"/>
                      <a:pt x="4232" y="3315"/>
                    </a:cubicBezTo>
                    <a:lnTo>
                      <a:pt x="4232" y="3315"/>
                    </a:lnTo>
                    <a:cubicBezTo>
                      <a:pt x="4234" y="3307"/>
                      <a:pt x="4236" y="3300"/>
                      <a:pt x="4239" y="3293"/>
                    </a:cubicBezTo>
                    <a:lnTo>
                      <a:pt x="4239" y="3293"/>
                    </a:lnTo>
                    <a:cubicBezTo>
                      <a:pt x="4240" y="3289"/>
                      <a:pt x="4240" y="3287"/>
                      <a:pt x="4241" y="3283"/>
                    </a:cubicBezTo>
                    <a:lnTo>
                      <a:pt x="4241" y="3283"/>
                    </a:lnTo>
                    <a:cubicBezTo>
                      <a:pt x="4245" y="3273"/>
                      <a:pt x="4247" y="3263"/>
                      <a:pt x="4250" y="3252"/>
                    </a:cubicBezTo>
                    <a:lnTo>
                      <a:pt x="4250" y="3252"/>
                    </a:lnTo>
                    <a:cubicBezTo>
                      <a:pt x="4250" y="3251"/>
                      <a:pt x="4250" y="3249"/>
                      <a:pt x="4251" y="3249"/>
                    </a:cubicBezTo>
                    <a:lnTo>
                      <a:pt x="4251" y="3249"/>
                    </a:lnTo>
                    <a:cubicBezTo>
                      <a:pt x="4253" y="3240"/>
                      <a:pt x="4254" y="3231"/>
                      <a:pt x="4256" y="3222"/>
                    </a:cubicBezTo>
                    <a:lnTo>
                      <a:pt x="4256" y="3222"/>
                    </a:lnTo>
                    <a:lnTo>
                      <a:pt x="4257" y="3221"/>
                    </a:lnTo>
                    <a:lnTo>
                      <a:pt x="4257" y="3221"/>
                    </a:lnTo>
                    <a:cubicBezTo>
                      <a:pt x="4257" y="3217"/>
                      <a:pt x="4258" y="3214"/>
                      <a:pt x="4258" y="3210"/>
                    </a:cubicBezTo>
                    <a:lnTo>
                      <a:pt x="4258" y="3210"/>
                    </a:lnTo>
                    <a:cubicBezTo>
                      <a:pt x="4260" y="3203"/>
                      <a:pt x="4261" y="3196"/>
                      <a:pt x="4262" y="3189"/>
                    </a:cubicBezTo>
                    <a:lnTo>
                      <a:pt x="4262" y="3189"/>
                    </a:lnTo>
                    <a:cubicBezTo>
                      <a:pt x="4263" y="3185"/>
                      <a:pt x="4263" y="3181"/>
                      <a:pt x="4264" y="3177"/>
                    </a:cubicBezTo>
                    <a:lnTo>
                      <a:pt x="4264" y="3177"/>
                    </a:lnTo>
                    <a:cubicBezTo>
                      <a:pt x="4265" y="3170"/>
                      <a:pt x="4265" y="3164"/>
                      <a:pt x="4266" y="3157"/>
                    </a:cubicBezTo>
                    <a:lnTo>
                      <a:pt x="4266" y="3157"/>
                    </a:lnTo>
                    <a:cubicBezTo>
                      <a:pt x="4266" y="3153"/>
                      <a:pt x="4267" y="3148"/>
                      <a:pt x="4267" y="3144"/>
                    </a:cubicBezTo>
                    <a:lnTo>
                      <a:pt x="4267" y="3144"/>
                    </a:lnTo>
                    <a:cubicBezTo>
                      <a:pt x="4268" y="3138"/>
                      <a:pt x="4268" y="3132"/>
                      <a:pt x="4269" y="3126"/>
                    </a:cubicBezTo>
                    <a:lnTo>
                      <a:pt x="4269" y="3126"/>
                    </a:lnTo>
                    <a:cubicBezTo>
                      <a:pt x="4269" y="3121"/>
                      <a:pt x="4269" y="3116"/>
                      <a:pt x="4269" y="3112"/>
                    </a:cubicBezTo>
                    <a:lnTo>
                      <a:pt x="4269" y="3112"/>
                    </a:lnTo>
                    <a:cubicBezTo>
                      <a:pt x="4270" y="3109"/>
                      <a:pt x="4270" y="3106"/>
                      <a:pt x="4270" y="3103"/>
                    </a:cubicBezTo>
                    <a:lnTo>
                      <a:pt x="4270" y="3103"/>
                    </a:lnTo>
                    <a:cubicBezTo>
                      <a:pt x="4270" y="3097"/>
                      <a:pt x="4270" y="3091"/>
                      <a:pt x="4270" y="3086"/>
                    </a:cubicBezTo>
                    <a:lnTo>
                      <a:pt x="4275" y="1455"/>
                    </a:lnTo>
                    <a:lnTo>
                      <a:pt x="4275" y="1455"/>
                    </a:lnTo>
                    <a:cubicBezTo>
                      <a:pt x="4275" y="1456"/>
                      <a:pt x="4275" y="1457"/>
                      <a:pt x="4275" y="1458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2" name="Freeform 49">
                <a:extLst>
                  <a:ext uri="{FF2B5EF4-FFF2-40B4-BE49-F238E27FC236}">
                    <a16:creationId xmlns:a16="http://schemas.microsoft.com/office/drawing/2014/main" id="{8839CA7C-BC97-4C33-B281-6BE8BBBF9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4772" y="9438378"/>
                <a:ext cx="3744469" cy="2516901"/>
              </a:xfrm>
              <a:custGeom>
                <a:avLst/>
                <a:gdLst>
                  <a:gd name="T0" fmla="*/ 4268 w 4276"/>
                  <a:gd name="T1" fmla="*/ 110 h 2877"/>
                  <a:gd name="T2" fmla="*/ 4254 w 4276"/>
                  <a:gd name="T3" fmla="*/ 186 h 2877"/>
                  <a:gd name="T4" fmla="*/ 4226 w 4276"/>
                  <a:gd name="T5" fmla="*/ 279 h 2877"/>
                  <a:gd name="T6" fmla="*/ 4191 w 4276"/>
                  <a:gd name="T7" fmla="*/ 356 h 2877"/>
                  <a:gd name="T8" fmla="*/ 4147 w 4276"/>
                  <a:gd name="T9" fmla="*/ 433 h 2877"/>
                  <a:gd name="T10" fmla="*/ 4092 w 4276"/>
                  <a:gd name="T11" fmla="*/ 513 h 2877"/>
                  <a:gd name="T12" fmla="*/ 4014 w 4276"/>
                  <a:gd name="T13" fmla="*/ 604 h 2877"/>
                  <a:gd name="T14" fmla="*/ 3932 w 4276"/>
                  <a:gd name="T15" fmla="*/ 683 h 2877"/>
                  <a:gd name="T16" fmla="*/ 3852 w 4276"/>
                  <a:gd name="T17" fmla="*/ 749 h 2877"/>
                  <a:gd name="T18" fmla="*/ 3765 w 4276"/>
                  <a:gd name="T19" fmla="*/ 813 h 2877"/>
                  <a:gd name="T20" fmla="*/ 3673 w 4276"/>
                  <a:gd name="T21" fmla="*/ 872 h 2877"/>
                  <a:gd name="T22" fmla="*/ 3504 w 4276"/>
                  <a:gd name="T23" fmla="*/ 962 h 2877"/>
                  <a:gd name="T24" fmla="*/ 3377 w 4276"/>
                  <a:gd name="T25" fmla="*/ 1020 h 2877"/>
                  <a:gd name="T26" fmla="*/ 3182 w 4276"/>
                  <a:gd name="T27" fmla="*/ 1091 h 2877"/>
                  <a:gd name="T28" fmla="*/ 3034 w 4276"/>
                  <a:gd name="T29" fmla="*/ 1135 h 2877"/>
                  <a:gd name="T30" fmla="*/ 2909 w 4276"/>
                  <a:gd name="T31" fmla="*/ 1166 h 2877"/>
                  <a:gd name="T32" fmla="*/ 2776 w 4276"/>
                  <a:gd name="T33" fmla="*/ 1192 h 2877"/>
                  <a:gd name="T34" fmla="*/ 2590 w 4276"/>
                  <a:gd name="T35" fmla="*/ 1221 h 2877"/>
                  <a:gd name="T36" fmla="*/ 2440 w 4276"/>
                  <a:gd name="T37" fmla="*/ 1236 h 2877"/>
                  <a:gd name="T38" fmla="*/ 2294 w 4276"/>
                  <a:gd name="T39" fmla="*/ 1244 h 2877"/>
                  <a:gd name="T40" fmla="*/ 2138 w 4276"/>
                  <a:gd name="T41" fmla="*/ 1246 h 2877"/>
                  <a:gd name="T42" fmla="*/ 1986 w 4276"/>
                  <a:gd name="T43" fmla="*/ 1242 h 2877"/>
                  <a:gd name="T44" fmla="*/ 1813 w 4276"/>
                  <a:gd name="T45" fmla="*/ 1230 h 2877"/>
                  <a:gd name="T46" fmla="*/ 1545 w 4276"/>
                  <a:gd name="T47" fmla="*/ 1196 h 2877"/>
                  <a:gd name="T48" fmla="*/ 1324 w 4276"/>
                  <a:gd name="T49" fmla="*/ 1151 h 2877"/>
                  <a:gd name="T50" fmla="*/ 1149 w 4276"/>
                  <a:gd name="T51" fmla="*/ 1103 h 2877"/>
                  <a:gd name="T52" fmla="*/ 968 w 4276"/>
                  <a:gd name="T53" fmla="*/ 1042 h 2877"/>
                  <a:gd name="T54" fmla="*/ 816 w 4276"/>
                  <a:gd name="T55" fmla="*/ 979 h 2877"/>
                  <a:gd name="T56" fmla="*/ 640 w 4276"/>
                  <a:gd name="T57" fmla="*/ 888 h 2877"/>
                  <a:gd name="T58" fmla="*/ 750 w 4276"/>
                  <a:gd name="T59" fmla="*/ 2579 h 2877"/>
                  <a:gd name="T60" fmla="*/ 885 w 4276"/>
                  <a:gd name="T61" fmla="*/ 2641 h 2877"/>
                  <a:gd name="T62" fmla="*/ 1033 w 4276"/>
                  <a:gd name="T63" fmla="*/ 2698 h 2877"/>
                  <a:gd name="T64" fmla="*/ 1191 w 4276"/>
                  <a:gd name="T65" fmla="*/ 2748 h 2877"/>
                  <a:gd name="T66" fmla="*/ 1376 w 4276"/>
                  <a:gd name="T67" fmla="*/ 2794 h 2877"/>
                  <a:gd name="T68" fmla="*/ 1541 w 4276"/>
                  <a:gd name="T69" fmla="*/ 2826 h 2877"/>
                  <a:gd name="T70" fmla="*/ 1719 w 4276"/>
                  <a:gd name="T71" fmla="*/ 2852 h 2877"/>
                  <a:gd name="T72" fmla="*/ 1919 w 4276"/>
                  <a:gd name="T73" fmla="*/ 2869 h 2877"/>
                  <a:gd name="T74" fmla="*/ 2060 w 4276"/>
                  <a:gd name="T75" fmla="*/ 2875 h 2877"/>
                  <a:gd name="T76" fmla="*/ 2197 w 4276"/>
                  <a:gd name="T77" fmla="*/ 2876 h 2877"/>
                  <a:gd name="T78" fmla="*/ 2319 w 4276"/>
                  <a:gd name="T79" fmla="*/ 2873 h 2877"/>
                  <a:gd name="T80" fmla="*/ 2465 w 4276"/>
                  <a:gd name="T81" fmla="*/ 2863 h 2877"/>
                  <a:gd name="T82" fmla="*/ 2585 w 4276"/>
                  <a:gd name="T83" fmla="*/ 2851 h 2877"/>
                  <a:gd name="T84" fmla="*/ 2771 w 4276"/>
                  <a:gd name="T85" fmla="*/ 2823 h 2877"/>
                  <a:gd name="T86" fmla="*/ 2876 w 4276"/>
                  <a:gd name="T87" fmla="*/ 2802 h 2877"/>
                  <a:gd name="T88" fmla="*/ 3009 w 4276"/>
                  <a:gd name="T89" fmla="*/ 2771 h 2877"/>
                  <a:gd name="T90" fmla="*/ 3129 w 4276"/>
                  <a:gd name="T91" fmla="*/ 2737 h 2877"/>
                  <a:gd name="T92" fmla="*/ 3301 w 4276"/>
                  <a:gd name="T93" fmla="*/ 2678 h 2877"/>
                  <a:gd name="T94" fmla="*/ 3446 w 4276"/>
                  <a:gd name="T95" fmla="*/ 2618 h 2877"/>
                  <a:gd name="T96" fmla="*/ 3608 w 4276"/>
                  <a:gd name="T97" fmla="*/ 2537 h 2877"/>
                  <a:gd name="T98" fmla="*/ 3706 w 4276"/>
                  <a:gd name="T99" fmla="*/ 2479 h 2877"/>
                  <a:gd name="T100" fmla="*/ 3796 w 4276"/>
                  <a:gd name="T101" fmla="*/ 2417 h 2877"/>
                  <a:gd name="T102" fmla="*/ 3880 w 4276"/>
                  <a:gd name="T103" fmla="*/ 2353 h 2877"/>
                  <a:gd name="T104" fmla="*/ 3944 w 4276"/>
                  <a:gd name="T105" fmla="*/ 2297 h 2877"/>
                  <a:gd name="T106" fmla="*/ 4019 w 4276"/>
                  <a:gd name="T107" fmla="*/ 2223 h 2877"/>
                  <a:gd name="T108" fmla="*/ 4087 w 4276"/>
                  <a:gd name="T109" fmla="*/ 2143 h 2877"/>
                  <a:gd name="T110" fmla="*/ 4143 w 4276"/>
                  <a:gd name="T111" fmla="*/ 2063 h 2877"/>
                  <a:gd name="T112" fmla="*/ 4179 w 4276"/>
                  <a:gd name="T113" fmla="*/ 2002 h 2877"/>
                  <a:gd name="T114" fmla="*/ 4215 w 4276"/>
                  <a:gd name="T115" fmla="*/ 1923 h 2877"/>
                  <a:gd name="T116" fmla="*/ 4239 w 4276"/>
                  <a:gd name="T117" fmla="*/ 1857 h 2877"/>
                  <a:gd name="T118" fmla="*/ 4257 w 4276"/>
                  <a:gd name="T119" fmla="*/ 1785 h 2877"/>
                  <a:gd name="T120" fmla="*/ 4267 w 4276"/>
                  <a:gd name="T121" fmla="*/ 1708 h 2877"/>
                  <a:gd name="T122" fmla="*/ 4275 w 4276"/>
                  <a:gd name="T123" fmla="*/ 19 h 2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76" h="2877">
                    <a:moveTo>
                      <a:pt x="4274" y="46"/>
                    </a:moveTo>
                    <a:lnTo>
                      <a:pt x="4274" y="46"/>
                    </a:lnTo>
                    <a:cubicBezTo>
                      <a:pt x="4274" y="50"/>
                      <a:pt x="4273" y="54"/>
                      <a:pt x="4273" y="59"/>
                    </a:cubicBezTo>
                    <a:lnTo>
                      <a:pt x="4273" y="59"/>
                    </a:lnTo>
                    <a:cubicBezTo>
                      <a:pt x="4273" y="66"/>
                      <a:pt x="4272" y="72"/>
                      <a:pt x="4272" y="78"/>
                    </a:cubicBezTo>
                    <a:lnTo>
                      <a:pt x="4272" y="78"/>
                    </a:lnTo>
                    <a:cubicBezTo>
                      <a:pt x="4272" y="82"/>
                      <a:pt x="4271" y="87"/>
                      <a:pt x="4271" y="91"/>
                    </a:cubicBezTo>
                    <a:lnTo>
                      <a:pt x="4271" y="91"/>
                    </a:lnTo>
                    <a:cubicBezTo>
                      <a:pt x="4270" y="98"/>
                      <a:pt x="4269" y="104"/>
                      <a:pt x="4268" y="110"/>
                    </a:cubicBezTo>
                    <a:lnTo>
                      <a:pt x="4268" y="110"/>
                    </a:lnTo>
                    <a:cubicBezTo>
                      <a:pt x="4268" y="114"/>
                      <a:pt x="4267" y="119"/>
                      <a:pt x="4266" y="123"/>
                    </a:cubicBezTo>
                    <a:lnTo>
                      <a:pt x="4266" y="123"/>
                    </a:lnTo>
                    <a:cubicBezTo>
                      <a:pt x="4265" y="130"/>
                      <a:pt x="4265" y="137"/>
                      <a:pt x="4263" y="144"/>
                    </a:cubicBezTo>
                    <a:lnTo>
                      <a:pt x="4263" y="144"/>
                    </a:lnTo>
                    <a:cubicBezTo>
                      <a:pt x="4262" y="148"/>
                      <a:pt x="4262" y="151"/>
                      <a:pt x="4261" y="155"/>
                    </a:cubicBezTo>
                    <a:lnTo>
                      <a:pt x="4261" y="155"/>
                    </a:lnTo>
                    <a:cubicBezTo>
                      <a:pt x="4260" y="164"/>
                      <a:pt x="4258" y="173"/>
                      <a:pt x="4255" y="182"/>
                    </a:cubicBezTo>
                    <a:lnTo>
                      <a:pt x="4255" y="182"/>
                    </a:lnTo>
                    <a:cubicBezTo>
                      <a:pt x="4255" y="183"/>
                      <a:pt x="4254" y="185"/>
                      <a:pt x="4254" y="186"/>
                    </a:cubicBezTo>
                    <a:lnTo>
                      <a:pt x="4254" y="186"/>
                    </a:lnTo>
                    <a:cubicBezTo>
                      <a:pt x="4251" y="196"/>
                      <a:pt x="4249" y="207"/>
                      <a:pt x="4246" y="217"/>
                    </a:cubicBezTo>
                    <a:lnTo>
                      <a:pt x="4246" y="217"/>
                    </a:lnTo>
                    <a:cubicBezTo>
                      <a:pt x="4245" y="221"/>
                      <a:pt x="4244" y="223"/>
                      <a:pt x="4243" y="227"/>
                    </a:cubicBezTo>
                    <a:lnTo>
                      <a:pt x="4243" y="227"/>
                    </a:lnTo>
                    <a:cubicBezTo>
                      <a:pt x="4240" y="234"/>
                      <a:pt x="4239" y="241"/>
                      <a:pt x="4236" y="248"/>
                    </a:cubicBezTo>
                    <a:lnTo>
                      <a:pt x="4236" y="248"/>
                    </a:lnTo>
                    <a:cubicBezTo>
                      <a:pt x="4235" y="252"/>
                      <a:pt x="4233" y="256"/>
                      <a:pt x="4232" y="260"/>
                    </a:cubicBezTo>
                    <a:lnTo>
                      <a:pt x="4232" y="260"/>
                    </a:lnTo>
                    <a:cubicBezTo>
                      <a:pt x="4230" y="266"/>
                      <a:pt x="4227" y="273"/>
                      <a:pt x="4226" y="279"/>
                    </a:cubicBezTo>
                    <a:lnTo>
                      <a:pt x="4226" y="279"/>
                    </a:lnTo>
                    <a:cubicBezTo>
                      <a:pt x="4223" y="283"/>
                      <a:pt x="4221" y="289"/>
                      <a:pt x="4219" y="293"/>
                    </a:cubicBezTo>
                    <a:lnTo>
                      <a:pt x="4219" y="293"/>
                    </a:lnTo>
                    <a:cubicBezTo>
                      <a:pt x="4217" y="299"/>
                      <a:pt x="4215" y="304"/>
                      <a:pt x="4212" y="310"/>
                    </a:cubicBezTo>
                    <a:lnTo>
                      <a:pt x="4212" y="310"/>
                    </a:lnTo>
                    <a:cubicBezTo>
                      <a:pt x="4211" y="315"/>
                      <a:pt x="4208" y="320"/>
                      <a:pt x="4206" y="324"/>
                    </a:cubicBezTo>
                    <a:lnTo>
                      <a:pt x="4206" y="324"/>
                    </a:lnTo>
                    <a:cubicBezTo>
                      <a:pt x="4204" y="330"/>
                      <a:pt x="4201" y="336"/>
                      <a:pt x="4198" y="341"/>
                    </a:cubicBezTo>
                    <a:lnTo>
                      <a:pt x="4198" y="341"/>
                    </a:lnTo>
                    <a:cubicBezTo>
                      <a:pt x="4196" y="346"/>
                      <a:pt x="4193" y="350"/>
                      <a:pt x="4191" y="356"/>
                    </a:cubicBezTo>
                    <a:lnTo>
                      <a:pt x="4191" y="356"/>
                    </a:lnTo>
                    <a:cubicBezTo>
                      <a:pt x="4188" y="361"/>
                      <a:pt x="4186" y="366"/>
                      <a:pt x="4183" y="371"/>
                    </a:cubicBezTo>
                    <a:lnTo>
                      <a:pt x="4183" y="371"/>
                    </a:lnTo>
                    <a:cubicBezTo>
                      <a:pt x="4180" y="376"/>
                      <a:pt x="4178" y="381"/>
                      <a:pt x="4175" y="386"/>
                    </a:cubicBezTo>
                    <a:lnTo>
                      <a:pt x="4175" y="386"/>
                    </a:lnTo>
                    <a:cubicBezTo>
                      <a:pt x="4173" y="391"/>
                      <a:pt x="4169" y="397"/>
                      <a:pt x="4166" y="402"/>
                    </a:cubicBezTo>
                    <a:lnTo>
                      <a:pt x="4166" y="402"/>
                    </a:lnTo>
                    <a:cubicBezTo>
                      <a:pt x="4163" y="407"/>
                      <a:pt x="4159" y="413"/>
                      <a:pt x="4156" y="418"/>
                    </a:cubicBezTo>
                    <a:lnTo>
                      <a:pt x="4156" y="418"/>
                    </a:lnTo>
                    <a:cubicBezTo>
                      <a:pt x="4153" y="424"/>
                      <a:pt x="4150" y="429"/>
                      <a:pt x="4147" y="433"/>
                    </a:cubicBezTo>
                    <a:lnTo>
                      <a:pt x="4147" y="433"/>
                    </a:lnTo>
                    <a:cubicBezTo>
                      <a:pt x="4144" y="439"/>
                      <a:pt x="4139" y="444"/>
                      <a:pt x="4136" y="450"/>
                    </a:cubicBezTo>
                    <a:lnTo>
                      <a:pt x="4136" y="450"/>
                    </a:lnTo>
                    <a:cubicBezTo>
                      <a:pt x="4133" y="455"/>
                      <a:pt x="4130" y="460"/>
                      <a:pt x="4126" y="464"/>
                    </a:cubicBezTo>
                    <a:lnTo>
                      <a:pt x="4126" y="464"/>
                    </a:lnTo>
                    <a:cubicBezTo>
                      <a:pt x="4123" y="471"/>
                      <a:pt x="4119" y="476"/>
                      <a:pt x="4114" y="482"/>
                    </a:cubicBezTo>
                    <a:lnTo>
                      <a:pt x="4114" y="482"/>
                    </a:lnTo>
                    <a:cubicBezTo>
                      <a:pt x="4112" y="486"/>
                      <a:pt x="4108" y="491"/>
                      <a:pt x="4105" y="496"/>
                    </a:cubicBezTo>
                    <a:lnTo>
                      <a:pt x="4105" y="496"/>
                    </a:lnTo>
                    <a:cubicBezTo>
                      <a:pt x="4100" y="501"/>
                      <a:pt x="4096" y="507"/>
                      <a:pt x="4092" y="513"/>
                    </a:cubicBezTo>
                    <a:lnTo>
                      <a:pt x="4092" y="513"/>
                    </a:lnTo>
                    <a:cubicBezTo>
                      <a:pt x="4088" y="517"/>
                      <a:pt x="4085" y="522"/>
                      <a:pt x="4081" y="525"/>
                    </a:cubicBezTo>
                    <a:lnTo>
                      <a:pt x="4081" y="525"/>
                    </a:lnTo>
                    <a:cubicBezTo>
                      <a:pt x="4072" y="537"/>
                      <a:pt x="4063" y="548"/>
                      <a:pt x="4053" y="559"/>
                    </a:cubicBezTo>
                    <a:lnTo>
                      <a:pt x="4053" y="559"/>
                    </a:lnTo>
                    <a:cubicBezTo>
                      <a:pt x="4052" y="561"/>
                      <a:pt x="4052" y="562"/>
                      <a:pt x="4050" y="563"/>
                    </a:cubicBezTo>
                    <a:lnTo>
                      <a:pt x="4050" y="563"/>
                    </a:lnTo>
                    <a:cubicBezTo>
                      <a:pt x="4041" y="573"/>
                      <a:pt x="4032" y="583"/>
                      <a:pt x="4024" y="592"/>
                    </a:cubicBezTo>
                    <a:lnTo>
                      <a:pt x="4024" y="592"/>
                    </a:lnTo>
                    <a:cubicBezTo>
                      <a:pt x="4020" y="597"/>
                      <a:pt x="4017" y="600"/>
                      <a:pt x="4014" y="604"/>
                    </a:cubicBezTo>
                    <a:lnTo>
                      <a:pt x="4014" y="604"/>
                    </a:lnTo>
                    <a:cubicBezTo>
                      <a:pt x="4006" y="611"/>
                      <a:pt x="3999" y="619"/>
                      <a:pt x="3992" y="626"/>
                    </a:cubicBezTo>
                    <a:lnTo>
                      <a:pt x="3992" y="626"/>
                    </a:lnTo>
                    <a:cubicBezTo>
                      <a:pt x="3988" y="630"/>
                      <a:pt x="3985" y="633"/>
                      <a:pt x="3981" y="637"/>
                    </a:cubicBezTo>
                    <a:lnTo>
                      <a:pt x="3981" y="637"/>
                    </a:lnTo>
                    <a:cubicBezTo>
                      <a:pt x="3972" y="645"/>
                      <a:pt x="3964" y="653"/>
                      <a:pt x="3956" y="661"/>
                    </a:cubicBezTo>
                    <a:lnTo>
                      <a:pt x="3956" y="661"/>
                    </a:lnTo>
                    <a:cubicBezTo>
                      <a:pt x="3952" y="664"/>
                      <a:pt x="3950" y="666"/>
                      <a:pt x="3947" y="670"/>
                    </a:cubicBezTo>
                    <a:lnTo>
                      <a:pt x="3947" y="670"/>
                    </a:lnTo>
                    <a:cubicBezTo>
                      <a:pt x="3942" y="674"/>
                      <a:pt x="3936" y="679"/>
                      <a:pt x="3932" y="683"/>
                    </a:cubicBezTo>
                    <a:lnTo>
                      <a:pt x="3932" y="683"/>
                    </a:lnTo>
                    <a:cubicBezTo>
                      <a:pt x="3927" y="687"/>
                      <a:pt x="3922" y="693"/>
                      <a:pt x="3917" y="697"/>
                    </a:cubicBezTo>
                    <a:lnTo>
                      <a:pt x="3917" y="697"/>
                    </a:lnTo>
                    <a:cubicBezTo>
                      <a:pt x="3911" y="701"/>
                      <a:pt x="3906" y="705"/>
                      <a:pt x="3901" y="710"/>
                    </a:cubicBezTo>
                    <a:lnTo>
                      <a:pt x="3901" y="710"/>
                    </a:lnTo>
                    <a:cubicBezTo>
                      <a:pt x="3896" y="714"/>
                      <a:pt x="3890" y="718"/>
                      <a:pt x="3885" y="723"/>
                    </a:cubicBezTo>
                    <a:lnTo>
                      <a:pt x="3885" y="723"/>
                    </a:lnTo>
                    <a:cubicBezTo>
                      <a:pt x="3880" y="727"/>
                      <a:pt x="3874" y="732"/>
                      <a:pt x="3869" y="736"/>
                    </a:cubicBezTo>
                    <a:lnTo>
                      <a:pt x="3869" y="736"/>
                    </a:lnTo>
                    <a:cubicBezTo>
                      <a:pt x="3863" y="740"/>
                      <a:pt x="3858" y="745"/>
                      <a:pt x="3852" y="749"/>
                    </a:cubicBezTo>
                    <a:lnTo>
                      <a:pt x="3852" y="749"/>
                    </a:lnTo>
                    <a:cubicBezTo>
                      <a:pt x="3847" y="753"/>
                      <a:pt x="3841" y="758"/>
                      <a:pt x="3836" y="762"/>
                    </a:cubicBezTo>
                    <a:lnTo>
                      <a:pt x="3836" y="762"/>
                    </a:lnTo>
                    <a:cubicBezTo>
                      <a:pt x="3830" y="767"/>
                      <a:pt x="3824" y="771"/>
                      <a:pt x="3818" y="775"/>
                    </a:cubicBezTo>
                    <a:lnTo>
                      <a:pt x="3818" y="775"/>
                    </a:lnTo>
                    <a:cubicBezTo>
                      <a:pt x="3813" y="779"/>
                      <a:pt x="3807" y="783"/>
                      <a:pt x="3801" y="787"/>
                    </a:cubicBezTo>
                    <a:lnTo>
                      <a:pt x="3801" y="787"/>
                    </a:lnTo>
                    <a:cubicBezTo>
                      <a:pt x="3795" y="792"/>
                      <a:pt x="3790" y="796"/>
                      <a:pt x="3784" y="800"/>
                    </a:cubicBezTo>
                    <a:lnTo>
                      <a:pt x="3784" y="800"/>
                    </a:lnTo>
                    <a:cubicBezTo>
                      <a:pt x="3777" y="804"/>
                      <a:pt x="3771" y="808"/>
                      <a:pt x="3765" y="813"/>
                    </a:cubicBezTo>
                    <a:lnTo>
                      <a:pt x="3765" y="813"/>
                    </a:lnTo>
                    <a:cubicBezTo>
                      <a:pt x="3760" y="816"/>
                      <a:pt x="3754" y="820"/>
                      <a:pt x="3748" y="825"/>
                    </a:cubicBezTo>
                    <a:lnTo>
                      <a:pt x="3748" y="825"/>
                    </a:lnTo>
                    <a:cubicBezTo>
                      <a:pt x="3742" y="828"/>
                      <a:pt x="3735" y="832"/>
                      <a:pt x="3728" y="837"/>
                    </a:cubicBezTo>
                    <a:lnTo>
                      <a:pt x="3728" y="837"/>
                    </a:lnTo>
                    <a:cubicBezTo>
                      <a:pt x="3723" y="841"/>
                      <a:pt x="3717" y="845"/>
                      <a:pt x="3710" y="848"/>
                    </a:cubicBezTo>
                    <a:lnTo>
                      <a:pt x="3710" y="848"/>
                    </a:lnTo>
                    <a:cubicBezTo>
                      <a:pt x="3704" y="853"/>
                      <a:pt x="3697" y="856"/>
                      <a:pt x="3691" y="860"/>
                    </a:cubicBezTo>
                    <a:lnTo>
                      <a:pt x="3691" y="860"/>
                    </a:lnTo>
                    <a:cubicBezTo>
                      <a:pt x="3685" y="864"/>
                      <a:pt x="3679" y="868"/>
                      <a:pt x="3673" y="872"/>
                    </a:cubicBezTo>
                    <a:lnTo>
                      <a:pt x="3673" y="872"/>
                    </a:lnTo>
                    <a:cubicBezTo>
                      <a:pt x="3656" y="881"/>
                      <a:pt x="3641" y="891"/>
                      <a:pt x="3624" y="901"/>
                    </a:cubicBezTo>
                    <a:lnTo>
                      <a:pt x="3624" y="901"/>
                    </a:lnTo>
                    <a:cubicBezTo>
                      <a:pt x="3620" y="902"/>
                      <a:pt x="3615" y="905"/>
                      <a:pt x="3612" y="906"/>
                    </a:cubicBezTo>
                    <a:lnTo>
                      <a:pt x="3612" y="906"/>
                    </a:lnTo>
                    <a:cubicBezTo>
                      <a:pt x="3599" y="914"/>
                      <a:pt x="3585" y="921"/>
                      <a:pt x="3571" y="928"/>
                    </a:cubicBezTo>
                    <a:lnTo>
                      <a:pt x="3571" y="928"/>
                    </a:lnTo>
                    <a:cubicBezTo>
                      <a:pt x="3567" y="931"/>
                      <a:pt x="3562" y="934"/>
                      <a:pt x="3557" y="936"/>
                    </a:cubicBezTo>
                    <a:lnTo>
                      <a:pt x="3557" y="936"/>
                    </a:lnTo>
                    <a:cubicBezTo>
                      <a:pt x="3540" y="945"/>
                      <a:pt x="3522" y="954"/>
                      <a:pt x="3504" y="962"/>
                    </a:cubicBezTo>
                    <a:lnTo>
                      <a:pt x="3504" y="962"/>
                    </a:lnTo>
                    <a:cubicBezTo>
                      <a:pt x="3503" y="963"/>
                      <a:pt x="3502" y="963"/>
                      <a:pt x="3501" y="964"/>
                    </a:cubicBezTo>
                    <a:lnTo>
                      <a:pt x="3501" y="964"/>
                    </a:lnTo>
                    <a:cubicBezTo>
                      <a:pt x="3485" y="972"/>
                      <a:pt x="3467" y="980"/>
                      <a:pt x="3450" y="987"/>
                    </a:cubicBezTo>
                    <a:lnTo>
                      <a:pt x="3450" y="987"/>
                    </a:lnTo>
                    <a:cubicBezTo>
                      <a:pt x="3445" y="990"/>
                      <a:pt x="3440" y="993"/>
                      <a:pt x="3434" y="994"/>
                    </a:cubicBezTo>
                    <a:lnTo>
                      <a:pt x="3434" y="994"/>
                    </a:lnTo>
                    <a:cubicBezTo>
                      <a:pt x="3420" y="1001"/>
                      <a:pt x="3404" y="1008"/>
                      <a:pt x="3389" y="1014"/>
                    </a:cubicBezTo>
                    <a:lnTo>
                      <a:pt x="3389" y="1014"/>
                    </a:lnTo>
                    <a:cubicBezTo>
                      <a:pt x="3385" y="1016"/>
                      <a:pt x="3381" y="1018"/>
                      <a:pt x="3377" y="1020"/>
                    </a:cubicBezTo>
                    <a:lnTo>
                      <a:pt x="3377" y="1020"/>
                    </a:lnTo>
                    <a:cubicBezTo>
                      <a:pt x="3358" y="1028"/>
                      <a:pt x="3339" y="1035"/>
                      <a:pt x="3320" y="1042"/>
                    </a:cubicBezTo>
                    <a:lnTo>
                      <a:pt x="3320" y="1042"/>
                    </a:lnTo>
                    <a:cubicBezTo>
                      <a:pt x="3315" y="1044"/>
                      <a:pt x="3311" y="1046"/>
                      <a:pt x="3307" y="1047"/>
                    </a:cubicBezTo>
                    <a:lnTo>
                      <a:pt x="3307" y="1047"/>
                    </a:lnTo>
                    <a:cubicBezTo>
                      <a:pt x="3291" y="1054"/>
                      <a:pt x="3275" y="1059"/>
                      <a:pt x="3260" y="1065"/>
                    </a:cubicBezTo>
                    <a:lnTo>
                      <a:pt x="3260" y="1065"/>
                    </a:lnTo>
                    <a:cubicBezTo>
                      <a:pt x="3254" y="1067"/>
                      <a:pt x="3248" y="1069"/>
                      <a:pt x="3242" y="1071"/>
                    </a:cubicBezTo>
                    <a:lnTo>
                      <a:pt x="3242" y="1071"/>
                    </a:lnTo>
                    <a:cubicBezTo>
                      <a:pt x="3222" y="1078"/>
                      <a:pt x="3202" y="1085"/>
                      <a:pt x="3182" y="1091"/>
                    </a:cubicBezTo>
                    <a:lnTo>
                      <a:pt x="3182" y="1091"/>
                    </a:lnTo>
                    <a:cubicBezTo>
                      <a:pt x="3166" y="1096"/>
                      <a:pt x="3150" y="1102"/>
                      <a:pt x="3133" y="1107"/>
                    </a:cubicBezTo>
                    <a:lnTo>
                      <a:pt x="3133" y="1107"/>
                    </a:lnTo>
                    <a:cubicBezTo>
                      <a:pt x="3129" y="1108"/>
                      <a:pt x="3124" y="1109"/>
                      <a:pt x="3120" y="1111"/>
                    </a:cubicBezTo>
                    <a:lnTo>
                      <a:pt x="3120" y="1111"/>
                    </a:lnTo>
                    <a:cubicBezTo>
                      <a:pt x="3108" y="1114"/>
                      <a:pt x="3096" y="1118"/>
                      <a:pt x="3085" y="1121"/>
                    </a:cubicBezTo>
                    <a:lnTo>
                      <a:pt x="3085" y="1121"/>
                    </a:lnTo>
                    <a:cubicBezTo>
                      <a:pt x="3078" y="1123"/>
                      <a:pt x="3071" y="1125"/>
                      <a:pt x="3066" y="1127"/>
                    </a:cubicBezTo>
                    <a:lnTo>
                      <a:pt x="3066" y="1127"/>
                    </a:lnTo>
                    <a:cubicBezTo>
                      <a:pt x="3055" y="1129"/>
                      <a:pt x="3045" y="1132"/>
                      <a:pt x="3034" y="1135"/>
                    </a:cubicBezTo>
                    <a:lnTo>
                      <a:pt x="3034" y="1135"/>
                    </a:lnTo>
                    <a:cubicBezTo>
                      <a:pt x="3027" y="1137"/>
                      <a:pt x="3020" y="1139"/>
                      <a:pt x="3013" y="1141"/>
                    </a:cubicBezTo>
                    <a:lnTo>
                      <a:pt x="3013" y="1141"/>
                    </a:lnTo>
                    <a:cubicBezTo>
                      <a:pt x="3004" y="1143"/>
                      <a:pt x="2994" y="1146"/>
                      <a:pt x="2984" y="1149"/>
                    </a:cubicBezTo>
                    <a:lnTo>
                      <a:pt x="2984" y="1149"/>
                    </a:lnTo>
                    <a:cubicBezTo>
                      <a:pt x="2977" y="1150"/>
                      <a:pt x="2969" y="1152"/>
                      <a:pt x="2962" y="1154"/>
                    </a:cubicBezTo>
                    <a:lnTo>
                      <a:pt x="2962" y="1154"/>
                    </a:lnTo>
                    <a:cubicBezTo>
                      <a:pt x="2951" y="1156"/>
                      <a:pt x="2942" y="1158"/>
                      <a:pt x="2932" y="1160"/>
                    </a:cubicBezTo>
                    <a:lnTo>
                      <a:pt x="2932" y="1160"/>
                    </a:lnTo>
                    <a:cubicBezTo>
                      <a:pt x="2925" y="1163"/>
                      <a:pt x="2917" y="1164"/>
                      <a:pt x="2909" y="1166"/>
                    </a:cubicBezTo>
                    <a:lnTo>
                      <a:pt x="2909" y="1166"/>
                    </a:lnTo>
                    <a:cubicBezTo>
                      <a:pt x="2899" y="1167"/>
                      <a:pt x="2890" y="1170"/>
                      <a:pt x="2880" y="1172"/>
                    </a:cubicBezTo>
                    <a:lnTo>
                      <a:pt x="2880" y="1172"/>
                    </a:lnTo>
                    <a:cubicBezTo>
                      <a:pt x="2872" y="1174"/>
                      <a:pt x="2865" y="1175"/>
                      <a:pt x="2857" y="1177"/>
                    </a:cubicBezTo>
                    <a:lnTo>
                      <a:pt x="2857" y="1177"/>
                    </a:lnTo>
                    <a:cubicBezTo>
                      <a:pt x="2847" y="1179"/>
                      <a:pt x="2837" y="1181"/>
                      <a:pt x="2828" y="1182"/>
                    </a:cubicBezTo>
                    <a:lnTo>
                      <a:pt x="2828" y="1182"/>
                    </a:lnTo>
                    <a:cubicBezTo>
                      <a:pt x="2819" y="1184"/>
                      <a:pt x="2811" y="1186"/>
                      <a:pt x="2803" y="1188"/>
                    </a:cubicBezTo>
                    <a:lnTo>
                      <a:pt x="2803" y="1188"/>
                    </a:lnTo>
                    <a:cubicBezTo>
                      <a:pt x="2794" y="1189"/>
                      <a:pt x="2785" y="1191"/>
                      <a:pt x="2776" y="1192"/>
                    </a:cubicBezTo>
                    <a:lnTo>
                      <a:pt x="2776" y="1192"/>
                    </a:lnTo>
                    <a:cubicBezTo>
                      <a:pt x="2762" y="1195"/>
                      <a:pt x="2747" y="1197"/>
                      <a:pt x="2732" y="1200"/>
                    </a:cubicBezTo>
                    <a:lnTo>
                      <a:pt x="2732" y="1200"/>
                    </a:lnTo>
                    <a:cubicBezTo>
                      <a:pt x="2726" y="1201"/>
                      <a:pt x="2720" y="1202"/>
                      <a:pt x="2714" y="1203"/>
                    </a:cubicBezTo>
                    <a:lnTo>
                      <a:pt x="2714" y="1203"/>
                    </a:lnTo>
                    <a:cubicBezTo>
                      <a:pt x="2694" y="1206"/>
                      <a:pt x="2673" y="1209"/>
                      <a:pt x="2652" y="1212"/>
                    </a:cubicBezTo>
                    <a:lnTo>
                      <a:pt x="2652" y="1212"/>
                    </a:lnTo>
                    <a:cubicBezTo>
                      <a:pt x="2649" y="1213"/>
                      <a:pt x="2645" y="1213"/>
                      <a:pt x="2643" y="1214"/>
                    </a:cubicBezTo>
                    <a:lnTo>
                      <a:pt x="2643" y="1214"/>
                    </a:lnTo>
                    <a:cubicBezTo>
                      <a:pt x="2624" y="1216"/>
                      <a:pt x="2607" y="1218"/>
                      <a:pt x="2590" y="1221"/>
                    </a:cubicBezTo>
                    <a:lnTo>
                      <a:pt x="2590" y="1221"/>
                    </a:lnTo>
                    <a:cubicBezTo>
                      <a:pt x="2583" y="1222"/>
                      <a:pt x="2576" y="1223"/>
                      <a:pt x="2568" y="1223"/>
                    </a:cubicBezTo>
                    <a:lnTo>
                      <a:pt x="2568" y="1223"/>
                    </a:lnTo>
                    <a:cubicBezTo>
                      <a:pt x="2554" y="1224"/>
                      <a:pt x="2540" y="1226"/>
                      <a:pt x="2525" y="1227"/>
                    </a:cubicBezTo>
                    <a:lnTo>
                      <a:pt x="2525" y="1227"/>
                    </a:lnTo>
                    <a:cubicBezTo>
                      <a:pt x="2517" y="1229"/>
                      <a:pt x="2507" y="1230"/>
                      <a:pt x="2498" y="1230"/>
                    </a:cubicBezTo>
                    <a:lnTo>
                      <a:pt x="2498" y="1230"/>
                    </a:lnTo>
                    <a:cubicBezTo>
                      <a:pt x="2489" y="1231"/>
                      <a:pt x="2479" y="1232"/>
                      <a:pt x="2470" y="1233"/>
                    </a:cubicBezTo>
                    <a:lnTo>
                      <a:pt x="2470" y="1233"/>
                    </a:lnTo>
                    <a:cubicBezTo>
                      <a:pt x="2460" y="1234"/>
                      <a:pt x="2450" y="1234"/>
                      <a:pt x="2440" y="1236"/>
                    </a:cubicBezTo>
                    <a:lnTo>
                      <a:pt x="2440" y="1236"/>
                    </a:lnTo>
                    <a:cubicBezTo>
                      <a:pt x="2431" y="1237"/>
                      <a:pt x="2422" y="1237"/>
                      <a:pt x="2412" y="1237"/>
                    </a:cubicBezTo>
                    <a:lnTo>
                      <a:pt x="2412" y="1237"/>
                    </a:lnTo>
                    <a:cubicBezTo>
                      <a:pt x="2403" y="1238"/>
                      <a:pt x="2392" y="1239"/>
                      <a:pt x="2382" y="1239"/>
                    </a:cubicBezTo>
                    <a:lnTo>
                      <a:pt x="2382" y="1239"/>
                    </a:lnTo>
                    <a:cubicBezTo>
                      <a:pt x="2373" y="1240"/>
                      <a:pt x="2363" y="1241"/>
                      <a:pt x="2354" y="1241"/>
                    </a:cubicBezTo>
                    <a:lnTo>
                      <a:pt x="2354" y="1241"/>
                    </a:lnTo>
                    <a:cubicBezTo>
                      <a:pt x="2343" y="1241"/>
                      <a:pt x="2334" y="1241"/>
                      <a:pt x="2323" y="1242"/>
                    </a:cubicBezTo>
                    <a:lnTo>
                      <a:pt x="2323" y="1242"/>
                    </a:lnTo>
                    <a:cubicBezTo>
                      <a:pt x="2314" y="1244"/>
                      <a:pt x="2304" y="1244"/>
                      <a:pt x="2294" y="1244"/>
                    </a:cubicBezTo>
                    <a:lnTo>
                      <a:pt x="2294" y="1244"/>
                    </a:lnTo>
                    <a:cubicBezTo>
                      <a:pt x="2283" y="1244"/>
                      <a:pt x="2273" y="1244"/>
                      <a:pt x="2262" y="1245"/>
                    </a:cubicBezTo>
                    <a:lnTo>
                      <a:pt x="2262" y="1245"/>
                    </a:lnTo>
                    <a:cubicBezTo>
                      <a:pt x="2254" y="1245"/>
                      <a:pt x="2246" y="1245"/>
                      <a:pt x="2238" y="1245"/>
                    </a:cubicBezTo>
                    <a:lnTo>
                      <a:pt x="2238" y="1245"/>
                    </a:lnTo>
                    <a:cubicBezTo>
                      <a:pt x="2226" y="1246"/>
                      <a:pt x="2214" y="1246"/>
                      <a:pt x="2202" y="1246"/>
                    </a:cubicBezTo>
                    <a:lnTo>
                      <a:pt x="2202" y="1246"/>
                    </a:lnTo>
                    <a:cubicBezTo>
                      <a:pt x="2195" y="1246"/>
                      <a:pt x="2188" y="1246"/>
                      <a:pt x="2181" y="1246"/>
                    </a:cubicBezTo>
                    <a:lnTo>
                      <a:pt x="2181" y="1246"/>
                    </a:lnTo>
                    <a:cubicBezTo>
                      <a:pt x="2167" y="1246"/>
                      <a:pt x="2153" y="1246"/>
                      <a:pt x="2138" y="1246"/>
                    </a:cubicBezTo>
                    <a:lnTo>
                      <a:pt x="2138" y="1246"/>
                    </a:lnTo>
                    <a:cubicBezTo>
                      <a:pt x="2132" y="1246"/>
                      <a:pt x="2128" y="1246"/>
                      <a:pt x="2122" y="1246"/>
                    </a:cubicBezTo>
                    <a:lnTo>
                      <a:pt x="2122" y="1246"/>
                    </a:lnTo>
                    <a:cubicBezTo>
                      <a:pt x="2103" y="1246"/>
                      <a:pt x="2084" y="1246"/>
                      <a:pt x="2064" y="1245"/>
                    </a:cubicBezTo>
                    <a:lnTo>
                      <a:pt x="2064" y="1245"/>
                    </a:lnTo>
                    <a:cubicBezTo>
                      <a:pt x="2061" y="1245"/>
                      <a:pt x="2057" y="1245"/>
                      <a:pt x="2054" y="1245"/>
                    </a:cubicBezTo>
                    <a:lnTo>
                      <a:pt x="2054" y="1245"/>
                    </a:lnTo>
                    <a:cubicBezTo>
                      <a:pt x="2038" y="1244"/>
                      <a:pt x="2022" y="1244"/>
                      <a:pt x="2005" y="1244"/>
                    </a:cubicBezTo>
                    <a:lnTo>
                      <a:pt x="2005" y="1244"/>
                    </a:lnTo>
                    <a:cubicBezTo>
                      <a:pt x="1998" y="1242"/>
                      <a:pt x="1993" y="1242"/>
                      <a:pt x="1986" y="1242"/>
                    </a:cubicBezTo>
                    <a:lnTo>
                      <a:pt x="1986" y="1242"/>
                    </a:lnTo>
                    <a:cubicBezTo>
                      <a:pt x="1973" y="1241"/>
                      <a:pt x="1960" y="1241"/>
                      <a:pt x="1947" y="1240"/>
                    </a:cubicBezTo>
                    <a:lnTo>
                      <a:pt x="1947" y="1240"/>
                    </a:lnTo>
                    <a:cubicBezTo>
                      <a:pt x="1940" y="1240"/>
                      <a:pt x="1931" y="1239"/>
                      <a:pt x="1925" y="1239"/>
                    </a:cubicBezTo>
                    <a:lnTo>
                      <a:pt x="1925" y="1239"/>
                    </a:lnTo>
                    <a:cubicBezTo>
                      <a:pt x="1913" y="1238"/>
                      <a:pt x="1900" y="1237"/>
                      <a:pt x="1888" y="1237"/>
                    </a:cubicBezTo>
                    <a:lnTo>
                      <a:pt x="1888" y="1237"/>
                    </a:lnTo>
                    <a:cubicBezTo>
                      <a:pt x="1880" y="1236"/>
                      <a:pt x="1873" y="1236"/>
                      <a:pt x="1864" y="1234"/>
                    </a:cubicBezTo>
                    <a:lnTo>
                      <a:pt x="1864" y="1234"/>
                    </a:lnTo>
                    <a:cubicBezTo>
                      <a:pt x="1847" y="1234"/>
                      <a:pt x="1831" y="1232"/>
                      <a:pt x="1813" y="1230"/>
                    </a:cubicBezTo>
                    <a:lnTo>
                      <a:pt x="1813" y="1230"/>
                    </a:lnTo>
                    <a:cubicBezTo>
                      <a:pt x="1783" y="1227"/>
                      <a:pt x="1753" y="1224"/>
                      <a:pt x="1724" y="1221"/>
                    </a:cubicBezTo>
                    <a:lnTo>
                      <a:pt x="1724" y="1221"/>
                    </a:lnTo>
                    <a:cubicBezTo>
                      <a:pt x="1714" y="1220"/>
                      <a:pt x="1704" y="1219"/>
                      <a:pt x="1694" y="1217"/>
                    </a:cubicBezTo>
                    <a:lnTo>
                      <a:pt x="1694" y="1217"/>
                    </a:lnTo>
                    <a:cubicBezTo>
                      <a:pt x="1675" y="1215"/>
                      <a:pt x="1655" y="1213"/>
                      <a:pt x="1636" y="1209"/>
                    </a:cubicBezTo>
                    <a:lnTo>
                      <a:pt x="1636" y="1209"/>
                    </a:lnTo>
                    <a:cubicBezTo>
                      <a:pt x="1610" y="1206"/>
                      <a:pt x="1587" y="1202"/>
                      <a:pt x="1563" y="1199"/>
                    </a:cubicBezTo>
                    <a:lnTo>
                      <a:pt x="1563" y="1199"/>
                    </a:lnTo>
                    <a:cubicBezTo>
                      <a:pt x="1557" y="1198"/>
                      <a:pt x="1552" y="1197"/>
                      <a:pt x="1545" y="1196"/>
                    </a:cubicBezTo>
                    <a:lnTo>
                      <a:pt x="1545" y="1196"/>
                    </a:lnTo>
                    <a:cubicBezTo>
                      <a:pt x="1523" y="1192"/>
                      <a:pt x="1500" y="1188"/>
                      <a:pt x="1477" y="1184"/>
                    </a:cubicBezTo>
                    <a:lnTo>
                      <a:pt x="1477" y="1184"/>
                    </a:lnTo>
                    <a:cubicBezTo>
                      <a:pt x="1475" y="1183"/>
                      <a:pt x="1474" y="1183"/>
                      <a:pt x="1472" y="1182"/>
                    </a:cubicBezTo>
                    <a:lnTo>
                      <a:pt x="1472" y="1182"/>
                    </a:lnTo>
                    <a:cubicBezTo>
                      <a:pt x="1448" y="1178"/>
                      <a:pt x="1425" y="1174"/>
                      <a:pt x="1401" y="1169"/>
                    </a:cubicBezTo>
                    <a:lnTo>
                      <a:pt x="1401" y="1169"/>
                    </a:lnTo>
                    <a:cubicBezTo>
                      <a:pt x="1395" y="1167"/>
                      <a:pt x="1388" y="1166"/>
                      <a:pt x="1382" y="1164"/>
                    </a:cubicBezTo>
                    <a:lnTo>
                      <a:pt x="1382" y="1164"/>
                    </a:lnTo>
                    <a:cubicBezTo>
                      <a:pt x="1362" y="1160"/>
                      <a:pt x="1343" y="1156"/>
                      <a:pt x="1324" y="1151"/>
                    </a:cubicBezTo>
                    <a:lnTo>
                      <a:pt x="1324" y="1151"/>
                    </a:lnTo>
                    <a:cubicBezTo>
                      <a:pt x="1320" y="1150"/>
                      <a:pt x="1315" y="1149"/>
                      <a:pt x="1310" y="1148"/>
                    </a:cubicBezTo>
                    <a:lnTo>
                      <a:pt x="1310" y="1148"/>
                    </a:lnTo>
                    <a:cubicBezTo>
                      <a:pt x="1287" y="1142"/>
                      <a:pt x="1264" y="1136"/>
                      <a:pt x="1242" y="1130"/>
                    </a:cubicBezTo>
                    <a:lnTo>
                      <a:pt x="1242" y="1130"/>
                    </a:lnTo>
                    <a:cubicBezTo>
                      <a:pt x="1236" y="1129"/>
                      <a:pt x="1231" y="1128"/>
                      <a:pt x="1226" y="1126"/>
                    </a:cubicBezTo>
                    <a:lnTo>
                      <a:pt x="1226" y="1126"/>
                    </a:lnTo>
                    <a:cubicBezTo>
                      <a:pt x="1209" y="1121"/>
                      <a:pt x="1194" y="1117"/>
                      <a:pt x="1177" y="1112"/>
                    </a:cubicBezTo>
                    <a:lnTo>
                      <a:pt x="1177" y="1112"/>
                    </a:lnTo>
                    <a:cubicBezTo>
                      <a:pt x="1167" y="1109"/>
                      <a:pt x="1158" y="1107"/>
                      <a:pt x="1149" y="1103"/>
                    </a:cubicBezTo>
                    <a:lnTo>
                      <a:pt x="1149" y="1103"/>
                    </a:lnTo>
                    <a:cubicBezTo>
                      <a:pt x="1135" y="1100"/>
                      <a:pt x="1121" y="1095"/>
                      <a:pt x="1107" y="1091"/>
                    </a:cubicBezTo>
                    <a:lnTo>
                      <a:pt x="1107" y="1091"/>
                    </a:lnTo>
                    <a:cubicBezTo>
                      <a:pt x="1098" y="1088"/>
                      <a:pt x="1088" y="1085"/>
                      <a:pt x="1079" y="1082"/>
                    </a:cubicBezTo>
                    <a:lnTo>
                      <a:pt x="1079" y="1082"/>
                    </a:lnTo>
                    <a:cubicBezTo>
                      <a:pt x="1065" y="1077"/>
                      <a:pt x="1052" y="1073"/>
                      <a:pt x="1038" y="1068"/>
                    </a:cubicBezTo>
                    <a:lnTo>
                      <a:pt x="1038" y="1068"/>
                    </a:lnTo>
                    <a:cubicBezTo>
                      <a:pt x="1029" y="1065"/>
                      <a:pt x="1020" y="1061"/>
                      <a:pt x="1012" y="1059"/>
                    </a:cubicBezTo>
                    <a:lnTo>
                      <a:pt x="1012" y="1059"/>
                    </a:lnTo>
                    <a:cubicBezTo>
                      <a:pt x="997" y="1054"/>
                      <a:pt x="983" y="1047"/>
                      <a:pt x="968" y="1042"/>
                    </a:cubicBezTo>
                    <a:lnTo>
                      <a:pt x="968" y="1042"/>
                    </a:lnTo>
                    <a:cubicBezTo>
                      <a:pt x="961" y="1040"/>
                      <a:pt x="954" y="1037"/>
                      <a:pt x="948" y="1035"/>
                    </a:cubicBezTo>
                    <a:lnTo>
                      <a:pt x="948" y="1035"/>
                    </a:lnTo>
                    <a:cubicBezTo>
                      <a:pt x="928" y="1027"/>
                      <a:pt x="909" y="1019"/>
                      <a:pt x="890" y="1011"/>
                    </a:cubicBezTo>
                    <a:lnTo>
                      <a:pt x="890" y="1011"/>
                    </a:lnTo>
                    <a:cubicBezTo>
                      <a:pt x="886" y="1009"/>
                      <a:pt x="882" y="1008"/>
                      <a:pt x="878" y="1006"/>
                    </a:cubicBezTo>
                    <a:lnTo>
                      <a:pt x="878" y="1006"/>
                    </a:lnTo>
                    <a:cubicBezTo>
                      <a:pt x="859" y="998"/>
                      <a:pt x="840" y="989"/>
                      <a:pt x="821" y="981"/>
                    </a:cubicBezTo>
                    <a:lnTo>
                      <a:pt x="821" y="981"/>
                    </a:lnTo>
                    <a:cubicBezTo>
                      <a:pt x="819" y="980"/>
                      <a:pt x="818" y="980"/>
                      <a:pt x="816" y="979"/>
                    </a:cubicBezTo>
                    <a:lnTo>
                      <a:pt x="816" y="979"/>
                    </a:lnTo>
                    <a:cubicBezTo>
                      <a:pt x="799" y="970"/>
                      <a:pt x="781" y="962"/>
                      <a:pt x="765" y="954"/>
                    </a:cubicBezTo>
                    <a:lnTo>
                      <a:pt x="765" y="954"/>
                    </a:lnTo>
                    <a:cubicBezTo>
                      <a:pt x="761" y="952"/>
                      <a:pt x="758" y="951"/>
                      <a:pt x="754" y="949"/>
                    </a:cubicBezTo>
                    <a:lnTo>
                      <a:pt x="754" y="949"/>
                    </a:lnTo>
                    <a:cubicBezTo>
                      <a:pt x="737" y="940"/>
                      <a:pt x="719" y="931"/>
                      <a:pt x="703" y="922"/>
                    </a:cubicBezTo>
                    <a:lnTo>
                      <a:pt x="703" y="922"/>
                    </a:lnTo>
                    <a:cubicBezTo>
                      <a:pt x="699" y="920"/>
                      <a:pt x="696" y="919"/>
                      <a:pt x="692" y="917"/>
                    </a:cubicBezTo>
                    <a:lnTo>
                      <a:pt x="692" y="917"/>
                    </a:lnTo>
                    <a:cubicBezTo>
                      <a:pt x="675" y="908"/>
                      <a:pt x="658" y="898"/>
                      <a:pt x="640" y="888"/>
                    </a:cubicBezTo>
                    <a:lnTo>
                      <a:pt x="640" y="888"/>
                    </a:lnTo>
                    <a:cubicBezTo>
                      <a:pt x="235" y="653"/>
                      <a:pt x="5" y="330"/>
                      <a:pt x="6" y="0"/>
                    </a:cubicBezTo>
                    <a:lnTo>
                      <a:pt x="1" y="1630"/>
                    </a:lnTo>
                    <a:lnTo>
                      <a:pt x="1" y="1630"/>
                    </a:lnTo>
                    <a:cubicBezTo>
                      <a:pt x="0" y="1961"/>
                      <a:pt x="229" y="2283"/>
                      <a:pt x="636" y="2519"/>
                    </a:cubicBezTo>
                    <a:lnTo>
                      <a:pt x="636" y="2519"/>
                    </a:lnTo>
                    <a:cubicBezTo>
                      <a:pt x="652" y="2528"/>
                      <a:pt x="670" y="2537"/>
                      <a:pt x="687" y="2547"/>
                    </a:cubicBezTo>
                    <a:lnTo>
                      <a:pt x="687" y="2547"/>
                    </a:lnTo>
                    <a:cubicBezTo>
                      <a:pt x="691" y="2549"/>
                      <a:pt x="694" y="2551"/>
                      <a:pt x="698" y="2552"/>
                    </a:cubicBezTo>
                    <a:lnTo>
                      <a:pt x="698" y="2552"/>
                    </a:lnTo>
                    <a:cubicBezTo>
                      <a:pt x="715" y="2562"/>
                      <a:pt x="732" y="2571"/>
                      <a:pt x="750" y="2579"/>
                    </a:cubicBezTo>
                    <a:lnTo>
                      <a:pt x="750" y="2579"/>
                    </a:lnTo>
                    <a:cubicBezTo>
                      <a:pt x="753" y="2581"/>
                      <a:pt x="757" y="2583"/>
                      <a:pt x="759" y="2583"/>
                    </a:cubicBezTo>
                    <a:lnTo>
                      <a:pt x="759" y="2583"/>
                    </a:lnTo>
                    <a:cubicBezTo>
                      <a:pt x="777" y="2592"/>
                      <a:pt x="794" y="2601"/>
                      <a:pt x="811" y="2609"/>
                    </a:cubicBezTo>
                    <a:lnTo>
                      <a:pt x="811" y="2609"/>
                    </a:lnTo>
                    <a:cubicBezTo>
                      <a:pt x="813" y="2610"/>
                      <a:pt x="815" y="2611"/>
                      <a:pt x="817" y="2611"/>
                    </a:cubicBezTo>
                    <a:lnTo>
                      <a:pt x="817" y="2611"/>
                    </a:lnTo>
                    <a:cubicBezTo>
                      <a:pt x="835" y="2619"/>
                      <a:pt x="854" y="2628"/>
                      <a:pt x="873" y="2636"/>
                    </a:cubicBezTo>
                    <a:lnTo>
                      <a:pt x="873" y="2636"/>
                    </a:lnTo>
                    <a:cubicBezTo>
                      <a:pt x="878" y="2637"/>
                      <a:pt x="881" y="2639"/>
                      <a:pt x="885" y="2641"/>
                    </a:cubicBezTo>
                    <a:lnTo>
                      <a:pt x="885" y="2641"/>
                    </a:lnTo>
                    <a:cubicBezTo>
                      <a:pt x="903" y="2649"/>
                      <a:pt x="920" y="2656"/>
                      <a:pt x="938" y="2663"/>
                    </a:cubicBezTo>
                    <a:lnTo>
                      <a:pt x="938" y="2663"/>
                    </a:lnTo>
                    <a:cubicBezTo>
                      <a:pt x="941" y="2664"/>
                      <a:pt x="941" y="2664"/>
                      <a:pt x="943" y="2664"/>
                    </a:cubicBezTo>
                    <a:lnTo>
                      <a:pt x="943" y="2664"/>
                    </a:lnTo>
                    <a:cubicBezTo>
                      <a:pt x="950" y="2667"/>
                      <a:pt x="957" y="2670"/>
                      <a:pt x="964" y="2672"/>
                    </a:cubicBezTo>
                    <a:lnTo>
                      <a:pt x="964" y="2672"/>
                    </a:lnTo>
                    <a:cubicBezTo>
                      <a:pt x="978" y="2678"/>
                      <a:pt x="993" y="2684"/>
                      <a:pt x="1008" y="2689"/>
                    </a:cubicBezTo>
                    <a:lnTo>
                      <a:pt x="1008" y="2689"/>
                    </a:lnTo>
                    <a:cubicBezTo>
                      <a:pt x="1016" y="2692"/>
                      <a:pt x="1025" y="2695"/>
                      <a:pt x="1033" y="2698"/>
                    </a:cubicBezTo>
                    <a:lnTo>
                      <a:pt x="1033" y="2698"/>
                    </a:lnTo>
                    <a:cubicBezTo>
                      <a:pt x="1047" y="2703"/>
                      <a:pt x="1061" y="2707"/>
                      <a:pt x="1075" y="2711"/>
                    </a:cubicBezTo>
                    <a:lnTo>
                      <a:pt x="1075" y="2711"/>
                    </a:lnTo>
                    <a:cubicBezTo>
                      <a:pt x="1084" y="2715"/>
                      <a:pt x="1093" y="2718"/>
                      <a:pt x="1102" y="2721"/>
                    </a:cubicBezTo>
                    <a:lnTo>
                      <a:pt x="1102" y="2721"/>
                    </a:lnTo>
                    <a:cubicBezTo>
                      <a:pt x="1116" y="2725"/>
                      <a:pt x="1129" y="2730"/>
                      <a:pt x="1143" y="2734"/>
                    </a:cubicBezTo>
                    <a:lnTo>
                      <a:pt x="1143" y="2734"/>
                    </a:lnTo>
                    <a:cubicBezTo>
                      <a:pt x="1153" y="2737"/>
                      <a:pt x="1163" y="2739"/>
                      <a:pt x="1173" y="2743"/>
                    </a:cubicBezTo>
                    <a:lnTo>
                      <a:pt x="1173" y="2743"/>
                    </a:lnTo>
                    <a:cubicBezTo>
                      <a:pt x="1179" y="2745"/>
                      <a:pt x="1185" y="2746"/>
                      <a:pt x="1191" y="2748"/>
                    </a:cubicBezTo>
                    <a:lnTo>
                      <a:pt x="1191" y="2748"/>
                    </a:lnTo>
                    <a:cubicBezTo>
                      <a:pt x="1201" y="2751"/>
                      <a:pt x="1211" y="2753"/>
                      <a:pt x="1221" y="2756"/>
                    </a:cubicBezTo>
                    <a:lnTo>
                      <a:pt x="1221" y="2756"/>
                    </a:lnTo>
                    <a:cubicBezTo>
                      <a:pt x="1227" y="2758"/>
                      <a:pt x="1232" y="2759"/>
                      <a:pt x="1237" y="2761"/>
                    </a:cubicBezTo>
                    <a:lnTo>
                      <a:pt x="1237" y="2761"/>
                    </a:lnTo>
                    <a:cubicBezTo>
                      <a:pt x="1260" y="2766"/>
                      <a:pt x="1282" y="2773"/>
                      <a:pt x="1305" y="2778"/>
                    </a:cubicBezTo>
                    <a:lnTo>
                      <a:pt x="1305" y="2778"/>
                    </a:lnTo>
                    <a:cubicBezTo>
                      <a:pt x="1310" y="2780"/>
                      <a:pt x="1315" y="2780"/>
                      <a:pt x="1320" y="2781"/>
                    </a:cubicBezTo>
                    <a:lnTo>
                      <a:pt x="1320" y="2781"/>
                    </a:lnTo>
                    <a:cubicBezTo>
                      <a:pt x="1339" y="2786"/>
                      <a:pt x="1357" y="2790"/>
                      <a:pt x="1376" y="2794"/>
                    </a:cubicBezTo>
                    <a:lnTo>
                      <a:pt x="1376" y="2794"/>
                    </a:lnTo>
                    <a:cubicBezTo>
                      <a:pt x="1383" y="2796"/>
                      <a:pt x="1390" y="2798"/>
                      <a:pt x="1397" y="2799"/>
                    </a:cubicBezTo>
                    <a:lnTo>
                      <a:pt x="1397" y="2799"/>
                    </a:lnTo>
                    <a:cubicBezTo>
                      <a:pt x="1403" y="2800"/>
                      <a:pt x="1408" y="2801"/>
                      <a:pt x="1413" y="2802"/>
                    </a:cubicBezTo>
                    <a:lnTo>
                      <a:pt x="1413" y="2802"/>
                    </a:lnTo>
                    <a:cubicBezTo>
                      <a:pt x="1431" y="2806"/>
                      <a:pt x="1449" y="2810"/>
                      <a:pt x="1467" y="2813"/>
                    </a:cubicBezTo>
                    <a:lnTo>
                      <a:pt x="1467" y="2813"/>
                    </a:lnTo>
                    <a:cubicBezTo>
                      <a:pt x="1468" y="2813"/>
                      <a:pt x="1471" y="2813"/>
                      <a:pt x="1472" y="2814"/>
                    </a:cubicBezTo>
                    <a:lnTo>
                      <a:pt x="1472" y="2814"/>
                    </a:lnTo>
                    <a:cubicBezTo>
                      <a:pt x="1495" y="2819"/>
                      <a:pt x="1518" y="2822"/>
                      <a:pt x="1541" y="2826"/>
                    </a:cubicBezTo>
                    <a:lnTo>
                      <a:pt x="1541" y="2826"/>
                    </a:lnTo>
                    <a:cubicBezTo>
                      <a:pt x="1547" y="2827"/>
                      <a:pt x="1552" y="2828"/>
                      <a:pt x="1558" y="2829"/>
                    </a:cubicBezTo>
                    <a:lnTo>
                      <a:pt x="1558" y="2829"/>
                    </a:lnTo>
                    <a:cubicBezTo>
                      <a:pt x="1581" y="2833"/>
                      <a:pt x="1604" y="2836"/>
                      <a:pt x="1627" y="2840"/>
                    </a:cubicBezTo>
                    <a:lnTo>
                      <a:pt x="1627" y="2840"/>
                    </a:lnTo>
                    <a:cubicBezTo>
                      <a:pt x="1628" y="2840"/>
                      <a:pt x="1630" y="2840"/>
                      <a:pt x="1630" y="2840"/>
                    </a:cubicBezTo>
                    <a:lnTo>
                      <a:pt x="1630" y="2840"/>
                    </a:lnTo>
                    <a:cubicBezTo>
                      <a:pt x="1651" y="2843"/>
                      <a:pt x="1670" y="2845"/>
                      <a:pt x="1690" y="2847"/>
                    </a:cubicBezTo>
                    <a:lnTo>
                      <a:pt x="1690" y="2847"/>
                    </a:lnTo>
                    <a:cubicBezTo>
                      <a:pt x="1699" y="2849"/>
                      <a:pt x="1709" y="2850"/>
                      <a:pt x="1719" y="2852"/>
                    </a:cubicBezTo>
                    <a:lnTo>
                      <a:pt x="1719" y="2852"/>
                    </a:lnTo>
                    <a:cubicBezTo>
                      <a:pt x="1749" y="2854"/>
                      <a:pt x="1778" y="2858"/>
                      <a:pt x="1809" y="2860"/>
                    </a:cubicBezTo>
                    <a:lnTo>
                      <a:pt x="1809" y="2860"/>
                    </a:lnTo>
                    <a:cubicBezTo>
                      <a:pt x="1820" y="2862"/>
                      <a:pt x="1832" y="2863"/>
                      <a:pt x="1844" y="2864"/>
                    </a:cubicBezTo>
                    <a:lnTo>
                      <a:pt x="1844" y="2864"/>
                    </a:lnTo>
                    <a:cubicBezTo>
                      <a:pt x="1849" y="2864"/>
                      <a:pt x="1854" y="2865"/>
                      <a:pt x="1859" y="2865"/>
                    </a:cubicBezTo>
                    <a:lnTo>
                      <a:pt x="1859" y="2865"/>
                    </a:lnTo>
                    <a:cubicBezTo>
                      <a:pt x="1867" y="2866"/>
                      <a:pt x="1876" y="2866"/>
                      <a:pt x="1884" y="2866"/>
                    </a:cubicBezTo>
                    <a:lnTo>
                      <a:pt x="1884" y="2866"/>
                    </a:lnTo>
                    <a:cubicBezTo>
                      <a:pt x="1895" y="2867"/>
                      <a:pt x="1907" y="2868"/>
                      <a:pt x="1919" y="2869"/>
                    </a:cubicBezTo>
                    <a:lnTo>
                      <a:pt x="1919" y="2869"/>
                    </a:lnTo>
                    <a:cubicBezTo>
                      <a:pt x="1927" y="2870"/>
                      <a:pt x="1935" y="2870"/>
                      <a:pt x="1943" y="2871"/>
                    </a:cubicBezTo>
                    <a:lnTo>
                      <a:pt x="1943" y="2871"/>
                    </a:lnTo>
                    <a:cubicBezTo>
                      <a:pt x="1955" y="2871"/>
                      <a:pt x="1968" y="2872"/>
                      <a:pt x="1981" y="2873"/>
                    </a:cubicBezTo>
                    <a:lnTo>
                      <a:pt x="1981" y="2873"/>
                    </a:lnTo>
                    <a:cubicBezTo>
                      <a:pt x="1987" y="2873"/>
                      <a:pt x="1994" y="2873"/>
                      <a:pt x="2001" y="2873"/>
                    </a:cubicBezTo>
                    <a:lnTo>
                      <a:pt x="2001" y="2873"/>
                    </a:lnTo>
                    <a:cubicBezTo>
                      <a:pt x="2017" y="2874"/>
                      <a:pt x="2033" y="2874"/>
                      <a:pt x="2049" y="2875"/>
                    </a:cubicBezTo>
                    <a:lnTo>
                      <a:pt x="2049" y="2875"/>
                    </a:lnTo>
                    <a:cubicBezTo>
                      <a:pt x="2053" y="2875"/>
                      <a:pt x="2056" y="2875"/>
                      <a:pt x="2060" y="2875"/>
                    </a:cubicBezTo>
                    <a:lnTo>
                      <a:pt x="2060" y="2875"/>
                    </a:lnTo>
                    <a:lnTo>
                      <a:pt x="2061" y="2875"/>
                    </a:lnTo>
                    <a:lnTo>
                      <a:pt x="2061" y="2875"/>
                    </a:lnTo>
                    <a:cubicBezTo>
                      <a:pt x="2079" y="2876"/>
                      <a:pt x="2099" y="2876"/>
                      <a:pt x="2118" y="2876"/>
                    </a:cubicBezTo>
                    <a:lnTo>
                      <a:pt x="2118" y="2876"/>
                    </a:lnTo>
                    <a:cubicBezTo>
                      <a:pt x="2123" y="2876"/>
                      <a:pt x="2128" y="2876"/>
                      <a:pt x="2134" y="2876"/>
                    </a:cubicBezTo>
                    <a:lnTo>
                      <a:pt x="2134" y="2876"/>
                    </a:lnTo>
                    <a:cubicBezTo>
                      <a:pt x="2147" y="2876"/>
                      <a:pt x="2161" y="2876"/>
                      <a:pt x="2176" y="2876"/>
                    </a:cubicBezTo>
                    <a:lnTo>
                      <a:pt x="2176" y="2876"/>
                    </a:lnTo>
                    <a:cubicBezTo>
                      <a:pt x="2183" y="2876"/>
                      <a:pt x="2190" y="2876"/>
                      <a:pt x="2197" y="2876"/>
                    </a:cubicBezTo>
                    <a:lnTo>
                      <a:pt x="2197" y="2876"/>
                    </a:lnTo>
                    <a:cubicBezTo>
                      <a:pt x="2209" y="2876"/>
                      <a:pt x="2221" y="2876"/>
                      <a:pt x="2234" y="2875"/>
                    </a:cubicBezTo>
                    <a:lnTo>
                      <a:pt x="2234" y="2875"/>
                    </a:lnTo>
                    <a:cubicBezTo>
                      <a:pt x="2241" y="2875"/>
                      <a:pt x="2249" y="2875"/>
                      <a:pt x="2257" y="2875"/>
                    </a:cubicBezTo>
                    <a:lnTo>
                      <a:pt x="2257" y="2875"/>
                    </a:lnTo>
                    <a:cubicBezTo>
                      <a:pt x="2264" y="2875"/>
                      <a:pt x="2271" y="2874"/>
                      <a:pt x="2279" y="2874"/>
                    </a:cubicBezTo>
                    <a:lnTo>
                      <a:pt x="2279" y="2874"/>
                    </a:lnTo>
                    <a:cubicBezTo>
                      <a:pt x="2282" y="2874"/>
                      <a:pt x="2286" y="2874"/>
                      <a:pt x="2290" y="2874"/>
                    </a:cubicBezTo>
                    <a:lnTo>
                      <a:pt x="2290" y="2874"/>
                    </a:lnTo>
                    <a:cubicBezTo>
                      <a:pt x="2300" y="2873"/>
                      <a:pt x="2309" y="2873"/>
                      <a:pt x="2319" y="2873"/>
                    </a:cubicBezTo>
                    <a:lnTo>
                      <a:pt x="2319" y="2873"/>
                    </a:lnTo>
                    <a:cubicBezTo>
                      <a:pt x="2329" y="2873"/>
                      <a:pt x="2339" y="2872"/>
                      <a:pt x="2348" y="2871"/>
                    </a:cubicBezTo>
                    <a:lnTo>
                      <a:pt x="2348" y="2871"/>
                    </a:lnTo>
                    <a:cubicBezTo>
                      <a:pt x="2358" y="2871"/>
                      <a:pt x="2368" y="2870"/>
                      <a:pt x="2377" y="2870"/>
                    </a:cubicBezTo>
                    <a:lnTo>
                      <a:pt x="2377" y="2870"/>
                    </a:lnTo>
                    <a:cubicBezTo>
                      <a:pt x="2388" y="2869"/>
                      <a:pt x="2397" y="2868"/>
                      <a:pt x="2408" y="2867"/>
                    </a:cubicBezTo>
                    <a:lnTo>
                      <a:pt x="2408" y="2867"/>
                    </a:lnTo>
                    <a:cubicBezTo>
                      <a:pt x="2417" y="2867"/>
                      <a:pt x="2426" y="2866"/>
                      <a:pt x="2436" y="2866"/>
                    </a:cubicBezTo>
                    <a:lnTo>
                      <a:pt x="2436" y="2866"/>
                    </a:lnTo>
                    <a:cubicBezTo>
                      <a:pt x="2446" y="2865"/>
                      <a:pt x="2456" y="2864"/>
                      <a:pt x="2465" y="2863"/>
                    </a:cubicBezTo>
                    <a:lnTo>
                      <a:pt x="2465" y="2863"/>
                    </a:lnTo>
                    <a:cubicBezTo>
                      <a:pt x="2475" y="2862"/>
                      <a:pt x="2484" y="2861"/>
                      <a:pt x="2493" y="2860"/>
                    </a:cubicBezTo>
                    <a:lnTo>
                      <a:pt x="2493" y="2860"/>
                    </a:lnTo>
                    <a:cubicBezTo>
                      <a:pt x="2499" y="2860"/>
                      <a:pt x="2504" y="2859"/>
                      <a:pt x="2510" y="2859"/>
                    </a:cubicBezTo>
                    <a:lnTo>
                      <a:pt x="2510" y="2859"/>
                    </a:lnTo>
                    <a:cubicBezTo>
                      <a:pt x="2513" y="2859"/>
                      <a:pt x="2517" y="2859"/>
                      <a:pt x="2521" y="2858"/>
                    </a:cubicBezTo>
                    <a:lnTo>
                      <a:pt x="2521" y="2858"/>
                    </a:lnTo>
                    <a:cubicBezTo>
                      <a:pt x="2535" y="2856"/>
                      <a:pt x="2549" y="2855"/>
                      <a:pt x="2563" y="2853"/>
                    </a:cubicBezTo>
                    <a:lnTo>
                      <a:pt x="2563" y="2853"/>
                    </a:lnTo>
                    <a:cubicBezTo>
                      <a:pt x="2570" y="2852"/>
                      <a:pt x="2578" y="2852"/>
                      <a:pt x="2585" y="2851"/>
                    </a:cubicBezTo>
                    <a:lnTo>
                      <a:pt x="2585" y="2851"/>
                    </a:lnTo>
                    <a:cubicBezTo>
                      <a:pt x="2602" y="2848"/>
                      <a:pt x="2620" y="2846"/>
                      <a:pt x="2637" y="2844"/>
                    </a:cubicBezTo>
                    <a:lnTo>
                      <a:pt x="2637" y="2844"/>
                    </a:lnTo>
                    <a:cubicBezTo>
                      <a:pt x="2641" y="2843"/>
                      <a:pt x="2644" y="2843"/>
                      <a:pt x="2647" y="2842"/>
                    </a:cubicBezTo>
                    <a:lnTo>
                      <a:pt x="2647" y="2842"/>
                    </a:lnTo>
                    <a:cubicBezTo>
                      <a:pt x="2668" y="2840"/>
                      <a:pt x="2689" y="2836"/>
                      <a:pt x="2710" y="2833"/>
                    </a:cubicBezTo>
                    <a:lnTo>
                      <a:pt x="2710" y="2833"/>
                    </a:lnTo>
                    <a:cubicBezTo>
                      <a:pt x="2716" y="2833"/>
                      <a:pt x="2722" y="2831"/>
                      <a:pt x="2728" y="2830"/>
                    </a:cubicBezTo>
                    <a:lnTo>
                      <a:pt x="2728" y="2830"/>
                    </a:lnTo>
                    <a:cubicBezTo>
                      <a:pt x="2742" y="2827"/>
                      <a:pt x="2756" y="2826"/>
                      <a:pt x="2771" y="2823"/>
                    </a:cubicBezTo>
                    <a:lnTo>
                      <a:pt x="2771" y="2823"/>
                    </a:lnTo>
                    <a:cubicBezTo>
                      <a:pt x="2774" y="2822"/>
                      <a:pt x="2777" y="2821"/>
                      <a:pt x="2780" y="2821"/>
                    </a:cubicBezTo>
                    <a:lnTo>
                      <a:pt x="2780" y="2821"/>
                    </a:lnTo>
                    <a:cubicBezTo>
                      <a:pt x="2786" y="2820"/>
                      <a:pt x="2792" y="2819"/>
                      <a:pt x="2798" y="2818"/>
                    </a:cubicBezTo>
                    <a:lnTo>
                      <a:pt x="2798" y="2818"/>
                    </a:lnTo>
                    <a:cubicBezTo>
                      <a:pt x="2807" y="2816"/>
                      <a:pt x="2815" y="2814"/>
                      <a:pt x="2823" y="2812"/>
                    </a:cubicBezTo>
                    <a:lnTo>
                      <a:pt x="2823" y="2812"/>
                    </a:lnTo>
                    <a:cubicBezTo>
                      <a:pt x="2832" y="2811"/>
                      <a:pt x="2843" y="2809"/>
                      <a:pt x="2852" y="2807"/>
                    </a:cubicBezTo>
                    <a:lnTo>
                      <a:pt x="2852" y="2807"/>
                    </a:lnTo>
                    <a:cubicBezTo>
                      <a:pt x="2860" y="2805"/>
                      <a:pt x="2868" y="2804"/>
                      <a:pt x="2876" y="2802"/>
                    </a:cubicBezTo>
                    <a:lnTo>
                      <a:pt x="2876" y="2802"/>
                    </a:lnTo>
                    <a:cubicBezTo>
                      <a:pt x="2885" y="2800"/>
                      <a:pt x="2895" y="2798"/>
                      <a:pt x="2904" y="2796"/>
                    </a:cubicBezTo>
                    <a:lnTo>
                      <a:pt x="2904" y="2796"/>
                    </a:lnTo>
                    <a:cubicBezTo>
                      <a:pt x="2912" y="2794"/>
                      <a:pt x="2920" y="2792"/>
                      <a:pt x="2928" y="2791"/>
                    </a:cubicBezTo>
                    <a:lnTo>
                      <a:pt x="2928" y="2791"/>
                    </a:lnTo>
                    <a:cubicBezTo>
                      <a:pt x="2937" y="2788"/>
                      <a:pt x="2947" y="2786"/>
                      <a:pt x="2957" y="2784"/>
                    </a:cubicBezTo>
                    <a:lnTo>
                      <a:pt x="2957" y="2784"/>
                    </a:lnTo>
                    <a:cubicBezTo>
                      <a:pt x="2965" y="2782"/>
                      <a:pt x="2971" y="2780"/>
                      <a:pt x="2979" y="2778"/>
                    </a:cubicBezTo>
                    <a:lnTo>
                      <a:pt x="2979" y="2778"/>
                    </a:lnTo>
                    <a:cubicBezTo>
                      <a:pt x="2989" y="2776"/>
                      <a:pt x="2999" y="2773"/>
                      <a:pt x="3009" y="2771"/>
                    </a:cubicBezTo>
                    <a:lnTo>
                      <a:pt x="3009" y="2771"/>
                    </a:lnTo>
                    <a:cubicBezTo>
                      <a:pt x="3016" y="2769"/>
                      <a:pt x="3023" y="2767"/>
                      <a:pt x="3030" y="2766"/>
                    </a:cubicBezTo>
                    <a:lnTo>
                      <a:pt x="3030" y="2766"/>
                    </a:lnTo>
                    <a:cubicBezTo>
                      <a:pt x="3040" y="2762"/>
                      <a:pt x="3051" y="2759"/>
                      <a:pt x="3061" y="2757"/>
                    </a:cubicBezTo>
                    <a:lnTo>
                      <a:pt x="3061" y="2757"/>
                    </a:lnTo>
                    <a:cubicBezTo>
                      <a:pt x="3067" y="2755"/>
                      <a:pt x="3073" y="2753"/>
                      <a:pt x="3079" y="2752"/>
                    </a:cubicBezTo>
                    <a:lnTo>
                      <a:pt x="3079" y="2752"/>
                    </a:lnTo>
                    <a:cubicBezTo>
                      <a:pt x="3092" y="2748"/>
                      <a:pt x="3104" y="2745"/>
                      <a:pt x="3116" y="2741"/>
                    </a:cubicBezTo>
                    <a:lnTo>
                      <a:pt x="3116" y="2741"/>
                    </a:lnTo>
                    <a:cubicBezTo>
                      <a:pt x="3120" y="2739"/>
                      <a:pt x="3124" y="2738"/>
                      <a:pt x="3129" y="2737"/>
                    </a:cubicBezTo>
                    <a:lnTo>
                      <a:pt x="3129" y="2737"/>
                    </a:lnTo>
                    <a:cubicBezTo>
                      <a:pt x="3145" y="2731"/>
                      <a:pt x="3161" y="2727"/>
                      <a:pt x="3177" y="2722"/>
                    </a:cubicBezTo>
                    <a:lnTo>
                      <a:pt x="3177" y="2722"/>
                    </a:lnTo>
                    <a:cubicBezTo>
                      <a:pt x="3177" y="2722"/>
                      <a:pt x="3177" y="2722"/>
                      <a:pt x="3178" y="2722"/>
                    </a:cubicBezTo>
                    <a:lnTo>
                      <a:pt x="3178" y="2722"/>
                    </a:lnTo>
                    <a:cubicBezTo>
                      <a:pt x="3198" y="2715"/>
                      <a:pt x="3218" y="2708"/>
                      <a:pt x="3238" y="2701"/>
                    </a:cubicBezTo>
                    <a:lnTo>
                      <a:pt x="3238" y="2701"/>
                    </a:lnTo>
                    <a:cubicBezTo>
                      <a:pt x="3244" y="2699"/>
                      <a:pt x="3249" y="2697"/>
                      <a:pt x="3254" y="2695"/>
                    </a:cubicBezTo>
                    <a:lnTo>
                      <a:pt x="3254" y="2695"/>
                    </a:lnTo>
                    <a:cubicBezTo>
                      <a:pt x="3270" y="2690"/>
                      <a:pt x="3286" y="2684"/>
                      <a:pt x="3301" y="2678"/>
                    </a:cubicBezTo>
                    <a:lnTo>
                      <a:pt x="3301" y="2678"/>
                    </a:lnTo>
                    <a:cubicBezTo>
                      <a:pt x="3306" y="2676"/>
                      <a:pt x="3311" y="2674"/>
                      <a:pt x="3315" y="2672"/>
                    </a:cubicBezTo>
                    <a:lnTo>
                      <a:pt x="3315" y="2672"/>
                    </a:lnTo>
                    <a:cubicBezTo>
                      <a:pt x="3335" y="2665"/>
                      <a:pt x="3353" y="2657"/>
                      <a:pt x="3373" y="2650"/>
                    </a:cubicBezTo>
                    <a:lnTo>
                      <a:pt x="3373" y="2650"/>
                    </a:lnTo>
                    <a:cubicBezTo>
                      <a:pt x="3376" y="2648"/>
                      <a:pt x="3381" y="2646"/>
                      <a:pt x="3385" y="2644"/>
                    </a:cubicBezTo>
                    <a:lnTo>
                      <a:pt x="3385" y="2644"/>
                    </a:lnTo>
                    <a:cubicBezTo>
                      <a:pt x="3400" y="2639"/>
                      <a:pt x="3414" y="2632"/>
                      <a:pt x="3429" y="2625"/>
                    </a:cubicBezTo>
                    <a:lnTo>
                      <a:pt x="3429" y="2625"/>
                    </a:lnTo>
                    <a:cubicBezTo>
                      <a:pt x="3435" y="2623"/>
                      <a:pt x="3441" y="2620"/>
                      <a:pt x="3446" y="2618"/>
                    </a:cubicBezTo>
                    <a:lnTo>
                      <a:pt x="3446" y="2618"/>
                    </a:lnTo>
                    <a:cubicBezTo>
                      <a:pt x="3463" y="2610"/>
                      <a:pt x="3481" y="2602"/>
                      <a:pt x="3497" y="2594"/>
                    </a:cubicBezTo>
                    <a:lnTo>
                      <a:pt x="3497" y="2594"/>
                    </a:lnTo>
                    <a:cubicBezTo>
                      <a:pt x="3498" y="2593"/>
                      <a:pt x="3499" y="2593"/>
                      <a:pt x="3500" y="2592"/>
                    </a:cubicBezTo>
                    <a:lnTo>
                      <a:pt x="3500" y="2592"/>
                    </a:lnTo>
                    <a:cubicBezTo>
                      <a:pt x="3518" y="2583"/>
                      <a:pt x="3536" y="2575"/>
                      <a:pt x="3553" y="2566"/>
                    </a:cubicBezTo>
                    <a:lnTo>
                      <a:pt x="3553" y="2566"/>
                    </a:lnTo>
                    <a:cubicBezTo>
                      <a:pt x="3557" y="2564"/>
                      <a:pt x="3562" y="2561"/>
                      <a:pt x="3567" y="2558"/>
                    </a:cubicBezTo>
                    <a:lnTo>
                      <a:pt x="3567" y="2558"/>
                    </a:lnTo>
                    <a:cubicBezTo>
                      <a:pt x="3581" y="2551"/>
                      <a:pt x="3594" y="2544"/>
                      <a:pt x="3608" y="2537"/>
                    </a:cubicBezTo>
                    <a:lnTo>
                      <a:pt x="3608" y="2537"/>
                    </a:lnTo>
                    <a:cubicBezTo>
                      <a:pt x="3611" y="2535"/>
                      <a:pt x="3615" y="2532"/>
                      <a:pt x="3619" y="2530"/>
                    </a:cubicBezTo>
                    <a:lnTo>
                      <a:pt x="3619" y="2530"/>
                    </a:lnTo>
                    <a:cubicBezTo>
                      <a:pt x="3636" y="2521"/>
                      <a:pt x="3652" y="2512"/>
                      <a:pt x="3668" y="2502"/>
                    </a:cubicBezTo>
                    <a:lnTo>
                      <a:pt x="3668" y="2502"/>
                    </a:lnTo>
                    <a:cubicBezTo>
                      <a:pt x="3668" y="2502"/>
                      <a:pt x="3670" y="2501"/>
                      <a:pt x="3671" y="2500"/>
                    </a:cubicBezTo>
                    <a:lnTo>
                      <a:pt x="3671" y="2500"/>
                    </a:lnTo>
                    <a:cubicBezTo>
                      <a:pt x="3676" y="2498"/>
                      <a:pt x="3682" y="2494"/>
                      <a:pt x="3687" y="2491"/>
                    </a:cubicBezTo>
                    <a:lnTo>
                      <a:pt x="3687" y="2491"/>
                    </a:lnTo>
                    <a:cubicBezTo>
                      <a:pt x="3693" y="2487"/>
                      <a:pt x="3699" y="2483"/>
                      <a:pt x="3706" y="2479"/>
                    </a:cubicBezTo>
                    <a:lnTo>
                      <a:pt x="3706" y="2479"/>
                    </a:lnTo>
                    <a:cubicBezTo>
                      <a:pt x="3712" y="2475"/>
                      <a:pt x="3718" y="2470"/>
                      <a:pt x="3724" y="2467"/>
                    </a:cubicBezTo>
                    <a:lnTo>
                      <a:pt x="3724" y="2467"/>
                    </a:lnTo>
                    <a:cubicBezTo>
                      <a:pt x="3731" y="2463"/>
                      <a:pt x="3736" y="2459"/>
                      <a:pt x="3742" y="2455"/>
                    </a:cubicBezTo>
                    <a:lnTo>
                      <a:pt x="3742" y="2455"/>
                    </a:lnTo>
                    <a:cubicBezTo>
                      <a:pt x="3749" y="2450"/>
                      <a:pt x="3755" y="2447"/>
                      <a:pt x="3761" y="2442"/>
                    </a:cubicBezTo>
                    <a:lnTo>
                      <a:pt x="3761" y="2442"/>
                    </a:lnTo>
                    <a:cubicBezTo>
                      <a:pt x="3767" y="2438"/>
                      <a:pt x="3773" y="2434"/>
                      <a:pt x="3779" y="2431"/>
                    </a:cubicBezTo>
                    <a:lnTo>
                      <a:pt x="3779" y="2431"/>
                    </a:lnTo>
                    <a:cubicBezTo>
                      <a:pt x="3785" y="2426"/>
                      <a:pt x="3791" y="2422"/>
                      <a:pt x="3796" y="2417"/>
                    </a:cubicBezTo>
                    <a:lnTo>
                      <a:pt x="3796" y="2417"/>
                    </a:lnTo>
                    <a:cubicBezTo>
                      <a:pt x="3802" y="2413"/>
                      <a:pt x="3808" y="2410"/>
                      <a:pt x="3814" y="2405"/>
                    </a:cubicBezTo>
                    <a:lnTo>
                      <a:pt x="3814" y="2405"/>
                    </a:lnTo>
                    <a:cubicBezTo>
                      <a:pt x="3820" y="2401"/>
                      <a:pt x="3825" y="2396"/>
                      <a:pt x="3831" y="2392"/>
                    </a:cubicBezTo>
                    <a:lnTo>
                      <a:pt x="3831" y="2392"/>
                    </a:lnTo>
                    <a:cubicBezTo>
                      <a:pt x="3837" y="2388"/>
                      <a:pt x="3842" y="2383"/>
                      <a:pt x="3848" y="2379"/>
                    </a:cubicBezTo>
                    <a:lnTo>
                      <a:pt x="3848" y="2379"/>
                    </a:lnTo>
                    <a:cubicBezTo>
                      <a:pt x="3853" y="2375"/>
                      <a:pt x="3858" y="2370"/>
                      <a:pt x="3865" y="2366"/>
                    </a:cubicBezTo>
                    <a:lnTo>
                      <a:pt x="3865" y="2366"/>
                    </a:lnTo>
                    <a:cubicBezTo>
                      <a:pt x="3869" y="2361"/>
                      <a:pt x="3875" y="2357"/>
                      <a:pt x="3880" y="2353"/>
                    </a:cubicBezTo>
                    <a:lnTo>
                      <a:pt x="3880" y="2353"/>
                    </a:lnTo>
                    <a:cubicBezTo>
                      <a:pt x="3885" y="2349"/>
                      <a:pt x="3890" y="2344"/>
                      <a:pt x="3897" y="2340"/>
                    </a:cubicBezTo>
                    <a:lnTo>
                      <a:pt x="3897" y="2340"/>
                    </a:lnTo>
                    <a:cubicBezTo>
                      <a:pt x="3902" y="2336"/>
                      <a:pt x="3907" y="2331"/>
                      <a:pt x="3911" y="2327"/>
                    </a:cubicBezTo>
                    <a:lnTo>
                      <a:pt x="3911" y="2327"/>
                    </a:lnTo>
                    <a:cubicBezTo>
                      <a:pt x="3917" y="2322"/>
                      <a:pt x="3922" y="2317"/>
                      <a:pt x="3927" y="2313"/>
                    </a:cubicBezTo>
                    <a:lnTo>
                      <a:pt x="3927" y="2313"/>
                    </a:lnTo>
                    <a:cubicBezTo>
                      <a:pt x="3932" y="2308"/>
                      <a:pt x="3937" y="2304"/>
                      <a:pt x="3942" y="2300"/>
                    </a:cubicBezTo>
                    <a:lnTo>
                      <a:pt x="3942" y="2300"/>
                    </a:lnTo>
                    <a:cubicBezTo>
                      <a:pt x="3943" y="2299"/>
                      <a:pt x="3943" y="2298"/>
                      <a:pt x="3944" y="2297"/>
                    </a:cubicBezTo>
                    <a:lnTo>
                      <a:pt x="3944" y="2297"/>
                    </a:lnTo>
                    <a:cubicBezTo>
                      <a:pt x="3947" y="2296"/>
                      <a:pt x="3949" y="2294"/>
                      <a:pt x="3950" y="2291"/>
                    </a:cubicBezTo>
                    <a:lnTo>
                      <a:pt x="3950" y="2291"/>
                    </a:lnTo>
                    <a:cubicBezTo>
                      <a:pt x="3959" y="2283"/>
                      <a:pt x="3968" y="2276"/>
                      <a:pt x="3976" y="2267"/>
                    </a:cubicBezTo>
                    <a:lnTo>
                      <a:pt x="3976" y="2267"/>
                    </a:lnTo>
                    <a:cubicBezTo>
                      <a:pt x="3980" y="2263"/>
                      <a:pt x="3984" y="2260"/>
                      <a:pt x="3987" y="2256"/>
                    </a:cubicBezTo>
                    <a:lnTo>
                      <a:pt x="3987" y="2256"/>
                    </a:lnTo>
                    <a:cubicBezTo>
                      <a:pt x="3995" y="2248"/>
                      <a:pt x="4002" y="2241"/>
                      <a:pt x="4009" y="2234"/>
                    </a:cubicBezTo>
                    <a:lnTo>
                      <a:pt x="4009" y="2234"/>
                    </a:lnTo>
                    <a:cubicBezTo>
                      <a:pt x="4012" y="2230"/>
                      <a:pt x="4016" y="2227"/>
                      <a:pt x="4019" y="2223"/>
                    </a:cubicBezTo>
                    <a:lnTo>
                      <a:pt x="4019" y="2223"/>
                    </a:lnTo>
                    <a:cubicBezTo>
                      <a:pt x="4028" y="2214"/>
                      <a:pt x="4037" y="2203"/>
                      <a:pt x="4045" y="2194"/>
                    </a:cubicBezTo>
                    <a:lnTo>
                      <a:pt x="4045" y="2194"/>
                    </a:lnTo>
                    <a:cubicBezTo>
                      <a:pt x="4046" y="2193"/>
                      <a:pt x="4048" y="2191"/>
                      <a:pt x="4049" y="2189"/>
                    </a:cubicBezTo>
                    <a:lnTo>
                      <a:pt x="4049" y="2189"/>
                    </a:lnTo>
                    <a:cubicBezTo>
                      <a:pt x="4059" y="2179"/>
                      <a:pt x="4068" y="2167"/>
                      <a:pt x="4077" y="2156"/>
                    </a:cubicBezTo>
                    <a:lnTo>
                      <a:pt x="4077" y="2156"/>
                    </a:lnTo>
                    <a:cubicBezTo>
                      <a:pt x="4078" y="2155"/>
                      <a:pt x="4078" y="2154"/>
                      <a:pt x="4079" y="2153"/>
                    </a:cubicBezTo>
                    <a:lnTo>
                      <a:pt x="4079" y="2153"/>
                    </a:lnTo>
                    <a:cubicBezTo>
                      <a:pt x="4082" y="2150"/>
                      <a:pt x="4085" y="2147"/>
                      <a:pt x="4087" y="2143"/>
                    </a:cubicBezTo>
                    <a:lnTo>
                      <a:pt x="4087" y="2143"/>
                    </a:lnTo>
                    <a:cubicBezTo>
                      <a:pt x="4092" y="2137"/>
                      <a:pt x="4096" y="2132"/>
                      <a:pt x="4100" y="2126"/>
                    </a:cubicBezTo>
                    <a:lnTo>
                      <a:pt x="4100" y="2126"/>
                    </a:lnTo>
                    <a:cubicBezTo>
                      <a:pt x="4103" y="2121"/>
                      <a:pt x="4106" y="2116"/>
                      <a:pt x="4110" y="2112"/>
                    </a:cubicBezTo>
                    <a:lnTo>
                      <a:pt x="4110" y="2112"/>
                    </a:lnTo>
                    <a:cubicBezTo>
                      <a:pt x="4114" y="2106"/>
                      <a:pt x="4118" y="2100"/>
                      <a:pt x="4122" y="2095"/>
                    </a:cubicBezTo>
                    <a:lnTo>
                      <a:pt x="4122" y="2095"/>
                    </a:lnTo>
                    <a:cubicBezTo>
                      <a:pt x="4126" y="2090"/>
                      <a:pt x="4128" y="2085"/>
                      <a:pt x="4131" y="2081"/>
                    </a:cubicBezTo>
                    <a:lnTo>
                      <a:pt x="4131" y="2081"/>
                    </a:lnTo>
                    <a:cubicBezTo>
                      <a:pt x="4135" y="2074"/>
                      <a:pt x="4138" y="2069"/>
                      <a:pt x="4143" y="2063"/>
                    </a:cubicBezTo>
                    <a:lnTo>
                      <a:pt x="4143" y="2063"/>
                    </a:lnTo>
                    <a:cubicBezTo>
                      <a:pt x="4145" y="2059"/>
                      <a:pt x="4148" y="2053"/>
                      <a:pt x="4152" y="2049"/>
                    </a:cubicBezTo>
                    <a:lnTo>
                      <a:pt x="4152" y="2049"/>
                    </a:lnTo>
                    <a:cubicBezTo>
                      <a:pt x="4155" y="2043"/>
                      <a:pt x="4159" y="2037"/>
                      <a:pt x="4162" y="2032"/>
                    </a:cubicBezTo>
                    <a:lnTo>
                      <a:pt x="4162" y="2032"/>
                    </a:lnTo>
                    <a:cubicBezTo>
                      <a:pt x="4163" y="2029"/>
                      <a:pt x="4165" y="2028"/>
                      <a:pt x="4166" y="2025"/>
                    </a:cubicBezTo>
                    <a:lnTo>
                      <a:pt x="4166" y="2025"/>
                    </a:lnTo>
                    <a:cubicBezTo>
                      <a:pt x="4167" y="2022"/>
                      <a:pt x="4169" y="2019"/>
                      <a:pt x="4171" y="2016"/>
                    </a:cubicBezTo>
                    <a:lnTo>
                      <a:pt x="4171" y="2016"/>
                    </a:lnTo>
                    <a:cubicBezTo>
                      <a:pt x="4173" y="2011"/>
                      <a:pt x="4176" y="2007"/>
                      <a:pt x="4179" y="2002"/>
                    </a:cubicBezTo>
                    <a:lnTo>
                      <a:pt x="4179" y="2002"/>
                    </a:lnTo>
                    <a:cubicBezTo>
                      <a:pt x="4181" y="1996"/>
                      <a:pt x="4184" y="1991"/>
                      <a:pt x="4186" y="1986"/>
                    </a:cubicBezTo>
                    <a:lnTo>
                      <a:pt x="4186" y="1986"/>
                    </a:lnTo>
                    <a:cubicBezTo>
                      <a:pt x="4189" y="1980"/>
                      <a:pt x="4191" y="1976"/>
                      <a:pt x="4193" y="1971"/>
                    </a:cubicBezTo>
                    <a:lnTo>
                      <a:pt x="4193" y="1971"/>
                    </a:lnTo>
                    <a:cubicBezTo>
                      <a:pt x="4196" y="1966"/>
                      <a:pt x="4198" y="1961"/>
                      <a:pt x="4201" y="1954"/>
                    </a:cubicBezTo>
                    <a:lnTo>
                      <a:pt x="4201" y="1954"/>
                    </a:lnTo>
                    <a:cubicBezTo>
                      <a:pt x="4204" y="1950"/>
                      <a:pt x="4205" y="1945"/>
                      <a:pt x="4208" y="1940"/>
                    </a:cubicBezTo>
                    <a:lnTo>
                      <a:pt x="4208" y="1940"/>
                    </a:lnTo>
                    <a:cubicBezTo>
                      <a:pt x="4210" y="1934"/>
                      <a:pt x="4212" y="1929"/>
                      <a:pt x="4215" y="1923"/>
                    </a:cubicBezTo>
                    <a:lnTo>
                      <a:pt x="4215" y="1923"/>
                    </a:lnTo>
                    <a:cubicBezTo>
                      <a:pt x="4217" y="1919"/>
                      <a:pt x="4219" y="1913"/>
                      <a:pt x="4220" y="1909"/>
                    </a:cubicBezTo>
                    <a:lnTo>
                      <a:pt x="4220" y="1909"/>
                    </a:lnTo>
                    <a:cubicBezTo>
                      <a:pt x="4221" y="1908"/>
                      <a:pt x="4222" y="1905"/>
                      <a:pt x="4222" y="1905"/>
                    </a:cubicBezTo>
                    <a:lnTo>
                      <a:pt x="4222" y="1905"/>
                    </a:lnTo>
                    <a:cubicBezTo>
                      <a:pt x="4224" y="1900"/>
                      <a:pt x="4226" y="1895"/>
                      <a:pt x="4227" y="1890"/>
                    </a:cubicBezTo>
                    <a:lnTo>
                      <a:pt x="4227" y="1890"/>
                    </a:lnTo>
                    <a:cubicBezTo>
                      <a:pt x="4229" y="1887"/>
                      <a:pt x="4230" y="1882"/>
                      <a:pt x="4232" y="1879"/>
                    </a:cubicBezTo>
                    <a:lnTo>
                      <a:pt x="4232" y="1879"/>
                    </a:lnTo>
                    <a:cubicBezTo>
                      <a:pt x="4234" y="1871"/>
                      <a:pt x="4236" y="1864"/>
                      <a:pt x="4239" y="1857"/>
                    </a:cubicBezTo>
                    <a:lnTo>
                      <a:pt x="4239" y="1857"/>
                    </a:lnTo>
                    <a:cubicBezTo>
                      <a:pt x="4240" y="1853"/>
                      <a:pt x="4240" y="1851"/>
                      <a:pt x="4241" y="1847"/>
                    </a:cubicBezTo>
                    <a:lnTo>
                      <a:pt x="4241" y="1847"/>
                    </a:lnTo>
                    <a:cubicBezTo>
                      <a:pt x="4245" y="1837"/>
                      <a:pt x="4247" y="1827"/>
                      <a:pt x="4250" y="1816"/>
                    </a:cubicBezTo>
                    <a:lnTo>
                      <a:pt x="4250" y="1816"/>
                    </a:lnTo>
                    <a:cubicBezTo>
                      <a:pt x="4250" y="1815"/>
                      <a:pt x="4250" y="1813"/>
                      <a:pt x="4251" y="1813"/>
                    </a:cubicBezTo>
                    <a:lnTo>
                      <a:pt x="4251" y="1813"/>
                    </a:lnTo>
                    <a:cubicBezTo>
                      <a:pt x="4253" y="1804"/>
                      <a:pt x="4254" y="1795"/>
                      <a:pt x="4256" y="1786"/>
                    </a:cubicBezTo>
                    <a:lnTo>
                      <a:pt x="4256" y="1786"/>
                    </a:lnTo>
                    <a:lnTo>
                      <a:pt x="4257" y="1785"/>
                    </a:lnTo>
                    <a:lnTo>
                      <a:pt x="4257" y="1785"/>
                    </a:lnTo>
                    <a:cubicBezTo>
                      <a:pt x="4257" y="1781"/>
                      <a:pt x="4258" y="1778"/>
                      <a:pt x="4258" y="1774"/>
                    </a:cubicBezTo>
                    <a:lnTo>
                      <a:pt x="4258" y="1774"/>
                    </a:lnTo>
                    <a:cubicBezTo>
                      <a:pt x="4260" y="1767"/>
                      <a:pt x="4261" y="1760"/>
                      <a:pt x="4262" y="1753"/>
                    </a:cubicBezTo>
                    <a:lnTo>
                      <a:pt x="4262" y="1753"/>
                    </a:lnTo>
                    <a:cubicBezTo>
                      <a:pt x="4263" y="1749"/>
                      <a:pt x="4263" y="1745"/>
                      <a:pt x="4264" y="1741"/>
                    </a:cubicBezTo>
                    <a:lnTo>
                      <a:pt x="4264" y="1741"/>
                    </a:lnTo>
                    <a:cubicBezTo>
                      <a:pt x="4265" y="1734"/>
                      <a:pt x="4265" y="1728"/>
                      <a:pt x="4266" y="1721"/>
                    </a:cubicBezTo>
                    <a:lnTo>
                      <a:pt x="4266" y="1721"/>
                    </a:lnTo>
                    <a:cubicBezTo>
                      <a:pt x="4266" y="1717"/>
                      <a:pt x="4267" y="1712"/>
                      <a:pt x="4267" y="1708"/>
                    </a:cubicBezTo>
                    <a:lnTo>
                      <a:pt x="4267" y="1708"/>
                    </a:lnTo>
                    <a:cubicBezTo>
                      <a:pt x="4268" y="1702"/>
                      <a:pt x="4268" y="1696"/>
                      <a:pt x="4269" y="1690"/>
                    </a:cubicBezTo>
                    <a:lnTo>
                      <a:pt x="4269" y="1690"/>
                    </a:lnTo>
                    <a:cubicBezTo>
                      <a:pt x="4269" y="1685"/>
                      <a:pt x="4269" y="1680"/>
                      <a:pt x="4269" y="1676"/>
                    </a:cubicBezTo>
                    <a:lnTo>
                      <a:pt x="4269" y="1676"/>
                    </a:lnTo>
                    <a:cubicBezTo>
                      <a:pt x="4270" y="1673"/>
                      <a:pt x="4270" y="1670"/>
                      <a:pt x="4270" y="1667"/>
                    </a:cubicBezTo>
                    <a:lnTo>
                      <a:pt x="4270" y="1667"/>
                    </a:lnTo>
                    <a:cubicBezTo>
                      <a:pt x="4270" y="1661"/>
                      <a:pt x="4270" y="1655"/>
                      <a:pt x="4270" y="1650"/>
                    </a:cubicBezTo>
                    <a:lnTo>
                      <a:pt x="4275" y="19"/>
                    </a:lnTo>
                    <a:lnTo>
                      <a:pt x="4275" y="19"/>
                    </a:lnTo>
                    <a:cubicBezTo>
                      <a:pt x="4275" y="29"/>
                      <a:pt x="4274" y="37"/>
                      <a:pt x="4274" y="46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6532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1FA6B46-EEFF-40FF-9E1E-4927413CE0E2}"/>
              </a:ext>
            </a:extLst>
          </p:cNvPr>
          <p:cNvSpPr txBox="1"/>
          <p:nvPr/>
        </p:nvSpPr>
        <p:spPr>
          <a:xfrm>
            <a:off x="10071255" y="4744619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AD24533-BBF0-4A38-81AC-685E13D4670C}"/>
              </a:ext>
            </a:extLst>
          </p:cNvPr>
          <p:cNvSpPr txBox="1"/>
          <p:nvPr/>
        </p:nvSpPr>
        <p:spPr>
          <a:xfrm>
            <a:off x="11136912" y="8804107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C9FB9A8-1AEE-4140-9882-C2C0D0FCC04B}"/>
              </a:ext>
            </a:extLst>
          </p:cNvPr>
          <p:cNvSpPr txBox="1"/>
          <p:nvPr/>
        </p:nvSpPr>
        <p:spPr>
          <a:xfrm>
            <a:off x="8011950" y="7000897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DE561A-1511-4918-935F-D4E4CC85399C}"/>
              </a:ext>
            </a:extLst>
          </p:cNvPr>
          <p:cNvSpPr txBox="1"/>
          <p:nvPr/>
        </p:nvSpPr>
        <p:spPr>
          <a:xfrm>
            <a:off x="15031657" y="7554233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BC7947-F68F-4383-8DE7-9740607B7B0C}"/>
              </a:ext>
            </a:extLst>
          </p:cNvPr>
          <p:cNvSpPr txBox="1"/>
          <p:nvPr/>
        </p:nvSpPr>
        <p:spPr>
          <a:xfrm>
            <a:off x="14359781" y="5100219"/>
            <a:ext cx="12669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7BBCB-A2B3-3F6F-3CF8-07C9B4C3C8A3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DFF5CE-2721-8BD1-878C-7DC50C1113DD}"/>
              </a:ext>
            </a:extLst>
          </p:cNvPr>
          <p:cNvSpPr txBox="1"/>
          <p:nvPr/>
        </p:nvSpPr>
        <p:spPr>
          <a:xfrm>
            <a:off x="2286961" y="2254919"/>
            <a:ext cx="38047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B554F6-F302-3CEB-5D4E-DF39028471C8}"/>
              </a:ext>
            </a:extLst>
          </p:cNvPr>
          <p:cNvSpPr txBox="1"/>
          <p:nvPr/>
        </p:nvSpPr>
        <p:spPr>
          <a:xfrm>
            <a:off x="2286961" y="5826343"/>
            <a:ext cx="38047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63F4B-56D8-EED9-4AD0-0D1E2C6C767E}"/>
              </a:ext>
            </a:extLst>
          </p:cNvPr>
          <p:cNvSpPr txBox="1"/>
          <p:nvPr/>
        </p:nvSpPr>
        <p:spPr>
          <a:xfrm>
            <a:off x="2286961" y="9299932"/>
            <a:ext cx="38047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463340-26A7-756C-49CB-D5D87A3EEFB7}"/>
              </a:ext>
            </a:extLst>
          </p:cNvPr>
          <p:cNvSpPr txBox="1"/>
          <p:nvPr/>
        </p:nvSpPr>
        <p:spPr>
          <a:xfrm>
            <a:off x="17894916" y="2173948"/>
            <a:ext cx="38047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B16DDF-575E-A488-EE16-FDC9264E85DB}"/>
              </a:ext>
            </a:extLst>
          </p:cNvPr>
          <p:cNvSpPr txBox="1"/>
          <p:nvPr/>
        </p:nvSpPr>
        <p:spPr>
          <a:xfrm>
            <a:off x="17894916" y="5745372"/>
            <a:ext cx="380479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">
            <a:extLst>
              <a:ext uri="{FF2B5EF4-FFF2-40B4-BE49-F238E27FC236}">
                <a16:creationId xmlns:a16="http://schemas.microsoft.com/office/drawing/2014/main" id="{25F4D294-8C0D-40F7-B546-173CB565C95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3876744" y="2740706"/>
            <a:ext cx="2448158" cy="405716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6" name="Freeform 2">
            <a:extLst>
              <a:ext uri="{FF2B5EF4-FFF2-40B4-BE49-F238E27FC236}">
                <a16:creationId xmlns:a16="http://schemas.microsoft.com/office/drawing/2014/main" id="{690CF93D-7709-404D-9FC3-87617D35EF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619908" y="2740706"/>
            <a:ext cx="2448158" cy="405716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" name="Freeform 2">
            <a:extLst>
              <a:ext uri="{FF2B5EF4-FFF2-40B4-BE49-F238E27FC236}">
                <a16:creationId xmlns:a16="http://schemas.microsoft.com/office/drawing/2014/main" id="{587DC4A3-AD9A-40FB-A774-6F9EF57D43A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3876744" y="6101148"/>
            <a:ext cx="2448158" cy="405716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93868CFD-B572-4536-B727-775944CCD20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619908" y="6101148"/>
            <a:ext cx="2448158" cy="405716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9" name="Freeform 2">
            <a:extLst>
              <a:ext uri="{FF2B5EF4-FFF2-40B4-BE49-F238E27FC236}">
                <a16:creationId xmlns:a16="http://schemas.microsoft.com/office/drawing/2014/main" id="{8F6FB3FA-1D56-4652-B611-615BF08DE60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3876744" y="9461593"/>
            <a:ext cx="2448158" cy="405716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BB1EFE-9875-49F6-938E-694AADA73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2805" y="4315072"/>
            <a:ext cx="861371" cy="907565"/>
          </a:xfrm>
          <a:custGeom>
            <a:avLst/>
            <a:gdLst>
              <a:gd name="connsiteX0" fmla="*/ 729591 w 861371"/>
              <a:gd name="connsiteY0" fmla="*/ 28249 h 907565"/>
              <a:gd name="connsiteX1" fmla="*/ 705155 w 861371"/>
              <a:gd name="connsiteY1" fmla="*/ 38707 h 907565"/>
              <a:gd name="connsiteX2" fmla="*/ 544575 w 861371"/>
              <a:gd name="connsiteY2" fmla="*/ 195572 h 907565"/>
              <a:gd name="connsiteX3" fmla="*/ 471267 w 861371"/>
              <a:gd name="connsiteY3" fmla="*/ 226074 h 907565"/>
              <a:gd name="connsiteX4" fmla="*/ 389232 w 861371"/>
              <a:gd name="connsiteY4" fmla="*/ 226074 h 907565"/>
              <a:gd name="connsiteX5" fmla="*/ 315923 w 861371"/>
              <a:gd name="connsiteY5" fmla="*/ 195572 h 907565"/>
              <a:gd name="connsiteX6" fmla="*/ 155344 w 861371"/>
              <a:gd name="connsiteY6" fmla="*/ 38707 h 907565"/>
              <a:gd name="connsiteX7" fmla="*/ 128289 w 861371"/>
              <a:gd name="connsiteY7" fmla="*/ 29121 h 907565"/>
              <a:gd name="connsiteX8" fmla="*/ 102108 w 861371"/>
              <a:gd name="connsiteY8" fmla="*/ 43064 h 907565"/>
              <a:gd name="connsiteX9" fmla="*/ 106471 w 861371"/>
              <a:gd name="connsiteY9" fmla="*/ 90995 h 907565"/>
              <a:gd name="connsiteX10" fmla="*/ 337741 w 861371"/>
              <a:gd name="connsiteY10" fmla="*/ 307992 h 907565"/>
              <a:gd name="connsiteX11" fmla="*/ 351705 w 861371"/>
              <a:gd name="connsiteY11" fmla="*/ 339365 h 907565"/>
              <a:gd name="connsiteX12" fmla="*/ 351705 w 861371"/>
              <a:gd name="connsiteY12" fmla="*/ 704512 h 907565"/>
              <a:gd name="connsiteX13" fmla="*/ 349959 w 861371"/>
              <a:gd name="connsiteY13" fmla="*/ 707126 h 907565"/>
              <a:gd name="connsiteX14" fmla="*/ 424140 w 861371"/>
              <a:gd name="connsiteY14" fmla="*/ 707126 h 907565"/>
              <a:gd name="connsiteX15" fmla="*/ 422395 w 861371"/>
              <a:gd name="connsiteY15" fmla="*/ 701026 h 907565"/>
              <a:gd name="connsiteX16" fmla="*/ 422395 w 861371"/>
              <a:gd name="connsiteY16" fmla="*/ 491873 h 907565"/>
              <a:gd name="connsiteX17" fmla="*/ 434613 w 861371"/>
              <a:gd name="connsiteY17" fmla="*/ 479672 h 907565"/>
              <a:gd name="connsiteX18" fmla="*/ 446831 w 861371"/>
              <a:gd name="connsiteY18" fmla="*/ 491873 h 907565"/>
              <a:gd name="connsiteX19" fmla="*/ 446831 w 861371"/>
              <a:gd name="connsiteY19" fmla="*/ 701026 h 907565"/>
              <a:gd name="connsiteX20" fmla="*/ 445085 w 861371"/>
              <a:gd name="connsiteY20" fmla="*/ 707126 h 907565"/>
              <a:gd name="connsiteX21" fmla="*/ 516648 w 861371"/>
              <a:gd name="connsiteY21" fmla="*/ 707126 h 907565"/>
              <a:gd name="connsiteX22" fmla="*/ 515775 w 861371"/>
              <a:gd name="connsiteY22" fmla="*/ 704512 h 907565"/>
              <a:gd name="connsiteX23" fmla="*/ 515775 w 861371"/>
              <a:gd name="connsiteY23" fmla="*/ 336751 h 907565"/>
              <a:gd name="connsiteX24" fmla="*/ 526248 w 861371"/>
              <a:gd name="connsiteY24" fmla="*/ 312349 h 907565"/>
              <a:gd name="connsiteX25" fmla="*/ 755773 w 861371"/>
              <a:gd name="connsiteY25" fmla="*/ 89253 h 907565"/>
              <a:gd name="connsiteX26" fmla="*/ 755773 w 861371"/>
              <a:gd name="connsiteY26" fmla="*/ 38707 h 907565"/>
              <a:gd name="connsiteX27" fmla="*/ 729591 w 861371"/>
              <a:gd name="connsiteY27" fmla="*/ 28249 h 907565"/>
              <a:gd name="connsiteX28" fmla="*/ 434536 w 861371"/>
              <a:gd name="connsiteY28" fmla="*/ 23436 h 907565"/>
              <a:gd name="connsiteX29" fmla="*/ 369117 w 861371"/>
              <a:gd name="connsiteY29" fmla="*/ 87666 h 907565"/>
              <a:gd name="connsiteX30" fmla="*/ 434536 w 861371"/>
              <a:gd name="connsiteY30" fmla="*/ 152765 h 907565"/>
              <a:gd name="connsiteX31" fmla="*/ 499083 w 861371"/>
              <a:gd name="connsiteY31" fmla="*/ 87666 h 907565"/>
              <a:gd name="connsiteX32" fmla="*/ 434536 w 861371"/>
              <a:gd name="connsiteY32" fmla="*/ 23436 h 907565"/>
              <a:gd name="connsiteX33" fmla="*/ 126544 w 861371"/>
              <a:gd name="connsiteY33" fmla="*/ 4720 h 907565"/>
              <a:gd name="connsiteX34" fmla="*/ 172798 w 861371"/>
              <a:gd name="connsiteY34" fmla="*/ 22149 h 907565"/>
              <a:gd name="connsiteX35" fmla="*/ 331632 w 861371"/>
              <a:gd name="connsiteY35" fmla="*/ 179014 h 907565"/>
              <a:gd name="connsiteX36" fmla="*/ 389232 w 861371"/>
              <a:gd name="connsiteY36" fmla="*/ 202544 h 907565"/>
              <a:gd name="connsiteX37" fmla="*/ 471267 w 861371"/>
              <a:gd name="connsiteY37" fmla="*/ 201672 h 907565"/>
              <a:gd name="connsiteX38" fmla="*/ 527994 w 861371"/>
              <a:gd name="connsiteY38" fmla="*/ 178143 h 907565"/>
              <a:gd name="connsiteX39" fmla="*/ 687701 w 861371"/>
              <a:gd name="connsiteY39" fmla="*/ 22149 h 907565"/>
              <a:gd name="connsiteX40" fmla="*/ 729591 w 861371"/>
              <a:gd name="connsiteY40" fmla="*/ 4720 h 907565"/>
              <a:gd name="connsiteX41" fmla="*/ 772354 w 861371"/>
              <a:gd name="connsiteY41" fmla="*/ 22149 h 907565"/>
              <a:gd name="connsiteX42" fmla="*/ 772354 w 861371"/>
              <a:gd name="connsiteY42" fmla="*/ 105810 h 907565"/>
              <a:gd name="connsiteX43" fmla="*/ 542830 w 861371"/>
              <a:gd name="connsiteY43" fmla="*/ 328907 h 907565"/>
              <a:gd name="connsiteX44" fmla="*/ 540212 w 861371"/>
              <a:gd name="connsiteY44" fmla="*/ 336751 h 907565"/>
              <a:gd name="connsiteX45" fmla="*/ 540212 w 861371"/>
              <a:gd name="connsiteY45" fmla="*/ 704512 h 907565"/>
              <a:gd name="connsiteX46" fmla="*/ 539339 w 861371"/>
              <a:gd name="connsiteY46" fmla="*/ 707126 h 907565"/>
              <a:gd name="connsiteX47" fmla="*/ 553302 w 861371"/>
              <a:gd name="connsiteY47" fmla="*/ 707126 h 907565"/>
              <a:gd name="connsiteX48" fmla="*/ 581229 w 861371"/>
              <a:gd name="connsiteY48" fmla="*/ 737628 h 907565"/>
              <a:gd name="connsiteX49" fmla="*/ 581229 w 861371"/>
              <a:gd name="connsiteY49" fmla="*/ 782944 h 907565"/>
              <a:gd name="connsiteX50" fmla="*/ 586466 w 861371"/>
              <a:gd name="connsiteY50" fmla="*/ 782944 h 907565"/>
              <a:gd name="connsiteX51" fmla="*/ 831699 w 861371"/>
              <a:gd name="connsiteY51" fmla="*/ 782944 h 907565"/>
              <a:gd name="connsiteX52" fmla="*/ 861371 w 861371"/>
              <a:gd name="connsiteY52" fmla="*/ 809960 h 907565"/>
              <a:gd name="connsiteX53" fmla="*/ 861371 w 861371"/>
              <a:gd name="connsiteY53" fmla="*/ 896236 h 907565"/>
              <a:gd name="connsiteX54" fmla="*/ 849153 w 861371"/>
              <a:gd name="connsiteY54" fmla="*/ 907565 h 907565"/>
              <a:gd name="connsiteX55" fmla="*/ 836935 w 861371"/>
              <a:gd name="connsiteY55" fmla="*/ 896236 h 907565"/>
              <a:gd name="connsiteX56" fmla="*/ 836935 w 861371"/>
              <a:gd name="connsiteY56" fmla="*/ 809960 h 907565"/>
              <a:gd name="connsiteX57" fmla="*/ 831699 w 861371"/>
              <a:gd name="connsiteY57" fmla="*/ 806474 h 907565"/>
              <a:gd name="connsiteX58" fmla="*/ 586466 w 861371"/>
              <a:gd name="connsiteY58" fmla="*/ 806474 h 907565"/>
              <a:gd name="connsiteX59" fmla="*/ 581229 w 861371"/>
              <a:gd name="connsiteY59" fmla="*/ 809960 h 907565"/>
              <a:gd name="connsiteX60" fmla="*/ 581229 w 861371"/>
              <a:gd name="connsiteY60" fmla="*/ 896236 h 907565"/>
              <a:gd name="connsiteX61" fmla="*/ 569884 w 861371"/>
              <a:gd name="connsiteY61" fmla="*/ 907565 h 907565"/>
              <a:gd name="connsiteX62" fmla="*/ 557666 w 861371"/>
              <a:gd name="connsiteY62" fmla="*/ 896236 h 907565"/>
              <a:gd name="connsiteX63" fmla="*/ 557666 w 861371"/>
              <a:gd name="connsiteY63" fmla="*/ 809960 h 907565"/>
              <a:gd name="connsiteX64" fmla="*/ 557666 w 861371"/>
              <a:gd name="connsiteY64" fmla="*/ 737628 h 907565"/>
              <a:gd name="connsiteX65" fmla="*/ 553302 w 861371"/>
              <a:gd name="connsiteY65" fmla="*/ 729784 h 907565"/>
              <a:gd name="connsiteX66" fmla="*/ 308069 w 861371"/>
              <a:gd name="connsiteY66" fmla="*/ 729784 h 907565"/>
              <a:gd name="connsiteX67" fmla="*/ 303705 w 861371"/>
              <a:gd name="connsiteY67" fmla="*/ 737628 h 907565"/>
              <a:gd name="connsiteX68" fmla="*/ 303705 w 861371"/>
              <a:gd name="connsiteY68" fmla="*/ 814317 h 907565"/>
              <a:gd name="connsiteX69" fmla="*/ 303705 w 861371"/>
              <a:gd name="connsiteY69" fmla="*/ 896236 h 907565"/>
              <a:gd name="connsiteX70" fmla="*/ 291487 w 861371"/>
              <a:gd name="connsiteY70" fmla="*/ 907565 h 907565"/>
              <a:gd name="connsiteX71" fmla="*/ 279269 w 861371"/>
              <a:gd name="connsiteY71" fmla="*/ 896236 h 907565"/>
              <a:gd name="connsiteX72" fmla="*/ 279269 w 861371"/>
              <a:gd name="connsiteY72" fmla="*/ 814317 h 907565"/>
              <a:gd name="connsiteX73" fmla="*/ 274906 w 861371"/>
              <a:gd name="connsiteY73" fmla="*/ 806474 h 907565"/>
              <a:gd name="connsiteX74" fmla="*/ 28800 w 861371"/>
              <a:gd name="connsiteY74" fmla="*/ 806474 h 907565"/>
              <a:gd name="connsiteX75" fmla="*/ 23563 w 861371"/>
              <a:gd name="connsiteY75" fmla="*/ 814317 h 907565"/>
              <a:gd name="connsiteX76" fmla="*/ 23563 w 861371"/>
              <a:gd name="connsiteY76" fmla="*/ 896236 h 907565"/>
              <a:gd name="connsiteX77" fmla="*/ 11345 w 861371"/>
              <a:gd name="connsiteY77" fmla="*/ 907565 h 907565"/>
              <a:gd name="connsiteX78" fmla="*/ 0 w 861371"/>
              <a:gd name="connsiteY78" fmla="*/ 896236 h 907565"/>
              <a:gd name="connsiteX79" fmla="*/ 0 w 861371"/>
              <a:gd name="connsiteY79" fmla="*/ 814317 h 907565"/>
              <a:gd name="connsiteX80" fmla="*/ 28800 w 861371"/>
              <a:gd name="connsiteY80" fmla="*/ 782944 h 907565"/>
              <a:gd name="connsiteX81" fmla="*/ 274906 w 861371"/>
              <a:gd name="connsiteY81" fmla="*/ 782944 h 907565"/>
              <a:gd name="connsiteX82" fmla="*/ 279269 w 861371"/>
              <a:gd name="connsiteY82" fmla="*/ 782944 h 907565"/>
              <a:gd name="connsiteX83" fmla="*/ 279269 w 861371"/>
              <a:gd name="connsiteY83" fmla="*/ 737628 h 907565"/>
              <a:gd name="connsiteX84" fmla="*/ 308069 w 861371"/>
              <a:gd name="connsiteY84" fmla="*/ 707126 h 907565"/>
              <a:gd name="connsiteX85" fmla="*/ 327269 w 861371"/>
              <a:gd name="connsiteY85" fmla="*/ 707126 h 907565"/>
              <a:gd name="connsiteX86" fmla="*/ 327269 w 861371"/>
              <a:gd name="connsiteY86" fmla="*/ 704512 h 907565"/>
              <a:gd name="connsiteX87" fmla="*/ 327269 w 861371"/>
              <a:gd name="connsiteY87" fmla="*/ 339365 h 907565"/>
              <a:gd name="connsiteX88" fmla="*/ 321160 w 861371"/>
              <a:gd name="connsiteY88" fmla="*/ 324550 h 907565"/>
              <a:gd name="connsiteX89" fmla="*/ 89890 w 861371"/>
              <a:gd name="connsiteY89" fmla="*/ 107553 h 907565"/>
              <a:gd name="connsiteX90" fmla="*/ 82908 w 861371"/>
              <a:gd name="connsiteY90" fmla="*/ 28249 h 907565"/>
              <a:gd name="connsiteX91" fmla="*/ 126544 w 861371"/>
              <a:gd name="connsiteY91" fmla="*/ 4720 h 907565"/>
              <a:gd name="connsiteX92" fmla="*/ 434536 w 861371"/>
              <a:gd name="connsiteY92" fmla="*/ 0 h 907565"/>
              <a:gd name="connsiteX93" fmla="*/ 522634 w 861371"/>
              <a:gd name="connsiteY93" fmla="*/ 87666 h 907565"/>
              <a:gd name="connsiteX94" fmla="*/ 434536 w 861371"/>
              <a:gd name="connsiteY94" fmla="*/ 176200 h 907565"/>
              <a:gd name="connsiteX95" fmla="*/ 346438 w 861371"/>
              <a:gd name="connsiteY95" fmla="*/ 87666 h 907565"/>
              <a:gd name="connsiteX96" fmla="*/ 434536 w 861371"/>
              <a:gd name="connsiteY96" fmla="*/ 0 h 90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861371" h="907565">
                <a:moveTo>
                  <a:pt x="729591" y="28249"/>
                </a:moveTo>
                <a:cubicBezTo>
                  <a:pt x="720864" y="28249"/>
                  <a:pt x="711264" y="31735"/>
                  <a:pt x="705155" y="38707"/>
                </a:cubicBezTo>
                <a:lnTo>
                  <a:pt x="544575" y="195572"/>
                </a:lnTo>
                <a:cubicBezTo>
                  <a:pt x="524503" y="214744"/>
                  <a:pt x="499194" y="226074"/>
                  <a:pt x="471267" y="226074"/>
                </a:cubicBezTo>
                <a:lnTo>
                  <a:pt x="389232" y="226074"/>
                </a:lnTo>
                <a:cubicBezTo>
                  <a:pt x="362177" y="226074"/>
                  <a:pt x="334250" y="214744"/>
                  <a:pt x="315923" y="195572"/>
                </a:cubicBezTo>
                <a:lnTo>
                  <a:pt x="155344" y="38707"/>
                </a:lnTo>
                <a:cubicBezTo>
                  <a:pt x="148362" y="31735"/>
                  <a:pt x="138762" y="28249"/>
                  <a:pt x="128289" y="29121"/>
                </a:cubicBezTo>
                <a:cubicBezTo>
                  <a:pt x="118689" y="29121"/>
                  <a:pt x="108217" y="34350"/>
                  <a:pt x="102108" y="43064"/>
                </a:cubicBezTo>
                <a:cubicBezTo>
                  <a:pt x="91635" y="56137"/>
                  <a:pt x="93381" y="77052"/>
                  <a:pt x="106471" y="90995"/>
                </a:cubicBezTo>
                <a:lnTo>
                  <a:pt x="337741" y="307992"/>
                </a:lnTo>
                <a:cubicBezTo>
                  <a:pt x="346469" y="315835"/>
                  <a:pt x="351705" y="327164"/>
                  <a:pt x="351705" y="339365"/>
                </a:cubicBezTo>
                <a:lnTo>
                  <a:pt x="351705" y="704512"/>
                </a:lnTo>
                <a:cubicBezTo>
                  <a:pt x="351705" y="705383"/>
                  <a:pt x="351705" y="706255"/>
                  <a:pt x="349959" y="707126"/>
                </a:cubicBezTo>
                <a:lnTo>
                  <a:pt x="424140" y="707126"/>
                </a:lnTo>
                <a:cubicBezTo>
                  <a:pt x="422395" y="705383"/>
                  <a:pt x="422395" y="703640"/>
                  <a:pt x="422395" y="701026"/>
                </a:cubicBezTo>
                <a:lnTo>
                  <a:pt x="422395" y="491873"/>
                </a:lnTo>
                <a:cubicBezTo>
                  <a:pt x="422395" y="484901"/>
                  <a:pt x="427631" y="479672"/>
                  <a:pt x="434613" y="479672"/>
                </a:cubicBezTo>
                <a:cubicBezTo>
                  <a:pt x="440722" y="479672"/>
                  <a:pt x="446831" y="484901"/>
                  <a:pt x="446831" y="491873"/>
                </a:cubicBezTo>
                <a:lnTo>
                  <a:pt x="446831" y="701026"/>
                </a:lnTo>
                <a:cubicBezTo>
                  <a:pt x="446831" y="703640"/>
                  <a:pt x="445958" y="705383"/>
                  <a:pt x="445085" y="707126"/>
                </a:cubicBezTo>
                <a:lnTo>
                  <a:pt x="516648" y="707126"/>
                </a:lnTo>
                <a:cubicBezTo>
                  <a:pt x="516648" y="706255"/>
                  <a:pt x="515775" y="705383"/>
                  <a:pt x="515775" y="704512"/>
                </a:cubicBezTo>
                <a:lnTo>
                  <a:pt x="515775" y="336751"/>
                </a:lnTo>
                <a:cubicBezTo>
                  <a:pt x="515775" y="327164"/>
                  <a:pt x="519266" y="318450"/>
                  <a:pt x="526248" y="312349"/>
                </a:cubicBezTo>
                <a:lnTo>
                  <a:pt x="755773" y="89253"/>
                </a:lnTo>
                <a:cubicBezTo>
                  <a:pt x="769736" y="75309"/>
                  <a:pt x="769736" y="52651"/>
                  <a:pt x="755773" y="38707"/>
                </a:cubicBezTo>
                <a:cubicBezTo>
                  <a:pt x="748791" y="31735"/>
                  <a:pt x="740064" y="28249"/>
                  <a:pt x="729591" y="28249"/>
                </a:cubicBezTo>
                <a:close/>
                <a:moveTo>
                  <a:pt x="434536" y="23436"/>
                </a:moveTo>
                <a:cubicBezTo>
                  <a:pt x="398773" y="23436"/>
                  <a:pt x="369117" y="52947"/>
                  <a:pt x="369117" y="87666"/>
                </a:cubicBezTo>
                <a:cubicBezTo>
                  <a:pt x="369117" y="123253"/>
                  <a:pt x="398773" y="152765"/>
                  <a:pt x="434536" y="152765"/>
                </a:cubicBezTo>
                <a:cubicBezTo>
                  <a:pt x="470298" y="152765"/>
                  <a:pt x="499083" y="123253"/>
                  <a:pt x="499083" y="87666"/>
                </a:cubicBezTo>
                <a:cubicBezTo>
                  <a:pt x="499083" y="52947"/>
                  <a:pt x="470298" y="23436"/>
                  <a:pt x="434536" y="23436"/>
                </a:cubicBezTo>
                <a:close/>
                <a:moveTo>
                  <a:pt x="126544" y="4720"/>
                </a:moveTo>
                <a:cubicBezTo>
                  <a:pt x="143998" y="3848"/>
                  <a:pt x="160580" y="9949"/>
                  <a:pt x="172798" y="22149"/>
                </a:cubicBezTo>
                <a:lnTo>
                  <a:pt x="331632" y="179014"/>
                </a:lnTo>
                <a:cubicBezTo>
                  <a:pt x="346469" y="193829"/>
                  <a:pt x="368286" y="202544"/>
                  <a:pt x="389232" y="202544"/>
                </a:cubicBezTo>
                <a:lnTo>
                  <a:pt x="471267" y="201672"/>
                </a:lnTo>
                <a:cubicBezTo>
                  <a:pt x="493085" y="201672"/>
                  <a:pt x="512285" y="192958"/>
                  <a:pt x="527994" y="178143"/>
                </a:cubicBezTo>
                <a:lnTo>
                  <a:pt x="687701" y="22149"/>
                </a:lnTo>
                <a:cubicBezTo>
                  <a:pt x="699046" y="10820"/>
                  <a:pt x="714755" y="4720"/>
                  <a:pt x="729591" y="4720"/>
                </a:cubicBezTo>
                <a:cubicBezTo>
                  <a:pt x="746173" y="4720"/>
                  <a:pt x="761009" y="10820"/>
                  <a:pt x="772354" y="22149"/>
                </a:cubicBezTo>
                <a:cubicBezTo>
                  <a:pt x="795045" y="44807"/>
                  <a:pt x="795045" y="83152"/>
                  <a:pt x="772354" y="105810"/>
                </a:cubicBezTo>
                <a:lnTo>
                  <a:pt x="542830" y="328907"/>
                </a:lnTo>
                <a:cubicBezTo>
                  <a:pt x="541084" y="330650"/>
                  <a:pt x="540212" y="334136"/>
                  <a:pt x="540212" y="336751"/>
                </a:cubicBezTo>
                <a:lnTo>
                  <a:pt x="540212" y="704512"/>
                </a:lnTo>
                <a:cubicBezTo>
                  <a:pt x="540212" y="705383"/>
                  <a:pt x="540212" y="706255"/>
                  <a:pt x="539339" y="707126"/>
                </a:cubicBezTo>
                <a:lnTo>
                  <a:pt x="553302" y="707126"/>
                </a:lnTo>
                <a:cubicBezTo>
                  <a:pt x="569011" y="707126"/>
                  <a:pt x="581229" y="720198"/>
                  <a:pt x="581229" y="737628"/>
                </a:cubicBezTo>
                <a:lnTo>
                  <a:pt x="581229" y="782944"/>
                </a:lnTo>
                <a:cubicBezTo>
                  <a:pt x="583847" y="782944"/>
                  <a:pt x="584720" y="782944"/>
                  <a:pt x="586466" y="782944"/>
                </a:cubicBezTo>
                <a:lnTo>
                  <a:pt x="831699" y="782944"/>
                </a:lnTo>
                <a:cubicBezTo>
                  <a:pt x="848281" y="782944"/>
                  <a:pt x="861371" y="795145"/>
                  <a:pt x="861371" y="809960"/>
                </a:cubicBezTo>
                <a:lnTo>
                  <a:pt x="861371" y="896236"/>
                </a:lnTo>
                <a:cubicBezTo>
                  <a:pt x="861371" y="902336"/>
                  <a:pt x="855262" y="907565"/>
                  <a:pt x="849153" y="907565"/>
                </a:cubicBezTo>
                <a:cubicBezTo>
                  <a:pt x="843044" y="907565"/>
                  <a:pt x="836935" y="902336"/>
                  <a:pt x="836935" y="896236"/>
                </a:cubicBezTo>
                <a:lnTo>
                  <a:pt x="836935" y="809960"/>
                </a:lnTo>
                <a:cubicBezTo>
                  <a:pt x="836935" y="808217"/>
                  <a:pt x="835190" y="806474"/>
                  <a:pt x="831699" y="806474"/>
                </a:cubicBezTo>
                <a:lnTo>
                  <a:pt x="586466" y="806474"/>
                </a:lnTo>
                <a:cubicBezTo>
                  <a:pt x="583847" y="806474"/>
                  <a:pt x="581229" y="808217"/>
                  <a:pt x="581229" y="809960"/>
                </a:cubicBezTo>
                <a:lnTo>
                  <a:pt x="581229" y="896236"/>
                </a:lnTo>
                <a:cubicBezTo>
                  <a:pt x="581229" y="902336"/>
                  <a:pt x="575993" y="907565"/>
                  <a:pt x="569884" y="907565"/>
                </a:cubicBezTo>
                <a:cubicBezTo>
                  <a:pt x="562902" y="907565"/>
                  <a:pt x="557666" y="902336"/>
                  <a:pt x="557666" y="896236"/>
                </a:cubicBezTo>
                <a:lnTo>
                  <a:pt x="557666" y="809960"/>
                </a:lnTo>
                <a:lnTo>
                  <a:pt x="557666" y="737628"/>
                </a:lnTo>
                <a:cubicBezTo>
                  <a:pt x="557666" y="733270"/>
                  <a:pt x="555048" y="729784"/>
                  <a:pt x="553302" y="729784"/>
                </a:cubicBezTo>
                <a:lnTo>
                  <a:pt x="308069" y="729784"/>
                </a:lnTo>
                <a:cubicBezTo>
                  <a:pt x="305451" y="729784"/>
                  <a:pt x="303705" y="733270"/>
                  <a:pt x="303705" y="737628"/>
                </a:cubicBezTo>
                <a:lnTo>
                  <a:pt x="303705" y="814317"/>
                </a:lnTo>
                <a:lnTo>
                  <a:pt x="303705" y="896236"/>
                </a:lnTo>
                <a:cubicBezTo>
                  <a:pt x="303705" y="902336"/>
                  <a:pt x="297596" y="907565"/>
                  <a:pt x="291487" y="907565"/>
                </a:cubicBezTo>
                <a:cubicBezTo>
                  <a:pt x="285378" y="907565"/>
                  <a:pt x="279269" y="902336"/>
                  <a:pt x="279269" y="896236"/>
                </a:cubicBezTo>
                <a:lnTo>
                  <a:pt x="279269" y="814317"/>
                </a:lnTo>
                <a:cubicBezTo>
                  <a:pt x="279269" y="809088"/>
                  <a:pt x="276651" y="806474"/>
                  <a:pt x="274906" y="806474"/>
                </a:cubicBezTo>
                <a:lnTo>
                  <a:pt x="28800" y="806474"/>
                </a:lnTo>
                <a:cubicBezTo>
                  <a:pt x="27054" y="806474"/>
                  <a:pt x="23563" y="809088"/>
                  <a:pt x="23563" y="814317"/>
                </a:cubicBezTo>
                <a:lnTo>
                  <a:pt x="23563" y="896236"/>
                </a:lnTo>
                <a:cubicBezTo>
                  <a:pt x="23563" y="902336"/>
                  <a:pt x="18327" y="907565"/>
                  <a:pt x="11345" y="907565"/>
                </a:cubicBezTo>
                <a:cubicBezTo>
                  <a:pt x="5236" y="907565"/>
                  <a:pt x="0" y="902336"/>
                  <a:pt x="0" y="896236"/>
                </a:cubicBezTo>
                <a:lnTo>
                  <a:pt x="0" y="814317"/>
                </a:lnTo>
                <a:cubicBezTo>
                  <a:pt x="0" y="796016"/>
                  <a:pt x="13091" y="782944"/>
                  <a:pt x="28800" y="782944"/>
                </a:cubicBezTo>
                <a:lnTo>
                  <a:pt x="274906" y="782944"/>
                </a:lnTo>
                <a:cubicBezTo>
                  <a:pt x="275778" y="782944"/>
                  <a:pt x="277524" y="782944"/>
                  <a:pt x="279269" y="782944"/>
                </a:cubicBezTo>
                <a:lnTo>
                  <a:pt x="279269" y="737628"/>
                </a:lnTo>
                <a:cubicBezTo>
                  <a:pt x="279269" y="720198"/>
                  <a:pt x="291487" y="707126"/>
                  <a:pt x="308069" y="707126"/>
                </a:cubicBezTo>
                <a:lnTo>
                  <a:pt x="327269" y="707126"/>
                </a:lnTo>
                <a:cubicBezTo>
                  <a:pt x="327269" y="706255"/>
                  <a:pt x="327269" y="705383"/>
                  <a:pt x="327269" y="704512"/>
                </a:cubicBezTo>
                <a:lnTo>
                  <a:pt x="327269" y="339365"/>
                </a:lnTo>
                <a:cubicBezTo>
                  <a:pt x="327269" y="334136"/>
                  <a:pt x="325523" y="328907"/>
                  <a:pt x="321160" y="324550"/>
                </a:cubicBezTo>
                <a:lnTo>
                  <a:pt x="89890" y="107553"/>
                </a:lnTo>
                <a:cubicBezTo>
                  <a:pt x="68072" y="84895"/>
                  <a:pt x="65454" y="51779"/>
                  <a:pt x="82908" y="28249"/>
                </a:cubicBezTo>
                <a:cubicBezTo>
                  <a:pt x="94253" y="14306"/>
                  <a:pt x="109962" y="6463"/>
                  <a:pt x="126544" y="4720"/>
                </a:cubicBezTo>
                <a:close/>
                <a:moveTo>
                  <a:pt x="434536" y="0"/>
                </a:moveTo>
                <a:cubicBezTo>
                  <a:pt x="483382" y="0"/>
                  <a:pt x="522634" y="39059"/>
                  <a:pt x="522634" y="87666"/>
                </a:cubicBezTo>
                <a:cubicBezTo>
                  <a:pt x="522634" y="136273"/>
                  <a:pt x="483382" y="176200"/>
                  <a:pt x="434536" y="176200"/>
                </a:cubicBezTo>
                <a:cubicBezTo>
                  <a:pt x="385690" y="176200"/>
                  <a:pt x="346438" y="136273"/>
                  <a:pt x="346438" y="87666"/>
                </a:cubicBezTo>
                <a:cubicBezTo>
                  <a:pt x="346438" y="39059"/>
                  <a:pt x="385690" y="0"/>
                  <a:pt x="4345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542ABE1-EB92-4186-9FFB-072B5D9BD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32763" y="7248243"/>
            <a:ext cx="957604" cy="861373"/>
          </a:xfrm>
          <a:custGeom>
            <a:avLst/>
            <a:gdLst>
              <a:gd name="connsiteX0" fmla="*/ 758395 w 957604"/>
              <a:gd name="connsiteY0" fmla="*/ 697328 h 861373"/>
              <a:gd name="connsiteX1" fmla="*/ 778490 w 957604"/>
              <a:gd name="connsiteY1" fmla="*/ 719142 h 861373"/>
              <a:gd name="connsiteX2" fmla="*/ 778490 w 957604"/>
              <a:gd name="connsiteY2" fmla="*/ 697328 h 861373"/>
              <a:gd name="connsiteX3" fmla="*/ 179988 w 957604"/>
              <a:gd name="connsiteY3" fmla="*/ 697328 h 861373"/>
              <a:gd name="connsiteX4" fmla="*/ 179988 w 957604"/>
              <a:gd name="connsiteY4" fmla="*/ 719142 h 861373"/>
              <a:gd name="connsiteX5" fmla="*/ 200083 w 957604"/>
              <a:gd name="connsiteY5" fmla="*/ 697328 h 861373"/>
              <a:gd name="connsiteX6" fmla="*/ 898191 w 957604"/>
              <a:gd name="connsiteY6" fmla="*/ 696455 h 861373"/>
              <a:gd name="connsiteX7" fmla="*/ 892949 w 957604"/>
              <a:gd name="connsiteY7" fmla="*/ 697328 h 861373"/>
              <a:gd name="connsiteX8" fmla="*/ 802081 w 957604"/>
              <a:gd name="connsiteY8" fmla="*/ 697328 h 861373"/>
              <a:gd name="connsiteX9" fmla="*/ 802081 w 957604"/>
              <a:gd name="connsiteY9" fmla="*/ 745320 h 861373"/>
              <a:gd name="connsiteX10" fmla="*/ 825672 w 957604"/>
              <a:gd name="connsiteY10" fmla="*/ 769752 h 861373"/>
              <a:gd name="connsiteX11" fmla="*/ 844020 w 957604"/>
              <a:gd name="connsiteY11" fmla="*/ 782841 h 861373"/>
              <a:gd name="connsiteX12" fmla="*/ 866737 w 957604"/>
              <a:gd name="connsiteY12" fmla="*/ 782841 h 861373"/>
              <a:gd name="connsiteX13" fmla="*/ 876348 w 957604"/>
              <a:gd name="connsiteY13" fmla="*/ 784586 h 861373"/>
              <a:gd name="connsiteX14" fmla="*/ 898191 w 957604"/>
              <a:gd name="connsiteY14" fmla="*/ 772370 h 861373"/>
              <a:gd name="connsiteX15" fmla="*/ 914792 w 957604"/>
              <a:gd name="connsiteY15" fmla="*/ 737467 h 861373"/>
              <a:gd name="connsiteX16" fmla="*/ 901686 w 957604"/>
              <a:gd name="connsiteY16" fmla="*/ 699946 h 861373"/>
              <a:gd name="connsiteX17" fmla="*/ 59413 w 957604"/>
              <a:gd name="connsiteY17" fmla="*/ 696455 h 861373"/>
              <a:gd name="connsiteX18" fmla="*/ 56792 w 957604"/>
              <a:gd name="connsiteY18" fmla="*/ 699946 h 861373"/>
              <a:gd name="connsiteX19" fmla="*/ 42813 w 957604"/>
              <a:gd name="connsiteY19" fmla="*/ 737467 h 861373"/>
              <a:gd name="connsiteX20" fmla="*/ 59413 w 957604"/>
              <a:gd name="connsiteY20" fmla="*/ 772370 h 861373"/>
              <a:gd name="connsiteX21" fmla="*/ 82130 w 957604"/>
              <a:gd name="connsiteY21" fmla="*/ 784586 h 861373"/>
              <a:gd name="connsiteX22" fmla="*/ 91741 w 957604"/>
              <a:gd name="connsiteY22" fmla="*/ 782841 h 861373"/>
              <a:gd name="connsiteX23" fmla="*/ 113584 w 957604"/>
              <a:gd name="connsiteY23" fmla="*/ 782841 h 861373"/>
              <a:gd name="connsiteX24" fmla="*/ 132806 w 957604"/>
              <a:gd name="connsiteY24" fmla="*/ 769752 h 861373"/>
              <a:gd name="connsiteX25" fmla="*/ 155523 w 957604"/>
              <a:gd name="connsiteY25" fmla="*/ 745320 h 861373"/>
              <a:gd name="connsiteX26" fmla="*/ 155523 w 957604"/>
              <a:gd name="connsiteY26" fmla="*/ 697328 h 861373"/>
              <a:gd name="connsiteX27" fmla="*/ 64656 w 957604"/>
              <a:gd name="connsiteY27" fmla="*/ 697328 h 861373"/>
              <a:gd name="connsiteX28" fmla="*/ 59413 w 957604"/>
              <a:gd name="connsiteY28" fmla="*/ 696455 h 861373"/>
              <a:gd name="connsiteX29" fmla="*/ 848388 w 957604"/>
              <a:gd name="connsiteY29" fmla="*/ 324737 h 861373"/>
              <a:gd name="connsiteX30" fmla="*/ 815187 w 957604"/>
              <a:gd name="connsiteY30" fmla="*/ 357895 h 861373"/>
              <a:gd name="connsiteX31" fmla="*/ 815187 w 957604"/>
              <a:gd name="connsiteY31" fmla="*/ 562078 h 861373"/>
              <a:gd name="connsiteX32" fmla="*/ 768006 w 957604"/>
              <a:gd name="connsiteY32" fmla="*/ 608325 h 861373"/>
              <a:gd name="connsiteX33" fmla="*/ 691991 w 957604"/>
              <a:gd name="connsiteY33" fmla="*/ 608325 h 861373"/>
              <a:gd name="connsiteX34" fmla="*/ 663158 w 957604"/>
              <a:gd name="connsiteY34" fmla="*/ 637120 h 861373"/>
              <a:gd name="connsiteX35" fmla="*/ 663158 w 957604"/>
              <a:gd name="connsiteY35" fmla="*/ 644101 h 861373"/>
              <a:gd name="connsiteX36" fmla="*/ 691991 w 957604"/>
              <a:gd name="connsiteY36" fmla="*/ 673768 h 861373"/>
              <a:gd name="connsiteX37" fmla="*/ 892949 w 957604"/>
              <a:gd name="connsiteY37" fmla="*/ 673768 h 861373"/>
              <a:gd name="connsiteX38" fmla="*/ 934014 w 957604"/>
              <a:gd name="connsiteY38" fmla="*/ 632757 h 861373"/>
              <a:gd name="connsiteX39" fmla="*/ 934014 w 957604"/>
              <a:gd name="connsiteY39" fmla="*/ 357895 h 861373"/>
              <a:gd name="connsiteX40" fmla="*/ 900812 w 957604"/>
              <a:gd name="connsiteY40" fmla="*/ 324737 h 861373"/>
              <a:gd name="connsiteX41" fmla="*/ 57666 w 957604"/>
              <a:gd name="connsiteY41" fmla="*/ 324737 h 861373"/>
              <a:gd name="connsiteX42" fmla="*/ 23591 w 957604"/>
              <a:gd name="connsiteY42" fmla="*/ 357895 h 861373"/>
              <a:gd name="connsiteX43" fmla="*/ 23591 w 957604"/>
              <a:gd name="connsiteY43" fmla="*/ 632757 h 861373"/>
              <a:gd name="connsiteX44" fmla="*/ 64656 w 957604"/>
              <a:gd name="connsiteY44" fmla="*/ 673768 h 861373"/>
              <a:gd name="connsiteX45" fmla="*/ 266487 w 957604"/>
              <a:gd name="connsiteY45" fmla="*/ 673768 h 861373"/>
              <a:gd name="connsiteX46" fmla="*/ 295320 w 957604"/>
              <a:gd name="connsiteY46" fmla="*/ 644101 h 861373"/>
              <a:gd name="connsiteX47" fmla="*/ 295320 w 957604"/>
              <a:gd name="connsiteY47" fmla="*/ 637120 h 861373"/>
              <a:gd name="connsiteX48" fmla="*/ 266487 w 957604"/>
              <a:gd name="connsiteY48" fmla="*/ 608325 h 861373"/>
              <a:gd name="connsiteX49" fmla="*/ 189599 w 957604"/>
              <a:gd name="connsiteY49" fmla="*/ 608325 h 861373"/>
              <a:gd name="connsiteX50" fmla="*/ 142417 w 957604"/>
              <a:gd name="connsiteY50" fmla="*/ 562078 h 861373"/>
              <a:gd name="connsiteX51" fmla="*/ 142417 w 957604"/>
              <a:gd name="connsiteY51" fmla="*/ 357895 h 861373"/>
              <a:gd name="connsiteX52" fmla="*/ 109216 w 957604"/>
              <a:gd name="connsiteY52" fmla="*/ 324737 h 861373"/>
              <a:gd name="connsiteX53" fmla="*/ 788975 w 957604"/>
              <a:gd name="connsiteY53" fmla="*/ 212175 h 861373"/>
              <a:gd name="connsiteX54" fmla="*/ 768879 w 957604"/>
              <a:gd name="connsiteY54" fmla="*/ 220901 h 861373"/>
              <a:gd name="connsiteX55" fmla="*/ 678012 w 957604"/>
              <a:gd name="connsiteY55" fmla="*/ 304668 h 861373"/>
              <a:gd name="connsiteX56" fmla="*/ 643936 w 957604"/>
              <a:gd name="connsiteY56" fmla="*/ 318629 h 861373"/>
              <a:gd name="connsiteX57" fmla="*/ 539089 w 957604"/>
              <a:gd name="connsiteY57" fmla="*/ 318629 h 861373"/>
              <a:gd name="connsiteX58" fmla="*/ 510256 w 957604"/>
              <a:gd name="connsiteY58" fmla="*/ 343934 h 861373"/>
              <a:gd name="connsiteX59" fmla="*/ 517246 w 957604"/>
              <a:gd name="connsiteY59" fmla="*/ 365749 h 861373"/>
              <a:gd name="connsiteX60" fmla="*/ 538216 w 957604"/>
              <a:gd name="connsiteY60" fmla="*/ 374474 h 861373"/>
              <a:gd name="connsiteX61" fmla="*/ 676264 w 957604"/>
              <a:gd name="connsiteY61" fmla="*/ 374474 h 861373"/>
              <a:gd name="connsiteX62" fmla="*/ 694613 w 957604"/>
              <a:gd name="connsiteY62" fmla="*/ 366621 h 861373"/>
              <a:gd name="connsiteX63" fmla="*/ 809945 w 957604"/>
              <a:gd name="connsiteY63" fmla="*/ 251441 h 861373"/>
              <a:gd name="connsiteX64" fmla="*/ 826545 w 957604"/>
              <a:gd name="connsiteY64" fmla="*/ 251441 h 861373"/>
              <a:gd name="connsiteX65" fmla="*/ 826545 w 957604"/>
              <a:gd name="connsiteY65" fmla="*/ 268892 h 861373"/>
              <a:gd name="connsiteX66" fmla="*/ 765384 w 957604"/>
              <a:gd name="connsiteY66" fmla="*/ 329100 h 861373"/>
              <a:gd name="connsiteX67" fmla="*/ 765384 w 957604"/>
              <a:gd name="connsiteY67" fmla="*/ 435555 h 861373"/>
              <a:gd name="connsiteX68" fmla="*/ 709466 w 957604"/>
              <a:gd name="connsiteY68" fmla="*/ 491400 h 861373"/>
              <a:gd name="connsiteX69" fmla="*/ 678012 w 957604"/>
              <a:gd name="connsiteY69" fmla="*/ 491400 h 861373"/>
              <a:gd name="connsiteX70" fmla="*/ 613356 w 957604"/>
              <a:gd name="connsiteY70" fmla="*/ 509724 h 861373"/>
              <a:gd name="connsiteX71" fmla="*/ 579281 w 957604"/>
              <a:gd name="connsiteY71" fmla="*/ 570804 h 861373"/>
              <a:gd name="connsiteX72" fmla="*/ 579281 w 957604"/>
              <a:gd name="connsiteY72" fmla="*/ 747938 h 861373"/>
              <a:gd name="connsiteX73" fmla="*/ 618598 w 957604"/>
              <a:gd name="connsiteY73" fmla="*/ 786331 h 861373"/>
              <a:gd name="connsiteX74" fmla="*/ 657916 w 957604"/>
              <a:gd name="connsiteY74" fmla="*/ 747938 h 861373"/>
              <a:gd name="connsiteX75" fmla="*/ 659663 w 957604"/>
              <a:gd name="connsiteY75" fmla="*/ 686857 h 861373"/>
              <a:gd name="connsiteX76" fmla="*/ 638694 w 957604"/>
              <a:gd name="connsiteY76" fmla="*/ 644101 h 861373"/>
              <a:gd name="connsiteX77" fmla="*/ 638694 w 957604"/>
              <a:gd name="connsiteY77" fmla="*/ 637120 h 861373"/>
              <a:gd name="connsiteX78" fmla="*/ 691991 w 957604"/>
              <a:gd name="connsiteY78" fmla="*/ 584766 h 861373"/>
              <a:gd name="connsiteX79" fmla="*/ 768006 w 957604"/>
              <a:gd name="connsiteY79" fmla="*/ 584766 h 861373"/>
              <a:gd name="connsiteX80" fmla="*/ 791596 w 957604"/>
              <a:gd name="connsiteY80" fmla="*/ 562078 h 861373"/>
              <a:gd name="connsiteX81" fmla="*/ 791596 w 957604"/>
              <a:gd name="connsiteY81" fmla="*/ 357895 h 861373"/>
              <a:gd name="connsiteX82" fmla="*/ 848388 w 957604"/>
              <a:gd name="connsiteY82" fmla="*/ 300305 h 861373"/>
              <a:gd name="connsiteX83" fmla="*/ 869358 w 957604"/>
              <a:gd name="connsiteY83" fmla="*/ 300305 h 861373"/>
              <a:gd name="connsiteX84" fmla="*/ 869358 w 957604"/>
              <a:gd name="connsiteY84" fmla="*/ 248823 h 861373"/>
              <a:gd name="connsiteX85" fmla="*/ 832661 w 957604"/>
              <a:gd name="connsiteY85" fmla="*/ 212175 h 861373"/>
              <a:gd name="connsiteX86" fmla="*/ 124943 w 957604"/>
              <a:gd name="connsiteY86" fmla="*/ 212175 h 861373"/>
              <a:gd name="connsiteX87" fmla="*/ 89120 w 957604"/>
              <a:gd name="connsiteY87" fmla="*/ 248823 h 861373"/>
              <a:gd name="connsiteX88" fmla="*/ 89120 w 957604"/>
              <a:gd name="connsiteY88" fmla="*/ 300305 h 861373"/>
              <a:gd name="connsiteX89" fmla="*/ 109216 w 957604"/>
              <a:gd name="connsiteY89" fmla="*/ 300305 h 861373"/>
              <a:gd name="connsiteX90" fmla="*/ 166882 w 957604"/>
              <a:gd name="connsiteY90" fmla="*/ 357895 h 861373"/>
              <a:gd name="connsiteX91" fmla="*/ 166882 w 957604"/>
              <a:gd name="connsiteY91" fmla="*/ 562078 h 861373"/>
              <a:gd name="connsiteX92" fmla="*/ 189599 w 957604"/>
              <a:gd name="connsiteY92" fmla="*/ 584766 h 861373"/>
              <a:gd name="connsiteX93" fmla="*/ 266487 w 957604"/>
              <a:gd name="connsiteY93" fmla="*/ 584766 h 861373"/>
              <a:gd name="connsiteX94" fmla="*/ 318910 w 957604"/>
              <a:gd name="connsiteY94" fmla="*/ 637120 h 861373"/>
              <a:gd name="connsiteX95" fmla="*/ 318910 w 957604"/>
              <a:gd name="connsiteY95" fmla="*/ 644101 h 861373"/>
              <a:gd name="connsiteX96" fmla="*/ 298814 w 957604"/>
              <a:gd name="connsiteY96" fmla="*/ 686857 h 861373"/>
              <a:gd name="connsiteX97" fmla="*/ 299688 w 957604"/>
              <a:gd name="connsiteY97" fmla="*/ 747065 h 861373"/>
              <a:gd name="connsiteX98" fmla="*/ 339006 w 957604"/>
              <a:gd name="connsiteY98" fmla="*/ 786331 h 861373"/>
              <a:gd name="connsiteX99" fmla="*/ 377450 w 957604"/>
              <a:gd name="connsiteY99" fmla="*/ 747938 h 861373"/>
              <a:gd name="connsiteX100" fmla="*/ 377450 w 957604"/>
              <a:gd name="connsiteY100" fmla="*/ 570804 h 861373"/>
              <a:gd name="connsiteX101" fmla="*/ 345122 w 957604"/>
              <a:gd name="connsiteY101" fmla="*/ 509724 h 861373"/>
              <a:gd name="connsiteX102" fmla="*/ 280466 w 957604"/>
              <a:gd name="connsiteY102" fmla="*/ 491400 h 861373"/>
              <a:gd name="connsiteX103" fmla="*/ 249012 w 957604"/>
              <a:gd name="connsiteY103" fmla="*/ 491400 h 861373"/>
              <a:gd name="connsiteX104" fmla="*/ 192220 w 957604"/>
              <a:gd name="connsiteY104" fmla="*/ 435555 h 861373"/>
              <a:gd name="connsiteX105" fmla="*/ 192220 w 957604"/>
              <a:gd name="connsiteY105" fmla="*/ 329100 h 861373"/>
              <a:gd name="connsiteX106" fmla="*/ 131059 w 957604"/>
              <a:gd name="connsiteY106" fmla="*/ 268892 h 861373"/>
              <a:gd name="connsiteX107" fmla="*/ 131059 w 957604"/>
              <a:gd name="connsiteY107" fmla="*/ 251441 h 861373"/>
              <a:gd name="connsiteX108" fmla="*/ 148534 w 957604"/>
              <a:gd name="connsiteY108" fmla="*/ 251441 h 861373"/>
              <a:gd name="connsiteX109" fmla="*/ 263865 w 957604"/>
              <a:gd name="connsiteY109" fmla="*/ 366621 h 861373"/>
              <a:gd name="connsiteX110" fmla="*/ 281340 w 957604"/>
              <a:gd name="connsiteY110" fmla="*/ 374474 h 861373"/>
              <a:gd name="connsiteX111" fmla="*/ 419389 w 957604"/>
              <a:gd name="connsiteY111" fmla="*/ 374474 h 861373"/>
              <a:gd name="connsiteX112" fmla="*/ 440358 w 957604"/>
              <a:gd name="connsiteY112" fmla="*/ 365749 h 861373"/>
              <a:gd name="connsiteX113" fmla="*/ 447348 w 957604"/>
              <a:gd name="connsiteY113" fmla="*/ 343934 h 861373"/>
              <a:gd name="connsiteX114" fmla="*/ 417641 w 957604"/>
              <a:gd name="connsiteY114" fmla="*/ 318629 h 861373"/>
              <a:gd name="connsiteX115" fmla="*/ 314542 w 957604"/>
              <a:gd name="connsiteY115" fmla="*/ 318629 h 861373"/>
              <a:gd name="connsiteX116" fmla="*/ 279593 w 957604"/>
              <a:gd name="connsiteY116" fmla="*/ 304668 h 861373"/>
              <a:gd name="connsiteX117" fmla="*/ 189599 w 957604"/>
              <a:gd name="connsiteY117" fmla="*/ 220901 h 861373"/>
              <a:gd name="connsiteX118" fmla="*/ 169503 w 957604"/>
              <a:gd name="connsiteY118" fmla="*/ 212175 h 861373"/>
              <a:gd name="connsiteX119" fmla="*/ 124943 w 957604"/>
              <a:gd name="connsiteY119" fmla="*/ 188615 h 861373"/>
              <a:gd name="connsiteX120" fmla="*/ 169503 w 957604"/>
              <a:gd name="connsiteY120" fmla="*/ 188615 h 861373"/>
              <a:gd name="connsiteX121" fmla="*/ 205326 w 957604"/>
              <a:gd name="connsiteY121" fmla="*/ 203449 h 861373"/>
              <a:gd name="connsiteX122" fmla="*/ 296193 w 957604"/>
              <a:gd name="connsiteY122" fmla="*/ 288089 h 861373"/>
              <a:gd name="connsiteX123" fmla="*/ 314542 w 957604"/>
              <a:gd name="connsiteY123" fmla="*/ 295070 h 861373"/>
              <a:gd name="connsiteX124" fmla="*/ 417641 w 957604"/>
              <a:gd name="connsiteY124" fmla="*/ 295070 h 861373"/>
              <a:gd name="connsiteX125" fmla="*/ 470939 w 957604"/>
              <a:gd name="connsiteY125" fmla="*/ 341316 h 861373"/>
              <a:gd name="connsiteX126" fmla="*/ 457833 w 957604"/>
              <a:gd name="connsiteY126" fmla="*/ 381455 h 861373"/>
              <a:gd name="connsiteX127" fmla="*/ 499772 w 957604"/>
              <a:gd name="connsiteY127" fmla="*/ 381455 h 861373"/>
              <a:gd name="connsiteX128" fmla="*/ 486666 w 957604"/>
              <a:gd name="connsiteY128" fmla="*/ 341316 h 861373"/>
              <a:gd name="connsiteX129" fmla="*/ 539089 w 957604"/>
              <a:gd name="connsiteY129" fmla="*/ 295070 h 861373"/>
              <a:gd name="connsiteX130" fmla="*/ 643936 w 957604"/>
              <a:gd name="connsiteY130" fmla="*/ 295070 h 861373"/>
              <a:gd name="connsiteX131" fmla="*/ 662285 w 957604"/>
              <a:gd name="connsiteY131" fmla="*/ 288089 h 861373"/>
              <a:gd name="connsiteX132" fmla="*/ 753152 w 957604"/>
              <a:gd name="connsiteY132" fmla="*/ 203449 h 861373"/>
              <a:gd name="connsiteX133" fmla="*/ 788975 w 957604"/>
              <a:gd name="connsiteY133" fmla="*/ 188615 h 861373"/>
              <a:gd name="connsiteX134" fmla="*/ 832661 w 957604"/>
              <a:gd name="connsiteY134" fmla="*/ 188615 h 861373"/>
              <a:gd name="connsiteX135" fmla="*/ 892949 w 957604"/>
              <a:gd name="connsiteY135" fmla="*/ 248823 h 861373"/>
              <a:gd name="connsiteX136" fmla="*/ 892949 w 957604"/>
              <a:gd name="connsiteY136" fmla="*/ 300305 h 861373"/>
              <a:gd name="connsiteX137" fmla="*/ 900812 w 957604"/>
              <a:gd name="connsiteY137" fmla="*/ 300305 h 861373"/>
              <a:gd name="connsiteX138" fmla="*/ 957604 w 957604"/>
              <a:gd name="connsiteY138" fmla="*/ 357895 h 861373"/>
              <a:gd name="connsiteX139" fmla="*/ 957604 w 957604"/>
              <a:gd name="connsiteY139" fmla="*/ 632757 h 861373"/>
              <a:gd name="connsiteX140" fmla="*/ 923529 w 957604"/>
              <a:gd name="connsiteY140" fmla="*/ 689475 h 861373"/>
              <a:gd name="connsiteX141" fmla="*/ 939256 w 957604"/>
              <a:gd name="connsiteY141" fmla="*/ 737467 h 861373"/>
              <a:gd name="connsiteX142" fmla="*/ 914792 w 957604"/>
              <a:gd name="connsiteY142" fmla="*/ 790694 h 861373"/>
              <a:gd name="connsiteX143" fmla="*/ 891201 w 957604"/>
              <a:gd name="connsiteY143" fmla="*/ 804655 h 861373"/>
              <a:gd name="connsiteX144" fmla="*/ 892075 w 957604"/>
              <a:gd name="connsiteY144" fmla="*/ 806400 h 861373"/>
              <a:gd name="connsiteX145" fmla="*/ 907802 w 957604"/>
              <a:gd name="connsiteY145" fmla="*/ 831705 h 861373"/>
              <a:gd name="connsiteX146" fmla="*/ 879843 w 957604"/>
              <a:gd name="connsiteY146" fmla="*/ 860500 h 861373"/>
              <a:gd name="connsiteX147" fmla="*/ 851010 w 957604"/>
              <a:gd name="connsiteY147" fmla="*/ 831705 h 861373"/>
              <a:gd name="connsiteX148" fmla="*/ 861494 w 957604"/>
              <a:gd name="connsiteY148" fmla="*/ 809891 h 861373"/>
              <a:gd name="connsiteX149" fmla="*/ 839651 w 957604"/>
              <a:gd name="connsiteY149" fmla="*/ 806400 h 861373"/>
              <a:gd name="connsiteX150" fmla="*/ 714708 w 957604"/>
              <a:gd name="connsiteY150" fmla="*/ 806400 h 861373"/>
              <a:gd name="connsiteX151" fmla="*/ 714708 w 957604"/>
              <a:gd name="connsiteY151" fmla="*/ 807273 h 861373"/>
              <a:gd name="connsiteX152" fmla="*/ 729562 w 957604"/>
              <a:gd name="connsiteY152" fmla="*/ 831705 h 861373"/>
              <a:gd name="connsiteX153" fmla="*/ 701602 w 957604"/>
              <a:gd name="connsiteY153" fmla="*/ 860500 h 861373"/>
              <a:gd name="connsiteX154" fmla="*/ 673643 w 957604"/>
              <a:gd name="connsiteY154" fmla="*/ 831705 h 861373"/>
              <a:gd name="connsiteX155" fmla="*/ 689370 w 957604"/>
              <a:gd name="connsiteY155" fmla="*/ 806400 h 861373"/>
              <a:gd name="connsiteX156" fmla="*/ 714708 w 957604"/>
              <a:gd name="connsiteY156" fmla="*/ 782841 h 861373"/>
              <a:gd name="connsiteX157" fmla="*/ 778490 w 957604"/>
              <a:gd name="connsiteY157" fmla="*/ 782841 h 861373"/>
              <a:gd name="connsiteX158" fmla="*/ 778490 w 957604"/>
              <a:gd name="connsiteY158" fmla="*/ 754046 h 861373"/>
              <a:gd name="connsiteX159" fmla="*/ 725193 w 957604"/>
              <a:gd name="connsiteY159" fmla="*/ 697328 h 861373"/>
              <a:gd name="connsiteX160" fmla="*/ 691991 w 957604"/>
              <a:gd name="connsiteY160" fmla="*/ 697328 h 861373"/>
              <a:gd name="connsiteX161" fmla="*/ 683254 w 957604"/>
              <a:gd name="connsiteY161" fmla="*/ 696455 h 861373"/>
              <a:gd name="connsiteX162" fmla="*/ 682380 w 957604"/>
              <a:gd name="connsiteY162" fmla="*/ 747938 h 861373"/>
              <a:gd name="connsiteX163" fmla="*/ 618598 w 957604"/>
              <a:gd name="connsiteY163" fmla="*/ 809891 h 861373"/>
              <a:gd name="connsiteX164" fmla="*/ 555690 w 957604"/>
              <a:gd name="connsiteY164" fmla="*/ 747938 h 861373"/>
              <a:gd name="connsiteX165" fmla="*/ 555690 w 957604"/>
              <a:gd name="connsiteY165" fmla="*/ 570804 h 861373"/>
              <a:gd name="connsiteX166" fmla="*/ 600250 w 957604"/>
              <a:gd name="connsiteY166" fmla="*/ 490527 h 861373"/>
              <a:gd name="connsiteX167" fmla="*/ 678012 w 957604"/>
              <a:gd name="connsiteY167" fmla="*/ 467840 h 861373"/>
              <a:gd name="connsiteX168" fmla="*/ 709466 w 957604"/>
              <a:gd name="connsiteY168" fmla="*/ 467840 h 861373"/>
              <a:gd name="connsiteX169" fmla="*/ 741794 w 957604"/>
              <a:gd name="connsiteY169" fmla="*/ 435555 h 861373"/>
              <a:gd name="connsiteX170" fmla="*/ 741794 w 957604"/>
              <a:gd name="connsiteY170" fmla="*/ 353532 h 861373"/>
              <a:gd name="connsiteX171" fmla="*/ 711213 w 957604"/>
              <a:gd name="connsiteY171" fmla="*/ 383200 h 861373"/>
              <a:gd name="connsiteX172" fmla="*/ 705097 w 957604"/>
              <a:gd name="connsiteY172" fmla="*/ 389308 h 861373"/>
              <a:gd name="connsiteX173" fmla="*/ 706845 w 957604"/>
              <a:gd name="connsiteY173" fmla="*/ 393671 h 861373"/>
              <a:gd name="connsiteX174" fmla="*/ 694613 w 957604"/>
              <a:gd name="connsiteY174" fmla="*/ 405015 h 861373"/>
              <a:gd name="connsiteX175" fmla="*/ 488413 w 957604"/>
              <a:gd name="connsiteY175" fmla="*/ 405015 h 861373"/>
              <a:gd name="connsiteX176" fmla="*/ 488413 w 957604"/>
              <a:gd name="connsiteY176" fmla="*/ 849157 h 861373"/>
              <a:gd name="connsiteX177" fmla="*/ 477055 w 957604"/>
              <a:gd name="connsiteY177" fmla="*/ 861373 h 861373"/>
              <a:gd name="connsiteX178" fmla="*/ 464823 w 957604"/>
              <a:gd name="connsiteY178" fmla="*/ 849157 h 861373"/>
              <a:gd name="connsiteX179" fmla="*/ 464823 w 957604"/>
              <a:gd name="connsiteY179" fmla="*/ 405015 h 861373"/>
              <a:gd name="connsiteX180" fmla="*/ 258623 w 957604"/>
              <a:gd name="connsiteY180" fmla="*/ 405015 h 861373"/>
              <a:gd name="connsiteX181" fmla="*/ 247265 w 957604"/>
              <a:gd name="connsiteY181" fmla="*/ 393671 h 861373"/>
              <a:gd name="connsiteX182" fmla="*/ 249886 w 957604"/>
              <a:gd name="connsiteY182" fmla="*/ 386690 h 861373"/>
              <a:gd name="connsiteX183" fmla="*/ 246391 w 957604"/>
              <a:gd name="connsiteY183" fmla="*/ 383200 h 861373"/>
              <a:gd name="connsiteX184" fmla="*/ 215810 w 957604"/>
              <a:gd name="connsiteY184" fmla="*/ 353532 h 861373"/>
              <a:gd name="connsiteX185" fmla="*/ 215810 w 957604"/>
              <a:gd name="connsiteY185" fmla="*/ 435555 h 861373"/>
              <a:gd name="connsiteX186" fmla="*/ 249012 w 957604"/>
              <a:gd name="connsiteY186" fmla="*/ 467840 h 861373"/>
              <a:gd name="connsiteX187" fmla="*/ 280466 w 957604"/>
              <a:gd name="connsiteY187" fmla="*/ 467840 h 861373"/>
              <a:gd name="connsiteX188" fmla="*/ 358228 w 957604"/>
              <a:gd name="connsiteY188" fmla="*/ 490527 h 861373"/>
              <a:gd name="connsiteX189" fmla="*/ 401040 w 957604"/>
              <a:gd name="connsiteY189" fmla="*/ 570804 h 861373"/>
              <a:gd name="connsiteX190" fmla="*/ 401040 w 957604"/>
              <a:gd name="connsiteY190" fmla="*/ 747938 h 861373"/>
              <a:gd name="connsiteX191" fmla="*/ 339006 w 957604"/>
              <a:gd name="connsiteY191" fmla="*/ 809891 h 861373"/>
              <a:gd name="connsiteX192" fmla="*/ 276098 w 957604"/>
              <a:gd name="connsiteY192" fmla="*/ 747938 h 861373"/>
              <a:gd name="connsiteX193" fmla="*/ 274350 w 957604"/>
              <a:gd name="connsiteY193" fmla="*/ 696455 h 861373"/>
              <a:gd name="connsiteX194" fmla="*/ 266487 w 957604"/>
              <a:gd name="connsiteY194" fmla="*/ 697328 h 861373"/>
              <a:gd name="connsiteX195" fmla="*/ 233285 w 957604"/>
              <a:gd name="connsiteY195" fmla="*/ 697328 h 861373"/>
              <a:gd name="connsiteX196" fmla="*/ 179988 w 957604"/>
              <a:gd name="connsiteY196" fmla="*/ 754046 h 861373"/>
              <a:gd name="connsiteX197" fmla="*/ 179988 w 957604"/>
              <a:gd name="connsiteY197" fmla="*/ 782841 h 861373"/>
              <a:gd name="connsiteX198" fmla="*/ 243770 w 957604"/>
              <a:gd name="connsiteY198" fmla="*/ 782841 h 861373"/>
              <a:gd name="connsiteX199" fmla="*/ 268234 w 957604"/>
              <a:gd name="connsiteY199" fmla="*/ 806400 h 861373"/>
              <a:gd name="connsiteX200" fmla="*/ 284835 w 957604"/>
              <a:gd name="connsiteY200" fmla="*/ 831705 h 861373"/>
              <a:gd name="connsiteX201" fmla="*/ 256002 w 957604"/>
              <a:gd name="connsiteY201" fmla="*/ 860500 h 861373"/>
              <a:gd name="connsiteX202" fmla="*/ 228043 w 957604"/>
              <a:gd name="connsiteY202" fmla="*/ 831705 h 861373"/>
              <a:gd name="connsiteX203" fmla="*/ 243770 w 957604"/>
              <a:gd name="connsiteY203" fmla="*/ 807273 h 861373"/>
              <a:gd name="connsiteX204" fmla="*/ 243770 w 957604"/>
              <a:gd name="connsiteY204" fmla="*/ 806400 h 861373"/>
              <a:gd name="connsiteX205" fmla="*/ 117953 w 957604"/>
              <a:gd name="connsiteY205" fmla="*/ 806400 h 861373"/>
              <a:gd name="connsiteX206" fmla="*/ 96110 w 957604"/>
              <a:gd name="connsiteY206" fmla="*/ 809891 h 861373"/>
              <a:gd name="connsiteX207" fmla="*/ 107468 w 957604"/>
              <a:gd name="connsiteY207" fmla="*/ 831705 h 861373"/>
              <a:gd name="connsiteX208" fmla="*/ 78635 w 957604"/>
              <a:gd name="connsiteY208" fmla="*/ 860500 h 861373"/>
              <a:gd name="connsiteX209" fmla="*/ 49802 w 957604"/>
              <a:gd name="connsiteY209" fmla="*/ 831705 h 861373"/>
              <a:gd name="connsiteX210" fmla="*/ 66403 w 957604"/>
              <a:gd name="connsiteY210" fmla="*/ 806400 h 861373"/>
              <a:gd name="connsiteX211" fmla="*/ 66403 w 957604"/>
              <a:gd name="connsiteY211" fmla="*/ 804655 h 861373"/>
              <a:gd name="connsiteX212" fmla="*/ 43686 w 957604"/>
              <a:gd name="connsiteY212" fmla="*/ 790694 h 861373"/>
              <a:gd name="connsiteX213" fmla="*/ 19222 w 957604"/>
              <a:gd name="connsiteY213" fmla="*/ 737467 h 861373"/>
              <a:gd name="connsiteX214" fmla="*/ 34949 w 957604"/>
              <a:gd name="connsiteY214" fmla="*/ 689475 h 861373"/>
              <a:gd name="connsiteX215" fmla="*/ 0 w 957604"/>
              <a:gd name="connsiteY215" fmla="*/ 632757 h 861373"/>
              <a:gd name="connsiteX216" fmla="*/ 0 w 957604"/>
              <a:gd name="connsiteY216" fmla="*/ 357895 h 861373"/>
              <a:gd name="connsiteX217" fmla="*/ 57666 w 957604"/>
              <a:gd name="connsiteY217" fmla="*/ 300305 h 861373"/>
              <a:gd name="connsiteX218" fmla="*/ 64656 w 957604"/>
              <a:gd name="connsiteY218" fmla="*/ 300305 h 861373"/>
              <a:gd name="connsiteX219" fmla="*/ 64656 w 957604"/>
              <a:gd name="connsiteY219" fmla="*/ 248823 h 861373"/>
              <a:gd name="connsiteX220" fmla="*/ 124943 w 957604"/>
              <a:gd name="connsiteY220" fmla="*/ 188615 h 861373"/>
              <a:gd name="connsiteX221" fmla="*/ 761728 w 957604"/>
              <a:gd name="connsiteY221" fmla="*/ 23551 h 861373"/>
              <a:gd name="connsiteX222" fmla="*/ 697181 w 957604"/>
              <a:gd name="connsiteY222" fmla="*/ 88098 h 861373"/>
              <a:gd name="connsiteX223" fmla="*/ 761728 w 957604"/>
              <a:gd name="connsiteY223" fmla="*/ 152645 h 861373"/>
              <a:gd name="connsiteX224" fmla="*/ 826275 w 957604"/>
              <a:gd name="connsiteY224" fmla="*/ 88098 h 861373"/>
              <a:gd name="connsiteX225" fmla="*/ 761728 w 957604"/>
              <a:gd name="connsiteY225" fmla="*/ 23551 h 861373"/>
              <a:gd name="connsiteX226" fmla="*/ 195447 w 957604"/>
              <a:gd name="connsiteY226" fmla="*/ 23551 h 861373"/>
              <a:gd name="connsiteX227" fmla="*/ 131216 w 957604"/>
              <a:gd name="connsiteY227" fmla="*/ 88098 h 861373"/>
              <a:gd name="connsiteX228" fmla="*/ 195447 w 957604"/>
              <a:gd name="connsiteY228" fmla="*/ 152645 h 861373"/>
              <a:gd name="connsiteX229" fmla="*/ 260546 w 957604"/>
              <a:gd name="connsiteY229" fmla="*/ 88098 h 861373"/>
              <a:gd name="connsiteX230" fmla="*/ 195447 w 957604"/>
              <a:gd name="connsiteY230" fmla="*/ 23551 h 861373"/>
              <a:gd name="connsiteX231" fmla="*/ 761728 w 957604"/>
              <a:gd name="connsiteY231" fmla="*/ 0 h 861373"/>
              <a:gd name="connsiteX232" fmla="*/ 849826 w 957604"/>
              <a:gd name="connsiteY232" fmla="*/ 88098 h 861373"/>
              <a:gd name="connsiteX233" fmla="*/ 761728 w 957604"/>
              <a:gd name="connsiteY233" fmla="*/ 176196 h 861373"/>
              <a:gd name="connsiteX234" fmla="*/ 673630 w 957604"/>
              <a:gd name="connsiteY234" fmla="*/ 88098 h 861373"/>
              <a:gd name="connsiteX235" fmla="*/ 761728 w 957604"/>
              <a:gd name="connsiteY235" fmla="*/ 0 h 861373"/>
              <a:gd name="connsiteX236" fmla="*/ 195447 w 957604"/>
              <a:gd name="connsiteY236" fmla="*/ 0 h 861373"/>
              <a:gd name="connsiteX237" fmla="*/ 283981 w 957604"/>
              <a:gd name="connsiteY237" fmla="*/ 88098 h 861373"/>
              <a:gd name="connsiteX238" fmla="*/ 195447 w 957604"/>
              <a:gd name="connsiteY238" fmla="*/ 176196 h 861373"/>
              <a:gd name="connsiteX239" fmla="*/ 107781 w 957604"/>
              <a:gd name="connsiteY239" fmla="*/ 88098 h 861373"/>
              <a:gd name="connsiteX240" fmla="*/ 195447 w 957604"/>
              <a:gd name="connsiteY240" fmla="*/ 0 h 86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957604" h="861373">
                <a:moveTo>
                  <a:pt x="758395" y="697328"/>
                </a:moveTo>
                <a:lnTo>
                  <a:pt x="778490" y="719142"/>
                </a:lnTo>
                <a:lnTo>
                  <a:pt x="778490" y="697328"/>
                </a:lnTo>
                <a:close/>
                <a:moveTo>
                  <a:pt x="179988" y="697328"/>
                </a:moveTo>
                <a:lnTo>
                  <a:pt x="179988" y="719142"/>
                </a:lnTo>
                <a:lnTo>
                  <a:pt x="200083" y="697328"/>
                </a:lnTo>
                <a:close/>
                <a:moveTo>
                  <a:pt x="898191" y="696455"/>
                </a:moveTo>
                <a:cubicBezTo>
                  <a:pt x="897317" y="697328"/>
                  <a:pt x="895570" y="697328"/>
                  <a:pt x="892949" y="697328"/>
                </a:cubicBezTo>
                <a:lnTo>
                  <a:pt x="802081" y="697328"/>
                </a:lnTo>
                <a:lnTo>
                  <a:pt x="802081" y="745320"/>
                </a:lnTo>
                <a:lnTo>
                  <a:pt x="825672" y="769752"/>
                </a:lnTo>
                <a:cubicBezTo>
                  <a:pt x="830040" y="775860"/>
                  <a:pt x="837030" y="779350"/>
                  <a:pt x="844020" y="782841"/>
                </a:cubicBezTo>
                <a:lnTo>
                  <a:pt x="866737" y="782841"/>
                </a:lnTo>
                <a:cubicBezTo>
                  <a:pt x="870232" y="782841"/>
                  <a:pt x="872853" y="783713"/>
                  <a:pt x="876348" y="784586"/>
                </a:cubicBezTo>
                <a:cubicBezTo>
                  <a:pt x="885085" y="782841"/>
                  <a:pt x="892075" y="778478"/>
                  <a:pt x="898191" y="772370"/>
                </a:cubicBezTo>
                <a:cubicBezTo>
                  <a:pt x="907802" y="763644"/>
                  <a:pt x="914792" y="750555"/>
                  <a:pt x="914792" y="737467"/>
                </a:cubicBezTo>
                <a:cubicBezTo>
                  <a:pt x="914792" y="723505"/>
                  <a:pt x="910423" y="710417"/>
                  <a:pt x="901686" y="699946"/>
                </a:cubicBezTo>
                <a:close/>
                <a:moveTo>
                  <a:pt x="59413" y="696455"/>
                </a:moveTo>
                <a:lnTo>
                  <a:pt x="56792" y="699946"/>
                </a:lnTo>
                <a:cubicBezTo>
                  <a:pt x="48055" y="710417"/>
                  <a:pt x="42813" y="723505"/>
                  <a:pt x="42813" y="737467"/>
                </a:cubicBezTo>
                <a:cubicBezTo>
                  <a:pt x="43686" y="750555"/>
                  <a:pt x="49802" y="763644"/>
                  <a:pt x="59413" y="772370"/>
                </a:cubicBezTo>
                <a:cubicBezTo>
                  <a:pt x="65529" y="778478"/>
                  <a:pt x="73393" y="782841"/>
                  <a:pt x="82130" y="784586"/>
                </a:cubicBezTo>
                <a:cubicBezTo>
                  <a:pt x="84751" y="783713"/>
                  <a:pt x="88246" y="782841"/>
                  <a:pt x="91741" y="782841"/>
                </a:cubicBezTo>
                <a:lnTo>
                  <a:pt x="113584" y="782841"/>
                </a:lnTo>
                <a:cubicBezTo>
                  <a:pt x="120574" y="779350"/>
                  <a:pt x="127564" y="775860"/>
                  <a:pt x="132806" y="769752"/>
                </a:cubicBezTo>
                <a:lnTo>
                  <a:pt x="155523" y="745320"/>
                </a:lnTo>
                <a:lnTo>
                  <a:pt x="155523" y="697328"/>
                </a:lnTo>
                <a:lnTo>
                  <a:pt x="64656" y="697328"/>
                </a:lnTo>
                <a:cubicBezTo>
                  <a:pt x="62908" y="697328"/>
                  <a:pt x="61161" y="697328"/>
                  <a:pt x="59413" y="696455"/>
                </a:cubicBezTo>
                <a:close/>
                <a:moveTo>
                  <a:pt x="848388" y="324737"/>
                </a:moveTo>
                <a:cubicBezTo>
                  <a:pt x="830040" y="324737"/>
                  <a:pt x="815187" y="339571"/>
                  <a:pt x="815187" y="357895"/>
                </a:cubicBezTo>
                <a:lnTo>
                  <a:pt x="815187" y="562078"/>
                </a:lnTo>
                <a:cubicBezTo>
                  <a:pt x="815187" y="588256"/>
                  <a:pt x="794217" y="608325"/>
                  <a:pt x="768006" y="608325"/>
                </a:cubicBezTo>
                <a:lnTo>
                  <a:pt x="691991" y="608325"/>
                </a:lnTo>
                <a:cubicBezTo>
                  <a:pt x="676264" y="608325"/>
                  <a:pt x="663158" y="621414"/>
                  <a:pt x="663158" y="637120"/>
                </a:cubicBezTo>
                <a:lnTo>
                  <a:pt x="663158" y="644101"/>
                </a:lnTo>
                <a:cubicBezTo>
                  <a:pt x="663158" y="659807"/>
                  <a:pt x="676264" y="673768"/>
                  <a:pt x="691991" y="673768"/>
                </a:cubicBezTo>
                <a:lnTo>
                  <a:pt x="892949" y="673768"/>
                </a:lnTo>
                <a:cubicBezTo>
                  <a:pt x="915665" y="673768"/>
                  <a:pt x="934014" y="654572"/>
                  <a:pt x="934014" y="632757"/>
                </a:cubicBezTo>
                <a:lnTo>
                  <a:pt x="934014" y="357895"/>
                </a:lnTo>
                <a:cubicBezTo>
                  <a:pt x="934014" y="339571"/>
                  <a:pt x="920034" y="324737"/>
                  <a:pt x="900812" y="324737"/>
                </a:cubicBezTo>
                <a:close/>
                <a:moveTo>
                  <a:pt x="57666" y="324737"/>
                </a:moveTo>
                <a:cubicBezTo>
                  <a:pt x="38444" y="324737"/>
                  <a:pt x="23591" y="339571"/>
                  <a:pt x="23591" y="357895"/>
                </a:cubicBezTo>
                <a:lnTo>
                  <a:pt x="23591" y="632757"/>
                </a:lnTo>
                <a:cubicBezTo>
                  <a:pt x="23591" y="654572"/>
                  <a:pt x="41939" y="673768"/>
                  <a:pt x="64656" y="673768"/>
                </a:cubicBezTo>
                <a:lnTo>
                  <a:pt x="266487" y="673768"/>
                </a:lnTo>
                <a:cubicBezTo>
                  <a:pt x="282214" y="673768"/>
                  <a:pt x="295320" y="659807"/>
                  <a:pt x="295320" y="644101"/>
                </a:cubicBezTo>
                <a:lnTo>
                  <a:pt x="295320" y="637120"/>
                </a:lnTo>
                <a:cubicBezTo>
                  <a:pt x="295320" y="621414"/>
                  <a:pt x="282214" y="608325"/>
                  <a:pt x="266487" y="608325"/>
                </a:cubicBezTo>
                <a:lnTo>
                  <a:pt x="189599" y="608325"/>
                </a:lnTo>
                <a:cubicBezTo>
                  <a:pt x="164261" y="608325"/>
                  <a:pt x="142417" y="588256"/>
                  <a:pt x="142417" y="562078"/>
                </a:cubicBezTo>
                <a:lnTo>
                  <a:pt x="142417" y="357895"/>
                </a:lnTo>
                <a:cubicBezTo>
                  <a:pt x="142417" y="339571"/>
                  <a:pt x="128438" y="324737"/>
                  <a:pt x="109216" y="324737"/>
                </a:cubicBezTo>
                <a:close/>
                <a:moveTo>
                  <a:pt x="788975" y="212175"/>
                </a:moveTo>
                <a:cubicBezTo>
                  <a:pt x="781111" y="212175"/>
                  <a:pt x="774122" y="215665"/>
                  <a:pt x="768879" y="220901"/>
                </a:cubicBezTo>
                <a:lnTo>
                  <a:pt x="678012" y="304668"/>
                </a:lnTo>
                <a:cubicBezTo>
                  <a:pt x="670148" y="313394"/>
                  <a:pt x="657042" y="318629"/>
                  <a:pt x="643936" y="318629"/>
                </a:cubicBezTo>
                <a:lnTo>
                  <a:pt x="539089" y="318629"/>
                </a:lnTo>
                <a:cubicBezTo>
                  <a:pt x="525110" y="318629"/>
                  <a:pt x="512004" y="329100"/>
                  <a:pt x="510256" y="343934"/>
                </a:cubicBezTo>
                <a:cubicBezTo>
                  <a:pt x="509383" y="351787"/>
                  <a:pt x="512004" y="359640"/>
                  <a:pt x="517246" y="365749"/>
                </a:cubicBezTo>
                <a:cubicBezTo>
                  <a:pt x="522488" y="371857"/>
                  <a:pt x="530352" y="374474"/>
                  <a:pt x="538216" y="374474"/>
                </a:cubicBezTo>
                <a:lnTo>
                  <a:pt x="676264" y="374474"/>
                </a:lnTo>
                <a:cubicBezTo>
                  <a:pt x="683254" y="374474"/>
                  <a:pt x="690244" y="371857"/>
                  <a:pt x="694613" y="366621"/>
                </a:cubicBezTo>
                <a:lnTo>
                  <a:pt x="809945" y="251441"/>
                </a:lnTo>
                <a:cubicBezTo>
                  <a:pt x="814313" y="247078"/>
                  <a:pt x="822177" y="247078"/>
                  <a:pt x="826545" y="251441"/>
                </a:cubicBezTo>
                <a:cubicBezTo>
                  <a:pt x="831788" y="256676"/>
                  <a:pt x="831788" y="263657"/>
                  <a:pt x="826545" y="268892"/>
                </a:cubicBezTo>
                <a:lnTo>
                  <a:pt x="765384" y="329100"/>
                </a:lnTo>
                <a:lnTo>
                  <a:pt x="765384" y="435555"/>
                </a:lnTo>
                <a:cubicBezTo>
                  <a:pt x="765384" y="466968"/>
                  <a:pt x="740920" y="491400"/>
                  <a:pt x="709466" y="491400"/>
                </a:cubicBezTo>
                <a:lnTo>
                  <a:pt x="678012" y="491400"/>
                </a:lnTo>
                <a:cubicBezTo>
                  <a:pt x="654421" y="491400"/>
                  <a:pt x="632578" y="498380"/>
                  <a:pt x="613356" y="509724"/>
                </a:cubicBezTo>
                <a:cubicBezTo>
                  <a:pt x="592387" y="522813"/>
                  <a:pt x="579281" y="546372"/>
                  <a:pt x="579281" y="570804"/>
                </a:cubicBezTo>
                <a:lnTo>
                  <a:pt x="579281" y="747938"/>
                </a:lnTo>
                <a:cubicBezTo>
                  <a:pt x="579281" y="768879"/>
                  <a:pt x="597629" y="786331"/>
                  <a:pt x="618598" y="786331"/>
                </a:cubicBezTo>
                <a:cubicBezTo>
                  <a:pt x="640442" y="786331"/>
                  <a:pt x="657916" y="768879"/>
                  <a:pt x="657916" y="747938"/>
                </a:cubicBezTo>
                <a:lnTo>
                  <a:pt x="659663" y="686857"/>
                </a:lnTo>
                <a:cubicBezTo>
                  <a:pt x="647431" y="676386"/>
                  <a:pt x="638694" y="661552"/>
                  <a:pt x="638694" y="644101"/>
                </a:cubicBezTo>
                <a:lnTo>
                  <a:pt x="638694" y="637120"/>
                </a:lnTo>
                <a:cubicBezTo>
                  <a:pt x="638694" y="608325"/>
                  <a:pt x="663158" y="584766"/>
                  <a:pt x="691991" y="584766"/>
                </a:cubicBezTo>
                <a:lnTo>
                  <a:pt x="768006" y="584766"/>
                </a:lnTo>
                <a:cubicBezTo>
                  <a:pt x="781111" y="584766"/>
                  <a:pt x="791596" y="574295"/>
                  <a:pt x="791596" y="562078"/>
                </a:cubicBezTo>
                <a:lnTo>
                  <a:pt x="791596" y="357895"/>
                </a:lnTo>
                <a:cubicBezTo>
                  <a:pt x="791596" y="326483"/>
                  <a:pt x="816934" y="300305"/>
                  <a:pt x="848388" y="300305"/>
                </a:cubicBezTo>
                <a:lnTo>
                  <a:pt x="869358" y="300305"/>
                </a:lnTo>
                <a:lnTo>
                  <a:pt x="869358" y="248823"/>
                </a:lnTo>
                <a:cubicBezTo>
                  <a:pt x="869358" y="228754"/>
                  <a:pt x="852757" y="212175"/>
                  <a:pt x="832661" y="212175"/>
                </a:cubicBezTo>
                <a:close/>
                <a:moveTo>
                  <a:pt x="124943" y="212175"/>
                </a:moveTo>
                <a:cubicBezTo>
                  <a:pt x="105721" y="212175"/>
                  <a:pt x="89120" y="228754"/>
                  <a:pt x="89120" y="248823"/>
                </a:cubicBezTo>
                <a:lnTo>
                  <a:pt x="89120" y="300305"/>
                </a:lnTo>
                <a:lnTo>
                  <a:pt x="109216" y="300305"/>
                </a:lnTo>
                <a:cubicBezTo>
                  <a:pt x="141544" y="300305"/>
                  <a:pt x="166882" y="326483"/>
                  <a:pt x="166882" y="357895"/>
                </a:cubicBezTo>
                <a:lnTo>
                  <a:pt x="166882" y="562078"/>
                </a:lnTo>
                <a:cubicBezTo>
                  <a:pt x="166882" y="574295"/>
                  <a:pt x="177366" y="584766"/>
                  <a:pt x="189599" y="584766"/>
                </a:cubicBezTo>
                <a:lnTo>
                  <a:pt x="266487" y="584766"/>
                </a:lnTo>
                <a:cubicBezTo>
                  <a:pt x="295320" y="584766"/>
                  <a:pt x="318910" y="608325"/>
                  <a:pt x="318910" y="637120"/>
                </a:cubicBezTo>
                <a:lnTo>
                  <a:pt x="318910" y="644101"/>
                </a:lnTo>
                <a:cubicBezTo>
                  <a:pt x="318910" y="661552"/>
                  <a:pt x="311047" y="676386"/>
                  <a:pt x="298814" y="686857"/>
                </a:cubicBezTo>
                <a:lnTo>
                  <a:pt x="299688" y="747065"/>
                </a:lnTo>
                <a:cubicBezTo>
                  <a:pt x="299688" y="768879"/>
                  <a:pt x="317163" y="786331"/>
                  <a:pt x="339006" y="786331"/>
                </a:cubicBezTo>
                <a:cubicBezTo>
                  <a:pt x="360849" y="786331"/>
                  <a:pt x="377450" y="768879"/>
                  <a:pt x="377450" y="747938"/>
                </a:cubicBezTo>
                <a:lnTo>
                  <a:pt x="377450" y="570804"/>
                </a:lnTo>
                <a:cubicBezTo>
                  <a:pt x="377450" y="546372"/>
                  <a:pt x="365218" y="522813"/>
                  <a:pt x="345122" y="509724"/>
                </a:cubicBezTo>
                <a:cubicBezTo>
                  <a:pt x="325900" y="498380"/>
                  <a:pt x="303183" y="491400"/>
                  <a:pt x="280466" y="491400"/>
                </a:cubicBezTo>
                <a:lnTo>
                  <a:pt x="249012" y="491400"/>
                </a:lnTo>
                <a:cubicBezTo>
                  <a:pt x="217558" y="491400"/>
                  <a:pt x="192220" y="466968"/>
                  <a:pt x="192220" y="435555"/>
                </a:cubicBezTo>
                <a:lnTo>
                  <a:pt x="192220" y="329100"/>
                </a:lnTo>
                <a:lnTo>
                  <a:pt x="131059" y="268892"/>
                </a:lnTo>
                <a:cubicBezTo>
                  <a:pt x="126690" y="263657"/>
                  <a:pt x="126690" y="256676"/>
                  <a:pt x="131059" y="251441"/>
                </a:cubicBezTo>
                <a:cubicBezTo>
                  <a:pt x="136301" y="247078"/>
                  <a:pt x="143291" y="247078"/>
                  <a:pt x="148534" y="251441"/>
                </a:cubicBezTo>
                <a:lnTo>
                  <a:pt x="263865" y="366621"/>
                </a:lnTo>
                <a:cubicBezTo>
                  <a:pt x="268234" y="371857"/>
                  <a:pt x="274350" y="374474"/>
                  <a:pt x="281340" y="374474"/>
                </a:cubicBezTo>
                <a:lnTo>
                  <a:pt x="419389" y="374474"/>
                </a:lnTo>
                <a:cubicBezTo>
                  <a:pt x="427252" y="374474"/>
                  <a:pt x="435116" y="371857"/>
                  <a:pt x="440358" y="365749"/>
                </a:cubicBezTo>
                <a:cubicBezTo>
                  <a:pt x="445601" y="359640"/>
                  <a:pt x="448222" y="351787"/>
                  <a:pt x="447348" y="343934"/>
                </a:cubicBezTo>
                <a:cubicBezTo>
                  <a:pt x="445601" y="329100"/>
                  <a:pt x="432495" y="318629"/>
                  <a:pt x="417641" y="318629"/>
                </a:cubicBezTo>
                <a:lnTo>
                  <a:pt x="314542" y="318629"/>
                </a:lnTo>
                <a:cubicBezTo>
                  <a:pt x="301436" y="318629"/>
                  <a:pt x="288330" y="313394"/>
                  <a:pt x="279593" y="304668"/>
                </a:cubicBezTo>
                <a:lnTo>
                  <a:pt x="189599" y="220901"/>
                </a:lnTo>
                <a:cubicBezTo>
                  <a:pt x="183483" y="215665"/>
                  <a:pt x="177366" y="212175"/>
                  <a:pt x="169503" y="212175"/>
                </a:cubicBezTo>
                <a:close/>
                <a:moveTo>
                  <a:pt x="124943" y="188615"/>
                </a:moveTo>
                <a:lnTo>
                  <a:pt x="169503" y="188615"/>
                </a:lnTo>
                <a:cubicBezTo>
                  <a:pt x="183483" y="188615"/>
                  <a:pt x="195715" y="193851"/>
                  <a:pt x="205326" y="203449"/>
                </a:cubicBezTo>
                <a:lnTo>
                  <a:pt x="296193" y="288089"/>
                </a:lnTo>
                <a:cubicBezTo>
                  <a:pt x="301436" y="292452"/>
                  <a:pt x="307552" y="295070"/>
                  <a:pt x="314542" y="295070"/>
                </a:cubicBezTo>
                <a:lnTo>
                  <a:pt x="417641" y="295070"/>
                </a:lnTo>
                <a:cubicBezTo>
                  <a:pt x="444727" y="295070"/>
                  <a:pt x="468317" y="316012"/>
                  <a:pt x="470939" y="341316"/>
                </a:cubicBezTo>
                <a:cubicBezTo>
                  <a:pt x="472686" y="356150"/>
                  <a:pt x="467444" y="370111"/>
                  <a:pt x="457833" y="381455"/>
                </a:cubicBezTo>
                <a:lnTo>
                  <a:pt x="499772" y="381455"/>
                </a:lnTo>
                <a:cubicBezTo>
                  <a:pt x="489287" y="370111"/>
                  <a:pt x="484918" y="356150"/>
                  <a:pt x="486666" y="341316"/>
                </a:cubicBezTo>
                <a:cubicBezTo>
                  <a:pt x="489287" y="316012"/>
                  <a:pt x="512877" y="295070"/>
                  <a:pt x="539089" y="295070"/>
                </a:cubicBezTo>
                <a:lnTo>
                  <a:pt x="643936" y="295070"/>
                </a:lnTo>
                <a:cubicBezTo>
                  <a:pt x="650926" y="295070"/>
                  <a:pt x="657042" y="292452"/>
                  <a:pt x="662285" y="288089"/>
                </a:cubicBezTo>
                <a:lnTo>
                  <a:pt x="753152" y="203449"/>
                </a:lnTo>
                <a:cubicBezTo>
                  <a:pt x="762763" y="193851"/>
                  <a:pt x="774995" y="188615"/>
                  <a:pt x="788975" y="188615"/>
                </a:cubicBezTo>
                <a:lnTo>
                  <a:pt x="832661" y="188615"/>
                </a:lnTo>
                <a:cubicBezTo>
                  <a:pt x="865863" y="188615"/>
                  <a:pt x="892949" y="216538"/>
                  <a:pt x="892949" y="248823"/>
                </a:cubicBezTo>
                <a:lnTo>
                  <a:pt x="892949" y="300305"/>
                </a:lnTo>
                <a:lnTo>
                  <a:pt x="900812" y="300305"/>
                </a:lnTo>
                <a:cubicBezTo>
                  <a:pt x="933140" y="300305"/>
                  <a:pt x="957604" y="326483"/>
                  <a:pt x="957604" y="357895"/>
                </a:cubicBezTo>
                <a:lnTo>
                  <a:pt x="957604" y="632757"/>
                </a:lnTo>
                <a:cubicBezTo>
                  <a:pt x="957604" y="657189"/>
                  <a:pt x="944498" y="679004"/>
                  <a:pt x="923529" y="689475"/>
                </a:cubicBezTo>
                <a:cubicBezTo>
                  <a:pt x="934014" y="703436"/>
                  <a:pt x="939256" y="720015"/>
                  <a:pt x="939256" y="737467"/>
                </a:cubicBezTo>
                <a:cubicBezTo>
                  <a:pt x="938382" y="758408"/>
                  <a:pt x="929645" y="776733"/>
                  <a:pt x="914792" y="790694"/>
                </a:cubicBezTo>
                <a:cubicBezTo>
                  <a:pt x="907802" y="796802"/>
                  <a:pt x="899938" y="801165"/>
                  <a:pt x="891201" y="804655"/>
                </a:cubicBezTo>
                <a:cubicBezTo>
                  <a:pt x="892075" y="805528"/>
                  <a:pt x="892075" y="805528"/>
                  <a:pt x="892075" y="806400"/>
                </a:cubicBezTo>
                <a:cubicBezTo>
                  <a:pt x="901686" y="810763"/>
                  <a:pt x="907802" y="820361"/>
                  <a:pt x="907802" y="831705"/>
                </a:cubicBezTo>
                <a:cubicBezTo>
                  <a:pt x="907802" y="847411"/>
                  <a:pt x="895570" y="860500"/>
                  <a:pt x="879843" y="860500"/>
                </a:cubicBezTo>
                <a:cubicBezTo>
                  <a:pt x="864116" y="860500"/>
                  <a:pt x="851010" y="847411"/>
                  <a:pt x="851010" y="831705"/>
                </a:cubicBezTo>
                <a:cubicBezTo>
                  <a:pt x="851010" y="822979"/>
                  <a:pt x="854505" y="815999"/>
                  <a:pt x="861494" y="809891"/>
                </a:cubicBezTo>
                <a:cubicBezTo>
                  <a:pt x="854505" y="809891"/>
                  <a:pt x="846641" y="809018"/>
                  <a:pt x="839651" y="806400"/>
                </a:cubicBezTo>
                <a:lnTo>
                  <a:pt x="714708" y="806400"/>
                </a:lnTo>
                <a:cubicBezTo>
                  <a:pt x="714708" y="806400"/>
                  <a:pt x="714708" y="806400"/>
                  <a:pt x="714708" y="807273"/>
                </a:cubicBezTo>
                <a:cubicBezTo>
                  <a:pt x="723446" y="811636"/>
                  <a:pt x="729562" y="820361"/>
                  <a:pt x="729562" y="831705"/>
                </a:cubicBezTo>
                <a:cubicBezTo>
                  <a:pt x="729562" y="847411"/>
                  <a:pt x="717329" y="860500"/>
                  <a:pt x="701602" y="860500"/>
                </a:cubicBezTo>
                <a:cubicBezTo>
                  <a:pt x="685875" y="860500"/>
                  <a:pt x="673643" y="847411"/>
                  <a:pt x="673643" y="831705"/>
                </a:cubicBezTo>
                <a:cubicBezTo>
                  <a:pt x="673643" y="820361"/>
                  <a:pt x="679759" y="810763"/>
                  <a:pt x="689370" y="806400"/>
                </a:cubicBezTo>
                <a:cubicBezTo>
                  <a:pt x="691118" y="793312"/>
                  <a:pt x="701602" y="782841"/>
                  <a:pt x="714708" y="782841"/>
                </a:cubicBezTo>
                <a:lnTo>
                  <a:pt x="778490" y="782841"/>
                </a:lnTo>
                <a:lnTo>
                  <a:pt x="778490" y="754046"/>
                </a:lnTo>
                <a:lnTo>
                  <a:pt x="725193" y="697328"/>
                </a:lnTo>
                <a:lnTo>
                  <a:pt x="691991" y="697328"/>
                </a:lnTo>
                <a:cubicBezTo>
                  <a:pt x="688497" y="697328"/>
                  <a:pt x="686749" y="696455"/>
                  <a:pt x="683254" y="696455"/>
                </a:cubicBezTo>
                <a:lnTo>
                  <a:pt x="682380" y="747938"/>
                </a:lnTo>
                <a:cubicBezTo>
                  <a:pt x="682380" y="781968"/>
                  <a:pt x="653547" y="809891"/>
                  <a:pt x="618598" y="809891"/>
                </a:cubicBezTo>
                <a:cubicBezTo>
                  <a:pt x="584523" y="809891"/>
                  <a:pt x="555690" y="781968"/>
                  <a:pt x="555690" y="747938"/>
                </a:cubicBezTo>
                <a:lnTo>
                  <a:pt x="555690" y="570804"/>
                </a:lnTo>
                <a:cubicBezTo>
                  <a:pt x="555690" y="538519"/>
                  <a:pt x="573165" y="507106"/>
                  <a:pt x="600250" y="490527"/>
                </a:cubicBezTo>
                <a:cubicBezTo>
                  <a:pt x="623841" y="475693"/>
                  <a:pt x="650926" y="467840"/>
                  <a:pt x="678012" y="467840"/>
                </a:cubicBezTo>
                <a:lnTo>
                  <a:pt x="709466" y="467840"/>
                </a:lnTo>
                <a:cubicBezTo>
                  <a:pt x="727814" y="467840"/>
                  <a:pt x="741794" y="453879"/>
                  <a:pt x="741794" y="435555"/>
                </a:cubicBezTo>
                <a:lnTo>
                  <a:pt x="741794" y="353532"/>
                </a:lnTo>
                <a:lnTo>
                  <a:pt x="711213" y="383200"/>
                </a:lnTo>
                <a:cubicBezTo>
                  <a:pt x="710340" y="385818"/>
                  <a:pt x="707719" y="387563"/>
                  <a:pt x="705097" y="389308"/>
                </a:cubicBezTo>
                <a:cubicBezTo>
                  <a:pt x="705971" y="390181"/>
                  <a:pt x="706845" y="391926"/>
                  <a:pt x="706845" y="393671"/>
                </a:cubicBezTo>
                <a:cubicBezTo>
                  <a:pt x="706845" y="399779"/>
                  <a:pt x="701602" y="405015"/>
                  <a:pt x="694613" y="405015"/>
                </a:cubicBezTo>
                <a:lnTo>
                  <a:pt x="488413" y="405015"/>
                </a:lnTo>
                <a:lnTo>
                  <a:pt x="488413" y="849157"/>
                </a:lnTo>
                <a:cubicBezTo>
                  <a:pt x="488413" y="856137"/>
                  <a:pt x="483171" y="861373"/>
                  <a:pt x="477055" y="861373"/>
                </a:cubicBezTo>
                <a:cubicBezTo>
                  <a:pt x="470065" y="861373"/>
                  <a:pt x="464823" y="856137"/>
                  <a:pt x="464823" y="849157"/>
                </a:cubicBezTo>
                <a:lnTo>
                  <a:pt x="464823" y="405015"/>
                </a:lnTo>
                <a:lnTo>
                  <a:pt x="258623" y="405015"/>
                </a:lnTo>
                <a:cubicBezTo>
                  <a:pt x="252507" y="405015"/>
                  <a:pt x="247265" y="399779"/>
                  <a:pt x="247265" y="393671"/>
                </a:cubicBezTo>
                <a:cubicBezTo>
                  <a:pt x="247265" y="390181"/>
                  <a:pt x="248138" y="388436"/>
                  <a:pt x="249886" y="386690"/>
                </a:cubicBezTo>
                <a:cubicBezTo>
                  <a:pt x="249012" y="385818"/>
                  <a:pt x="247265" y="384945"/>
                  <a:pt x="246391" y="383200"/>
                </a:cubicBezTo>
                <a:lnTo>
                  <a:pt x="215810" y="353532"/>
                </a:lnTo>
                <a:lnTo>
                  <a:pt x="215810" y="435555"/>
                </a:lnTo>
                <a:cubicBezTo>
                  <a:pt x="215810" y="453879"/>
                  <a:pt x="230664" y="467840"/>
                  <a:pt x="249012" y="467840"/>
                </a:cubicBezTo>
                <a:lnTo>
                  <a:pt x="280466" y="467840"/>
                </a:lnTo>
                <a:cubicBezTo>
                  <a:pt x="307552" y="467840"/>
                  <a:pt x="333764" y="475693"/>
                  <a:pt x="358228" y="490527"/>
                </a:cubicBezTo>
                <a:cubicBezTo>
                  <a:pt x="384440" y="507106"/>
                  <a:pt x="401040" y="538519"/>
                  <a:pt x="401040" y="570804"/>
                </a:cubicBezTo>
                <a:lnTo>
                  <a:pt x="401040" y="747938"/>
                </a:lnTo>
                <a:cubicBezTo>
                  <a:pt x="401040" y="781968"/>
                  <a:pt x="373081" y="809891"/>
                  <a:pt x="339006" y="809891"/>
                </a:cubicBezTo>
                <a:cubicBezTo>
                  <a:pt x="304931" y="809891"/>
                  <a:pt x="276098" y="781968"/>
                  <a:pt x="276098" y="747938"/>
                </a:cubicBezTo>
                <a:lnTo>
                  <a:pt x="274350" y="696455"/>
                </a:lnTo>
                <a:cubicBezTo>
                  <a:pt x="271729" y="696455"/>
                  <a:pt x="268234" y="697328"/>
                  <a:pt x="266487" y="697328"/>
                </a:cubicBezTo>
                <a:lnTo>
                  <a:pt x="233285" y="697328"/>
                </a:lnTo>
                <a:lnTo>
                  <a:pt x="179988" y="754046"/>
                </a:lnTo>
                <a:lnTo>
                  <a:pt x="179988" y="782841"/>
                </a:lnTo>
                <a:lnTo>
                  <a:pt x="243770" y="782841"/>
                </a:lnTo>
                <a:cubicBezTo>
                  <a:pt x="256002" y="782841"/>
                  <a:pt x="267360" y="793312"/>
                  <a:pt x="268234" y="806400"/>
                </a:cubicBezTo>
                <a:cubicBezTo>
                  <a:pt x="277845" y="810763"/>
                  <a:pt x="284835" y="820361"/>
                  <a:pt x="284835" y="831705"/>
                </a:cubicBezTo>
                <a:cubicBezTo>
                  <a:pt x="284835" y="847411"/>
                  <a:pt x="272603" y="860500"/>
                  <a:pt x="256002" y="860500"/>
                </a:cubicBezTo>
                <a:cubicBezTo>
                  <a:pt x="240275" y="860500"/>
                  <a:pt x="228043" y="847411"/>
                  <a:pt x="228043" y="831705"/>
                </a:cubicBezTo>
                <a:cubicBezTo>
                  <a:pt x="228043" y="820361"/>
                  <a:pt x="234159" y="811636"/>
                  <a:pt x="243770" y="807273"/>
                </a:cubicBezTo>
                <a:cubicBezTo>
                  <a:pt x="243770" y="806400"/>
                  <a:pt x="243770" y="806400"/>
                  <a:pt x="243770" y="806400"/>
                </a:cubicBezTo>
                <a:lnTo>
                  <a:pt x="117953" y="806400"/>
                </a:lnTo>
                <a:cubicBezTo>
                  <a:pt x="111837" y="809018"/>
                  <a:pt x="103973" y="809891"/>
                  <a:pt x="96110" y="809891"/>
                </a:cubicBezTo>
                <a:cubicBezTo>
                  <a:pt x="103100" y="815999"/>
                  <a:pt x="107468" y="822979"/>
                  <a:pt x="107468" y="831705"/>
                </a:cubicBezTo>
                <a:cubicBezTo>
                  <a:pt x="107468" y="847411"/>
                  <a:pt x="94362" y="860500"/>
                  <a:pt x="78635" y="860500"/>
                </a:cubicBezTo>
                <a:cubicBezTo>
                  <a:pt x="62908" y="860500"/>
                  <a:pt x="49802" y="847411"/>
                  <a:pt x="49802" y="831705"/>
                </a:cubicBezTo>
                <a:cubicBezTo>
                  <a:pt x="49802" y="820361"/>
                  <a:pt x="56792" y="810763"/>
                  <a:pt x="66403" y="806400"/>
                </a:cubicBezTo>
                <a:cubicBezTo>
                  <a:pt x="66403" y="805528"/>
                  <a:pt x="66403" y="805528"/>
                  <a:pt x="66403" y="804655"/>
                </a:cubicBezTo>
                <a:cubicBezTo>
                  <a:pt x="58540" y="801165"/>
                  <a:pt x="50676" y="796802"/>
                  <a:pt x="43686" y="790694"/>
                </a:cubicBezTo>
                <a:cubicBezTo>
                  <a:pt x="28833" y="776733"/>
                  <a:pt x="20096" y="758408"/>
                  <a:pt x="19222" y="737467"/>
                </a:cubicBezTo>
                <a:cubicBezTo>
                  <a:pt x="18348" y="720015"/>
                  <a:pt x="23591" y="703436"/>
                  <a:pt x="34949" y="689475"/>
                </a:cubicBezTo>
                <a:cubicBezTo>
                  <a:pt x="13980" y="679004"/>
                  <a:pt x="0" y="657189"/>
                  <a:pt x="0" y="632757"/>
                </a:cubicBezTo>
                <a:lnTo>
                  <a:pt x="0" y="357895"/>
                </a:lnTo>
                <a:cubicBezTo>
                  <a:pt x="0" y="326483"/>
                  <a:pt x="25338" y="300305"/>
                  <a:pt x="57666" y="300305"/>
                </a:cubicBezTo>
                <a:lnTo>
                  <a:pt x="64656" y="300305"/>
                </a:lnTo>
                <a:lnTo>
                  <a:pt x="64656" y="248823"/>
                </a:lnTo>
                <a:cubicBezTo>
                  <a:pt x="64656" y="216538"/>
                  <a:pt x="91741" y="188615"/>
                  <a:pt x="124943" y="188615"/>
                </a:cubicBezTo>
                <a:close/>
                <a:moveTo>
                  <a:pt x="761728" y="23551"/>
                </a:moveTo>
                <a:cubicBezTo>
                  <a:pt x="725965" y="23551"/>
                  <a:pt x="697181" y="52335"/>
                  <a:pt x="697181" y="88098"/>
                </a:cubicBezTo>
                <a:cubicBezTo>
                  <a:pt x="697181" y="123860"/>
                  <a:pt x="725965" y="152645"/>
                  <a:pt x="761728" y="152645"/>
                </a:cubicBezTo>
                <a:cubicBezTo>
                  <a:pt x="797490" y="152645"/>
                  <a:pt x="826275" y="123860"/>
                  <a:pt x="826275" y="88098"/>
                </a:cubicBezTo>
                <a:cubicBezTo>
                  <a:pt x="826275" y="52335"/>
                  <a:pt x="797490" y="23551"/>
                  <a:pt x="761728" y="23551"/>
                </a:cubicBezTo>
                <a:close/>
                <a:moveTo>
                  <a:pt x="195447" y="23551"/>
                </a:moveTo>
                <a:cubicBezTo>
                  <a:pt x="160728" y="23551"/>
                  <a:pt x="131216" y="52335"/>
                  <a:pt x="131216" y="88098"/>
                </a:cubicBezTo>
                <a:cubicBezTo>
                  <a:pt x="131216" y="123860"/>
                  <a:pt x="160728" y="152645"/>
                  <a:pt x="195447" y="152645"/>
                </a:cubicBezTo>
                <a:cubicBezTo>
                  <a:pt x="231902" y="152645"/>
                  <a:pt x="260546" y="123860"/>
                  <a:pt x="260546" y="88098"/>
                </a:cubicBezTo>
                <a:cubicBezTo>
                  <a:pt x="260546" y="52335"/>
                  <a:pt x="231902" y="23551"/>
                  <a:pt x="195447" y="23551"/>
                </a:cubicBezTo>
                <a:close/>
                <a:moveTo>
                  <a:pt x="761728" y="0"/>
                </a:moveTo>
                <a:cubicBezTo>
                  <a:pt x="810574" y="0"/>
                  <a:pt x="849826" y="39251"/>
                  <a:pt x="849826" y="88098"/>
                </a:cubicBezTo>
                <a:cubicBezTo>
                  <a:pt x="849826" y="136944"/>
                  <a:pt x="810574" y="176196"/>
                  <a:pt x="761728" y="176196"/>
                </a:cubicBezTo>
                <a:cubicBezTo>
                  <a:pt x="712882" y="176196"/>
                  <a:pt x="673630" y="136944"/>
                  <a:pt x="673630" y="88098"/>
                </a:cubicBezTo>
                <a:cubicBezTo>
                  <a:pt x="673630" y="39251"/>
                  <a:pt x="712882" y="0"/>
                  <a:pt x="761728" y="0"/>
                </a:cubicBezTo>
                <a:close/>
                <a:moveTo>
                  <a:pt x="195447" y="0"/>
                </a:moveTo>
                <a:cubicBezTo>
                  <a:pt x="244922" y="0"/>
                  <a:pt x="283981" y="39251"/>
                  <a:pt x="283981" y="88098"/>
                </a:cubicBezTo>
                <a:cubicBezTo>
                  <a:pt x="283981" y="136944"/>
                  <a:pt x="244922" y="176196"/>
                  <a:pt x="195447" y="176196"/>
                </a:cubicBezTo>
                <a:cubicBezTo>
                  <a:pt x="147708" y="176196"/>
                  <a:pt x="107781" y="136944"/>
                  <a:pt x="107781" y="88098"/>
                </a:cubicBezTo>
                <a:cubicBezTo>
                  <a:pt x="107781" y="39251"/>
                  <a:pt x="147708" y="0"/>
                  <a:pt x="1954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30A56A5-AA35-4675-BEA5-BCEA7F5D8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73377" y="4388208"/>
            <a:ext cx="960157" cy="765137"/>
          </a:xfrm>
          <a:custGeom>
            <a:avLst/>
            <a:gdLst>
              <a:gd name="connsiteX0" fmla="*/ 394355 w 960157"/>
              <a:gd name="connsiteY0" fmla="*/ 612041 h 765137"/>
              <a:gd name="connsiteX1" fmla="*/ 405903 w 960157"/>
              <a:gd name="connsiteY1" fmla="*/ 623454 h 765137"/>
              <a:gd name="connsiteX2" fmla="*/ 405903 w 960157"/>
              <a:gd name="connsiteY2" fmla="*/ 748995 h 765137"/>
              <a:gd name="connsiteX3" fmla="*/ 394355 w 960157"/>
              <a:gd name="connsiteY3" fmla="*/ 761285 h 765137"/>
              <a:gd name="connsiteX4" fmla="*/ 383631 w 960157"/>
              <a:gd name="connsiteY4" fmla="*/ 748995 h 765137"/>
              <a:gd name="connsiteX5" fmla="*/ 383631 w 960157"/>
              <a:gd name="connsiteY5" fmla="*/ 623454 h 765137"/>
              <a:gd name="connsiteX6" fmla="*/ 394355 w 960157"/>
              <a:gd name="connsiteY6" fmla="*/ 612041 h 765137"/>
              <a:gd name="connsiteX7" fmla="*/ 132603 w 960157"/>
              <a:gd name="connsiteY7" fmla="*/ 612041 h 765137"/>
              <a:gd name="connsiteX8" fmla="*/ 144151 w 960157"/>
              <a:gd name="connsiteY8" fmla="*/ 623454 h 765137"/>
              <a:gd name="connsiteX9" fmla="*/ 144151 w 960157"/>
              <a:gd name="connsiteY9" fmla="*/ 748995 h 765137"/>
              <a:gd name="connsiteX10" fmla="*/ 132603 w 960157"/>
              <a:gd name="connsiteY10" fmla="*/ 761285 h 765137"/>
              <a:gd name="connsiteX11" fmla="*/ 121879 w 960157"/>
              <a:gd name="connsiteY11" fmla="*/ 748995 h 765137"/>
              <a:gd name="connsiteX12" fmla="*/ 121879 w 960157"/>
              <a:gd name="connsiteY12" fmla="*/ 623454 h 765137"/>
              <a:gd name="connsiteX13" fmla="*/ 132603 w 960157"/>
              <a:gd name="connsiteY13" fmla="*/ 612041 h 765137"/>
              <a:gd name="connsiteX14" fmla="*/ 135087 w 960157"/>
              <a:gd name="connsiteY14" fmla="*/ 481164 h 765137"/>
              <a:gd name="connsiteX15" fmla="*/ 395619 w 960157"/>
              <a:gd name="connsiteY15" fmla="*/ 481164 h 765137"/>
              <a:gd name="connsiteX16" fmla="*/ 497033 w 960157"/>
              <a:gd name="connsiteY16" fmla="*/ 588969 h 765137"/>
              <a:gd name="connsiteX17" fmla="*/ 532005 w 960157"/>
              <a:gd name="connsiteY17" fmla="*/ 751113 h 765137"/>
              <a:gd name="connsiteX18" fmla="*/ 522387 w 960157"/>
              <a:gd name="connsiteY18" fmla="*/ 764260 h 765137"/>
              <a:gd name="connsiteX19" fmla="*/ 519765 w 960157"/>
              <a:gd name="connsiteY19" fmla="*/ 765137 h 765137"/>
              <a:gd name="connsiteX20" fmla="*/ 508399 w 960157"/>
              <a:gd name="connsiteY20" fmla="*/ 755496 h 765137"/>
              <a:gd name="connsiteX21" fmla="*/ 473429 w 960157"/>
              <a:gd name="connsiteY21" fmla="*/ 594227 h 765137"/>
              <a:gd name="connsiteX22" fmla="*/ 395619 w 960157"/>
              <a:gd name="connsiteY22" fmla="*/ 503952 h 765137"/>
              <a:gd name="connsiteX23" fmla="*/ 135087 w 960157"/>
              <a:gd name="connsiteY23" fmla="*/ 503952 h 765137"/>
              <a:gd name="connsiteX24" fmla="*/ 58151 w 960157"/>
              <a:gd name="connsiteY24" fmla="*/ 595104 h 765137"/>
              <a:gd name="connsiteX25" fmla="*/ 23181 w 960157"/>
              <a:gd name="connsiteY25" fmla="*/ 751990 h 765137"/>
              <a:gd name="connsiteX26" fmla="*/ 8317 w 960157"/>
              <a:gd name="connsiteY26" fmla="*/ 761631 h 765137"/>
              <a:gd name="connsiteX27" fmla="*/ 449 w 960157"/>
              <a:gd name="connsiteY27" fmla="*/ 746731 h 765137"/>
              <a:gd name="connsiteX28" fmla="*/ 34545 w 960157"/>
              <a:gd name="connsiteY28" fmla="*/ 588969 h 765137"/>
              <a:gd name="connsiteX29" fmla="*/ 135087 w 960157"/>
              <a:gd name="connsiteY29" fmla="*/ 481164 h 765137"/>
              <a:gd name="connsiteX30" fmla="*/ 827021 w 960157"/>
              <a:gd name="connsiteY30" fmla="*/ 250798 h 765137"/>
              <a:gd name="connsiteX31" fmla="*/ 827021 w 960157"/>
              <a:gd name="connsiteY31" fmla="*/ 276052 h 765137"/>
              <a:gd name="connsiteX32" fmla="*/ 775681 w 960157"/>
              <a:gd name="connsiteY32" fmla="*/ 327431 h 765137"/>
              <a:gd name="connsiteX33" fmla="*/ 695625 w 960157"/>
              <a:gd name="connsiteY33" fmla="*/ 327431 h 765137"/>
              <a:gd name="connsiteX34" fmla="*/ 695625 w 960157"/>
              <a:gd name="connsiteY34" fmla="*/ 402322 h 765137"/>
              <a:gd name="connsiteX35" fmla="*/ 719119 w 960157"/>
              <a:gd name="connsiteY35" fmla="*/ 425834 h 765137"/>
              <a:gd name="connsiteX36" fmla="*/ 800917 w 960157"/>
              <a:gd name="connsiteY36" fmla="*/ 425834 h 765137"/>
              <a:gd name="connsiteX37" fmla="*/ 816579 w 960157"/>
              <a:gd name="connsiteY37" fmla="*/ 431930 h 765137"/>
              <a:gd name="connsiteX38" fmla="*/ 882713 w 960157"/>
              <a:gd name="connsiteY38" fmla="*/ 499854 h 765137"/>
              <a:gd name="connsiteX39" fmla="*/ 882713 w 960157"/>
              <a:gd name="connsiteY39" fmla="*/ 448476 h 765137"/>
              <a:gd name="connsiteX40" fmla="*/ 906207 w 960157"/>
              <a:gd name="connsiteY40" fmla="*/ 425834 h 765137"/>
              <a:gd name="connsiteX41" fmla="*/ 912299 w 960157"/>
              <a:gd name="connsiteY41" fmla="*/ 425834 h 765137"/>
              <a:gd name="connsiteX42" fmla="*/ 936663 w 960157"/>
              <a:gd name="connsiteY42" fmla="*/ 402322 h 765137"/>
              <a:gd name="connsiteX43" fmla="*/ 936663 w 960157"/>
              <a:gd name="connsiteY43" fmla="*/ 274310 h 765137"/>
              <a:gd name="connsiteX44" fmla="*/ 912299 w 960157"/>
              <a:gd name="connsiteY44" fmla="*/ 250798 h 765137"/>
              <a:gd name="connsiteX45" fmla="*/ 719119 w 960157"/>
              <a:gd name="connsiteY45" fmla="*/ 250798 h 765137"/>
              <a:gd name="connsiteX46" fmla="*/ 695625 w 960157"/>
              <a:gd name="connsiteY46" fmla="*/ 274310 h 765137"/>
              <a:gd name="connsiteX47" fmla="*/ 695625 w 960157"/>
              <a:gd name="connsiteY47" fmla="*/ 303919 h 765137"/>
              <a:gd name="connsiteX48" fmla="*/ 775681 w 960157"/>
              <a:gd name="connsiteY48" fmla="*/ 303919 h 765137"/>
              <a:gd name="connsiteX49" fmla="*/ 803527 w 960157"/>
              <a:gd name="connsiteY49" fmla="*/ 276052 h 765137"/>
              <a:gd name="connsiteX50" fmla="*/ 803527 w 960157"/>
              <a:gd name="connsiteY50" fmla="*/ 250798 h 765137"/>
              <a:gd name="connsiteX51" fmla="*/ 261059 w 960157"/>
              <a:gd name="connsiteY51" fmla="*/ 217089 h 765137"/>
              <a:gd name="connsiteX52" fmla="*/ 168719 w 960157"/>
              <a:gd name="connsiteY52" fmla="*/ 309430 h 765137"/>
              <a:gd name="connsiteX53" fmla="*/ 261059 w 960157"/>
              <a:gd name="connsiteY53" fmla="*/ 402650 h 765137"/>
              <a:gd name="connsiteX54" fmla="*/ 354277 w 960157"/>
              <a:gd name="connsiteY54" fmla="*/ 309430 h 765137"/>
              <a:gd name="connsiteX55" fmla="*/ 261059 w 960157"/>
              <a:gd name="connsiteY55" fmla="*/ 217089 h 765137"/>
              <a:gd name="connsiteX56" fmla="*/ 261059 w 960157"/>
              <a:gd name="connsiteY56" fmla="*/ 192465 h 765137"/>
              <a:gd name="connsiteX57" fmla="*/ 378901 w 960157"/>
              <a:gd name="connsiteY57" fmla="*/ 309430 h 765137"/>
              <a:gd name="connsiteX58" fmla="*/ 261059 w 960157"/>
              <a:gd name="connsiteY58" fmla="*/ 426395 h 765137"/>
              <a:gd name="connsiteX59" fmla="*/ 144975 w 960157"/>
              <a:gd name="connsiteY59" fmla="*/ 309430 h 765137"/>
              <a:gd name="connsiteX60" fmla="*/ 261059 w 960157"/>
              <a:gd name="connsiteY60" fmla="*/ 192465 h 765137"/>
              <a:gd name="connsiteX61" fmla="*/ 458939 w 960157"/>
              <a:gd name="connsiteY61" fmla="*/ 23513 h 765137"/>
              <a:gd name="connsiteX62" fmla="*/ 431093 w 960157"/>
              <a:gd name="connsiteY62" fmla="*/ 51379 h 765137"/>
              <a:gd name="connsiteX63" fmla="*/ 431093 w 960157"/>
              <a:gd name="connsiteY63" fmla="*/ 276052 h 765137"/>
              <a:gd name="connsiteX64" fmla="*/ 458939 w 960157"/>
              <a:gd name="connsiteY64" fmla="*/ 303919 h 765137"/>
              <a:gd name="connsiteX65" fmla="*/ 482433 w 960157"/>
              <a:gd name="connsiteY65" fmla="*/ 303919 h 765137"/>
              <a:gd name="connsiteX66" fmla="*/ 510279 w 960157"/>
              <a:gd name="connsiteY66" fmla="*/ 331785 h 765137"/>
              <a:gd name="connsiteX67" fmla="*/ 510279 w 960157"/>
              <a:gd name="connsiteY67" fmla="*/ 422351 h 765137"/>
              <a:gd name="connsiteX68" fmla="*/ 620791 w 960157"/>
              <a:gd name="connsiteY68" fmla="*/ 311756 h 765137"/>
              <a:gd name="connsiteX69" fmla="*/ 639935 w 960157"/>
              <a:gd name="connsiteY69" fmla="*/ 303919 h 765137"/>
              <a:gd name="connsiteX70" fmla="*/ 672131 w 960157"/>
              <a:gd name="connsiteY70" fmla="*/ 303919 h 765137"/>
              <a:gd name="connsiteX71" fmla="*/ 672131 w 960157"/>
              <a:gd name="connsiteY71" fmla="*/ 274310 h 765137"/>
              <a:gd name="connsiteX72" fmla="*/ 719119 w 960157"/>
              <a:gd name="connsiteY72" fmla="*/ 227286 h 765137"/>
              <a:gd name="connsiteX73" fmla="*/ 803527 w 960157"/>
              <a:gd name="connsiteY73" fmla="*/ 227286 h 765137"/>
              <a:gd name="connsiteX74" fmla="*/ 803527 w 960157"/>
              <a:gd name="connsiteY74" fmla="*/ 51379 h 765137"/>
              <a:gd name="connsiteX75" fmla="*/ 775681 w 960157"/>
              <a:gd name="connsiteY75" fmla="*/ 23513 h 765137"/>
              <a:gd name="connsiteX76" fmla="*/ 458939 w 960157"/>
              <a:gd name="connsiteY76" fmla="*/ 0 h 765137"/>
              <a:gd name="connsiteX77" fmla="*/ 775681 w 960157"/>
              <a:gd name="connsiteY77" fmla="*/ 0 h 765137"/>
              <a:gd name="connsiteX78" fmla="*/ 827021 w 960157"/>
              <a:gd name="connsiteY78" fmla="*/ 51379 h 765137"/>
              <a:gd name="connsiteX79" fmla="*/ 827021 w 960157"/>
              <a:gd name="connsiteY79" fmla="*/ 227286 h 765137"/>
              <a:gd name="connsiteX80" fmla="*/ 912299 w 960157"/>
              <a:gd name="connsiteY80" fmla="*/ 227286 h 765137"/>
              <a:gd name="connsiteX81" fmla="*/ 960157 w 960157"/>
              <a:gd name="connsiteY81" fmla="*/ 274310 h 765137"/>
              <a:gd name="connsiteX82" fmla="*/ 960157 w 960157"/>
              <a:gd name="connsiteY82" fmla="*/ 402322 h 765137"/>
              <a:gd name="connsiteX83" fmla="*/ 912299 w 960157"/>
              <a:gd name="connsiteY83" fmla="*/ 449347 h 765137"/>
              <a:gd name="connsiteX84" fmla="*/ 907077 w 960157"/>
              <a:gd name="connsiteY84" fmla="*/ 449347 h 765137"/>
              <a:gd name="connsiteX85" fmla="*/ 907077 w 960157"/>
              <a:gd name="connsiteY85" fmla="*/ 512046 h 765137"/>
              <a:gd name="connsiteX86" fmla="*/ 894895 w 960157"/>
              <a:gd name="connsiteY86" fmla="*/ 528592 h 765137"/>
              <a:gd name="connsiteX87" fmla="*/ 888803 w 960157"/>
              <a:gd name="connsiteY87" fmla="*/ 530333 h 765137"/>
              <a:gd name="connsiteX88" fmla="*/ 875751 w 960157"/>
              <a:gd name="connsiteY88" fmla="*/ 525108 h 765137"/>
              <a:gd name="connsiteX89" fmla="*/ 800047 w 960157"/>
              <a:gd name="connsiteY89" fmla="*/ 449347 h 765137"/>
              <a:gd name="connsiteX90" fmla="*/ 719119 w 960157"/>
              <a:gd name="connsiteY90" fmla="*/ 449347 h 765137"/>
              <a:gd name="connsiteX91" fmla="*/ 672131 w 960157"/>
              <a:gd name="connsiteY91" fmla="*/ 402322 h 765137"/>
              <a:gd name="connsiteX92" fmla="*/ 672131 w 960157"/>
              <a:gd name="connsiteY92" fmla="*/ 327431 h 765137"/>
              <a:gd name="connsiteX93" fmla="*/ 639935 w 960157"/>
              <a:gd name="connsiteY93" fmla="*/ 327431 h 765137"/>
              <a:gd name="connsiteX94" fmla="*/ 637323 w 960157"/>
              <a:gd name="connsiteY94" fmla="*/ 328302 h 765137"/>
              <a:gd name="connsiteX95" fmla="*/ 524201 w 960157"/>
              <a:gd name="connsiteY95" fmla="*/ 442380 h 765137"/>
              <a:gd name="connsiteX96" fmla="*/ 508539 w 960157"/>
              <a:gd name="connsiteY96" fmla="*/ 448476 h 765137"/>
              <a:gd name="connsiteX97" fmla="*/ 500707 w 960157"/>
              <a:gd name="connsiteY97" fmla="*/ 446734 h 765137"/>
              <a:gd name="connsiteX98" fmla="*/ 486783 w 960157"/>
              <a:gd name="connsiteY98" fmla="*/ 427576 h 765137"/>
              <a:gd name="connsiteX99" fmla="*/ 486783 w 960157"/>
              <a:gd name="connsiteY99" fmla="*/ 331785 h 765137"/>
              <a:gd name="connsiteX100" fmla="*/ 482433 w 960157"/>
              <a:gd name="connsiteY100" fmla="*/ 327431 h 765137"/>
              <a:gd name="connsiteX101" fmla="*/ 458939 w 960157"/>
              <a:gd name="connsiteY101" fmla="*/ 327431 h 765137"/>
              <a:gd name="connsiteX102" fmla="*/ 406727 w 960157"/>
              <a:gd name="connsiteY102" fmla="*/ 276052 h 765137"/>
              <a:gd name="connsiteX103" fmla="*/ 406727 w 960157"/>
              <a:gd name="connsiteY103" fmla="*/ 51379 h 765137"/>
              <a:gd name="connsiteX104" fmla="*/ 458939 w 960157"/>
              <a:gd name="connsiteY104" fmla="*/ 0 h 76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960157" h="765137">
                <a:moveTo>
                  <a:pt x="394355" y="612041"/>
                </a:moveTo>
                <a:cubicBezTo>
                  <a:pt x="400955" y="612041"/>
                  <a:pt x="405903" y="617309"/>
                  <a:pt x="405903" y="623454"/>
                </a:cubicBezTo>
                <a:lnTo>
                  <a:pt x="405903" y="748995"/>
                </a:lnTo>
                <a:cubicBezTo>
                  <a:pt x="405903" y="756018"/>
                  <a:pt x="400955" y="761285"/>
                  <a:pt x="394355" y="761285"/>
                </a:cubicBezTo>
                <a:cubicBezTo>
                  <a:pt x="387757" y="761285"/>
                  <a:pt x="383631" y="756018"/>
                  <a:pt x="383631" y="748995"/>
                </a:cubicBezTo>
                <a:lnTo>
                  <a:pt x="383631" y="623454"/>
                </a:lnTo>
                <a:cubicBezTo>
                  <a:pt x="383631" y="617309"/>
                  <a:pt x="387757" y="612041"/>
                  <a:pt x="394355" y="612041"/>
                </a:cubicBezTo>
                <a:close/>
                <a:moveTo>
                  <a:pt x="132603" y="612041"/>
                </a:moveTo>
                <a:cubicBezTo>
                  <a:pt x="139201" y="612041"/>
                  <a:pt x="144151" y="617309"/>
                  <a:pt x="144151" y="623454"/>
                </a:cubicBezTo>
                <a:lnTo>
                  <a:pt x="144151" y="748995"/>
                </a:lnTo>
                <a:cubicBezTo>
                  <a:pt x="144151" y="756018"/>
                  <a:pt x="139201" y="761285"/>
                  <a:pt x="132603" y="761285"/>
                </a:cubicBezTo>
                <a:cubicBezTo>
                  <a:pt x="126829" y="761285"/>
                  <a:pt x="121879" y="756018"/>
                  <a:pt x="121879" y="748995"/>
                </a:cubicBezTo>
                <a:lnTo>
                  <a:pt x="121879" y="623454"/>
                </a:lnTo>
                <a:cubicBezTo>
                  <a:pt x="121879" y="617309"/>
                  <a:pt x="126829" y="612041"/>
                  <a:pt x="132603" y="612041"/>
                </a:cubicBezTo>
                <a:close/>
                <a:moveTo>
                  <a:pt x="135087" y="481164"/>
                </a:moveTo>
                <a:lnTo>
                  <a:pt x="395619" y="481164"/>
                </a:lnTo>
                <a:cubicBezTo>
                  <a:pt x="454195" y="481164"/>
                  <a:pt x="470805" y="499570"/>
                  <a:pt x="497033" y="588969"/>
                </a:cubicBezTo>
                <a:lnTo>
                  <a:pt x="532005" y="751113"/>
                </a:lnTo>
                <a:cubicBezTo>
                  <a:pt x="532879" y="757249"/>
                  <a:pt x="529381" y="763384"/>
                  <a:pt x="522387" y="764260"/>
                </a:cubicBezTo>
                <a:cubicBezTo>
                  <a:pt x="522387" y="765137"/>
                  <a:pt x="520639" y="765137"/>
                  <a:pt x="519765" y="765137"/>
                </a:cubicBezTo>
                <a:cubicBezTo>
                  <a:pt x="514519" y="765137"/>
                  <a:pt x="510147" y="761631"/>
                  <a:pt x="508399" y="755496"/>
                </a:cubicBezTo>
                <a:lnTo>
                  <a:pt x="473429" y="594227"/>
                </a:lnTo>
                <a:cubicBezTo>
                  <a:pt x="448949" y="508334"/>
                  <a:pt x="437583" y="503952"/>
                  <a:pt x="395619" y="503952"/>
                </a:cubicBezTo>
                <a:lnTo>
                  <a:pt x="135087" y="503952"/>
                </a:lnTo>
                <a:cubicBezTo>
                  <a:pt x="93997" y="503952"/>
                  <a:pt x="82631" y="508334"/>
                  <a:pt x="58151" y="595104"/>
                </a:cubicBezTo>
                <a:lnTo>
                  <a:pt x="23181" y="751990"/>
                </a:lnTo>
                <a:cubicBezTo>
                  <a:pt x="21431" y="758125"/>
                  <a:pt x="15313" y="763384"/>
                  <a:pt x="8317" y="761631"/>
                </a:cubicBezTo>
                <a:cubicBezTo>
                  <a:pt x="2199" y="759878"/>
                  <a:pt x="-1299" y="752866"/>
                  <a:pt x="449" y="746731"/>
                </a:cubicBezTo>
                <a:lnTo>
                  <a:pt x="34545" y="588969"/>
                </a:lnTo>
                <a:cubicBezTo>
                  <a:pt x="59899" y="499570"/>
                  <a:pt x="77385" y="481164"/>
                  <a:pt x="135087" y="481164"/>
                </a:cubicBezTo>
                <a:close/>
                <a:moveTo>
                  <a:pt x="827021" y="250798"/>
                </a:moveTo>
                <a:lnTo>
                  <a:pt x="827021" y="276052"/>
                </a:lnTo>
                <a:cubicBezTo>
                  <a:pt x="827021" y="303919"/>
                  <a:pt x="803527" y="327431"/>
                  <a:pt x="775681" y="327431"/>
                </a:cubicBezTo>
                <a:lnTo>
                  <a:pt x="695625" y="327431"/>
                </a:lnTo>
                <a:lnTo>
                  <a:pt x="695625" y="402322"/>
                </a:lnTo>
                <a:cubicBezTo>
                  <a:pt x="695625" y="415384"/>
                  <a:pt x="706067" y="425834"/>
                  <a:pt x="719119" y="425834"/>
                </a:cubicBezTo>
                <a:lnTo>
                  <a:pt x="800917" y="425834"/>
                </a:lnTo>
                <a:cubicBezTo>
                  <a:pt x="807007" y="425834"/>
                  <a:pt x="811359" y="428447"/>
                  <a:pt x="816579" y="431930"/>
                </a:cubicBezTo>
                <a:lnTo>
                  <a:pt x="882713" y="499854"/>
                </a:lnTo>
                <a:lnTo>
                  <a:pt x="882713" y="448476"/>
                </a:lnTo>
                <a:cubicBezTo>
                  <a:pt x="882713" y="435413"/>
                  <a:pt x="893155" y="425834"/>
                  <a:pt x="906207" y="425834"/>
                </a:cubicBezTo>
                <a:lnTo>
                  <a:pt x="912299" y="425834"/>
                </a:lnTo>
                <a:cubicBezTo>
                  <a:pt x="925351" y="425834"/>
                  <a:pt x="936663" y="415384"/>
                  <a:pt x="936663" y="402322"/>
                </a:cubicBezTo>
                <a:lnTo>
                  <a:pt x="936663" y="274310"/>
                </a:lnTo>
                <a:cubicBezTo>
                  <a:pt x="936663" y="261248"/>
                  <a:pt x="925351" y="250798"/>
                  <a:pt x="912299" y="250798"/>
                </a:cubicBezTo>
                <a:close/>
                <a:moveTo>
                  <a:pt x="719119" y="250798"/>
                </a:moveTo>
                <a:cubicBezTo>
                  <a:pt x="706067" y="250798"/>
                  <a:pt x="695625" y="261248"/>
                  <a:pt x="695625" y="274310"/>
                </a:cubicBezTo>
                <a:lnTo>
                  <a:pt x="695625" y="303919"/>
                </a:lnTo>
                <a:lnTo>
                  <a:pt x="775681" y="303919"/>
                </a:lnTo>
                <a:cubicBezTo>
                  <a:pt x="790475" y="303919"/>
                  <a:pt x="803527" y="290856"/>
                  <a:pt x="803527" y="276052"/>
                </a:cubicBezTo>
                <a:lnTo>
                  <a:pt x="803527" y="250798"/>
                </a:lnTo>
                <a:close/>
                <a:moveTo>
                  <a:pt x="261059" y="217089"/>
                </a:moveTo>
                <a:cubicBezTo>
                  <a:pt x="210053" y="217089"/>
                  <a:pt x="168719" y="258423"/>
                  <a:pt x="168719" y="309430"/>
                </a:cubicBezTo>
                <a:cubicBezTo>
                  <a:pt x="168719" y="361317"/>
                  <a:pt x="210053" y="402650"/>
                  <a:pt x="261059" y="402650"/>
                </a:cubicBezTo>
                <a:cubicBezTo>
                  <a:pt x="312945" y="402650"/>
                  <a:pt x="354277" y="361317"/>
                  <a:pt x="354277" y="309430"/>
                </a:cubicBezTo>
                <a:cubicBezTo>
                  <a:pt x="354277" y="258423"/>
                  <a:pt x="312945" y="217089"/>
                  <a:pt x="261059" y="217089"/>
                </a:cubicBezTo>
                <a:close/>
                <a:moveTo>
                  <a:pt x="261059" y="192465"/>
                </a:moveTo>
                <a:cubicBezTo>
                  <a:pt x="326137" y="192465"/>
                  <a:pt x="378901" y="245231"/>
                  <a:pt x="378901" y="309430"/>
                </a:cubicBezTo>
                <a:cubicBezTo>
                  <a:pt x="378901" y="374508"/>
                  <a:pt x="326137" y="426395"/>
                  <a:pt x="261059" y="426395"/>
                </a:cubicBezTo>
                <a:cubicBezTo>
                  <a:pt x="196861" y="426395"/>
                  <a:pt x="144975" y="374508"/>
                  <a:pt x="144975" y="309430"/>
                </a:cubicBezTo>
                <a:cubicBezTo>
                  <a:pt x="144975" y="245231"/>
                  <a:pt x="196861" y="192465"/>
                  <a:pt x="261059" y="192465"/>
                </a:cubicBezTo>
                <a:close/>
                <a:moveTo>
                  <a:pt x="458939" y="23513"/>
                </a:moveTo>
                <a:cubicBezTo>
                  <a:pt x="443275" y="23513"/>
                  <a:pt x="431093" y="36575"/>
                  <a:pt x="431093" y="51379"/>
                </a:cubicBezTo>
                <a:lnTo>
                  <a:pt x="431093" y="276052"/>
                </a:lnTo>
                <a:cubicBezTo>
                  <a:pt x="431093" y="290856"/>
                  <a:pt x="443275" y="303919"/>
                  <a:pt x="458939" y="303919"/>
                </a:cubicBezTo>
                <a:lnTo>
                  <a:pt x="482433" y="303919"/>
                </a:lnTo>
                <a:cubicBezTo>
                  <a:pt x="498097" y="303919"/>
                  <a:pt x="510279" y="316110"/>
                  <a:pt x="510279" y="331785"/>
                </a:cubicBezTo>
                <a:lnTo>
                  <a:pt x="510279" y="422351"/>
                </a:lnTo>
                <a:lnTo>
                  <a:pt x="620791" y="311756"/>
                </a:lnTo>
                <a:cubicBezTo>
                  <a:pt x="626011" y="306531"/>
                  <a:pt x="632973" y="303919"/>
                  <a:pt x="639935" y="303919"/>
                </a:cubicBezTo>
                <a:lnTo>
                  <a:pt x="672131" y="303919"/>
                </a:lnTo>
                <a:lnTo>
                  <a:pt x="672131" y="274310"/>
                </a:lnTo>
                <a:cubicBezTo>
                  <a:pt x="672131" y="248186"/>
                  <a:pt x="693015" y="227286"/>
                  <a:pt x="719119" y="227286"/>
                </a:cubicBezTo>
                <a:lnTo>
                  <a:pt x="803527" y="227286"/>
                </a:lnTo>
                <a:lnTo>
                  <a:pt x="803527" y="51379"/>
                </a:lnTo>
                <a:cubicBezTo>
                  <a:pt x="803527" y="36575"/>
                  <a:pt x="790475" y="23513"/>
                  <a:pt x="775681" y="23513"/>
                </a:cubicBezTo>
                <a:close/>
                <a:moveTo>
                  <a:pt x="458939" y="0"/>
                </a:moveTo>
                <a:lnTo>
                  <a:pt x="775681" y="0"/>
                </a:lnTo>
                <a:cubicBezTo>
                  <a:pt x="803527" y="0"/>
                  <a:pt x="827021" y="22642"/>
                  <a:pt x="827021" y="51379"/>
                </a:cubicBezTo>
                <a:lnTo>
                  <a:pt x="827021" y="227286"/>
                </a:lnTo>
                <a:lnTo>
                  <a:pt x="912299" y="227286"/>
                </a:lnTo>
                <a:cubicBezTo>
                  <a:pt x="938403" y="227286"/>
                  <a:pt x="960157" y="248186"/>
                  <a:pt x="960157" y="274310"/>
                </a:cubicBezTo>
                <a:lnTo>
                  <a:pt x="960157" y="402322"/>
                </a:lnTo>
                <a:cubicBezTo>
                  <a:pt x="960157" y="428447"/>
                  <a:pt x="938403" y="449347"/>
                  <a:pt x="912299" y="449347"/>
                </a:cubicBezTo>
                <a:lnTo>
                  <a:pt x="907077" y="449347"/>
                </a:lnTo>
                <a:lnTo>
                  <a:pt x="907077" y="512046"/>
                </a:lnTo>
                <a:cubicBezTo>
                  <a:pt x="907077" y="519013"/>
                  <a:pt x="901857" y="525979"/>
                  <a:pt x="894895" y="528592"/>
                </a:cubicBezTo>
                <a:cubicBezTo>
                  <a:pt x="893155" y="529463"/>
                  <a:pt x="890543" y="530333"/>
                  <a:pt x="888803" y="530333"/>
                </a:cubicBezTo>
                <a:cubicBezTo>
                  <a:pt x="882713" y="530333"/>
                  <a:pt x="878361" y="528592"/>
                  <a:pt x="875751" y="525108"/>
                </a:cubicBezTo>
                <a:lnTo>
                  <a:pt x="800047" y="449347"/>
                </a:lnTo>
                <a:lnTo>
                  <a:pt x="719119" y="449347"/>
                </a:lnTo>
                <a:cubicBezTo>
                  <a:pt x="693015" y="449347"/>
                  <a:pt x="672131" y="428447"/>
                  <a:pt x="672131" y="402322"/>
                </a:cubicBezTo>
                <a:lnTo>
                  <a:pt x="672131" y="327431"/>
                </a:lnTo>
                <a:lnTo>
                  <a:pt x="639935" y="327431"/>
                </a:lnTo>
                <a:cubicBezTo>
                  <a:pt x="639065" y="327431"/>
                  <a:pt x="638193" y="327431"/>
                  <a:pt x="637323" y="328302"/>
                </a:cubicBezTo>
                <a:lnTo>
                  <a:pt x="524201" y="442380"/>
                </a:lnTo>
                <a:cubicBezTo>
                  <a:pt x="519851" y="445863"/>
                  <a:pt x="513759" y="448476"/>
                  <a:pt x="508539" y="448476"/>
                </a:cubicBezTo>
                <a:cubicBezTo>
                  <a:pt x="505927" y="448476"/>
                  <a:pt x="502447" y="448476"/>
                  <a:pt x="500707" y="446734"/>
                </a:cubicBezTo>
                <a:cubicBezTo>
                  <a:pt x="492005" y="444122"/>
                  <a:pt x="486783" y="435413"/>
                  <a:pt x="486783" y="427576"/>
                </a:cubicBezTo>
                <a:lnTo>
                  <a:pt x="486783" y="331785"/>
                </a:lnTo>
                <a:cubicBezTo>
                  <a:pt x="486783" y="329173"/>
                  <a:pt x="484173" y="327431"/>
                  <a:pt x="482433" y="327431"/>
                </a:cubicBezTo>
                <a:lnTo>
                  <a:pt x="458939" y="327431"/>
                </a:lnTo>
                <a:cubicBezTo>
                  <a:pt x="430223" y="327431"/>
                  <a:pt x="406727" y="303919"/>
                  <a:pt x="406727" y="276052"/>
                </a:cubicBezTo>
                <a:lnTo>
                  <a:pt x="406727" y="51379"/>
                </a:lnTo>
                <a:cubicBezTo>
                  <a:pt x="406727" y="22642"/>
                  <a:pt x="430223" y="0"/>
                  <a:pt x="45893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ABA293-A338-4E0D-BCF7-847AE26F8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2118" y="7259790"/>
            <a:ext cx="861372" cy="838276"/>
          </a:xfrm>
          <a:custGeom>
            <a:avLst/>
            <a:gdLst>
              <a:gd name="connsiteX0" fmla="*/ 137890 w 861372"/>
              <a:gd name="connsiteY0" fmla="*/ 698733 h 838276"/>
              <a:gd name="connsiteX1" fmla="*/ 137890 w 861372"/>
              <a:gd name="connsiteY1" fmla="*/ 763272 h 838276"/>
              <a:gd name="connsiteX2" fmla="*/ 198106 w 861372"/>
              <a:gd name="connsiteY2" fmla="*/ 698733 h 838276"/>
              <a:gd name="connsiteX3" fmla="*/ 57600 w 861372"/>
              <a:gd name="connsiteY3" fmla="*/ 698733 h 838276"/>
              <a:gd name="connsiteX4" fmla="*/ 54982 w 861372"/>
              <a:gd name="connsiteY4" fmla="*/ 701350 h 838276"/>
              <a:gd name="connsiteX5" fmla="*/ 57600 w 861372"/>
              <a:gd name="connsiteY5" fmla="*/ 773738 h 838276"/>
              <a:gd name="connsiteX6" fmla="*/ 95126 w 861372"/>
              <a:gd name="connsiteY6" fmla="*/ 787692 h 838276"/>
              <a:gd name="connsiteX7" fmla="*/ 114326 w 861372"/>
              <a:gd name="connsiteY7" fmla="*/ 783331 h 838276"/>
              <a:gd name="connsiteX8" fmla="*/ 114326 w 861372"/>
              <a:gd name="connsiteY8" fmla="*/ 698733 h 838276"/>
              <a:gd name="connsiteX9" fmla="*/ 469522 w 861372"/>
              <a:gd name="connsiteY9" fmla="*/ 355981 h 838276"/>
              <a:gd name="connsiteX10" fmla="*/ 456430 w 861372"/>
              <a:gd name="connsiteY10" fmla="*/ 383018 h 838276"/>
              <a:gd name="connsiteX11" fmla="*/ 662392 w 861372"/>
              <a:gd name="connsiteY11" fmla="*/ 383018 h 838276"/>
              <a:gd name="connsiteX12" fmla="*/ 636210 w 861372"/>
              <a:gd name="connsiteY12" fmla="*/ 355981 h 838276"/>
              <a:gd name="connsiteX13" fmla="*/ 635338 w 861372"/>
              <a:gd name="connsiteY13" fmla="*/ 355981 h 838276"/>
              <a:gd name="connsiteX14" fmla="*/ 634464 w 861372"/>
              <a:gd name="connsiteY14" fmla="*/ 355981 h 838276"/>
              <a:gd name="connsiteX15" fmla="*/ 55854 w 861372"/>
              <a:gd name="connsiteY15" fmla="*/ 280105 h 838276"/>
              <a:gd name="connsiteX16" fmla="*/ 23564 w 861372"/>
              <a:gd name="connsiteY16" fmla="*/ 312374 h 838276"/>
              <a:gd name="connsiteX17" fmla="*/ 23564 w 861372"/>
              <a:gd name="connsiteY17" fmla="*/ 645533 h 838276"/>
              <a:gd name="connsiteX18" fmla="*/ 53236 w 861372"/>
              <a:gd name="connsiteY18" fmla="*/ 674313 h 838276"/>
              <a:gd name="connsiteX19" fmla="*/ 225160 w 861372"/>
              <a:gd name="connsiteY19" fmla="*/ 674313 h 838276"/>
              <a:gd name="connsiteX20" fmla="*/ 253960 w 861372"/>
              <a:gd name="connsiteY20" fmla="*/ 645533 h 838276"/>
              <a:gd name="connsiteX21" fmla="*/ 253960 w 861372"/>
              <a:gd name="connsiteY21" fmla="*/ 638555 h 838276"/>
              <a:gd name="connsiteX22" fmla="*/ 225160 w 861372"/>
              <a:gd name="connsiteY22" fmla="*/ 609775 h 838276"/>
              <a:gd name="connsiteX23" fmla="*/ 148362 w 861372"/>
              <a:gd name="connsiteY23" fmla="*/ 609775 h 838276"/>
              <a:gd name="connsiteX24" fmla="*/ 101236 w 861372"/>
              <a:gd name="connsiteY24" fmla="*/ 562679 h 838276"/>
              <a:gd name="connsiteX25" fmla="*/ 101236 w 861372"/>
              <a:gd name="connsiteY25" fmla="*/ 312374 h 838276"/>
              <a:gd name="connsiteX26" fmla="*/ 69818 w 861372"/>
              <a:gd name="connsiteY26" fmla="*/ 280105 h 838276"/>
              <a:gd name="connsiteX27" fmla="*/ 123054 w 861372"/>
              <a:gd name="connsiteY27" fmla="*/ 213822 h 838276"/>
              <a:gd name="connsiteX28" fmla="*/ 87272 w 861372"/>
              <a:gd name="connsiteY28" fmla="*/ 250452 h 838276"/>
              <a:gd name="connsiteX29" fmla="*/ 87272 w 861372"/>
              <a:gd name="connsiteY29" fmla="*/ 259174 h 838276"/>
              <a:gd name="connsiteX30" fmla="*/ 124798 w 861372"/>
              <a:gd name="connsiteY30" fmla="*/ 312374 h 838276"/>
              <a:gd name="connsiteX31" fmla="*/ 124798 w 861372"/>
              <a:gd name="connsiteY31" fmla="*/ 562679 h 838276"/>
              <a:gd name="connsiteX32" fmla="*/ 148362 w 861372"/>
              <a:gd name="connsiteY32" fmla="*/ 586227 h 838276"/>
              <a:gd name="connsiteX33" fmla="*/ 225160 w 861372"/>
              <a:gd name="connsiteY33" fmla="*/ 586227 h 838276"/>
              <a:gd name="connsiteX34" fmla="*/ 256578 w 861372"/>
              <a:gd name="connsiteY34" fmla="*/ 595821 h 838276"/>
              <a:gd name="connsiteX35" fmla="*/ 278396 w 861372"/>
              <a:gd name="connsiteY35" fmla="*/ 595821 h 838276"/>
              <a:gd name="connsiteX36" fmla="*/ 294106 w 861372"/>
              <a:gd name="connsiteY36" fmla="*/ 605414 h 838276"/>
              <a:gd name="connsiteX37" fmla="*/ 295850 w 861372"/>
              <a:gd name="connsiteY37" fmla="*/ 607158 h 838276"/>
              <a:gd name="connsiteX38" fmla="*/ 433740 w 861372"/>
              <a:gd name="connsiteY38" fmla="*/ 772865 h 838276"/>
              <a:gd name="connsiteX39" fmla="*/ 465158 w 861372"/>
              <a:gd name="connsiteY39" fmla="*/ 788564 h 838276"/>
              <a:gd name="connsiteX40" fmla="*/ 498322 w 861372"/>
              <a:gd name="connsiteY40" fmla="*/ 778098 h 838276"/>
              <a:gd name="connsiteX41" fmla="*/ 506176 w 861372"/>
              <a:gd name="connsiteY41" fmla="*/ 771121 h 838276"/>
              <a:gd name="connsiteX42" fmla="*/ 513158 w 861372"/>
              <a:gd name="connsiteY42" fmla="*/ 706583 h 838276"/>
              <a:gd name="connsiteX43" fmla="*/ 378758 w 861372"/>
              <a:gd name="connsiteY43" fmla="*/ 545236 h 838276"/>
              <a:gd name="connsiteX44" fmla="*/ 278396 w 861372"/>
              <a:gd name="connsiteY44" fmla="*/ 492908 h 838276"/>
              <a:gd name="connsiteX45" fmla="*/ 246978 w 861372"/>
              <a:gd name="connsiteY45" fmla="*/ 492908 h 838276"/>
              <a:gd name="connsiteX46" fmla="*/ 190252 w 861372"/>
              <a:gd name="connsiteY46" fmla="*/ 437091 h 838276"/>
              <a:gd name="connsiteX47" fmla="*/ 190252 w 861372"/>
              <a:gd name="connsiteY47" fmla="*/ 330689 h 838276"/>
              <a:gd name="connsiteX48" fmla="*/ 129162 w 861372"/>
              <a:gd name="connsiteY48" fmla="*/ 270511 h 838276"/>
              <a:gd name="connsiteX49" fmla="*/ 129162 w 861372"/>
              <a:gd name="connsiteY49" fmla="*/ 253069 h 838276"/>
              <a:gd name="connsiteX50" fmla="*/ 147490 w 861372"/>
              <a:gd name="connsiteY50" fmla="*/ 253069 h 838276"/>
              <a:gd name="connsiteX51" fmla="*/ 261814 w 861372"/>
              <a:gd name="connsiteY51" fmla="*/ 368191 h 838276"/>
              <a:gd name="connsiteX52" fmla="*/ 279270 w 861372"/>
              <a:gd name="connsiteY52" fmla="*/ 376041 h 838276"/>
              <a:gd name="connsiteX53" fmla="*/ 418032 w 861372"/>
              <a:gd name="connsiteY53" fmla="*/ 376041 h 838276"/>
              <a:gd name="connsiteX54" fmla="*/ 438976 w 861372"/>
              <a:gd name="connsiteY54" fmla="*/ 366447 h 838276"/>
              <a:gd name="connsiteX55" fmla="*/ 445958 w 861372"/>
              <a:gd name="connsiteY55" fmla="*/ 345516 h 838276"/>
              <a:gd name="connsiteX56" fmla="*/ 416286 w 861372"/>
              <a:gd name="connsiteY56" fmla="*/ 320224 h 838276"/>
              <a:gd name="connsiteX57" fmla="*/ 312432 w 861372"/>
              <a:gd name="connsiteY57" fmla="*/ 320224 h 838276"/>
              <a:gd name="connsiteX58" fmla="*/ 277524 w 861372"/>
              <a:gd name="connsiteY58" fmla="*/ 306269 h 838276"/>
              <a:gd name="connsiteX59" fmla="*/ 188506 w 861372"/>
              <a:gd name="connsiteY59" fmla="*/ 216439 h 838276"/>
              <a:gd name="connsiteX60" fmla="*/ 184144 w 861372"/>
              <a:gd name="connsiteY60" fmla="*/ 213822 h 838276"/>
              <a:gd name="connsiteX61" fmla="*/ 465158 w 861372"/>
              <a:gd name="connsiteY61" fmla="*/ 103932 h 838276"/>
              <a:gd name="connsiteX62" fmla="*/ 728718 w 861372"/>
              <a:gd name="connsiteY62" fmla="*/ 103932 h 838276"/>
              <a:gd name="connsiteX63" fmla="*/ 750536 w 861372"/>
              <a:gd name="connsiteY63" fmla="*/ 115270 h 838276"/>
              <a:gd name="connsiteX64" fmla="*/ 753154 w 861372"/>
              <a:gd name="connsiteY64" fmla="*/ 139690 h 838276"/>
              <a:gd name="connsiteX65" fmla="*/ 669374 w 861372"/>
              <a:gd name="connsiteY65" fmla="*/ 332434 h 838276"/>
              <a:gd name="connsiteX66" fmla="*/ 659774 w 861372"/>
              <a:gd name="connsiteY66" fmla="*/ 346388 h 838276"/>
              <a:gd name="connsiteX67" fmla="*/ 679846 w 861372"/>
              <a:gd name="connsiteY67" fmla="*/ 365575 h 838276"/>
              <a:gd name="connsiteX68" fmla="*/ 679846 w 861372"/>
              <a:gd name="connsiteY68" fmla="*/ 383018 h 838276"/>
              <a:gd name="connsiteX69" fmla="*/ 849154 w 861372"/>
              <a:gd name="connsiteY69" fmla="*/ 383018 h 838276"/>
              <a:gd name="connsiteX70" fmla="*/ 861372 w 861372"/>
              <a:gd name="connsiteY70" fmla="*/ 395228 h 838276"/>
              <a:gd name="connsiteX71" fmla="*/ 849154 w 861372"/>
              <a:gd name="connsiteY71" fmla="*/ 406566 h 838276"/>
              <a:gd name="connsiteX72" fmla="*/ 760136 w 861372"/>
              <a:gd name="connsiteY72" fmla="*/ 406566 h 838276"/>
              <a:gd name="connsiteX73" fmla="*/ 760136 w 861372"/>
              <a:gd name="connsiteY73" fmla="*/ 824322 h 838276"/>
              <a:gd name="connsiteX74" fmla="*/ 747918 w 861372"/>
              <a:gd name="connsiteY74" fmla="*/ 836532 h 838276"/>
              <a:gd name="connsiteX75" fmla="*/ 736572 w 861372"/>
              <a:gd name="connsiteY75" fmla="*/ 824322 h 838276"/>
              <a:gd name="connsiteX76" fmla="*/ 736572 w 861372"/>
              <a:gd name="connsiteY76" fmla="*/ 457150 h 838276"/>
              <a:gd name="connsiteX77" fmla="*/ 315924 w 861372"/>
              <a:gd name="connsiteY77" fmla="*/ 457150 h 838276"/>
              <a:gd name="connsiteX78" fmla="*/ 304578 w 861372"/>
              <a:gd name="connsiteY78" fmla="*/ 444940 h 838276"/>
              <a:gd name="connsiteX79" fmla="*/ 315924 w 861372"/>
              <a:gd name="connsiteY79" fmla="*/ 433602 h 838276"/>
              <a:gd name="connsiteX80" fmla="*/ 736572 w 861372"/>
              <a:gd name="connsiteY80" fmla="*/ 433602 h 838276"/>
              <a:gd name="connsiteX81" fmla="*/ 736572 w 861372"/>
              <a:gd name="connsiteY81" fmla="*/ 406566 h 838276"/>
              <a:gd name="connsiteX82" fmla="*/ 239998 w 861372"/>
              <a:gd name="connsiteY82" fmla="*/ 406566 h 838276"/>
              <a:gd name="connsiteX83" fmla="*/ 228652 w 861372"/>
              <a:gd name="connsiteY83" fmla="*/ 395228 h 838276"/>
              <a:gd name="connsiteX84" fmla="*/ 239998 w 861372"/>
              <a:gd name="connsiteY84" fmla="*/ 383018 h 838276"/>
              <a:gd name="connsiteX85" fmla="*/ 242616 w 861372"/>
              <a:gd name="connsiteY85" fmla="*/ 383018 h 838276"/>
              <a:gd name="connsiteX86" fmla="*/ 213816 w 861372"/>
              <a:gd name="connsiteY86" fmla="*/ 355109 h 838276"/>
              <a:gd name="connsiteX87" fmla="*/ 213816 w 861372"/>
              <a:gd name="connsiteY87" fmla="*/ 437091 h 838276"/>
              <a:gd name="connsiteX88" fmla="*/ 246978 w 861372"/>
              <a:gd name="connsiteY88" fmla="*/ 469360 h 838276"/>
              <a:gd name="connsiteX89" fmla="*/ 278396 w 861372"/>
              <a:gd name="connsiteY89" fmla="*/ 469360 h 838276"/>
              <a:gd name="connsiteX90" fmla="*/ 397958 w 861372"/>
              <a:gd name="connsiteY90" fmla="*/ 531282 h 838276"/>
              <a:gd name="connsiteX91" fmla="*/ 531484 w 861372"/>
              <a:gd name="connsiteY91" fmla="*/ 690884 h 838276"/>
              <a:gd name="connsiteX92" fmla="*/ 521884 w 861372"/>
              <a:gd name="connsiteY92" fmla="*/ 789436 h 838276"/>
              <a:gd name="connsiteX93" fmla="*/ 513158 w 861372"/>
              <a:gd name="connsiteY93" fmla="*/ 796413 h 838276"/>
              <a:gd name="connsiteX94" fmla="*/ 468648 w 861372"/>
              <a:gd name="connsiteY94" fmla="*/ 812984 h 838276"/>
              <a:gd name="connsiteX95" fmla="*/ 462540 w 861372"/>
              <a:gd name="connsiteY95" fmla="*/ 812112 h 838276"/>
              <a:gd name="connsiteX96" fmla="*/ 415414 w 861372"/>
              <a:gd name="connsiteY96" fmla="*/ 787692 h 838276"/>
              <a:gd name="connsiteX97" fmla="*/ 288870 w 861372"/>
              <a:gd name="connsiteY97" fmla="*/ 635939 h 838276"/>
              <a:gd name="connsiteX98" fmla="*/ 278396 w 861372"/>
              <a:gd name="connsiteY98" fmla="*/ 648149 h 838276"/>
              <a:gd name="connsiteX99" fmla="*/ 277524 w 861372"/>
              <a:gd name="connsiteY99" fmla="*/ 648149 h 838276"/>
              <a:gd name="connsiteX100" fmla="*/ 231270 w 861372"/>
              <a:gd name="connsiteY100" fmla="*/ 697861 h 838276"/>
              <a:gd name="connsiteX101" fmla="*/ 148362 w 861372"/>
              <a:gd name="connsiteY101" fmla="*/ 786820 h 838276"/>
              <a:gd name="connsiteX102" fmla="*/ 137890 w 861372"/>
              <a:gd name="connsiteY102" fmla="*/ 796413 h 838276"/>
              <a:gd name="connsiteX103" fmla="*/ 137890 w 861372"/>
              <a:gd name="connsiteY103" fmla="*/ 814728 h 838276"/>
              <a:gd name="connsiteX104" fmla="*/ 214688 w 861372"/>
              <a:gd name="connsiteY104" fmla="*/ 814728 h 838276"/>
              <a:gd name="connsiteX105" fmla="*/ 226906 w 861372"/>
              <a:gd name="connsiteY105" fmla="*/ 826066 h 838276"/>
              <a:gd name="connsiteX106" fmla="*/ 214688 w 861372"/>
              <a:gd name="connsiteY106" fmla="*/ 838276 h 838276"/>
              <a:gd name="connsiteX107" fmla="*/ 37526 w 861372"/>
              <a:gd name="connsiteY107" fmla="*/ 838276 h 838276"/>
              <a:gd name="connsiteX108" fmla="*/ 25308 w 861372"/>
              <a:gd name="connsiteY108" fmla="*/ 826066 h 838276"/>
              <a:gd name="connsiteX109" fmla="*/ 37526 w 861372"/>
              <a:gd name="connsiteY109" fmla="*/ 814728 h 838276"/>
              <a:gd name="connsiteX110" fmla="*/ 114326 w 861372"/>
              <a:gd name="connsiteY110" fmla="*/ 814728 h 838276"/>
              <a:gd name="connsiteX111" fmla="*/ 114326 w 861372"/>
              <a:gd name="connsiteY111" fmla="*/ 808623 h 838276"/>
              <a:gd name="connsiteX112" fmla="*/ 95998 w 861372"/>
              <a:gd name="connsiteY112" fmla="*/ 811240 h 838276"/>
              <a:gd name="connsiteX113" fmla="*/ 93380 w 861372"/>
              <a:gd name="connsiteY113" fmla="*/ 811240 h 838276"/>
              <a:gd name="connsiteX114" fmla="*/ 41890 w 861372"/>
              <a:gd name="connsiteY114" fmla="*/ 792053 h 838276"/>
              <a:gd name="connsiteX115" fmla="*/ 31418 w 861372"/>
              <a:gd name="connsiteY115" fmla="*/ 693500 h 838276"/>
              <a:gd name="connsiteX116" fmla="*/ 0 w 861372"/>
              <a:gd name="connsiteY116" fmla="*/ 645533 h 838276"/>
              <a:gd name="connsiteX117" fmla="*/ 0 w 861372"/>
              <a:gd name="connsiteY117" fmla="*/ 312374 h 838276"/>
              <a:gd name="connsiteX118" fmla="*/ 55854 w 861372"/>
              <a:gd name="connsiteY118" fmla="*/ 255685 h 838276"/>
              <a:gd name="connsiteX119" fmla="*/ 63708 w 861372"/>
              <a:gd name="connsiteY119" fmla="*/ 255685 h 838276"/>
              <a:gd name="connsiteX120" fmla="*/ 63708 w 861372"/>
              <a:gd name="connsiteY120" fmla="*/ 250452 h 838276"/>
              <a:gd name="connsiteX121" fmla="*/ 123054 w 861372"/>
              <a:gd name="connsiteY121" fmla="*/ 190274 h 838276"/>
              <a:gd name="connsiteX122" fmla="*/ 184144 w 861372"/>
              <a:gd name="connsiteY122" fmla="*/ 190274 h 838276"/>
              <a:gd name="connsiteX123" fmla="*/ 198980 w 861372"/>
              <a:gd name="connsiteY123" fmla="*/ 194635 h 838276"/>
              <a:gd name="connsiteX124" fmla="*/ 199852 w 861372"/>
              <a:gd name="connsiteY124" fmla="*/ 195507 h 838276"/>
              <a:gd name="connsiteX125" fmla="*/ 200724 w 861372"/>
              <a:gd name="connsiteY125" fmla="*/ 196379 h 838276"/>
              <a:gd name="connsiteX126" fmla="*/ 202470 w 861372"/>
              <a:gd name="connsiteY126" fmla="*/ 197251 h 838276"/>
              <a:gd name="connsiteX127" fmla="*/ 294978 w 861372"/>
              <a:gd name="connsiteY127" fmla="*/ 289699 h 838276"/>
              <a:gd name="connsiteX128" fmla="*/ 312432 w 861372"/>
              <a:gd name="connsiteY128" fmla="*/ 296676 h 838276"/>
              <a:gd name="connsiteX129" fmla="*/ 416286 w 861372"/>
              <a:gd name="connsiteY129" fmla="*/ 296676 h 838276"/>
              <a:gd name="connsiteX130" fmla="*/ 466904 w 861372"/>
              <a:gd name="connsiteY130" fmla="*/ 331561 h 838276"/>
              <a:gd name="connsiteX131" fmla="*/ 634464 w 861372"/>
              <a:gd name="connsiteY131" fmla="*/ 331561 h 838276"/>
              <a:gd name="connsiteX132" fmla="*/ 647556 w 861372"/>
              <a:gd name="connsiteY132" fmla="*/ 323712 h 838276"/>
              <a:gd name="connsiteX133" fmla="*/ 730464 w 861372"/>
              <a:gd name="connsiteY133" fmla="*/ 130097 h 838276"/>
              <a:gd name="connsiteX134" fmla="*/ 730464 w 861372"/>
              <a:gd name="connsiteY134" fmla="*/ 128352 h 838276"/>
              <a:gd name="connsiteX135" fmla="*/ 728718 w 861372"/>
              <a:gd name="connsiteY135" fmla="*/ 128352 h 838276"/>
              <a:gd name="connsiteX136" fmla="*/ 465158 w 861372"/>
              <a:gd name="connsiteY136" fmla="*/ 128352 h 838276"/>
              <a:gd name="connsiteX137" fmla="*/ 463412 w 861372"/>
              <a:gd name="connsiteY137" fmla="*/ 128352 h 838276"/>
              <a:gd name="connsiteX138" fmla="*/ 408432 w 861372"/>
              <a:gd name="connsiteY138" fmla="*/ 267023 h 838276"/>
              <a:gd name="connsiteX139" fmla="*/ 619628 w 861372"/>
              <a:gd name="connsiteY139" fmla="*/ 267023 h 838276"/>
              <a:gd name="connsiteX140" fmla="*/ 630974 w 861372"/>
              <a:gd name="connsiteY140" fmla="*/ 278361 h 838276"/>
              <a:gd name="connsiteX141" fmla="*/ 619628 w 861372"/>
              <a:gd name="connsiteY141" fmla="*/ 290571 h 838276"/>
              <a:gd name="connsiteX142" fmla="*/ 401450 w 861372"/>
              <a:gd name="connsiteY142" fmla="*/ 290571 h 838276"/>
              <a:gd name="connsiteX143" fmla="*/ 385740 w 861372"/>
              <a:gd name="connsiteY143" fmla="*/ 282721 h 838276"/>
              <a:gd name="connsiteX144" fmla="*/ 383996 w 861372"/>
              <a:gd name="connsiteY144" fmla="*/ 264406 h 838276"/>
              <a:gd name="connsiteX145" fmla="*/ 440722 w 861372"/>
              <a:gd name="connsiteY145" fmla="*/ 119631 h 838276"/>
              <a:gd name="connsiteX146" fmla="*/ 465158 w 861372"/>
              <a:gd name="connsiteY146" fmla="*/ 103932 h 838276"/>
              <a:gd name="connsiteX147" fmla="*/ 195878 w 861372"/>
              <a:gd name="connsiteY147" fmla="*/ 24303 h 838276"/>
              <a:gd name="connsiteX148" fmla="*/ 130460 w 861372"/>
              <a:gd name="connsiteY148" fmla="*/ 88534 h 838276"/>
              <a:gd name="connsiteX149" fmla="*/ 195878 w 861372"/>
              <a:gd name="connsiteY149" fmla="*/ 152765 h 838276"/>
              <a:gd name="connsiteX150" fmla="*/ 260426 w 861372"/>
              <a:gd name="connsiteY150" fmla="*/ 88534 h 838276"/>
              <a:gd name="connsiteX151" fmla="*/ 195878 w 861372"/>
              <a:gd name="connsiteY151" fmla="*/ 24303 h 838276"/>
              <a:gd name="connsiteX152" fmla="*/ 195878 w 861372"/>
              <a:gd name="connsiteY152" fmla="*/ 0 h 838276"/>
              <a:gd name="connsiteX153" fmla="*/ 283976 w 861372"/>
              <a:gd name="connsiteY153" fmla="*/ 88534 h 838276"/>
              <a:gd name="connsiteX154" fmla="*/ 195878 w 861372"/>
              <a:gd name="connsiteY154" fmla="*/ 176200 h 838276"/>
              <a:gd name="connsiteX155" fmla="*/ 107782 w 861372"/>
              <a:gd name="connsiteY155" fmla="*/ 88534 h 838276"/>
              <a:gd name="connsiteX156" fmla="*/ 195878 w 861372"/>
              <a:gd name="connsiteY156" fmla="*/ 0 h 83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861372" h="838276">
                <a:moveTo>
                  <a:pt x="137890" y="698733"/>
                </a:moveTo>
                <a:lnTo>
                  <a:pt x="137890" y="763272"/>
                </a:lnTo>
                <a:lnTo>
                  <a:pt x="198106" y="698733"/>
                </a:lnTo>
                <a:close/>
                <a:moveTo>
                  <a:pt x="57600" y="698733"/>
                </a:moveTo>
                <a:lnTo>
                  <a:pt x="54982" y="701350"/>
                </a:lnTo>
                <a:cubicBezTo>
                  <a:pt x="35782" y="722281"/>
                  <a:pt x="37526" y="754550"/>
                  <a:pt x="57600" y="773738"/>
                </a:cubicBezTo>
                <a:cubicBezTo>
                  <a:pt x="68072" y="783331"/>
                  <a:pt x="82036" y="788564"/>
                  <a:pt x="95126" y="787692"/>
                </a:cubicBezTo>
                <a:cubicBezTo>
                  <a:pt x="102108" y="786820"/>
                  <a:pt x="108216" y="785948"/>
                  <a:pt x="114326" y="783331"/>
                </a:cubicBezTo>
                <a:lnTo>
                  <a:pt x="114326" y="698733"/>
                </a:lnTo>
                <a:close/>
                <a:moveTo>
                  <a:pt x="469522" y="355981"/>
                </a:moveTo>
                <a:cubicBezTo>
                  <a:pt x="467776" y="365575"/>
                  <a:pt x="463412" y="375169"/>
                  <a:pt x="456430" y="383018"/>
                </a:cubicBezTo>
                <a:lnTo>
                  <a:pt x="662392" y="383018"/>
                </a:lnTo>
                <a:lnTo>
                  <a:pt x="636210" y="355981"/>
                </a:lnTo>
                <a:lnTo>
                  <a:pt x="635338" y="355981"/>
                </a:lnTo>
                <a:lnTo>
                  <a:pt x="634464" y="355981"/>
                </a:lnTo>
                <a:close/>
                <a:moveTo>
                  <a:pt x="55854" y="280105"/>
                </a:moveTo>
                <a:cubicBezTo>
                  <a:pt x="38400" y="280105"/>
                  <a:pt x="23564" y="294059"/>
                  <a:pt x="23564" y="312374"/>
                </a:cubicBezTo>
                <a:lnTo>
                  <a:pt x="23564" y="645533"/>
                </a:lnTo>
                <a:cubicBezTo>
                  <a:pt x="23564" y="661231"/>
                  <a:pt x="36654" y="674313"/>
                  <a:pt x="53236" y="674313"/>
                </a:cubicBezTo>
                <a:lnTo>
                  <a:pt x="225160" y="674313"/>
                </a:lnTo>
                <a:cubicBezTo>
                  <a:pt x="240870" y="674313"/>
                  <a:pt x="253960" y="661231"/>
                  <a:pt x="253960" y="645533"/>
                </a:cubicBezTo>
                <a:lnTo>
                  <a:pt x="253960" y="638555"/>
                </a:lnTo>
                <a:cubicBezTo>
                  <a:pt x="253960" y="622857"/>
                  <a:pt x="240870" y="609775"/>
                  <a:pt x="225160" y="609775"/>
                </a:cubicBezTo>
                <a:lnTo>
                  <a:pt x="148362" y="609775"/>
                </a:lnTo>
                <a:cubicBezTo>
                  <a:pt x="123054" y="609775"/>
                  <a:pt x="101236" y="587971"/>
                  <a:pt x="101236" y="562679"/>
                </a:cubicBezTo>
                <a:lnTo>
                  <a:pt x="101236" y="312374"/>
                </a:lnTo>
                <a:cubicBezTo>
                  <a:pt x="101236" y="294059"/>
                  <a:pt x="87272" y="280105"/>
                  <a:pt x="69818" y="280105"/>
                </a:cubicBezTo>
                <a:close/>
                <a:moveTo>
                  <a:pt x="123054" y="213822"/>
                </a:moveTo>
                <a:cubicBezTo>
                  <a:pt x="103854" y="213822"/>
                  <a:pt x="87272" y="230393"/>
                  <a:pt x="87272" y="250452"/>
                </a:cubicBezTo>
                <a:lnTo>
                  <a:pt x="87272" y="259174"/>
                </a:lnTo>
                <a:cubicBezTo>
                  <a:pt x="109090" y="266151"/>
                  <a:pt x="124798" y="287082"/>
                  <a:pt x="124798" y="312374"/>
                </a:cubicBezTo>
                <a:lnTo>
                  <a:pt x="124798" y="562679"/>
                </a:lnTo>
                <a:cubicBezTo>
                  <a:pt x="124798" y="574889"/>
                  <a:pt x="135272" y="586227"/>
                  <a:pt x="148362" y="586227"/>
                </a:cubicBezTo>
                <a:lnTo>
                  <a:pt x="225160" y="586227"/>
                </a:lnTo>
                <a:cubicBezTo>
                  <a:pt x="236506" y="586227"/>
                  <a:pt x="247852" y="589716"/>
                  <a:pt x="256578" y="595821"/>
                </a:cubicBezTo>
                <a:lnTo>
                  <a:pt x="278396" y="595821"/>
                </a:lnTo>
                <a:cubicBezTo>
                  <a:pt x="284506" y="595821"/>
                  <a:pt x="291488" y="599309"/>
                  <a:pt x="294106" y="605414"/>
                </a:cubicBezTo>
                <a:lnTo>
                  <a:pt x="295850" y="607158"/>
                </a:lnTo>
                <a:lnTo>
                  <a:pt x="433740" y="772865"/>
                </a:lnTo>
                <a:cubicBezTo>
                  <a:pt x="440722" y="781587"/>
                  <a:pt x="452940" y="787692"/>
                  <a:pt x="465158" y="788564"/>
                </a:cubicBezTo>
                <a:cubicBezTo>
                  <a:pt x="477376" y="789436"/>
                  <a:pt x="488722" y="785948"/>
                  <a:pt x="498322" y="778098"/>
                </a:cubicBezTo>
                <a:lnTo>
                  <a:pt x="506176" y="771121"/>
                </a:lnTo>
                <a:cubicBezTo>
                  <a:pt x="526248" y="755423"/>
                  <a:pt x="528866" y="724898"/>
                  <a:pt x="513158" y="706583"/>
                </a:cubicBezTo>
                <a:lnTo>
                  <a:pt x="378758" y="545236"/>
                </a:lnTo>
                <a:cubicBezTo>
                  <a:pt x="356068" y="512095"/>
                  <a:pt x="318542" y="492908"/>
                  <a:pt x="278396" y="492908"/>
                </a:cubicBezTo>
                <a:lnTo>
                  <a:pt x="246978" y="492908"/>
                </a:lnTo>
                <a:cubicBezTo>
                  <a:pt x="215562" y="492908"/>
                  <a:pt x="190252" y="468488"/>
                  <a:pt x="190252" y="437091"/>
                </a:cubicBezTo>
                <a:lnTo>
                  <a:pt x="190252" y="330689"/>
                </a:lnTo>
                <a:lnTo>
                  <a:pt x="129162" y="270511"/>
                </a:lnTo>
                <a:cubicBezTo>
                  <a:pt x="124798" y="265279"/>
                  <a:pt x="124798" y="258301"/>
                  <a:pt x="129162" y="253069"/>
                </a:cubicBezTo>
                <a:cubicBezTo>
                  <a:pt x="135272" y="248708"/>
                  <a:pt x="141380" y="248708"/>
                  <a:pt x="147490" y="253069"/>
                </a:cubicBezTo>
                <a:lnTo>
                  <a:pt x="261814" y="368191"/>
                </a:lnTo>
                <a:cubicBezTo>
                  <a:pt x="266178" y="372552"/>
                  <a:pt x="272288" y="376041"/>
                  <a:pt x="279270" y="376041"/>
                </a:cubicBezTo>
                <a:lnTo>
                  <a:pt x="418032" y="376041"/>
                </a:lnTo>
                <a:cubicBezTo>
                  <a:pt x="425886" y="376041"/>
                  <a:pt x="433740" y="372552"/>
                  <a:pt x="438976" y="366447"/>
                </a:cubicBezTo>
                <a:cubicBezTo>
                  <a:pt x="444212" y="361214"/>
                  <a:pt x="446830" y="353365"/>
                  <a:pt x="445958" y="345516"/>
                </a:cubicBezTo>
                <a:cubicBezTo>
                  <a:pt x="444212" y="330689"/>
                  <a:pt x="431994" y="320224"/>
                  <a:pt x="416286" y="320224"/>
                </a:cubicBezTo>
                <a:lnTo>
                  <a:pt x="312432" y="320224"/>
                </a:lnTo>
                <a:cubicBezTo>
                  <a:pt x="299342" y="320224"/>
                  <a:pt x="287124" y="314991"/>
                  <a:pt x="277524" y="306269"/>
                </a:cubicBezTo>
                <a:lnTo>
                  <a:pt x="188506" y="216439"/>
                </a:lnTo>
                <a:cubicBezTo>
                  <a:pt x="186762" y="215566"/>
                  <a:pt x="185016" y="213822"/>
                  <a:pt x="184144" y="213822"/>
                </a:cubicBezTo>
                <a:close/>
                <a:moveTo>
                  <a:pt x="465158" y="103932"/>
                </a:moveTo>
                <a:lnTo>
                  <a:pt x="728718" y="103932"/>
                </a:lnTo>
                <a:cubicBezTo>
                  <a:pt x="737446" y="103932"/>
                  <a:pt x="746172" y="108293"/>
                  <a:pt x="750536" y="115270"/>
                </a:cubicBezTo>
                <a:cubicBezTo>
                  <a:pt x="754900" y="122247"/>
                  <a:pt x="755772" y="131841"/>
                  <a:pt x="753154" y="139690"/>
                </a:cubicBezTo>
                <a:lnTo>
                  <a:pt x="669374" y="332434"/>
                </a:lnTo>
                <a:cubicBezTo>
                  <a:pt x="667628" y="337666"/>
                  <a:pt x="663264" y="342899"/>
                  <a:pt x="659774" y="346388"/>
                </a:cubicBezTo>
                <a:lnTo>
                  <a:pt x="679846" y="365575"/>
                </a:lnTo>
                <a:cubicBezTo>
                  <a:pt x="684210" y="370808"/>
                  <a:pt x="684210" y="378657"/>
                  <a:pt x="679846" y="383018"/>
                </a:cubicBezTo>
                <a:lnTo>
                  <a:pt x="849154" y="383018"/>
                </a:lnTo>
                <a:cubicBezTo>
                  <a:pt x="856134" y="383018"/>
                  <a:pt x="861372" y="388251"/>
                  <a:pt x="861372" y="395228"/>
                </a:cubicBezTo>
                <a:cubicBezTo>
                  <a:pt x="861372" y="401333"/>
                  <a:pt x="856134" y="406566"/>
                  <a:pt x="849154" y="406566"/>
                </a:cubicBezTo>
                <a:lnTo>
                  <a:pt x="760136" y="406566"/>
                </a:lnTo>
                <a:lnTo>
                  <a:pt x="760136" y="824322"/>
                </a:lnTo>
                <a:cubicBezTo>
                  <a:pt x="760136" y="831299"/>
                  <a:pt x="754900" y="836532"/>
                  <a:pt x="747918" y="836532"/>
                </a:cubicBezTo>
                <a:cubicBezTo>
                  <a:pt x="741810" y="836532"/>
                  <a:pt x="736572" y="831299"/>
                  <a:pt x="736572" y="824322"/>
                </a:cubicBezTo>
                <a:lnTo>
                  <a:pt x="736572" y="457150"/>
                </a:lnTo>
                <a:lnTo>
                  <a:pt x="315924" y="457150"/>
                </a:lnTo>
                <a:cubicBezTo>
                  <a:pt x="309814" y="457150"/>
                  <a:pt x="304578" y="451917"/>
                  <a:pt x="304578" y="444940"/>
                </a:cubicBezTo>
                <a:cubicBezTo>
                  <a:pt x="304578" y="439707"/>
                  <a:pt x="309814" y="433602"/>
                  <a:pt x="315924" y="433602"/>
                </a:cubicBezTo>
                <a:lnTo>
                  <a:pt x="736572" y="433602"/>
                </a:lnTo>
                <a:lnTo>
                  <a:pt x="736572" y="406566"/>
                </a:lnTo>
                <a:lnTo>
                  <a:pt x="239998" y="406566"/>
                </a:lnTo>
                <a:cubicBezTo>
                  <a:pt x="233888" y="406566"/>
                  <a:pt x="228652" y="401333"/>
                  <a:pt x="228652" y="395228"/>
                </a:cubicBezTo>
                <a:cubicBezTo>
                  <a:pt x="228652" y="388251"/>
                  <a:pt x="233888" y="383018"/>
                  <a:pt x="239998" y="383018"/>
                </a:cubicBezTo>
                <a:lnTo>
                  <a:pt x="242616" y="383018"/>
                </a:lnTo>
                <a:lnTo>
                  <a:pt x="213816" y="355109"/>
                </a:lnTo>
                <a:lnTo>
                  <a:pt x="213816" y="437091"/>
                </a:lnTo>
                <a:cubicBezTo>
                  <a:pt x="213816" y="454533"/>
                  <a:pt x="228652" y="469360"/>
                  <a:pt x="246978" y="469360"/>
                </a:cubicBezTo>
                <a:lnTo>
                  <a:pt x="278396" y="469360"/>
                </a:lnTo>
                <a:cubicBezTo>
                  <a:pt x="326396" y="469360"/>
                  <a:pt x="370032" y="492908"/>
                  <a:pt x="397958" y="531282"/>
                </a:cubicBezTo>
                <a:lnTo>
                  <a:pt x="531484" y="690884"/>
                </a:lnTo>
                <a:cubicBezTo>
                  <a:pt x="555920" y="720537"/>
                  <a:pt x="551556" y="765016"/>
                  <a:pt x="521884" y="789436"/>
                </a:cubicBezTo>
                <a:lnTo>
                  <a:pt x="513158" y="796413"/>
                </a:lnTo>
                <a:cubicBezTo>
                  <a:pt x="500066" y="806879"/>
                  <a:pt x="485230" y="812984"/>
                  <a:pt x="468648" y="812984"/>
                </a:cubicBezTo>
                <a:cubicBezTo>
                  <a:pt x="466904" y="812984"/>
                  <a:pt x="465158" y="812112"/>
                  <a:pt x="462540" y="812112"/>
                </a:cubicBezTo>
                <a:cubicBezTo>
                  <a:pt x="444212" y="810368"/>
                  <a:pt x="426758" y="801646"/>
                  <a:pt x="415414" y="787692"/>
                </a:cubicBezTo>
                <a:lnTo>
                  <a:pt x="288870" y="635939"/>
                </a:lnTo>
                <a:lnTo>
                  <a:pt x="278396" y="648149"/>
                </a:lnTo>
                <a:lnTo>
                  <a:pt x="277524" y="648149"/>
                </a:lnTo>
                <a:cubicBezTo>
                  <a:pt x="276652" y="673441"/>
                  <a:pt x="256578" y="695245"/>
                  <a:pt x="231270" y="697861"/>
                </a:cubicBezTo>
                <a:lnTo>
                  <a:pt x="148362" y="786820"/>
                </a:lnTo>
                <a:cubicBezTo>
                  <a:pt x="145744" y="790308"/>
                  <a:pt x="141380" y="793797"/>
                  <a:pt x="137890" y="796413"/>
                </a:cubicBezTo>
                <a:lnTo>
                  <a:pt x="137890" y="814728"/>
                </a:lnTo>
                <a:lnTo>
                  <a:pt x="214688" y="814728"/>
                </a:lnTo>
                <a:cubicBezTo>
                  <a:pt x="221670" y="814728"/>
                  <a:pt x="226906" y="819961"/>
                  <a:pt x="226906" y="826066"/>
                </a:cubicBezTo>
                <a:cubicBezTo>
                  <a:pt x="226906" y="833043"/>
                  <a:pt x="221670" y="838276"/>
                  <a:pt x="214688" y="838276"/>
                </a:cubicBezTo>
                <a:lnTo>
                  <a:pt x="37526" y="838276"/>
                </a:lnTo>
                <a:cubicBezTo>
                  <a:pt x="30546" y="838276"/>
                  <a:pt x="25308" y="833043"/>
                  <a:pt x="25308" y="826066"/>
                </a:cubicBezTo>
                <a:cubicBezTo>
                  <a:pt x="25308" y="819961"/>
                  <a:pt x="30546" y="814728"/>
                  <a:pt x="37526" y="814728"/>
                </a:cubicBezTo>
                <a:lnTo>
                  <a:pt x="114326" y="814728"/>
                </a:lnTo>
                <a:lnTo>
                  <a:pt x="114326" y="808623"/>
                </a:lnTo>
                <a:cubicBezTo>
                  <a:pt x="108216" y="809495"/>
                  <a:pt x="102108" y="811240"/>
                  <a:pt x="95998" y="811240"/>
                </a:cubicBezTo>
                <a:cubicBezTo>
                  <a:pt x="95126" y="811240"/>
                  <a:pt x="94254" y="811240"/>
                  <a:pt x="93380" y="811240"/>
                </a:cubicBezTo>
                <a:cubicBezTo>
                  <a:pt x="74180" y="811240"/>
                  <a:pt x="55854" y="805135"/>
                  <a:pt x="41890" y="792053"/>
                </a:cubicBezTo>
                <a:cubicBezTo>
                  <a:pt x="13964" y="765888"/>
                  <a:pt x="9600" y="724025"/>
                  <a:pt x="31418" y="693500"/>
                </a:cubicBezTo>
                <a:cubicBezTo>
                  <a:pt x="13090" y="684779"/>
                  <a:pt x="0" y="666464"/>
                  <a:pt x="0" y="645533"/>
                </a:cubicBezTo>
                <a:lnTo>
                  <a:pt x="0" y="312374"/>
                </a:lnTo>
                <a:cubicBezTo>
                  <a:pt x="0" y="280977"/>
                  <a:pt x="25308" y="255685"/>
                  <a:pt x="55854" y="255685"/>
                </a:cubicBezTo>
                <a:lnTo>
                  <a:pt x="63708" y="255685"/>
                </a:lnTo>
                <a:lnTo>
                  <a:pt x="63708" y="250452"/>
                </a:lnTo>
                <a:cubicBezTo>
                  <a:pt x="63708" y="216439"/>
                  <a:pt x="90762" y="190274"/>
                  <a:pt x="123054" y="190274"/>
                </a:cubicBezTo>
                <a:lnTo>
                  <a:pt x="184144" y="190274"/>
                </a:lnTo>
                <a:cubicBezTo>
                  <a:pt x="188506" y="190274"/>
                  <a:pt x="194616" y="192019"/>
                  <a:pt x="198980" y="194635"/>
                </a:cubicBezTo>
                <a:lnTo>
                  <a:pt x="199852" y="195507"/>
                </a:lnTo>
                <a:cubicBezTo>
                  <a:pt x="200724" y="195507"/>
                  <a:pt x="200724" y="196379"/>
                  <a:pt x="200724" y="196379"/>
                </a:cubicBezTo>
                <a:cubicBezTo>
                  <a:pt x="201598" y="197251"/>
                  <a:pt x="202470" y="197251"/>
                  <a:pt x="202470" y="197251"/>
                </a:cubicBezTo>
                <a:lnTo>
                  <a:pt x="294978" y="289699"/>
                </a:lnTo>
                <a:cubicBezTo>
                  <a:pt x="299342" y="294059"/>
                  <a:pt x="305450" y="296676"/>
                  <a:pt x="312432" y="296676"/>
                </a:cubicBezTo>
                <a:lnTo>
                  <a:pt x="416286" y="296676"/>
                </a:lnTo>
                <a:cubicBezTo>
                  <a:pt x="439850" y="296676"/>
                  <a:pt x="459922" y="311502"/>
                  <a:pt x="466904" y="331561"/>
                </a:cubicBezTo>
                <a:lnTo>
                  <a:pt x="634464" y="331561"/>
                </a:lnTo>
                <a:cubicBezTo>
                  <a:pt x="639702" y="331561"/>
                  <a:pt x="644938" y="328945"/>
                  <a:pt x="647556" y="323712"/>
                </a:cubicBezTo>
                <a:lnTo>
                  <a:pt x="730464" y="130097"/>
                </a:lnTo>
                <a:cubicBezTo>
                  <a:pt x="730464" y="129224"/>
                  <a:pt x="730464" y="128352"/>
                  <a:pt x="730464" y="128352"/>
                </a:cubicBezTo>
                <a:cubicBezTo>
                  <a:pt x="729592" y="128352"/>
                  <a:pt x="729592" y="128352"/>
                  <a:pt x="728718" y="128352"/>
                </a:cubicBezTo>
                <a:lnTo>
                  <a:pt x="465158" y="128352"/>
                </a:lnTo>
                <a:cubicBezTo>
                  <a:pt x="465158" y="128352"/>
                  <a:pt x="464286" y="128352"/>
                  <a:pt x="463412" y="128352"/>
                </a:cubicBezTo>
                <a:lnTo>
                  <a:pt x="408432" y="267023"/>
                </a:lnTo>
                <a:lnTo>
                  <a:pt x="619628" y="267023"/>
                </a:lnTo>
                <a:cubicBezTo>
                  <a:pt x="625738" y="267023"/>
                  <a:pt x="630974" y="272256"/>
                  <a:pt x="630974" y="278361"/>
                </a:cubicBezTo>
                <a:cubicBezTo>
                  <a:pt x="630974" y="285338"/>
                  <a:pt x="625738" y="290571"/>
                  <a:pt x="619628" y="290571"/>
                </a:cubicBezTo>
                <a:lnTo>
                  <a:pt x="401450" y="290571"/>
                </a:lnTo>
                <a:cubicBezTo>
                  <a:pt x="395340" y="290571"/>
                  <a:pt x="389232" y="287954"/>
                  <a:pt x="385740" y="282721"/>
                </a:cubicBezTo>
                <a:cubicBezTo>
                  <a:pt x="381378" y="277489"/>
                  <a:pt x="381378" y="270511"/>
                  <a:pt x="383996" y="264406"/>
                </a:cubicBezTo>
                <a:lnTo>
                  <a:pt x="440722" y="119631"/>
                </a:lnTo>
                <a:cubicBezTo>
                  <a:pt x="445958" y="110037"/>
                  <a:pt x="454686" y="103932"/>
                  <a:pt x="465158" y="103932"/>
                </a:cubicBezTo>
                <a:close/>
                <a:moveTo>
                  <a:pt x="195878" y="24303"/>
                </a:moveTo>
                <a:cubicBezTo>
                  <a:pt x="160116" y="24303"/>
                  <a:pt x="130460" y="52947"/>
                  <a:pt x="130460" y="88534"/>
                </a:cubicBezTo>
                <a:cubicBezTo>
                  <a:pt x="130460" y="123253"/>
                  <a:pt x="160116" y="152765"/>
                  <a:pt x="195878" y="152765"/>
                </a:cubicBezTo>
                <a:cubicBezTo>
                  <a:pt x="231642" y="152765"/>
                  <a:pt x="260426" y="123253"/>
                  <a:pt x="260426" y="88534"/>
                </a:cubicBezTo>
                <a:cubicBezTo>
                  <a:pt x="260426" y="52947"/>
                  <a:pt x="231642" y="24303"/>
                  <a:pt x="195878" y="24303"/>
                </a:cubicBezTo>
                <a:close/>
                <a:moveTo>
                  <a:pt x="195878" y="0"/>
                </a:moveTo>
                <a:cubicBezTo>
                  <a:pt x="244726" y="0"/>
                  <a:pt x="283976" y="39059"/>
                  <a:pt x="283976" y="88534"/>
                </a:cubicBezTo>
                <a:cubicBezTo>
                  <a:pt x="283976" y="137141"/>
                  <a:pt x="244726" y="176200"/>
                  <a:pt x="195878" y="176200"/>
                </a:cubicBezTo>
                <a:cubicBezTo>
                  <a:pt x="147032" y="176200"/>
                  <a:pt x="107782" y="137141"/>
                  <a:pt x="107782" y="88534"/>
                </a:cubicBezTo>
                <a:cubicBezTo>
                  <a:pt x="107782" y="39059"/>
                  <a:pt x="147032" y="0"/>
                  <a:pt x="1958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6549B40-64CF-418A-A847-5A7784E91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5859" y="11032109"/>
            <a:ext cx="913958" cy="914377"/>
          </a:xfrm>
          <a:custGeom>
            <a:avLst/>
            <a:gdLst>
              <a:gd name="connsiteX0" fmla="*/ 94411 w 913958"/>
              <a:gd name="connsiteY0" fmla="*/ 673629 h 914377"/>
              <a:gd name="connsiteX1" fmla="*/ 301590 w 913958"/>
              <a:gd name="connsiteY1" fmla="*/ 673629 h 914377"/>
              <a:gd name="connsiteX2" fmla="*/ 382888 w 913958"/>
              <a:gd name="connsiteY2" fmla="*/ 761493 h 914377"/>
              <a:gd name="connsiteX3" fmla="*/ 530624 w 913958"/>
              <a:gd name="connsiteY3" fmla="*/ 761493 h 914377"/>
              <a:gd name="connsiteX4" fmla="*/ 612796 w 913958"/>
              <a:gd name="connsiteY4" fmla="*/ 673629 h 914377"/>
              <a:gd name="connsiteX5" fmla="*/ 819976 w 913958"/>
              <a:gd name="connsiteY5" fmla="*/ 673629 h 914377"/>
              <a:gd name="connsiteX6" fmla="*/ 902148 w 913958"/>
              <a:gd name="connsiteY6" fmla="*/ 761493 h 914377"/>
              <a:gd name="connsiteX7" fmla="*/ 913513 w 913958"/>
              <a:gd name="connsiteY7" fmla="*/ 811576 h 914377"/>
              <a:gd name="connsiteX8" fmla="*/ 904771 w 913958"/>
              <a:gd name="connsiteY8" fmla="*/ 826513 h 914377"/>
              <a:gd name="connsiteX9" fmla="*/ 902148 w 913958"/>
              <a:gd name="connsiteY9" fmla="*/ 826513 h 914377"/>
              <a:gd name="connsiteX10" fmla="*/ 890784 w 913958"/>
              <a:gd name="connsiteY10" fmla="*/ 816848 h 914377"/>
              <a:gd name="connsiteX11" fmla="*/ 879420 w 913958"/>
              <a:gd name="connsiteY11" fmla="*/ 767644 h 914377"/>
              <a:gd name="connsiteX12" fmla="*/ 819976 w 913958"/>
              <a:gd name="connsiteY12" fmla="*/ 697352 h 914377"/>
              <a:gd name="connsiteX13" fmla="*/ 612796 w 913958"/>
              <a:gd name="connsiteY13" fmla="*/ 697352 h 914377"/>
              <a:gd name="connsiteX14" fmla="*/ 555975 w 913958"/>
              <a:gd name="connsiteY14" fmla="*/ 761493 h 914377"/>
              <a:gd name="connsiteX15" fmla="*/ 560346 w 913958"/>
              <a:gd name="connsiteY15" fmla="*/ 761493 h 914377"/>
              <a:gd name="connsiteX16" fmla="*/ 642518 w 913958"/>
              <a:gd name="connsiteY16" fmla="*/ 848479 h 914377"/>
              <a:gd name="connsiteX17" fmla="*/ 654757 w 913958"/>
              <a:gd name="connsiteY17" fmla="*/ 899440 h 914377"/>
              <a:gd name="connsiteX18" fmla="*/ 645141 w 913958"/>
              <a:gd name="connsiteY18" fmla="*/ 913498 h 914377"/>
              <a:gd name="connsiteX19" fmla="*/ 630280 w 913958"/>
              <a:gd name="connsiteY19" fmla="*/ 903833 h 914377"/>
              <a:gd name="connsiteX20" fmla="*/ 619790 w 913958"/>
              <a:gd name="connsiteY20" fmla="*/ 854629 h 914377"/>
              <a:gd name="connsiteX21" fmla="*/ 560346 w 913958"/>
              <a:gd name="connsiteY21" fmla="*/ 784338 h 914377"/>
              <a:gd name="connsiteX22" fmla="*/ 354041 w 913958"/>
              <a:gd name="connsiteY22" fmla="*/ 784338 h 914377"/>
              <a:gd name="connsiteX23" fmla="*/ 295471 w 913958"/>
              <a:gd name="connsiteY23" fmla="*/ 855508 h 914377"/>
              <a:gd name="connsiteX24" fmla="*/ 284107 w 913958"/>
              <a:gd name="connsiteY24" fmla="*/ 903833 h 914377"/>
              <a:gd name="connsiteX25" fmla="*/ 271868 w 913958"/>
              <a:gd name="connsiteY25" fmla="*/ 914377 h 914377"/>
              <a:gd name="connsiteX26" fmla="*/ 270120 w 913958"/>
              <a:gd name="connsiteY26" fmla="*/ 913498 h 914377"/>
              <a:gd name="connsiteX27" fmla="*/ 260504 w 913958"/>
              <a:gd name="connsiteY27" fmla="*/ 899440 h 914377"/>
              <a:gd name="connsiteX28" fmla="*/ 271868 w 913958"/>
              <a:gd name="connsiteY28" fmla="*/ 849357 h 914377"/>
              <a:gd name="connsiteX29" fmla="*/ 354041 w 913958"/>
              <a:gd name="connsiteY29" fmla="*/ 761493 h 914377"/>
              <a:gd name="connsiteX30" fmla="*/ 358412 w 913958"/>
              <a:gd name="connsiteY30" fmla="*/ 761493 h 914377"/>
              <a:gd name="connsiteX31" fmla="*/ 301590 w 913958"/>
              <a:gd name="connsiteY31" fmla="*/ 697352 h 914377"/>
              <a:gd name="connsiteX32" fmla="*/ 94411 w 913958"/>
              <a:gd name="connsiteY32" fmla="*/ 697352 h 914377"/>
              <a:gd name="connsiteX33" fmla="*/ 35841 w 913958"/>
              <a:gd name="connsiteY33" fmla="*/ 767644 h 914377"/>
              <a:gd name="connsiteX34" fmla="*/ 24477 w 913958"/>
              <a:gd name="connsiteY34" fmla="*/ 816848 h 914377"/>
              <a:gd name="connsiteX35" fmla="*/ 13113 w 913958"/>
              <a:gd name="connsiteY35" fmla="*/ 826513 h 914377"/>
              <a:gd name="connsiteX36" fmla="*/ 10490 w 913958"/>
              <a:gd name="connsiteY36" fmla="*/ 826513 h 914377"/>
              <a:gd name="connsiteX37" fmla="*/ 1748 w 913958"/>
              <a:gd name="connsiteY37" fmla="*/ 811576 h 914377"/>
              <a:gd name="connsiteX38" fmla="*/ 13113 w 913958"/>
              <a:gd name="connsiteY38" fmla="*/ 761493 h 914377"/>
              <a:gd name="connsiteX39" fmla="*/ 94411 w 913958"/>
              <a:gd name="connsiteY39" fmla="*/ 673629 h 914377"/>
              <a:gd name="connsiteX40" fmla="*/ 451928 w 913958"/>
              <a:gd name="connsiteY40" fmla="*/ 565456 h 914377"/>
              <a:gd name="connsiteX41" fmla="*/ 382342 w 913958"/>
              <a:gd name="connsiteY41" fmla="*/ 636187 h 914377"/>
              <a:gd name="connsiteX42" fmla="*/ 451928 w 913958"/>
              <a:gd name="connsiteY42" fmla="*/ 706918 h 914377"/>
              <a:gd name="connsiteX43" fmla="*/ 523254 w 913958"/>
              <a:gd name="connsiteY43" fmla="*/ 636187 h 914377"/>
              <a:gd name="connsiteX44" fmla="*/ 451928 w 913958"/>
              <a:gd name="connsiteY44" fmla="*/ 565456 h 914377"/>
              <a:gd name="connsiteX45" fmla="*/ 194391 w 913958"/>
              <a:gd name="connsiteY45" fmla="*/ 480667 h 914377"/>
              <a:gd name="connsiteX46" fmla="*/ 124308 w 913958"/>
              <a:gd name="connsiteY46" fmla="*/ 551941 h 914377"/>
              <a:gd name="connsiteX47" fmla="*/ 194391 w 913958"/>
              <a:gd name="connsiteY47" fmla="*/ 622346 h 914377"/>
              <a:gd name="connsiteX48" fmla="*/ 264473 w 913958"/>
              <a:gd name="connsiteY48" fmla="*/ 551941 h 914377"/>
              <a:gd name="connsiteX49" fmla="*/ 194391 w 913958"/>
              <a:gd name="connsiteY49" fmla="*/ 480667 h 914377"/>
              <a:gd name="connsiteX50" fmla="*/ 713181 w 913958"/>
              <a:gd name="connsiteY50" fmla="*/ 479588 h 914377"/>
              <a:gd name="connsiteX51" fmla="*/ 643100 w 913958"/>
              <a:gd name="connsiteY51" fmla="*/ 551325 h 914377"/>
              <a:gd name="connsiteX52" fmla="*/ 713181 w 913958"/>
              <a:gd name="connsiteY52" fmla="*/ 622187 h 914377"/>
              <a:gd name="connsiteX53" fmla="*/ 783263 w 913958"/>
              <a:gd name="connsiteY53" fmla="*/ 551325 h 914377"/>
              <a:gd name="connsiteX54" fmla="*/ 713181 w 913958"/>
              <a:gd name="connsiteY54" fmla="*/ 479588 h 914377"/>
              <a:gd name="connsiteX55" fmla="*/ 194391 w 913958"/>
              <a:gd name="connsiteY55" fmla="*/ 458068 h 914377"/>
              <a:gd name="connsiteX56" fmla="*/ 287834 w 913958"/>
              <a:gd name="connsiteY56" fmla="*/ 551941 h 914377"/>
              <a:gd name="connsiteX57" fmla="*/ 194391 w 913958"/>
              <a:gd name="connsiteY57" fmla="*/ 645814 h 914377"/>
              <a:gd name="connsiteX58" fmla="*/ 100082 w 913958"/>
              <a:gd name="connsiteY58" fmla="*/ 551941 h 914377"/>
              <a:gd name="connsiteX59" fmla="*/ 194391 w 913958"/>
              <a:gd name="connsiteY59" fmla="*/ 458068 h 914377"/>
              <a:gd name="connsiteX60" fmla="*/ 778072 w 913958"/>
              <a:gd name="connsiteY60" fmla="*/ 415725 h 914377"/>
              <a:gd name="connsiteX61" fmla="*/ 789319 w 913958"/>
              <a:gd name="connsiteY61" fmla="*/ 427098 h 914377"/>
              <a:gd name="connsiteX62" fmla="*/ 789319 w 913958"/>
              <a:gd name="connsiteY62" fmla="*/ 496210 h 914377"/>
              <a:gd name="connsiteX63" fmla="*/ 807489 w 913958"/>
              <a:gd name="connsiteY63" fmla="*/ 551325 h 914377"/>
              <a:gd name="connsiteX64" fmla="*/ 713181 w 913958"/>
              <a:gd name="connsiteY64" fmla="*/ 645808 h 914377"/>
              <a:gd name="connsiteX65" fmla="*/ 619739 w 913958"/>
              <a:gd name="connsiteY65" fmla="*/ 551325 h 914377"/>
              <a:gd name="connsiteX66" fmla="*/ 713181 w 913958"/>
              <a:gd name="connsiteY66" fmla="*/ 456843 h 914377"/>
              <a:gd name="connsiteX67" fmla="*/ 765959 w 913958"/>
              <a:gd name="connsiteY67" fmla="*/ 472590 h 914377"/>
              <a:gd name="connsiteX68" fmla="*/ 765959 w 913958"/>
              <a:gd name="connsiteY68" fmla="*/ 427098 h 914377"/>
              <a:gd name="connsiteX69" fmla="*/ 778072 w 913958"/>
              <a:gd name="connsiteY69" fmla="*/ 415725 h 914377"/>
              <a:gd name="connsiteX70" fmla="*/ 580663 w 913958"/>
              <a:gd name="connsiteY70" fmla="*/ 354136 h 914377"/>
              <a:gd name="connsiteX71" fmla="*/ 611976 w 913958"/>
              <a:gd name="connsiteY71" fmla="*/ 354136 h 914377"/>
              <a:gd name="connsiteX72" fmla="*/ 774634 w 913958"/>
              <a:gd name="connsiteY72" fmla="*/ 354136 h 914377"/>
              <a:gd name="connsiteX73" fmla="*/ 852048 w 913958"/>
              <a:gd name="connsiteY73" fmla="*/ 434472 h 914377"/>
              <a:gd name="connsiteX74" fmla="*/ 870315 w 913958"/>
              <a:gd name="connsiteY74" fmla="*/ 515682 h 914377"/>
              <a:gd name="connsiteX75" fmla="*/ 854658 w 913958"/>
              <a:gd name="connsiteY75" fmla="*/ 561963 h 914377"/>
              <a:gd name="connsiteX76" fmla="*/ 841610 w 913958"/>
              <a:gd name="connsiteY76" fmla="*/ 574188 h 914377"/>
              <a:gd name="connsiteX77" fmla="*/ 833782 w 913958"/>
              <a:gd name="connsiteY77" fmla="*/ 577681 h 914377"/>
              <a:gd name="connsiteX78" fmla="*/ 825084 w 913958"/>
              <a:gd name="connsiteY78" fmla="*/ 574188 h 914377"/>
              <a:gd name="connsiteX79" fmla="*/ 825954 w 913958"/>
              <a:gd name="connsiteY79" fmla="*/ 556724 h 914377"/>
              <a:gd name="connsiteX80" fmla="*/ 839001 w 913958"/>
              <a:gd name="connsiteY80" fmla="*/ 545372 h 914377"/>
              <a:gd name="connsiteX81" fmla="*/ 845960 w 913958"/>
              <a:gd name="connsiteY81" fmla="*/ 520921 h 914377"/>
              <a:gd name="connsiteX82" fmla="*/ 827693 w 913958"/>
              <a:gd name="connsiteY82" fmla="*/ 440585 h 914377"/>
              <a:gd name="connsiteX83" fmla="*/ 774634 w 913958"/>
              <a:gd name="connsiteY83" fmla="*/ 377713 h 914377"/>
              <a:gd name="connsiteX84" fmla="*/ 611976 w 913958"/>
              <a:gd name="connsiteY84" fmla="*/ 377713 h 914377"/>
              <a:gd name="connsiteX85" fmla="*/ 580663 w 913958"/>
              <a:gd name="connsiteY85" fmla="*/ 377713 h 914377"/>
              <a:gd name="connsiteX86" fmla="*/ 529343 w 913958"/>
              <a:gd name="connsiteY86" fmla="*/ 437092 h 914377"/>
              <a:gd name="connsiteX87" fmla="*/ 529343 w 913958"/>
              <a:gd name="connsiteY87" fmla="*/ 504330 h 914377"/>
              <a:gd name="connsiteX88" fmla="*/ 536301 w 913958"/>
              <a:gd name="connsiteY88" fmla="*/ 504330 h 914377"/>
              <a:gd name="connsiteX89" fmla="*/ 548479 w 913958"/>
              <a:gd name="connsiteY89" fmla="*/ 515682 h 914377"/>
              <a:gd name="connsiteX90" fmla="*/ 536301 w 913958"/>
              <a:gd name="connsiteY90" fmla="*/ 527907 h 914377"/>
              <a:gd name="connsiteX91" fmla="*/ 453668 w 913958"/>
              <a:gd name="connsiteY91" fmla="*/ 527907 h 914377"/>
              <a:gd name="connsiteX92" fmla="*/ 429313 w 913958"/>
              <a:gd name="connsiteY92" fmla="*/ 545372 h 914377"/>
              <a:gd name="connsiteX93" fmla="*/ 451928 w 913958"/>
              <a:gd name="connsiteY93" fmla="*/ 541879 h 914377"/>
              <a:gd name="connsiteX94" fmla="*/ 528473 w 913958"/>
              <a:gd name="connsiteY94" fmla="*/ 580301 h 914377"/>
              <a:gd name="connsiteX95" fmla="*/ 542390 w 913958"/>
              <a:gd name="connsiteY95" fmla="*/ 580301 h 914377"/>
              <a:gd name="connsiteX96" fmla="*/ 575444 w 913958"/>
              <a:gd name="connsiteY96" fmla="*/ 547991 h 914377"/>
              <a:gd name="connsiteX97" fmla="*/ 575444 w 913958"/>
              <a:gd name="connsiteY97" fmla="*/ 482500 h 914377"/>
              <a:gd name="connsiteX98" fmla="*/ 575444 w 913958"/>
              <a:gd name="connsiteY98" fmla="*/ 425740 h 914377"/>
              <a:gd name="connsiteX99" fmla="*/ 587621 w 913958"/>
              <a:gd name="connsiteY99" fmla="*/ 414388 h 914377"/>
              <a:gd name="connsiteX100" fmla="*/ 598929 w 913958"/>
              <a:gd name="connsiteY100" fmla="*/ 425740 h 914377"/>
              <a:gd name="connsiteX101" fmla="*/ 598929 w 913958"/>
              <a:gd name="connsiteY101" fmla="*/ 482500 h 914377"/>
              <a:gd name="connsiteX102" fmla="*/ 598929 w 913958"/>
              <a:gd name="connsiteY102" fmla="*/ 547991 h 914377"/>
              <a:gd name="connsiteX103" fmla="*/ 598929 w 913958"/>
              <a:gd name="connsiteY103" fmla="*/ 646665 h 914377"/>
              <a:gd name="connsiteX104" fmla="*/ 587621 w 913958"/>
              <a:gd name="connsiteY104" fmla="*/ 658891 h 914377"/>
              <a:gd name="connsiteX105" fmla="*/ 575444 w 913958"/>
              <a:gd name="connsiteY105" fmla="*/ 646665 h 914377"/>
              <a:gd name="connsiteX106" fmla="*/ 575444 w 913958"/>
              <a:gd name="connsiteY106" fmla="*/ 593399 h 914377"/>
              <a:gd name="connsiteX107" fmla="*/ 542390 w 913958"/>
              <a:gd name="connsiteY107" fmla="*/ 604751 h 914377"/>
              <a:gd name="connsiteX108" fmla="*/ 541520 w 913958"/>
              <a:gd name="connsiteY108" fmla="*/ 604751 h 914377"/>
              <a:gd name="connsiteX109" fmla="*/ 546739 w 913958"/>
              <a:gd name="connsiteY109" fmla="*/ 636187 h 914377"/>
              <a:gd name="connsiteX110" fmla="*/ 451928 w 913958"/>
              <a:gd name="connsiteY110" fmla="*/ 730495 h 914377"/>
              <a:gd name="connsiteX111" fmla="*/ 357987 w 913958"/>
              <a:gd name="connsiteY111" fmla="*/ 636187 h 914377"/>
              <a:gd name="connsiteX112" fmla="*/ 404958 w 913958"/>
              <a:gd name="connsiteY112" fmla="*/ 554977 h 914377"/>
              <a:gd name="connsiteX113" fmla="*/ 404088 w 913958"/>
              <a:gd name="connsiteY113" fmla="*/ 554104 h 914377"/>
              <a:gd name="connsiteX114" fmla="*/ 453668 w 913958"/>
              <a:gd name="connsiteY114" fmla="*/ 504330 h 914377"/>
              <a:gd name="connsiteX115" fmla="*/ 505857 w 913958"/>
              <a:gd name="connsiteY115" fmla="*/ 504330 h 914377"/>
              <a:gd name="connsiteX116" fmla="*/ 505857 w 913958"/>
              <a:gd name="connsiteY116" fmla="*/ 437092 h 914377"/>
              <a:gd name="connsiteX117" fmla="*/ 580663 w 913958"/>
              <a:gd name="connsiteY117" fmla="*/ 354136 h 914377"/>
              <a:gd name="connsiteX118" fmla="*/ 684742 w 913958"/>
              <a:gd name="connsiteY118" fmla="*/ 162878 h 914377"/>
              <a:gd name="connsiteX119" fmla="*/ 620195 w 913958"/>
              <a:gd name="connsiteY119" fmla="*/ 227109 h 914377"/>
              <a:gd name="connsiteX120" fmla="*/ 684742 w 913958"/>
              <a:gd name="connsiteY120" fmla="*/ 291340 h 914377"/>
              <a:gd name="connsiteX121" fmla="*/ 749289 w 913958"/>
              <a:gd name="connsiteY121" fmla="*/ 227109 h 914377"/>
              <a:gd name="connsiteX122" fmla="*/ 684742 w 913958"/>
              <a:gd name="connsiteY122" fmla="*/ 162878 h 914377"/>
              <a:gd name="connsiteX123" fmla="*/ 684742 w 913958"/>
              <a:gd name="connsiteY123" fmla="*/ 138575 h 914377"/>
              <a:gd name="connsiteX124" fmla="*/ 772840 w 913958"/>
              <a:gd name="connsiteY124" fmla="*/ 227109 h 914377"/>
              <a:gd name="connsiteX125" fmla="*/ 684742 w 913958"/>
              <a:gd name="connsiteY125" fmla="*/ 314775 h 914377"/>
              <a:gd name="connsiteX126" fmla="*/ 596644 w 913958"/>
              <a:gd name="connsiteY126" fmla="*/ 227109 h 914377"/>
              <a:gd name="connsiteX127" fmla="*/ 684742 w 913958"/>
              <a:gd name="connsiteY127" fmla="*/ 138575 h 914377"/>
              <a:gd name="connsiteX128" fmla="*/ 76801 w 913958"/>
              <a:gd name="connsiteY128" fmla="*/ 24397 h 914377"/>
              <a:gd name="connsiteX129" fmla="*/ 22691 w 913958"/>
              <a:gd name="connsiteY129" fmla="*/ 77549 h 914377"/>
              <a:gd name="connsiteX130" fmla="*/ 22691 w 913958"/>
              <a:gd name="connsiteY130" fmla="*/ 149870 h 914377"/>
              <a:gd name="connsiteX131" fmla="*/ 76801 w 913958"/>
              <a:gd name="connsiteY131" fmla="*/ 203021 h 914377"/>
              <a:gd name="connsiteX132" fmla="*/ 386625 w 913958"/>
              <a:gd name="connsiteY132" fmla="*/ 203021 h 914377"/>
              <a:gd name="connsiteX133" fmla="*/ 442480 w 913958"/>
              <a:gd name="connsiteY133" fmla="*/ 225676 h 914377"/>
              <a:gd name="connsiteX134" fmla="*/ 480881 w 913958"/>
              <a:gd name="connsiteY134" fmla="*/ 264015 h 914377"/>
              <a:gd name="connsiteX135" fmla="*/ 480881 w 913958"/>
              <a:gd name="connsiteY135" fmla="*/ 215220 h 914377"/>
              <a:gd name="connsiteX136" fmla="*/ 492226 w 913958"/>
              <a:gd name="connsiteY136" fmla="*/ 203021 h 914377"/>
              <a:gd name="connsiteX137" fmla="*/ 503572 w 913958"/>
              <a:gd name="connsiteY137" fmla="*/ 203021 h 914377"/>
              <a:gd name="connsiteX138" fmla="*/ 556809 w 913958"/>
              <a:gd name="connsiteY138" fmla="*/ 149870 h 914377"/>
              <a:gd name="connsiteX139" fmla="*/ 556809 w 913958"/>
              <a:gd name="connsiteY139" fmla="*/ 77549 h 914377"/>
              <a:gd name="connsiteX140" fmla="*/ 503572 w 913958"/>
              <a:gd name="connsiteY140" fmla="*/ 24397 h 914377"/>
              <a:gd name="connsiteX141" fmla="*/ 76801 w 913958"/>
              <a:gd name="connsiteY141" fmla="*/ 0 h 914377"/>
              <a:gd name="connsiteX142" fmla="*/ 503572 w 913958"/>
              <a:gd name="connsiteY142" fmla="*/ 0 h 914377"/>
              <a:gd name="connsiteX143" fmla="*/ 580373 w 913958"/>
              <a:gd name="connsiteY143" fmla="*/ 77549 h 914377"/>
              <a:gd name="connsiteX144" fmla="*/ 580373 w 913958"/>
              <a:gd name="connsiteY144" fmla="*/ 149870 h 914377"/>
              <a:gd name="connsiteX145" fmla="*/ 504445 w 913958"/>
              <a:gd name="connsiteY145" fmla="*/ 227419 h 914377"/>
              <a:gd name="connsiteX146" fmla="*/ 504445 w 913958"/>
              <a:gd name="connsiteY146" fmla="*/ 291897 h 914377"/>
              <a:gd name="connsiteX147" fmla="*/ 497463 w 913958"/>
              <a:gd name="connsiteY147" fmla="*/ 302353 h 914377"/>
              <a:gd name="connsiteX148" fmla="*/ 492226 w 913958"/>
              <a:gd name="connsiteY148" fmla="*/ 303225 h 914377"/>
              <a:gd name="connsiteX149" fmla="*/ 484372 w 913958"/>
              <a:gd name="connsiteY149" fmla="*/ 299739 h 914377"/>
              <a:gd name="connsiteX150" fmla="*/ 425025 w 913958"/>
              <a:gd name="connsiteY150" fmla="*/ 242231 h 914377"/>
              <a:gd name="connsiteX151" fmla="*/ 386625 w 913958"/>
              <a:gd name="connsiteY151" fmla="*/ 227419 h 914377"/>
              <a:gd name="connsiteX152" fmla="*/ 76801 w 913958"/>
              <a:gd name="connsiteY152" fmla="*/ 227419 h 914377"/>
              <a:gd name="connsiteX153" fmla="*/ 0 w 913958"/>
              <a:gd name="connsiteY153" fmla="*/ 149870 h 914377"/>
              <a:gd name="connsiteX154" fmla="*/ 0 w 913958"/>
              <a:gd name="connsiteY154" fmla="*/ 77549 h 914377"/>
              <a:gd name="connsiteX155" fmla="*/ 76801 w 913958"/>
              <a:gd name="connsiteY155" fmla="*/ 0 h 91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913958" h="914377">
                <a:moveTo>
                  <a:pt x="94411" y="673629"/>
                </a:moveTo>
                <a:lnTo>
                  <a:pt x="301590" y="673629"/>
                </a:lnTo>
                <a:cubicBezTo>
                  <a:pt x="350544" y="673629"/>
                  <a:pt x="363657" y="692959"/>
                  <a:pt x="382888" y="761493"/>
                </a:cubicBezTo>
                <a:lnTo>
                  <a:pt x="530624" y="761493"/>
                </a:lnTo>
                <a:cubicBezTo>
                  <a:pt x="549856" y="692959"/>
                  <a:pt x="563843" y="673629"/>
                  <a:pt x="612796" y="673629"/>
                </a:cubicBezTo>
                <a:lnTo>
                  <a:pt x="819976" y="673629"/>
                </a:lnTo>
                <a:cubicBezTo>
                  <a:pt x="870678" y="673629"/>
                  <a:pt x="882916" y="692959"/>
                  <a:pt x="902148" y="761493"/>
                </a:cubicBezTo>
                <a:lnTo>
                  <a:pt x="913513" y="811576"/>
                </a:lnTo>
                <a:cubicBezTo>
                  <a:pt x="915261" y="818605"/>
                  <a:pt x="911764" y="824755"/>
                  <a:pt x="904771" y="826513"/>
                </a:cubicBezTo>
                <a:cubicBezTo>
                  <a:pt x="903897" y="826513"/>
                  <a:pt x="903022" y="826513"/>
                  <a:pt x="902148" y="826513"/>
                </a:cubicBezTo>
                <a:cubicBezTo>
                  <a:pt x="896903" y="826513"/>
                  <a:pt x="891658" y="822119"/>
                  <a:pt x="890784" y="816848"/>
                </a:cubicBezTo>
                <a:lnTo>
                  <a:pt x="879420" y="767644"/>
                </a:lnTo>
                <a:cubicBezTo>
                  <a:pt x="859314" y="697352"/>
                  <a:pt x="850572" y="697352"/>
                  <a:pt x="819976" y="697352"/>
                </a:cubicBezTo>
                <a:lnTo>
                  <a:pt x="612796" y="697352"/>
                </a:lnTo>
                <a:cubicBezTo>
                  <a:pt x="583949" y="697352"/>
                  <a:pt x="574333" y="697352"/>
                  <a:pt x="555975" y="761493"/>
                </a:cubicBezTo>
                <a:lnTo>
                  <a:pt x="560346" y="761493"/>
                </a:lnTo>
                <a:cubicBezTo>
                  <a:pt x="611048" y="761493"/>
                  <a:pt x="623287" y="779945"/>
                  <a:pt x="642518" y="848479"/>
                </a:cubicBezTo>
                <a:lnTo>
                  <a:pt x="654757" y="899440"/>
                </a:lnTo>
                <a:cubicBezTo>
                  <a:pt x="655631" y="906469"/>
                  <a:pt x="651260" y="912619"/>
                  <a:pt x="645141" y="913498"/>
                </a:cubicBezTo>
                <a:cubicBezTo>
                  <a:pt x="639022" y="915255"/>
                  <a:pt x="632028" y="910862"/>
                  <a:pt x="630280" y="903833"/>
                </a:cubicBezTo>
                <a:lnTo>
                  <a:pt x="619790" y="854629"/>
                </a:lnTo>
                <a:cubicBezTo>
                  <a:pt x="599684" y="784338"/>
                  <a:pt x="590942" y="784338"/>
                  <a:pt x="560346" y="784338"/>
                </a:cubicBezTo>
                <a:lnTo>
                  <a:pt x="354041" y="784338"/>
                </a:lnTo>
                <a:cubicBezTo>
                  <a:pt x="324319" y="784338"/>
                  <a:pt x="314703" y="784338"/>
                  <a:pt x="295471" y="855508"/>
                </a:cubicBezTo>
                <a:lnTo>
                  <a:pt x="284107" y="903833"/>
                </a:lnTo>
                <a:cubicBezTo>
                  <a:pt x="283233" y="909984"/>
                  <a:pt x="277113" y="914377"/>
                  <a:pt x="271868" y="914377"/>
                </a:cubicBezTo>
                <a:cubicBezTo>
                  <a:pt x="270994" y="914377"/>
                  <a:pt x="270994" y="913498"/>
                  <a:pt x="270120" y="913498"/>
                </a:cubicBezTo>
                <a:cubicBezTo>
                  <a:pt x="263127" y="912619"/>
                  <a:pt x="258756" y="906469"/>
                  <a:pt x="260504" y="899440"/>
                </a:cubicBezTo>
                <a:lnTo>
                  <a:pt x="271868" y="849357"/>
                </a:lnTo>
                <a:cubicBezTo>
                  <a:pt x="291100" y="779945"/>
                  <a:pt x="304213" y="761493"/>
                  <a:pt x="354041" y="761493"/>
                </a:cubicBezTo>
                <a:lnTo>
                  <a:pt x="358412" y="761493"/>
                </a:lnTo>
                <a:cubicBezTo>
                  <a:pt x="340928" y="697352"/>
                  <a:pt x="330438" y="697352"/>
                  <a:pt x="301590" y="697352"/>
                </a:cubicBezTo>
                <a:lnTo>
                  <a:pt x="94411" y="697352"/>
                </a:lnTo>
                <a:cubicBezTo>
                  <a:pt x="64689" y="697352"/>
                  <a:pt x="55073" y="697352"/>
                  <a:pt x="35841" y="767644"/>
                </a:cubicBezTo>
                <a:lnTo>
                  <a:pt x="24477" y="816848"/>
                </a:lnTo>
                <a:cubicBezTo>
                  <a:pt x="23603" y="822119"/>
                  <a:pt x="18358" y="826513"/>
                  <a:pt x="13113" y="826513"/>
                </a:cubicBezTo>
                <a:cubicBezTo>
                  <a:pt x="12238" y="826513"/>
                  <a:pt x="11364" y="826513"/>
                  <a:pt x="10490" y="826513"/>
                </a:cubicBezTo>
                <a:cubicBezTo>
                  <a:pt x="3497" y="824755"/>
                  <a:pt x="0" y="818605"/>
                  <a:pt x="1748" y="811576"/>
                </a:cubicBezTo>
                <a:lnTo>
                  <a:pt x="13113" y="761493"/>
                </a:lnTo>
                <a:cubicBezTo>
                  <a:pt x="31470" y="692959"/>
                  <a:pt x="44583" y="673629"/>
                  <a:pt x="94411" y="673629"/>
                </a:cubicBezTo>
                <a:close/>
                <a:moveTo>
                  <a:pt x="451928" y="565456"/>
                </a:moveTo>
                <a:cubicBezTo>
                  <a:pt x="413656" y="565456"/>
                  <a:pt x="382342" y="597765"/>
                  <a:pt x="382342" y="636187"/>
                </a:cubicBezTo>
                <a:cubicBezTo>
                  <a:pt x="382342" y="675482"/>
                  <a:pt x="413656" y="706918"/>
                  <a:pt x="451928" y="706918"/>
                </a:cubicBezTo>
                <a:cubicBezTo>
                  <a:pt x="491070" y="706918"/>
                  <a:pt x="523254" y="675482"/>
                  <a:pt x="523254" y="636187"/>
                </a:cubicBezTo>
                <a:cubicBezTo>
                  <a:pt x="523254" y="597765"/>
                  <a:pt x="491070" y="565456"/>
                  <a:pt x="451928" y="565456"/>
                </a:cubicBezTo>
                <a:close/>
                <a:moveTo>
                  <a:pt x="194391" y="480667"/>
                </a:moveTo>
                <a:cubicBezTo>
                  <a:pt x="155456" y="480667"/>
                  <a:pt x="124308" y="512827"/>
                  <a:pt x="124308" y="551941"/>
                </a:cubicBezTo>
                <a:cubicBezTo>
                  <a:pt x="124308" y="590185"/>
                  <a:pt x="155456" y="622346"/>
                  <a:pt x="194391" y="622346"/>
                </a:cubicBezTo>
                <a:cubicBezTo>
                  <a:pt x="232460" y="622346"/>
                  <a:pt x="264473" y="590185"/>
                  <a:pt x="264473" y="551941"/>
                </a:cubicBezTo>
                <a:cubicBezTo>
                  <a:pt x="264473" y="512827"/>
                  <a:pt x="232460" y="480667"/>
                  <a:pt x="194391" y="480667"/>
                </a:cubicBezTo>
                <a:close/>
                <a:moveTo>
                  <a:pt x="713181" y="479588"/>
                </a:moveTo>
                <a:cubicBezTo>
                  <a:pt x="675112" y="479588"/>
                  <a:pt x="643100" y="511957"/>
                  <a:pt x="643100" y="551325"/>
                </a:cubicBezTo>
                <a:cubicBezTo>
                  <a:pt x="643100" y="589818"/>
                  <a:pt x="675112" y="622187"/>
                  <a:pt x="713181" y="622187"/>
                </a:cubicBezTo>
                <a:cubicBezTo>
                  <a:pt x="752116" y="622187"/>
                  <a:pt x="783263" y="589818"/>
                  <a:pt x="783263" y="551325"/>
                </a:cubicBezTo>
                <a:cubicBezTo>
                  <a:pt x="783263" y="511957"/>
                  <a:pt x="752116" y="479588"/>
                  <a:pt x="713181" y="479588"/>
                </a:cubicBezTo>
                <a:close/>
                <a:moveTo>
                  <a:pt x="194391" y="458068"/>
                </a:moveTo>
                <a:cubicBezTo>
                  <a:pt x="245438" y="458068"/>
                  <a:pt x="287834" y="498920"/>
                  <a:pt x="287834" y="551941"/>
                </a:cubicBezTo>
                <a:cubicBezTo>
                  <a:pt x="287834" y="604093"/>
                  <a:pt x="245438" y="645814"/>
                  <a:pt x="194391" y="645814"/>
                </a:cubicBezTo>
                <a:cubicBezTo>
                  <a:pt x="142478" y="645814"/>
                  <a:pt x="100082" y="604093"/>
                  <a:pt x="100082" y="551941"/>
                </a:cubicBezTo>
                <a:cubicBezTo>
                  <a:pt x="100082" y="498920"/>
                  <a:pt x="142478" y="458068"/>
                  <a:pt x="194391" y="458068"/>
                </a:cubicBezTo>
                <a:close/>
                <a:moveTo>
                  <a:pt x="778072" y="415725"/>
                </a:moveTo>
                <a:cubicBezTo>
                  <a:pt x="784128" y="415725"/>
                  <a:pt x="789319" y="420099"/>
                  <a:pt x="789319" y="427098"/>
                </a:cubicBezTo>
                <a:lnTo>
                  <a:pt x="789319" y="496210"/>
                </a:lnTo>
                <a:cubicBezTo>
                  <a:pt x="801432" y="511957"/>
                  <a:pt x="807489" y="530329"/>
                  <a:pt x="807489" y="551325"/>
                </a:cubicBezTo>
                <a:cubicBezTo>
                  <a:pt x="807489" y="602941"/>
                  <a:pt x="765094" y="645808"/>
                  <a:pt x="713181" y="645808"/>
                </a:cubicBezTo>
                <a:cubicBezTo>
                  <a:pt x="662134" y="645808"/>
                  <a:pt x="619739" y="602941"/>
                  <a:pt x="619739" y="551325"/>
                </a:cubicBezTo>
                <a:cubicBezTo>
                  <a:pt x="619739" y="497960"/>
                  <a:pt x="662134" y="456843"/>
                  <a:pt x="713181" y="456843"/>
                </a:cubicBezTo>
                <a:cubicBezTo>
                  <a:pt x="733081" y="456843"/>
                  <a:pt x="751250" y="462966"/>
                  <a:pt x="765959" y="472590"/>
                </a:cubicBezTo>
                <a:lnTo>
                  <a:pt x="765959" y="427098"/>
                </a:lnTo>
                <a:cubicBezTo>
                  <a:pt x="765959" y="420099"/>
                  <a:pt x="771150" y="415725"/>
                  <a:pt x="778072" y="415725"/>
                </a:cubicBezTo>
                <a:close/>
                <a:moveTo>
                  <a:pt x="580663" y="354136"/>
                </a:moveTo>
                <a:lnTo>
                  <a:pt x="611976" y="354136"/>
                </a:lnTo>
                <a:lnTo>
                  <a:pt x="774634" y="354136"/>
                </a:lnTo>
                <a:cubicBezTo>
                  <a:pt x="819865" y="354136"/>
                  <a:pt x="832912" y="368108"/>
                  <a:pt x="852048" y="434472"/>
                </a:cubicBezTo>
                <a:lnTo>
                  <a:pt x="870315" y="515682"/>
                </a:lnTo>
                <a:cubicBezTo>
                  <a:pt x="872924" y="533147"/>
                  <a:pt x="867705" y="551484"/>
                  <a:pt x="854658" y="561963"/>
                </a:cubicBezTo>
                <a:lnTo>
                  <a:pt x="841610" y="574188"/>
                </a:lnTo>
                <a:cubicBezTo>
                  <a:pt x="839871" y="576808"/>
                  <a:pt x="837261" y="577681"/>
                  <a:pt x="833782" y="577681"/>
                </a:cubicBezTo>
                <a:cubicBezTo>
                  <a:pt x="831173" y="577681"/>
                  <a:pt x="827693" y="575934"/>
                  <a:pt x="825084" y="574188"/>
                </a:cubicBezTo>
                <a:cubicBezTo>
                  <a:pt x="820735" y="568949"/>
                  <a:pt x="821604" y="561963"/>
                  <a:pt x="825954" y="556724"/>
                </a:cubicBezTo>
                <a:lnTo>
                  <a:pt x="839001" y="545372"/>
                </a:lnTo>
                <a:cubicBezTo>
                  <a:pt x="845960" y="539259"/>
                  <a:pt x="848569" y="529654"/>
                  <a:pt x="845960" y="520921"/>
                </a:cubicBezTo>
                <a:lnTo>
                  <a:pt x="827693" y="440585"/>
                </a:lnTo>
                <a:cubicBezTo>
                  <a:pt x="812036" y="377713"/>
                  <a:pt x="803338" y="377713"/>
                  <a:pt x="774634" y="377713"/>
                </a:cubicBezTo>
                <a:lnTo>
                  <a:pt x="611976" y="377713"/>
                </a:lnTo>
                <a:lnTo>
                  <a:pt x="580663" y="377713"/>
                </a:lnTo>
                <a:cubicBezTo>
                  <a:pt x="548479" y="377713"/>
                  <a:pt x="529343" y="388192"/>
                  <a:pt x="529343" y="437092"/>
                </a:cubicBezTo>
                <a:lnTo>
                  <a:pt x="529343" y="504330"/>
                </a:lnTo>
                <a:lnTo>
                  <a:pt x="536301" y="504330"/>
                </a:lnTo>
                <a:cubicBezTo>
                  <a:pt x="543260" y="504330"/>
                  <a:pt x="548479" y="509570"/>
                  <a:pt x="548479" y="515682"/>
                </a:cubicBezTo>
                <a:cubicBezTo>
                  <a:pt x="548479" y="522668"/>
                  <a:pt x="543260" y="527907"/>
                  <a:pt x="536301" y="527907"/>
                </a:cubicBezTo>
                <a:lnTo>
                  <a:pt x="453668" y="527907"/>
                </a:lnTo>
                <a:cubicBezTo>
                  <a:pt x="443230" y="527907"/>
                  <a:pt x="432792" y="534893"/>
                  <a:pt x="429313" y="545372"/>
                </a:cubicBezTo>
                <a:cubicBezTo>
                  <a:pt x="437141" y="542752"/>
                  <a:pt x="444970" y="541879"/>
                  <a:pt x="451928" y="541879"/>
                </a:cubicBezTo>
                <a:cubicBezTo>
                  <a:pt x="483242" y="541879"/>
                  <a:pt x="511076" y="556724"/>
                  <a:pt x="528473" y="580301"/>
                </a:cubicBezTo>
                <a:lnTo>
                  <a:pt x="542390" y="580301"/>
                </a:lnTo>
                <a:cubicBezTo>
                  <a:pt x="560657" y="580301"/>
                  <a:pt x="575444" y="565456"/>
                  <a:pt x="575444" y="547991"/>
                </a:cubicBezTo>
                <a:lnTo>
                  <a:pt x="575444" y="482500"/>
                </a:lnTo>
                <a:lnTo>
                  <a:pt x="575444" y="425740"/>
                </a:lnTo>
                <a:cubicBezTo>
                  <a:pt x="575444" y="418754"/>
                  <a:pt x="580663" y="414388"/>
                  <a:pt x="587621" y="414388"/>
                </a:cubicBezTo>
                <a:cubicBezTo>
                  <a:pt x="593710" y="414388"/>
                  <a:pt x="598929" y="418754"/>
                  <a:pt x="598929" y="425740"/>
                </a:cubicBezTo>
                <a:lnTo>
                  <a:pt x="598929" y="482500"/>
                </a:lnTo>
                <a:lnTo>
                  <a:pt x="598929" y="547991"/>
                </a:lnTo>
                <a:lnTo>
                  <a:pt x="598929" y="646665"/>
                </a:lnTo>
                <a:cubicBezTo>
                  <a:pt x="598929" y="653651"/>
                  <a:pt x="593710" y="658891"/>
                  <a:pt x="587621" y="658891"/>
                </a:cubicBezTo>
                <a:cubicBezTo>
                  <a:pt x="580663" y="658891"/>
                  <a:pt x="575444" y="653651"/>
                  <a:pt x="575444" y="646665"/>
                </a:cubicBezTo>
                <a:lnTo>
                  <a:pt x="575444" y="593399"/>
                </a:lnTo>
                <a:cubicBezTo>
                  <a:pt x="565875" y="600385"/>
                  <a:pt x="554568" y="604751"/>
                  <a:pt x="542390" y="604751"/>
                </a:cubicBezTo>
                <a:lnTo>
                  <a:pt x="541520" y="604751"/>
                </a:lnTo>
                <a:cubicBezTo>
                  <a:pt x="544130" y="614356"/>
                  <a:pt x="546739" y="624835"/>
                  <a:pt x="546739" y="636187"/>
                </a:cubicBezTo>
                <a:cubicBezTo>
                  <a:pt x="546739" y="689453"/>
                  <a:pt x="504118" y="730495"/>
                  <a:pt x="451928" y="730495"/>
                </a:cubicBezTo>
                <a:cubicBezTo>
                  <a:pt x="399739" y="730495"/>
                  <a:pt x="357987" y="689453"/>
                  <a:pt x="357987" y="636187"/>
                </a:cubicBezTo>
                <a:cubicBezTo>
                  <a:pt x="357987" y="602131"/>
                  <a:pt x="376253" y="571568"/>
                  <a:pt x="404958" y="554977"/>
                </a:cubicBezTo>
                <a:cubicBezTo>
                  <a:pt x="404958" y="554977"/>
                  <a:pt x="404088" y="554977"/>
                  <a:pt x="404088" y="554104"/>
                </a:cubicBezTo>
                <a:cubicBezTo>
                  <a:pt x="404088" y="527034"/>
                  <a:pt x="426703" y="504330"/>
                  <a:pt x="453668" y="504330"/>
                </a:cubicBezTo>
                <a:lnTo>
                  <a:pt x="505857" y="504330"/>
                </a:lnTo>
                <a:lnTo>
                  <a:pt x="505857" y="437092"/>
                </a:lnTo>
                <a:cubicBezTo>
                  <a:pt x="505857" y="382079"/>
                  <a:pt x="529343" y="354136"/>
                  <a:pt x="580663" y="354136"/>
                </a:cubicBezTo>
                <a:close/>
                <a:moveTo>
                  <a:pt x="684742" y="162878"/>
                </a:moveTo>
                <a:cubicBezTo>
                  <a:pt x="648979" y="162878"/>
                  <a:pt x="620195" y="191522"/>
                  <a:pt x="620195" y="227109"/>
                </a:cubicBezTo>
                <a:cubicBezTo>
                  <a:pt x="620195" y="262696"/>
                  <a:pt x="648979" y="291340"/>
                  <a:pt x="684742" y="291340"/>
                </a:cubicBezTo>
                <a:cubicBezTo>
                  <a:pt x="720504" y="291340"/>
                  <a:pt x="749289" y="262696"/>
                  <a:pt x="749289" y="227109"/>
                </a:cubicBezTo>
                <a:cubicBezTo>
                  <a:pt x="749289" y="191522"/>
                  <a:pt x="720504" y="162878"/>
                  <a:pt x="684742" y="162878"/>
                </a:cubicBezTo>
                <a:close/>
                <a:moveTo>
                  <a:pt x="684742" y="138575"/>
                </a:moveTo>
                <a:cubicBezTo>
                  <a:pt x="733588" y="138575"/>
                  <a:pt x="772840" y="178502"/>
                  <a:pt x="772840" y="227109"/>
                </a:cubicBezTo>
                <a:cubicBezTo>
                  <a:pt x="772840" y="274848"/>
                  <a:pt x="733588" y="314775"/>
                  <a:pt x="684742" y="314775"/>
                </a:cubicBezTo>
                <a:cubicBezTo>
                  <a:pt x="635896" y="314775"/>
                  <a:pt x="596644" y="274848"/>
                  <a:pt x="596644" y="227109"/>
                </a:cubicBezTo>
                <a:cubicBezTo>
                  <a:pt x="596644" y="178502"/>
                  <a:pt x="635896" y="138575"/>
                  <a:pt x="684742" y="138575"/>
                </a:cubicBezTo>
                <a:close/>
                <a:moveTo>
                  <a:pt x="76801" y="24397"/>
                </a:moveTo>
                <a:cubicBezTo>
                  <a:pt x="47128" y="24397"/>
                  <a:pt x="22691" y="48795"/>
                  <a:pt x="22691" y="77549"/>
                </a:cubicBezTo>
                <a:lnTo>
                  <a:pt x="22691" y="149870"/>
                </a:lnTo>
                <a:cubicBezTo>
                  <a:pt x="22691" y="180366"/>
                  <a:pt x="47128" y="203021"/>
                  <a:pt x="76801" y="203021"/>
                </a:cubicBezTo>
                <a:lnTo>
                  <a:pt x="386625" y="203021"/>
                </a:lnTo>
                <a:cubicBezTo>
                  <a:pt x="407570" y="203021"/>
                  <a:pt x="426771" y="210863"/>
                  <a:pt x="442480" y="225676"/>
                </a:cubicBezTo>
                <a:lnTo>
                  <a:pt x="480881" y="264015"/>
                </a:lnTo>
                <a:lnTo>
                  <a:pt x="480881" y="215220"/>
                </a:lnTo>
                <a:cubicBezTo>
                  <a:pt x="480881" y="209120"/>
                  <a:pt x="486117" y="203021"/>
                  <a:pt x="492226" y="203021"/>
                </a:cubicBezTo>
                <a:lnTo>
                  <a:pt x="503572" y="203021"/>
                </a:lnTo>
                <a:cubicBezTo>
                  <a:pt x="533245" y="203021"/>
                  <a:pt x="556809" y="180366"/>
                  <a:pt x="556809" y="149870"/>
                </a:cubicBezTo>
                <a:lnTo>
                  <a:pt x="556809" y="77549"/>
                </a:lnTo>
                <a:cubicBezTo>
                  <a:pt x="556809" y="48795"/>
                  <a:pt x="533245" y="24397"/>
                  <a:pt x="503572" y="24397"/>
                </a:cubicBezTo>
                <a:close/>
                <a:moveTo>
                  <a:pt x="76801" y="0"/>
                </a:moveTo>
                <a:lnTo>
                  <a:pt x="503572" y="0"/>
                </a:lnTo>
                <a:cubicBezTo>
                  <a:pt x="546336" y="0"/>
                  <a:pt x="580373" y="35725"/>
                  <a:pt x="580373" y="77549"/>
                </a:cubicBezTo>
                <a:lnTo>
                  <a:pt x="580373" y="149870"/>
                </a:lnTo>
                <a:cubicBezTo>
                  <a:pt x="580373" y="192565"/>
                  <a:pt x="546336" y="227419"/>
                  <a:pt x="504445" y="227419"/>
                </a:cubicBezTo>
                <a:lnTo>
                  <a:pt x="504445" y="291897"/>
                </a:lnTo>
                <a:cubicBezTo>
                  <a:pt x="504445" y="296254"/>
                  <a:pt x="501827" y="300611"/>
                  <a:pt x="497463" y="302353"/>
                </a:cubicBezTo>
                <a:cubicBezTo>
                  <a:pt x="495717" y="303225"/>
                  <a:pt x="494845" y="303225"/>
                  <a:pt x="492226" y="303225"/>
                </a:cubicBezTo>
                <a:cubicBezTo>
                  <a:pt x="489608" y="303225"/>
                  <a:pt x="486990" y="302353"/>
                  <a:pt x="484372" y="299739"/>
                </a:cubicBezTo>
                <a:lnTo>
                  <a:pt x="425025" y="242231"/>
                </a:lnTo>
                <a:cubicBezTo>
                  <a:pt x="414552" y="232647"/>
                  <a:pt x="401461" y="227419"/>
                  <a:pt x="386625" y="227419"/>
                </a:cubicBezTo>
                <a:lnTo>
                  <a:pt x="76801" y="227419"/>
                </a:lnTo>
                <a:cubicBezTo>
                  <a:pt x="34037" y="227419"/>
                  <a:pt x="0" y="192565"/>
                  <a:pt x="0" y="149870"/>
                </a:cubicBezTo>
                <a:lnTo>
                  <a:pt x="0" y="77549"/>
                </a:lnTo>
                <a:cubicBezTo>
                  <a:pt x="0" y="35725"/>
                  <a:pt x="34037" y="0"/>
                  <a:pt x="7680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5743F5-6090-43BD-9428-A0DD83E261F4}"/>
              </a:ext>
            </a:extLst>
          </p:cNvPr>
          <p:cNvGrpSpPr/>
          <p:nvPr/>
        </p:nvGrpSpPr>
        <p:grpSpPr>
          <a:xfrm>
            <a:off x="4284276" y="4886675"/>
            <a:ext cx="5365932" cy="3039046"/>
            <a:chOff x="4284276" y="4886675"/>
            <a:chExt cx="5365932" cy="3039046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ADC76C1-BE98-4371-A963-18825D105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4276" y="4886675"/>
              <a:ext cx="5365058" cy="3038172"/>
            </a:xfrm>
            <a:custGeom>
              <a:avLst/>
              <a:gdLst>
                <a:gd name="connsiteX0" fmla="*/ 5365058 w 5365058"/>
                <a:gd name="connsiteY0" fmla="*/ 756405 h 3038172"/>
                <a:gd name="connsiteX1" fmla="*/ 5361567 w 5365058"/>
                <a:gd name="connsiteY1" fmla="*/ 2107658 h 3038172"/>
                <a:gd name="connsiteX2" fmla="*/ 3760770 w 5365058"/>
                <a:gd name="connsiteY2" fmla="*/ 3038171 h 3038172"/>
                <a:gd name="connsiteX3" fmla="*/ 3765134 w 5365058"/>
                <a:gd name="connsiteY3" fmla="*/ 1686919 h 3038172"/>
                <a:gd name="connsiteX4" fmla="*/ 2075840 w 5365058"/>
                <a:gd name="connsiteY4" fmla="*/ 34 h 3038172"/>
                <a:gd name="connsiteX5" fmla="*/ 5365058 w 5365058"/>
                <a:gd name="connsiteY5" fmla="*/ 756113 h 3038172"/>
                <a:gd name="connsiteX6" fmla="*/ 3764814 w 5365058"/>
                <a:gd name="connsiteY6" fmla="*/ 1687064 h 3038172"/>
                <a:gd name="connsiteX7" fmla="*/ 3763748 w 5365058"/>
                <a:gd name="connsiteY7" fmla="*/ 1686596 h 3038172"/>
                <a:gd name="connsiteX8" fmla="*/ 3759381 w 5365058"/>
                <a:gd name="connsiteY8" fmla="*/ 3038172 h 3038172"/>
                <a:gd name="connsiteX9" fmla="*/ 3692135 w 5365058"/>
                <a:gd name="connsiteY9" fmla="*/ 3004119 h 3038172"/>
                <a:gd name="connsiteX10" fmla="*/ 3670301 w 5365058"/>
                <a:gd name="connsiteY10" fmla="*/ 2994514 h 3038172"/>
                <a:gd name="connsiteX11" fmla="*/ 3622268 w 5365058"/>
                <a:gd name="connsiteY11" fmla="*/ 2972685 h 3038172"/>
                <a:gd name="connsiteX12" fmla="*/ 3596068 w 5365058"/>
                <a:gd name="connsiteY12" fmla="*/ 2960461 h 3038172"/>
                <a:gd name="connsiteX13" fmla="*/ 3551528 w 5365058"/>
                <a:gd name="connsiteY13" fmla="*/ 2942998 h 3038172"/>
                <a:gd name="connsiteX14" fmla="*/ 3524455 w 5365058"/>
                <a:gd name="connsiteY14" fmla="*/ 2931647 h 3038172"/>
                <a:gd name="connsiteX15" fmla="*/ 3482535 w 5365058"/>
                <a:gd name="connsiteY15" fmla="*/ 2914183 h 3038172"/>
                <a:gd name="connsiteX16" fmla="*/ 3445855 w 5365058"/>
                <a:gd name="connsiteY16" fmla="*/ 2901086 h 3038172"/>
                <a:gd name="connsiteX17" fmla="*/ 3404809 w 5365058"/>
                <a:gd name="connsiteY17" fmla="*/ 2886242 h 3038172"/>
                <a:gd name="connsiteX18" fmla="*/ 3368129 w 5365058"/>
                <a:gd name="connsiteY18" fmla="*/ 2873145 h 3038172"/>
                <a:gd name="connsiteX19" fmla="*/ 3326209 w 5365058"/>
                <a:gd name="connsiteY19" fmla="*/ 2860048 h 3038172"/>
                <a:gd name="connsiteX20" fmla="*/ 3288656 w 5365058"/>
                <a:gd name="connsiteY20" fmla="*/ 2847823 h 3038172"/>
                <a:gd name="connsiteX21" fmla="*/ 3245863 w 5365058"/>
                <a:gd name="connsiteY21" fmla="*/ 2834726 h 3038172"/>
                <a:gd name="connsiteX22" fmla="*/ 3208309 w 5365058"/>
                <a:gd name="connsiteY22" fmla="*/ 2823375 h 3038172"/>
                <a:gd name="connsiteX23" fmla="*/ 3149796 w 5365058"/>
                <a:gd name="connsiteY23" fmla="*/ 2806785 h 3038172"/>
                <a:gd name="connsiteX24" fmla="*/ 3134076 w 5365058"/>
                <a:gd name="connsiteY24" fmla="*/ 2802419 h 3038172"/>
                <a:gd name="connsiteX25" fmla="*/ 3058097 w 5365058"/>
                <a:gd name="connsiteY25" fmla="*/ 2782336 h 3038172"/>
                <a:gd name="connsiteX26" fmla="*/ 3037137 w 5365058"/>
                <a:gd name="connsiteY26" fmla="*/ 2777971 h 3038172"/>
                <a:gd name="connsiteX27" fmla="*/ 2979497 w 5365058"/>
                <a:gd name="connsiteY27" fmla="*/ 2764873 h 3038172"/>
                <a:gd name="connsiteX28" fmla="*/ 2952423 w 5365058"/>
                <a:gd name="connsiteY28" fmla="*/ 2758761 h 3038172"/>
                <a:gd name="connsiteX29" fmla="*/ 2896530 w 5365058"/>
                <a:gd name="connsiteY29" fmla="*/ 2747410 h 3038172"/>
                <a:gd name="connsiteX30" fmla="*/ 2875570 w 5365058"/>
                <a:gd name="connsiteY30" fmla="*/ 2743044 h 3038172"/>
                <a:gd name="connsiteX31" fmla="*/ 2797844 w 5365058"/>
                <a:gd name="connsiteY31" fmla="*/ 2729074 h 3038172"/>
                <a:gd name="connsiteX32" fmla="*/ 2789984 w 5365058"/>
                <a:gd name="connsiteY32" fmla="*/ 2728201 h 3038172"/>
                <a:gd name="connsiteX33" fmla="*/ 2720117 w 5365058"/>
                <a:gd name="connsiteY33" fmla="*/ 2716850 h 3038172"/>
                <a:gd name="connsiteX34" fmla="*/ 2696538 w 5365058"/>
                <a:gd name="connsiteY34" fmla="*/ 2712484 h 3038172"/>
                <a:gd name="connsiteX35" fmla="*/ 2654618 w 5365058"/>
                <a:gd name="connsiteY35" fmla="*/ 2707245 h 3038172"/>
                <a:gd name="connsiteX36" fmla="*/ 2562045 w 5365058"/>
                <a:gd name="connsiteY36" fmla="*/ 2695021 h 3038172"/>
                <a:gd name="connsiteX37" fmla="*/ 2541958 w 5365058"/>
                <a:gd name="connsiteY37" fmla="*/ 2692401 h 3038172"/>
                <a:gd name="connsiteX38" fmla="*/ 2430172 w 5365058"/>
                <a:gd name="connsiteY38" fmla="*/ 2681923 h 3038172"/>
                <a:gd name="connsiteX39" fmla="*/ 2403098 w 5365058"/>
                <a:gd name="connsiteY39" fmla="*/ 2679304 h 3038172"/>
                <a:gd name="connsiteX40" fmla="*/ 2313145 w 5365058"/>
                <a:gd name="connsiteY40" fmla="*/ 2673192 h 3038172"/>
                <a:gd name="connsiteX41" fmla="*/ 2284325 w 5365058"/>
                <a:gd name="connsiteY41" fmla="*/ 2672318 h 3038172"/>
                <a:gd name="connsiteX42" fmla="*/ 2170792 w 5365058"/>
                <a:gd name="connsiteY42" fmla="*/ 2667079 h 3038172"/>
                <a:gd name="connsiteX43" fmla="*/ 2093066 w 5365058"/>
                <a:gd name="connsiteY43" fmla="*/ 2666206 h 3038172"/>
                <a:gd name="connsiteX44" fmla="*/ 2073853 w 5365058"/>
                <a:gd name="connsiteY44" fmla="*/ 2666206 h 3038172"/>
                <a:gd name="connsiteX45" fmla="*/ 2010973 w 5365058"/>
                <a:gd name="connsiteY45" fmla="*/ 2667079 h 3038172"/>
                <a:gd name="connsiteX46" fmla="*/ 1987393 w 5365058"/>
                <a:gd name="connsiteY46" fmla="*/ 2667079 h 3038172"/>
                <a:gd name="connsiteX47" fmla="*/ 1918400 w 5365058"/>
                <a:gd name="connsiteY47" fmla="*/ 2667953 h 3038172"/>
                <a:gd name="connsiteX48" fmla="*/ 1907046 w 5365058"/>
                <a:gd name="connsiteY48" fmla="*/ 2667953 h 3038172"/>
                <a:gd name="connsiteX49" fmla="*/ 1824080 w 5365058"/>
                <a:gd name="connsiteY49" fmla="*/ 2672318 h 3038172"/>
                <a:gd name="connsiteX50" fmla="*/ 1802247 w 5365058"/>
                <a:gd name="connsiteY50" fmla="*/ 2673192 h 3038172"/>
                <a:gd name="connsiteX51" fmla="*/ 1742860 w 5365058"/>
                <a:gd name="connsiteY51" fmla="*/ 2677557 h 3038172"/>
                <a:gd name="connsiteX52" fmla="*/ 1714040 w 5365058"/>
                <a:gd name="connsiteY52" fmla="*/ 2679304 h 3038172"/>
                <a:gd name="connsiteX53" fmla="*/ 1658147 w 5365058"/>
                <a:gd name="connsiteY53" fmla="*/ 2684543 h 3038172"/>
                <a:gd name="connsiteX54" fmla="*/ 1631947 w 5365058"/>
                <a:gd name="connsiteY54" fmla="*/ 2686289 h 3038172"/>
                <a:gd name="connsiteX55" fmla="*/ 1581294 w 5365058"/>
                <a:gd name="connsiteY55" fmla="*/ 2691528 h 3038172"/>
                <a:gd name="connsiteX56" fmla="*/ 1543741 w 5365058"/>
                <a:gd name="connsiteY56" fmla="*/ 2695894 h 3038172"/>
                <a:gd name="connsiteX57" fmla="*/ 1494834 w 5365058"/>
                <a:gd name="connsiteY57" fmla="*/ 2702006 h 3038172"/>
                <a:gd name="connsiteX58" fmla="*/ 1458154 w 5365058"/>
                <a:gd name="connsiteY58" fmla="*/ 2706372 h 3038172"/>
                <a:gd name="connsiteX59" fmla="*/ 1405755 w 5365058"/>
                <a:gd name="connsiteY59" fmla="*/ 2715103 h 3038172"/>
                <a:gd name="connsiteX60" fmla="*/ 1373441 w 5365058"/>
                <a:gd name="connsiteY60" fmla="*/ 2719469 h 3038172"/>
                <a:gd name="connsiteX61" fmla="*/ 1310561 w 5365058"/>
                <a:gd name="connsiteY61" fmla="*/ 2729947 h 3038172"/>
                <a:gd name="connsiteX62" fmla="*/ 1289602 w 5365058"/>
                <a:gd name="connsiteY62" fmla="*/ 2732566 h 3038172"/>
                <a:gd name="connsiteX63" fmla="*/ 1212748 w 5365058"/>
                <a:gd name="connsiteY63" fmla="*/ 2748283 h 3038172"/>
                <a:gd name="connsiteX64" fmla="*/ 1190915 w 5365058"/>
                <a:gd name="connsiteY64" fmla="*/ 2752649 h 3038172"/>
                <a:gd name="connsiteX65" fmla="*/ 1134149 w 5365058"/>
                <a:gd name="connsiteY65" fmla="*/ 2764873 h 3038172"/>
                <a:gd name="connsiteX66" fmla="*/ 1110569 w 5365058"/>
                <a:gd name="connsiteY66" fmla="*/ 2770112 h 3038172"/>
                <a:gd name="connsiteX67" fmla="*/ 1038789 w 5365058"/>
                <a:gd name="connsiteY67" fmla="*/ 2787637 h 3038172"/>
                <a:gd name="connsiteX68" fmla="*/ 1038788 w 5365058"/>
                <a:gd name="connsiteY68" fmla="*/ 2787966 h 3038172"/>
                <a:gd name="connsiteX69" fmla="*/ 1038549 w 5365058"/>
                <a:gd name="connsiteY69" fmla="*/ 2787695 h 3038172"/>
                <a:gd name="connsiteX70" fmla="*/ 1035462 w 5365058"/>
                <a:gd name="connsiteY70" fmla="*/ 2788449 h 3038172"/>
                <a:gd name="connsiteX71" fmla="*/ 1035473 w 5365058"/>
                <a:gd name="connsiteY71" fmla="*/ 2784226 h 3038172"/>
                <a:gd name="connsiteX72" fmla="*/ 0 w 5365058"/>
                <a:gd name="connsiteY72" fmla="*/ 1616138 h 3038172"/>
                <a:gd name="connsiteX73" fmla="*/ 3497 w 5365058"/>
                <a:gd name="connsiteY73" fmla="*/ 263694 h 3038172"/>
                <a:gd name="connsiteX74" fmla="*/ 506385 w 5365058"/>
                <a:gd name="connsiteY74" fmla="*/ 831409 h 3038172"/>
                <a:gd name="connsiteX75" fmla="*/ 3848 w 5365058"/>
                <a:gd name="connsiteY75" fmla="*/ 262692 h 3038172"/>
                <a:gd name="connsiteX76" fmla="*/ 2075840 w 5365058"/>
                <a:gd name="connsiteY76" fmla="*/ 34 h 3038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365058" h="3038172">
                  <a:moveTo>
                    <a:pt x="5365058" y="756405"/>
                  </a:moveTo>
                  <a:lnTo>
                    <a:pt x="5361567" y="2107658"/>
                  </a:lnTo>
                  <a:lnTo>
                    <a:pt x="3760770" y="3038171"/>
                  </a:lnTo>
                  <a:lnTo>
                    <a:pt x="3765134" y="1686919"/>
                  </a:lnTo>
                  <a:close/>
                  <a:moveTo>
                    <a:pt x="2075840" y="34"/>
                  </a:moveTo>
                  <a:cubicBezTo>
                    <a:pt x="3257331" y="3428"/>
                    <a:pt x="4438567" y="255597"/>
                    <a:pt x="5365058" y="756113"/>
                  </a:cubicBezTo>
                  <a:lnTo>
                    <a:pt x="3764814" y="1687064"/>
                  </a:lnTo>
                  <a:lnTo>
                    <a:pt x="3763748" y="1686596"/>
                  </a:lnTo>
                  <a:lnTo>
                    <a:pt x="3759381" y="3038172"/>
                  </a:lnTo>
                  <a:cubicBezTo>
                    <a:pt x="3737548" y="3026821"/>
                    <a:pt x="3714841" y="3015470"/>
                    <a:pt x="3692135" y="3004119"/>
                  </a:cubicBezTo>
                  <a:cubicBezTo>
                    <a:pt x="3685148" y="3001499"/>
                    <a:pt x="3677288" y="2998007"/>
                    <a:pt x="3670301" y="2994514"/>
                  </a:cubicBezTo>
                  <a:cubicBezTo>
                    <a:pt x="3654581" y="2986656"/>
                    <a:pt x="3638861" y="2979670"/>
                    <a:pt x="3622268" y="2972685"/>
                  </a:cubicBezTo>
                  <a:cubicBezTo>
                    <a:pt x="3614408" y="2968319"/>
                    <a:pt x="3604802" y="2964827"/>
                    <a:pt x="3596068" y="2960461"/>
                  </a:cubicBezTo>
                  <a:cubicBezTo>
                    <a:pt x="3581222" y="2954349"/>
                    <a:pt x="3567248" y="2948237"/>
                    <a:pt x="3551528" y="2942998"/>
                  </a:cubicBezTo>
                  <a:cubicBezTo>
                    <a:pt x="3542795" y="2938632"/>
                    <a:pt x="3533188" y="2935139"/>
                    <a:pt x="3524455" y="2931647"/>
                  </a:cubicBezTo>
                  <a:cubicBezTo>
                    <a:pt x="3510482" y="2925535"/>
                    <a:pt x="3495635" y="2920296"/>
                    <a:pt x="3482535" y="2914183"/>
                  </a:cubicBezTo>
                  <a:cubicBezTo>
                    <a:pt x="3470309" y="2909818"/>
                    <a:pt x="3458082" y="2905452"/>
                    <a:pt x="3445855" y="2901086"/>
                  </a:cubicBezTo>
                  <a:cubicBezTo>
                    <a:pt x="3431882" y="2895847"/>
                    <a:pt x="3417909" y="2890608"/>
                    <a:pt x="3404809" y="2886242"/>
                  </a:cubicBezTo>
                  <a:cubicBezTo>
                    <a:pt x="3392582" y="2881877"/>
                    <a:pt x="3380356" y="2878384"/>
                    <a:pt x="3368129" y="2873145"/>
                  </a:cubicBezTo>
                  <a:cubicBezTo>
                    <a:pt x="3354156" y="2868779"/>
                    <a:pt x="3339309" y="2864413"/>
                    <a:pt x="3326209" y="2860048"/>
                  </a:cubicBezTo>
                  <a:cubicBezTo>
                    <a:pt x="3313982" y="2854809"/>
                    <a:pt x="3300882" y="2851316"/>
                    <a:pt x="3288656" y="2847823"/>
                  </a:cubicBezTo>
                  <a:cubicBezTo>
                    <a:pt x="3273809" y="2842584"/>
                    <a:pt x="3260709" y="2838219"/>
                    <a:pt x="3245863" y="2834726"/>
                  </a:cubicBezTo>
                  <a:cubicBezTo>
                    <a:pt x="3233636" y="2830360"/>
                    <a:pt x="3220536" y="2826868"/>
                    <a:pt x="3208309" y="2823375"/>
                  </a:cubicBezTo>
                  <a:cubicBezTo>
                    <a:pt x="3189096" y="2817263"/>
                    <a:pt x="3169883" y="2812897"/>
                    <a:pt x="3149796" y="2806785"/>
                  </a:cubicBezTo>
                  <a:cubicBezTo>
                    <a:pt x="3144556" y="2805039"/>
                    <a:pt x="3139316" y="2804165"/>
                    <a:pt x="3134076" y="2802419"/>
                  </a:cubicBezTo>
                  <a:cubicBezTo>
                    <a:pt x="3108750" y="2795434"/>
                    <a:pt x="3082550" y="2789322"/>
                    <a:pt x="3058097" y="2782336"/>
                  </a:cubicBezTo>
                  <a:cubicBezTo>
                    <a:pt x="3051110" y="2781463"/>
                    <a:pt x="3044123" y="2779717"/>
                    <a:pt x="3037137" y="2777971"/>
                  </a:cubicBezTo>
                  <a:cubicBezTo>
                    <a:pt x="3017923" y="2773605"/>
                    <a:pt x="2998710" y="2769239"/>
                    <a:pt x="2979497" y="2764873"/>
                  </a:cubicBezTo>
                  <a:cubicBezTo>
                    <a:pt x="2970763" y="2763127"/>
                    <a:pt x="2961157" y="2761381"/>
                    <a:pt x="2952423" y="2758761"/>
                  </a:cubicBezTo>
                  <a:cubicBezTo>
                    <a:pt x="2934084" y="2755269"/>
                    <a:pt x="2914870" y="2751776"/>
                    <a:pt x="2896530" y="2747410"/>
                  </a:cubicBezTo>
                  <a:cubicBezTo>
                    <a:pt x="2889544" y="2745664"/>
                    <a:pt x="2882557" y="2744791"/>
                    <a:pt x="2875570" y="2743044"/>
                  </a:cubicBezTo>
                  <a:cubicBezTo>
                    <a:pt x="2849370" y="2738678"/>
                    <a:pt x="2824044" y="2734313"/>
                    <a:pt x="2797844" y="2729074"/>
                  </a:cubicBezTo>
                  <a:cubicBezTo>
                    <a:pt x="2795224" y="2729074"/>
                    <a:pt x="2792604" y="2729074"/>
                    <a:pt x="2789984" y="2728201"/>
                  </a:cubicBezTo>
                  <a:cubicBezTo>
                    <a:pt x="2766404" y="2723835"/>
                    <a:pt x="2742824" y="2720342"/>
                    <a:pt x="2720117" y="2716850"/>
                  </a:cubicBezTo>
                  <a:cubicBezTo>
                    <a:pt x="2711384" y="2715103"/>
                    <a:pt x="2704397" y="2714230"/>
                    <a:pt x="2696538" y="2712484"/>
                  </a:cubicBezTo>
                  <a:cubicBezTo>
                    <a:pt x="2682564" y="2710737"/>
                    <a:pt x="2668591" y="2708991"/>
                    <a:pt x="2654618" y="2707245"/>
                  </a:cubicBezTo>
                  <a:cubicBezTo>
                    <a:pt x="2624051" y="2702879"/>
                    <a:pt x="2593484" y="2698513"/>
                    <a:pt x="2562045" y="2695021"/>
                  </a:cubicBezTo>
                  <a:cubicBezTo>
                    <a:pt x="2555058" y="2694147"/>
                    <a:pt x="2548945" y="2693274"/>
                    <a:pt x="2541958" y="2692401"/>
                  </a:cubicBezTo>
                  <a:cubicBezTo>
                    <a:pt x="2504405" y="2688908"/>
                    <a:pt x="2467725" y="2685416"/>
                    <a:pt x="2430172" y="2681923"/>
                  </a:cubicBezTo>
                  <a:cubicBezTo>
                    <a:pt x="2421438" y="2681050"/>
                    <a:pt x="2411832" y="2680177"/>
                    <a:pt x="2403098" y="2679304"/>
                  </a:cubicBezTo>
                  <a:cubicBezTo>
                    <a:pt x="2372532" y="2677557"/>
                    <a:pt x="2342839" y="2675811"/>
                    <a:pt x="2313145" y="2673192"/>
                  </a:cubicBezTo>
                  <a:cubicBezTo>
                    <a:pt x="2302665" y="2673192"/>
                    <a:pt x="2293932" y="2673192"/>
                    <a:pt x="2284325" y="2672318"/>
                  </a:cubicBezTo>
                  <a:cubicBezTo>
                    <a:pt x="2246772" y="2670572"/>
                    <a:pt x="2209219" y="2669699"/>
                    <a:pt x="2170792" y="2667079"/>
                  </a:cubicBezTo>
                  <a:cubicBezTo>
                    <a:pt x="2145466" y="2667079"/>
                    <a:pt x="2119266" y="2667079"/>
                    <a:pt x="2093066" y="2666206"/>
                  </a:cubicBezTo>
                  <a:cubicBezTo>
                    <a:pt x="2086079" y="2666206"/>
                    <a:pt x="2079966" y="2666206"/>
                    <a:pt x="2073853" y="2666206"/>
                  </a:cubicBezTo>
                  <a:cubicBezTo>
                    <a:pt x="2052893" y="2666206"/>
                    <a:pt x="2032806" y="2666206"/>
                    <a:pt x="2010973" y="2667079"/>
                  </a:cubicBezTo>
                  <a:cubicBezTo>
                    <a:pt x="2003986" y="2667079"/>
                    <a:pt x="1995253" y="2667079"/>
                    <a:pt x="1987393" y="2667079"/>
                  </a:cubicBezTo>
                  <a:cubicBezTo>
                    <a:pt x="1963813" y="2667079"/>
                    <a:pt x="1941106" y="2667079"/>
                    <a:pt x="1918400" y="2667953"/>
                  </a:cubicBezTo>
                  <a:cubicBezTo>
                    <a:pt x="1914033" y="2667953"/>
                    <a:pt x="1910540" y="2667953"/>
                    <a:pt x="1907046" y="2667953"/>
                  </a:cubicBezTo>
                  <a:cubicBezTo>
                    <a:pt x="1879100" y="2669699"/>
                    <a:pt x="1852027" y="2670572"/>
                    <a:pt x="1824080" y="2672318"/>
                  </a:cubicBezTo>
                  <a:cubicBezTo>
                    <a:pt x="1817093" y="2673192"/>
                    <a:pt x="1810107" y="2673192"/>
                    <a:pt x="1802247" y="2673192"/>
                  </a:cubicBezTo>
                  <a:cubicBezTo>
                    <a:pt x="1782160" y="2674065"/>
                    <a:pt x="1762947" y="2675811"/>
                    <a:pt x="1742860" y="2677557"/>
                  </a:cubicBezTo>
                  <a:cubicBezTo>
                    <a:pt x="1733254" y="2678431"/>
                    <a:pt x="1723647" y="2679304"/>
                    <a:pt x="1714040" y="2679304"/>
                  </a:cubicBezTo>
                  <a:cubicBezTo>
                    <a:pt x="1695700" y="2680177"/>
                    <a:pt x="1677360" y="2681923"/>
                    <a:pt x="1658147" y="2684543"/>
                  </a:cubicBezTo>
                  <a:cubicBezTo>
                    <a:pt x="1650287" y="2685416"/>
                    <a:pt x="1640681" y="2685416"/>
                    <a:pt x="1631947" y="2686289"/>
                  </a:cubicBezTo>
                  <a:cubicBezTo>
                    <a:pt x="1614481" y="2688035"/>
                    <a:pt x="1597887" y="2689782"/>
                    <a:pt x="1581294" y="2691528"/>
                  </a:cubicBezTo>
                  <a:cubicBezTo>
                    <a:pt x="1569067" y="2692401"/>
                    <a:pt x="1556841" y="2694147"/>
                    <a:pt x="1543741" y="2695894"/>
                  </a:cubicBezTo>
                  <a:cubicBezTo>
                    <a:pt x="1527148" y="2697640"/>
                    <a:pt x="1511428" y="2699386"/>
                    <a:pt x="1494834" y="2702006"/>
                  </a:cubicBezTo>
                  <a:cubicBezTo>
                    <a:pt x="1482608" y="2703752"/>
                    <a:pt x="1470381" y="2704625"/>
                    <a:pt x="1458154" y="2706372"/>
                  </a:cubicBezTo>
                  <a:cubicBezTo>
                    <a:pt x="1441561" y="2708991"/>
                    <a:pt x="1423221" y="2711611"/>
                    <a:pt x="1405755" y="2715103"/>
                  </a:cubicBezTo>
                  <a:cubicBezTo>
                    <a:pt x="1395275" y="2716850"/>
                    <a:pt x="1384795" y="2717723"/>
                    <a:pt x="1373441" y="2719469"/>
                  </a:cubicBezTo>
                  <a:cubicBezTo>
                    <a:pt x="1352481" y="2722962"/>
                    <a:pt x="1332395" y="2726454"/>
                    <a:pt x="1310561" y="2729947"/>
                  </a:cubicBezTo>
                  <a:cubicBezTo>
                    <a:pt x="1303575" y="2730820"/>
                    <a:pt x="1297462" y="2732566"/>
                    <a:pt x="1289602" y="2732566"/>
                  </a:cubicBezTo>
                  <a:cubicBezTo>
                    <a:pt x="1264275" y="2737805"/>
                    <a:pt x="1238075" y="2743044"/>
                    <a:pt x="1212748" y="2748283"/>
                  </a:cubicBezTo>
                  <a:cubicBezTo>
                    <a:pt x="1205762" y="2750030"/>
                    <a:pt x="1198775" y="2751776"/>
                    <a:pt x="1190915" y="2752649"/>
                  </a:cubicBezTo>
                  <a:cubicBezTo>
                    <a:pt x="1171702" y="2757015"/>
                    <a:pt x="1152489" y="2760507"/>
                    <a:pt x="1134149" y="2764873"/>
                  </a:cubicBezTo>
                  <a:cubicBezTo>
                    <a:pt x="1126289" y="2766620"/>
                    <a:pt x="1118429" y="2768366"/>
                    <a:pt x="1110569" y="2770112"/>
                  </a:cubicBezTo>
                  <a:lnTo>
                    <a:pt x="1038789" y="2787637"/>
                  </a:lnTo>
                  <a:lnTo>
                    <a:pt x="1038788" y="2787966"/>
                  </a:lnTo>
                  <a:lnTo>
                    <a:pt x="1038549" y="2787695"/>
                  </a:lnTo>
                  <a:lnTo>
                    <a:pt x="1035462" y="2788449"/>
                  </a:lnTo>
                  <a:lnTo>
                    <a:pt x="1035473" y="2784226"/>
                  </a:lnTo>
                  <a:lnTo>
                    <a:pt x="0" y="1616138"/>
                  </a:lnTo>
                  <a:lnTo>
                    <a:pt x="3497" y="263694"/>
                  </a:lnTo>
                  <a:lnTo>
                    <a:pt x="506385" y="831409"/>
                  </a:lnTo>
                  <a:lnTo>
                    <a:pt x="3848" y="262692"/>
                  </a:lnTo>
                  <a:cubicBezTo>
                    <a:pt x="657957" y="85519"/>
                    <a:pt x="1366945" y="-2003"/>
                    <a:pt x="2075840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7769A383-5CE2-4515-9213-FE482398B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4277" y="5150370"/>
              <a:ext cx="1043160" cy="2525144"/>
            </a:xfrm>
            <a:custGeom>
              <a:avLst/>
              <a:gdLst>
                <a:gd name="T0" fmla="*/ 4 w 1193"/>
                <a:gd name="T1" fmla="*/ 0 h 2894"/>
                <a:gd name="T2" fmla="*/ 0 w 1193"/>
                <a:gd name="T3" fmla="*/ 1550 h 2894"/>
                <a:gd name="T4" fmla="*/ 1188 w 1193"/>
                <a:gd name="T5" fmla="*/ 2893 h 2894"/>
                <a:gd name="T6" fmla="*/ 1192 w 1193"/>
                <a:gd name="T7" fmla="*/ 1344 h 2894"/>
                <a:gd name="T8" fmla="*/ 4 w 1193"/>
                <a:gd name="T9" fmla="*/ 0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3" h="2894">
                  <a:moveTo>
                    <a:pt x="4" y="0"/>
                  </a:moveTo>
                  <a:lnTo>
                    <a:pt x="0" y="1550"/>
                  </a:lnTo>
                  <a:lnTo>
                    <a:pt x="1188" y="2893"/>
                  </a:lnTo>
                  <a:lnTo>
                    <a:pt x="1192" y="1344"/>
                  </a:lnTo>
                  <a:lnTo>
                    <a:pt x="4" y="0"/>
                  </a:lnTo>
                </a:path>
              </a:pathLst>
            </a:custGeom>
            <a:solidFill>
              <a:srgbClr val="000000">
                <a:alpha val="3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3B9A266C-DEC4-4E7C-9C62-46DB92D6A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5047" y="5643081"/>
              <a:ext cx="1605161" cy="2282639"/>
            </a:xfrm>
            <a:custGeom>
              <a:avLst/>
              <a:gdLst>
                <a:gd name="T0" fmla="*/ 5 w 1839"/>
                <a:gd name="T1" fmla="*/ 1066 h 2615"/>
                <a:gd name="T2" fmla="*/ 0 w 1839"/>
                <a:gd name="T3" fmla="*/ 2614 h 2615"/>
                <a:gd name="T4" fmla="*/ 1834 w 1839"/>
                <a:gd name="T5" fmla="*/ 1548 h 2615"/>
                <a:gd name="T6" fmla="*/ 1838 w 1839"/>
                <a:gd name="T7" fmla="*/ 0 h 2615"/>
                <a:gd name="T8" fmla="*/ 5 w 1839"/>
                <a:gd name="T9" fmla="*/ 1066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9" h="2615">
                  <a:moveTo>
                    <a:pt x="5" y="1066"/>
                  </a:moveTo>
                  <a:lnTo>
                    <a:pt x="0" y="2614"/>
                  </a:lnTo>
                  <a:lnTo>
                    <a:pt x="1834" y="1548"/>
                  </a:lnTo>
                  <a:lnTo>
                    <a:pt x="1838" y="0"/>
                  </a:lnTo>
                  <a:lnTo>
                    <a:pt x="5" y="1066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784357DC-579A-413D-A40D-2396F2F5C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9739" y="6201232"/>
              <a:ext cx="2729159" cy="1724489"/>
            </a:xfrm>
            <a:custGeom>
              <a:avLst/>
              <a:gdLst>
                <a:gd name="T0" fmla="*/ 2967 w 3125"/>
                <a:gd name="T1" fmla="*/ 351 h 1975"/>
                <a:gd name="T2" fmla="*/ 2885 w 3125"/>
                <a:gd name="T3" fmla="*/ 316 h 1975"/>
                <a:gd name="T4" fmla="*/ 2806 w 3125"/>
                <a:gd name="T5" fmla="*/ 284 h 1975"/>
                <a:gd name="T6" fmla="*/ 2717 w 3125"/>
                <a:gd name="T7" fmla="*/ 252 h 1975"/>
                <a:gd name="T8" fmla="*/ 2584 w 3125"/>
                <a:gd name="T9" fmla="*/ 208 h 1975"/>
                <a:gd name="T10" fmla="*/ 2493 w 3125"/>
                <a:gd name="T11" fmla="*/ 180 h 1975"/>
                <a:gd name="T12" fmla="*/ 2407 w 3125"/>
                <a:gd name="T13" fmla="*/ 156 h 1975"/>
                <a:gd name="T14" fmla="*/ 2296 w 3125"/>
                <a:gd name="T15" fmla="*/ 128 h 1975"/>
                <a:gd name="T16" fmla="*/ 2170 w 3125"/>
                <a:gd name="T17" fmla="*/ 99 h 1975"/>
                <a:gd name="T18" fmla="*/ 2111 w 3125"/>
                <a:gd name="T19" fmla="*/ 88 h 1975"/>
                <a:gd name="T20" fmla="*/ 1933 w 3125"/>
                <a:gd name="T21" fmla="*/ 57 h 1975"/>
                <a:gd name="T22" fmla="*/ 1877 w 3125"/>
                <a:gd name="T23" fmla="*/ 49 h 1975"/>
                <a:gd name="T24" fmla="*/ 1729 w 3125"/>
                <a:gd name="T25" fmla="*/ 30 h 1975"/>
                <a:gd name="T26" fmla="*/ 1591 w 3125"/>
                <a:gd name="T27" fmla="*/ 17 h 1975"/>
                <a:gd name="T28" fmla="*/ 1434 w 3125"/>
                <a:gd name="T29" fmla="*/ 7 h 1975"/>
                <a:gd name="T30" fmla="*/ 1300 w 3125"/>
                <a:gd name="T31" fmla="*/ 1 h 1975"/>
                <a:gd name="T32" fmla="*/ 1121 w 3125"/>
                <a:gd name="T33" fmla="*/ 0 h 1975"/>
                <a:gd name="T34" fmla="*/ 1014 w 3125"/>
                <a:gd name="T35" fmla="*/ 2 h 1975"/>
                <a:gd name="T36" fmla="*/ 908 w 3125"/>
                <a:gd name="T37" fmla="*/ 7 h 1975"/>
                <a:gd name="T38" fmla="*/ 814 w 3125"/>
                <a:gd name="T39" fmla="*/ 13 h 1975"/>
                <a:gd name="T40" fmla="*/ 687 w 3125"/>
                <a:gd name="T41" fmla="*/ 23 h 1975"/>
                <a:gd name="T42" fmla="*/ 630 w 3125"/>
                <a:gd name="T43" fmla="*/ 29 h 1975"/>
                <a:gd name="T44" fmla="*/ 489 w 3125"/>
                <a:gd name="T45" fmla="*/ 46 h 1975"/>
                <a:gd name="T46" fmla="*/ 392 w 3125"/>
                <a:gd name="T47" fmla="*/ 60 h 1975"/>
                <a:gd name="T48" fmla="*/ 294 w 3125"/>
                <a:gd name="T49" fmla="*/ 76 h 1975"/>
                <a:gd name="T50" fmla="*/ 183 w 3125"/>
                <a:gd name="T51" fmla="*/ 98 h 1975"/>
                <a:gd name="T52" fmla="*/ 4 w 3125"/>
                <a:gd name="T53" fmla="*/ 139 h 1975"/>
                <a:gd name="T54" fmla="*/ 113 w 3125"/>
                <a:gd name="T55" fmla="*/ 1661 h 1975"/>
                <a:gd name="T56" fmla="*/ 203 w 3125"/>
                <a:gd name="T57" fmla="*/ 1642 h 1975"/>
                <a:gd name="T58" fmla="*/ 387 w 3125"/>
                <a:gd name="T59" fmla="*/ 1609 h 1975"/>
                <a:gd name="T60" fmla="*/ 484 w 3125"/>
                <a:gd name="T61" fmla="*/ 1594 h 1975"/>
                <a:gd name="T62" fmla="*/ 625 w 3125"/>
                <a:gd name="T63" fmla="*/ 1577 h 1975"/>
                <a:gd name="T64" fmla="*/ 713 w 3125"/>
                <a:gd name="T65" fmla="*/ 1569 h 1975"/>
                <a:gd name="T66" fmla="*/ 878 w 3125"/>
                <a:gd name="T67" fmla="*/ 1556 h 1975"/>
                <a:gd name="T68" fmla="*/ 998 w 3125"/>
                <a:gd name="T69" fmla="*/ 1550 h 1975"/>
                <a:gd name="T70" fmla="*/ 1117 w 3125"/>
                <a:gd name="T71" fmla="*/ 1549 h 1975"/>
                <a:gd name="T72" fmla="*/ 1211 w 3125"/>
                <a:gd name="T73" fmla="*/ 1548 h 1975"/>
                <a:gd name="T74" fmla="*/ 1463 w 3125"/>
                <a:gd name="T75" fmla="*/ 1556 h 1975"/>
                <a:gd name="T76" fmla="*/ 1597 w 3125"/>
                <a:gd name="T77" fmla="*/ 1566 h 1975"/>
                <a:gd name="T78" fmla="*/ 1854 w 3125"/>
                <a:gd name="T79" fmla="*/ 1595 h 1975"/>
                <a:gd name="T80" fmla="*/ 1929 w 3125"/>
                <a:gd name="T81" fmla="*/ 1606 h 1975"/>
                <a:gd name="T82" fmla="*/ 2107 w 3125"/>
                <a:gd name="T83" fmla="*/ 1636 h 1975"/>
                <a:gd name="T84" fmla="*/ 2195 w 3125"/>
                <a:gd name="T85" fmla="*/ 1654 h 1975"/>
                <a:gd name="T86" fmla="*/ 2316 w 3125"/>
                <a:gd name="T87" fmla="*/ 1681 h 1975"/>
                <a:gd name="T88" fmla="*/ 2421 w 3125"/>
                <a:gd name="T89" fmla="*/ 1709 h 1975"/>
                <a:gd name="T90" fmla="*/ 2580 w 3125"/>
                <a:gd name="T91" fmla="*/ 1756 h 1975"/>
                <a:gd name="T92" fmla="*/ 2671 w 3125"/>
                <a:gd name="T93" fmla="*/ 1785 h 1975"/>
                <a:gd name="T94" fmla="*/ 2802 w 3125"/>
                <a:gd name="T95" fmla="*/ 1832 h 1975"/>
                <a:gd name="T96" fmla="*/ 2881 w 3125"/>
                <a:gd name="T97" fmla="*/ 1865 h 1975"/>
                <a:gd name="T98" fmla="*/ 3017 w 3125"/>
                <a:gd name="T99" fmla="*/ 1924 h 1975"/>
                <a:gd name="T100" fmla="*/ 3124 w 3125"/>
                <a:gd name="T101" fmla="*/ 426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5" h="1975">
                  <a:moveTo>
                    <a:pt x="3047" y="387"/>
                  </a:moveTo>
                  <a:lnTo>
                    <a:pt x="3047" y="387"/>
                  </a:lnTo>
                  <a:cubicBezTo>
                    <a:pt x="3038" y="383"/>
                    <a:pt x="3029" y="379"/>
                    <a:pt x="3021" y="375"/>
                  </a:cubicBezTo>
                  <a:lnTo>
                    <a:pt x="3021" y="375"/>
                  </a:lnTo>
                  <a:cubicBezTo>
                    <a:pt x="3003" y="367"/>
                    <a:pt x="2985" y="359"/>
                    <a:pt x="2967" y="351"/>
                  </a:cubicBezTo>
                  <a:lnTo>
                    <a:pt x="2967" y="351"/>
                  </a:lnTo>
                  <a:cubicBezTo>
                    <a:pt x="2957" y="346"/>
                    <a:pt x="2946" y="342"/>
                    <a:pt x="2937" y="337"/>
                  </a:cubicBezTo>
                  <a:lnTo>
                    <a:pt x="2937" y="337"/>
                  </a:lnTo>
                  <a:cubicBezTo>
                    <a:pt x="2920" y="330"/>
                    <a:pt x="2903" y="323"/>
                    <a:pt x="2885" y="316"/>
                  </a:cubicBezTo>
                  <a:lnTo>
                    <a:pt x="2885" y="316"/>
                  </a:lnTo>
                  <a:cubicBezTo>
                    <a:pt x="2875" y="311"/>
                    <a:pt x="2864" y="308"/>
                    <a:pt x="2854" y="304"/>
                  </a:cubicBezTo>
                  <a:lnTo>
                    <a:pt x="2854" y="304"/>
                  </a:lnTo>
                  <a:cubicBezTo>
                    <a:pt x="2847" y="301"/>
                    <a:pt x="2841" y="297"/>
                    <a:pt x="2834" y="295"/>
                  </a:cubicBezTo>
                  <a:lnTo>
                    <a:pt x="2834" y="295"/>
                  </a:lnTo>
                  <a:cubicBezTo>
                    <a:pt x="2824" y="291"/>
                    <a:pt x="2816" y="288"/>
                    <a:pt x="2806" y="284"/>
                  </a:cubicBezTo>
                  <a:lnTo>
                    <a:pt x="2806" y="284"/>
                  </a:lnTo>
                  <a:cubicBezTo>
                    <a:pt x="2792" y="279"/>
                    <a:pt x="2778" y="274"/>
                    <a:pt x="2764" y="269"/>
                  </a:cubicBezTo>
                  <a:lnTo>
                    <a:pt x="2764" y="269"/>
                  </a:lnTo>
                  <a:cubicBezTo>
                    <a:pt x="2748" y="263"/>
                    <a:pt x="2733" y="257"/>
                    <a:pt x="2717" y="252"/>
                  </a:cubicBezTo>
                  <a:lnTo>
                    <a:pt x="2717" y="252"/>
                  </a:lnTo>
                  <a:cubicBezTo>
                    <a:pt x="2703" y="247"/>
                    <a:pt x="2689" y="241"/>
                    <a:pt x="2675" y="237"/>
                  </a:cubicBezTo>
                  <a:lnTo>
                    <a:pt x="2675" y="237"/>
                  </a:lnTo>
                  <a:cubicBezTo>
                    <a:pt x="2659" y="232"/>
                    <a:pt x="2643" y="227"/>
                    <a:pt x="2627" y="222"/>
                  </a:cubicBezTo>
                  <a:lnTo>
                    <a:pt x="2627" y="222"/>
                  </a:lnTo>
                  <a:cubicBezTo>
                    <a:pt x="2613" y="216"/>
                    <a:pt x="2598" y="212"/>
                    <a:pt x="2584" y="208"/>
                  </a:cubicBezTo>
                  <a:lnTo>
                    <a:pt x="2584" y="208"/>
                  </a:lnTo>
                  <a:cubicBezTo>
                    <a:pt x="2568" y="202"/>
                    <a:pt x="2552" y="197"/>
                    <a:pt x="2535" y="193"/>
                  </a:cubicBezTo>
                  <a:lnTo>
                    <a:pt x="2535" y="193"/>
                  </a:lnTo>
                  <a:cubicBezTo>
                    <a:pt x="2521" y="188"/>
                    <a:pt x="2506" y="184"/>
                    <a:pt x="2493" y="180"/>
                  </a:cubicBezTo>
                  <a:lnTo>
                    <a:pt x="2493" y="180"/>
                  </a:lnTo>
                  <a:cubicBezTo>
                    <a:pt x="2488" y="178"/>
                    <a:pt x="2484" y="177"/>
                    <a:pt x="2480" y="175"/>
                  </a:cubicBezTo>
                  <a:lnTo>
                    <a:pt x="2480" y="175"/>
                  </a:lnTo>
                  <a:cubicBezTo>
                    <a:pt x="2461" y="171"/>
                    <a:pt x="2444" y="165"/>
                    <a:pt x="2426" y="161"/>
                  </a:cubicBezTo>
                  <a:lnTo>
                    <a:pt x="2426" y="161"/>
                  </a:lnTo>
                  <a:cubicBezTo>
                    <a:pt x="2419" y="159"/>
                    <a:pt x="2413" y="158"/>
                    <a:pt x="2407" y="156"/>
                  </a:cubicBezTo>
                  <a:lnTo>
                    <a:pt x="2407" y="156"/>
                  </a:lnTo>
                  <a:cubicBezTo>
                    <a:pt x="2378" y="148"/>
                    <a:pt x="2349" y="140"/>
                    <a:pt x="2320" y="133"/>
                  </a:cubicBezTo>
                  <a:lnTo>
                    <a:pt x="2320" y="133"/>
                  </a:lnTo>
                  <a:cubicBezTo>
                    <a:pt x="2312" y="132"/>
                    <a:pt x="2304" y="130"/>
                    <a:pt x="2296" y="128"/>
                  </a:cubicBezTo>
                  <a:lnTo>
                    <a:pt x="2296" y="128"/>
                  </a:lnTo>
                  <a:cubicBezTo>
                    <a:pt x="2274" y="123"/>
                    <a:pt x="2252" y="118"/>
                    <a:pt x="2230" y="112"/>
                  </a:cubicBezTo>
                  <a:lnTo>
                    <a:pt x="2230" y="112"/>
                  </a:lnTo>
                  <a:cubicBezTo>
                    <a:pt x="2220" y="111"/>
                    <a:pt x="2210" y="108"/>
                    <a:pt x="2199" y="106"/>
                  </a:cubicBezTo>
                  <a:lnTo>
                    <a:pt x="2199" y="106"/>
                  </a:lnTo>
                  <a:cubicBezTo>
                    <a:pt x="2190" y="104"/>
                    <a:pt x="2179" y="102"/>
                    <a:pt x="2170" y="99"/>
                  </a:cubicBezTo>
                  <a:lnTo>
                    <a:pt x="2170" y="99"/>
                  </a:lnTo>
                  <a:cubicBezTo>
                    <a:pt x="2158" y="97"/>
                    <a:pt x="2147" y="95"/>
                    <a:pt x="2136" y="93"/>
                  </a:cubicBezTo>
                  <a:lnTo>
                    <a:pt x="2136" y="93"/>
                  </a:lnTo>
                  <a:cubicBezTo>
                    <a:pt x="2127" y="91"/>
                    <a:pt x="2119" y="90"/>
                    <a:pt x="2111" y="88"/>
                  </a:cubicBezTo>
                  <a:lnTo>
                    <a:pt x="2111" y="88"/>
                  </a:lnTo>
                  <a:cubicBezTo>
                    <a:pt x="2082" y="83"/>
                    <a:pt x="2052" y="76"/>
                    <a:pt x="2022" y="71"/>
                  </a:cubicBezTo>
                  <a:lnTo>
                    <a:pt x="2022" y="71"/>
                  </a:lnTo>
                  <a:cubicBezTo>
                    <a:pt x="2019" y="71"/>
                    <a:pt x="2016" y="70"/>
                    <a:pt x="2014" y="70"/>
                  </a:cubicBezTo>
                  <a:lnTo>
                    <a:pt x="2014" y="70"/>
                  </a:lnTo>
                  <a:cubicBezTo>
                    <a:pt x="1987" y="65"/>
                    <a:pt x="1959" y="62"/>
                    <a:pt x="1933" y="57"/>
                  </a:cubicBezTo>
                  <a:lnTo>
                    <a:pt x="1933" y="57"/>
                  </a:lnTo>
                  <a:cubicBezTo>
                    <a:pt x="1924" y="56"/>
                    <a:pt x="1915" y="55"/>
                    <a:pt x="1906" y="53"/>
                  </a:cubicBezTo>
                  <a:lnTo>
                    <a:pt x="1906" y="53"/>
                  </a:lnTo>
                  <a:cubicBezTo>
                    <a:pt x="1897" y="52"/>
                    <a:pt x="1887" y="50"/>
                    <a:pt x="1877" y="49"/>
                  </a:cubicBezTo>
                  <a:lnTo>
                    <a:pt x="1877" y="49"/>
                  </a:lnTo>
                  <a:cubicBezTo>
                    <a:pt x="1871" y="48"/>
                    <a:pt x="1865" y="48"/>
                    <a:pt x="1858" y="47"/>
                  </a:cubicBezTo>
                  <a:lnTo>
                    <a:pt x="1858" y="47"/>
                  </a:lnTo>
                  <a:cubicBezTo>
                    <a:pt x="1823" y="42"/>
                    <a:pt x="1788" y="37"/>
                    <a:pt x="1753" y="33"/>
                  </a:cubicBezTo>
                  <a:lnTo>
                    <a:pt x="1753" y="33"/>
                  </a:lnTo>
                  <a:cubicBezTo>
                    <a:pt x="1745" y="32"/>
                    <a:pt x="1737" y="31"/>
                    <a:pt x="1729" y="30"/>
                  </a:cubicBezTo>
                  <a:lnTo>
                    <a:pt x="1729" y="30"/>
                  </a:lnTo>
                  <a:cubicBezTo>
                    <a:pt x="1686" y="26"/>
                    <a:pt x="1644" y="22"/>
                    <a:pt x="1601" y="18"/>
                  </a:cubicBezTo>
                  <a:lnTo>
                    <a:pt x="1601" y="18"/>
                  </a:lnTo>
                  <a:cubicBezTo>
                    <a:pt x="1598" y="17"/>
                    <a:pt x="1595" y="17"/>
                    <a:pt x="1591" y="17"/>
                  </a:cubicBezTo>
                  <a:lnTo>
                    <a:pt x="1591" y="17"/>
                  </a:lnTo>
                  <a:cubicBezTo>
                    <a:pt x="1584" y="16"/>
                    <a:pt x="1577" y="16"/>
                    <a:pt x="1570" y="15"/>
                  </a:cubicBezTo>
                  <a:lnTo>
                    <a:pt x="1570" y="15"/>
                  </a:lnTo>
                  <a:cubicBezTo>
                    <a:pt x="1535" y="13"/>
                    <a:pt x="1501" y="10"/>
                    <a:pt x="1467" y="8"/>
                  </a:cubicBezTo>
                  <a:lnTo>
                    <a:pt x="1467" y="8"/>
                  </a:lnTo>
                  <a:cubicBezTo>
                    <a:pt x="1456" y="8"/>
                    <a:pt x="1446" y="7"/>
                    <a:pt x="1434" y="7"/>
                  </a:cubicBezTo>
                  <a:lnTo>
                    <a:pt x="1434" y="7"/>
                  </a:lnTo>
                  <a:cubicBezTo>
                    <a:pt x="1391" y="4"/>
                    <a:pt x="1349" y="2"/>
                    <a:pt x="1306" y="1"/>
                  </a:cubicBezTo>
                  <a:lnTo>
                    <a:pt x="1306" y="1"/>
                  </a:lnTo>
                  <a:cubicBezTo>
                    <a:pt x="1304" y="1"/>
                    <a:pt x="1302" y="1"/>
                    <a:pt x="1300" y="1"/>
                  </a:cubicBezTo>
                  <a:lnTo>
                    <a:pt x="1300" y="1"/>
                  </a:lnTo>
                  <a:cubicBezTo>
                    <a:pt x="1273" y="1"/>
                    <a:pt x="1244" y="0"/>
                    <a:pt x="1216" y="0"/>
                  </a:cubicBezTo>
                  <a:lnTo>
                    <a:pt x="1216" y="0"/>
                  </a:lnTo>
                  <a:cubicBezTo>
                    <a:pt x="1208" y="0"/>
                    <a:pt x="1201" y="0"/>
                    <a:pt x="1193" y="0"/>
                  </a:cubicBezTo>
                  <a:lnTo>
                    <a:pt x="1193" y="0"/>
                  </a:lnTo>
                  <a:cubicBezTo>
                    <a:pt x="1170" y="0"/>
                    <a:pt x="1146" y="0"/>
                    <a:pt x="1121" y="0"/>
                  </a:cubicBezTo>
                  <a:lnTo>
                    <a:pt x="1121" y="0"/>
                  </a:lnTo>
                  <a:cubicBezTo>
                    <a:pt x="1113" y="0"/>
                    <a:pt x="1103" y="1"/>
                    <a:pt x="1095" y="1"/>
                  </a:cubicBezTo>
                  <a:lnTo>
                    <a:pt x="1095" y="1"/>
                  </a:lnTo>
                  <a:cubicBezTo>
                    <a:pt x="1067" y="1"/>
                    <a:pt x="1041" y="1"/>
                    <a:pt x="1014" y="2"/>
                  </a:cubicBezTo>
                  <a:lnTo>
                    <a:pt x="1014" y="2"/>
                  </a:lnTo>
                  <a:cubicBezTo>
                    <a:pt x="1010" y="2"/>
                    <a:pt x="1006" y="2"/>
                    <a:pt x="1002" y="2"/>
                  </a:cubicBezTo>
                  <a:lnTo>
                    <a:pt x="1002" y="2"/>
                  </a:lnTo>
                  <a:cubicBezTo>
                    <a:pt x="1000" y="2"/>
                    <a:pt x="999" y="2"/>
                    <a:pt x="999" y="2"/>
                  </a:cubicBezTo>
                  <a:lnTo>
                    <a:pt x="999" y="2"/>
                  </a:lnTo>
                  <a:cubicBezTo>
                    <a:pt x="968" y="4"/>
                    <a:pt x="938" y="5"/>
                    <a:pt x="908" y="7"/>
                  </a:cubicBezTo>
                  <a:lnTo>
                    <a:pt x="908" y="7"/>
                  </a:lnTo>
                  <a:cubicBezTo>
                    <a:pt x="899" y="7"/>
                    <a:pt x="891" y="8"/>
                    <a:pt x="882" y="8"/>
                  </a:cubicBezTo>
                  <a:lnTo>
                    <a:pt x="882" y="8"/>
                  </a:lnTo>
                  <a:cubicBezTo>
                    <a:pt x="860" y="9"/>
                    <a:pt x="837" y="11"/>
                    <a:pt x="814" y="13"/>
                  </a:cubicBezTo>
                  <a:lnTo>
                    <a:pt x="814" y="13"/>
                  </a:lnTo>
                  <a:cubicBezTo>
                    <a:pt x="803" y="13"/>
                    <a:pt x="792" y="14"/>
                    <a:pt x="781" y="15"/>
                  </a:cubicBezTo>
                  <a:lnTo>
                    <a:pt x="781" y="15"/>
                  </a:lnTo>
                  <a:cubicBezTo>
                    <a:pt x="760" y="16"/>
                    <a:pt x="739" y="18"/>
                    <a:pt x="717" y="20"/>
                  </a:cubicBezTo>
                  <a:lnTo>
                    <a:pt x="717" y="20"/>
                  </a:lnTo>
                  <a:cubicBezTo>
                    <a:pt x="708" y="21"/>
                    <a:pt x="698" y="22"/>
                    <a:pt x="687" y="23"/>
                  </a:cubicBezTo>
                  <a:lnTo>
                    <a:pt x="687" y="23"/>
                  </a:lnTo>
                  <a:cubicBezTo>
                    <a:pt x="682" y="23"/>
                    <a:pt x="677" y="24"/>
                    <a:pt x="671" y="24"/>
                  </a:cubicBezTo>
                  <a:lnTo>
                    <a:pt x="671" y="24"/>
                  </a:lnTo>
                  <a:cubicBezTo>
                    <a:pt x="657" y="26"/>
                    <a:pt x="643" y="28"/>
                    <a:pt x="630" y="29"/>
                  </a:cubicBezTo>
                  <a:lnTo>
                    <a:pt x="630" y="29"/>
                  </a:lnTo>
                  <a:cubicBezTo>
                    <a:pt x="616" y="30"/>
                    <a:pt x="601" y="32"/>
                    <a:pt x="587" y="34"/>
                  </a:cubicBezTo>
                  <a:lnTo>
                    <a:pt x="587" y="34"/>
                  </a:lnTo>
                  <a:cubicBezTo>
                    <a:pt x="567" y="36"/>
                    <a:pt x="549" y="38"/>
                    <a:pt x="530" y="41"/>
                  </a:cubicBezTo>
                  <a:lnTo>
                    <a:pt x="530" y="41"/>
                  </a:lnTo>
                  <a:cubicBezTo>
                    <a:pt x="516" y="43"/>
                    <a:pt x="503" y="44"/>
                    <a:pt x="489" y="46"/>
                  </a:cubicBezTo>
                  <a:lnTo>
                    <a:pt x="489" y="46"/>
                  </a:lnTo>
                  <a:cubicBezTo>
                    <a:pt x="469" y="49"/>
                    <a:pt x="449" y="52"/>
                    <a:pt x="429" y="55"/>
                  </a:cubicBezTo>
                  <a:lnTo>
                    <a:pt x="429" y="55"/>
                  </a:lnTo>
                  <a:cubicBezTo>
                    <a:pt x="416" y="57"/>
                    <a:pt x="404" y="58"/>
                    <a:pt x="392" y="60"/>
                  </a:cubicBezTo>
                  <a:lnTo>
                    <a:pt x="392" y="60"/>
                  </a:lnTo>
                  <a:cubicBezTo>
                    <a:pt x="368" y="64"/>
                    <a:pt x="343" y="69"/>
                    <a:pt x="319" y="72"/>
                  </a:cubicBezTo>
                  <a:lnTo>
                    <a:pt x="319" y="72"/>
                  </a:lnTo>
                  <a:cubicBezTo>
                    <a:pt x="312" y="74"/>
                    <a:pt x="303" y="75"/>
                    <a:pt x="295" y="76"/>
                  </a:cubicBezTo>
                  <a:lnTo>
                    <a:pt x="295" y="76"/>
                  </a:lnTo>
                  <a:lnTo>
                    <a:pt x="294" y="76"/>
                  </a:lnTo>
                  <a:lnTo>
                    <a:pt x="294" y="76"/>
                  </a:lnTo>
                  <a:cubicBezTo>
                    <a:pt x="265" y="82"/>
                    <a:pt x="236" y="88"/>
                    <a:pt x="208" y="93"/>
                  </a:cubicBezTo>
                  <a:lnTo>
                    <a:pt x="208" y="93"/>
                  </a:lnTo>
                  <a:cubicBezTo>
                    <a:pt x="199" y="95"/>
                    <a:pt x="191" y="97"/>
                    <a:pt x="183" y="98"/>
                  </a:cubicBezTo>
                  <a:lnTo>
                    <a:pt x="183" y="98"/>
                  </a:lnTo>
                  <a:cubicBezTo>
                    <a:pt x="161" y="103"/>
                    <a:pt x="139" y="108"/>
                    <a:pt x="117" y="112"/>
                  </a:cubicBezTo>
                  <a:lnTo>
                    <a:pt x="117" y="112"/>
                  </a:lnTo>
                  <a:cubicBezTo>
                    <a:pt x="108" y="115"/>
                    <a:pt x="100" y="117"/>
                    <a:pt x="92" y="118"/>
                  </a:cubicBezTo>
                  <a:lnTo>
                    <a:pt x="92" y="118"/>
                  </a:lnTo>
                  <a:cubicBezTo>
                    <a:pt x="62" y="125"/>
                    <a:pt x="33" y="132"/>
                    <a:pt x="4" y="139"/>
                  </a:cubicBezTo>
                  <a:lnTo>
                    <a:pt x="0" y="1688"/>
                  </a:lnTo>
                  <a:lnTo>
                    <a:pt x="0" y="1688"/>
                  </a:lnTo>
                  <a:cubicBezTo>
                    <a:pt x="29" y="1680"/>
                    <a:pt x="58" y="1674"/>
                    <a:pt x="86" y="1667"/>
                  </a:cubicBezTo>
                  <a:lnTo>
                    <a:pt x="86" y="1667"/>
                  </a:lnTo>
                  <a:cubicBezTo>
                    <a:pt x="95" y="1665"/>
                    <a:pt x="104" y="1663"/>
                    <a:pt x="113" y="1661"/>
                  </a:cubicBezTo>
                  <a:lnTo>
                    <a:pt x="113" y="1661"/>
                  </a:lnTo>
                  <a:cubicBezTo>
                    <a:pt x="134" y="1656"/>
                    <a:pt x="156" y="1652"/>
                    <a:pt x="178" y="1647"/>
                  </a:cubicBezTo>
                  <a:lnTo>
                    <a:pt x="178" y="1647"/>
                  </a:lnTo>
                  <a:cubicBezTo>
                    <a:pt x="187" y="1646"/>
                    <a:pt x="195" y="1644"/>
                    <a:pt x="203" y="1642"/>
                  </a:cubicBezTo>
                  <a:lnTo>
                    <a:pt x="203" y="1642"/>
                  </a:lnTo>
                  <a:cubicBezTo>
                    <a:pt x="232" y="1636"/>
                    <a:pt x="262" y="1630"/>
                    <a:pt x="291" y="1624"/>
                  </a:cubicBezTo>
                  <a:lnTo>
                    <a:pt x="291" y="1624"/>
                  </a:lnTo>
                  <a:cubicBezTo>
                    <a:pt x="300" y="1624"/>
                    <a:pt x="307" y="1622"/>
                    <a:pt x="315" y="1621"/>
                  </a:cubicBezTo>
                  <a:lnTo>
                    <a:pt x="315" y="1621"/>
                  </a:lnTo>
                  <a:cubicBezTo>
                    <a:pt x="340" y="1617"/>
                    <a:pt x="363" y="1613"/>
                    <a:pt x="387" y="1609"/>
                  </a:cubicBezTo>
                  <a:lnTo>
                    <a:pt x="387" y="1609"/>
                  </a:lnTo>
                  <a:cubicBezTo>
                    <a:pt x="400" y="1607"/>
                    <a:pt x="412" y="1606"/>
                    <a:pt x="424" y="1604"/>
                  </a:cubicBezTo>
                  <a:lnTo>
                    <a:pt x="424" y="1604"/>
                  </a:lnTo>
                  <a:cubicBezTo>
                    <a:pt x="444" y="1600"/>
                    <a:pt x="465" y="1597"/>
                    <a:pt x="484" y="1594"/>
                  </a:cubicBezTo>
                  <a:lnTo>
                    <a:pt x="484" y="1594"/>
                  </a:lnTo>
                  <a:cubicBezTo>
                    <a:pt x="498" y="1592"/>
                    <a:pt x="512" y="1591"/>
                    <a:pt x="526" y="1589"/>
                  </a:cubicBezTo>
                  <a:lnTo>
                    <a:pt x="526" y="1589"/>
                  </a:lnTo>
                  <a:cubicBezTo>
                    <a:pt x="545" y="1586"/>
                    <a:pt x="563" y="1584"/>
                    <a:pt x="582" y="1582"/>
                  </a:cubicBezTo>
                  <a:lnTo>
                    <a:pt x="582" y="1582"/>
                  </a:lnTo>
                  <a:cubicBezTo>
                    <a:pt x="597" y="1580"/>
                    <a:pt x="611" y="1578"/>
                    <a:pt x="625" y="1577"/>
                  </a:cubicBezTo>
                  <a:lnTo>
                    <a:pt x="625" y="1577"/>
                  </a:lnTo>
                  <a:cubicBezTo>
                    <a:pt x="644" y="1575"/>
                    <a:pt x="663" y="1573"/>
                    <a:pt x="683" y="1571"/>
                  </a:cubicBezTo>
                  <a:lnTo>
                    <a:pt x="683" y="1571"/>
                  </a:lnTo>
                  <a:cubicBezTo>
                    <a:pt x="693" y="1570"/>
                    <a:pt x="704" y="1570"/>
                    <a:pt x="713" y="1569"/>
                  </a:cubicBezTo>
                  <a:lnTo>
                    <a:pt x="713" y="1569"/>
                  </a:lnTo>
                  <a:cubicBezTo>
                    <a:pt x="735" y="1566"/>
                    <a:pt x="756" y="1564"/>
                    <a:pt x="777" y="1563"/>
                  </a:cubicBezTo>
                  <a:lnTo>
                    <a:pt x="777" y="1563"/>
                  </a:lnTo>
                  <a:cubicBezTo>
                    <a:pt x="788" y="1563"/>
                    <a:pt x="799" y="1562"/>
                    <a:pt x="810" y="1561"/>
                  </a:cubicBezTo>
                  <a:lnTo>
                    <a:pt x="810" y="1561"/>
                  </a:lnTo>
                  <a:cubicBezTo>
                    <a:pt x="833" y="1559"/>
                    <a:pt x="855" y="1557"/>
                    <a:pt x="878" y="1556"/>
                  </a:cubicBezTo>
                  <a:lnTo>
                    <a:pt x="878" y="1556"/>
                  </a:lnTo>
                  <a:cubicBezTo>
                    <a:pt x="887" y="1556"/>
                    <a:pt x="895" y="1556"/>
                    <a:pt x="903" y="1555"/>
                  </a:cubicBezTo>
                  <a:lnTo>
                    <a:pt x="903" y="1555"/>
                  </a:lnTo>
                  <a:cubicBezTo>
                    <a:pt x="935" y="1553"/>
                    <a:pt x="966" y="1552"/>
                    <a:pt x="998" y="1550"/>
                  </a:cubicBezTo>
                  <a:lnTo>
                    <a:pt x="998" y="1550"/>
                  </a:lnTo>
                  <a:cubicBezTo>
                    <a:pt x="1002" y="1550"/>
                    <a:pt x="1006" y="1550"/>
                    <a:pt x="1011" y="1550"/>
                  </a:cubicBezTo>
                  <a:lnTo>
                    <a:pt x="1011" y="1550"/>
                  </a:lnTo>
                  <a:cubicBezTo>
                    <a:pt x="1037" y="1549"/>
                    <a:pt x="1063" y="1549"/>
                    <a:pt x="1090" y="1549"/>
                  </a:cubicBezTo>
                  <a:lnTo>
                    <a:pt x="1090" y="1549"/>
                  </a:lnTo>
                  <a:cubicBezTo>
                    <a:pt x="1099" y="1549"/>
                    <a:pt x="1109" y="1549"/>
                    <a:pt x="1117" y="1549"/>
                  </a:cubicBezTo>
                  <a:lnTo>
                    <a:pt x="1117" y="1549"/>
                  </a:lnTo>
                  <a:cubicBezTo>
                    <a:pt x="1142" y="1548"/>
                    <a:pt x="1165" y="1548"/>
                    <a:pt x="1189" y="1548"/>
                  </a:cubicBezTo>
                  <a:lnTo>
                    <a:pt x="1189" y="1548"/>
                  </a:lnTo>
                  <a:cubicBezTo>
                    <a:pt x="1196" y="1548"/>
                    <a:pt x="1203" y="1548"/>
                    <a:pt x="1211" y="1548"/>
                  </a:cubicBezTo>
                  <a:lnTo>
                    <a:pt x="1211" y="1548"/>
                  </a:lnTo>
                  <a:cubicBezTo>
                    <a:pt x="1241" y="1549"/>
                    <a:pt x="1271" y="1549"/>
                    <a:pt x="1300" y="1549"/>
                  </a:cubicBezTo>
                  <a:lnTo>
                    <a:pt x="1300" y="1549"/>
                  </a:lnTo>
                  <a:cubicBezTo>
                    <a:pt x="1344" y="1552"/>
                    <a:pt x="1387" y="1553"/>
                    <a:pt x="1430" y="1555"/>
                  </a:cubicBezTo>
                  <a:lnTo>
                    <a:pt x="1430" y="1555"/>
                  </a:lnTo>
                  <a:cubicBezTo>
                    <a:pt x="1441" y="1556"/>
                    <a:pt x="1451" y="1556"/>
                    <a:pt x="1463" y="1556"/>
                  </a:cubicBezTo>
                  <a:lnTo>
                    <a:pt x="1463" y="1556"/>
                  </a:lnTo>
                  <a:cubicBezTo>
                    <a:pt x="1497" y="1559"/>
                    <a:pt x="1531" y="1561"/>
                    <a:pt x="1566" y="1563"/>
                  </a:cubicBezTo>
                  <a:lnTo>
                    <a:pt x="1566" y="1563"/>
                  </a:lnTo>
                  <a:cubicBezTo>
                    <a:pt x="1576" y="1564"/>
                    <a:pt x="1587" y="1565"/>
                    <a:pt x="1597" y="1566"/>
                  </a:cubicBezTo>
                  <a:lnTo>
                    <a:pt x="1597" y="1566"/>
                  </a:lnTo>
                  <a:cubicBezTo>
                    <a:pt x="1640" y="1570"/>
                    <a:pt x="1682" y="1574"/>
                    <a:pt x="1725" y="1578"/>
                  </a:cubicBezTo>
                  <a:lnTo>
                    <a:pt x="1725" y="1578"/>
                  </a:lnTo>
                  <a:cubicBezTo>
                    <a:pt x="1733" y="1579"/>
                    <a:pt x="1740" y="1580"/>
                    <a:pt x="1748" y="1581"/>
                  </a:cubicBezTo>
                  <a:lnTo>
                    <a:pt x="1748" y="1581"/>
                  </a:lnTo>
                  <a:cubicBezTo>
                    <a:pt x="1784" y="1585"/>
                    <a:pt x="1819" y="1590"/>
                    <a:pt x="1854" y="1595"/>
                  </a:cubicBezTo>
                  <a:lnTo>
                    <a:pt x="1854" y="1595"/>
                  </a:lnTo>
                  <a:cubicBezTo>
                    <a:pt x="1870" y="1597"/>
                    <a:pt x="1886" y="1599"/>
                    <a:pt x="1902" y="1601"/>
                  </a:cubicBezTo>
                  <a:lnTo>
                    <a:pt x="1902" y="1601"/>
                  </a:lnTo>
                  <a:cubicBezTo>
                    <a:pt x="1911" y="1603"/>
                    <a:pt x="1919" y="1604"/>
                    <a:pt x="1929" y="1606"/>
                  </a:cubicBezTo>
                  <a:lnTo>
                    <a:pt x="1929" y="1606"/>
                  </a:lnTo>
                  <a:cubicBezTo>
                    <a:pt x="1955" y="1610"/>
                    <a:pt x="1982" y="1614"/>
                    <a:pt x="2009" y="1619"/>
                  </a:cubicBezTo>
                  <a:lnTo>
                    <a:pt x="2009" y="1619"/>
                  </a:lnTo>
                  <a:cubicBezTo>
                    <a:pt x="2012" y="1620"/>
                    <a:pt x="2015" y="1620"/>
                    <a:pt x="2018" y="1620"/>
                  </a:cubicBezTo>
                  <a:lnTo>
                    <a:pt x="2018" y="1620"/>
                  </a:lnTo>
                  <a:cubicBezTo>
                    <a:pt x="2048" y="1626"/>
                    <a:pt x="2077" y="1631"/>
                    <a:pt x="2107" y="1636"/>
                  </a:cubicBezTo>
                  <a:lnTo>
                    <a:pt x="2107" y="1636"/>
                  </a:lnTo>
                  <a:cubicBezTo>
                    <a:pt x="2115" y="1638"/>
                    <a:pt x="2123" y="1639"/>
                    <a:pt x="2131" y="1641"/>
                  </a:cubicBezTo>
                  <a:lnTo>
                    <a:pt x="2131" y="1641"/>
                  </a:lnTo>
                  <a:cubicBezTo>
                    <a:pt x="2152" y="1646"/>
                    <a:pt x="2174" y="1650"/>
                    <a:pt x="2195" y="1654"/>
                  </a:cubicBezTo>
                  <a:lnTo>
                    <a:pt x="2195" y="1654"/>
                  </a:lnTo>
                  <a:cubicBezTo>
                    <a:pt x="2205" y="1657"/>
                    <a:pt x="2216" y="1659"/>
                    <a:pt x="2226" y="1661"/>
                  </a:cubicBezTo>
                  <a:lnTo>
                    <a:pt x="2226" y="1661"/>
                  </a:lnTo>
                  <a:cubicBezTo>
                    <a:pt x="2248" y="1666"/>
                    <a:pt x="2270" y="1671"/>
                    <a:pt x="2292" y="1676"/>
                  </a:cubicBezTo>
                  <a:lnTo>
                    <a:pt x="2292" y="1676"/>
                  </a:lnTo>
                  <a:cubicBezTo>
                    <a:pt x="2300" y="1678"/>
                    <a:pt x="2308" y="1680"/>
                    <a:pt x="2316" y="1681"/>
                  </a:cubicBezTo>
                  <a:lnTo>
                    <a:pt x="2316" y="1681"/>
                  </a:lnTo>
                  <a:cubicBezTo>
                    <a:pt x="2344" y="1689"/>
                    <a:pt x="2374" y="1696"/>
                    <a:pt x="2403" y="1704"/>
                  </a:cubicBezTo>
                  <a:lnTo>
                    <a:pt x="2403" y="1704"/>
                  </a:lnTo>
                  <a:cubicBezTo>
                    <a:pt x="2409" y="1706"/>
                    <a:pt x="2415" y="1707"/>
                    <a:pt x="2421" y="1709"/>
                  </a:cubicBezTo>
                  <a:lnTo>
                    <a:pt x="2421" y="1709"/>
                  </a:lnTo>
                  <a:cubicBezTo>
                    <a:pt x="2444" y="1716"/>
                    <a:pt x="2466" y="1721"/>
                    <a:pt x="2488" y="1728"/>
                  </a:cubicBezTo>
                  <a:lnTo>
                    <a:pt x="2488" y="1728"/>
                  </a:lnTo>
                  <a:cubicBezTo>
                    <a:pt x="2502" y="1732"/>
                    <a:pt x="2517" y="1736"/>
                    <a:pt x="2531" y="1741"/>
                  </a:cubicBezTo>
                  <a:lnTo>
                    <a:pt x="2531" y="1741"/>
                  </a:lnTo>
                  <a:cubicBezTo>
                    <a:pt x="2548" y="1745"/>
                    <a:pt x="2563" y="1750"/>
                    <a:pt x="2580" y="1756"/>
                  </a:cubicBezTo>
                  <a:lnTo>
                    <a:pt x="2580" y="1756"/>
                  </a:lnTo>
                  <a:cubicBezTo>
                    <a:pt x="2594" y="1760"/>
                    <a:pt x="2609" y="1764"/>
                    <a:pt x="2623" y="1770"/>
                  </a:cubicBezTo>
                  <a:lnTo>
                    <a:pt x="2623" y="1770"/>
                  </a:lnTo>
                  <a:cubicBezTo>
                    <a:pt x="2638" y="1775"/>
                    <a:pt x="2655" y="1780"/>
                    <a:pt x="2671" y="1785"/>
                  </a:cubicBezTo>
                  <a:lnTo>
                    <a:pt x="2671" y="1785"/>
                  </a:lnTo>
                  <a:cubicBezTo>
                    <a:pt x="2685" y="1791"/>
                    <a:pt x="2699" y="1795"/>
                    <a:pt x="2713" y="1800"/>
                  </a:cubicBezTo>
                  <a:lnTo>
                    <a:pt x="2713" y="1800"/>
                  </a:lnTo>
                  <a:cubicBezTo>
                    <a:pt x="2728" y="1805"/>
                    <a:pt x="2744" y="1811"/>
                    <a:pt x="2760" y="1817"/>
                  </a:cubicBezTo>
                  <a:lnTo>
                    <a:pt x="2760" y="1817"/>
                  </a:lnTo>
                  <a:cubicBezTo>
                    <a:pt x="2774" y="1822"/>
                    <a:pt x="2788" y="1827"/>
                    <a:pt x="2802" y="1832"/>
                  </a:cubicBezTo>
                  <a:lnTo>
                    <a:pt x="2802" y="1832"/>
                  </a:lnTo>
                  <a:cubicBezTo>
                    <a:pt x="2817" y="1839"/>
                    <a:pt x="2834" y="1845"/>
                    <a:pt x="2850" y="1852"/>
                  </a:cubicBezTo>
                  <a:lnTo>
                    <a:pt x="2850" y="1852"/>
                  </a:lnTo>
                  <a:cubicBezTo>
                    <a:pt x="2860" y="1856"/>
                    <a:pt x="2871" y="1860"/>
                    <a:pt x="2881" y="1865"/>
                  </a:cubicBezTo>
                  <a:lnTo>
                    <a:pt x="2881" y="1865"/>
                  </a:lnTo>
                  <a:cubicBezTo>
                    <a:pt x="2899" y="1871"/>
                    <a:pt x="2915" y="1878"/>
                    <a:pt x="2932" y="1885"/>
                  </a:cubicBezTo>
                  <a:lnTo>
                    <a:pt x="2932" y="1885"/>
                  </a:lnTo>
                  <a:cubicBezTo>
                    <a:pt x="2942" y="1890"/>
                    <a:pt x="2953" y="1894"/>
                    <a:pt x="2962" y="1899"/>
                  </a:cubicBezTo>
                  <a:lnTo>
                    <a:pt x="2962" y="1899"/>
                  </a:lnTo>
                  <a:cubicBezTo>
                    <a:pt x="2981" y="1907"/>
                    <a:pt x="2999" y="1915"/>
                    <a:pt x="3017" y="1924"/>
                  </a:cubicBezTo>
                  <a:lnTo>
                    <a:pt x="3017" y="1924"/>
                  </a:lnTo>
                  <a:cubicBezTo>
                    <a:pt x="3025" y="1928"/>
                    <a:pt x="3034" y="1932"/>
                    <a:pt x="3042" y="1935"/>
                  </a:cubicBezTo>
                  <a:lnTo>
                    <a:pt x="3042" y="1935"/>
                  </a:lnTo>
                  <a:cubicBezTo>
                    <a:pt x="3068" y="1948"/>
                    <a:pt x="3094" y="1961"/>
                    <a:pt x="3119" y="1974"/>
                  </a:cubicBezTo>
                  <a:lnTo>
                    <a:pt x="3124" y="426"/>
                  </a:lnTo>
                  <a:lnTo>
                    <a:pt x="3124" y="426"/>
                  </a:lnTo>
                  <a:cubicBezTo>
                    <a:pt x="3098" y="412"/>
                    <a:pt x="3073" y="399"/>
                    <a:pt x="3047" y="387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2666183-18F9-42A2-8238-9BAD593E6D88}"/>
              </a:ext>
            </a:extLst>
          </p:cNvPr>
          <p:cNvGrpSpPr/>
          <p:nvPr/>
        </p:nvGrpSpPr>
        <p:grpSpPr>
          <a:xfrm>
            <a:off x="8279856" y="4419001"/>
            <a:ext cx="2925472" cy="5808604"/>
            <a:chOff x="8279856" y="4419001"/>
            <a:chExt cx="2925472" cy="580860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8837822-17AA-4D90-AD62-7442157AF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9856" y="4419001"/>
              <a:ext cx="2924596" cy="5807730"/>
            </a:xfrm>
            <a:custGeom>
              <a:avLst/>
              <a:gdLst>
                <a:gd name="connsiteX0" fmla="*/ 640969 w 2924596"/>
                <a:gd name="connsiteY0" fmla="*/ 2063080 h 5807730"/>
                <a:gd name="connsiteX1" fmla="*/ 604831 w 2924596"/>
                <a:gd name="connsiteY1" fmla="*/ 2207869 h 5807730"/>
                <a:gd name="connsiteX2" fmla="*/ 540874 w 2924596"/>
                <a:gd name="connsiteY2" fmla="*/ 2354780 h 5807730"/>
                <a:gd name="connsiteX3" fmla="*/ 566065 w 2924596"/>
                <a:gd name="connsiteY3" fmla="*/ 2307349 h 5807730"/>
                <a:gd name="connsiteX4" fmla="*/ 634780 w 2924596"/>
                <a:gd name="connsiteY4" fmla="*/ 2103583 h 5807730"/>
                <a:gd name="connsiteX5" fmla="*/ 653750 w 2924596"/>
                <a:gd name="connsiteY5" fmla="*/ 1902809 h 5807730"/>
                <a:gd name="connsiteX6" fmla="*/ 643576 w 2924596"/>
                <a:gd name="connsiteY6" fmla="*/ 2046013 h 5807730"/>
                <a:gd name="connsiteX7" fmla="*/ 650557 w 2924596"/>
                <a:gd name="connsiteY7" fmla="*/ 2000322 h 5807730"/>
                <a:gd name="connsiteX8" fmla="*/ 650934 w 2924596"/>
                <a:gd name="connsiteY8" fmla="*/ 1861900 h 5807730"/>
                <a:gd name="connsiteX9" fmla="*/ 652127 w 2924596"/>
                <a:gd name="connsiteY9" fmla="*/ 1892379 h 5807730"/>
                <a:gd name="connsiteX10" fmla="*/ 653815 w 2924596"/>
                <a:gd name="connsiteY10" fmla="*/ 1900829 h 5807730"/>
                <a:gd name="connsiteX11" fmla="*/ 653951 w 2924596"/>
                <a:gd name="connsiteY11" fmla="*/ 1896687 h 5807730"/>
                <a:gd name="connsiteX12" fmla="*/ 643067 w 2924596"/>
                <a:gd name="connsiteY12" fmla="*/ 1783913 h 5807730"/>
                <a:gd name="connsiteX13" fmla="*/ 644281 w 2924596"/>
                <a:gd name="connsiteY13" fmla="*/ 1790235 h 5807730"/>
                <a:gd name="connsiteX14" fmla="*/ 644281 w 2924596"/>
                <a:gd name="connsiteY14" fmla="*/ 1795473 h 5807730"/>
                <a:gd name="connsiteX15" fmla="*/ 647071 w 2924596"/>
                <a:gd name="connsiteY15" fmla="*/ 1817359 h 5807730"/>
                <a:gd name="connsiteX16" fmla="*/ 644966 w 2924596"/>
                <a:gd name="connsiteY16" fmla="*/ 1793085 h 5807730"/>
                <a:gd name="connsiteX17" fmla="*/ 623513 w 2924596"/>
                <a:gd name="connsiteY17" fmla="*/ 1689642 h 5807730"/>
                <a:gd name="connsiteX18" fmla="*/ 623855 w 2924596"/>
                <a:gd name="connsiteY18" fmla="*/ 1691124 h 5807730"/>
                <a:gd name="connsiteX19" fmla="*/ 623607 w 2924596"/>
                <a:gd name="connsiteY19" fmla="*/ 1689925 h 5807730"/>
                <a:gd name="connsiteX20" fmla="*/ 586802 w 2924596"/>
                <a:gd name="connsiteY20" fmla="*/ 1580873 h 5807730"/>
                <a:gd name="connsiteX21" fmla="*/ 589356 w 2924596"/>
                <a:gd name="connsiteY21" fmla="*/ 1587693 h 5807730"/>
                <a:gd name="connsiteX22" fmla="*/ 601180 w 2924596"/>
                <a:gd name="connsiteY22" fmla="*/ 1621900 h 5807730"/>
                <a:gd name="connsiteX23" fmla="*/ 589876 w 2924596"/>
                <a:gd name="connsiteY23" fmla="*/ 1587613 h 5807730"/>
                <a:gd name="connsiteX24" fmla="*/ 1608210 w 2924596"/>
                <a:gd name="connsiteY24" fmla="*/ 0 h 5807730"/>
                <a:gd name="connsiteX25" fmla="*/ 2906492 w 2924596"/>
                <a:gd name="connsiteY25" fmla="*/ 2158063 h 5807730"/>
                <a:gd name="connsiteX26" fmla="*/ 2868038 w 2924596"/>
                <a:gd name="connsiteY26" fmla="*/ 2346540 h 5807730"/>
                <a:gd name="connsiteX27" fmla="*/ 2866758 w 2924596"/>
                <a:gd name="connsiteY27" fmla="*/ 2351460 h 5807730"/>
                <a:gd name="connsiteX28" fmla="*/ 2805828 w 2924596"/>
                <a:gd name="connsiteY28" fmla="*/ 2538656 h 5807730"/>
                <a:gd name="connsiteX29" fmla="*/ 2614445 w 2924596"/>
                <a:gd name="connsiteY29" fmla="*/ 2909696 h 5807730"/>
                <a:gd name="connsiteX30" fmla="*/ 2480184 w 2924596"/>
                <a:gd name="connsiteY30" fmla="*/ 3094879 h 5807730"/>
                <a:gd name="connsiteX31" fmla="*/ 2508568 w 2924596"/>
                <a:gd name="connsiteY31" fmla="*/ 3060054 h 5807730"/>
                <a:gd name="connsiteX32" fmla="*/ 2535719 w 2924596"/>
                <a:gd name="connsiteY32" fmla="*/ 3023383 h 5807730"/>
                <a:gd name="connsiteX33" fmla="*/ 2561119 w 2924596"/>
                <a:gd name="connsiteY33" fmla="*/ 2988458 h 5807730"/>
                <a:gd name="connsiteX34" fmla="*/ 2586518 w 2924596"/>
                <a:gd name="connsiteY34" fmla="*/ 2951788 h 5807730"/>
                <a:gd name="connsiteX35" fmla="*/ 2610166 w 2924596"/>
                <a:gd name="connsiteY35" fmla="*/ 2916864 h 5807730"/>
                <a:gd name="connsiteX36" fmla="*/ 2633814 w 2924596"/>
                <a:gd name="connsiteY36" fmla="*/ 2879320 h 5807730"/>
                <a:gd name="connsiteX37" fmla="*/ 2654835 w 2924596"/>
                <a:gd name="connsiteY37" fmla="*/ 2844395 h 5807730"/>
                <a:gd name="connsiteX38" fmla="*/ 2677607 w 2924596"/>
                <a:gd name="connsiteY38" fmla="*/ 2807725 h 5807730"/>
                <a:gd name="connsiteX39" fmla="*/ 2698627 w 2924596"/>
                <a:gd name="connsiteY39" fmla="*/ 2768435 h 5807730"/>
                <a:gd name="connsiteX40" fmla="*/ 2715268 w 2924596"/>
                <a:gd name="connsiteY40" fmla="*/ 2737876 h 5807730"/>
                <a:gd name="connsiteX41" fmla="*/ 2736289 w 2924596"/>
                <a:gd name="connsiteY41" fmla="*/ 2696840 h 5807730"/>
                <a:gd name="connsiteX42" fmla="*/ 2750302 w 2924596"/>
                <a:gd name="connsiteY42" fmla="*/ 2667154 h 5807730"/>
                <a:gd name="connsiteX43" fmla="*/ 2770447 w 2924596"/>
                <a:gd name="connsiteY43" fmla="*/ 2624372 h 5807730"/>
                <a:gd name="connsiteX44" fmla="*/ 2782709 w 2924596"/>
                <a:gd name="connsiteY44" fmla="*/ 2595559 h 5807730"/>
                <a:gd name="connsiteX45" fmla="*/ 2801977 w 2924596"/>
                <a:gd name="connsiteY45" fmla="*/ 2549284 h 5807730"/>
                <a:gd name="connsiteX46" fmla="*/ 2811612 w 2924596"/>
                <a:gd name="connsiteY46" fmla="*/ 2523964 h 5807730"/>
                <a:gd name="connsiteX47" fmla="*/ 2837011 w 2924596"/>
                <a:gd name="connsiteY47" fmla="*/ 2453242 h 5807730"/>
                <a:gd name="connsiteX48" fmla="*/ 2840515 w 2924596"/>
                <a:gd name="connsiteY48" fmla="*/ 2444511 h 5807730"/>
                <a:gd name="connsiteX49" fmla="*/ 2858907 w 2924596"/>
                <a:gd name="connsiteY49" fmla="*/ 2382520 h 5807730"/>
                <a:gd name="connsiteX50" fmla="*/ 2865038 w 2924596"/>
                <a:gd name="connsiteY50" fmla="*/ 2358073 h 5807730"/>
                <a:gd name="connsiteX51" fmla="*/ 2866758 w 2924596"/>
                <a:gd name="connsiteY51" fmla="*/ 2351460 h 5807730"/>
                <a:gd name="connsiteX52" fmla="*/ 2867497 w 2924596"/>
                <a:gd name="connsiteY52" fmla="*/ 2349189 h 5807730"/>
                <a:gd name="connsiteX53" fmla="*/ 2868038 w 2924596"/>
                <a:gd name="connsiteY53" fmla="*/ 2346540 h 5807730"/>
                <a:gd name="connsiteX54" fmla="*/ 2877300 w 2924596"/>
                <a:gd name="connsiteY54" fmla="*/ 2310925 h 5807730"/>
                <a:gd name="connsiteX55" fmla="*/ 2884307 w 2924596"/>
                <a:gd name="connsiteY55" fmla="*/ 2282113 h 5807730"/>
                <a:gd name="connsiteX56" fmla="*/ 2893941 w 2924596"/>
                <a:gd name="connsiteY56" fmla="*/ 2239330 h 5807730"/>
                <a:gd name="connsiteX57" fmla="*/ 2899197 w 2924596"/>
                <a:gd name="connsiteY57" fmla="*/ 2207898 h 5807730"/>
                <a:gd name="connsiteX58" fmla="*/ 2906203 w 2924596"/>
                <a:gd name="connsiteY58" fmla="*/ 2166862 h 5807730"/>
                <a:gd name="connsiteX59" fmla="*/ 2910583 w 2924596"/>
                <a:gd name="connsiteY59" fmla="*/ 2134557 h 5807730"/>
                <a:gd name="connsiteX60" fmla="*/ 2914962 w 2924596"/>
                <a:gd name="connsiteY60" fmla="*/ 2094394 h 5807730"/>
                <a:gd name="connsiteX61" fmla="*/ 2918465 w 2924596"/>
                <a:gd name="connsiteY61" fmla="*/ 2062089 h 5807730"/>
                <a:gd name="connsiteX62" fmla="*/ 2921093 w 2924596"/>
                <a:gd name="connsiteY62" fmla="*/ 2021053 h 5807730"/>
                <a:gd name="connsiteX63" fmla="*/ 2922844 w 2924596"/>
                <a:gd name="connsiteY63" fmla="*/ 1989621 h 5807730"/>
                <a:gd name="connsiteX64" fmla="*/ 2924596 w 2924596"/>
                <a:gd name="connsiteY64" fmla="*/ 1928503 h 5807730"/>
                <a:gd name="connsiteX65" fmla="*/ 2916714 w 2924596"/>
                <a:gd name="connsiteY65" fmla="*/ 4633397 h 5807730"/>
                <a:gd name="connsiteX66" fmla="*/ 2915838 w 2924596"/>
                <a:gd name="connsiteY66" fmla="*/ 4676180 h 5807730"/>
                <a:gd name="connsiteX67" fmla="*/ 2914962 w 2924596"/>
                <a:gd name="connsiteY67" fmla="*/ 4694515 h 5807730"/>
                <a:gd name="connsiteX68" fmla="*/ 2913210 w 2924596"/>
                <a:gd name="connsiteY68" fmla="*/ 4725947 h 5807730"/>
                <a:gd name="connsiteX69" fmla="*/ 2910583 w 2924596"/>
                <a:gd name="connsiteY69" fmla="*/ 4766110 h 5807730"/>
                <a:gd name="connsiteX70" fmla="*/ 2907079 w 2924596"/>
                <a:gd name="connsiteY70" fmla="*/ 4798415 h 5807730"/>
                <a:gd name="connsiteX71" fmla="*/ 2901824 w 2924596"/>
                <a:gd name="connsiteY71" fmla="*/ 4839451 h 5807730"/>
                <a:gd name="connsiteX72" fmla="*/ 2898321 w 2924596"/>
                <a:gd name="connsiteY72" fmla="*/ 4871756 h 5807730"/>
                <a:gd name="connsiteX73" fmla="*/ 2891314 w 2924596"/>
                <a:gd name="connsiteY73" fmla="*/ 4912792 h 5807730"/>
                <a:gd name="connsiteX74" fmla="*/ 2886059 w 2924596"/>
                <a:gd name="connsiteY74" fmla="*/ 4944224 h 5807730"/>
                <a:gd name="connsiteX75" fmla="*/ 2883431 w 2924596"/>
                <a:gd name="connsiteY75" fmla="*/ 4953828 h 5807730"/>
                <a:gd name="connsiteX76" fmla="*/ 2877300 w 2924596"/>
                <a:gd name="connsiteY76" fmla="*/ 4987007 h 5807730"/>
                <a:gd name="connsiteX77" fmla="*/ 2870294 w 2924596"/>
                <a:gd name="connsiteY77" fmla="*/ 5015819 h 5807730"/>
                <a:gd name="connsiteX78" fmla="*/ 2858032 w 2924596"/>
                <a:gd name="connsiteY78" fmla="*/ 5062094 h 5807730"/>
                <a:gd name="connsiteX79" fmla="*/ 2851901 w 2924596"/>
                <a:gd name="connsiteY79" fmla="*/ 5087414 h 5807730"/>
                <a:gd name="connsiteX80" fmla="*/ 2832632 w 2924596"/>
                <a:gd name="connsiteY80" fmla="*/ 5149405 h 5807730"/>
                <a:gd name="connsiteX81" fmla="*/ 2829129 w 2924596"/>
                <a:gd name="connsiteY81" fmla="*/ 5159009 h 5807730"/>
                <a:gd name="connsiteX82" fmla="*/ 2805481 w 2924596"/>
                <a:gd name="connsiteY82" fmla="*/ 5226239 h 5807730"/>
                <a:gd name="connsiteX83" fmla="*/ 2804605 w 2924596"/>
                <a:gd name="connsiteY83" fmla="*/ 5229731 h 5807730"/>
                <a:gd name="connsiteX84" fmla="*/ 2794095 w 2924596"/>
                <a:gd name="connsiteY84" fmla="*/ 5254178 h 5807730"/>
                <a:gd name="connsiteX85" fmla="*/ 2774826 w 2924596"/>
                <a:gd name="connsiteY85" fmla="*/ 5301326 h 5807730"/>
                <a:gd name="connsiteX86" fmla="*/ 2762564 w 2924596"/>
                <a:gd name="connsiteY86" fmla="*/ 5329266 h 5807730"/>
                <a:gd name="connsiteX87" fmla="*/ 2743295 w 2924596"/>
                <a:gd name="connsiteY87" fmla="*/ 5372048 h 5807730"/>
                <a:gd name="connsiteX88" fmla="*/ 2728406 w 2924596"/>
                <a:gd name="connsiteY88" fmla="*/ 5402607 h 5807730"/>
                <a:gd name="connsiteX89" fmla="*/ 2708261 w 2924596"/>
                <a:gd name="connsiteY89" fmla="*/ 5443643 h 5807730"/>
                <a:gd name="connsiteX90" fmla="*/ 2690744 w 2924596"/>
                <a:gd name="connsiteY90" fmla="*/ 5474202 h 5807730"/>
                <a:gd name="connsiteX91" fmla="*/ 2675855 w 2924596"/>
                <a:gd name="connsiteY91" fmla="*/ 5502142 h 5807730"/>
                <a:gd name="connsiteX92" fmla="*/ 2669724 w 2924596"/>
                <a:gd name="connsiteY92" fmla="*/ 5513492 h 5807730"/>
                <a:gd name="connsiteX93" fmla="*/ 2647828 w 2924596"/>
                <a:gd name="connsiteY93" fmla="*/ 5550162 h 5807730"/>
                <a:gd name="connsiteX94" fmla="*/ 2625932 w 2924596"/>
                <a:gd name="connsiteY94" fmla="*/ 5585087 h 5807730"/>
                <a:gd name="connsiteX95" fmla="*/ 2602284 w 2924596"/>
                <a:gd name="connsiteY95" fmla="*/ 5621758 h 5807730"/>
                <a:gd name="connsiteX96" fmla="*/ 2578636 w 2924596"/>
                <a:gd name="connsiteY96" fmla="*/ 5656682 h 5807730"/>
                <a:gd name="connsiteX97" fmla="*/ 2553236 w 2924596"/>
                <a:gd name="connsiteY97" fmla="*/ 5693352 h 5807730"/>
                <a:gd name="connsiteX98" fmla="*/ 2527837 w 2924596"/>
                <a:gd name="connsiteY98" fmla="*/ 5728277 h 5807730"/>
                <a:gd name="connsiteX99" fmla="*/ 2500685 w 2924596"/>
                <a:gd name="connsiteY99" fmla="*/ 5764948 h 5807730"/>
                <a:gd name="connsiteX100" fmla="*/ 2481417 w 2924596"/>
                <a:gd name="connsiteY100" fmla="*/ 5790268 h 5807730"/>
                <a:gd name="connsiteX101" fmla="*/ 2467403 w 2924596"/>
                <a:gd name="connsiteY101" fmla="*/ 5807730 h 5807730"/>
                <a:gd name="connsiteX102" fmla="*/ 2474410 w 2924596"/>
                <a:gd name="connsiteY102" fmla="*/ 3101963 h 5807730"/>
                <a:gd name="connsiteX103" fmla="*/ 2474769 w 2924596"/>
                <a:gd name="connsiteY103" fmla="*/ 3101522 h 5807730"/>
                <a:gd name="connsiteX104" fmla="*/ 447773 w 2924596"/>
                <a:gd name="connsiteY104" fmla="*/ 2504723 h 5807730"/>
                <a:gd name="connsiteX105" fmla="*/ 513118 w 2924596"/>
                <a:gd name="connsiteY105" fmla="*/ 2407039 h 5807730"/>
                <a:gd name="connsiteX106" fmla="*/ 537882 w 2924596"/>
                <a:gd name="connsiteY106" fmla="*/ 2360412 h 5807730"/>
                <a:gd name="connsiteX107" fmla="*/ 447248 w 2924596"/>
                <a:gd name="connsiteY107" fmla="*/ 2503498 h 5807730"/>
                <a:gd name="connsiteX108" fmla="*/ 447241 w 2924596"/>
                <a:gd name="connsiteY108" fmla="*/ 2506065 h 5807730"/>
                <a:gd name="connsiteX109" fmla="*/ 2474228 w 2924596"/>
                <a:gd name="connsiteY109" fmla="*/ 3102900 h 5807730"/>
                <a:gd name="connsiteX110" fmla="*/ 2467242 w 2924596"/>
                <a:gd name="connsiteY110" fmla="*/ 5807730 h 5807730"/>
                <a:gd name="connsiteX111" fmla="*/ 438820 w 2924596"/>
                <a:gd name="connsiteY111" fmla="*/ 5210730 h 5807730"/>
                <a:gd name="connsiteX112" fmla="*/ 442221 w 2924596"/>
                <a:gd name="connsiteY112" fmla="*/ 4040075 h 5807730"/>
                <a:gd name="connsiteX113" fmla="*/ 355420 w 2924596"/>
                <a:gd name="connsiteY113" fmla="*/ 3933120 h 5807730"/>
                <a:gd name="connsiteX114" fmla="*/ 0 w 2924596"/>
                <a:gd name="connsiteY114" fmla="*/ 3633195 h 5807730"/>
                <a:gd name="connsiteX115" fmla="*/ 7841 w 2924596"/>
                <a:gd name="connsiteY115" fmla="*/ 929554 h 5807730"/>
                <a:gd name="connsiteX116" fmla="*/ 7698 w 2924596"/>
                <a:gd name="connsiteY116" fmla="*/ 929453 h 5807730"/>
                <a:gd name="connsiteX117" fmla="*/ 7842 w 2924596"/>
                <a:gd name="connsiteY117" fmla="*/ 929370 h 5807730"/>
                <a:gd name="connsiteX118" fmla="*/ 7847 w 2924596"/>
                <a:gd name="connsiteY118" fmla="*/ 927684 h 5807730"/>
                <a:gd name="connsiteX119" fmla="*/ 9166 w 2924596"/>
                <a:gd name="connsiteY119" fmla="*/ 928601 h 580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2924596" h="5807730">
                  <a:moveTo>
                    <a:pt x="640969" y="2063080"/>
                  </a:moveTo>
                  <a:lnTo>
                    <a:pt x="604831" y="2207869"/>
                  </a:lnTo>
                  <a:lnTo>
                    <a:pt x="540874" y="2354780"/>
                  </a:lnTo>
                  <a:lnTo>
                    <a:pt x="566065" y="2307349"/>
                  </a:lnTo>
                  <a:cubicBezTo>
                    <a:pt x="597231" y="2240311"/>
                    <a:pt x="620134" y="2172208"/>
                    <a:pt x="634780" y="2103583"/>
                  </a:cubicBezTo>
                  <a:close/>
                  <a:moveTo>
                    <a:pt x="653750" y="1902809"/>
                  </a:moveTo>
                  <a:lnTo>
                    <a:pt x="643576" y="2046013"/>
                  </a:lnTo>
                  <a:lnTo>
                    <a:pt x="650557" y="2000322"/>
                  </a:lnTo>
                  <a:close/>
                  <a:moveTo>
                    <a:pt x="650934" y="1861900"/>
                  </a:moveTo>
                  <a:lnTo>
                    <a:pt x="652127" y="1892379"/>
                  </a:lnTo>
                  <a:lnTo>
                    <a:pt x="653815" y="1900829"/>
                  </a:lnTo>
                  <a:lnTo>
                    <a:pt x="653951" y="1896687"/>
                  </a:lnTo>
                  <a:close/>
                  <a:moveTo>
                    <a:pt x="643067" y="1783913"/>
                  </a:moveTo>
                  <a:lnTo>
                    <a:pt x="644281" y="1790235"/>
                  </a:lnTo>
                  <a:cubicBezTo>
                    <a:pt x="644281" y="1791981"/>
                    <a:pt x="644281" y="1793727"/>
                    <a:pt x="644281" y="1795473"/>
                  </a:cubicBezTo>
                  <a:lnTo>
                    <a:pt x="647071" y="1817359"/>
                  </a:lnTo>
                  <a:lnTo>
                    <a:pt x="644966" y="1793085"/>
                  </a:lnTo>
                  <a:close/>
                  <a:moveTo>
                    <a:pt x="623513" y="1689642"/>
                  </a:moveTo>
                  <a:lnTo>
                    <a:pt x="623855" y="1691124"/>
                  </a:lnTo>
                  <a:lnTo>
                    <a:pt x="623607" y="1689925"/>
                  </a:lnTo>
                  <a:close/>
                  <a:moveTo>
                    <a:pt x="586802" y="1580873"/>
                  </a:moveTo>
                  <a:lnTo>
                    <a:pt x="589356" y="1587693"/>
                  </a:lnTo>
                  <a:lnTo>
                    <a:pt x="601180" y="1621900"/>
                  </a:lnTo>
                  <a:lnTo>
                    <a:pt x="589876" y="1587613"/>
                  </a:lnTo>
                  <a:close/>
                  <a:moveTo>
                    <a:pt x="1608210" y="0"/>
                  </a:moveTo>
                  <a:cubicBezTo>
                    <a:pt x="2583767" y="601976"/>
                    <a:pt x="3017135" y="1391208"/>
                    <a:pt x="2906492" y="2158063"/>
                  </a:cubicBezTo>
                  <a:lnTo>
                    <a:pt x="2868038" y="2346540"/>
                  </a:lnTo>
                  <a:lnTo>
                    <a:pt x="2866758" y="2351460"/>
                  </a:lnTo>
                  <a:lnTo>
                    <a:pt x="2805828" y="2538656"/>
                  </a:lnTo>
                  <a:cubicBezTo>
                    <a:pt x="2757156" y="2664251"/>
                    <a:pt x="2693365" y="2788255"/>
                    <a:pt x="2614445" y="2909696"/>
                  </a:cubicBezTo>
                  <a:lnTo>
                    <a:pt x="2480184" y="3094879"/>
                  </a:lnTo>
                  <a:lnTo>
                    <a:pt x="2508568" y="3060054"/>
                  </a:lnTo>
                  <a:cubicBezTo>
                    <a:pt x="2517326" y="3047830"/>
                    <a:pt x="2526961" y="3035606"/>
                    <a:pt x="2535719" y="3023383"/>
                  </a:cubicBezTo>
                  <a:cubicBezTo>
                    <a:pt x="2544478" y="3011159"/>
                    <a:pt x="2552360" y="2999809"/>
                    <a:pt x="2561119" y="2988458"/>
                  </a:cubicBezTo>
                  <a:cubicBezTo>
                    <a:pt x="2569877" y="2976235"/>
                    <a:pt x="2578636" y="2964011"/>
                    <a:pt x="2586518" y="2951788"/>
                  </a:cubicBezTo>
                  <a:cubicBezTo>
                    <a:pt x="2595277" y="2939564"/>
                    <a:pt x="2602284" y="2929087"/>
                    <a:pt x="2610166" y="2916864"/>
                  </a:cubicBezTo>
                  <a:cubicBezTo>
                    <a:pt x="2618049" y="2904640"/>
                    <a:pt x="2625932" y="2891543"/>
                    <a:pt x="2633814" y="2879320"/>
                  </a:cubicBezTo>
                  <a:cubicBezTo>
                    <a:pt x="2641697" y="2867969"/>
                    <a:pt x="2648704" y="2855746"/>
                    <a:pt x="2654835" y="2844395"/>
                  </a:cubicBezTo>
                  <a:cubicBezTo>
                    <a:pt x="2662717" y="2832172"/>
                    <a:pt x="2670600" y="2819948"/>
                    <a:pt x="2677607" y="2807725"/>
                  </a:cubicBezTo>
                  <a:cubicBezTo>
                    <a:pt x="2684614" y="2794628"/>
                    <a:pt x="2691620" y="2781532"/>
                    <a:pt x="2698627" y="2768435"/>
                  </a:cubicBezTo>
                  <a:cubicBezTo>
                    <a:pt x="2703882" y="2758831"/>
                    <a:pt x="2710013" y="2748353"/>
                    <a:pt x="2715268" y="2737876"/>
                  </a:cubicBezTo>
                  <a:cubicBezTo>
                    <a:pt x="2722275" y="2723906"/>
                    <a:pt x="2729282" y="2710810"/>
                    <a:pt x="2736289" y="2696840"/>
                  </a:cubicBezTo>
                  <a:cubicBezTo>
                    <a:pt x="2740668" y="2687236"/>
                    <a:pt x="2745923" y="2676758"/>
                    <a:pt x="2750302" y="2667154"/>
                  </a:cubicBezTo>
                  <a:cubicBezTo>
                    <a:pt x="2757309" y="2652311"/>
                    <a:pt x="2763440" y="2639215"/>
                    <a:pt x="2770447" y="2624372"/>
                  </a:cubicBezTo>
                  <a:cubicBezTo>
                    <a:pt x="2773950" y="2614768"/>
                    <a:pt x="2779205" y="2605163"/>
                    <a:pt x="2782709" y="2595559"/>
                  </a:cubicBezTo>
                  <a:cubicBezTo>
                    <a:pt x="2789715" y="2579843"/>
                    <a:pt x="2795846" y="2564127"/>
                    <a:pt x="2801977" y="2549284"/>
                  </a:cubicBezTo>
                  <a:cubicBezTo>
                    <a:pt x="2805481" y="2540553"/>
                    <a:pt x="2808984" y="2532695"/>
                    <a:pt x="2811612" y="2523964"/>
                  </a:cubicBezTo>
                  <a:cubicBezTo>
                    <a:pt x="2821246" y="2500390"/>
                    <a:pt x="2829129" y="2476816"/>
                    <a:pt x="2837011" y="2453242"/>
                  </a:cubicBezTo>
                  <a:cubicBezTo>
                    <a:pt x="2837887" y="2449750"/>
                    <a:pt x="2838763" y="2448004"/>
                    <a:pt x="2840515" y="2444511"/>
                  </a:cubicBezTo>
                  <a:cubicBezTo>
                    <a:pt x="2846646" y="2424430"/>
                    <a:pt x="2852777" y="2403475"/>
                    <a:pt x="2858907" y="2382520"/>
                  </a:cubicBezTo>
                  <a:cubicBezTo>
                    <a:pt x="2861535" y="2374662"/>
                    <a:pt x="2863287" y="2365931"/>
                    <a:pt x="2865038" y="2358073"/>
                  </a:cubicBezTo>
                  <a:lnTo>
                    <a:pt x="2866758" y="2351460"/>
                  </a:lnTo>
                  <a:lnTo>
                    <a:pt x="2867497" y="2349189"/>
                  </a:lnTo>
                  <a:lnTo>
                    <a:pt x="2868038" y="2346540"/>
                  </a:lnTo>
                  <a:lnTo>
                    <a:pt x="2877300" y="2310925"/>
                  </a:lnTo>
                  <a:cubicBezTo>
                    <a:pt x="2879928" y="2301321"/>
                    <a:pt x="2881680" y="2291717"/>
                    <a:pt x="2884307" y="2282113"/>
                  </a:cubicBezTo>
                  <a:cubicBezTo>
                    <a:pt x="2887810" y="2268143"/>
                    <a:pt x="2890438" y="2253300"/>
                    <a:pt x="2893941" y="2239330"/>
                  </a:cubicBezTo>
                  <a:cubicBezTo>
                    <a:pt x="2894817" y="2227980"/>
                    <a:pt x="2897445" y="2218376"/>
                    <a:pt x="2899197" y="2207898"/>
                  </a:cubicBezTo>
                  <a:cubicBezTo>
                    <a:pt x="2900948" y="2193929"/>
                    <a:pt x="2903576" y="2180832"/>
                    <a:pt x="2906203" y="2166862"/>
                  </a:cubicBezTo>
                  <a:cubicBezTo>
                    <a:pt x="2907079" y="2155512"/>
                    <a:pt x="2908831" y="2145034"/>
                    <a:pt x="2910583" y="2134557"/>
                  </a:cubicBezTo>
                  <a:cubicBezTo>
                    <a:pt x="2912334" y="2121461"/>
                    <a:pt x="2913210" y="2108364"/>
                    <a:pt x="2914962" y="2094394"/>
                  </a:cubicBezTo>
                  <a:cubicBezTo>
                    <a:pt x="2915838" y="2083917"/>
                    <a:pt x="2917589" y="2072566"/>
                    <a:pt x="2918465" y="2062089"/>
                  </a:cubicBezTo>
                  <a:cubicBezTo>
                    <a:pt x="2918465" y="2048992"/>
                    <a:pt x="2920217" y="2035023"/>
                    <a:pt x="2921093" y="2021053"/>
                  </a:cubicBezTo>
                  <a:cubicBezTo>
                    <a:pt x="2921093" y="2010576"/>
                    <a:pt x="2921969" y="2000098"/>
                    <a:pt x="2922844" y="1989621"/>
                  </a:cubicBezTo>
                  <a:cubicBezTo>
                    <a:pt x="2923720" y="1969539"/>
                    <a:pt x="2924596" y="1948585"/>
                    <a:pt x="2924596" y="1928503"/>
                  </a:cubicBezTo>
                  <a:lnTo>
                    <a:pt x="2916714" y="4633397"/>
                  </a:lnTo>
                  <a:cubicBezTo>
                    <a:pt x="2916714" y="4647367"/>
                    <a:pt x="2915838" y="4662210"/>
                    <a:pt x="2915838" y="4676180"/>
                  </a:cubicBezTo>
                  <a:cubicBezTo>
                    <a:pt x="2915838" y="4682291"/>
                    <a:pt x="2914962" y="4687530"/>
                    <a:pt x="2914962" y="4694515"/>
                  </a:cubicBezTo>
                  <a:cubicBezTo>
                    <a:pt x="2914086" y="4704992"/>
                    <a:pt x="2913210" y="4715470"/>
                    <a:pt x="2913210" y="4725947"/>
                  </a:cubicBezTo>
                  <a:cubicBezTo>
                    <a:pt x="2912334" y="4739916"/>
                    <a:pt x="2911458" y="4753013"/>
                    <a:pt x="2910583" y="4766110"/>
                  </a:cubicBezTo>
                  <a:cubicBezTo>
                    <a:pt x="2909707" y="4777460"/>
                    <a:pt x="2907955" y="4787938"/>
                    <a:pt x="2907079" y="4798415"/>
                  </a:cubicBezTo>
                  <a:cubicBezTo>
                    <a:pt x="2906203" y="4812385"/>
                    <a:pt x="2904452" y="4825481"/>
                    <a:pt x="2901824" y="4839451"/>
                  </a:cubicBezTo>
                  <a:cubicBezTo>
                    <a:pt x="2900948" y="4849928"/>
                    <a:pt x="2900072" y="4860406"/>
                    <a:pt x="2898321" y="4871756"/>
                  </a:cubicBezTo>
                  <a:cubicBezTo>
                    <a:pt x="2895693" y="4884853"/>
                    <a:pt x="2893941" y="4898822"/>
                    <a:pt x="2891314" y="4912792"/>
                  </a:cubicBezTo>
                  <a:cubicBezTo>
                    <a:pt x="2888686" y="4922396"/>
                    <a:pt x="2887810" y="4933747"/>
                    <a:pt x="2886059" y="4944224"/>
                  </a:cubicBezTo>
                  <a:cubicBezTo>
                    <a:pt x="2885183" y="4946844"/>
                    <a:pt x="2884307" y="4950336"/>
                    <a:pt x="2883431" y="4953828"/>
                  </a:cubicBezTo>
                  <a:cubicBezTo>
                    <a:pt x="2881680" y="4965179"/>
                    <a:pt x="2879052" y="4975656"/>
                    <a:pt x="2877300" y="4987007"/>
                  </a:cubicBezTo>
                  <a:cubicBezTo>
                    <a:pt x="2874673" y="4996611"/>
                    <a:pt x="2872045" y="5006215"/>
                    <a:pt x="2870294" y="5015819"/>
                  </a:cubicBezTo>
                  <a:cubicBezTo>
                    <a:pt x="2865914" y="5030662"/>
                    <a:pt x="2862411" y="5047251"/>
                    <a:pt x="2858032" y="5062094"/>
                  </a:cubicBezTo>
                  <a:cubicBezTo>
                    <a:pt x="2855404" y="5070825"/>
                    <a:pt x="2853652" y="5078683"/>
                    <a:pt x="2851901" y="5087414"/>
                  </a:cubicBezTo>
                  <a:cubicBezTo>
                    <a:pt x="2845770" y="5107496"/>
                    <a:pt x="2838763" y="5129324"/>
                    <a:pt x="2832632" y="5149405"/>
                  </a:cubicBezTo>
                  <a:cubicBezTo>
                    <a:pt x="2830880" y="5152898"/>
                    <a:pt x="2830004" y="5155517"/>
                    <a:pt x="2829129" y="5159009"/>
                  </a:cubicBezTo>
                  <a:cubicBezTo>
                    <a:pt x="2822122" y="5181710"/>
                    <a:pt x="2814239" y="5204411"/>
                    <a:pt x="2805481" y="5226239"/>
                  </a:cubicBezTo>
                  <a:cubicBezTo>
                    <a:pt x="2805481" y="5227985"/>
                    <a:pt x="2804605" y="5228858"/>
                    <a:pt x="2804605" y="5229731"/>
                  </a:cubicBezTo>
                  <a:cubicBezTo>
                    <a:pt x="2801101" y="5238462"/>
                    <a:pt x="2797598" y="5245447"/>
                    <a:pt x="2794095" y="5254178"/>
                  </a:cubicBezTo>
                  <a:cubicBezTo>
                    <a:pt x="2787964" y="5269894"/>
                    <a:pt x="2781833" y="5285610"/>
                    <a:pt x="2774826" y="5301326"/>
                  </a:cubicBezTo>
                  <a:cubicBezTo>
                    <a:pt x="2771323" y="5310057"/>
                    <a:pt x="2766943" y="5320534"/>
                    <a:pt x="2762564" y="5329266"/>
                  </a:cubicBezTo>
                  <a:cubicBezTo>
                    <a:pt x="2755557" y="5344108"/>
                    <a:pt x="2749426" y="5358952"/>
                    <a:pt x="2743295" y="5372048"/>
                  </a:cubicBezTo>
                  <a:cubicBezTo>
                    <a:pt x="2738916" y="5381652"/>
                    <a:pt x="2732785" y="5393003"/>
                    <a:pt x="2728406" y="5402607"/>
                  </a:cubicBezTo>
                  <a:cubicBezTo>
                    <a:pt x="2721399" y="5416577"/>
                    <a:pt x="2714392" y="5428800"/>
                    <a:pt x="2708261" y="5443643"/>
                  </a:cubicBezTo>
                  <a:cubicBezTo>
                    <a:pt x="2702131" y="5453247"/>
                    <a:pt x="2696000" y="5463724"/>
                    <a:pt x="2690744" y="5474202"/>
                  </a:cubicBezTo>
                  <a:cubicBezTo>
                    <a:pt x="2685489" y="5483806"/>
                    <a:pt x="2681110" y="5492537"/>
                    <a:pt x="2675855" y="5502142"/>
                  </a:cubicBezTo>
                  <a:cubicBezTo>
                    <a:pt x="2674103" y="5505634"/>
                    <a:pt x="2671476" y="5509126"/>
                    <a:pt x="2669724" y="5513492"/>
                  </a:cubicBezTo>
                  <a:cubicBezTo>
                    <a:pt x="2662717" y="5525716"/>
                    <a:pt x="2654835" y="5537939"/>
                    <a:pt x="2647828" y="5550162"/>
                  </a:cubicBezTo>
                  <a:cubicBezTo>
                    <a:pt x="2640821" y="5562386"/>
                    <a:pt x="2633814" y="5573736"/>
                    <a:pt x="2625932" y="5585087"/>
                  </a:cubicBezTo>
                  <a:cubicBezTo>
                    <a:pt x="2618049" y="5597310"/>
                    <a:pt x="2610166" y="5609534"/>
                    <a:pt x="2602284" y="5621758"/>
                  </a:cubicBezTo>
                  <a:cubicBezTo>
                    <a:pt x="2595277" y="5633981"/>
                    <a:pt x="2586518" y="5646204"/>
                    <a:pt x="2578636" y="5656682"/>
                  </a:cubicBezTo>
                  <a:cubicBezTo>
                    <a:pt x="2570753" y="5668906"/>
                    <a:pt x="2561995" y="5681129"/>
                    <a:pt x="2553236" y="5693352"/>
                  </a:cubicBezTo>
                  <a:cubicBezTo>
                    <a:pt x="2545354" y="5705576"/>
                    <a:pt x="2536595" y="5716053"/>
                    <a:pt x="2527837" y="5728277"/>
                  </a:cubicBezTo>
                  <a:cubicBezTo>
                    <a:pt x="2519954" y="5740500"/>
                    <a:pt x="2510320" y="5752724"/>
                    <a:pt x="2500685" y="5764948"/>
                  </a:cubicBezTo>
                  <a:cubicBezTo>
                    <a:pt x="2494554" y="5772806"/>
                    <a:pt x="2488423" y="5781536"/>
                    <a:pt x="2481417" y="5790268"/>
                  </a:cubicBezTo>
                  <a:cubicBezTo>
                    <a:pt x="2477037" y="5796380"/>
                    <a:pt x="2472658" y="5802491"/>
                    <a:pt x="2467403" y="5807730"/>
                  </a:cubicBezTo>
                  <a:lnTo>
                    <a:pt x="2474410" y="3101963"/>
                  </a:lnTo>
                  <a:lnTo>
                    <a:pt x="2474769" y="3101522"/>
                  </a:lnTo>
                  <a:lnTo>
                    <a:pt x="447773" y="2504723"/>
                  </a:lnTo>
                  <a:cubicBezTo>
                    <a:pt x="471621" y="2472541"/>
                    <a:pt x="493403" y="2439957"/>
                    <a:pt x="513118" y="2407039"/>
                  </a:cubicBezTo>
                  <a:lnTo>
                    <a:pt x="537882" y="2360412"/>
                  </a:lnTo>
                  <a:lnTo>
                    <a:pt x="447248" y="2503498"/>
                  </a:lnTo>
                  <a:lnTo>
                    <a:pt x="447241" y="2506065"/>
                  </a:lnTo>
                  <a:lnTo>
                    <a:pt x="2474228" y="3102900"/>
                  </a:lnTo>
                  <a:lnTo>
                    <a:pt x="2467242" y="5807730"/>
                  </a:lnTo>
                  <a:lnTo>
                    <a:pt x="438820" y="5210730"/>
                  </a:lnTo>
                  <a:lnTo>
                    <a:pt x="442221" y="4040075"/>
                  </a:lnTo>
                  <a:lnTo>
                    <a:pt x="355420" y="3933120"/>
                  </a:lnTo>
                  <a:cubicBezTo>
                    <a:pt x="260241" y="3827007"/>
                    <a:pt x="141890" y="3726172"/>
                    <a:pt x="0" y="3633195"/>
                  </a:cubicBezTo>
                  <a:lnTo>
                    <a:pt x="7841" y="929554"/>
                  </a:lnTo>
                  <a:lnTo>
                    <a:pt x="7698" y="929453"/>
                  </a:lnTo>
                  <a:lnTo>
                    <a:pt x="7842" y="929370"/>
                  </a:lnTo>
                  <a:lnTo>
                    <a:pt x="7847" y="927684"/>
                  </a:lnTo>
                  <a:lnTo>
                    <a:pt x="9166" y="9286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C08F3B13-1A13-4916-9FCA-16FBAAA20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7259" y="6347505"/>
              <a:ext cx="458069" cy="3880100"/>
            </a:xfrm>
            <a:custGeom>
              <a:avLst/>
              <a:gdLst>
                <a:gd name="T0" fmla="*/ 518 w 523"/>
                <a:gd name="T1" fmla="*/ 106 h 4444"/>
                <a:gd name="T2" fmla="*/ 515 w 523"/>
                <a:gd name="T3" fmla="*/ 153 h 4444"/>
                <a:gd name="T4" fmla="*/ 506 w 523"/>
                <a:gd name="T5" fmla="*/ 236 h 4444"/>
                <a:gd name="T6" fmla="*/ 501 w 523"/>
                <a:gd name="T7" fmla="*/ 273 h 4444"/>
                <a:gd name="T8" fmla="*/ 487 w 523"/>
                <a:gd name="T9" fmla="*/ 356 h 4444"/>
                <a:gd name="T10" fmla="*/ 476 w 523"/>
                <a:gd name="T11" fmla="*/ 405 h 4444"/>
                <a:gd name="T12" fmla="*/ 454 w 523"/>
                <a:gd name="T13" fmla="*/ 492 h 4444"/>
                <a:gd name="T14" fmla="*/ 447 w 523"/>
                <a:gd name="T15" fmla="*/ 520 h 4444"/>
                <a:gd name="T16" fmla="*/ 422 w 523"/>
                <a:gd name="T17" fmla="*/ 601 h 4444"/>
                <a:gd name="T18" fmla="*/ 393 w 523"/>
                <a:gd name="T19" fmla="*/ 682 h 4444"/>
                <a:gd name="T20" fmla="*/ 360 w 523"/>
                <a:gd name="T21" fmla="*/ 764 h 4444"/>
                <a:gd name="T22" fmla="*/ 346 w 523"/>
                <a:gd name="T23" fmla="*/ 797 h 4444"/>
                <a:gd name="T24" fmla="*/ 307 w 523"/>
                <a:gd name="T25" fmla="*/ 880 h 4444"/>
                <a:gd name="T26" fmla="*/ 283 w 523"/>
                <a:gd name="T27" fmla="*/ 927 h 4444"/>
                <a:gd name="T28" fmla="*/ 240 w 523"/>
                <a:gd name="T29" fmla="*/ 1007 h 4444"/>
                <a:gd name="T30" fmla="*/ 214 w 523"/>
                <a:gd name="T31" fmla="*/ 1049 h 4444"/>
                <a:gd name="T32" fmla="*/ 163 w 523"/>
                <a:gd name="T33" fmla="*/ 1132 h 4444"/>
                <a:gd name="T34" fmla="*/ 136 w 523"/>
                <a:gd name="T35" fmla="*/ 1172 h 4444"/>
                <a:gd name="T36" fmla="*/ 78 w 523"/>
                <a:gd name="T37" fmla="*/ 1254 h 4444"/>
                <a:gd name="T38" fmla="*/ 47 w 523"/>
                <a:gd name="T39" fmla="*/ 1296 h 4444"/>
                <a:gd name="T40" fmla="*/ 0 w 523"/>
                <a:gd name="T41" fmla="*/ 4443 h 4444"/>
                <a:gd name="T42" fmla="*/ 38 w 523"/>
                <a:gd name="T43" fmla="*/ 4394 h 4444"/>
                <a:gd name="T44" fmla="*/ 69 w 523"/>
                <a:gd name="T45" fmla="*/ 4352 h 4444"/>
                <a:gd name="T46" fmla="*/ 127 w 523"/>
                <a:gd name="T47" fmla="*/ 4270 h 4444"/>
                <a:gd name="T48" fmla="*/ 154 w 523"/>
                <a:gd name="T49" fmla="*/ 4230 h 4444"/>
                <a:gd name="T50" fmla="*/ 206 w 523"/>
                <a:gd name="T51" fmla="*/ 4148 h 4444"/>
                <a:gd name="T52" fmla="*/ 231 w 523"/>
                <a:gd name="T53" fmla="*/ 4106 h 4444"/>
                <a:gd name="T54" fmla="*/ 255 w 523"/>
                <a:gd name="T55" fmla="*/ 4061 h 4444"/>
                <a:gd name="T56" fmla="*/ 275 w 523"/>
                <a:gd name="T57" fmla="*/ 4026 h 4444"/>
                <a:gd name="T58" fmla="*/ 315 w 523"/>
                <a:gd name="T59" fmla="*/ 3944 h 4444"/>
                <a:gd name="T60" fmla="*/ 337 w 523"/>
                <a:gd name="T61" fmla="*/ 3895 h 4444"/>
                <a:gd name="T62" fmla="*/ 373 w 523"/>
                <a:gd name="T63" fmla="*/ 3809 h 4444"/>
                <a:gd name="T64" fmla="*/ 385 w 523"/>
                <a:gd name="T65" fmla="*/ 3781 h 4444"/>
                <a:gd name="T66" fmla="*/ 413 w 523"/>
                <a:gd name="T67" fmla="*/ 3700 h 4444"/>
                <a:gd name="T68" fmla="*/ 417 w 523"/>
                <a:gd name="T69" fmla="*/ 3689 h 4444"/>
                <a:gd name="T70" fmla="*/ 446 w 523"/>
                <a:gd name="T71" fmla="*/ 3589 h 4444"/>
                <a:gd name="T72" fmla="*/ 460 w 523"/>
                <a:gd name="T73" fmla="*/ 3536 h 4444"/>
                <a:gd name="T74" fmla="*/ 475 w 523"/>
                <a:gd name="T75" fmla="*/ 3465 h 4444"/>
                <a:gd name="T76" fmla="*/ 478 w 523"/>
                <a:gd name="T77" fmla="*/ 3454 h 4444"/>
                <a:gd name="T78" fmla="*/ 492 w 523"/>
                <a:gd name="T79" fmla="*/ 3371 h 4444"/>
                <a:gd name="T80" fmla="*/ 496 w 523"/>
                <a:gd name="T81" fmla="*/ 3334 h 4444"/>
                <a:gd name="T82" fmla="*/ 506 w 523"/>
                <a:gd name="T83" fmla="*/ 3250 h 4444"/>
                <a:gd name="T84" fmla="*/ 509 w 523"/>
                <a:gd name="T85" fmla="*/ 3204 h 4444"/>
                <a:gd name="T86" fmla="*/ 512 w 523"/>
                <a:gd name="T87" fmla="*/ 3147 h 4444"/>
                <a:gd name="T88" fmla="*/ 522 w 523"/>
                <a:gd name="T89" fmla="*/ 0 h 4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3" h="4444">
                  <a:moveTo>
                    <a:pt x="520" y="70"/>
                  </a:moveTo>
                  <a:lnTo>
                    <a:pt x="520" y="70"/>
                  </a:lnTo>
                  <a:cubicBezTo>
                    <a:pt x="519" y="82"/>
                    <a:pt x="518" y="94"/>
                    <a:pt x="518" y="106"/>
                  </a:cubicBezTo>
                  <a:lnTo>
                    <a:pt x="518" y="106"/>
                  </a:lnTo>
                  <a:cubicBezTo>
                    <a:pt x="517" y="122"/>
                    <a:pt x="515" y="138"/>
                    <a:pt x="515" y="153"/>
                  </a:cubicBezTo>
                  <a:lnTo>
                    <a:pt x="515" y="153"/>
                  </a:lnTo>
                  <a:cubicBezTo>
                    <a:pt x="514" y="165"/>
                    <a:pt x="512" y="178"/>
                    <a:pt x="511" y="190"/>
                  </a:cubicBezTo>
                  <a:lnTo>
                    <a:pt x="511" y="190"/>
                  </a:lnTo>
                  <a:cubicBezTo>
                    <a:pt x="509" y="206"/>
                    <a:pt x="508" y="221"/>
                    <a:pt x="506" y="236"/>
                  </a:cubicBezTo>
                  <a:lnTo>
                    <a:pt x="506" y="236"/>
                  </a:lnTo>
                  <a:cubicBezTo>
                    <a:pt x="504" y="248"/>
                    <a:pt x="502" y="260"/>
                    <a:pt x="501" y="273"/>
                  </a:cubicBezTo>
                  <a:lnTo>
                    <a:pt x="501" y="273"/>
                  </a:lnTo>
                  <a:cubicBezTo>
                    <a:pt x="498" y="289"/>
                    <a:pt x="495" y="304"/>
                    <a:pt x="493" y="320"/>
                  </a:cubicBezTo>
                  <a:lnTo>
                    <a:pt x="493" y="320"/>
                  </a:lnTo>
                  <a:cubicBezTo>
                    <a:pt x="491" y="332"/>
                    <a:pt x="488" y="343"/>
                    <a:pt x="487" y="356"/>
                  </a:cubicBezTo>
                  <a:lnTo>
                    <a:pt x="487" y="356"/>
                  </a:lnTo>
                  <a:cubicBezTo>
                    <a:pt x="483" y="372"/>
                    <a:pt x="480" y="389"/>
                    <a:pt x="476" y="405"/>
                  </a:cubicBezTo>
                  <a:lnTo>
                    <a:pt x="476" y="405"/>
                  </a:lnTo>
                  <a:cubicBezTo>
                    <a:pt x="473" y="416"/>
                    <a:pt x="471" y="427"/>
                    <a:pt x="468" y="438"/>
                  </a:cubicBezTo>
                  <a:lnTo>
                    <a:pt x="468" y="438"/>
                  </a:lnTo>
                  <a:cubicBezTo>
                    <a:pt x="464" y="456"/>
                    <a:pt x="460" y="474"/>
                    <a:pt x="454" y="492"/>
                  </a:cubicBezTo>
                  <a:lnTo>
                    <a:pt x="454" y="492"/>
                  </a:lnTo>
                  <a:cubicBezTo>
                    <a:pt x="452" y="501"/>
                    <a:pt x="450" y="511"/>
                    <a:pt x="447" y="520"/>
                  </a:cubicBezTo>
                  <a:lnTo>
                    <a:pt x="447" y="520"/>
                  </a:lnTo>
                  <a:cubicBezTo>
                    <a:pt x="440" y="544"/>
                    <a:pt x="433" y="568"/>
                    <a:pt x="426" y="591"/>
                  </a:cubicBezTo>
                  <a:lnTo>
                    <a:pt x="426" y="591"/>
                  </a:lnTo>
                  <a:cubicBezTo>
                    <a:pt x="424" y="595"/>
                    <a:pt x="423" y="597"/>
                    <a:pt x="422" y="601"/>
                  </a:cubicBezTo>
                  <a:lnTo>
                    <a:pt x="422" y="601"/>
                  </a:lnTo>
                  <a:cubicBezTo>
                    <a:pt x="413" y="628"/>
                    <a:pt x="404" y="655"/>
                    <a:pt x="393" y="682"/>
                  </a:cubicBezTo>
                  <a:lnTo>
                    <a:pt x="393" y="682"/>
                  </a:lnTo>
                  <a:cubicBezTo>
                    <a:pt x="390" y="692"/>
                    <a:pt x="386" y="701"/>
                    <a:pt x="382" y="711"/>
                  </a:cubicBezTo>
                  <a:lnTo>
                    <a:pt x="382" y="711"/>
                  </a:lnTo>
                  <a:cubicBezTo>
                    <a:pt x="375" y="728"/>
                    <a:pt x="368" y="746"/>
                    <a:pt x="360" y="764"/>
                  </a:cubicBezTo>
                  <a:lnTo>
                    <a:pt x="360" y="764"/>
                  </a:lnTo>
                  <a:cubicBezTo>
                    <a:pt x="356" y="775"/>
                    <a:pt x="350" y="786"/>
                    <a:pt x="346" y="797"/>
                  </a:cubicBezTo>
                  <a:lnTo>
                    <a:pt x="346" y="797"/>
                  </a:lnTo>
                  <a:cubicBezTo>
                    <a:pt x="338" y="814"/>
                    <a:pt x="331" y="829"/>
                    <a:pt x="323" y="846"/>
                  </a:cubicBezTo>
                  <a:lnTo>
                    <a:pt x="323" y="846"/>
                  </a:lnTo>
                  <a:cubicBezTo>
                    <a:pt x="318" y="857"/>
                    <a:pt x="312" y="869"/>
                    <a:pt x="307" y="880"/>
                  </a:cubicBezTo>
                  <a:lnTo>
                    <a:pt x="307" y="880"/>
                  </a:lnTo>
                  <a:cubicBezTo>
                    <a:pt x="299" y="896"/>
                    <a:pt x="291" y="911"/>
                    <a:pt x="283" y="927"/>
                  </a:cubicBezTo>
                  <a:lnTo>
                    <a:pt x="283" y="927"/>
                  </a:lnTo>
                  <a:cubicBezTo>
                    <a:pt x="277" y="939"/>
                    <a:pt x="270" y="951"/>
                    <a:pt x="264" y="962"/>
                  </a:cubicBezTo>
                  <a:lnTo>
                    <a:pt x="264" y="962"/>
                  </a:lnTo>
                  <a:cubicBezTo>
                    <a:pt x="256" y="977"/>
                    <a:pt x="248" y="992"/>
                    <a:pt x="240" y="1007"/>
                  </a:cubicBezTo>
                  <a:lnTo>
                    <a:pt x="240" y="1007"/>
                  </a:lnTo>
                  <a:cubicBezTo>
                    <a:pt x="232" y="1021"/>
                    <a:pt x="223" y="1035"/>
                    <a:pt x="214" y="1049"/>
                  </a:cubicBezTo>
                  <a:lnTo>
                    <a:pt x="214" y="1049"/>
                  </a:lnTo>
                  <a:cubicBezTo>
                    <a:pt x="207" y="1062"/>
                    <a:pt x="199" y="1076"/>
                    <a:pt x="190" y="1089"/>
                  </a:cubicBezTo>
                  <a:lnTo>
                    <a:pt x="190" y="1089"/>
                  </a:lnTo>
                  <a:cubicBezTo>
                    <a:pt x="181" y="1103"/>
                    <a:pt x="172" y="1118"/>
                    <a:pt x="163" y="1132"/>
                  </a:cubicBezTo>
                  <a:lnTo>
                    <a:pt x="163" y="1132"/>
                  </a:lnTo>
                  <a:cubicBezTo>
                    <a:pt x="154" y="1146"/>
                    <a:pt x="146" y="1158"/>
                    <a:pt x="136" y="1172"/>
                  </a:cubicBezTo>
                  <a:lnTo>
                    <a:pt x="136" y="1172"/>
                  </a:lnTo>
                  <a:cubicBezTo>
                    <a:pt x="127" y="1186"/>
                    <a:pt x="117" y="1200"/>
                    <a:pt x="107" y="1214"/>
                  </a:cubicBezTo>
                  <a:lnTo>
                    <a:pt x="107" y="1214"/>
                  </a:lnTo>
                  <a:cubicBezTo>
                    <a:pt x="97" y="1227"/>
                    <a:pt x="88" y="1240"/>
                    <a:pt x="78" y="1254"/>
                  </a:cubicBezTo>
                  <a:lnTo>
                    <a:pt x="78" y="1254"/>
                  </a:lnTo>
                  <a:cubicBezTo>
                    <a:pt x="68" y="1268"/>
                    <a:pt x="57" y="1282"/>
                    <a:pt x="47" y="1296"/>
                  </a:cubicBezTo>
                  <a:lnTo>
                    <a:pt x="47" y="1296"/>
                  </a:lnTo>
                  <a:cubicBezTo>
                    <a:pt x="35" y="1312"/>
                    <a:pt x="21" y="1329"/>
                    <a:pt x="8" y="1344"/>
                  </a:cubicBezTo>
                  <a:lnTo>
                    <a:pt x="0" y="4443"/>
                  </a:lnTo>
                  <a:lnTo>
                    <a:pt x="0" y="4443"/>
                  </a:lnTo>
                  <a:cubicBezTo>
                    <a:pt x="6" y="4437"/>
                    <a:pt x="11" y="4430"/>
                    <a:pt x="16" y="4423"/>
                  </a:cubicBezTo>
                  <a:lnTo>
                    <a:pt x="16" y="4423"/>
                  </a:lnTo>
                  <a:cubicBezTo>
                    <a:pt x="24" y="4413"/>
                    <a:pt x="31" y="4403"/>
                    <a:pt x="38" y="4394"/>
                  </a:cubicBezTo>
                  <a:lnTo>
                    <a:pt x="38" y="4394"/>
                  </a:lnTo>
                  <a:cubicBezTo>
                    <a:pt x="49" y="4380"/>
                    <a:pt x="60" y="4366"/>
                    <a:pt x="69" y="4352"/>
                  </a:cubicBezTo>
                  <a:lnTo>
                    <a:pt x="69" y="4352"/>
                  </a:lnTo>
                  <a:cubicBezTo>
                    <a:pt x="79" y="4338"/>
                    <a:pt x="89" y="4326"/>
                    <a:pt x="98" y="4312"/>
                  </a:cubicBezTo>
                  <a:lnTo>
                    <a:pt x="98" y="4312"/>
                  </a:lnTo>
                  <a:cubicBezTo>
                    <a:pt x="108" y="4298"/>
                    <a:pt x="118" y="4284"/>
                    <a:pt x="127" y="4270"/>
                  </a:cubicBezTo>
                  <a:lnTo>
                    <a:pt x="127" y="4270"/>
                  </a:lnTo>
                  <a:cubicBezTo>
                    <a:pt x="136" y="4258"/>
                    <a:pt x="146" y="4244"/>
                    <a:pt x="154" y="4230"/>
                  </a:cubicBezTo>
                  <a:lnTo>
                    <a:pt x="154" y="4230"/>
                  </a:lnTo>
                  <a:cubicBezTo>
                    <a:pt x="163" y="4216"/>
                    <a:pt x="172" y="4202"/>
                    <a:pt x="181" y="4188"/>
                  </a:cubicBezTo>
                  <a:lnTo>
                    <a:pt x="181" y="4188"/>
                  </a:lnTo>
                  <a:cubicBezTo>
                    <a:pt x="190" y="4175"/>
                    <a:pt x="198" y="4162"/>
                    <a:pt x="206" y="4148"/>
                  </a:cubicBezTo>
                  <a:lnTo>
                    <a:pt x="206" y="4148"/>
                  </a:lnTo>
                  <a:cubicBezTo>
                    <a:pt x="214" y="4134"/>
                    <a:pt x="223" y="4120"/>
                    <a:pt x="231" y="4106"/>
                  </a:cubicBezTo>
                  <a:lnTo>
                    <a:pt x="231" y="4106"/>
                  </a:lnTo>
                  <a:cubicBezTo>
                    <a:pt x="233" y="4101"/>
                    <a:pt x="236" y="4097"/>
                    <a:pt x="238" y="4093"/>
                  </a:cubicBezTo>
                  <a:lnTo>
                    <a:pt x="238" y="4093"/>
                  </a:lnTo>
                  <a:cubicBezTo>
                    <a:pt x="244" y="4082"/>
                    <a:pt x="249" y="4072"/>
                    <a:pt x="255" y="4061"/>
                  </a:cubicBezTo>
                  <a:lnTo>
                    <a:pt x="255" y="4061"/>
                  </a:lnTo>
                  <a:cubicBezTo>
                    <a:pt x="261" y="4049"/>
                    <a:pt x="268" y="4037"/>
                    <a:pt x="275" y="4026"/>
                  </a:cubicBezTo>
                  <a:lnTo>
                    <a:pt x="275" y="4026"/>
                  </a:lnTo>
                  <a:cubicBezTo>
                    <a:pt x="282" y="4009"/>
                    <a:pt x="290" y="3995"/>
                    <a:pt x="298" y="3979"/>
                  </a:cubicBezTo>
                  <a:lnTo>
                    <a:pt x="298" y="3979"/>
                  </a:lnTo>
                  <a:cubicBezTo>
                    <a:pt x="303" y="3968"/>
                    <a:pt x="310" y="3955"/>
                    <a:pt x="315" y="3944"/>
                  </a:cubicBezTo>
                  <a:lnTo>
                    <a:pt x="315" y="3944"/>
                  </a:lnTo>
                  <a:cubicBezTo>
                    <a:pt x="322" y="3929"/>
                    <a:pt x="329" y="3912"/>
                    <a:pt x="337" y="3895"/>
                  </a:cubicBezTo>
                  <a:lnTo>
                    <a:pt x="337" y="3895"/>
                  </a:lnTo>
                  <a:cubicBezTo>
                    <a:pt x="342" y="3885"/>
                    <a:pt x="347" y="3873"/>
                    <a:pt x="351" y="3863"/>
                  </a:cubicBezTo>
                  <a:lnTo>
                    <a:pt x="351" y="3863"/>
                  </a:lnTo>
                  <a:cubicBezTo>
                    <a:pt x="359" y="3845"/>
                    <a:pt x="366" y="3827"/>
                    <a:pt x="373" y="3809"/>
                  </a:cubicBezTo>
                  <a:lnTo>
                    <a:pt x="373" y="3809"/>
                  </a:lnTo>
                  <a:cubicBezTo>
                    <a:pt x="377" y="3799"/>
                    <a:pt x="381" y="3791"/>
                    <a:pt x="385" y="3781"/>
                  </a:cubicBezTo>
                  <a:lnTo>
                    <a:pt x="385" y="3781"/>
                  </a:lnTo>
                  <a:cubicBezTo>
                    <a:pt x="385" y="3780"/>
                    <a:pt x="386" y="3779"/>
                    <a:pt x="386" y="3777"/>
                  </a:cubicBezTo>
                  <a:lnTo>
                    <a:pt x="386" y="3777"/>
                  </a:lnTo>
                  <a:cubicBezTo>
                    <a:pt x="396" y="3752"/>
                    <a:pt x="405" y="3726"/>
                    <a:pt x="413" y="3700"/>
                  </a:cubicBezTo>
                  <a:lnTo>
                    <a:pt x="413" y="3700"/>
                  </a:lnTo>
                  <a:cubicBezTo>
                    <a:pt x="414" y="3696"/>
                    <a:pt x="415" y="3693"/>
                    <a:pt x="417" y="3689"/>
                  </a:cubicBezTo>
                  <a:lnTo>
                    <a:pt x="417" y="3689"/>
                  </a:lnTo>
                  <a:cubicBezTo>
                    <a:pt x="424" y="3666"/>
                    <a:pt x="432" y="3641"/>
                    <a:pt x="439" y="3618"/>
                  </a:cubicBezTo>
                  <a:lnTo>
                    <a:pt x="439" y="3618"/>
                  </a:lnTo>
                  <a:cubicBezTo>
                    <a:pt x="441" y="3608"/>
                    <a:pt x="443" y="3599"/>
                    <a:pt x="446" y="3589"/>
                  </a:cubicBezTo>
                  <a:lnTo>
                    <a:pt x="446" y="3589"/>
                  </a:lnTo>
                  <a:cubicBezTo>
                    <a:pt x="451" y="3572"/>
                    <a:pt x="455" y="3553"/>
                    <a:pt x="460" y="3536"/>
                  </a:cubicBezTo>
                  <a:lnTo>
                    <a:pt x="460" y="3536"/>
                  </a:lnTo>
                  <a:cubicBezTo>
                    <a:pt x="462" y="3525"/>
                    <a:pt x="465" y="3514"/>
                    <a:pt x="468" y="3503"/>
                  </a:cubicBezTo>
                  <a:lnTo>
                    <a:pt x="468" y="3503"/>
                  </a:lnTo>
                  <a:cubicBezTo>
                    <a:pt x="470" y="3490"/>
                    <a:pt x="473" y="3478"/>
                    <a:pt x="475" y="3465"/>
                  </a:cubicBezTo>
                  <a:lnTo>
                    <a:pt x="475" y="3465"/>
                  </a:lnTo>
                  <a:cubicBezTo>
                    <a:pt x="476" y="3461"/>
                    <a:pt x="477" y="3457"/>
                    <a:pt x="478" y="3454"/>
                  </a:cubicBezTo>
                  <a:lnTo>
                    <a:pt x="478" y="3454"/>
                  </a:lnTo>
                  <a:cubicBezTo>
                    <a:pt x="480" y="3442"/>
                    <a:pt x="481" y="3429"/>
                    <a:pt x="484" y="3418"/>
                  </a:cubicBezTo>
                  <a:lnTo>
                    <a:pt x="484" y="3418"/>
                  </a:lnTo>
                  <a:cubicBezTo>
                    <a:pt x="487" y="3402"/>
                    <a:pt x="489" y="3386"/>
                    <a:pt x="492" y="3371"/>
                  </a:cubicBezTo>
                  <a:lnTo>
                    <a:pt x="492" y="3371"/>
                  </a:lnTo>
                  <a:cubicBezTo>
                    <a:pt x="494" y="3358"/>
                    <a:pt x="495" y="3346"/>
                    <a:pt x="496" y="3334"/>
                  </a:cubicBezTo>
                  <a:lnTo>
                    <a:pt x="496" y="3334"/>
                  </a:lnTo>
                  <a:cubicBezTo>
                    <a:pt x="499" y="3318"/>
                    <a:pt x="501" y="3303"/>
                    <a:pt x="502" y="3287"/>
                  </a:cubicBezTo>
                  <a:lnTo>
                    <a:pt x="502" y="3287"/>
                  </a:lnTo>
                  <a:cubicBezTo>
                    <a:pt x="503" y="3275"/>
                    <a:pt x="505" y="3263"/>
                    <a:pt x="506" y="3250"/>
                  </a:cubicBezTo>
                  <a:lnTo>
                    <a:pt x="506" y="3250"/>
                  </a:lnTo>
                  <a:cubicBezTo>
                    <a:pt x="507" y="3235"/>
                    <a:pt x="508" y="3220"/>
                    <a:pt x="509" y="3204"/>
                  </a:cubicBezTo>
                  <a:lnTo>
                    <a:pt x="509" y="3204"/>
                  </a:lnTo>
                  <a:cubicBezTo>
                    <a:pt x="509" y="3192"/>
                    <a:pt x="510" y="3180"/>
                    <a:pt x="511" y="3168"/>
                  </a:cubicBezTo>
                  <a:lnTo>
                    <a:pt x="511" y="3168"/>
                  </a:lnTo>
                  <a:cubicBezTo>
                    <a:pt x="511" y="3160"/>
                    <a:pt x="512" y="3154"/>
                    <a:pt x="512" y="3147"/>
                  </a:cubicBezTo>
                  <a:lnTo>
                    <a:pt x="512" y="3147"/>
                  </a:lnTo>
                  <a:cubicBezTo>
                    <a:pt x="512" y="3131"/>
                    <a:pt x="513" y="3114"/>
                    <a:pt x="513" y="3098"/>
                  </a:cubicBezTo>
                  <a:lnTo>
                    <a:pt x="522" y="0"/>
                  </a:lnTo>
                  <a:lnTo>
                    <a:pt x="522" y="0"/>
                  </a:lnTo>
                  <a:cubicBezTo>
                    <a:pt x="522" y="23"/>
                    <a:pt x="521" y="47"/>
                    <a:pt x="520" y="70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335D989B-D5CE-4890-88FE-999BD8D1E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8676" y="6924901"/>
              <a:ext cx="2036281" cy="3302704"/>
            </a:xfrm>
            <a:custGeom>
              <a:avLst/>
              <a:gdLst>
                <a:gd name="T0" fmla="*/ 2331 w 2332"/>
                <a:gd name="T1" fmla="*/ 684 h 3784"/>
                <a:gd name="T2" fmla="*/ 2323 w 2332"/>
                <a:gd name="T3" fmla="*/ 3783 h 3784"/>
                <a:gd name="T4" fmla="*/ 0 w 2332"/>
                <a:gd name="T5" fmla="*/ 3099 h 3784"/>
                <a:gd name="T6" fmla="*/ 9 w 2332"/>
                <a:gd name="T7" fmla="*/ 0 h 3784"/>
                <a:gd name="T8" fmla="*/ 2331 w 2332"/>
                <a:gd name="T9" fmla="*/ 684 h 3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2" h="3784">
                  <a:moveTo>
                    <a:pt x="2331" y="684"/>
                  </a:moveTo>
                  <a:lnTo>
                    <a:pt x="2323" y="3783"/>
                  </a:lnTo>
                  <a:lnTo>
                    <a:pt x="0" y="3099"/>
                  </a:lnTo>
                  <a:lnTo>
                    <a:pt x="9" y="0"/>
                  </a:lnTo>
                  <a:lnTo>
                    <a:pt x="2331" y="68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3322DF91-EB24-4EAE-A7CF-CE2016E7E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9856" y="5346686"/>
              <a:ext cx="658230" cy="3114087"/>
            </a:xfrm>
            <a:custGeom>
              <a:avLst/>
              <a:gdLst>
                <a:gd name="T0" fmla="*/ 513 w 755"/>
                <a:gd name="T1" fmla="*/ 1805 h 3567"/>
                <a:gd name="T2" fmla="*/ 750 w 755"/>
                <a:gd name="T3" fmla="*/ 1115 h 3567"/>
                <a:gd name="T4" fmla="*/ 748 w 755"/>
                <a:gd name="T5" fmla="*/ 1105 h 3567"/>
                <a:gd name="T6" fmla="*/ 746 w 755"/>
                <a:gd name="T7" fmla="*/ 1054 h 3567"/>
                <a:gd name="T8" fmla="*/ 745 w 755"/>
                <a:gd name="T9" fmla="*/ 1041 h 3567"/>
                <a:gd name="T10" fmla="*/ 739 w 755"/>
                <a:gd name="T11" fmla="*/ 994 h 3567"/>
                <a:gd name="T12" fmla="*/ 739 w 755"/>
                <a:gd name="T13" fmla="*/ 988 h 3567"/>
                <a:gd name="T14" fmla="*/ 729 w 755"/>
                <a:gd name="T15" fmla="*/ 936 h 3567"/>
                <a:gd name="T16" fmla="*/ 727 w 755"/>
                <a:gd name="T17" fmla="*/ 924 h 3567"/>
                <a:gd name="T18" fmla="*/ 715 w 755"/>
                <a:gd name="T19" fmla="*/ 872 h 3567"/>
                <a:gd name="T20" fmla="*/ 714 w 755"/>
                <a:gd name="T21" fmla="*/ 869 h 3567"/>
                <a:gd name="T22" fmla="*/ 699 w 755"/>
                <a:gd name="T23" fmla="*/ 819 h 3567"/>
                <a:gd name="T24" fmla="*/ 694 w 755"/>
                <a:gd name="T25" fmla="*/ 808 h 3567"/>
                <a:gd name="T26" fmla="*/ 676 w 755"/>
                <a:gd name="T27" fmla="*/ 756 h 3567"/>
                <a:gd name="T28" fmla="*/ 673 w 755"/>
                <a:gd name="T29" fmla="*/ 748 h 3567"/>
                <a:gd name="T30" fmla="*/ 654 w 755"/>
                <a:gd name="T31" fmla="*/ 703 h 3567"/>
                <a:gd name="T32" fmla="*/ 649 w 755"/>
                <a:gd name="T33" fmla="*/ 693 h 3567"/>
                <a:gd name="T34" fmla="*/ 625 w 755"/>
                <a:gd name="T35" fmla="*/ 642 h 3567"/>
                <a:gd name="T36" fmla="*/ 619 w 755"/>
                <a:gd name="T37" fmla="*/ 632 h 3567"/>
                <a:gd name="T38" fmla="*/ 594 w 755"/>
                <a:gd name="T39" fmla="*/ 587 h 3567"/>
                <a:gd name="T40" fmla="*/ 590 w 755"/>
                <a:gd name="T41" fmla="*/ 579 h 3567"/>
                <a:gd name="T42" fmla="*/ 559 w 755"/>
                <a:gd name="T43" fmla="*/ 529 h 3567"/>
                <a:gd name="T44" fmla="*/ 551 w 755"/>
                <a:gd name="T45" fmla="*/ 518 h 3567"/>
                <a:gd name="T46" fmla="*/ 519 w 755"/>
                <a:gd name="T47" fmla="*/ 471 h 3567"/>
                <a:gd name="T48" fmla="*/ 516 w 755"/>
                <a:gd name="T49" fmla="*/ 468 h 3567"/>
                <a:gd name="T50" fmla="*/ 479 w 755"/>
                <a:gd name="T51" fmla="*/ 418 h 3567"/>
                <a:gd name="T52" fmla="*/ 470 w 755"/>
                <a:gd name="T53" fmla="*/ 408 h 3567"/>
                <a:gd name="T54" fmla="*/ 430 w 755"/>
                <a:gd name="T55" fmla="*/ 359 h 3567"/>
                <a:gd name="T56" fmla="*/ 426 w 755"/>
                <a:gd name="T57" fmla="*/ 355 h 3567"/>
                <a:gd name="T58" fmla="*/ 385 w 755"/>
                <a:gd name="T59" fmla="*/ 311 h 3567"/>
                <a:gd name="T60" fmla="*/ 375 w 755"/>
                <a:gd name="T61" fmla="*/ 300 h 3567"/>
                <a:gd name="T62" fmla="*/ 329 w 755"/>
                <a:gd name="T63" fmla="*/ 253 h 3567"/>
                <a:gd name="T64" fmla="*/ 320 w 755"/>
                <a:gd name="T65" fmla="*/ 246 h 3567"/>
                <a:gd name="T66" fmla="*/ 276 w 755"/>
                <a:gd name="T67" fmla="*/ 206 h 3567"/>
                <a:gd name="T68" fmla="*/ 267 w 755"/>
                <a:gd name="T69" fmla="*/ 197 h 3567"/>
                <a:gd name="T70" fmla="*/ 214 w 755"/>
                <a:gd name="T71" fmla="*/ 151 h 3567"/>
                <a:gd name="T72" fmla="*/ 202 w 755"/>
                <a:gd name="T73" fmla="*/ 142 h 3567"/>
                <a:gd name="T74" fmla="*/ 152 w 755"/>
                <a:gd name="T75" fmla="*/ 103 h 3567"/>
                <a:gd name="T76" fmla="*/ 145 w 755"/>
                <a:gd name="T77" fmla="*/ 96 h 3567"/>
                <a:gd name="T78" fmla="*/ 85 w 755"/>
                <a:gd name="T79" fmla="*/ 54 h 3567"/>
                <a:gd name="T80" fmla="*/ 71 w 755"/>
                <a:gd name="T81" fmla="*/ 43 h 3567"/>
                <a:gd name="T82" fmla="*/ 0 w 755"/>
                <a:gd name="T83" fmla="*/ 3099 h 3567"/>
                <a:gd name="T84" fmla="*/ 508 w 755"/>
                <a:gd name="T85" fmla="*/ 3566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5" h="3567">
                  <a:moveTo>
                    <a:pt x="513" y="1805"/>
                  </a:moveTo>
                  <a:lnTo>
                    <a:pt x="513" y="1805"/>
                  </a:lnTo>
                  <a:cubicBezTo>
                    <a:pt x="675" y="1586"/>
                    <a:pt x="754" y="1351"/>
                    <a:pt x="750" y="1115"/>
                  </a:cubicBezTo>
                  <a:lnTo>
                    <a:pt x="750" y="1115"/>
                  </a:lnTo>
                  <a:cubicBezTo>
                    <a:pt x="750" y="1112"/>
                    <a:pt x="750" y="1108"/>
                    <a:pt x="748" y="1105"/>
                  </a:cubicBezTo>
                  <a:lnTo>
                    <a:pt x="748" y="1105"/>
                  </a:lnTo>
                  <a:cubicBezTo>
                    <a:pt x="748" y="1088"/>
                    <a:pt x="748" y="1070"/>
                    <a:pt x="746" y="1054"/>
                  </a:cubicBezTo>
                  <a:lnTo>
                    <a:pt x="746" y="1054"/>
                  </a:lnTo>
                  <a:cubicBezTo>
                    <a:pt x="746" y="1049"/>
                    <a:pt x="745" y="1046"/>
                    <a:pt x="745" y="1041"/>
                  </a:cubicBezTo>
                  <a:lnTo>
                    <a:pt x="745" y="1041"/>
                  </a:lnTo>
                  <a:cubicBezTo>
                    <a:pt x="744" y="1026"/>
                    <a:pt x="742" y="1010"/>
                    <a:pt x="739" y="994"/>
                  </a:cubicBezTo>
                  <a:lnTo>
                    <a:pt x="739" y="994"/>
                  </a:lnTo>
                  <a:cubicBezTo>
                    <a:pt x="739" y="992"/>
                    <a:pt x="739" y="990"/>
                    <a:pt x="739" y="988"/>
                  </a:cubicBezTo>
                  <a:lnTo>
                    <a:pt x="739" y="988"/>
                  </a:lnTo>
                  <a:cubicBezTo>
                    <a:pt x="736" y="971"/>
                    <a:pt x="733" y="954"/>
                    <a:pt x="729" y="936"/>
                  </a:cubicBezTo>
                  <a:lnTo>
                    <a:pt x="729" y="936"/>
                  </a:lnTo>
                  <a:cubicBezTo>
                    <a:pt x="729" y="932"/>
                    <a:pt x="728" y="928"/>
                    <a:pt x="727" y="924"/>
                  </a:cubicBezTo>
                  <a:lnTo>
                    <a:pt x="727" y="924"/>
                  </a:lnTo>
                  <a:cubicBezTo>
                    <a:pt x="723" y="906"/>
                    <a:pt x="719" y="889"/>
                    <a:pt x="715" y="872"/>
                  </a:cubicBezTo>
                  <a:lnTo>
                    <a:pt x="715" y="872"/>
                  </a:lnTo>
                  <a:cubicBezTo>
                    <a:pt x="715" y="872"/>
                    <a:pt x="714" y="871"/>
                    <a:pt x="714" y="869"/>
                  </a:cubicBezTo>
                  <a:lnTo>
                    <a:pt x="714" y="869"/>
                  </a:lnTo>
                  <a:cubicBezTo>
                    <a:pt x="709" y="853"/>
                    <a:pt x="704" y="836"/>
                    <a:pt x="699" y="819"/>
                  </a:cubicBezTo>
                  <a:lnTo>
                    <a:pt x="699" y="819"/>
                  </a:lnTo>
                  <a:cubicBezTo>
                    <a:pt x="697" y="815"/>
                    <a:pt x="696" y="811"/>
                    <a:pt x="694" y="808"/>
                  </a:cubicBezTo>
                  <a:lnTo>
                    <a:pt x="694" y="808"/>
                  </a:lnTo>
                  <a:cubicBezTo>
                    <a:pt x="689" y="790"/>
                    <a:pt x="683" y="773"/>
                    <a:pt x="676" y="756"/>
                  </a:cubicBezTo>
                  <a:lnTo>
                    <a:pt x="676" y="756"/>
                  </a:lnTo>
                  <a:cubicBezTo>
                    <a:pt x="675" y="754"/>
                    <a:pt x="675" y="751"/>
                    <a:pt x="673" y="748"/>
                  </a:cubicBezTo>
                  <a:lnTo>
                    <a:pt x="673" y="748"/>
                  </a:lnTo>
                  <a:cubicBezTo>
                    <a:pt x="668" y="733"/>
                    <a:pt x="661" y="718"/>
                    <a:pt x="654" y="703"/>
                  </a:cubicBezTo>
                  <a:lnTo>
                    <a:pt x="654" y="703"/>
                  </a:lnTo>
                  <a:cubicBezTo>
                    <a:pt x="653" y="700"/>
                    <a:pt x="651" y="696"/>
                    <a:pt x="649" y="693"/>
                  </a:cubicBezTo>
                  <a:lnTo>
                    <a:pt x="649" y="693"/>
                  </a:lnTo>
                  <a:cubicBezTo>
                    <a:pt x="641" y="675"/>
                    <a:pt x="633" y="658"/>
                    <a:pt x="625" y="642"/>
                  </a:cubicBezTo>
                  <a:lnTo>
                    <a:pt x="625" y="642"/>
                  </a:lnTo>
                  <a:cubicBezTo>
                    <a:pt x="623" y="639"/>
                    <a:pt x="621" y="635"/>
                    <a:pt x="619" y="632"/>
                  </a:cubicBezTo>
                  <a:lnTo>
                    <a:pt x="619" y="632"/>
                  </a:lnTo>
                  <a:cubicBezTo>
                    <a:pt x="612" y="617"/>
                    <a:pt x="603" y="602"/>
                    <a:pt x="594" y="587"/>
                  </a:cubicBezTo>
                  <a:lnTo>
                    <a:pt x="594" y="587"/>
                  </a:lnTo>
                  <a:cubicBezTo>
                    <a:pt x="593" y="584"/>
                    <a:pt x="591" y="582"/>
                    <a:pt x="590" y="579"/>
                  </a:cubicBezTo>
                  <a:lnTo>
                    <a:pt x="590" y="579"/>
                  </a:lnTo>
                  <a:cubicBezTo>
                    <a:pt x="580" y="562"/>
                    <a:pt x="570" y="546"/>
                    <a:pt x="559" y="529"/>
                  </a:cubicBezTo>
                  <a:lnTo>
                    <a:pt x="559" y="529"/>
                  </a:lnTo>
                  <a:cubicBezTo>
                    <a:pt x="557" y="526"/>
                    <a:pt x="554" y="522"/>
                    <a:pt x="551" y="518"/>
                  </a:cubicBezTo>
                  <a:lnTo>
                    <a:pt x="551" y="518"/>
                  </a:lnTo>
                  <a:cubicBezTo>
                    <a:pt x="541" y="502"/>
                    <a:pt x="530" y="486"/>
                    <a:pt x="519" y="471"/>
                  </a:cubicBezTo>
                  <a:lnTo>
                    <a:pt x="519" y="471"/>
                  </a:lnTo>
                  <a:cubicBezTo>
                    <a:pt x="518" y="470"/>
                    <a:pt x="518" y="469"/>
                    <a:pt x="516" y="468"/>
                  </a:cubicBezTo>
                  <a:lnTo>
                    <a:pt x="516" y="468"/>
                  </a:lnTo>
                  <a:cubicBezTo>
                    <a:pt x="504" y="452"/>
                    <a:pt x="492" y="435"/>
                    <a:pt x="479" y="418"/>
                  </a:cubicBezTo>
                  <a:lnTo>
                    <a:pt x="479" y="418"/>
                  </a:lnTo>
                  <a:cubicBezTo>
                    <a:pt x="476" y="415"/>
                    <a:pt x="473" y="411"/>
                    <a:pt x="470" y="408"/>
                  </a:cubicBezTo>
                  <a:lnTo>
                    <a:pt x="470" y="408"/>
                  </a:lnTo>
                  <a:cubicBezTo>
                    <a:pt x="457" y="392"/>
                    <a:pt x="444" y="376"/>
                    <a:pt x="430" y="359"/>
                  </a:cubicBezTo>
                  <a:lnTo>
                    <a:pt x="430" y="359"/>
                  </a:lnTo>
                  <a:cubicBezTo>
                    <a:pt x="428" y="358"/>
                    <a:pt x="428" y="357"/>
                    <a:pt x="426" y="355"/>
                  </a:cubicBezTo>
                  <a:lnTo>
                    <a:pt x="426" y="355"/>
                  </a:lnTo>
                  <a:cubicBezTo>
                    <a:pt x="413" y="340"/>
                    <a:pt x="399" y="325"/>
                    <a:pt x="385" y="311"/>
                  </a:cubicBezTo>
                  <a:lnTo>
                    <a:pt x="385" y="311"/>
                  </a:lnTo>
                  <a:cubicBezTo>
                    <a:pt x="382" y="308"/>
                    <a:pt x="379" y="304"/>
                    <a:pt x="375" y="300"/>
                  </a:cubicBezTo>
                  <a:lnTo>
                    <a:pt x="375" y="300"/>
                  </a:lnTo>
                  <a:cubicBezTo>
                    <a:pt x="360" y="285"/>
                    <a:pt x="344" y="269"/>
                    <a:pt x="329" y="253"/>
                  </a:cubicBezTo>
                  <a:lnTo>
                    <a:pt x="329" y="253"/>
                  </a:lnTo>
                  <a:cubicBezTo>
                    <a:pt x="326" y="251"/>
                    <a:pt x="324" y="248"/>
                    <a:pt x="320" y="246"/>
                  </a:cubicBezTo>
                  <a:lnTo>
                    <a:pt x="320" y="246"/>
                  </a:lnTo>
                  <a:cubicBezTo>
                    <a:pt x="306" y="232"/>
                    <a:pt x="291" y="218"/>
                    <a:pt x="276" y="206"/>
                  </a:cubicBezTo>
                  <a:lnTo>
                    <a:pt x="276" y="206"/>
                  </a:lnTo>
                  <a:cubicBezTo>
                    <a:pt x="273" y="202"/>
                    <a:pt x="269" y="199"/>
                    <a:pt x="267" y="197"/>
                  </a:cubicBezTo>
                  <a:lnTo>
                    <a:pt x="267" y="197"/>
                  </a:lnTo>
                  <a:cubicBezTo>
                    <a:pt x="250" y="181"/>
                    <a:pt x="232" y="166"/>
                    <a:pt x="214" y="151"/>
                  </a:cubicBezTo>
                  <a:lnTo>
                    <a:pt x="214" y="151"/>
                  </a:lnTo>
                  <a:cubicBezTo>
                    <a:pt x="210" y="149"/>
                    <a:pt x="207" y="145"/>
                    <a:pt x="202" y="142"/>
                  </a:cubicBezTo>
                  <a:lnTo>
                    <a:pt x="202" y="142"/>
                  </a:lnTo>
                  <a:cubicBezTo>
                    <a:pt x="186" y="129"/>
                    <a:pt x="169" y="116"/>
                    <a:pt x="152" y="103"/>
                  </a:cubicBezTo>
                  <a:lnTo>
                    <a:pt x="152" y="103"/>
                  </a:lnTo>
                  <a:cubicBezTo>
                    <a:pt x="149" y="100"/>
                    <a:pt x="146" y="98"/>
                    <a:pt x="145" y="96"/>
                  </a:cubicBezTo>
                  <a:lnTo>
                    <a:pt x="145" y="96"/>
                  </a:lnTo>
                  <a:cubicBezTo>
                    <a:pt x="125" y="82"/>
                    <a:pt x="106" y="68"/>
                    <a:pt x="85" y="54"/>
                  </a:cubicBezTo>
                  <a:lnTo>
                    <a:pt x="85" y="54"/>
                  </a:lnTo>
                  <a:cubicBezTo>
                    <a:pt x="81" y="50"/>
                    <a:pt x="76" y="47"/>
                    <a:pt x="71" y="43"/>
                  </a:cubicBezTo>
                  <a:lnTo>
                    <a:pt x="71" y="43"/>
                  </a:lnTo>
                  <a:cubicBezTo>
                    <a:pt x="51" y="29"/>
                    <a:pt x="31" y="14"/>
                    <a:pt x="9" y="0"/>
                  </a:cubicBezTo>
                  <a:lnTo>
                    <a:pt x="0" y="3099"/>
                  </a:lnTo>
                  <a:lnTo>
                    <a:pt x="0" y="3099"/>
                  </a:lnTo>
                  <a:cubicBezTo>
                    <a:pt x="217" y="3241"/>
                    <a:pt x="386" y="3399"/>
                    <a:pt x="508" y="3566"/>
                  </a:cubicBezTo>
                  <a:lnTo>
                    <a:pt x="513" y="1805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C1997D6-FB29-4C2E-B892-7C588E5D735A}"/>
              </a:ext>
            </a:extLst>
          </p:cNvPr>
          <p:cNvGrpSpPr/>
          <p:nvPr/>
        </p:nvGrpSpPr>
        <p:grpSpPr>
          <a:xfrm>
            <a:off x="5770109" y="9119005"/>
            <a:ext cx="4830877" cy="2725308"/>
            <a:chOff x="5770109" y="9119005"/>
            <a:chExt cx="4830877" cy="272530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585527C-1862-42D2-9116-56F984986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109" y="9119005"/>
              <a:ext cx="4830003" cy="2724435"/>
            </a:xfrm>
            <a:custGeom>
              <a:avLst/>
              <a:gdLst>
                <a:gd name="connsiteX0" fmla="*/ 4830003 w 4830003"/>
                <a:gd name="connsiteY0" fmla="*/ 600492 h 2724435"/>
                <a:gd name="connsiteX1" fmla="*/ 4829131 w 4830003"/>
                <a:gd name="connsiteY1" fmla="*/ 1276173 h 2724435"/>
                <a:gd name="connsiteX2" fmla="*/ 4828257 w 4830003"/>
                <a:gd name="connsiteY2" fmla="*/ 1276173 h 2724435"/>
                <a:gd name="connsiteX3" fmla="*/ 4770622 w 4830003"/>
                <a:gd name="connsiteY3" fmla="*/ 1336408 h 2724435"/>
                <a:gd name="connsiteX4" fmla="*/ 4757523 w 4830003"/>
                <a:gd name="connsiteY4" fmla="*/ 1348630 h 2724435"/>
                <a:gd name="connsiteX5" fmla="*/ 4697268 w 4830003"/>
                <a:gd name="connsiteY5" fmla="*/ 1407119 h 2724435"/>
                <a:gd name="connsiteX6" fmla="*/ 4693775 w 4830003"/>
                <a:gd name="connsiteY6" fmla="*/ 1409738 h 2724435"/>
                <a:gd name="connsiteX7" fmla="*/ 4685043 w 4830003"/>
                <a:gd name="connsiteY7" fmla="*/ 1417595 h 2724435"/>
                <a:gd name="connsiteX8" fmla="*/ 4637013 w 4830003"/>
                <a:gd name="connsiteY8" fmla="*/ 1460370 h 2724435"/>
                <a:gd name="connsiteX9" fmla="*/ 4621295 w 4830003"/>
                <a:gd name="connsiteY9" fmla="*/ 1473465 h 2724435"/>
                <a:gd name="connsiteX10" fmla="*/ 4561039 w 4830003"/>
                <a:gd name="connsiteY10" fmla="*/ 1525843 h 2724435"/>
                <a:gd name="connsiteX11" fmla="*/ 4552307 w 4830003"/>
                <a:gd name="connsiteY11" fmla="*/ 1532827 h 2724435"/>
                <a:gd name="connsiteX12" fmla="*/ 4496418 w 4830003"/>
                <a:gd name="connsiteY12" fmla="*/ 1577349 h 2724435"/>
                <a:gd name="connsiteX13" fmla="*/ 4479827 w 4830003"/>
                <a:gd name="connsiteY13" fmla="*/ 1591316 h 2724435"/>
                <a:gd name="connsiteX14" fmla="*/ 4414331 w 4830003"/>
                <a:gd name="connsiteY14" fmla="*/ 1641076 h 2724435"/>
                <a:gd name="connsiteX15" fmla="*/ 4411712 w 4830003"/>
                <a:gd name="connsiteY15" fmla="*/ 1643695 h 2724435"/>
                <a:gd name="connsiteX16" fmla="*/ 4345344 w 4830003"/>
                <a:gd name="connsiteY16" fmla="*/ 1691708 h 2724435"/>
                <a:gd name="connsiteX17" fmla="*/ 4327005 w 4830003"/>
                <a:gd name="connsiteY17" fmla="*/ 1704803 h 2724435"/>
                <a:gd name="connsiteX18" fmla="*/ 4262385 w 4830003"/>
                <a:gd name="connsiteY18" fmla="*/ 1748451 h 2724435"/>
                <a:gd name="connsiteX19" fmla="*/ 4255399 w 4830003"/>
                <a:gd name="connsiteY19" fmla="*/ 1753689 h 2724435"/>
                <a:gd name="connsiteX20" fmla="*/ 4182045 w 4830003"/>
                <a:gd name="connsiteY20" fmla="*/ 1802576 h 2724435"/>
                <a:gd name="connsiteX21" fmla="*/ 4161959 w 4830003"/>
                <a:gd name="connsiteY21" fmla="*/ 1814797 h 2724435"/>
                <a:gd name="connsiteX22" fmla="*/ 4098211 w 4830003"/>
                <a:gd name="connsiteY22" fmla="*/ 1854081 h 2724435"/>
                <a:gd name="connsiteX23" fmla="*/ 4088605 w 4830003"/>
                <a:gd name="connsiteY23" fmla="*/ 1860192 h 2724435"/>
                <a:gd name="connsiteX24" fmla="*/ 4083366 w 4830003"/>
                <a:gd name="connsiteY24" fmla="*/ 1862811 h 2724435"/>
                <a:gd name="connsiteX25" fmla="*/ 4016998 w 4830003"/>
                <a:gd name="connsiteY25" fmla="*/ 1902095 h 2724435"/>
                <a:gd name="connsiteX26" fmla="*/ 3901728 w 4830003"/>
                <a:gd name="connsiteY26" fmla="*/ 1966695 h 2724435"/>
                <a:gd name="connsiteX27" fmla="*/ 3864178 w 4830003"/>
                <a:gd name="connsiteY27" fmla="*/ 1987646 h 2724435"/>
                <a:gd name="connsiteX28" fmla="*/ 3782965 w 4830003"/>
                <a:gd name="connsiteY28" fmla="*/ 2028676 h 2724435"/>
                <a:gd name="connsiteX29" fmla="*/ 3738428 w 4830003"/>
                <a:gd name="connsiteY29" fmla="*/ 2052246 h 2724435"/>
                <a:gd name="connsiteX30" fmla="*/ 3658961 w 4830003"/>
                <a:gd name="connsiteY30" fmla="*/ 2090657 h 2724435"/>
                <a:gd name="connsiteX31" fmla="*/ 3614425 w 4830003"/>
                <a:gd name="connsiteY31" fmla="*/ 2111608 h 2724435"/>
                <a:gd name="connsiteX32" fmla="*/ 3527972 w 4830003"/>
                <a:gd name="connsiteY32" fmla="*/ 2150019 h 2724435"/>
                <a:gd name="connsiteX33" fmla="*/ 3489549 w 4830003"/>
                <a:gd name="connsiteY33" fmla="*/ 2168351 h 2724435"/>
                <a:gd name="connsiteX34" fmla="*/ 3362053 w 4830003"/>
                <a:gd name="connsiteY34" fmla="*/ 2221603 h 2724435"/>
                <a:gd name="connsiteX35" fmla="*/ 3355067 w 4830003"/>
                <a:gd name="connsiteY35" fmla="*/ 2224222 h 2724435"/>
                <a:gd name="connsiteX36" fmla="*/ 3232810 w 4830003"/>
                <a:gd name="connsiteY36" fmla="*/ 2271362 h 2724435"/>
                <a:gd name="connsiteX37" fmla="*/ 3190021 w 4830003"/>
                <a:gd name="connsiteY37" fmla="*/ 2287949 h 2724435"/>
                <a:gd name="connsiteX38" fmla="*/ 3100948 w 4830003"/>
                <a:gd name="connsiteY38" fmla="*/ 2319376 h 2724435"/>
                <a:gd name="connsiteX39" fmla="*/ 3051172 w 4830003"/>
                <a:gd name="connsiteY39" fmla="*/ 2336835 h 2724435"/>
                <a:gd name="connsiteX40" fmla="*/ 2963846 w 4830003"/>
                <a:gd name="connsiteY40" fmla="*/ 2365643 h 2724435"/>
                <a:gd name="connsiteX41" fmla="*/ 2935029 w 4830003"/>
                <a:gd name="connsiteY41" fmla="*/ 2375246 h 2724435"/>
                <a:gd name="connsiteX42" fmla="*/ 2909704 w 4830003"/>
                <a:gd name="connsiteY42" fmla="*/ 2383976 h 2724435"/>
                <a:gd name="connsiteX43" fmla="*/ 2861675 w 4830003"/>
                <a:gd name="connsiteY43" fmla="*/ 2397943 h 2724435"/>
                <a:gd name="connsiteX44" fmla="*/ 2792687 w 4830003"/>
                <a:gd name="connsiteY44" fmla="*/ 2418895 h 2724435"/>
                <a:gd name="connsiteX45" fmla="*/ 2743785 w 4830003"/>
                <a:gd name="connsiteY45" fmla="*/ 2432862 h 2724435"/>
                <a:gd name="connsiteX46" fmla="*/ 2673923 w 4830003"/>
                <a:gd name="connsiteY46" fmla="*/ 2452941 h 2724435"/>
                <a:gd name="connsiteX47" fmla="*/ 2625894 w 4830003"/>
                <a:gd name="connsiteY47" fmla="*/ 2466035 h 2724435"/>
                <a:gd name="connsiteX48" fmla="*/ 2551667 w 4830003"/>
                <a:gd name="connsiteY48" fmla="*/ 2485241 h 2724435"/>
                <a:gd name="connsiteX49" fmla="*/ 2507131 w 4830003"/>
                <a:gd name="connsiteY49" fmla="*/ 2496589 h 2724435"/>
                <a:gd name="connsiteX50" fmla="*/ 2420678 w 4830003"/>
                <a:gd name="connsiteY50" fmla="*/ 2517541 h 2724435"/>
                <a:gd name="connsiteX51" fmla="*/ 2386621 w 4830003"/>
                <a:gd name="connsiteY51" fmla="*/ 2526270 h 2724435"/>
                <a:gd name="connsiteX52" fmla="*/ 2266111 w 4830003"/>
                <a:gd name="connsiteY52" fmla="*/ 2552459 h 2724435"/>
                <a:gd name="connsiteX53" fmla="*/ 2242533 w 4830003"/>
                <a:gd name="connsiteY53" fmla="*/ 2556824 h 2724435"/>
                <a:gd name="connsiteX54" fmla="*/ 2142981 w 4830003"/>
                <a:gd name="connsiteY54" fmla="*/ 2576903 h 2724435"/>
                <a:gd name="connsiteX55" fmla="*/ 2099318 w 4830003"/>
                <a:gd name="connsiteY55" fmla="*/ 2585632 h 2724435"/>
                <a:gd name="connsiteX56" fmla="*/ 2038190 w 4830003"/>
                <a:gd name="connsiteY56" fmla="*/ 2596981 h 2724435"/>
                <a:gd name="connsiteX57" fmla="*/ 2023345 w 4830003"/>
                <a:gd name="connsiteY57" fmla="*/ 2599600 h 2724435"/>
                <a:gd name="connsiteX58" fmla="*/ 1911567 w 4830003"/>
                <a:gd name="connsiteY58" fmla="*/ 2618805 h 2724435"/>
                <a:gd name="connsiteX59" fmla="*/ 1880130 w 4830003"/>
                <a:gd name="connsiteY59" fmla="*/ 2624043 h 2724435"/>
                <a:gd name="connsiteX60" fmla="*/ 1736042 w 4830003"/>
                <a:gd name="connsiteY60" fmla="*/ 2645867 h 2724435"/>
                <a:gd name="connsiteX61" fmla="*/ 1698492 w 4830003"/>
                <a:gd name="connsiteY61" fmla="*/ 2650232 h 2724435"/>
                <a:gd name="connsiteX62" fmla="*/ 1591081 w 4830003"/>
                <a:gd name="connsiteY62" fmla="*/ 2665073 h 2724435"/>
                <a:gd name="connsiteX63" fmla="*/ 1538685 w 4830003"/>
                <a:gd name="connsiteY63" fmla="*/ 2671184 h 2724435"/>
                <a:gd name="connsiteX64" fmla="*/ 1443500 w 4830003"/>
                <a:gd name="connsiteY64" fmla="*/ 2680786 h 2724435"/>
                <a:gd name="connsiteX65" fmla="*/ 1417302 w 4830003"/>
                <a:gd name="connsiteY65" fmla="*/ 2683405 h 2724435"/>
                <a:gd name="connsiteX66" fmla="*/ 1382372 w 4830003"/>
                <a:gd name="connsiteY66" fmla="*/ 2686897 h 2724435"/>
                <a:gd name="connsiteX67" fmla="*/ 1314257 w 4830003"/>
                <a:gd name="connsiteY67" fmla="*/ 2693008 h 2724435"/>
                <a:gd name="connsiteX68" fmla="*/ 1247889 w 4830003"/>
                <a:gd name="connsiteY68" fmla="*/ 2698246 h 2724435"/>
                <a:gd name="connsiteX69" fmla="*/ 1180648 w 4830003"/>
                <a:gd name="connsiteY69" fmla="*/ 2703484 h 2724435"/>
                <a:gd name="connsiteX70" fmla="*/ 1113407 w 4830003"/>
                <a:gd name="connsiteY70" fmla="*/ 2707849 h 2724435"/>
                <a:gd name="connsiteX71" fmla="*/ 1045293 w 4830003"/>
                <a:gd name="connsiteY71" fmla="*/ 2712213 h 2724435"/>
                <a:gd name="connsiteX72" fmla="*/ 978925 w 4830003"/>
                <a:gd name="connsiteY72" fmla="*/ 2714832 h 2724435"/>
                <a:gd name="connsiteX73" fmla="*/ 911684 w 4830003"/>
                <a:gd name="connsiteY73" fmla="*/ 2718324 h 2724435"/>
                <a:gd name="connsiteX74" fmla="*/ 879374 w 4830003"/>
                <a:gd name="connsiteY74" fmla="*/ 2719197 h 2724435"/>
                <a:gd name="connsiteX75" fmla="*/ 840950 w 4830003"/>
                <a:gd name="connsiteY75" fmla="*/ 2720070 h 2724435"/>
                <a:gd name="connsiteX76" fmla="*/ 784188 w 4830003"/>
                <a:gd name="connsiteY76" fmla="*/ 2721816 h 2724435"/>
                <a:gd name="connsiteX77" fmla="*/ 710834 w 4830003"/>
                <a:gd name="connsiteY77" fmla="*/ 2723562 h 2724435"/>
                <a:gd name="connsiteX78" fmla="*/ 654072 w 4830003"/>
                <a:gd name="connsiteY78" fmla="*/ 2724435 h 2724435"/>
                <a:gd name="connsiteX79" fmla="*/ 578972 w 4830003"/>
                <a:gd name="connsiteY79" fmla="*/ 2724435 h 2724435"/>
                <a:gd name="connsiteX80" fmla="*/ 523957 w 4830003"/>
                <a:gd name="connsiteY80" fmla="*/ 2724435 h 2724435"/>
                <a:gd name="connsiteX81" fmla="*/ 444490 w 4830003"/>
                <a:gd name="connsiteY81" fmla="*/ 2722689 h 2724435"/>
                <a:gd name="connsiteX82" fmla="*/ 393841 w 4830003"/>
                <a:gd name="connsiteY82" fmla="*/ 2721816 h 2724435"/>
                <a:gd name="connsiteX83" fmla="*/ 383362 w 4830003"/>
                <a:gd name="connsiteY83" fmla="*/ 2721816 h 2724435"/>
                <a:gd name="connsiteX84" fmla="*/ 276824 w 4830003"/>
                <a:gd name="connsiteY84" fmla="*/ 2718324 h 2724435"/>
                <a:gd name="connsiteX85" fmla="*/ 249753 w 4830003"/>
                <a:gd name="connsiteY85" fmla="*/ 2717451 h 2724435"/>
                <a:gd name="connsiteX86" fmla="*/ 153694 w 4830003"/>
                <a:gd name="connsiteY86" fmla="*/ 2712213 h 2724435"/>
                <a:gd name="connsiteX87" fmla="*/ 119637 w 4830003"/>
                <a:gd name="connsiteY87" fmla="*/ 2710467 h 2724435"/>
                <a:gd name="connsiteX88" fmla="*/ 0 w 4830003"/>
                <a:gd name="connsiteY88" fmla="*/ 2703484 h 2724435"/>
                <a:gd name="connsiteX89" fmla="*/ 1747 w 4830003"/>
                <a:gd name="connsiteY89" fmla="*/ 2026930 h 2724435"/>
                <a:gd name="connsiteX90" fmla="*/ 2620 w 4830003"/>
                <a:gd name="connsiteY90" fmla="*/ 2026930 h 2724435"/>
                <a:gd name="connsiteX91" fmla="*/ 122257 w 4830003"/>
                <a:gd name="connsiteY91" fmla="*/ 2034787 h 2724435"/>
                <a:gd name="connsiteX92" fmla="*/ 155441 w 4830003"/>
                <a:gd name="connsiteY92" fmla="*/ 2035659 h 2724435"/>
                <a:gd name="connsiteX93" fmla="*/ 251499 w 4830003"/>
                <a:gd name="connsiteY93" fmla="*/ 2040897 h 2724435"/>
                <a:gd name="connsiteX94" fmla="*/ 278570 w 4830003"/>
                <a:gd name="connsiteY94" fmla="*/ 2041770 h 2724435"/>
                <a:gd name="connsiteX95" fmla="*/ 396460 w 4830003"/>
                <a:gd name="connsiteY95" fmla="*/ 2045262 h 2724435"/>
                <a:gd name="connsiteX96" fmla="*/ 447110 w 4830003"/>
                <a:gd name="connsiteY96" fmla="*/ 2046135 h 2724435"/>
                <a:gd name="connsiteX97" fmla="*/ 525703 w 4830003"/>
                <a:gd name="connsiteY97" fmla="*/ 2047008 h 2724435"/>
                <a:gd name="connsiteX98" fmla="*/ 579845 w 4830003"/>
                <a:gd name="connsiteY98" fmla="*/ 2047008 h 2724435"/>
                <a:gd name="connsiteX99" fmla="*/ 655819 w 4830003"/>
                <a:gd name="connsiteY99" fmla="*/ 2047008 h 2724435"/>
                <a:gd name="connsiteX100" fmla="*/ 711708 w 4830003"/>
                <a:gd name="connsiteY100" fmla="*/ 2047008 h 2724435"/>
                <a:gd name="connsiteX101" fmla="*/ 785935 w 4830003"/>
                <a:gd name="connsiteY101" fmla="*/ 2045262 h 2724435"/>
                <a:gd name="connsiteX102" fmla="*/ 842697 w 4830003"/>
                <a:gd name="connsiteY102" fmla="*/ 2043516 h 2724435"/>
                <a:gd name="connsiteX103" fmla="*/ 913431 w 4830003"/>
                <a:gd name="connsiteY103" fmla="*/ 2040897 h 2724435"/>
                <a:gd name="connsiteX104" fmla="*/ 980672 w 4830003"/>
                <a:gd name="connsiteY104" fmla="*/ 2039151 h 2724435"/>
                <a:gd name="connsiteX105" fmla="*/ 1047913 w 4830003"/>
                <a:gd name="connsiteY105" fmla="*/ 2034787 h 2724435"/>
                <a:gd name="connsiteX106" fmla="*/ 1116027 w 4830003"/>
                <a:gd name="connsiteY106" fmla="*/ 2031295 h 2724435"/>
                <a:gd name="connsiteX107" fmla="*/ 1182395 w 4830003"/>
                <a:gd name="connsiteY107" fmla="*/ 2026930 h 2724435"/>
                <a:gd name="connsiteX108" fmla="*/ 1248763 w 4830003"/>
                <a:gd name="connsiteY108" fmla="*/ 2022565 h 2724435"/>
                <a:gd name="connsiteX109" fmla="*/ 1316877 w 4830003"/>
                <a:gd name="connsiteY109" fmla="*/ 2017327 h 2724435"/>
                <a:gd name="connsiteX110" fmla="*/ 1383245 w 4830003"/>
                <a:gd name="connsiteY110" fmla="*/ 2011216 h 2724435"/>
                <a:gd name="connsiteX111" fmla="*/ 1446120 w 4830003"/>
                <a:gd name="connsiteY111" fmla="*/ 2004232 h 2724435"/>
                <a:gd name="connsiteX112" fmla="*/ 1539558 w 4830003"/>
                <a:gd name="connsiteY112" fmla="*/ 1993757 h 2724435"/>
                <a:gd name="connsiteX113" fmla="*/ 1591954 w 4830003"/>
                <a:gd name="connsiteY113" fmla="*/ 1987646 h 2724435"/>
                <a:gd name="connsiteX114" fmla="*/ 1699365 w 4830003"/>
                <a:gd name="connsiteY114" fmla="*/ 1974551 h 2724435"/>
                <a:gd name="connsiteX115" fmla="*/ 1737789 w 4830003"/>
                <a:gd name="connsiteY115" fmla="*/ 1969313 h 2724435"/>
                <a:gd name="connsiteX116" fmla="*/ 1881877 w 4830003"/>
                <a:gd name="connsiteY116" fmla="*/ 1947489 h 2724435"/>
                <a:gd name="connsiteX117" fmla="*/ 1914187 w 4830003"/>
                <a:gd name="connsiteY117" fmla="*/ 1942251 h 2724435"/>
                <a:gd name="connsiteX118" fmla="*/ 2025091 w 4830003"/>
                <a:gd name="connsiteY118" fmla="*/ 1923046 h 2724435"/>
                <a:gd name="connsiteX119" fmla="*/ 2101938 w 4830003"/>
                <a:gd name="connsiteY119" fmla="*/ 1909951 h 2724435"/>
                <a:gd name="connsiteX120" fmla="*/ 2145601 w 4830003"/>
                <a:gd name="connsiteY120" fmla="*/ 1901222 h 2724435"/>
                <a:gd name="connsiteX121" fmla="*/ 2245153 w 4830003"/>
                <a:gd name="connsiteY121" fmla="*/ 1881143 h 2724435"/>
                <a:gd name="connsiteX122" fmla="*/ 2267858 w 4830003"/>
                <a:gd name="connsiteY122" fmla="*/ 1875905 h 2724435"/>
                <a:gd name="connsiteX123" fmla="*/ 2388368 w 4830003"/>
                <a:gd name="connsiteY123" fmla="*/ 1849716 h 2724435"/>
                <a:gd name="connsiteX124" fmla="*/ 2423298 w 4830003"/>
                <a:gd name="connsiteY124" fmla="*/ 1840987 h 2724435"/>
                <a:gd name="connsiteX125" fmla="*/ 2508877 w 4830003"/>
                <a:gd name="connsiteY125" fmla="*/ 1820035 h 2724435"/>
                <a:gd name="connsiteX126" fmla="*/ 2553414 w 4830003"/>
                <a:gd name="connsiteY126" fmla="*/ 1809559 h 2724435"/>
                <a:gd name="connsiteX127" fmla="*/ 2627641 w 4830003"/>
                <a:gd name="connsiteY127" fmla="*/ 1790354 h 2724435"/>
                <a:gd name="connsiteX128" fmla="*/ 2676543 w 4830003"/>
                <a:gd name="connsiteY128" fmla="*/ 1777259 h 2724435"/>
                <a:gd name="connsiteX129" fmla="*/ 2745531 w 4830003"/>
                <a:gd name="connsiteY129" fmla="*/ 1757181 h 2724435"/>
                <a:gd name="connsiteX130" fmla="*/ 2795307 w 4830003"/>
                <a:gd name="connsiteY130" fmla="*/ 1743213 h 2724435"/>
                <a:gd name="connsiteX131" fmla="*/ 2863421 w 4830003"/>
                <a:gd name="connsiteY131" fmla="*/ 1722262 h 2724435"/>
                <a:gd name="connsiteX132" fmla="*/ 2911451 w 4830003"/>
                <a:gd name="connsiteY132" fmla="*/ 1706549 h 2724435"/>
                <a:gd name="connsiteX133" fmla="*/ 2966466 w 4830003"/>
                <a:gd name="connsiteY133" fmla="*/ 1689089 h 2724435"/>
                <a:gd name="connsiteX134" fmla="*/ 3052919 w 4830003"/>
                <a:gd name="connsiteY134" fmla="*/ 1660281 h 2724435"/>
                <a:gd name="connsiteX135" fmla="*/ 3102695 w 4830003"/>
                <a:gd name="connsiteY135" fmla="*/ 1643695 h 2724435"/>
                <a:gd name="connsiteX136" fmla="*/ 3191767 w 4830003"/>
                <a:gd name="connsiteY136" fmla="*/ 1610522 h 2724435"/>
                <a:gd name="connsiteX137" fmla="*/ 3234557 w 4830003"/>
                <a:gd name="connsiteY137" fmla="*/ 1594808 h 2724435"/>
                <a:gd name="connsiteX138" fmla="*/ 3356813 w 4830003"/>
                <a:gd name="connsiteY138" fmla="*/ 1547668 h 2724435"/>
                <a:gd name="connsiteX139" fmla="*/ 3363799 w 4830003"/>
                <a:gd name="connsiteY139" fmla="*/ 1544176 h 2724435"/>
                <a:gd name="connsiteX140" fmla="*/ 3490422 w 4830003"/>
                <a:gd name="connsiteY140" fmla="*/ 1490924 h 2724435"/>
                <a:gd name="connsiteX141" fmla="*/ 3529719 w 4830003"/>
                <a:gd name="connsiteY141" fmla="*/ 1474338 h 2724435"/>
                <a:gd name="connsiteX142" fmla="*/ 3615299 w 4830003"/>
                <a:gd name="connsiteY142" fmla="*/ 1435054 h 2724435"/>
                <a:gd name="connsiteX143" fmla="*/ 3661581 w 4830003"/>
                <a:gd name="connsiteY143" fmla="*/ 1413230 h 2724435"/>
                <a:gd name="connsiteX144" fmla="*/ 3740175 w 4830003"/>
                <a:gd name="connsiteY144" fmla="*/ 1375692 h 2724435"/>
                <a:gd name="connsiteX145" fmla="*/ 3784711 w 4830003"/>
                <a:gd name="connsiteY145" fmla="*/ 1353868 h 2724435"/>
                <a:gd name="connsiteX146" fmla="*/ 3865924 w 4830003"/>
                <a:gd name="connsiteY146" fmla="*/ 1310219 h 2724435"/>
                <a:gd name="connsiteX147" fmla="*/ 3903474 w 4830003"/>
                <a:gd name="connsiteY147" fmla="*/ 1291014 h 2724435"/>
                <a:gd name="connsiteX148" fmla="*/ 4019618 w 4830003"/>
                <a:gd name="connsiteY148" fmla="*/ 1225541 h 2724435"/>
                <a:gd name="connsiteX149" fmla="*/ 4085113 w 4830003"/>
                <a:gd name="connsiteY149" fmla="*/ 1186257 h 2724435"/>
                <a:gd name="connsiteX150" fmla="*/ 4100831 w 4830003"/>
                <a:gd name="connsiteY150" fmla="*/ 1177527 h 2724435"/>
                <a:gd name="connsiteX151" fmla="*/ 4164579 w 4830003"/>
                <a:gd name="connsiteY151" fmla="*/ 1138243 h 2724435"/>
                <a:gd name="connsiteX152" fmla="*/ 4183791 w 4830003"/>
                <a:gd name="connsiteY152" fmla="*/ 1126022 h 2724435"/>
                <a:gd name="connsiteX153" fmla="*/ 4256271 w 4830003"/>
                <a:gd name="connsiteY153" fmla="*/ 1078008 h 2724435"/>
                <a:gd name="connsiteX154" fmla="*/ 4264131 w 4830003"/>
                <a:gd name="connsiteY154" fmla="*/ 1072770 h 2724435"/>
                <a:gd name="connsiteX155" fmla="*/ 4327879 w 4830003"/>
                <a:gd name="connsiteY155" fmla="*/ 1028249 h 2724435"/>
                <a:gd name="connsiteX156" fmla="*/ 4347091 w 4830003"/>
                <a:gd name="connsiteY156" fmla="*/ 1015154 h 2724435"/>
                <a:gd name="connsiteX157" fmla="*/ 4413459 w 4830003"/>
                <a:gd name="connsiteY157" fmla="*/ 967141 h 2724435"/>
                <a:gd name="connsiteX158" fmla="*/ 4416079 w 4830003"/>
                <a:gd name="connsiteY158" fmla="*/ 964522 h 2724435"/>
                <a:gd name="connsiteX159" fmla="*/ 4482446 w 4830003"/>
                <a:gd name="connsiteY159" fmla="*/ 914762 h 2724435"/>
                <a:gd name="connsiteX160" fmla="*/ 4499038 w 4830003"/>
                <a:gd name="connsiteY160" fmla="*/ 901668 h 2724435"/>
                <a:gd name="connsiteX161" fmla="*/ 4554053 w 4830003"/>
                <a:gd name="connsiteY161" fmla="*/ 857146 h 2724435"/>
                <a:gd name="connsiteX162" fmla="*/ 4562786 w 4830003"/>
                <a:gd name="connsiteY162" fmla="*/ 849289 h 2724435"/>
                <a:gd name="connsiteX163" fmla="*/ 4623915 w 4830003"/>
                <a:gd name="connsiteY163" fmla="*/ 797784 h 2724435"/>
                <a:gd name="connsiteX164" fmla="*/ 4639633 w 4830003"/>
                <a:gd name="connsiteY164" fmla="*/ 784689 h 2724435"/>
                <a:gd name="connsiteX165" fmla="*/ 4686789 w 4830003"/>
                <a:gd name="connsiteY165" fmla="*/ 741041 h 2724435"/>
                <a:gd name="connsiteX166" fmla="*/ 4699015 w 4830003"/>
                <a:gd name="connsiteY166" fmla="*/ 729692 h 2724435"/>
                <a:gd name="connsiteX167" fmla="*/ 4758397 w 4830003"/>
                <a:gd name="connsiteY167" fmla="*/ 672949 h 2724435"/>
                <a:gd name="connsiteX168" fmla="*/ 4771495 w 4830003"/>
                <a:gd name="connsiteY168" fmla="*/ 659854 h 2724435"/>
                <a:gd name="connsiteX169" fmla="*/ 4830003 w 4830003"/>
                <a:gd name="connsiteY169" fmla="*/ 600492 h 2724435"/>
                <a:gd name="connsiteX170" fmla="*/ 2799328 w 4830003"/>
                <a:gd name="connsiteY170" fmla="*/ 0 h 2724435"/>
                <a:gd name="connsiteX171" fmla="*/ 4826156 w 4830003"/>
                <a:gd name="connsiteY171" fmla="*/ 597495 h 2724435"/>
                <a:gd name="connsiteX172" fmla="*/ 4016123 w 4830003"/>
                <a:gd name="connsiteY172" fmla="*/ 1222031 h 2724435"/>
                <a:gd name="connsiteX173" fmla="*/ 0 w 4830003"/>
                <a:gd name="connsiteY173" fmla="*/ 2022762 h 2724435"/>
                <a:gd name="connsiteX174" fmla="*/ 348280 w 4830003"/>
                <a:gd name="connsiteY174" fmla="*/ 723973 h 2724435"/>
                <a:gd name="connsiteX175" fmla="*/ 2406532 w 4830003"/>
                <a:gd name="connsiteY175" fmla="*/ 293950 h 2724435"/>
                <a:gd name="connsiteX176" fmla="*/ 2799328 w 4830003"/>
                <a:gd name="connsiteY176" fmla="*/ 0 h 27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4830003" h="2724435">
                  <a:moveTo>
                    <a:pt x="4830003" y="600492"/>
                  </a:moveTo>
                  <a:lnTo>
                    <a:pt x="4829131" y="1276173"/>
                  </a:lnTo>
                  <a:cubicBezTo>
                    <a:pt x="4829131" y="1276173"/>
                    <a:pt x="4829131" y="1276173"/>
                    <a:pt x="4828257" y="1276173"/>
                  </a:cubicBezTo>
                  <a:cubicBezTo>
                    <a:pt x="4809919" y="1297124"/>
                    <a:pt x="4789834" y="1317203"/>
                    <a:pt x="4770622" y="1336408"/>
                  </a:cubicBezTo>
                  <a:cubicBezTo>
                    <a:pt x="4765383" y="1340773"/>
                    <a:pt x="4761016" y="1345138"/>
                    <a:pt x="4757523" y="1348630"/>
                  </a:cubicBezTo>
                  <a:cubicBezTo>
                    <a:pt x="4737438" y="1368708"/>
                    <a:pt x="4717353" y="1387914"/>
                    <a:pt x="4697268" y="1407119"/>
                  </a:cubicBezTo>
                  <a:cubicBezTo>
                    <a:pt x="4695521" y="1407119"/>
                    <a:pt x="4694649" y="1407992"/>
                    <a:pt x="4693775" y="1409738"/>
                  </a:cubicBezTo>
                  <a:cubicBezTo>
                    <a:pt x="4691155" y="1412357"/>
                    <a:pt x="4687663" y="1414103"/>
                    <a:pt x="4685043" y="1417595"/>
                  </a:cubicBezTo>
                  <a:cubicBezTo>
                    <a:pt x="4670197" y="1431562"/>
                    <a:pt x="4653605" y="1446403"/>
                    <a:pt x="4637013" y="1460370"/>
                  </a:cubicBezTo>
                  <a:cubicBezTo>
                    <a:pt x="4631773" y="1465608"/>
                    <a:pt x="4627407" y="1469100"/>
                    <a:pt x="4621295" y="1473465"/>
                  </a:cubicBezTo>
                  <a:cubicBezTo>
                    <a:pt x="4602083" y="1490924"/>
                    <a:pt x="4581998" y="1508384"/>
                    <a:pt x="4561039" y="1525843"/>
                  </a:cubicBezTo>
                  <a:cubicBezTo>
                    <a:pt x="4558419" y="1528462"/>
                    <a:pt x="4554927" y="1530208"/>
                    <a:pt x="4552307" y="1532827"/>
                  </a:cubicBezTo>
                  <a:cubicBezTo>
                    <a:pt x="4533969" y="1547668"/>
                    <a:pt x="4515630" y="1563381"/>
                    <a:pt x="4496418" y="1577349"/>
                  </a:cubicBezTo>
                  <a:cubicBezTo>
                    <a:pt x="4491179" y="1581713"/>
                    <a:pt x="4485939" y="1586951"/>
                    <a:pt x="4479827" y="1591316"/>
                  </a:cubicBezTo>
                  <a:cubicBezTo>
                    <a:pt x="4458868" y="1607903"/>
                    <a:pt x="4436163" y="1624489"/>
                    <a:pt x="4414331" y="1641076"/>
                  </a:cubicBezTo>
                  <a:cubicBezTo>
                    <a:pt x="4412585" y="1641949"/>
                    <a:pt x="4411712" y="1642822"/>
                    <a:pt x="4411712" y="1643695"/>
                  </a:cubicBezTo>
                  <a:cubicBezTo>
                    <a:pt x="4389881" y="1659408"/>
                    <a:pt x="4368049" y="1675995"/>
                    <a:pt x="4345344" y="1691708"/>
                  </a:cubicBezTo>
                  <a:cubicBezTo>
                    <a:pt x="4339231" y="1695200"/>
                    <a:pt x="4333119" y="1700438"/>
                    <a:pt x="4327005" y="1704803"/>
                  </a:cubicBezTo>
                  <a:cubicBezTo>
                    <a:pt x="4305174" y="1718770"/>
                    <a:pt x="4284216" y="1734484"/>
                    <a:pt x="4262385" y="1748451"/>
                  </a:cubicBezTo>
                  <a:cubicBezTo>
                    <a:pt x="4259765" y="1750197"/>
                    <a:pt x="4257145" y="1751943"/>
                    <a:pt x="4255399" y="1753689"/>
                  </a:cubicBezTo>
                  <a:cubicBezTo>
                    <a:pt x="4230947" y="1770276"/>
                    <a:pt x="4206496" y="1785989"/>
                    <a:pt x="4182045" y="1802576"/>
                  </a:cubicBezTo>
                  <a:cubicBezTo>
                    <a:pt x="4175059" y="1806067"/>
                    <a:pt x="4168945" y="1809559"/>
                    <a:pt x="4161959" y="1814797"/>
                  </a:cubicBezTo>
                  <a:cubicBezTo>
                    <a:pt x="4141875" y="1827892"/>
                    <a:pt x="4120043" y="1840987"/>
                    <a:pt x="4098211" y="1854081"/>
                  </a:cubicBezTo>
                  <a:cubicBezTo>
                    <a:pt x="4095592" y="1856700"/>
                    <a:pt x="4091225" y="1857573"/>
                    <a:pt x="4088605" y="1860192"/>
                  </a:cubicBezTo>
                  <a:cubicBezTo>
                    <a:pt x="4086859" y="1861065"/>
                    <a:pt x="4085113" y="1861938"/>
                    <a:pt x="4083366" y="1862811"/>
                  </a:cubicBezTo>
                  <a:cubicBezTo>
                    <a:pt x="4061535" y="1875905"/>
                    <a:pt x="4039703" y="1889000"/>
                    <a:pt x="4016998" y="1902095"/>
                  </a:cubicBezTo>
                  <a:cubicBezTo>
                    <a:pt x="3979448" y="1923919"/>
                    <a:pt x="3941025" y="1945743"/>
                    <a:pt x="3901728" y="1966695"/>
                  </a:cubicBezTo>
                  <a:cubicBezTo>
                    <a:pt x="3889502" y="1973678"/>
                    <a:pt x="3876403" y="1980662"/>
                    <a:pt x="3864178" y="1987646"/>
                  </a:cubicBezTo>
                  <a:cubicBezTo>
                    <a:pt x="3837107" y="2000741"/>
                    <a:pt x="3810035" y="2015581"/>
                    <a:pt x="3782965" y="2028676"/>
                  </a:cubicBezTo>
                  <a:cubicBezTo>
                    <a:pt x="3768119" y="2037405"/>
                    <a:pt x="3752400" y="2044389"/>
                    <a:pt x="3738428" y="2052246"/>
                  </a:cubicBezTo>
                  <a:cubicBezTo>
                    <a:pt x="3711357" y="2065341"/>
                    <a:pt x="3686033" y="2077562"/>
                    <a:pt x="3658961" y="2090657"/>
                  </a:cubicBezTo>
                  <a:cubicBezTo>
                    <a:pt x="3644116" y="2096767"/>
                    <a:pt x="3629271" y="2104624"/>
                    <a:pt x="3614425" y="2111608"/>
                  </a:cubicBezTo>
                  <a:cubicBezTo>
                    <a:pt x="3585607" y="2124703"/>
                    <a:pt x="3556790" y="2137797"/>
                    <a:pt x="3527972" y="2150019"/>
                  </a:cubicBezTo>
                  <a:cubicBezTo>
                    <a:pt x="3514873" y="2156130"/>
                    <a:pt x="3501775" y="2162241"/>
                    <a:pt x="3489549" y="2168351"/>
                  </a:cubicBezTo>
                  <a:cubicBezTo>
                    <a:pt x="3447633" y="2185811"/>
                    <a:pt x="3404843" y="2203270"/>
                    <a:pt x="3362053" y="2221603"/>
                  </a:cubicBezTo>
                  <a:cubicBezTo>
                    <a:pt x="3359433" y="2221603"/>
                    <a:pt x="3357687" y="2222476"/>
                    <a:pt x="3355067" y="2224222"/>
                  </a:cubicBezTo>
                  <a:cubicBezTo>
                    <a:pt x="3314897" y="2239935"/>
                    <a:pt x="3273853" y="2256521"/>
                    <a:pt x="3232810" y="2271362"/>
                  </a:cubicBezTo>
                  <a:cubicBezTo>
                    <a:pt x="3218838" y="2276600"/>
                    <a:pt x="3203993" y="2281838"/>
                    <a:pt x="3190021" y="2287949"/>
                  </a:cubicBezTo>
                  <a:cubicBezTo>
                    <a:pt x="3161203" y="2298424"/>
                    <a:pt x="3129765" y="2308900"/>
                    <a:pt x="3100948" y="2319376"/>
                  </a:cubicBezTo>
                  <a:cubicBezTo>
                    <a:pt x="3084356" y="2325486"/>
                    <a:pt x="3067764" y="2330724"/>
                    <a:pt x="3051172" y="2336835"/>
                  </a:cubicBezTo>
                  <a:cubicBezTo>
                    <a:pt x="3023228" y="2346438"/>
                    <a:pt x="2993537" y="2356041"/>
                    <a:pt x="2963846" y="2365643"/>
                  </a:cubicBezTo>
                  <a:cubicBezTo>
                    <a:pt x="2954240" y="2369135"/>
                    <a:pt x="2945507" y="2371754"/>
                    <a:pt x="2935029" y="2375246"/>
                  </a:cubicBezTo>
                  <a:cubicBezTo>
                    <a:pt x="2926296" y="2377865"/>
                    <a:pt x="2918437" y="2380484"/>
                    <a:pt x="2909704" y="2383976"/>
                  </a:cubicBezTo>
                  <a:cubicBezTo>
                    <a:pt x="2893985" y="2388341"/>
                    <a:pt x="2878267" y="2393578"/>
                    <a:pt x="2861675" y="2397943"/>
                  </a:cubicBezTo>
                  <a:cubicBezTo>
                    <a:pt x="2838970" y="2405800"/>
                    <a:pt x="2815392" y="2412784"/>
                    <a:pt x="2792687" y="2418895"/>
                  </a:cubicBezTo>
                  <a:cubicBezTo>
                    <a:pt x="2776968" y="2424132"/>
                    <a:pt x="2760377" y="2428497"/>
                    <a:pt x="2743785" y="2432862"/>
                  </a:cubicBezTo>
                  <a:cubicBezTo>
                    <a:pt x="2721080" y="2439846"/>
                    <a:pt x="2697502" y="2446830"/>
                    <a:pt x="2673923" y="2452941"/>
                  </a:cubicBezTo>
                  <a:cubicBezTo>
                    <a:pt x="2657332" y="2457305"/>
                    <a:pt x="2641613" y="2461670"/>
                    <a:pt x="2625894" y="2466035"/>
                  </a:cubicBezTo>
                  <a:cubicBezTo>
                    <a:pt x="2601443" y="2472146"/>
                    <a:pt x="2576119" y="2478257"/>
                    <a:pt x="2551667" y="2485241"/>
                  </a:cubicBezTo>
                  <a:cubicBezTo>
                    <a:pt x="2536822" y="2489605"/>
                    <a:pt x="2521976" y="2493097"/>
                    <a:pt x="2507131" y="2496589"/>
                  </a:cubicBezTo>
                  <a:cubicBezTo>
                    <a:pt x="2478313" y="2503573"/>
                    <a:pt x="2449496" y="2510557"/>
                    <a:pt x="2420678" y="2517541"/>
                  </a:cubicBezTo>
                  <a:cubicBezTo>
                    <a:pt x="2409326" y="2521032"/>
                    <a:pt x="2397973" y="2522778"/>
                    <a:pt x="2386621" y="2526270"/>
                  </a:cubicBezTo>
                  <a:cubicBezTo>
                    <a:pt x="2346451" y="2535000"/>
                    <a:pt x="2306281" y="2543730"/>
                    <a:pt x="2266111" y="2552459"/>
                  </a:cubicBezTo>
                  <a:cubicBezTo>
                    <a:pt x="2258252" y="2554205"/>
                    <a:pt x="2249519" y="2555951"/>
                    <a:pt x="2242533" y="2556824"/>
                  </a:cubicBezTo>
                  <a:cubicBezTo>
                    <a:pt x="2209349" y="2563808"/>
                    <a:pt x="2177039" y="2570792"/>
                    <a:pt x="2142981" y="2576903"/>
                  </a:cubicBezTo>
                  <a:cubicBezTo>
                    <a:pt x="2129009" y="2580395"/>
                    <a:pt x="2114164" y="2583013"/>
                    <a:pt x="2099318" y="2585632"/>
                  </a:cubicBezTo>
                  <a:cubicBezTo>
                    <a:pt x="2079233" y="2589124"/>
                    <a:pt x="2058275" y="2593489"/>
                    <a:pt x="2038190" y="2596981"/>
                  </a:cubicBezTo>
                  <a:cubicBezTo>
                    <a:pt x="2032951" y="2598727"/>
                    <a:pt x="2027711" y="2599600"/>
                    <a:pt x="2023345" y="2599600"/>
                  </a:cubicBezTo>
                  <a:cubicBezTo>
                    <a:pt x="1985795" y="2605711"/>
                    <a:pt x="1949118" y="2612695"/>
                    <a:pt x="1911567" y="2618805"/>
                  </a:cubicBezTo>
                  <a:cubicBezTo>
                    <a:pt x="1901962" y="2620551"/>
                    <a:pt x="1891482" y="2622297"/>
                    <a:pt x="1880130" y="2624043"/>
                  </a:cubicBezTo>
                  <a:cubicBezTo>
                    <a:pt x="1832101" y="2631900"/>
                    <a:pt x="1784071" y="2638884"/>
                    <a:pt x="1736042" y="2645867"/>
                  </a:cubicBezTo>
                  <a:cubicBezTo>
                    <a:pt x="1722943" y="2646741"/>
                    <a:pt x="1710717" y="2648486"/>
                    <a:pt x="1698492" y="2650232"/>
                  </a:cubicBezTo>
                  <a:cubicBezTo>
                    <a:pt x="1662688" y="2655470"/>
                    <a:pt x="1626884" y="2659835"/>
                    <a:pt x="1591081" y="2665073"/>
                  </a:cubicBezTo>
                  <a:cubicBezTo>
                    <a:pt x="1573616" y="2665946"/>
                    <a:pt x="1555277" y="2668565"/>
                    <a:pt x="1538685" y="2671184"/>
                  </a:cubicBezTo>
                  <a:cubicBezTo>
                    <a:pt x="1507248" y="2673803"/>
                    <a:pt x="1474937" y="2677295"/>
                    <a:pt x="1443500" y="2680786"/>
                  </a:cubicBezTo>
                  <a:cubicBezTo>
                    <a:pt x="1435640" y="2681659"/>
                    <a:pt x="1426035" y="2683405"/>
                    <a:pt x="1417302" y="2683405"/>
                  </a:cubicBezTo>
                  <a:cubicBezTo>
                    <a:pt x="1405076" y="2684278"/>
                    <a:pt x="1392851" y="2686024"/>
                    <a:pt x="1382372" y="2686897"/>
                  </a:cubicBezTo>
                  <a:cubicBezTo>
                    <a:pt x="1358794" y="2688643"/>
                    <a:pt x="1336962" y="2691262"/>
                    <a:pt x="1314257" y="2693008"/>
                  </a:cubicBezTo>
                  <a:cubicBezTo>
                    <a:pt x="1292426" y="2694754"/>
                    <a:pt x="1269721" y="2696500"/>
                    <a:pt x="1247889" y="2698246"/>
                  </a:cubicBezTo>
                  <a:cubicBezTo>
                    <a:pt x="1226058" y="2699992"/>
                    <a:pt x="1202480" y="2701738"/>
                    <a:pt x="1180648" y="2703484"/>
                  </a:cubicBezTo>
                  <a:cubicBezTo>
                    <a:pt x="1158817" y="2705229"/>
                    <a:pt x="1136112" y="2706103"/>
                    <a:pt x="1113407" y="2707849"/>
                  </a:cubicBezTo>
                  <a:cubicBezTo>
                    <a:pt x="1091576" y="2709595"/>
                    <a:pt x="1068871" y="2710467"/>
                    <a:pt x="1045293" y="2712213"/>
                  </a:cubicBezTo>
                  <a:cubicBezTo>
                    <a:pt x="1023462" y="2712213"/>
                    <a:pt x="1001630" y="2713959"/>
                    <a:pt x="978925" y="2714832"/>
                  </a:cubicBezTo>
                  <a:cubicBezTo>
                    <a:pt x="957094" y="2716578"/>
                    <a:pt x="933516" y="2717451"/>
                    <a:pt x="911684" y="2718324"/>
                  </a:cubicBezTo>
                  <a:cubicBezTo>
                    <a:pt x="901205" y="2718324"/>
                    <a:pt x="889853" y="2718324"/>
                    <a:pt x="879374" y="2719197"/>
                  </a:cubicBezTo>
                  <a:cubicBezTo>
                    <a:pt x="867148" y="2719197"/>
                    <a:pt x="854049" y="2720070"/>
                    <a:pt x="840950" y="2720070"/>
                  </a:cubicBezTo>
                  <a:cubicBezTo>
                    <a:pt x="821738" y="2720943"/>
                    <a:pt x="802527" y="2721816"/>
                    <a:pt x="784188" y="2721816"/>
                  </a:cubicBezTo>
                  <a:cubicBezTo>
                    <a:pt x="758864" y="2722689"/>
                    <a:pt x="735286" y="2722689"/>
                    <a:pt x="710834" y="2723562"/>
                  </a:cubicBezTo>
                  <a:cubicBezTo>
                    <a:pt x="691623" y="2723562"/>
                    <a:pt x="673284" y="2723562"/>
                    <a:pt x="654072" y="2724435"/>
                  </a:cubicBezTo>
                  <a:cubicBezTo>
                    <a:pt x="628748" y="2724435"/>
                    <a:pt x="604296" y="2724435"/>
                    <a:pt x="578972" y="2724435"/>
                  </a:cubicBezTo>
                  <a:cubicBezTo>
                    <a:pt x="560633" y="2724435"/>
                    <a:pt x="542295" y="2724435"/>
                    <a:pt x="523957" y="2724435"/>
                  </a:cubicBezTo>
                  <a:cubicBezTo>
                    <a:pt x="497759" y="2723562"/>
                    <a:pt x="470688" y="2723562"/>
                    <a:pt x="444490" y="2722689"/>
                  </a:cubicBezTo>
                  <a:cubicBezTo>
                    <a:pt x="427898" y="2722689"/>
                    <a:pt x="411306" y="2721816"/>
                    <a:pt x="393841" y="2721816"/>
                  </a:cubicBezTo>
                  <a:cubicBezTo>
                    <a:pt x="391221" y="2721816"/>
                    <a:pt x="386855" y="2721816"/>
                    <a:pt x="383362" y="2721816"/>
                  </a:cubicBezTo>
                  <a:cubicBezTo>
                    <a:pt x="347558" y="2720070"/>
                    <a:pt x="312627" y="2719197"/>
                    <a:pt x="276824" y="2718324"/>
                  </a:cubicBezTo>
                  <a:cubicBezTo>
                    <a:pt x="267218" y="2718324"/>
                    <a:pt x="258485" y="2717451"/>
                    <a:pt x="249753" y="2717451"/>
                  </a:cubicBezTo>
                  <a:cubicBezTo>
                    <a:pt x="218315" y="2715705"/>
                    <a:pt x="185131" y="2713959"/>
                    <a:pt x="153694" y="2712213"/>
                  </a:cubicBezTo>
                  <a:cubicBezTo>
                    <a:pt x="142342" y="2712213"/>
                    <a:pt x="130989" y="2711341"/>
                    <a:pt x="119637" y="2710467"/>
                  </a:cubicBezTo>
                  <a:cubicBezTo>
                    <a:pt x="80340" y="2707849"/>
                    <a:pt x="39297" y="2706103"/>
                    <a:pt x="0" y="2703484"/>
                  </a:cubicBezTo>
                  <a:lnTo>
                    <a:pt x="1747" y="2026930"/>
                  </a:lnTo>
                  <a:cubicBezTo>
                    <a:pt x="1747" y="2026930"/>
                    <a:pt x="1747" y="2026930"/>
                    <a:pt x="2620" y="2026930"/>
                  </a:cubicBezTo>
                  <a:cubicBezTo>
                    <a:pt x="41917" y="2030422"/>
                    <a:pt x="82087" y="2032167"/>
                    <a:pt x="122257" y="2034787"/>
                  </a:cubicBezTo>
                  <a:cubicBezTo>
                    <a:pt x="132736" y="2034787"/>
                    <a:pt x="144088" y="2034787"/>
                    <a:pt x="155441" y="2035659"/>
                  </a:cubicBezTo>
                  <a:cubicBezTo>
                    <a:pt x="187751" y="2037405"/>
                    <a:pt x="220062" y="2039151"/>
                    <a:pt x="251499" y="2040897"/>
                  </a:cubicBezTo>
                  <a:cubicBezTo>
                    <a:pt x="261105" y="2040897"/>
                    <a:pt x="269838" y="2040897"/>
                    <a:pt x="278570" y="2041770"/>
                  </a:cubicBezTo>
                  <a:cubicBezTo>
                    <a:pt x="317867" y="2043516"/>
                    <a:pt x="357164" y="2044389"/>
                    <a:pt x="396460" y="2045262"/>
                  </a:cubicBezTo>
                  <a:cubicBezTo>
                    <a:pt x="413052" y="2046135"/>
                    <a:pt x="429644" y="2046135"/>
                    <a:pt x="447110" y="2046135"/>
                  </a:cubicBezTo>
                  <a:cubicBezTo>
                    <a:pt x="473307" y="2047008"/>
                    <a:pt x="499505" y="2047008"/>
                    <a:pt x="525703" y="2047008"/>
                  </a:cubicBezTo>
                  <a:cubicBezTo>
                    <a:pt x="544042" y="2047008"/>
                    <a:pt x="562380" y="2047008"/>
                    <a:pt x="579845" y="2047008"/>
                  </a:cubicBezTo>
                  <a:cubicBezTo>
                    <a:pt x="605170" y="2047008"/>
                    <a:pt x="630494" y="2047008"/>
                    <a:pt x="655819" y="2047008"/>
                  </a:cubicBezTo>
                  <a:cubicBezTo>
                    <a:pt x="674157" y="2047008"/>
                    <a:pt x="693369" y="2047008"/>
                    <a:pt x="711708" y="2047008"/>
                  </a:cubicBezTo>
                  <a:cubicBezTo>
                    <a:pt x="736159" y="2047008"/>
                    <a:pt x="761483" y="2046135"/>
                    <a:pt x="785935" y="2045262"/>
                  </a:cubicBezTo>
                  <a:cubicBezTo>
                    <a:pt x="805146" y="2045262"/>
                    <a:pt x="823485" y="2044389"/>
                    <a:pt x="842697" y="2043516"/>
                  </a:cubicBezTo>
                  <a:cubicBezTo>
                    <a:pt x="867148" y="2043516"/>
                    <a:pt x="889853" y="2043516"/>
                    <a:pt x="913431" y="2040897"/>
                  </a:cubicBezTo>
                  <a:cubicBezTo>
                    <a:pt x="936135" y="2040897"/>
                    <a:pt x="957967" y="2040024"/>
                    <a:pt x="980672" y="2039151"/>
                  </a:cubicBezTo>
                  <a:cubicBezTo>
                    <a:pt x="1003377" y="2037405"/>
                    <a:pt x="1026081" y="2037405"/>
                    <a:pt x="1047913" y="2034787"/>
                  </a:cubicBezTo>
                  <a:cubicBezTo>
                    <a:pt x="1070618" y="2034787"/>
                    <a:pt x="1092449" y="2033041"/>
                    <a:pt x="1116027" y="2031295"/>
                  </a:cubicBezTo>
                  <a:cubicBezTo>
                    <a:pt x="1137859" y="2030422"/>
                    <a:pt x="1160563" y="2028676"/>
                    <a:pt x="1182395" y="2026930"/>
                  </a:cubicBezTo>
                  <a:cubicBezTo>
                    <a:pt x="1205100" y="2025184"/>
                    <a:pt x="1226931" y="2024311"/>
                    <a:pt x="1248763" y="2022565"/>
                  </a:cubicBezTo>
                  <a:cubicBezTo>
                    <a:pt x="1272341" y="2019946"/>
                    <a:pt x="1294172" y="2019073"/>
                    <a:pt x="1316877" y="2017327"/>
                  </a:cubicBezTo>
                  <a:cubicBezTo>
                    <a:pt x="1338709" y="2014708"/>
                    <a:pt x="1361413" y="2012962"/>
                    <a:pt x="1383245" y="2011216"/>
                  </a:cubicBezTo>
                  <a:cubicBezTo>
                    <a:pt x="1404203" y="2008597"/>
                    <a:pt x="1424288" y="2005978"/>
                    <a:pt x="1446120" y="2004232"/>
                  </a:cubicBezTo>
                  <a:cubicBezTo>
                    <a:pt x="1476684" y="2000741"/>
                    <a:pt x="1508121" y="1998122"/>
                    <a:pt x="1539558" y="1993757"/>
                  </a:cubicBezTo>
                  <a:cubicBezTo>
                    <a:pt x="1557024" y="1992011"/>
                    <a:pt x="1574489" y="1990265"/>
                    <a:pt x="1591954" y="1987646"/>
                  </a:cubicBezTo>
                  <a:cubicBezTo>
                    <a:pt x="1627758" y="1983281"/>
                    <a:pt x="1663561" y="1978916"/>
                    <a:pt x="1699365" y="1974551"/>
                  </a:cubicBezTo>
                  <a:cubicBezTo>
                    <a:pt x="1712464" y="1972805"/>
                    <a:pt x="1725563" y="1971059"/>
                    <a:pt x="1737789" y="1969313"/>
                  </a:cubicBezTo>
                  <a:cubicBezTo>
                    <a:pt x="1785818" y="1962330"/>
                    <a:pt x="1834720" y="1955346"/>
                    <a:pt x="1881877" y="1947489"/>
                  </a:cubicBezTo>
                  <a:cubicBezTo>
                    <a:pt x="1892356" y="1946616"/>
                    <a:pt x="1902835" y="1943997"/>
                    <a:pt x="1914187" y="1942251"/>
                  </a:cubicBezTo>
                  <a:cubicBezTo>
                    <a:pt x="1950864" y="1936141"/>
                    <a:pt x="1988414" y="1930030"/>
                    <a:pt x="2025091" y="1923046"/>
                  </a:cubicBezTo>
                  <a:cubicBezTo>
                    <a:pt x="2051289" y="1918681"/>
                    <a:pt x="2076614" y="1914316"/>
                    <a:pt x="2101938" y="1909951"/>
                  </a:cubicBezTo>
                  <a:cubicBezTo>
                    <a:pt x="2116784" y="1906459"/>
                    <a:pt x="2130756" y="1903841"/>
                    <a:pt x="2145601" y="1901222"/>
                  </a:cubicBezTo>
                  <a:cubicBezTo>
                    <a:pt x="2177912" y="1894238"/>
                    <a:pt x="2211969" y="1887254"/>
                    <a:pt x="2245153" y="1881143"/>
                  </a:cubicBezTo>
                  <a:cubicBezTo>
                    <a:pt x="2252139" y="1879397"/>
                    <a:pt x="2259998" y="1877651"/>
                    <a:pt x="2267858" y="1875905"/>
                  </a:cubicBezTo>
                  <a:cubicBezTo>
                    <a:pt x="2308028" y="1868049"/>
                    <a:pt x="2348198" y="1858446"/>
                    <a:pt x="2388368" y="1849716"/>
                  </a:cubicBezTo>
                  <a:cubicBezTo>
                    <a:pt x="2399720" y="1847097"/>
                    <a:pt x="2411072" y="1844478"/>
                    <a:pt x="2423298" y="1840987"/>
                  </a:cubicBezTo>
                  <a:cubicBezTo>
                    <a:pt x="2451242" y="1834003"/>
                    <a:pt x="2480060" y="1827892"/>
                    <a:pt x="2508877" y="1820035"/>
                  </a:cubicBezTo>
                  <a:cubicBezTo>
                    <a:pt x="2523723" y="1816543"/>
                    <a:pt x="2538568" y="1813051"/>
                    <a:pt x="2553414" y="1809559"/>
                  </a:cubicBezTo>
                  <a:cubicBezTo>
                    <a:pt x="2578738" y="1803449"/>
                    <a:pt x="2602316" y="1796465"/>
                    <a:pt x="2627641" y="1790354"/>
                  </a:cubicBezTo>
                  <a:cubicBezTo>
                    <a:pt x="2644233" y="1785116"/>
                    <a:pt x="2659951" y="1780751"/>
                    <a:pt x="2676543" y="1777259"/>
                  </a:cubicBezTo>
                  <a:cubicBezTo>
                    <a:pt x="2699248" y="1770276"/>
                    <a:pt x="2722826" y="1763292"/>
                    <a:pt x="2745531" y="1757181"/>
                  </a:cubicBezTo>
                  <a:cubicBezTo>
                    <a:pt x="2762123" y="1752816"/>
                    <a:pt x="2778715" y="1747578"/>
                    <a:pt x="2795307" y="1743213"/>
                  </a:cubicBezTo>
                  <a:cubicBezTo>
                    <a:pt x="2818011" y="1736230"/>
                    <a:pt x="2840716" y="1729246"/>
                    <a:pt x="2863421" y="1722262"/>
                  </a:cubicBezTo>
                  <a:cubicBezTo>
                    <a:pt x="2879140" y="1717024"/>
                    <a:pt x="2895732" y="1712659"/>
                    <a:pt x="2911451" y="1706549"/>
                  </a:cubicBezTo>
                  <a:cubicBezTo>
                    <a:pt x="2929789" y="1701311"/>
                    <a:pt x="2948127" y="1695200"/>
                    <a:pt x="2966466" y="1689089"/>
                  </a:cubicBezTo>
                  <a:cubicBezTo>
                    <a:pt x="2995283" y="1680359"/>
                    <a:pt x="3024101" y="1669884"/>
                    <a:pt x="3052919" y="1660281"/>
                  </a:cubicBezTo>
                  <a:cubicBezTo>
                    <a:pt x="3070384" y="1655043"/>
                    <a:pt x="3086103" y="1648932"/>
                    <a:pt x="3102695" y="1643695"/>
                  </a:cubicBezTo>
                  <a:cubicBezTo>
                    <a:pt x="3132385" y="1633219"/>
                    <a:pt x="3162076" y="1622743"/>
                    <a:pt x="3191767" y="1610522"/>
                  </a:cubicBezTo>
                  <a:cubicBezTo>
                    <a:pt x="3206613" y="1606157"/>
                    <a:pt x="3220585" y="1600046"/>
                    <a:pt x="3234557" y="1594808"/>
                  </a:cubicBezTo>
                  <a:cubicBezTo>
                    <a:pt x="3275600" y="1579968"/>
                    <a:pt x="3316643" y="1563381"/>
                    <a:pt x="3356813" y="1547668"/>
                  </a:cubicBezTo>
                  <a:cubicBezTo>
                    <a:pt x="3358560" y="1546795"/>
                    <a:pt x="3362053" y="1545922"/>
                    <a:pt x="3363799" y="1544176"/>
                  </a:cubicBezTo>
                  <a:cubicBezTo>
                    <a:pt x="3406589" y="1528462"/>
                    <a:pt x="3448506" y="1510130"/>
                    <a:pt x="3490422" y="1490924"/>
                  </a:cubicBezTo>
                  <a:cubicBezTo>
                    <a:pt x="3503521" y="1485687"/>
                    <a:pt x="3516620" y="1479576"/>
                    <a:pt x="3529719" y="1474338"/>
                  </a:cubicBezTo>
                  <a:cubicBezTo>
                    <a:pt x="3558537" y="1461243"/>
                    <a:pt x="3587354" y="1449022"/>
                    <a:pt x="3615299" y="1435054"/>
                  </a:cubicBezTo>
                  <a:cubicBezTo>
                    <a:pt x="3631017" y="1428070"/>
                    <a:pt x="3645863" y="1421087"/>
                    <a:pt x="3661581" y="1413230"/>
                  </a:cubicBezTo>
                  <a:cubicBezTo>
                    <a:pt x="3686906" y="1401008"/>
                    <a:pt x="3713977" y="1388787"/>
                    <a:pt x="3740175" y="1375692"/>
                  </a:cubicBezTo>
                  <a:cubicBezTo>
                    <a:pt x="3755020" y="1367835"/>
                    <a:pt x="3769865" y="1360851"/>
                    <a:pt x="3784711" y="1353868"/>
                  </a:cubicBezTo>
                  <a:cubicBezTo>
                    <a:pt x="3811782" y="1339027"/>
                    <a:pt x="3838853" y="1325059"/>
                    <a:pt x="3865924" y="1310219"/>
                  </a:cubicBezTo>
                  <a:cubicBezTo>
                    <a:pt x="3879023" y="1304108"/>
                    <a:pt x="3892122" y="1297124"/>
                    <a:pt x="3903474" y="1291014"/>
                  </a:cubicBezTo>
                  <a:cubicBezTo>
                    <a:pt x="3942771" y="1269189"/>
                    <a:pt x="3981195" y="1247365"/>
                    <a:pt x="4019618" y="1225541"/>
                  </a:cubicBezTo>
                  <a:cubicBezTo>
                    <a:pt x="4041449" y="1212446"/>
                    <a:pt x="4064154" y="1199351"/>
                    <a:pt x="4085113" y="1186257"/>
                  </a:cubicBezTo>
                  <a:cubicBezTo>
                    <a:pt x="4090352" y="1183638"/>
                    <a:pt x="4095592" y="1180146"/>
                    <a:pt x="4100831" y="1177527"/>
                  </a:cubicBezTo>
                  <a:cubicBezTo>
                    <a:pt x="4121789" y="1164433"/>
                    <a:pt x="4142748" y="1150465"/>
                    <a:pt x="4164579" y="1138243"/>
                  </a:cubicBezTo>
                  <a:cubicBezTo>
                    <a:pt x="4170692" y="1133878"/>
                    <a:pt x="4177678" y="1129514"/>
                    <a:pt x="4183791" y="1126022"/>
                  </a:cubicBezTo>
                  <a:cubicBezTo>
                    <a:pt x="4208243" y="1109435"/>
                    <a:pt x="4232693" y="1093722"/>
                    <a:pt x="4256271" y="1078008"/>
                  </a:cubicBezTo>
                  <a:cubicBezTo>
                    <a:pt x="4259765" y="1076262"/>
                    <a:pt x="4261511" y="1074516"/>
                    <a:pt x="4264131" y="1072770"/>
                  </a:cubicBezTo>
                  <a:cubicBezTo>
                    <a:pt x="4285963" y="1057930"/>
                    <a:pt x="4307794" y="1043089"/>
                    <a:pt x="4327879" y="1028249"/>
                  </a:cubicBezTo>
                  <a:cubicBezTo>
                    <a:pt x="4334865" y="1023011"/>
                    <a:pt x="4340978" y="1019519"/>
                    <a:pt x="4347091" y="1015154"/>
                  </a:cubicBezTo>
                  <a:cubicBezTo>
                    <a:pt x="4369795" y="999441"/>
                    <a:pt x="4391627" y="982854"/>
                    <a:pt x="4413459" y="967141"/>
                  </a:cubicBezTo>
                  <a:cubicBezTo>
                    <a:pt x="4414331" y="966268"/>
                    <a:pt x="4415205" y="966268"/>
                    <a:pt x="4416079" y="964522"/>
                  </a:cubicBezTo>
                  <a:cubicBezTo>
                    <a:pt x="4437910" y="948808"/>
                    <a:pt x="4460615" y="931349"/>
                    <a:pt x="4482446" y="914762"/>
                  </a:cubicBezTo>
                  <a:cubicBezTo>
                    <a:pt x="4487685" y="910397"/>
                    <a:pt x="4493799" y="905160"/>
                    <a:pt x="4499038" y="901668"/>
                  </a:cubicBezTo>
                  <a:cubicBezTo>
                    <a:pt x="4517377" y="885954"/>
                    <a:pt x="4536588" y="871987"/>
                    <a:pt x="4554053" y="857146"/>
                  </a:cubicBezTo>
                  <a:cubicBezTo>
                    <a:pt x="4556673" y="854527"/>
                    <a:pt x="4560166" y="851908"/>
                    <a:pt x="4562786" y="849289"/>
                  </a:cubicBezTo>
                  <a:cubicBezTo>
                    <a:pt x="4583745" y="832703"/>
                    <a:pt x="4604703" y="814370"/>
                    <a:pt x="4623915" y="797784"/>
                  </a:cubicBezTo>
                  <a:cubicBezTo>
                    <a:pt x="4628281" y="793419"/>
                    <a:pt x="4633520" y="789054"/>
                    <a:pt x="4639633" y="784689"/>
                  </a:cubicBezTo>
                  <a:cubicBezTo>
                    <a:pt x="4655351" y="769849"/>
                    <a:pt x="4671071" y="755008"/>
                    <a:pt x="4686789" y="741041"/>
                  </a:cubicBezTo>
                  <a:cubicBezTo>
                    <a:pt x="4691155" y="737549"/>
                    <a:pt x="4694649" y="734057"/>
                    <a:pt x="4699015" y="729692"/>
                  </a:cubicBezTo>
                  <a:cubicBezTo>
                    <a:pt x="4719099" y="711360"/>
                    <a:pt x="4740058" y="692154"/>
                    <a:pt x="4758397" y="672949"/>
                  </a:cubicBezTo>
                  <a:cubicBezTo>
                    <a:pt x="4763636" y="668584"/>
                    <a:pt x="4768002" y="664219"/>
                    <a:pt x="4771495" y="659854"/>
                  </a:cubicBezTo>
                  <a:cubicBezTo>
                    <a:pt x="4791581" y="640649"/>
                    <a:pt x="4811665" y="620570"/>
                    <a:pt x="4830003" y="600492"/>
                  </a:cubicBezTo>
                  <a:close/>
                  <a:moveTo>
                    <a:pt x="2799328" y="0"/>
                  </a:moveTo>
                  <a:lnTo>
                    <a:pt x="4826156" y="597495"/>
                  </a:lnTo>
                  <a:cubicBezTo>
                    <a:pt x="4613173" y="821665"/>
                    <a:pt x="4343453" y="1031879"/>
                    <a:pt x="4016123" y="1222031"/>
                  </a:cubicBezTo>
                  <a:cubicBezTo>
                    <a:pt x="2922404" y="1857906"/>
                    <a:pt x="1430651" y="2123944"/>
                    <a:pt x="0" y="2022762"/>
                  </a:cubicBezTo>
                  <a:lnTo>
                    <a:pt x="348280" y="723973"/>
                  </a:lnTo>
                  <a:cubicBezTo>
                    <a:pt x="1084118" y="763224"/>
                    <a:pt x="1844397" y="620174"/>
                    <a:pt x="2406532" y="293950"/>
                  </a:cubicBezTo>
                  <a:cubicBezTo>
                    <a:pt x="2561904" y="204108"/>
                    <a:pt x="2692836" y="105543"/>
                    <a:pt x="27993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37" name="Freeform 41">
              <a:extLst>
                <a:ext uri="{FF2B5EF4-FFF2-40B4-BE49-F238E27FC236}">
                  <a16:creationId xmlns:a16="http://schemas.microsoft.com/office/drawing/2014/main" id="{86BBB462-6ED0-4A30-AC3F-0237439AD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109" y="9719497"/>
              <a:ext cx="4830877" cy="2124816"/>
            </a:xfrm>
            <a:custGeom>
              <a:avLst/>
              <a:gdLst>
                <a:gd name="T0" fmla="*/ 5381 w 5532"/>
                <a:gd name="T1" fmla="*/ 148 h 2434"/>
                <a:gd name="T2" fmla="*/ 5295 w 5532"/>
                <a:gd name="T3" fmla="*/ 226 h 2434"/>
                <a:gd name="T4" fmla="*/ 5152 w 5532"/>
                <a:gd name="T5" fmla="*/ 345 h 2434"/>
                <a:gd name="T6" fmla="*/ 5054 w 5532"/>
                <a:gd name="T7" fmla="*/ 420 h 2434"/>
                <a:gd name="T8" fmla="*/ 4883 w 5532"/>
                <a:gd name="T9" fmla="*/ 541 h 2434"/>
                <a:gd name="T10" fmla="*/ 4769 w 5532"/>
                <a:gd name="T11" fmla="*/ 616 h 2434"/>
                <a:gd name="T12" fmla="*/ 4603 w 5532"/>
                <a:gd name="T13" fmla="*/ 716 h 2434"/>
                <a:gd name="T14" fmla="*/ 4334 w 5532"/>
                <a:gd name="T15" fmla="*/ 863 h 2434"/>
                <a:gd name="T16" fmla="*/ 4140 w 5532"/>
                <a:gd name="T17" fmla="*/ 956 h 2434"/>
                <a:gd name="T18" fmla="*/ 3852 w 5532"/>
                <a:gd name="T19" fmla="*/ 1081 h 2434"/>
                <a:gd name="T20" fmla="*/ 3655 w 5532"/>
                <a:gd name="T21" fmla="*/ 1157 h 2434"/>
                <a:gd name="T22" fmla="*/ 3397 w 5532"/>
                <a:gd name="T23" fmla="*/ 1247 h 2434"/>
                <a:gd name="T24" fmla="*/ 3201 w 5532"/>
                <a:gd name="T25" fmla="*/ 1309 h 2434"/>
                <a:gd name="T26" fmla="*/ 3009 w 5532"/>
                <a:gd name="T27" fmla="*/ 1363 h 2434"/>
                <a:gd name="T28" fmla="*/ 2775 w 5532"/>
                <a:gd name="T29" fmla="*/ 1421 h 2434"/>
                <a:gd name="T30" fmla="*/ 2571 w 5532"/>
                <a:gd name="T31" fmla="*/ 1467 h 2434"/>
                <a:gd name="T32" fmla="*/ 2319 w 5532"/>
                <a:gd name="T33" fmla="*/ 1515 h 2434"/>
                <a:gd name="T34" fmla="*/ 1990 w 5532"/>
                <a:gd name="T35" fmla="*/ 1568 h 2434"/>
                <a:gd name="T36" fmla="*/ 1763 w 5532"/>
                <a:gd name="T37" fmla="*/ 1596 h 2434"/>
                <a:gd name="T38" fmla="*/ 1508 w 5532"/>
                <a:gd name="T39" fmla="*/ 1623 h 2434"/>
                <a:gd name="T40" fmla="*/ 1278 w 5532"/>
                <a:gd name="T41" fmla="*/ 1639 h 2434"/>
                <a:gd name="T42" fmla="*/ 1046 w 5532"/>
                <a:gd name="T43" fmla="*/ 1650 h 2434"/>
                <a:gd name="T44" fmla="*/ 815 w 5532"/>
                <a:gd name="T45" fmla="*/ 1657 h 2434"/>
                <a:gd name="T46" fmla="*/ 602 w 5532"/>
                <a:gd name="T47" fmla="*/ 1657 h 2434"/>
                <a:gd name="T48" fmla="*/ 319 w 5532"/>
                <a:gd name="T49" fmla="*/ 1651 h 2434"/>
                <a:gd name="T50" fmla="*/ 140 w 5532"/>
                <a:gd name="T51" fmla="*/ 1643 h 2434"/>
                <a:gd name="T52" fmla="*/ 0 w 5532"/>
                <a:gd name="T53" fmla="*/ 2409 h 2434"/>
                <a:gd name="T54" fmla="*/ 286 w 5532"/>
                <a:gd name="T55" fmla="*/ 2425 h 2434"/>
                <a:gd name="T56" fmla="*/ 451 w 5532"/>
                <a:gd name="T57" fmla="*/ 2430 h 2434"/>
                <a:gd name="T58" fmla="*/ 663 w 5532"/>
                <a:gd name="T59" fmla="*/ 2433 h 2434"/>
                <a:gd name="T60" fmla="*/ 898 w 5532"/>
                <a:gd name="T61" fmla="*/ 2430 h 2434"/>
                <a:gd name="T62" fmla="*/ 1044 w 5532"/>
                <a:gd name="T63" fmla="*/ 2426 h 2434"/>
                <a:gd name="T64" fmla="*/ 1275 w 5532"/>
                <a:gd name="T65" fmla="*/ 2414 h 2434"/>
                <a:gd name="T66" fmla="*/ 1505 w 5532"/>
                <a:gd name="T67" fmla="*/ 2397 h 2434"/>
                <a:gd name="T68" fmla="*/ 1653 w 5532"/>
                <a:gd name="T69" fmla="*/ 2383 h 2434"/>
                <a:gd name="T70" fmla="*/ 1945 w 5532"/>
                <a:gd name="T71" fmla="*/ 2348 h 2434"/>
                <a:gd name="T72" fmla="*/ 2189 w 5532"/>
                <a:gd name="T73" fmla="*/ 2312 h 2434"/>
                <a:gd name="T74" fmla="*/ 2404 w 5532"/>
                <a:gd name="T75" fmla="*/ 2274 h 2434"/>
                <a:gd name="T76" fmla="*/ 2595 w 5532"/>
                <a:gd name="T77" fmla="*/ 2236 h 2434"/>
                <a:gd name="T78" fmla="*/ 2871 w 5532"/>
                <a:gd name="T79" fmla="*/ 2172 h 2434"/>
                <a:gd name="T80" fmla="*/ 3062 w 5532"/>
                <a:gd name="T81" fmla="*/ 2122 h 2434"/>
                <a:gd name="T82" fmla="*/ 3277 w 5532"/>
                <a:gd name="T83" fmla="*/ 2059 h 2434"/>
                <a:gd name="T84" fmla="*/ 3394 w 5532"/>
                <a:gd name="T85" fmla="*/ 2022 h 2434"/>
                <a:gd name="T86" fmla="*/ 3653 w 5532"/>
                <a:gd name="T87" fmla="*/ 1933 h 2434"/>
                <a:gd name="T88" fmla="*/ 3850 w 5532"/>
                <a:gd name="T89" fmla="*/ 1857 h 2434"/>
                <a:gd name="T90" fmla="*/ 4139 w 5532"/>
                <a:gd name="T91" fmla="*/ 1731 h 2434"/>
                <a:gd name="T92" fmla="*/ 4332 w 5532"/>
                <a:gd name="T93" fmla="*/ 1636 h 2434"/>
                <a:gd name="T94" fmla="*/ 4600 w 5532"/>
                <a:gd name="T95" fmla="*/ 1491 h 2434"/>
                <a:gd name="T96" fmla="*/ 4693 w 5532"/>
                <a:gd name="T97" fmla="*/ 1436 h 2434"/>
                <a:gd name="T98" fmla="*/ 4873 w 5532"/>
                <a:gd name="T99" fmla="*/ 1321 h 2434"/>
                <a:gd name="T100" fmla="*/ 4976 w 5532"/>
                <a:gd name="T101" fmla="*/ 1250 h 2434"/>
                <a:gd name="T102" fmla="*/ 5130 w 5532"/>
                <a:gd name="T103" fmla="*/ 1135 h 2434"/>
                <a:gd name="T104" fmla="*/ 5223 w 5532"/>
                <a:gd name="T105" fmla="*/ 1060 h 2434"/>
                <a:gd name="T106" fmla="*/ 5365 w 5532"/>
                <a:gd name="T107" fmla="*/ 936 h 2434"/>
                <a:gd name="T108" fmla="*/ 5448 w 5532"/>
                <a:gd name="T109" fmla="*/ 857 h 2434"/>
                <a:gd name="T110" fmla="*/ 5531 w 5532"/>
                <a:gd name="T111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532" h="2434">
                  <a:moveTo>
                    <a:pt x="5464" y="68"/>
                  </a:moveTo>
                  <a:lnTo>
                    <a:pt x="5464" y="68"/>
                  </a:lnTo>
                  <a:cubicBezTo>
                    <a:pt x="5460" y="73"/>
                    <a:pt x="5455" y="78"/>
                    <a:pt x="5449" y="83"/>
                  </a:cubicBezTo>
                  <a:lnTo>
                    <a:pt x="5449" y="83"/>
                  </a:lnTo>
                  <a:cubicBezTo>
                    <a:pt x="5428" y="105"/>
                    <a:pt x="5404" y="127"/>
                    <a:pt x="5381" y="148"/>
                  </a:cubicBezTo>
                  <a:lnTo>
                    <a:pt x="5381" y="148"/>
                  </a:lnTo>
                  <a:cubicBezTo>
                    <a:pt x="5376" y="153"/>
                    <a:pt x="5372" y="157"/>
                    <a:pt x="5367" y="161"/>
                  </a:cubicBezTo>
                  <a:lnTo>
                    <a:pt x="5367" y="161"/>
                  </a:lnTo>
                  <a:cubicBezTo>
                    <a:pt x="5349" y="177"/>
                    <a:pt x="5331" y="194"/>
                    <a:pt x="5313" y="211"/>
                  </a:cubicBezTo>
                  <a:lnTo>
                    <a:pt x="5313" y="211"/>
                  </a:lnTo>
                  <a:cubicBezTo>
                    <a:pt x="5306" y="216"/>
                    <a:pt x="5300" y="221"/>
                    <a:pt x="5295" y="226"/>
                  </a:cubicBezTo>
                  <a:lnTo>
                    <a:pt x="5295" y="226"/>
                  </a:lnTo>
                  <a:cubicBezTo>
                    <a:pt x="5273" y="245"/>
                    <a:pt x="5249" y="266"/>
                    <a:pt x="5225" y="285"/>
                  </a:cubicBezTo>
                  <a:lnTo>
                    <a:pt x="5225" y="285"/>
                  </a:lnTo>
                  <a:cubicBezTo>
                    <a:pt x="5222" y="288"/>
                    <a:pt x="5218" y="291"/>
                    <a:pt x="5215" y="294"/>
                  </a:cubicBezTo>
                  <a:lnTo>
                    <a:pt x="5215" y="294"/>
                  </a:lnTo>
                  <a:cubicBezTo>
                    <a:pt x="5195" y="311"/>
                    <a:pt x="5173" y="327"/>
                    <a:pt x="5152" y="345"/>
                  </a:cubicBezTo>
                  <a:lnTo>
                    <a:pt x="5152" y="345"/>
                  </a:lnTo>
                  <a:cubicBezTo>
                    <a:pt x="5146" y="349"/>
                    <a:pt x="5139" y="355"/>
                    <a:pt x="5133" y="360"/>
                  </a:cubicBezTo>
                  <a:lnTo>
                    <a:pt x="5133" y="360"/>
                  </a:lnTo>
                  <a:cubicBezTo>
                    <a:pt x="5108" y="379"/>
                    <a:pt x="5082" y="399"/>
                    <a:pt x="5057" y="417"/>
                  </a:cubicBezTo>
                  <a:lnTo>
                    <a:pt x="5057" y="417"/>
                  </a:lnTo>
                  <a:cubicBezTo>
                    <a:pt x="5056" y="419"/>
                    <a:pt x="5055" y="419"/>
                    <a:pt x="5054" y="420"/>
                  </a:cubicBezTo>
                  <a:lnTo>
                    <a:pt x="5054" y="420"/>
                  </a:lnTo>
                  <a:cubicBezTo>
                    <a:pt x="5029" y="438"/>
                    <a:pt x="5004" y="457"/>
                    <a:pt x="4978" y="475"/>
                  </a:cubicBezTo>
                  <a:lnTo>
                    <a:pt x="4978" y="475"/>
                  </a:lnTo>
                  <a:cubicBezTo>
                    <a:pt x="4971" y="480"/>
                    <a:pt x="4964" y="484"/>
                    <a:pt x="4956" y="490"/>
                  </a:cubicBezTo>
                  <a:lnTo>
                    <a:pt x="4956" y="490"/>
                  </a:lnTo>
                  <a:cubicBezTo>
                    <a:pt x="4933" y="507"/>
                    <a:pt x="4908" y="524"/>
                    <a:pt x="4883" y="541"/>
                  </a:cubicBezTo>
                  <a:lnTo>
                    <a:pt x="4883" y="541"/>
                  </a:lnTo>
                  <a:cubicBezTo>
                    <a:pt x="4880" y="543"/>
                    <a:pt x="4878" y="545"/>
                    <a:pt x="4874" y="547"/>
                  </a:cubicBezTo>
                  <a:lnTo>
                    <a:pt x="4874" y="547"/>
                  </a:lnTo>
                  <a:cubicBezTo>
                    <a:pt x="4847" y="565"/>
                    <a:pt x="4819" y="583"/>
                    <a:pt x="4791" y="602"/>
                  </a:cubicBezTo>
                  <a:lnTo>
                    <a:pt x="4791" y="602"/>
                  </a:lnTo>
                  <a:cubicBezTo>
                    <a:pt x="4784" y="606"/>
                    <a:pt x="4776" y="611"/>
                    <a:pt x="4769" y="616"/>
                  </a:cubicBezTo>
                  <a:lnTo>
                    <a:pt x="4769" y="616"/>
                  </a:lnTo>
                  <a:cubicBezTo>
                    <a:pt x="4744" y="630"/>
                    <a:pt x="4720" y="646"/>
                    <a:pt x="4696" y="661"/>
                  </a:cubicBezTo>
                  <a:lnTo>
                    <a:pt x="4696" y="661"/>
                  </a:lnTo>
                  <a:cubicBezTo>
                    <a:pt x="4690" y="664"/>
                    <a:pt x="4684" y="668"/>
                    <a:pt x="4678" y="671"/>
                  </a:cubicBezTo>
                  <a:lnTo>
                    <a:pt x="4678" y="671"/>
                  </a:lnTo>
                  <a:cubicBezTo>
                    <a:pt x="4654" y="686"/>
                    <a:pt x="4628" y="701"/>
                    <a:pt x="4603" y="716"/>
                  </a:cubicBezTo>
                  <a:lnTo>
                    <a:pt x="4603" y="716"/>
                  </a:lnTo>
                  <a:cubicBezTo>
                    <a:pt x="4559" y="741"/>
                    <a:pt x="4515" y="766"/>
                    <a:pt x="4470" y="791"/>
                  </a:cubicBezTo>
                  <a:lnTo>
                    <a:pt x="4470" y="791"/>
                  </a:lnTo>
                  <a:cubicBezTo>
                    <a:pt x="4457" y="798"/>
                    <a:pt x="4442" y="806"/>
                    <a:pt x="4427" y="813"/>
                  </a:cubicBezTo>
                  <a:lnTo>
                    <a:pt x="4427" y="813"/>
                  </a:lnTo>
                  <a:cubicBezTo>
                    <a:pt x="4396" y="830"/>
                    <a:pt x="4365" y="846"/>
                    <a:pt x="4334" y="863"/>
                  </a:cubicBezTo>
                  <a:lnTo>
                    <a:pt x="4334" y="863"/>
                  </a:lnTo>
                  <a:cubicBezTo>
                    <a:pt x="4317" y="871"/>
                    <a:pt x="4300" y="879"/>
                    <a:pt x="4283" y="888"/>
                  </a:cubicBezTo>
                  <a:lnTo>
                    <a:pt x="4283" y="888"/>
                  </a:lnTo>
                  <a:cubicBezTo>
                    <a:pt x="4253" y="903"/>
                    <a:pt x="4222" y="917"/>
                    <a:pt x="4193" y="931"/>
                  </a:cubicBezTo>
                  <a:lnTo>
                    <a:pt x="4193" y="931"/>
                  </a:lnTo>
                  <a:cubicBezTo>
                    <a:pt x="4175" y="940"/>
                    <a:pt x="4158" y="948"/>
                    <a:pt x="4140" y="956"/>
                  </a:cubicBezTo>
                  <a:lnTo>
                    <a:pt x="4140" y="956"/>
                  </a:lnTo>
                  <a:cubicBezTo>
                    <a:pt x="4108" y="972"/>
                    <a:pt x="4075" y="986"/>
                    <a:pt x="4042" y="1001"/>
                  </a:cubicBezTo>
                  <a:lnTo>
                    <a:pt x="4042" y="1001"/>
                  </a:lnTo>
                  <a:cubicBezTo>
                    <a:pt x="4027" y="1007"/>
                    <a:pt x="4012" y="1014"/>
                    <a:pt x="3997" y="1020"/>
                  </a:cubicBezTo>
                  <a:lnTo>
                    <a:pt x="3997" y="1020"/>
                  </a:lnTo>
                  <a:cubicBezTo>
                    <a:pt x="3949" y="1042"/>
                    <a:pt x="3901" y="1063"/>
                    <a:pt x="3852" y="1081"/>
                  </a:cubicBezTo>
                  <a:lnTo>
                    <a:pt x="3852" y="1081"/>
                  </a:lnTo>
                  <a:cubicBezTo>
                    <a:pt x="3850" y="1083"/>
                    <a:pt x="3846" y="1084"/>
                    <a:pt x="3844" y="1085"/>
                  </a:cubicBezTo>
                  <a:lnTo>
                    <a:pt x="3844" y="1085"/>
                  </a:lnTo>
                  <a:cubicBezTo>
                    <a:pt x="3798" y="1103"/>
                    <a:pt x="3751" y="1122"/>
                    <a:pt x="3704" y="1139"/>
                  </a:cubicBezTo>
                  <a:lnTo>
                    <a:pt x="3704" y="1139"/>
                  </a:lnTo>
                  <a:cubicBezTo>
                    <a:pt x="3688" y="1145"/>
                    <a:pt x="3672" y="1152"/>
                    <a:pt x="3655" y="1157"/>
                  </a:cubicBezTo>
                  <a:lnTo>
                    <a:pt x="3655" y="1157"/>
                  </a:lnTo>
                  <a:cubicBezTo>
                    <a:pt x="3621" y="1171"/>
                    <a:pt x="3587" y="1183"/>
                    <a:pt x="3553" y="1195"/>
                  </a:cubicBezTo>
                  <a:lnTo>
                    <a:pt x="3553" y="1195"/>
                  </a:lnTo>
                  <a:cubicBezTo>
                    <a:pt x="3534" y="1201"/>
                    <a:pt x="3516" y="1208"/>
                    <a:pt x="3496" y="1214"/>
                  </a:cubicBezTo>
                  <a:lnTo>
                    <a:pt x="3496" y="1214"/>
                  </a:lnTo>
                  <a:cubicBezTo>
                    <a:pt x="3463" y="1225"/>
                    <a:pt x="3430" y="1237"/>
                    <a:pt x="3397" y="1247"/>
                  </a:cubicBezTo>
                  <a:lnTo>
                    <a:pt x="3397" y="1247"/>
                  </a:lnTo>
                  <a:cubicBezTo>
                    <a:pt x="3376" y="1254"/>
                    <a:pt x="3355" y="1261"/>
                    <a:pt x="3334" y="1267"/>
                  </a:cubicBezTo>
                  <a:lnTo>
                    <a:pt x="3334" y="1267"/>
                  </a:lnTo>
                  <a:cubicBezTo>
                    <a:pt x="3316" y="1274"/>
                    <a:pt x="3297" y="1279"/>
                    <a:pt x="3279" y="1285"/>
                  </a:cubicBezTo>
                  <a:lnTo>
                    <a:pt x="3279" y="1285"/>
                  </a:lnTo>
                  <a:cubicBezTo>
                    <a:pt x="3253" y="1293"/>
                    <a:pt x="3227" y="1301"/>
                    <a:pt x="3201" y="1309"/>
                  </a:cubicBezTo>
                  <a:lnTo>
                    <a:pt x="3201" y="1309"/>
                  </a:lnTo>
                  <a:cubicBezTo>
                    <a:pt x="3182" y="1314"/>
                    <a:pt x="3163" y="1320"/>
                    <a:pt x="3144" y="1325"/>
                  </a:cubicBezTo>
                  <a:lnTo>
                    <a:pt x="3144" y="1325"/>
                  </a:lnTo>
                  <a:cubicBezTo>
                    <a:pt x="3118" y="1332"/>
                    <a:pt x="3091" y="1340"/>
                    <a:pt x="3065" y="1348"/>
                  </a:cubicBezTo>
                  <a:lnTo>
                    <a:pt x="3065" y="1348"/>
                  </a:lnTo>
                  <a:cubicBezTo>
                    <a:pt x="3046" y="1352"/>
                    <a:pt x="3028" y="1357"/>
                    <a:pt x="3009" y="1363"/>
                  </a:cubicBezTo>
                  <a:lnTo>
                    <a:pt x="3009" y="1363"/>
                  </a:lnTo>
                  <a:cubicBezTo>
                    <a:pt x="2980" y="1370"/>
                    <a:pt x="2953" y="1378"/>
                    <a:pt x="2924" y="1385"/>
                  </a:cubicBezTo>
                  <a:lnTo>
                    <a:pt x="2924" y="1385"/>
                  </a:lnTo>
                  <a:cubicBezTo>
                    <a:pt x="2907" y="1389"/>
                    <a:pt x="2890" y="1393"/>
                    <a:pt x="2873" y="1397"/>
                  </a:cubicBezTo>
                  <a:lnTo>
                    <a:pt x="2873" y="1397"/>
                  </a:lnTo>
                  <a:cubicBezTo>
                    <a:pt x="2840" y="1406"/>
                    <a:pt x="2807" y="1413"/>
                    <a:pt x="2775" y="1421"/>
                  </a:cubicBezTo>
                  <a:lnTo>
                    <a:pt x="2775" y="1421"/>
                  </a:lnTo>
                  <a:cubicBezTo>
                    <a:pt x="2761" y="1425"/>
                    <a:pt x="2748" y="1428"/>
                    <a:pt x="2735" y="1431"/>
                  </a:cubicBezTo>
                  <a:lnTo>
                    <a:pt x="2735" y="1431"/>
                  </a:lnTo>
                  <a:cubicBezTo>
                    <a:pt x="2689" y="1441"/>
                    <a:pt x="2643" y="1452"/>
                    <a:pt x="2597" y="1461"/>
                  </a:cubicBezTo>
                  <a:lnTo>
                    <a:pt x="2597" y="1461"/>
                  </a:lnTo>
                  <a:cubicBezTo>
                    <a:pt x="2588" y="1463"/>
                    <a:pt x="2579" y="1465"/>
                    <a:pt x="2571" y="1467"/>
                  </a:cubicBezTo>
                  <a:lnTo>
                    <a:pt x="2571" y="1467"/>
                  </a:lnTo>
                  <a:cubicBezTo>
                    <a:pt x="2533" y="1474"/>
                    <a:pt x="2494" y="1482"/>
                    <a:pt x="2457" y="1490"/>
                  </a:cubicBezTo>
                  <a:lnTo>
                    <a:pt x="2457" y="1490"/>
                  </a:lnTo>
                  <a:cubicBezTo>
                    <a:pt x="2440" y="1493"/>
                    <a:pt x="2424" y="1496"/>
                    <a:pt x="2407" y="1500"/>
                  </a:cubicBezTo>
                  <a:lnTo>
                    <a:pt x="2407" y="1500"/>
                  </a:lnTo>
                  <a:cubicBezTo>
                    <a:pt x="2378" y="1505"/>
                    <a:pt x="2349" y="1510"/>
                    <a:pt x="2319" y="1515"/>
                  </a:cubicBezTo>
                  <a:lnTo>
                    <a:pt x="2319" y="1515"/>
                  </a:lnTo>
                  <a:cubicBezTo>
                    <a:pt x="2277" y="1523"/>
                    <a:pt x="2234" y="1530"/>
                    <a:pt x="2192" y="1537"/>
                  </a:cubicBezTo>
                  <a:lnTo>
                    <a:pt x="2192" y="1537"/>
                  </a:lnTo>
                  <a:cubicBezTo>
                    <a:pt x="2179" y="1539"/>
                    <a:pt x="2167" y="1542"/>
                    <a:pt x="2155" y="1543"/>
                  </a:cubicBezTo>
                  <a:lnTo>
                    <a:pt x="2155" y="1543"/>
                  </a:lnTo>
                  <a:cubicBezTo>
                    <a:pt x="2101" y="1552"/>
                    <a:pt x="2045" y="1560"/>
                    <a:pt x="1990" y="1568"/>
                  </a:cubicBezTo>
                  <a:lnTo>
                    <a:pt x="1990" y="1568"/>
                  </a:lnTo>
                  <a:cubicBezTo>
                    <a:pt x="1976" y="1570"/>
                    <a:pt x="1961" y="1572"/>
                    <a:pt x="1946" y="1574"/>
                  </a:cubicBezTo>
                  <a:lnTo>
                    <a:pt x="1946" y="1574"/>
                  </a:lnTo>
                  <a:cubicBezTo>
                    <a:pt x="1905" y="1579"/>
                    <a:pt x="1864" y="1584"/>
                    <a:pt x="1823" y="1589"/>
                  </a:cubicBezTo>
                  <a:lnTo>
                    <a:pt x="1823" y="1589"/>
                  </a:lnTo>
                  <a:cubicBezTo>
                    <a:pt x="1803" y="1592"/>
                    <a:pt x="1783" y="1594"/>
                    <a:pt x="1763" y="1596"/>
                  </a:cubicBezTo>
                  <a:lnTo>
                    <a:pt x="1763" y="1596"/>
                  </a:lnTo>
                  <a:cubicBezTo>
                    <a:pt x="1727" y="1601"/>
                    <a:pt x="1691" y="1604"/>
                    <a:pt x="1656" y="1608"/>
                  </a:cubicBezTo>
                  <a:lnTo>
                    <a:pt x="1656" y="1608"/>
                  </a:lnTo>
                  <a:cubicBezTo>
                    <a:pt x="1631" y="1610"/>
                    <a:pt x="1608" y="1613"/>
                    <a:pt x="1584" y="1616"/>
                  </a:cubicBezTo>
                  <a:lnTo>
                    <a:pt x="1584" y="1616"/>
                  </a:lnTo>
                  <a:cubicBezTo>
                    <a:pt x="1559" y="1618"/>
                    <a:pt x="1533" y="1620"/>
                    <a:pt x="1508" y="1623"/>
                  </a:cubicBezTo>
                  <a:lnTo>
                    <a:pt x="1508" y="1623"/>
                  </a:lnTo>
                  <a:cubicBezTo>
                    <a:pt x="1482" y="1625"/>
                    <a:pt x="1457" y="1626"/>
                    <a:pt x="1430" y="1629"/>
                  </a:cubicBezTo>
                  <a:lnTo>
                    <a:pt x="1430" y="1629"/>
                  </a:lnTo>
                  <a:cubicBezTo>
                    <a:pt x="1405" y="1631"/>
                    <a:pt x="1380" y="1632"/>
                    <a:pt x="1354" y="1634"/>
                  </a:cubicBezTo>
                  <a:lnTo>
                    <a:pt x="1354" y="1634"/>
                  </a:lnTo>
                  <a:cubicBezTo>
                    <a:pt x="1329" y="1636"/>
                    <a:pt x="1303" y="1638"/>
                    <a:pt x="1278" y="1639"/>
                  </a:cubicBezTo>
                  <a:lnTo>
                    <a:pt x="1278" y="1639"/>
                  </a:lnTo>
                  <a:cubicBezTo>
                    <a:pt x="1251" y="1641"/>
                    <a:pt x="1226" y="1643"/>
                    <a:pt x="1200" y="1643"/>
                  </a:cubicBezTo>
                  <a:lnTo>
                    <a:pt x="1200" y="1643"/>
                  </a:lnTo>
                  <a:cubicBezTo>
                    <a:pt x="1175" y="1646"/>
                    <a:pt x="1149" y="1646"/>
                    <a:pt x="1123" y="1648"/>
                  </a:cubicBezTo>
                  <a:lnTo>
                    <a:pt x="1123" y="1648"/>
                  </a:lnTo>
                  <a:cubicBezTo>
                    <a:pt x="1097" y="1649"/>
                    <a:pt x="1072" y="1650"/>
                    <a:pt x="1046" y="1650"/>
                  </a:cubicBezTo>
                  <a:lnTo>
                    <a:pt x="1046" y="1650"/>
                  </a:lnTo>
                  <a:cubicBezTo>
                    <a:pt x="1019" y="1653"/>
                    <a:pt x="993" y="1653"/>
                    <a:pt x="965" y="1653"/>
                  </a:cubicBezTo>
                  <a:lnTo>
                    <a:pt x="965" y="1653"/>
                  </a:lnTo>
                  <a:cubicBezTo>
                    <a:pt x="943" y="1654"/>
                    <a:pt x="922" y="1655"/>
                    <a:pt x="900" y="1655"/>
                  </a:cubicBezTo>
                  <a:lnTo>
                    <a:pt x="900" y="1655"/>
                  </a:lnTo>
                  <a:cubicBezTo>
                    <a:pt x="872" y="1656"/>
                    <a:pt x="843" y="1657"/>
                    <a:pt x="815" y="1657"/>
                  </a:cubicBezTo>
                  <a:lnTo>
                    <a:pt x="815" y="1657"/>
                  </a:lnTo>
                  <a:cubicBezTo>
                    <a:pt x="794" y="1657"/>
                    <a:pt x="772" y="1657"/>
                    <a:pt x="751" y="1657"/>
                  </a:cubicBezTo>
                  <a:lnTo>
                    <a:pt x="751" y="1657"/>
                  </a:lnTo>
                  <a:cubicBezTo>
                    <a:pt x="722" y="1657"/>
                    <a:pt x="693" y="1657"/>
                    <a:pt x="664" y="1657"/>
                  </a:cubicBezTo>
                  <a:lnTo>
                    <a:pt x="664" y="1657"/>
                  </a:lnTo>
                  <a:cubicBezTo>
                    <a:pt x="644" y="1657"/>
                    <a:pt x="623" y="1657"/>
                    <a:pt x="602" y="1657"/>
                  </a:cubicBezTo>
                  <a:lnTo>
                    <a:pt x="602" y="1657"/>
                  </a:lnTo>
                  <a:cubicBezTo>
                    <a:pt x="572" y="1657"/>
                    <a:pt x="542" y="1657"/>
                    <a:pt x="512" y="1656"/>
                  </a:cubicBezTo>
                  <a:lnTo>
                    <a:pt x="512" y="1656"/>
                  </a:lnTo>
                  <a:cubicBezTo>
                    <a:pt x="492" y="1656"/>
                    <a:pt x="473" y="1656"/>
                    <a:pt x="454" y="1655"/>
                  </a:cubicBezTo>
                  <a:lnTo>
                    <a:pt x="454" y="1655"/>
                  </a:lnTo>
                  <a:cubicBezTo>
                    <a:pt x="409" y="1654"/>
                    <a:pt x="364" y="1653"/>
                    <a:pt x="319" y="1651"/>
                  </a:cubicBezTo>
                  <a:lnTo>
                    <a:pt x="319" y="1651"/>
                  </a:lnTo>
                  <a:cubicBezTo>
                    <a:pt x="309" y="1650"/>
                    <a:pt x="299" y="1650"/>
                    <a:pt x="288" y="1650"/>
                  </a:cubicBezTo>
                  <a:lnTo>
                    <a:pt x="288" y="1650"/>
                  </a:lnTo>
                  <a:cubicBezTo>
                    <a:pt x="252" y="1648"/>
                    <a:pt x="215" y="1646"/>
                    <a:pt x="178" y="1644"/>
                  </a:cubicBezTo>
                  <a:lnTo>
                    <a:pt x="178" y="1644"/>
                  </a:lnTo>
                  <a:cubicBezTo>
                    <a:pt x="165" y="1643"/>
                    <a:pt x="152" y="1643"/>
                    <a:pt x="140" y="1643"/>
                  </a:cubicBezTo>
                  <a:lnTo>
                    <a:pt x="140" y="1643"/>
                  </a:lnTo>
                  <a:cubicBezTo>
                    <a:pt x="94" y="1640"/>
                    <a:pt x="48" y="1638"/>
                    <a:pt x="3" y="1634"/>
                  </a:cubicBezTo>
                  <a:lnTo>
                    <a:pt x="3" y="1634"/>
                  </a:lnTo>
                  <a:cubicBezTo>
                    <a:pt x="2" y="1634"/>
                    <a:pt x="2" y="1634"/>
                    <a:pt x="2" y="1634"/>
                  </a:cubicBezTo>
                  <a:lnTo>
                    <a:pt x="2" y="1634"/>
                  </a:lnTo>
                  <a:lnTo>
                    <a:pt x="0" y="2409"/>
                  </a:lnTo>
                  <a:lnTo>
                    <a:pt x="0" y="2409"/>
                  </a:lnTo>
                  <a:cubicBezTo>
                    <a:pt x="45" y="2412"/>
                    <a:pt x="92" y="2414"/>
                    <a:pt x="137" y="2417"/>
                  </a:cubicBezTo>
                  <a:lnTo>
                    <a:pt x="137" y="2417"/>
                  </a:lnTo>
                  <a:cubicBezTo>
                    <a:pt x="150" y="2418"/>
                    <a:pt x="163" y="2419"/>
                    <a:pt x="176" y="2419"/>
                  </a:cubicBezTo>
                  <a:lnTo>
                    <a:pt x="176" y="2419"/>
                  </a:lnTo>
                  <a:cubicBezTo>
                    <a:pt x="212" y="2421"/>
                    <a:pt x="250" y="2423"/>
                    <a:pt x="286" y="2425"/>
                  </a:cubicBezTo>
                  <a:lnTo>
                    <a:pt x="286" y="2425"/>
                  </a:lnTo>
                  <a:cubicBezTo>
                    <a:pt x="296" y="2425"/>
                    <a:pt x="306" y="2426"/>
                    <a:pt x="317" y="2426"/>
                  </a:cubicBezTo>
                  <a:lnTo>
                    <a:pt x="317" y="2426"/>
                  </a:lnTo>
                  <a:cubicBezTo>
                    <a:pt x="358" y="2427"/>
                    <a:pt x="398" y="2428"/>
                    <a:pt x="439" y="2430"/>
                  </a:cubicBezTo>
                  <a:lnTo>
                    <a:pt x="439" y="2430"/>
                  </a:lnTo>
                  <a:cubicBezTo>
                    <a:pt x="443" y="2430"/>
                    <a:pt x="448" y="2430"/>
                    <a:pt x="451" y="2430"/>
                  </a:cubicBezTo>
                  <a:lnTo>
                    <a:pt x="451" y="2430"/>
                  </a:lnTo>
                  <a:cubicBezTo>
                    <a:pt x="471" y="2430"/>
                    <a:pt x="490" y="2431"/>
                    <a:pt x="509" y="2431"/>
                  </a:cubicBezTo>
                  <a:lnTo>
                    <a:pt x="509" y="2431"/>
                  </a:lnTo>
                  <a:cubicBezTo>
                    <a:pt x="539" y="2432"/>
                    <a:pt x="570" y="2432"/>
                    <a:pt x="600" y="2433"/>
                  </a:cubicBezTo>
                  <a:lnTo>
                    <a:pt x="600" y="2433"/>
                  </a:lnTo>
                  <a:cubicBezTo>
                    <a:pt x="621" y="2433"/>
                    <a:pt x="642" y="2433"/>
                    <a:pt x="663" y="2433"/>
                  </a:cubicBezTo>
                  <a:lnTo>
                    <a:pt x="663" y="2433"/>
                  </a:lnTo>
                  <a:cubicBezTo>
                    <a:pt x="692" y="2433"/>
                    <a:pt x="720" y="2433"/>
                    <a:pt x="749" y="2433"/>
                  </a:cubicBezTo>
                  <a:lnTo>
                    <a:pt x="749" y="2433"/>
                  </a:lnTo>
                  <a:cubicBezTo>
                    <a:pt x="771" y="2432"/>
                    <a:pt x="792" y="2432"/>
                    <a:pt x="814" y="2432"/>
                  </a:cubicBezTo>
                  <a:lnTo>
                    <a:pt x="814" y="2432"/>
                  </a:lnTo>
                  <a:cubicBezTo>
                    <a:pt x="842" y="2431"/>
                    <a:pt x="869" y="2431"/>
                    <a:pt x="898" y="2430"/>
                  </a:cubicBezTo>
                  <a:lnTo>
                    <a:pt x="898" y="2430"/>
                  </a:lnTo>
                  <a:cubicBezTo>
                    <a:pt x="919" y="2430"/>
                    <a:pt x="941" y="2429"/>
                    <a:pt x="963" y="2428"/>
                  </a:cubicBezTo>
                  <a:lnTo>
                    <a:pt x="963" y="2428"/>
                  </a:lnTo>
                  <a:cubicBezTo>
                    <a:pt x="978" y="2428"/>
                    <a:pt x="993" y="2427"/>
                    <a:pt x="1007" y="2427"/>
                  </a:cubicBezTo>
                  <a:lnTo>
                    <a:pt x="1007" y="2427"/>
                  </a:lnTo>
                  <a:cubicBezTo>
                    <a:pt x="1019" y="2426"/>
                    <a:pt x="1032" y="2426"/>
                    <a:pt x="1044" y="2426"/>
                  </a:cubicBezTo>
                  <a:lnTo>
                    <a:pt x="1044" y="2426"/>
                  </a:lnTo>
                  <a:cubicBezTo>
                    <a:pt x="1069" y="2425"/>
                    <a:pt x="1096" y="2424"/>
                    <a:pt x="1121" y="2422"/>
                  </a:cubicBezTo>
                  <a:lnTo>
                    <a:pt x="1121" y="2422"/>
                  </a:lnTo>
                  <a:cubicBezTo>
                    <a:pt x="1147" y="2421"/>
                    <a:pt x="1172" y="2419"/>
                    <a:pt x="1197" y="2419"/>
                  </a:cubicBezTo>
                  <a:lnTo>
                    <a:pt x="1197" y="2419"/>
                  </a:lnTo>
                  <a:cubicBezTo>
                    <a:pt x="1224" y="2417"/>
                    <a:pt x="1250" y="2416"/>
                    <a:pt x="1275" y="2414"/>
                  </a:cubicBezTo>
                  <a:lnTo>
                    <a:pt x="1275" y="2414"/>
                  </a:lnTo>
                  <a:cubicBezTo>
                    <a:pt x="1301" y="2412"/>
                    <a:pt x="1327" y="2411"/>
                    <a:pt x="1352" y="2409"/>
                  </a:cubicBezTo>
                  <a:lnTo>
                    <a:pt x="1352" y="2409"/>
                  </a:lnTo>
                  <a:cubicBezTo>
                    <a:pt x="1377" y="2407"/>
                    <a:pt x="1404" y="2405"/>
                    <a:pt x="1429" y="2403"/>
                  </a:cubicBezTo>
                  <a:lnTo>
                    <a:pt x="1429" y="2403"/>
                  </a:lnTo>
                  <a:cubicBezTo>
                    <a:pt x="1454" y="2401"/>
                    <a:pt x="1480" y="2399"/>
                    <a:pt x="1505" y="2397"/>
                  </a:cubicBezTo>
                  <a:lnTo>
                    <a:pt x="1505" y="2397"/>
                  </a:lnTo>
                  <a:cubicBezTo>
                    <a:pt x="1531" y="2395"/>
                    <a:pt x="1556" y="2392"/>
                    <a:pt x="1583" y="2390"/>
                  </a:cubicBezTo>
                  <a:lnTo>
                    <a:pt x="1583" y="2390"/>
                  </a:lnTo>
                  <a:cubicBezTo>
                    <a:pt x="1595" y="2389"/>
                    <a:pt x="1609" y="2387"/>
                    <a:pt x="1623" y="2386"/>
                  </a:cubicBezTo>
                  <a:lnTo>
                    <a:pt x="1623" y="2386"/>
                  </a:lnTo>
                  <a:cubicBezTo>
                    <a:pt x="1633" y="2386"/>
                    <a:pt x="1644" y="2384"/>
                    <a:pt x="1653" y="2383"/>
                  </a:cubicBezTo>
                  <a:lnTo>
                    <a:pt x="1653" y="2383"/>
                  </a:lnTo>
                  <a:cubicBezTo>
                    <a:pt x="1689" y="2379"/>
                    <a:pt x="1726" y="2375"/>
                    <a:pt x="1762" y="2372"/>
                  </a:cubicBezTo>
                  <a:lnTo>
                    <a:pt x="1762" y="2372"/>
                  </a:lnTo>
                  <a:cubicBezTo>
                    <a:pt x="1781" y="2369"/>
                    <a:pt x="1802" y="2366"/>
                    <a:pt x="1822" y="2365"/>
                  </a:cubicBezTo>
                  <a:lnTo>
                    <a:pt x="1822" y="2365"/>
                  </a:lnTo>
                  <a:cubicBezTo>
                    <a:pt x="1863" y="2359"/>
                    <a:pt x="1904" y="2354"/>
                    <a:pt x="1945" y="2348"/>
                  </a:cubicBezTo>
                  <a:lnTo>
                    <a:pt x="1945" y="2348"/>
                  </a:lnTo>
                  <a:cubicBezTo>
                    <a:pt x="1959" y="2346"/>
                    <a:pt x="1973" y="2344"/>
                    <a:pt x="1988" y="2343"/>
                  </a:cubicBezTo>
                  <a:lnTo>
                    <a:pt x="1988" y="2343"/>
                  </a:lnTo>
                  <a:cubicBezTo>
                    <a:pt x="2043" y="2335"/>
                    <a:pt x="2098" y="2327"/>
                    <a:pt x="2153" y="2318"/>
                  </a:cubicBezTo>
                  <a:lnTo>
                    <a:pt x="2153" y="2318"/>
                  </a:lnTo>
                  <a:cubicBezTo>
                    <a:pt x="2166" y="2316"/>
                    <a:pt x="2178" y="2314"/>
                    <a:pt x="2189" y="2312"/>
                  </a:cubicBezTo>
                  <a:lnTo>
                    <a:pt x="2189" y="2312"/>
                  </a:lnTo>
                  <a:cubicBezTo>
                    <a:pt x="2232" y="2305"/>
                    <a:pt x="2274" y="2297"/>
                    <a:pt x="2317" y="2290"/>
                  </a:cubicBezTo>
                  <a:lnTo>
                    <a:pt x="2317" y="2290"/>
                  </a:lnTo>
                  <a:cubicBezTo>
                    <a:pt x="2322" y="2290"/>
                    <a:pt x="2328" y="2289"/>
                    <a:pt x="2334" y="2287"/>
                  </a:cubicBezTo>
                  <a:lnTo>
                    <a:pt x="2334" y="2287"/>
                  </a:lnTo>
                  <a:cubicBezTo>
                    <a:pt x="2357" y="2283"/>
                    <a:pt x="2381" y="2278"/>
                    <a:pt x="2404" y="2274"/>
                  </a:cubicBezTo>
                  <a:lnTo>
                    <a:pt x="2404" y="2274"/>
                  </a:lnTo>
                  <a:cubicBezTo>
                    <a:pt x="2421" y="2271"/>
                    <a:pt x="2438" y="2268"/>
                    <a:pt x="2454" y="2264"/>
                  </a:cubicBezTo>
                  <a:lnTo>
                    <a:pt x="2454" y="2264"/>
                  </a:lnTo>
                  <a:cubicBezTo>
                    <a:pt x="2493" y="2257"/>
                    <a:pt x="2530" y="2249"/>
                    <a:pt x="2568" y="2241"/>
                  </a:cubicBezTo>
                  <a:lnTo>
                    <a:pt x="2568" y="2241"/>
                  </a:lnTo>
                  <a:cubicBezTo>
                    <a:pt x="2576" y="2240"/>
                    <a:pt x="2586" y="2238"/>
                    <a:pt x="2595" y="2236"/>
                  </a:cubicBezTo>
                  <a:lnTo>
                    <a:pt x="2595" y="2236"/>
                  </a:lnTo>
                  <a:cubicBezTo>
                    <a:pt x="2641" y="2226"/>
                    <a:pt x="2687" y="2216"/>
                    <a:pt x="2733" y="2206"/>
                  </a:cubicBezTo>
                  <a:lnTo>
                    <a:pt x="2733" y="2206"/>
                  </a:lnTo>
                  <a:cubicBezTo>
                    <a:pt x="2746" y="2202"/>
                    <a:pt x="2759" y="2200"/>
                    <a:pt x="2772" y="2196"/>
                  </a:cubicBezTo>
                  <a:lnTo>
                    <a:pt x="2772" y="2196"/>
                  </a:lnTo>
                  <a:cubicBezTo>
                    <a:pt x="2805" y="2188"/>
                    <a:pt x="2838" y="2180"/>
                    <a:pt x="2871" y="2172"/>
                  </a:cubicBezTo>
                  <a:lnTo>
                    <a:pt x="2871" y="2172"/>
                  </a:lnTo>
                  <a:cubicBezTo>
                    <a:pt x="2888" y="2168"/>
                    <a:pt x="2905" y="2164"/>
                    <a:pt x="2922" y="2159"/>
                  </a:cubicBezTo>
                  <a:lnTo>
                    <a:pt x="2922" y="2159"/>
                  </a:lnTo>
                  <a:cubicBezTo>
                    <a:pt x="2950" y="2151"/>
                    <a:pt x="2979" y="2144"/>
                    <a:pt x="3007" y="2137"/>
                  </a:cubicBezTo>
                  <a:lnTo>
                    <a:pt x="3007" y="2137"/>
                  </a:lnTo>
                  <a:cubicBezTo>
                    <a:pt x="3025" y="2132"/>
                    <a:pt x="3043" y="2127"/>
                    <a:pt x="3062" y="2122"/>
                  </a:cubicBezTo>
                  <a:lnTo>
                    <a:pt x="3062" y="2122"/>
                  </a:lnTo>
                  <a:cubicBezTo>
                    <a:pt x="3089" y="2115"/>
                    <a:pt x="3116" y="2107"/>
                    <a:pt x="3142" y="2099"/>
                  </a:cubicBezTo>
                  <a:lnTo>
                    <a:pt x="3142" y="2099"/>
                  </a:lnTo>
                  <a:cubicBezTo>
                    <a:pt x="3161" y="2094"/>
                    <a:pt x="3180" y="2089"/>
                    <a:pt x="3198" y="2083"/>
                  </a:cubicBezTo>
                  <a:lnTo>
                    <a:pt x="3198" y="2083"/>
                  </a:lnTo>
                  <a:cubicBezTo>
                    <a:pt x="3224" y="2076"/>
                    <a:pt x="3251" y="2068"/>
                    <a:pt x="3277" y="2059"/>
                  </a:cubicBezTo>
                  <a:lnTo>
                    <a:pt x="3277" y="2059"/>
                  </a:lnTo>
                  <a:cubicBezTo>
                    <a:pt x="3296" y="2054"/>
                    <a:pt x="3314" y="2048"/>
                    <a:pt x="3332" y="2043"/>
                  </a:cubicBezTo>
                  <a:lnTo>
                    <a:pt x="3332" y="2043"/>
                  </a:lnTo>
                  <a:cubicBezTo>
                    <a:pt x="3342" y="2039"/>
                    <a:pt x="3351" y="2036"/>
                    <a:pt x="3361" y="2033"/>
                  </a:cubicBezTo>
                  <a:lnTo>
                    <a:pt x="3361" y="2033"/>
                  </a:lnTo>
                  <a:cubicBezTo>
                    <a:pt x="3373" y="2029"/>
                    <a:pt x="3383" y="2026"/>
                    <a:pt x="3394" y="2022"/>
                  </a:cubicBezTo>
                  <a:lnTo>
                    <a:pt x="3394" y="2022"/>
                  </a:lnTo>
                  <a:cubicBezTo>
                    <a:pt x="3428" y="2011"/>
                    <a:pt x="3462" y="2000"/>
                    <a:pt x="3494" y="1989"/>
                  </a:cubicBezTo>
                  <a:lnTo>
                    <a:pt x="3494" y="1989"/>
                  </a:lnTo>
                  <a:cubicBezTo>
                    <a:pt x="3513" y="1982"/>
                    <a:pt x="3532" y="1976"/>
                    <a:pt x="3551" y="1969"/>
                  </a:cubicBezTo>
                  <a:lnTo>
                    <a:pt x="3551" y="1969"/>
                  </a:lnTo>
                  <a:cubicBezTo>
                    <a:pt x="3584" y="1957"/>
                    <a:pt x="3620" y="1945"/>
                    <a:pt x="3653" y="1933"/>
                  </a:cubicBezTo>
                  <a:lnTo>
                    <a:pt x="3653" y="1933"/>
                  </a:lnTo>
                  <a:cubicBezTo>
                    <a:pt x="3669" y="1926"/>
                    <a:pt x="3686" y="1920"/>
                    <a:pt x="3702" y="1914"/>
                  </a:cubicBezTo>
                  <a:lnTo>
                    <a:pt x="3702" y="1914"/>
                  </a:lnTo>
                  <a:cubicBezTo>
                    <a:pt x="3749" y="1897"/>
                    <a:pt x="3796" y="1878"/>
                    <a:pt x="3842" y="1860"/>
                  </a:cubicBezTo>
                  <a:lnTo>
                    <a:pt x="3842" y="1860"/>
                  </a:lnTo>
                  <a:cubicBezTo>
                    <a:pt x="3845" y="1858"/>
                    <a:pt x="3847" y="1857"/>
                    <a:pt x="3850" y="1857"/>
                  </a:cubicBezTo>
                  <a:lnTo>
                    <a:pt x="3850" y="1857"/>
                  </a:lnTo>
                  <a:cubicBezTo>
                    <a:pt x="3899" y="1836"/>
                    <a:pt x="3948" y="1816"/>
                    <a:pt x="3996" y="1796"/>
                  </a:cubicBezTo>
                  <a:lnTo>
                    <a:pt x="3996" y="1796"/>
                  </a:lnTo>
                  <a:cubicBezTo>
                    <a:pt x="4010" y="1789"/>
                    <a:pt x="4025" y="1782"/>
                    <a:pt x="4040" y="1775"/>
                  </a:cubicBezTo>
                  <a:lnTo>
                    <a:pt x="4040" y="1775"/>
                  </a:lnTo>
                  <a:cubicBezTo>
                    <a:pt x="4073" y="1761"/>
                    <a:pt x="4106" y="1746"/>
                    <a:pt x="4139" y="1731"/>
                  </a:cubicBezTo>
                  <a:lnTo>
                    <a:pt x="4139" y="1731"/>
                  </a:lnTo>
                  <a:cubicBezTo>
                    <a:pt x="4156" y="1723"/>
                    <a:pt x="4173" y="1714"/>
                    <a:pt x="4190" y="1707"/>
                  </a:cubicBezTo>
                  <a:lnTo>
                    <a:pt x="4190" y="1707"/>
                  </a:lnTo>
                  <a:cubicBezTo>
                    <a:pt x="4221" y="1692"/>
                    <a:pt x="4250" y="1678"/>
                    <a:pt x="4281" y="1663"/>
                  </a:cubicBezTo>
                  <a:lnTo>
                    <a:pt x="4281" y="1663"/>
                  </a:lnTo>
                  <a:cubicBezTo>
                    <a:pt x="4297" y="1654"/>
                    <a:pt x="4315" y="1646"/>
                    <a:pt x="4332" y="1636"/>
                  </a:cubicBezTo>
                  <a:lnTo>
                    <a:pt x="4332" y="1636"/>
                  </a:lnTo>
                  <a:cubicBezTo>
                    <a:pt x="4363" y="1621"/>
                    <a:pt x="4394" y="1604"/>
                    <a:pt x="4425" y="1589"/>
                  </a:cubicBezTo>
                  <a:lnTo>
                    <a:pt x="4425" y="1589"/>
                  </a:lnTo>
                  <a:cubicBezTo>
                    <a:pt x="4439" y="1581"/>
                    <a:pt x="4454" y="1573"/>
                    <a:pt x="4468" y="1565"/>
                  </a:cubicBezTo>
                  <a:lnTo>
                    <a:pt x="4468" y="1565"/>
                  </a:lnTo>
                  <a:cubicBezTo>
                    <a:pt x="4513" y="1541"/>
                    <a:pt x="4557" y="1516"/>
                    <a:pt x="4600" y="1491"/>
                  </a:cubicBezTo>
                  <a:lnTo>
                    <a:pt x="4600" y="1491"/>
                  </a:lnTo>
                  <a:cubicBezTo>
                    <a:pt x="4626" y="1476"/>
                    <a:pt x="4651" y="1461"/>
                    <a:pt x="4676" y="1446"/>
                  </a:cubicBezTo>
                  <a:lnTo>
                    <a:pt x="4676" y="1446"/>
                  </a:lnTo>
                  <a:cubicBezTo>
                    <a:pt x="4678" y="1445"/>
                    <a:pt x="4680" y="1444"/>
                    <a:pt x="4682" y="1443"/>
                  </a:cubicBezTo>
                  <a:lnTo>
                    <a:pt x="4682" y="1443"/>
                  </a:lnTo>
                  <a:cubicBezTo>
                    <a:pt x="4685" y="1440"/>
                    <a:pt x="4690" y="1439"/>
                    <a:pt x="4693" y="1436"/>
                  </a:cubicBezTo>
                  <a:lnTo>
                    <a:pt x="4693" y="1436"/>
                  </a:lnTo>
                  <a:cubicBezTo>
                    <a:pt x="4718" y="1421"/>
                    <a:pt x="4743" y="1406"/>
                    <a:pt x="4766" y="1391"/>
                  </a:cubicBezTo>
                  <a:lnTo>
                    <a:pt x="4766" y="1391"/>
                  </a:lnTo>
                  <a:cubicBezTo>
                    <a:pt x="4774" y="1385"/>
                    <a:pt x="4781" y="1381"/>
                    <a:pt x="4789" y="1377"/>
                  </a:cubicBezTo>
                  <a:lnTo>
                    <a:pt x="4789" y="1377"/>
                  </a:lnTo>
                  <a:cubicBezTo>
                    <a:pt x="4817" y="1358"/>
                    <a:pt x="4845" y="1340"/>
                    <a:pt x="4873" y="1321"/>
                  </a:cubicBezTo>
                  <a:lnTo>
                    <a:pt x="4873" y="1321"/>
                  </a:lnTo>
                  <a:cubicBezTo>
                    <a:pt x="4875" y="1319"/>
                    <a:pt x="4878" y="1317"/>
                    <a:pt x="4881" y="1315"/>
                  </a:cubicBezTo>
                  <a:lnTo>
                    <a:pt x="4881" y="1315"/>
                  </a:lnTo>
                  <a:cubicBezTo>
                    <a:pt x="4906" y="1299"/>
                    <a:pt x="4930" y="1281"/>
                    <a:pt x="4955" y="1265"/>
                  </a:cubicBezTo>
                  <a:lnTo>
                    <a:pt x="4955" y="1265"/>
                  </a:lnTo>
                  <a:cubicBezTo>
                    <a:pt x="4962" y="1260"/>
                    <a:pt x="4969" y="1254"/>
                    <a:pt x="4976" y="1250"/>
                  </a:cubicBezTo>
                  <a:lnTo>
                    <a:pt x="4976" y="1250"/>
                  </a:lnTo>
                  <a:cubicBezTo>
                    <a:pt x="5002" y="1232"/>
                    <a:pt x="5027" y="1213"/>
                    <a:pt x="5052" y="1195"/>
                  </a:cubicBezTo>
                  <a:lnTo>
                    <a:pt x="5052" y="1195"/>
                  </a:lnTo>
                  <a:cubicBezTo>
                    <a:pt x="5052" y="1194"/>
                    <a:pt x="5053" y="1193"/>
                    <a:pt x="5055" y="1192"/>
                  </a:cubicBezTo>
                  <a:lnTo>
                    <a:pt x="5055" y="1192"/>
                  </a:lnTo>
                  <a:cubicBezTo>
                    <a:pt x="5080" y="1173"/>
                    <a:pt x="5106" y="1154"/>
                    <a:pt x="5130" y="1135"/>
                  </a:cubicBezTo>
                  <a:lnTo>
                    <a:pt x="5130" y="1135"/>
                  </a:lnTo>
                  <a:cubicBezTo>
                    <a:pt x="5137" y="1130"/>
                    <a:pt x="5143" y="1124"/>
                    <a:pt x="5149" y="1119"/>
                  </a:cubicBezTo>
                  <a:lnTo>
                    <a:pt x="5149" y="1119"/>
                  </a:lnTo>
                  <a:cubicBezTo>
                    <a:pt x="5171" y="1103"/>
                    <a:pt x="5192" y="1085"/>
                    <a:pt x="5213" y="1068"/>
                  </a:cubicBezTo>
                  <a:lnTo>
                    <a:pt x="5213" y="1068"/>
                  </a:lnTo>
                  <a:cubicBezTo>
                    <a:pt x="5216" y="1065"/>
                    <a:pt x="5220" y="1063"/>
                    <a:pt x="5223" y="1060"/>
                  </a:cubicBezTo>
                  <a:lnTo>
                    <a:pt x="5223" y="1060"/>
                  </a:lnTo>
                  <a:cubicBezTo>
                    <a:pt x="5247" y="1040"/>
                    <a:pt x="5270" y="1020"/>
                    <a:pt x="5292" y="1000"/>
                  </a:cubicBezTo>
                  <a:lnTo>
                    <a:pt x="5292" y="1000"/>
                  </a:lnTo>
                  <a:cubicBezTo>
                    <a:pt x="5299" y="995"/>
                    <a:pt x="5304" y="991"/>
                    <a:pt x="5310" y="985"/>
                  </a:cubicBezTo>
                  <a:lnTo>
                    <a:pt x="5310" y="985"/>
                  </a:lnTo>
                  <a:cubicBezTo>
                    <a:pt x="5329" y="969"/>
                    <a:pt x="5348" y="952"/>
                    <a:pt x="5365" y="936"/>
                  </a:cubicBezTo>
                  <a:lnTo>
                    <a:pt x="5365" y="936"/>
                  </a:lnTo>
                  <a:cubicBezTo>
                    <a:pt x="5368" y="932"/>
                    <a:pt x="5372" y="930"/>
                    <a:pt x="5375" y="927"/>
                  </a:cubicBezTo>
                  <a:lnTo>
                    <a:pt x="5375" y="927"/>
                  </a:lnTo>
                  <a:cubicBezTo>
                    <a:pt x="5376" y="925"/>
                    <a:pt x="5377" y="924"/>
                    <a:pt x="5379" y="924"/>
                  </a:cubicBezTo>
                  <a:lnTo>
                    <a:pt x="5379" y="924"/>
                  </a:lnTo>
                  <a:cubicBezTo>
                    <a:pt x="5402" y="902"/>
                    <a:pt x="5425" y="880"/>
                    <a:pt x="5448" y="857"/>
                  </a:cubicBezTo>
                  <a:lnTo>
                    <a:pt x="5448" y="857"/>
                  </a:lnTo>
                  <a:cubicBezTo>
                    <a:pt x="5452" y="853"/>
                    <a:pt x="5457" y="848"/>
                    <a:pt x="5463" y="843"/>
                  </a:cubicBezTo>
                  <a:lnTo>
                    <a:pt x="5463" y="843"/>
                  </a:lnTo>
                  <a:cubicBezTo>
                    <a:pt x="5485" y="821"/>
                    <a:pt x="5508" y="798"/>
                    <a:pt x="5529" y="774"/>
                  </a:cubicBezTo>
                  <a:lnTo>
                    <a:pt x="5529" y="774"/>
                  </a:lnTo>
                  <a:cubicBezTo>
                    <a:pt x="5530" y="774"/>
                    <a:pt x="5530" y="774"/>
                    <a:pt x="5530" y="774"/>
                  </a:cubicBezTo>
                  <a:lnTo>
                    <a:pt x="5531" y="0"/>
                  </a:lnTo>
                  <a:lnTo>
                    <a:pt x="5531" y="0"/>
                  </a:lnTo>
                  <a:cubicBezTo>
                    <a:pt x="5510" y="23"/>
                    <a:pt x="5487" y="46"/>
                    <a:pt x="5464" y="68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B475D1A-FF31-46BA-B82F-69DD0990BEE3}"/>
              </a:ext>
            </a:extLst>
          </p:cNvPr>
          <p:cNvGrpSpPr/>
          <p:nvPr/>
        </p:nvGrpSpPr>
        <p:grpSpPr>
          <a:xfrm>
            <a:off x="1505078" y="5569946"/>
            <a:ext cx="3525964" cy="4153398"/>
            <a:chOff x="1505078" y="5569946"/>
            <a:chExt cx="3525964" cy="415339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FDF10BF-04E6-4419-AF90-63D524102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5078" y="5569946"/>
              <a:ext cx="3525092" cy="4152525"/>
            </a:xfrm>
            <a:custGeom>
              <a:avLst/>
              <a:gdLst>
                <a:gd name="connsiteX0" fmla="*/ 2271601 w 3525092"/>
                <a:gd name="connsiteY0" fmla="*/ 2426369 h 4152525"/>
                <a:gd name="connsiteX1" fmla="*/ 2270943 w 3525092"/>
                <a:gd name="connsiteY1" fmla="*/ 2432241 h 4152525"/>
                <a:gd name="connsiteX2" fmla="*/ 2271254 w 3525092"/>
                <a:gd name="connsiteY2" fmla="*/ 2436501 h 4152525"/>
                <a:gd name="connsiteX3" fmla="*/ 2271601 w 3525092"/>
                <a:gd name="connsiteY3" fmla="*/ 2427475 h 4152525"/>
                <a:gd name="connsiteX4" fmla="*/ 2295032 w 3525092"/>
                <a:gd name="connsiteY4" fmla="*/ 2251631 h 4152525"/>
                <a:gd name="connsiteX5" fmla="*/ 2288869 w 3525092"/>
                <a:gd name="connsiteY5" fmla="*/ 2272155 h 4152525"/>
                <a:gd name="connsiteX6" fmla="*/ 2287988 w 3525092"/>
                <a:gd name="connsiteY6" fmla="*/ 2280016 h 4152525"/>
                <a:gd name="connsiteX7" fmla="*/ 2288174 w 3525092"/>
                <a:gd name="connsiteY7" fmla="*/ 2279087 h 4152525"/>
                <a:gd name="connsiteX8" fmla="*/ 2289047 w 3525092"/>
                <a:gd name="connsiteY8" fmla="*/ 2275596 h 4152525"/>
                <a:gd name="connsiteX9" fmla="*/ 2294280 w 3525092"/>
                <a:gd name="connsiteY9" fmla="*/ 2256393 h 4152525"/>
                <a:gd name="connsiteX10" fmla="*/ 2347576 w 3525092"/>
                <a:gd name="connsiteY10" fmla="*/ 2091371 h 4152525"/>
                <a:gd name="connsiteX11" fmla="*/ 2336425 w 3525092"/>
                <a:gd name="connsiteY11" fmla="*/ 2113785 h 4152525"/>
                <a:gd name="connsiteX12" fmla="*/ 2332117 w 3525092"/>
                <a:gd name="connsiteY12" fmla="*/ 2128134 h 4152525"/>
                <a:gd name="connsiteX13" fmla="*/ 2342257 w 3525092"/>
                <a:gd name="connsiteY13" fmla="*/ 2102768 h 4152525"/>
                <a:gd name="connsiteX14" fmla="*/ 2344874 w 3525092"/>
                <a:gd name="connsiteY14" fmla="*/ 2097531 h 4152525"/>
                <a:gd name="connsiteX15" fmla="*/ 2433062 w 3525092"/>
                <a:gd name="connsiteY15" fmla="*/ 1931222 h 4152525"/>
                <a:gd name="connsiteX16" fmla="*/ 2413624 w 3525092"/>
                <a:gd name="connsiteY16" fmla="*/ 1958605 h 4152525"/>
                <a:gd name="connsiteX17" fmla="*/ 2402906 w 3525092"/>
                <a:gd name="connsiteY17" fmla="*/ 1980150 h 4152525"/>
                <a:gd name="connsiteX18" fmla="*/ 2404190 w 3525092"/>
                <a:gd name="connsiteY18" fmla="*/ 1977948 h 4152525"/>
                <a:gd name="connsiteX19" fmla="*/ 2419019 w 3525092"/>
                <a:gd name="connsiteY19" fmla="*/ 1954380 h 4152525"/>
                <a:gd name="connsiteX20" fmla="*/ 2427742 w 3525092"/>
                <a:gd name="connsiteY20" fmla="*/ 1939542 h 4152525"/>
                <a:gd name="connsiteX21" fmla="*/ 2549185 w 3525092"/>
                <a:gd name="connsiteY21" fmla="*/ 1777720 h 4152525"/>
                <a:gd name="connsiteX22" fmla="*/ 2520474 w 3525092"/>
                <a:gd name="connsiteY22" fmla="*/ 1808087 h 4152525"/>
                <a:gd name="connsiteX23" fmla="*/ 2502080 w 3525092"/>
                <a:gd name="connsiteY23" fmla="*/ 1833998 h 4152525"/>
                <a:gd name="connsiteX24" fmla="*/ 2504504 w 3525092"/>
                <a:gd name="connsiteY24" fmla="*/ 1832179 h 4152525"/>
                <a:gd name="connsiteX25" fmla="*/ 2536779 w 3525092"/>
                <a:gd name="connsiteY25" fmla="*/ 1792027 h 4152525"/>
                <a:gd name="connsiteX26" fmla="*/ 2540268 w 3525092"/>
                <a:gd name="connsiteY26" fmla="*/ 1787663 h 4152525"/>
                <a:gd name="connsiteX27" fmla="*/ 2691952 w 3525092"/>
                <a:gd name="connsiteY27" fmla="*/ 1634923 h 4152525"/>
                <a:gd name="connsiteX28" fmla="*/ 2656986 w 3525092"/>
                <a:gd name="connsiteY28" fmla="*/ 1663702 h 4152525"/>
                <a:gd name="connsiteX29" fmla="*/ 2622402 w 3525092"/>
                <a:gd name="connsiteY29" fmla="*/ 1700281 h 4152525"/>
                <a:gd name="connsiteX30" fmla="*/ 2658900 w 3525092"/>
                <a:gd name="connsiteY30" fmla="*/ 1664588 h 4152525"/>
                <a:gd name="connsiteX31" fmla="*/ 2659773 w 3525092"/>
                <a:gd name="connsiteY31" fmla="*/ 1663715 h 4152525"/>
                <a:gd name="connsiteX32" fmla="*/ 2674602 w 3525092"/>
                <a:gd name="connsiteY32" fmla="*/ 1651495 h 4152525"/>
                <a:gd name="connsiteX33" fmla="*/ 2713884 w 3525092"/>
                <a:gd name="connsiteY33" fmla="*/ 1616872 h 4152525"/>
                <a:gd name="connsiteX34" fmla="*/ 2701147 w 3525092"/>
                <a:gd name="connsiteY34" fmla="*/ 1627355 h 4152525"/>
                <a:gd name="connsiteX35" fmla="*/ 2710366 w 3525092"/>
                <a:gd name="connsiteY35" fmla="*/ 1620072 h 4152525"/>
                <a:gd name="connsiteX36" fmla="*/ 2864361 w 3525092"/>
                <a:gd name="connsiteY36" fmla="*/ 1500067 h 4152525"/>
                <a:gd name="connsiteX37" fmla="*/ 2823170 w 3525092"/>
                <a:gd name="connsiteY37" fmla="*/ 1526923 h 4152525"/>
                <a:gd name="connsiteX38" fmla="*/ 2782073 w 3525092"/>
                <a:gd name="connsiteY38" fmla="*/ 1560749 h 4152525"/>
                <a:gd name="connsiteX39" fmla="*/ 2785383 w 3525092"/>
                <a:gd name="connsiteY39" fmla="*/ 1558098 h 4152525"/>
                <a:gd name="connsiteX40" fmla="*/ 2807191 w 3525092"/>
                <a:gd name="connsiteY40" fmla="*/ 1541514 h 4152525"/>
                <a:gd name="connsiteX41" fmla="*/ 2825509 w 3525092"/>
                <a:gd name="connsiteY41" fmla="*/ 1527548 h 4152525"/>
                <a:gd name="connsiteX42" fmla="*/ 2848189 w 3525092"/>
                <a:gd name="connsiteY42" fmla="*/ 1511836 h 4152525"/>
                <a:gd name="connsiteX43" fmla="*/ 2486806 w 3525092"/>
                <a:gd name="connsiteY43" fmla="*/ 0 h 4152525"/>
                <a:gd name="connsiteX44" fmla="*/ 3525092 w 3525092"/>
                <a:gd name="connsiteY44" fmla="*/ 1171543 h 4152525"/>
                <a:gd name="connsiteX45" fmla="*/ 3019036 w 3525092"/>
                <a:gd name="connsiteY45" fmla="*/ 1399222 h 4152525"/>
                <a:gd name="connsiteX46" fmla="*/ 2937574 w 3525092"/>
                <a:gd name="connsiteY46" fmla="*/ 1452334 h 4152525"/>
                <a:gd name="connsiteX47" fmla="*/ 2955481 w 3525092"/>
                <a:gd name="connsiteY47" fmla="*/ 1441134 h 4152525"/>
                <a:gd name="connsiteX48" fmla="*/ 2979033 w 3525092"/>
                <a:gd name="connsiteY48" fmla="*/ 1425423 h 4152525"/>
                <a:gd name="connsiteX49" fmla="*/ 2984267 w 3525092"/>
                <a:gd name="connsiteY49" fmla="*/ 1422804 h 4152525"/>
                <a:gd name="connsiteX50" fmla="*/ 3019159 w 3525092"/>
                <a:gd name="connsiteY50" fmla="*/ 1401855 h 4152525"/>
                <a:gd name="connsiteX51" fmla="*/ 3525091 w 3525092"/>
                <a:gd name="connsiteY51" fmla="*/ 1174037 h 4152525"/>
                <a:gd name="connsiteX52" fmla="*/ 3520729 w 3525092"/>
                <a:gd name="connsiteY52" fmla="*/ 2525236 h 4152525"/>
                <a:gd name="connsiteX53" fmla="*/ 3387268 w 3525092"/>
                <a:gd name="connsiteY53" fmla="*/ 2574990 h 4152525"/>
                <a:gd name="connsiteX54" fmla="*/ 3015670 w 3525092"/>
                <a:gd name="connsiteY54" fmla="*/ 2753927 h 4152525"/>
                <a:gd name="connsiteX55" fmla="*/ 2975544 w 3525092"/>
                <a:gd name="connsiteY55" fmla="*/ 2778368 h 4152525"/>
                <a:gd name="connsiteX56" fmla="*/ 2951120 w 3525092"/>
                <a:gd name="connsiteY56" fmla="*/ 2793206 h 4152525"/>
                <a:gd name="connsiteX57" fmla="*/ 2930185 w 3525092"/>
                <a:gd name="connsiteY57" fmla="*/ 2807172 h 4152525"/>
                <a:gd name="connsiteX58" fmla="*/ 2906633 w 3525092"/>
                <a:gd name="connsiteY58" fmla="*/ 2822011 h 4152525"/>
                <a:gd name="connsiteX59" fmla="*/ 2885698 w 3525092"/>
                <a:gd name="connsiteY59" fmla="*/ 2835104 h 4152525"/>
                <a:gd name="connsiteX60" fmla="*/ 2863890 w 3525092"/>
                <a:gd name="connsiteY60" fmla="*/ 2850816 h 4152525"/>
                <a:gd name="connsiteX61" fmla="*/ 2843827 w 3525092"/>
                <a:gd name="connsiteY61" fmla="*/ 2864781 h 4152525"/>
                <a:gd name="connsiteX62" fmla="*/ 2822020 w 3525092"/>
                <a:gd name="connsiteY62" fmla="*/ 2879620 h 4152525"/>
                <a:gd name="connsiteX63" fmla="*/ 2802829 w 3525092"/>
                <a:gd name="connsiteY63" fmla="*/ 2894459 h 4152525"/>
                <a:gd name="connsiteX64" fmla="*/ 2781894 w 3525092"/>
                <a:gd name="connsiteY64" fmla="*/ 2910170 h 4152525"/>
                <a:gd name="connsiteX65" fmla="*/ 2764448 w 3525092"/>
                <a:gd name="connsiteY65" fmla="*/ 2924136 h 4152525"/>
                <a:gd name="connsiteX66" fmla="*/ 2742641 w 3525092"/>
                <a:gd name="connsiteY66" fmla="*/ 2940721 h 4152525"/>
                <a:gd name="connsiteX67" fmla="*/ 2726067 w 3525092"/>
                <a:gd name="connsiteY67" fmla="*/ 2954687 h 4152525"/>
                <a:gd name="connsiteX68" fmla="*/ 2706004 w 3525092"/>
                <a:gd name="connsiteY68" fmla="*/ 2972144 h 4152525"/>
                <a:gd name="connsiteX69" fmla="*/ 2690303 w 3525092"/>
                <a:gd name="connsiteY69" fmla="*/ 2985237 h 4152525"/>
                <a:gd name="connsiteX70" fmla="*/ 2669368 w 3525092"/>
                <a:gd name="connsiteY70" fmla="*/ 3003567 h 4152525"/>
                <a:gd name="connsiteX71" fmla="*/ 2655411 w 3525092"/>
                <a:gd name="connsiteY71" fmla="*/ 3016660 h 4152525"/>
                <a:gd name="connsiteX72" fmla="*/ 2616158 w 3525092"/>
                <a:gd name="connsiteY72" fmla="*/ 3054194 h 4152525"/>
                <a:gd name="connsiteX73" fmla="*/ 2605690 w 3525092"/>
                <a:gd name="connsiteY73" fmla="*/ 3065541 h 4152525"/>
                <a:gd name="connsiteX74" fmla="*/ 2578649 w 3525092"/>
                <a:gd name="connsiteY74" fmla="*/ 3094346 h 4152525"/>
                <a:gd name="connsiteX75" fmla="*/ 2567309 w 3525092"/>
                <a:gd name="connsiteY75" fmla="*/ 3105693 h 4152525"/>
                <a:gd name="connsiteX76" fmla="*/ 2536779 w 3525092"/>
                <a:gd name="connsiteY76" fmla="*/ 3139735 h 4152525"/>
                <a:gd name="connsiteX77" fmla="*/ 2532417 w 3525092"/>
                <a:gd name="connsiteY77" fmla="*/ 3144099 h 4152525"/>
                <a:gd name="connsiteX78" fmla="*/ 2501015 w 3525092"/>
                <a:gd name="connsiteY78" fmla="*/ 3184251 h 4152525"/>
                <a:gd name="connsiteX79" fmla="*/ 2490547 w 3525092"/>
                <a:gd name="connsiteY79" fmla="*/ 3196471 h 4152525"/>
                <a:gd name="connsiteX80" fmla="*/ 2473101 w 3525092"/>
                <a:gd name="connsiteY80" fmla="*/ 3219166 h 4152525"/>
                <a:gd name="connsiteX81" fmla="*/ 2462634 w 3525092"/>
                <a:gd name="connsiteY81" fmla="*/ 3233132 h 4152525"/>
                <a:gd name="connsiteX82" fmla="*/ 2447805 w 3525092"/>
                <a:gd name="connsiteY82" fmla="*/ 3255826 h 4152525"/>
                <a:gd name="connsiteX83" fmla="*/ 2437337 w 3525092"/>
                <a:gd name="connsiteY83" fmla="*/ 3269792 h 4152525"/>
                <a:gd name="connsiteX84" fmla="*/ 2423380 w 3525092"/>
                <a:gd name="connsiteY84" fmla="*/ 3291614 h 4152525"/>
                <a:gd name="connsiteX85" fmla="*/ 2414657 w 3525092"/>
                <a:gd name="connsiteY85" fmla="*/ 3306452 h 4152525"/>
                <a:gd name="connsiteX86" fmla="*/ 2400701 w 3525092"/>
                <a:gd name="connsiteY86" fmla="*/ 3330893 h 4152525"/>
                <a:gd name="connsiteX87" fmla="*/ 2393722 w 3525092"/>
                <a:gd name="connsiteY87" fmla="*/ 3343113 h 4152525"/>
                <a:gd name="connsiteX88" fmla="*/ 2381510 w 3525092"/>
                <a:gd name="connsiteY88" fmla="*/ 3364934 h 4152525"/>
                <a:gd name="connsiteX89" fmla="*/ 2374532 w 3525092"/>
                <a:gd name="connsiteY89" fmla="*/ 3378900 h 4152525"/>
                <a:gd name="connsiteX90" fmla="*/ 2362319 w 3525092"/>
                <a:gd name="connsiteY90" fmla="*/ 3403341 h 4152525"/>
                <a:gd name="connsiteX91" fmla="*/ 2357086 w 3525092"/>
                <a:gd name="connsiteY91" fmla="*/ 3413815 h 4152525"/>
                <a:gd name="connsiteX92" fmla="*/ 2341384 w 3525092"/>
                <a:gd name="connsiteY92" fmla="*/ 3449603 h 4152525"/>
                <a:gd name="connsiteX93" fmla="*/ 2338767 w 3525092"/>
                <a:gd name="connsiteY93" fmla="*/ 3454840 h 4152525"/>
                <a:gd name="connsiteX94" fmla="*/ 2326555 w 3525092"/>
                <a:gd name="connsiteY94" fmla="*/ 3485390 h 4152525"/>
                <a:gd name="connsiteX95" fmla="*/ 2321322 w 3525092"/>
                <a:gd name="connsiteY95" fmla="*/ 3500229 h 4152525"/>
                <a:gd name="connsiteX96" fmla="*/ 2314343 w 3525092"/>
                <a:gd name="connsiteY96" fmla="*/ 3521178 h 4152525"/>
                <a:gd name="connsiteX97" fmla="*/ 2309109 w 3525092"/>
                <a:gd name="connsiteY97" fmla="*/ 3536890 h 4152525"/>
                <a:gd name="connsiteX98" fmla="*/ 2303003 w 3525092"/>
                <a:gd name="connsiteY98" fmla="*/ 3556965 h 4152525"/>
                <a:gd name="connsiteX99" fmla="*/ 2298642 w 3525092"/>
                <a:gd name="connsiteY99" fmla="*/ 3572677 h 4152525"/>
                <a:gd name="connsiteX100" fmla="*/ 2292536 w 3525092"/>
                <a:gd name="connsiteY100" fmla="*/ 3592753 h 4152525"/>
                <a:gd name="connsiteX101" fmla="*/ 2289919 w 3525092"/>
                <a:gd name="connsiteY101" fmla="*/ 3609338 h 4152525"/>
                <a:gd name="connsiteX102" fmla="*/ 2285557 w 3525092"/>
                <a:gd name="connsiteY102" fmla="*/ 3628540 h 4152525"/>
                <a:gd name="connsiteX103" fmla="*/ 2282913 w 3525092"/>
                <a:gd name="connsiteY103" fmla="*/ 3640449 h 4152525"/>
                <a:gd name="connsiteX104" fmla="*/ 2282120 w 3525092"/>
                <a:gd name="connsiteY104" fmla="*/ 3947282 h 4152525"/>
                <a:gd name="connsiteX105" fmla="*/ 38493 w 3525092"/>
                <a:gd name="connsiteY105" fmla="*/ 4152525 h 4152525"/>
                <a:gd name="connsiteX106" fmla="*/ 42860 w 3525092"/>
                <a:gd name="connsiteY106" fmla="*/ 2799673 h 4152525"/>
                <a:gd name="connsiteX107" fmla="*/ 2270352 w 3525092"/>
                <a:gd name="connsiteY107" fmla="*/ 2595828 h 4152525"/>
                <a:gd name="connsiteX108" fmla="*/ 2270358 w 3525092"/>
                <a:gd name="connsiteY108" fmla="*/ 2593697 h 4152525"/>
                <a:gd name="connsiteX109" fmla="*/ 42034 w 3525092"/>
                <a:gd name="connsiteY109" fmla="*/ 2797572 h 4152525"/>
                <a:gd name="connsiteX110" fmla="*/ 15634 w 3525092"/>
                <a:gd name="connsiteY110" fmla="*/ 2642150 h 4152525"/>
                <a:gd name="connsiteX111" fmla="*/ 6555 w 3525092"/>
                <a:gd name="connsiteY111" fmla="*/ 2518769 h 4152525"/>
                <a:gd name="connsiteX112" fmla="*/ 15243 w 3525092"/>
                <a:gd name="connsiteY112" fmla="*/ 2642215 h 4152525"/>
                <a:gd name="connsiteX113" fmla="*/ 41494 w 3525092"/>
                <a:gd name="connsiteY113" fmla="*/ 2797973 h 4152525"/>
                <a:gd name="connsiteX114" fmla="*/ 37260 w 3525092"/>
                <a:gd name="connsiteY114" fmla="*/ 4148678 h 4152525"/>
                <a:gd name="connsiteX115" fmla="*/ 0 w 3525092"/>
                <a:gd name="connsiteY115" fmla="*/ 3792036 h 4152525"/>
                <a:gd name="connsiteX116" fmla="*/ 3387 w 3525092"/>
                <a:gd name="connsiteY116" fmla="*/ 2440459 h 4152525"/>
                <a:gd name="connsiteX117" fmla="*/ 4206 w 3525092"/>
                <a:gd name="connsiteY117" fmla="*/ 2484281 h 4152525"/>
                <a:gd name="connsiteX118" fmla="*/ 7618 w 3525092"/>
                <a:gd name="connsiteY118" fmla="*/ 2330284 h 4152525"/>
                <a:gd name="connsiteX119" fmla="*/ 1411002 w 3525092"/>
                <a:gd name="connsiteY119" fmla="*/ 471932 h 4152525"/>
                <a:gd name="connsiteX120" fmla="*/ 2486806 w 3525092"/>
                <a:gd name="connsiteY120" fmla="*/ 0 h 4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3525092" h="4152525">
                  <a:moveTo>
                    <a:pt x="2271601" y="2426369"/>
                  </a:moveTo>
                  <a:lnTo>
                    <a:pt x="2270943" y="2432241"/>
                  </a:lnTo>
                  <a:lnTo>
                    <a:pt x="2271254" y="2436501"/>
                  </a:lnTo>
                  <a:lnTo>
                    <a:pt x="2271601" y="2427475"/>
                  </a:lnTo>
                  <a:close/>
                  <a:moveTo>
                    <a:pt x="2295032" y="2251631"/>
                  </a:moveTo>
                  <a:lnTo>
                    <a:pt x="2288869" y="2272155"/>
                  </a:lnTo>
                  <a:lnTo>
                    <a:pt x="2287988" y="2280016"/>
                  </a:lnTo>
                  <a:lnTo>
                    <a:pt x="2288174" y="2279087"/>
                  </a:lnTo>
                  <a:cubicBezTo>
                    <a:pt x="2288174" y="2278214"/>
                    <a:pt x="2289047" y="2277341"/>
                    <a:pt x="2289047" y="2275596"/>
                  </a:cubicBezTo>
                  <a:cubicBezTo>
                    <a:pt x="2290791" y="2269486"/>
                    <a:pt x="2291663" y="2263375"/>
                    <a:pt x="2294280" y="2256393"/>
                  </a:cubicBezTo>
                  <a:close/>
                  <a:moveTo>
                    <a:pt x="2347576" y="2091371"/>
                  </a:moveTo>
                  <a:lnTo>
                    <a:pt x="2336425" y="2113785"/>
                  </a:lnTo>
                  <a:lnTo>
                    <a:pt x="2332117" y="2128134"/>
                  </a:lnTo>
                  <a:lnTo>
                    <a:pt x="2342257" y="2102768"/>
                  </a:lnTo>
                  <a:cubicBezTo>
                    <a:pt x="2343129" y="2101022"/>
                    <a:pt x="2344001" y="2099276"/>
                    <a:pt x="2344874" y="2097531"/>
                  </a:cubicBezTo>
                  <a:close/>
                  <a:moveTo>
                    <a:pt x="2433062" y="1931222"/>
                  </a:moveTo>
                  <a:lnTo>
                    <a:pt x="2413624" y="1958605"/>
                  </a:lnTo>
                  <a:lnTo>
                    <a:pt x="2402906" y="1980150"/>
                  </a:lnTo>
                  <a:lnTo>
                    <a:pt x="2404190" y="1977948"/>
                  </a:lnTo>
                  <a:cubicBezTo>
                    <a:pt x="2408551" y="1970092"/>
                    <a:pt x="2412913" y="1962236"/>
                    <a:pt x="2419019" y="1954380"/>
                  </a:cubicBezTo>
                  <a:cubicBezTo>
                    <a:pt x="2421636" y="1949143"/>
                    <a:pt x="2425125" y="1944779"/>
                    <a:pt x="2427742" y="1939542"/>
                  </a:cubicBezTo>
                  <a:close/>
                  <a:moveTo>
                    <a:pt x="2549185" y="1777720"/>
                  </a:moveTo>
                  <a:lnTo>
                    <a:pt x="2520474" y="1808087"/>
                  </a:lnTo>
                  <a:lnTo>
                    <a:pt x="2502080" y="1833998"/>
                  </a:lnTo>
                  <a:lnTo>
                    <a:pt x="2504504" y="1832179"/>
                  </a:lnTo>
                  <a:cubicBezTo>
                    <a:pt x="2514099" y="1818213"/>
                    <a:pt x="2525439" y="1805120"/>
                    <a:pt x="2536779" y="1792027"/>
                  </a:cubicBezTo>
                  <a:cubicBezTo>
                    <a:pt x="2538523" y="1790281"/>
                    <a:pt x="2538523" y="1788536"/>
                    <a:pt x="2540268" y="1787663"/>
                  </a:cubicBezTo>
                  <a:close/>
                  <a:moveTo>
                    <a:pt x="2691952" y="1634923"/>
                  </a:moveTo>
                  <a:lnTo>
                    <a:pt x="2656986" y="1663702"/>
                  </a:lnTo>
                  <a:lnTo>
                    <a:pt x="2622402" y="1700281"/>
                  </a:lnTo>
                  <a:lnTo>
                    <a:pt x="2658900" y="1664588"/>
                  </a:lnTo>
                  <a:cubicBezTo>
                    <a:pt x="2659773" y="1663715"/>
                    <a:pt x="2659773" y="1663715"/>
                    <a:pt x="2659773" y="1663715"/>
                  </a:cubicBezTo>
                  <a:cubicBezTo>
                    <a:pt x="2664134" y="1659351"/>
                    <a:pt x="2669368" y="1655860"/>
                    <a:pt x="2674602" y="1651495"/>
                  </a:cubicBezTo>
                  <a:close/>
                  <a:moveTo>
                    <a:pt x="2713884" y="1616872"/>
                  </a:moveTo>
                  <a:lnTo>
                    <a:pt x="2701147" y="1627355"/>
                  </a:lnTo>
                  <a:lnTo>
                    <a:pt x="2710366" y="1620072"/>
                  </a:lnTo>
                  <a:close/>
                  <a:moveTo>
                    <a:pt x="2864361" y="1500067"/>
                  </a:moveTo>
                  <a:lnTo>
                    <a:pt x="2823170" y="1526923"/>
                  </a:lnTo>
                  <a:lnTo>
                    <a:pt x="2782073" y="1560749"/>
                  </a:lnTo>
                  <a:lnTo>
                    <a:pt x="2785383" y="1558098"/>
                  </a:lnTo>
                  <a:cubicBezTo>
                    <a:pt x="2793234" y="1552861"/>
                    <a:pt x="2800212" y="1546751"/>
                    <a:pt x="2807191" y="1541514"/>
                  </a:cubicBezTo>
                  <a:cubicBezTo>
                    <a:pt x="2813297" y="1537150"/>
                    <a:pt x="2819403" y="1532785"/>
                    <a:pt x="2825509" y="1527548"/>
                  </a:cubicBezTo>
                  <a:cubicBezTo>
                    <a:pt x="2833360" y="1522311"/>
                    <a:pt x="2840338" y="1517074"/>
                    <a:pt x="2848189" y="1511836"/>
                  </a:cubicBezTo>
                  <a:close/>
                  <a:moveTo>
                    <a:pt x="2486806" y="0"/>
                  </a:moveTo>
                  <a:lnTo>
                    <a:pt x="3525092" y="1171543"/>
                  </a:lnTo>
                  <a:cubicBezTo>
                    <a:pt x="3344482" y="1234351"/>
                    <a:pt x="3174343" y="1309372"/>
                    <a:pt x="3019036" y="1399222"/>
                  </a:cubicBezTo>
                  <a:lnTo>
                    <a:pt x="2937574" y="1452334"/>
                  </a:lnTo>
                  <a:lnTo>
                    <a:pt x="2955481" y="1441134"/>
                  </a:lnTo>
                  <a:cubicBezTo>
                    <a:pt x="2962460" y="1435897"/>
                    <a:pt x="2971183" y="1430660"/>
                    <a:pt x="2979033" y="1425423"/>
                  </a:cubicBezTo>
                  <a:cubicBezTo>
                    <a:pt x="2981650" y="1424550"/>
                    <a:pt x="2982522" y="1423677"/>
                    <a:pt x="2984267" y="1422804"/>
                  </a:cubicBezTo>
                  <a:cubicBezTo>
                    <a:pt x="2995607" y="1415821"/>
                    <a:pt x="3007819" y="1408838"/>
                    <a:pt x="3019159" y="1401855"/>
                  </a:cubicBezTo>
                  <a:cubicBezTo>
                    <a:pt x="3174428" y="1311950"/>
                    <a:pt x="3344525" y="1236883"/>
                    <a:pt x="3525091" y="1174037"/>
                  </a:cubicBezTo>
                  <a:lnTo>
                    <a:pt x="3520729" y="2525236"/>
                  </a:lnTo>
                  <a:cubicBezTo>
                    <a:pt x="3475370" y="2541821"/>
                    <a:pt x="3430883" y="2557532"/>
                    <a:pt x="3387268" y="2574990"/>
                  </a:cubicBezTo>
                  <a:cubicBezTo>
                    <a:pt x="3256424" y="2627362"/>
                    <a:pt x="3131685" y="2686717"/>
                    <a:pt x="3015670" y="2753927"/>
                  </a:cubicBezTo>
                  <a:cubicBezTo>
                    <a:pt x="3001713" y="2762656"/>
                    <a:pt x="2988629" y="2769639"/>
                    <a:pt x="2975544" y="2778368"/>
                  </a:cubicBezTo>
                  <a:cubicBezTo>
                    <a:pt x="2967693" y="2782732"/>
                    <a:pt x="2958970" y="2787969"/>
                    <a:pt x="2951120" y="2793206"/>
                  </a:cubicBezTo>
                  <a:cubicBezTo>
                    <a:pt x="2944141" y="2797571"/>
                    <a:pt x="2937163" y="2801935"/>
                    <a:pt x="2930185" y="2807172"/>
                  </a:cubicBezTo>
                  <a:cubicBezTo>
                    <a:pt x="2922334" y="2811537"/>
                    <a:pt x="2915356" y="2816774"/>
                    <a:pt x="2906633" y="2822011"/>
                  </a:cubicBezTo>
                  <a:cubicBezTo>
                    <a:pt x="2899654" y="2825502"/>
                    <a:pt x="2892676" y="2830740"/>
                    <a:pt x="2885698" y="2835104"/>
                  </a:cubicBezTo>
                  <a:cubicBezTo>
                    <a:pt x="2878719" y="2840341"/>
                    <a:pt x="2871741" y="2845578"/>
                    <a:pt x="2863890" y="2850816"/>
                  </a:cubicBezTo>
                  <a:cubicBezTo>
                    <a:pt x="2856912" y="2856053"/>
                    <a:pt x="2849933" y="2860417"/>
                    <a:pt x="2843827" y="2864781"/>
                  </a:cubicBezTo>
                  <a:cubicBezTo>
                    <a:pt x="2836849" y="2870019"/>
                    <a:pt x="2829871" y="2875256"/>
                    <a:pt x="2822020" y="2879620"/>
                  </a:cubicBezTo>
                  <a:cubicBezTo>
                    <a:pt x="2815914" y="2884857"/>
                    <a:pt x="2809808" y="2889222"/>
                    <a:pt x="2802829" y="2894459"/>
                  </a:cubicBezTo>
                  <a:cubicBezTo>
                    <a:pt x="2795851" y="2899696"/>
                    <a:pt x="2788873" y="2904933"/>
                    <a:pt x="2781894" y="2910170"/>
                  </a:cubicBezTo>
                  <a:cubicBezTo>
                    <a:pt x="2775788" y="2915408"/>
                    <a:pt x="2770554" y="2919772"/>
                    <a:pt x="2764448" y="2924136"/>
                  </a:cubicBezTo>
                  <a:cubicBezTo>
                    <a:pt x="2757470" y="2929374"/>
                    <a:pt x="2750492" y="2935484"/>
                    <a:pt x="2742641" y="2940721"/>
                  </a:cubicBezTo>
                  <a:cubicBezTo>
                    <a:pt x="2737407" y="2945085"/>
                    <a:pt x="2732173" y="2950322"/>
                    <a:pt x="2726067" y="2954687"/>
                  </a:cubicBezTo>
                  <a:cubicBezTo>
                    <a:pt x="2719089" y="2960797"/>
                    <a:pt x="2712983" y="2966034"/>
                    <a:pt x="2706004" y="2972144"/>
                  </a:cubicBezTo>
                  <a:cubicBezTo>
                    <a:pt x="2700771" y="2976508"/>
                    <a:pt x="2694665" y="2980873"/>
                    <a:pt x="2690303" y="2985237"/>
                  </a:cubicBezTo>
                  <a:cubicBezTo>
                    <a:pt x="2683325" y="2991347"/>
                    <a:pt x="2676346" y="2997457"/>
                    <a:pt x="2669368" y="3003567"/>
                  </a:cubicBezTo>
                  <a:cubicBezTo>
                    <a:pt x="2665006" y="3007932"/>
                    <a:pt x="2659773" y="3012296"/>
                    <a:pt x="2655411" y="3016660"/>
                  </a:cubicBezTo>
                  <a:cubicBezTo>
                    <a:pt x="2642327" y="3028880"/>
                    <a:pt x="2629242" y="3041974"/>
                    <a:pt x="2616158" y="3054194"/>
                  </a:cubicBezTo>
                  <a:cubicBezTo>
                    <a:pt x="2612669" y="3058558"/>
                    <a:pt x="2610052" y="3062050"/>
                    <a:pt x="2605690" y="3065541"/>
                  </a:cubicBezTo>
                  <a:cubicBezTo>
                    <a:pt x="2596967" y="3075142"/>
                    <a:pt x="2587372" y="3083871"/>
                    <a:pt x="2578649" y="3094346"/>
                  </a:cubicBezTo>
                  <a:cubicBezTo>
                    <a:pt x="2575160" y="3097837"/>
                    <a:pt x="2570798" y="3101328"/>
                    <a:pt x="2567309" y="3105693"/>
                  </a:cubicBezTo>
                  <a:cubicBezTo>
                    <a:pt x="2556842" y="3117040"/>
                    <a:pt x="2546374" y="3128387"/>
                    <a:pt x="2536779" y="3139735"/>
                  </a:cubicBezTo>
                  <a:cubicBezTo>
                    <a:pt x="2535034" y="3141480"/>
                    <a:pt x="2534162" y="3143226"/>
                    <a:pt x="2532417" y="3144099"/>
                  </a:cubicBezTo>
                  <a:cubicBezTo>
                    <a:pt x="2521077" y="3157192"/>
                    <a:pt x="2510610" y="3171158"/>
                    <a:pt x="2501015" y="3184251"/>
                  </a:cubicBezTo>
                  <a:cubicBezTo>
                    <a:pt x="2497525" y="3188615"/>
                    <a:pt x="2494036" y="3192980"/>
                    <a:pt x="2490547" y="3196471"/>
                  </a:cubicBezTo>
                  <a:cubicBezTo>
                    <a:pt x="2485313" y="3204327"/>
                    <a:pt x="2478335" y="3212183"/>
                    <a:pt x="2473101" y="3219166"/>
                  </a:cubicBezTo>
                  <a:cubicBezTo>
                    <a:pt x="2470484" y="3224403"/>
                    <a:pt x="2466123" y="3228767"/>
                    <a:pt x="2462634" y="3233132"/>
                  </a:cubicBezTo>
                  <a:cubicBezTo>
                    <a:pt x="2458272" y="3240987"/>
                    <a:pt x="2453038" y="3247970"/>
                    <a:pt x="2447805" y="3255826"/>
                  </a:cubicBezTo>
                  <a:cubicBezTo>
                    <a:pt x="2444315" y="3260190"/>
                    <a:pt x="2441698" y="3265428"/>
                    <a:pt x="2437337" y="3269792"/>
                  </a:cubicBezTo>
                  <a:cubicBezTo>
                    <a:pt x="2432975" y="3277648"/>
                    <a:pt x="2428614" y="3284631"/>
                    <a:pt x="2423380" y="3291614"/>
                  </a:cubicBezTo>
                  <a:cubicBezTo>
                    <a:pt x="2420763" y="3296851"/>
                    <a:pt x="2418146" y="3302088"/>
                    <a:pt x="2414657" y="3306452"/>
                  </a:cubicBezTo>
                  <a:cubicBezTo>
                    <a:pt x="2409423" y="3314308"/>
                    <a:pt x="2405062" y="3322164"/>
                    <a:pt x="2400701" y="3330893"/>
                  </a:cubicBezTo>
                  <a:cubicBezTo>
                    <a:pt x="2398084" y="3334384"/>
                    <a:pt x="2395467" y="3339621"/>
                    <a:pt x="2393722" y="3343113"/>
                  </a:cubicBezTo>
                  <a:cubicBezTo>
                    <a:pt x="2388488" y="3350968"/>
                    <a:pt x="2384999" y="3357079"/>
                    <a:pt x="2381510" y="3364934"/>
                  </a:cubicBezTo>
                  <a:cubicBezTo>
                    <a:pt x="2378893" y="3369299"/>
                    <a:pt x="2376276" y="3374536"/>
                    <a:pt x="2374532" y="3378900"/>
                  </a:cubicBezTo>
                  <a:cubicBezTo>
                    <a:pt x="2370170" y="3386756"/>
                    <a:pt x="2365809" y="3394612"/>
                    <a:pt x="2362319" y="3403341"/>
                  </a:cubicBezTo>
                  <a:cubicBezTo>
                    <a:pt x="2359703" y="3406832"/>
                    <a:pt x="2357958" y="3410324"/>
                    <a:pt x="2357086" y="3413815"/>
                  </a:cubicBezTo>
                  <a:cubicBezTo>
                    <a:pt x="2350980" y="3426035"/>
                    <a:pt x="2345746" y="3437382"/>
                    <a:pt x="2341384" y="3449603"/>
                  </a:cubicBezTo>
                  <a:cubicBezTo>
                    <a:pt x="2340512" y="3451348"/>
                    <a:pt x="2339640" y="3453094"/>
                    <a:pt x="2338767" y="3454840"/>
                  </a:cubicBezTo>
                  <a:cubicBezTo>
                    <a:pt x="2335278" y="3465314"/>
                    <a:pt x="2330044" y="3475789"/>
                    <a:pt x="2326555" y="3485390"/>
                  </a:cubicBezTo>
                  <a:cubicBezTo>
                    <a:pt x="2324811" y="3490628"/>
                    <a:pt x="2323066" y="3495865"/>
                    <a:pt x="2321322" y="3500229"/>
                  </a:cubicBezTo>
                  <a:cubicBezTo>
                    <a:pt x="2318705" y="3507212"/>
                    <a:pt x="2316960" y="3514195"/>
                    <a:pt x="2314343" y="3521178"/>
                  </a:cubicBezTo>
                  <a:cubicBezTo>
                    <a:pt x="2311726" y="3526415"/>
                    <a:pt x="2310854" y="3530779"/>
                    <a:pt x="2309109" y="3536890"/>
                  </a:cubicBezTo>
                  <a:cubicBezTo>
                    <a:pt x="2306492" y="3543872"/>
                    <a:pt x="2304748" y="3549982"/>
                    <a:pt x="2303003" y="3556965"/>
                  </a:cubicBezTo>
                  <a:cubicBezTo>
                    <a:pt x="2301259" y="3562202"/>
                    <a:pt x="2299514" y="3568313"/>
                    <a:pt x="2298642" y="3572677"/>
                  </a:cubicBezTo>
                  <a:cubicBezTo>
                    <a:pt x="2296897" y="3578787"/>
                    <a:pt x="2295153" y="3585770"/>
                    <a:pt x="2292536" y="3592753"/>
                  </a:cubicBezTo>
                  <a:cubicBezTo>
                    <a:pt x="2291663" y="3597990"/>
                    <a:pt x="2290791" y="3603227"/>
                    <a:pt x="2289919" y="3609338"/>
                  </a:cubicBezTo>
                  <a:cubicBezTo>
                    <a:pt x="2288174" y="3615448"/>
                    <a:pt x="2286430" y="3621558"/>
                    <a:pt x="2285557" y="3628540"/>
                  </a:cubicBezTo>
                  <a:lnTo>
                    <a:pt x="2282913" y="3640449"/>
                  </a:lnTo>
                  <a:lnTo>
                    <a:pt x="2282120" y="3947282"/>
                  </a:lnTo>
                  <a:lnTo>
                    <a:pt x="38493" y="4152525"/>
                  </a:lnTo>
                  <a:lnTo>
                    <a:pt x="42860" y="2799673"/>
                  </a:lnTo>
                  <a:lnTo>
                    <a:pt x="2270352" y="2595828"/>
                  </a:lnTo>
                  <a:lnTo>
                    <a:pt x="2270358" y="2593697"/>
                  </a:lnTo>
                  <a:lnTo>
                    <a:pt x="42034" y="2797572"/>
                  </a:lnTo>
                  <a:cubicBezTo>
                    <a:pt x="30746" y="2745887"/>
                    <a:pt x="21946" y="2694058"/>
                    <a:pt x="15634" y="2642150"/>
                  </a:cubicBezTo>
                  <a:lnTo>
                    <a:pt x="6555" y="2518769"/>
                  </a:lnTo>
                  <a:lnTo>
                    <a:pt x="15243" y="2642215"/>
                  </a:lnTo>
                  <a:cubicBezTo>
                    <a:pt x="21382" y="2694425"/>
                    <a:pt x="30062" y="2746526"/>
                    <a:pt x="41494" y="2797973"/>
                  </a:cubicBezTo>
                  <a:lnTo>
                    <a:pt x="37260" y="4148678"/>
                  </a:lnTo>
                  <a:cubicBezTo>
                    <a:pt x="12702" y="4030088"/>
                    <a:pt x="0" y="3910626"/>
                    <a:pt x="0" y="3792036"/>
                  </a:cubicBezTo>
                  <a:lnTo>
                    <a:pt x="3387" y="2440459"/>
                  </a:lnTo>
                  <a:lnTo>
                    <a:pt x="4206" y="2484281"/>
                  </a:lnTo>
                  <a:lnTo>
                    <a:pt x="7618" y="2330284"/>
                  </a:lnTo>
                  <a:cubicBezTo>
                    <a:pt x="54938" y="1654781"/>
                    <a:pt x="522733" y="987917"/>
                    <a:pt x="1411002" y="471932"/>
                  </a:cubicBezTo>
                  <a:cubicBezTo>
                    <a:pt x="1737320" y="280891"/>
                    <a:pt x="2101156" y="123871"/>
                    <a:pt x="24868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0" name="Freeform 46">
              <a:extLst>
                <a:ext uri="{FF2B5EF4-FFF2-40B4-BE49-F238E27FC236}">
                  <a16:creationId xmlns:a16="http://schemas.microsoft.com/office/drawing/2014/main" id="{64020012-6A41-4A5A-8425-A85B8FA3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318" y="6743983"/>
              <a:ext cx="1258724" cy="2629077"/>
            </a:xfrm>
            <a:custGeom>
              <a:avLst/>
              <a:gdLst>
                <a:gd name="T0" fmla="*/ 822 w 1443"/>
                <a:gd name="T1" fmla="*/ 285 h 3012"/>
                <a:gd name="T2" fmla="*/ 789 w 1443"/>
                <a:gd name="T3" fmla="*/ 306 h 3012"/>
                <a:gd name="T4" fmla="*/ 737 w 1443"/>
                <a:gd name="T5" fmla="*/ 338 h 3012"/>
                <a:gd name="T6" fmla="*/ 688 w 1443"/>
                <a:gd name="T7" fmla="*/ 371 h 3012"/>
                <a:gd name="T8" fmla="*/ 640 w 1443"/>
                <a:gd name="T9" fmla="*/ 405 h 3012"/>
                <a:gd name="T10" fmla="*/ 594 w 1443"/>
                <a:gd name="T11" fmla="*/ 440 h 3012"/>
                <a:gd name="T12" fmla="*/ 551 w 1443"/>
                <a:gd name="T13" fmla="*/ 475 h 3012"/>
                <a:gd name="T14" fmla="*/ 508 w 1443"/>
                <a:gd name="T15" fmla="*/ 511 h 3012"/>
                <a:gd name="T16" fmla="*/ 467 w 1443"/>
                <a:gd name="T17" fmla="*/ 547 h 3012"/>
                <a:gd name="T18" fmla="*/ 449 w 1443"/>
                <a:gd name="T19" fmla="*/ 562 h 3012"/>
                <a:gd name="T20" fmla="*/ 393 w 1443"/>
                <a:gd name="T21" fmla="*/ 617 h 3012"/>
                <a:gd name="T22" fmla="*/ 348 w 1443"/>
                <a:gd name="T23" fmla="*/ 664 h 3012"/>
                <a:gd name="T24" fmla="*/ 309 w 1443"/>
                <a:gd name="T25" fmla="*/ 708 h 3012"/>
                <a:gd name="T26" fmla="*/ 268 w 1443"/>
                <a:gd name="T27" fmla="*/ 757 h 3012"/>
                <a:gd name="T28" fmla="*/ 241 w 1443"/>
                <a:gd name="T29" fmla="*/ 794 h 3012"/>
                <a:gd name="T30" fmla="*/ 211 w 1443"/>
                <a:gd name="T31" fmla="*/ 836 h 3012"/>
                <a:gd name="T32" fmla="*/ 184 w 1443"/>
                <a:gd name="T33" fmla="*/ 877 h 3012"/>
                <a:gd name="T34" fmla="*/ 157 w 1443"/>
                <a:gd name="T35" fmla="*/ 921 h 3012"/>
                <a:gd name="T36" fmla="*/ 149 w 1443"/>
                <a:gd name="T37" fmla="*/ 936 h 3012"/>
                <a:gd name="T38" fmla="*/ 127 w 1443"/>
                <a:gd name="T39" fmla="*/ 976 h 3012"/>
                <a:gd name="T40" fmla="*/ 107 w 1443"/>
                <a:gd name="T41" fmla="*/ 1017 h 3012"/>
                <a:gd name="T42" fmla="*/ 86 w 1443"/>
                <a:gd name="T43" fmla="*/ 1064 h 3012"/>
                <a:gd name="T44" fmla="*/ 71 w 1443"/>
                <a:gd name="T45" fmla="*/ 1101 h 3012"/>
                <a:gd name="T46" fmla="*/ 58 w 1443"/>
                <a:gd name="T47" fmla="*/ 1140 h 3012"/>
                <a:gd name="T48" fmla="*/ 45 w 1443"/>
                <a:gd name="T49" fmla="*/ 1180 h 3012"/>
                <a:gd name="T50" fmla="*/ 34 w 1443"/>
                <a:gd name="T51" fmla="*/ 1221 h 3012"/>
                <a:gd name="T52" fmla="*/ 25 w 1443"/>
                <a:gd name="T53" fmla="*/ 1262 h 3012"/>
                <a:gd name="T54" fmla="*/ 21 w 1443"/>
                <a:gd name="T55" fmla="*/ 1281 h 3012"/>
                <a:gd name="T56" fmla="*/ 14 w 1443"/>
                <a:gd name="T57" fmla="*/ 1323 h 3012"/>
                <a:gd name="T58" fmla="*/ 10 w 1443"/>
                <a:gd name="T59" fmla="*/ 1364 h 3012"/>
                <a:gd name="T60" fmla="*/ 6 w 1443"/>
                <a:gd name="T61" fmla="*/ 1406 h 3012"/>
                <a:gd name="T62" fmla="*/ 5 w 1443"/>
                <a:gd name="T63" fmla="*/ 1436 h 3012"/>
                <a:gd name="T64" fmla="*/ 1 w 1443"/>
                <a:gd name="T65" fmla="*/ 2978 h 3012"/>
                <a:gd name="T66" fmla="*/ 3 w 1443"/>
                <a:gd name="T67" fmla="*/ 2936 h 3012"/>
                <a:gd name="T68" fmla="*/ 7 w 1443"/>
                <a:gd name="T69" fmla="*/ 2895 h 3012"/>
                <a:gd name="T70" fmla="*/ 13 w 1443"/>
                <a:gd name="T71" fmla="*/ 2853 h 3012"/>
                <a:gd name="T72" fmla="*/ 21 w 1443"/>
                <a:gd name="T73" fmla="*/ 2812 h 3012"/>
                <a:gd name="T74" fmla="*/ 29 w 1443"/>
                <a:gd name="T75" fmla="*/ 2771 h 3012"/>
                <a:gd name="T76" fmla="*/ 41 w 1443"/>
                <a:gd name="T77" fmla="*/ 2730 h 3012"/>
                <a:gd name="T78" fmla="*/ 54 w 1443"/>
                <a:gd name="T79" fmla="*/ 2689 h 3012"/>
                <a:gd name="T80" fmla="*/ 68 w 1443"/>
                <a:gd name="T81" fmla="*/ 2648 h 3012"/>
                <a:gd name="T82" fmla="*/ 85 w 1443"/>
                <a:gd name="T83" fmla="*/ 2607 h 3012"/>
                <a:gd name="T84" fmla="*/ 109 w 1443"/>
                <a:gd name="T85" fmla="*/ 2554 h 3012"/>
                <a:gd name="T86" fmla="*/ 131 w 1443"/>
                <a:gd name="T87" fmla="*/ 2510 h 3012"/>
                <a:gd name="T88" fmla="*/ 153 w 1443"/>
                <a:gd name="T89" fmla="*/ 2471 h 3012"/>
                <a:gd name="T90" fmla="*/ 179 w 1443"/>
                <a:gd name="T91" fmla="*/ 2426 h 3012"/>
                <a:gd name="T92" fmla="*/ 207 w 1443"/>
                <a:gd name="T93" fmla="*/ 2385 h 3012"/>
                <a:gd name="T94" fmla="*/ 236 w 1443"/>
                <a:gd name="T95" fmla="*/ 2343 h 3012"/>
                <a:gd name="T96" fmla="*/ 268 w 1443"/>
                <a:gd name="T97" fmla="*/ 2303 h 3012"/>
                <a:gd name="T98" fmla="*/ 309 w 1443"/>
                <a:gd name="T99" fmla="*/ 2252 h 3012"/>
                <a:gd name="T100" fmla="*/ 357 w 1443"/>
                <a:gd name="T101" fmla="*/ 2200 h 3012"/>
                <a:gd name="T102" fmla="*/ 400 w 1443"/>
                <a:gd name="T103" fmla="*/ 2154 h 3012"/>
                <a:gd name="T104" fmla="*/ 461 w 1443"/>
                <a:gd name="T105" fmla="*/ 2096 h 3012"/>
                <a:gd name="T106" fmla="*/ 503 w 1443"/>
                <a:gd name="T107" fmla="*/ 2060 h 3012"/>
                <a:gd name="T108" fmla="*/ 545 w 1443"/>
                <a:gd name="T109" fmla="*/ 2024 h 3012"/>
                <a:gd name="T110" fmla="*/ 590 w 1443"/>
                <a:gd name="T111" fmla="*/ 1989 h 3012"/>
                <a:gd name="T112" fmla="*/ 636 w 1443"/>
                <a:gd name="T113" fmla="*/ 1954 h 3012"/>
                <a:gd name="T114" fmla="*/ 684 w 1443"/>
                <a:gd name="T115" fmla="*/ 1921 h 3012"/>
                <a:gd name="T116" fmla="*/ 733 w 1443"/>
                <a:gd name="T117" fmla="*/ 1888 h 3012"/>
                <a:gd name="T118" fmla="*/ 784 w 1443"/>
                <a:gd name="T119" fmla="*/ 1855 h 3012"/>
                <a:gd name="T120" fmla="*/ 858 w 1443"/>
                <a:gd name="T121" fmla="*/ 1810 h 3012"/>
                <a:gd name="T122" fmla="*/ 1437 w 1443"/>
                <a:gd name="T123" fmla="*/ 154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43" h="3012">
                  <a:moveTo>
                    <a:pt x="862" y="261"/>
                  </a:moveTo>
                  <a:lnTo>
                    <a:pt x="862" y="261"/>
                  </a:lnTo>
                  <a:cubicBezTo>
                    <a:pt x="849" y="269"/>
                    <a:pt x="835" y="277"/>
                    <a:pt x="822" y="285"/>
                  </a:cubicBezTo>
                  <a:lnTo>
                    <a:pt x="822" y="285"/>
                  </a:lnTo>
                  <a:cubicBezTo>
                    <a:pt x="820" y="286"/>
                    <a:pt x="819" y="287"/>
                    <a:pt x="816" y="288"/>
                  </a:cubicBezTo>
                  <a:lnTo>
                    <a:pt x="816" y="288"/>
                  </a:lnTo>
                  <a:cubicBezTo>
                    <a:pt x="807" y="294"/>
                    <a:pt x="797" y="300"/>
                    <a:pt x="789" y="306"/>
                  </a:cubicBezTo>
                  <a:lnTo>
                    <a:pt x="789" y="306"/>
                  </a:lnTo>
                  <a:cubicBezTo>
                    <a:pt x="780" y="311"/>
                    <a:pt x="772" y="316"/>
                    <a:pt x="765" y="321"/>
                  </a:cubicBezTo>
                  <a:lnTo>
                    <a:pt x="765" y="321"/>
                  </a:lnTo>
                  <a:cubicBezTo>
                    <a:pt x="755" y="327"/>
                    <a:pt x="747" y="333"/>
                    <a:pt x="737" y="338"/>
                  </a:cubicBezTo>
                  <a:lnTo>
                    <a:pt x="737" y="338"/>
                  </a:lnTo>
                  <a:cubicBezTo>
                    <a:pt x="729" y="343"/>
                    <a:pt x="722" y="349"/>
                    <a:pt x="714" y="354"/>
                  </a:cubicBezTo>
                  <a:lnTo>
                    <a:pt x="714" y="354"/>
                  </a:lnTo>
                  <a:cubicBezTo>
                    <a:pt x="705" y="360"/>
                    <a:pt x="697" y="366"/>
                    <a:pt x="688" y="371"/>
                  </a:cubicBezTo>
                  <a:lnTo>
                    <a:pt x="688" y="371"/>
                  </a:lnTo>
                  <a:cubicBezTo>
                    <a:pt x="680" y="376"/>
                    <a:pt x="673" y="382"/>
                    <a:pt x="666" y="387"/>
                  </a:cubicBezTo>
                  <a:lnTo>
                    <a:pt x="666" y="387"/>
                  </a:lnTo>
                  <a:cubicBezTo>
                    <a:pt x="657" y="393"/>
                    <a:pt x="649" y="399"/>
                    <a:pt x="640" y="405"/>
                  </a:cubicBezTo>
                  <a:lnTo>
                    <a:pt x="640" y="405"/>
                  </a:lnTo>
                  <a:cubicBezTo>
                    <a:pt x="633" y="411"/>
                    <a:pt x="626" y="416"/>
                    <a:pt x="619" y="421"/>
                  </a:cubicBezTo>
                  <a:lnTo>
                    <a:pt x="619" y="421"/>
                  </a:lnTo>
                  <a:cubicBezTo>
                    <a:pt x="611" y="427"/>
                    <a:pt x="603" y="434"/>
                    <a:pt x="594" y="440"/>
                  </a:cubicBezTo>
                  <a:lnTo>
                    <a:pt x="594" y="440"/>
                  </a:lnTo>
                  <a:cubicBezTo>
                    <a:pt x="588" y="446"/>
                    <a:pt x="581" y="451"/>
                    <a:pt x="574" y="456"/>
                  </a:cubicBezTo>
                  <a:lnTo>
                    <a:pt x="574" y="456"/>
                  </a:lnTo>
                  <a:cubicBezTo>
                    <a:pt x="566" y="462"/>
                    <a:pt x="558" y="468"/>
                    <a:pt x="551" y="475"/>
                  </a:cubicBezTo>
                  <a:lnTo>
                    <a:pt x="551" y="475"/>
                  </a:lnTo>
                  <a:cubicBezTo>
                    <a:pt x="543" y="480"/>
                    <a:pt x="537" y="486"/>
                    <a:pt x="530" y="491"/>
                  </a:cubicBezTo>
                  <a:lnTo>
                    <a:pt x="530" y="491"/>
                  </a:lnTo>
                  <a:cubicBezTo>
                    <a:pt x="522" y="497"/>
                    <a:pt x="515" y="504"/>
                    <a:pt x="508" y="511"/>
                  </a:cubicBezTo>
                  <a:lnTo>
                    <a:pt x="508" y="511"/>
                  </a:lnTo>
                  <a:cubicBezTo>
                    <a:pt x="502" y="516"/>
                    <a:pt x="496" y="521"/>
                    <a:pt x="489" y="526"/>
                  </a:cubicBezTo>
                  <a:lnTo>
                    <a:pt x="489" y="526"/>
                  </a:lnTo>
                  <a:cubicBezTo>
                    <a:pt x="482" y="533"/>
                    <a:pt x="474" y="540"/>
                    <a:pt x="467" y="547"/>
                  </a:cubicBezTo>
                  <a:lnTo>
                    <a:pt x="467" y="547"/>
                  </a:lnTo>
                  <a:cubicBezTo>
                    <a:pt x="461" y="552"/>
                    <a:pt x="455" y="556"/>
                    <a:pt x="450" y="561"/>
                  </a:cubicBezTo>
                  <a:lnTo>
                    <a:pt x="450" y="561"/>
                  </a:lnTo>
                  <a:cubicBezTo>
                    <a:pt x="450" y="561"/>
                    <a:pt x="450" y="561"/>
                    <a:pt x="449" y="562"/>
                  </a:cubicBezTo>
                  <a:lnTo>
                    <a:pt x="449" y="562"/>
                  </a:lnTo>
                  <a:cubicBezTo>
                    <a:pt x="435" y="576"/>
                    <a:pt x="420" y="590"/>
                    <a:pt x="405" y="605"/>
                  </a:cubicBezTo>
                  <a:lnTo>
                    <a:pt x="405" y="605"/>
                  </a:lnTo>
                  <a:cubicBezTo>
                    <a:pt x="400" y="609"/>
                    <a:pt x="397" y="613"/>
                    <a:pt x="393" y="617"/>
                  </a:cubicBezTo>
                  <a:lnTo>
                    <a:pt x="393" y="617"/>
                  </a:lnTo>
                  <a:cubicBezTo>
                    <a:pt x="382" y="628"/>
                    <a:pt x="372" y="639"/>
                    <a:pt x="361" y="650"/>
                  </a:cubicBezTo>
                  <a:lnTo>
                    <a:pt x="361" y="650"/>
                  </a:lnTo>
                  <a:cubicBezTo>
                    <a:pt x="357" y="655"/>
                    <a:pt x="353" y="659"/>
                    <a:pt x="348" y="664"/>
                  </a:cubicBezTo>
                  <a:lnTo>
                    <a:pt x="348" y="664"/>
                  </a:lnTo>
                  <a:cubicBezTo>
                    <a:pt x="337" y="676"/>
                    <a:pt x="325" y="690"/>
                    <a:pt x="313" y="703"/>
                  </a:cubicBezTo>
                  <a:lnTo>
                    <a:pt x="313" y="703"/>
                  </a:lnTo>
                  <a:cubicBezTo>
                    <a:pt x="311" y="704"/>
                    <a:pt x="311" y="706"/>
                    <a:pt x="309" y="708"/>
                  </a:cubicBezTo>
                  <a:lnTo>
                    <a:pt x="309" y="708"/>
                  </a:lnTo>
                  <a:cubicBezTo>
                    <a:pt x="296" y="723"/>
                    <a:pt x="283" y="738"/>
                    <a:pt x="272" y="754"/>
                  </a:cubicBezTo>
                  <a:lnTo>
                    <a:pt x="272" y="754"/>
                  </a:lnTo>
                  <a:cubicBezTo>
                    <a:pt x="271" y="754"/>
                    <a:pt x="269" y="756"/>
                    <a:pt x="268" y="757"/>
                  </a:cubicBezTo>
                  <a:lnTo>
                    <a:pt x="268" y="757"/>
                  </a:lnTo>
                  <a:cubicBezTo>
                    <a:pt x="265" y="761"/>
                    <a:pt x="263" y="765"/>
                    <a:pt x="260" y="768"/>
                  </a:cubicBezTo>
                  <a:lnTo>
                    <a:pt x="260" y="768"/>
                  </a:lnTo>
                  <a:cubicBezTo>
                    <a:pt x="254" y="777"/>
                    <a:pt x="247" y="785"/>
                    <a:pt x="241" y="794"/>
                  </a:cubicBezTo>
                  <a:lnTo>
                    <a:pt x="241" y="794"/>
                  </a:lnTo>
                  <a:cubicBezTo>
                    <a:pt x="237" y="799"/>
                    <a:pt x="233" y="805"/>
                    <a:pt x="228" y="810"/>
                  </a:cubicBezTo>
                  <a:lnTo>
                    <a:pt x="228" y="810"/>
                  </a:lnTo>
                  <a:cubicBezTo>
                    <a:pt x="223" y="819"/>
                    <a:pt x="217" y="827"/>
                    <a:pt x="211" y="836"/>
                  </a:cubicBezTo>
                  <a:lnTo>
                    <a:pt x="211" y="836"/>
                  </a:lnTo>
                  <a:cubicBezTo>
                    <a:pt x="207" y="841"/>
                    <a:pt x="204" y="846"/>
                    <a:pt x="200" y="852"/>
                  </a:cubicBezTo>
                  <a:lnTo>
                    <a:pt x="200" y="852"/>
                  </a:lnTo>
                  <a:cubicBezTo>
                    <a:pt x="194" y="861"/>
                    <a:pt x="189" y="869"/>
                    <a:pt x="184" y="877"/>
                  </a:cubicBezTo>
                  <a:lnTo>
                    <a:pt x="184" y="877"/>
                  </a:lnTo>
                  <a:cubicBezTo>
                    <a:pt x="181" y="883"/>
                    <a:pt x="177" y="888"/>
                    <a:pt x="174" y="894"/>
                  </a:cubicBezTo>
                  <a:lnTo>
                    <a:pt x="174" y="894"/>
                  </a:lnTo>
                  <a:cubicBezTo>
                    <a:pt x="167" y="903"/>
                    <a:pt x="162" y="912"/>
                    <a:pt x="157" y="921"/>
                  </a:cubicBezTo>
                  <a:lnTo>
                    <a:pt x="157" y="921"/>
                  </a:lnTo>
                  <a:cubicBezTo>
                    <a:pt x="155" y="925"/>
                    <a:pt x="153" y="929"/>
                    <a:pt x="150" y="933"/>
                  </a:cubicBezTo>
                  <a:lnTo>
                    <a:pt x="150" y="933"/>
                  </a:lnTo>
                  <a:cubicBezTo>
                    <a:pt x="150" y="934"/>
                    <a:pt x="149" y="935"/>
                    <a:pt x="149" y="936"/>
                  </a:cubicBezTo>
                  <a:lnTo>
                    <a:pt x="149" y="936"/>
                  </a:lnTo>
                  <a:cubicBezTo>
                    <a:pt x="144" y="944"/>
                    <a:pt x="139" y="952"/>
                    <a:pt x="135" y="960"/>
                  </a:cubicBezTo>
                  <a:lnTo>
                    <a:pt x="135" y="960"/>
                  </a:lnTo>
                  <a:cubicBezTo>
                    <a:pt x="132" y="965"/>
                    <a:pt x="130" y="971"/>
                    <a:pt x="127" y="976"/>
                  </a:cubicBezTo>
                  <a:lnTo>
                    <a:pt x="127" y="976"/>
                  </a:lnTo>
                  <a:cubicBezTo>
                    <a:pt x="122" y="986"/>
                    <a:pt x="118" y="995"/>
                    <a:pt x="113" y="1005"/>
                  </a:cubicBezTo>
                  <a:lnTo>
                    <a:pt x="113" y="1005"/>
                  </a:lnTo>
                  <a:cubicBezTo>
                    <a:pt x="111" y="1009"/>
                    <a:pt x="109" y="1012"/>
                    <a:pt x="107" y="1017"/>
                  </a:cubicBezTo>
                  <a:lnTo>
                    <a:pt x="107" y="1017"/>
                  </a:lnTo>
                  <a:cubicBezTo>
                    <a:pt x="100" y="1031"/>
                    <a:pt x="95" y="1044"/>
                    <a:pt x="89" y="1058"/>
                  </a:cubicBezTo>
                  <a:lnTo>
                    <a:pt x="89" y="1058"/>
                  </a:lnTo>
                  <a:cubicBezTo>
                    <a:pt x="88" y="1060"/>
                    <a:pt x="87" y="1062"/>
                    <a:pt x="86" y="1064"/>
                  </a:cubicBezTo>
                  <a:lnTo>
                    <a:pt x="86" y="1064"/>
                  </a:lnTo>
                  <a:cubicBezTo>
                    <a:pt x="82" y="1076"/>
                    <a:pt x="77" y="1088"/>
                    <a:pt x="72" y="1099"/>
                  </a:cubicBezTo>
                  <a:lnTo>
                    <a:pt x="72" y="1099"/>
                  </a:lnTo>
                  <a:cubicBezTo>
                    <a:pt x="72" y="1099"/>
                    <a:pt x="72" y="1100"/>
                    <a:pt x="71" y="1101"/>
                  </a:cubicBezTo>
                  <a:lnTo>
                    <a:pt x="71" y="1101"/>
                  </a:lnTo>
                  <a:cubicBezTo>
                    <a:pt x="70" y="1105"/>
                    <a:pt x="68" y="1110"/>
                    <a:pt x="66" y="1116"/>
                  </a:cubicBezTo>
                  <a:lnTo>
                    <a:pt x="66" y="1116"/>
                  </a:lnTo>
                  <a:cubicBezTo>
                    <a:pt x="64" y="1123"/>
                    <a:pt x="61" y="1131"/>
                    <a:pt x="58" y="1140"/>
                  </a:cubicBezTo>
                  <a:lnTo>
                    <a:pt x="58" y="1140"/>
                  </a:lnTo>
                  <a:cubicBezTo>
                    <a:pt x="56" y="1145"/>
                    <a:pt x="54" y="1151"/>
                    <a:pt x="52" y="1158"/>
                  </a:cubicBezTo>
                  <a:lnTo>
                    <a:pt x="52" y="1158"/>
                  </a:lnTo>
                  <a:cubicBezTo>
                    <a:pt x="50" y="1165"/>
                    <a:pt x="48" y="1173"/>
                    <a:pt x="45" y="1180"/>
                  </a:cubicBezTo>
                  <a:lnTo>
                    <a:pt x="45" y="1180"/>
                  </a:lnTo>
                  <a:cubicBezTo>
                    <a:pt x="43" y="1186"/>
                    <a:pt x="42" y="1192"/>
                    <a:pt x="40" y="1198"/>
                  </a:cubicBezTo>
                  <a:lnTo>
                    <a:pt x="40" y="1198"/>
                  </a:lnTo>
                  <a:cubicBezTo>
                    <a:pt x="38" y="1206"/>
                    <a:pt x="36" y="1214"/>
                    <a:pt x="34" y="1221"/>
                  </a:cubicBezTo>
                  <a:lnTo>
                    <a:pt x="34" y="1221"/>
                  </a:lnTo>
                  <a:cubicBezTo>
                    <a:pt x="33" y="1227"/>
                    <a:pt x="31" y="1234"/>
                    <a:pt x="31" y="1240"/>
                  </a:cubicBezTo>
                  <a:lnTo>
                    <a:pt x="31" y="1240"/>
                  </a:lnTo>
                  <a:cubicBezTo>
                    <a:pt x="28" y="1248"/>
                    <a:pt x="27" y="1255"/>
                    <a:pt x="25" y="1262"/>
                  </a:cubicBezTo>
                  <a:lnTo>
                    <a:pt x="25" y="1262"/>
                  </a:lnTo>
                  <a:cubicBezTo>
                    <a:pt x="25" y="1264"/>
                    <a:pt x="24" y="1265"/>
                    <a:pt x="24" y="1266"/>
                  </a:cubicBezTo>
                  <a:lnTo>
                    <a:pt x="24" y="1266"/>
                  </a:lnTo>
                  <a:cubicBezTo>
                    <a:pt x="24" y="1271"/>
                    <a:pt x="22" y="1276"/>
                    <a:pt x="21" y="1281"/>
                  </a:cubicBezTo>
                  <a:lnTo>
                    <a:pt x="21" y="1281"/>
                  </a:lnTo>
                  <a:cubicBezTo>
                    <a:pt x="20" y="1288"/>
                    <a:pt x="19" y="1296"/>
                    <a:pt x="17" y="1304"/>
                  </a:cubicBezTo>
                  <a:lnTo>
                    <a:pt x="17" y="1304"/>
                  </a:lnTo>
                  <a:cubicBezTo>
                    <a:pt x="17" y="1310"/>
                    <a:pt x="16" y="1316"/>
                    <a:pt x="14" y="1323"/>
                  </a:cubicBezTo>
                  <a:lnTo>
                    <a:pt x="14" y="1323"/>
                  </a:lnTo>
                  <a:cubicBezTo>
                    <a:pt x="14" y="1330"/>
                    <a:pt x="13" y="1338"/>
                    <a:pt x="11" y="1345"/>
                  </a:cubicBezTo>
                  <a:lnTo>
                    <a:pt x="11" y="1345"/>
                  </a:lnTo>
                  <a:cubicBezTo>
                    <a:pt x="11" y="1352"/>
                    <a:pt x="10" y="1358"/>
                    <a:pt x="10" y="1364"/>
                  </a:cubicBezTo>
                  <a:lnTo>
                    <a:pt x="10" y="1364"/>
                  </a:lnTo>
                  <a:cubicBezTo>
                    <a:pt x="9" y="1372"/>
                    <a:pt x="7" y="1380"/>
                    <a:pt x="7" y="1387"/>
                  </a:cubicBezTo>
                  <a:lnTo>
                    <a:pt x="7" y="1387"/>
                  </a:lnTo>
                  <a:cubicBezTo>
                    <a:pt x="7" y="1393"/>
                    <a:pt x="7" y="1400"/>
                    <a:pt x="6" y="1406"/>
                  </a:cubicBezTo>
                  <a:lnTo>
                    <a:pt x="6" y="1406"/>
                  </a:lnTo>
                  <a:cubicBezTo>
                    <a:pt x="6" y="1414"/>
                    <a:pt x="5" y="1421"/>
                    <a:pt x="5" y="1429"/>
                  </a:cubicBezTo>
                  <a:lnTo>
                    <a:pt x="5" y="1429"/>
                  </a:lnTo>
                  <a:cubicBezTo>
                    <a:pt x="5" y="1431"/>
                    <a:pt x="5" y="1433"/>
                    <a:pt x="5" y="1436"/>
                  </a:cubicBezTo>
                  <a:lnTo>
                    <a:pt x="5" y="1436"/>
                  </a:lnTo>
                  <a:cubicBezTo>
                    <a:pt x="4" y="1445"/>
                    <a:pt x="4" y="1453"/>
                    <a:pt x="4" y="1462"/>
                  </a:cubicBezTo>
                  <a:lnTo>
                    <a:pt x="0" y="3011"/>
                  </a:lnTo>
                  <a:lnTo>
                    <a:pt x="0" y="3011"/>
                  </a:lnTo>
                  <a:cubicBezTo>
                    <a:pt x="0" y="3000"/>
                    <a:pt x="1" y="2990"/>
                    <a:pt x="1" y="2978"/>
                  </a:cubicBezTo>
                  <a:lnTo>
                    <a:pt x="1" y="2978"/>
                  </a:lnTo>
                  <a:cubicBezTo>
                    <a:pt x="1" y="2971"/>
                    <a:pt x="2" y="2963"/>
                    <a:pt x="2" y="2956"/>
                  </a:cubicBezTo>
                  <a:lnTo>
                    <a:pt x="2" y="2956"/>
                  </a:lnTo>
                  <a:cubicBezTo>
                    <a:pt x="3" y="2949"/>
                    <a:pt x="3" y="2943"/>
                    <a:pt x="3" y="2936"/>
                  </a:cubicBezTo>
                  <a:lnTo>
                    <a:pt x="3" y="2936"/>
                  </a:lnTo>
                  <a:cubicBezTo>
                    <a:pt x="3" y="2929"/>
                    <a:pt x="4" y="2921"/>
                    <a:pt x="5" y="2914"/>
                  </a:cubicBezTo>
                  <a:lnTo>
                    <a:pt x="5" y="2914"/>
                  </a:lnTo>
                  <a:cubicBezTo>
                    <a:pt x="6" y="2907"/>
                    <a:pt x="7" y="2901"/>
                    <a:pt x="7" y="2895"/>
                  </a:cubicBezTo>
                  <a:lnTo>
                    <a:pt x="7" y="2895"/>
                  </a:lnTo>
                  <a:cubicBezTo>
                    <a:pt x="7" y="2887"/>
                    <a:pt x="10" y="2879"/>
                    <a:pt x="10" y="2872"/>
                  </a:cubicBezTo>
                  <a:lnTo>
                    <a:pt x="10" y="2872"/>
                  </a:lnTo>
                  <a:cubicBezTo>
                    <a:pt x="11" y="2866"/>
                    <a:pt x="12" y="2859"/>
                    <a:pt x="13" y="2853"/>
                  </a:cubicBezTo>
                  <a:lnTo>
                    <a:pt x="13" y="2853"/>
                  </a:lnTo>
                  <a:cubicBezTo>
                    <a:pt x="14" y="2845"/>
                    <a:pt x="16" y="2838"/>
                    <a:pt x="17" y="2830"/>
                  </a:cubicBezTo>
                  <a:lnTo>
                    <a:pt x="17" y="2830"/>
                  </a:lnTo>
                  <a:cubicBezTo>
                    <a:pt x="18" y="2825"/>
                    <a:pt x="19" y="2818"/>
                    <a:pt x="21" y="2812"/>
                  </a:cubicBezTo>
                  <a:lnTo>
                    <a:pt x="21" y="2812"/>
                  </a:lnTo>
                  <a:cubicBezTo>
                    <a:pt x="22" y="2804"/>
                    <a:pt x="24" y="2797"/>
                    <a:pt x="26" y="2790"/>
                  </a:cubicBezTo>
                  <a:lnTo>
                    <a:pt x="26" y="2790"/>
                  </a:lnTo>
                  <a:cubicBezTo>
                    <a:pt x="27" y="2783"/>
                    <a:pt x="28" y="2777"/>
                    <a:pt x="29" y="2771"/>
                  </a:cubicBezTo>
                  <a:lnTo>
                    <a:pt x="29" y="2771"/>
                  </a:lnTo>
                  <a:cubicBezTo>
                    <a:pt x="32" y="2763"/>
                    <a:pt x="34" y="2755"/>
                    <a:pt x="36" y="2748"/>
                  </a:cubicBezTo>
                  <a:lnTo>
                    <a:pt x="36" y="2748"/>
                  </a:lnTo>
                  <a:cubicBezTo>
                    <a:pt x="37" y="2743"/>
                    <a:pt x="39" y="2736"/>
                    <a:pt x="41" y="2730"/>
                  </a:cubicBezTo>
                  <a:lnTo>
                    <a:pt x="41" y="2730"/>
                  </a:lnTo>
                  <a:cubicBezTo>
                    <a:pt x="43" y="2722"/>
                    <a:pt x="45" y="2715"/>
                    <a:pt x="48" y="2707"/>
                  </a:cubicBezTo>
                  <a:lnTo>
                    <a:pt x="48" y="2707"/>
                  </a:lnTo>
                  <a:cubicBezTo>
                    <a:pt x="50" y="2700"/>
                    <a:pt x="51" y="2695"/>
                    <a:pt x="54" y="2689"/>
                  </a:cubicBezTo>
                  <a:lnTo>
                    <a:pt x="54" y="2689"/>
                  </a:lnTo>
                  <a:cubicBezTo>
                    <a:pt x="57" y="2681"/>
                    <a:pt x="59" y="2673"/>
                    <a:pt x="62" y="2665"/>
                  </a:cubicBezTo>
                  <a:lnTo>
                    <a:pt x="62" y="2665"/>
                  </a:lnTo>
                  <a:cubicBezTo>
                    <a:pt x="64" y="2660"/>
                    <a:pt x="66" y="2654"/>
                    <a:pt x="68" y="2648"/>
                  </a:cubicBezTo>
                  <a:lnTo>
                    <a:pt x="68" y="2648"/>
                  </a:lnTo>
                  <a:cubicBezTo>
                    <a:pt x="72" y="2637"/>
                    <a:pt x="78" y="2625"/>
                    <a:pt x="82" y="2613"/>
                  </a:cubicBezTo>
                  <a:lnTo>
                    <a:pt x="82" y="2613"/>
                  </a:lnTo>
                  <a:cubicBezTo>
                    <a:pt x="83" y="2611"/>
                    <a:pt x="84" y="2609"/>
                    <a:pt x="85" y="2607"/>
                  </a:cubicBezTo>
                  <a:lnTo>
                    <a:pt x="85" y="2607"/>
                  </a:lnTo>
                  <a:cubicBezTo>
                    <a:pt x="90" y="2593"/>
                    <a:pt x="96" y="2580"/>
                    <a:pt x="103" y="2566"/>
                  </a:cubicBezTo>
                  <a:lnTo>
                    <a:pt x="103" y="2566"/>
                  </a:lnTo>
                  <a:cubicBezTo>
                    <a:pt x="104" y="2562"/>
                    <a:pt x="106" y="2558"/>
                    <a:pt x="109" y="2554"/>
                  </a:cubicBezTo>
                  <a:lnTo>
                    <a:pt x="109" y="2554"/>
                  </a:lnTo>
                  <a:cubicBezTo>
                    <a:pt x="113" y="2544"/>
                    <a:pt x="118" y="2535"/>
                    <a:pt x="123" y="2526"/>
                  </a:cubicBezTo>
                  <a:lnTo>
                    <a:pt x="123" y="2526"/>
                  </a:lnTo>
                  <a:cubicBezTo>
                    <a:pt x="125" y="2521"/>
                    <a:pt x="128" y="2515"/>
                    <a:pt x="131" y="2510"/>
                  </a:cubicBezTo>
                  <a:lnTo>
                    <a:pt x="131" y="2510"/>
                  </a:lnTo>
                  <a:cubicBezTo>
                    <a:pt x="135" y="2501"/>
                    <a:pt x="139" y="2494"/>
                    <a:pt x="145" y="2485"/>
                  </a:cubicBezTo>
                  <a:lnTo>
                    <a:pt x="145" y="2485"/>
                  </a:lnTo>
                  <a:cubicBezTo>
                    <a:pt x="147" y="2481"/>
                    <a:pt x="150" y="2475"/>
                    <a:pt x="153" y="2471"/>
                  </a:cubicBezTo>
                  <a:lnTo>
                    <a:pt x="153" y="2471"/>
                  </a:lnTo>
                  <a:cubicBezTo>
                    <a:pt x="158" y="2461"/>
                    <a:pt x="163" y="2452"/>
                    <a:pt x="169" y="2443"/>
                  </a:cubicBezTo>
                  <a:lnTo>
                    <a:pt x="169" y="2443"/>
                  </a:lnTo>
                  <a:cubicBezTo>
                    <a:pt x="173" y="2438"/>
                    <a:pt x="176" y="2432"/>
                    <a:pt x="179" y="2426"/>
                  </a:cubicBezTo>
                  <a:lnTo>
                    <a:pt x="179" y="2426"/>
                  </a:lnTo>
                  <a:cubicBezTo>
                    <a:pt x="185" y="2418"/>
                    <a:pt x="190" y="2410"/>
                    <a:pt x="195" y="2401"/>
                  </a:cubicBezTo>
                  <a:lnTo>
                    <a:pt x="195" y="2401"/>
                  </a:lnTo>
                  <a:cubicBezTo>
                    <a:pt x="200" y="2396"/>
                    <a:pt x="203" y="2390"/>
                    <a:pt x="207" y="2385"/>
                  </a:cubicBezTo>
                  <a:lnTo>
                    <a:pt x="207" y="2385"/>
                  </a:lnTo>
                  <a:cubicBezTo>
                    <a:pt x="213" y="2376"/>
                    <a:pt x="219" y="2368"/>
                    <a:pt x="224" y="2359"/>
                  </a:cubicBezTo>
                  <a:lnTo>
                    <a:pt x="224" y="2359"/>
                  </a:lnTo>
                  <a:cubicBezTo>
                    <a:pt x="228" y="2354"/>
                    <a:pt x="233" y="2349"/>
                    <a:pt x="236" y="2343"/>
                  </a:cubicBezTo>
                  <a:lnTo>
                    <a:pt x="236" y="2343"/>
                  </a:lnTo>
                  <a:cubicBezTo>
                    <a:pt x="242" y="2335"/>
                    <a:pt x="250" y="2326"/>
                    <a:pt x="256" y="2317"/>
                  </a:cubicBezTo>
                  <a:lnTo>
                    <a:pt x="256" y="2317"/>
                  </a:lnTo>
                  <a:cubicBezTo>
                    <a:pt x="260" y="2313"/>
                    <a:pt x="264" y="2308"/>
                    <a:pt x="268" y="2303"/>
                  </a:cubicBezTo>
                  <a:lnTo>
                    <a:pt x="268" y="2303"/>
                  </a:lnTo>
                  <a:cubicBezTo>
                    <a:pt x="279" y="2288"/>
                    <a:pt x="291" y="2272"/>
                    <a:pt x="304" y="2257"/>
                  </a:cubicBezTo>
                  <a:lnTo>
                    <a:pt x="304" y="2257"/>
                  </a:lnTo>
                  <a:cubicBezTo>
                    <a:pt x="306" y="2256"/>
                    <a:pt x="307" y="2254"/>
                    <a:pt x="309" y="2252"/>
                  </a:cubicBezTo>
                  <a:lnTo>
                    <a:pt x="309" y="2252"/>
                  </a:lnTo>
                  <a:cubicBezTo>
                    <a:pt x="320" y="2239"/>
                    <a:pt x="332" y="2226"/>
                    <a:pt x="344" y="2213"/>
                  </a:cubicBezTo>
                  <a:lnTo>
                    <a:pt x="344" y="2213"/>
                  </a:lnTo>
                  <a:cubicBezTo>
                    <a:pt x="348" y="2208"/>
                    <a:pt x="353" y="2204"/>
                    <a:pt x="357" y="2200"/>
                  </a:cubicBezTo>
                  <a:lnTo>
                    <a:pt x="357" y="2200"/>
                  </a:lnTo>
                  <a:cubicBezTo>
                    <a:pt x="367" y="2188"/>
                    <a:pt x="378" y="2178"/>
                    <a:pt x="388" y="2167"/>
                  </a:cubicBezTo>
                  <a:lnTo>
                    <a:pt x="388" y="2167"/>
                  </a:lnTo>
                  <a:cubicBezTo>
                    <a:pt x="393" y="2163"/>
                    <a:pt x="396" y="2159"/>
                    <a:pt x="400" y="2154"/>
                  </a:cubicBezTo>
                  <a:lnTo>
                    <a:pt x="400" y="2154"/>
                  </a:lnTo>
                  <a:cubicBezTo>
                    <a:pt x="415" y="2140"/>
                    <a:pt x="430" y="2125"/>
                    <a:pt x="445" y="2111"/>
                  </a:cubicBezTo>
                  <a:lnTo>
                    <a:pt x="445" y="2111"/>
                  </a:lnTo>
                  <a:cubicBezTo>
                    <a:pt x="450" y="2106"/>
                    <a:pt x="456" y="2101"/>
                    <a:pt x="461" y="2096"/>
                  </a:cubicBezTo>
                  <a:lnTo>
                    <a:pt x="461" y="2096"/>
                  </a:lnTo>
                  <a:cubicBezTo>
                    <a:pt x="469" y="2089"/>
                    <a:pt x="477" y="2082"/>
                    <a:pt x="485" y="2075"/>
                  </a:cubicBezTo>
                  <a:lnTo>
                    <a:pt x="485" y="2075"/>
                  </a:lnTo>
                  <a:cubicBezTo>
                    <a:pt x="490" y="2070"/>
                    <a:pt x="497" y="2065"/>
                    <a:pt x="503" y="2060"/>
                  </a:cubicBezTo>
                  <a:lnTo>
                    <a:pt x="503" y="2060"/>
                  </a:lnTo>
                  <a:cubicBezTo>
                    <a:pt x="511" y="2053"/>
                    <a:pt x="518" y="2047"/>
                    <a:pt x="526" y="2040"/>
                  </a:cubicBezTo>
                  <a:lnTo>
                    <a:pt x="526" y="2040"/>
                  </a:lnTo>
                  <a:cubicBezTo>
                    <a:pt x="533" y="2035"/>
                    <a:pt x="539" y="2029"/>
                    <a:pt x="545" y="2024"/>
                  </a:cubicBezTo>
                  <a:lnTo>
                    <a:pt x="545" y="2024"/>
                  </a:lnTo>
                  <a:cubicBezTo>
                    <a:pt x="554" y="2018"/>
                    <a:pt x="562" y="2011"/>
                    <a:pt x="570" y="2005"/>
                  </a:cubicBezTo>
                  <a:lnTo>
                    <a:pt x="570" y="2005"/>
                  </a:lnTo>
                  <a:cubicBezTo>
                    <a:pt x="577" y="2000"/>
                    <a:pt x="583" y="1995"/>
                    <a:pt x="590" y="1989"/>
                  </a:cubicBezTo>
                  <a:lnTo>
                    <a:pt x="590" y="1989"/>
                  </a:lnTo>
                  <a:cubicBezTo>
                    <a:pt x="598" y="1983"/>
                    <a:pt x="606" y="1977"/>
                    <a:pt x="614" y="1971"/>
                  </a:cubicBezTo>
                  <a:lnTo>
                    <a:pt x="614" y="1971"/>
                  </a:lnTo>
                  <a:cubicBezTo>
                    <a:pt x="622" y="1965"/>
                    <a:pt x="629" y="1960"/>
                    <a:pt x="636" y="1954"/>
                  </a:cubicBezTo>
                  <a:lnTo>
                    <a:pt x="636" y="1954"/>
                  </a:lnTo>
                  <a:cubicBezTo>
                    <a:pt x="645" y="1949"/>
                    <a:pt x="653" y="1943"/>
                    <a:pt x="661" y="1937"/>
                  </a:cubicBezTo>
                  <a:lnTo>
                    <a:pt x="661" y="1937"/>
                  </a:lnTo>
                  <a:cubicBezTo>
                    <a:pt x="668" y="1932"/>
                    <a:pt x="676" y="1927"/>
                    <a:pt x="684" y="1921"/>
                  </a:cubicBezTo>
                  <a:lnTo>
                    <a:pt x="684" y="1921"/>
                  </a:lnTo>
                  <a:cubicBezTo>
                    <a:pt x="693" y="1915"/>
                    <a:pt x="701" y="1909"/>
                    <a:pt x="709" y="1903"/>
                  </a:cubicBezTo>
                  <a:lnTo>
                    <a:pt x="709" y="1903"/>
                  </a:lnTo>
                  <a:cubicBezTo>
                    <a:pt x="717" y="1898"/>
                    <a:pt x="725" y="1892"/>
                    <a:pt x="733" y="1888"/>
                  </a:cubicBezTo>
                  <a:lnTo>
                    <a:pt x="733" y="1888"/>
                  </a:lnTo>
                  <a:cubicBezTo>
                    <a:pt x="743" y="1882"/>
                    <a:pt x="751" y="1876"/>
                    <a:pt x="760" y="1871"/>
                  </a:cubicBezTo>
                  <a:lnTo>
                    <a:pt x="760" y="1871"/>
                  </a:lnTo>
                  <a:cubicBezTo>
                    <a:pt x="768" y="1865"/>
                    <a:pt x="776" y="1860"/>
                    <a:pt x="784" y="1855"/>
                  </a:cubicBezTo>
                  <a:lnTo>
                    <a:pt x="784" y="1855"/>
                  </a:lnTo>
                  <a:cubicBezTo>
                    <a:pt x="793" y="1849"/>
                    <a:pt x="803" y="1843"/>
                    <a:pt x="812" y="1838"/>
                  </a:cubicBezTo>
                  <a:lnTo>
                    <a:pt x="812" y="1838"/>
                  </a:lnTo>
                  <a:cubicBezTo>
                    <a:pt x="827" y="1828"/>
                    <a:pt x="842" y="1820"/>
                    <a:pt x="858" y="1810"/>
                  </a:cubicBezTo>
                  <a:lnTo>
                    <a:pt x="858" y="1810"/>
                  </a:lnTo>
                  <a:cubicBezTo>
                    <a:pt x="991" y="1733"/>
                    <a:pt x="1134" y="1665"/>
                    <a:pt x="1284" y="1605"/>
                  </a:cubicBezTo>
                  <a:lnTo>
                    <a:pt x="1284" y="1605"/>
                  </a:lnTo>
                  <a:cubicBezTo>
                    <a:pt x="1334" y="1585"/>
                    <a:pt x="1385" y="1567"/>
                    <a:pt x="1437" y="1548"/>
                  </a:cubicBezTo>
                  <a:lnTo>
                    <a:pt x="1442" y="0"/>
                  </a:lnTo>
                  <a:lnTo>
                    <a:pt x="1442" y="0"/>
                  </a:lnTo>
                  <a:cubicBezTo>
                    <a:pt x="1235" y="72"/>
                    <a:pt x="1040" y="158"/>
                    <a:pt x="862" y="26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1" name="Freeform 47">
              <a:extLst>
                <a:ext uri="{FF2B5EF4-FFF2-40B4-BE49-F238E27FC236}">
                  <a16:creationId xmlns:a16="http://schemas.microsoft.com/office/drawing/2014/main" id="{25C71384-2FD6-4CAB-9489-BD0B9E9B0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572" y="8164377"/>
              <a:ext cx="2247994" cy="1558967"/>
            </a:xfrm>
            <a:custGeom>
              <a:avLst/>
              <a:gdLst>
                <a:gd name="T0" fmla="*/ 5 w 2574"/>
                <a:gd name="T1" fmla="*/ 235 h 1785"/>
                <a:gd name="T2" fmla="*/ 0 w 2574"/>
                <a:gd name="T3" fmla="*/ 1784 h 1785"/>
                <a:gd name="T4" fmla="*/ 2569 w 2574"/>
                <a:gd name="T5" fmla="*/ 1549 h 1785"/>
                <a:gd name="T6" fmla="*/ 2573 w 2574"/>
                <a:gd name="T7" fmla="*/ 0 h 1785"/>
                <a:gd name="T8" fmla="*/ 5 w 2574"/>
                <a:gd name="T9" fmla="*/ 235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4" h="1785">
                  <a:moveTo>
                    <a:pt x="5" y="235"/>
                  </a:moveTo>
                  <a:lnTo>
                    <a:pt x="0" y="1784"/>
                  </a:lnTo>
                  <a:lnTo>
                    <a:pt x="2569" y="1549"/>
                  </a:lnTo>
                  <a:lnTo>
                    <a:pt x="2573" y="0"/>
                  </a:lnTo>
                  <a:lnTo>
                    <a:pt x="5" y="235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A0B5878B-C1DC-42BC-A2BC-92504DFED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5079" y="8010405"/>
              <a:ext cx="42341" cy="1709091"/>
            </a:xfrm>
            <a:custGeom>
              <a:avLst/>
              <a:gdLst>
                <a:gd name="T0" fmla="*/ 5 w 50"/>
                <a:gd name="T1" fmla="*/ 52 h 1960"/>
                <a:gd name="T2" fmla="*/ 5 w 50"/>
                <a:gd name="T3" fmla="*/ 52 h 1960"/>
                <a:gd name="T4" fmla="*/ 4 w 50"/>
                <a:gd name="T5" fmla="*/ 0 h 1960"/>
                <a:gd name="T6" fmla="*/ 0 w 50"/>
                <a:gd name="T7" fmla="*/ 1550 h 1960"/>
                <a:gd name="T8" fmla="*/ 0 w 50"/>
                <a:gd name="T9" fmla="*/ 1550 h 1960"/>
                <a:gd name="T10" fmla="*/ 44 w 50"/>
                <a:gd name="T11" fmla="*/ 1959 h 1960"/>
                <a:gd name="T12" fmla="*/ 49 w 50"/>
                <a:gd name="T13" fmla="*/ 410 h 1960"/>
                <a:gd name="T14" fmla="*/ 49 w 50"/>
                <a:gd name="T15" fmla="*/ 410 h 1960"/>
                <a:gd name="T16" fmla="*/ 5 w 50"/>
                <a:gd name="T17" fmla="*/ 5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960">
                  <a:moveTo>
                    <a:pt x="5" y="52"/>
                  </a:moveTo>
                  <a:lnTo>
                    <a:pt x="5" y="52"/>
                  </a:lnTo>
                  <a:cubicBezTo>
                    <a:pt x="5" y="35"/>
                    <a:pt x="4" y="18"/>
                    <a:pt x="4" y="0"/>
                  </a:cubicBezTo>
                  <a:lnTo>
                    <a:pt x="0" y="1550"/>
                  </a:lnTo>
                  <a:lnTo>
                    <a:pt x="0" y="1550"/>
                  </a:lnTo>
                  <a:cubicBezTo>
                    <a:pt x="0" y="1686"/>
                    <a:pt x="15" y="1823"/>
                    <a:pt x="44" y="1959"/>
                  </a:cubicBezTo>
                  <a:lnTo>
                    <a:pt x="49" y="410"/>
                  </a:lnTo>
                  <a:lnTo>
                    <a:pt x="49" y="410"/>
                  </a:lnTo>
                  <a:cubicBezTo>
                    <a:pt x="22" y="292"/>
                    <a:pt x="8" y="171"/>
                    <a:pt x="5" y="52"/>
                  </a:cubicBez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989F5FC-59AE-466F-97DA-2B49C87E320F}"/>
              </a:ext>
            </a:extLst>
          </p:cNvPr>
          <p:cNvGrpSpPr/>
          <p:nvPr/>
        </p:nvGrpSpPr>
        <p:grpSpPr>
          <a:xfrm>
            <a:off x="1593611" y="6666996"/>
            <a:ext cx="4207293" cy="5131126"/>
            <a:chOff x="1593611" y="6666996"/>
            <a:chExt cx="4207293" cy="5131126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8BF9A78-A0BC-4E7B-97DC-3C70BB507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3611" y="6666996"/>
              <a:ext cx="4206419" cy="5130252"/>
            </a:xfrm>
            <a:custGeom>
              <a:avLst/>
              <a:gdLst>
                <a:gd name="connsiteX0" fmla="*/ 3235690 w 4206419"/>
                <a:gd name="connsiteY0" fmla="*/ 2332141 h 5130252"/>
                <a:gd name="connsiteX1" fmla="*/ 3259993 w 4206419"/>
                <a:gd name="connsiteY1" fmla="*/ 2337204 h 5130252"/>
                <a:gd name="connsiteX2" fmla="*/ 3261739 w 4206419"/>
                <a:gd name="connsiteY2" fmla="*/ 2337204 h 5130252"/>
                <a:gd name="connsiteX3" fmla="*/ 3366478 w 4206419"/>
                <a:gd name="connsiteY3" fmla="*/ 2355534 h 5130252"/>
                <a:gd name="connsiteX4" fmla="*/ 3396154 w 4206419"/>
                <a:gd name="connsiteY4" fmla="*/ 2361643 h 5130252"/>
                <a:gd name="connsiteX5" fmla="*/ 3436427 w 4206419"/>
                <a:gd name="connsiteY5" fmla="*/ 2368023 h 5130252"/>
                <a:gd name="connsiteX6" fmla="*/ 2930079 w 4206419"/>
                <a:gd name="connsiteY6" fmla="*/ 2265758 h 5130252"/>
                <a:gd name="connsiteX7" fmla="*/ 3012112 w 4206419"/>
                <a:gd name="connsiteY7" fmla="*/ 2284835 h 5130252"/>
                <a:gd name="connsiteX8" fmla="*/ 3018221 w 4206419"/>
                <a:gd name="connsiteY8" fmla="*/ 2286580 h 5130252"/>
                <a:gd name="connsiteX9" fmla="*/ 3107841 w 4206419"/>
                <a:gd name="connsiteY9" fmla="*/ 2305938 h 5130252"/>
                <a:gd name="connsiteX10" fmla="*/ 2598327 w 4206419"/>
                <a:gd name="connsiteY10" fmla="*/ 2178141 h 5130252"/>
                <a:gd name="connsiteX11" fmla="*/ 2625451 w 4206419"/>
                <a:gd name="connsiteY11" fmla="*/ 2186205 h 5130252"/>
                <a:gd name="connsiteX12" fmla="*/ 2649017 w 4206419"/>
                <a:gd name="connsiteY12" fmla="*/ 2193188 h 5130252"/>
                <a:gd name="connsiteX13" fmla="*/ 2752883 w 4206419"/>
                <a:gd name="connsiteY13" fmla="*/ 2221118 h 5130252"/>
                <a:gd name="connsiteX14" fmla="*/ 2761611 w 4206419"/>
                <a:gd name="connsiteY14" fmla="*/ 2223737 h 5130252"/>
                <a:gd name="connsiteX15" fmla="*/ 2784975 w 4206419"/>
                <a:gd name="connsiteY15" fmla="*/ 2229760 h 5130252"/>
                <a:gd name="connsiteX16" fmla="*/ 2306741 w 4206419"/>
                <a:gd name="connsiteY16" fmla="*/ 2085500 h 5130252"/>
                <a:gd name="connsiteX17" fmla="*/ 2327819 w 4206419"/>
                <a:gd name="connsiteY17" fmla="*/ 2092813 h 5130252"/>
                <a:gd name="connsiteX18" fmla="*/ 2347021 w 4206419"/>
                <a:gd name="connsiteY18" fmla="*/ 2099795 h 5130252"/>
                <a:gd name="connsiteX19" fmla="*/ 2429356 w 4206419"/>
                <a:gd name="connsiteY19" fmla="*/ 2126120 h 5130252"/>
                <a:gd name="connsiteX20" fmla="*/ 1947819 w 4206419"/>
                <a:gd name="connsiteY20" fmla="*/ 1950629 h 5130252"/>
                <a:gd name="connsiteX21" fmla="*/ 1969088 w 4206419"/>
                <a:gd name="connsiteY21" fmla="*/ 1959270 h 5130252"/>
                <a:gd name="connsiteX22" fmla="*/ 2036296 w 4206419"/>
                <a:gd name="connsiteY22" fmla="*/ 1985455 h 5130252"/>
                <a:gd name="connsiteX23" fmla="*/ 2053752 w 4206419"/>
                <a:gd name="connsiteY23" fmla="*/ 1993310 h 5130252"/>
                <a:gd name="connsiteX24" fmla="*/ 2183803 w 4206419"/>
                <a:gd name="connsiteY24" fmla="*/ 2043061 h 5130252"/>
                <a:gd name="connsiteX25" fmla="*/ 2184978 w 4206419"/>
                <a:gd name="connsiteY25" fmla="*/ 2043453 h 5130252"/>
                <a:gd name="connsiteX26" fmla="*/ 1686201 w 4206419"/>
                <a:gd name="connsiteY26" fmla="*/ 1833101 h 5130252"/>
                <a:gd name="connsiteX27" fmla="*/ 1690658 w 4206419"/>
                <a:gd name="connsiteY27" fmla="*/ 1835329 h 5130252"/>
                <a:gd name="connsiteX28" fmla="*/ 1771830 w 4206419"/>
                <a:gd name="connsiteY28" fmla="*/ 1873733 h 5130252"/>
                <a:gd name="connsiteX29" fmla="*/ 1796270 w 4206419"/>
                <a:gd name="connsiteY29" fmla="*/ 1884207 h 5130252"/>
                <a:gd name="connsiteX30" fmla="*/ 1854749 w 4206419"/>
                <a:gd name="connsiteY30" fmla="*/ 1910392 h 5130252"/>
                <a:gd name="connsiteX31" fmla="*/ 1855975 w 4206419"/>
                <a:gd name="connsiteY31" fmla="*/ 1910933 h 5130252"/>
                <a:gd name="connsiteX32" fmla="*/ 1403223 w 4206419"/>
                <a:gd name="connsiteY32" fmla="*/ 1686676 h 5130252"/>
                <a:gd name="connsiteX33" fmla="*/ 1422701 w 4206419"/>
                <a:gd name="connsiteY33" fmla="*/ 1697422 h 5130252"/>
                <a:gd name="connsiteX34" fmla="*/ 1448013 w 4206419"/>
                <a:gd name="connsiteY34" fmla="*/ 1711387 h 5130252"/>
                <a:gd name="connsiteX35" fmla="*/ 1501255 w 4206419"/>
                <a:gd name="connsiteY35" fmla="*/ 1740190 h 5130252"/>
                <a:gd name="connsiteX36" fmla="*/ 1529186 w 4206419"/>
                <a:gd name="connsiteY36" fmla="*/ 1755028 h 5130252"/>
                <a:gd name="connsiteX37" fmla="*/ 1583301 w 4206419"/>
                <a:gd name="connsiteY37" fmla="*/ 1782959 h 5130252"/>
                <a:gd name="connsiteX38" fmla="*/ 1584122 w 4206419"/>
                <a:gd name="connsiteY38" fmla="*/ 1783357 h 5130252"/>
                <a:gd name="connsiteX39" fmla="*/ 2250683 w 4206419"/>
                <a:gd name="connsiteY39" fmla="*/ 0 h 5130252"/>
                <a:gd name="connsiteX40" fmla="*/ 2947414 w 4206419"/>
                <a:gd name="connsiteY40" fmla="*/ 727277 h 5130252"/>
                <a:gd name="connsiteX41" fmla="*/ 3865434 w 4206419"/>
                <a:gd name="connsiteY41" fmla="*/ 1069457 h 5130252"/>
                <a:gd name="connsiteX42" fmla="*/ 4206373 w 4206419"/>
                <a:gd name="connsiteY42" fmla="*/ 1128014 h 5130252"/>
                <a:gd name="connsiteX43" fmla="*/ 4206418 w 4206419"/>
                <a:gd name="connsiteY43" fmla="*/ 1127847 h 5130252"/>
                <a:gd name="connsiteX44" fmla="*/ 4206417 w 4206419"/>
                <a:gd name="connsiteY44" fmla="*/ 1128021 h 5130252"/>
                <a:gd name="connsiteX45" fmla="*/ 4206419 w 4206419"/>
                <a:gd name="connsiteY45" fmla="*/ 1128022 h 5130252"/>
                <a:gd name="connsiteX46" fmla="*/ 4206417 w 4206419"/>
                <a:gd name="connsiteY46" fmla="*/ 1128029 h 5130252"/>
                <a:gd name="connsiteX47" fmla="*/ 4198540 w 4206419"/>
                <a:gd name="connsiteY47" fmla="*/ 3831891 h 5130252"/>
                <a:gd name="connsiteX48" fmla="*/ 3849306 w 4206419"/>
                <a:gd name="connsiteY48" fmla="*/ 5130251 h 5130252"/>
                <a:gd name="connsiteX49" fmla="*/ 3857181 w 4206419"/>
                <a:gd name="connsiteY49" fmla="*/ 2427923 h 5130252"/>
                <a:gd name="connsiteX50" fmla="*/ 3856127 w 4206419"/>
                <a:gd name="connsiteY50" fmla="*/ 2427782 h 5130252"/>
                <a:gd name="connsiteX51" fmla="*/ 3848276 w 4206419"/>
                <a:gd name="connsiteY51" fmla="*/ 5130252 h 5130252"/>
                <a:gd name="connsiteX52" fmla="*/ 3742664 w 4206419"/>
                <a:gd name="connsiteY52" fmla="*/ 5118033 h 5130252"/>
                <a:gd name="connsiteX53" fmla="*/ 3712116 w 4206419"/>
                <a:gd name="connsiteY53" fmla="*/ 5114541 h 5130252"/>
                <a:gd name="connsiteX54" fmla="*/ 3631816 w 4206419"/>
                <a:gd name="connsiteY54" fmla="*/ 5103195 h 5130252"/>
                <a:gd name="connsiteX55" fmla="*/ 3612614 w 4206419"/>
                <a:gd name="connsiteY55" fmla="*/ 5100576 h 5130252"/>
                <a:gd name="connsiteX56" fmla="*/ 3604758 w 4206419"/>
                <a:gd name="connsiteY56" fmla="*/ 5099703 h 5130252"/>
                <a:gd name="connsiteX57" fmla="*/ 3497401 w 4206419"/>
                <a:gd name="connsiteY57" fmla="*/ 5083993 h 5130252"/>
                <a:gd name="connsiteX58" fmla="*/ 3477326 w 4206419"/>
                <a:gd name="connsiteY58" fmla="*/ 5079628 h 5130252"/>
                <a:gd name="connsiteX59" fmla="*/ 3389171 w 4206419"/>
                <a:gd name="connsiteY59" fmla="*/ 5065663 h 5130252"/>
                <a:gd name="connsiteX60" fmla="*/ 3358622 w 4206419"/>
                <a:gd name="connsiteY60" fmla="*/ 5060426 h 5130252"/>
                <a:gd name="connsiteX61" fmla="*/ 3253884 w 4206419"/>
                <a:gd name="connsiteY61" fmla="*/ 5041224 h 5130252"/>
                <a:gd name="connsiteX62" fmla="*/ 3252138 w 4206419"/>
                <a:gd name="connsiteY62" fmla="*/ 5041224 h 5130252"/>
                <a:gd name="connsiteX63" fmla="*/ 3147399 w 4206419"/>
                <a:gd name="connsiteY63" fmla="*/ 5020276 h 5130252"/>
                <a:gd name="connsiteX64" fmla="*/ 3134307 w 4206419"/>
                <a:gd name="connsiteY64" fmla="*/ 5017657 h 5130252"/>
                <a:gd name="connsiteX65" fmla="*/ 3120342 w 4206419"/>
                <a:gd name="connsiteY65" fmla="*/ 5014166 h 5130252"/>
                <a:gd name="connsiteX66" fmla="*/ 3010366 w 4206419"/>
                <a:gd name="connsiteY66" fmla="*/ 4990600 h 5130252"/>
                <a:gd name="connsiteX67" fmla="*/ 3005129 w 4206419"/>
                <a:gd name="connsiteY67" fmla="*/ 4988854 h 5130252"/>
                <a:gd name="connsiteX68" fmla="*/ 2892535 w 4206419"/>
                <a:gd name="connsiteY68" fmla="*/ 4963542 h 5130252"/>
                <a:gd name="connsiteX69" fmla="*/ 2865477 w 4206419"/>
                <a:gd name="connsiteY69" fmla="*/ 4956559 h 5130252"/>
                <a:gd name="connsiteX70" fmla="*/ 2754629 w 4206419"/>
                <a:gd name="connsiteY70" fmla="*/ 4928629 h 5130252"/>
                <a:gd name="connsiteX71" fmla="*/ 2745028 w 4206419"/>
                <a:gd name="connsiteY71" fmla="*/ 4926011 h 5130252"/>
                <a:gd name="connsiteX72" fmla="*/ 2641162 w 4206419"/>
                <a:gd name="connsiteY72" fmla="*/ 4897207 h 5130252"/>
                <a:gd name="connsiteX73" fmla="*/ 2627197 w 4206419"/>
                <a:gd name="connsiteY73" fmla="*/ 4893716 h 5130252"/>
                <a:gd name="connsiteX74" fmla="*/ 2618469 w 4206419"/>
                <a:gd name="connsiteY74" fmla="*/ 4891097 h 5130252"/>
                <a:gd name="connsiteX75" fmla="*/ 2488418 w 4206419"/>
                <a:gd name="connsiteY75" fmla="*/ 4851820 h 5130252"/>
                <a:gd name="connsiteX76" fmla="*/ 2468343 w 4206419"/>
                <a:gd name="connsiteY76" fmla="*/ 4846583 h 5130252"/>
                <a:gd name="connsiteX77" fmla="*/ 2339165 w 4206419"/>
                <a:gd name="connsiteY77" fmla="*/ 4803815 h 5130252"/>
                <a:gd name="connsiteX78" fmla="*/ 2319963 w 4206419"/>
                <a:gd name="connsiteY78" fmla="*/ 4797705 h 5130252"/>
                <a:gd name="connsiteX79" fmla="*/ 2192531 w 4206419"/>
                <a:gd name="connsiteY79" fmla="*/ 4753191 h 5130252"/>
                <a:gd name="connsiteX80" fmla="*/ 2175947 w 4206419"/>
                <a:gd name="connsiteY80" fmla="*/ 4747081 h 5130252"/>
                <a:gd name="connsiteX81" fmla="*/ 2046770 w 4206419"/>
                <a:gd name="connsiteY81" fmla="*/ 4698203 h 5130252"/>
                <a:gd name="connsiteX82" fmla="*/ 2044151 w 4206419"/>
                <a:gd name="connsiteY82" fmla="*/ 4697330 h 5130252"/>
                <a:gd name="connsiteX83" fmla="*/ 2028440 w 4206419"/>
                <a:gd name="connsiteY83" fmla="*/ 4690347 h 5130252"/>
                <a:gd name="connsiteX84" fmla="*/ 1962106 w 4206419"/>
                <a:gd name="connsiteY84" fmla="*/ 4664163 h 5130252"/>
                <a:gd name="connsiteX85" fmla="*/ 1933303 w 4206419"/>
                <a:gd name="connsiteY85" fmla="*/ 4651943 h 5130252"/>
                <a:gd name="connsiteX86" fmla="*/ 1876569 w 4206419"/>
                <a:gd name="connsiteY86" fmla="*/ 4628377 h 5130252"/>
                <a:gd name="connsiteX87" fmla="*/ 1846893 w 4206419"/>
                <a:gd name="connsiteY87" fmla="*/ 4615284 h 5130252"/>
                <a:gd name="connsiteX88" fmla="*/ 1788414 w 4206419"/>
                <a:gd name="connsiteY88" fmla="*/ 4588227 h 5130252"/>
                <a:gd name="connsiteX89" fmla="*/ 1763975 w 4206419"/>
                <a:gd name="connsiteY89" fmla="*/ 4577753 h 5130252"/>
                <a:gd name="connsiteX90" fmla="*/ 1682803 w 4206419"/>
                <a:gd name="connsiteY90" fmla="*/ 4540221 h 5130252"/>
                <a:gd name="connsiteX91" fmla="*/ 1671456 w 4206419"/>
                <a:gd name="connsiteY91" fmla="*/ 4534984 h 5130252"/>
                <a:gd name="connsiteX92" fmla="*/ 1602503 w 4206419"/>
                <a:gd name="connsiteY92" fmla="*/ 4500943 h 5130252"/>
                <a:gd name="connsiteX93" fmla="*/ 1575445 w 4206419"/>
                <a:gd name="connsiteY93" fmla="*/ 4487851 h 5130252"/>
                <a:gd name="connsiteX94" fmla="*/ 1522203 w 4206419"/>
                <a:gd name="connsiteY94" fmla="*/ 4459921 h 5130252"/>
                <a:gd name="connsiteX95" fmla="*/ 1493400 w 4206419"/>
                <a:gd name="connsiteY95" fmla="*/ 4444210 h 5130252"/>
                <a:gd name="connsiteX96" fmla="*/ 1440158 w 4206419"/>
                <a:gd name="connsiteY96" fmla="*/ 4415407 h 5130252"/>
                <a:gd name="connsiteX97" fmla="*/ 1414846 w 4206419"/>
                <a:gd name="connsiteY97" fmla="*/ 4403187 h 5130252"/>
                <a:gd name="connsiteX98" fmla="*/ 1338910 w 4206419"/>
                <a:gd name="connsiteY98" fmla="*/ 4359545 h 5130252"/>
                <a:gd name="connsiteX99" fmla="*/ 0 w 4206419"/>
                <a:gd name="connsiteY99" fmla="*/ 2908906 h 5130252"/>
                <a:gd name="connsiteX100" fmla="*/ 6983 w 4206419"/>
                <a:gd name="connsiteY100" fmla="*/ 204014 h 5130252"/>
                <a:gd name="connsiteX101" fmla="*/ 192267 w 4206419"/>
                <a:gd name="connsiteY101" fmla="*/ 597128 h 5130252"/>
                <a:gd name="connsiteX102" fmla="*/ 192688 w 4206419"/>
                <a:gd name="connsiteY102" fmla="*/ 597747 h 5130252"/>
                <a:gd name="connsiteX103" fmla="*/ 87918 w 4206419"/>
                <a:gd name="connsiteY103" fmla="*/ 403318 h 5130252"/>
                <a:gd name="connsiteX104" fmla="*/ 7699 w 4206419"/>
                <a:gd name="connsiteY104" fmla="*/ 205174 h 513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206419" h="5130252">
                  <a:moveTo>
                    <a:pt x="3235690" y="2332141"/>
                  </a:moveTo>
                  <a:lnTo>
                    <a:pt x="3259993" y="2337204"/>
                  </a:lnTo>
                  <a:cubicBezTo>
                    <a:pt x="3260866" y="2337204"/>
                    <a:pt x="3260866" y="2337204"/>
                    <a:pt x="3261739" y="2337204"/>
                  </a:cubicBezTo>
                  <a:cubicBezTo>
                    <a:pt x="3296652" y="2343314"/>
                    <a:pt x="3331565" y="2349424"/>
                    <a:pt x="3366478" y="2355534"/>
                  </a:cubicBezTo>
                  <a:cubicBezTo>
                    <a:pt x="3376952" y="2357279"/>
                    <a:pt x="3386553" y="2359025"/>
                    <a:pt x="3396154" y="2361643"/>
                  </a:cubicBezTo>
                  <a:lnTo>
                    <a:pt x="3436427" y="2368023"/>
                  </a:lnTo>
                  <a:close/>
                  <a:moveTo>
                    <a:pt x="2930079" y="2265758"/>
                  </a:moveTo>
                  <a:lnTo>
                    <a:pt x="3012112" y="2284835"/>
                  </a:lnTo>
                  <a:cubicBezTo>
                    <a:pt x="3013857" y="2284835"/>
                    <a:pt x="3016476" y="2285707"/>
                    <a:pt x="3018221" y="2286580"/>
                  </a:cubicBezTo>
                  <a:lnTo>
                    <a:pt x="3107841" y="2305938"/>
                  </a:lnTo>
                  <a:close/>
                  <a:moveTo>
                    <a:pt x="2598327" y="2178141"/>
                  </a:moveTo>
                  <a:lnTo>
                    <a:pt x="2625451" y="2186205"/>
                  </a:lnTo>
                  <a:cubicBezTo>
                    <a:pt x="2634179" y="2187951"/>
                    <a:pt x="2641162" y="2190569"/>
                    <a:pt x="2649017" y="2193188"/>
                  </a:cubicBezTo>
                  <a:cubicBezTo>
                    <a:pt x="2683930" y="2202789"/>
                    <a:pt x="2718843" y="2212390"/>
                    <a:pt x="2752883" y="2221118"/>
                  </a:cubicBezTo>
                  <a:cubicBezTo>
                    <a:pt x="2755502" y="2221991"/>
                    <a:pt x="2758993" y="2222864"/>
                    <a:pt x="2761611" y="2223737"/>
                  </a:cubicBezTo>
                  <a:lnTo>
                    <a:pt x="2784975" y="2229760"/>
                  </a:lnTo>
                  <a:close/>
                  <a:moveTo>
                    <a:pt x="2306741" y="2085500"/>
                  </a:moveTo>
                  <a:lnTo>
                    <a:pt x="2327819" y="2092813"/>
                  </a:lnTo>
                  <a:cubicBezTo>
                    <a:pt x="2333928" y="2095431"/>
                    <a:pt x="2340911" y="2098050"/>
                    <a:pt x="2347021" y="2099795"/>
                  </a:cubicBezTo>
                  <a:lnTo>
                    <a:pt x="2429356" y="2126120"/>
                  </a:lnTo>
                  <a:close/>
                  <a:moveTo>
                    <a:pt x="1947819" y="1950629"/>
                  </a:moveTo>
                  <a:lnTo>
                    <a:pt x="1969088" y="1959270"/>
                  </a:lnTo>
                  <a:cubicBezTo>
                    <a:pt x="1991782" y="1967998"/>
                    <a:pt x="2013602" y="1977599"/>
                    <a:pt x="2036296" y="1985455"/>
                  </a:cubicBezTo>
                  <a:cubicBezTo>
                    <a:pt x="2042406" y="1988946"/>
                    <a:pt x="2048515" y="1990692"/>
                    <a:pt x="2053752" y="1993310"/>
                  </a:cubicBezTo>
                  <a:cubicBezTo>
                    <a:pt x="2096521" y="2009894"/>
                    <a:pt x="2140162" y="2027351"/>
                    <a:pt x="2183803" y="2043061"/>
                  </a:cubicBezTo>
                  <a:lnTo>
                    <a:pt x="2184978" y="2043453"/>
                  </a:lnTo>
                  <a:close/>
                  <a:moveTo>
                    <a:pt x="1686201" y="1833101"/>
                  </a:moveTo>
                  <a:lnTo>
                    <a:pt x="1690658" y="1835329"/>
                  </a:lnTo>
                  <a:cubicBezTo>
                    <a:pt x="1717715" y="1848421"/>
                    <a:pt x="1743900" y="1860641"/>
                    <a:pt x="1771830" y="1873733"/>
                  </a:cubicBezTo>
                  <a:cubicBezTo>
                    <a:pt x="1779686" y="1877224"/>
                    <a:pt x="1787541" y="1880715"/>
                    <a:pt x="1796270" y="1884207"/>
                  </a:cubicBezTo>
                  <a:cubicBezTo>
                    <a:pt x="1815472" y="1893808"/>
                    <a:pt x="1834674" y="1902536"/>
                    <a:pt x="1854749" y="1910392"/>
                  </a:cubicBezTo>
                  <a:lnTo>
                    <a:pt x="1855975" y="1910933"/>
                  </a:lnTo>
                  <a:close/>
                  <a:moveTo>
                    <a:pt x="1403223" y="1686676"/>
                  </a:moveTo>
                  <a:lnTo>
                    <a:pt x="1422701" y="1697422"/>
                  </a:lnTo>
                  <a:cubicBezTo>
                    <a:pt x="1431430" y="1702659"/>
                    <a:pt x="1439285" y="1707023"/>
                    <a:pt x="1448013" y="1711387"/>
                  </a:cubicBezTo>
                  <a:cubicBezTo>
                    <a:pt x="1465470" y="1721861"/>
                    <a:pt x="1483799" y="1730589"/>
                    <a:pt x="1501255" y="1740190"/>
                  </a:cubicBezTo>
                  <a:cubicBezTo>
                    <a:pt x="1510856" y="1745427"/>
                    <a:pt x="1520458" y="1750664"/>
                    <a:pt x="1529186" y="1755028"/>
                  </a:cubicBezTo>
                  <a:cubicBezTo>
                    <a:pt x="1547515" y="1764629"/>
                    <a:pt x="1564971" y="1774231"/>
                    <a:pt x="1583301" y="1782959"/>
                  </a:cubicBezTo>
                  <a:lnTo>
                    <a:pt x="1584122" y="1783357"/>
                  </a:lnTo>
                  <a:close/>
                  <a:moveTo>
                    <a:pt x="2250683" y="0"/>
                  </a:moveTo>
                  <a:cubicBezTo>
                    <a:pt x="2354582" y="266290"/>
                    <a:pt x="2587699" y="520357"/>
                    <a:pt x="2947414" y="727277"/>
                  </a:cubicBezTo>
                  <a:cubicBezTo>
                    <a:pt x="3217201" y="882468"/>
                    <a:pt x="3530697" y="996896"/>
                    <a:pt x="3865434" y="1069457"/>
                  </a:cubicBezTo>
                  <a:lnTo>
                    <a:pt x="4206373" y="1128014"/>
                  </a:lnTo>
                  <a:lnTo>
                    <a:pt x="4206418" y="1127847"/>
                  </a:lnTo>
                  <a:lnTo>
                    <a:pt x="4206417" y="1128021"/>
                  </a:lnTo>
                  <a:lnTo>
                    <a:pt x="4206419" y="1128022"/>
                  </a:lnTo>
                  <a:lnTo>
                    <a:pt x="4206417" y="1128029"/>
                  </a:lnTo>
                  <a:lnTo>
                    <a:pt x="4198540" y="3831891"/>
                  </a:lnTo>
                  <a:lnTo>
                    <a:pt x="3849306" y="5130251"/>
                  </a:lnTo>
                  <a:lnTo>
                    <a:pt x="3857181" y="2427923"/>
                  </a:lnTo>
                  <a:lnTo>
                    <a:pt x="3856127" y="2427782"/>
                  </a:lnTo>
                  <a:lnTo>
                    <a:pt x="3848276" y="5130252"/>
                  </a:lnTo>
                  <a:cubicBezTo>
                    <a:pt x="3813363" y="5125888"/>
                    <a:pt x="3777577" y="5122397"/>
                    <a:pt x="3742664" y="5118033"/>
                  </a:cubicBezTo>
                  <a:cubicBezTo>
                    <a:pt x="3732190" y="5116287"/>
                    <a:pt x="3722589" y="5115414"/>
                    <a:pt x="3712116" y="5114541"/>
                  </a:cubicBezTo>
                  <a:cubicBezTo>
                    <a:pt x="3685058" y="5110177"/>
                    <a:pt x="3658873" y="5107559"/>
                    <a:pt x="3631816" y="5103195"/>
                  </a:cubicBezTo>
                  <a:cubicBezTo>
                    <a:pt x="3625706" y="5103195"/>
                    <a:pt x="3618723" y="5102321"/>
                    <a:pt x="3612614" y="5100576"/>
                  </a:cubicBezTo>
                  <a:cubicBezTo>
                    <a:pt x="3610868" y="5100576"/>
                    <a:pt x="3607377" y="5099703"/>
                    <a:pt x="3604758" y="5099703"/>
                  </a:cubicBezTo>
                  <a:cubicBezTo>
                    <a:pt x="3568100" y="5094466"/>
                    <a:pt x="3533187" y="5089229"/>
                    <a:pt x="3497401" y="5083993"/>
                  </a:cubicBezTo>
                  <a:cubicBezTo>
                    <a:pt x="3490419" y="5082247"/>
                    <a:pt x="3484309" y="5081374"/>
                    <a:pt x="3477326" y="5079628"/>
                  </a:cubicBezTo>
                  <a:cubicBezTo>
                    <a:pt x="3447650" y="5075264"/>
                    <a:pt x="3417974" y="5070900"/>
                    <a:pt x="3389171" y="5065663"/>
                  </a:cubicBezTo>
                  <a:cubicBezTo>
                    <a:pt x="3378697" y="5063917"/>
                    <a:pt x="3369096" y="5062171"/>
                    <a:pt x="3358622" y="5060426"/>
                  </a:cubicBezTo>
                  <a:cubicBezTo>
                    <a:pt x="3323709" y="5054316"/>
                    <a:pt x="3288796" y="5048207"/>
                    <a:pt x="3253884" y="5041224"/>
                  </a:cubicBezTo>
                  <a:cubicBezTo>
                    <a:pt x="3253011" y="5041224"/>
                    <a:pt x="3253011" y="5041224"/>
                    <a:pt x="3252138" y="5041224"/>
                  </a:cubicBezTo>
                  <a:cubicBezTo>
                    <a:pt x="3217225" y="5034241"/>
                    <a:pt x="3182312" y="5027259"/>
                    <a:pt x="3147399" y="5020276"/>
                  </a:cubicBezTo>
                  <a:cubicBezTo>
                    <a:pt x="3143035" y="5019403"/>
                    <a:pt x="3137798" y="5018531"/>
                    <a:pt x="3134307" y="5017657"/>
                  </a:cubicBezTo>
                  <a:cubicBezTo>
                    <a:pt x="3129943" y="5016785"/>
                    <a:pt x="3124706" y="5015039"/>
                    <a:pt x="3120342" y="5014166"/>
                  </a:cubicBezTo>
                  <a:cubicBezTo>
                    <a:pt x="3083683" y="5007183"/>
                    <a:pt x="3047025" y="4999328"/>
                    <a:pt x="3010366" y="4990600"/>
                  </a:cubicBezTo>
                  <a:cubicBezTo>
                    <a:pt x="3008620" y="4990600"/>
                    <a:pt x="3006002" y="4990600"/>
                    <a:pt x="3005129" y="4988854"/>
                  </a:cubicBezTo>
                  <a:cubicBezTo>
                    <a:pt x="2966725" y="4980999"/>
                    <a:pt x="2929193" y="4972271"/>
                    <a:pt x="2892535" y="4963542"/>
                  </a:cubicBezTo>
                  <a:cubicBezTo>
                    <a:pt x="2882934" y="4960923"/>
                    <a:pt x="2874206" y="4959178"/>
                    <a:pt x="2865477" y="4956559"/>
                  </a:cubicBezTo>
                  <a:cubicBezTo>
                    <a:pt x="2827946" y="4946959"/>
                    <a:pt x="2790415" y="4938230"/>
                    <a:pt x="2754629" y="4928629"/>
                  </a:cubicBezTo>
                  <a:cubicBezTo>
                    <a:pt x="2751138" y="4927756"/>
                    <a:pt x="2748519" y="4926883"/>
                    <a:pt x="2745028" y="4926011"/>
                  </a:cubicBezTo>
                  <a:cubicBezTo>
                    <a:pt x="2710988" y="4916409"/>
                    <a:pt x="2676075" y="4906809"/>
                    <a:pt x="2641162" y="4897207"/>
                  </a:cubicBezTo>
                  <a:cubicBezTo>
                    <a:pt x="2636798" y="4896335"/>
                    <a:pt x="2632434" y="4894589"/>
                    <a:pt x="2627197" y="4893716"/>
                  </a:cubicBezTo>
                  <a:cubicBezTo>
                    <a:pt x="2624578" y="4892843"/>
                    <a:pt x="2621087" y="4891971"/>
                    <a:pt x="2618469" y="4891097"/>
                  </a:cubicBezTo>
                  <a:cubicBezTo>
                    <a:pt x="2574827" y="4878005"/>
                    <a:pt x="2532059" y="4864913"/>
                    <a:pt x="2488418" y="4851820"/>
                  </a:cubicBezTo>
                  <a:cubicBezTo>
                    <a:pt x="2481435" y="4850075"/>
                    <a:pt x="2474453" y="4847456"/>
                    <a:pt x="2468343" y="4846583"/>
                  </a:cubicBezTo>
                  <a:cubicBezTo>
                    <a:pt x="2424702" y="4832618"/>
                    <a:pt x="2381934" y="4818653"/>
                    <a:pt x="2339165" y="4803815"/>
                  </a:cubicBezTo>
                  <a:cubicBezTo>
                    <a:pt x="2333055" y="4802069"/>
                    <a:pt x="2326073" y="4799451"/>
                    <a:pt x="2319963" y="4797705"/>
                  </a:cubicBezTo>
                  <a:cubicBezTo>
                    <a:pt x="2276322" y="4782867"/>
                    <a:pt x="2234427" y="4768901"/>
                    <a:pt x="2192531" y="4753191"/>
                  </a:cubicBezTo>
                  <a:cubicBezTo>
                    <a:pt x="2187294" y="4750572"/>
                    <a:pt x="2181184" y="4749699"/>
                    <a:pt x="2175947" y="4747081"/>
                  </a:cubicBezTo>
                  <a:cubicBezTo>
                    <a:pt x="2132306" y="4731370"/>
                    <a:pt x="2089538" y="4714787"/>
                    <a:pt x="2046770" y="4698203"/>
                  </a:cubicBezTo>
                  <a:cubicBezTo>
                    <a:pt x="2045897" y="4697330"/>
                    <a:pt x="2045024" y="4697330"/>
                    <a:pt x="2044151" y="4697330"/>
                  </a:cubicBezTo>
                  <a:cubicBezTo>
                    <a:pt x="2038914" y="4694711"/>
                    <a:pt x="2033677" y="4692965"/>
                    <a:pt x="2028440" y="4690347"/>
                  </a:cubicBezTo>
                  <a:cubicBezTo>
                    <a:pt x="2006620" y="4681619"/>
                    <a:pt x="1983926" y="4672891"/>
                    <a:pt x="1962106" y="4664163"/>
                  </a:cubicBezTo>
                  <a:cubicBezTo>
                    <a:pt x="1953378" y="4659798"/>
                    <a:pt x="1942904" y="4656307"/>
                    <a:pt x="1933303" y="4651943"/>
                  </a:cubicBezTo>
                  <a:cubicBezTo>
                    <a:pt x="1914973" y="4644087"/>
                    <a:pt x="1895771" y="4635359"/>
                    <a:pt x="1876569" y="4628377"/>
                  </a:cubicBezTo>
                  <a:cubicBezTo>
                    <a:pt x="1866968" y="4623139"/>
                    <a:pt x="1856494" y="4619648"/>
                    <a:pt x="1846893" y="4615284"/>
                  </a:cubicBezTo>
                  <a:cubicBezTo>
                    <a:pt x="1827691" y="4606555"/>
                    <a:pt x="1808489" y="4597827"/>
                    <a:pt x="1788414" y="4588227"/>
                  </a:cubicBezTo>
                  <a:cubicBezTo>
                    <a:pt x="1779686" y="4585608"/>
                    <a:pt x="1772703" y="4582117"/>
                    <a:pt x="1763975" y="4577753"/>
                  </a:cubicBezTo>
                  <a:cubicBezTo>
                    <a:pt x="1736918" y="4565533"/>
                    <a:pt x="1709860" y="4553313"/>
                    <a:pt x="1682803" y="4540221"/>
                  </a:cubicBezTo>
                  <a:cubicBezTo>
                    <a:pt x="1678438" y="4538475"/>
                    <a:pt x="1674947" y="4535857"/>
                    <a:pt x="1671456" y="4534984"/>
                  </a:cubicBezTo>
                  <a:cubicBezTo>
                    <a:pt x="1647890" y="4522765"/>
                    <a:pt x="1625196" y="4512291"/>
                    <a:pt x="1602503" y="4500943"/>
                  </a:cubicBezTo>
                  <a:cubicBezTo>
                    <a:pt x="1593775" y="4496579"/>
                    <a:pt x="1585046" y="4491343"/>
                    <a:pt x="1575445" y="4487851"/>
                  </a:cubicBezTo>
                  <a:cubicBezTo>
                    <a:pt x="1557116" y="4478250"/>
                    <a:pt x="1540532" y="4469522"/>
                    <a:pt x="1522203" y="4459921"/>
                  </a:cubicBezTo>
                  <a:cubicBezTo>
                    <a:pt x="1512602" y="4454683"/>
                    <a:pt x="1503874" y="4450319"/>
                    <a:pt x="1493400" y="4444210"/>
                  </a:cubicBezTo>
                  <a:cubicBezTo>
                    <a:pt x="1475944" y="4435481"/>
                    <a:pt x="1457614" y="4425881"/>
                    <a:pt x="1440158" y="4415407"/>
                  </a:cubicBezTo>
                  <a:cubicBezTo>
                    <a:pt x="1431430" y="4411043"/>
                    <a:pt x="1423574" y="4407551"/>
                    <a:pt x="1414846" y="4403187"/>
                  </a:cubicBezTo>
                  <a:cubicBezTo>
                    <a:pt x="1390407" y="4388349"/>
                    <a:pt x="1364222" y="4373511"/>
                    <a:pt x="1338910" y="4359545"/>
                  </a:cubicBezTo>
                  <a:cubicBezTo>
                    <a:pt x="625814" y="3947571"/>
                    <a:pt x="179802" y="3439585"/>
                    <a:pt x="0" y="2908906"/>
                  </a:cubicBezTo>
                  <a:lnTo>
                    <a:pt x="6983" y="204014"/>
                  </a:lnTo>
                  <a:cubicBezTo>
                    <a:pt x="52151" y="336902"/>
                    <a:pt x="113904" y="468317"/>
                    <a:pt x="192267" y="597128"/>
                  </a:cubicBezTo>
                  <a:lnTo>
                    <a:pt x="192688" y="597747"/>
                  </a:lnTo>
                  <a:lnTo>
                    <a:pt x="87918" y="403318"/>
                  </a:lnTo>
                  <a:cubicBezTo>
                    <a:pt x="57029" y="337733"/>
                    <a:pt x="30291" y="271638"/>
                    <a:pt x="7699" y="2051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45" name="Freeform 52">
              <a:extLst>
                <a:ext uri="{FF2B5EF4-FFF2-40B4-BE49-F238E27FC236}">
                  <a16:creationId xmlns:a16="http://schemas.microsoft.com/office/drawing/2014/main" id="{3ECF54F3-D52C-49E4-B504-DC273E1BB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2917" y="7794844"/>
              <a:ext cx="357987" cy="4003277"/>
            </a:xfrm>
            <a:custGeom>
              <a:avLst/>
              <a:gdLst>
                <a:gd name="T0" fmla="*/ 9 w 409"/>
                <a:gd name="T1" fmla="*/ 1489 h 4588"/>
                <a:gd name="T2" fmla="*/ 0 w 409"/>
                <a:gd name="T3" fmla="*/ 4587 h 4588"/>
                <a:gd name="T4" fmla="*/ 399 w 409"/>
                <a:gd name="T5" fmla="*/ 3099 h 4588"/>
                <a:gd name="T6" fmla="*/ 408 w 409"/>
                <a:gd name="T7" fmla="*/ 0 h 4588"/>
                <a:gd name="T8" fmla="*/ 9 w 409"/>
                <a:gd name="T9" fmla="*/ 1489 h 4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4588">
                  <a:moveTo>
                    <a:pt x="9" y="1489"/>
                  </a:moveTo>
                  <a:lnTo>
                    <a:pt x="0" y="4587"/>
                  </a:lnTo>
                  <a:lnTo>
                    <a:pt x="399" y="3099"/>
                  </a:lnTo>
                  <a:lnTo>
                    <a:pt x="408" y="0"/>
                  </a:lnTo>
                  <a:lnTo>
                    <a:pt x="9" y="1489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58" name="Freeform 53">
              <a:extLst>
                <a:ext uri="{FF2B5EF4-FFF2-40B4-BE49-F238E27FC236}">
                  <a16:creationId xmlns:a16="http://schemas.microsoft.com/office/drawing/2014/main" id="{83F4F3A5-ED7E-486D-B52C-B1E1240F7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3611" y="6871011"/>
              <a:ext cx="3857004" cy="4927111"/>
            </a:xfrm>
            <a:custGeom>
              <a:avLst/>
              <a:gdLst>
                <a:gd name="T0" fmla="*/ 4262 w 4419"/>
                <a:gd name="T1" fmla="*/ 2526 h 5645"/>
                <a:gd name="T2" fmla="*/ 4170 w 4419"/>
                <a:gd name="T3" fmla="*/ 2514 h 5645"/>
                <a:gd name="T4" fmla="*/ 4016 w 4419"/>
                <a:gd name="T5" fmla="*/ 2492 h 5645"/>
                <a:gd name="T6" fmla="*/ 3992 w 4419"/>
                <a:gd name="T7" fmla="*/ 2488 h 5645"/>
                <a:gd name="T8" fmla="*/ 3857 w 4419"/>
                <a:gd name="T9" fmla="*/ 2465 h 5645"/>
                <a:gd name="T10" fmla="*/ 3737 w 4419"/>
                <a:gd name="T11" fmla="*/ 2444 h 5645"/>
                <a:gd name="T12" fmla="*/ 3615 w 4419"/>
                <a:gd name="T13" fmla="*/ 2419 h 5645"/>
                <a:gd name="T14" fmla="*/ 3583 w 4419"/>
                <a:gd name="T15" fmla="*/ 2413 h 5645"/>
                <a:gd name="T16" fmla="*/ 3451 w 4419"/>
                <a:gd name="T17" fmla="*/ 2384 h 5645"/>
                <a:gd name="T18" fmla="*/ 3322 w 4419"/>
                <a:gd name="T19" fmla="*/ 2354 h 5645"/>
                <a:gd name="T20" fmla="*/ 3164 w 4419"/>
                <a:gd name="T21" fmla="*/ 2314 h 5645"/>
                <a:gd name="T22" fmla="*/ 3154 w 4419"/>
                <a:gd name="T23" fmla="*/ 2311 h 5645"/>
                <a:gd name="T24" fmla="*/ 3008 w 4419"/>
                <a:gd name="T25" fmla="*/ 2271 h 5645"/>
                <a:gd name="T26" fmla="*/ 2860 w 4419"/>
                <a:gd name="T27" fmla="*/ 2227 h 5645"/>
                <a:gd name="T28" fmla="*/ 2689 w 4419"/>
                <a:gd name="T29" fmla="*/ 2172 h 5645"/>
                <a:gd name="T30" fmla="*/ 2667 w 4419"/>
                <a:gd name="T31" fmla="*/ 2164 h 5645"/>
                <a:gd name="T32" fmla="*/ 2502 w 4419"/>
                <a:gd name="T33" fmla="*/ 2107 h 5645"/>
                <a:gd name="T34" fmla="*/ 2353 w 4419"/>
                <a:gd name="T35" fmla="*/ 2050 h 5645"/>
                <a:gd name="T36" fmla="*/ 2256 w 4419"/>
                <a:gd name="T37" fmla="*/ 2011 h 5645"/>
                <a:gd name="T38" fmla="*/ 2224 w 4419"/>
                <a:gd name="T39" fmla="*/ 1998 h 5645"/>
                <a:gd name="T40" fmla="*/ 2125 w 4419"/>
                <a:gd name="T41" fmla="*/ 1955 h 5645"/>
                <a:gd name="T42" fmla="*/ 2058 w 4419"/>
                <a:gd name="T43" fmla="*/ 1925 h 5645"/>
                <a:gd name="T44" fmla="*/ 1937 w 4419"/>
                <a:gd name="T45" fmla="*/ 1869 h 5645"/>
                <a:gd name="T46" fmla="*/ 1923 w 4419"/>
                <a:gd name="T47" fmla="*/ 1862 h 5645"/>
                <a:gd name="T48" fmla="*/ 1814 w 4419"/>
                <a:gd name="T49" fmla="*/ 1809 h 5645"/>
                <a:gd name="T50" fmla="*/ 1752 w 4419"/>
                <a:gd name="T51" fmla="*/ 1777 h 5645"/>
                <a:gd name="T52" fmla="*/ 1659 w 4419"/>
                <a:gd name="T53" fmla="*/ 1727 h 5645"/>
                <a:gd name="T54" fmla="*/ 1630 w 4419"/>
                <a:gd name="T55" fmla="*/ 1711 h 5645"/>
                <a:gd name="T56" fmla="*/ 8 w 4419"/>
                <a:gd name="T57" fmla="*/ 0 h 5645"/>
                <a:gd name="T58" fmla="*/ 1534 w 4419"/>
                <a:gd name="T59" fmla="*/ 4761 h 5645"/>
                <a:gd name="T60" fmla="*/ 1621 w 4419"/>
                <a:gd name="T61" fmla="*/ 4811 h 5645"/>
                <a:gd name="T62" fmla="*/ 1711 w 4419"/>
                <a:gd name="T63" fmla="*/ 4858 h 5645"/>
                <a:gd name="T64" fmla="*/ 1744 w 4419"/>
                <a:gd name="T65" fmla="*/ 4876 h 5645"/>
                <a:gd name="T66" fmla="*/ 1836 w 4419"/>
                <a:gd name="T67" fmla="*/ 4923 h 5645"/>
                <a:gd name="T68" fmla="*/ 1915 w 4419"/>
                <a:gd name="T69" fmla="*/ 4962 h 5645"/>
                <a:gd name="T70" fmla="*/ 2021 w 4419"/>
                <a:gd name="T71" fmla="*/ 5011 h 5645"/>
                <a:gd name="T72" fmla="*/ 2049 w 4419"/>
                <a:gd name="T73" fmla="*/ 5023 h 5645"/>
                <a:gd name="T74" fmla="*/ 2150 w 4419"/>
                <a:gd name="T75" fmla="*/ 5069 h 5645"/>
                <a:gd name="T76" fmla="*/ 2215 w 4419"/>
                <a:gd name="T77" fmla="*/ 5096 h 5645"/>
                <a:gd name="T78" fmla="*/ 2324 w 4419"/>
                <a:gd name="T79" fmla="*/ 5140 h 5645"/>
                <a:gd name="T80" fmla="*/ 2342 w 4419"/>
                <a:gd name="T81" fmla="*/ 5148 h 5645"/>
                <a:gd name="T82" fmla="*/ 2493 w 4419"/>
                <a:gd name="T83" fmla="*/ 5205 h 5645"/>
                <a:gd name="T84" fmla="*/ 2512 w 4419"/>
                <a:gd name="T85" fmla="*/ 5212 h 5645"/>
                <a:gd name="T86" fmla="*/ 2680 w 4419"/>
                <a:gd name="T87" fmla="*/ 5270 h 5645"/>
                <a:gd name="T88" fmla="*/ 2828 w 4419"/>
                <a:gd name="T89" fmla="*/ 5319 h 5645"/>
                <a:gd name="T90" fmla="*/ 3000 w 4419"/>
                <a:gd name="T91" fmla="*/ 5370 h 5645"/>
                <a:gd name="T92" fmla="*/ 3010 w 4419"/>
                <a:gd name="T93" fmla="*/ 5373 h 5645"/>
                <a:gd name="T94" fmla="*/ 3145 w 4419"/>
                <a:gd name="T95" fmla="*/ 5410 h 5645"/>
                <a:gd name="T96" fmla="*/ 3156 w 4419"/>
                <a:gd name="T97" fmla="*/ 5413 h 5645"/>
                <a:gd name="T98" fmla="*/ 3314 w 4419"/>
                <a:gd name="T99" fmla="*/ 5453 h 5645"/>
                <a:gd name="T100" fmla="*/ 3443 w 4419"/>
                <a:gd name="T101" fmla="*/ 5482 h 5645"/>
                <a:gd name="T102" fmla="*/ 3575 w 4419"/>
                <a:gd name="T103" fmla="*/ 5511 h 5645"/>
                <a:gd name="T104" fmla="*/ 3591 w 4419"/>
                <a:gd name="T105" fmla="*/ 5515 h 5645"/>
                <a:gd name="T106" fmla="*/ 3726 w 4419"/>
                <a:gd name="T107" fmla="*/ 5542 h 5645"/>
                <a:gd name="T108" fmla="*/ 3728 w 4419"/>
                <a:gd name="T109" fmla="*/ 5542 h 5645"/>
                <a:gd name="T110" fmla="*/ 3883 w 4419"/>
                <a:gd name="T111" fmla="*/ 5570 h 5645"/>
                <a:gd name="T112" fmla="*/ 3984 w 4419"/>
                <a:gd name="T113" fmla="*/ 5586 h 5645"/>
                <a:gd name="T114" fmla="*/ 4130 w 4419"/>
                <a:gd name="T115" fmla="*/ 5609 h 5645"/>
                <a:gd name="T116" fmla="*/ 4139 w 4419"/>
                <a:gd name="T117" fmla="*/ 5610 h 5645"/>
                <a:gd name="T118" fmla="*/ 4253 w 4419"/>
                <a:gd name="T119" fmla="*/ 5626 h 5645"/>
                <a:gd name="T120" fmla="*/ 4288 w 4419"/>
                <a:gd name="T121" fmla="*/ 5630 h 5645"/>
                <a:gd name="T122" fmla="*/ 4418 w 4419"/>
                <a:gd name="T123" fmla="*/ 2546 h 5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19" h="5645">
                  <a:moveTo>
                    <a:pt x="4296" y="2531"/>
                  </a:moveTo>
                  <a:lnTo>
                    <a:pt x="4296" y="2531"/>
                  </a:lnTo>
                  <a:cubicBezTo>
                    <a:pt x="4285" y="2530"/>
                    <a:pt x="4274" y="2529"/>
                    <a:pt x="4262" y="2526"/>
                  </a:cubicBezTo>
                  <a:lnTo>
                    <a:pt x="4262" y="2526"/>
                  </a:lnTo>
                  <a:cubicBezTo>
                    <a:pt x="4231" y="2523"/>
                    <a:pt x="4200" y="2519"/>
                    <a:pt x="4170" y="2514"/>
                  </a:cubicBezTo>
                  <a:lnTo>
                    <a:pt x="4170" y="2514"/>
                  </a:lnTo>
                  <a:cubicBezTo>
                    <a:pt x="4159" y="2512"/>
                    <a:pt x="4149" y="2512"/>
                    <a:pt x="4138" y="2510"/>
                  </a:cubicBezTo>
                  <a:lnTo>
                    <a:pt x="4138" y="2510"/>
                  </a:lnTo>
                  <a:cubicBezTo>
                    <a:pt x="4097" y="2505"/>
                    <a:pt x="4057" y="2499"/>
                    <a:pt x="4016" y="2492"/>
                  </a:cubicBezTo>
                  <a:lnTo>
                    <a:pt x="4016" y="2492"/>
                  </a:lnTo>
                  <a:cubicBezTo>
                    <a:pt x="4008" y="2491"/>
                    <a:pt x="4000" y="2489"/>
                    <a:pt x="3992" y="2488"/>
                  </a:cubicBezTo>
                  <a:lnTo>
                    <a:pt x="3992" y="2488"/>
                  </a:lnTo>
                  <a:cubicBezTo>
                    <a:pt x="3959" y="2483"/>
                    <a:pt x="3924" y="2477"/>
                    <a:pt x="3891" y="2472"/>
                  </a:cubicBezTo>
                  <a:lnTo>
                    <a:pt x="3891" y="2472"/>
                  </a:lnTo>
                  <a:cubicBezTo>
                    <a:pt x="3880" y="2469"/>
                    <a:pt x="3869" y="2467"/>
                    <a:pt x="3857" y="2465"/>
                  </a:cubicBezTo>
                  <a:lnTo>
                    <a:pt x="3857" y="2465"/>
                  </a:lnTo>
                  <a:cubicBezTo>
                    <a:pt x="3817" y="2458"/>
                    <a:pt x="3777" y="2451"/>
                    <a:pt x="3737" y="2444"/>
                  </a:cubicBezTo>
                  <a:lnTo>
                    <a:pt x="3737" y="2444"/>
                  </a:lnTo>
                  <a:cubicBezTo>
                    <a:pt x="3736" y="2444"/>
                    <a:pt x="3736" y="2444"/>
                    <a:pt x="3735" y="2444"/>
                  </a:cubicBezTo>
                  <a:lnTo>
                    <a:pt x="3735" y="2444"/>
                  </a:lnTo>
                  <a:cubicBezTo>
                    <a:pt x="3695" y="2436"/>
                    <a:pt x="3655" y="2428"/>
                    <a:pt x="3615" y="2419"/>
                  </a:cubicBezTo>
                  <a:lnTo>
                    <a:pt x="3615" y="2419"/>
                  </a:lnTo>
                  <a:cubicBezTo>
                    <a:pt x="3604" y="2418"/>
                    <a:pt x="3594" y="2415"/>
                    <a:pt x="3583" y="2413"/>
                  </a:cubicBezTo>
                  <a:lnTo>
                    <a:pt x="3583" y="2413"/>
                  </a:lnTo>
                  <a:cubicBezTo>
                    <a:pt x="3541" y="2404"/>
                    <a:pt x="3500" y="2395"/>
                    <a:pt x="3458" y="2386"/>
                  </a:cubicBezTo>
                  <a:lnTo>
                    <a:pt x="3458" y="2386"/>
                  </a:lnTo>
                  <a:cubicBezTo>
                    <a:pt x="3456" y="2385"/>
                    <a:pt x="3453" y="2384"/>
                    <a:pt x="3451" y="2384"/>
                  </a:cubicBezTo>
                  <a:lnTo>
                    <a:pt x="3451" y="2384"/>
                  </a:lnTo>
                  <a:cubicBezTo>
                    <a:pt x="3408" y="2375"/>
                    <a:pt x="3365" y="2364"/>
                    <a:pt x="3322" y="2354"/>
                  </a:cubicBezTo>
                  <a:lnTo>
                    <a:pt x="3322" y="2354"/>
                  </a:lnTo>
                  <a:cubicBezTo>
                    <a:pt x="3312" y="2351"/>
                    <a:pt x="3302" y="2348"/>
                    <a:pt x="3292" y="2347"/>
                  </a:cubicBezTo>
                  <a:lnTo>
                    <a:pt x="3292" y="2347"/>
                  </a:lnTo>
                  <a:cubicBezTo>
                    <a:pt x="3249" y="2336"/>
                    <a:pt x="3206" y="2325"/>
                    <a:pt x="3164" y="2314"/>
                  </a:cubicBezTo>
                  <a:lnTo>
                    <a:pt x="3164" y="2314"/>
                  </a:lnTo>
                  <a:cubicBezTo>
                    <a:pt x="3161" y="2313"/>
                    <a:pt x="3157" y="2312"/>
                    <a:pt x="3154" y="2311"/>
                  </a:cubicBezTo>
                  <a:lnTo>
                    <a:pt x="3154" y="2311"/>
                  </a:lnTo>
                  <a:cubicBezTo>
                    <a:pt x="3115" y="2301"/>
                    <a:pt x="3075" y="2290"/>
                    <a:pt x="3035" y="2279"/>
                  </a:cubicBezTo>
                  <a:lnTo>
                    <a:pt x="3035" y="2279"/>
                  </a:lnTo>
                  <a:cubicBezTo>
                    <a:pt x="3026" y="2276"/>
                    <a:pt x="3018" y="2273"/>
                    <a:pt x="3008" y="2271"/>
                  </a:cubicBezTo>
                  <a:lnTo>
                    <a:pt x="3008" y="2271"/>
                  </a:lnTo>
                  <a:cubicBezTo>
                    <a:pt x="2958" y="2257"/>
                    <a:pt x="2910" y="2242"/>
                    <a:pt x="2860" y="2227"/>
                  </a:cubicBezTo>
                  <a:lnTo>
                    <a:pt x="2860" y="2227"/>
                  </a:lnTo>
                  <a:cubicBezTo>
                    <a:pt x="2852" y="2225"/>
                    <a:pt x="2844" y="2222"/>
                    <a:pt x="2836" y="2219"/>
                  </a:cubicBezTo>
                  <a:lnTo>
                    <a:pt x="2836" y="2219"/>
                  </a:lnTo>
                  <a:cubicBezTo>
                    <a:pt x="2786" y="2204"/>
                    <a:pt x="2738" y="2188"/>
                    <a:pt x="2689" y="2172"/>
                  </a:cubicBezTo>
                  <a:lnTo>
                    <a:pt x="2689" y="2172"/>
                  </a:lnTo>
                  <a:cubicBezTo>
                    <a:pt x="2682" y="2170"/>
                    <a:pt x="2674" y="2167"/>
                    <a:pt x="2667" y="2164"/>
                  </a:cubicBezTo>
                  <a:lnTo>
                    <a:pt x="2667" y="2164"/>
                  </a:lnTo>
                  <a:cubicBezTo>
                    <a:pt x="2618" y="2148"/>
                    <a:pt x="2569" y="2130"/>
                    <a:pt x="2520" y="2113"/>
                  </a:cubicBezTo>
                  <a:lnTo>
                    <a:pt x="2520" y="2113"/>
                  </a:lnTo>
                  <a:cubicBezTo>
                    <a:pt x="2514" y="2111"/>
                    <a:pt x="2508" y="2108"/>
                    <a:pt x="2502" y="2107"/>
                  </a:cubicBezTo>
                  <a:lnTo>
                    <a:pt x="2502" y="2107"/>
                  </a:lnTo>
                  <a:cubicBezTo>
                    <a:pt x="2452" y="2089"/>
                    <a:pt x="2402" y="2069"/>
                    <a:pt x="2353" y="2050"/>
                  </a:cubicBezTo>
                  <a:lnTo>
                    <a:pt x="2353" y="2050"/>
                  </a:lnTo>
                  <a:cubicBezTo>
                    <a:pt x="2347" y="2047"/>
                    <a:pt x="2340" y="2045"/>
                    <a:pt x="2333" y="2041"/>
                  </a:cubicBezTo>
                  <a:lnTo>
                    <a:pt x="2333" y="2041"/>
                  </a:lnTo>
                  <a:cubicBezTo>
                    <a:pt x="2307" y="2032"/>
                    <a:pt x="2282" y="2021"/>
                    <a:pt x="2256" y="2011"/>
                  </a:cubicBezTo>
                  <a:lnTo>
                    <a:pt x="2256" y="2011"/>
                  </a:lnTo>
                  <a:cubicBezTo>
                    <a:pt x="2246" y="2007"/>
                    <a:pt x="2235" y="2002"/>
                    <a:pt x="2224" y="1998"/>
                  </a:cubicBezTo>
                  <a:lnTo>
                    <a:pt x="2224" y="1998"/>
                  </a:lnTo>
                  <a:cubicBezTo>
                    <a:pt x="2202" y="1988"/>
                    <a:pt x="2181" y="1979"/>
                    <a:pt x="2159" y="1970"/>
                  </a:cubicBezTo>
                  <a:lnTo>
                    <a:pt x="2159" y="1970"/>
                  </a:lnTo>
                  <a:cubicBezTo>
                    <a:pt x="2148" y="1965"/>
                    <a:pt x="2136" y="1960"/>
                    <a:pt x="2125" y="1955"/>
                  </a:cubicBezTo>
                  <a:lnTo>
                    <a:pt x="2125" y="1955"/>
                  </a:lnTo>
                  <a:cubicBezTo>
                    <a:pt x="2102" y="1946"/>
                    <a:pt x="2080" y="1936"/>
                    <a:pt x="2058" y="1925"/>
                  </a:cubicBezTo>
                  <a:lnTo>
                    <a:pt x="2058" y="1925"/>
                  </a:lnTo>
                  <a:cubicBezTo>
                    <a:pt x="2048" y="1921"/>
                    <a:pt x="2039" y="1917"/>
                    <a:pt x="2030" y="1913"/>
                  </a:cubicBezTo>
                  <a:lnTo>
                    <a:pt x="2030" y="1913"/>
                  </a:lnTo>
                  <a:cubicBezTo>
                    <a:pt x="1998" y="1898"/>
                    <a:pt x="1968" y="1884"/>
                    <a:pt x="1937" y="1869"/>
                  </a:cubicBezTo>
                  <a:lnTo>
                    <a:pt x="1937" y="1869"/>
                  </a:lnTo>
                  <a:cubicBezTo>
                    <a:pt x="1932" y="1867"/>
                    <a:pt x="1928" y="1865"/>
                    <a:pt x="1923" y="1862"/>
                  </a:cubicBezTo>
                  <a:lnTo>
                    <a:pt x="1923" y="1862"/>
                  </a:lnTo>
                  <a:cubicBezTo>
                    <a:pt x="1897" y="1850"/>
                    <a:pt x="1871" y="1837"/>
                    <a:pt x="1845" y="1824"/>
                  </a:cubicBezTo>
                  <a:lnTo>
                    <a:pt x="1845" y="1824"/>
                  </a:lnTo>
                  <a:cubicBezTo>
                    <a:pt x="1834" y="1819"/>
                    <a:pt x="1825" y="1814"/>
                    <a:pt x="1814" y="1809"/>
                  </a:cubicBezTo>
                  <a:lnTo>
                    <a:pt x="1814" y="1809"/>
                  </a:lnTo>
                  <a:cubicBezTo>
                    <a:pt x="1793" y="1799"/>
                    <a:pt x="1773" y="1788"/>
                    <a:pt x="1752" y="1777"/>
                  </a:cubicBezTo>
                  <a:lnTo>
                    <a:pt x="1752" y="1777"/>
                  </a:lnTo>
                  <a:cubicBezTo>
                    <a:pt x="1742" y="1772"/>
                    <a:pt x="1731" y="1766"/>
                    <a:pt x="1720" y="1760"/>
                  </a:cubicBezTo>
                  <a:lnTo>
                    <a:pt x="1720" y="1760"/>
                  </a:lnTo>
                  <a:cubicBezTo>
                    <a:pt x="1700" y="1749"/>
                    <a:pt x="1679" y="1739"/>
                    <a:pt x="1659" y="1727"/>
                  </a:cubicBezTo>
                  <a:lnTo>
                    <a:pt x="1659" y="1727"/>
                  </a:lnTo>
                  <a:cubicBezTo>
                    <a:pt x="1649" y="1722"/>
                    <a:pt x="1640" y="1717"/>
                    <a:pt x="1630" y="1711"/>
                  </a:cubicBezTo>
                  <a:lnTo>
                    <a:pt x="1630" y="1711"/>
                  </a:lnTo>
                  <a:cubicBezTo>
                    <a:pt x="1601" y="1696"/>
                    <a:pt x="1572" y="1679"/>
                    <a:pt x="1543" y="1663"/>
                  </a:cubicBezTo>
                  <a:lnTo>
                    <a:pt x="1543" y="1663"/>
                  </a:lnTo>
                  <a:cubicBezTo>
                    <a:pt x="726" y="1191"/>
                    <a:pt x="215" y="609"/>
                    <a:pt x="8" y="0"/>
                  </a:cubicBezTo>
                  <a:lnTo>
                    <a:pt x="0" y="3099"/>
                  </a:lnTo>
                  <a:lnTo>
                    <a:pt x="0" y="3099"/>
                  </a:lnTo>
                  <a:cubicBezTo>
                    <a:pt x="206" y="3707"/>
                    <a:pt x="717" y="4289"/>
                    <a:pt x="1534" y="4761"/>
                  </a:cubicBezTo>
                  <a:lnTo>
                    <a:pt x="1534" y="4761"/>
                  </a:lnTo>
                  <a:cubicBezTo>
                    <a:pt x="1563" y="4777"/>
                    <a:pt x="1593" y="4794"/>
                    <a:pt x="1621" y="4811"/>
                  </a:cubicBezTo>
                  <a:lnTo>
                    <a:pt x="1621" y="4811"/>
                  </a:lnTo>
                  <a:cubicBezTo>
                    <a:pt x="1631" y="4816"/>
                    <a:pt x="1640" y="4820"/>
                    <a:pt x="1650" y="4825"/>
                  </a:cubicBezTo>
                  <a:lnTo>
                    <a:pt x="1650" y="4825"/>
                  </a:lnTo>
                  <a:cubicBezTo>
                    <a:pt x="1670" y="4837"/>
                    <a:pt x="1691" y="4848"/>
                    <a:pt x="1711" y="4858"/>
                  </a:cubicBezTo>
                  <a:lnTo>
                    <a:pt x="1711" y="4858"/>
                  </a:lnTo>
                  <a:cubicBezTo>
                    <a:pt x="1723" y="4865"/>
                    <a:pt x="1733" y="4870"/>
                    <a:pt x="1744" y="4876"/>
                  </a:cubicBezTo>
                  <a:lnTo>
                    <a:pt x="1744" y="4876"/>
                  </a:lnTo>
                  <a:cubicBezTo>
                    <a:pt x="1765" y="4887"/>
                    <a:pt x="1784" y="4897"/>
                    <a:pt x="1805" y="4908"/>
                  </a:cubicBezTo>
                  <a:lnTo>
                    <a:pt x="1805" y="4908"/>
                  </a:lnTo>
                  <a:cubicBezTo>
                    <a:pt x="1816" y="4912"/>
                    <a:pt x="1826" y="4918"/>
                    <a:pt x="1836" y="4923"/>
                  </a:cubicBezTo>
                  <a:lnTo>
                    <a:pt x="1836" y="4923"/>
                  </a:lnTo>
                  <a:cubicBezTo>
                    <a:pt x="1862" y="4936"/>
                    <a:pt x="1888" y="4948"/>
                    <a:pt x="1915" y="4962"/>
                  </a:cubicBezTo>
                  <a:lnTo>
                    <a:pt x="1915" y="4962"/>
                  </a:lnTo>
                  <a:cubicBezTo>
                    <a:pt x="1919" y="4963"/>
                    <a:pt x="1923" y="4966"/>
                    <a:pt x="1928" y="4968"/>
                  </a:cubicBezTo>
                  <a:lnTo>
                    <a:pt x="1928" y="4968"/>
                  </a:lnTo>
                  <a:cubicBezTo>
                    <a:pt x="1959" y="4983"/>
                    <a:pt x="1990" y="4997"/>
                    <a:pt x="2021" y="5011"/>
                  </a:cubicBezTo>
                  <a:lnTo>
                    <a:pt x="2021" y="5011"/>
                  </a:lnTo>
                  <a:cubicBezTo>
                    <a:pt x="2031" y="5016"/>
                    <a:pt x="2039" y="5020"/>
                    <a:pt x="2049" y="5023"/>
                  </a:cubicBezTo>
                  <a:lnTo>
                    <a:pt x="2049" y="5023"/>
                  </a:lnTo>
                  <a:cubicBezTo>
                    <a:pt x="2072" y="5034"/>
                    <a:pt x="2094" y="5044"/>
                    <a:pt x="2116" y="5054"/>
                  </a:cubicBezTo>
                  <a:lnTo>
                    <a:pt x="2116" y="5054"/>
                  </a:lnTo>
                  <a:cubicBezTo>
                    <a:pt x="2127" y="5059"/>
                    <a:pt x="2139" y="5063"/>
                    <a:pt x="2150" y="5069"/>
                  </a:cubicBezTo>
                  <a:lnTo>
                    <a:pt x="2150" y="5069"/>
                  </a:lnTo>
                  <a:cubicBezTo>
                    <a:pt x="2172" y="5077"/>
                    <a:pt x="2194" y="5087"/>
                    <a:pt x="2215" y="5096"/>
                  </a:cubicBezTo>
                  <a:lnTo>
                    <a:pt x="2215" y="5096"/>
                  </a:lnTo>
                  <a:cubicBezTo>
                    <a:pt x="2226" y="5101"/>
                    <a:pt x="2238" y="5105"/>
                    <a:pt x="2248" y="5110"/>
                  </a:cubicBezTo>
                  <a:lnTo>
                    <a:pt x="2248" y="5110"/>
                  </a:lnTo>
                  <a:cubicBezTo>
                    <a:pt x="2273" y="5120"/>
                    <a:pt x="2299" y="5130"/>
                    <a:pt x="2324" y="5140"/>
                  </a:cubicBezTo>
                  <a:lnTo>
                    <a:pt x="2324" y="5140"/>
                  </a:lnTo>
                  <a:cubicBezTo>
                    <a:pt x="2330" y="5143"/>
                    <a:pt x="2336" y="5145"/>
                    <a:pt x="2342" y="5148"/>
                  </a:cubicBezTo>
                  <a:lnTo>
                    <a:pt x="2342" y="5148"/>
                  </a:lnTo>
                  <a:cubicBezTo>
                    <a:pt x="2343" y="5148"/>
                    <a:pt x="2344" y="5148"/>
                    <a:pt x="2345" y="5149"/>
                  </a:cubicBezTo>
                  <a:lnTo>
                    <a:pt x="2345" y="5149"/>
                  </a:lnTo>
                  <a:cubicBezTo>
                    <a:pt x="2394" y="5168"/>
                    <a:pt x="2443" y="5187"/>
                    <a:pt x="2493" y="5205"/>
                  </a:cubicBezTo>
                  <a:lnTo>
                    <a:pt x="2493" y="5205"/>
                  </a:lnTo>
                  <a:cubicBezTo>
                    <a:pt x="2499" y="5208"/>
                    <a:pt x="2506" y="5209"/>
                    <a:pt x="2512" y="5212"/>
                  </a:cubicBezTo>
                  <a:lnTo>
                    <a:pt x="2512" y="5212"/>
                  </a:lnTo>
                  <a:cubicBezTo>
                    <a:pt x="2560" y="5230"/>
                    <a:pt x="2608" y="5246"/>
                    <a:pt x="2658" y="5263"/>
                  </a:cubicBezTo>
                  <a:lnTo>
                    <a:pt x="2658" y="5263"/>
                  </a:lnTo>
                  <a:cubicBezTo>
                    <a:pt x="2665" y="5265"/>
                    <a:pt x="2673" y="5268"/>
                    <a:pt x="2680" y="5270"/>
                  </a:cubicBezTo>
                  <a:lnTo>
                    <a:pt x="2680" y="5270"/>
                  </a:lnTo>
                  <a:cubicBezTo>
                    <a:pt x="2729" y="5287"/>
                    <a:pt x="2778" y="5303"/>
                    <a:pt x="2828" y="5319"/>
                  </a:cubicBezTo>
                  <a:lnTo>
                    <a:pt x="2828" y="5319"/>
                  </a:lnTo>
                  <a:cubicBezTo>
                    <a:pt x="2835" y="5320"/>
                    <a:pt x="2843" y="5323"/>
                    <a:pt x="2851" y="5325"/>
                  </a:cubicBezTo>
                  <a:lnTo>
                    <a:pt x="2851" y="5325"/>
                  </a:lnTo>
                  <a:cubicBezTo>
                    <a:pt x="2901" y="5340"/>
                    <a:pt x="2950" y="5355"/>
                    <a:pt x="3000" y="5370"/>
                  </a:cubicBezTo>
                  <a:lnTo>
                    <a:pt x="3000" y="5370"/>
                  </a:lnTo>
                  <a:cubicBezTo>
                    <a:pt x="3003" y="5371"/>
                    <a:pt x="3007" y="5372"/>
                    <a:pt x="3010" y="5373"/>
                  </a:cubicBezTo>
                  <a:lnTo>
                    <a:pt x="3010" y="5373"/>
                  </a:lnTo>
                  <a:cubicBezTo>
                    <a:pt x="3016" y="5374"/>
                    <a:pt x="3021" y="5376"/>
                    <a:pt x="3026" y="5377"/>
                  </a:cubicBezTo>
                  <a:lnTo>
                    <a:pt x="3026" y="5377"/>
                  </a:lnTo>
                  <a:cubicBezTo>
                    <a:pt x="3066" y="5388"/>
                    <a:pt x="3106" y="5399"/>
                    <a:pt x="3145" y="5410"/>
                  </a:cubicBezTo>
                  <a:lnTo>
                    <a:pt x="3145" y="5410"/>
                  </a:lnTo>
                  <a:cubicBezTo>
                    <a:pt x="3149" y="5411"/>
                    <a:pt x="3152" y="5412"/>
                    <a:pt x="3156" y="5413"/>
                  </a:cubicBezTo>
                  <a:lnTo>
                    <a:pt x="3156" y="5413"/>
                  </a:lnTo>
                  <a:cubicBezTo>
                    <a:pt x="3197" y="5424"/>
                    <a:pt x="3240" y="5434"/>
                    <a:pt x="3283" y="5445"/>
                  </a:cubicBezTo>
                  <a:lnTo>
                    <a:pt x="3283" y="5445"/>
                  </a:lnTo>
                  <a:cubicBezTo>
                    <a:pt x="3293" y="5448"/>
                    <a:pt x="3303" y="5450"/>
                    <a:pt x="3314" y="5453"/>
                  </a:cubicBezTo>
                  <a:lnTo>
                    <a:pt x="3314" y="5453"/>
                  </a:lnTo>
                  <a:cubicBezTo>
                    <a:pt x="3356" y="5463"/>
                    <a:pt x="3399" y="5473"/>
                    <a:pt x="3443" y="5482"/>
                  </a:cubicBezTo>
                  <a:lnTo>
                    <a:pt x="3443" y="5482"/>
                  </a:lnTo>
                  <a:cubicBezTo>
                    <a:pt x="3444" y="5484"/>
                    <a:pt x="3447" y="5484"/>
                    <a:pt x="3449" y="5484"/>
                  </a:cubicBezTo>
                  <a:lnTo>
                    <a:pt x="3449" y="5484"/>
                  </a:lnTo>
                  <a:cubicBezTo>
                    <a:pt x="3491" y="5494"/>
                    <a:pt x="3533" y="5503"/>
                    <a:pt x="3575" y="5511"/>
                  </a:cubicBezTo>
                  <a:lnTo>
                    <a:pt x="3575" y="5511"/>
                  </a:lnTo>
                  <a:cubicBezTo>
                    <a:pt x="3580" y="5512"/>
                    <a:pt x="3586" y="5514"/>
                    <a:pt x="3591" y="5515"/>
                  </a:cubicBezTo>
                  <a:lnTo>
                    <a:pt x="3591" y="5515"/>
                  </a:lnTo>
                  <a:cubicBezTo>
                    <a:pt x="3595" y="5516"/>
                    <a:pt x="3601" y="5517"/>
                    <a:pt x="3606" y="5518"/>
                  </a:cubicBezTo>
                  <a:lnTo>
                    <a:pt x="3606" y="5518"/>
                  </a:lnTo>
                  <a:cubicBezTo>
                    <a:pt x="3646" y="5526"/>
                    <a:pt x="3686" y="5534"/>
                    <a:pt x="3726" y="5542"/>
                  </a:cubicBezTo>
                  <a:lnTo>
                    <a:pt x="3726" y="5542"/>
                  </a:lnTo>
                  <a:cubicBezTo>
                    <a:pt x="3727" y="5542"/>
                    <a:pt x="3727" y="5542"/>
                    <a:pt x="3728" y="5542"/>
                  </a:cubicBezTo>
                  <a:lnTo>
                    <a:pt x="3728" y="5542"/>
                  </a:lnTo>
                  <a:cubicBezTo>
                    <a:pt x="3768" y="5550"/>
                    <a:pt x="3808" y="5557"/>
                    <a:pt x="3848" y="5564"/>
                  </a:cubicBezTo>
                  <a:lnTo>
                    <a:pt x="3848" y="5564"/>
                  </a:lnTo>
                  <a:cubicBezTo>
                    <a:pt x="3860" y="5566"/>
                    <a:pt x="3871" y="5568"/>
                    <a:pt x="3883" y="5570"/>
                  </a:cubicBezTo>
                  <a:lnTo>
                    <a:pt x="3883" y="5570"/>
                  </a:lnTo>
                  <a:cubicBezTo>
                    <a:pt x="3916" y="5576"/>
                    <a:pt x="3950" y="5581"/>
                    <a:pt x="3984" y="5586"/>
                  </a:cubicBezTo>
                  <a:lnTo>
                    <a:pt x="3984" y="5586"/>
                  </a:lnTo>
                  <a:cubicBezTo>
                    <a:pt x="3992" y="5588"/>
                    <a:pt x="3999" y="5589"/>
                    <a:pt x="4007" y="5591"/>
                  </a:cubicBezTo>
                  <a:lnTo>
                    <a:pt x="4007" y="5591"/>
                  </a:lnTo>
                  <a:cubicBezTo>
                    <a:pt x="4048" y="5597"/>
                    <a:pt x="4088" y="5603"/>
                    <a:pt x="4130" y="5609"/>
                  </a:cubicBezTo>
                  <a:lnTo>
                    <a:pt x="4130" y="5609"/>
                  </a:lnTo>
                  <a:cubicBezTo>
                    <a:pt x="4133" y="5609"/>
                    <a:pt x="4137" y="5610"/>
                    <a:pt x="4139" y="5610"/>
                  </a:cubicBezTo>
                  <a:lnTo>
                    <a:pt x="4139" y="5610"/>
                  </a:lnTo>
                  <a:cubicBezTo>
                    <a:pt x="4146" y="5612"/>
                    <a:pt x="4154" y="5613"/>
                    <a:pt x="4161" y="5613"/>
                  </a:cubicBezTo>
                  <a:lnTo>
                    <a:pt x="4161" y="5613"/>
                  </a:lnTo>
                  <a:cubicBezTo>
                    <a:pt x="4192" y="5618"/>
                    <a:pt x="4222" y="5621"/>
                    <a:pt x="4253" y="5626"/>
                  </a:cubicBezTo>
                  <a:lnTo>
                    <a:pt x="4253" y="5626"/>
                  </a:lnTo>
                  <a:cubicBezTo>
                    <a:pt x="4265" y="5627"/>
                    <a:pt x="4276" y="5628"/>
                    <a:pt x="4288" y="5630"/>
                  </a:cubicBezTo>
                  <a:lnTo>
                    <a:pt x="4288" y="5630"/>
                  </a:lnTo>
                  <a:cubicBezTo>
                    <a:pt x="4328" y="5635"/>
                    <a:pt x="4369" y="5639"/>
                    <a:pt x="4409" y="5644"/>
                  </a:cubicBezTo>
                  <a:lnTo>
                    <a:pt x="4418" y="2546"/>
                  </a:lnTo>
                  <a:lnTo>
                    <a:pt x="4418" y="2546"/>
                  </a:lnTo>
                  <a:cubicBezTo>
                    <a:pt x="4378" y="2541"/>
                    <a:pt x="4336" y="2536"/>
                    <a:pt x="4296" y="25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84B6DF8-5A99-4CFF-74F6-D82C12A8567C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AD9592-D86D-AA95-E3B2-961FD0299F6E}"/>
              </a:ext>
            </a:extLst>
          </p:cNvPr>
          <p:cNvSpPr txBox="1"/>
          <p:nvPr/>
        </p:nvSpPr>
        <p:spPr>
          <a:xfrm>
            <a:off x="13129458" y="384116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F3B061-C8D9-633C-820F-01BA1A1D3192}"/>
              </a:ext>
            </a:extLst>
          </p:cNvPr>
          <p:cNvSpPr txBox="1"/>
          <p:nvPr/>
        </p:nvSpPr>
        <p:spPr>
          <a:xfrm>
            <a:off x="13129458" y="7156163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5ADC87-4A95-0808-6F1E-061FA2F936A0}"/>
              </a:ext>
            </a:extLst>
          </p:cNvPr>
          <p:cNvSpPr txBox="1"/>
          <p:nvPr/>
        </p:nvSpPr>
        <p:spPr>
          <a:xfrm>
            <a:off x="13129458" y="10589050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3BF272-4599-CA3B-B9B0-F0DCD0099293}"/>
              </a:ext>
            </a:extLst>
          </p:cNvPr>
          <p:cNvSpPr txBox="1"/>
          <p:nvPr/>
        </p:nvSpPr>
        <p:spPr>
          <a:xfrm>
            <a:off x="18908170" y="384116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8C4593-BF23-7E79-A766-0B58C825FB80}"/>
              </a:ext>
            </a:extLst>
          </p:cNvPr>
          <p:cNvSpPr txBox="1"/>
          <p:nvPr/>
        </p:nvSpPr>
        <p:spPr>
          <a:xfrm>
            <a:off x="18908170" y="7156163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 2">
            <a:extLst>
              <a:ext uri="{FF2B5EF4-FFF2-40B4-BE49-F238E27FC236}">
                <a16:creationId xmlns:a16="http://schemas.microsoft.com/office/drawing/2014/main" id="{B9170C5D-4921-4563-B53E-89565CBEC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556" y="8538931"/>
            <a:ext cx="4254025" cy="3512852"/>
          </a:xfrm>
          <a:prstGeom prst="roundRect">
            <a:avLst>
              <a:gd name="adj" fmla="val 15655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3" name="Freeform 3">
            <a:extLst>
              <a:ext uri="{FF2B5EF4-FFF2-40B4-BE49-F238E27FC236}">
                <a16:creationId xmlns:a16="http://schemas.microsoft.com/office/drawing/2014/main" id="{F5F6164D-65D9-41AB-8A4E-2FCCD1F21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3743" y="4084172"/>
            <a:ext cx="4254025" cy="3512852"/>
          </a:xfrm>
          <a:prstGeom prst="roundRect">
            <a:avLst>
              <a:gd name="adj" fmla="val 15279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4" name="Freeform 4">
            <a:extLst>
              <a:ext uri="{FF2B5EF4-FFF2-40B4-BE49-F238E27FC236}">
                <a16:creationId xmlns:a16="http://schemas.microsoft.com/office/drawing/2014/main" id="{80DD9604-2F8A-40FA-AEA9-DC00F15E7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7069" y="8538931"/>
            <a:ext cx="4254025" cy="3512852"/>
          </a:xfrm>
          <a:prstGeom prst="roundRect">
            <a:avLst>
              <a:gd name="adj" fmla="val 15076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5" name="Freeform 5">
            <a:extLst>
              <a:ext uri="{FF2B5EF4-FFF2-40B4-BE49-F238E27FC236}">
                <a16:creationId xmlns:a16="http://schemas.microsoft.com/office/drawing/2014/main" id="{2C111F46-8010-46DB-9894-FFCFEC39A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369" y="4084172"/>
            <a:ext cx="4254025" cy="3512852"/>
          </a:xfrm>
          <a:prstGeom prst="roundRect">
            <a:avLst>
              <a:gd name="adj" fmla="val 1551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86" name="Freeform 6">
            <a:extLst>
              <a:ext uri="{FF2B5EF4-FFF2-40B4-BE49-F238E27FC236}">
                <a16:creationId xmlns:a16="http://schemas.microsoft.com/office/drawing/2014/main" id="{C26DF806-135E-4071-8267-41597B288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14255" y="4084172"/>
            <a:ext cx="4257887" cy="3512852"/>
          </a:xfrm>
          <a:prstGeom prst="roundRect">
            <a:avLst>
              <a:gd name="adj" fmla="val 15076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F340C0E-69EF-4A86-888E-A0A930583D8C}"/>
              </a:ext>
            </a:extLst>
          </p:cNvPr>
          <p:cNvGrpSpPr/>
          <p:nvPr/>
        </p:nvGrpSpPr>
        <p:grpSpPr>
          <a:xfrm>
            <a:off x="2084550" y="8407682"/>
            <a:ext cx="3204030" cy="2385651"/>
            <a:chOff x="2084550" y="8407682"/>
            <a:chExt cx="3204030" cy="2385651"/>
          </a:xfrm>
        </p:grpSpPr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A505276B-82F4-492B-AD04-EA646A6E3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550" y="8407682"/>
              <a:ext cx="1219848" cy="1968741"/>
            </a:xfrm>
            <a:custGeom>
              <a:avLst/>
              <a:gdLst>
                <a:gd name="T0" fmla="*/ 1392 w 1393"/>
                <a:gd name="T1" fmla="*/ 1655 h 2247"/>
                <a:gd name="T2" fmla="*/ 1390 w 1393"/>
                <a:gd name="T3" fmla="*/ 2246 h 2247"/>
                <a:gd name="T4" fmla="*/ 1390 w 1393"/>
                <a:gd name="T5" fmla="*/ 2246 h 2247"/>
                <a:gd name="T6" fmla="*/ 1076 w 1393"/>
                <a:gd name="T7" fmla="*/ 2085 h 2247"/>
                <a:gd name="T8" fmla="*/ 1076 w 1393"/>
                <a:gd name="T9" fmla="*/ 2085 h 2247"/>
                <a:gd name="T10" fmla="*/ 0 w 1393"/>
                <a:gd name="T11" fmla="*/ 591 h 2247"/>
                <a:gd name="T12" fmla="*/ 2 w 1393"/>
                <a:gd name="T13" fmla="*/ 0 h 2247"/>
                <a:gd name="T14" fmla="*/ 2 w 1393"/>
                <a:gd name="T15" fmla="*/ 0 h 2247"/>
                <a:gd name="T16" fmla="*/ 1078 w 1393"/>
                <a:gd name="T17" fmla="*/ 1493 h 2247"/>
                <a:gd name="T18" fmla="*/ 1078 w 1393"/>
                <a:gd name="T19" fmla="*/ 1493 h 2247"/>
                <a:gd name="T20" fmla="*/ 1392 w 1393"/>
                <a:gd name="T21" fmla="*/ 1655 h 2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3" h="2247">
                  <a:moveTo>
                    <a:pt x="1392" y="1655"/>
                  </a:moveTo>
                  <a:lnTo>
                    <a:pt x="1390" y="2246"/>
                  </a:lnTo>
                  <a:lnTo>
                    <a:pt x="1390" y="2246"/>
                  </a:lnTo>
                  <a:cubicBezTo>
                    <a:pt x="1280" y="2195"/>
                    <a:pt x="1174" y="2141"/>
                    <a:pt x="1076" y="2085"/>
                  </a:cubicBezTo>
                  <a:lnTo>
                    <a:pt x="1076" y="2085"/>
                  </a:lnTo>
                  <a:cubicBezTo>
                    <a:pt x="396" y="1692"/>
                    <a:pt x="3" y="1157"/>
                    <a:pt x="0" y="591"/>
                  </a:cubicBezTo>
                  <a:lnTo>
                    <a:pt x="2" y="0"/>
                  </a:lnTo>
                  <a:lnTo>
                    <a:pt x="2" y="0"/>
                  </a:lnTo>
                  <a:cubicBezTo>
                    <a:pt x="5" y="566"/>
                    <a:pt x="398" y="1100"/>
                    <a:pt x="1078" y="1493"/>
                  </a:cubicBezTo>
                  <a:lnTo>
                    <a:pt x="1078" y="1493"/>
                  </a:lnTo>
                  <a:cubicBezTo>
                    <a:pt x="1176" y="1551"/>
                    <a:pt x="1281" y="1604"/>
                    <a:pt x="1392" y="1655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F966386C-7C4C-457A-B230-BF1862CA4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550" y="8407682"/>
              <a:ext cx="1219848" cy="1968741"/>
            </a:xfrm>
            <a:custGeom>
              <a:avLst/>
              <a:gdLst>
                <a:gd name="T0" fmla="*/ 1392 w 1393"/>
                <a:gd name="T1" fmla="*/ 1655 h 2247"/>
                <a:gd name="T2" fmla="*/ 1390 w 1393"/>
                <a:gd name="T3" fmla="*/ 2246 h 2247"/>
                <a:gd name="T4" fmla="*/ 1390 w 1393"/>
                <a:gd name="T5" fmla="*/ 2246 h 2247"/>
                <a:gd name="T6" fmla="*/ 1076 w 1393"/>
                <a:gd name="T7" fmla="*/ 2085 h 2247"/>
                <a:gd name="T8" fmla="*/ 1076 w 1393"/>
                <a:gd name="T9" fmla="*/ 2085 h 2247"/>
                <a:gd name="T10" fmla="*/ 0 w 1393"/>
                <a:gd name="T11" fmla="*/ 591 h 2247"/>
                <a:gd name="T12" fmla="*/ 2 w 1393"/>
                <a:gd name="T13" fmla="*/ 0 h 2247"/>
                <a:gd name="T14" fmla="*/ 2 w 1393"/>
                <a:gd name="T15" fmla="*/ 0 h 2247"/>
                <a:gd name="T16" fmla="*/ 1078 w 1393"/>
                <a:gd name="T17" fmla="*/ 1493 h 2247"/>
                <a:gd name="T18" fmla="*/ 1078 w 1393"/>
                <a:gd name="T19" fmla="*/ 1493 h 2247"/>
                <a:gd name="T20" fmla="*/ 1392 w 1393"/>
                <a:gd name="T21" fmla="*/ 1655 h 2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3" h="2247">
                  <a:moveTo>
                    <a:pt x="1392" y="1655"/>
                  </a:moveTo>
                  <a:lnTo>
                    <a:pt x="1390" y="2246"/>
                  </a:lnTo>
                  <a:lnTo>
                    <a:pt x="1390" y="2246"/>
                  </a:lnTo>
                  <a:cubicBezTo>
                    <a:pt x="1280" y="2195"/>
                    <a:pt x="1174" y="2141"/>
                    <a:pt x="1076" y="2085"/>
                  </a:cubicBezTo>
                  <a:lnTo>
                    <a:pt x="1076" y="2085"/>
                  </a:lnTo>
                  <a:cubicBezTo>
                    <a:pt x="396" y="1692"/>
                    <a:pt x="3" y="1157"/>
                    <a:pt x="0" y="591"/>
                  </a:cubicBezTo>
                  <a:lnTo>
                    <a:pt x="2" y="0"/>
                  </a:lnTo>
                  <a:lnTo>
                    <a:pt x="2" y="0"/>
                  </a:lnTo>
                  <a:cubicBezTo>
                    <a:pt x="5" y="566"/>
                    <a:pt x="398" y="1100"/>
                    <a:pt x="1078" y="1493"/>
                  </a:cubicBezTo>
                  <a:lnTo>
                    <a:pt x="1078" y="1493"/>
                  </a:lnTo>
                  <a:cubicBezTo>
                    <a:pt x="1176" y="1551"/>
                    <a:pt x="1281" y="1604"/>
                    <a:pt x="1392" y="1655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4A897FBA-4A77-4DA9-8FDB-5C60C2C22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550" y="8407682"/>
              <a:ext cx="3204030" cy="2385651"/>
            </a:xfrm>
            <a:custGeom>
              <a:avLst/>
              <a:gdLst>
                <a:gd name="T0" fmla="*/ 3658 w 3659"/>
                <a:gd name="T1" fmla="*/ 1860 h 2725"/>
                <a:gd name="T2" fmla="*/ 3658 w 3659"/>
                <a:gd name="T3" fmla="*/ 1860 h 2725"/>
                <a:gd name="T4" fmla="*/ 3658 w 3659"/>
                <a:gd name="T5" fmla="*/ 1860 h 2725"/>
                <a:gd name="T6" fmla="*/ 1964 w 3659"/>
                <a:gd name="T7" fmla="*/ 711 h 2725"/>
                <a:gd name="T8" fmla="*/ 1701 w 3659"/>
                <a:gd name="T9" fmla="*/ 1144 h 2725"/>
                <a:gd name="T10" fmla="*/ 1701 w 3659"/>
                <a:gd name="T11" fmla="*/ 1144 h 2725"/>
                <a:gd name="T12" fmla="*/ 1689 w 3659"/>
                <a:gd name="T13" fmla="*/ 1137 h 2725"/>
                <a:gd name="T14" fmla="*/ 1689 w 3659"/>
                <a:gd name="T15" fmla="*/ 1137 h 2725"/>
                <a:gd name="T16" fmla="*/ 870 w 3659"/>
                <a:gd name="T17" fmla="*/ 0 h 2725"/>
                <a:gd name="T18" fmla="*/ 0 w 3659"/>
                <a:gd name="T19" fmla="*/ 0 h 2725"/>
                <a:gd name="T20" fmla="*/ 0 w 3659"/>
                <a:gd name="T21" fmla="*/ 0 h 2725"/>
                <a:gd name="T22" fmla="*/ 1076 w 3659"/>
                <a:gd name="T23" fmla="*/ 1493 h 2725"/>
                <a:gd name="T24" fmla="*/ 1076 w 3659"/>
                <a:gd name="T25" fmla="*/ 1493 h 2725"/>
                <a:gd name="T26" fmla="*/ 1390 w 3659"/>
                <a:gd name="T27" fmla="*/ 1655 h 2725"/>
                <a:gd name="T28" fmla="*/ 1098 w 3659"/>
                <a:gd name="T29" fmla="*/ 2133 h 2725"/>
                <a:gd name="T30" fmla="*/ 2379 w 3659"/>
                <a:gd name="T31" fmla="*/ 1996 h 2725"/>
                <a:gd name="T32" fmla="*/ 1098 w 3659"/>
                <a:gd name="T33" fmla="*/ 2133 h 2725"/>
                <a:gd name="T34" fmla="*/ 1097 w 3659"/>
                <a:gd name="T35" fmla="*/ 2724 h 2725"/>
                <a:gd name="T36" fmla="*/ 3656 w 3659"/>
                <a:gd name="T37" fmla="*/ 2451 h 2725"/>
                <a:gd name="T38" fmla="*/ 3658 w 3659"/>
                <a:gd name="T39" fmla="*/ 1860 h 2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59" h="2725">
                  <a:moveTo>
                    <a:pt x="3658" y="1860"/>
                  </a:moveTo>
                  <a:lnTo>
                    <a:pt x="3658" y="1860"/>
                  </a:lnTo>
                  <a:lnTo>
                    <a:pt x="3658" y="1860"/>
                  </a:lnTo>
                  <a:lnTo>
                    <a:pt x="1964" y="711"/>
                  </a:lnTo>
                  <a:lnTo>
                    <a:pt x="1701" y="1144"/>
                  </a:lnTo>
                  <a:lnTo>
                    <a:pt x="1701" y="1144"/>
                  </a:lnTo>
                  <a:cubicBezTo>
                    <a:pt x="1697" y="1142"/>
                    <a:pt x="1694" y="1139"/>
                    <a:pt x="1689" y="1137"/>
                  </a:cubicBezTo>
                  <a:lnTo>
                    <a:pt x="1689" y="1137"/>
                  </a:lnTo>
                  <a:cubicBezTo>
                    <a:pt x="1171" y="838"/>
                    <a:pt x="872" y="430"/>
                    <a:pt x="870" y="0"/>
                  </a:cubicBezTo>
                  <a:lnTo>
                    <a:pt x="0" y="0"/>
                  </a:lnTo>
                  <a:lnTo>
                    <a:pt x="0" y="0"/>
                  </a:lnTo>
                  <a:cubicBezTo>
                    <a:pt x="3" y="566"/>
                    <a:pt x="396" y="1100"/>
                    <a:pt x="1076" y="1493"/>
                  </a:cubicBezTo>
                  <a:lnTo>
                    <a:pt x="1076" y="1493"/>
                  </a:lnTo>
                  <a:cubicBezTo>
                    <a:pt x="1174" y="1551"/>
                    <a:pt x="1279" y="1604"/>
                    <a:pt x="1390" y="1655"/>
                  </a:cubicBezTo>
                  <a:lnTo>
                    <a:pt x="1098" y="2133"/>
                  </a:lnTo>
                  <a:lnTo>
                    <a:pt x="2379" y="1996"/>
                  </a:lnTo>
                  <a:lnTo>
                    <a:pt x="1098" y="2133"/>
                  </a:lnTo>
                  <a:lnTo>
                    <a:pt x="1097" y="2724"/>
                  </a:lnTo>
                  <a:lnTo>
                    <a:pt x="3656" y="2451"/>
                  </a:lnTo>
                  <a:lnTo>
                    <a:pt x="3658" y="186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CF0F65C9-291E-4356-9668-EA24424AC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5760" y="10036719"/>
              <a:ext cx="2242820" cy="756614"/>
            </a:xfrm>
            <a:custGeom>
              <a:avLst/>
              <a:gdLst>
                <a:gd name="T0" fmla="*/ 2561 w 2562"/>
                <a:gd name="T1" fmla="*/ 0 h 865"/>
                <a:gd name="T2" fmla="*/ 2559 w 2562"/>
                <a:gd name="T3" fmla="*/ 591 h 865"/>
                <a:gd name="T4" fmla="*/ 0 w 2562"/>
                <a:gd name="T5" fmla="*/ 864 h 865"/>
                <a:gd name="T6" fmla="*/ 1 w 2562"/>
                <a:gd name="T7" fmla="*/ 273 h 865"/>
                <a:gd name="T8" fmla="*/ 2561 w 2562"/>
                <a:gd name="T9" fmla="*/ 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865">
                  <a:moveTo>
                    <a:pt x="2561" y="0"/>
                  </a:moveTo>
                  <a:lnTo>
                    <a:pt x="2559" y="591"/>
                  </a:lnTo>
                  <a:lnTo>
                    <a:pt x="0" y="864"/>
                  </a:lnTo>
                  <a:lnTo>
                    <a:pt x="1" y="273"/>
                  </a:lnTo>
                  <a:lnTo>
                    <a:pt x="2561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A596754-B74C-4A77-BCC0-95876AC58878}"/>
              </a:ext>
            </a:extLst>
          </p:cNvPr>
          <p:cNvGrpSpPr/>
          <p:nvPr/>
        </p:nvGrpSpPr>
        <p:grpSpPr>
          <a:xfrm>
            <a:off x="19073630" y="8415402"/>
            <a:ext cx="3223330" cy="2370210"/>
            <a:chOff x="19073630" y="8415402"/>
            <a:chExt cx="3223330" cy="2370210"/>
          </a:xfrm>
        </p:grpSpPr>
        <p:sp>
          <p:nvSpPr>
            <p:cNvPr id="93" name="Freeform 11">
              <a:extLst>
                <a:ext uri="{FF2B5EF4-FFF2-40B4-BE49-F238E27FC236}">
                  <a16:creationId xmlns:a16="http://schemas.microsoft.com/office/drawing/2014/main" id="{684D6062-2805-49C8-BBC4-E89942468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6786" y="9272384"/>
              <a:ext cx="656247" cy="652386"/>
            </a:xfrm>
            <a:custGeom>
              <a:avLst/>
              <a:gdLst>
                <a:gd name="T0" fmla="*/ 748 w 749"/>
                <a:gd name="T1" fmla="*/ 154 h 746"/>
                <a:gd name="T2" fmla="*/ 747 w 749"/>
                <a:gd name="T3" fmla="*/ 745 h 746"/>
                <a:gd name="T4" fmla="*/ 0 w 749"/>
                <a:gd name="T5" fmla="*/ 590 h 746"/>
                <a:gd name="T6" fmla="*/ 2 w 749"/>
                <a:gd name="T7" fmla="*/ 0 h 746"/>
                <a:gd name="T8" fmla="*/ 748 w 749"/>
                <a:gd name="T9" fmla="*/ 154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746">
                  <a:moveTo>
                    <a:pt x="748" y="154"/>
                  </a:moveTo>
                  <a:lnTo>
                    <a:pt x="747" y="745"/>
                  </a:lnTo>
                  <a:lnTo>
                    <a:pt x="0" y="590"/>
                  </a:lnTo>
                  <a:lnTo>
                    <a:pt x="2" y="0"/>
                  </a:lnTo>
                  <a:lnTo>
                    <a:pt x="748" y="15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4" name="Freeform 12">
              <a:extLst>
                <a:ext uri="{FF2B5EF4-FFF2-40B4-BE49-F238E27FC236}">
                  <a16:creationId xmlns:a16="http://schemas.microsoft.com/office/drawing/2014/main" id="{5A4604D6-8D99-4F71-9DD8-A605AF82C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1227" y="9565765"/>
              <a:ext cx="725732" cy="667827"/>
            </a:xfrm>
            <a:custGeom>
              <a:avLst/>
              <a:gdLst>
                <a:gd name="T0" fmla="*/ 827 w 828"/>
                <a:gd name="T1" fmla="*/ 171 h 763"/>
                <a:gd name="T2" fmla="*/ 825 w 828"/>
                <a:gd name="T3" fmla="*/ 762 h 763"/>
                <a:gd name="T4" fmla="*/ 0 w 828"/>
                <a:gd name="T5" fmla="*/ 592 h 763"/>
                <a:gd name="T6" fmla="*/ 1 w 828"/>
                <a:gd name="T7" fmla="*/ 0 h 763"/>
                <a:gd name="T8" fmla="*/ 827 w 828"/>
                <a:gd name="T9" fmla="*/ 17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763">
                  <a:moveTo>
                    <a:pt x="827" y="171"/>
                  </a:moveTo>
                  <a:lnTo>
                    <a:pt x="825" y="762"/>
                  </a:lnTo>
                  <a:lnTo>
                    <a:pt x="0" y="592"/>
                  </a:lnTo>
                  <a:lnTo>
                    <a:pt x="1" y="0"/>
                  </a:lnTo>
                  <a:lnTo>
                    <a:pt x="827" y="171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5" name="Freeform 13">
              <a:extLst>
                <a:ext uri="{FF2B5EF4-FFF2-40B4-BE49-F238E27FC236}">
                  <a16:creationId xmlns:a16="http://schemas.microsoft.com/office/drawing/2014/main" id="{B4E36A73-1584-4896-83DB-22FECD642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6786" y="9272384"/>
              <a:ext cx="656247" cy="652386"/>
            </a:xfrm>
            <a:custGeom>
              <a:avLst/>
              <a:gdLst>
                <a:gd name="T0" fmla="*/ 748 w 749"/>
                <a:gd name="T1" fmla="*/ 154 h 746"/>
                <a:gd name="T2" fmla="*/ 747 w 749"/>
                <a:gd name="T3" fmla="*/ 745 h 746"/>
                <a:gd name="T4" fmla="*/ 0 w 749"/>
                <a:gd name="T5" fmla="*/ 590 h 746"/>
                <a:gd name="T6" fmla="*/ 2 w 749"/>
                <a:gd name="T7" fmla="*/ 0 h 746"/>
                <a:gd name="T8" fmla="*/ 748 w 749"/>
                <a:gd name="T9" fmla="*/ 154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746">
                  <a:moveTo>
                    <a:pt x="748" y="154"/>
                  </a:moveTo>
                  <a:lnTo>
                    <a:pt x="747" y="745"/>
                  </a:lnTo>
                  <a:lnTo>
                    <a:pt x="0" y="590"/>
                  </a:lnTo>
                  <a:lnTo>
                    <a:pt x="2" y="0"/>
                  </a:lnTo>
                  <a:lnTo>
                    <a:pt x="748" y="15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6" name="Freeform 14">
              <a:extLst>
                <a:ext uri="{FF2B5EF4-FFF2-40B4-BE49-F238E27FC236}">
                  <a16:creationId xmlns:a16="http://schemas.microsoft.com/office/drawing/2014/main" id="{C73CC222-3892-4E2D-A79F-FE74CB707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1227" y="9565765"/>
              <a:ext cx="725732" cy="667827"/>
            </a:xfrm>
            <a:custGeom>
              <a:avLst/>
              <a:gdLst>
                <a:gd name="T0" fmla="*/ 827 w 828"/>
                <a:gd name="T1" fmla="*/ 171 h 763"/>
                <a:gd name="T2" fmla="*/ 825 w 828"/>
                <a:gd name="T3" fmla="*/ 762 h 763"/>
                <a:gd name="T4" fmla="*/ 0 w 828"/>
                <a:gd name="T5" fmla="*/ 592 h 763"/>
                <a:gd name="T6" fmla="*/ 1 w 828"/>
                <a:gd name="T7" fmla="*/ 0 h 763"/>
                <a:gd name="T8" fmla="*/ 827 w 828"/>
                <a:gd name="T9" fmla="*/ 17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763">
                  <a:moveTo>
                    <a:pt x="827" y="171"/>
                  </a:moveTo>
                  <a:lnTo>
                    <a:pt x="825" y="762"/>
                  </a:lnTo>
                  <a:lnTo>
                    <a:pt x="0" y="592"/>
                  </a:lnTo>
                  <a:lnTo>
                    <a:pt x="1" y="0"/>
                  </a:lnTo>
                  <a:lnTo>
                    <a:pt x="827" y="171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7" name="Freeform 15">
              <a:extLst>
                <a:ext uri="{FF2B5EF4-FFF2-40B4-BE49-F238E27FC236}">
                  <a16:creationId xmlns:a16="http://schemas.microsoft.com/office/drawing/2014/main" id="{63E5A65E-64FE-41EB-A282-B18062AC3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3630" y="8415402"/>
              <a:ext cx="3223330" cy="2366348"/>
            </a:xfrm>
            <a:custGeom>
              <a:avLst/>
              <a:gdLst>
                <a:gd name="T0" fmla="*/ 2733 w 3683"/>
                <a:gd name="T1" fmla="*/ 1400 h 2705"/>
                <a:gd name="T2" fmla="*/ 2709 w 3683"/>
                <a:gd name="T3" fmla="*/ 1414 h 2705"/>
                <a:gd name="T4" fmla="*/ 2584 w 3683"/>
                <a:gd name="T5" fmla="*/ 1492 h 2705"/>
                <a:gd name="T6" fmla="*/ 2517 w 3683"/>
                <a:gd name="T7" fmla="*/ 1529 h 2705"/>
                <a:gd name="T8" fmla="*/ 2582 w 3683"/>
                <a:gd name="T9" fmla="*/ 1493 h 2705"/>
                <a:gd name="T10" fmla="*/ 2500 w 3683"/>
                <a:gd name="T11" fmla="*/ 1539 h 2705"/>
                <a:gd name="T12" fmla="*/ 2282 w 3683"/>
                <a:gd name="T13" fmla="*/ 1649 h 2705"/>
                <a:gd name="T14" fmla="*/ 2206 w 3683"/>
                <a:gd name="T15" fmla="*/ 1683 h 2705"/>
                <a:gd name="T16" fmla="*/ 2139 w 3683"/>
                <a:gd name="T17" fmla="*/ 1712 h 2705"/>
                <a:gd name="T18" fmla="*/ 2090 w 3683"/>
                <a:gd name="T19" fmla="*/ 1733 h 2705"/>
                <a:gd name="T20" fmla="*/ 2090 w 3683"/>
                <a:gd name="T21" fmla="*/ 1733 h 2705"/>
                <a:gd name="T22" fmla="*/ 2023 w 3683"/>
                <a:gd name="T23" fmla="*/ 1760 h 2705"/>
                <a:gd name="T24" fmla="*/ 1870 w 3683"/>
                <a:gd name="T25" fmla="*/ 1815 h 2705"/>
                <a:gd name="T26" fmla="*/ 1778 w 3683"/>
                <a:gd name="T27" fmla="*/ 1846 h 2705"/>
                <a:gd name="T28" fmla="*/ 1598 w 3683"/>
                <a:gd name="T29" fmla="*/ 1901 h 2705"/>
                <a:gd name="T30" fmla="*/ 1598 w 3683"/>
                <a:gd name="T31" fmla="*/ 1901 h 2705"/>
                <a:gd name="T32" fmla="*/ 1565 w 3683"/>
                <a:gd name="T33" fmla="*/ 1910 h 2705"/>
                <a:gd name="T34" fmla="*/ 1474 w 3683"/>
                <a:gd name="T35" fmla="*/ 1934 h 2705"/>
                <a:gd name="T36" fmla="*/ 1382 w 3683"/>
                <a:gd name="T37" fmla="*/ 1956 h 2705"/>
                <a:gd name="T38" fmla="*/ 1238 w 3683"/>
                <a:gd name="T39" fmla="*/ 1989 h 2705"/>
                <a:gd name="T40" fmla="*/ 1173 w 3683"/>
                <a:gd name="T41" fmla="*/ 2002 h 2705"/>
                <a:gd name="T42" fmla="*/ 1062 w 3683"/>
                <a:gd name="T43" fmla="*/ 2023 h 2705"/>
                <a:gd name="T44" fmla="*/ 1106 w 3683"/>
                <a:gd name="T45" fmla="*/ 2015 h 2705"/>
                <a:gd name="T46" fmla="*/ 733 w 3683"/>
                <a:gd name="T47" fmla="*/ 2070 h 2705"/>
                <a:gd name="T48" fmla="*/ 527 w 3683"/>
                <a:gd name="T49" fmla="*/ 2091 h 2705"/>
                <a:gd name="T50" fmla="*/ 521 w 3683"/>
                <a:gd name="T51" fmla="*/ 2092 h 2705"/>
                <a:gd name="T52" fmla="*/ 389 w 3683"/>
                <a:gd name="T53" fmla="*/ 2101 h 2705"/>
                <a:gd name="T54" fmla="*/ 146 w 3683"/>
                <a:gd name="T55" fmla="*/ 2111 h 2705"/>
                <a:gd name="T56" fmla="*/ 1227 w 3683"/>
                <a:gd name="T57" fmla="*/ 978 h 2705"/>
                <a:gd name="T58" fmla="*/ 5 w 3683"/>
                <a:gd name="T59" fmla="*/ 2113 h 2705"/>
                <a:gd name="T60" fmla="*/ 2 w 3683"/>
                <a:gd name="T61" fmla="*/ 2704 h 2705"/>
                <a:gd name="T62" fmla="*/ 214 w 3683"/>
                <a:gd name="T63" fmla="*/ 2701 h 2705"/>
                <a:gd name="T64" fmla="*/ 316 w 3683"/>
                <a:gd name="T65" fmla="*/ 2696 h 2705"/>
                <a:gd name="T66" fmla="*/ 520 w 3683"/>
                <a:gd name="T67" fmla="*/ 2683 h 2705"/>
                <a:gd name="T68" fmla="*/ 621 w 3683"/>
                <a:gd name="T69" fmla="*/ 2674 h 2705"/>
                <a:gd name="T70" fmla="*/ 841 w 3683"/>
                <a:gd name="T71" fmla="*/ 2648 h 2705"/>
                <a:gd name="T72" fmla="*/ 992 w 3683"/>
                <a:gd name="T73" fmla="*/ 2625 h 2705"/>
                <a:gd name="T74" fmla="*/ 1104 w 3683"/>
                <a:gd name="T75" fmla="*/ 2606 h 2705"/>
                <a:gd name="T76" fmla="*/ 1236 w 3683"/>
                <a:gd name="T77" fmla="*/ 2580 h 2705"/>
                <a:gd name="T78" fmla="*/ 1380 w 3683"/>
                <a:gd name="T79" fmla="*/ 2547 h 2705"/>
                <a:gd name="T80" fmla="*/ 1509 w 3683"/>
                <a:gd name="T81" fmla="*/ 2516 h 2705"/>
                <a:gd name="T82" fmla="*/ 1662 w 3683"/>
                <a:gd name="T83" fmla="*/ 2472 h 2705"/>
                <a:gd name="T84" fmla="*/ 1770 w 3683"/>
                <a:gd name="T85" fmla="*/ 2440 h 2705"/>
                <a:gd name="T86" fmla="*/ 1868 w 3683"/>
                <a:gd name="T87" fmla="*/ 2407 h 2705"/>
                <a:gd name="T88" fmla="*/ 2021 w 3683"/>
                <a:gd name="T89" fmla="*/ 2351 h 2705"/>
                <a:gd name="T90" fmla="*/ 2118 w 3683"/>
                <a:gd name="T91" fmla="*/ 2312 h 2705"/>
                <a:gd name="T92" fmla="*/ 2276 w 3683"/>
                <a:gd name="T93" fmla="*/ 2243 h 2705"/>
                <a:gd name="T94" fmla="*/ 2364 w 3683"/>
                <a:gd name="T95" fmla="*/ 2200 h 2705"/>
                <a:gd name="T96" fmla="*/ 2499 w 3683"/>
                <a:gd name="T97" fmla="*/ 2130 h 2705"/>
                <a:gd name="T98" fmla="*/ 2583 w 3683"/>
                <a:gd name="T99" fmla="*/ 2083 h 2705"/>
                <a:gd name="T100" fmla="*/ 2666 w 3683"/>
                <a:gd name="T101" fmla="*/ 2032 h 2705"/>
                <a:gd name="T102" fmla="*/ 2775 w 3683"/>
                <a:gd name="T103" fmla="*/ 1962 h 2705"/>
                <a:gd name="T104" fmla="*/ 2796 w 3683"/>
                <a:gd name="T105" fmla="*/ 1357 h 2705"/>
                <a:gd name="T106" fmla="*/ 3204 w 3683"/>
                <a:gd name="T107" fmla="*/ 0 h 2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83" h="2705">
                  <a:moveTo>
                    <a:pt x="2776" y="1370"/>
                  </a:moveTo>
                  <a:lnTo>
                    <a:pt x="2776" y="1370"/>
                  </a:lnTo>
                  <a:cubicBezTo>
                    <a:pt x="2761" y="1380"/>
                    <a:pt x="2748" y="1390"/>
                    <a:pt x="2733" y="1400"/>
                  </a:cubicBezTo>
                  <a:lnTo>
                    <a:pt x="2733" y="1400"/>
                  </a:lnTo>
                  <a:lnTo>
                    <a:pt x="2733" y="1400"/>
                  </a:lnTo>
                  <a:lnTo>
                    <a:pt x="2733" y="1400"/>
                  </a:lnTo>
                  <a:cubicBezTo>
                    <a:pt x="2748" y="1390"/>
                    <a:pt x="2761" y="1380"/>
                    <a:pt x="2776" y="1370"/>
                  </a:cubicBezTo>
                  <a:close/>
                  <a:moveTo>
                    <a:pt x="2675" y="1437"/>
                  </a:moveTo>
                  <a:lnTo>
                    <a:pt x="2675" y="1437"/>
                  </a:lnTo>
                  <a:cubicBezTo>
                    <a:pt x="2686" y="1429"/>
                    <a:pt x="2698" y="1422"/>
                    <a:pt x="2709" y="1414"/>
                  </a:cubicBezTo>
                  <a:lnTo>
                    <a:pt x="2709" y="1414"/>
                  </a:lnTo>
                  <a:lnTo>
                    <a:pt x="2709" y="1414"/>
                  </a:lnTo>
                  <a:lnTo>
                    <a:pt x="2709" y="1414"/>
                  </a:lnTo>
                  <a:cubicBezTo>
                    <a:pt x="2698" y="1422"/>
                    <a:pt x="2686" y="1429"/>
                    <a:pt x="2675" y="1437"/>
                  </a:cubicBezTo>
                  <a:close/>
                  <a:moveTo>
                    <a:pt x="2585" y="1492"/>
                  </a:moveTo>
                  <a:lnTo>
                    <a:pt x="2585" y="1492"/>
                  </a:lnTo>
                  <a:cubicBezTo>
                    <a:pt x="2584" y="1492"/>
                    <a:pt x="2584" y="1492"/>
                    <a:pt x="2584" y="1492"/>
                  </a:cubicBezTo>
                  <a:lnTo>
                    <a:pt x="2584" y="1492"/>
                  </a:lnTo>
                  <a:cubicBezTo>
                    <a:pt x="2604" y="1480"/>
                    <a:pt x="2624" y="1468"/>
                    <a:pt x="2643" y="1456"/>
                  </a:cubicBezTo>
                  <a:lnTo>
                    <a:pt x="2643" y="1456"/>
                  </a:lnTo>
                  <a:lnTo>
                    <a:pt x="2643" y="1456"/>
                  </a:lnTo>
                  <a:lnTo>
                    <a:pt x="2643" y="1456"/>
                  </a:lnTo>
                  <a:cubicBezTo>
                    <a:pt x="2624" y="1468"/>
                    <a:pt x="2604" y="1480"/>
                    <a:pt x="2585" y="1492"/>
                  </a:cubicBezTo>
                  <a:close/>
                  <a:moveTo>
                    <a:pt x="2517" y="1529"/>
                  </a:moveTo>
                  <a:lnTo>
                    <a:pt x="2517" y="1529"/>
                  </a:lnTo>
                  <a:lnTo>
                    <a:pt x="2517" y="1529"/>
                  </a:lnTo>
                  <a:cubicBezTo>
                    <a:pt x="2539" y="1517"/>
                    <a:pt x="2561" y="1505"/>
                    <a:pt x="2582" y="1493"/>
                  </a:cubicBezTo>
                  <a:lnTo>
                    <a:pt x="2582" y="1493"/>
                  </a:lnTo>
                  <a:lnTo>
                    <a:pt x="2582" y="1493"/>
                  </a:lnTo>
                  <a:lnTo>
                    <a:pt x="2582" y="1493"/>
                  </a:lnTo>
                  <a:cubicBezTo>
                    <a:pt x="2561" y="1505"/>
                    <a:pt x="2539" y="1518"/>
                    <a:pt x="2517" y="1529"/>
                  </a:cubicBezTo>
                  <a:close/>
                  <a:moveTo>
                    <a:pt x="2437" y="1573"/>
                  </a:moveTo>
                  <a:lnTo>
                    <a:pt x="2437" y="1573"/>
                  </a:lnTo>
                  <a:lnTo>
                    <a:pt x="2437" y="1573"/>
                  </a:lnTo>
                  <a:lnTo>
                    <a:pt x="2437" y="1573"/>
                  </a:lnTo>
                  <a:cubicBezTo>
                    <a:pt x="2458" y="1561"/>
                    <a:pt x="2480" y="1550"/>
                    <a:pt x="2500" y="1539"/>
                  </a:cubicBezTo>
                  <a:lnTo>
                    <a:pt x="2500" y="1539"/>
                  </a:lnTo>
                  <a:lnTo>
                    <a:pt x="2500" y="1539"/>
                  </a:lnTo>
                  <a:cubicBezTo>
                    <a:pt x="2480" y="1550"/>
                    <a:pt x="2458" y="1561"/>
                    <a:pt x="2437" y="1573"/>
                  </a:cubicBezTo>
                  <a:close/>
                  <a:moveTo>
                    <a:pt x="2282" y="1649"/>
                  </a:moveTo>
                  <a:lnTo>
                    <a:pt x="2282" y="1649"/>
                  </a:lnTo>
                  <a:lnTo>
                    <a:pt x="2282" y="1649"/>
                  </a:lnTo>
                  <a:lnTo>
                    <a:pt x="2282" y="1649"/>
                  </a:lnTo>
                  <a:cubicBezTo>
                    <a:pt x="2304" y="1639"/>
                    <a:pt x="2326" y="1628"/>
                    <a:pt x="2348" y="1618"/>
                  </a:cubicBezTo>
                  <a:lnTo>
                    <a:pt x="2348" y="1618"/>
                  </a:lnTo>
                  <a:lnTo>
                    <a:pt x="2348" y="1618"/>
                  </a:lnTo>
                  <a:cubicBezTo>
                    <a:pt x="2326" y="1628"/>
                    <a:pt x="2304" y="1639"/>
                    <a:pt x="2282" y="1649"/>
                  </a:cubicBezTo>
                  <a:close/>
                  <a:moveTo>
                    <a:pt x="2206" y="1683"/>
                  </a:moveTo>
                  <a:lnTo>
                    <a:pt x="2206" y="1683"/>
                  </a:lnTo>
                  <a:cubicBezTo>
                    <a:pt x="2215" y="1680"/>
                    <a:pt x="2223" y="1676"/>
                    <a:pt x="2231" y="1672"/>
                  </a:cubicBezTo>
                  <a:lnTo>
                    <a:pt x="2231" y="1672"/>
                  </a:lnTo>
                  <a:cubicBezTo>
                    <a:pt x="2223" y="1676"/>
                    <a:pt x="2215" y="1680"/>
                    <a:pt x="2206" y="1683"/>
                  </a:cubicBezTo>
                  <a:close/>
                  <a:moveTo>
                    <a:pt x="2139" y="1712"/>
                  </a:moveTo>
                  <a:lnTo>
                    <a:pt x="2139" y="1712"/>
                  </a:lnTo>
                  <a:cubicBezTo>
                    <a:pt x="2156" y="1705"/>
                    <a:pt x="2172" y="1698"/>
                    <a:pt x="2188" y="1691"/>
                  </a:cubicBezTo>
                  <a:lnTo>
                    <a:pt x="2188" y="1691"/>
                  </a:lnTo>
                  <a:lnTo>
                    <a:pt x="2188" y="1691"/>
                  </a:lnTo>
                  <a:lnTo>
                    <a:pt x="2188" y="1691"/>
                  </a:lnTo>
                  <a:cubicBezTo>
                    <a:pt x="2172" y="1698"/>
                    <a:pt x="2156" y="1705"/>
                    <a:pt x="2139" y="1712"/>
                  </a:cubicBezTo>
                  <a:close/>
                  <a:moveTo>
                    <a:pt x="2090" y="1733"/>
                  </a:moveTo>
                  <a:lnTo>
                    <a:pt x="2090" y="1733"/>
                  </a:lnTo>
                  <a:cubicBezTo>
                    <a:pt x="2099" y="1730"/>
                    <a:pt x="2106" y="1726"/>
                    <a:pt x="2115" y="1723"/>
                  </a:cubicBezTo>
                  <a:lnTo>
                    <a:pt x="2115" y="1723"/>
                  </a:lnTo>
                  <a:lnTo>
                    <a:pt x="2115" y="1723"/>
                  </a:lnTo>
                  <a:lnTo>
                    <a:pt x="2115" y="1723"/>
                  </a:lnTo>
                  <a:cubicBezTo>
                    <a:pt x="2106" y="1726"/>
                    <a:pt x="2099" y="1730"/>
                    <a:pt x="2090" y="1733"/>
                  </a:cubicBezTo>
                  <a:close/>
                  <a:moveTo>
                    <a:pt x="1952" y="1786"/>
                  </a:moveTo>
                  <a:lnTo>
                    <a:pt x="1952" y="1786"/>
                  </a:lnTo>
                  <a:lnTo>
                    <a:pt x="1952" y="1786"/>
                  </a:lnTo>
                  <a:lnTo>
                    <a:pt x="1952" y="1786"/>
                  </a:lnTo>
                  <a:cubicBezTo>
                    <a:pt x="1976" y="1777"/>
                    <a:pt x="1999" y="1769"/>
                    <a:pt x="2023" y="1760"/>
                  </a:cubicBezTo>
                  <a:lnTo>
                    <a:pt x="2023" y="1760"/>
                  </a:lnTo>
                  <a:lnTo>
                    <a:pt x="2022" y="1760"/>
                  </a:lnTo>
                  <a:lnTo>
                    <a:pt x="2022" y="1760"/>
                  </a:lnTo>
                  <a:cubicBezTo>
                    <a:pt x="1999" y="1769"/>
                    <a:pt x="1976" y="1777"/>
                    <a:pt x="1952" y="1786"/>
                  </a:cubicBezTo>
                  <a:close/>
                  <a:moveTo>
                    <a:pt x="1870" y="1815"/>
                  </a:moveTo>
                  <a:lnTo>
                    <a:pt x="1870" y="1815"/>
                  </a:lnTo>
                  <a:lnTo>
                    <a:pt x="1870" y="1815"/>
                  </a:lnTo>
                  <a:lnTo>
                    <a:pt x="1870" y="1815"/>
                  </a:lnTo>
                  <a:cubicBezTo>
                    <a:pt x="1895" y="1807"/>
                    <a:pt x="1921" y="1797"/>
                    <a:pt x="1946" y="1789"/>
                  </a:cubicBezTo>
                  <a:lnTo>
                    <a:pt x="1946" y="1789"/>
                  </a:lnTo>
                  <a:lnTo>
                    <a:pt x="1946" y="1789"/>
                  </a:lnTo>
                  <a:cubicBezTo>
                    <a:pt x="1921" y="1797"/>
                    <a:pt x="1895" y="1807"/>
                    <a:pt x="1870" y="1815"/>
                  </a:cubicBezTo>
                  <a:close/>
                  <a:moveTo>
                    <a:pt x="1778" y="1846"/>
                  </a:moveTo>
                  <a:lnTo>
                    <a:pt x="1778" y="1846"/>
                  </a:lnTo>
                  <a:cubicBezTo>
                    <a:pt x="1801" y="1839"/>
                    <a:pt x="1824" y="1831"/>
                    <a:pt x="1847" y="1823"/>
                  </a:cubicBezTo>
                  <a:lnTo>
                    <a:pt x="1847" y="1823"/>
                  </a:lnTo>
                  <a:cubicBezTo>
                    <a:pt x="1824" y="1831"/>
                    <a:pt x="1801" y="1839"/>
                    <a:pt x="1778" y="1846"/>
                  </a:cubicBezTo>
                  <a:close/>
                  <a:moveTo>
                    <a:pt x="1598" y="1901"/>
                  </a:moveTo>
                  <a:lnTo>
                    <a:pt x="1598" y="1901"/>
                  </a:lnTo>
                  <a:lnTo>
                    <a:pt x="1598" y="1901"/>
                  </a:lnTo>
                  <a:cubicBezTo>
                    <a:pt x="1620" y="1895"/>
                    <a:pt x="1641" y="1888"/>
                    <a:pt x="1663" y="1882"/>
                  </a:cubicBezTo>
                  <a:lnTo>
                    <a:pt x="1663" y="1882"/>
                  </a:lnTo>
                  <a:lnTo>
                    <a:pt x="1663" y="1882"/>
                  </a:lnTo>
                  <a:lnTo>
                    <a:pt x="1663" y="1882"/>
                  </a:lnTo>
                  <a:cubicBezTo>
                    <a:pt x="1641" y="1888"/>
                    <a:pt x="1620" y="1895"/>
                    <a:pt x="1598" y="1901"/>
                  </a:cubicBezTo>
                  <a:close/>
                  <a:moveTo>
                    <a:pt x="1538" y="1917"/>
                  </a:moveTo>
                  <a:lnTo>
                    <a:pt x="1538" y="1917"/>
                  </a:lnTo>
                  <a:cubicBezTo>
                    <a:pt x="1548" y="1915"/>
                    <a:pt x="1556" y="1912"/>
                    <a:pt x="1566" y="1910"/>
                  </a:cubicBezTo>
                  <a:lnTo>
                    <a:pt x="1566" y="1910"/>
                  </a:lnTo>
                  <a:lnTo>
                    <a:pt x="1565" y="1910"/>
                  </a:lnTo>
                  <a:lnTo>
                    <a:pt x="1565" y="1910"/>
                  </a:lnTo>
                  <a:cubicBezTo>
                    <a:pt x="1556" y="1912"/>
                    <a:pt x="1548" y="1915"/>
                    <a:pt x="1538" y="1917"/>
                  </a:cubicBezTo>
                  <a:close/>
                  <a:moveTo>
                    <a:pt x="1421" y="1947"/>
                  </a:moveTo>
                  <a:lnTo>
                    <a:pt x="1421" y="1947"/>
                  </a:lnTo>
                  <a:lnTo>
                    <a:pt x="1421" y="1947"/>
                  </a:lnTo>
                  <a:cubicBezTo>
                    <a:pt x="1438" y="1943"/>
                    <a:pt x="1456" y="1938"/>
                    <a:pt x="1474" y="1934"/>
                  </a:cubicBezTo>
                  <a:lnTo>
                    <a:pt x="1474" y="1934"/>
                  </a:lnTo>
                  <a:lnTo>
                    <a:pt x="1474" y="1934"/>
                  </a:lnTo>
                  <a:cubicBezTo>
                    <a:pt x="1456" y="1938"/>
                    <a:pt x="1438" y="1943"/>
                    <a:pt x="1421" y="1947"/>
                  </a:cubicBezTo>
                  <a:close/>
                  <a:moveTo>
                    <a:pt x="1355" y="1963"/>
                  </a:moveTo>
                  <a:lnTo>
                    <a:pt x="1355" y="1963"/>
                  </a:lnTo>
                  <a:cubicBezTo>
                    <a:pt x="1365" y="1961"/>
                    <a:pt x="1373" y="1958"/>
                    <a:pt x="1382" y="1956"/>
                  </a:cubicBezTo>
                  <a:lnTo>
                    <a:pt x="1382" y="1956"/>
                  </a:lnTo>
                  <a:lnTo>
                    <a:pt x="1382" y="1956"/>
                  </a:lnTo>
                  <a:cubicBezTo>
                    <a:pt x="1373" y="1958"/>
                    <a:pt x="1365" y="1961"/>
                    <a:pt x="1355" y="1963"/>
                  </a:cubicBezTo>
                  <a:close/>
                  <a:moveTo>
                    <a:pt x="1238" y="1989"/>
                  </a:moveTo>
                  <a:lnTo>
                    <a:pt x="1238" y="1989"/>
                  </a:lnTo>
                  <a:lnTo>
                    <a:pt x="1238" y="1989"/>
                  </a:lnTo>
                  <a:lnTo>
                    <a:pt x="1238" y="1989"/>
                  </a:lnTo>
                  <a:cubicBezTo>
                    <a:pt x="1255" y="1985"/>
                    <a:pt x="1273" y="1981"/>
                    <a:pt x="1291" y="1977"/>
                  </a:cubicBezTo>
                  <a:lnTo>
                    <a:pt x="1291" y="1977"/>
                  </a:lnTo>
                  <a:lnTo>
                    <a:pt x="1291" y="1977"/>
                  </a:lnTo>
                  <a:cubicBezTo>
                    <a:pt x="1273" y="1981"/>
                    <a:pt x="1255" y="1985"/>
                    <a:pt x="1238" y="1989"/>
                  </a:cubicBezTo>
                  <a:close/>
                  <a:moveTo>
                    <a:pt x="1173" y="2002"/>
                  </a:moveTo>
                  <a:lnTo>
                    <a:pt x="1173" y="2002"/>
                  </a:lnTo>
                  <a:cubicBezTo>
                    <a:pt x="1181" y="2000"/>
                    <a:pt x="1190" y="1998"/>
                    <a:pt x="1199" y="1997"/>
                  </a:cubicBezTo>
                  <a:lnTo>
                    <a:pt x="1199" y="1997"/>
                  </a:lnTo>
                  <a:lnTo>
                    <a:pt x="1199" y="1997"/>
                  </a:lnTo>
                  <a:lnTo>
                    <a:pt x="1199" y="1997"/>
                  </a:lnTo>
                  <a:cubicBezTo>
                    <a:pt x="1190" y="1998"/>
                    <a:pt x="1181" y="2000"/>
                    <a:pt x="1173" y="2002"/>
                  </a:cubicBezTo>
                  <a:close/>
                  <a:moveTo>
                    <a:pt x="1062" y="2023"/>
                  </a:moveTo>
                  <a:lnTo>
                    <a:pt x="1062" y="2023"/>
                  </a:lnTo>
                  <a:lnTo>
                    <a:pt x="1062" y="2023"/>
                  </a:lnTo>
                  <a:lnTo>
                    <a:pt x="1062" y="2023"/>
                  </a:lnTo>
                  <a:cubicBezTo>
                    <a:pt x="1076" y="2020"/>
                    <a:pt x="1091" y="2017"/>
                    <a:pt x="1106" y="2015"/>
                  </a:cubicBezTo>
                  <a:lnTo>
                    <a:pt x="1106" y="2015"/>
                  </a:lnTo>
                  <a:lnTo>
                    <a:pt x="1106" y="2015"/>
                  </a:lnTo>
                  <a:cubicBezTo>
                    <a:pt x="1091" y="2017"/>
                    <a:pt x="1076" y="2020"/>
                    <a:pt x="1062" y="2023"/>
                  </a:cubicBezTo>
                  <a:close/>
                  <a:moveTo>
                    <a:pt x="733" y="2070"/>
                  </a:moveTo>
                  <a:lnTo>
                    <a:pt x="733" y="2070"/>
                  </a:lnTo>
                  <a:cubicBezTo>
                    <a:pt x="741" y="2070"/>
                    <a:pt x="749" y="2069"/>
                    <a:pt x="757" y="2068"/>
                  </a:cubicBezTo>
                  <a:lnTo>
                    <a:pt x="757" y="2068"/>
                  </a:lnTo>
                  <a:cubicBezTo>
                    <a:pt x="749" y="2069"/>
                    <a:pt x="741" y="2070"/>
                    <a:pt x="733" y="2070"/>
                  </a:cubicBezTo>
                  <a:close/>
                  <a:moveTo>
                    <a:pt x="524" y="2091"/>
                  </a:moveTo>
                  <a:lnTo>
                    <a:pt x="524" y="2091"/>
                  </a:lnTo>
                  <a:cubicBezTo>
                    <a:pt x="541" y="2091"/>
                    <a:pt x="557" y="2089"/>
                    <a:pt x="574" y="2087"/>
                  </a:cubicBezTo>
                  <a:lnTo>
                    <a:pt x="574" y="2087"/>
                  </a:lnTo>
                  <a:cubicBezTo>
                    <a:pt x="558" y="2089"/>
                    <a:pt x="542" y="2091"/>
                    <a:pt x="527" y="2091"/>
                  </a:cubicBezTo>
                  <a:lnTo>
                    <a:pt x="527" y="2091"/>
                  </a:lnTo>
                  <a:cubicBezTo>
                    <a:pt x="526" y="2091"/>
                    <a:pt x="525" y="2091"/>
                    <a:pt x="524" y="2091"/>
                  </a:cubicBezTo>
                  <a:close/>
                  <a:moveTo>
                    <a:pt x="421" y="2099"/>
                  </a:moveTo>
                  <a:lnTo>
                    <a:pt x="421" y="2099"/>
                  </a:lnTo>
                  <a:lnTo>
                    <a:pt x="421" y="2099"/>
                  </a:lnTo>
                  <a:cubicBezTo>
                    <a:pt x="454" y="2098"/>
                    <a:pt x="489" y="2095"/>
                    <a:pt x="521" y="2092"/>
                  </a:cubicBezTo>
                  <a:lnTo>
                    <a:pt x="521" y="2092"/>
                  </a:lnTo>
                  <a:lnTo>
                    <a:pt x="521" y="2092"/>
                  </a:lnTo>
                  <a:cubicBezTo>
                    <a:pt x="489" y="2095"/>
                    <a:pt x="454" y="2098"/>
                    <a:pt x="421" y="2099"/>
                  </a:cubicBezTo>
                  <a:close/>
                  <a:moveTo>
                    <a:pt x="360" y="2103"/>
                  </a:moveTo>
                  <a:lnTo>
                    <a:pt x="360" y="2103"/>
                  </a:lnTo>
                  <a:cubicBezTo>
                    <a:pt x="370" y="2103"/>
                    <a:pt x="380" y="2102"/>
                    <a:pt x="389" y="2101"/>
                  </a:cubicBezTo>
                  <a:lnTo>
                    <a:pt x="389" y="2101"/>
                  </a:lnTo>
                  <a:cubicBezTo>
                    <a:pt x="388" y="2101"/>
                    <a:pt x="388" y="2101"/>
                    <a:pt x="387" y="2101"/>
                  </a:cubicBezTo>
                  <a:lnTo>
                    <a:pt x="387" y="2101"/>
                  </a:lnTo>
                  <a:cubicBezTo>
                    <a:pt x="379" y="2102"/>
                    <a:pt x="369" y="2103"/>
                    <a:pt x="360" y="2103"/>
                  </a:cubicBezTo>
                  <a:close/>
                  <a:moveTo>
                    <a:pt x="122" y="2112"/>
                  </a:moveTo>
                  <a:lnTo>
                    <a:pt x="122" y="2112"/>
                  </a:lnTo>
                  <a:cubicBezTo>
                    <a:pt x="130" y="2112"/>
                    <a:pt x="139" y="2111"/>
                    <a:pt x="146" y="2111"/>
                  </a:cubicBezTo>
                  <a:lnTo>
                    <a:pt x="146" y="2111"/>
                  </a:lnTo>
                  <a:cubicBezTo>
                    <a:pt x="146" y="2111"/>
                    <a:pt x="146" y="2111"/>
                    <a:pt x="145" y="2111"/>
                  </a:cubicBezTo>
                  <a:lnTo>
                    <a:pt x="145" y="2111"/>
                  </a:lnTo>
                  <a:cubicBezTo>
                    <a:pt x="138" y="2111"/>
                    <a:pt x="130" y="2111"/>
                    <a:pt x="122" y="2112"/>
                  </a:cubicBezTo>
                  <a:close/>
                  <a:moveTo>
                    <a:pt x="3204" y="0"/>
                  </a:moveTo>
                  <a:lnTo>
                    <a:pt x="1227" y="978"/>
                  </a:lnTo>
                  <a:lnTo>
                    <a:pt x="1973" y="1132"/>
                  </a:lnTo>
                  <a:lnTo>
                    <a:pt x="1973" y="1132"/>
                  </a:lnTo>
                  <a:cubicBezTo>
                    <a:pt x="1458" y="1434"/>
                    <a:pt x="750" y="1609"/>
                    <a:pt x="0" y="1609"/>
                  </a:cubicBezTo>
                  <a:lnTo>
                    <a:pt x="4" y="2113"/>
                  </a:lnTo>
                  <a:lnTo>
                    <a:pt x="4" y="2113"/>
                  </a:lnTo>
                  <a:cubicBezTo>
                    <a:pt x="4" y="2113"/>
                    <a:pt x="4" y="2113"/>
                    <a:pt x="5" y="2113"/>
                  </a:cubicBezTo>
                  <a:lnTo>
                    <a:pt x="5" y="2113"/>
                  </a:lnTo>
                  <a:cubicBezTo>
                    <a:pt x="4" y="2113"/>
                    <a:pt x="4" y="2113"/>
                    <a:pt x="4" y="2113"/>
                  </a:cubicBezTo>
                  <a:lnTo>
                    <a:pt x="4" y="2113"/>
                  </a:lnTo>
                  <a:lnTo>
                    <a:pt x="4" y="2113"/>
                  </a:lnTo>
                  <a:lnTo>
                    <a:pt x="2" y="2704"/>
                  </a:lnTo>
                  <a:lnTo>
                    <a:pt x="2" y="2704"/>
                  </a:lnTo>
                  <a:cubicBezTo>
                    <a:pt x="37" y="2704"/>
                    <a:pt x="72" y="2704"/>
                    <a:pt x="108" y="2703"/>
                  </a:cubicBezTo>
                  <a:lnTo>
                    <a:pt x="108" y="2703"/>
                  </a:lnTo>
                  <a:cubicBezTo>
                    <a:pt x="121" y="2703"/>
                    <a:pt x="132" y="2703"/>
                    <a:pt x="144" y="2702"/>
                  </a:cubicBezTo>
                  <a:lnTo>
                    <a:pt x="144" y="2702"/>
                  </a:lnTo>
                  <a:cubicBezTo>
                    <a:pt x="167" y="2702"/>
                    <a:pt x="191" y="2701"/>
                    <a:pt x="214" y="2701"/>
                  </a:cubicBezTo>
                  <a:lnTo>
                    <a:pt x="214" y="2701"/>
                  </a:lnTo>
                  <a:cubicBezTo>
                    <a:pt x="215" y="2701"/>
                    <a:pt x="216" y="2701"/>
                    <a:pt x="217" y="2701"/>
                  </a:cubicBezTo>
                  <a:lnTo>
                    <a:pt x="217" y="2701"/>
                  </a:lnTo>
                  <a:cubicBezTo>
                    <a:pt x="237" y="2700"/>
                    <a:pt x="257" y="2699"/>
                    <a:pt x="276" y="2698"/>
                  </a:cubicBezTo>
                  <a:lnTo>
                    <a:pt x="276" y="2698"/>
                  </a:lnTo>
                  <a:cubicBezTo>
                    <a:pt x="290" y="2698"/>
                    <a:pt x="303" y="2697"/>
                    <a:pt x="316" y="2696"/>
                  </a:cubicBezTo>
                  <a:lnTo>
                    <a:pt x="316" y="2696"/>
                  </a:lnTo>
                  <a:cubicBezTo>
                    <a:pt x="340" y="2695"/>
                    <a:pt x="363" y="2694"/>
                    <a:pt x="386" y="2693"/>
                  </a:cubicBezTo>
                  <a:lnTo>
                    <a:pt x="386" y="2693"/>
                  </a:lnTo>
                  <a:cubicBezTo>
                    <a:pt x="397" y="2692"/>
                    <a:pt x="408" y="2691"/>
                    <a:pt x="419" y="2691"/>
                  </a:cubicBezTo>
                  <a:lnTo>
                    <a:pt x="419" y="2691"/>
                  </a:lnTo>
                  <a:cubicBezTo>
                    <a:pt x="453" y="2688"/>
                    <a:pt x="487" y="2686"/>
                    <a:pt x="520" y="2683"/>
                  </a:cubicBezTo>
                  <a:lnTo>
                    <a:pt x="520" y="2683"/>
                  </a:lnTo>
                  <a:cubicBezTo>
                    <a:pt x="521" y="2683"/>
                    <a:pt x="523" y="2683"/>
                    <a:pt x="525" y="2682"/>
                  </a:cubicBezTo>
                  <a:lnTo>
                    <a:pt x="525" y="2682"/>
                  </a:lnTo>
                  <a:cubicBezTo>
                    <a:pt x="556" y="2680"/>
                    <a:pt x="588" y="2677"/>
                    <a:pt x="620" y="2674"/>
                  </a:cubicBezTo>
                  <a:lnTo>
                    <a:pt x="620" y="2674"/>
                  </a:lnTo>
                  <a:lnTo>
                    <a:pt x="621" y="2674"/>
                  </a:lnTo>
                  <a:lnTo>
                    <a:pt x="621" y="2674"/>
                  </a:lnTo>
                  <a:cubicBezTo>
                    <a:pt x="657" y="2670"/>
                    <a:pt x="695" y="2666"/>
                    <a:pt x="731" y="2662"/>
                  </a:cubicBezTo>
                  <a:lnTo>
                    <a:pt x="731" y="2662"/>
                  </a:lnTo>
                  <a:cubicBezTo>
                    <a:pt x="743" y="2661"/>
                    <a:pt x="754" y="2659"/>
                    <a:pt x="765" y="2658"/>
                  </a:cubicBezTo>
                  <a:lnTo>
                    <a:pt x="765" y="2658"/>
                  </a:lnTo>
                  <a:cubicBezTo>
                    <a:pt x="790" y="2655"/>
                    <a:pt x="816" y="2651"/>
                    <a:pt x="841" y="2648"/>
                  </a:cubicBezTo>
                  <a:lnTo>
                    <a:pt x="841" y="2648"/>
                  </a:lnTo>
                  <a:cubicBezTo>
                    <a:pt x="855" y="2646"/>
                    <a:pt x="868" y="2644"/>
                    <a:pt x="882" y="2642"/>
                  </a:cubicBezTo>
                  <a:lnTo>
                    <a:pt x="882" y="2642"/>
                  </a:lnTo>
                  <a:cubicBezTo>
                    <a:pt x="905" y="2639"/>
                    <a:pt x="928" y="2635"/>
                    <a:pt x="951" y="2632"/>
                  </a:cubicBezTo>
                  <a:lnTo>
                    <a:pt x="951" y="2632"/>
                  </a:lnTo>
                  <a:cubicBezTo>
                    <a:pt x="965" y="2629"/>
                    <a:pt x="979" y="2627"/>
                    <a:pt x="992" y="2625"/>
                  </a:cubicBezTo>
                  <a:lnTo>
                    <a:pt x="992" y="2625"/>
                  </a:lnTo>
                  <a:cubicBezTo>
                    <a:pt x="1015" y="2621"/>
                    <a:pt x="1037" y="2617"/>
                    <a:pt x="1060" y="2614"/>
                  </a:cubicBezTo>
                  <a:lnTo>
                    <a:pt x="1060" y="2614"/>
                  </a:lnTo>
                  <a:cubicBezTo>
                    <a:pt x="1069" y="2612"/>
                    <a:pt x="1078" y="2611"/>
                    <a:pt x="1086" y="2609"/>
                  </a:cubicBezTo>
                  <a:lnTo>
                    <a:pt x="1086" y="2609"/>
                  </a:lnTo>
                  <a:cubicBezTo>
                    <a:pt x="1092" y="2609"/>
                    <a:pt x="1097" y="2607"/>
                    <a:pt x="1104" y="2606"/>
                  </a:cubicBezTo>
                  <a:lnTo>
                    <a:pt x="1104" y="2606"/>
                  </a:lnTo>
                  <a:cubicBezTo>
                    <a:pt x="1117" y="2603"/>
                    <a:pt x="1130" y="2601"/>
                    <a:pt x="1144" y="2598"/>
                  </a:cubicBezTo>
                  <a:lnTo>
                    <a:pt x="1144" y="2598"/>
                  </a:lnTo>
                  <a:cubicBezTo>
                    <a:pt x="1161" y="2595"/>
                    <a:pt x="1178" y="2592"/>
                    <a:pt x="1197" y="2588"/>
                  </a:cubicBezTo>
                  <a:lnTo>
                    <a:pt x="1197" y="2588"/>
                  </a:lnTo>
                  <a:cubicBezTo>
                    <a:pt x="1210" y="2585"/>
                    <a:pt x="1223" y="2582"/>
                    <a:pt x="1236" y="2580"/>
                  </a:cubicBezTo>
                  <a:lnTo>
                    <a:pt x="1236" y="2580"/>
                  </a:lnTo>
                  <a:cubicBezTo>
                    <a:pt x="1254" y="2576"/>
                    <a:pt x="1272" y="2573"/>
                    <a:pt x="1289" y="2568"/>
                  </a:cubicBezTo>
                  <a:lnTo>
                    <a:pt x="1289" y="2568"/>
                  </a:lnTo>
                  <a:cubicBezTo>
                    <a:pt x="1302" y="2566"/>
                    <a:pt x="1315" y="2563"/>
                    <a:pt x="1328" y="2560"/>
                  </a:cubicBezTo>
                  <a:lnTo>
                    <a:pt x="1328" y="2560"/>
                  </a:lnTo>
                  <a:cubicBezTo>
                    <a:pt x="1346" y="2556"/>
                    <a:pt x="1363" y="2552"/>
                    <a:pt x="1380" y="2547"/>
                  </a:cubicBezTo>
                  <a:lnTo>
                    <a:pt x="1380" y="2547"/>
                  </a:lnTo>
                  <a:cubicBezTo>
                    <a:pt x="1393" y="2545"/>
                    <a:pt x="1406" y="2542"/>
                    <a:pt x="1419" y="2539"/>
                  </a:cubicBezTo>
                  <a:lnTo>
                    <a:pt x="1419" y="2539"/>
                  </a:lnTo>
                  <a:cubicBezTo>
                    <a:pt x="1436" y="2535"/>
                    <a:pt x="1454" y="2530"/>
                    <a:pt x="1472" y="2525"/>
                  </a:cubicBezTo>
                  <a:lnTo>
                    <a:pt x="1472" y="2525"/>
                  </a:lnTo>
                  <a:cubicBezTo>
                    <a:pt x="1484" y="2522"/>
                    <a:pt x="1496" y="2519"/>
                    <a:pt x="1509" y="2516"/>
                  </a:cubicBezTo>
                  <a:lnTo>
                    <a:pt x="1509" y="2516"/>
                  </a:lnTo>
                  <a:cubicBezTo>
                    <a:pt x="1527" y="2511"/>
                    <a:pt x="1545" y="2506"/>
                    <a:pt x="1563" y="2500"/>
                  </a:cubicBezTo>
                  <a:lnTo>
                    <a:pt x="1563" y="2500"/>
                  </a:lnTo>
                  <a:cubicBezTo>
                    <a:pt x="1574" y="2498"/>
                    <a:pt x="1586" y="2495"/>
                    <a:pt x="1596" y="2492"/>
                  </a:cubicBezTo>
                  <a:lnTo>
                    <a:pt x="1596" y="2492"/>
                  </a:lnTo>
                  <a:cubicBezTo>
                    <a:pt x="1618" y="2486"/>
                    <a:pt x="1640" y="2479"/>
                    <a:pt x="1662" y="2472"/>
                  </a:cubicBezTo>
                  <a:lnTo>
                    <a:pt x="1662" y="2472"/>
                  </a:lnTo>
                  <a:cubicBezTo>
                    <a:pt x="1669" y="2471"/>
                    <a:pt x="1676" y="2468"/>
                    <a:pt x="1683" y="2467"/>
                  </a:cubicBezTo>
                  <a:lnTo>
                    <a:pt x="1683" y="2467"/>
                  </a:lnTo>
                  <a:cubicBezTo>
                    <a:pt x="1711" y="2458"/>
                    <a:pt x="1739" y="2449"/>
                    <a:pt x="1767" y="2440"/>
                  </a:cubicBezTo>
                  <a:lnTo>
                    <a:pt x="1767" y="2440"/>
                  </a:lnTo>
                  <a:cubicBezTo>
                    <a:pt x="1768" y="2440"/>
                    <a:pt x="1768" y="2440"/>
                    <a:pt x="1770" y="2440"/>
                  </a:cubicBezTo>
                  <a:lnTo>
                    <a:pt x="1770" y="2440"/>
                  </a:lnTo>
                  <a:cubicBezTo>
                    <a:pt x="1772" y="2439"/>
                    <a:pt x="1774" y="2438"/>
                    <a:pt x="1776" y="2437"/>
                  </a:cubicBezTo>
                  <a:lnTo>
                    <a:pt x="1776" y="2437"/>
                  </a:lnTo>
                  <a:cubicBezTo>
                    <a:pt x="1801" y="2429"/>
                    <a:pt x="1824" y="2421"/>
                    <a:pt x="1849" y="2413"/>
                  </a:cubicBezTo>
                  <a:lnTo>
                    <a:pt x="1849" y="2413"/>
                  </a:lnTo>
                  <a:cubicBezTo>
                    <a:pt x="1855" y="2411"/>
                    <a:pt x="1861" y="2409"/>
                    <a:pt x="1868" y="2407"/>
                  </a:cubicBezTo>
                  <a:lnTo>
                    <a:pt x="1868" y="2407"/>
                  </a:lnTo>
                  <a:cubicBezTo>
                    <a:pt x="1893" y="2398"/>
                    <a:pt x="1919" y="2389"/>
                    <a:pt x="1944" y="2380"/>
                  </a:cubicBezTo>
                  <a:lnTo>
                    <a:pt x="1944" y="2380"/>
                  </a:lnTo>
                  <a:cubicBezTo>
                    <a:pt x="1946" y="2379"/>
                    <a:pt x="1948" y="2378"/>
                    <a:pt x="1951" y="2377"/>
                  </a:cubicBezTo>
                  <a:lnTo>
                    <a:pt x="1951" y="2377"/>
                  </a:lnTo>
                  <a:cubicBezTo>
                    <a:pt x="1974" y="2368"/>
                    <a:pt x="1997" y="2359"/>
                    <a:pt x="2021" y="2351"/>
                  </a:cubicBezTo>
                  <a:lnTo>
                    <a:pt x="2021" y="2351"/>
                  </a:lnTo>
                  <a:cubicBezTo>
                    <a:pt x="2027" y="2348"/>
                    <a:pt x="2033" y="2345"/>
                    <a:pt x="2039" y="2344"/>
                  </a:cubicBezTo>
                  <a:lnTo>
                    <a:pt x="2039" y="2344"/>
                  </a:lnTo>
                  <a:cubicBezTo>
                    <a:pt x="2065" y="2334"/>
                    <a:pt x="2089" y="2324"/>
                    <a:pt x="2113" y="2314"/>
                  </a:cubicBezTo>
                  <a:lnTo>
                    <a:pt x="2113" y="2314"/>
                  </a:lnTo>
                  <a:cubicBezTo>
                    <a:pt x="2115" y="2313"/>
                    <a:pt x="2117" y="2313"/>
                    <a:pt x="2118" y="2312"/>
                  </a:cubicBezTo>
                  <a:lnTo>
                    <a:pt x="2118" y="2312"/>
                  </a:lnTo>
                  <a:cubicBezTo>
                    <a:pt x="2141" y="2302"/>
                    <a:pt x="2164" y="2292"/>
                    <a:pt x="2186" y="2283"/>
                  </a:cubicBezTo>
                  <a:lnTo>
                    <a:pt x="2186" y="2283"/>
                  </a:lnTo>
                  <a:cubicBezTo>
                    <a:pt x="2192" y="2280"/>
                    <a:pt x="2199" y="2278"/>
                    <a:pt x="2205" y="2275"/>
                  </a:cubicBezTo>
                  <a:lnTo>
                    <a:pt x="2205" y="2275"/>
                  </a:lnTo>
                  <a:cubicBezTo>
                    <a:pt x="2229" y="2264"/>
                    <a:pt x="2252" y="2253"/>
                    <a:pt x="2276" y="2243"/>
                  </a:cubicBezTo>
                  <a:lnTo>
                    <a:pt x="2276" y="2243"/>
                  </a:lnTo>
                  <a:cubicBezTo>
                    <a:pt x="2278" y="2242"/>
                    <a:pt x="2279" y="2241"/>
                    <a:pt x="2280" y="2240"/>
                  </a:cubicBezTo>
                  <a:lnTo>
                    <a:pt x="2280" y="2240"/>
                  </a:lnTo>
                  <a:cubicBezTo>
                    <a:pt x="2302" y="2231"/>
                    <a:pt x="2325" y="2219"/>
                    <a:pt x="2347" y="2209"/>
                  </a:cubicBezTo>
                  <a:lnTo>
                    <a:pt x="2347" y="2209"/>
                  </a:lnTo>
                  <a:cubicBezTo>
                    <a:pt x="2353" y="2206"/>
                    <a:pt x="2358" y="2203"/>
                    <a:pt x="2364" y="2200"/>
                  </a:cubicBezTo>
                  <a:lnTo>
                    <a:pt x="2364" y="2200"/>
                  </a:lnTo>
                  <a:cubicBezTo>
                    <a:pt x="2386" y="2189"/>
                    <a:pt x="2409" y="2178"/>
                    <a:pt x="2432" y="2166"/>
                  </a:cubicBezTo>
                  <a:lnTo>
                    <a:pt x="2432" y="2166"/>
                  </a:lnTo>
                  <a:cubicBezTo>
                    <a:pt x="2433" y="2165"/>
                    <a:pt x="2435" y="2165"/>
                    <a:pt x="2435" y="2165"/>
                  </a:cubicBezTo>
                  <a:lnTo>
                    <a:pt x="2435" y="2165"/>
                  </a:lnTo>
                  <a:cubicBezTo>
                    <a:pt x="2457" y="2153"/>
                    <a:pt x="2478" y="2142"/>
                    <a:pt x="2499" y="2130"/>
                  </a:cubicBezTo>
                  <a:lnTo>
                    <a:pt x="2499" y="2130"/>
                  </a:lnTo>
                  <a:cubicBezTo>
                    <a:pt x="2505" y="2127"/>
                    <a:pt x="2510" y="2124"/>
                    <a:pt x="2515" y="2121"/>
                  </a:cubicBezTo>
                  <a:lnTo>
                    <a:pt x="2515" y="2121"/>
                  </a:lnTo>
                  <a:cubicBezTo>
                    <a:pt x="2538" y="2109"/>
                    <a:pt x="2560" y="2097"/>
                    <a:pt x="2581" y="2084"/>
                  </a:cubicBezTo>
                  <a:lnTo>
                    <a:pt x="2581" y="2084"/>
                  </a:lnTo>
                  <a:cubicBezTo>
                    <a:pt x="2581" y="2084"/>
                    <a:pt x="2582" y="2083"/>
                    <a:pt x="2583" y="2083"/>
                  </a:cubicBezTo>
                  <a:lnTo>
                    <a:pt x="2583" y="2083"/>
                  </a:lnTo>
                  <a:cubicBezTo>
                    <a:pt x="2598" y="2074"/>
                    <a:pt x="2613" y="2065"/>
                    <a:pt x="2629" y="2056"/>
                  </a:cubicBezTo>
                  <a:lnTo>
                    <a:pt x="2629" y="2056"/>
                  </a:lnTo>
                  <a:cubicBezTo>
                    <a:pt x="2633" y="2053"/>
                    <a:pt x="2637" y="2050"/>
                    <a:pt x="2642" y="2047"/>
                  </a:cubicBezTo>
                  <a:lnTo>
                    <a:pt x="2642" y="2047"/>
                  </a:lnTo>
                  <a:cubicBezTo>
                    <a:pt x="2650" y="2042"/>
                    <a:pt x="2658" y="2037"/>
                    <a:pt x="2666" y="2032"/>
                  </a:cubicBezTo>
                  <a:lnTo>
                    <a:pt x="2666" y="2032"/>
                  </a:lnTo>
                  <a:cubicBezTo>
                    <a:pt x="2681" y="2024"/>
                    <a:pt x="2694" y="2015"/>
                    <a:pt x="2708" y="2006"/>
                  </a:cubicBezTo>
                  <a:lnTo>
                    <a:pt x="2708" y="2006"/>
                  </a:lnTo>
                  <a:cubicBezTo>
                    <a:pt x="2715" y="2001"/>
                    <a:pt x="2723" y="1996"/>
                    <a:pt x="2731" y="1991"/>
                  </a:cubicBezTo>
                  <a:lnTo>
                    <a:pt x="2731" y="1991"/>
                  </a:lnTo>
                  <a:cubicBezTo>
                    <a:pt x="2746" y="1981"/>
                    <a:pt x="2760" y="1971"/>
                    <a:pt x="2775" y="1962"/>
                  </a:cubicBezTo>
                  <a:lnTo>
                    <a:pt x="2775" y="1962"/>
                  </a:lnTo>
                  <a:cubicBezTo>
                    <a:pt x="2781" y="1957"/>
                    <a:pt x="2788" y="1952"/>
                    <a:pt x="2795" y="1948"/>
                  </a:cubicBezTo>
                  <a:lnTo>
                    <a:pt x="2795" y="1948"/>
                  </a:lnTo>
                  <a:cubicBezTo>
                    <a:pt x="2815" y="1934"/>
                    <a:pt x="2835" y="1919"/>
                    <a:pt x="2855" y="1905"/>
                  </a:cubicBezTo>
                  <a:lnTo>
                    <a:pt x="2856" y="1313"/>
                  </a:lnTo>
                  <a:lnTo>
                    <a:pt x="2856" y="1313"/>
                  </a:lnTo>
                  <a:cubicBezTo>
                    <a:pt x="2836" y="1328"/>
                    <a:pt x="2817" y="1343"/>
                    <a:pt x="2796" y="1357"/>
                  </a:cubicBezTo>
                  <a:lnTo>
                    <a:pt x="2796" y="1357"/>
                  </a:lnTo>
                  <a:lnTo>
                    <a:pt x="2796" y="1357"/>
                  </a:lnTo>
                  <a:lnTo>
                    <a:pt x="2796" y="1357"/>
                  </a:lnTo>
                  <a:cubicBezTo>
                    <a:pt x="2817" y="1343"/>
                    <a:pt x="2836" y="1328"/>
                    <a:pt x="2856" y="1313"/>
                  </a:cubicBezTo>
                  <a:lnTo>
                    <a:pt x="3682" y="1484"/>
                  </a:lnTo>
                  <a:lnTo>
                    <a:pt x="320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8" name="Freeform 16">
              <a:extLst>
                <a:ext uri="{FF2B5EF4-FFF2-40B4-BE49-F238E27FC236}">
                  <a16:creationId xmlns:a16="http://schemas.microsoft.com/office/drawing/2014/main" id="{BBFF1EFA-7A62-4CE4-8BD2-7463A731B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3630" y="9565765"/>
              <a:ext cx="2497598" cy="1219847"/>
            </a:xfrm>
            <a:custGeom>
              <a:avLst/>
              <a:gdLst>
                <a:gd name="T0" fmla="*/ 2774 w 2855"/>
                <a:gd name="T1" fmla="*/ 57 h 1392"/>
                <a:gd name="T2" fmla="*/ 2707 w 2855"/>
                <a:gd name="T3" fmla="*/ 101 h 1392"/>
                <a:gd name="T4" fmla="*/ 2641 w 2855"/>
                <a:gd name="T5" fmla="*/ 143 h 1392"/>
                <a:gd name="T6" fmla="*/ 2580 w 2855"/>
                <a:gd name="T7" fmla="*/ 180 h 1392"/>
                <a:gd name="T8" fmla="*/ 2498 w 2855"/>
                <a:gd name="T9" fmla="*/ 226 h 1392"/>
                <a:gd name="T10" fmla="*/ 2431 w 2855"/>
                <a:gd name="T11" fmla="*/ 262 h 1392"/>
                <a:gd name="T12" fmla="*/ 2346 w 2855"/>
                <a:gd name="T13" fmla="*/ 305 h 1392"/>
                <a:gd name="T14" fmla="*/ 2276 w 2855"/>
                <a:gd name="T15" fmla="*/ 338 h 1392"/>
                <a:gd name="T16" fmla="*/ 2186 w 2855"/>
                <a:gd name="T17" fmla="*/ 378 h 1392"/>
                <a:gd name="T18" fmla="*/ 2113 w 2855"/>
                <a:gd name="T19" fmla="*/ 410 h 1392"/>
                <a:gd name="T20" fmla="*/ 2020 w 2855"/>
                <a:gd name="T21" fmla="*/ 447 h 1392"/>
                <a:gd name="T22" fmla="*/ 1944 w 2855"/>
                <a:gd name="T23" fmla="*/ 476 h 1392"/>
                <a:gd name="T24" fmla="*/ 1847 w 2855"/>
                <a:gd name="T25" fmla="*/ 509 h 1392"/>
                <a:gd name="T26" fmla="*/ 1769 w 2855"/>
                <a:gd name="T27" fmla="*/ 536 h 1392"/>
                <a:gd name="T28" fmla="*/ 1661 w 2855"/>
                <a:gd name="T29" fmla="*/ 569 h 1392"/>
                <a:gd name="T30" fmla="*/ 1563 w 2855"/>
                <a:gd name="T31" fmla="*/ 597 h 1392"/>
                <a:gd name="T32" fmla="*/ 1472 w 2855"/>
                <a:gd name="T33" fmla="*/ 621 h 1392"/>
                <a:gd name="T34" fmla="*/ 1380 w 2855"/>
                <a:gd name="T35" fmla="*/ 643 h 1392"/>
                <a:gd name="T36" fmla="*/ 1289 w 2855"/>
                <a:gd name="T37" fmla="*/ 664 h 1392"/>
                <a:gd name="T38" fmla="*/ 1197 w 2855"/>
                <a:gd name="T39" fmla="*/ 684 h 1392"/>
                <a:gd name="T40" fmla="*/ 1104 w 2855"/>
                <a:gd name="T41" fmla="*/ 702 h 1392"/>
                <a:gd name="T42" fmla="*/ 992 w 2855"/>
                <a:gd name="T43" fmla="*/ 721 h 1392"/>
                <a:gd name="T44" fmla="*/ 882 w 2855"/>
                <a:gd name="T45" fmla="*/ 738 h 1392"/>
                <a:gd name="T46" fmla="*/ 765 w 2855"/>
                <a:gd name="T47" fmla="*/ 753 h 1392"/>
                <a:gd name="T48" fmla="*/ 621 w 2855"/>
                <a:gd name="T49" fmla="*/ 770 h 1392"/>
                <a:gd name="T50" fmla="*/ 519 w 2855"/>
                <a:gd name="T51" fmla="*/ 779 h 1392"/>
                <a:gd name="T52" fmla="*/ 385 w 2855"/>
                <a:gd name="T53" fmla="*/ 788 h 1392"/>
                <a:gd name="T54" fmla="*/ 276 w 2855"/>
                <a:gd name="T55" fmla="*/ 794 h 1392"/>
                <a:gd name="T56" fmla="*/ 143 w 2855"/>
                <a:gd name="T57" fmla="*/ 798 h 1392"/>
                <a:gd name="T58" fmla="*/ 2 w 2855"/>
                <a:gd name="T59" fmla="*/ 800 h 1392"/>
                <a:gd name="T60" fmla="*/ 106 w 2855"/>
                <a:gd name="T61" fmla="*/ 1390 h 1392"/>
                <a:gd name="T62" fmla="*/ 212 w 2855"/>
                <a:gd name="T63" fmla="*/ 1388 h 1392"/>
                <a:gd name="T64" fmla="*/ 274 w 2855"/>
                <a:gd name="T65" fmla="*/ 1385 h 1392"/>
                <a:gd name="T66" fmla="*/ 384 w 2855"/>
                <a:gd name="T67" fmla="*/ 1380 h 1392"/>
                <a:gd name="T68" fmla="*/ 518 w 2855"/>
                <a:gd name="T69" fmla="*/ 1370 h 1392"/>
                <a:gd name="T70" fmla="*/ 618 w 2855"/>
                <a:gd name="T71" fmla="*/ 1361 h 1392"/>
                <a:gd name="T72" fmla="*/ 729 w 2855"/>
                <a:gd name="T73" fmla="*/ 1349 h 1392"/>
                <a:gd name="T74" fmla="*/ 839 w 2855"/>
                <a:gd name="T75" fmla="*/ 1335 h 1392"/>
                <a:gd name="T76" fmla="*/ 949 w 2855"/>
                <a:gd name="T77" fmla="*/ 1319 h 1392"/>
                <a:gd name="T78" fmla="*/ 1058 w 2855"/>
                <a:gd name="T79" fmla="*/ 1301 h 1392"/>
                <a:gd name="T80" fmla="*/ 1102 w 2855"/>
                <a:gd name="T81" fmla="*/ 1293 h 1392"/>
                <a:gd name="T82" fmla="*/ 1195 w 2855"/>
                <a:gd name="T83" fmla="*/ 1275 h 1392"/>
                <a:gd name="T84" fmla="*/ 1287 w 2855"/>
                <a:gd name="T85" fmla="*/ 1255 h 1392"/>
                <a:gd name="T86" fmla="*/ 1378 w 2855"/>
                <a:gd name="T87" fmla="*/ 1234 h 1392"/>
                <a:gd name="T88" fmla="*/ 1470 w 2855"/>
                <a:gd name="T89" fmla="*/ 1212 h 1392"/>
                <a:gd name="T90" fmla="*/ 1561 w 2855"/>
                <a:gd name="T91" fmla="*/ 1187 h 1392"/>
                <a:gd name="T92" fmla="*/ 1660 w 2855"/>
                <a:gd name="T93" fmla="*/ 1159 h 1392"/>
                <a:gd name="T94" fmla="*/ 1765 w 2855"/>
                <a:gd name="T95" fmla="*/ 1127 h 1392"/>
                <a:gd name="T96" fmla="*/ 1774 w 2855"/>
                <a:gd name="T97" fmla="*/ 1124 h 1392"/>
                <a:gd name="T98" fmla="*/ 1866 w 2855"/>
                <a:gd name="T99" fmla="*/ 1094 h 1392"/>
                <a:gd name="T100" fmla="*/ 1949 w 2855"/>
                <a:gd name="T101" fmla="*/ 1064 h 1392"/>
                <a:gd name="T102" fmla="*/ 2037 w 2855"/>
                <a:gd name="T103" fmla="*/ 1031 h 1392"/>
                <a:gd name="T104" fmla="*/ 2116 w 2855"/>
                <a:gd name="T105" fmla="*/ 999 h 1392"/>
                <a:gd name="T106" fmla="*/ 2203 w 2855"/>
                <a:gd name="T107" fmla="*/ 962 h 1392"/>
                <a:gd name="T108" fmla="*/ 2278 w 2855"/>
                <a:gd name="T109" fmla="*/ 927 h 1392"/>
                <a:gd name="T110" fmla="*/ 2362 w 2855"/>
                <a:gd name="T111" fmla="*/ 887 h 1392"/>
                <a:gd name="T112" fmla="*/ 2433 w 2855"/>
                <a:gd name="T113" fmla="*/ 852 h 1392"/>
                <a:gd name="T114" fmla="*/ 2513 w 2855"/>
                <a:gd name="T115" fmla="*/ 808 h 1392"/>
                <a:gd name="T116" fmla="*/ 2581 w 2855"/>
                <a:gd name="T117" fmla="*/ 770 h 1392"/>
                <a:gd name="T118" fmla="*/ 2640 w 2855"/>
                <a:gd name="T119" fmla="*/ 734 h 1392"/>
                <a:gd name="T120" fmla="*/ 2706 w 2855"/>
                <a:gd name="T121" fmla="*/ 693 h 1392"/>
                <a:gd name="T122" fmla="*/ 2773 w 2855"/>
                <a:gd name="T123" fmla="*/ 649 h 1392"/>
                <a:gd name="T124" fmla="*/ 2854 w 2855"/>
                <a:gd name="T125" fmla="*/ 0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5" h="1392">
                  <a:moveTo>
                    <a:pt x="2794" y="44"/>
                  </a:moveTo>
                  <a:lnTo>
                    <a:pt x="2794" y="44"/>
                  </a:lnTo>
                  <a:cubicBezTo>
                    <a:pt x="2787" y="48"/>
                    <a:pt x="2780" y="53"/>
                    <a:pt x="2774" y="57"/>
                  </a:cubicBezTo>
                  <a:lnTo>
                    <a:pt x="2774" y="57"/>
                  </a:lnTo>
                  <a:cubicBezTo>
                    <a:pt x="2759" y="67"/>
                    <a:pt x="2746" y="77"/>
                    <a:pt x="2731" y="87"/>
                  </a:cubicBezTo>
                  <a:lnTo>
                    <a:pt x="2731" y="87"/>
                  </a:lnTo>
                  <a:cubicBezTo>
                    <a:pt x="2723" y="91"/>
                    <a:pt x="2715" y="96"/>
                    <a:pt x="2707" y="101"/>
                  </a:cubicBezTo>
                  <a:lnTo>
                    <a:pt x="2707" y="101"/>
                  </a:lnTo>
                  <a:cubicBezTo>
                    <a:pt x="2694" y="110"/>
                    <a:pt x="2680" y="120"/>
                    <a:pt x="2666" y="128"/>
                  </a:cubicBezTo>
                  <a:lnTo>
                    <a:pt x="2666" y="128"/>
                  </a:lnTo>
                  <a:cubicBezTo>
                    <a:pt x="2658" y="133"/>
                    <a:pt x="2650" y="138"/>
                    <a:pt x="2641" y="143"/>
                  </a:cubicBezTo>
                  <a:lnTo>
                    <a:pt x="2641" y="143"/>
                  </a:lnTo>
                  <a:cubicBezTo>
                    <a:pt x="2622" y="155"/>
                    <a:pt x="2602" y="167"/>
                    <a:pt x="2583" y="179"/>
                  </a:cubicBezTo>
                  <a:lnTo>
                    <a:pt x="2583" y="179"/>
                  </a:lnTo>
                  <a:cubicBezTo>
                    <a:pt x="2582" y="179"/>
                    <a:pt x="2581" y="180"/>
                    <a:pt x="2580" y="180"/>
                  </a:cubicBezTo>
                  <a:lnTo>
                    <a:pt x="2580" y="180"/>
                  </a:lnTo>
                  <a:cubicBezTo>
                    <a:pt x="2559" y="192"/>
                    <a:pt x="2537" y="205"/>
                    <a:pt x="2515" y="216"/>
                  </a:cubicBezTo>
                  <a:lnTo>
                    <a:pt x="2515" y="216"/>
                  </a:lnTo>
                  <a:cubicBezTo>
                    <a:pt x="2510" y="220"/>
                    <a:pt x="2505" y="222"/>
                    <a:pt x="2498" y="226"/>
                  </a:cubicBezTo>
                  <a:lnTo>
                    <a:pt x="2498" y="226"/>
                  </a:lnTo>
                  <a:cubicBezTo>
                    <a:pt x="2478" y="237"/>
                    <a:pt x="2456" y="248"/>
                    <a:pt x="2435" y="260"/>
                  </a:cubicBezTo>
                  <a:lnTo>
                    <a:pt x="2435" y="260"/>
                  </a:lnTo>
                  <a:cubicBezTo>
                    <a:pt x="2433" y="261"/>
                    <a:pt x="2433" y="262"/>
                    <a:pt x="2431" y="262"/>
                  </a:cubicBezTo>
                  <a:lnTo>
                    <a:pt x="2431" y="262"/>
                  </a:lnTo>
                  <a:cubicBezTo>
                    <a:pt x="2409" y="274"/>
                    <a:pt x="2386" y="285"/>
                    <a:pt x="2363" y="296"/>
                  </a:cubicBezTo>
                  <a:lnTo>
                    <a:pt x="2363" y="296"/>
                  </a:lnTo>
                  <a:cubicBezTo>
                    <a:pt x="2358" y="299"/>
                    <a:pt x="2352" y="301"/>
                    <a:pt x="2346" y="305"/>
                  </a:cubicBezTo>
                  <a:lnTo>
                    <a:pt x="2346" y="305"/>
                  </a:lnTo>
                  <a:cubicBezTo>
                    <a:pt x="2324" y="315"/>
                    <a:pt x="2302" y="326"/>
                    <a:pt x="2280" y="336"/>
                  </a:cubicBezTo>
                  <a:lnTo>
                    <a:pt x="2280" y="336"/>
                  </a:lnTo>
                  <a:cubicBezTo>
                    <a:pt x="2278" y="337"/>
                    <a:pt x="2277" y="338"/>
                    <a:pt x="2276" y="338"/>
                  </a:cubicBezTo>
                  <a:lnTo>
                    <a:pt x="2276" y="338"/>
                  </a:lnTo>
                  <a:cubicBezTo>
                    <a:pt x="2252" y="350"/>
                    <a:pt x="2229" y="360"/>
                    <a:pt x="2204" y="370"/>
                  </a:cubicBezTo>
                  <a:lnTo>
                    <a:pt x="2204" y="370"/>
                  </a:lnTo>
                  <a:cubicBezTo>
                    <a:pt x="2198" y="373"/>
                    <a:pt x="2192" y="375"/>
                    <a:pt x="2186" y="378"/>
                  </a:cubicBezTo>
                  <a:lnTo>
                    <a:pt x="2186" y="378"/>
                  </a:lnTo>
                  <a:cubicBezTo>
                    <a:pt x="2164" y="389"/>
                    <a:pt x="2141" y="398"/>
                    <a:pt x="2118" y="408"/>
                  </a:cubicBezTo>
                  <a:lnTo>
                    <a:pt x="2118" y="408"/>
                  </a:lnTo>
                  <a:cubicBezTo>
                    <a:pt x="2116" y="409"/>
                    <a:pt x="2115" y="409"/>
                    <a:pt x="2113" y="410"/>
                  </a:cubicBezTo>
                  <a:lnTo>
                    <a:pt x="2113" y="410"/>
                  </a:lnTo>
                  <a:cubicBezTo>
                    <a:pt x="2089" y="420"/>
                    <a:pt x="2063" y="429"/>
                    <a:pt x="2039" y="439"/>
                  </a:cubicBezTo>
                  <a:lnTo>
                    <a:pt x="2039" y="439"/>
                  </a:lnTo>
                  <a:cubicBezTo>
                    <a:pt x="2033" y="442"/>
                    <a:pt x="2027" y="444"/>
                    <a:pt x="2020" y="447"/>
                  </a:cubicBezTo>
                  <a:lnTo>
                    <a:pt x="2020" y="447"/>
                  </a:lnTo>
                  <a:cubicBezTo>
                    <a:pt x="1997" y="456"/>
                    <a:pt x="1974" y="464"/>
                    <a:pt x="1950" y="473"/>
                  </a:cubicBezTo>
                  <a:lnTo>
                    <a:pt x="1950" y="473"/>
                  </a:lnTo>
                  <a:cubicBezTo>
                    <a:pt x="1948" y="474"/>
                    <a:pt x="1946" y="475"/>
                    <a:pt x="1944" y="476"/>
                  </a:cubicBezTo>
                  <a:lnTo>
                    <a:pt x="1944" y="476"/>
                  </a:lnTo>
                  <a:cubicBezTo>
                    <a:pt x="1919" y="484"/>
                    <a:pt x="1893" y="494"/>
                    <a:pt x="1868" y="502"/>
                  </a:cubicBezTo>
                  <a:lnTo>
                    <a:pt x="1868" y="502"/>
                  </a:lnTo>
                  <a:cubicBezTo>
                    <a:pt x="1861" y="505"/>
                    <a:pt x="1854" y="507"/>
                    <a:pt x="1847" y="509"/>
                  </a:cubicBezTo>
                  <a:lnTo>
                    <a:pt x="1847" y="509"/>
                  </a:lnTo>
                  <a:cubicBezTo>
                    <a:pt x="1824" y="517"/>
                    <a:pt x="1801" y="525"/>
                    <a:pt x="1776" y="533"/>
                  </a:cubicBezTo>
                  <a:lnTo>
                    <a:pt x="1776" y="533"/>
                  </a:lnTo>
                  <a:cubicBezTo>
                    <a:pt x="1773" y="534"/>
                    <a:pt x="1771" y="535"/>
                    <a:pt x="1769" y="536"/>
                  </a:cubicBezTo>
                  <a:lnTo>
                    <a:pt x="1769" y="536"/>
                  </a:lnTo>
                  <a:cubicBezTo>
                    <a:pt x="1741" y="544"/>
                    <a:pt x="1712" y="554"/>
                    <a:pt x="1683" y="562"/>
                  </a:cubicBezTo>
                  <a:lnTo>
                    <a:pt x="1683" y="562"/>
                  </a:lnTo>
                  <a:cubicBezTo>
                    <a:pt x="1676" y="565"/>
                    <a:pt x="1668" y="566"/>
                    <a:pt x="1661" y="569"/>
                  </a:cubicBezTo>
                  <a:lnTo>
                    <a:pt x="1661" y="569"/>
                  </a:lnTo>
                  <a:cubicBezTo>
                    <a:pt x="1639" y="575"/>
                    <a:pt x="1618" y="582"/>
                    <a:pt x="1596" y="588"/>
                  </a:cubicBezTo>
                  <a:lnTo>
                    <a:pt x="1596" y="588"/>
                  </a:lnTo>
                  <a:cubicBezTo>
                    <a:pt x="1585" y="590"/>
                    <a:pt x="1574" y="594"/>
                    <a:pt x="1563" y="597"/>
                  </a:cubicBezTo>
                  <a:lnTo>
                    <a:pt x="1563" y="597"/>
                  </a:lnTo>
                  <a:cubicBezTo>
                    <a:pt x="1545" y="602"/>
                    <a:pt x="1526" y="607"/>
                    <a:pt x="1508" y="611"/>
                  </a:cubicBezTo>
                  <a:lnTo>
                    <a:pt x="1508" y="611"/>
                  </a:lnTo>
                  <a:cubicBezTo>
                    <a:pt x="1496" y="615"/>
                    <a:pt x="1484" y="618"/>
                    <a:pt x="1472" y="621"/>
                  </a:cubicBezTo>
                  <a:lnTo>
                    <a:pt x="1472" y="621"/>
                  </a:lnTo>
                  <a:cubicBezTo>
                    <a:pt x="1454" y="625"/>
                    <a:pt x="1436" y="630"/>
                    <a:pt x="1419" y="634"/>
                  </a:cubicBezTo>
                  <a:lnTo>
                    <a:pt x="1419" y="634"/>
                  </a:lnTo>
                  <a:cubicBezTo>
                    <a:pt x="1405" y="637"/>
                    <a:pt x="1393" y="640"/>
                    <a:pt x="1380" y="643"/>
                  </a:cubicBezTo>
                  <a:lnTo>
                    <a:pt x="1380" y="643"/>
                  </a:lnTo>
                  <a:cubicBezTo>
                    <a:pt x="1363" y="648"/>
                    <a:pt x="1345" y="651"/>
                    <a:pt x="1328" y="656"/>
                  </a:cubicBezTo>
                  <a:lnTo>
                    <a:pt x="1328" y="656"/>
                  </a:lnTo>
                  <a:cubicBezTo>
                    <a:pt x="1315" y="658"/>
                    <a:pt x="1302" y="662"/>
                    <a:pt x="1289" y="664"/>
                  </a:cubicBezTo>
                  <a:lnTo>
                    <a:pt x="1289" y="664"/>
                  </a:lnTo>
                  <a:cubicBezTo>
                    <a:pt x="1271" y="668"/>
                    <a:pt x="1253" y="672"/>
                    <a:pt x="1236" y="676"/>
                  </a:cubicBezTo>
                  <a:lnTo>
                    <a:pt x="1236" y="676"/>
                  </a:lnTo>
                  <a:cubicBezTo>
                    <a:pt x="1223" y="678"/>
                    <a:pt x="1210" y="681"/>
                    <a:pt x="1197" y="684"/>
                  </a:cubicBezTo>
                  <a:lnTo>
                    <a:pt x="1197" y="684"/>
                  </a:lnTo>
                  <a:cubicBezTo>
                    <a:pt x="1179" y="687"/>
                    <a:pt x="1161" y="690"/>
                    <a:pt x="1143" y="694"/>
                  </a:cubicBezTo>
                  <a:lnTo>
                    <a:pt x="1143" y="694"/>
                  </a:lnTo>
                  <a:cubicBezTo>
                    <a:pt x="1130" y="697"/>
                    <a:pt x="1116" y="699"/>
                    <a:pt x="1104" y="702"/>
                  </a:cubicBezTo>
                  <a:lnTo>
                    <a:pt x="1104" y="702"/>
                  </a:lnTo>
                  <a:cubicBezTo>
                    <a:pt x="1089" y="704"/>
                    <a:pt x="1074" y="707"/>
                    <a:pt x="1060" y="710"/>
                  </a:cubicBezTo>
                  <a:lnTo>
                    <a:pt x="1060" y="710"/>
                  </a:lnTo>
                  <a:cubicBezTo>
                    <a:pt x="1037" y="713"/>
                    <a:pt x="1015" y="717"/>
                    <a:pt x="992" y="721"/>
                  </a:cubicBezTo>
                  <a:lnTo>
                    <a:pt x="992" y="721"/>
                  </a:lnTo>
                  <a:cubicBezTo>
                    <a:pt x="978" y="723"/>
                    <a:pt x="964" y="725"/>
                    <a:pt x="950" y="728"/>
                  </a:cubicBezTo>
                  <a:lnTo>
                    <a:pt x="950" y="728"/>
                  </a:lnTo>
                  <a:cubicBezTo>
                    <a:pt x="928" y="731"/>
                    <a:pt x="904" y="735"/>
                    <a:pt x="882" y="738"/>
                  </a:cubicBezTo>
                  <a:lnTo>
                    <a:pt x="882" y="738"/>
                  </a:lnTo>
                  <a:cubicBezTo>
                    <a:pt x="868" y="740"/>
                    <a:pt x="855" y="742"/>
                    <a:pt x="841" y="744"/>
                  </a:cubicBezTo>
                  <a:lnTo>
                    <a:pt x="841" y="744"/>
                  </a:lnTo>
                  <a:cubicBezTo>
                    <a:pt x="815" y="747"/>
                    <a:pt x="790" y="751"/>
                    <a:pt x="765" y="753"/>
                  </a:cubicBezTo>
                  <a:lnTo>
                    <a:pt x="765" y="753"/>
                  </a:lnTo>
                  <a:cubicBezTo>
                    <a:pt x="754" y="755"/>
                    <a:pt x="742" y="757"/>
                    <a:pt x="731" y="757"/>
                  </a:cubicBezTo>
                  <a:lnTo>
                    <a:pt x="731" y="757"/>
                  </a:lnTo>
                  <a:cubicBezTo>
                    <a:pt x="695" y="762"/>
                    <a:pt x="657" y="766"/>
                    <a:pt x="621" y="770"/>
                  </a:cubicBezTo>
                  <a:lnTo>
                    <a:pt x="621" y="770"/>
                  </a:lnTo>
                  <a:cubicBezTo>
                    <a:pt x="588" y="773"/>
                    <a:pt x="557" y="776"/>
                    <a:pt x="525" y="778"/>
                  </a:cubicBezTo>
                  <a:lnTo>
                    <a:pt x="525" y="778"/>
                  </a:lnTo>
                  <a:cubicBezTo>
                    <a:pt x="523" y="778"/>
                    <a:pt x="521" y="778"/>
                    <a:pt x="519" y="779"/>
                  </a:cubicBezTo>
                  <a:lnTo>
                    <a:pt x="519" y="779"/>
                  </a:lnTo>
                  <a:cubicBezTo>
                    <a:pt x="487" y="782"/>
                    <a:pt x="452" y="785"/>
                    <a:pt x="419" y="786"/>
                  </a:cubicBezTo>
                  <a:lnTo>
                    <a:pt x="419" y="786"/>
                  </a:lnTo>
                  <a:cubicBezTo>
                    <a:pt x="407" y="787"/>
                    <a:pt x="397" y="788"/>
                    <a:pt x="385" y="788"/>
                  </a:cubicBezTo>
                  <a:lnTo>
                    <a:pt x="385" y="788"/>
                  </a:lnTo>
                  <a:cubicBezTo>
                    <a:pt x="363" y="790"/>
                    <a:pt x="339" y="792"/>
                    <a:pt x="316" y="792"/>
                  </a:cubicBezTo>
                  <a:lnTo>
                    <a:pt x="316" y="792"/>
                  </a:lnTo>
                  <a:cubicBezTo>
                    <a:pt x="303" y="793"/>
                    <a:pt x="290" y="793"/>
                    <a:pt x="276" y="794"/>
                  </a:cubicBezTo>
                  <a:lnTo>
                    <a:pt x="276" y="794"/>
                  </a:lnTo>
                  <a:cubicBezTo>
                    <a:pt x="255" y="795"/>
                    <a:pt x="235" y="796"/>
                    <a:pt x="214" y="797"/>
                  </a:cubicBezTo>
                  <a:lnTo>
                    <a:pt x="214" y="797"/>
                  </a:lnTo>
                  <a:cubicBezTo>
                    <a:pt x="190" y="798"/>
                    <a:pt x="167" y="798"/>
                    <a:pt x="143" y="798"/>
                  </a:cubicBezTo>
                  <a:lnTo>
                    <a:pt x="143" y="798"/>
                  </a:lnTo>
                  <a:cubicBezTo>
                    <a:pt x="131" y="798"/>
                    <a:pt x="119" y="799"/>
                    <a:pt x="108" y="799"/>
                  </a:cubicBezTo>
                  <a:lnTo>
                    <a:pt x="108" y="799"/>
                  </a:lnTo>
                  <a:cubicBezTo>
                    <a:pt x="72" y="800"/>
                    <a:pt x="38" y="800"/>
                    <a:pt x="2" y="800"/>
                  </a:cubicBezTo>
                  <a:lnTo>
                    <a:pt x="2" y="800"/>
                  </a:lnTo>
                  <a:lnTo>
                    <a:pt x="0" y="1391"/>
                  </a:lnTo>
                  <a:lnTo>
                    <a:pt x="0" y="1391"/>
                  </a:lnTo>
                  <a:cubicBezTo>
                    <a:pt x="35" y="1391"/>
                    <a:pt x="70" y="1391"/>
                    <a:pt x="106" y="1390"/>
                  </a:cubicBezTo>
                  <a:lnTo>
                    <a:pt x="106" y="1390"/>
                  </a:lnTo>
                  <a:cubicBezTo>
                    <a:pt x="119" y="1390"/>
                    <a:pt x="130" y="1390"/>
                    <a:pt x="142" y="1389"/>
                  </a:cubicBezTo>
                  <a:lnTo>
                    <a:pt x="142" y="1389"/>
                  </a:lnTo>
                  <a:cubicBezTo>
                    <a:pt x="165" y="1389"/>
                    <a:pt x="189" y="1388"/>
                    <a:pt x="212" y="1388"/>
                  </a:cubicBezTo>
                  <a:lnTo>
                    <a:pt x="212" y="1388"/>
                  </a:lnTo>
                  <a:cubicBezTo>
                    <a:pt x="213" y="1388"/>
                    <a:pt x="214" y="1388"/>
                    <a:pt x="215" y="1388"/>
                  </a:cubicBezTo>
                  <a:lnTo>
                    <a:pt x="215" y="1388"/>
                  </a:lnTo>
                  <a:cubicBezTo>
                    <a:pt x="235" y="1387"/>
                    <a:pt x="255" y="1386"/>
                    <a:pt x="274" y="1385"/>
                  </a:cubicBezTo>
                  <a:lnTo>
                    <a:pt x="274" y="1385"/>
                  </a:lnTo>
                  <a:cubicBezTo>
                    <a:pt x="288" y="1385"/>
                    <a:pt x="301" y="1384"/>
                    <a:pt x="314" y="1383"/>
                  </a:cubicBezTo>
                  <a:lnTo>
                    <a:pt x="314" y="1383"/>
                  </a:lnTo>
                  <a:cubicBezTo>
                    <a:pt x="338" y="1382"/>
                    <a:pt x="361" y="1381"/>
                    <a:pt x="384" y="1380"/>
                  </a:cubicBezTo>
                  <a:lnTo>
                    <a:pt x="384" y="1380"/>
                  </a:lnTo>
                  <a:cubicBezTo>
                    <a:pt x="395" y="1379"/>
                    <a:pt x="406" y="1378"/>
                    <a:pt x="417" y="1378"/>
                  </a:cubicBezTo>
                  <a:lnTo>
                    <a:pt x="417" y="1378"/>
                  </a:lnTo>
                  <a:cubicBezTo>
                    <a:pt x="451" y="1375"/>
                    <a:pt x="485" y="1373"/>
                    <a:pt x="518" y="1370"/>
                  </a:cubicBezTo>
                  <a:lnTo>
                    <a:pt x="518" y="1370"/>
                  </a:lnTo>
                  <a:cubicBezTo>
                    <a:pt x="519" y="1370"/>
                    <a:pt x="521" y="1370"/>
                    <a:pt x="523" y="1369"/>
                  </a:cubicBezTo>
                  <a:lnTo>
                    <a:pt x="523" y="1369"/>
                  </a:lnTo>
                  <a:cubicBezTo>
                    <a:pt x="554" y="1367"/>
                    <a:pt x="586" y="1364"/>
                    <a:pt x="618" y="1361"/>
                  </a:cubicBezTo>
                  <a:lnTo>
                    <a:pt x="618" y="1361"/>
                  </a:lnTo>
                  <a:lnTo>
                    <a:pt x="619" y="1361"/>
                  </a:lnTo>
                  <a:lnTo>
                    <a:pt x="619" y="1361"/>
                  </a:lnTo>
                  <a:cubicBezTo>
                    <a:pt x="655" y="1357"/>
                    <a:pt x="693" y="1353"/>
                    <a:pt x="729" y="1349"/>
                  </a:cubicBezTo>
                  <a:lnTo>
                    <a:pt x="729" y="1349"/>
                  </a:lnTo>
                  <a:cubicBezTo>
                    <a:pt x="741" y="1348"/>
                    <a:pt x="752" y="1346"/>
                    <a:pt x="763" y="1345"/>
                  </a:cubicBezTo>
                  <a:lnTo>
                    <a:pt x="763" y="1345"/>
                  </a:lnTo>
                  <a:cubicBezTo>
                    <a:pt x="788" y="1342"/>
                    <a:pt x="814" y="1338"/>
                    <a:pt x="839" y="1335"/>
                  </a:cubicBezTo>
                  <a:lnTo>
                    <a:pt x="839" y="1335"/>
                  </a:lnTo>
                  <a:cubicBezTo>
                    <a:pt x="853" y="1333"/>
                    <a:pt x="866" y="1331"/>
                    <a:pt x="880" y="1329"/>
                  </a:cubicBezTo>
                  <a:lnTo>
                    <a:pt x="880" y="1329"/>
                  </a:lnTo>
                  <a:cubicBezTo>
                    <a:pt x="903" y="1326"/>
                    <a:pt x="926" y="1322"/>
                    <a:pt x="949" y="1319"/>
                  </a:cubicBezTo>
                  <a:lnTo>
                    <a:pt x="949" y="1319"/>
                  </a:lnTo>
                  <a:cubicBezTo>
                    <a:pt x="963" y="1316"/>
                    <a:pt x="977" y="1314"/>
                    <a:pt x="990" y="1312"/>
                  </a:cubicBezTo>
                  <a:lnTo>
                    <a:pt x="990" y="1312"/>
                  </a:lnTo>
                  <a:cubicBezTo>
                    <a:pt x="1013" y="1308"/>
                    <a:pt x="1035" y="1304"/>
                    <a:pt x="1058" y="1301"/>
                  </a:cubicBezTo>
                  <a:lnTo>
                    <a:pt x="1058" y="1301"/>
                  </a:lnTo>
                  <a:cubicBezTo>
                    <a:pt x="1067" y="1299"/>
                    <a:pt x="1076" y="1298"/>
                    <a:pt x="1084" y="1296"/>
                  </a:cubicBezTo>
                  <a:lnTo>
                    <a:pt x="1084" y="1296"/>
                  </a:lnTo>
                  <a:cubicBezTo>
                    <a:pt x="1090" y="1296"/>
                    <a:pt x="1095" y="1294"/>
                    <a:pt x="1102" y="1293"/>
                  </a:cubicBezTo>
                  <a:lnTo>
                    <a:pt x="1102" y="1293"/>
                  </a:lnTo>
                  <a:cubicBezTo>
                    <a:pt x="1115" y="1290"/>
                    <a:pt x="1128" y="1288"/>
                    <a:pt x="1142" y="1285"/>
                  </a:cubicBezTo>
                  <a:lnTo>
                    <a:pt x="1142" y="1285"/>
                  </a:lnTo>
                  <a:cubicBezTo>
                    <a:pt x="1159" y="1282"/>
                    <a:pt x="1176" y="1279"/>
                    <a:pt x="1195" y="1275"/>
                  </a:cubicBezTo>
                  <a:lnTo>
                    <a:pt x="1195" y="1275"/>
                  </a:lnTo>
                  <a:cubicBezTo>
                    <a:pt x="1208" y="1272"/>
                    <a:pt x="1221" y="1269"/>
                    <a:pt x="1234" y="1267"/>
                  </a:cubicBezTo>
                  <a:lnTo>
                    <a:pt x="1234" y="1267"/>
                  </a:lnTo>
                  <a:cubicBezTo>
                    <a:pt x="1252" y="1263"/>
                    <a:pt x="1270" y="1260"/>
                    <a:pt x="1287" y="1255"/>
                  </a:cubicBezTo>
                  <a:lnTo>
                    <a:pt x="1287" y="1255"/>
                  </a:lnTo>
                  <a:cubicBezTo>
                    <a:pt x="1300" y="1253"/>
                    <a:pt x="1313" y="1250"/>
                    <a:pt x="1326" y="1247"/>
                  </a:cubicBezTo>
                  <a:lnTo>
                    <a:pt x="1326" y="1247"/>
                  </a:lnTo>
                  <a:cubicBezTo>
                    <a:pt x="1344" y="1243"/>
                    <a:pt x="1361" y="1239"/>
                    <a:pt x="1378" y="1234"/>
                  </a:cubicBezTo>
                  <a:lnTo>
                    <a:pt x="1378" y="1234"/>
                  </a:lnTo>
                  <a:cubicBezTo>
                    <a:pt x="1391" y="1232"/>
                    <a:pt x="1404" y="1229"/>
                    <a:pt x="1417" y="1226"/>
                  </a:cubicBezTo>
                  <a:lnTo>
                    <a:pt x="1417" y="1226"/>
                  </a:lnTo>
                  <a:cubicBezTo>
                    <a:pt x="1434" y="1222"/>
                    <a:pt x="1452" y="1217"/>
                    <a:pt x="1470" y="1212"/>
                  </a:cubicBezTo>
                  <a:lnTo>
                    <a:pt x="1470" y="1212"/>
                  </a:lnTo>
                  <a:cubicBezTo>
                    <a:pt x="1482" y="1209"/>
                    <a:pt x="1494" y="1206"/>
                    <a:pt x="1507" y="1203"/>
                  </a:cubicBezTo>
                  <a:lnTo>
                    <a:pt x="1507" y="1203"/>
                  </a:lnTo>
                  <a:cubicBezTo>
                    <a:pt x="1525" y="1198"/>
                    <a:pt x="1543" y="1193"/>
                    <a:pt x="1561" y="1187"/>
                  </a:cubicBezTo>
                  <a:lnTo>
                    <a:pt x="1561" y="1187"/>
                  </a:lnTo>
                  <a:cubicBezTo>
                    <a:pt x="1572" y="1185"/>
                    <a:pt x="1584" y="1182"/>
                    <a:pt x="1594" y="1179"/>
                  </a:cubicBezTo>
                  <a:lnTo>
                    <a:pt x="1594" y="1179"/>
                  </a:lnTo>
                  <a:cubicBezTo>
                    <a:pt x="1616" y="1173"/>
                    <a:pt x="1638" y="1166"/>
                    <a:pt x="1660" y="1159"/>
                  </a:cubicBezTo>
                  <a:lnTo>
                    <a:pt x="1660" y="1159"/>
                  </a:lnTo>
                  <a:cubicBezTo>
                    <a:pt x="1667" y="1158"/>
                    <a:pt x="1674" y="1155"/>
                    <a:pt x="1681" y="1154"/>
                  </a:cubicBezTo>
                  <a:lnTo>
                    <a:pt x="1681" y="1154"/>
                  </a:lnTo>
                  <a:cubicBezTo>
                    <a:pt x="1709" y="1145"/>
                    <a:pt x="1737" y="1136"/>
                    <a:pt x="1765" y="1127"/>
                  </a:cubicBezTo>
                  <a:lnTo>
                    <a:pt x="1765" y="1127"/>
                  </a:lnTo>
                  <a:cubicBezTo>
                    <a:pt x="1766" y="1127"/>
                    <a:pt x="1766" y="1127"/>
                    <a:pt x="1768" y="1127"/>
                  </a:cubicBezTo>
                  <a:lnTo>
                    <a:pt x="1768" y="1127"/>
                  </a:lnTo>
                  <a:cubicBezTo>
                    <a:pt x="1770" y="1126"/>
                    <a:pt x="1772" y="1125"/>
                    <a:pt x="1774" y="1124"/>
                  </a:cubicBezTo>
                  <a:lnTo>
                    <a:pt x="1774" y="1124"/>
                  </a:lnTo>
                  <a:cubicBezTo>
                    <a:pt x="1799" y="1116"/>
                    <a:pt x="1822" y="1108"/>
                    <a:pt x="1847" y="1100"/>
                  </a:cubicBezTo>
                  <a:lnTo>
                    <a:pt x="1847" y="1100"/>
                  </a:lnTo>
                  <a:cubicBezTo>
                    <a:pt x="1853" y="1098"/>
                    <a:pt x="1859" y="1096"/>
                    <a:pt x="1866" y="1094"/>
                  </a:cubicBezTo>
                  <a:lnTo>
                    <a:pt x="1866" y="1094"/>
                  </a:lnTo>
                  <a:cubicBezTo>
                    <a:pt x="1891" y="1085"/>
                    <a:pt x="1917" y="1076"/>
                    <a:pt x="1942" y="1067"/>
                  </a:cubicBezTo>
                  <a:lnTo>
                    <a:pt x="1942" y="1067"/>
                  </a:lnTo>
                  <a:cubicBezTo>
                    <a:pt x="1944" y="1066"/>
                    <a:pt x="1946" y="1065"/>
                    <a:pt x="1949" y="1064"/>
                  </a:cubicBezTo>
                  <a:lnTo>
                    <a:pt x="1949" y="1064"/>
                  </a:lnTo>
                  <a:cubicBezTo>
                    <a:pt x="1972" y="1056"/>
                    <a:pt x="1995" y="1046"/>
                    <a:pt x="2019" y="1038"/>
                  </a:cubicBezTo>
                  <a:lnTo>
                    <a:pt x="2019" y="1038"/>
                  </a:lnTo>
                  <a:cubicBezTo>
                    <a:pt x="2025" y="1035"/>
                    <a:pt x="2031" y="1032"/>
                    <a:pt x="2037" y="1031"/>
                  </a:cubicBezTo>
                  <a:lnTo>
                    <a:pt x="2037" y="1031"/>
                  </a:lnTo>
                  <a:cubicBezTo>
                    <a:pt x="2063" y="1021"/>
                    <a:pt x="2087" y="1011"/>
                    <a:pt x="2111" y="1001"/>
                  </a:cubicBezTo>
                  <a:lnTo>
                    <a:pt x="2111" y="1001"/>
                  </a:lnTo>
                  <a:cubicBezTo>
                    <a:pt x="2113" y="1000"/>
                    <a:pt x="2115" y="1000"/>
                    <a:pt x="2116" y="999"/>
                  </a:cubicBezTo>
                  <a:lnTo>
                    <a:pt x="2116" y="999"/>
                  </a:lnTo>
                  <a:cubicBezTo>
                    <a:pt x="2139" y="989"/>
                    <a:pt x="2162" y="979"/>
                    <a:pt x="2184" y="970"/>
                  </a:cubicBezTo>
                  <a:lnTo>
                    <a:pt x="2184" y="970"/>
                  </a:lnTo>
                  <a:cubicBezTo>
                    <a:pt x="2190" y="967"/>
                    <a:pt x="2197" y="965"/>
                    <a:pt x="2203" y="962"/>
                  </a:cubicBezTo>
                  <a:lnTo>
                    <a:pt x="2203" y="962"/>
                  </a:lnTo>
                  <a:cubicBezTo>
                    <a:pt x="2227" y="951"/>
                    <a:pt x="2250" y="940"/>
                    <a:pt x="2274" y="930"/>
                  </a:cubicBezTo>
                  <a:lnTo>
                    <a:pt x="2274" y="930"/>
                  </a:lnTo>
                  <a:cubicBezTo>
                    <a:pt x="2276" y="929"/>
                    <a:pt x="2277" y="928"/>
                    <a:pt x="2278" y="927"/>
                  </a:cubicBezTo>
                  <a:lnTo>
                    <a:pt x="2278" y="927"/>
                  </a:lnTo>
                  <a:cubicBezTo>
                    <a:pt x="2300" y="918"/>
                    <a:pt x="2323" y="906"/>
                    <a:pt x="2345" y="896"/>
                  </a:cubicBezTo>
                  <a:lnTo>
                    <a:pt x="2345" y="896"/>
                  </a:lnTo>
                  <a:cubicBezTo>
                    <a:pt x="2351" y="893"/>
                    <a:pt x="2356" y="891"/>
                    <a:pt x="2362" y="887"/>
                  </a:cubicBezTo>
                  <a:lnTo>
                    <a:pt x="2362" y="887"/>
                  </a:lnTo>
                  <a:cubicBezTo>
                    <a:pt x="2384" y="876"/>
                    <a:pt x="2407" y="865"/>
                    <a:pt x="2430" y="853"/>
                  </a:cubicBezTo>
                  <a:lnTo>
                    <a:pt x="2430" y="853"/>
                  </a:lnTo>
                  <a:cubicBezTo>
                    <a:pt x="2431" y="852"/>
                    <a:pt x="2433" y="852"/>
                    <a:pt x="2433" y="852"/>
                  </a:cubicBezTo>
                  <a:lnTo>
                    <a:pt x="2433" y="852"/>
                  </a:lnTo>
                  <a:cubicBezTo>
                    <a:pt x="2455" y="840"/>
                    <a:pt x="2476" y="829"/>
                    <a:pt x="2497" y="817"/>
                  </a:cubicBezTo>
                  <a:lnTo>
                    <a:pt x="2497" y="817"/>
                  </a:lnTo>
                  <a:cubicBezTo>
                    <a:pt x="2503" y="814"/>
                    <a:pt x="2508" y="811"/>
                    <a:pt x="2513" y="808"/>
                  </a:cubicBezTo>
                  <a:lnTo>
                    <a:pt x="2513" y="808"/>
                  </a:lnTo>
                  <a:cubicBezTo>
                    <a:pt x="2536" y="796"/>
                    <a:pt x="2557" y="784"/>
                    <a:pt x="2579" y="771"/>
                  </a:cubicBezTo>
                  <a:lnTo>
                    <a:pt x="2579" y="771"/>
                  </a:lnTo>
                  <a:cubicBezTo>
                    <a:pt x="2579" y="771"/>
                    <a:pt x="2580" y="770"/>
                    <a:pt x="2581" y="770"/>
                  </a:cubicBezTo>
                  <a:lnTo>
                    <a:pt x="2581" y="770"/>
                  </a:lnTo>
                  <a:cubicBezTo>
                    <a:pt x="2596" y="761"/>
                    <a:pt x="2611" y="752"/>
                    <a:pt x="2627" y="743"/>
                  </a:cubicBezTo>
                  <a:lnTo>
                    <a:pt x="2627" y="743"/>
                  </a:lnTo>
                  <a:cubicBezTo>
                    <a:pt x="2631" y="740"/>
                    <a:pt x="2635" y="737"/>
                    <a:pt x="2640" y="734"/>
                  </a:cubicBezTo>
                  <a:lnTo>
                    <a:pt x="2640" y="734"/>
                  </a:lnTo>
                  <a:cubicBezTo>
                    <a:pt x="2648" y="729"/>
                    <a:pt x="2656" y="724"/>
                    <a:pt x="2664" y="719"/>
                  </a:cubicBezTo>
                  <a:lnTo>
                    <a:pt x="2664" y="719"/>
                  </a:lnTo>
                  <a:cubicBezTo>
                    <a:pt x="2679" y="711"/>
                    <a:pt x="2692" y="702"/>
                    <a:pt x="2706" y="693"/>
                  </a:cubicBezTo>
                  <a:lnTo>
                    <a:pt x="2706" y="693"/>
                  </a:lnTo>
                  <a:cubicBezTo>
                    <a:pt x="2713" y="688"/>
                    <a:pt x="2721" y="683"/>
                    <a:pt x="2729" y="678"/>
                  </a:cubicBezTo>
                  <a:lnTo>
                    <a:pt x="2729" y="678"/>
                  </a:lnTo>
                  <a:cubicBezTo>
                    <a:pt x="2744" y="668"/>
                    <a:pt x="2758" y="658"/>
                    <a:pt x="2773" y="649"/>
                  </a:cubicBezTo>
                  <a:lnTo>
                    <a:pt x="2773" y="649"/>
                  </a:lnTo>
                  <a:cubicBezTo>
                    <a:pt x="2779" y="644"/>
                    <a:pt x="2786" y="639"/>
                    <a:pt x="2793" y="635"/>
                  </a:cubicBezTo>
                  <a:lnTo>
                    <a:pt x="2793" y="635"/>
                  </a:lnTo>
                  <a:cubicBezTo>
                    <a:pt x="2813" y="621"/>
                    <a:pt x="2833" y="606"/>
                    <a:pt x="2853" y="592"/>
                  </a:cubicBezTo>
                  <a:lnTo>
                    <a:pt x="2854" y="0"/>
                  </a:lnTo>
                  <a:lnTo>
                    <a:pt x="2854" y="0"/>
                  </a:lnTo>
                  <a:cubicBezTo>
                    <a:pt x="2834" y="15"/>
                    <a:pt x="2815" y="30"/>
                    <a:pt x="2794" y="44"/>
                  </a:cubicBez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86487AB-4F38-4532-84D4-8360E148438C}"/>
              </a:ext>
            </a:extLst>
          </p:cNvPr>
          <p:cNvGrpSpPr/>
          <p:nvPr/>
        </p:nvGrpSpPr>
        <p:grpSpPr>
          <a:xfrm>
            <a:off x="14672914" y="5192070"/>
            <a:ext cx="3227192" cy="2366351"/>
            <a:chOff x="14672914" y="5192070"/>
            <a:chExt cx="3227192" cy="2366351"/>
          </a:xfrm>
        </p:grpSpPr>
        <p:sp>
          <p:nvSpPr>
            <p:cNvPr id="100" name="Freeform 28">
              <a:extLst>
                <a:ext uri="{FF2B5EF4-FFF2-40B4-BE49-F238E27FC236}">
                  <a16:creationId xmlns:a16="http://schemas.microsoft.com/office/drawing/2014/main" id="{F3D537D1-F48A-46A5-8F10-D4F8E3861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6773" y="5632142"/>
              <a:ext cx="1733266" cy="938048"/>
            </a:xfrm>
            <a:custGeom>
              <a:avLst/>
              <a:gdLst>
                <a:gd name="T0" fmla="*/ 1920 w 1980"/>
                <a:gd name="T1" fmla="*/ 444 h 1071"/>
                <a:gd name="T2" fmla="*/ 1870 w 1980"/>
                <a:gd name="T3" fmla="*/ 418 h 1071"/>
                <a:gd name="T4" fmla="*/ 1820 w 1980"/>
                <a:gd name="T5" fmla="*/ 393 h 1071"/>
                <a:gd name="T6" fmla="*/ 1769 w 1980"/>
                <a:gd name="T7" fmla="*/ 368 h 1071"/>
                <a:gd name="T8" fmla="*/ 1717 w 1980"/>
                <a:gd name="T9" fmla="*/ 343 h 1071"/>
                <a:gd name="T10" fmla="*/ 1665 w 1980"/>
                <a:gd name="T11" fmla="*/ 320 h 1071"/>
                <a:gd name="T12" fmla="*/ 1611 w 1980"/>
                <a:gd name="T13" fmla="*/ 297 h 1071"/>
                <a:gd name="T14" fmla="*/ 1566 w 1980"/>
                <a:gd name="T15" fmla="*/ 280 h 1071"/>
                <a:gd name="T16" fmla="*/ 1487 w 1980"/>
                <a:gd name="T17" fmla="*/ 249 h 1071"/>
                <a:gd name="T18" fmla="*/ 1412 w 1980"/>
                <a:gd name="T19" fmla="*/ 223 h 1071"/>
                <a:gd name="T20" fmla="*/ 1320 w 1980"/>
                <a:gd name="T21" fmla="*/ 193 h 1071"/>
                <a:gd name="T22" fmla="*/ 1238 w 1980"/>
                <a:gd name="T23" fmla="*/ 168 h 1071"/>
                <a:gd name="T24" fmla="*/ 1215 w 1980"/>
                <a:gd name="T25" fmla="*/ 162 h 1071"/>
                <a:gd name="T26" fmla="*/ 1147 w 1980"/>
                <a:gd name="T27" fmla="*/ 143 h 1071"/>
                <a:gd name="T28" fmla="*/ 1078 w 1980"/>
                <a:gd name="T29" fmla="*/ 127 h 1071"/>
                <a:gd name="T30" fmla="*/ 1010 w 1980"/>
                <a:gd name="T31" fmla="*/ 110 h 1071"/>
                <a:gd name="T32" fmla="*/ 937 w 1980"/>
                <a:gd name="T33" fmla="*/ 94 h 1071"/>
                <a:gd name="T34" fmla="*/ 875 w 1980"/>
                <a:gd name="T35" fmla="*/ 82 h 1071"/>
                <a:gd name="T36" fmla="*/ 808 w 1980"/>
                <a:gd name="T37" fmla="*/ 70 h 1071"/>
                <a:gd name="T38" fmla="*/ 741 w 1980"/>
                <a:gd name="T39" fmla="*/ 59 h 1071"/>
                <a:gd name="T40" fmla="*/ 673 w 1980"/>
                <a:gd name="T41" fmla="*/ 48 h 1071"/>
                <a:gd name="T42" fmla="*/ 640 w 1980"/>
                <a:gd name="T43" fmla="*/ 44 h 1071"/>
                <a:gd name="T44" fmla="*/ 573 w 1980"/>
                <a:gd name="T45" fmla="*/ 35 h 1071"/>
                <a:gd name="T46" fmla="*/ 506 w 1980"/>
                <a:gd name="T47" fmla="*/ 27 h 1071"/>
                <a:gd name="T48" fmla="*/ 439 w 1980"/>
                <a:gd name="T49" fmla="*/ 20 h 1071"/>
                <a:gd name="T50" fmla="*/ 394 w 1980"/>
                <a:gd name="T51" fmla="*/ 17 h 1071"/>
                <a:gd name="T52" fmla="*/ 337 w 1980"/>
                <a:gd name="T53" fmla="*/ 13 h 1071"/>
                <a:gd name="T54" fmla="*/ 269 w 1980"/>
                <a:gd name="T55" fmla="*/ 8 h 1071"/>
                <a:gd name="T56" fmla="*/ 200 w 1980"/>
                <a:gd name="T57" fmla="*/ 5 h 1071"/>
                <a:gd name="T58" fmla="*/ 131 w 1980"/>
                <a:gd name="T59" fmla="*/ 2 h 1071"/>
                <a:gd name="T60" fmla="*/ 111 w 1980"/>
                <a:gd name="T61" fmla="*/ 2 h 1071"/>
                <a:gd name="T62" fmla="*/ 110 w 1980"/>
                <a:gd name="T63" fmla="*/ 593 h 1071"/>
                <a:gd name="T64" fmla="*/ 163 w 1980"/>
                <a:gd name="T65" fmla="*/ 595 h 1071"/>
                <a:gd name="T66" fmla="*/ 233 w 1980"/>
                <a:gd name="T67" fmla="*/ 597 h 1071"/>
                <a:gd name="T68" fmla="*/ 300 w 1980"/>
                <a:gd name="T69" fmla="*/ 602 h 1071"/>
                <a:gd name="T70" fmla="*/ 368 w 1980"/>
                <a:gd name="T71" fmla="*/ 606 h 1071"/>
                <a:gd name="T72" fmla="*/ 437 w 1980"/>
                <a:gd name="T73" fmla="*/ 612 h 1071"/>
                <a:gd name="T74" fmla="*/ 505 w 1980"/>
                <a:gd name="T75" fmla="*/ 618 h 1071"/>
                <a:gd name="T76" fmla="*/ 572 w 1980"/>
                <a:gd name="T77" fmla="*/ 626 h 1071"/>
                <a:gd name="T78" fmla="*/ 638 w 1980"/>
                <a:gd name="T79" fmla="*/ 635 h 1071"/>
                <a:gd name="T80" fmla="*/ 708 w 1980"/>
                <a:gd name="T81" fmla="*/ 645 h 1071"/>
                <a:gd name="T82" fmla="*/ 777 w 1980"/>
                <a:gd name="T83" fmla="*/ 656 h 1071"/>
                <a:gd name="T84" fmla="*/ 845 w 1980"/>
                <a:gd name="T85" fmla="*/ 668 h 1071"/>
                <a:gd name="T86" fmla="*/ 914 w 1980"/>
                <a:gd name="T87" fmla="*/ 681 h 1071"/>
                <a:gd name="T88" fmla="*/ 1008 w 1980"/>
                <a:gd name="T89" fmla="*/ 701 h 1071"/>
                <a:gd name="T90" fmla="*/ 1077 w 1980"/>
                <a:gd name="T91" fmla="*/ 717 h 1071"/>
                <a:gd name="T92" fmla="*/ 1145 w 1980"/>
                <a:gd name="T93" fmla="*/ 735 h 1071"/>
                <a:gd name="T94" fmla="*/ 1213 w 1980"/>
                <a:gd name="T95" fmla="*/ 753 h 1071"/>
                <a:gd name="T96" fmla="*/ 1314 w 1980"/>
                <a:gd name="T97" fmla="*/ 783 h 1071"/>
                <a:gd name="T98" fmla="*/ 1390 w 1980"/>
                <a:gd name="T99" fmla="*/ 807 h 1071"/>
                <a:gd name="T100" fmla="*/ 1475 w 1980"/>
                <a:gd name="T101" fmla="*/ 837 h 1071"/>
                <a:gd name="T102" fmla="*/ 1557 w 1980"/>
                <a:gd name="T103" fmla="*/ 868 h 1071"/>
                <a:gd name="T104" fmla="*/ 1609 w 1980"/>
                <a:gd name="T105" fmla="*/ 889 h 1071"/>
                <a:gd name="T106" fmla="*/ 1663 w 1980"/>
                <a:gd name="T107" fmla="*/ 911 h 1071"/>
                <a:gd name="T108" fmla="*/ 1716 w 1980"/>
                <a:gd name="T109" fmla="*/ 935 h 1071"/>
                <a:gd name="T110" fmla="*/ 1767 w 1980"/>
                <a:gd name="T111" fmla="*/ 959 h 1071"/>
                <a:gd name="T112" fmla="*/ 1819 w 1980"/>
                <a:gd name="T113" fmla="*/ 984 h 1071"/>
                <a:gd name="T114" fmla="*/ 1869 w 1980"/>
                <a:gd name="T115" fmla="*/ 1009 h 1071"/>
                <a:gd name="T116" fmla="*/ 1918 w 1980"/>
                <a:gd name="T117" fmla="*/ 1036 h 1071"/>
                <a:gd name="T118" fmla="*/ 1978 w 1980"/>
                <a:gd name="T119" fmla="*/ 107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0" h="1071">
                  <a:moveTo>
                    <a:pt x="1968" y="471"/>
                  </a:moveTo>
                  <a:lnTo>
                    <a:pt x="1968" y="471"/>
                  </a:lnTo>
                  <a:cubicBezTo>
                    <a:pt x="1952" y="462"/>
                    <a:pt x="1936" y="454"/>
                    <a:pt x="1920" y="444"/>
                  </a:cubicBezTo>
                  <a:lnTo>
                    <a:pt x="1920" y="444"/>
                  </a:lnTo>
                  <a:cubicBezTo>
                    <a:pt x="1915" y="441"/>
                    <a:pt x="1908" y="439"/>
                    <a:pt x="1903" y="436"/>
                  </a:cubicBezTo>
                  <a:lnTo>
                    <a:pt x="1903" y="436"/>
                  </a:lnTo>
                  <a:cubicBezTo>
                    <a:pt x="1892" y="430"/>
                    <a:pt x="1881" y="424"/>
                    <a:pt x="1870" y="418"/>
                  </a:cubicBezTo>
                  <a:lnTo>
                    <a:pt x="1870" y="418"/>
                  </a:lnTo>
                  <a:cubicBezTo>
                    <a:pt x="1864" y="415"/>
                    <a:pt x="1857" y="411"/>
                    <a:pt x="1850" y="408"/>
                  </a:cubicBezTo>
                  <a:lnTo>
                    <a:pt x="1850" y="408"/>
                  </a:lnTo>
                  <a:cubicBezTo>
                    <a:pt x="1841" y="402"/>
                    <a:pt x="1831" y="397"/>
                    <a:pt x="1820" y="393"/>
                  </a:cubicBezTo>
                  <a:lnTo>
                    <a:pt x="1820" y="393"/>
                  </a:lnTo>
                  <a:cubicBezTo>
                    <a:pt x="1813" y="388"/>
                    <a:pt x="1806" y="385"/>
                    <a:pt x="1799" y="381"/>
                  </a:cubicBezTo>
                  <a:lnTo>
                    <a:pt x="1799" y="381"/>
                  </a:lnTo>
                  <a:cubicBezTo>
                    <a:pt x="1789" y="377"/>
                    <a:pt x="1780" y="372"/>
                    <a:pt x="1769" y="368"/>
                  </a:cubicBezTo>
                  <a:lnTo>
                    <a:pt x="1769" y="368"/>
                  </a:lnTo>
                  <a:cubicBezTo>
                    <a:pt x="1762" y="364"/>
                    <a:pt x="1754" y="361"/>
                    <a:pt x="1746" y="357"/>
                  </a:cubicBezTo>
                  <a:lnTo>
                    <a:pt x="1746" y="357"/>
                  </a:lnTo>
                  <a:cubicBezTo>
                    <a:pt x="1737" y="353"/>
                    <a:pt x="1728" y="348"/>
                    <a:pt x="1717" y="343"/>
                  </a:cubicBezTo>
                  <a:lnTo>
                    <a:pt x="1717" y="343"/>
                  </a:lnTo>
                  <a:cubicBezTo>
                    <a:pt x="1709" y="340"/>
                    <a:pt x="1701" y="336"/>
                    <a:pt x="1693" y="333"/>
                  </a:cubicBezTo>
                  <a:lnTo>
                    <a:pt x="1693" y="333"/>
                  </a:lnTo>
                  <a:cubicBezTo>
                    <a:pt x="1684" y="328"/>
                    <a:pt x="1675" y="324"/>
                    <a:pt x="1665" y="320"/>
                  </a:cubicBezTo>
                  <a:lnTo>
                    <a:pt x="1665" y="320"/>
                  </a:lnTo>
                  <a:cubicBezTo>
                    <a:pt x="1656" y="316"/>
                    <a:pt x="1648" y="313"/>
                    <a:pt x="1640" y="309"/>
                  </a:cubicBezTo>
                  <a:lnTo>
                    <a:pt x="1640" y="309"/>
                  </a:lnTo>
                  <a:cubicBezTo>
                    <a:pt x="1630" y="306"/>
                    <a:pt x="1620" y="302"/>
                    <a:pt x="1611" y="297"/>
                  </a:cubicBezTo>
                  <a:lnTo>
                    <a:pt x="1611" y="297"/>
                  </a:lnTo>
                  <a:cubicBezTo>
                    <a:pt x="1602" y="294"/>
                    <a:pt x="1594" y="291"/>
                    <a:pt x="1586" y="288"/>
                  </a:cubicBezTo>
                  <a:lnTo>
                    <a:pt x="1586" y="288"/>
                  </a:lnTo>
                  <a:cubicBezTo>
                    <a:pt x="1579" y="285"/>
                    <a:pt x="1573" y="282"/>
                    <a:pt x="1566" y="280"/>
                  </a:cubicBezTo>
                  <a:lnTo>
                    <a:pt x="1566" y="280"/>
                  </a:lnTo>
                  <a:cubicBezTo>
                    <a:pt x="1564" y="279"/>
                    <a:pt x="1561" y="278"/>
                    <a:pt x="1559" y="276"/>
                  </a:cubicBezTo>
                  <a:lnTo>
                    <a:pt x="1559" y="276"/>
                  </a:lnTo>
                  <a:cubicBezTo>
                    <a:pt x="1535" y="268"/>
                    <a:pt x="1511" y="258"/>
                    <a:pt x="1487" y="249"/>
                  </a:cubicBezTo>
                  <a:lnTo>
                    <a:pt x="1487" y="249"/>
                  </a:lnTo>
                  <a:cubicBezTo>
                    <a:pt x="1483" y="249"/>
                    <a:pt x="1480" y="247"/>
                    <a:pt x="1477" y="246"/>
                  </a:cubicBezTo>
                  <a:lnTo>
                    <a:pt x="1477" y="246"/>
                  </a:lnTo>
                  <a:cubicBezTo>
                    <a:pt x="1455" y="238"/>
                    <a:pt x="1433" y="230"/>
                    <a:pt x="1412" y="223"/>
                  </a:cubicBezTo>
                  <a:lnTo>
                    <a:pt x="1412" y="223"/>
                  </a:lnTo>
                  <a:cubicBezTo>
                    <a:pt x="1405" y="221"/>
                    <a:pt x="1399" y="219"/>
                    <a:pt x="1392" y="216"/>
                  </a:cubicBezTo>
                  <a:lnTo>
                    <a:pt x="1392" y="216"/>
                  </a:lnTo>
                  <a:cubicBezTo>
                    <a:pt x="1368" y="208"/>
                    <a:pt x="1344" y="201"/>
                    <a:pt x="1320" y="193"/>
                  </a:cubicBezTo>
                  <a:lnTo>
                    <a:pt x="1320" y="193"/>
                  </a:lnTo>
                  <a:cubicBezTo>
                    <a:pt x="1318" y="193"/>
                    <a:pt x="1317" y="192"/>
                    <a:pt x="1316" y="192"/>
                  </a:cubicBezTo>
                  <a:lnTo>
                    <a:pt x="1316" y="192"/>
                  </a:lnTo>
                  <a:cubicBezTo>
                    <a:pt x="1290" y="184"/>
                    <a:pt x="1265" y="176"/>
                    <a:pt x="1238" y="168"/>
                  </a:cubicBezTo>
                  <a:lnTo>
                    <a:pt x="1238" y="168"/>
                  </a:lnTo>
                  <a:cubicBezTo>
                    <a:pt x="1236" y="168"/>
                    <a:pt x="1233" y="167"/>
                    <a:pt x="1230" y="166"/>
                  </a:cubicBezTo>
                  <a:lnTo>
                    <a:pt x="1230" y="166"/>
                  </a:lnTo>
                  <a:cubicBezTo>
                    <a:pt x="1224" y="165"/>
                    <a:pt x="1220" y="163"/>
                    <a:pt x="1215" y="162"/>
                  </a:cubicBezTo>
                  <a:lnTo>
                    <a:pt x="1215" y="162"/>
                  </a:lnTo>
                  <a:cubicBezTo>
                    <a:pt x="1201" y="158"/>
                    <a:pt x="1187" y="154"/>
                    <a:pt x="1173" y="150"/>
                  </a:cubicBezTo>
                  <a:lnTo>
                    <a:pt x="1173" y="150"/>
                  </a:lnTo>
                  <a:cubicBezTo>
                    <a:pt x="1164" y="148"/>
                    <a:pt x="1156" y="146"/>
                    <a:pt x="1147" y="143"/>
                  </a:cubicBezTo>
                  <a:lnTo>
                    <a:pt x="1147" y="143"/>
                  </a:lnTo>
                  <a:cubicBezTo>
                    <a:pt x="1132" y="140"/>
                    <a:pt x="1117" y="136"/>
                    <a:pt x="1103" y="133"/>
                  </a:cubicBezTo>
                  <a:lnTo>
                    <a:pt x="1103" y="133"/>
                  </a:lnTo>
                  <a:cubicBezTo>
                    <a:pt x="1095" y="130"/>
                    <a:pt x="1086" y="128"/>
                    <a:pt x="1078" y="127"/>
                  </a:cubicBezTo>
                  <a:lnTo>
                    <a:pt x="1078" y="127"/>
                  </a:lnTo>
                  <a:cubicBezTo>
                    <a:pt x="1061" y="122"/>
                    <a:pt x="1043" y="118"/>
                    <a:pt x="1026" y="113"/>
                  </a:cubicBezTo>
                  <a:lnTo>
                    <a:pt x="1026" y="113"/>
                  </a:lnTo>
                  <a:cubicBezTo>
                    <a:pt x="1021" y="113"/>
                    <a:pt x="1015" y="111"/>
                    <a:pt x="1010" y="110"/>
                  </a:cubicBezTo>
                  <a:lnTo>
                    <a:pt x="1010" y="110"/>
                  </a:lnTo>
                  <a:cubicBezTo>
                    <a:pt x="987" y="105"/>
                    <a:pt x="963" y="100"/>
                    <a:pt x="940" y="95"/>
                  </a:cubicBezTo>
                  <a:lnTo>
                    <a:pt x="940" y="95"/>
                  </a:lnTo>
                  <a:cubicBezTo>
                    <a:pt x="939" y="95"/>
                    <a:pt x="938" y="94"/>
                    <a:pt x="937" y="94"/>
                  </a:cubicBezTo>
                  <a:lnTo>
                    <a:pt x="937" y="94"/>
                  </a:lnTo>
                  <a:cubicBezTo>
                    <a:pt x="930" y="93"/>
                    <a:pt x="923" y="92"/>
                    <a:pt x="916" y="90"/>
                  </a:cubicBezTo>
                  <a:lnTo>
                    <a:pt x="916" y="90"/>
                  </a:lnTo>
                  <a:cubicBezTo>
                    <a:pt x="902" y="87"/>
                    <a:pt x="888" y="85"/>
                    <a:pt x="875" y="82"/>
                  </a:cubicBezTo>
                  <a:lnTo>
                    <a:pt x="875" y="82"/>
                  </a:lnTo>
                  <a:cubicBezTo>
                    <a:pt x="865" y="80"/>
                    <a:pt x="855" y="79"/>
                    <a:pt x="847" y="77"/>
                  </a:cubicBezTo>
                  <a:lnTo>
                    <a:pt x="847" y="77"/>
                  </a:lnTo>
                  <a:cubicBezTo>
                    <a:pt x="834" y="74"/>
                    <a:pt x="821" y="72"/>
                    <a:pt x="808" y="70"/>
                  </a:cubicBezTo>
                  <a:lnTo>
                    <a:pt x="808" y="70"/>
                  </a:lnTo>
                  <a:cubicBezTo>
                    <a:pt x="798" y="68"/>
                    <a:pt x="788" y="66"/>
                    <a:pt x="778" y="65"/>
                  </a:cubicBezTo>
                  <a:lnTo>
                    <a:pt x="778" y="65"/>
                  </a:lnTo>
                  <a:cubicBezTo>
                    <a:pt x="766" y="63"/>
                    <a:pt x="753" y="60"/>
                    <a:pt x="741" y="59"/>
                  </a:cubicBezTo>
                  <a:lnTo>
                    <a:pt x="741" y="59"/>
                  </a:lnTo>
                  <a:cubicBezTo>
                    <a:pt x="730" y="57"/>
                    <a:pt x="721" y="55"/>
                    <a:pt x="710" y="53"/>
                  </a:cubicBezTo>
                  <a:lnTo>
                    <a:pt x="710" y="53"/>
                  </a:lnTo>
                  <a:cubicBezTo>
                    <a:pt x="698" y="52"/>
                    <a:pt x="685" y="50"/>
                    <a:pt x="673" y="48"/>
                  </a:cubicBezTo>
                  <a:lnTo>
                    <a:pt x="673" y="48"/>
                  </a:lnTo>
                  <a:cubicBezTo>
                    <a:pt x="669" y="48"/>
                    <a:pt x="666" y="48"/>
                    <a:pt x="663" y="46"/>
                  </a:cubicBezTo>
                  <a:lnTo>
                    <a:pt x="663" y="46"/>
                  </a:lnTo>
                  <a:cubicBezTo>
                    <a:pt x="655" y="46"/>
                    <a:pt x="647" y="45"/>
                    <a:pt x="640" y="44"/>
                  </a:cubicBezTo>
                  <a:lnTo>
                    <a:pt x="640" y="44"/>
                  </a:lnTo>
                  <a:cubicBezTo>
                    <a:pt x="629" y="42"/>
                    <a:pt x="618" y="41"/>
                    <a:pt x="607" y="40"/>
                  </a:cubicBezTo>
                  <a:lnTo>
                    <a:pt x="607" y="40"/>
                  </a:lnTo>
                  <a:cubicBezTo>
                    <a:pt x="595" y="38"/>
                    <a:pt x="584" y="36"/>
                    <a:pt x="573" y="35"/>
                  </a:cubicBezTo>
                  <a:lnTo>
                    <a:pt x="573" y="35"/>
                  </a:lnTo>
                  <a:cubicBezTo>
                    <a:pt x="562" y="34"/>
                    <a:pt x="551" y="33"/>
                    <a:pt x="540" y="31"/>
                  </a:cubicBezTo>
                  <a:lnTo>
                    <a:pt x="540" y="31"/>
                  </a:lnTo>
                  <a:cubicBezTo>
                    <a:pt x="528" y="30"/>
                    <a:pt x="517" y="28"/>
                    <a:pt x="506" y="27"/>
                  </a:cubicBezTo>
                  <a:lnTo>
                    <a:pt x="506" y="27"/>
                  </a:lnTo>
                  <a:cubicBezTo>
                    <a:pt x="495" y="27"/>
                    <a:pt x="484" y="25"/>
                    <a:pt x="473" y="24"/>
                  </a:cubicBezTo>
                  <a:lnTo>
                    <a:pt x="473" y="24"/>
                  </a:lnTo>
                  <a:cubicBezTo>
                    <a:pt x="461" y="23"/>
                    <a:pt x="450" y="22"/>
                    <a:pt x="439" y="20"/>
                  </a:cubicBezTo>
                  <a:lnTo>
                    <a:pt x="439" y="20"/>
                  </a:lnTo>
                  <a:cubicBezTo>
                    <a:pt x="427" y="20"/>
                    <a:pt x="416" y="19"/>
                    <a:pt x="405" y="18"/>
                  </a:cubicBezTo>
                  <a:lnTo>
                    <a:pt x="405" y="18"/>
                  </a:lnTo>
                  <a:cubicBezTo>
                    <a:pt x="401" y="18"/>
                    <a:pt x="398" y="17"/>
                    <a:pt x="394" y="17"/>
                  </a:cubicBezTo>
                  <a:lnTo>
                    <a:pt x="394" y="17"/>
                  </a:lnTo>
                  <a:cubicBezTo>
                    <a:pt x="386" y="16"/>
                    <a:pt x="379" y="15"/>
                    <a:pt x="370" y="15"/>
                  </a:cubicBezTo>
                  <a:lnTo>
                    <a:pt x="370" y="15"/>
                  </a:lnTo>
                  <a:cubicBezTo>
                    <a:pt x="360" y="14"/>
                    <a:pt x="348" y="13"/>
                    <a:pt x="337" y="13"/>
                  </a:cubicBezTo>
                  <a:lnTo>
                    <a:pt x="337" y="13"/>
                  </a:lnTo>
                  <a:cubicBezTo>
                    <a:pt x="325" y="12"/>
                    <a:pt x="313" y="11"/>
                    <a:pt x="302" y="10"/>
                  </a:cubicBezTo>
                  <a:lnTo>
                    <a:pt x="302" y="10"/>
                  </a:lnTo>
                  <a:cubicBezTo>
                    <a:pt x="291" y="9"/>
                    <a:pt x="280" y="9"/>
                    <a:pt x="269" y="8"/>
                  </a:cubicBezTo>
                  <a:lnTo>
                    <a:pt x="269" y="8"/>
                  </a:lnTo>
                  <a:cubicBezTo>
                    <a:pt x="257" y="7"/>
                    <a:pt x="245" y="7"/>
                    <a:pt x="234" y="6"/>
                  </a:cubicBezTo>
                  <a:lnTo>
                    <a:pt x="234" y="6"/>
                  </a:lnTo>
                  <a:cubicBezTo>
                    <a:pt x="223" y="6"/>
                    <a:pt x="212" y="6"/>
                    <a:pt x="200" y="5"/>
                  </a:cubicBezTo>
                  <a:lnTo>
                    <a:pt x="200" y="5"/>
                  </a:lnTo>
                  <a:cubicBezTo>
                    <a:pt x="189" y="5"/>
                    <a:pt x="177" y="4"/>
                    <a:pt x="166" y="4"/>
                  </a:cubicBezTo>
                  <a:lnTo>
                    <a:pt x="166" y="4"/>
                  </a:lnTo>
                  <a:cubicBezTo>
                    <a:pt x="154" y="3"/>
                    <a:pt x="143" y="3"/>
                    <a:pt x="131" y="2"/>
                  </a:cubicBezTo>
                  <a:lnTo>
                    <a:pt x="131" y="2"/>
                  </a:lnTo>
                  <a:cubicBezTo>
                    <a:pt x="128" y="2"/>
                    <a:pt x="125" y="2"/>
                    <a:pt x="122" y="2"/>
                  </a:cubicBezTo>
                  <a:lnTo>
                    <a:pt x="122" y="2"/>
                  </a:lnTo>
                  <a:cubicBezTo>
                    <a:pt x="118" y="2"/>
                    <a:pt x="115" y="2"/>
                    <a:pt x="111" y="2"/>
                  </a:cubicBezTo>
                  <a:lnTo>
                    <a:pt x="111" y="2"/>
                  </a:lnTo>
                  <a:cubicBezTo>
                    <a:pt x="75" y="1"/>
                    <a:pt x="38" y="0"/>
                    <a:pt x="2" y="0"/>
                  </a:cubicBezTo>
                  <a:lnTo>
                    <a:pt x="0" y="592"/>
                  </a:lnTo>
                  <a:lnTo>
                    <a:pt x="0" y="592"/>
                  </a:lnTo>
                  <a:cubicBezTo>
                    <a:pt x="36" y="592"/>
                    <a:pt x="73" y="592"/>
                    <a:pt x="110" y="593"/>
                  </a:cubicBezTo>
                  <a:lnTo>
                    <a:pt x="110" y="593"/>
                  </a:lnTo>
                  <a:cubicBezTo>
                    <a:pt x="117" y="593"/>
                    <a:pt x="123" y="593"/>
                    <a:pt x="130" y="594"/>
                  </a:cubicBezTo>
                  <a:lnTo>
                    <a:pt x="130" y="594"/>
                  </a:lnTo>
                  <a:cubicBezTo>
                    <a:pt x="141" y="594"/>
                    <a:pt x="152" y="594"/>
                    <a:pt x="163" y="595"/>
                  </a:cubicBezTo>
                  <a:lnTo>
                    <a:pt x="163" y="595"/>
                  </a:lnTo>
                  <a:cubicBezTo>
                    <a:pt x="175" y="595"/>
                    <a:pt x="187" y="596"/>
                    <a:pt x="198" y="596"/>
                  </a:cubicBezTo>
                  <a:lnTo>
                    <a:pt x="198" y="596"/>
                  </a:lnTo>
                  <a:cubicBezTo>
                    <a:pt x="210" y="596"/>
                    <a:pt x="221" y="597"/>
                    <a:pt x="233" y="597"/>
                  </a:cubicBezTo>
                  <a:lnTo>
                    <a:pt x="233" y="597"/>
                  </a:lnTo>
                  <a:cubicBezTo>
                    <a:pt x="244" y="598"/>
                    <a:pt x="256" y="598"/>
                    <a:pt x="267" y="599"/>
                  </a:cubicBezTo>
                  <a:lnTo>
                    <a:pt x="267" y="599"/>
                  </a:lnTo>
                  <a:cubicBezTo>
                    <a:pt x="279" y="600"/>
                    <a:pt x="289" y="601"/>
                    <a:pt x="300" y="602"/>
                  </a:cubicBezTo>
                  <a:lnTo>
                    <a:pt x="300" y="602"/>
                  </a:lnTo>
                  <a:cubicBezTo>
                    <a:pt x="312" y="602"/>
                    <a:pt x="324" y="603"/>
                    <a:pt x="335" y="603"/>
                  </a:cubicBezTo>
                  <a:lnTo>
                    <a:pt x="335" y="603"/>
                  </a:lnTo>
                  <a:cubicBezTo>
                    <a:pt x="346" y="604"/>
                    <a:pt x="358" y="605"/>
                    <a:pt x="368" y="606"/>
                  </a:cubicBezTo>
                  <a:lnTo>
                    <a:pt x="368" y="606"/>
                  </a:lnTo>
                  <a:cubicBezTo>
                    <a:pt x="380" y="607"/>
                    <a:pt x="392" y="608"/>
                    <a:pt x="403" y="609"/>
                  </a:cubicBezTo>
                  <a:lnTo>
                    <a:pt x="403" y="609"/>
                  </a:lnTo>
                  <a:cubicBezTo>
                    <a:pt x="414" y="610"/>
                    <a:pt x="425" y="610"/>
                    <a:pt x="437" y="612"/>
                  </a:cubicBezTo>
                  <a:lnTo>
                    <a:pt x="437" y="612"/>
                  </a:lnTo>
                  <a:cubicBezTo>
                    <a:pt x="448" y="613"/>
                    <a:pt x="460" y="614"/>
                    <a:pt x="471" y="615"/>
                  </a:cubicBezTo>
                  <a:lnTo>
                    <a:pt x="471" y="615"/>
                  </a:lnTo>
                  <a:cubicBezTo>
                    <a:pt x="482" y="617"/>
                    <a:pt x="493" y="617"/>
                    <a:pt x="505" y="618"/>
                  </a:cubicBezTo>
                  <a:lnTo>
                    <a:pt x="505" y="618"/>
                  </a:lnTo>
                  <a:cubicBezTo>
                    <a:pt x="516" y="620"/>
                    <a:pt x="527" y="621"/>
                    <a:pt x="538" y="623"/>
                  </a:cubicBezTo>
                  <a:lnTo>
                    <a:pt x="538" y="623"/>
                  </a:lnTo>
                  <a:cubicBezTo>
                    <a:pt x="549" y="624"/>
                    <a:pt x="560" y="625"/>
                    <a:pt x="572" y="626"/>
                  </a:cubicBezTo>
                  <a:lnTo>
                    <a:pt x="572" y="626"/>
                  </a:lnTo>
                  <a:cubicBezTo>
                    <a:pt x="583" y="628"/>
                    <a:pt x="594" y="629"/>
                    <a:pt x="605" y="631"/>
                  </a:cubicBezTo>
                  <a:lnTo>
                    <a:pt x="605" y="631"/>
                  </a:lnTo>
                  <a:cubicBezTo>
                    <a:pt x="616" y="632"/>
                    <a:pt x="627" y="633"/>
                    <a:pt x="638" y="635"/>
                  </a:cubicBezTo>
                  <a:lnTo>
                    <a:pt x="638" y="635"/>
                  </a:lnTo>
                  <a:cubicBezTo>
                    <a:pt x="649" y="637"/>
                    <a:pt x="660" y="638"/>
                    <a:pt x="671" y="639"/>
                  </a:cubicBezTo>
                  <a:lnTo>
                    <a:pt x="671" y="639"/>
                  </a:lnTo>
                  <a:cubicBezTo>
                    <a:pt x="683" y="641"/>
                    <a:pt x="696" y="644"/>
                    <a:pt x="708" y="645"/>
                  </a:cubicBezTo>
                  <a:lnTo>
                    <a:pt x="708" y="645"/>
                  </a:lnTo>
                  <a:cubicBezTo>
                    <a:pt x="719" y="646"/>
                    <a:pt x="728" y="648"/>
                    <a:pt x="739" y="649"/>
                  </a:cubicBezTo>
                  <a:lnTo>
                    <a:pt x="739" y="649"/>
                  </a:lnTo>
                  <a:cubicBezTo>
                    <a:pt x="751" y="652"/>
                    <a:pt x="764" y="654"/>
                    <a:pt x="777" y="656"/>
                  </a:cubicBezTo>
                  <a:lnTo>
                    <a:pt x="777" y="656"/>
                  </a:lnTo>
                  <a:cubicBezTo>
                    <a:pt x="787" y="657"/>
                    <a:pt x="796" y="659"/>
                    <a:pt x="806" y="661"/>
                  </a:cubicBezTo>
                  <a:lnTo>
                    <a:pt x="806" y="661"/>
                  </a:lnTo>
                  <a:cubicBezTo>
                    <a:pt x="819" y="663"/>
                    <a:pt x="832" y="665"/>
                    <a:pt x="845" y="668"/>
                  </a:cubicBezTo>
                  <a:lnTo>
                    <a:pt x="845" y="668"/>
                  </a:lnTo>
                  <a:cubicBezTo>
                    <a:pt x="854" y="670"/>
                    <a:pt x="863" y="671"/>
                    <a:pt x="873" y="673"/>
                  </a:cubicBezTo>
                  <a:lnTo>
                    <a:pt x="873" y="673"/>
                  </a:lnTo>
                  <a:cubicBezTo>
                    <a:pt x="886" y="676"/>
                    <a:pt x="900" y="678"/>
                    <a:pt x="914" y="681"/>
                  </a:cubicBezTo>
                  <a:lnTo>
                    <a:pt x="914" y="681"/>
                  </a:lnTo>
                  <a:cubicBezTo>
                    <a:pt x="922" y="683"/>
                    <a:pt x="930" y="684"/>
                    <a:pt x="938" y="686"/>
                  </a:cubicBezTo>
                  <a:lnTo>
                    <a:pt x="938" y="686"/>
                  </a:lnTo>
                  <a:cubicBezTo>
                    <a:pt x="962" y="691"/>
                    <a:pt x="985" y="696"/>
                    <a:pt x="1008" y="701"/>
                  </a:cubicBezTo>
                  <a:lnTo>
                    <a:pt x="1008" y="701"/>
                  </a:lnTo>
                  <a:cubicBezTo>
                    <a:pt x="1014" y="703"/>
                    <a:pt x="1019" y="704"/>
                    <a:pt x="1024" y="705"/>
                  </a:cubicBezTo>
                  <a:lnTo>
                    <a:pt x="1024" y="705"/>
                  </a:lnTo>
                  <a:cubicBezTo>
                    <a:pt x="1042" y="709"/>
                    <a:pt x="1059" y="713"/>
                    <a:pt x="1077" y="717"/>
                  </a:cubicBezTo>
                  <a:lnTo>
                    <a:pt x="1077" y="717"/>
                  </a:lnTo>
                  <a:cubicBezTo>
                    <a:pt x="1085" y="719"/>
                    <a:pt x="1093" y="722"/>
                    <a:pt x="1101" y="724"/>
                  </a:cubicBezTo>
                  <a:lnTo>
                    <a:pt x="1101" y="724"/>
                  </a:lnTo>
                  <a:cubicBezTo>
                    <a:pt x="1116" y="727"/>
                    <a:pt x="1131" y="730"/>
                    <a:pt x="1145" y="735"/>
                  </a:cubicBezTo>
                  <a:lnTo>
                    <a:pt x="1145" y="735"/>
                  </a:lnTo>
                  <a:cubicBezTo>
                    <a:pt x="1154" y="737"/>
                    <a:pt x="1163" y="739"/>
                    <a:pt x="1171" y="742"/>
                  </a:cubicBezTo>
                  <a:lnTo>
                    <a:pt x="1171" y="742"/>
                  </a:lnTo>
                  <a:cubicBezTo>
                    <a:pt x="1185" y="745"/>
                    <a:pt x="1199" y="749"/>
                    <a:pt x="1213" y="753"/>
                  </a:cubicBezTo>
                  <a:lnTo>
                    <a:pt x="1213" y="753"/>
                  </a:lnTo>
                  <a:cubicBezTo>
                    <a:pt x="1221" y="756"/>
                    <a:pt x="1229" y="758"/>
                    <a:pt x="1237" y="760"/>
                  </a:cubicBezTo>
                  <a:lnTo>
                    <a:pt x="1237" y="760"/>
                  </a:lnTo>
                  <a:cubicBezTo>
                    <a:pt x="1263" y="767"/>
                    <a:pt x="1289" y="775"/>
                    <a:pt x="1314" y="783"/>
                  </a:cubicBezTo>
                  <a:lnTo>
                    <a:pt x="1314" y="783"/>
                  </a:lnTo>
                  <a:cubicBezTo>
                    <a:pt x="1315" y="784"/>
                    <a:pt x="1317" y="784"/>
                    <a:pt x="1318" y="784"/>
                  </a:cubicBezTo>
                  <a:lnTo>
                    <a:pt x="1318" y="784"/>
                  </a:lnTo>
                  <a:cubicBezTo>
                    <a:pt x="1343" y="791"/>
                    <a:pt x="1366" y="799"/>
                    <a:pt x="1390" y="807"/>
                  </a:cubicBezTo>
                  <a:lnTo>
                    <a:pt x="1390" y="807"/>
                  </a:lnTo>
                  <a:cubicBezTo>
                    <a:pt x="1397" y="810"/>
                    <a:pt x="1403" y="811"/>
                    <a:pt x="1410" y="814"/>
                  </a:cubicBezTo>
                  <a:lnTo>
                    <a:pt x="1410" y="814"/>
                  </a:lnTo>
                  <a:cubicBezTo>
                    <a:pt x="1432" y="822"/>
                    <a:pt x="1453" y="829"/>
                    <a:pt x="1475" y="837"/>
                  </a:cubicBezTo>
                  <a:lnTo>
                    <a:pt x="1475" y="837"/>
                  </a:lnTo>
                  <a:cubicBezTo>
                    <a:pt x="1478" y="839"/>
                    <a:pt x="1482" y="839"/>
                    <a:pt x="1485" y="840"/>
                  </a:cubicBezTo>
                  <a:lnTo>
                    <a:pt x="1485" y="840"/>
                  </a:lnTo>
                  <a:cubicBezTo>
                    <a:pt x="1509" y="850"/>
                    <a:pt x="1533" y="858"/>
                    <a:pt x="1557" y="868"/>
                  </a:cubicBezTo>
                  <a:lnTo>
                    <a:pt x="1557" y="868"/>
                  </a:lnTo>
                  <a:cubicBezTo>
                    <a:pt x="1566" y="872"/>
                    <a:pt x="1575" y="875"/>
                    <a:pt x="1584" y="879"/>
                  </a:cubicBezTo>
                  <a:lnTo>
                    <a:pt x="1584" y="879"/>
                  </a:lnTo>
                  <a:cubicBezTo>
                    <a:pt x="1593" y="882"/>
                    <a:pt x="1601" y="886"/>
                    <a:pt x="1609" y="889"/>
                  </a:cubicBezTo>
                  <a:lnTo>
                    <a:pt x="1609" y="889"/>
                  </a:lnTo>
                  <a:cubicBezTo>
                    <a:pt x="1619" y="892"/>
                    <a:pt x="1628" y="897"/>
                    <a:pt x="1638" y="901"/>
                  </a:cubicBezTo>
                  <a:lnTo>
                    <a:pt x="1638" y="901"/>
                  </a:lnTo>
                  <a:cubicBezTo>
                    <a:pt x="1647" y="905"/>
                    <a:pt x="1654" y="908"/>
                    <a:pt x="1663" y="911"/>
                  </a:cubicBezTo>
                  <a:lnTo>
                    <a:pt x="1663" y="911"/>
                  </a:lnTo>
                  <a:cubicBezTo>
                    <a:pt x="1672" y="915"/>
                    <a:pt x="1682" y="920"/>
                    <a:pt x="1692" y="924"/>
                  </a:cubicBezTo>
                  <a:lnTo>
                    <a:pt x="1692" y="924"/>
                  </a:lnTo>
                  <a:cubicBezTo>
                    <a:pt x="1700" y="927"/>
                    <a:pt x="1707" y="931"/>
                    <a:pt x="1716" y="935"/>
                  </a:cubicBezTo>
                  <a:lnTo>
                    <a:pt x="1716" y="935"/>
                  </a:lnTo>
                  <a:cubicBezTo>
                    <a:pt x="1726" y="939"/>
                    <a:pt x="1735" y="944"/>
                    <a:pt x="1745" y="948"/>
                  </a:cubicBezTo>
                  <a:lnTo>
                    <a:pt x="1745" y="948"/>
                  </a:lnTo>
                  <a:cubicBezTo>
                    <a:pt x="1753" y="952"/>
                    <a:pt x="1760" y="955"/>
                    <a:pt x="1767" y="959"/>
                  </a:cubicBezTo>
                  <a:lnTo>
                    <a:pt x="1767" y="959"/>
                  </a:lnTo>
                  <a:cubicBezTo>
                    <a:pt x="1778" y="964"/>
                    <a:pt x="1788" y="968"/>
                    <a:pt x="1797" y="973"/>
                  </a:cubicBezTo>
                  <a:lnTo>
                    <a:pt x="1797" y="973"/>
                  </a:lnTo>
                  <a:cubicBezTo>
                    <a:pt x="1804" y="977"/>
                    <a:pt x="1812" y="980"/>
                    <a:pt x="1819" y="984"/>
                  </a:cubicBezTo>
                  <a:lnTo>
                    <a:pt x="1819" y="984"/>
                  </a:lnTo>
                  <a:cubicBezTo>
                    <a:pt x="1829" y="989"/>
                    <a:pt x="1839" y="994"/>
                    <a:pt x="1848" y="999"/>
                  </a:cubicBezTo>
                  <a:lnTo>
                    <a:pt x="1848" y="999"/>
                  </a:lnTo>
                  <a:cubicBezTo>
                    <a:pt x="1855" y="1002"/>
                    <a:pt x="1862" y="1006"/>
                    <a:pt x="1869" y="1009"/>
                  </a:cubicBezTo>
                  <a:lnTo>
                    <a:pt x="1869" y="1009"/>
                  </a:lnTo>
                  <a:cubicBezTo>
                    <a:pt x="1880" y="1015"/>
                    <a:pt x="1890" y="1021"/>
                    <a:pt x="1901" y="1027"/>
                  </a:cubicBezTo>
                  <a:lnTo>
                    <a:pt x="1901" y="1027"/>
                  </a:lnTo>
                  <a:cubicBezTo>
                    <a:pt x="1907" y="1030"/>
                    <a:pt x="1913" y="1033"/>
                    <a:pt x="1918" y="1036"/>
                  </a:cubicBezTo>
                  <a:lnTo>
                    <a:pt x="1918" y="1036"/>
                  </a:lnTo>
                  <a:cubicBezTo>
                    <a:pt x="1935" y="1045"/>
                    <a:pt x="1950" y="1053"/>
                    <a:pt x="1966" y="1063"/>
                  </a:cubicBezTo>
                  <a:lnTo>
                    <a:pt x="1966" y="1063"/>
                  </a:lnTo>
                  <a:cubicBezTo>
                    <a:pt x="1970" y="1065"/>
                    <a:pt x="1974" y="1067"/>
                    <a:pt x="1978" y="1070"/>
                  </a:cubicBezTo>
                  <a:lnTo>
                    <a:pt x="1979" y="478"/>
                  </a:lnTo>
                  <a:lnTo>
                    <a:pt x="1979" y="478"/>
                  </a:lnTo>
                  <a:cubicBezTo>
                    <a:pt x="1975" y="476"/>
                    <a:pt x="1972" y="474"/>
                    <a:pt x="1968" y="47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1" name="Freeform 29">
              <a:extLst>
                <a:ext uri="{FF2B5EF4-FFF2-40B4-BE49-F238E27FC236}">
                  <a16:creationId xmlns:a16="http://schemas.microsoft.com/office/drawing/2014/main" id="{A7BA07FA-3426-4E27-B0AD-DC8DE6A05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6773" y="5632142"/>
              <a:ext cx="1733266" cy="938048"/>
            </a:xfrm>
            <a:custGeom>
              <a:avLst/>
              <a:gdLst>
                <a:gd name="T0" fmla="*/ 1920 w 1980"/>
                <a:gd name="T1" fmla="*/ 444 h 1071"/>
                <a:gd name="T2" fmla="*/ 1870 w 1980"/>
                <a:gd name="T3" fmla="*/ 418 h 1071"/>
                <a:gd name="T4" fmla="*/ 1820 w 1980"/>
                <a:gd name="T5" fmla="*/ 393 h 1071"/>
                <a:gd name="T6" fmla="*/ 1769 w 1980"/>
                <a:gd name="T7" fmla="*/ 368 h 1071"/>
                <a:gd name="T8" fmla="*/ 1717 w 1980"/>
                <a:gd name="T9" fmla="*/ 343 h 1071"/>
                <a:gd name="T10" fmla="*/ 1665 w 1980"/>
                <a:gd name="T11" fmla="*/ 320 h 1071"/>
                <a:gd name="T12" fmla="*/ 1611 w 1980"/>
                <a:gd name="T13" fmla="*/ 297 h 1071"/>
                <a:gd name="T14" fmla="*/ 1566 w 1980"/>
                <a:gd name="T15" fmla="*/ 280 h 1071"/>
                <a:gd name="T16" fmla="*/ 1487 w 1980"/>
                <a:gd name="T17" fmla="*/ 249 h 1071"/>
                <a:gd name="T18" fmla="*/ 1412 w 1980"/>
                <a:gd name="T19" fmla="*/ 223 h 1071"/>
                <a:gd name="T20" fmla="*/ 1320 w 1980"/>
                <a:gd name="T21" fmla="*/ 193 h 1071"/>
                <a:gd name="T22" fmla="*/ 1238 w 1980"/>
                <a:gd name="T23" fmla="*/ 168 h 1071"/>
                <a:gd name="T24" fmla="*/ 1215 w 1980"/>
                <a:gd name="T25" fmla="*/ 162 h 1071"/>
                <a:gd name="T26" fmla="*/ 1147 w 1980"/>
                <a:gd name="T27" fmla="*/ 143 h 1071"/>
                <a:gd name="T28" fmla="*/ 1078 w 1980"/>
                <a:gd name="T29" fmla="*/ 127 h 1071"/>
                <a:gd name="T30" fmla="*/ 1010 w 1980"/>
                <a:gd name="T31" fmla="*/ 110 h 1071"/>
                <a:gd name="T32" fmla="*/ 937 w 1980"/>
                <a:gd name="T33" fmla="*/ 94 h 1071"/>
                <a:gd name="T34" fmla="*/ 875 w 1980"/>
                <a:gd name="T35" fmla="*/ 82 h 1071"/>
                <a:gd name="T36" fmla="*/ 808 w 1980"/>
                <a:gd name="T37" fmla="*/ 70 h 1071"/>
                <a:gd name="T38" fmla="*/ 741 w 1980"/>
                <a:gd name="T39" fmla="*/ 59 h 1071"/>
                <a:gd name="T40" fmla="*/ 673 w 1980"/>
                <a:gd name="T41" fmla="*/ 48 h 1071"/>
                <a:gd name="T42" fmla="*/ 640 w 1980"/>
                <a:gd name="T43" fmla="*/ 44 h 1071"/>
                <a:gd name="T44" fmla="*/ 573 w 1980"/>
                <a:gd name="T45" fmla="*/ 35 h 1071"/>
                <a:gd name="T46" fmla="*/ 506 w 1980"/>
                <a:gd name="T47" fmla="*/ 27 h 1071"/>
                <a:gd name="T48" fmla="*/ 439 w 1980"/>
                <a:gd name="T49" fmla="*/ 20 h 1071"/>
                <a:gd name="T50" fmla="*/ 394 w 1980"/>
                <a:gd name="T51" fmla="*/ 17 h 1071"/>
                <a:gd name="T52" fmla="*/ 337 w 1980"/>
                <a:gd name="T53" fmla="*/ 13 h 1071"/>
                <a:gd name="T54" fmla="*/ 269 w 1980"/>
                <a:gd name="T55" fmla="*/ 8 h 1071"/>
                <a:gd name="T56" fmla="*/ 200 w 1980"/>
                <a:gd name="T57" fmla="*/ 5 h 1071"/>
                <a:gd name="T58" fmla="*/ 131 w 1980"/>
                <a:gd name="T59" fmla="*/ 2 h 1071"/>
                <a:gd name="T60" fmla="*/ 111 w 1980"/>
                <a:gd name="T61" fmla="*/ 2 h 1071"/>
                <a:gd name="T62" fmla="*/ 110 w 1980"/>
                <a:gd name="T63" fmla="*/ 593 h 1071"/>
                <a:gd name="T64" fmla="*/ 163 w 1980"/>
                <a:gd name="T65" fmla="*/ 595 h 1071"/>
                <a:gd name="T66" fmla="*/ 233 w 1980"/>
                <a:gd name="T67" fmla="*/ 597 h 1071"/>
                <a:gd name="T68" fmla="*/ 300 w 1980"/>
                <a:gd name="T69" fmla="*/ 602 h 1071"/>
                <a:gd name="T70" fmla="*/ 368 w 1980"/>
                <a:gd name="T71" fmla="*/ 606 h 1071"/>
                <a:gd name="T72" fmla="*/ 437 w 1980"/>
                <a:gd name="T73" fmla="*/ 612 h 1071"/>
                <a:gd name="T74" fmla="*/ 505 w 1980"/>
                <a:gd name="T75" fmla="*/ 618 h 1071"/>
                <a:gd name="T76" fmla="*/ 572 w 1980"/>
                <a:gd name="T77" fmla="*/ 626 h 1071"/>
                <a:gd name="T78" fmla="*/ 638 w 1980"/>
                <a:gd name="T79" fmla="*/ 635 h 1071"/>
                <a:gd name="T80" fmla="*/ 708 w 1980"/>
                <a:gd name="T81" fmla="*/ 645 h 1071"/>
                <a:gd name="T82" fmla="*/ 777 w 1980"/>
                <a:gd name="T83" fmla="*/ 656 h 1071"/>
                <a:gd name="T84" fmla="*/ 845 w 1980"/>
                <a:gd name="T85" fmla="*/ 668 h 1071"/>
                <a:gd name="T86" fmla="*/ 914 w 1980"/>
                <a:gd name="T87" fmla="*/ 681 h 1071"/>
                <a:gd name="T88" fmla="*/ 1008 w 1980"/>
                <a:gd name="T89" fmla="*/ 701 h 1071"/>
                <a:gd name="T90" fmla="*/ 1077 w 1980"/>
                <a:gd name="T91" fmla="*/ 717 h 1071"/>
                <a:gd name="T92" fmla="*/ 1145 w 1980"/>
                <a:gd name="T93" fmla="*/ 735 h 1071"/>
                <a:gd name="T94" fmla="*/ 1213 w 1980"/>
                <a:gd name="T95" fmla="*/ 753 h 1071"/>
                <a:gd name="T96" fmla="*/ 1314 w 1980"/>
                <a:gd name="T97" fmla="*/ 783 h 1071"/>
                <a:gd name="T98" fmla="*/ 1390 w 1980"/>
                <a:gd name="T99" fmla="*/ 807 h 1071"/>
                <a:gd name="T100" fmla="*/ 1475 w 1980"/>
                <a:gd name="T101" fmla="*/ 837 h 1071"/>
                <a:gd name="T102" fmla="*/ 1557 w 1980"/>
                <a:gd name="T103" fmla="*/ 868 h 1071"/>
                <a:gd name="T104" fmla="*/ 1609 w 1980"/>
                <a:gd name="T105" fmla="*/ 889 h 1071"/>
                <a:gd name="T106" fmla="*/ 1663 w 1980"/>
                <a:gd name="T107" fmla="*/ 911 h 1071"/>
                <a:gd name="T108" fmla="*/ 1716 w 1980"/>
                <a:gd name="T109" fmla="*/ 935 h 1071"/>
                <a:gd name="T110" fmla="*/ 1767 w 1980"/>
                <a:gd name="T111" fmla="*/ 959 h 1071"/>
                <a:gd name="T112" fmla="*/ 1819 w 1980"/>
                <a:gd name="T113" fmla="*/ 984 h 1071"/>
                <a:gd name="T114" fmla="*/ 1869 w 1980"/>
                <a:gd name="T115" fmla="*/ 1009 h 1071"/>
                <a:gd name="T116" fmla="*/ 1918 w 1980"/>
                <a:gd name="T117" fmla="*/ 1036 h 1071"/>
                <a:gd name="T118" fmla="*/ 1978 w 1980"/>
                <a:gd name="T119" fmla="*/ 107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0" h="1071">
                  <a:moveTo>
                    <a:pt x="1968" y="471"/>
                  </a:moveTo>
                  <a:lnTo>
                    <a:pt x="1968" y="471"/>
                  </a:lnTo>
                  <a:cubicBezTo>
                    <a:pt x="1952" y="462"/>
                    <a:pt x="1936" y="454"/>
                    <a:pt x="1920" y="444"/>
                  </a:cubicBezTo>
                  <a:lnTo>
                    <a:pt x="1920" y="444"/>
                  </a:lnTo>
                  <a:cubicBezTo>
                    <a:pt x="1915" y="441"/>
                    <a:pt x="1908" y="439"/>
                    <a:pt x="1903" y="436"/>
                  </a:cubicBezTo>
                  <a:lnTo>
                    <a:pt x="1903" y="436"/>
                  </a:lnTo>
                  <a:cubicBezTo>
                    <a:pt x="1892" y="430"/>
                    <a:pt x="1881" y="424"/>
                    <a:pt x="1870" y="418"/>
                  </a:cubicBezTo>
                  <a:lnTo>
                    <a:pt x="1870" y="418"/>
                  </a:lnTo>
                  <a:cubicBezTo>
                    <a:pt x="1864" y="415"/>
                    <a:pt x="1857" y="411"/>
                    <a:pt x="1850" y="408"/>
                  </a:cubicBezTo>
                  <a:lnTo>
                    <a:pt x="1850" y="408"/>
                  </a:lnTo>
                  <a:cubicBezTo>
                    <a:pt x="1841" y="402"/>
                    <a:pt x="1831" y="397"/>
                    <a:pt x="1820" y="393"/>
                  </a:cubicBezTo>
                  <a:lnTo>
                    <a:pt x="1820" y="393"/>
                  </a:lnTo>
                  <a:cubicBezTo>
                    <a:pt x="1813" y="388"/>
                    <a:pt x="1806" y="385"/>
                    <a:pt x="1799" y="381"/>
                  </a:cubicBezTo>
                  <a:lnTo>
                    <a:pt x="1799" y="381"/>
                  </a:lnTo>
                  <a:cubicBezTo>
                    <a:pt x="1789" y="377"/>
                    <a:pt x="1780" y="372"/>
                    <a:pt x="1769" y="368"/>
                  </a:cubicBezTo>
                  <a:lnTo>
                    <a:pt x="1769" y="368"/>
                  </a:lnTo>
                  <a:cubicBezTo>
                    <a:pt x="1762" y="364"/>
                    <a:pt x="1754" y="361"/>
                    <a:pt x="1746" y="357"/>
                  </a:cubicBezTo>
                  <a:lnTo>
                    <a:pt x="1746" y="357"/>
                  </a:lnTo>
                  <a:cubicBezTo>
                    <a:pt x="1737" y="353"/>
                    <a:pt x="1728" y="348"/>
                    <a:pt x="1717" y="343"/>
                  </a:cubicBezTo>
                  <a:lnTo>
                    <a:pt x="1717" y="343"/>
                  </a:lnTo>
                  <a:cubicBezTo>
                    <a:pt x="1709" y="340"/>
                    <a:pt x="1701" y="336"/>
                    <a:pt x="1693" y="333"/>
                  </a:cubicBezTo>
                  <a:lnTo>
                    <a:pt x="1693" y="333"/>
                  </a:lnTo>
                  <a:cubicBezTo>
                    <a:pt x="1684" y="328"/>
                    <a:pt x="1675" y="324"/>
                    <a:pt x="1665" y="320"/>
                  </a:cubicBezTo>
                  <a:lnTo>
                    <a:pt x="1665" y="320"/>
                  </a:lnTo>
                  <a:cubicBezTo>
                    <a:pt x="1656" y="316"/>
                    <a:pt x="1648" y="313"/>
                    <a:pt x="1640" y="309"/>
                  </a:cubicBezTo>
                  <a:lnTo>
                    <a:pt x="1640" y="309"/>
                  </a:lnTo>
                  <a:cubicBezTo>
                    <a:pt x="1630" y="306"/>
                    <a:pt x="1620" y="302"/>
                    <a:pt x="1611" y="297"/>
                  </a:cubicBezTo>
                  <a:lnTo>
                    <a:pt x="1611" y="297"/>
                  </a:lnTo>
                  <a:cubicBezTo>
                    <a:pt x="1602" y="294"/>
                    <a:pt x="1594" y="291"/>
                    <a:pt x="1586" y="288"/>
                  </a:cubicBezTo>
                  <a:lnTo>
                    <a:pt x="1586" y="288"/>
                  </a:lnTo>
                  <a:cubicBezTo>
                    <a:pt x="1579" y="285"/>
                    <a:pt x="1573" y="282"/>
                    <a:pt x="1566" y="280"/>
                  </a:cubicBezTo>
                  <a:lnTo>
                    <a:pt x="1566" y="280"/>
                  </a:lnTo>
                  <a:cubicBezTo>
                    <a:pt x="1564" y="279"/>
                    <a:pt x="1561" y="278"/>
                    <a:pt x="1559" y="276"/>
                  </a:cubicBezTo>
                  <a:lnTo>
                    <a:pt x="1559" y="276"/>
                  </a:lnTo>
                  <a:cubicBezTo>
                    <a:pt x="1535" y="268"/>
                    <a:pt x="1511" y="258"/>
                    <a:pt x="1487" y="249"/>
                  </a:cubicBezTo>
                  <a:lnTo>
                    <a:pt x="1487" y="249"/>
                  </a:lnTo>
                  <a:cubicBezTo>
                    <a:pt x="1483" y="249"/>
                    <a:pt x="1480" y="247"/>
                    <a:pt x="1477" y="246"/>
                  </a:cubicBezTo>
                  <a:lnTo>
                    <a:pt x="1477" y="246"/>
                  </a:lnTo>
                  <a:cubicBezTo>
                    <a:pt x="1455" y="238"/>
                    <a:pt x="1433" y="230"/>
                    <a:pt x="1412" y="223"/>
                  </a:cubicBezTo>
                  <a:lnTo>
                    <a:pt x="1412" y="223"/>
                  </a:lnTo>
                  <a:cubicBezTo>
                    <a:pt x="1405" y="221"/>
                    <a:pt x="1399" y="219"/>
                    <a:pt x="1392" y="216"/>
                  </a:cubicBezTo>
                  <a:lnTo>
                    <a:pt x="1392" y="216"/>
                  </a:lnTo>
                  <a:cubicBezTo>
                    <a:pt x="1368" y="208"/>
                    <a:pt x="1344" y="201"/>
                    <a:pt x="1320" y="193"/>
                  </a:cubicBezTo>
                  <a:lnTo>
                    <a:pt x="1320" y="193"/>
                  </a:lnTo>
                  <a:cubicBezTo>
                    <a:pt x="1318" y="193"/>
                    <a:pt x="1317" y="192"/>
                    <a:pt x="1316" y="192"/>
                  </a:cubicBezTo>
                  <a:lnTo>
                    <a:pt x="1316" y="192"/>
                  </a:lnTo>
                  <a:cubicBezTo>
                    <a:pt x="1290" y="184"/>
                    <a:pt x="1265" y="176"/>
                    <a:pt x="1238" y="168"/>
                  </a:cubicBezTo>
                  <a:lnTo>
                    <a:pt x="1238" y="168"/>
                  </a:lnTo>
                  <a:cubicBezTo>
                    <a:pt x="1236" y="168"/>
                    <a:pt x="1233" y="167"/>
                    <a:pt x="1230" y="166"/>
                  </a:cubicBezTo>
                  <a:lnTo>
                    <a:pt x="1230" y="166"/>
                  </a:lnTo>
                  <a:cubicBezTo>
                    <a:pt x="1224" y="165"/>
                    <a:pt x="1220" y="163"/>
                    <a:pt x="1215" y="162"/>
                  </a:cubicBezTo>
                  <a:lnTo>
                    <a:pt x="1215" y="162"/>
                  </a:lnTo>
                  <a:cubicBezTo>
                    <a:pt x="1201" y="158"/>
                    <a:pt x="1187" y="154"/>
                    <a:pt x="1173" y="150"/>
                  </a:cubicBezTo>
                  <a:lnTo>
                    <a:pt x="1173" y="150"/>
                  </a:lnTo>
                  <a:cubicBezTo>
                    <a:pt x="1164" y="148"/>
                    <a:pt x="1156" y="146"/>
                    <a:pt x="1147" y="143"/>
                  </a:cubicBezTo>
                  <a:lnTo>
                    <a:pt x="1147" y="143"/>
                  </a:lnTo>
                  <a:cubicBezTo>
                    <a:pt x="1132" y="140"/>
                    <a:pt x="1117" y="136"/>
                    <a:pt x="1103" y="133"/>
                  </a:cubicBezTo>
                  <a:lnTo>
                    <a:pt x="1103" y="133"/>
                  </a:lnTo>
                  <a:cubicBezTo>
                    <a:pt x="1095" y="130"/>
                    <a:pt x="1086" y="128"/>
                    <a:pt x="1078" y="127"/>
                  </a:cubicBezTo>
                  <a:lnTo>
                    <a:pt x="1078" y="127"/>
                  </a:lnTo>
                  <a:cubicBezTo>
                    <a:pt x="1061" y="122"/>
                    <a:pt x="1043" y="118"/>
                    <a:pt x="1026" y="113"/>
                  </a:cubicBezTo>
                  <a:lnTo>
                    <a:pt x="1026" y="113"/>
                  </a:lnTo>
                  <a:cubicBezTo>
                    <a:pt x="1021" y="113"/>
                    <a:pt x="1015" y="111"/>
                    <a:pt x="1010" y="110"/>
                  </a:cubicBezTo>
                  <a:lnTo>
                    <a:pt x="1010" y="110"/>
                  </a:lnTo>
                  <a:cubicBezTo>
                    <a:pt x="987" y="105"/>
                    <a:pt x="963" y="100"/>
                    <a:pt x="940" y="95"/>
                  </a:cubicBezTo>
                  <a:lnTo>
                    <a:pt x="940" y="95"/>
                  </a:lnTo>
                  <a:cubicBezTo>
                    <a:pt x="939" y="95"/>
                    <a:pt x="938" y="94"/>
                    <a:pt x="937" y="94"/>
                  </a:cubicBezTo>
                  <a:lnTo>
                    <a:pt x="937" y="94"/>
                  </a:lnTo>
                  <a:cubicBezTo>
                    <a:pt x="930" y="93"/>
                    <a:pt x="923" y="92"/>
                    <a:pt x="916" y="90"/>
                  </a:cubicBezTo>
                  <a:lnTo>
                    <a:pt x="916" y="90"/>
                  </a:lnTo>
                  <a:cubicBezTo>
                    <a:pt x="902" y="87"/>
                    <a:pt x="888" y="85"/>
                    <a:pt x="875" y="82"/>
                  </a:cubicBezTo>
                  <a:lnTo>
                    <a:pt x="875" y="82"/>
                  </a:lnTo>
                  <a:cubicBezTo>
                    <a:pt x="865" y="80"/>
                    <a:pt x="855" y="79"/>
                    <a:pt x="847" y="77"/>
                  </a:cubicBezTo>
                  <a:lnTo>
                    <a:pt x="847" y="77"/>
                  </a:lnTo>
                  <a:cubicBezTo>
                    <a:pt x="834" y="74"/>
                    <a:pt x="821" y="72"/>
                    <a:pt x="808" y="70"/>
                  </a:cubicBezTo>
                  <a:lnTo>
                    <a:pt x="808" y="70"/>
                  </a:lnTo>
                  <a:cubicBezTo>
                    <a:pt x="798" y="68"/>
                    <a:pt x="788" y="66"/>
                    <a:pt x="778" y="65"/>
                  </a:cubicBezTo>
                  <a:lnTo>
                    <a:pt x="778" y="65"/>
                  </a:lnTo>
                  <a:cubicBezTo>
                    <a:pt x="766" y="63"/>
                    <a:pt x="753" y="60"/>
                    <a:pt x="741" y="59"/>
                  </a:cubicBezTo>
                  <a:lnTo>
                    <a:pt x="741" y="59"/>
                  </a:lnTo>
                  <a:cubicBezTo>
                    <a:pt x="730" y="57"/>
                    <a:pt x="721" y="55"/>
                    <a:pt x="710" y="53"/>
                  </a:cubicBezTo>
                  <a:lnTo>
                    <a:pt x="710" y="53"/>
                  </a:lnTo>
                  <a:cubicBezTo>
                    <a:pt x="698" y="52"/>
                    <a:pt x="685" y="50"/>
                    <a:pt x="673" y="48"/>
                  </a:cubicBezTo>
                  <a:lnTo>
                    <a:pt x="673" y="48"/>
                  </a:lnTo>
                  <a:cubicBezTo>
                    <a:pt x="669" y="48"/>
                    <a:pt x="666" y="48"/>
                    <a:pt x="663" y="46"/>
                  </a:cubicBezTo>
                  <a:lnTo>
                    <a:pt x="663" y="46"/>
                  </a:lnTo>
                  <a:cubicBezTo>
                    <a:pt x="655" y="46"/>
                    <a:pt x="647" y="45"/>
                    <a:pt x="640" y="44"/>
                  </a:cubicBezTo>
                  <a:lnTo>
                    <a:pt x="640" y="44"/>
                  </a:lnTo>
                  <a:cubicBezTo>
                    <a:pt x="629" y="42"/>
                    <a:pt x="618" y="41"/>
                    <a:pt x="607" y="40"/>
                  </a:cubicBezTo>
                  <a:lnTo>
                    <a:pt x="607" y="40"/>
                  </a:lnTo>
                  <a:cubicBezTo>
                    <a:pt x="595" y="38"/>
                    <a:pt x="584" y="36"/>
                    <a:pt x="573" y="35"/>
                  </a:cubicBezTo>
                  <a:lnTo>
                    <a:pt x="573" y="35"/>
                  </a:lnTo>
                  <a:cubicBezTo>
                    <a:pt x="562" y="34"/>
                    <a:pt x="551" y="33"/>
                    <a:pt x="540" y="31"/>
                  </a:cubicBezTo>
                  <a:lnTo>
                    <a:pt x="540" y="31"/>
                  </a:lnTo>
                  <a:cubicBezTo>
                    <a:pt x="528" y="30"/>
                    <a:pt x="517" y="28"/>
                    <a:pt x="506" y="27"/>
                  </a:cubicBezTo>
                  <a:lnTo>
                    <a:pt x="506" y="27"/>
                  </a:lnTo>
                  <a:cubicBezTo>
                    <a:pt x="495" y="27"/>
                    <a:pt x="484" y="25"/>
                    <a:pt x="473" y="24"/>
                  </a:cubicBezTo>
                  <a:lnTo>
                    <a:pt x="473" y="24"/>
                  </a:lnTo>
                  <a:cubicBezTo>
                    <a:pt x="461" y="23"/>
                    <a:pt x="450" y="22"/>
                    <a:pt x="439" y="20"/>
                  </a:cubicBezTo>
                  <a:lnTo>
                    <a:pt x="439" y="20"/>
                  </a:lnTo>
                  <a:cubicBezTo>
                    <a:pt x="427" y="20"/>
                    <a:pt x="416" y="19"/>
                    <a:pt x="405" y="18"/>
                  </a:cubicBezTo>
                  <a:lnTo>
                    <a:pt x="405" y="18"/>
                  </a:lnTo>
                  <a:cubicBezTo>
                    <a:pt x="401" y="18"/>
                    <a:pt x="398" y="17"/>
                    <a:pt x="394" y="17"/>
                  </a:cubicBezTo>
                  <a:lnTo>
                    <a:pt x="394" y="17"/>
                  </a:lnTo>
                  <a:cubicBezTo>
                    <a:pt x="386" y="16"/>
                    <a:pt x="379" y="15"/>
                    <a:pt x="370" y="15"/>
                  </a:cubicBezTo>
                  <a:lnTo>
                    <a:pt x="370" y="15"/>
                  </a:lnTo>
                  <a:cubicBezTo>
                    <a:pt x="360" y="14"/>
                    <a:pt x="348" y="13"/>
                    <a:pt x="337" y="13"/>
                  </a:cubicBezTo>
                  <a:lnTo>
                    <a:pt x="337" y="13"/>
                  </a:lnTo>
                  <a:cubicBezTo>
                    <a:pt x="325" y="12"/>
                    <a:pt x="313" y="11"/>
                    <a:pt x="302" y="10"/>
                  </a:cubicBezTo>
                  <a:lnTo>
                    <a:pt x="302" y="10"/>
                  </a:lnTo>
                  <a:cubicBezTo>
                    <a:pt x="291" y="9"/>
                    <a:pt x="280" y="9"/>
                    <a:pt x="269" y="8"/>
                  </a:cubicBezTo>
                  <a:lnTo>
                    <a:pt x="269" y="8"/>
                  </a:lnTo>
                  <a:cubicBezTo>
                    <a:pt x="257" y="7"/>
                    <a:pt x="245" y="7"/>
                    <a:pt x="234" y="6"/>
                  </a:cubicBezTo>
                  <a:lnTo>
                    <a:pt x="234" y="6"/>
                  </a:lnTo>
                  <a:cubicBezTo>
                    <a:pt x="223" y="6"/>
                    <a:pt x="212" y="6"/>
                    <a:pt x="200" y="5"/>
                  </a:cubicBezTo>
                  <a:lnTo>
                    <a:pt x="200" y="5"/>
                  </a:lnTo>
                  <a:cubicBezTo>
                    <a:pt x="189" y="5"/>
                    <a:pt x="177" y="4"/>
                    <a:pt x="166" y="4"/>
                  </a:cubicBezTo>
                  <a:lnTo>
                    <a:pt x="166" y="4"/>
                  </a:lnTo>
                  <a:cubicBezTo>
                    <a:pt x="154" y="3"/>
                    <a:pt x="143" y="3"/>
                    <a:pt x="131" y="2"/>
                  </a:cubicBezTo>
                  <a:lnTo>
                    <a:pt x="131" y="2"/>
                  </a:lnTo>
                  <a:cubicBezTo>
                    <a:pt x="128" y="2"/>
                    <a:pt x="125" y="2"/>
                    <a:pt x="122" y="2"/>
                  </a:cubicBezTo>
                  <a:lnTo>
                    <a:pt x="122" y="2"/>
                  </a:lnTo>
                  <a:cubicBezTo>
                    <a:pt x="118" y="2"/>
                    <a:pt x="115" y="2"/>
                    <a:pt x="111" y="2"/>
                  </a:cubicBezTo>
                  <a:lnTo>
                    <a:pt x="111" y="2"/>
                  </a:lnTo>
                  <a:cubicBezTo>
                    <a:pt x="75" y="1"/>
                    <a:pt x="38" y="0"/>
                    <a:pt x="2" y="0"/>
                  </a:cubicBezTo>
                  <a:lnTo>
                    <a:pt x="0" y="592"/>
                  </a:lnTo>
                  <a:lnTo>
                    <a:pt x="0" y="592"/>
                  </a:lnTo>
                  <a:cubicBezTo>
                    <a:pt x="36" y="592"/>
                    <a:pt x="73" y="592"/>
                    <a:pt x="110" y="593"/>
                  </a:cubicBezTo>
                  <a:lnTo>
                    <a:pt x="110" y="593"/>
                  </a:lnTo>
                  <a:cubicBezTo>
                    <a:pt x="117" y="593"/>
                    <a:pt x="123" y="593"/>
                    <a:pt x="130" y="594"/>
                  </a:cubicBezTo>
                  <a:lnTo>
                    <a:pt x="130" y="594"/>
                  </a:lnTo>
                  <a:cubicBezTo>
                    <a:pt x="141" y="594"/>
                    <a:pt x="152" y="594"/>
                    <a:pt x="163" y="595"/>
                  </a:cubicBezTo>
                  <a:lnTo>
                    <a:pt x="163" y="595"/>
                  </a:lnTo>
                  <a:cubicBezTo>
                    <a:pt x="175" y="595"/>
                    <a:pt x="187" y="596"/>
                    <a:pt x="198" y="596"/>
                  </a:cubicBezTo>
                  <a:lnTo>
                    <a:pt x="198" y="596"/>
                  </a:lnTo>
                  <a:cubicBezTo>
                    <a:pt x="210" y="596"/>
                    <a:pt x="221" y="597"/>
                    <a:pt x="233" y="597"/>
                  </a:cubicBezTo>
                  <a:lnTo>
                    <a:pt x="233" y="597"/>
                  </a:lnTo>
                  <a:cubicBezTo>
                    <a:pt x="244" y="598"/>
                    <a:pt x="256" y="598"/>
                    <a:pt x="267" y="599"/>
                  </a:cubicBezTo>
                  <a:lnTo>
                    <a:pt x="267" y="599"/>
                  </a:lnTo>
                  <a:cubicBezTo>
                    <a:pt x="279" y="600"/>
                    <a:pt x="289" y="601"/>
                    <a:pt x="300" y="602"/>
                  </a:cubicBezTo>
                  <a:lnTo>
                    <a:pt x="300" y="602"/>
                  </a:lnTo>
                  <a:cubicBezTo>
                    <a:pt x="312" y="602"/>
                    <a:pt x="324" y="603"/>
                    <a:pt x="335" y="603"/>
                  </a:cubicBezTo>
                  <a:lnTo>
                    <a:pt x="335" y="603"/>
                  </a:lnTo>
                  <a:cubicBezTo>
                    <a:pt x="346" y="604"/>
                    <a:pt x="358" y="605"/>
                    <a:pt x="368" y="606"/>
                  </a:cubicBezTo>
                  <a:lnTo>
                    <a:pt x="368" y="606"/>
                  </a:lnTo>
                  <a:cubicBezTo>
                    <a:pt x="380" y="607"/>
                    <a:pt x="392" y="608"/>
                    <a:pt x="403" y="609"/>
                  </a:cubicBezTo>
                  <a:lnTo>
                    <a:pt x="403" y="609"/>
                  </a:lnTo>
                  <a:cubicBezTo>
                    <a:pt x="414" y="610"/>
                    <a:pt x="425" y="610"/>
                    <a:pt x="437" y="612"/>
                  </a:cubicBezTo>
                  <a:lnTo>
                    <a:pt x="437" y="612"/>
                  </a:lnTo>
                  <a:cubicBezTo>
                    <a:pt x="448" y="613"/>
                    <a:pt x="460" y="614"/>
                    <a:pt x="471" y="615"/>
                  </a:cubicBezTo>
                  <a:lnTo>
                    <a:pt x="471" y="615"/>
                  </a:lnTo>
                  <a:cubicBezTo>
                    <a:pt x="482" y="617"/>
                    <a:pt x="493" y="617"/>
                    <a:pt x="505" y="618"/>
                  </a:cubicBezTo>
                  <a:lnTo>
                    <a:pt x="505" y="618"/>
                  </a:lnTo>
                  <a:cubicBezTo>
                    <a:pt x="516" y="620"/>
                    <a:pt x="527" y="621"/>
                    <a:pt x="538" y="623"/>
                  </a:cubicBezTo>
                  <a:lnTo>
                    <a:pt x="538" y="623"/>
                  </a:lnTo>
                  <a:cubicBezTo>
                    <a:pt x="549" y="624"/>
                    <a:pt x="560" y="625"/>
                    <a:pt x="572" y="626"/>
                  </a:cubicBezTo>
                  <a:lnTo>
                    <a:pt x="572" y="626"/>
                  </a:lnTo>
                  <a:cubicBezTo>
                    <a:pt x="583" y="628"/>
                    <a:pt x="594" y="629"/>
                    <a:pt x="605" y="631"/>
                  </a:cubicBezTo>
                  <a:lnTo>
                    <a:pt x="605" y="631"/>
                  </a:lnTo>
                  <a:cubicBezTo>
                    <a:pt x="616" y="632"/>
                    <a:pt x="627" y="633"/>
                    <a:pt x="638" y="635"/>
                  </a:cubicBezTo>
                  <a:lnTo>
                    <a:pt x="638" y="635"/>
                  </a:lnTo>
                  <a:cubicBezTo>
                    <a:pt x="649" y="637"/>
                    <a:pt x="660" y="638"/>
                    <a:pt x="671" y="639"/>
                  </a:cubicBezTo>
                  <a:lnTo>
                    <a:pt x="671" y="639"/>
                  </a:lnTo>
                  <a:cubicBezTo>
                    <a:pt x="683" y="641"/>
                    <a:pt x="696" y="644"/>
                    <a:pt x="708" y="645"/>
                  </a:cubicBezTo>
                  <a:lnTo>
                    <a:pt x="708" y="645"/>
                  </a:lnTo>
                  <a:cubicBezTo>
                    <a:pt x="719" y="646"/>
                    <a:pt x="728" y="648"/>
                    <a:pt x="739" y="649"/>
                  </a:cubicBezTo>
                  <a:lnTo>
                    <a:pt x="739" y="649"/>
                  </a:lnTo>
                  <a:cubicBezTo>
                    <a:pt x="751" y="652"/>
                    <a:pt x="764" y="654"/>
                    <a:pt x="777" y="656"/>
                  </a:cubicBezTo>
                  <a:lnTo>
                    <a:pt x="777" y="656"/>
                  </a:lnTo>
                  <a:cubicBezTo>
                    <a:pt x="787" y="657"/>
                    <a:pt x="796" y="659"/>
                    <a:pt x="806" y="661"/>
                  </a:cubicBezTo>
                  <a:lnTo>
                    <a:pt x="806" y="661"/>
                  </a:lnTo>
                  <a:cubicBezTo>
                    <a:pt x="819" y="663"/>
                    <a:pt x="832" y="665"/>
                    <a:pt x="845" y="668"/>
                  </a:cubicBezTo>
                  <a:lnTo>
                    <a:pt x="845" y="668"/>
                  </a:lnTo>
                  <a:cubicBezTo>
                    <a:pt x="854" y="670"/>
                    <a:pt x="863" y="671"/>
                    <a:pt x="873" y="673"/>
                  </a:cubicBezTo>
                  <a:lnTo>
                    <a:pt x="873" y="673"/>
                  </a:lnTo>
                  <a:cubicBezTo>
                    <a:pt x="886" y="676"/>
                    <a:pt x="900" y="678"/>
                    <a:pt x="914" y="681"/>
                  </a:cubicBezTo>
                  <a:lnTo>
                    <a:pt x="914" y="681"/>
                  </a:lnTo>
                  <a:cubicBezTo>
                    <a:pt x="922" y="683"/>
                    <a:pt x="930" y="684"/>
                    <a:pt x="938" y="686"/>
                  </a:cubicBezTo>
                  <a:lnTo>
                    <a:pt x="938" y="686"/>
                  </a:lnTo>
                  <a:cubicBezTo>
                    <a:pt x="962" y="691"/>
                    <a:pt x="985" y="696"/>
                    <a:pt x="1008" y="701"/>
                  </a:cubicBezTo>
                  <a:lnTo>
                    <a:pt x="1008" y="701"/>
                  </a:lnTo>
                  <a:cubicBezTo>
                    <a:pt x="1014" y="703"/>
                    <a:pt x="1019" y="704"/>
                    <a:pt x="1024" y="705"/>
                  </a:cubicBezTo>
                  <a:lnTo>
                    <a:pt x="1024" y="705"/>
                  </a:lnTo>
                  <a:cubicBezTo>
                    <a:pt x="1042" y="709"/>
                    <a:pt x="1059" y="713"/>
                    <a:pt x="1077" y="717"/>
                  </a:cubicBezTo>
                  <a:lnTo>
                    <a:pt x="1077" y="717"/>
                  </a:lnTo>
                  <a:cubicBezTo>
                    <a:pt x="1085" y="719"/>
                    <a:pt x="1093" y="722"/>
                    <a:pt x="1101" y="724"/>
                  </a:cubicBezTo>
                  <a:lnTo>
                    <a:pt x="1101" y="724"/>
                  </a:lnTo>
                  <a:cubicBezTo>
                    <a:pt x="1116" y="727"/>
                    <a:pt x="1131" y="730"/>
                    <a:pt x="1145" y="735"/>
                  </a:cubicBezTo>
                  <a:lnTo>
                    <a:pt x="1145" y="735"/>
                  </a:lnTo>
                  <a:cubicBezTo>
                    <a:pt x="1154" y="737"/>
                    <a:pt x="1163" y="739"/>
                    <a:pt x="1171" y="742"/>
                  </a:cubicBezTo>
                  <a:lnTo>
                    <a:pt x="1171" y="742"/>
                  </a:lnTo>
                  <a:cubicBezTo>
                    <a:pt x="1185" y="745"/>
                    <a:pt x="1199" y="749"/>
                    <a:pt x="1213" y="753"/>
                  </a:cubicBezTo>
                  <a:lnTo>
                    <a:pt x="1213" y="753"/>
                  </a:lnTo>
                  <a:cubicBezTo>
                    <a:pt x="1221" y="756"/>
                    <a:pt x="1229" y="758"/>
                    <a:pt x="1237" y="760"/>
                  </a:cubicBezTo>
                  <a:lnTo>
                    <a:pt x="1237" y="760"/>
                  </a:lnTo>
                  <a:cubicBezTo>
                    <a:pt x="1263" y="767"/>
                    <a:pt x="1289" y="775"/>
                    <a:pt x="1314" y="783"/>
                  </a:cubicBezTo>
                  <a:lnTo>
                    <a:pt x="1314" y="783"/>
                  </a:lnTo>
                  <a:cubicBezTo>
                    <a:pt x="1315" y="784"/>
                    <a:pt x="1317" y="784"/>
                    <a:pt x="1318" y="784"/>
                  </a:cubicBezTo>
                  <a:lnTo>
                    <a:pt x="1318" y="784"/>
                  </a:lnTo>
                  <a:cubicBezTo>
                    <a:pt x="1343" y="791"/>
                    <a:pt x="1366" y="799"/>
                    <a:pt x="1390" y="807"/>
                  </a:cubicBezTo>
                  <a:lnTo>
                    <a:pt x="1390" y="807"/>
                  </a:lnTo>
                  <a:cubicBezTo>
                    <a:pt x="1397" y="810"/>
                    <a:pt x="1403" y="811"/>
                    <a:pt x="1410" y="814"/>
                  </a:cubicBezTo>
                  <a:lnTo>
                    <a:pt x="1410" y="814"/>
                  </a:lnTo>
                  <a:cubicBezTo>
                    <a:pt x="1432" y="822"/>
                    <a:pt x="1453" y="829"/>
                    <a:pt x="1475" y="837"/>
                  </a:cubicBezTo>
                  <a:lnTo>
                    <a:pt x="1475" y="837"/>
                  </a:lnTo>
                  <a:cubicBezTo>
                    <a:pt x="1478" y="839"/>
                    <a:pt x="1482" y="839"/>
                    <a:pt x="1485" y="840"/>
                  </a:cubicBezTo>
                  <a:lnTo>
                    <a:pt x="1485" y="840"/>
                  </a:lnTo>
                  <a:cubicBezTo>
                    <a:pt x="1509" y="850"/>
                    <a:pt x="1533" y="858"/>
                    <a:pt x="1557" y="868"/>
                  </a:cubicBezTo>
                  <a:lnTo>
                    <a:pt x="1557" y="868"/>
                  </a:lnTo>
                  <a:cubicBezTo>
                    <a:pt x="1566" y="872"/>
                    <a:pt x="1575" y="875"/>
                    <a:pt x="1584" y="879"/>
                  </a:cubicBezTo>
                  <a:lnTo>
                    <a:pt x="1584" y="879"/>
                  </a:lnTo>
                  <a:cubicBezTo>
                    <a:pt x="1593" y="882"/>
                    <a:pt x="1601" y="886"/>
                    <a:pt x="1609" y="889"/>
                  </a:cubicBezTo>
                  <a:lnTo>
                    <a:pt x="1609" y="889"/>
                  </a:lnTo>
                  <a:cubicBezTo>
                    <a:pt x="1619" y="892"/>
                    <a:pt x="1628" y="897"/>
                    <a:pt x="1638" y="901"/>
                  </a:cubicBezTo>
                  <a:lnTo>
                    <a:pt x="1638" y="901"/>
                  </a:lnTo>
                  <a:cubicBezTo>
                    <a:pt x="1647" y="905"/>
                    <a:pt x="1654" y="908"/>
                    <a:pt x="1663" y="911"/>
                  </a:cubicBezTo>
                  <a:lnTo>
                    <a:pt x="1663" y="911"/>
                  </a:lnTo>
                  <a:cubicBezTo>
                    <a:pt x="1672" y="915"/>
                    <a:pt x="1682" y="920"/>
                    <a:pt x="1692" y="924"/>
                  </a:cubicBezTo>
                  <a:lnTo>
                    <a:pt x="1692" y="924"/>
                  </a:lnTo>
                  <a:cubicBezTo>
                    <a:pt x="1700" y="927"/>
                    <a:pt x="1707" y="931"/>
                    <a:pt x="1716" y="935"/>
                  </a:cubicBezTo>
                  <a:lnTo>
                    <a:pt x="1716" y="935"/>
                  </a:lnTo>
                  <a:cubicBezTo>
                    <a:pt x="1726" y="939"/>
                    <a:pt x="1735" y="944"/>
                    <a:pt x="1745" y="948"/>
                  </a:cubicBezTo>
                  <a:lnTo>
                    <a:pt x="1745" y="948"/>
                  </a:lnTo>
                  <a:cubicBezTo>
                    <a:pt x="1753" y="952"/>
                    <a:pt x="1760" y="955"/>
                    <a:pt x="1767" y="959"/>
                  </a:cubicBezTo>
                  <a:lnTo>
                    <a:pt x="1767" y="959"/>
                  </a:lnTo>
                  <a:cubicBezTo>
                    <a:pt x="1778" y="964"/>
                    <a:pt x="1788" y="968"/>
                    <a:pt x="1797" y="973"/>
                  </a:cubicBezTo>
                  <a:lnTo>
                    <a:pt x="1797" y="973"/>
                  </a:lnTo>
                  <a:cubicBezTo>
                    <a:pt x="1804" y="977"/>
                    <a:pt x="1812" y="980"/>
                    <a:pt x="1819" y="984"/>
                  </a:cubicBezTo>
                  <a:lnTo>
                    <a:pt x="1819" y="984"/>
                  </a:lnTo>
                  <a:cubicBezTo>
                    <a:pt x="1829" y="989"/>
                    <a:pt x="1839" y="994"/>
                    <a:pt x="1848" y="999"/>
                  </a:cubicBezTo>
                  <a:lnTo>
                    <a:pt x="1848" y="999"/>
                  </a:lnTo>
                  <a:cubicBezTo>
                    <a:pt x="1855" y="1002"/>
                    <a:pt x="1862" y="1006"/>
                    <a:pt x="1869" y="1009"/>
                  </a:cubicBezTo>
                  <a:lnTo>
                    <a:pt x="1869" y="1009"/>
                  </a:lnTo>
                  <a:cubicBezTo>
                    <a:pt x="1880" y="1015"/>
                    <a:pt x="1890" y="1021"/>
                    <a:pt x="1901" y="1027"/>
                  </a:cubicBezTo>
                  <a:lnTo>
                    <a:pt x="1901" y="1027"/>
                  </a:lnTo>
                  <a:cubicBezTo>
                    <a:pt x="1907" y="1030"/>
                    <a:pt x="1913" y="1033"/>
                    <a:pt x="1918" y="1036"/>
                  </a:cubicBezTo>
                  <a:lnTo>
                    <a:pt x="1918" y="1036"/>
                  </a:lnTo>
                  <a:cubicBezTo>
                    <a:pt x="1935" y="1045"/>
                    <a:pt x="1950" y="1053"/>
                    <a:pt x="1966" y="1063"/>
                  </a:cubicBezTo>
                  <a:lnTo>
                    <a:pt x="1966" y="1063"/>
                  </a:lnTo>
                  <a:cubicBezTo>
                    <a:pt x="1970" y="1065"/>
                    <a:pt x="1974" y="1067"/>
                    <a:pt x="1978" y="1070"/>
                  </a:cubicBezTo>
                  <a:lnTo>
                    <a:pt x="1979" y="478"/>
                  </a:lnTo>
                  <a:lnTo>
                    <a:pt x="1979" y="478"/>
                  </a:lnTo>
                  <a:cubicBezTo>
                    <a:pt x="1975" y="476"/>
                    <a:pt x="1972" y="474"/>
                    <a:pt x="1968" y="471"/>
                  </a:cubicBez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2" name="Freeform 30">
              <a:extLst>
                <a:ext uri="{FF2B5EF4-FFF2-40B4-BE49-F238E27FC236}">
                  <a16:creationId xmlns:a16="http://schemas.microsoft.com/office/drawing/2014/main" id="{769C9E30-02C6-4C97-9D03-EB266BEED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2914" y="5192070"/>
              <a:ext cx="3227192" cy="2366351"/>
            </a:xfrm>
            <a:custGeom>
              <a:avLst/>
              <a:gdLst>
                <a:gd name="T0" fmla="*/ 2863 w 3687"/>
                <a:gd name="T1" fmla="*/ 799 h 2703"/>
                <a:gd name="T2" fmla="*/ 2863 w 3687"/>
                <a:gd name="T3" fmla="*/ 799 h 2703"/>
                <a:gd name="T4" fmla="*/ 2582 w 3687"/>
                <a:gd name="T5" fmla="*/ 618 h 2703"/>
                <a:gd name="T6" fmla="*/ 2582 w 3687"/>
                <a:gd name="T7" fmla="*/ 618 h 2703"/>
                <a:gd name="T8" fmla="*/ 0 w 3687"/>
                <a:gd name="T9" fmla="*/ 0 h 2703"/>
                <a:gd name="T10" fmla="*/ 4 w 3687"/>
                <a:gd name="T11" fmla="*/ 503 h 2703"/>
                <a:gd name="T12" fmla="*/ 4 w 3687"/>
                <a:gd name="T13" fmla="*/ 503 h 2703"/>
                <a:gd name="T14" fmla="*/ 1970 w 3687"/>
                <a:gd name="T15" fmla="*/ 974 h 2703"/>
                <a:gd name="T16" fmla="*/ 1970 w 3687"/>
                <a:gd name="T17" fmla="*/ 974 h 2703"/>
                <a:gd name="T18" fmla="*/ 1981 w 3687"/>
                <a:gd name="T19" fmla="*/ 981 h 2703"/>
                <a:gd name="T20" fmla="*/ 1236 w 3687"/>
                <a:gd name="T21" fmla="*/ 1135 h 2703"/>
                <a:gd name="T22" fmla="*/ 1234 w 3687"/>
                <a:gd name="T23" fmla="*/ 1726 h 2703"/>
                <a:gd name="T24" fmla="*/ 3223 w 3687"/>
                <a:gd name="T25" fmla="*/ 2702 h 2703"/>
                <a:gd name="T26" fmla="*/ 3225 w 3687"/>
                <a:gd name="T27" fmla="*/ 2112 h 2703"/>
                <a:gd name="T28" fmla="*/ 3223 w 3687"/>
                <a:gd name="T29" fmla="*/ 2702 h 2703"/>
                <a:gd name="T30" fmla="*/ 3684 w 3687"/>
                <a:gd name="T31" fmla="*/ 1220 h 2703"/>
                <a:gd name="T32" fmla="*/ 3686 w 3687"/>
                <a:gd name="T33" fmla="*/ 630 h 2703"/>
                <a:gd name="T34" fmla="*/ 2863 w 3687"/>
                <a:gd name="T35" fmla="*/ 799 h 2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7" h="2703">
                  <a:moveTo>
                    <a:pt x="2863" y="799"/>
                  </a:moveTo>
                  <a:lnTo>
                    <a:pt x="2863" y="799"/>
                  </a:lnTo>
                  <a:cubicBezTo>
                    <a:pt x="2775" y="736"/>
                    <a:pt x="2681" y="675"/>
                    <a:pt x="2582" y="618"/>
                  </a:cubicBezTo>
                  <a:lnTo>
                    <a:pt x="2582" y="618"/>
                  </a:lnTo>
                  <a:cubicBezTo>
                    <a:pt x="1903" y="226"/>
                    <a:pt x="978" y="0"/>
                    <a:pt x="0" y="0"/>
                  </a:cubicBezTo>
                  <a:lnTo>
                    <a:pt x="4" y="503"/>
                  </a:lnTo>
                  <a:lnTo>
                    <a:pt x="4" y="503"/>
                  </a:lnTo>
                  <a:cubicBezTo>
                    <a:pt x="748" y="503"/>
                    <a:pt x="1452" y="676"/>
                    <a:pt x="1970" y="974"/>
                  </a:cubicBezTo>
                  <a:lnTo>
                    <a:pt x="1970" y="974"/>
                  </a:lnTo>
                  <a:cubicBezTo>
                    <a:pt x="1974" y="977"/>
                    <a:pt x="1977" y="979"/>
                    <a:pt x="1981" y="981"/>
                  </a:cubicBezTo>
                  <a:lnTo>
                    <a:pt x="1236" y="1135"/>
                  </a:lnTo>
                  <a:lnTo>
                    <a:pt x="1234" y="1726"/>
                  </a:lnTo>
                  <a:lnTo>
                    <a:pt x="3223" y="2702"/>
                  </a:lnTo>
                  <a:lnTo>
                    <a:pt x="3225" y="2112"/>
                  </a:lnTo>
                  <a:lnTo>
                    <a:pt x="3223" y="2702"/>
                  </a:lnTo>
                  <a:lnTo>
                    <a:pt x="3684" y="1220"/>
                  </a:lnTo>
                  <a:lnTo>
                    <a:pt x="3686" y="630"/>
                  </a:lnTo>
                  <a:lnTo>
                    <a:pt x="2863" y="799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3" name="Freeform 31">
              <a:extLst>
                <a:ext uri="{FF2B5EF4-FFF2-40B4-BE49-F238E27FC236}">
                  <a16:creationId xmlns:a16="http://schemas.microsoft.com/office/drawing/2014/main" id="{DC1F314B-665C-4155-B5D2-ED34B752D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4775" y="5740229"/>
              <a:ext cx="405330" cy="1814330"/>
            </a:xfrm>
            <a:custGeom>
              <a:avLst/>
              <a:gdLst>
                <a:gd name="T0" fmla="*/ 463 w 464"/>
                <a:gd name="T1" fmla="*/ 0 h 2073"/>
                <a:gd name="T2" fmla="*/ 461 w 464"/>
                <a:gd name="T3" fmla="*/ 590 h 2073"/>
                <a:gd name="T4" fmla="*/ 0 w 464"/>
                <a:gd name="T5" fmla="*/ 2072 h 2073"/>
                <a:gd name="T6" fmla="*/ 2 w 464"/>
                <a:gd name="T7" fmla="*/ 1482 h 2073"/>
                <a:gd name="T8" fmla="*/ 463 w 464"/>
                <a:gd name="T9" fmla="*/ 0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073">
                  <a:moveTo>
                    <a:pt x="463" y="0"/>
                  </a:moveTo>
                  <a:lnTo>
                    <a:pt x="461" y="590"/>
                  </a:lnTo>
                  <a:lnTo>
                    <a:pt x="0" y="2072"/>
                  </a:lnTo>
                  <a:lnTo>
                    <a:pt x="2" y="1482"/>
                  </a:lnTo>
                  <a:lnTo>
                    <a:pt x="463" y="0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4" name="Freeform 32">
              <a:extLst>
                <a:ext uri="{FF2B5EF4-FFF2-40B4-BE49-F238E27FC236}">
                  <a16:creationId xmlns:a16="http://schemas.microsoft.com/office/drawing/2014/main" id="{C110D042-DD6F-46B6-9C15-E1976F3CD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3791" y="6184162"/>
              <a:ext cx="1744845" cy="1374259"/>
            </a:xfrm>
            <a:custGeom>
              <a:avLst/>
              <a:gdLst>
                <a:gd name="T0" fmla="*/ 2 w 1992"/>
                <a:gd name="T1" fmla="*/ 0 h 1568"/>
                <a:gd name="T2" fmla="*/ 0 w 1992"/>
                <a:gd name="T3" fmla="*/ 591 h 1568"/>
                <a:gd name="T4" fmla="*/ 1989 w 1992"/>
                <a:gd name="T5" fmla="*/ 1567 h 1568"/>
                <a:gd name="T6" fmla="*/ 1991 w 1992"/>
                <a:gd name="T7" fmla="*/ 977 h 1568"/>
                <a:gd name="T8" fmla="*/ 2 w 1992"/>
                <a:gd name="T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1568">
                  <a:moveTo>
                    <a:pt x="2" y="0"/>
                  </a:moveTo>
                  <a:lnTo>
                    <a:pt x="0" y="591"/>
                  </a:lnTo>
                  <a:lnTo>
                    <a:pt x="1989" y="1567"/>
                  </a:lnTo>
                  <a:lnTo>
                    <a:pt x="1991" y="977"/>
                  </a:lnTo>
                  <a:lnTo>
                    <a:pt x="2" y="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51CC671-9AEA-41BA-ACCA-2529547B9493}"/>
              </a:ext>
            </a:extLst>
          </p:cNvPr>
          <p:cNvGrpSpPr/>
          <p:nvPr/>
        </p:nvGrpSpPr>
        <p:grpSpPr>
          <a:xfrm>
            <a:off x="6479450" y="5180490"/>
            <a:ext cx="3186684" cy="2381790"/>
            <a:chOff x="6479450" y="5180490"/>
            <a:chExt cx="3186684" cy="2381790"/>
          </a:xfrm>
        </p:grpSpPr>
        <p:sp>
          <p:nvSpPr>
            <p:cNvPr id="106" name="Freeform 17">
              <a:extLst>
                <a:ext uri="{FF2B5EF4-FFF2-40B4-BE49-F238E27FC236}">
                  <a16:creationId xmlns:a16="http://schemas.microsoft.com/office/drawing/2014/main" id="{D45E98B0-7B0E-4FDB-8F50-66FEF24F2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9452" y="5180490"/>
              <a:ext cx="262499" cy="934187"/>
            </a:xfrm>
            <a:custGeom>
              <a:avLst/>
              <a:gdLst>
                <a:gd name="T0" fmla="*/ 298 w 299"/>
                <a:gd name="T1" fmla="*/ 477 h 1069"/>
                <a:gd name="T2" fmla="*/ 296 w 299"/>
                <a:gd name="T3" fmla="*/ 1068 h 1069"/>
                <a:gd name="T4" fmla="*/ 0 w 299"/>
                <a:gd name="T5" fmla="*/ 591 h 1069"/>
                <a:gd name="T6" fmla="*/ 2 w 299"/>
                <a:gd name="T7" fmla="*/ 0 h 1069"/>
                <a:gd name="T8" fmla="*/ 298 w 299"/>
                <a:gd name="T9" fmla="*/ 477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069">
                  <a:moveTo>
                    <a:pt x="298" y="477"/>
                  </a:moveTo>
                  <a:lnTo>
                    <a:pt x="296" y="1068"/>
                  </a:lnTo>
                  <a:lnTo>
                    <a:pt x="0" y="591"/>
                  </a:lnTo>
                  <a:lnTo>
                    <a:pt x="2" y="0"/>
                  </a:lnTo>
                  <a:lnTo>
                    <a:pt x="298" y="477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575892B4-918B-4EB0-A5D8-018844941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6032" y="6045192"/>
              <a:ext cx="239337" cy="895584"/>
            </a:xfrm>
            <a:custGeom>
              <a:avLst/>
              <a:gdLst>
                <a:gd name="T0" fmla="*/ 271 w 272"/>
                <a:gd name="T1" fmla="*/ 432 h 1023"/>
                <a:gd name="T2" fmla="*/ 269 w 272"/>
                <a:gd name="T3" fmla="*/ 1022 h 1023"/>
                <a:gd name="T4" fmla="*/ 0 w 272"/>
                <a:gd name="T5" fmla="*/ 591 h 1023"/>
                <a:gd name="T6" fmla="*/ 2 w 272"/>
                <a:gd name="T7" fmla="*/ 0 h 1023"/>
                <a:gd name="T8" fmla="*/ 271 w 272"/>
                <a:gd name="T9" fmla="*/ 432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023">
                  <a:moveTo>
                    <a:pt x="271" y="432"/>
                  </a:moveTo>
                  <a:lnTo>
                    <a:pt x="269" y="1022"/>
                  </a:lnTo>
                  <a:lnTo>
                    <a:pt x="0" y="591"/>
                  </a:lnTo>
                  <a:lnTo>
                    <a:pt x="2" y="0"/>
                  </a:lnTo>
                  <a:lnTo>
                    <a:pt x="271" y="432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E82CC157-1CE8-4075-9F64-7D4E7CB5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9452" y="5180490"/>
              <a:ext cx="262499" cy="934187"/>
            </a:xfrm>
            <a:custGeom>
              <a:avLst/>
              <a:gdLst>
                <a:gd name="T0" fmla="*/ 298 w 299"/>
                <a:gd name="T1" fmla="*/ 477 h 1069"/>
                <a:gd name="T2" fmla="*/ 296 w 299"/>
                <a:gd name="T3" fmla="*/ 1068 h 1069"/>
                <a:gd name="T4" fmla="*/ 0 w 299"/>
                <a:gd name="T5" fmla="*/ 591 h 1069"/>
                <a:gd name="T6" fmla="*/ 2 w 299"/>
                <a:gd name="T7" fmla="*/ 0 h 1069"/>
                <a:gd name="T8" fmla="*/ 298 w 299"/>
                <a:gd name="T9" fmla="*/ 477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069">
                  <a:moveTo>
                    <a:pt x="298" y="477"/>
                  </a:moveTo>
                  <a:lnTo>
                    <a:pt x="296" y="1068"/>
                  </a:lnTo>
                  <a:lnTo>
                    <a:pt x="0" y="591"/>
                  </a:lnTo>
                  <a:lnTo>
                    <a:pt x="2" y="0"/>
                  </a:lnTo>
                  <a:lnTo>
                    <a:pt x="298" y="477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328EBC10-F3EB-4D5E-A6EA-62D427737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6032" y="6045192"/>
              <a:ext cx="239337" cy="895584"/>
            </a:xfrm>
            <a:custGeom>
              <a:avLst/>
              <a:gdLst>
                <a:gd name="T0" fmla="*/ 271 w 272"/>
                <a:gd name="T1" fmla="*/ 432 h 1023"/>
                <a:gd name="T2" fmla="*/ 269 w 272"/>
                <a:gd name="T3" fmla="*/ 1022 h 1023"/>
                <a:gd name="T4" fmla="*/ 0 w 272"/>
                <a:gd name="T5" fmla="*/ 591 h 1023"/>
                <a:gd name="T6" fmla="*/ 2 w 272"/>
                <a:gd name="T7" fmla="*/ 0 h 1023"/>
                <a:gd name="T8" fmla="*/ 271 w 272"/>
                <a:gd name="T9" fmla="*/ 432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023">
                  <a:moveTo>
                    <a:pt x="271" y="432"/>
                  </a:moveTo>
                  <a:lnTo>
                    <a:pt x="269" y="1022"/>
                  </a:lnTo>
                  <a:lnTo>
                    <a:pt x="0" y="591"/>
                  </a:lnTo>
                  <a:lnTo>
                    <a:pt x="2" y="0"/>
                  </a:lnTo>
                  <a:lnTo>
                    <a:pt x="271" y="432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56AF4C3-E646-497E-8943-D8F2D8E4F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450" y="5180490"/>
              <a:ext cx="3185808" cy="2380967"/>
            </a:xfrm>
            <a:custGeom>
              <a:avLst/>
              <a:gdLst>
                <a:gd name="connsiteX0" fmla="*/ 1751 w 3185808"/>
                <a:gd name="connsiteY0" fmla="*/ 1864564 h 2380967"/>
                <a:gd name="connsiteX1" fmla="*/ 763460 w 3185808"/>
                <a:gd name="connsiteY1" fmla="*/ 1864564 h 2380967"/>
                <a:gd name="connsiteX2" fmla="*/ 761709 w 3185808"/>
                <a:gd name="connsiteY2" fmla="*/ 2380967 h 2380967"/>
                <a:gd name="connsiteX3" fmla="*/ 0 w 3185808"/>
                <a:gd name="connsiteY3" fmla="*/ 2380967 h 2380967"/>
                <a:gd name="connsiteX4" fmla="*/ 776506 w 3185808"/>
                <a:gd name="connsiteY4" fmla="*/ 1715265 h 2380967"/>
                <a:gd name="connsiteX5" fmla="*/ 774597 w 3185808"/>
                <a:gd name="connsiteY5" fmla="*/ 1722727 h 2380967"/>
                <a:gd name="connsiteX6" fmla="*/ 772780 w 3185808"/>
                <a:gd name="connsiteY6" fmla="*/ 1745366 h 2380967"/>
                <a:gd name="connsiteX7" fmla="*/ 772925 w 3185808"/>
                <a:gd name="connsiteY7" fmla="*/ 1744351 h 2380967"/>
                <a:gd name="connsiteX8" fmla="*/ 774674 w 3185808"/>
                <a:gd name="connsiteY8" fmla="*/ 1726863 h 2380967"/>
                <a:gd name="connsiteX9" fmla="*/ 820329 w 3185808"/>
                <a:gd name="connsiteY9" fmla="*/ 1560711 h 2380967"/>
                <a:gd name="connsiteX10" fmla="*/ 809935 w 3185808"/>
                <a:gd name="connsiteY10" fmla="*/ 1584592 h 2380967"/>
                <a:gd name="connsiteX11" fmla="*/ 806429 w 3185808"/>
                <a:gd name="connsiteY11" fmla="*/ 1598297 h 2380967"/>
                <a:gd name="connsiteX12" fmla="*/ 808782 w 3185808"/>
                <a:gd name="connsiteY12" fmla="*/ 1590456 h 2380967"/>
                <a:gd name="connsiteX13" fmla="*/ 814904 w 3185808"/>
                <a:gd name="connsiteY13" fmla="*/ 1573842 h 2380967"/>
                <a:gd name="connsiteX14" fmla="*/ 820151 w 3185808"/>
                <a:gd name="connsiteY14" fmla="*/ 1561601 h 2380967"/>
                <a:gd name="connsiteX15" fmla="*/ 878021 w 3185808"/>
                <a:gd name="connsiteY15" fmla="*/ 1434770 h 2380967"/>
                <a:gd name="connsiteX16" fmla="*/ 868461 w 3185808"/>
                <a:gd name="connsiteY16" fmla="*/ 1450127 h 2380967"/>
                <a:gd name="connsiteX17" fmla="*/ 859703 w 3185808"/>
                <a:gd name="connsiteY17" fmla="*/ 1470248 h 2380967"/>
                <a:gd name="connsiteX18" fmla="*/ 867377 w 3185808"/>
                <a:gd name="connsiteY18" fmla="*/ 1454049 h 2380967"/>
                <a:gd name="connsiteX19" fmla="*/ 876997 w 3185808"/>
                <a:gd name="connsiteY19" fmla="*/ 1436561 h 2380967"/>
                <a:gd name="connsiteX20" fmla="*/ 952975 w 3185808"/>
                <a:gd name="connsiteY20" fmla="*/ 1315794 h 2380967"/>
                <a:gd name="connsiteX21" fmla="*/ 949332 w 3185808"/>
                <a:gd name="connsiteY21" fmla="*/ 1320223 h 2380967"/>
                <a:gd name="connsiteX22" fmla="*/ 941253 w 3185808"/>
                <a:gd name="connsiteY22" fmla="*/ 1333200 h 2380967"/>
                <a:gd name="connsiteX23" fmla="*/ 952209 w 3185808"/>
                <a:gd name="connsiteY23" fmla="*/ 1316768 h 2380967"/>
                <a:gd name="connsiteX24" fmla="*/ 1067946 w 3185808"/>
                <a:gd name="connsiteY24" fmla="*/ 1180182 h 2380967"/>
                <a:gd name="connsiteX25" fmla="*/ 1051708 w 3185808"/>
                <a:gd name="connsiteY25" fmla="*/ 1195770 h 2380967"/>
                <a:gd name="connsiteX26" fmla="*/ 1038322 w 3185808"/>
                <a:gd name="connsiteY26" fmla="*/ 1212043 h 2380967"/>
                <a:gd name="connsiteX27" fmla="*/ 1052783 w 3185808"/>
                <a:gd name="connsiteY27" fmla="*/ 1196101 h 2380967"/>
                <a:gd name="connsiteX28" fmla="*/ 1184920 w 3185808"/>
                <a:gd name="connsiteY28" fmla="*/ 1069766 h 2380967"/>
                <a:gd name="connsiteX29" fmla="*/ 1174747 w 3185808"/>
                <a:gd name="connsiteY29" fmla="*/ 1077662 h 2380967"/>
                <a:gd name="connsiteX30" fmla="*/ 1162765 w 3185808"/>
                <a:gd name="connsiteY30" fmla="*/ 1089164 h 2380967"/>
                <a:gd name="connsiteX31" fmla="*/ 1170849 w 3185808"/>
                <a:gd name="connsiteY31" fmla="*/ 1082428 h 2380967"/>
                <a:gd name="connsiteX32" fmla="*/ 1337511 w 3185808"/>
                <a:gd name="connsiteY32" fmla="*/ 954153 h 2380967"/>
                <a:gd name="connsiteX33" fmla="*/ 1317608 w 3185808"/>
                <a:gd name="connsiteY33" fmla="*/ 966788 h 2380967"/>
                <a:gd name="connsiteX34" fmla="*/ 1294399 w 3185808"/>
                <a:gd name="connsiteY34" fmla="*/ 984801 h 2380967"/>
                <a:gd name="connsiteX35" fmla="*/ 1298534 w 3185808"/>
                <a:gd name="connsiteY35" fmla="*/ 981872 h 2380967"/>
                <a:gd name="connsiteX36" fmla="*/ 1315151 w 3185808"/>
                <a:gd name="connsiteY36" fmla="*/ 969631 h 2380967"/>
                <a:gd name="connsiteX37" fmla="*/ 3185808 w 3185808"/>
                <a:gd name="connsiteY37" fmla="*/ 239338 h 2380967"/>
                <a:gd name="connsiteX38" fmla="*/ 3184055 w 3185808"/>
                <a:gd name="connsiteY38" fmla="*/ 755359 h 2380967"/>
                <a:gd name="connsiteX39" fmla="*/ 1712058 w 3185808"/>
                <a:gd name="connsiteY39" fmla="*/ 1759413 h 2380967"/>
                <a:gd name="connsiteX40" fmla="*/ 1713811 w 3185808"/>
                <a:gd name="connsiteY40" fmla="*/ 1243392 h 2380967"/>
                <a:gd name="connsiteX41" fmla="*/ 942765 w 3185808"/>
                <a:gd name="connsiteY41" fmla="*/ 0 h 2380967"/>
                <a:gd name="connsiteX42" fmla="*/ 3185808 w 3185808"/>
                <a:gd name="connsiteY42" fmla="*/ 237874 h 2380967"/>
                <a:gd name="connsiteX43" fmla="*/ 1714960 w 3185808"/>
                <a:gd name="connsiteY43" fmla="*/ 1241842 h 2380967"/>
                <a:gd name="connsiteX44" fmla="*/ 1479450 w 3185808"/>
                <a:gd name="connsiteY44" fmla="*/ 864042 h 2380967"/>
                <a:gd name="connsiteX45" fmla="*/ 1462536 w 3185808"/>
                <a:gd name="connsiteY45" fmla="*/ 874781 h 2380967"/>
                <a:gd name="connsiteX46" fmla="*/ 1479568 w 3185808"/>
                <a:gd name="connsiteY46" fmla="*/ 864702 h 2380967"/>
                <a:gd name="connsiteX47" fmla="*/ 1477819 w 3185808"/>
                <a:gd name="connsiteY47" fmla="*/ 1381474 h 2380967"/>
                <a:gd name="connsiteX48" fmla="*/ 1434965 w 3185808"/>
                <a:gd name="connsiteY48" fmla="*/ 1406832 h 2380967"/>
                <a:gd name="connsiteX49" fmla="*/ 1422721 w 3185808"/>
                <a:gd name="connsiteY49" fmla="*/ 1414701 h 2380967"/>
                <a:gd name="connsiteX50" fmla="*/ 1393861 w 3185808"/>
                <a:gd name="connsiteY50" fmla="*/ 1433064 h 2380967"/>
                <a:gd name="connsiteX51" fmla="*/ 1377244 w 3185808"/>
                <a:gd name="connsiteY51" fmla="*/ 1443557 h 2380967"/>
                <a:gd name="connsiteX52" fmla="*/ 1353631 w 3185808"/>
                <a:gd name="connsiteY52" fmla="*/ 1459296 h 2380967"/>
                <a:gd name="connsiteX53" fmla="*/ 1336140 w 3185808"/>
                <a:gd name="connsiteY53" fmla="*/ 1470663 h 2380967"/>
                <a:gd name="connsiteX54" fmla="*/ 1313402 w 3185808"/>
                <a:gd name="connsiteY54" fmla="*/ 1486402 h 2380967"/>
                <a:gd name="connsiteX55" fmla="*/ 1296785 w 3185808"/>
                <a:gd name="connsiteY55" fmla="*/ 1498644 h 2380967"/>
                <a:gd name="connsiteX56" fmla="*/ 1275796 w 3185808"/>
                <a:gd name="connsiteY56" fmla="*/ 1513509 h 2380967"/>
                <a:gd name="connsiteX57" fmla="*/ 1259179 w 3185808"/>
                <a:gd name="connsiteY57" fmla="*/ 1526625 h 2380967"/>
                <a:gd name="connsiteX58" fmla="*/ 1239064 w 3185808"/>
                <a:gd name="connsiteY58" fmla="*/ 1541490 h 2380967"/>
                <a:gd name="connsiteX59" fmla="*/ 1222448 w 3185808"/>
                <a:gd name="connsiteY59" fmla="*/ 1554606 h 2380967"/>
                <a:gd name="connsiteX60" fmla="*/ 1203207 w 3185808"/>
                <a:gd name="connsiteY60" fmla="*/ 1569470 h 2380967"/>
                <a:gd name="connsiteX61" fmla="*/ 1187465 w 3185808"/>
                <a:gd name="connsiteY61" fmla="*/ 1583461 h 2380967"/>
                <a:gd name="connsiteX62" fmla="*/ 1169100 w 3185808"/>
                <a:gd name="connsiteY62" fmla="*/ 1600075 h 2380967"/>
                <a:gd name="connsiteX63" fmla="*/ 1154232 w 3185808"/>
                <a:gd name="connsiteY63" fmla="*/ 1613191 h 2380967"/>
                <a:gd name="connsiteX64" fmla="*/ 1135866 w 3185808"/>
                <a:gd name="connsiteY64" fmla="*/ 1628055 h 2380967"/>
                <a:gd name="connsiteX65" fmla="*/ 1124497 w 3185808"/>
                <a:gd name="connsiteY65" fmla="*/ 1640297 h 2380967"/>
                <a:gd name="connsiteX66" fmla="*/ 1096511 w 3185808"/>
                <a:gd name="connsiteY66" fmla="*/ 1666529 h 2380967"/>
                <a:gd name="connsiteX67" fmla="*/ 1086017 w 3185808"/>
                <a:gd name="connsiteY67" fmla="*/ 1676148 h 2380967"/>
                <a:gd name="connsiteX68" fmla="*/ 1051034 w 3185808"/>
                <a:gd name="connsiteY68" fmla="*/ 1711998 h 2380967"/>
                <a:gd name="connsiteX69" fmla="*/ 1017801 w 3185808"/>
                <a:gd name="connsiteY69" fmla="*/ 1749597 h 2380967"/>
                <a:gd name="connsiteX70" fmla="*/ 1008181 w 3185808"/>
                <a:gd name="connsiteY70" fmla="*/ 1760090 h 2380967"/>
                <a:gd name="connsiteX71" fmla="*/ 985442 w 3185808"/>
                <a:gd name="connsiteY71" fmla="*/ 1788071 h 2380967"/>
                <a:gd name="connsiteX72" fmla="*/ 976697 w 3185808"/>
                <a:gd name="connsiteY72" fmla="*/ 1799438 h 2380967"/>
                <a:gd name="connsiteX73" fmla="*/ 960080 w 3185808"/>
                <a:gd name="connsiteY73" fmla="*/ 1821298 h 2380967"/>
                <a:gd name="connsiteX74" fmla="*/ 951335 w 3185808"/>
                <a:gd name="connsiteY74" fmla="*/ 1833540 h 2380967"/>
                <a:gd name="connsiteX75" fmla="*/ 932969 w 3185808"/>
                <a:gd name="connsiteY75" fmla="*/ 1858898 h 2380967"/>
                <a:gd name="connsiteX76" fmla="*/ 926847 w 3185808"/>
                <a:gd name="connsiteY76" fmla="*/ 1868516 h 2380967"/>
                <a:gd name="connsiteX77" fmla="*/ 904983 w 3185808"/>
                <a:gd name="connsiteY77" fmla="*/ 1902618 h 2380967"/>
                <a:gd name="connsiteX78" fmla="*/ 899736 w 3185808"/>
                <a:gd name="connsiteY78" fmla="*/ 1910487 h 2380967"/>
                <a:gd name="connsiteX79" fmla="*/ 884868 w 3185808"/>
                <a:gd name="connsiteY79" fmla="*/ 1937594 h 2380967"/>
                <a:gd name="connsiteX80" fmla="*/ 876123 w 3185808"/>
                <a:gd name="connsiteY80" fmla="*/ 1952459 h 2380967"/>
                <a:gd name="connsiteX81" fmla="*/ 866503 w 3185808"/>
                <a:gd name="connsiteY81" fmla="*/ 1970821 h 2380967"/>
                <a:gd name="connsiteX82" fmla="*/ 857757 w 3185808"/>
                <a:gd name="connsiteY82" fmla="*/ 1985686 h 2380967"/>
                <a:gd name="connsiteX83" fmla="*/ 849011 w 3185808"/>
                <a:gd name="connsiteY83" fmla="*/ 2004048 h 2380967"/>
                <a:gd name="connsiteX84" fmla="*/ 842015 w 3185808"/>
                <a:gd name="connsiteY84" fmla="*/ 2019788 h 2380967"/>
                <a:gd name="connsiteX85" fmla="*/ 834144 w 3185808"/>
                <a:gd name="connsiteY85" fmla="*/ 2038150 h 2380967"/>
                <a:gd name="connsiteX86" fmla="*/ 827148 w 3185808"/>
                <a:gd name="connsiteY86" fmla="*/ 2054764 h 2380967"/>
                <a:gd name="connsiteX87" fmla="*/ 820151 w 3185808"/>
                <a:gd name="connsiteY87" fmla="*/ 2072252 h 2380967"/>
                <a:gd name="connsiteX88" fmla="*/ 814029 w 3185808"/>
                <a:gd name="connsiteY88" fmla="*/ 2089740 h 2380967"/>
                <a:gd name="connsiteX89" fmla="*/ 807907 w 3185808"/>
                <a:gd name="connsiteY89" fmla="*/ 2106353 h 2380967"/>
                <a:gd name="connsiteX90" fmla="*/ 801785 w 3185808"/>
                <a:gd name="connsiteY90" fmla="*/ 2123842 h 2380967"/>
                <a:gd name="connsiteX91" fmla="*/ 796538 w 3185808"/>
                <a:gd name="connsiteY91" fmla="*/ 2140455 h 2380967"/>
                <a:gd name="connsiteX92" fmla="*/ 792165 w 3185808"/>
                <a:gd name="connsiteY92" fmla="*/ 2157943 h 2380967"/>
                <a:gd name="connsiteX93" fmla="*/ 787792 w 3185808"/>
                <a:gd name="connsiteY93" fmla="*/ 2174557 h 2380967"/>
                <a:gd name="connsiteX94" fmla="*/ 783420 w 3185808"/>
                <a:gd name="connsiteY94" fmla="*/ 2192045 h 2380967"/>
                <a:gd name="connsiteX95" fmla="*/ 779921 w 3185808"/>
                <a:gd name="connsiteY95" fmla="*/ 2209533 h 2380967"/>
                <a:gd name="connsiteX96" fmla="*/ 776423 w 3185808"/>
                <a:gd name="connsiteY96" fmla="*/ 2227021 h 2380967"/>
                <a:gd name="connsiteX97" fmla="*/ 773800 w 3185808"/>
                <a:gd name="connsiteY97" fmla="*/ 2244509 h 2380967"/>
                <a:gd name="connsiteX98" fmla="*/ 771176 w 3185808"/>
                <a:gd name="connsiteY98" fmla="*/ 2261997 h 2380967"/>
                <a:gd name="connsiteX99" fmla="*/ 768552 w 3185808"/>
                <a:gd name="connsiteY99" fmla="*/ 2278611 h 2380967"/>
                <a:gd name="connsiteX100" fmla="*/ 766803 w 3185808"/>
                <a:gd name="connsiteY100" fmla="*/ 2296973 h 2380967"/>
                <a:gd name="connsiteX101" fmla="*/ 765054 w 3185808"/>
                <a:gd name="connsiteY101" fmla="*/ 2313587 h 2380967"/>
                <a:gd name="connsiteX102" fmla="*/ 764179 w 3185808"/>
                <a:gd name="connsiteY102" fmla="*/ 2331949 h 2380967"/>
                <a:gd name="connsiteX103" fmla="*/ 763305 w 3185808"/>
                <a:gd name="connsiteY103" fmla="*/ 2349437 h 2380967"/>
                <a:gd name="connsiteX104" fmla="*/ 762430 w 3185808"/>
                <a:gd name="connsiteY104" fmla="*/ 2380916 h 2380967"/>
                <a:gd name="connsiteX105" fmla="*/ 764179 w 3185808"/>
                <a:gd name="connsiteY105" fmla="*/ 1864144 h 2380967"/>
                <a:gd name="connsiteX106" fmla="*/ 764179 w 3185808"/>
                <a:gd name="connsiteY106" fmla="*/ 1852524 h 2380967"/>
                <a:gd name="connsiteX107" fmla="*/ 763287 w 3185808"/>
                <a:gd name="connsiteY107" fmla="*/ 1863638 h 2380967"/>
                <a:gd name="connsiteX108" fmla="*/ 1597 w 3185808"/>
                <a:gd name="connsiteY108" fmla="*/ 1863638 h 2380967"/>
                <a:gd name="connsiteX109" fmla="*/ 1201914 w 3185808"/>
                <a:gd name="connsiteY109" fmla="*/ 417154 h 238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3185808" h="2380967">
                  <a:moveTo>
                    <a:pt x="1751" y="1864564"/>
                  </a:moveTo>
                  <a:lnTo>
                    <a:pt x="763460" y="1864564"/>
                  </a:lnTo>
                  <a:lnTo>
                    <a:pt x="761709" y="2380967"/>
                  </a:lnTo>
                  <a:lnTo>
                    <a:pt x="0" y="2380967"/>
                  </a:lnTo>
                  <a:close/>
                  <a:moveTo>
                    <a:pt x="776506" y="1715265"/>
                  </a:moveTo>
                  <a:lnTo>
                    <a:pt x="774597" y="1722727"/>
                  </a:lnTo>
                  <a:lnTo>
                    <a:pt x="772780" y="1745366"/>
                  </a:lnTo>
                  <a:lnTo>
                    <a:pt x="772925" y="1744351"/>
                  </a:lnTo>
                  <a:cubicBezTo>
                    <a:pt x="773800" y="1739105"/>
                    <a:pt x="773800" y="1732984"/>
                    <a:pt x="774674" y="1726863"/>
                  </a:cubicBezTo>
                  <a:close/>
                  <a:moveTo>
                    <a:pt x="820329" y="1560711"/>
                  </a:moveTo>
                  <a:lnTo>
                    <a:pt x="809935" y="1584592"/>
                  </a:lnTo>
                  <a:lnTo>
                    <a:pt x="806429" y="1598297"/>
                  </a:lnTo>
                  <a:lnTo>
                    <a:pt x="808782" y="1590456"/>
                  </a:lnTo>
                  <a:cubicBezTo>
                    <a:pt x="811405" y="1585210"/>
                    <a:pt x="813155" y="1579089"/>
                    <a:pt x="814904" y="1573842"/>
                  </a:cubicBezTo>
                  <a:cubicBezTo>
                    <a:pt x="816653" y="1569470"/>
                    <a:pt x="818402" y="1565973"/>
                    <a:pt x="820151" y="1561601"/>
                  </a:cubicBezTo>
                  <a:close/>
                  <a:moveTo>
                    <a:pt x="878021" y="1434770"/>
                  </a:moveTo>
                  <a:lnTo>
                    <a:pt x="868461" y="1450127"/>
                  </a:lnTo>
                  <a:lnTo>
                    <a:pt x="859703" y="1470248"/>
                  </a:lnTo>
                  <a:lnTo>
                    <a:pt x="867377" y="1454049"/>
                  </a:lnTo>
                  <a:cubicBezTo>
                    <a:pt x="870875" y="1447929"/>
                    <a:pt x="873499" y="1442682"/>
                    <a:pt x="876997" y="1436561"/>
                  </a:cubicBezTo>
                  <a:close/>
                  <a:moveTo>
                    <a:pt x="952975" y="1315794"/>
                  </a:moveTo>
                  <a:lnTo>
                    <a:pt x="949332" y="1320223"/>
                  </a:lnTo>
                  <a:lnTo>
                    <a:pt x="941253" y="1333200"/>
                  </a:lnTo>
                  <a:lnTo>
                    <a:pt x="952209" y="1316768"/>
                  </a:lnTo>
                  <a:close/>
                  <a:moveTo>
                    <a:pt x="1067946" y="1180182"/>
                  </a:moveTo>
                  <a:lnTo>
                    <a:pt x="1051708" y="1195770"/>
                  </a:lnTo>
                  <a:lnTo>
                    <a:pt x="1038322" y="1212043"/>
                  </a:lnTo>
                  <a:lnTo>
                    <a:pt x="1052783" y="1196101"/>
                  </a:lnTo>
                  <a:close/>
                  <a:moveTo>
                    <a:pt x="1184920" y="1069766"/>
                  </a:moveTo>
                  <a:lnTo>
                    <a:pt x="1174747" y="1077662"/>
                  </a:lnTo>
                  <a:lnTo>
                    <a:pt x="1162765" y="1089164"/>
                  </a:lnTo>
                  <a:lnTo>
                    <a:pt x="1170849" y="1082428"/>
                  </a:lnTo>
                  <a:close/>
                  <a:moveTo>
                    <a:pt x="1337511" y="954153"/>
                  </a:moveTo>
                  <a:lnTo>
                    <a:pt x="1317608" y="966788"/>
                  </a:lnTo>
                  <a:lnTo>
                    <a:pt x="1294399" y="984801"/>
                  </a:lnTo>
                  <a:lnTo>
                    <a:pt x="1298534" y="981872"/>
                  </a:lnTo>
                  <a:cubicBezTo>
                    <a:pt x="1303782" y="976626"/>
                    <a:pt x="1309903" y="973128"/>
                    <a:pt x="1315151" y="969631"/>
                  </a:cubicBezTo>
                  <a:close/>
                  <a:moveTo>
                    <a:pt x="3185808" y="239338"/>
                  </a:moveTo>
                  <a:lnTo>
                    <a:pt x="3184055" y="755359"/>
                  </a:lnTo>
                  <a:lnTo>
                    <a:pt x="1712058" y="1759413"/>
                  </a:lnTo>
                  <a:lnTo>
                    <a:pt x="1713811" y="1243392"/>
                  </a:lnTo>
                  <a:close/>
                  <a:moveTo>
                    <a:pt x="942765" y="0"/>
                  </a:moveTo>
                  <a:lnTo>
                    <a:pt x="3185808" y="237874"/>
                  </a:lnTo>
                  <a:lnTo>
                    <a:pt x="1714960" y="1241842"/>
                  </a:lnTo>
                  <a:lnTo>
                    <a:pt x="1479450" y="864042"/>
                  </a:lnTo>
                  <a:lnTo>
                    <a:pt x="1462536" y="874781"/>
                  </a:lnTo>
                  <a:lnTo>
                    <a:pt x="1479568" y="864702"/>
                  </a:lnTo>
                  <a:lnTo>
                    <a:pt x="1477819" y="1381474"/>
                  </a:lnTo>
                  <a:cubicBezTo>
                    <a:pt x="1463826" y="1390218"/>
                    <a:pt x="1449833" y="1398962"/>
                    <a:pt x="1434965" y="1406832"/>
                  </a:cubicBezTo>
                  <a:cubicBezTo>
                    <a:pt x="1431467" y="1409455"/>
                    <a:pt x="1427094" y="1412078"/>
                    <a:pt x="1422721" y="1414701"/>
                  </a:cubicBezTo>
                  <a:cubicBezTo>
                    <a:pt x="1413101" y="1420822"/>
                    <a:pt x="1403481" y="1426943"/>
                    <a:pt x="1393861" y="1433064"/>
                  </a:cubicBezTo>
                  <a:cubicBezTo>
                    <a:pt x="1388614" y="1435687"/>
                    <a:pt x="1382492" y="1440059"/>
                    <a:pt x="1377244" y="1443557"/>
                  </a:cubicBezTo>
                  <a:cubicBezTo>
                    <a:pt x="1369373" y="1448803"/>
                    <a:pt x="1361502" y="1453175"/>
                    <a:pt x="1353631" y="1459296"/>
                  </a:cubicBezTo>
                  <a:cubicBezTo>
                    <a:pt x="1348384" y="1463668"/>
                    <a:pt x="1342262" y="1467165"/>
                    <a:pt x="1336140" y="1470663"/>
                  </a:cubicBezTo>
                  <a:cubicBezTo>
                    <a:pt x="1329144" y="1475909"/>
                    <a:pt x="1321273" y="1480281"/>
                    <a:pt x="1313402" y="1486402"/>
                  </a:cubicBezTo>
                  <a:cubicBezTo>
                    <a:pt x="1308154" y="1489900"/>
                    <a:pt x="1302032" y="1494272"/>
                    <a:pt x="1296785" y="1498644"/>
                  </a:cubicBezTo>
                  <a:cubicBezTo>
                    <a:pt x="1289789" y="1503890"/>
                    <a:pt x="1282792" y="1508262"/>
                    <a:pt x="1275796" y="1513509"/>
                  </a:cubicBezTo>
                  <a:cubicBezTo>
                    <a:pt x="1270548" y="1517881"/>
                    <a:pt x="1265301" y="1522253"/>
                    <a:pt x="1259179" y="1526625"/>
                  </a:cubicBezTo>
                  <a:cubicBezTo>
                    <a:pt x="1252183" y="1531871"/>
                    <a:pt x="1246061" y="1536243"/>
                    <a:pt x="1239064" y="1541490"/>
                  </a:cubicBezTo>
                  <a:cubicBezTo>
                    <a:pt x="1233817" y="1545862"/>
                    <a:pt x="1227695" y="1550234"/>
                    <a:pt x="1222448" y="1554606"/>
                  </a:cubicBezTo>
                  <a:cubicBezTo>
                    <a:pt x="1216326" y="1559852"/>
                    <a:pt x="1209329" y="1565098"/>
                    <a:pt x="1203207" y="1569470"/>
                  </a:cubicBezTo>
                  <a:cubicBezTo>
                    <a:pt x="1197960" y="1574717"/>
                    <a:pt x="1192713" y="1579089"/>
                    <a:pt x="1187465" y="1583461"/>
                  </a:cubicBezTo>
                  <a:cubicBezTo>
                    <a:pt x="1181343" y="1588707"/>
                    <a:pt x="1175222" y="1593954"/>
                    <a:pt x="1169100" y="1600075"/>
                  </a:cubicBezTo>
                  <a:cubicBezTo>
                    <a:pt x="1163852" y="1604447"/>
                    <a:pt x="1158605" y="1608819"/>
                    <a:pt x="1154232" y="1613191"/>
                  </a:cubicBezTo>
                  <a:cubicBezTo>
                    <a:pt x="1148110" y="1618437"/>
                    <a:pt x="1141988" y="1622809"/>
                    <a:pt x="1135866" y="1628055"/>
                  </a:cubicBezTo>
                  <a:cubicBezTo>
                    <a:pt x="1131494" y="1632427"/>
                    <a:pt x="1127995" y="1635925"/>
                    <a:pt x="1124497" y="1640297"/>
                  </a:cubicBezTo>
                  <a:cubicBezTo>
                    <a:pt x="1114877" y="1648167"/>
                    <a:pt x="1106131" y="1656911"/>
                    <a:pt x="1096511" y="1666529"/>
                  </a:cubicBezTo>
                  <a:cubicBezTo>
                    <a:pt x="1093013" y="1669152"/>
                    <a:pt x="1089515" y="1673524"/>
                    <a:pt x="1086017" y="1676148"/>
                  </a:cubicBezTo>
                  <a:cubicBezTo>
                    <a:pt x="1073773" y="1687515"/>
                    <a:pt x="1062404" y="1699756"/>
                    <a:pt x="1051034" y="1711998"/>
                  </a:cubicBezTo>
                  <a:cubicBezTo>
                    <a:pt x="1039665" y="1724240"/>
                    <a:pt x="1028296" y="1737356"/>
                    <a:pt x="1017801" y="1749597"/>
                  </a:cubicBezTo>
                  <a:cubicBezTo>
                    <a:pt x="1014303" y="1753095"/>
                    <a:pt x="1011679" y="1756593"/>
                    <a:pt x="1008181" y="1760090"/>
                  </a:cubicBezTo>
                  <a:cubicBezTo>
                    <a:pt x="1001185" y="1768834"/>
                    <a:pt x="993314" y="1779327"/>
                    <a:pt x="985442" y="1788071"/>
                  </a:cubicBezTo>
                  <a:cubicBezTo>
                    <a:pt x="982819" y="1791569"/>
                    <a:pt x="979321" y="1795941"/>
                    <a:pt x="976697" y="1799438"/>
                  </a:cubicBezTo>
                  <a:cubicBezTo>
                    <a:pt x="971450" y="1806434"/>
                    <a:pt x="965328" y="1814303"/>
                    <a:pt x="960080" y="1821298"/>
                  </a:cubicBezTo>
                  <a:cubicBezTo>
                    <a:pt x="957457" y="1825670"/>
                    <a:pt x="954833" y="1829168"/>
                    <a:pt x="951335" y="1833540"/>
                  </a:cubicBezTo>
                  <a:cubicBezTo>
                    <a:pt x="944338" y="1842284"/>
                    <a:pt x="939091" y="1850154"/>
                    <a:pt x="932969" y="1858898"/>
                  </a:cubicBezTo>
                  <a:cubicBezTo>
                    <a:pt x="931220" y="1862395"/>
                    <a:pt x="929471" y="1865018"/>
                    <a:pt x="926847" y="1868516"/>
                  </a:cubicBezTo>
                  <a:cubicBezTo>
                    <a:pt x="918976" y="1879883"/>
                    <a:pt x="911980" y="1890376"/>
                    <a:pt x="904983" y="1902618"/>
                  </a:cubicBezTo>
                  <a:cubicBezTo>
                    <a:pt x="903234" y="1905241"/>
                    <a:pt x="900610" y="1907864"/>
                    <a:pt x="899736" y="1910487"/>
                  </a:cubicBezTo>
                  <a:cubicBezTo>
                    <a:pt x="894488" y="1920106"/>
                    <a:pt x="888367" y="1927975"/>
                    <a:pt x="884868" y="1937594"/>
                  </a:cubicBezTo>
                  <a:cubicBezTo>
                    <a:pt x="881370" y="1942840"/>
                    <a:pt x="878746" y="1947212"/>
                    <a:pt x="876123" y="1952459"/>
                  </a:cubicBezTo>
                  <a:cubicBezTo>
                    <a:pt x="872625" y="1958579"/>
                    <a:pt x="869126" y="1964700"/>
                    <a:pt x="866503" y="1970821"/>
                  </a:cubicBezTo>
                  <a:cubicBezTo>
                    <a:pt x="863004" y="1976068"/>
                    <a:pt x="860381" y="1980440"/>
                    <a:pt x="857757" y="1985686"/>
                  </a:cubicBezTo>
                  <a:cubicBezTo>
                    <a:pt x="854259" y="1991807"/>
                    <a:pt x="852510" y="1997928"/>
                    <a:pt x="849011" y="2004048"/>
                  </a:cubicBezTo>
                  <a:cubicBezTo>
                    <a:pt x="846388" y="2010169"/>
                    <a:pt x="844639" y="2014541"/>
                    <a:pt x="842015" y="2019788"/>
                  </a:cubicBezTo>
                  <a:cubicBezTo>
                    <a:pt x="839391" y="2025908"/>
                    <a:pt x="835893" y="2032029"/>
                    <a:pt x="834144" y="2038150"/>
                  </a:cubicBezTo>
                  <a:cubicBezTo>
                    <a:pt x="832395" y="2044271"/>
                    <a:pt x="829771" y="2049517"/>
                    <a:pt x="827148" y="2054764"/>
                  </a:cubicBezTo>
                  <a:cubicBezTo>
                    <a:pt x="825398" y="2060010"/>
                    <a:pt x="821900" y="2066131"/>
                    <a:pt x="820151" y="2072252"/>
                  </a:cubicBezTo>
                  <a:cubicBezTo>
                    <a:pt x="817527" y="2078373"/>
                    <a:pt x="815778" y="2084493"/>
                    <a:pt x="814029" y="2089740"/>
                  </a:cubicBezTo>
                  <a:cubicBezTo>
                    <a:pt x="811405" y="2095861"/>
                    <a:pt x="809656" y="2101107"/>
                    <a:pt x="807907" y="2106353"/>
                  </a:cubicBezTo>
                  <a:cubicBezTo>
                    <a:pt x="806158" y="2112474"/>
                    <a:pt x="803534" y="2118595"/>
                    <a:pt x="801785" y="2123842"/>
                  </a:cubicBezTo>
                  <a:cubicBezTo>
                    <a:pt x="800911" y="2129088"/>
                    <a:pt x="798287" y="2135209"/>
                    <a:pt x="796538" y="2140455"/>
                  </a:cubicBezTo>
                  <a:cubicBezTo>
                    <a:pt x="795663" y="2146576"/>
                    <a:pt x="793914" y="2151822"/>
                    <a:pt x="792165" y="2157943"/>
                  </a:cubicBezTo>
                  <a:cubicBezTo>
                    <a:pt x="790416" y="2163190"/>
                    <a:pt x="789542" y="2169310"/>
                    <a:pt x="787792" y="2174557"/>
                  </a:cubicBezTo>
                  <a:cubicBezTo>
                    <a:pt x="786043" y="2180678"/>
                    <a:pt x="785169" y="2186798"/>
                    <a:pt x="783420" y="2192045"/>
                  </a:cubicBezTo>
                  <a:cubicBezTo>
                    <a:pt x="782545" y="2198166"/>
                    <a:pt x="780796" y="2203412"/>
                    <a:pt x="779921" y="2209533"/>
                  </a:cubicBezTo>
                  <a:cubicBezTo>
                    <a:pt x="779047" y="2214779"/>
                    <a:pt x="777298" y="2220900"/>
                    <a:pt x="776423" y="2227021"/>
                  </a:cubicBezTo>
                  <a:cubicBezTo>
                    <a:pt x="775549" y="2232267"/>
                    <a:pt x="773800" y="2238388"/>
                    <a:pt x="773800" y="2244509"/>
                  </a:cubicBezTo>
                  <a:cubicBezTo>
                    <a:pt x="772925" y="2249755"/>
                    <a:pt x="772050" y="2255876"/>
                    <a:pt x="771176" y="2261997"/>
                  </a:cubicBezTo>
                  <a:cubicBezTo>
                    <a:pt x="770301" y="2267243"/>
                    <a:pt x="769427" y="2273364"/>
                    <a:pt x="768552" y="2278611"/>
                  </a:cubicBezTo>
                  <a:cubicBezTo>
                    <a:pt x="767678" y="2284732"/>
                    <a:pt x="767678" y="2290852"/>
                    <a:pt x="766803" y="2296973"/>
                  </a:cubicBezTo>
                  <a:cubicBezTo>
                    <a:pt x="766803" y="2303094"/>
                    <a:pt x="765928" y="2308340"/>
                    <a:pt x="765054" y="2313587"/>
                  </a:cubicBezTo>
                  <a:cubicBezTo>
                    <a:pt x="765054" y="2319708"/>
                    <a:pt x="764179" y="2325828"/>
                    <a:pt x="764179" y="2331949"/>
                  </a:cubicBezTo>
                  <a:cubicBezTo>
                    <a:pt x="763305" y="2337196"/>
                    <a:pt x="763305" y="2343316"/>
                    <a:pt x="763305" y="2349437"/>
                  </a:cubicBezTo>
                  <a:cubicBezTo>
                    <a:pt x="762430" y="2359930"/>
                    <a:pt x="762430" y="2370423"/>
                    <a:pt x="762430" y="2380916"/>
                  </a:cubicBezTo>
                  <a:lnTo>
                    <a:pt x="764179" y="1864144"/>
                  </a:lnTo>
                  <a:lnTo>
                    <a:pt x="764179" y="1852524"/>
                  </a:lnTo>
                  <a:lnTo>
                    <a:pt x="763287" y="1863638"/>
                  </a:lnTo>
                  <a:lnTo>
                    <a:pt x="1597" y="1863638"/>
                  </a:lnTo>
                  <a:cubicBezTo>
                    <a:pt x="-1905" y="1297812"/>
                    <a:pt x="441976" y="766094"/>
                    <a:pt x="1201914" y="41715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1" name="Freeform 24">
              <a:extLst>
                <a:ext uri="{FF2B5EF4-FFF2-40B4-BE49-F238E27FC236}">
                  <a16:creationId xmlns:a16="http://schemas.microsoft.com/office/drawing/2014/main" id="{7744B6C1-DDE7-407C-B461-23EF49705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1880" y="6045192"/>
              <a:ext cx="718012" cy="1517088"/>
            </a:xfrm>
            <a:custGeom>
              <a:avLst/>
              <a:gdLst>
                <a:gd name="T0" fmla="*/ 770 w 821"/>
                <a:gd name="T1" fmla="*/ 29 h 1735"/>
                <a:gd name="T2" fmla="*/ 723 w 821"/>
                <a:gd name="T3" fmla="*/ 59 h 1735"/>
                <a:gd name="T4" fmla="*/ 677 w 821"/>
                <a:gd name="T5" fmla="*/ 89 h 1735"/>
                <a:gd name="T6" fmla="*/ 632 w 821"/>
                <a:gd name="T7" fmla="*/ 120 h 1735"/>
                <a:gd name="T8" fmla="*/ 589 w 821"/>
                <a:gd name="T9" fmla="*/ 151 h 1735"/>
                <a:gd name="T10" fmla="*/ 547 w 821"/>
                <a:gd name="T11" fmla="*/ 184 h 1735"/>
                <a:gd name="T12" fmla="*/ 506 w 821"/>
                <a:gd name="T13" fmla="*/ 216 h 1735"/>
                <a:gd name="T14" fmla="*/ 467 w 821"/>
                <a:gd name="T15" fmla="*/ 249 h 1735"/>
                <a:gd name="T16" fmla="*/ 429 w 821"/>
                <a:gd name="T17" fmla="*/ 283 h 1735"/>
                <a:gd name="T18" fmla="*/ 415 w 821"/>
                <a:gd name="T19" fmla="*/ 296 h 1735"/>
                <a:gd name="T20" fmla="*/ 372 w 821"/>
                <a:gd name="T21" fmla="*/ 337 h 1735"/>
                <a:gd name="T22" fmla="*/ 293 w 821"/>
                <a:gd name="T23" fmla="*/ 422 h 1735"/>
                <a:gd name="T24" fmla="*/ 257 w 821"/>
                <a:gd name="T25" fmla="*/ 466 h 1735"/>
                <a:gd name="T26" fmla="*/ 246 w 821"/>
                <a:gd name="T27" fmla="*/ 479 h 1735"/>
                <a:gd name="T28" fmla="*/ 217 w 821"/>
                <a:gd name="T29" fmla="*/ 517 h 1735"/>
                <a:gd name="T30" fmla="*/ 190 w 821"/>
                <a:gd name="T31" fmla="*/ 557 h 1735"/>
                <a:gd name="T32" fmla="*/ 158 w 821"/>
                <a:gd name="T33" fmla="*/ 606 h 1735"/>
                <a:gd name="T34" fmla="*/ 139 w 821"/>
                <a:gd name="T35" fmla="*/ 640 h 1735"/>
                <a:gd name="T36" fmla="*/ 120 w 821"/>
                <a:gd name="T37" fmla="*/ 674 h 1735"/>
                <a:gd name="T38" fmla="*/ 101 w 821"/>
                <a:gd name="T39" fmla="*/ 714 h 1735"/>
                <a:gd name="T40" fmla="*/ 84 w 821"/>
                <a:gd name="T41" fmla="*/ 753 h 1735"/>
                <a:gd name="T42" fmla="*/ 67 w 821"/>
                <a:gd name="T43" fmla="*/ 792 h 1735"/>
                <a:gd name="T44" fmla="*/ 60 w 821"/>
                <a:gd name="T45" fmla="*/ 811 h 1735"/>
                <a:gd name="T46" fmla="*/ 47 w 821"/>
                <a:gd name="T47" fmla="*/ 850 h 1735"/>
                <a:gd name="T48" fmla="*/ 36 w 821"/>
                <a:gd name="T49" fmla="*/ 889 h 1735"/>
                <a:gd name="T50" fmla="*/ 26 w 821"/>
                <a:gd name="T51" fmla="*/ 927 h 1735"/>
                <a:gd name="T52" fmla="*/ 20 w 821"/>
                <a:gd name="T53" fmla="*/ 952 h 1735"/>
                <a:gd name="T54" fmla="*/ 14 w 821"/>
                <a:gd name="T55" fmla="*/ 986 h 1735"/>
                <a:gd name="T56" fmla="*/ 9 w 821"/>
                <a:gd name="T57" fmla="*/ 1027 h 1735"/>
                <a:gd name="T58" fmla="*/ 5 w 821"/>
                <a:gd name="T59" fmla="*/ 1067 h 1735"/>
                <a:gd name="T60" fmla="*/ 3 w 821"/>
                <a:gd name="T61" fmla="*/ 1106 h 1735"/>
                <a:gd name="T62" fmla="*/ 2 w 821"/>
                <a:gd name="T63" fmla="*/ 1143 h 1735"/>
                <a:gd name="T64" fmla="*/ 1 w 821"/>
                <a:gd name="T65" fmla="*/ 1698 h 1735"/>
                <a:gd name="T66" fmla="*/ 3 w 821"/>
                <a:gd name="T67" fmla="*/ 1657 h 1735"/>
                <a:gd name="T68" fmla="*/ 7 w 821"/>
                <a:gd name="T69" fmla="*/ 1617 h 1735"/>
                <a:gd name="T70" fmla="*/ 13 w 821"/>
                <a:gd name="T71" fmla="*/ 1578 h 1735"/>
                <a:gd name="T72" fmla="*/ 20 w 821"/>
                <a:gd name="T73" fmla="*/ 1538 h 1735"/>
                <a:gd name="T74" fmla="*/ 29 w 821"/>
                <a:gd name="T75" fmla="*/ 1498 h 1735"/>
                <a:gd name="T76" fmla="*/ 39 w 821"/>
                <a:gd name="T77" fmla="*/ 1459 h 1735"/>
                <a:gd name="T78" fmla="*/ 52 w 821"/>
                <a:gd name="T79" fmla="*/ 1420 h 1735"/>
                <a:gd name="T80" fmla="*/ 66 w 821"/>
                <a:gd name="T81" fmla="*/ 1381 h 1735"/>
                <a:gd name="T82" fmla="*/ 82 w 821"/>
                <a:gd name="T83" fmla="*/ 1342 h 1735"/>
                <a:gd name="T84" fmla="*/ 99 w 821"/>
                <a:gd name="T85" fmla="*/ 1303 h 1735"/>
                <a:gd name="T86" fmla="*/ 119 w 821"/>
                <a:gd name="T87" fmla="*/ 1265 h 1735"/>
                <a:gd name="T88" fmla="*/ 140 w 821"/>
                <a:gd name="T89" fmla="*/ 1227 h 1735"/>
                <a:gd name="T90" fmla="*/ 163 w 821"/>
                <a:gd name="T91" fmla="*/ 1187 h 1735"/>
                <a:gd name="T92" fmla="*/ 195 w 821"/>
                <a:gd name="T93" fmla="*/ 1137 h 1735"/>
                <a:gd name="T94" fmla="*/ 226 w 821"/>
                <a:gd name="T95" fmla="*/ 1094 h 1735"/>
                <a:gd name="T96" fmla="*/ 255 w 821"/>
                <a:gd name="T97" fmla="*/ 1056 h 1735"/>
                <a:gd name="T98" fmla="*/ 292 w 821"/>
                <a:gd name="T99" fmla="*/ 1012 h 1735"/>
                <a:gd name="T100" fmla="*/ 330 w 821"/>
                <a:gd name="T101" fmla="*/ 969 h 1735"/>
                <a:gd name="T102" fmla="*/ 382 w 821"/>
                <a:gd name="T103" fmla="*/ 917 h 1735"/>
                <a:gd name="T104" fmla="*/ 427 w 821"/>
                <a:gd name="T105" fmla="*/ 873 h 1735"/>
                <a:gd name="T106" fmla="*/ 465 w 821"/>
                <a:gd name="T107" fmla="*/ 841 h 1735"/>
                <a:gd name="T108" fmla="*/ 504 w 821"/>
                <a:gd name="T109" fmla="*/ 806 h 1735"/>
                <a:gd name="T110" fmla="*/ 545 w 821"/>
                <a:gd name="T111" fmla="*/ 774 h 1735"/>
                <a:gd name="T112" fmla="*/ 587 w 821"/>
                <a:gd name="T113" fmla="*/ 742 h 1735"/>
                <a:gd name="T114" fmla="*/ 630 w 821"/>
                <a:gd name="T115" fmla="*/ 711 h 1735"/>
                <a:gd name="T116" fmla="*/ 676 w 821"/>
                <a:gd name="T117" fmla="*/ 680 h 1735"/>
                <a:gd name="T118" fmla="*/ 722 w 821"/>
                <a:gd name="T119" fmla="*/ 650 h 1735"/>
                <a:gd name="T120" fmla="*/ 769 w 821"/>
                <a:gd name="T121" fmla="*/ 620 h 1735"/>
                <a:gd name="T122" fmla="*/ 771 w 821"/>
                <a:gd name="T123" fmla="*/ 29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1" h="1735">
                  <a:moveTo>
                    <a:pt x="771" y="29"/>
                  </a:moveTo>
                  <a:lnTo>
                    <a:pt x="771" y="29"/>
                  </a:lnTo>
                  <a:cubicBezTo>
                    <a:pt x="771" y="29"/>
                    <a:pt x="771" y="29"/>
                    <a:pt x="770" y="29"/>
                  </a:cubicBezTo>
                  <a:lnTo>
                    <a:pt x="770" y="29"/>
                  </a:lnTo>
                  <a:cubicBezTo>
                    <a:pt x="766" y="32"/>
                    <a:pt x="762" y="36"/>
                    <a:pt x="756" y="38"/>
                  </a:cubicBezTo>
                  <a:lnTo>
                    <a:pt x="756" y="38"/>
                  </a:lnTo>
                  <a:cubicBezTo>
                    <a:pt x="746" y="45"/>
                    <a:pt x="735" y="52"/>
                    <a:pt x="723" y="59"/>
                  </a:cubicBezTo>
                  <a:lnTo>
                    <a:pt x="723" y="59"/>
                  </a:lnTo>
                  <a:cubicBezTo>
                    <a:pt x="717" y="62"/>
                    <a:pt x="711" y="67"/>
                    <a:pt x="705" y="70"/>
                  </a:cubicBezTo>
                  <a:lnTo>
                    <a:pt x="705" y="70"/>
                  </a:lnTo>
                  <a:cubicBezTo>
                    <a:pt x="695" y="76"/>
                    <a:pt x="687" y="82"/>
                    <a:pt x="677" y="89"/>
                  </a:cubicBezTo>
                  <a:lnTo>
                    <a:pt x="677" y="89"/>
                  </a:lnTo>
                  <a:cubicBezTo>
                    <a:pt x="671" y="93"/>
                    <a:pt x="664" y="97"/>
                    <a:pt x="658" y="102"/>
                  </a:cubicBezTo>
                  <a:lnTo>
                    <a:pt x="658" y="102"/>
                  </a:lnTo>
                  <a:cubicBezTo>
                    <a:pt x="649" y="107"/>
                    <a:pt x="641" y="114"/>
                    <a:pt x="632" y="120"/>
                  </a:cubicBezTo>
                  <a:lnTo>
                    <a:pt x="632" y="120"/>
                  </a:lnTo>
                  <a:cubicBezTo>
                    <a:pt x="626" y="124"/>
                    <a:pt x="619" y="128"/>
                    <a:pt x="613" y="134"/>
                  </a:cubicBezTo>
                  <a:lnTo>
                    <a:pt x="613" y="134"/>
                  </a:lnTo>
                  <a:cubicBezTo>
                    <a:pt x="605" y="139"/>
                    <a:pt x="596" y="145"/>
                    <a:pt x="589" y="151"/>
                  </a:cubicBezTo>
                  <a:lnTo>
                    <a:pt x="589" y="151"/>
                  </a:lnTo>
                  <a:cubicBezTo>
                    <a:pt x="582" y="156"/>
                    <a:pt x="576" y="161"/>
                    <a:pt x="569" y="165"/>
                  </a:cubicBezTo>
                  <a:lnTo>
                    <a:pt x="569" y="165"/>
                  </a:lnTo>
                  <a:cubicBezTo>
                    <a:pt x="561" y="171"/>
                    <a:pt x="554" y="177"/>
                    <a:pt x="547" y="184"/>
                  </a:cubicBezTo>
                  <a:lnTo>
                    <a:pt x="547" y="184"/>
                  </a:lnTo>
                  <a:cubicBezTo>
                    <a:pt x="540" y="188"/>
                    <a:pt x="534" y="193"/>
                    <a:pt x="528" y="198"/>
                  </a:cubicBezTo>
                  <a:lnTo>
                    <a:pt x="528" y="198"/>
                  </a:lnTo>
                  <a:cubicBezTo>
                    <a:pt x="521" y="204"/>
                    <a:pt x="513" y="209"/>
                    <a:pt x="506" y="216"/>
                  </a:cubicBezTo>
                  <a:lnTo>
                    <a:pt x="506" y="216"/>
                  </a:lnTo>
                  <a:cubicBezTo>
                    <a:pt x="500" y="221"/>
                    <a:pt x="494" y="226"/>
                    <a:pt x="487" y="231"/>
                  </a:cubicBezTo>
                  <a:lnTo>
                    <a:pt x="487" y="231"/>
                  </a:lnTo>
                  <a:cubicBezTo>
                    <a:pt x="481" y="237"/>
                    <a:pt x="474" y="242"/>
                    <a:pt x="467" y="249"/>
                  </a:cubicBezTo>
                  <a:lnTo>
                    <a:pt x="467" y="249"/>
                  </a:lnTo>
                  <a:cubicBezTo>
                    <a:pt x="461" y="254"/>
                    <a:pt x="455" y="259"/>
                    <a:pt x="449" y="264"/>
                  </a:cubicBezTo>
                  <a:lnTo>
                    <a:pt x="449" y="264"/>
                  </a:lnTo>
                  <a:cubicBezTo>
                    <a:pt x="442" y="270"/>
                    <a:pt x="435" y="276"/>
                    <a:pt x="429" y="283"/>
                  </a:cubicBezTo>
                  <a:lnTo>
                    <a:pt x="429" y="283"/>
                  </a:lnTo>
                  <a:cubicBezTo>
                    <a:pt x="427" y="284"/>
                    <a:pt x="425" y="286"/>
                    <a:pt x="423" y="288"/>
                  </a:cubicBezTo>
                  <a:lnTo>
                    <a:pt x="423" y="288"/>
                  </a:lnTo>
                  <a:cubicBezTo>
                    <a:pt x="420" y="290"/>
                    <a:pt x="418" y="293"/>
                    <a:pt x="415" y="296"/>
                  </a:cubicBezTo>
                  <a:lnTo>
                    <a:pt x="415" y="296"/>
                  </a:lnTo>
                  <a:cubicBezTo>
                    <a:pt x="405" y="305"/>
                    <a:pt x="394" y="316"/>
                    <a:pt x="384" y="325"/>
                  </a:cubicBezTo>
                  <a:lnTo>
                    <a:pt x="384" y="325"/>
                  </a:lnTo>
                  <a:cubicBezTo>
                    <a:pt x="380" y="330"/>
                    <a:pt x="375" y="334"/>
                    <a:pt x="372" y="337"/>
                  </a:cubicBezTo>
                  <a:lnTo>
                    <a:pt x="372" y="337"/>
                  </a:lnTo>
                  <a:cubicBezTo>
                    <a:pt x="358" y="351"/>
                    <a:pt x="345" y="365"/>
                    <a:pt x="332" y="379"/>
                  </a:cubicBezTo>
                  <a:lnTo>
                    <a:pt x="332" y="379"/>
                  </a:lnTo>
                  <a:lnTo>
                    <a:pt x="332" y="379"/>
                  </a:lnTo>
                  <a:cubicBezTo>
                    <a:pt x="319" y="393"/>
                    <a:pt x="306" y="407"/>
                    <a:pt x="293" y="422"/>
                  </a:cubicBezTo>
                  <a:lnTo>
                    <a:pt x="293" y="422"/>
                  </a:lnTo>
                  <a:cubicBezTo>
                    <a:pt x="290" y="425"/>
                    <a:pt x="287" y="430"/>
                    <a:pt x="283" y="434"/>
                  </a:cubicBezTo>
                  <a:lnTo>
                    <a:pt x="283" y="434"/>
                  </a:lnTo>
                  <a:cubicBezTo>
                    <a:pt x="274" y="445"/>
                    <a:pt x="266" y="455"/>
                    <a:pt x="257" y="466"/>
                  </a:cubicBezTo>
                  <a:lnTo>
                    <a:pt x="257" y="466"/>
                  </a:lnTo>
                  <a:cubicBezTo>
                    <a:pt x="255" y="469"/>
                    <a:pt x="253" y="471"/>
                    <a:pt x="251" y="474"/>
                  </a:cubicBezTo>
                  <a:lnTo>
                    <a:pt x="251" y="474"/>
                  </a:lnTo>
                  <a:cubicBezTo>
                    <a:pt x="249" y="476"/>
                    <a:pt x="247" y="478"/>
                    <a:pt x="246" y="479"/>
                  </a:cubicBezTo>
                  <a:lnTo>
                    <a:pt x="246" y="479"/>
                  </a:lnTo>
                  <a:cubicBezTo>
                    <a:pt x="240" y="487"/>
                    <a:pt x="235" y="496"/>
                    <a:pt x="228" y="503"/>
                  </a:cubicBezTo>
                  <a:lnTo>
                    <a:pt x="228" y="503"/>
                  </a:lnTo>
                  <a:cubicBezTo>
                    <a:pt x="225" y="508"/>
                    <a:pt x="221" y="513"/>
                    <a:pt x="217" y="517"/>
                  </a:cubicBezTo>
                  <a:lnTo>
                    <a:pt x="217" y="517"/>
                  </a:lnTo>
                  <a:cubicBezTo>
                    <a:pt x="210" y="528"/>
                    <a:pt x="204" y="538"/>
                    <a:pt x="197" y="547"/>
                  </a:cubicBezTo>
                  <a:lnTo>
                    <a:pt x="197" y="547"/>
                  </a:lnTo>
                  <a:cubicBezTo>
                    <a:pt x="194" y="551"/>
                    <a:pt x="193" y="554"/>
                    <a:pt x="190" y="557"/>
                  </a:cubicBezTo>
                  <a:lnTo>
                    <a:pt x="190" y="557"/>
                  </a:lnTo>
                  <a:cubicBezTo>
                    <a:pt x="181" y="570"/>
                    <a:pt x="172" y="583"/>
                    <a:pt x="165" y="597"/>
                  </a:cubicBezTo>
                  <a:lnTo>
                    <a:pt x="165" y="597"/>
                  </a:lnTo>
                  <a:cubicBezTo>
                    <a:pt x="162" y="599"/>
                    <a:pt x="161" y="603"/>
                    <a:pt x="158" y="606"/>
                  </a:cubicBezTo>
                  <a:lnTo>
                    <a:pt x="158" y="606"/>
                  </a:lnTo>
                  <a:cubicBezTo>
                    <a:pt x="153" y="616"/>
                    <a:pt x="147" y="626"/>
                    <a:pt x="141" y="637"/>
                  </a:cubicBezTo>
                  <a:lnTo>
                    <a:pt x="141" y="637"/>
                  </a:lnTo>
                  <a:cubicBezTo>
                    <a:pt x="140" y="637"/>
                    <a:pt x="140" y="639"/>
                    <a:pt x="139" y="640"/>
                  </a:cubicBezTo>
                  <a:lnTo>
                    <a:pt x="139" y="640"/>
                  </a:lnTo>
                  <a:cubicBezTo>
                    <a:pt x="136" y="644"/>
                    <a:pt x="133" y="649"/>
                    <a:pt x="131" y="654"/>
                  </a:cubicBezTo>
                  <a:lnTo>
                    <a:pt x="131" y="654"/>
                  </a:lnTo>
                  <a:cubicBezTo>
                    <a:pt x="127" y="661"/>
                    <a:pt x="124" y="667"/>
                    <a:pt x="120" y="674"/>
                  </a:cubicBezTo>
                  <a:lnTo>
                    <a:pt x="120" y="674"/>
                  </a:lnTo>
                  <a:cubicBezTo>
                    <a:pt x="117" y="680"/>
                    <a:pt x="114" y="686"/>
                    <a:pt x="111" y="693"/>
                  </a:cubicBezTo>
                  <a:lnTo>
                    <a:pt x="111" y="693"/>
                  </a:lnTo>
                  <a:cubicBezTo>
                    <a:pt x="107" y="700"/>
                    <a:pt x="104" y="707"/>
                    <a:pt x="101" y="714"/>
                  </a:cubicBezTo>
                  <a:lnTo>
                    <a:pt x="101" y="714"/>
                  </a:lnTo>
                  <a:cubicBezTo>
                    <a:pt x="98" y="719"/>
                    <a:pt x="95" y="725"/>
                    <a:pt x="93" y="732"/>
                  </a:cubicBezTo>
                  <a:lnTo>
                    <a:pt x="93" y="732"/>
                  </a:lnTo>
                  <a:cubicBezTo>
                    <a:pt x="90" y="739"/>
                    <a:pt x="87" y="746"/>
                    <a:pt x="84" y="753"/>
                  </a:cubicBezTo>
                  <a:lnTo>
                    <a:pt x="84" y="753"/>
                  </a:lnTo>
                  <a:cubicBezTo>
                    <a:pt x="80" y="759"/>
                    <a:pt x="79" y="765"/>
                    <a:pt x="76" y="771"/>
                  </a:cubicBezTo>
                  <a:lnTo>
                    <a:pt x="76" y="771"/>
                  </a:lnTo>
                  <a:cubicBezTo>
                    <a:pt x="73" y="778"/>
                    <a:pt x="70" y="785"/>
                    <a:pt x="67" y="792"/>
                  </a:cubicBezTo>
                  <a:lnTo>
                    <a:pt x="67" y="792"/>
                  </a:lnTo>
                  <a:cubicBezTo>
                    <a:pt x="66" y="793"/>
                    <a:pt x="66" y="795"/>
                    <a:pt x="66" y="797"/>
                  </a:cubicBezTo>
                  <a:lnTo>
                    <a:pt x="66" y="797"/>
                  </a:lnTo>
                  <a:cubicBezTo>
                    <a:pt x="64" y="802"/>
                    <a:pt x="62" y="806"/>
                    <a:pt x="60" y="811"/>
                  </a:cubicBezTo>
                  <a:lnTo>
                    <a:pt x="60" y="811"/>
                  </a:lnTo>
                  <a:cubicBezTo>
                    <a:pt x="58" y="817"/>
                    <a:pt x="56" y="824"/>
                    <a:pt x="53" y="830"/>
                  </a:cubicBezTo>
                  <a:lnTo>
                    <a:pt x="53" y="830"/>
                  </a:lnTo>
                  <a:cubicBezTo>
                    <a:pt x="52" y="837"/>
                    <a:pt x="49" y="843"/>
                    <a:pt x="47" y="850"/>
                  </a:cubicBezTo>
                  <a:lnTo>
                    <a:pt x="47" y="850"/>
                  </a:lnTo>
                  <a:cubicBezTo>
                    <a:pt x="45" y="856"/>
                    <a:pt x="43" y="862"/>
                    <a:pt x="41" y="869"/>
                  </a:cubicBezTo>
                  <a:lnTo>
                    <a:pt x="41" y="869"/>
                  </a:lnTo>
                  <a:cubicBezTo>
                    <a:pt x="39" y="875"/>
                    <a:pt x="38" y="882"/>
                    <a:pt x="36" y="889"/>
                  </a:cubicBezTo>
                  <a:lnTo>
                    <a:pt x="36" y="889"/>
                  </a:lnTo>
                  <a:cubicBezTo>
                    <a:pt x="34" y="895"/>
                    <a:pt x="32" y="902"/>
                    <a:pt x="31" y="908"/>
                  </a:cubicBezTo>
                  <a:lnTo>
                    <a:pt x="31" y="908"/>
                  </a:lnTo>
                  <a:cubicBezTo>
                    <a:pt x="29" y="915"/>
                    <a:pt x="27" y="921"/>
                    <a:pt x="26" y="927"/>
                  </a:cubicBezTo>
                  <a:lnTo>
                    <a:pt x="26" y="927"/>
                  </a:lnTo>
                  <a:cubicBezTo>
                    <a:pt x="24" y="934"/>
                    <a:pt x="23" y="940"/>
                    <a:pt x="22" y="946"/>
                  </a:cubicBezTo>
                  <a:lnTo>
                    <a:pt x="22" y="946"/>
                  </a:lnTo>
                  <a:cubicBezTo>
                    <a:pt x="21" y="948"/>
                    <a:pt x="21" y="950"/>
                    <a:pt x="20" y="952"/>
                  </a:cubicBezTo>
                  <a:lnTo>
                    <a:pt x="20" y="952"/>
                  </a:lnTo>
                  <a:cubicBezTo>
                    <a:pt x="20" y="957"/>
                    <a:pt x="19" y="962"/>
                    <a:pt x="17" y="967"/>
                  </a:cubicBezTo>
                  <a:lnTo>
                    <a:pt x="17" y="967"/>
                  </a:lnTo>
                  <a:cubicBezTo>
                    <a:pt x="17" y="974"/>
                    <a:pt x="15" y="980"/>
                    <a:pt x="14" y="986"/>
                  </a:cubicBezTo>
                  <a:lnTo>
                    <a:pt x="14" y="986"/>
                  </a:lnTo>
                  <a:cubicBezTo>
                    <a:pt x="13" y="993"/>
                    <a:pt x="13" y="1000"/>
                    <a:pt x="12" y="1006"/>
                  </a:cubicBezTo>
                  <a:lnTo>
                    <a:pt x="12" y="1006"/>
                  </a:lnTo>
                  <a:cubicBezTo>
                    <a:pt x="11" y="1013"/>
                    <a:pt x="10" y="1020"/>
                    <a:pt x="9" y="1027"/>
                  </a:cubicBezTo>
                  <a:lnTo>
                    <a:pt x="9" y="1027"/>
                  </a:lnTo>
                  <a:cubicBezTo>
                    <a:pt x="8" y="1034"/>
                    <a:pt x="7" y="1041"/>
                    <a:pt x="6" y="1047"/>
                  </a:cubicBezTo>
                  <a:lnTo>
                    <a:pt x="6" y="1047"/>
                  </a:lnTo>
                  <a:cubicBezTo>
                    <a:pt x="6" y="1053"/>
                    <a:pt x="6" y="1060"/>
                    <a:pt x="5" y="1067"/>
                  </a:cubicBezTo>
                  <a:lnTo>
                    <a:pt x="5" y="1067"/>
                  </a:lnTo>
                  <a:cubicBezTo>
                    <a:pt x="5" y="1074"/>
                    <a:pt x="4" y="1081"/>
                    <a:pt x="4" y="1087"/>
                  </a:cubicBezTo>
                  <a:lnTo>
                    <a:pt x="4" y="1087"/>
                  </a:lnTo>
                  <a:cubicBezTo>
                    <a:pt x="3" y="1094"/>
                    <a:pt x="3" y="1101"/>
                    <a:pt x="3" y="1106"/>
                  </a:cubicBezTo>
                  <a:lnTo>
                    <a:pt x="3" y="1106"/>
                  </a:lnTo>
                  <a:cubicBezTo>
                    <a:pt x="3" y="1108"/>
                    <a:pt x="2" y="1109"/>
                    <a:pt x="2" y="1111"/>
                  </a:cubicBezTo>
                  <a:lnTo>
                    <a:pt x="2" y="1111"/>
                  </a:lnTo>
                  <a:cubicBezTo>
                    <a:pt x="2" y="1121"/>
                    <a:pt x="2" y="1133"/>
                    <a:pt x="2" y="1143"/>
                  </a:cubicBezTo>
                  <a:lnTo>
                    <a:pt x="0" y="1734"/>
                  </a:lnTo>
                  <a:lnTo>
                    <a:pt x="0" y="1734"/>
                  </a:lnTo>
                  <a:cubicBezTo>
                    <a:pt x="0" y="1722"/>
                    <a:pt x="0" y="1710"/>
                    <a:pt x="1" y="1698"/>
                  </a:cubicBezTo>
                  <a:lnTo>
                    <a:pt x="1" y="1698"/>
                  </a:lnTo>
                  <a:cubicBezTo>
                    <a:pt x="1" y="1691"/>
                    <a:pt x="1" y="1684"/>
                    <a:pt x="2" y="1678"/>
                  </a:cubicBezTo>
                  <a:lnTo>
                    <a:pt x="2" y="1678"/>
                  </a:lnTo>
                  <a:cubicBezTo>
                    <a:pt x="2" y="1671"/>
                    <a:pt x="3" y="1664"/>
                    <a:pt x="3" y="1657"/>
                  </a:cubicBezTo>
                  <a:lnTo>
                    <a:pt x="3" y="1657"/>
                  </a:lnTo>
                  <a:cubicBezTo>
                    <a:pt x="4" y="1651"/>
                    <a:pt x="5" y="1645"/>
                    <a:pt x="5" y="1638"/>
                  </a:cubicBezTo>
                  <a:lnTo>
                    <a:pt x="5" y="1638"/>
                  </a:lnTo>
                  <a:cubicBezTo>
                    <a:pt x="6" y="1631"/>
                    <a:pt x="6" y="1624"/>
                    <a:pt x="7" y="1617"/>
                  </a:cubicBezTo>
                  <a:lnTo>
                    <a:pt x="7" y="1617"/>
                  </a:lnTo>
                  <a:cubicBezTo>
                    <a:pt x="8" y="1611"/>
                    <a:pt x="9" y="1604"/>
                    <a:pt x="10" y="1598"/>
                  </a:cubicBezTo>
                  <a:lnTo>
                    <a:pt x="10" y="1598"/>
                  </a:lnTo>
                  <a:cubicBezTo>
                    <a:pt x="11" y="1591"/>
                    <a:pt x="12" y="1584"/>
                    <a:pt x="13" y="1578"/>
                  </a:cubicBezTo>
                  <a:lnTo>
                    <a:pt x="13" y="1578"/>
                  </a:lnTo>
                  <a:cubicBezTo>
                    <a:pt x="13" y="1571"/>
                    <a:pt x="15" y="1564"/>
                    <a:pt x="16" y="1558"/>
                  </a:cubicBezTo>
                  <a:lnTo>
                    <a:pt x="16" y="1558"/>
                  </a:lnTo>
                  <a:cubicBezTo>
                    <a:pt x="17" y="1551"/>
                    <a:pt x="19" y="1544"/>
                    <a:pt x="20" y="1538"/>
                  </a:cubicBezTo>
                  <a:lnTo>
                    <a:pt x="20" y="1538"/>
                  </a:lnTo>
                  <a:cubicBezTo>
                    <a:pt x="21" y="1531"/>
                    <a:pt x="23" y="1525"/>
                    <a:pt x="24" y="1518"/>
                  </a:cubicBezTo>
                  <a:lnTo>
                    <a:pt x="24" y="1518"/>
                  </a:lnTo>
                  <a:cubicBezTo>
                    <a:pt x="26" y="1512"/>
                    <a:pt x="27" y="1505"/>
                    <a:pt x="29" y="1498"/>
                  </a:cubicBezTo>
                  <a:lnTo>
                    <a:pt x="29" y="1498"/>
                  </a:lnTo>
                  <a:cubicBezTo>
                    <a:pt x="31" y="1492"/>
                    <a:pt x="32" y="1485"/>
                    <a:pt x="34" y="1479"/>
                  </a:cubicBezTo>
                  <a:lnTo>
                    <a:pt x="34" y="1479"/>
                  </a:lnTo>
                  <a:cubicBezTo>
                    <a:pt x="36" y="1472"/>
                    <a:pt x="38" y="1466"/>
                    <a:pt x="39" y="1459"/>
                  </a:cubicBezTo>
                  <a:lnTo>
                    <a:pt x="39" y="1459"/>
                  </a:lnTo>
                  <a:cubicBezTo>
                    <a:pt x="41" y="1453"/>
                    <a:pt x="44" y="1446"/>
                    <a:pt x="45" y="1440"/>
                  </a:cubicBezTo>
                  <a:lnTo>
                    <a:pt x="45" y="1440"/>
                  </a:lnTo>
                  <a:cubicBezTo>
                    <a:pt x="47" y="1434"/>
                    <a:pt x="50" y="1427"/>
                    <a:pt x="52" y="1420"/>
                  </a:cubicBezTo>
                  <a:lnTo>
                    <a:pt x="52" y="1420"/>
                  </a:lnTo>
                  <a:cubicBezTo>
                    <a:pt x="54" y="1414"/>
                    <a:pt x="56" y="1408"/>
                    <a:pt x="59" y="1401"/>
                  </a:cubicBezTo>
                  <a:lnTo>
                    <a:pt x="59" y="1401"/>
                  </a:lnTo>
                  <a:cubicBezTo>
                    <a:pt x="61" y="1395"/>
                    <a:pt x="63" y="1388"/>
                    <a:pt x="66" y="1381"/>
                  </a:cubicBezTo>
                  <a:lnTo>
                    <a:pt x="66" y="1381"/>
                  </a:lnTo>
                  <a:cubicBezTo>
                    <a:pt x="68" y="1374"/>
                    <a:pt x="72" y="1367"/>
                    <a:pt x="74" y="1361"/>
                  </a:cubicBezTo>
                  <a:lnTo>
                    <a:pt x="74" y="1361"/>
                  </a:lnTo>
                  <a:cubicBezTo>
                    <a:pt x="77" y="1355"/>
                    <a:pt x="80" y="1349"/>
                    <a:pt x="82" y="1342"/>
                  </a:cubicBezTo>
                  <a:lnTo>
                    <a:pt x="82" y="1342"/>
                  </a:lnTo>
                  <a:cubicBezTo>
                    <a:pt x="84" y="1335"/>
                    <a:pt x="88" y="1328"/>
                    <a:pt x="91" y="1321"/>
                  </a:cubicBezTo>
                  <a:lnTo>
                    <a:pt x="91" y="1321"/>
                  </a:lnTo>
                  <a:cubicBezTo>
                    <a:pt x="94" y="1315"/>
                    <a:pt x="96" y="1310"/>
                    <a:pt x="99" y="1303"/>
                  </a:cubicBezTo>
                  <a:lnTo>
                    <a:pt x="99" y="1303"/>
                  </a:lnTo>
                  <a:cubicBezTo>
                    <a:pt x="103" y="1296"/>
                    <a:pt x="105" y="1289"/>
                    <a:pt x="109" y="1282"/>
                  </a:cubicBezTo>
                  <a:lnTo>
                    <a:pt x="109" y="1282"/>
                  </a:lnTo>
                  <a:cubicBezTo>
                    <a:pt x="112" y="1276"/>
                    <a:pt x="115" y="1271"/>
                    <a:pt x="119" y="1265"/>
                  </a:cubicBezTo>
                  <a:lnTo>
                    <a:pt x="119" y="1265"/>
                  </a:lnTo>
                  <a:cubicBezTo>
                    <a:pt x="122" y="1258"/>
                    <a:pt x="126" y="1251"/>
                    <a:pt x="130" y="1244"/>
                  </a:cubicBezTo>
                  <a:lnTo>
                    <a:pt x="130" y="1244"/>
                  </a:lnTo>
                  <a:cubicBezTo>
                    <a:pt x="133" y="1238"/>
                    <a:pt x="136" y="1233"/>
                    <a:pt x="140" y="1227"/>
                  </a:cubicBezTo>
                  <a:lnTo>
                    <a:pt x="140" y="1227"/>
                  </a:lnTo>
                  <a:cubicBezTo>
                    <a:pt x="144" y="1216"/>
                    <a:pt x="151" y="1207"/>
                    <a:pt x="157" y="1196"/>
                  </a:cubicBezTo>
                  <a:lnTo>
                    <a:pt x="157" y="1196"/>
                  </a:lnTo>
                  <a:cubicBezTo>
                    <a:pt x="158" y="1193"/>
                    <a:pt x="161" y="1190"/>
                    <a:pt x="163" y="1187"/>
                  </a:cubicBezTo>
                  <a:lnTo>
                    <a:pt x="163" y="1187"/>
                  </a:lnTo>
                  <a:cubicBezTo>
                    <a:pt x="171" y="1173"/>
                    <a:pt x="179" y="1161"/>
                    <a:pt x="188" y="1148"/>
                  </a:cubicBezTo>
                  <a:lnTo>
                    <a:pt x="188" y="1148"/>
                  </a:lnTo>
                  <a:cubicBezTo>
                    <a:pt x="191" y="1144"/>
                    <a:pt x="193" y="1141"/>
                    <a:pt x="195" y="1137"/>
                  </a:cubicBezTo>
                  <a:lnTo>
                    <a:pt x="195" y="1137"/>
                  </a:lnTo>
                  <a:cubicBezTo>
                    <a:pt x="202" y="1127"/>
                    <a:pt x="208" y="1118"/>
                    <a:pt x="216" y="1108"/>
                  </a:cubicBezTo>
                  <a:lnTo>
                    <a:pt x="216" y="1108"/>
                  </a:lnTo>
                  <a:cubicBezTo>
                    <a:pt x="220" y="1103"/>
                    <a:pt x="223" y="1099"/>
                    <a:pt x="226" y="1094"/>
                  </a:cubicBezTo>
                  <a:lnTo>
                    <a:pt x="226" y="1094"/>
                  </a:lnTo>
                  <a:cubicBezTo>
                    <a:pt x="232" y="1086"/>
                    <a:pt x="239" y="1077"/>
                    <a:pt x="245" y="1069"/>
                  </a:cubicBezTo>
                  <a:lnTo>
                    <a:pt x="245" y="1069"/>
                  </a:lnTo>
                  <a:cubicBezTo>
                    <a:pt x="248" y="1065"/>
                    <a:pt x="252" y="1060"/>
                    <a:pt x="255" y="1056"/>
                  </a:cubicBezTo>
                  <a:lnTo>
                    <a:pt x="255" y="1056"/>
                  </a:lnTo>
                  <a:cubicBezTo>
                    <a:pt x="264" y="1046"/>
                    <a:pt x="273" y="1034"/>
                    <a:pt x="281" y="1024"/>
                  </a:cubicBezTo>
                  <a:lnTo>
                    <a:pt x="281" y="1024"/>
                  </a:lnTo>
                  <a:cubicBezTo>
                    <a:pt x="285" y="1020"/>
                    <a:pt x="288" y="1016"/>
                    <a:pt x="292" y="1012"/>
                  </a:cubicBezTo>
                  <a:lnTo>
                    <a:pt x="292" y="1012"/>
                  </a:lnTo>
                  <a:cubicBezTo>
                    <a:pt x="304" y="998"/>
                    <a:pt x="317" y="983"/>
                    <a:pt x="330" y="969"/>
                  </a:cubicBezTo>
                  <a:lnTo>
                    <a:pt x="330" y="969"/>
                  </a:lnTo>
                  <a:lnTo>
                    <a:pt x="330" y="969"/>
                  </a:lnTo>
                  <a:lnTo>
                    <a:pt x="330" y="969"/>
                  </a:lnTo>
                  <a:cubicBezTo>
                    <a:pt x="343" y="955"/>
                    <a:pt x="356" y="941"/>
                    <a:pt x="370" y="928"/>
                  </a:cubicBezTo>
                  <a:lnTo>
                    <a:pt x="370" y="928"/>
                  </a:lnTo>
                  <a:cubicBezTo>
                    <a:pt x="374" y="925"/>
                    <a:pt x="378" y="920"/>
                    <a:pt x="382" y="917"/>
                  </a:cubicBezTo>
                  <a:lnTo>
                    <a:pt x="382" y="917"/>
                  </a:lnTo>
                  <a:cubicBezTo>
                    <a:pt x="393" y="906"/>
                    <a:pt x="403" y="896"/>
                    <a:pt x="414" y="887"/>
                  </a:cubicBezTo>
                  <a:lnTo>
                    <a:pt x="414" y="887"/>
                  </a:lnTo>
                  <a:cubicBezTo>
                    <a:pt x="418" y="882"/>
                    <a:pt x="422" y="878"/>
                    <a:pt x="427" y="873"/>
                  </a:cubicBezTo>
                  <a:lnTo>
                    <a:pt x="427" y="873"/>
                  </a:lnTo>
                  <a:cubicBezTo>
                    <a:pt x="434" y="867"/>
                    <a:pt x="441" y="862"/>
                    <a:pt x="448" y="856"/>
                  </a:cubicBezTo>
                  <a:lnTo>
                    <a:pt x="448" y="856"/>
                  </a:lnTo>
                  <a:cubicBezTo>
                    <a:pt x="453" y="851"/>
                    <a:pt x="459" y="846"/>
                    <a:pt x="465" y="841"/>
                  </a:cubicBezTo>
                  <a:lnTo>
                    <a:pt x="465" y="841"/>
                  </a:lnTo>
                  <a:cubicBezTo>
                    <a:pt x="472" y="834"/>
                    <a:pt x="479" y="828"/>
                    <a:pt x="486" y="822"/>
                  </a:cubicBezTo>
                  <a:lnTo>
                    <a:pt x="486" y="822"/>
                  </a:lnTo>
                  <a:cubicBezTo>
                    <a:pt x="492" y="817"/>
                    <a:pt x="498" y="812"/>
                    <a:pt x="504" y="806"/>
                  </a:cubicBezTo>
                  <a:lnTo>
                    <a:pt x="504" y="806"/>
                  </a:lnTo>
                  <a:cubicBezTo>
                    <a:pt x="511" y="801"/>
                    <a:pt x="519" y="795"/>
                    <a:pt x="526" y="789"/>
                  </a:cubicBezTo>
                  <a:lnTo>
                    <a:pt x="526" y="789"/>
                  </a:lnTo>
                  <a:cubicBezTo>
                    <a:pt x="532" y="784"/>
                    <a:pt x="539" y="779"/>
                    <a:pt x="545" y="774"/>
                  </a:cubicBezTo>
                  <a:lnTo>
                    <a:pt x="545" y="774"/>
                  </a:lnTo>
                  <a:cubicBezTo>
                    <a:pt x="553" y="768"/>
                    <a:pt x="560" y="763"/>
                    <a:pt x="568" y="757"/>
                  </a:cubicBezTo>
                  <a:lnTo>
                    <a:pt x="568" y="757"/>
                  </a:lnTo>
                  <a:cubicBezTo>
                    <a:pt x="575" y="752"/>
                    <a:pt x="581" y="747"/>
                    <a:pt x="587" y="742"/>
                  </a:cubicBezTo>
                  <a:lnTo>
                    <a:pt x="587" y="742"/>
                  </a:lnTo>
                  <a:cubicBezTo>
                    <a:pt x="595" y="736"/>
                    <a:pt x="603" y="731"/>
                    <a:pt x="611" y="725"/>
                  </a:cubicBezTo>
                  <a:lnTo>
                    <a:pt x="611" y="725"/>
                  </a:lnTo>
                  <a:cubicBezTo>
                    <a:pt x="617" y="720"/>
                    <a:pt x="624" y="715"/>
                    <a:pt x="630" y="711"/>
                  </a:cubicBezTo>
                  <a:lnTo>
                    <a:pt x="630" y="711"/>
                  </a:lnTo>
                  <a:cubicBezTo>
                    <a:pt x="639" y="704"/>
                    <a:pt x="648" y="699"/>
                    <a:pt x="656" y="693"/>
                  </a:cubicBezTo>
                  <a:lnTo>
                    <a:pt x="656" y="693"/>
                  </a:lnTo>
                  <a:cubicBezTo>
                    <a:pt x="663" y="689"/>
                    <a:pt x="670" y="685"/>
                    <a:pt x="676" y="680"/>
                  </a:cubicBezTo>
                  <a:lnTo>
                    <a:pt x="676" y="680"/>
                  </a:lnTo>
                  <a:cubicBezTo>
                    <a:pt x="685" y="673"/>
                    <a:pt x="694" y="668"/>
                    <a:pt x="703" y="662"/>
                  </a:cubicBezTo>
                  <a:lnTo>
                    <a:pt x="703" y="662"/>
                  </a:lnTo>
                  <a:cubicBezTo>
                    <a:pt x="709" y="658"/>
                    <a:pt x="716" y="653"/>
                    <a:pt x="722" y="650"/>
                  </a:cubicBezTo>
                  <a:lnTo>
                    <a:pt x="722" y="650"/>
                  </a:lnTo>
                  <a:cubicBezTo>
                    <a:pt x="733" y="643"/>
                    <a:pt x="744" y="636"/>
                    <a:pt x="755" y="629"/>
                  </a:cubicBezTo>
                  <a:lnTo>
                    <a:pt x="755" y="629"/>
                  </a:lnTo>
                  <a:cubicBezTo>
                    <a:pt x="760" y="626"/>
                    <a:pt x="765" y="623"/>
                    <a:pt x="769" y="620"/>
                  </a:cubicBezTo>
                  <a:lnTo>
                    <a:pt x="769" y="620"/>
                  </a:lnTo>
                  <a:cubicBezTo>
                    <a:pt x="786" y="611"/>
                    <a:pt x="802" y="601"/>
                    <a:pt x="818" y="591"/>
                  </a:cubicBezTo>
                  <a:lnTo>
                    <a:pt x="820" y="0"/>
                  </a:lnTo>
                  <a:lnTo>
                    <a:pt x="820" y="0"/>
                  </a:lnTo>
                  <a:cubicBezTo>
                    <a:pt x="804" y="9"/>
                    <a:pt x="788" y="19"/>
                    <a:pt x="771" y="29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2" name="Freeform 26">
              <a:extLst>
                <a:ext uri="{FF2B5EF4-FFF2-40B4-BE49-F238E27FC236}">
                  <a16:creationId xmlns:a16="http://schemas.microsoft.com/office/drawing/2014/main" id="{1B48FC2A-E7F6-4F94-8633-4BDC85E81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450" y="7044180"/>
              <a:ext cx="764335" cy="517277"/>
            </a:xfrm>
            <a:custGeom>
              <a:avLst/>
              <a:gdLst>
                <a:gd name="T0" fmla="*/ 2 w 873"/>
                <a:gd name="T1" fmla="*/ 0 h 592"/>
                <a:gd name="T2" fmla="*/ 0 w 873"/>
                <a:gd name="T3" fmla="*/ 591 h 592"/>
                <a:gd name="T4" fmla="*/ 870 w 873"/>
                <a:gd name="T5" fmla="*/ 591 h 592"/>
                <a:gd name="T6" fmla="*/ 872 w 873"/>
                <a:gd name="T7" fmla="*/ 0 h 592"/>
                <a:gd name="T8" fmla="*/ 2 w 873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592">
                  <a:moveTo>
                    <a:pt x="2" y="0"/>
                  </a:moveTo>
                  <a:lnTo>
                    <a:pt x="0" y="591"/>
                  </a:lnTo>
                  <a:lnTo>
                    <a:pt x="870" y="591"/>
                  </a:lnTo>
                  <a:lnTo>
                    <a:pt x="872" y="0"/>
                  </a:lnTo>
                  <a:lnTo>
                    <a:pt x="2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3" name="Freeform 19">
              <a:extLst>
                <a:ext uri="{FF2B5EF4-FFF2-40B4-BE49-F238E27FC236}">
                  <a16:creationId xmlns:a16="http://schemas.microsoft.com/office/drawing/2014/main" id="{11E1BF98-E908-4BCB-8CFE-CA8E907BB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1508" y="5419828"/>
              <a:ext cx="1474626" cy="1520949"/>
            </a:xfrm>
            <a:custGeom>
              <a:avLst/>
              <a:gdLst>
                <a:gd name="T0" fmla="*/ 2 w 1683"/>
                <a:gd name="T1" fmla="*/ 1148 h 1739"/>
                <a:gd name="T2" fmla="*/ 0 w 1683"/>
                <a:gd name="T3" fmla="*/ 1738 h 1739"/>
                <a:gd name="T4" fmla="*/ 1680 w 1683"/>
                <a:gd name="T5" fmla="*/ 590 h 1739"/>
                <a:gd name="T6" fmla="*/ 1682 w 1683"/>
                <a:gd name="T7" fmla="*/ 0 h 1739"/>
                <a:gd name="T8" fmla="*/ 2 w 1683"/>
                <a:gd name="T9" fmla="*/ 1148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3" h="1739">
                  <a:moveTo>
                    <a:pt x="2" y="1148"/>
                  </a:moveTo>
                  <a:lnTo>
                    <a:pt x="0" y="1738"/>
                  </a:lnTo>
                  <a:lnTo>
                    <a:pt x="1680" y="590"/>
                  </a:lnTo>
                  <a:lnTo>
                    <a:pt x="1682" y="0"/>
                  </a:lnTo>
                  <a:lnTo>
                    <a:pt x="2" y="1148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D0E22A0-60AE-BAEC-F867-76C9A2DC4EB4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EA6339-BC53-D393-840C-3D2B47048DC3}"/>
              </a:ext>
            </a:extLst>
          </p:cNvPr>
          <p:cNvSpPr txBox="1"/>
          <p:nvPr/>
        </p:nvSpPr>
        <p:spPr>
          <a:xfrm>
            <a:off x="1673629" y="4285984"/>
            <a:ext cx="380479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A7BBE0-8FA7-7245-7333-13901B039C05}"/>
              </a:ext>
            </a:extLst>
          </p:cNvPr>
          <p:cNvSpPr txBox="1"/>
          <p:nvPr/>
        </p:nvSpPr>
        <p:spPr>
          <a:xfrm>
            <a:off x="5926243" y="8721443"/>
            <a:ext cx="380479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9AAD9E-AD95-E048-89CA-A12CC44157A7}"/>
              </a:ext>
            </a:extLst>
          </p:cNvPr>
          <p:cNvSpPr txBox="1"/>
          <p:nvPr/>
        </p:nvSpPr>
        <p:spPr>
          <a:xfrm>
            <a:off x="10314662" y="4384597"/>
            <a:ext cx="380479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4C9814-7174-A1C3-63B7-60D530AB71DE}"/>
              </a:ext>
            </a:extLst>
          </p:cNvPr>
          <p:cNvSpPr txBox="1"/>
          <p:nvPr/>
        </p:nvSpPr>
        <p:spPr>
          <a:xfrm>
            <a:off x="14567276" y="8820056"/>
            <a:ext cx="380479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A8CDA9-CFBB-C5F4-45C5-2AFF86B34370}"/>
              </a:ext>
            </a:extLst>
          </p:cNvPr>
          <p:cNvSpPr txBox="1"/>
          <p:nvPr/>
        </p:nvSpPr>
        <p:spPr>
          <a:xfrm>
            <a:off x="18899223" y="4402079"/>
            <a:ext cx="380479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2">
            <a:extLst>
              <a:ext uri="{FF2B5EF4-FFF2-40B4-BE49-F238E27FC236}">
                <a16:creationId xmlns:a16="http://schemas.microsoft.com/office/drawing/2014/main" id="{22B5B227-0CDD-4CC8-BC5F-4FD7A412B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9482" y="3289986"/>
            <a:ext cx="3987036" cy="2660563"/>
          </a:xfrm>
          <a:prstGeom prst="roundRect">
            <a:avLst>
              <a:gd name="adj" fmla="val 19531"/>
            </a:avLst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9" name="Freeform 3">
            <a:extLst>
              <a:ext uri="{FF2B5EF4-FFF2-40B4-BE49-F238E27FC236}">
                <a16:creationId xmlns:a16="http://schemas.microsoft.com/office/drawing/2014/main" id="{5C8D0283-A5DF-431D-991C-AC370D650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63" y="3591182"/>
            <a:ext cx="4450194" cy="579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0" name="Freeform 4">
            <a:extLst>
              <a:ext uri="{FF2B5EF4-FFF2-40B4-BE49-F238E27FC236}">
                <a16:creationId xmlns:a16="http://schemas.microsoft.com/office/drawing/2014/main" id="{EDC37E2C-8194-4F35-BFAA-7CD9E046A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1079" y="5518062"/>
            <a:ext cx="3987036" cy="2660566"/>
          </a:xfrm>
          <a:prstGeom prst="roundRect">
            <a:avLst>
              <a:gd name="adj" fmla="val 19340"/>
            </a:avLst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7F93F8E1-D09E-4E64-9A25-2A210D3F1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9499" y="5815398"/>
            <a:ext cx="4450196" cy="5792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2" name="Freeform 6">
            <a:extLst>
              <a:ext uri="{FF2B5EF4-FFF2-40B4-BE49-F238E27FC236}">
                <a16:creationId xmlns:a16="http://schemas.microsoft.com/office/drawing/2014/main" id="{91A4FC7C-ABBC-42F7-9E7D-EF181630D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8818" y="3289986"/>
            <a:ext cx="3987034" cy="2660563"/>
          </a:xfrm>
          <a:prstGeom prst="roundRect">
            <a:avLst>
              <a:gd name="adj" fmla="val 18815"/>
            </a:avLst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3" name="Freeform 7">
            <a:extLst>
              <a:ext uri="{FF2B5EF4-FFF2-40B4-BE49-F238E27FC236}">
                <a16:creationId xmlns:a16="http://schemas.microsoft.com/office/drawing/2014/main" id="{0A9FD994-E8FB-48D3-8A20-04416BC65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7238" y="3591182"/>
            <a:ext cx="4446335" cy="57922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4" name="Freeform 8">
            <a:extLst>
              <a:ext uri="{FF2B5EF4-FFF2-40B4-BE49-F238E27FC236}">
                <a16:creationId xmlns:a16="http://schemas.microsoft.com/office/drawing/2014/main" id="{A5A41C88-8224-4B31-BC54-7E12C763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4293" y="3289986"/>
            <a:ext cx="3987034" cy="2660563"/>
          </a:xfrm>
          <a:prstGeom prst="roundRect">
            <a:avLst>
              <a:gd name="adj" fmla="val 20486"/>
            </a:avLst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4FD0768A-8F38-4C01-BBCD-CDE037A97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2713" y="3591182"/>
            <a:ext cx="4450194" cy="5792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0" name="Freeform 10">
            <a:extLst>
              <a:ext uri="{FF2B5EF4-FFF2-40B4-BE49-F238E27FC236}">
                <a16:creationId xmlns:a16="http://schemas.microsoft.com/office/drawing/2014/main" id="{2C2534AC-F965-4412-871E-B63239D29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6554" y="5518062"/>
            <a:ext cx="3987036" cy="2660566"/>
          </a:xfrm>
          <a:prstGeom prst="roundRect">
            <a:avLst>
              <a:gd name="adj" fmla="val 19817"/>
            </a:avLst>
          </a:prstGeom>
          <a:solidFill>
            <a:schemeClr val="accent6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16E47E68-DE14-41A7-B8C8-6AE12FAD2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64974" y="5815398"/>
            <a:ext cx="4450196" cy="5792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0B27F4D-E2CF-4CEB-860B-1D4490D131E8}"/>
              </a:ext>
            </a:extLst>
          </p:cNvPr>
          <p:cNvGrpSpPr/>
          <p:nvPr/>
        </p:nvGrpSpPr>
        <p:grpSpPr>
          <a:xfrm>
            <a:off x="2188432" y="9163306"/>
            <a:ext cx="3272997" cy="2695318"/>
            <a:chOff x="2188432" y="9163306"/>
            <a:chExt cx="3272997" cy="2695318"/>
          </a:xfrm>
        </p:grpSpPr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55310A0E-79DD-41E7-99C4-CCF4F084B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290" y="9163306"/>
              <a:ext cx="3265277" cy="2695318"/>
            </a:xfrm>
            <a:custGeom>
              <a:avLst/>
              <a:gdLst>
                <a:gd name="T0" fmla="*/ 1864 w 3732"/>
                <a:gd name="T1" fmla="*/ 0 h 3078"/>
                <a:gd name="T2" fmla="*/ 1864 w 3732"/>
                <a:gd name="T3" fmla="*/ 0 h 3078"/>
                <a:gd name="T4" fmla="*/ 1 w 3732"/>
                <a:gd name="T5" fmla="*/ 1246 h 3078"/>
                <a:gd name="T6" fmla="*/ 1 w 3732"/>
                <a:gd name="T7" fmla="*/ 1246 h 3078"/>
                <a:gd name="T8" fmla="*/ 1 w 3732"/>
                <a:gd name="T9" fmla="*/ 1785 h 3078"/>
                <a:gd name="T10" fmla="*/ 1 w 3732"/>
                <a:gd name="T11" fmla="*/ 1785 h 3078"/>
                <a:gd name="T12" fmla="*/ 1049 w 3732"/>
                <a:gd name="T13" fmla="*/ 2906 h 3078"/>
                <a:gd name="T14" fmla="*/ 1049 w 3732"/>
                <a:gd name="T15" fmla="*/ 2906 h 3078"/>
                <a:gd name="T16" fmla="*/ 2707 w 3732"/>
                <a:gd name="T17" fmla="*/ 2897 h 3078"/>
                <a:gd name="T18" fmla="*/ 2707 w 3732"/>
                <a:gd name="T19" fmla="*/ 2897 h 3078"/>
                <a:gd name="T20" fmla="*/ 3726 w 3732"/>
                <a:gd name="T21" fmla="*/ 1785 h 3078"/>
                <a:gd name="T22" fmla="*/ 3726 w 3732"/>
                <a:gd name="T23" fmla="*/ 1785 h 3078"/>
                <a:gd name="T24" fmla="*/ 3726 w 3732"/>
                <a:gd name="T25" fmla="*/ 1246 h 3078"/>
                <a:gd name="T26" fmla="*/ 3726 w 3732"/>
                <a:gd name="T27" fmla="*/ 1246 h 3078"/>
                <a:gd name="T28" fmla="*/ 1864 w 3732"/>
                <a:gd name="T29" fmla="*/ 0 h 3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2" h="3078">
                  <a:moveTo>
                    <a:pt x="1864" y="0"/>
                  </a:moveTo>
                  <a:lnTo>
                    <a:pt x="1864" y="0"/>
                  </a:lnTo>
                  <a:cubicBezTo>
                    <a:pt x="749" y="30"/>
                    <a:pt x="0" y="498"/>
                    <a:pt x="1" y="1246"/>
                  </a:cubicBezTo>
                  <a:lnTo>
                    <a:pt x="1" y="1246"/>
                  </a:lnTo>
                  <a:cubicBezTo>
                    <a:pt x="1" y="1418"/>
                    <a:pt x="1" y="1578"/>
                    <a:pt x="1" y="1785"/>
                  </a:cubicBezTo>
                  <a:lnTo>
                    <a:pt x="1" y="1785"/>
                  </a:lnTo>
                  <a:cubicBezTo>
                    <a:pt x="5" y="2361"/>
                    <a:pt x="549" y="2746"/>
                    <a:pt x="1049" y="2906"/>
                  </a:cubicBezTo>
                  <a:lnTo>
                    <a:pt x="1049" y="2906"/>
                  </a:lnTo>
                  <a:cubicBezTo>
                    <a:pt x="1584" y="3077"/>
                    <a:pt x="2174" y="3074"/>
                    <a:pt x="2707" y="2897"/>
                  </a:cubicBezTo>
                  <a:lnTo>
                    <a:pt x="2707" y="2897"/>
                  </a:lnTo>
                  <a:cubicBezTo>
                    <a:pt x="3197" y="2733"/>
                    <a:pt x="3724" y="2349"/>
                    <a:pt x="3726" y="1785"/>
                  </a:cubicBezTo>
                  <a:lnTo>
                    <a:pt x="3726" y="1785"/>
                  </a:lnTo>
                  <a:cubicBezTo>
                    <a:pt x="3727" y="1570"/>
                    <a:pt x="3725" y="1430"/>
                    <a:pt x="3726" y="1246"/>
                  </a:cubicBezTo>
                  <a:lnTo>
                    <a:pt x="3726" y="1246"/>
                  </a:lnTo>
                  <a:cubicBezTo>
                    <a:pt x="3731" y="495"/>
                    <a:pt x="2981" y="29"/>
                    <a:pt x="1864" y="0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0631AC2F-7263-4E69-B1BB-B0130F9B1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432" y="10256108"/>
              <a:ext cx="3272997" cy="1579347"/>
            </a:xfrm>
            <a:custGeom>
              <a:avLst/>
              <a:gdLst>
                <a:gd name="T0" fmla="*/ 3731 w 3740"/>
                <a:gd name="T1" fmla="*/ 26 h 1804"/>
                <a:gd name="T2" fmla="*/ 3731 w 3740"/>
                <a:gd name="T3" fmla="*/ 26 h 1804"/>
                <a:gd name="T4" fmla="*/ 3243 w 3740"/>
                <a:gd name="T5" fmla="*/ 842 h 1804"/>
                <a:gd name="T6" fmla="*/ 3243 w 3740"/>
                <a:gd name="T7" fmla="*/ 842 h 1804"/>
                <a:gd name="T8" fmla="*/ 1791 w 3740"/>
                <a:gd name="T9" fmla="*/ 1245 h 1804"/>
                <a:gd name="T10" fmla="*/ 1791 w 3740"/>
                <a:gd name="T11" fmla="*/ 1245 h 1804"/>
                <a:gd name="T12" fmla="*/ 414 w 3740"/>
                <a:gd name="T13" fmla="*/ 778 h 1804"/>
                <a:gd name="T14" fmla="*/ 414 w 3740"/>
                <a:gd name="T15" fmla="*/ 778 h 1804"/>
                <a:gd name="T16" fmla="*/ 7 w 3740"/>
                <a:gd name="T17" fmla="*/ 0 h 1804"/>
                <a:gd name="T18" fmla="*/ 7 w 3740"/>
                <a:gd name="T19" fmla="*/ 0 h 1804"/>
                <a:gd name="T20" fmla="*/ 18 w 3740"/>
                <a:gd name="T21" fmla="*/ 673 h 1804"/>
                <a:gd name="T22" fmla="*/ 18 w 3740"/>
                <a:gd name="T23" fmla="*/ 673 h 1804"/>
                <a:gd name="T24" fmla="*/ 146 w 3740"/>
                <a:gd name="T25" fmla="*/ 1011 h 1804"/>
                <a:gd name="T26" fmla="*/ 146 w 3740"/>
                <a:gd name="T27" fmla="*/ 1011 h 1804"/>
                <a:gd name="T28" fmla="*/ 1946 w 3740"/>
                <a:gd name="T29" fmla="*/ 1784 h 1804"/>
                <a:gd name="T30" fmla="*/ 1946 w 3740"/>
                <a:gd name="T31" fmla="*/ 1784 h 1804"/>
                <a:gd name="T32" fmla="*/ 3620 w 3740"/>
                <a:gd name="T33" fmla="*/ 967 h 1804"/>
                <a:gd name="T34" fmla="*/ 3620 w 3740"/>
                <a:gd name="T35" fmla="*/ 967 h 1804"/>
                <a:gd name="T36" fmla="*/ 3725 w 3740"/>
                <a:gd name="T37" fmla="*/ 645 h 1804"/>
                <a:gd name="T38" fmla="*/ 3725 w 3740"/>
                <a:gd name="T39" fmla="*/ 645 h 1804"/>
                <a:gd name="T40" fmla="*/ 3732 w 3740"/>
                <a:gd name="T41" fmla="*/ 0 h 1804"/>
                <a:gd name="T42" fmla="*/ 3732 w 3740"/>
                <a:gd name="T43" fmla="*/ 0 h 1804"/>
                <a:gd name="T44" fmla="*/ 3731 w 3740"/>
                <a:gd name="T45" fmla="*/ 2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0" h="1804">
                  <a:moveTo>
                    <a:pt x="3731" y="26"/>
                  </a:moveTo>
                  <a:lnTo>
                    <a:pt x="3731" y="26"/>
                  </a:lnTo>
                  <a:cubicBezTo>
                    <a:pt x="3724" y="361"/>
                    <a:pt x="3507" y="653"/>
                    <a:pt x="3243" y="842"/>
                  </a:cubicBezTo>
                  <a:lnTo>
                    <a:pt x="3243" y="842"/>
                  </a:lnTo>
                  <a:cubicBezTo>
                    <a:pt x="2826" y="1142"/>
                    <a:pt x="2299" y="1257"/>
                    <a:pt x="1791" y="1245"/>
                  </a:cubicBezTo>
                  <a:lnTo>
                    <a:pt x="1791" y="1245"/>
                  </a:lnTo>
                  <a:cubicBezTo>
                    <a:pt x="1301" y="1231"/>
                    <a:pt x="798" y="1093"/>
                    <a:pt x="414" y="778"/>
                  </a:cubicBezTo>
                  <a:lnTo>
                    <a:pt x="414" y="778"/>
                  </a:lnTo>
                  <a:cubicBezTo>
                    <a:pt x="182" y="587"/>
                    <a:pt x="6" y="307"/>
                    <a:pt x="7" y="0"/>
                  </a:cubicBezTo>
                  <a:lnTo>
                    <a:pt x="7" y="0"/>
                  </a:lnTo>
                  <a:cubicBezTo>
                    <a:pt x="9" y="105"/>
                    <a:pt x="0" y="579"/>
                    <a:pt x="18" y="673"/>
                  </a:cubicBezTo>
                  <a:lnTo>
                    <a:pt x="18" y="673"/>
                  </a:lnTo>
                  <a:cubicBezTo>
                    <a:pt x="37" y="792"/>
                    <a:pt x="82" y="907"/>
                    <a:pt x="146" y="1011"/>
                  </a:cubicBezTo>
                  <a:lnTo>
                    <a:pt x="146" y="1011"/>
                  </a:lnTo>
                  <a:cubicBezTo>
                    <a:pt x="508" y="1584"/>
                    <a:pt x="1301" y="1803"/>
                    <a:pt x="1946" y="1784"/>
                  </a:cubicBezTo>
                  <a:lnTo>
                    <a:pt x="1946" y="1784"/>
                  </a:lnTo>
                  <a:cubicBezTo>
                    <a:pt x="2560" y="1769"/>
                    <a:pt x="3301" y="1530"/>
                    <a:pt x="3620" y="967"/>
                  </a:cubicBezTo>
                  <a:lnTo>
                    <a:pt x="3620" y="967"/>
                  </a:lnTo>
                  <a:cubicBezTo>
                    <a:pt x="3674" y="867"/>
                    <a:pt x="3711" y="758"/>
                    <a:pt x="3725" y="645"/>
                  </a:cubicBezTo>
                  <a:lnTo>
                    <a:pt x="3725" y="645"/>
                  </a:lnTo>
                  <a:cubicBezTo>
                    <a:pt x="3739" y="574"/>
                    <a:pt x="3729" y="81"/>
                    <a:pt x="3732" y="0"/>
                  </a:cubicBezTo>
                  <a:lnTo>
                    <a:pt x="3732" y="0"/>
                  </a:lnTo>
                  <a:cubicBezTo>
                    <a:pt x="3732" y="9"/>
                    <a:pt x="3732" y="17"/>
                    <a:pt x="3731" y="26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3D8F4C5-A59F-44F8-8937-AD2DE1BDC14F}"/>
              </a:ext>
            </a:extLst>
          </p:cNvPr>
          <p:cNvGrpSpPr/>
          <p:nvPr/>
        </p:nvGrpSpPr>
        <p:grpSpPr>
          <a:xfrm>
            <a:off x="6376168" y="10256108"/>
            <a:ext cx="3276858" cy="2695318"/>
            <a:chOff x="6376168" y="10256108"/>
            <a:chExt cx="3276858" cy="2695318"/>
          </a:xfrm>
        </p:grpSpPr>
        <p:sp>
          <p:nvSpPr>
            <p:cNvPr id="107" name="Freeform 14">
              <a:extLst>
                <a:ext uri="{FF2B5EF4-FFF2-40B4-BE49-F238E27FC236}">
                  <a16:creationId xmlns:a16="http://schemas.microsoft.com/office/drawing/2014/main" id="{26ACD983-82F7-4416-89B5-185382443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0029" y="10256108"/>
              <a:ext cx="3265277" cy="2695318"/>
            </a:xfrm>
            <a:custGeom>
              <a:avLst/>
              <a:gdLst>
                <a:gd name="T0" fmla="*/ 1864 w 3732"/>
                <a:gd name="T1" fmla="*/ 0 h 3078"/>
                <a:gd name="T2" fmla="*/ 1864 w 3732"/>
                <a:gd name="T3" fmla="*/ 0 h 3078"/>
                <a:gd name="T4" fmla="*/ 1 w 3732"/>
                <a:gd name="T5" fmla="*/ 1246 h 3078"/>
                <a:gd name="T6" fmla="*/ 1 w 3732"/>
                <a:gd name="T7" fmla="*/ 1246 h 3078"/>
                <a:gd name="T8" fmla="*/ 1 w 3732"/>
                <a:gd name="T9" fmla="*/ 1786 h 3078"/>
                <a:gd name="T10" fmla="*/ 1 w 3732"/>
                <a:gd name="T11" fmla="*/ 1786 h 3078"/>
                <a:gd name="T12" fmla="*/ 1050 w 3732"/>
                <a:gd name="T13" fmla="*/ 2906 h 3078"/>
                <a:gd name="T14" fmla="*/ 1050 w 3732"/>
                <a:gd name="T15" fmla="*/ 2906 h 3078"/>
                <a:gd name="T16" fmla="*/ 2707 w 3732"/>
                <a:gd name="T17" fmla="*/ 2897 h 3078"/>
                <a:gd name="T18" fmla="*/ 2707 w 3732"/>
                <a:gd name="T19" fmla="*/ 2897 h 3078"/>
                <a:gd name="T20" fmla="*/ 3726 w 3732"/>
                <a:gd name="T21" fmla="*/ 1786 h 3078"/>
                <a:gd name="T22" fmla="*/ 3726 w 3732"/>
                <a:gd name="T23" fmla="*/ 1786 h 3078"/>
                <a:gd name="T24" fmla="*/ 3726 w 3732"/>
                <a:gd name="T25" fmla="*/ 1246 h 3078"/>
                <a:gd name="T26" fmla="*/ 3726 w 3732"/>
                <a:gd name="T27" fmla="*/ 1246 h 3078"/>
                <a:gd name="T28" fmla="*/ 1864 w 3732"/>
                <a:gd name="T29" fmla="*/ 0 h 3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2" h="3078">
                  <a:moveTo>
                    <a:pt x="1864" y="0"/>
                  </a:moveTo>
                  <a:lnTo>
                    <a:pt x="1864" y="0"/>
                  </a:lnTo>
                  <a:cubicBezTo>
                    <a:pt x="750" y="30"/>
                    <a:pt x="0" y="499"/>
                    <a:pt x="1" y="1246"/>
                  </a:cubicBezTo>
                  <a:lnTo>
                    <a:pt x="1" y="1246"/>
                  </a:lnTo>
                  <a:cubicBezTo>
                    <a:pt x="2" y="1419"/>
                    <a:pt x="0" y="1578"/>
                    <a:pt x="1" y="1786"/>
                  </a:cubicBezTo>
                  <a:lnTo>
                    <a:pt x="1" y="1786"/>
                  </a:lnTo>
                  <a:cubicBezTo>
                    <a:pt x="5" y="2361"/>
                    <a:pt x="549" y="2747"/>
                    <a:pt x="1050" y="2906"/>
                  </a:cubicBezTo>
                  <a:lnTo>
                    <a:pt x="1050" y="2906"/>
                  </a:lnTo>
                  <a:cubicBezTo>
                    <a:pt x="1584" y="3077"/>
                    <a:pt x="2175" y="3075"/>
                    <a:pt x="2707" y="2897"/>
                  </a:cubicBezTo>
                  <a:lnTo>
                    <a:pt x="2707" y="2897"/>
                  </a:lnTo>
                  <a:cubicBezTo>
                    <a:pt x="3197" y="2733"/>
                    <a:pt x="3725" y="2349"/>
                    <a:pt x="3726" y="1786"/>
                  </a:cubicBezTo>
                  <a:lnTo>
                    <a:pt x="3726" y="1786"/>
                  </a:lnTo>
                  <a:cubicBezTo>
                    <a:pt x="3727" y="1571"/>
                    <a:pt x="3725" y="1430"/>
                    <a:pt x="3726" y="1246"/>
                  </a:cubicBezTo>
                  <a:lnTo>
                    <a:pt x="3726" y="1246"/>
                  </a:lnTo>
                  <a:cubicBezTo>
                    <a:pt x="3731" y="495"/>
                    <a:pt x="2982" y="30"/>
                    <a:pt x="1864" y="0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8" name="Freeform 15">
              <a:extLst>
                <a:ext uri="{FF2B5EF4-FFF2-40B4-BE49-F238E27FC236}">
                  <a16:creationId xmlns:a16="http://schemas.microsoft.com/office/drawing/2014/main" id="{3F5EB3F2-AD06-4E26-8DE0-DABF287F1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6168" y="11348907"/>
              <a:ext cx="3276858" cy="1579349"/>
            </a:xfrm>
            <a:custGeom>
              <a:avLst/>
              <a:gdLst>
                <a:gd name="T0" fmla="*/ 3733 w 3742"/>
                <a:gd name="T1" fmla="*/ 26 h 1805"/>
                <a:gd name="T2" fmla="*/ 3733 w 3742"/>
                <a:gd name="T3" fmla="*/ 26 h 1805"/>
                <a:gd name="T4" fmla="*/ 3244 w 3742"/>
                <a:gd name="T5" fmla="*/ 843 h 1805"/>
                <a:gd name="T6" fmla="*/ 3244 w 3742"/>
                <a:gd name="T7" fmla="*/ 843 h 1805"/>
                <a:gd name="T8" fmla="*/ 1792 w 3742"/>
                <a:gd name="T9" fmla="*/ 1246 h 1805"/>
                <a:gd name="T10" fmla="*/ 1792 w 3742"/>
                <a:gd name="T11" fmla="*/ 1246 h 1805"/>
                <a:gd name="T12" fmla="*/ 416 w 3742"/>
                <a:gd name="T13" fmla="*/ 778 h 1805"/>
                <a:gd name="T14" fmla="*/ 416 w 3742"/>
                <a:gd name="T15" fmla="*/ 778 h 1805"/>
                <a:gd name="T16" fmla="*/ 8 w 3742"/>
                <a:gd name="T17" fmla="*/ 0 h 1805"/>
                <a:gd name="T18" fmla="*/ 8 w 3742"/>
                <a:gd name="T19" fmla="*/ 0 h 1805"/>
                <a:gd name="T20" fmla="*/ 20 w 3742"/>
                <a:gd name="T21" fmla="*/ 673 h 1805"/>
                <a:gd name="T22" fmla="*/ 20 w 3742"/>
                <a:gd name="T23" fmla="*/ 673 h 1805"/>
                <a:gd name="T24" fmla="*/ 147 w 3742"/>
                <a:gd name="T25" fmla="*/ 1011 h 1805"/>
                <a:gd name="T26" fmla="*/ 147 w 3742"/>
                <a:gd name="T27" fmla="*/ 1011 h 1805"/>
                <a:gd name="T28" fmla="*/ 1947 w 3742"/>
                <a:gd name="T29" fmla="*/ 1784 h 1805"/>
                <a:gd name="T30" fmla="*/ 1947 w 3742"/>
                <a:gd name="T31" fmla="*/ 1784 h 1805"/>
                <a:gd name="T32" fmla="*/ 3621 w 3742"/>
                <a:gd name="T33" fmla="*/ 967 h 1805"/>
                <a:gd name="T34" fmla="*/ 3621 w 3742"/>
                <a:gd name="T35" fmla="*/ 967 h 1805"/>
                <a:gd name="T36" fmla="*/ 3727 w 3742"/>
                <a:gd name="T37" fmla="*/ 645 h 1805"/>
                <a:gd name="T38" fmla="*/ 3727 w 3742"/>
                <a:gd name="T39" fmla="*/ 645 h 1805"/>
                <a:gd name="T40" fmla="*/ 3733 w 3742"/>
                <a:gd name="T41" fmla="*/ 0 h 1805"/>
                <a:gd name="T42" fmla="*/ 3733 w 3742"/>
                <a:gd name="T43" fmla="*/ 0 h 1805"/>
                <a:gd name="T44" fmla="*/ 3733 w 3742"/>
                <a:gd name="T45" fmla="*/ 26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2" h="1805">
                  <a:moveTo>
                    <a:pt x="3733" y="26"/>
                  </a:moveTo>
                  <a:lnTo>
                    <a:pt x="3733" y="26"/>
                  </a:lnTo>
                  <a:cubicBezTo>
                    <a:pt x="3725" y="361"/>
                    <a:pt x="3508" y="653"/>
                    <a:pt x="3244" y="843"/>
                  </a:cubicBezTo>
                  <a:lnTo>
                    <a:pt x="3244" y="843"/>
                  </a:lnTo>
                  <a:cubicBezTo>
                    <a:pt x="2827" y="1142"/>
                    <a:pt x="2300" y="1258"/>
                    <a:pt x="1792" y="1246"/>
                  </a:cubicBezTo>
                  <a:lnTo>
                    <a:pt x="1792" y="1246"/>
                  </a:lnTo>
                  <a:cubicBezTo>
                    <a:pt x="1302" y="1231"/>
                    <a:pt x="799" y="1093"/>
                    <a:pt x="416" y="778"/>
                  </a:cubicBezTo>
                  <a:lnTo>
                    <a:pt x="416" y="778"/>
                  </a:lnTo>
                  <a:cubicBezTo>
                    <a:pt x="184" y="588"/>
                    <a:pt x="7" y="307"/>
                    <a:pt x="8" y="0"/>
                  </a:cubicBezTo>
                  <a:lnTo>
                    <a:pt x="8" y="0"/>
                  </a:lnTo>
                  <a:cubicBezTo>
                    <a:pt x="10" y="106"/>
                    <a:pt x="0" y="579"/>
                    <a:pt x="20" y="673"/>
                  </a:cubicBezTo>
                  <a:lnTo>
                    <a:pt x="20" y="673"/>
                  </a:lnTo>
                  <a:cubicBezTo>
                    <a:pt x="38" y="792"/>
                    <a:pt x="83" y="908"/>
                    <a:pt x="147" y="1011"/>
                  </a:cubicBezTo>
                  <a:lnTo>
                    <a:pt x="147" y="1011"/>
                  </a:lnTo>
                  <a:cubicBezTo>
                    <a:pt x="509" y="1584"/>
                    <a:pt x="1302" y="1804"/>
                    <a:pt x="1947" y="1784"/>
                  </a:cubicBezTo>
                  <a:lnTo>
                    <a:pt x="1947" y="1784"/>
                  </a:lnTo>
                  <a:cubicBezTo>
                    <a:pt x="2562" y="1769"/>
                    <a:pt x="3302" y="1530"/>
                    <a:pt x="3621" y="967"/>
                  </a:cubicBezTo>
                  <a:lnTo>
                    <a:pt x="3621" y="967"/>
                  </a:lnTo>
                  <a:cubicBezTo>
                    <a:pt x="3676" y="867"/>
                    <a:pt x="3713" y="758"/>
                    <a:pt x="3727" y="645"/>
                  </a:cubicBezTo>
                  <a:lnTo>
                    <a:pt x="3727" y="645"/>
                  </a:lnTo>
                  <a:cubicBezTo>
                    <a:pt x="3741" y="575"/>
                    <a:pt x="3731" y="81"/>
                    <a:pt x="3733" y="0"/>
                  </a:cubicBezTo>
                  <a:lnTo>
                    <a:pt x="3733" y="0"/>
                  </a:lnTo>
                  <a:cubicBezTo>
                    <a:pt x="3733" y="9"/>
                    <a:pt x="3733" y="18"/>
                    <a:pt x="3733" y="26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2947BAA-F15F-4360-8445-4C31CC25E003}"/>
              </a:ext>
            </a:extLst>
          </p:cNvPr>
          <p:cNvGrpSpPr/>
          <p:nvPr/>
        </p:nvGrpSpPr>
        <p:grpSpPr>
          <a:xfrm>
            <a:off x="10563907" y="9163306"/>
            <a:ext cx="3272997" cy="2695318"/>
            <a:chOff x="10563907" y="9163306"/>
            <a:chExt cx="3272997" cy="2695318"/>
          </a:xfrm>
        </p:grpSpPr>
        <p:sp>
          <p:nvSpPr>
            <p:cNvPr id="105" name="Freeform 16">
              <a:extLst>
                <a:ext uri="{FF2B5EF4-FFF2-40B4-BE49-F238E27FC236}">
                  <a16:creationId xmlns:a16="http://schemas.microsoft.com/office/drawing/2014/main" id="{BF3671D6-C3E4-4394-8F76-15B0F186A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1626" y="9163306"/>
              <a:ext cx="3265277" cy="2695318"/>
            </a:xfrm>
            <a:custGeom>
              <a:avLst/>
              <a:gdLst>
                <a:gd name="T0" fmla="*/ 1863 w 3731"/>
                <a:gd name="T1" fmla="*/ 0 h 3078"/>
                <a:gd name="T2" fmla="*/ 1863 w 3731"/>
                <a:gd name="T3" fmla="*/ 0 h 3078"/>
                <a:gd name="T4" fmla="*/ 2 w 3731"/>
                <a:gd name="T5" fmla="*/ 1246 h 3078"/>
                <a:gd name="T6" fmla="*/ 2 w 3731"/>
                <a:gd name="T7" fmla="*/ 1246 h 3078"/>
                <a:gd name="T8" fmla="*/ 2 w 3731"/>
                <a:gd name="T9" fmla="*/ 1785 h 3078"/>
                <a:gd name="T10" fmla="*/ 2 w 3731"/>
                <a:gd name="T11" fmla="*/ 1785 h 3078"/>
                <a:gd name="T12" fmla="*/ 1050 w 3731"/>
                <a:gd name="T13" fmla="*/ 2906 h 3078"/>
                <a:gd name="T14" fmla="*/ 1050 w 3731"/>
                <a:gd name="T15" fmla="*/ 2906 h 3078"/>
                <a:gd name="T16" fmla="*/ 2707 w 3731"/>
                <a:gd name="T17" fmla="*/ 2897 h 3078"/>
                <a:gd name="T18" fmla="*/ 2707 w 3731"/>
                <a:gd name="T19" fmla="*/ 2897 h 3078"/>
                <a:gd name="T20" fmla="*/ 3726 w 3731"/>
                <a:gd name="T21" fmla="*/ 1785 h 3078"/>
                <a:gd name="T22" fmla="*/ 3726 w 3731"/>
                <a:gd name="T23" fmla="*/ 1785 h 3078"/>
                <a:gd name="T24" fmla="*/ 3726 w 3731"/>
                <a:gd name="T25" fmla="*/ 1246 h 3078"/>
                <a:gd name="T26" fmla="*/ 3726 w 3731"/>
                <a:gd name="T27" fmla="*/ 1246 h 3078"/>
                <a:gd name="T28" fmla="*/ 1863 w 3731"/>
                <a:gd name="T29" fmla="*/ 0 h 3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1" h="3078">
                  <a:moveTo>
                    <a:pt x="1863" y="0"/>
                  </a:moveTo>
                  <a:lnTo>
                    <a:pt x="1863" y="0"/>
                  </a:lnTo>
                  <a:cubicBezTo>
                    <a:pt x="750" y="30"/>
                    <a:pt x="0" y="498"/>
                    <a:pt x="2" y="1246"/>
                  </a:cubicBezTo>
                  <a:lnTo>
                    <a:pt x="2" y="1246"/>
                  </a:lnTo>
                  <a:cubicBezTo>
                    <a:pt x="2" y="1418"/>
                    <a:pt x="0" y="1578"/>
                    <a:pt x="2" y="1785"/>
                  </a:cubicBezTo>
                  <a:lnTo>
                    <a:pt x="2" y="1785"/>
                  </a:lnTo>
                  <a:cubicBezTo>
                    <a:pt x="6" y="2361"/>
                    <a:pt x="550" y="2746"/>
                    <a:pt x="1050" y="2906"/>
                  </a:cubicBezTo>
                  <a:lnTo>
                    <a:pt x="1050" y="2906"/>
                  </a:lnTo>
                  <a:cubicBezTo>
                    <a:pt x="1584" y="3077"/>
                    <a:pt x="2174" y="3074"/>
                    <a:pt x="2707" y="2897"/>
                  </a:cubicBezTo>
                  <a:lnTo>
                    <a:pt x="2707" y="2897"/>
                  </a:lnTo>
                  <a:cubicBezTo>
                    <a:pt x="3197" y="2733"/>
                    <a:pt x="3723" y="2349"/>
                    <a:pt x="3726" y="1785"/>
                  </a:cubicBezTo>
                  <a:lnTo>
                    <a:pt x="3726" y="1785"/>
                  </a:lnTo>
                  <a:cubicBezTo>
                    <a:pt x="3727" y="1570"/>
                    <a:pt x="3725" y="1430"/>
                    <a:pt x="3726" y="1246"/>
                  </a:cubicBezTo>
                  <a:lnTo>
                    <a:pt x="3726" y="1246"/>
                  </a:lnTo>
                  <a:cubicBezTo>
                    <a:pt x="3730" y="495"/>
                    <a:pt x="2981" y="29"/>
                    <a:pt x="1863" y="0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6" name="Freeform 17">
              <a:extLst>
                <a:ext uri="{FF2B5EF4-FFF2-40B4-BE49-F238E27FC236}">
                  <a16:creationId xmlns:a16="http://schemas.microsoft.com/office/drawing/2014/main" id="{6CF35234-A161-443B-933A-E9825AFB5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3907" y="10256108"/>
              <a:ext cx="3272997" cy="1579347"/>
            </a:xfrm>
            <a:custGeom>
              <a:avLst/>
              <a:gdLst>
                <a:gd name="T0" fmla="*/ 3732 w 3741"/>
                <a:gd name="T1" fmla="*/ 26 h 1804"/>
                <a:gd name="T2" fmla="*/ 3732 w 3741"/>
                <a:gd name="T3" fmla="*/ 26 h 1804"/>
                <a:gd name="T4" fmla="*/ 3243 w 3741"/>
                <a:gd name="T5" fmla="*/ 842 h 1804"/>
                <a:gd name="T6" fmla="*/ 3243 w 3741"/>
                <a:gd name="T7" fmla="*/ 842 h 1804"/>
                <a:gd name="T8" fmla="*/ 1792 w 3741"/>
                <a:gd name="T9" fmla="*/ 1245 h 1804"/>
                <a:gd name="T10" fmla="*/ 1792 w 3741"/>
                <a:gd name="T11" fmla="*/ 1245 h 1804"/>
                <a:gd name="T12" fmla="*/ 415 w 3741"/>
                <a:gd name="T13" fmla="*/ 778 h 1804"/>
                <a:gd name="T14" fmla="*/ 415 w 3741"/>
                <a:gd name="T15" fmla="*/ 778 h 1804"/>
                <a:gd name="T16" fmla="*/ 9 w 3741"/>
                <a:gd name="T17" fmla="*/ 0 h 1804"/>
                <a:gd name="T18" fmla="*/ 9 w 3741"/>
                <a:gd name="T19" fmla="*/ 0 h 1804"/>
                <a:gd name="T20" fmla="*/ 20 w 3741"/>
                <a:gd name="T21" fmla="*/ 673 h 1804"/>
                <a:gd name="T22" fmla="*/ 20 w 3741"/>
                <a:gd name="T23" fmla="*/ 673 h 1804"/>
                <a:gd name="T24" fmla="*/ 147 w 3741"/>
                <a:gd name="T25" fmla="*/ 1011 h 1804"/>
                <a:gd name="T26" fmla="*/ 147 w 3741"/>
                <a:gd name="T27" fmla="*/ 1011 h 1804"/>
                <a:gd name="T28" fmla="*/ 1946 w 3741"/>
                <a:gd name="T29" fmla="*/ 1784 h 1804"/>
                <a:gd name="T30" fmla="*/ 1946 w 3741"/>
                <a:gd name="T31" fmla="*/ 1784 h 1804"/>
                <a:gd name="T32" fmla="*/ 3620 w 3741"/>
                <a:gd name="T33" fmla="*/ 967 h 1804"/>
                <a:gd name="T34" fmla="*/ 3620 w 3741"/>
                <a:gd name="T35" fmla="*/ 967 h 1804"/>
                <a:gd name="T36" fmla="*/ 3726 w 3741"/>
                <a:gd name="T37" fmla="*/ 645 h 1804"/>
                <a:gd name="T38" fmla="*/ 3726 w 3741"/>
                <a:gd name="T39" fmla="*/ 645 h 1804"/>
                <a:gd name="T40" fmla="*/ 3733 w 3741"/>
                <a:gd name="T41" fmla="*/ 0 h 1804"/>
                <a:gd name="T42" fmla="*/ 3733 w 3741"/>
                <a:gd name="T43" fmla="*/ 0 h 1804"/>
                <a:gd name="T44" fmla="*/ 3732 w 3741"/>
                <a:gd name="T45" fmla="*/ 2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1" h="1804">
                  <a:moveTo>
                    <a:pt x="3732" y="26"/>
                  </a:moveTo>
                  <a:lnTo>
                    <a:pt x="3732" y="26"/>
                  </a:lnTo>
                  <a:cubicBezTo>
                    <a:pt x="3724" y="361"/>
                    <a:pt x="3507" y="653"/>
                    <a:pt x="3243" y="842"/>
                  </a:cubicBezTo>
                  <a:lnTo>
                    <a:pt x="3243" y="842"/>
                  </a:lnTo>
                  <a:cubicBezTo>
                    <a:pt x="2826" y="1142"/>
                    <a:pt x="2299" y="1257"/>
                    <a:pt x="1792" y="1245"/>
                  </a:cubicBezTo>
                  <a:lnTo>
                    <a:pt x="1792" y="1245"/>
                  </a:lnTo>
                  <a:cubicBezTo>
                    <a:pt x="1303" y="1231"/>
                    <a:pt x="798" y="1093"/>
                    <a:pt x="415" y="778"/>
                  </a:cubicBezTo>
                  <a:lnTo>
                    <a:pt x="415" y="778"/>
                  </a:lnTo>
                  <a:cubicBezTo>
                    <a:pt x="184" y="587"/>
                    <a:pt x="6" y="307"/>
                    <a:pt x="9" y="0"/>
                  </a:cubicBezTo>
                  <a:lnTo>
                    <a:pt x="9" y="0"/>
                  </a:lnTo>
                  <a:cubicBezTo>
                    <a:pt x="11" y="105"/>
                    <a:pt x="0" y="579"/>
                    <a:pt x="20" y="673"/>
                  </a:cubicBezTo>
                  <a:lnTo>
                    <a:pt x="20" y="673"/>
                  </a:lnTo>
                  <a:cubicBezTo>
                    <a:pt x="38" y="792"/>
                    <a:pt x="83" y="907"/>
                    <a:pt x="147" y="1011"/>
                  </a:cubicBezTo>
                  <a:lnTo>
                    <a:pt x="147" y="1011"/>
                  </a:lnTo>
                  <a:cubicBezTo>
                    <a:pt x="509" y="1584"/>
                    <a:pt x="1303" y="1803"/>
                    <a:pt x="1946" y="1784"/>
                  </a:cubicBezTo>
                  <a:lnTo>
                    <a:pt x="1946" y="1784"/>
                  </a:lnTo>
                  <a:cubicBezTo>
                    <a:pt x="2560" y="1769"/>
                    <a:pt x="3301" y="1530"/>
                    <a:pt x="3620" y="967"/>
                  </a:cubicBezTo>
                  <a:lnTo>
                    <a:pt x="3620" y="967"/>
                  </a:lnTo>
                  <a:cubicBezTo>
                    <a:pt x="3675" y="867"/>
                    <a:pt x="3712" y="758"/>
                    <a:pt x="3726" y="645"/>
                  </a:cubicBezTo>
                  <a:lnTo>
                    <a:pt x="3726" y="645"/>
                  </a:lnTo>
                  <a:cubicBezTo>
                    <a:pt x="3740" y="574"/>
                    <a:pt x="3729" y="81"/>
                    <a:pt x="3733" y="0"/>
                  </a:cubicBezTo>
                  <a:lnTo>
                    <a:pt x="3733" y="0"/>
                  </a:lnTo>
                  <a:cubicBezTo>
                    <a:pt x="3733" y="9"/>
                    <a:pt x="3733" y="17"/>
                    <a:pt x="3732" y="26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C57C26-C01C-4001-AB3D-580D73CCA4B9}"/>
              </a:ext>
            </a:extLst>
          </p:cNvPr>
          <p:cNvGrpSpPr/>
          <p:nvPr/>
        </p:nvGrpSpPr>
        <p:grpSpPr>
          <a:xfrm>
            <a:off x="18939382" y="9163306"/>
            <a:ext cx="3276855" cy="2695318"/>
            <a:chOff x="18939382" y="9163306"/>
            <a:chExt cx="3276855" cy="2695318"/>
          </a:xfrm>
        </p:grpSpPr>
        <p:sp>
          <p:nvSpPr>
            <p:cNvPr id="103" name="Freeform 18">
              <a:extLst>
                <a:ext uri="{FF2B5EF4-FFF2-40B4-BE49-F238E27FC236}">
                  <a16:creationId xmlns:a16="http://schemas.microsoft.com/office/drawing/2014/main" id="{78A6890E-6B32-424A-A621-71E13DB4E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43240" y="9163306"/>
              <a:ext cx="3265277" cy="2695318"/>
            </a:xfrm>
            <a:custGeom>
              <a:avLst/>
              <a:gdLst>
                <a:gd name="T0" fmla="*/ 1864 w 3732"/>
                <a:gd name="T1" fmla="*/ 0 h 3078"/>
                <a:gd name="T2" fmla="*/ 1864 w 3732"/>
                <a:gd name="T3" fmla="*/ 0 h 3078"/>
                <a:gd name="T4" fmla="*/ 2 w 3732"/>
                <a:gd name="T5" fmla="*/ 1246 h 3078"/>
                <a:gd name="T6" fmla="*/ 2 w 3732"/>
                <a:gd name="T7" fmla="*/ 1246 h 3078"/>
                <a:gd name="T8" fmla="*/ 2 w 3732"/>
                <a:gd name="T9" fmla="*/ 1785 h 3078"/>
                <a:gd name="T10" fmla="*/ 2 w 3732"/>
                <a:gd name="T11" fmla="*/ 1785 h 3078"/>
                <a:gd name="T12" fmla="*/ 1051 w 3732"/>
                <a:gd name="T13" fmla="*/ 2906 h 3078"/>
                <a:gd name="T14" fmla="*/ 1051 w 3732"/>
                <a:gd name="T15" fmla="*/ 2906 h 3078"/>
                <a:gd name="T16" fmla="*/ 2708 w 3732"/>
                <a:gd name="T17" fmla="*/ 2897 h 3078"/>
                <a:gd name="T18" fmla="*/ 2708 w 3732"/>
                <a:gd name="T19" fmla="*/ 2897 h 3078"/>
                <a:gd name="T20" fmla="*/ 3727 w 3732"/>
                <a:gd name="T21" fmla="*/ 1785 h 3078"/>
                <a:gd name="T22" fmla="*/ 3727 w 3732"/>
                <a:gd name="T23" fmla="*/ 1785 h 3078"/>
                <a:gd name="T24" fmla="*/ 3727 w 3732"/>
                <a:gd name="T25" fmla="*/ 1246 h 3078"/>
                <a:gd name="T26" fmla="*/ 3727 w 3732"/>
                <a:gd name="T27" fmla="*/ 1246 h 3078"/>
                <a:gd name="T28" fmla="*/ 1864 w 3732"/>
                <a:gd name="T29" fmla="*/ 0 h 3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2" h="3078">
                  <a:moveTo>
                    <a:pt x="1864" y="0"/>
                  </a:moveTo>
                  <a:lnTo>
                    <a:pt x="1864" y="0"/>
                  </a:lnTo>
                  <a:cubicBezTo>
                    <a:pt x="751" y="30"/>
                    <a:pt x="0" y="498"/>
                    <a:pt x="2" y="1246"/>
                  </a:cubicBezTo>
                  <a:lnTo>
                    <a:pt x="2" y="1246"/>
                  </a:lnTo>
                  <a:cubicBezTo>
                    <a:pt x="3" y="1418"/>
                    <a:pt x="1" y="1578"/>
                    <a:pt x="2" y="1785"/>
                  </a:cubicBezTo>
                  <a:lnTo>
                    <a:pt x="2" y="1785"/>
                  </a:lnTo>
                  <a:cubicBezTo>
                    <a:pt x="6" y="2361"/>
                    <a:pt x="549" y="2746"/>
                    <a:pt x="1051" y="2906"/>
                  </a:cubicBezTo>
                  <a:lnTo>
                    <a:pt x="1051" y="2906"/>
                  </a:lnTo>
                  <a:cubicBezTo>
                    <a:pt x="1584" y="3077"/>
                    <a:pt x="2176" y="3074"/>
                    <a:pt x="2708" y="2897"/>
                  </a:cubicBezTo>
                  <a:lnTo>
                    <a:pt x="2708" y="2897"/>
                  </a:lnTo>
                  <a:cubicBezTo>
                    <a:pt x="3198" y="2733"/>
                    <a:pt x="3725" y="2349"/>
                    <a:pt x="3727" y="1785"/>
                  </a:cubicBezTo>
                  <a:lnTo>
                    <a:pt x="3727" y="1785"/>
                  </a:lnTo>
                  <a:cubicBezTo>
                    <a:pt x="3728" y="1570"/>
                    <a:pt x="3726" y="1430"/>
                    <a:pt x="3727" y="1246"/>
                  </a:cubicBezTo>
                  <a:lnTo>
                    <a:pt x="3727" y="1246"/>
                  </a:lnTo>
                  <a:cubicBezTo>
                    <a:pt x="3731" y="495"/>
                    <a:pt x="2983" y="29"/>
                    <a:pt x="1864" y="0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4" name="Freeform 19">
              <a:extLst>
                <a:ext uri="{FF2B5EF4-FFF2-40B4-BE49-F238E27FC236}">
                  <a16:creationId xmlns:a16="http://schemas.microsoft.com/office/drawing/2014/main" id="{CEF855A1-9319-4CB5-93E3-E02255C25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9382" y="10256108"/>
              <a:ext cx="3276855" cy="1579347"/>
            </a:xfrm>
            <a:custGeom>
              <a:avLst/>
              <a:gdLst>
                <a:gd name="T0" fmla="*/ 3733 w 3742"/>
                <a:gd name="T1" fmla="*/ 26 h 1804"/>
                <a:gd name="T2" fmla="*/ 3733 w 3742"/>
                <a:gd name="T3" fmla="*/ 26 h 1804"/>
                <a:gd name="T4" fmla="*/ 3244 w 3742"/>
                <a:gd name="T5" fmla="*/ 842 h 1804"/>
                <a:gd name="T6" fmla="*/ 3244 w 3742"/>
                <a:gd name="T7" fmla="*/ 842 h 1804"/>
                <a:gd name="T8" fmla="*/ 1792 w 3742"/>
                <a:gd name="T9" fmla="*/ 1245 h 1804"/>
                <a:gd name="T10" fmla="*/ 1792 w 3742"/>
                <a:gd name="T11" fmla="*/ 1245 h 1804"/>
                <a:gd name="T12" fmla="*/ 415 w 3742"/>
                <a:gd name="T13" fmla="*/ 778 h 1804"/>
                <a:gd name="T14" fmla="*/ 415 w 3742"/>
                <a:gd name="T15" fmla="*/ 778 h 1804"/>
                <a:gd name="T16" fmla="*/ 8 w 3742"/>
                <a:gd name="T17" fmla="*/ 0 h 1804"/>
                <a:gd name="T18" fmla="*/ 8 w 3742"/>
                <a:gd name="T19" fmla="*/ 0 h 1804"/>
                <a:gd name="T20" fmla="*/ 18 w 3742"/>
                <a:gd name="T21" fmla="*/ 673 h 1804"/>
                <a:gd name="T22" fmla="*/ 18 w 3742"/>
                <a:gd name="T23" fmla="*/ 673 h 1804"/>
                <a:gd name="T24" fmla="*/ 146 w 3742"/>
                <a:gd name="T25" fmla="*/ 1011 h 1804"/>
                <a:gd name="T26" fmla="*/ 146 w 3742"/>
                <a:gd name="T27" fmla="*/ 1011 h 1804"/>
                <a:gd name="T28" fmla="*/ 1947 w 3742"/>
                <a:gd name="T29" fmla="*/ 1784 h 1804"/>
                <a:gd name="T30" fmla="*/ 1947 w 3742"/>
                <a:gd name="T31" fmla="*/ 1784 h 1804"/>
                <a:gd name="T32" fmla="*/ 3621 w 3742"/>
                <a:gd name="T33" fmla="*/ 967 h 1804"/>
                <a:gd name="T34" fmla="*/ 3621 w 3742"/>
                <a:gd name="T35" fmla="*/ 967 h 1804"/>
                <a:gd name="T36" fmla="*/ 3727 w 3742"/>
                <a:gd name="T37" fmla="*/ 645 h 1804"/>
                <a:gd name="T38" fmla="*/ 3727 w 3742"/>
                <a:gd name="T39" fmla="*/ 645 h 1804"/>
                <a:gd name="T40" fmla="*/ 3733 w 3742"/>
                <a:gd name="T41" fmla="*/ 0 h 1804"/>
                <a:gd name="T42" fmla="*/ 3733 w 3742"/>
                <a:gd name="T43" fmla="*/ 0 h 1804"/>
                <a:gd name="T44" fmla="*/ 3733 w 3742"/>
                <a:gd name="T45" fmla="*/ 2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2" h="1804">
                  <a:moveTo>
                    <a:pt x="3733" y="26"/>
                  </a:moveTo>
                  <a:lnTo>
                    <a:pt x="3733" y="26"/>
                  </a:lnTo>
                  <a:cubicBezTo>
                    <a:pt x="3724" y="361"/>
                    <a:pt x="3507" y="653"/>
                    <a:pt x="3244" y="842"/>
                  </a:cubicBezTo>
                  <a:lnTo>
                    <a:pt x="3244" y="842"/>
                  </a:lnTo>
                  <a:cubicBezTo>
                    <a:pt x="2827" y="1142"/>
                    <a:pt x="2300" y="1257"/>
                    <a:pt x="1792" y="1245"/>
                  </a:cubicBezTo>
                  <a:lnTo>
                    <a:pt x="1792" y="1245"/>
                  </a:lnTo>
                  <a:cubicBezTo>
                    <a:pt x="1302" y="1231"/>
                    <a:pt x="798" y="1093"/>
                    <a:pt x="415" y="778"/>
                  </a:cubicBezTo>
                  <a:lnTo>
                    <a:pt x="415" y="778"/>
                  </a:lnTo>
                  <a:cubicBezTo>
                    <a:pt x="184" y="587"/>
                    <a:pt x="6" y="307"/>
                    <a:pt x="8" y="0"/>
                  </a:cubicBezTo>
                  <a:lnTo>
                    <a:pt x="8" y="0"/>
                  </a:lnTo>
                  <a:cubicBezTo>
                    <a:pt x="10" y="105"/>
                    <a:pt x="0" y="579"/>
                    <a:pt x="18" y="673"/>
                  </a:cubicBezTo>
                  <a:lnTo>
                    <a:pt x="18" y="673"/>
                  </a:lnTo>
                  <a:cubicBezTo>
                    <a:pt x="38" y="792"/>
                    <a:pt x="83" y="907"/>
                    <a:pt x="146" y="1011"/>
                  </a:cubicBezTo>
                  <a:lnTo>
                    <a:pt x="146" y="1011"/>
                  </a:lnTo>
                  <a:cubicBezTo>
                    <a:pt x="509" y="1584"/>
                    <a:pt x="1302" y="1803"/>
                    <a:pt x="1947" y="1784"/>
                  </a:cubicBezTo>
                  <a:lnTo>
                    <a:pt x="1947" y="1784"/>
                  </a:lnTo>
                  <a:cubicBezTo>
                    <a:pt x="2562" y="1769"/>
                    <a:pt x="3301" y="1530"/>
                    <a:pt x="3621" y="967"/>
                  </a:cubicBezTo>
                  <a:lnTo>
                    <a:pt x="3621" y="967"/>
                  </a:lnTo>
                  <a:cubicBezTo>
                    <a:pt x="3675" y="867"/>
                    <a:pt x="3713" y="758"/>
                    <a:pt x="3727" y="645"/>
                  </a:cubicBezTo>
                  <a:lnTo>
                    <a:pt x="3727" y="645"/>
                  </a:lnTo>
                  <a:cubicBezTo>
                    <a:pt x="3741" y="574"/>
                    <a:pt x="3730" y="81"/>
                    <a:pt x="3733" y="0"/>
                  </a:cubicBezTo>
                  <a:lnTo>
                    <a:pt x="3733" y="0"/>
                  </a:lnTo>
                  <a:cubicBezTo>
                    <a:pt x="3733" y="9"/>
                    <a:pt x="3733" y="17"/>
                    <a:pt x="3733" y="26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D062284-CB05-4BC1-B2D9-429EF7398946}"/>
              </a:ext>
            </a:extLst>
          </p:cNvPr>
          <p:cNvGrpSpPr/>
          <p:nvPr/>
        </p:nvGrpSpPr>
        <p:grpSpPr>
          <a:xfrm>
            <a:off x="14751643" y="10256108"/>
            <a:ext cx="3276858" cy="2695318"/>
            <a:chOff x="14751643" y="10256108"/>
            <a:chExt cx="3276858" cy="2695318"/>
          </a:xfrm>
        </p:grpSpPr>
        <p:sp>
          <p:nvSpPr>
            <p:cNvPr id="101" name="Freeform 20">
              <a:extLst>
                <a:ext uri="{FF2B5EF4-FFF2-40B4-BE49-F238E27FC236}">
                  <a16:creationId xmlns:a16="http://schemas.microsoft.com/office/drawing/2014/main" id="{46E3E519-373A-4608-9206-20E60A2FF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9363" y="10256108"/>
              <a:ext cx="3265277" cy="2695318"/>
            </a:xfrm>
            <a:custGeom>
              <a:avLst/>
              <a:gdLst>
                <a:gd name="T0" fmla="*/ 1864 w 3732"/>
                <a:gd name="T1" fmla="*/ 0 h 3078"/>
                <a:gd name="T2" fmla="*/ 1864 w 3732"/>
                <a:gd name="T3" fmla="*/ 0 h 3078"/>
                <a:gd name="T4" fmla="*/ 2 w 3732"/>
                <a:gd name="T5" fmla="*/ 1246 h 3078"/>
                <a:gd name="T6" fmla="*/ 2 w 3732"/>
                <a:gd name="T7" fmla="*/ 1246 h 3078"/>
                <a:gd name="T8" fmla="*/ 2 w 3732"/>
                <a:gd name="T9" fmla="*/ 1786 h 3078"/>
                <a:gd name="T10" fmla="*/ 2 w 3732"/>
                <a:gd name="T11" fmla="*/ 1786 h 3078"/>
                <a:gd name="T12" fmla="*/ 1051 w 3732"/>
                <a:gd name="T13" fmla="*/ 2906 h 3078"/>
                <a:gd name="T14" fmla="*/ 1051 w 3732"/>
                <a:gd name="T15" fmla="*/ 2906 h 3078"/>
                <a:gd name="T16" fmla="*/ 2708 w 3732"/>
                <a:gd name="T17" fmla="*/ 2897 h 3078"/>
                <a:gd name="T18" fmla="*/ 2708 w 3732"/>
                <a:gd name="T19" fmla="*/ 2897 h 3078"/>
                <a:gd name="T20" fmla="*/ 3727 w 3732"/>
                <a:gd name="T21" fmla="*/ 1786 h 3078"/>
                <a:gd name="T22" fmla="*/ 3727 w 3732"/>
                <a:gd name="T23" fmla="*/ 1786 h 3078"/>
                <a:gd name="T24" fmla="*/ 3727 w 3732"/>
                <a:gd name="T25" fmla="*/ 1246 h 3078"/>
                <a:gd name="T26" fmla="*/ 3727 w 3732"/>
                <a:gd name="T27" fmla="*/ 1246 h 3078"/>
                <a:gd name="T28" fmla="*/ 1864 w 3732"/>
                <a:gd name="T29" fmla="*/ 0 h 3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2" h="3078">
                  <a:moveTo>
                    <a:pt x="1864" y="0"/>
                  </a:moveTo>
                  <a:lnTo>
                    <a:pt x="1864" y="0"/>
                  </a:lnTo>
                  <a:cubicBezTo>
                    <a:pt x="750" y="30"/>
                    <a:pt x="0" y="499"/>
                    <a:pt x="2" y="1246"/>
                  </a:cubicBezTo>
                  <a:lnTo>
                    <a:pt x="2" y="1246"/>
                  </a:lnTo>
                  <a:cubicBezTo>
                    <a:pt x="3" y="1419"/>
                    <a:pt x="1" y="1578"/>
                    <a:pt x="2" y="1786"/>
                  </a:cubicBezTo>
                  <a:lnTo>
                    <a:pt x="2" y="1786"/>
                  </a:lnTo>
                  <a:cubicBezTo>
                    <a:pt x="5" y="2361"/>
                    <a:pt x="549" y="2747"/>
                    <a:pt x="1051" y="2906"/>
                  </a:cubicBezTo>
                  <a:lnTo>
                    <a:pt x="1051" y="2906"/>
                  </a:lnTo>
                  <a:cubicBezTo>
                    <a:pt x="1585" y="3077"/>
                    <a:pt x="2176" y="3075"/>
                    <a:pt x="2708" y="2897"/>
                  </a:cubicBezTo>
                  <a:lnTo>
                    <a:pt x="2708" y="2897"/>
                  </a:lnTo>
                  <a:cubicBezTo>
                    <a:pt x="3198" y="2733"/>
                    <a:pt x="3725" y="2349"/>
                    <a:pt x="3727" y="1786"/>
                  </a:cubicBezTo>
                  <a:lnTo>
                    <a:pt x="3727" y="1786"/>
                  </a:lnTo>
                  <a:cubicBezTo>
                    <a:pt x="3728" y="1571"/>
                    <a:pt x="3726" y="1430"/>
                    <a:pt x="3727" y="1246"/>
                  </a:cubicBezTo>
                  <a:lnTo>
                    <a:pt x="3727" y="1246"/>
                  </a:lnTo>
                  <a:cubicBezTo>
                    <a:pt x="3731" y="495"/>
                    <a:pt x="2983" y="30"/>
                    <a:pt x="1864" y="0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2" name="Freeform 21">
              <a:extLst>
                <a:ext uri="{FF2B5EF4-FFF2-40B4-BE49-F238E27FC236}">
                  <a16:creationId xmlns:a16="http://schemas.microsoft.com/office/drawing/2014/main" id="{3366E58D-3EEE-44C3-B26F-F4970F25B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1643" y="11348907"/>
              <a:ext cx="3276858" cy="1579349"/>
            </a:xfrm>
            <a:custGeom>
              <a:avLst/>
              <a:gdLst>
                <a:gd name="T0" fmla="*/ 3733 w 3742"/>
                <a:gd name="T1" fmla="*/ 26 h 1805"/>
                <a:gd name="T2" fmla="*/ 3733 w 3742"/>
                <a:gd name="T3" fmla="*/ 26 h 1805"/>
                <a:gd name="T4" fmla="*/ 3244 w 3742"/>
                <a:gd name="T5" fmla="*/ 843 h 1805"/>
                <a:gd name="T6" fmla="*/ 3244 w 3742"/>
                <a:gd name="T7" fmla="*/ 843 h 1805"/>
                <a:gd name="T8" fmla="*/ 1792 w 3742"/>
                <a:gd name="T9" fmla="*/ 1246 h 1805"/>
                <a:gd name="T10" fmla="*/ 1792 w 3742"/>
                <a:gd name="T11" fmla="*/ 1246 h 1805"/>
                <a:gd name="T12" fmla="*/ 415 w 3742"/>
                <a:gd name="T13" fmla="*/ 778 h 1805"/>
                <a:gd name="T14" fmla="*/ 415 w 3742"/>
                <a:gd name="T15" fmla="*/ 778 h 1805"/>
                <a:gd name="T16" fmla="*/ 8 w 3742"/>
                <a:gd name="T17" fmla="*/ 0 h 1805"/>
                <a:gd name="T18" fmla="*/ 8 w 3742"/>
                <a:gd name="T19" fmla="*/ 0 h 1805"/>
                <a:gd name="T20" fmla="*/ 18 w 3742"/>
                <a:gd name="T21" fmla="*/ 673 h 1805"/>
                <a:gd name="T22" fmla="*/ 18 w 3742"/>
                <a:gd name="T23" fmla="*/ 673 h 1805"/>
                <a:gd name="T24" fmla="*/ 146 w 3742"/>
                <a:gd name="T25" fmla="*/ 1011 h 1805"/>
                <a:gd name="T26" fmla="*/ 146 w 3742"/>
                <a:gd name="T27" fmla="*/ 1011 h 1805"/>
                <a:gd name="T28" fmla="*/ 1947 w 3742"/>
                <a:gd name="T29" fmla="*/ 1784 h 1805"/>
                <a:gd name="T30" fmla="*/ 1947 w 3742"/>
                <a:gd name="T31" fmla="*/ 1784 h 1805"/>
                <a:gd name="T32" fmla="*/ 3621 w 3742"/>
                <a:gd name="T33" fmla="*/ 967 h 1805"/>
                <a:gd name="T34" fmla="*/ 3621 w 3742"/>
                <a:gd name="T35" fmla="*/ 967 h 1805"/>
                <a:gd name="T36" fmla="*/ 3727 w 3742"/>
                <a:gd name="T37" fmla="*/ 645 h 1805"/>
                <a:gd name="T38" fmla="*/ 3727 w 3742"/>
                <a:gd name="T39" fmla="*/ 645 h 1805"/>
                <a:gd name="T40" fmla="*/ 3733 w 3742"/>
                <a:gd name="T41" fmla="*/ 0 h 1805"/>
                <a:gd name="T42" fmla="*/ 3733 w 3742"/>
                <a:gd name="T43" fmla="*/ 0 h 1805"/>
                <a:gd name="T44" fmla="*/ 3733 w 3742"/>
                <a:gd name="T45" fmla="*/ 26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42" h="1805">
                  <a:moveTo>
                    <a:pt x="3733" y="26"/>
                  </a:moveTo>
                  <a:lnTo>
                    <a:pt x="3733" y="26"/>
                  </a:lnTo>
                  <a:cubicBezTo>
                    <a:pt x="3724" y="361"/>
                    <a:pt x="3507" y="653"/>
                    <a:pt x="3244" y="843"/>
                  </a:cubicBezTo>
                  <a:lnTo>
                    <a:pt x="3244" y="843"/>
                  </a:lnTo>
                  <a:cubicBezTo>
                    <a:pt x="2827" y="1142"/>
                    <a:pt x="2300" y="1258"/>
                    <a:pt x="1792" y="1246"/>
                  </a:cubicBezTo>
                  <a:lnTo>
                    <a:pt x="1792" y="1246"/>
                  </a:lnTo>
                  <a:cubicBezTo>
                    <a:pt x="1302" y="1231"/>
                    <a:pt x="798" y="1093"/>
                    <a:pt x="415" y="778"/>
                  </a:cubicBezTo>
                  <a:lnTo>
                    <a:pt x="415" y="778"/>
                  </a:lnTo>
                  <a:cubicBezTo>
                    <a:pt x="184" y="588"/>
                    <a:pt x="6" y="307"/>
                    <a:pt x="8" y="0"/>
                  </a:cubicBezTo>
                  <a:lnTo>
                    <a:pt x="8" y="0"/>
                  </a:lnTo>
                  <a:cubicBezTo>
                    <a:pt x="10" y="106"/>
                    <a:pt x="0" y="579"/>
                    <a:pt x="18" y="673"/>
                  </a:cubicBezTo>
                  <a:lnTo>
                    <a:pt x="18" y="673"/>
                  </a:lnTo>
                  <a:cubicBezTo>
                    <a:pt x="38" y="792"/>
                    <a:pt x="83" y="908"/>
                    <a:pt x="146" y="1011"/>
                  </a:cubicBezTo>
                  <a:lnTo>
                    <a:pt x="146" y="1011"/>
                  </a:lnTo>
                  <a:cubicBezTo>
                    <a:pt x="509" y="1584"/>
                    <a:pt x="1302" y="1804"/>
                    <a:pt x="1947" y="1784"/>
                  </a:cubicBezTo>
                  <a:lnTo>
                    <a:pt x="1947" y="1784"/>
                  </a:lnTo>
                  <a:cubicBezTo>
                    <a:pt x="2562" y="1769"/>
                    <a:pt x="3301" y="1530"/>
                    <a:pt x="3621" y="967"/>
                  </a:cubicBezTo>
                  <a:lnTo>
                    <a:pt x="3621" y="967"/>
                  </a:lnTo>
                  <a:cubicBezTo>
                    <a:pt x="3675" y="867"/>
                    <a:pt x="3713" y="758"/>
                    <a:pt x="3727" y="645"/>
                  </a:cubicBezTo>
                  <a:lnTo>
                    <a:pt x="3727" y="645"/>
                  </a:lnTo>
                  <a:cubicBezTo>
                    <a:pt x="3741" y="575"/>
                    <a:pt x="3730" y="81"/>
                    <a:pt x="3733" y="0"/>
                  </a:cubicBezTo>
                  <a:lnTo>
                    <a:pt x="3733" y="0"/>
                  </a:lnTo>
                  <a:cubicBezTo>
                    <a:pt x="3733" y="9"/>
                    <a:pt x="3733" y="18"/>
                    <a:pt x="3733" y="26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4276FED-FE3E-4BB7-B0CA-E6C668B959A5}"/>
              </a:ext>
            </a:extLst>
          </p:cNvPr>
          <p:cNvGrpSpPr/>
          <p:nvPr/>
        </p:nvGrpSpPr>
        <p:grpSpPr>
          <a:xfrm>
            <a:off x="1501411" y="9190338"/>
            <a:ext cx="21394127" cy="3622074"/>
            <a:chOff x="1501411" y="9190338"/>
            <a:chExt cx="21394127" cy="3622074"/>
          </a:xfrm>
        </p:grpSpPr>
        <p:sp>
          <p:nvSpPr>
            <p:cNvPr id="99" name="Freeform 22">
              <a:extLst>
                <a:ext uri="{FF2B5EF4-FFF2-40B4-BE49-F238E27FC236}">
                  <a16:creationId xmlns:a16="http://schemas.microsoft.com/office/drawing/2014/main" id="{0CD38A6B-2F9D-4DDC-BC44-C95620DB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411" y="9190338"/>
              <a:ext cx="21374830" cy="3618212"/>
            </a:xfrm>
            <a:custGeom>
              <a:avLst/>
              <a:gdLst>
                <a:gd name="T0" fmla="*/ 24417 w 24422"/>
                <a:gd name="T1" fmla="*/ 2026 h 4132"/>
                <a:gd name="T2" fmla="*/ 23843 w 24422"/>
                <a:gd name="T3" fmla="*/ 1753 h 4132"/>
                <a:gd name="T4" fmla="*/ 21742 w 24422"/>
                <a:gd name="T5" fmla="*/ 3133 h 4132"/>
                <a:gd name="T6" fmla="*/ 19641 w 24422"/>
                <a:gd name="T7" fmla="*/ 1753 h 4132"/>
                <a:gd name="T8" fmla="*/ 16973 w 24422"/>
                <a:gd name="T9" fmla="*/ 0 h 4132"/>
                <a:gd name="T10" fmla="*/ 14306 w 24422"/>
                <a:gd name="T11" fmla="*/ 1753 h 4132"/>
                <a:gd name="T12" fmla="*/ 12206 w 24422"/>
                <a:gd name="T13" fmla="*/ 3133 h 4132"/>
                <a:gd name="T14" fmla="*/ 10105 w 24422"/>
                <a:gd name="T15" fmla="*/ 1753 h 4132"/>
                <a:gd name="T16" fmla="*/ 7438 w 24422"/>
                <a:gd name="T17" fmla="*/ 0 h 4132"/>
                <a:gd name="T18" fmla="*/ 4769 w 24422"/>
                <a:gd name="T19" fmla="*/ 1753 h 4132"/>
                <a:gd name="T20" fmla="*/ 2669 w 24422"/>
                <a:gd name="T21" fmla="*/ 3133 h 4132"/>
                <a:gd name="T22" fmla="*/ 568 w 24422"/>
                <a:gd name="T23" fmla="*/ 1753 h 4132"/>
                <a:gd name="T24" fmla="*/ 1 w 24422"/>
                <a:gd name="T25" fmla="*/ 1753 h 4132"/>
                <a:gd name="T26" fmla="*/ 1 w 24422"/>
                <a:gd name="T27" fmla="*/ 1753 h 4132"/>
                <a:gd name="T28" fmla="*/ 1 w 24422"/>
                <a:gd name="T29" fmla="*/ 1760 h 4132"/>
                <a:gd name="T30" fmla="*/ 1 w 24422"/>
                <a:gd name="T31" fmla="*/ 2299 h 4132"/>
                <a:gd name="T32" fmla="*/ 385 w 24422"/>
                <a:gd name="T33" fmla="*/ 3232 h 4132"/>
                <a:gd name="T34" fmla="*/ 1166 w 24422"/>
                <a:gd name="T35" fmla="*/ 3748 h 4132"/>
                <a:gd name="T36" fmla="*/ 2101 w 24422"/>
                <a:gd name="T37" fmla="*/ 3995 h 4132"/>
                <a:gd name="T38" fmla="*/ 2366 w 24422"/>
                <a:gd name="T39" fmla="*/ 4030 h 4132"/>
                <a:gd name="T40" fmla="*/ 5029 w 24422"/>
                <a:gd name="T41" fmla="*/ 3117 h 4132"/>
                <a:gd name="T42" fmla="*/ 5042 w 24422"/>
                <a:gd name="T43" fmla="*/ 3099 h 4132"/>
                <a:gd name="T44" fmla="*/ 5278 w 24422"/>
                <a:gd name="T45" fmla="*/ 2656 h 4132"/>
                <a:gd name="T46" fmla="*/ 5333 w 24422"/>
                <a:gd name="T47" fmla="*/ 2408 h 4132"/>
                <a:gd name="T48" fmla="*/ 5347 w 24422"/>
                <a:gd name="T49" fmla="*/ 2169 h 4132"/>
                <a:gd name="T50" fmla="*/ 5403 w 24422"/>
                <a:gd name="T51" fmla="*/ 1962 h 4132"/>
                <a:gd name="T52" fmla="*/ 5634 w 24422"/>
                <a:gd name="T53" fmla="*/ 1593 h 4132"/>
                <a:gd name="T54" fmla="*/ 7465 w 24422"/>
                <a:gd name="T55" fmla="*/ 921 h 4132"/>
                <a:gd name="T56" fmla="*/ 8377 w 24422"/>
                <a:gd name="T57" fmla="*/ 1067 h 4132"/>
                <a:gd name="T58" fmla="*/ 9145 w 24422"/>
                <a:gd name="T59" fmla="*/ 1494 h 4132"/>
                <a:gd name="T60" fmla="*/ 9539 w 24422"/>
                <a:gd name="T61" fmla="*/ 2266 h 4132"/>
                <a:gd name="T62" fmla="*/ 9597 w 24422"/>
                <a:gd name="T63" fmla="*/ 2669 h 4132"/>
                <a:gd name="T64" fmla="*/ 10148 w 24422"/>
                <a:gd name="T65" fmla="*/ 3408 h 4132"/>
                <a:gd name="T66" fmla="*/ 12090 w 24422"/>
                <a:gd name="T67" fmla="*/ 4050 h 4132"/>
                <a:gd name="T68" fmla="*/ 13896 w 24422"/>
                <a:gd name="T69" fmla="*/ 3652 h 4132"/>
                <a:gd name="T70" fmla="*/ 14559 w 24422"/>
                <a:gd name="T71" fmla="*/ 3122 h 4132"/>
                <a:gd name="T72" fmla="*/ 14842 w 24422"/>
                <a:gd name="T73" fmla="*/ 2555 h 4132"/>
                <a:gd name="T74" fmla="*/ 14915 w 24422"/>
                <a:gd name="T75" fmla="*/ 2034 h 4132"/>
                <a:gd name="T76" fmla="*/ 15120 w 24422"/>
                <a:gd name="T77" fmla="*/ 1665 h 4132"/>
                <a:gd name="T78" fmla="*/ 15845 w 24422"/>
                <a:gd name="T79" fmla="*/ 1130 h 4132"/>
                <a:gd name="T80" fmla="*/ 15980 w 24422"/>
                <a:gd name="T81" fmla="*/ 1076 h 4132"/>
                <a:gd name="T82" fmla="*/ 17389 w 24422"/>
                <a:gd name="T83" fmla="*/ 957 h 4132"/>
                <a:gd name="T84" fmla="*/ 18450 w 24422"/>
                <a:gd name="T85" fmla="*/ 1312 h 4132"/>
                <a:gd name="T86" fmla="*/ 19018 w 24422"/>
                <a:gd name="T87" fmla="*/ 1990 h 4132"/>
                <a:gd name="T88" fmla="*/ 19085 w 24422"/>
                <a:gd name="T89" fmla="*/ 2431 h 4132"/>
                <a:gd name="T90" fmla="*/ 19226 w 24422"/>
                <a:gd name="T91" fmla="*/ 2867 h 4132"/>
                <a:gd name="T92" fmla="*/ 19620 w 24422"/>
                <a:gd name="T93" fmla="*/ 3360 h 4132"/>
                <a:gd name="T94" fmla="*/ 21443 w 24422"/>
                <a:gd name="T95" fmla="*/ 4041 h 4132"/>
                <a:gd name="T96" fmla="*/ 23077 w 24422"/>
                <a:gd name="T97" fmla="*/ 3814 h 4132"/>
                <a:gd name="T98" fmla="*/ 23970 w 24422"/>
                <a:gd name="T99" fmla="*/ 3258 h 4132"/>
                <a:gd name="T100" fmla="*/ 24358 w 24422"/>
                <a:gd name="T101" fmla="*/ 2613 h 4132"/>
                <a:gd name="T102" fmla="*/ 24417 w 24422"/>
                <a:gd name="T103" fmla="*/ 2026 h 4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422" h="4132">
                  <a:moveTo>
                    <a:pt x="24417" y="2026"/>
                  </a:moveTo>
                  <a:lnTo>
                    <a:pt x="24417" y="2026"/>
                  </a:lnTo>
                  <a:lnTo>
                    <a:pt x="24410" y="1753"/>
                  </a:lnTo>
                  <a:lnTo>
                    <a:pt x="23843" y="1753"/>
                  </a:lnTo>
                  <a:lnTo>
                    <a:pt x="23843" y="1753"/>
                  </a:lnTo>
                  <a:cubicBezTo>
                    <a:pt x="23843" y="2513"/>
                    <a:pt x="22901" y="3133"/>
                    <a:pt x="21742" y="3133"/>
                  </a:cubicBezTo>
                  <a:lnTo>
                    <a:pt x="21742" y="3133"/>
                  </a:lnTo>
                  <a:cubicBezTo>
                    <a:pt x="20584" y="3133"/>
                    <a:pt x="19641" y="2513"/>
                    <a:pt x="19641" y="1753"/>
                  </a:cubicBezTo>
                  <a:lnTo>
                    <a:pt x="19641" y="1753"/>
                  </a:lnTo>
                  <a:cubicBezTo>
                    <a:pt x="19641" y="786"/>
                    <a:pt x="18444" y="0"/>
                    <a:pt x="16973" y="0"/>
                  </a:cubicBezTo>
                  <a:lnTo>
                    <a:pt x="16973" y="0"/>
                  </a:lnTo>
                  <a:cubicBezTo>
                    <a:pt x="15503" y="0"/>
                    <a:pt x="14306" y="786"/>
                    <a:pt x="14306" y="1753"/>
                  </a:cubicBezTo>
                  <a:lnTo>
                    <a:pt x="14306" y="1753"/>
                  </a:lnTo>
                  <a:cubicBezTo>
                    <a:pt x="14306" y="2513"/>
                    <a:pt x="13364" y="3133"/>
                    <a:pt x="12206" y="3133"/>
                  </a:cubicBezTo>
                  <a:lnTo>
                    <a:pt x="12206" y="3133"/>
                  </a:lnTo>
                  <a:cubicBezTo>
                    <a:pt x="11048" y="3133"/>
                    <a:pt x="10105" y="2513"/>
                    <a:pt x="10105" y="1753"/>
                  </a:cubicBezTo>
                  <a:lnTo>
                    <a:pt x="10105" y="1753"/>
                  </a:lnTo>
                  <a:cubicBezTo>
                    <a:pt x="10105" y="786"/>
                    <a:pt x="8909" y="0"/>
                    <a:pt x="7438" y="0"/>
                  </a:cubicBezTo>
                  <a:lnTo>
                    <a:pt x="7438" y="0"/>
                  </a:lnTo>
                  <a:cubicBezTo>
                    <a:pt x="5966" y="0"/>
                    <a:pt x="4769" y="786"/>
                    <a:pt x="4769" y="1753"/>
                  </a:cubicBezTo>
                  <a:lnTo>
                    <a:pt x="4769" y="1753"/>
                  </a:lnTo>
                  <a:cubicBezTo>
                    <a:pt x="4769" y="2513"/>
                    <a:pt x="3827" y="3133"/>
                    <a:pt x="2669" y="3133"/>
                  </a:cubicBezTo>
                  <a:lnTo>
                    <a:pt x="2669" y="3133"/>
                  </a:lnTo>
                  <a:cubicBezTo>
                    <a:pt x="1510" y="3133"/>
                    <a:pt x="568" y="2513"/>
                    <a:pt x="568" y="1753"/>
                  </a:cubicBezTo>
                  <a:lnTo>
                    <a:pt x="1" y="1753"/>
                  </a:lnTo>
                  <a:lnTo>
                    <a:pt x="1" y="1753"/>
                  </a:lnTo>
                  <a:lnTo>
                    <a:pt x="1" y="1753"/>
                  </a:lnTo>
                  <a:lnTo>
                    <a:pt x="1" y="1753"/>
                  </a:lnTo>
                  <a:lnTo>
                    <a:pt x="1" y="1753"/>
                  </a:lnTo>
                  <a:cubicBezTo>
                    <a:pt x="1" y="1754"/>
                    <a:pt x="1" y="1757"/>
                    <a:pt x="1" y="1760"/>
                  </a:cubicBezTo>
                  <a:lnTo>
                    <a:pt x="1" y="1760"/>
                  </a:lnTo>
                  <a:cubicBezTo>
                    <a:pt x="0" y="1940"/>
                    <a:pt x="1" y="2119"/>
                    <a:pt x="1" y="2299"/>
                  </a:cubicBezTo>
                  <a:lnTo>
                    <a:pt x="1" y="2299"/>
                  </a:lnTo>
                  <a:cubicBezTo>
                    <a:pt x="1" y="2643"/>
                    <a:pt x="154" y="2981"/>
                    <a:pt x="385" y="3232"/>
                  </a:cubicBezTo>
                  <a:lnTo>
                    <a:pt x="385" y="3232"/>
                  </a:lnTo>
                  <a:cubicBezTo>
                    <a:pt x="598" y="3464"/>
                    <a:pt x="875" y="3630"/>
                    <a:pt x="1166" y="3748"/>
                  </a:cubicBezTo>
                  <a:lnTo>
                    <a:pt x="1166" y="3748"/>
                  </a:lnTo>
                  <a:cubicBezTo>
                    <a:pt x="1466" y="3870"/>
                    <a:pt x="1782" y="3947"/>
                    <a:pt x="2101" y="3995"/>
                  </a:cubicBezTo>
                  <a:lnTo>
                    <a:pt x="2101" y="3995"/>
                  </a:lnTo>
                  <a:cubicBezTo>
                    <a:pt x="2189" y="4009"/>
                    <a:pt x="2277" y="4021"/>
                    <a:pt x="2366" y="4030"/>
                  </a:cubicBezTo>
                  <a:lnTo>
                    <a:pt x="2366" y="4030"/>
                  </a:lnTo>
                  <a:cubicBezTo>
                    <a:pt x="3310" y="4131"/>
                    <a:pt x="4408" y="3888"/>
                    <a:pt x="5029" y="3117"/>
                  </a:cubicBezTo>
                  <a:lnTo>
                    <a:pt x="5029" y="3117"/>
                  </a:lnTo>
                  <a:cubicBezTo>
                    <a:pt x="5033" y="3110"/>
                    <a:pt x="5037" y="3105"/>
                    <a:pt x="5042" y="3099"/>
                  </a:cubicBezTo>
                  <a:lnTo>
                    <a:pt x="5042" y="3099"/>
                  </a:lnTo>
                  <a:cubicBezTo>
                    <a:pt x="5146" y="2967"/>
                    <a:pt x="5226" y="2816"/>
                    <a:pt x="5278" y="2656"/>
                  </a:cubicBezTo>
                  <a:lnTo>
                    <a:pt x="5278" y="2656"/>
                  </a:lnTo>
                  <a:cubicBezTo>
                    <a:pt x="5304" y="2575"/>
                    <a:pt x="5322" y="2492"/>
                    <a:pt x="5333" y="2408"/>
                  </a:cubicBezTo>
                  <a:lnTo>
                    <a:pt x="5333" y="2408"/>
                  </a:lnTo>
                  <a:cubicBezTo>
                    <a:pt x="5342" y="2329"/>
                    <a:pt x="5335" y="2248"/>
                    <a:pt x="5347" y="2169"/>
                  </a:cubicBezTo>
                  <a:lnTo>
                    <a:pt x="5347" y="2169"/>
                  </a:lnTo>
                  <a:cubicBezTo>
                    <a:pt x="5359" y="2097"/>
                    <a:pt x="5377" y="2029"/>
                    <a:pt x="5403" y="1962"/>
                  </a:cubicBezTo>
                  <a:lnTo>
                    <a:pt x="5403" y="1962"/>
                  </a:lnTo>
                  <a:cubicBezTo>
                    <a:pt x="5455" y="1826"/>
                    <a:pt x="5536" y="1701"/>
                    <a:pt x="5634" y="1593"/>
                  </a:cubicBezTo>
                  <a:lnTo>
                    <a:pt x="5634" y="1593"/>
                  </a:lnTo>
                  <a:cubicBezTo>
                    <a:pt x="6083" y="1098"/>
                    <a:pt x="6818" y="916"/>
                    <a:pt x="7465" y="921"/>
                  </a:cubicBezTo>
                  <a:lnTo>
                    <a:pt x="7465" y="921"/>
                  </a:lnTo>
                  <a:cubicBezTo>
                    <a:pt x="7774" y="924"/>
                    <a:pt x="8083" y="972"/>
                    <a:pt x="8377" y="1067"/>
                  </a:cubicBezTo>
                  <a:lnTo>
                    <a:pt x="8377" y="1067"/>
                  </a:lnTo>
                  <a:cubicBezTo>
                    <a:pt x="8658" y="1157"/>
                    <a:pt x="8929" y="1292"/>
                    <a:pt x="9145" y="1494"/>
                  </a:cubicBezTo>
                  <a:lnTo>
                    <a:pt x="9145" y="1494"/>
                  </a:lnTo>
                  <a:cubicBezTo>
                    <a:pt x="9361" y="1696"/>
                    <a:pt x="9517" y="1970"/>
                    <a:pt x="9539" y="2266"/>
                  </a:cubicBezTo>
                  <a:lnTo>
                    <a:pt x="9539" y="2266"/>
                  </a:lnTo>
                  <a:cubicBezTo>
                    <a:pt x="9550" y="2401"/>
                    <a:pt x="9563" y="2538"/>
                    <a:pt x="9597" y="2669"/>
                  </a:cubicBezTo>
                  <a:lnTo>
                    <a:pt x="9597" y="2669"/>
                  </a:lnTo>
                  <a:cubicBezTo>
                    <a:pt x="9675" y="2969"/>
                    <a:pt x="9914" y="3217"/>
                    <a:pt x="10148" y="3408"/>
                  </a:cubicBezTo>
                  <a:lnTo>
                    <a:pt x="10148" y="3408"/>
                  </a:lnTo>
                  <a:cubicBezTo>
                    <a:pt x="10684" y="3848"/>
                    <a:pt x="11407" y="4030"/>
                    <a:pt x="12090" y="4050"/>
                  </a:cubicBezTo>
                  <a:lnTo>
                    <a:pt x="12090" y="4050"/>
                  </a:lnTo>
                  <a:cubicBezTo>
                    <a:pt x="12710" y="4069"/>
                    <a:pt x="13347" y="3948"/>
                    <a:pt x="13896" y="3652"/>
                  </a:cubicBezTo>
                  <a:lnTo>
                    <a:pt x="13896" y="3652"/>
                  </a:lnTo>
                  <a:cubicBezTo>
                    <a:pt x="14147" y="3517"/>
                    <a:pt x="14382" y="3344"/>
                    <a:pt x="14559" y="3122"/>
                  </a:cubicBezTo>
                  <a:lnTo>
                    <a:pt x="14559" y="3122"/>
                  </a:lnTo>
                  <a:cubicBezTo>
                    <a:pt x="14690" y="2955"/>
                    <a:pt x="14786" y="2761"/>
                    <a:pt x="14842" y="2555"/>
                  </a:cubicBezTo>
                  <a:lnTo>
                    <a:pt x="14842" y="2555"/>
                  </a:lnTo>
                  <a:cubicBezTo>
                    <a:pt x="14888" y="2386"/>
                    <a:pt x="14881" y="2205"/>
                    <a:pt x="14915" y="2034"/>
                  </a:cubicBezTo>
                  <a:lnTo>
                    <a:pt x="14915" y="2034"/>
                  </a:lnTo>
                  <a:cubicBezTo>
                    <a:pt x="14941" y="1892"/>
                    <a:pt x="15028" y="1775"/>
                    <a:pt x="15120" y="1665"/>
                  </a:cubicBezTo>
                  <a:lnTo>
                    <a:pt x="15120" y="1665"/>
                  </a:lnTo>
                  <a:cubicBezTo>
                    <a:pt x="15314" y="1432"/>
                    <a:pt x="15568" y="1252"/>
                    <a:pt x="15845" y="1130"/>
                  </a:cubicBezTo>
                  <a:lnTo>
                    <a:pt x="15845" y="1130"/>
                  </a:lnTo>
                  <a:cubicBezTo>
                    <a:pt x="15889" y="1111"/>
                    <a:pt x="15934" y="1092"/>
                    <a:pt x="15980" y="1076"/>
                  </a:cubicBezTo>
                  <a:lnTo>
                    <a:pt x="15980" y="1076"/>
                  </a:lnTo>
                  <a:cubicBezTo>
                    <a:pt x="16428" y="916"/>
                    <a:pt x="16917" y="896"/>
                    <a:pt x="17389" y="957"/>
                  </a:cubicBezTo>
                  <a:lnTo>
                    <a:pt x="17389" y="957"/>
                  </a:lnTo>
                  <a:cubicBezTo>
                    <a:pt x="17762" y="1006"/>
                    <a:pt x="18135" y="1106"/>
                    <a:pt x="18450" y="1312"/>
                  </a:cubicBezTo>
                  <a:lnTo>
                    <a:pt x="18450" y="1312"/>
                  </a:lnTo>
                  <a:cubicBezTo>
                    <a:pt x="18697" y="1474"/>
                    <a:pt x="18916" y="1709"/>
                    <a:pt x="19018" y="1990"/>
                  </a:cubicBezTo>
                  <a:lnTo>
                    <a:pt x="19018" y="1990"/>
                  </a:lnTo>
                  <a:cubicBezTo>
                    <a:pt x="19071" y="2136"/>
                    <a:pt x="19065" y="2280"/>
                    <a:pt x="19085" y="2431"/>
                  </a:cubicBezTo>
                  <a:lnTo>
                    <a:pt x="19085" y="2431"/>
                  </a:lnTo>
                  <a:cubicBezTo>
                    <a:pt x="19105" y="2584"/>
                    <a:pt x="19156" y="2731"/>
                    <a:pt x="19226" y="2867"/>
                  </a:cubicBezTo>
                  <a:lnTo>
                    <a:pt x="19226" y="2867"/>
                  </a:lnTo>
                  <a:cubicBezTo>
                    <a:pt x="19324" y="3055"/>
                    <a:pt x="19461" y="3222"/>
                    <a:pt x="19620" y="3360"/>
                  </a:cubicBezTo>
                  <a:lnTo>
                    <a:pt x="19620" y="3360"/>
                  </a:lnTo>
                  <a:cubicBezTo>
                    <a:pt x="20119" y="3791"/>
                    <a:pt x="20795" y="3992"/>
                    <a:pt x="21443" y="4041"/>
                  </a:cubicBezTo>
                  <a:lnTo>
                    <a:pt x="21443" y="4041"/>
                  </a:lnTo>
                  <a:cubicBezTo>
                    <a:pt x="21997" y="4082"/>
                    <a:pt x="22555" y="4005"/>
                    <a:pt x="23077" y="3814"/>
                  </a:cubicBezTo>
                  <a:lnTo>
                    <a:pt x="23077" y="3814"/>
                  </a:lnTo>
                  <a:cubicBezTo>
                    <a:pt x="23409" y="3693"/>
                    <a:pt x="23725" y="3512"/>
                    <a:pt x="23970" y="3258"/>
                  </a:cubicBezTo>
                  <a:lnTo>
                    <a:pt x="23970" y="3258"/>
                  </a:lnTo>
                  <a:cubicBezTo>
                    <a:pt x="24146" y="3076"/>
                    <a:pt x="24283" y="2855"/>
                    <a:pt x="24358" y="2613"/>
                  </a:cubicBezTo>
                  <a:lnTo>
                    <a:pt x="24358" y="2613"/>
                  </a:lnTo>
                  <a:cubicBezTo>
                    <a:pt x="24417" y="2425"/>
                    <a:pt x="24421" y="2224"/>
                    <a:pt x="24417" y="2026"/>
                  </a:cubicBezTo>
                </a:path>
              </a:pathLst>
            </a:custGeom>
            <a:solidFill>
              <a:schemeClr val="accent6">
                <a:alpha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0" name="Freeform 23">
              <a:extLst>
                <a:ext uri="{FF2B5EF4-FFF2-40B4-BE49-F238E27FC236}">
                  <a16:creationId xmlns:a16="http://schemas.microsoft.com/office/drawing/2014/main" id="{DD6E79D2-0417-4D6F-B6CA-FFCED8697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411" y="9456779"/>
              <a:ext cx="21394127" cy="3355633"/>
            </a:xfrm>
            <a:custGeom>
              <a:avLst/>
              <a:gdLst>
                <a:gd name="T0" fmla="*/ 24037 w 24443"/>
                <a:gd name="T1" fmla="*/ 2343 h 3830"/>
                <a:gd name="T2" fmla="*/ 23313 w 24443"/>
                <a:gd name="T3" fmla="*/ 2857 h 3830"/>
                <a:gd name="T4" fmla="*/ 20208 w 24443"/>
                <a:gd name="T5" fmla="*/ 2865 h 3830"/>
                <a:gd name="T6" fmla="*/ 19713 w 24443"/>
                <a:gd name="T7" fmla="*/ 2581 h 3830"/>
                <a:gd name="T8" fmla="*/ 19361 w 24443"/>
                <a:gd name="T9" fmla="*/ 2244 h 3830"/>
                <a:gd name="T10" fmla="*/ 19231 w 24443"/>
                <a:gd name="T11" fmla="*/ 2063 h 3830"/>
                <a:gd name="T12" fmla="*/ 18996 w 24443"/>
                <a:gd name="T13" fmla="*/ 1117 h 3830"/>
                <a:gd name="T14" fmla="*/ 18263 w 24443"/>
                <a:gd name="T15" fmla="*/ 356 h 3830"/>
                <a:gd name="T16" fmla="*/ 16121 w 24443"/>
                <a:gd name="T17" fmla="*/ 191 h 3830"/>
                <a:gd name="T18" fmla="*/ 15210 w 24443"/>
                <a:gd name="T19" fmla="*/ 714 h 3830"/>
                <a:gd name="T20" fmla="*/ 14464 w 24443"/>
                <a:gd name="T21" fmla="*/ 2379 h 3830"/>
                <a:gd name="T22" fmla="*/ 14170 w 24443"/>
                <a:gd name="T23" fmla="*/ 2635 h 3830"/>
                <a:gd name="T24" fmla="*/ 11108 w 24443"/>
                <a:gd name="T25" fmla="*/ 3044 h 3830"/>
                <a:gd name="T26" fmla="*/ 10008 w 24443"/>
                <a:gd name="T27" fmla="*/ 2431 h 3830"/>
                <a:gd name="T28" fmla="*/ 9560 w 24443"/>
                <a:gd name="T29" fmla="*/ 1653 h 3830"/>
                <a:gd name="T30" fmla="*/ 9544 w 24443"/>
                <a:gd name="T31" fmla="*/ 1451 h 3830"/>
                <a:gd name="T32" fmla="*/ 9077 w 24443"/>
                <a:gd name="T33" fmla="*/ 587 h 3830"/>
                <a:gd name="T34" fmla="*/ 7822 w 24443"/>
                <a:gd name="T35" fmla="*/ 92 h 3830"/>
                <a:gd name="T36" fmla="*/ 5973 w 24443"/>
                <a:gd name="T37" fmla="*/ 467 h 3830"/>
                <a:gd name="T38" fmla="*/ 5389 w 24443"/>
                <a:gd name="T39" fmla="*/ 1159 h 3830"/>
                <a:gd name="T40" fmla="*/ 5314 w 24443"/>
                <a:gd name="T41" fmla="*/ 1648 h 3830"/>
                <a:gd name="T42" fmla="*/ 4168 w 24443"/>
                <a:gd name="T43" fmla="*/ 2904 h 3830"/>
                <a:gd name="T44" fmla="*/ 2903 w 24443"/>
                <a:gd name="T45" fmla="*/ 3197 h 3830"/>
                <a:gd name="T46" fmla="*/ 1128 w 24443"/>
                <a:gd name="T47" fmla="*/ 2878 h 3830"/>
                <a:gd name="T48" fmla="*/ 974 w 24443"/>
                <a:gd name="T49" fmla="*/ 2801 h 3830"/>
                <a:gd name="T50" fmla="*/ 2 w 24443"/>
                <a:gd name="T51" fmla="*/ 1451 h 3830"/>
                <a:gd name="T52" fmla="*/ 2 w 24443"/>
                <a:gd name="T53" fmla="*/ 1997 h 3830"/>
                <a:gd name="T54" fmla="*/ 1167 w 24443"/>
                <a:gd name="T55" fmla="*/ 3446 h 3830"/>
                <a:gd name="T56" fmla="*/ 2102 w 24443"/>
                <a:gd name="T57" fmla="*/ 3693 h 3830"/>
                <a:gd name="T58" fmla="*/ 5030 w 24443"/>
                <a:gd name="T59" fmla="*/ 2815 h 3830"/>
                <a:gd name="T60" fmla="*/ 5043 w 24443"/>
                <a:gd name="T61" fmla="*/ 2797 h 3830"/>
                <a:gd name="T62" fmla="*/ 5334 w 24443"/>
                <a:gd name="T63" fmla="*/ 2106 h 3830"/>
                <a:gd name="T64" fmla="*/ 5348 w 24443"/>
                <a:gd name="T65" fmla="*/ 1867 h 3830"/>
                <a:gd name="T66" fmla="*/ 5635 w 24443"/>
                <a:gd name="T67" fmla="*/ 1291 h 3830"/>
                <a:gd name="T68" fmla="*/ 7466 w 24443"/>
                <a:gd name="T69" fmla="*/ 619 h 3830"/>
                <a:gd name="T70" fmla="*/ 9146 w 24443"/>
                <a:gd name="T71" fmla="*/ 1192 h 3830"/>
                <a:gd name="T72" fmla="*/ 9540 w 24443"/>
                <a:gd name="T73" fmla="*/ 1964 h 3830"/>
                <a:gd name="T74" fmla="*/ 10149 w 24443"/>
                <a:gd name="T75" fmla="*/ 3106 h 3830"/>
                <a:gd name="T76" fmla="*/ 12091 w 24443"/>
                <a:gd name="T77" fmla="*/ 3748 h 3830"/>
                <a:gd name="T78" fmla="*/ 14560 w 24443"/>
                <a:gd name="T79" fmla="*/ 2820 h 3830"/>
                <a:gd name="T80" fmla="*/ 14843 w 24443"/>
                <a:gd name="T81" fmla="*/ 2253 h 3830"/>
                <a:gd name="T82" fmla="*/ 15121 w 24443"/>
                <a:gd name="T83" fmla="*/ 1363 h 3830"/>
                <a:gd name="T84" fmla="*/ 15846 w 24443"/>
                <a:gd name="T85" fmla="*/ 828 h 3830"/>
                <a:gd name="T86" fmla="*/ 17390 w 24443"/>
                <a:gd name="T87" fmla="*/ 655 h 3830"/>
                <a:gd name="T88" fmla="*/ 18451 w 24443"/>
                <a:gd name="T89" fmla="*/ 1010 h 3830"/>
                <a:gd name="T90" fmla="*/ 19086 w 24443"/>
                <a:gd name="T91" fmla="*/ 2129 h 3830"/>
                <a:gd name="T92" fmla="*/ 19227 w 24443"/>
                <a:gd name="T93" fmla="*/ 2565 h 3830"/>
                <a:gd name="T94" fmla="*/ 21444 w 24443"/>
                <a:gd name="T95" fmla="*/ 3739 h 3830"/>
                <a:gd name="T96" fmla="*/ 23078 w 24443"/>
                <a:gd name="T97" fmla="*/ 3512 h 3830"/>
                <a:gd name="T98" fmla="*/ 24359 w 24443"/>
                <a:gd name="T99" fmla="*/ 2311 h 3830"/>
                <a:gd name="T100" fmla="*/ 24411 w 24443"/>
                <a:gd name="T101" fmla="*/ 1478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443" h="3830">
                  <a:moveTo>
                    <a:pt x="24411" y="1487"/>
                  </a:moveTo>
                  <a:lnTo>
                    <a:pt x="24411" y="1487"/>
                  </a:lnTo>
                  <a:cubicBezTo>
                    <a:pt x="24414" y="1801"/>
                    <a:pt x="24243" y="2116"/>
                    <a:pt x="24037" y="2343"/>
                  </a:cubicBezTo>
                  <a:lnTo>
                    <a:pt x="24037" y="2343"/>
                  </a:lnTo>
                  <a:cubicBezTo>
                    <a:pt x="23836" y="2563"/>
                    <a:pt x="23581" y="2727"/>
                    <a:pt x="23313" y="2857"/>
                  </a:cubicBezTo>
                  <a:lnTo>
                    <a:pt x="23313" y="2857"/>
                  </a:lnTo>
                  <a:cubicBezTo>
                    <a:pt x="22688" y="3158"/>
                    <a:pt x="21974" y="3272"/>
                    <a:pt x="21287" y="3183"/>
                  </a:cubicBezTo>
                  <a:lnTo>
                    <a:pt x="21287" y="3183"/>
                  </a:lnTo>
                  <a:cubicBezTo>
                    <a:pt x="20914" y="3135"/>
                    <a:pt x="20548" y="3026"/>
                    <a:pt x="20208" y="2865"/>
                  </a:cubicBezTo>
                  <a:lnTo>
                    <a:pt x="20208" y="2865"/>
                  </a:lnTo>
                  <a:cubicBezTo>
                    <a:pt x="20036" y="2783"/>
                    <a:pt x="19871" y="2688"/>
                    <a:pt x="19713" y="2581"/>
                  </a:cubicBezTo>
                  <a:lnTo>
                    <a:pt x="19713" y="2581"/>
                  </a:lnTo>
                  <a:cubicBezTo>
                    <a:pt x="19636" y="2528"/>
                    <a:pt x="19556" y="2473"/>
                    <a:pt x="19485" y="2410"/>
                  </a:cubicBezTo>
                  <a:lnTo>
                    <a:pt x="19485" y="2410"/>
                  </a:lnTo>
                  <a:cubicBezTo>
                    <a:pt x="19430" y="2364"/>
                    <a:pt x="19405" y="2299"/>
                    <a:pt x="19361" y="2244"/>
                  </a:cubicBezTo>
                  <a:lnTo>
                    <a:pt x="19361" y="2244"/>
                  </a:lnTo>
                  <a:cubicBezTo>
                    <a:pt x="19313" y="2186"/>
                    <a:pt x="19265" y="2130"/>
                    <a:pt x="19231" y="2063"/>
                  </a:cubicBezTo>
                  <a:lnTo>
                    <a:pt x="19231" y="2063"/>
                  </a:lnTo>
                  <a:cubicBezTo>
                    <a:pt x="19178" y="1961"/>
                    <a:pt x="19146" y="1848"/>
                    <a:pt x="19123" y="1735"/>
                  </a:cubicBezTo>
                  <a:lnTo>
                    <a:pt x="19123" y="1735"/>
                  </a:lnTo>
                  <a:cubicBezTo>
                    <a:pt x="19082" y="1528"/>
                    <a:pt x="19068" y="1315"/>
                    <a:pt x="18996" y="1117"/>
                  </a:cubicBezTo>
                  <a:lnTo>
                    <a:pt x="18996" y="1117"/>
                  </a:lnTo>
                  <a:cubicBezTo>
                    <a:pt x="18873" y="778"/>
                    <a:pt x="18586" y="517"/>
                    <a:pt x="18263" y="356"/>
                  </a:cubicBezTo>
                  <a:lnTo>
                    <a:pt x="18263" y="356"/>
                  </a:lnTo>
                  <a:cubicBezTo>
                    <a:pt x="17627" y="40"/>
                    <a:pt x="16865" y="0"/>
                    <a:pt x="16183" y="174"/>
                  </a:cubicBezTo>
                  <a:lnTo>
                    <a:pt x="16183" y="174"/>
                  </a:lnTo>
                  <a:cubicBezTo>
                    <a:pt x="16163" y="179"/>
                    <a:pt x="16142" y="184"/>
                    <a:pt x="16121" y="191"/>
                  </a:cubicBezTo>
                  <a:lnTo>
                    <a:pt x="16121" y="191"/>
                  </a:lnTo>
                  <a:cubicBezTo>
                    <a:pt x="15779" y="284"/>
                    <a:pt x="15451" y="453"/>
                    <a:pt x="15210" y="714"/>
                  </a:cubicBezTo>
                  <a:lnTo>
                    <a:pt x="15210" y="714"/>
                  </a:lnTo>
                  <a:cubicBezTo>
                    <a:pt x="14995" y="945"/>
                    <a:pt x="14855" y="1254"/>
                    <a:pt x="14855" y="1572"/>
                  </a:cubicBezTo>
                  <a:lnTo>
                    <a:pt x="14855" y="1572"/>
                  </a:lnTo>
                  <a:cubicBezTo>
                    <a:pt x="14856" y="1873"/>
                    <a:pt x="14666" y="2165"/>
                    <a:pt x="14464" y="2379"/>
                  </a:cubicBezTo>
                  <a:lnTo>
                    <a:pt x="14464" y="2379"/>
                  </a:lnTo>
                  <a:cubicBezTo>
                    <a:pt x="14374" y="2474"/>
                    <a:pt x="14276" y="2559"/>
                    <a:pt x="14170" y="2635"/>
                  </a:cubicBezTo>
                  <a:lnTo>
                    <a:pt x="14170" y="2635"/>
                  </a:lnTo>
                  <a:cubicBezTo>
                    <a:pt x="13603" y="3041"/>
                    <a:pt x="12870" y="3210"/>
                    <a:pt x="12184" y="3204"/>
                  </a:cubicBezTo>
                  <a:lnTo>
                    <a:pt x="12184" y="3204"/>
                  </a:lnTo>
                  <a:cubicBezTo>
                    <a:pt x="11820" y="3200"/>
                    <a:pt x="11456" y="3147"/>
                    <a:pt x="11108" y="3044"/>
                  </a:cubicBezTo>
                  <a:lnTo>
                    <a:pt x="11108" y="3044"/>
                  </a:lnTo>
                  <a:cubicBezTo>
                    <a:pt x="10702" y="2925"/>
                    <a:pt x="10312" y="2732"/>
                    <a:pt x="10008" y="2431"/>
                  </a:cubicBezTo>
                  <a:lnTo>
                    <a:pt x="10008" y="2431"/>
                  </a:lnTo>
                  <a:cubicBezTo>
                    <a:pt x="9811" y="2237"/>
                    <a:pt x="9610" y="1973"/>
                    <a:pt x="9564" y="1694"/>
                  </a:cubicBezTo>
                  <a:lnTo>
                    <a:pt x="9564" y="1694"/>
                  </a:lnTo>
                  <a:cubicBezTo>
                    <a:pt x="9562" y="1681"/>
                    <a:pt x="9561" y="1667"/>
                    <a:pt x="9560" y="1653"/>
                  </a:cubicBezTo>
                  <a:lnTo>
                    <a:pt x="9560" y="1653"/>
                  </a:lnTo>
                  <a:cubicBezTo>
                    <a:pt x="9556" y="1586"/>
                    <a:pt x="9551" y="1519"/>
                    <a:pt x="9544" y="1451"/>
                  </a:cubicBezTo>
                  <a:lnTo>
                    <a:pt x="9544" y="1451"/>
                  </a:lnTo>
                  <a:cubicBezTo>
                    <a:pt x="9529" y="1320"/>
                    <a:pt x="9504" y="1190"/>
                    <a:pt x="9454" y="1068"/>
                  </a:cubicBezTo>
                  <a:lnTo>
                    <a:pt x="9454" y="1068"/>
                  </a:lnTo>
                  <a:cubicBezTo>
                    <a:pt x="9375" y="877"/>
                    <a:pt x="9238" y="715"/>
                    <a:pt x="9077" y="587"/>
                  </a:cubicBezTo>
                  <a:lnTo>
                    <a:pt x="9077" y="587"/>
                  </a:lnTo>
                  <a:cubicBezTo>
                    <a:pt x="8721" y="301"/>
                    <a:pt x="8270" y="147"/>
                    <a:pt x="7822" y="92"/>
                  </a:cubicBezTo>
                  <a:lnTo>
                    <a:pt x="7822" y="92"/>
                  </a:lnTo>
                  <a:cubicBezTo>
                    <a:pt x="7625" y="68"/>
                    <a:pt x="7426" y="64"/>
                    <a:pt x="7228" y="78"/>
                  </a:cubicBezTo>
                  <a:lnTo>
                    <a:pt x="7228" y="78"/>
                  </a:lnTo>
                  <a:cubicBezTo>
                    <a:pt x="6785" y="110"/>
                    <a:pt x="6350" y="227"/>
                    <a:pt x="5973" y="467"/>
                  </a:cubicBezTo>
                  <a:lnTo>
                    <a:pt x="5972" y="468"/>
                  </a:lnTo>
                  <a:lnTo>
                    <a:pt x="5972" y="468"/>
                  </a:lnTo>
                  <a:cubicBezTo>
                    <a:pt x="5714" y="634"/>
                    <a:pt x="5480" y="856"/>
                    <a:pt x="5389" y="1159"/>
                  </a:cubicBezTo>
                  <a:lnTo>
                    <a:pt x="5389" y="1159"/>
                  </a:lnTo>
                  <a:cubicBezTo>
                    <a:pt x="5341" y="1317"/>
                    <a:pt x="5336" y="1485"/>
                    <a:pt x="5314" y="1648"/>
                  </a:cubicBezTo>
                  <a:lnTo>
                    <a:pt x="5314" y="1648"/>
                  </a:lnTo>
                  <a:cubicBezTo>
                    <a:pt x="5257" y="2056"/>
                    <a:pt x="4972" y="2392"/>
                    <a:pt x="4648" y="2629"/>
                  </a:cubicBezTo>
                  <a:lnTo>
                    <a:pt x="4648" y="2629"/>
                  </a:lnTo>
                  <a:cubicBezTo>
                    <a:pt x="4498" y="2738"/>
                    <a:pt x="4337" y="2828"/>
                    <a:pt x="4168" y="2904"/>
                  </a:cubicBezTo>
                  <a:lnTo>
                    <a:pt x="4168" y="2904"/>
                  </a:lnTo>
                  <a:cubicBezTo>
                    <a:pt x="3770" y="3081"/>
                    <a:pt x="3337" y="3173"/>
                    <a:pt x="2903" y="3197"/>
                  </a:cubicBezTo>
                  <a:lnTo>
                    <a:pt x="2903" y="3197"/>
                  </a:lnTo>
                  <a:cubicBezTo>
                    <a:pt x="2756" y="3205"/>
                    <a:pt x="2608" y="3206"/>
                    <a:pt x="2461" y="3198"/>
                  </a:cubicBezTo>
                  <a:lnTo>
                    <a:pt x="2461" y="3198"/>
                  </a:lnTo>
                  <a:cubicBezTo>
                    <a:pt x="2001" y="3174"/>
                    <a:pt x="1546" y="3072"/>
                    <a:pt x="1128" y="2878"/>
                  </a:cubicBezTo>
                  <a:lnTo>
                    <a:pt x="1128" y="2878"/>
                  </a:lnTo>
                  <a:cubicBezTo>
                    <a:pt x="1076" y="2855"/>
                    <a:pt x="1025" y="2828"/>
                    <a:pt x="974" y="2801"/>
                  </a:cubicBezTo>
                  <a:lnTo>
                    <a:pt x="974" y="2801"/>
                  </a:lnTo>
                  <a:cubicBezTo>
                    <a:pt x="694" y="2653"/>
                    <a:pt x="434" y="2448"/>
                    <a:pt x="250" y="2189"/>
                  </a:cubicBezTo>
                  <a:lnTo>
                    <a:pt x="250" y="2189"/>
                  </a:lnTo>
                  <a:cubicBezTo>
                    <a:pt x="98" y="1973"/>
                    <a:pt x="0" y="1714"/>
                    <a:pt x="2" y="1451"/>
                  </a:cubicBezTo>
                  <a:lnTo>
                    <a:pt x="2" y="1451"/>
                  </a:lnTo>
                  <a:cubicBezTo>
                    <a:pt x="1" y="1633"/>
                    <a:pt x="2" y="1816"/>
                    <a:pt x="2" y="1997"/>
                  </a:cubicBezTo>
                  <a:lnTo>
                    <a:pt x="2" y="1997"/>
                  </a:lnTo>
                  <a:cubicBezTo>
                    <a:pt x="2" y="2341"/>
                    <a:pt x="155" y="2679"/>
                    <a:pt x="386" y="2930"/>
                  </a:cubicBezTo>
                  <a:lnTo>
                    <a:pt x="386" y="2930"/>
                  </a:lnTo>
                  <a:cubicBezTo>
                    <a:pt x="599" y="3162"/>
                    <a:pt x="876" y="3328"/>
                    <a:pt x="1167" y="3446"/>
                  </a:cubicBezTo>
                  <a:lnTo>
                    <a:pt x="1167" y="3446"/>
                  </a:lnTo>
                  <a:cubicBezTo>
                    <a:pt x="1467" y="3568"/>
                    <a:pt x="1783" y="3645"/>
                    <a:pt x="2102" y="3693"/>
                  </a:cubicBezTo>
                  <a:lnTo>
                    <a:pt x="2102" y="3693"/>
                  </a:lnTo>
                  <a:cubicBezTo>
                    <a:pt x="2190" y="3707"/>
                    <a:pt x="2278" y="3719"/>
                    <a:pt x="2367" y="3728"/>
                  </a:cubicBezTo>
                  <a:lnTo>
                    <a:pt x="2367" y="3728"/>
                  </a:lnTo>
                  <a:cubicBezTo>
                    <a:pt x="3311" y="3829"/>
                    <a:pt x="4409" y="3586"/>
                    <a:pt x="5030" y="2815"/>
                  </a:cubicBezTo>
                  <a:lnTo>
                    <a:pt x="5030" y="2815"/>
                  </a:lnTo>
                  <a:cubicBezTo>
                    <a:pt x="5034" y="2808"/>
                    <a:pt x="5038" y="2803"/>
                    <a:pt x="5043" y="2797"/>
                  </a:cubicBezTo>
                  <a:lnTo>
                    <a:pt x="5043" y="2797"/>
                  </a:lnTo>
                  <a:cubicBezTo>
                    <a:pt x="5147" y="2665"/>
                    <a:pt x="5227" y="2514"/>
                    <a:pt x="5279" y="2354"/>
                  </a:cubicBezTo>
                  <a:lnTo>
                    <a:pt x="5279" y="2354"/>
                  </a:lnTo>
                  <a:cubicBezTo>
                    <a:pt x="5305" y="2273"/>
                    <a:pt x="5323" y="2190"/>
                    <a:pt x="5334" y="2106"/>
                  </a:cubicBezTo>
                  <a:lnTo>
                    <a:pt x="5334" y="2106"/>
                  </a:lnTo>
                  <a:cubicBezTo>
                    <a:pt x="5343" y="2027"/>
                    <a:pt x="5336" y="1946"/>
                    <a:pt x="5348" y="1867"/>
                  </a:cubicBezTo>
                  <a:lnTo>
                    <a:pt x="5348" y="1867"/>
                  </a:lnTo>
                  <a:cubicBezTo>
                    <a:pt x="5360" y="1795"/>
                    <a:pt x="5378" y="1727"/>
                    <a:pt x="5404" y="1660"/>
                  </a:cubicBezTo>
                  <a:lnTo>
                    <a:pt x="5404" y="1660"/>
                  </a:lnTo>
                  <a:cubicBezTo>
                    <a:pt x="5456" y="1524"/>
                    <a:pt x="5537" y="1399"/>
                    <a:pt x="5635" y="1291"/>
                  </a:cubicBezTo>
                  <a:lnTo>
                    <a:pt x="5635" y="1291"/>
                  </a:lnTo>
                  <a:cubicBezTo>
                    <a:pt x="6084" y="796"/>
                    <a:pt x="6819" y="614"/>
                    <a:pt x="7466" y="619"/>
                  </a:cubicBezTo>
                  <a:lnTo>
                    <a:pt x="7466" y="619"/>
                  </a:lnTo>
                  <a:cubicBezTo>
                    <a:pt x="7776" y="622"/>
                    <a:pt x="8084" y="670"/>
                    <a:pt x="8378" y="765"/>
                  </a:cubicBezTo>
                  <a:lnTo>
                    <a:pt x="8378" y="765"/>
                  </a:lnTo>
                  <a:cubicBezTo>
                    <a:pt x="8659" y="855"/>
                    <a:pt x="8930" y="990"/>
                    <a:pt x="9146" y="1192"/>
                  </a:cubicBezTo>
                  <a:lnTo>
                    <a:pt x="9146" y="1192"/>
                  </a:lnTo>
                  <a:cubicBezTo>
                    <a:pt x="9362" y="1394"/>
                    <a:pt x="9518" y="1668"/>
                    <a:pt x="9540" y="1964"/>
                  </a:cubicBezTo>
                  <a:lnTo>
                    <a:pt x="9540" y="1964"/>
                  </a:lnTo>
                  <a:cubicBezTo>
                    <a:pt x="9551" y="2099"/>
                    <a:pt x="9564" y="2236"/>
                    <a:pt x="9598" y="2367"/>
                  </a:cubicBezTo>
                  <a:lnTo>
                    <a:pt x="9598" y="2367"/>
                  </a:lnTo>
                  <a:cubicBezTo>
                    <a:pt x="9676" y="2667"/>
                    <a:pt x="9915" y="2915"/>
                    <a:pt x="10149" y="3106"/>
                  </a:cubicBezTo>
                  <a:lnTo>
                    <a:pt x="10149" y="3106"/>
                  </a:lnTo>
                  <a:cubicBezTo>
                    <a:pt x="10685" y="3546"/>
                    <a:pt x="11408" y="3728"/>
                    <a:pt x="12091" y="3748"/>
                  </a:cubicBezTo>
                  <a:lnTo>
                    <a:pt x="12091" y="3748"/>
                  </a:lnTo>
                  <a:cubicBezTo>
                    <a:pt x="12711" y="3767"/>
                    <a:pt x="13348" y="3646"/>
                    <a:pt x="13897" y="3350"/>
                  </a:cubicBezTo>
                  <a:lnTo>
                    <a:pt x="13897" y="3350"/>
                  </a:lnTo>
                  <a:cubicBezTo>
                    <a:pt x="14148" y="3215"/>
                    <a:pt x="14383" y="3042"/>
                    <a:pt x="14560" y="2820"/>
                  </a:cubicBezTo>
                  <a:lnTo>
                    <a:pt x="14560" y="2820"/>
                  </a:lnTo>
                  <a:cubicBezTo>
                    <a:pt x="14691" y="2653"/>
                    <a:pt x="14787" y="2459"/>
                    <a:pt x="14843" y="2253"/>
                  </a:cubicBezTo>
                  <a:lnTo>
                    <a:pt x="14843" y="2253"/>
                  </a:lnTo>
                  <a:cubicBezTo>
                    <a:pt x="14889" y="2084"/>
                    <a:pt x="14882" y="1903"/>
                    <a:pt x="14916" y="1732"/>
                  </a:cubicBezTo>
                  <a:lnTo>
                    <a:pt x="14916" y="1732"/>
                  </a:lnTo>
                  <a:cubicBezTo>
                    <a:pt x="14942" y="1590"/>
                    <a:pt x="15029" y="1473"/>
                    <a:pt x="15121" y="1363"/>
                  </a:cubicBezTo>
                  <a:lnTo>
                    <a:pt x="15121" y="1363"/>
                  </a:lnTo>
                  <a:cubicBezTo>
                    <a:pt x="15315" y="1130"/>
                    <a:pt x="15569" y="950"/>
                    <a:pt x="15846" y="828"/>
                  </a:cubicBezTo>
                  <a:lnTo>
                    <a:pt x="15846" y="828"/>
                  </a:lnTo>
                  <a:cubicBezTo>
                    <a:pt x="15890" y="809"/>
                    <a:pt x="15935" y="790"/>
                    <a:pt x="15981" y="774"/>
                  </a:cubicBezTo>
                  <a:lnTo>
                    <a:pt x="15981" y="774"/>
                  </a:lnTo>
                  <a:cubicBezTo>
                    <a:pt x="16429" y="614"/>
                    <a:pt x="16918" y="594"/>
                    <a:pt x="17390" y="655"/>
                  </a:cubicBezTo>
                  <a:lnTo>
                    <a:pt x="17390" y="655"/>
                  </a:lnTo>
                  <a:cubicBezTo>
                    <a:pt x="17763" y="704"/>
                    <a:pt x="18136" y="804"/>
                    <a:pt x="18451" y="1010"/>
                  </a:cubicBezTo>
                  <a:lnTo>
                    <a:pt x="18451" y="1010"/>
                  </a:lnTo>
                  <a:cubicBezTo>
                    <a:pt x="18698" y="1172"/>
                    <a:pt x="18917" y="1407"/>
                    <a:pt x="19019" y="1688"/>
                  </a:cubicBezTo>
                  <a:lnTo>
                    <a:pt x="19019" y="1688"/>
                  </a:lnTo>
                  <a:cubicBezTo>
                    <a:pt x="19072" y="1834"/>
                    <a:pt x="19066" y="1978"/>
                    <a:pt x="19086" y="2129"/>
                  </a:cubicBezTo>
                  <a:lnTo>
                    <a:pt x="19086" y="2129"/>
                  </a:lnTo>
                  <a:cubicBezTo>
                    <a:pt x="19106" y="2282"/>
                    <a:pt x="19157" y="2429"/>
                    <a:pt x="19227" y="2565"/>
                  </a:cubicBezTo>
                  <a:lnTo>
                    <a:pt x="19227" y="2565"/>
                  </a:lnTo>
                  <a:cubicBezTo>
                    <a:pt x="19325" y="2753"/>
                    <a:pt x="19462" y="2920"/>
                    <a:pt x="19621" y="3058"/>
                  </a:cubicBezTo>
                  <a:lnTo>
                    <a:pt x="19621" y="3058"/>
                  </a:lnTo>
                  <a:cubicBezTo>
                    <a:pt x="20120" y="3489"/>
                    <a:pt x="20796" y="3690"/>
                    <a:pt x="21444" y="3739"/>
                  </a:cubicBezTo>
                  <a:lnTo>
                    <a:pt x="21444" y="3739"/>
                  </a:lnTo>
                  <a:cubicBezTo>
                    <a:pt x="21998" y="3780"/>
                    <a:pt x="22556" y="3703"/>
                    <a:pt x="23078" y="3512"/>
                  </a:cubicBezTo>
                  <a:lnTo>
                    <a:pt x="23078" y="3512"/>
                  </a:lnTo>
                  <a:cubicBezTo>
                    <a:pt x="23410" y="3391"/>
                    <a:pt x="23726" y="3210"/>
                    <a:pt x="23971" y="2956"/>
                  </a:cubicBezTo>
                  <a:lnTo>
                    <a:pt x="23971" y="2956"/>
                  </a:lnTo>
                  <a:cubicBezTo>
                    <a:pt x="24147" y="2774"/>
                    <a:pt x="24284" y="2553"/>
                    <a:pt x="24359" y="2311"/>
                  </a:cubicBezTo>
                  <a:lnTo>
                    <a:pt x="24359" y="2311"/>
                  </a:lnTo>
                  <a:cubicBezTo>
                    <a:pt x="24442" y="2045"/>
                    <a:pt x="24417" y="1753"/>
                    <a:pt x="24411" y="1478"/>
                  </a:cubicBezTo>
                  <a:lnTo>
                    <a:pt x="24411" y="1478"/>
                  </a:lnTo>
                  <a:cubicBezTo>
                    <a:pt x="24411" y="1480"/>
                    <a:pt x="24411" y="1483"/>
                    <a:pt x="24411" y="1487"/>
                  </a:cubicBez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80F9FB7-B9A9-4C5D-9C71-1214397CD26C}"/>
              </a:ext>
            </a:extLst>
          </p:cNvPr>
          <p:cNvGrpSpPr/>
          <p:nvPr/>
        </p:nvGrpSpPr>
        <p:grpSpPr>
          <a:xfrm>
            <a:off x="2751943" y="7263454"/>
            <a:ext cx="2145974" cy="3112358"/>
            <a:chOff x="2751943" y="7263454"/>
            <a:chExt cx="2145974" cy="3112358"/>
          </a:xfrm>
        </p:grpSpPr>
        <p:sp>
          <p:nvSpPr>
            <p:cNvPr id="96" name="Freeform 24">
              <a:extLst>
                <a:ext uri="{FF2B5EF4-FFF2-40B4-BE49-F238E27FC236}">
                  <a16:creationId xmlns:a16="http://schemas.microsoft.com/office/drawing/2014/main" id="{D2340260-100F-4A30-A727-52B0EB308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943" y="7263454"/>
              <a:ext cx="2142113" cy="3112358"/>
            </a:xfrm>
            <a:custGeom>
              <a:avLst/>
              <a:gdLst>
                <a:gd name="T0" fmla="*/ 2448 w 2449"/>
                <a:gd name="T1" fmla="*/ 1079 h 3555"/>
                <a:gd name="T2" fmla="*/ 2448 w 2449"/>
                <a:gd name="T3" fmla="*/ 1079 h 3555"/>
                <a:gd name="T4" fmla="*/ 1876 w 2449"/>
                <a:gd name="T5" fmla="*/ 197 h 3555"/>
                <a:gd name="T6" fmla="*/ 1876 w 2449"/>
                <a:gd name="T7" fmla="*/ 197 h 3555"/>
                <a:gd name="T8" fmla="*/ 908 w 2449"/>
                <a:gd name="T9" fmla="*/ 72 h 3555"/>
                <a:gd name="T10" fmla="*/ 908 w 2449"/>
                <a:gd name="T11" fmla="*/ 72 h 3555"/>
                <a:gd name="T12" fmla="*/ 53 w 2449"/>
                <a:gd name="T13" fmla="*/ 792 h 3555"/>
                <a:gd name="T14" fmla="*/ 53 w 2449"/>
                <a:gd name="T15" fmla="*/ 792 h 3555"/>
                <a:gd name="T16" fmla="*/ 6 w 2449"/>
                <a:gd name="T17" fmla="*/ 1020 h 3555"/>
                <a:gd name="T18" fmla="*/ 6 w 2449"/>
                <a:gd name="T19" fmla="*/ 1020 h 3555"/>
                <a:gd name="T20" fmla="*/ 4 w 2449"/>
                <a:gd name="T21" fmla="*/ 1459 h 3555"/>
                <a:gd name="T22" fmla="*/ 4 w 2449"/>
                <a:gd name="T23" fmla="*/ 1459 h 3555"/>
                <a:gd name="T24" fmla="*/ 4 w 2449"/>
                <a:gd name="T25" fmla="*/ 1453 h 3555"/>
                <a:gd name="T26" fmla="*/ 4 w 2449"/>
                <a:gd name="T27" fmla="*/ 1453 h 3555"/>
                <a:gd name="T28" fmla="*/ 169 w 2449"/>
                <a:gd name="T29" fmla="*/ 1981 h 3555"/>
                <a:gd name="T30" fmla="*/ 1226 w 2449"/>
                <a:gd name="T31" fmla="*/ 3554 h 3555"/>
                <a:gd name="T32" fmla="*/ 2282 w 2449"/>
                <a:gd name="T33" fmla="*/ 1981 h 3555"/>
                <a:gd name="T34" fmla="*/ 2282 w 2449"/>
                <a:gd name="T35" fmla="*/ 1981 h 3555"/>
                <a:gd name="T36" fmla="*/ 2448 w 2449"/>
                <a:gd name="T37" fmla="*/ 1453 h 3555"/>
                <a:gd name="T38" fmla="*/ 2448 w 2449"/>
                <a:gd name="T39" fmla="*/ 1453 h 3555"/>
                <a:gd name="T40" fmla="*/ 2448 w 2449"/>
                <a:gd name="T41" fmla="*/ 1459 h 3555"/>
                <a:gd name="T42" fmla="*/ 2448 w 2449"/>
                <a:gd name="T43" fmla="*/ 1087 h 3555"/>
                <a:gd name="T44" fmla="*/ 2448 w 2449"/>
                <a:gd name="T45" fmla="*/ 1087 h 3555"/>
                <a:gd name="T46" fmla="*/ 2448 w 2449"/>
                <a:gd name="T47" fmla="*/ 1079 h 3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9" h="3555">
                  <a:moveTo>
                    <a:pt x="2448" y="1079"/>
                  </a:moveTo>
                  <a:lnTo>
                    <a:pt x="2448" y="1079"/>
                  </a:lnTo>
                  <a:cubicBezTo>
                    <a:pt x="2446" y="705"/>
                    <a:pt x="2199" y="369"/>
                    <a:pt x="1876" y="197"/>
                  </a:cubicBezTo>
                  <a:lnTo>
                    <a:pt x="1876" y="197"/>
                  </a:lnTo>
                  <a:cubicBezTo>
                    <a:pt x="1583" y="39"/>
                    <a:pt x="1232" y="0"/>
                    <a:pt x="908" y="72"/>
                  </a:cubicBezTo>
                  <a:lnTo>
                    <a:pt x="908" y="72"/>
                  </a:lnTo>
                  <a:cubicBezTo>
                    <a:pt x="530" y="156"/>
                    <a:pt x="182" y="420"/>
                    <a:pt x="53" y="792"/>
                  </a:cubicBezTo>
                  <a:lnTo>
                    <a:pt x="53" y="792"/>
                  </a:lnTo>
                  <a:cubicBezTo>
                    <a:pt x="29" y="865"/>
                    <a:pt x="12" y="943"/>
                    <a:pt x="6" y="1020"/>
                  </a:cubicBezTo>
                  <a:lnTo>
                    <a:pt x="6" y="1020"/>
                  </a:lnTo>
                  <a:cubicBezTo>
                    <a:pt x="0" y="1064"/>
                    <a:pt x="5" y="1408"/>
                    <a:pt x="4" y="1459"/>
                  </a:cubicBezTo>
                  <a:lnTo>
                    <a:pt x="4" y="1459"/>
                  </a:lnTo>
                  <a:cubicBezTo>
                    <a:pt x="4" y="1457"/>
                    <a:pt x="4" y="1454"/>
                    <a:pt x="4" y="1453"/>
                  </a:cubicBezTo>
                  <a:lnTo>
                    <a:pt x="4" y="1453"/>
                  </a:lnTo>
                  <a:cubicBezTo>
                    <a:pt x="3" y="1630"/>
                    <a:pt x="55" y="1810"/>
                    <a:pt x="169" y="1981"/>
                  </a:cubicBezTo>
                  <a:lnTo>
                    <a:pt x="1226" y="3554"/>
                  </a:lnTo>
                  <a:lnTo>
                    <a:pt x="2282" y="1981"/>
                  </a:lnTo>
                  <a:lnTo>
                    <a:pt x="2282" y="1981"/>
                  </a:lnTo>
                  <a:cubicBezTo>
                    <a:pt x="2397" y="1810"/>
                    <a:pt x="2448" y="1630"/>
                    <a:pt x="2448" y="1453"/>
                  </a:cubicBezTo>
                  <a:lnTo>
                    <a:pt x="2448" y="1453"/>
                  </a:lnTo>
                  <a:cubicBezTo>
                    <a:pt x="2448" y="1454"/>
                    <a:pt x="2448" y="1457"/>
                    <a:pt x="2448" y="1459"/>
                  </a:cubicBezTo>
                  <a:lnTo>
                    <a:pt x="2448" y="1087"/>
                  </a:lnTo>
                  <a:lnTo>
                    <a:pt x="2448" y="1087"/>
                  </a:lnTo>
                  <a:cubicBezTo>
                    <a:pt x="2448" y="1085"/>
                    <a:pt x="2448" y="1081"/>
                    <a:pt x="2448" y="10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7" name="Freeform 25">
              <a:extLst>
                <a:ext uri="{FF2B5EF4-FFF2-40B4-BE49-F238E27FC236}">
                  <a16:creationId xmlns:a16="http://schemas.microsoft.com/office/drawing/2014/main" id="{A8B3857D-5378-40AA-A08D-19C04479F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943" y="7263454"/>
              <a:ext cx="2145974" cy="1278153"/>
            </a:xfrm>
            <a:custGeom>
              <a:avLst/>
              <a:gdLst>
                <a:gd name="T0" fmla="*/ 2448 w 2450"/>
                <a:gd name="T1" fmla="*/ 1079 h 1460"/>
                <a:gd name="T2" fmla="*/ 2448 w 2450"/>
                <a:gd name="T3" fmla="*/ 1079 h 1460"/>
                <a:gd name="T4" fmla="*/ 1876 w 2450"/>
                <a:gd name="T5" fmla="*/ 197 h 1460"/>
                <a:gd name="T6" fmla="*/ 1876 w 2450"/>
                <a:gd name="T7" fmla="*/ 197 h 1460"/>
                <a:gd name="T8" fmla="*/ 908 w 2450"/>
                <a:gd name="T9" fmla="*/ 72 h 1460"/>
                <a:gd name="T10" fmla="*/ 908 w 2450"/>
                <a:gd name="T11" fmla="*/ 72 h 1460"/>
                <a:gd name="T12" fmla="*/ 53 w 2450"/>
                <a:gd name="T13" fmla="*/ 792 h 1460"/>
                <a:gd name="T14" fmla="*/ 53 w 2450"/>
                <a:gd name="T15" fmla="*/ 792 h 1460"/>
                <a:gd name="T16" fmla="*/ 6 w 2450"/>
                <a:gd name="T17" fmla="*/ 1020 h 1460"/>
                <a:gd name="T18" fmla="*/ 6 w 2450"/>
                <a:gd name="T19" fmla="*/ 1020 h 1460"/>
                <a:gd name="T20" fmla="*/ 4 w 2450"/>
                <a:gd name="T21" fmla="*/ 1459 h 1460"/>
                <a:gd name="T22" fmla="*/ 4 w 2450"/>
                <a:gd name="T23" fmla="*/ 1459 h 1460"/>
                <a:gd name="T24" fmla="*/ 518 w 2450"/>
                <a:gd name="T25" fmla="*/ 602 h 1460"/>
                <a:gd name="T26" fmla="*/ 518 w 2450"/>
                <a:gd name="T27" fmla="*/ 602 h 1460"/>
                <a:gd name="T28" fmla="*/ 1226 w 2450"/>
                <a:gd name="T29" fmla="*/ 408 h 1460"/>
                <a:gd name="T30" fmla="*/ 1226 w 2450"/>
                <a:gd name="T31" fmla="*/ 408 h 1460"/>
                <a:gd name="T32" fmla="*/ 1929 w 2450"/>
                <a:gd name="T33" fmla="*/ 599 h 1460"/>
                <a:gd name="T34" fmla="*/ 1929 w 2450"/>
                <a:gd name="T35" fmla="*/ 599 h 1460"/>
                <a:gd name="T36" fmla="*/ 2448 w 2450"/>
                <a:gd name="T37" fmla="*/ 1459 h 1460"/>
                <a:gd name="T38" fmla="*/ 2448 w 2450"/>
                <a:gd name="T39" fmla="*/ 1087 h 1460"/>
                <a:gd name="T40" fmla="*/ 2448 w 2450"/>
                <a:gd name="T41" fmla="*/ 1087 h 1460"/>
                <a:gd name="T42" fmla="*/ 2448 w 2450"/>
                <a:gd name="T43" fmla="*/ 1079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50" h="1460">
                  <a:moveTo>
                    <a:pt x="2448" y="1079"/>
                  </a:moveTo>
                  <a:lnTo>
                    <a:pt x="2448" y="1079"/>
                  </a:lnTo>
                  <a:cubicBezTo>
                    <a:pt x="2446" y="705"/>
                    <a:pt x="2199" y="369"/>
                    <a:pt x="1876" y="197"/>
                  </a:cubicBezTo>
                  <a:lnTo>
                    <a:pt x="1876" y="197"/>
                  </a:lnTo>
                  <a:cubicBezTo>
                    <a:pt x="1583" y="39"/>
                    <a:pt x="1232" y="0"/>
                    <a:pt x="908" y="72"/>
                  </a:cubicBezTo>
                  <a:lnTo>
                    <a:pt x="908" y="72"/>
                  </a:lnTo>
                  <a:cubicBezTo>
                    <a:pt x="530" y="156"/>
                    <a:pt x="182" y="420"/>
                    <a:pt x="53" y="792"/>
                  </a:cubicBezTo>
                  <a:lnTo>
                    <a:pt x="53" y="792"/>
                  </a:lnTo>
                  <a:cubicBezTo>
                    <a:pt x="29" y="865"/>
                    <a:pt x="12" y="943"/>
                    <a:pt x="6" y="1020"/>
                  </a:cubicBezTo>
                  <a:lnTo>
                    <a:pt x="6" y="1020"/>
                  </a:lnTo>
                  <a:cubicBezTo>
                    <a:pt x="0" y="1064"/>
                    <a:pt x="5" y="1408"/>
                    <a:pt x="4" y="1459"/>
                  </a:cubicBezTo>
                  <a:lnTo>
                    <a:pt x="4" y="1459"/>
                  </a:lnTo>
                  <a:cubicBezTo>
                    <a:pt x="2" y="1106"/>
                    <a:pt x="222" y="781"/>
                    <a:pt x="518" y="602"/>
                  </a:cubicBezTo>
                  <a:lnTo>
                    <a:pt x="518" y="602"/>
                  </a:lnTo>
                  <a:cubicBezTo>
                    <a:pt x="730" y="471"/>
                    <a:pt x="978" y="408"/>
                    <a:pt x="1226" y="408"/>
                  </a:cubicBezTo>
                  <a:lnTo>
                    <a:pt x="1226" y="408"/>
                  </a:lnTo>
                  <a:cubicBezTo>
                    <a:pt x="1471" y="408"/>
                    <a:pt x="1718" y="470"/>
                    <a:pt x="1929" y="599"/>
                  </a:cubicBezTo>
                  <a:lnTo>
                    <a:pt x="1929" y="599"/>
                  </a:lnTo>
                  <a:cubicBezTo>
                    <a:pt x="2228" y="778"/>
                    <a:pt x="2449" y="1104"/>
                    <a:pt x="2448" y="1459"/>
                  </a:cubicBezTo>
                  <a:lnTo>
                    <a:pt x="2448" y="1087"/>
                  </a:lnTo>
                  <a:lnTo>
                    <a:pt x="2448" y="1087"/>
                  </a:lnTo>
                  <a:cubicBezTo>
                    <a:pt x="2448" y="1085"/>
                    <a:pt x="2448" y="1081"/>
                    <a:pt x="2448" y="1079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9D5C7FD-3D27-41B3-908B-FDFAA8A90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244" y="8097535"/>
              <a:ext cx="786495" cy="748250"/>
            </a:xfrm>
            <a:custGeom>
              <a:avLst/>
              <a:gdLst>
                <a:gd name="connsiteX0" fmla="*/ 499408 w 786495"/>
                <a:gd name="connsiteY0" fmla="*/ 621700 h 748250"/>
                <a:gd name="connsiteX1" fmla="*/ 508638 w 786495"/>
                <a:gd name="connsiteY1" fmla="*/ 632292 h 748250"/>
                <a:gd name="connsiteX2" fmla="*/ 508638 w 786495"/>
                <a:gd name="connsiteY2" fmla="*/ 735559 h 748250"/>
                <a:gd name="connsiteX3" fmla="*/ 499408 w 786495"/>
                <a:gd name="connsiteY3" fmla="*/ 744385 h 748250"/>
                <a:gd name="connsiteX4" fmla="*/ 490177 w 786495"/>
                <a:gd name="connsiteY4" fmla="*/ 735559 h 748250"/>
                <a:gd name="connsiteX5" fmla="*/ 490177 w 786495"/>
                <a:gd name="connsiteY5" fmla="*/ 632292 h 748250"/>
                <a:gd name="connsiteX6" fmla="*/ 499408 w 786495"/>
                <a:gd name="connsiteY6" fmla="*/ 621700 h 748250"/>
                <a:gd name="connsiteX7" fmla="*/ 287544 w 786495"/>
                <a:gd name="connsiteY7" fmla="*/ 621700 h 748250"/>
                <a:gd name="connsiteX8" fmla="*/ 296389 w 786495"/>
                <a:gd name="connsiteY8" fmla="*/ 632292 h 748250"/>
                <a:gd name="connsiteX9" fmla="*/ 296389 w 786495"/>
                <a:gd name="connsiteY9" fmla="*/ 735559 h 748250"/>
                <a:gd name="connsiteX10" fmla="*/ 287544 w 786495"/>
                <a:gd name="connsiteY10" fmla="*/ 744385 h 748250"/>
                <a:gd name="connsiteX11" fmla="*/ 277896 w 786495"/>
                <a:gd name="connsiteY11" fmla="*/ 735559 h 748250"/>
                <a:gd name="connsiteX12" fmla="*/ 277896 w 786495"/>
                <a:gd name="connsiteY12" fmla="*/ 632292 h 748250"/>
                <a:gd name="connsiteX13" fmla="*/ 287544 w 786495"/>
                <a:gd name="connsiteY13" fmla="*/ 621700 h 748250"/>
                <a:gd name="connsiteX14" fmla="*/ 289871 w 786495"/>
                <a:gd name="connsiteY14" fmla="*/ 517439 h 748250"/>
                <a:gd name="connsiteX15" fmla="*/ 502238 w 786495"/>
                <a:gd name="connsiteY15" fmla="*/ 517439 h 748250"/>
                <a:gd name="connsiteX16" fmla="*/ 582972 w 786495"/>
                <a:gd name="connsiteY16" fmla="*/ 606078 h 748250"/>
                <a:gd name="connsiteX17" fmla="*/ 611931 w 786495"/>
                <a:gd name="connsiteY17" fmla="*/ 736841 h 748250"/>
                <a:gd name="connsiteX18" fmla="*/ 604033 w 786495"/>
                <a:gd name="connsiteY18" fmla="*/ 748250 h 748250"/>
                <a:gd name="connsiteX19" fmla="*/ 601400 w 786495"/>
                <a:gd name="connsiteY19" fmla="*/ 748250 h 748250"/>
                <a:gd name="connsiteX20" fmla="*/ 592625 w 786495"/>
                <a:gd name="connsiteY20" fmla="*/ 740352 h 748250"/>
                <a:gd name="connsiteX21" fmla="*/ 564543 w 786495"/>
                <a:gd name="connsiteY21" fmla="*/ 610466 h 748250"/>
                <a:gd name="connsiteX22" fmla="*/ 502238 w 786495"/>
                <a:gd name="connsiteY22" fmla="*/ 536746 h 748250"/>
                <a:gd name="connsiteX23" fmla="*/ 289871 w 786495"/>
                <a:gd name="connsiteY23" fmla="*/ 536746 h 748250"/>
                <a:gd name="connsiteX24" fmla="*/ 225810 w 786495"/>
                <a:gd name="connsiteY24" fmla="*/ 610466 h 748250"/>
                <a:gd name="connsiteX25" fmla="*/ 197728 w 786495"/>
                <a:gd name="connsiteY25" fmla="*/ 737719 h 748250"/>
                <a:gd name="connsiteX26" fmla="*/ 186320 w 786495"/>
                <a:gd name="connsiteY26" fmla="*/ 745618 h 748250"/>
                <a:gd name="connsiteX27" fmla="*/ 179300 w 786495"/>
                <a:gd name="connsiteY27" fmla="*/ 734209 h 748250"/>
                <a:gd name="connsiteX28" fmla="*/ 207381 w 786495"/>
                <a:gd name="connsiteY28" fmla="*/ 606078 h 748250"/>
                <a:gd name="connsiteX29" fmla="*/ 289871 w 786495"/>
                <a:gd name="connsiteY29" fmla="*/ 517439 h 748250"/>
                <a:gd name="connsiteX30" fmla="*/ 393686 w 786495"/>
                <a:gd name="connsiteY30" fmla="*/ 300908 h 748250"/>
                <a:gd name="connsiteX31" fmla="*/ 318281 w 786495"/>
                <a:gd name="connsiteY31" fmla="*/ 376354 h 748250"/>
                <a:gd name="connsiteX32" fmla="*/ 393686 w 786495"/>
                <a:gd name="connsiteY32" fmla="*/ 451801 h 748250"/>
                <a:gd name="connsiteX33" fmla="*/ 468214 w 786495"/>
                <a:gd name="connsiteY33" fmla="*/ 376354 h 748250"/>
                <a:gd name="connsiteX34" fmla="*/ 393686 w 786495"/>
                <a:gd name="connsiteY34" fmla="*/ 300908 h 748250"/>
                <a:gd name="connsiteX35" fmla="*/ 517195 w 786495"/>
                <a:gd name="connsiteY35" fmla="*/ 142876 h 748250"/>
                <a:gd name="connsiteX36" fmla="*/ 535654 w 786495"/>
                <a:gd name="connsiteY36" fmla="*/ 163662 h 748250"/>
                <a:gd name="connsiteX37" fmla="*/ 517195 w 786495"/>
                <a:gd name="connsiteY37" fmla="*/ 184448 h 748250"/>
                <a:gd name="connsiteX38" fmla="*/ 497896 w 786495"/>
                <a:gd name="connsiteY38" fmla="*/ 163662 h 748250"/>
                <a:gd name="connsiteX39" fmla="*/ 517195 w 786495"/>
                <a:gd name="connsiteY39" fmla="*/ 142876 h 748250"/>
                <a:gd name="connsiteX40" fmla="*/ 396068 w 786495"/>
                <a:gd name="connsiteY40" fmla="*/ 142876 h 748250"/>
                <a:gd name="connsiteX41" fmla="*/ 415942 w 786495"/>
                <a:gd name="connsiteY41" fmla="*/ 163662 h 748250"/>
                <a:gd name="connsiteX42" fmla="*/ 396068 w 786495"/>
                <a:gd name="connsiteY42" fmla="*/ 184448 h 748250"/>
                <a:gd name="connsiteX43" fmla="*/ 374387 w 786495"/>
                <a:gd name="connsiteY43" fmla="*/ 163662 h 748250"/>
                <a:gd name="connsiteX44" fmla="*/ 396068 w 786495"/>
                <a:gd name="connsiteY44" fmla="*/ 142876 h 748250"/>
                <a:gd name="connsiteX45" fmla="*/ 270175 w 786495"/>
                <a:gd name="connsiteY45" fmla="*/ 142876 h 748250"/>
                <a:gd name="connsiteX46" fmla="*/ 288635 w 786495"/>
                <a:gd name="connsiteY46" fmla="*/ 163662 h 748250"/>
                <a:gd name="connsiteX47" fmla="*/ 270175 w 786495"/>
                <a:gd name="connsiteY47" fmla="*/ 184448 h 748250"/>
                <a:gd name="connsiteX48" fmla="*/ 250877 w 786495"/>
                <a:gd name="connsiteY48" fmla="*/ 163662 h 748250"/>
                <a:gd name="connsiteX49" fmla="*/ 270175 w 786495"/>
                <a:gd name="connsiteY49" fmla="*/ 142876 h 748250"/>
                <a:gd name="connsiteX50" fmla="*/ 90311 w 786495"/>
                <a:gd name="connsiteY50" fmla="*/ 19300 h 748250"/>
                <a:gd name="connsiteX51" fmla="*/ 19290 w 786495"/>
                <a:gd name="connsiteY51" fmla="*/ 91237 h 748250"/>
                <a:gd name="connsiteX52" fmla="*/ 19290 w 786495"/>
                <a:gd name="connsiteY52" fmla="*/ 237744 h 748250"/>
                <a:gd name="connsiteX53" fmla="*/ 90311 w 786495"/>
                <a:gd name="connsiteY53" fmla="*/ 308804 h 748250"/>
                <a:gd name="connsiteX54" fmla="*/ 327925 w 786495"/>
                <a:gd name="connsiteY54" fmla="*/ 308804 h 748250"/>
                <a:gd name="connsiteX55" fmla="*/ 393686 w 786495"/>
                <a:gd name="connsiteY55" fmla="*/ 281608 h 748250"/>
                <a:gd name="connsiteX56" fmla="*/ 459446 w 786495"/>
                <a:gd name="connsiteY56" fmla="*/ 308804 h 748250"/>
                <a:gd name="connsiteX57" fmla="*/ 521700 w 786495"/>
                <a:gd name="connsiteY57" fmla="*/ 308804 h 748250"/>
                <a:gd name="connsiteX58" fmla="*/ 537482 w 786495"/>
                <a:gd name="connsiteY58" fmla="*/ 327227 h 748250"/>
                <a:gd name="connsiteX59" fmla="*/ 537482 w 786495"/>
                <a:gd name="connsiteY59" fmla="*/ 328104 h 748250"/>
                <a:gd name="connsiteX60" fmla="*/ 539236 w 786495"/>
                <a:gd name="connsiteY60" fmla="*/ 370213 h 748250"/>
                <a:gd name="connsiteX61" fmla="*/ 628670 w 786495"/>
                <a:gd name="connsiteY61" fmla="*/ 314067 h 748250"/>
                <a:gd name="connsiteX62" fmla="*/ 647083 w 786495"/>
                <a:gd name="connsiteY62" fmla="*/ 308804 h 748250"/>
                <a:gd name="connsiteX63" fmla="*/ 696184 w 786495"/>
                <a:gd name="connsiteY63" fmla="*/ 308804 h 748250"/>
                <a:gd name="connsiteX64" fmla="*/ 767206 w 786495"/>
                <a:gd name="connsiteY64" fmla="*/ 237744 h 748250"/>
                <a:gd name="connsiteX65" fmla="*/ 767206 w 786495"/>
                <a:gd name="connsiteY65" fmla="*/ 91237 h 748250"/>
                <a:gd name="connsiteX66" fmla="*/ 696184 w 786495"/>
                <a:gd name="connsiteY66" fmla="*/ 19300 h 748250"/>
                <a:gd name="connsiteX67" fmla="*/ 90311 w 786495"/>
                <a:gd name="connsiteY67" fmla="*/ 0 h 748250"/>
                <a:gd name="connsiteX68" fmla="*/ 696184 w 786495"/>
                <a:gd name="connsiteY68" fmla="*/ 0 h 748250"/>
                <a:gd name="connsiteX69" fmla="*/ 786495 w 786495"/>
                <a:gd name="connsiteY69" fmla="*/ 91237 h 748250"/>
                <a:gd name="connsiteX70" fmla="*/ 786495 w 786495"/>
                <a:gd name="connsiteY70" fmla="*/ 237744 h 748250"/>
                <a:gd name="connsiteX71" fmla="*/ 696184 w 786495"/>
                <a:gd name="connsiteY71" fmla="*/ 327227 h 748250"/>
                <a:gd name="connsiteX72" fmla="*/ 647083 w 786495"/>
                <a:gd name="connsiteY72" fmla="*/ 327227 h 748250"/>
                <a:gd name="connsiteX73" fmla="*/ 638315 w 786495"/>
                <a:gd name="connsiteY73" fmla="*/ 329858 h 748250"/>
                <a:gd name="connsiteX74" fmla="*/ 540990 w 786495"/>
                <a:gd name="connsiteY74" fmla="*/ 392146 h 748250"/>
                <a:gd name="connsiteX75" fmla="*/ 534852 w 786495"/>
                <a:gd name="connsiteY75" fmla="*/ 393023 h 748250"/>
                <a:gd name="connsiteX76" fmla="*/ 529591 w 786495"/>
                <a:gd name="connsiteY76" fmla="*/ 392146 h 748250"/>
                <a:gd name="connsiteX77" fmla="*/ 519946 w 786495"/>
                <a:gd name="connsiteY77" fmla="*/ 380741 h 748250"/>
                <a:gd name="connsiteX78" fmla="*/ 519946 w 786495"/>
                <a:gd name="connsiteY78" fmla="*/ 379864 h 748250"/>
                <a:gd name="connsiteX79" fmla="*/ 519069 w 786495"/>
                <a:gd name="connsiteY79" fmla="*/ 329858 h 748250"/>
                <a:gd name="connsiteX80" fmla="*/ 519069 w 786495"/>
                <a:gd name="connsiteY80" fmla="*/ 327227 h 748250"/>
                <a:gd name="connsiteX81" fmla="*/ 474352 w 786495"/>
                <a:gd name="connsiteY81" fmla="*/ 327227 h 748250"/>
                <a:gd name="connsiteX82" fmla="*/ 488381 w 786495"/>
                <a:gd name="connsiteY82" fmla="*/ 376354 h 748250"/>
                <a:gd name="connsiteX83" fmla="*/ 393686 w 786495"/>
                <a:gd name="connsiteY83" fmla="*/ 470224 h 748250"/>
                <a:gd name="connsiteX84" fmla="*/ 298991 w 786495"/>
                <a:gd name="connsiteY84" fmla="*/ 376354 h 748250"/>
                <a:gd name="connsiteX85" fmla="*/ 313020 w 786495"/>
                <a:gd name="connsiteY85" fmla="*/ 327227 h 748250"/>
                <a:gd name="connsiteX86" fmla="*/ 90311 w 786495"/>
                <a:gd name="connsiteY86" fmla="*/ 327227 h 748250"/>
                <a:gd name="connsiteX87" fmla="*/ 0 w 786495"/>
                <a:gd name="connsiteY87" fmla="*/ 237744 h 748250"/>
                <a:gd name="connsiteX88" fmla="*/ 0 w 786495"/>
                <a:gd name="connsiteY88" fmla="*/ 91237 h 748250"/>
                <a:gd name="connsiteX89" fmla="*/ 90311 w 786495"/>
                <a:gd name="connsiteY89" fmla="*/ 0 h 74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86495" h="748250">
                  <a:moveTo>
                    <a:pt x="499408" y="621700"/>
                  </a:moveTo>
                  <a:cubicBezTo>
                    <a:pt x="504442" y="621700"/>
                    <a:pt x="508638" y="626996"/>
                    <a:pt x="508638" y="632292"/>
                  </a:cubicBezTo>
                  <a:lnTo>
                    <a:pt x="508638" y="735559"/>
                  </a:lnTo>
                  <a:cubicBezTo>
                    <a:pt x="508638" y="739972"/>
                    <a:pt x="504442" y="744385"/>
                    <a:pt x="499408" y="744385"/>
                  </a:cubicBezTo>
                  <a:cubicBezTo>
                    <a:pt x="493533" y="744385"/>
                    <a:pt x="490177" y="739972"/>
                    <a:pt x="490177" y="735559"/>
                  </a:cubicBezTo>
                  <a:lnTo>
                    <a:pt x="490177" y="632292"/>
                  </a:lnTo>
                  <a:cubicBezTo>
                    <a:pt x="490177" y="626996"/>
                    <a:pt x="493533" y="621700"/>
                    <a:pt x="499408" y="621700"/>
                  </a:cubicBezTo>
                  <a:close/>
                  <a:moveTo>
                    <a:pt x="287544" y="621700"/>
                  </a:moveTo>
                  <a:cubicBezTo>
                    <a:pt x="292369" y="621700"/>
                    <a:pt x="296389" y="626996"/>
                    <a:pt x="296389" y="632292"/>
                  </a:cubicBezTo>
                  <a:lnTo>
                    <a:pt x="296389" y="735559"/>
                  </a:lnTo>
                  <a:cubicBezTo>
                    <a:pt x="296389" y="739972"/>
                    <a:pt x="292369" y="744385"/>
                    <a:pt x="287544" y="744385"/>
                  </a:cubicBezTo>
                  <a:cubicBezTo>
                    <a:pt x="282720" y="744385"/>
                    <a:pt x="277896" y="739972"/>
                    <a:pt x="277896" y="735559"/>
                  </a:cubicBezTo>
                  <a:lnTo>
                    <a:pt x="277896" y="632292"/>
                  </a:lnTo>
                  <a:cubicBezTo>
                    <a:pt x="277896" y="626996"/>
                    <a:pt x="282720" y="621700"/>
                    <a:pt x="287544" y="621700"/>
                  </a:cubicBezTo>
                  <a:close/>
                  <a:moveTo>
                    <a:pt x="289871" y="517439"/>
                  </a:moveTo>
                  <a:lnTo>
                    <a:pt x="502238" y="517439"/>
                  </a:lnTo>
                  <a:cubicBezTo>
                    <a:pt x="548748" y="517439"/>
                    <a:pt x="561911" y="532358"/>
                    <a:pt x="582972" y="606078"/>
                  </a:cubicBezTo>
                  <a:lnTo>
                    <a:pt x="611931" y="736841"/>
                  </a:lnTo>
                  <a:cubicBezTo>
                    <a:pt x="612809" y="741230"/>
                    <a:pt x="609298" y="746495"/>
                    <a:pt x="604033" y="748250"/>
                  </a:cubicBezTo>
                  <a:cubicBezTo>
                    <a:pt x="603156" y="748250"/>
                    <a:pt x="602278" y="748250"/>
                    <a:pt x="601400" y="748250"/>
                  </a:cubicBezTo>
                  <a:cubicBezTo>
                    <a:pt x="597890" y="748250"/>
                    <a:pt x="593503" y="745618"/>
                    <a:pt x="592625" y="740352"/>
                  </a:cubicBezTo>
                  <a:lnTo>
                    <a:pt x="564543" y="610466"/>
                  </a:lnTo>
                  <a:cubicBezTo>
                    <a:pt x="544360" y="540257"/>
                    <a:pt x="534707" y="536746"/>
                    <a:pt x="502238" y="536746"/>
                  </a:cubicBezTo>
                  <a:lnTo>
                    <a:pt x="289871" y="536746"/>
                  </a:lnTo>
                  <a:cubicBezTo>
                    <a:pt x="255647" y="536746"/>
                    <a:pt x="245994" y="540257"/>
                    <a:pt x="225810" y="610466"/>
                  </a:cubicBezTo>
                  <a:lnTo>
                    <a:pt x="197728" y="737719"/>
                  </a:lnTo>
                  <a:cubicBezTo>
                    <a:pt x="196851" y="742985"/>
                    <a:pt x="191586" y="746495"/>
                    <a:pt x="186320" y="745618"/>
                  </a:cubicBezTo>
                  <a:cubicBezTo>
                    <a:pt x="181055" y="743862"/>
                    <a:pt x="177545" y="739474"/>
                    <a:pt x="179300" y="734209"/>
                  </a:cubicBezTo>
                  <a:lnTo>
                    <a:pt x="207381" y="606078"/>
                  </a:lnTo>
                  <a:cubicBezTo>
                    <a:pt x="228443" y="532358"/>
                    <a:pt x="242483" y="517439"/>
                    <a:pt x="289871" y="517439"/>
                  </a:cubicBezTo>
                  <a:close/>
                  <a:moveTo>
                    <a:pt x="393686" y="300908"/>
                  </a:moveTo>
                  <a:cubicBezTo>
                    <a:pt x="352476" y="300908"/>
                    <a:pt x="318281" y="334245"/>
                    <a:pt x="318281" y="376354"/>
                  </a:cubicBezTo>
                  <a:cubicBezTo>
                    <a:pt x="318281" y="417587"/>
                    <a:pt x="352476" y="451801"/>
                    <a:pt x="393686" y="451801"/>
                  </a:cubicBezTo>
                  <a:cubicBezTo>
                    <a:pt x="434896" y="451801"/>
                    <a:pt x="468214" y="417587"/>
                    <a:pt x="468214" y="376354"/>
                  </a:cubicBezTo>
                  <a:cubicBezTo>
                    <a:pt x="468214" y="334245"/>
                    <a:pt x="434896" y="300908"/>
                    <a:pt x="393686" y="300908"/>
                  </a:cubicBezTo>
                  <a:close/>
                  <a:moveTo>
                    <a:pt x="517195" y="142876"/>
                  </a:moveTo>
                  <a:cubicBezTo>
                    <a:pt x="527263" y="142876"/>
                    <a:pt x="535654" y="151913"/>
                    <a:pt x="535654" y="163662"/>
                  </a:cubicBezTo>
                  <a:cubicBezTo>
                    <a:pt x="535654" y="174507"/>
                    <a:pt x="527263" y="184448"/>
                    <a:pt x="517195" y="184448"/>
                  </a:cubicBezTo>
                  <a:cubicBezTo>
                    <a:pt x="506287" y="184448"/>
                    <a:pt x="497896" y="174507"/>
                    <a:pt x="497896" y="163662"/>
                  </a:cubicBezTo>
                  <a:cubicBezTo>
                    <a:pt x="497896" y="151913"/>
                    <a:pt x="506287" y="142876"/>
                    <a:pt x="517195" y="142876"/>
                  </a:cubicBezTo>
                  <a:close/>
                  <a:moveTo>
                    <a:pt x="396068" y="142876"/>
                  </a:moveTo>
                  <a:cubicBezTo>
                    <a:pt x="406908" y="142876"/>
                    <a:pt x="415942" y="151913"/>
                    <a:pt x="415942" y="163662"/>
                  </a:cubicBezTo>
                  <a:cubicBezTo>
                    <a:pt x="415942" y="174507"/>
                    <a:pt x="406908" y="184448"/>
                    <a:pt x="396068" y="184448"/>
                  </a:cubicBezTo>
                  <a:cubicBezTo>
                    <a:pt x="384324" y="184448"/>
                    <a:pt x="374387" y="174507"/>
                    <a:pt x="374387" y="163662"/>
                  </a:cubicBezTo>
                  <a:cubicBezTo>
                    <a:pt x="374387" y="151913"/>
                    <a:pt x="384324" y="142876"/>
                    <a:pt x="396068" y="142876"/>
                  </a:cubicBezTo>
                  <a:close/>
                  <a:moveTo>
                    <a:pt x="270175" y="142876"/>
                  </a:moveTo>
                  <a:cubicBezTo>
                    <a:pt x="281083" y="142876"/>
                    <a:pt x="288635" y="151913"/>
                    <a:pt x="288635" y="163662"/>
                  </a:cubicBezTo>
                  <a:cubicBezTo>
                    <a:pt x="288635" y="174507"/>
                    <a:pt x="281083" y="184448"/>
                    <a:pt x="270175" y="184448"/>
                  </a:cubicBezTo>
                  <a:cubicBezTo>
                    <a:pt x="259268" y="184448"/>
                    <a:pt x="250877" y="174507"/>
                    <a:pt x="250877" y="163662"/>
                  </a:cubicBezTo>
                  <a:cubicBezTo>
                    <a:pt x="250877" y="151913"/>
                    <a:pt x="259268" y="142876"/>
                    <a:pt x="270175" y="142876"/>
                  </a:cubicBezTo>
                  <a:close/>
                  <a:moveTo>
                    <a:pt x="90311" y="19300"/>
                  </a:moveTo>
                  <a:cubicBezTo>
                    <a:pt x="51731" y="19300"/>
                    <a:pt x="19290" y="51759"/>
                    <a:pt x="19290" y="91237"/>
                  </a:cubicBezTo>
                  <a:lnTo>
                    <a:pt x="19290" y="237744"/>
                  </a:lnTo>
                  <a:cubicBezTo>
                    <a:pt x="19290" y="276344"/>
                    <a:pt x="51731" y="308804"/>
                    <a:pt x="90311" y="308804"/>
                  </a:cubicBezTo>
                  <a:lnTo>
                    <a:pt x="327925" y="308804"/>
                  </a:lnTo>
                  <a:cubicBezTo>
                    <a:pt x="344585" y="292135"/>
                    <a:pt x="367382" y="281608"/>
                    <a:pt x="393686" y="281608"/>
                  </a:cubicBezTo>
                  <a:cubicBezTo>
                    <a:pt x="419113" y="281608"/>
                    <a:pt x="442787" y="292135"/>
                    <a:pt x="459446" y="308804"/>
                  </a:cubicBezTo>
                  <a:lnTo>
                    <a:pt x="521700" y="308804"/>
                  </a:lnTo>
                  <a:cubicBezTo>
                    <a:pt x="529591" y="308804"/>
                    <a:pt x="536606" y="315822"/>
                    <a:pt x="537482" y="327227"/>
                  </a:cubicBezTo>
                  <a:lnTo>
                    <a:pt x="537482" y="328104"/>
                  </a:lnTo>
                  <a:lnTo>
                    <a:pt x="539236" y="370213"/>
                  </a:lnTo>
                  <a:lnTo>
                    <a:pt x="628670" y="314067"/>
                  </a:lnTo>
                  <a:cubicBezTo>
                    <a:pt x="634808" y="310558"/>
                    <a:pt x="641822" y="308804"/>
                    <a:pt x="647083" y="308804"/>
                  </a:cubicBezTo>
                  <a:lnTo>
                    <a:pt x="696184" y="308804"/>
                  </a:lnTo>
                  <a:cubicBezTo>
                    <a:pt x="735641" y="308804"/>
                    <a:pt x="767206" y="276344"/>
                    <a:pt x="767206" y="237744"/>
                  </a:cubicBezTo>
                  <a:lnTo>
                    <a:pt x="767206" y="91237"/>
                  </a:lnTo>
                  <a:cubicBezTo>
                    <a:pt x="767206" y="51759"/>
                    <a:pt x="735641" y="19300"/>
                    <a:pt x="696184" y="19300"/>
                  </a:cubicBezTo>
                  <a:close/>
                  <a:moveTo>
                    <a:pt x="90311" y="0"/>
                  </a:moveTo>
                  <a:lnTo>
                    <a:pt x="696184" y="0"/>
                  </a:lnTo>
                  <a:cubicBezTo>
                    <a:pt x="746162" y="0"/>
                    <a:pt x="786495" y="40355"/>
                    <a:pt x="786495" y="91237"/>
                  </a:cubicBezTo>
                  <a:lnTo>
                    <a:pt x="786495" y="237744"/>
                  </a:lnTo>
                  <a:cubicBezTo>
                    <a:pt x="786495" y="286872"/>
                    <a:pt x="746162" y="327227"/>
                    <a:pt x="696184" y="327227"/>
                  </a:cubicBezTo>
                  <a:lnTo>
                    <a:pt x="647083" y="327227"/>
                  </a:lnTo>
                  <a:cubicBezTo>
                    <a:pt x="644453" y="327227"/>
                    <a:pt x="641822" y="328104"/>
                    <a:pt x="638315" y="329858"/>
                  </a:cubicBezTo>
                  <a:lnTo>
                    <a:pt x="540990" y="392146"/>
                  </a:lnTo>
                  <a:cubicBezTo>
                    <a:pt x="538359" y="392146"/>
                    <a:pt x="535729" y="393023"/>
                    <a:pt x="534852" y="393023"/>
                  </a:cubicBezTo>
                  <a:cubicBezTo>
                    <a:pt x="533098" y="393023"/>
                    <a:pt x="532222" y="393023"/>
                    <a:pt x="529591" y="392146"/>
                  </a:cubicBezTo>
                  <a:cubicBezTo>
                    <a:pt x="523453" y="390391"/>
                    <a:pt x="520823" y="383373"/>
                    <a:pt x="519946" y="380741"/>
                  </a:cubicBezTo>
                  <a:lnTo>
                    <a:pt x="519946" y="379864"/>
                  </a:lnTo>
                  <a:lnTo>
                    <a:pt x="519069" y="329858"/>
                  </a:lnTo>
                  <a:cubicBezTo>
                    <a:pt x="519069" y="328104"/>
                    <a:pt x="519069" y="328104"/>
                    <a:pt x="519069" y="327227"/>
                  </a:cubicBezTo>
                  <a:lnTo>
                    <a:pt x="474352" y="327227"/>
                  </a:lnTo>
                  <a:cubicBezTo>
                    <a:pt x="483120" y="342140"/>
                    <a:pt x="488381" y="357932"/>
                    <a:pt x="488381" y="376354"/>
                  </a:cubicBezTo>
                  <a:cubicBezTo>
                    <a:pt x="488381" y="428991"/>
                    <a:pt x="445417" y="470224"/>
                    <a:pt x="393686" y="470224"/>
                  </a:cubicBezTo>
                  <a:cubicBezTo>
                    <a:pt x="341954" y="470224"/>
                    <a:pt x="298991" y="428991"/>
                    <a:pt x="298991" y="376354"/>
                  </a:cubicBezTo>
                  <a:cubicBezTo>
                    <a:pt x="298991" y="357932"/>
                    <a:pt x="304252" y="342140"/>
                    <a:pt x="313020" y="327227"/>
                  </a:cubicBezTo>
                  <a:lnTo>
                    <a:pt x="90311" y="327227"/>
                  </a:lnTo>
                  <a:cubicBezTo>
                    <a:pt x="41210" y="327227"/>
                    <a:pt x="0" y="286872"/>
                    <a:pt x="0" y="237744"/>
                  </a:cubicBezTo>
                  <a:lnTo>
                    <a:pt x="0" y="91237"/>
                  </a:lnTo>
                  <a:cubicBezTo>
                    <a:pt x="0" y="40355"/>
                    <a:pt x="41210" y="0"/>
                    <a:pt x="90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9ED7783-5C51-40F6-B0B6-1AA14637B233}"/>
              </a:ext>
            </a:extLst>
          </p:cNvPr>
          <p:cNvGrpSpPr/>
          <p:nvPr/>
        </p:nvGrpSpPr>
        <p:grpSpPr>
          <a:xfrm>
            <a:off x="6939679" y="8530022"/>
            <a:ext cx="2145974" cy="3112358"/>
            <a:chOff x="6939679" y="8530022"/>
            <a:chExt cx="2145974" cy="3112358"/>
          </a:xfrm>
        </p:grpSpPr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344BC82F-F177-4678-ADC3-DBF79DB87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9679" y="8530022"/>
              <a:ext cx="2145974" cy="3112358"/>
            </a:xfrm>
            <a:custGeom>
              <a:avLst/>
              <a:gdLst>
                <a:gd name="T0" fmla="*/ 2447 w 2450"/>
                <a:gd name="T1" fmla="*/ 1077 h 3554"/>
                <a:gd name="T2" fmla="*/ 2447 w 2450"/>
                <a:gd name="T3" fmla="*/ 1077 h 3554"/>
                <a:gd name="T4" fmla="*/ 1876 w 2450"/>
                <a:gd name="T5" fmla="*/ 196 h 3554"/>
                <a:gd name="T6" fmla="*/ 1876 w 2450"/>
                <a:gd name="T7" fmla="*/ 196 h 3554"/>
                <a:gd name="T8" fmla="*/ 907 w 2450"/>
                <a:gd name="T9" fmla="*/ 72 h 3554"/>
                <a:gd name="T10" fmla="*/ 907 w 2450"/>
                <a:gd name="T11" fmla="*/ 72 h 3554"/>
                <a:gd name="T12" fmla="*/ 53 w 2450"/>
                <a:gd name="T13" fmla="*/ 791 h 3554"/>
                <a:gd name="T14" fmla="*/ 53 w 2450"/>
                <a:gd name="T15" fmla="*/ 791 h 3554"/>
                <a:gd name="T16" fmla="*/ 5 w 2450"/>
                <a:gd name="T17" fmla="*/ 1019 h 3554"/>
                <a:gd name="T18" fmla="*/ 5 w 2450"/>
                <a:gd name="T19" fmla="*/ 1019 h 3554"/>
                <a:gd name="T20" fmla="*/ 3 w 2450"/>
                <a:gd name="T21" fmla="*/ 1457 h 3554"/>
                <a:gd name="T22" fmla="*/ 3 w 2450"/>
                <a:gd name="T23" fmla="*/ 1457 h 3554"/>
                <a:gd name="T24" fmla="*/ 3 w 2450"/>
                <a:gd name="T25" fmla="*/ 1452 h 3554"/>
                <a:gd name="T26" fmla="*/ 3 w 2450"/>
                <a:gd name="T27" fmla="*/ 1452 h 3554"/>
                <a:gd name="T28" fmla="*/ 168 w 2450"/>
                <a:gd name="T29" fmla="*/ 1980 h 3554"/>
                <a:gd name="T30" fmla="*/ 1225 w 2450"/>
                <a:gd name="T31" fmla="*/ 3553 h 3554"/>
                <a:gd name="T32" fmla="*/ 2282 w 2450"/>
                <a:gd name="T33" fmla="*/ 1980 h 3554"/>
                <a:gd name="T34" fmla="*/ 2282 w 2450"/>
                <a:gd name="T35" fmla="*/ 1980 h 3554"/>
                <a:gd name="T36" fmla="*/ 2447 w 2450"/>
                <a:gd name="T37" fmla="*/ 1452 h 3554"/>
                <a:gd name="T38" fmla="*/ 2447 w 2450"/>
                <a:gd name="T39" fmla="*/ 1452 h 3554"/>
                <a:gd name="T40" fmla="*/ 2447 w 2450"/>
                <a:gd name="T41" fmla="*/ 1457 h 3554"/>
                <a:gd name="T42" fmla="*/ 2447 w 2450"/>
                <a:gd name="T43" fmla="*/ 1086 h 3554"/>
                <a:gd name="T44" fmla="*/ 2447 w 2450"/>
                <a:gd name="T45" fmla="*/ 1086 h 3554"/>
                <a:gd name="T46" fmla="*/ 2447 w 2450"/>
                <a:gd name="T47" fmla="*/ 1077 h 3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0" h="3554">
                  <a:moveTo>
                    <a:pt x="2447" y="1077"/>
                  </a:moveTo>
                  <a:lnTo>
                    <a:pt x="2447" y="1077"/>
                  </a:lnTo>
                  <a:cubicBezTo>
                    <a:pt x="2445" y="704"/>
                    <a:pt x="2198" y="368"/>
                    <a:pt x="1876" y="196"/>
                  </a:cubicBezTo>
                  <a:lnTo>
                    <a:pt x="1876" y="196"/>
                  </a:lnTo>
                  <a:cubicBezTo>
                    <a:pt x="1583" y="37"/>
                    <a:pt x="1231" y="0"/>
                    <a:pt x="907" y="72"/>
                  </a:cubicBezTo>
                  <a:lnTo>
                    <a:pt x="907" y="72"/>
                  </a:lnTo>
                  <a:cubicBezTo>
                    <a:pt x="529" y="154"/>
                    <a:pt x="181" y="418"/>
                    <a:pt x="53" y="791"/>
                  </a:cubicBezTo>
                  <a:lnTo>
                    <a:pt x="53" y="791"/>
                  </a:lnTo>
                  <a:cubicBezTo>
                    <a:pt x="28" y="865"/>
                    <a:pt x="12" y="941"/>
                    <a:pt x="5" y="1019"/>
                  </a:cubicBezTo>
                  <a:lnTo>
                    <a:pt x="5" y="1019"/>
                  </a:lnTo>
                  <a:cubicBezTo>
                    <a:pt x="0" y="1062"/>
                    <a:pt x="4" y="1407"/>
                    <a:pt x="3" y="1457"/>
                  </a:cubicBezTo>
                  <a:lnTo>
                    <a:pt x="3" y="1457"/>
                  </a:lnTo>
                  <a:cubicBezTo>
                    <a:pt x="3" y="1456"/>
                    <a:pt x="3" y="1454"/>
                    <a:pt x="3" y="1452"/>
                  </a:cubicBezTo>
                  <a:lnTo>
                    <a:pt x="3" y="1452"/>
                  </a:lnTo>
                  <a:cubicBezTo>
                    <a:pt x="2" y="1628"/>
                    <a:pt x="53" y="1809"/>
                    <a:pt x="168" y="1980"/>
                  </a:cubicBezTo>
                  <a:lnTo>
                    <a:pt x="1225" y="3553"/>
                  </a:lnTo>
                  <a:lnTo>
                    <a:pt x="2282" y="1980"/>
                  </a:lnTo>
                  <a:lnTo>
                    <a:pt x="2282" y="1980"/>
                  </a:lnTo>
                  <a:cubicBezTo>
                    <a:pt x="2396" y="1810"/>
                    <a:pt x="2449" y="1628"/>
                    <a:pt x="2447" y="1452"/>
                  </a:cubicBezTo>
                  <a:lnTo>
                    <a:pt x="2447" y="1452"/>
                  </a:lnTo>
                  <a:cubicBezTo>
                    <a:pt x="2447" y="1454"/>
                    <a:pt x="2447" y="1456"/>
                    <a:pt x="2447" y="1457"/>
                  </a:cubicBezTo>
                  <a:lnTo>
                    <a:pt x="2447" y="1086"/>
                  </a:lnTo>
                  <a:lnTo>
                    <a:pt x="2447" y="1086"/>
                  </a:lnTo>
                  <a:cubicBezTo>
                    <a:pt x="2447" y="1083"/>
                    <a:pt x="2447" y="1081"/>
                    <a:pt x="2447" y="107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4" name="Freeform 31">
              <a:extLst>
                <a:ext uri="{FF2B5EF4-FFF2-40B4-BE49-F238E27FC236}">
                  <a16:creationId xmlns:a16="http://schemas.microsoft.com/office/drawing/2014/main" id="{E0B49E59-2075-4E16-AF38-45B5E13FF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9679" y="8530022"/>
              <a:ext cx="2145974" cy="1278153"/>
            </a:xfrm>
            <a:custGeom>
              <a:avLst/>
              <a:gdLst>
                <a:gd name="T0" fmla="*/ 2447 w 2450"/>
                <a:gd name="T1" fmla="*/ 1077 h 1458"/>
                <a:gd name="T2" fmla="*/ 2447 w 2450"/>
                <a:gd name="T3" fmla="*/ 1077 h 1458"/>
                <a:gd name="T4" fmla="*/ 1876 w 2450"/>
                <a:gd name="T5" fmla="*/ 196 h 1458"/>
                <a:gd name="T6" fmla="*/ 1876 w 2450"/>
                <a:gd name="T7" fmla="*/ 196 h 1458"/>
                <a:gd name="T8" fmla="*/ 907 w 2450"/>
                <a:gd name="T9" fmla="*/ 72 h 1458"/>
                <a:gd name="T10" fmla="*/ 907 w 2450"/>
                <a:gd name="T11" fmla="*/ 72 h 1458"/>
                <a:gd name="T12" fmla="*/ 53 w 2450"/>
                <a:gd name="T13" fmla="*/ 791 h 1458"/>
                <a:gd name="T14" fmla="*/ 53 w 2450"/>
                <a:gd name="T15" fmla="*/ 791 h 1458"/>
                <a:gd name="T16" fmla="*/ 5 w 2450"/>
                <a:gd name="T17" fmla="*/ 1019 h 1458"/>
                <a:gd name="T18" fmla="*/ 5 w 2450"/>
                <a:gd name="T19" fmla="*/ 1019 h 1458"/>
                <a:gd name="T20" fmla="*/ 3 w 2450"/>
                <a:gd name="T21" fmla="*/ 1457 h 1458"/>
                <a:gd name="T22" fmla="*/ 3 w 2450"/>
                <a:gd name="T23" fmla="*/ 1457 h 1458"/>
                <a:gd name="T24" fmla="*/ 518 w 2450"/>
                <a:gd name="T25" fmla="*/ 600 h 1458"/>
                <a:gd name="T26" fmla="*/ 518 w 2450"/>
                <a:gd name="T27" fmla="*/ 600 h 1458"/>
                <a:gd name="T28" fmla="*/ 1225 w 2450"/>
                <a:gd name="T29" fmla="*/ 407 h 1458"/>
                <a:gd name="T30" fmla="*/ 1225 w 2450"/>
                <a:gd name="T31" fmla="*/ 407 h 1458"/>
                <a:gd name="T32" fmla="*/ 1928 w 2450"/>
                <a:gd name="T33" fmla="*/ 597 h 1458"/>
                <a:gd name="T34" fmla="*/ 1928 w 2450"/>
                <a:gd name="T35" fmla="*/ 597 h 1458"/>
                <a:gd name="T36" fmla="*/ 2447 w 2450"/>
                <a:gd name="T37" fmla="*/ 1457 h 1458"/>
                <a:gd name="T38" fmla="*/ 2447 w 2450"/>
                <a:gd name="T39" fmla="*/ 1086 h 1458"/>
                <a:gd name="T40" fmla="*/ 2447 w 2450"/>
                <a:gd name="T41" fmla="*/ 1086 h 1458"/>
                <a:gd name="T42" fmla="*/ 2447 w 2450"/>
                <a:gd name="T43" fmla="*/ 1077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50" h="1458">
                  <a:moveTo>
                    <a:pt x="2447" y="1077"/>
                  </a:moveTo>
                  <a:lnTo>
                    <a:pt x="2447" y="1077"/>
                  </a:lnTo>
                  <a:cubicBezTo>
                    <a:pt x="2445" y="704"/>
                    <a:pt x="2198" y="368"/>
                    <a:pt x="1876" y="196"/>
                  </a:cubicBezTo>
                  <a:lnTo>
                    <a:pt x="1876" y="196"/>
                  </a:lnTo>
                  <a:cubicBezTo>
                    <a:pt x="1583" y="37"/>
                    <a:pt x="1231" y="0"/>
                    <a:pt x="907" y="72"/>
                  </a:cubicBezTo>
                  <a:lnTo>
                    <a:pt x="907" y="72"/>
                  </a:lnTo>
                  <a:cubicBezTo>
                    <a:pt x="529" y="154"/>
                    <a:pt x="181" y="418"/>
                    <a:pt x="53" y="791"/>
                  </a:cubicBezTo>
                  <a:lnTo>
                    <a:pt x="53" y="791"/>
                  </a:lnTo>
                  <a:cubicBezTo>
                    <a:pt x="28" y="865"/>
                    <a:pt x="12" y="941"/>
                    <a:pt x="5" y="1019"/>
                  </a:cubicBezTo>
                  <a:lnTo>
                    <a:pt x="5" y="1019"/>
                  </a:lnTo>
                  <a:cubicBezTo>
                    <a:pt x="0" y="1062"/>
                    <a:pt x="4" y="1407"/>
                    <a:pt x="3" y="1457"/>
                  </a:cubicBezTo>
                  <a:lnTo>
                    <a:pt x="3" y="1457"/>
                  </a:lnTo>
                  <a:cubicBezTo>
                    <a:pt x="1" y="1104"/>
                    <a:pt x="221" y="779"/>
                    <a:pt x="518" y="600"/>
                  </a:cubicBezTo>
                  <a:lnTo>
                    <a:pt x="518" y="600"/>
                  </a:lnTo>
                  <a:cubicBezTo>
                    <a:pt x="729" y="470"/>
                    <a:pt x="977" y="407"/>
                    <a:pt x="1225" y="407"/>
                  </a:cubicBezTo>
                  <a:lnTo>
                    <a:pt x="1225" y="407"/>
                  </a:lnTo>
                  <a:cubicBezTo>
                    <a:pt x="1470" y="407"/>
                    <a:pt x="1718" y="470"/>
                    <a:pt x="1928" y="597"/>
                  </a:cubicBezTo>
                  <a:lnTo>
                    <a:pt x="1928" y="597"/>
                  </a:lnTo>
                  <a:cubicBezTo>
                    <a:pt x="2227" y="777"/>
                    <a:pt x="2449" y="1102"/>
                    <a:pt x="2447" y="1457"/>
                  </a:cubicBezTo>
                  <a:lnTo>
                    <a:pt x="2447" y="1086"/>
                  </a:lnTo>
                  <a:lnTo>
                    <a:pt x="2447" y="1086"/>
                  </a:lnTo>
                  <a:cubicBezTo>
                    <a:pt x="2447" y="1083"/>
                    <a:pt x="2447" y="1081"/>
                    <a:pt x="2447" y="1077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8E7376C-B327-49D8-B385-A5A24A125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1438" y="9367966"/>
              <a:ext cx="701582" cy="740529"/>
            </a:xfrm>
            <a:custGeom>
              <a:avLst/>
              <a:gdLst>
                <a:gd name="connsiteX0" fmla="*/ 594591 w 701582"/>
                <a:gd name="connsiteY0" fmla="*/ 24007 h 740529"/>
                <a:gd name="connsiteX1" fmla="*/ 574420 w 701582"/>
                <a:gd name="connsiteY1" fmla="*/ 32766 h 740529"/>
                <a:gd name="connsiteX2" fmla="*/ 444628 w 701582"/>
                <a:gd name="connsiteY2" fmla="*/ 159778 h 740529"/>
                <a:gd name="connsiteX3" fmla="*/ 384116 w 701582"/>
                <a:gd name="connsiteY3" fmla="*/ 184304 h 740529"/>
                <a:gd name="connsiteX4" fmla="*/ 318343 w 701582"/>
                <a:gd name="connsiteY4" fmla="*/ 184304 h 740529"/>
                <a:gd name="connsiteX5" fmla="*/ 256955 w 701582"/>
                <a:gd name="connsiteY5" fmla="*/ 159778 h 740529"/>
                <a:gd name="connsiteX6" fmla="*/ 127162 w 701582"/>
                <a:gd name="connsiteY6" fmla="*/ 32766 h 740529"/>
                <a:gd name="connsiteX7" fmla="*/ 104361 w 701582"/>
                <a:gd name="connsiteY7" fmla="*/ 24883 h 740529"/>
                <a:gd name="connsiteX8" fmla="*/ 83313 w 701582"/>
                <a:gd name="connsiteY8" fmla="*/ 35394 h 740529"/>
                <a:gd name="connsiteX9" fmla="*/ 86821 w 701582"/>
                <a:gd name="connsiteY9" fmla="*/ 74811 h 740529"/>
                <a:gd name="connsiteX10" fmla="*/ 275371 w 701582"/>
                <a:gd name="connsiteY10" fmla="*/ 251752 h 740529"/>
                <a:gd name="connsiteX11" fmla="*/ 286772 w 701582"/>
                <a:gd name="connsiteY11" fmla="*/ 277155 h 740529"/>
                <a:gd name="connsiteX12" fmla="*/ 286772 w 701582"/>
                <a:gd name="connsiteY12" fmla="*/ 574100 h 740529"/>
                <a:gd name="connsiteX13" fmla="*/ 286772 w 701582"/>
                <a:gd name="connsiteY13" fmla="*/ 576728 h 740529"/>
                <a:gd name="connsiteX14" fmla="*/ 345529 w 701582"/>
                <a:gd name="connsiteY14" fmla="*/ 576728 h 740529"/>
                <a:gd name="connsiteX15" fmla="*/ 344652 w 701582"/>
                <a:gd name="connsiteY15" fmla="*/ 573224 h 740529"/>
                <a:gd name="connsiteX16" fmla="*/ 344652 w 701582"/>
                <a:gd name="connsiteY16" fmla="*/ 400663 h 740529"/>
                <a:gd name="connsiteX17" fmla="*/ 354299 w 701582"/>
                <a:gd name="connsiteY17" fmla="*/ 391027 h 740529"/>
                <a:gd name="connsiteX18" fmla="*/ 364823 w 701582"/>
                <a:gd name="connsiteY18" fmla="*/ 400663 h 740529"/>
                <a:gd name="connsiteX19" fmla="*/ 364823 w 701582"/>
                <a:gd name="connsiteY19" fmla="*/ 573224 h 740529"/>
                <a:gd name="connsiteX20" fmla="*/ 362192 w 701582"/>
                <a:gd name="connsiteY20" fmla="*/ 576728 h 740529"/>
                <a:gd name="connsiteX21" fmla="*/ 420949 w 701582"/>
                <a:gd name="connsiteY21" fmla="*/ 576728 h 740529"/>
                <a:gd name="connsiteX22" fmla="*/ 420949 w 701582"/>
                <a:gd name="connsiteY22" fmla="*/ 574100 h 740529"/>
                <a:gd name="connsiteX23" fmla="*/ 420949 w 701582"/>
                <a:gd name="connsiteY23" fmla="*/ 275403 h 740529"/>
                <a:gd name="connsiteX24" fmla="*/ 429719 w 701582"/>
                <a:gd name="connsiteY24" fmla="*/ 254380 h 740529"/>
                <a:gd name="connsiteX25" fmla="*/ 615638 w 701582"/>
                <a:gd name="connsiteY25" fmla="*/ 73060 h 740529"/>
                <a:gd name="connsiteX26" fmla="*/ 615638 w 701582"/>
                <a:gd name="connsiteY26" fmla="*/ 32766 h 740529"/>
                <a:gd name="connsiteX27" fmla="*/ 594591 w 701582"/>
                <a:gd name="connsiteY27" fmla="*/ 24007 h 740529"/>
                <a:gd name="connsiteX28" fmla="*/ 355088 w 701582"/>
                <a:gd name="connsiteY28" fmla="*/ 20331 h 740529"/>
                <a:gd name="connsiteX29" fmla="*/ 302076 w 701582"/>
                <a:gd name="connsiteY29" fmla="*/ 73368 h 740529"/>
                <a:gd name="connsiteX30" fmla="*/ 355088 w 701582"/>
                <a:gd name="connsiteY30" fmla="*/ 126405 h 740529"/>
                <a:gd name="connsiteX31" fmla="*/ 408100 w 701582"/>
                <a:gd name="connsiteY31" fmla="*/ 73368 h 740529"/>
                <a:gd name="connsiteX32" fmla="*/ 355088 w 701582"/>
                <a:gd name="connsiteY32" fmla="*/ 20331 h 740529"/>
                <a:gd name="connsiteX33" fmla="*/ 103484 w 701582"/>
                <a:gd name="connsiteY33" fmla="*/ 4736 h 740529"/>
                <a:gd name="connsiteX34" fmla="*/ 141194 w 701582"/>
                <a:gd name="connsiteY34" fmla="*/ 19627 h 740529"/>
                <a:gd name="connsiteX35" fmla="*/ 270109 w 701582"/>
                <a:gd name="connsiteY35" fmla="*/ 146639 h 740529"/>
                <a:gd name="connsiteX36" fmla="*/ 318343 w 701582"/>
                <a:gd name="connsiteY36" fmla="*/ 165034 h 740529"/>
                <a:gd name="connsiteX37" fmla="*/ 384116 w 701582"/>
                <a:gd name="connsiteY37" fmla="*/ 165034 h 740529"/>
                <a:gd name="connsiteX38" fmla="*/ 430596 w 701582"/>
                <a:gd name="connsiteY38" fmla="*/ 146639 h 740529"/>
                <a:gd name="connsiteX39" fmla="*/ 561266 w 701582"/>
                <a:gd name="connsiteY39" fmla="*/ 18751 h 740529"/>
                <a:gd name="connsiteX40" fmla="*/ 594591 w 701582"/>
                <a:gd name="connsiteY40" fmla="*/ 4736 h 740529"/>
                <a:gd name="connsiteX41" fmla="*/ 628793 w 701582"/>
                <a:gd name="connsiteY41" fmla="*/ 19627 h 740529"/>
                <a:gd name="connsiteX42" fmla="*/ 628793 w 701582"/>
                <a:gd name="connsiteY42" fmla="*/ 87075 h 740529"/>
                <a:gd name="connsiteX43" fmla="*/ 442874 w 701582"/>
                <a:gd name="connsiteY43" fmla="*/ 268395 h 740529"/>
                <a:gd name="connsiteX44" fmla="*/ 439366 w 701582"/>
                <a:gd name="connsiteY44" fmla="*/ 275403 h 740529"/>
                <a:gd name="connsiteX45" fmla="*/ 439366 w 701582"/>
                <a:gd name="connsiteY45" fmla="*/ 574100 h 740529"/>
                <a:gd name="connsiteX46" fmla="*/ 439366 w 701582"/>
                <a:gd name="connsiteY46" fmla="*/ 576728 h 740529"/>
                <a:gd name="connsiteX47" fmla="*/ 450767 w 701582"/>
                <a:gd name="connsiteY47" fmla="*/ 576728 h 740529"/>
                <a:gd name="connsiteX48" fmla="*/ 474445 w 701582"/>
                <a:gd name="connsiteY48" fmla="*/ 601254 h 740529"/>
                <a:gd name="connsiteX49" fmla="*/ 474445 w 701582"/>
                <a:gd name="connsiteY49" fmla="*/ 638044 h 740529"/>
                <a:gd name="connsiteX50" fmla="*/ 477953 w 701582"/>
                <a:gd name="connsiteY50" fmla="*/ 638044 h 740529"/>
                <a:gd name="connsiteX51" fmla="*/ 677904 w 701582"/>
                <a:gd name="connsiteY51" fmla="*/ 638044 h 740529"/>
                <a:gd name="connsiteX52" fmla="*/ 701582 w 701582"/>
                <a:gd name="connsiteY52" fmla="*/ 660818 h 740529"/>
                <a:gd name="connsiteX53" fmla="*/ 701582 w 701582"/>
                <a:gd name="connsiteY53" fmla="*/ 730894 h 740529"/>
                <a:gd name="connsiteX54" fmla="*/ 691935 w 701582"/>
                <a:gd name="connsiteY54" fmla="*/ 740529 h 740529"/>
                <a:gd name="connsiteX55" fmla="*/ 681412 w 701582"/>
                <a:gd name="connsiteY55" fmla="*/ 730894 h 740529"/>
                <a:gd name="connsiteX56" fmla="*/ 681412 w 701582"/>
                <a:gd name="connsiteY56" fmla="*/ 660818 h 740529"/>
                <a:gd name="connsiteX57" fmla="*/ 677904 w 701582"/>
                <a:gd name="connsiteY57" fmla="*/ 657314 h 740529"/>
                <a:gd name="connsiteX58" fmla="*/ 477953 w 701582"/>
                <a:gd name="connsiteY58" fmla="*/ 657314 h 740529"/>
                <a:gd name="connsiteX59" fmla="*/ 474445 w 701582"/>
                <a:gd name="connsiteY59" fmla="*/ 660818 h 740529"/>
                <a:gd name="connsiteX60" fmla="*/ 474445 w 701582"/>
                <a:gd name="connsiteY60" fmla="*/ 730894 h 740529"/>
                <a:gd name="connsiteX61" fmla="*/ 463921 w 701582"/>
                <a:gd name="connsiteY61" fmla="*/ 740529 h 740529"/>
                <a:gd name="connsiteX62" fmla="*/ 455152 w 701582"/>
                <a:gd name="connsiteY62" fmla="*/ 730894 h 740529"/>
                <a:gd name="connsiteX63" fmla="*/ 455152 w 701582"/>
                <a:gd name="connsiteY63" fmla="*/ 660818 h 740529"/>
                <a:gd name="connsiteX64" fmla="*/ 455152 w 701582"/>
                <a:gd name="connsiteY64" fmla="*/ 601254 h 740529"/>
                <a:gd name="connsiteX65" fmla="*/ 450767 w 701582"/>
                <a:gd name="connsiteY65" fmla="*/ 595122 h 740529"/>
                <a:gd name="connsiteX66" fmla="*/ 250816 w 701582"/>
                <a:gd name="connsiteY66" fmla="*/ 595122 h 740529"/>
                <a:gd name="connsiteX67" fmla="*/ 247308 w 701582"/>
                <a:gd name="connsiteY67" fmla="*/ 601254 h 740529"/>
                <a:gd name="connsiteX68" fmla="*/ 247308 w 701582"/>
                <a:gd name="connsiteY68" fmla="*/ 664322 h 740529"/>
                <a:gd name="connsiteX69" fmla="*/ 247308 w 701582"/>
                <a:gd name="connsiteY69" fmla="*/ 730894 h 740529"/>
                <a:gd name="connsiteX70" fmla="*/ 236784 w 701582"/>
                <a:gd name="connsiteY70" fmla="*/ 740529 h 740529"/>
                <a:gd name="connsiteX71" fmla="*/ 228014 w 701582"/>
                <a:gd name="connsiteY71" fmla="*/ 730894 h 740529"/>
                <a:gd name="connsiteX72" fmla="*/ 228014 w 701582"/>
                <a:gd name="connsiteY72" fmla="*/ 664322 h 740529"/>
                <a:gd name="connsiteX73" fmla="*/ 222753 w 701582"/>
                <a:gd name="connsiteY73" fmla="*/ 657314 h 740529"/>
                <a:gd name="connsiteX74" fmla="*/ 23679 w 701582"/>
                <a:gd name="connsiteY74" fmla="*/ 657314 h 740529"/>
                <a:gd name="connsiteX75" fmla="*/ 19294 w 701582"/>
                <a:gd name="connsiteY75" fmla="*/ 664322 h 740529"/>
                <a:gd name="connsiteX76" fmla="*/ 19294 w 701582"/>
                <a:gd name="connsiteY76" fmla="*/ 730894 h 740529"/>
                <a:gd name="connsiteX77" fmla="*/ 9647 w 701582"/>
                <a:gd name="connsiteY77" fmla="*/ 740529 h 740529"/>
                <a:gd name="connsiteX78" fmla="*/ 0 w 701582"/>
                <a:gd name="connsiteY78" fmla="*/ 730894 h 740529"/>
                <a:gd name="connsiteX79" fmla="*/ 0 w 701582"/>
                <a:gd name="connsiteY79" fmla="*/ 664322 h 740529"/>
                <a:gd name="connsiteX80" fmla="*/ 23679 w 701582"/>
                <a:gd name="connsiteY80" fmla="*/ 638044 h 740529"/>
                <a:gd name="connsiteX81" fmla="*/ 222753 w 701582"/>
                <a:gd name="connsiteY81" fmla="*/ 638044 h 740529"/>
                <a:gd name="connsiteX82" fmla="*/ 228014 w 701582"/>
                <a:gd name="connsiteY82" fmla="*/ 638920 h 740529"/>
                <a:gd name="connsiteX83" fmla="*/ 228014 w 701582"/>
                <a:gd name="connsiteY83" fmla="*/ 601254 h 740529"/>
                <a:gd name="connsiteX84" fmla="*/ 250816 w 701582"/>
                <a:gd name="connsiteY84" fmla="*/ 576728 h 740529"/>
                <a:gd name="connsiteX85" fmla="*/ 267478 w 701582"/>
                <a:gd name="connsiteY85" fmla="*/ 576728 h 740529"/>
                <a:gd name="connsiteX86" fmla="*/ 267478 w 701582"/>
                <a:gd name="connsiteY86" fmla="*/ 574100 h 740529"/>
                <a:gd name="connsiteX87" fmla="*/ 267478 w 701582"/>
                <a:gd name="connsiteY87" fmla="*/ 277155 h 740529"/>
                <a:gd name="connsiteX88" fmla="*/ 262217 w 701582"/>
                <a:gd name="connsiteY88" fmla="*/ 265767 h 740529"/>
                <a:gd name="connsiteX89" fmla="*/ 72789 w 701582"/>
                <a:gd name="connsiteY89" fmla="*/ 88827 h 740529"/>
                <a:gd name="connsiteX90" fmla="*/ 68404 w 701582"/>
                <a:gd name="connsiteY90" fmla="*/ 24007 h 740529"/>
                <a:gd name="connsiteX91" fmla="*/ 103484 w 701582"/>
                <a:gd name="connsiteY91" fmla="*/ 4736 h 740529"/>
                <a:gd name="connsiteX92" fmla="*/ 355088 w 701582"/>
                <a:gd name="connsiteY92" fmla="*/ 0 h 740529"/>
                <a:gd name="connsiteX93" fmla="*/ 427538 w 701582"/>
                <a:gd name="connsiteY93" fmla="*/ 73368 h 740529"/>
                <a:gd name="connsiteX94" fmla="*/ 355088 w 701582"/>
                <a:gd name="connsiteY94" fmla="*/ 145852 h 740529"/>
                <a:gd name="connsiteX95" fmla="*/ 281754 w 701582"/>
                <a:gd name="connsiteY95" fmla="*/ 73368 h 740529"/>
                <a:gd name="connsiteX96" fmla="*/ 355088 w 701582"/>
                <a:gd name="connsiteY96" fmla="*/ 0 h 74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701582" h="740529">
                  <a:moveTo>
                    <a:pt x="594591" y="24007"/>
                  </a:moveTo>
                  <a:cubicBezTo>
                    <a:pt x="587575" y="24007"/>
                    <a:pt x="580559" y="26635"/>
                    <a:pt x="574420" y="32766"/>
                  </a:cubicBezTo>
                  <a:lnTo>
                    <a:pt x="444628" y="159778"/>
                  </a:lnTo>
                  <a:cubicBezTo>
                    <a:pt x="428842" y="176421"/>
                    <a:pt x="406918" y="184304"/>
                    <a:pt x="384116" y="184304"/>
                  </a:cubicBezTo>
                  <a:lnTo>
                    <a:pt x="318343" y="184304"/>
                  </a:lnTo>
                  <a:cubicBezTo>
                    <a:pt x="294665" y="184304"/>
                    <a:pt x="272740" y="176421"/>
                    <a:pt x="256955" y="159778"/>
                  </a:cubicBezTo>
                  <a:lnTo>
                    <a:pt x="127162" y="32766"/>
                  </a:lnTo>
                  <a:cubicBezTo>
                    <a:pt x="121023" y="26635"/>
                    <a:pt x="112253" y="24007"/>
                    <a:pt x="104361" y="24883"/>
                  </a:cubicBezTo>
                  <a:cubicBezTo>
                    <a:pt x="95591" y="24883"/>
                    <a:pt x="88575" y="29262"/>
                    <a:pt x="83313" y="35394"/>
                  </a:cubicBezTo>
                  <a:cubicBezTo>
                    <a:pt x="74543" y="47657"/>
                    <a:pt x="76297" y="64300"/>
                    <a:pt x="86821" y="74811"/>
                  </a:cubicBezTo>
                  <a:lnTo>
                    <a:pt x="275371" y="251752"/>
                  </a:lnTo>
                  <a:cubicBezTo>
                    <a:pt x="282387" y="258760"/>
                    <a:pt x="286772" y="267519"/>
                    <a:pt x="286772" y="277155"/>
                  </a:cubicBezTo>
                  <a:lnTo>
                    <a:pt x="286772" y="574100"/>
                  </a:lnTo>
                  <a:cubicBezTo>
                    <a:pt x="286772" y="574976"/>
                    <a:pt x="286772" y="575852"/>
                    <a:pt x="286772" y="576728"/>
                  </a:cubicBezTo>
                  <a:lnTo>
                    <a:pt x="345529" y="576728"/>
                  </a:lnTo>
                  <a:cubicBezTo>
                    <a:pt x="345529" y="574976"/>
                    <a:pt x="344652" y="573224"/>
                    <a:pt x="344652" y="573224"/>
                  </a:cubicBezTo>
                  <a:lnTo>
                    <a:pt x="344652" y="400663"/>
                  </a:lnTo>
                  <a:cubicBezTo>
                    <a:pt x="344652" y="396283"/>
                    <a:pt x="349037" y="391027"/>
                    <a:pt x="354299" y="391027"/>
                  </a:cubicBezTo>
                  <a:cubicBezTo>
                    <a:pt x="359561" y="391027"/>
                    <a:pt x="364823" y="396283"/>
                    <a:pt x="364823" y="400663"/>
                  </a:cubicBezTo>
                  <a:lnTo>
                    <a:pt x="364823" y="573224"/>
                  </a:lnTo>
                  <a:cubicBezTo>
                    <a:pt x="364823" y="573224"/>
                    <a:pt x="363946" y="574976"/>
                    <a:pt x="362192" y="576728"/>
                  </a:cubicBezTo>
                  <a:lnTo>
                    <a:pt x="420949" y="576728"/>
                  </a:lnTo>
                  <a:cubicBezTo>
                    <a:pt x="420949" y="575852"/>
                    <a:pt x="420949" y="574976"/>
                    <a:pt x="420949" y="574100"/>
                  </a:cubicBezTo>
                  <a:lnTo>
                    <a:pt x="420949" y="275403"/>
                  </a:lnTo>
                  <a:cubicBezTo>
                    <a:pt x="420949" y="267519"/>
                    <a:pt x="423580" y="260512"/>
                    <a:pt x="429719" y="254380"/>
                  </a:cubicBezTo>
                  <a:lnTo>
                    <a:pt x="615638" y="73060"/>
                  </a:lnTo>
                  <a:cubicBezTo>
                    <a:pt x="627039" y="62548"/>
                    <a:pt x="627039" y="44153"/>
                    <a:pt x="615638" y="32766"/>
                  </a:cubicBezTo>
                  <a:cubicBezTo>
                    <a:pt x="610377" y="26635"/>
                    <a:pt x="603361" y="24007"/>
                    <a:pt x="594591" y="24007"/>
                  </a:cubicBezTo>
                  <a:close/>
                  <a:moveTo>
                    <a:pt x="355088" y="20331"/>
                  </a:moveTo>
                  <a:cubicBezTo>
                    <a:pt x="325931" y="20331"/>
                    <a:pt x="302076" y="44198"/>
                    <a:pt x="302076" y="73368"/>
                  </a:cubicBezTo>
                  <a:cubicBezTo>
                    <a:pt x="302076" y="102538"/>
                    <a:pt x="325931" y="126405"/>
                    <a:pt x="355088" y="126405"/>
                  </a:cubicBezTo>
                  <a:cubicBezTo>
                    <a:pt x="384244" y="126405"/>
                    <a:pt x="408100" y="102538"/>
                    <a:pt x="408100" y="73368"/>
                  </a:cubicBezTo>
                  <a:cubicBezTo>
                    <a:pt x="408100" y="44198"/>
                    <a:pt x="384244" y="20331"/>
                    <a:pt x="355088" y="20331"/>
                  </a:cubicBezTo>
                  <a:close/>
                  <a:moveTo>
                    <a:pt x="103484" y="4736"/>
                  </a:moveTo>
                  <a:cubicBezTo>
                    <a:pt x="116638" y="3860"/>
                    <a:pt x="130670" y="9116"/>
                    <a:pt x="141194" y="19627"/>
                  </a:cubicBezTo>
                  <a:lnTo>
                    <a:pt x="270109" y="146639"/>
                  </a:lnTo>
                  <a:cubicBezTo>
                    <a:pt x="282387" y="158902"/>
                    <a:pt x="299927" y="165034"/>
                    <a:pt x="318343" y="165034"/>
                  </a:cubicBezTo>
                  <a:lnTo>
                    <a:pt x="384116" y="165034"/>
                  </a:lnTo>
                  <a:cubicBezTo>
                    <a:pt x="401656" y="165034"/>
                    <a:pt x="418319" y="158902"/>
                    <a:pt x="430596" y="146639"/>
                  </a:cubicBezTo>
                  <a:lnTo>
                    <a:pt x="561266" y="18751"/>
                  </a:lnTo>
                  <a:cubicBezTo>
                    <a:pt x="570036" y="9992"/>
                    <a:pt x="581436" y="4736"/>
                    <a:pt x="594591" y="4736"/>
                  </a:cubicBezTo>
                  <a:cubicBezTo>
                    <a:pt x="607746" y="4736"/>
                    <a:pt x="620023" y="9992"/>
                    <a:pt x="628793" y="19627"/>
                  </a:cubicBezTo>
                  <a:cubicBezTo>
                    <a:pt x="648087" y="38022"/>
                    <a:pt x="648087" y="68680"/>
                    <a:pt x="628793" y="87075"/>
                  </a:cubicBezTo>
                  <a:lnTo>
                    <a:pt x="442874" y="268395"/>
                  </a:lnTo>
                  <a:cubicBezTo>
                    <a:pt x="441120" y="270147"/>
                    <a:pt x="439366" y="272775"/>
                    <a:pt x="439366" y="275403"/>
                  </a:cubicBezTo>
                  <a:lnTo>
                    <a:pt x="439366" y="574100"/>
                  </a:lnTo>
                  <a:cubicBezTo>
                    <a:pt x="439366" y="574976"/>
                    <a:pt x="439366" y="575852"/>
                    <a:pt x="439366" y="576728"/>
                  </a:cubicBezTo>
                  <a:lnTo>
                    <a:pt x="450767" y="576728"/>
                  </a:lnTo>
                  <a:cubicBezTo>
                    <a:pt x="463921" y="576728"/>
                    <a:pt x="474445" y="588115"/>
                    <a:pt x="474445" y="601254"/>
                  </a:cubicBezTo>
                  <a:lnTo>
                    <a:pt x="474445" y="638044"/>
                  </a:lnTo>
                  <a:cubicBezTo>
                    <a:pt x="476199" y="638044"/>
                    <a:pt x="476199" y="638044"/>
                    <a:pt x="477953" y="638044"/>
                  </a:cubicBezTo>
                  <a:lnTo>
                    <a:pt x="677904" y="638044"/>
                  </a:lnTo>
                  <a:cubicBezTo>
                    <a:pt x="691059" y="638044"/>
                    <a:pt x="701582" y="647679"/>
                    <a:pt x="701582" y="660818"/>
                  </a:cubicBezTo>
                  <a:lnTo>
                    <a:pt x="701582" y="730894"/>
                  </a:lnTo>
                  <a:cubicBezTo>
                    <a:pt x="701582" y="736149"/>
                    <a:pt x="697197" y="740529"/>
                    <a:pt x="691935" y="740529"/>
                  </a:cubicBezTo>
                  <a:cubicBezTo>
                    <a:pt x="686674" y="740529"/>
                    <a:pt x="681412" y="736149"/>
                    <a:pt x="681412" y="730894"/>
                  </a:cubicBezTo>
                  <a:lnTo>
                    <a:pt x="681412" y="660818"/>
                  </a:lnTo>
                  <a:cubicBezTo>
                    <a:pt x="681412" y="659066"/>
                    <a:pt x="680535" y="657314"/>
                    <a:pt x="677904" y="657314"/>
                  </a:cubicBezTo>
                  <a:lnTo>
                    <a:pt x="477953" y="657314"/>
                  </a:lnTo>
                  <a:cubicBezTo>
                    <a:pt x="476199" y="657314"/>
                    <a:pt x="474445" y="659066"/>
                    <a:pt x="474445" y="660818"/>
                  </a:cubicBezTo>
                  <a:lnTo>
                    <a:pt x="474445" y="730894"/>
                  </a:lnTo>
                  <a:cubicBezTo>
                    <a:pt x="474445" y="736149"/>
                    <a:pt x="470060" y="740529"/>
                    <a:pt x="463921" y="740529"/>
                  </a:cubicBezTo>
                  <a:cubicBezTo>
                    <a:pt x="458659" y="740529"/>
                    <a:pt x="455152" y="736149"/>
                    <a:pt x="455152" y="730894"/>
                  </a:cubicBezTo>
                  <a:lnTo>
                    <a:pt x="455152" y="660818"/>
                  </a:lnTo>
                  <a:lnTo>
                    <a:pt x="455152" y="601254"/>
                  </a:lnTo>
                  <a:cubicBezTo>
                    <a:pt x="455152" y="598626"/>
                    <a:pt x="452521" y="595122"/>
                    <a:pt x="450767" y="595122"/>
                  </a:cubicBezTo>
                  <a:lnTo>
                    <a:pt x="250816" y="595122"/>
                  </a:lnTo>
                  <a:cubicBezTo>
                    <a:pt x="249062" y="595122"/>
                    <a:pt x="247308" y="598626"/>
                    <a:pt x="247308" y="601254"/>
                  </a:cubicBezTo>
                  <a:lnTo>
                    <a:pt x="247308" y="664322"/>
                  </a:lnTo>
                  <a:lnTo>
                    <a:pt x="247308" y="730894"/>
                  </a:lnTo>
                  <a:cubicBezTo>
                    <a:pt x="247308" y="736149"/>
                    <a:pt x="242046" y="740529"/>
                    <a:pt x="236784" y="740529"/>
                  </a:cubicBezTo>
                  <a:cubicBezTo>
                    <a:pt x="231522" y="740529"/>
                    <a:pt x="228014" y="736149"/>
                    <a:pt x="228014" y="730894"/>
                  </a:cubicBezTo>
                  <a:lnTo>
                    <a:pt x="228014" y="664322"/>
                  </a:lnTo>
                  <a:cubicBezTo>
                    <a:pt x="228014" y="659942"/>
                    <a:pt x="225383" y="657314"/>
                    <a:pt x="222753" y="657314"/>
                  </a:cubicBezTo>
                  <a:lnTo>
                    <a:pt x="23679" y="657314"/>
                  </a:lnTo>
                  <a:cubicBezTo>
                    <a:pt x="21925" y="657314"/>
                    <a:pt x="19294" y="659942"/>
                    <a:pt x="19294" y="664322"/>
                  </a:cubicBezTo>
                  <a:lnTo>
                    <a:pt x="19294" y="730894"/>
                  </a:lnTo>
                  <a:cubicBezTo>
                    <a:pt x="19294" y="736149"/>
                    <a:pt x="14909" y="740529"/>
                    <a:pt x="9647" y="740529"/>
                  </a:cubicBezTo>
                  <a:cubicBezTo>
                    <a:pt x="4385" y="740529"/>
                    <a:pt x="0" y="736149"/>
                    <a:pt x="0" y="730894"/>
                  </a:cubicBezTo>
                  <a:lnTo>
                    <a:pt x="0" y="664322"/>
                  </a:lnTo>
                  <a:cubicBezTo>
                    <a:pt x="0" y="649431"/>
                    <a:pt x="10524" y="638044"/>
                    <a:pt x="23679" y="638044"/>
                  </a:cubicBezTo>
                  <a:lnTo>
                    <a:pt x="222753" y="638044"/>
                  </a:lnTo>
                  <a:cubicBezTo>
                    <a:pt x="224506" y="638044"/>
                    <a:pt x="226260" y="638044"/>
                    <a:pt x="228014" y="638920"/>
                  </a:cubicBezTo>
                  <a:lnTo>
                    <a:pt x="228014" y="601254"/>
                  </a:lnTo>
                  <a:cubicBezTo>
                    <a:pt x="228014" y="588115"/>
                    <a:pt x="237661" y="576728"/>
                    <a:pt x="250816" y="576728"/>
                  </a:cubicBezTo>
                  <a:lnTo>
                    <a:pt x="267478" y="576728"/>
                  </a:lnTo>
                  <a:cubicBezTo>
                    <a:pt x="267478" y="575852"/>
                    <a:pt x="267478" y="574976"/>
                    <a:pt x="267478" y="574100"/>
                  </a:cubicBezTo>
                  <a:lnTo>
                    <a:pt x="267478" y="277155"/>
                  </a:lnTo>
                  <a:cubicBezTo>
                    <a:pt x="267478" y="272775"/>
                    <a:pt x="264847" y="268395"/>
                    <a:pt x="262217" y="265767"/>
                  </a:cubicBezTo>
                  <a:lnTo>
                    <a:pt x="72789" y="88827"/>
                  </a:lnTo>
                  <a:cubicBezTo>
                    <a:pt x="55250" y="71308"/>
                    <a:pt x="52619" y="43277"/>
                    <a:pt x="68404" y="24007"/>
                  </a:cubicBezTo>
                  <a:cubicBezTo>
                    <a:pt x="76297" y="12619"/>
                    <a:pt x="89452" y="5612"/>
                    <a:pt x="103484" y="4736"/>
                  </a:cubicBezTo>
                  <a:close/>
                  <a:moveTo>
                    <a:pt x="355088" y="0"/>
                  </a:moveTo>
                  <a:cubicBezTo>
                    <a:pt x="394847" y="0"/>
                    <a:pt x="427538" y="33590"/>
                    <a:pt x="427538" y="73368"/>
                  </a:cubicBezTo>
                  <a:cubicBezTo>
                    <a:pt x="427538" y="113146"/>
                    <a:pt x="394847" y="145852"/>
                    <a:pt x="355088" y="145852"/>
                  </a:cubicBezTo>
                  <a:cubicBezTo>
                    <a:pt x="315329" y="145852"/>
                    <a:pt x="281754" y="113146"/>
                    <a:pt x="281754" y="73368"/>
                  </a:cubicBezTo>
                  <a:cubicBezTo>
                    <a:pt x="281754" y="33590"/>
                    <a:pt x="315329" y="0"/>
                    <a:pt x="3550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3CECA1B-C923-4467-A955-CB63168C28A5}"/>
              </a:ext>
            </a:extLst>
          </p:cNvPr>
          <p:cNvGrpSpPr/>
          <p:nvPr/>
        </p:nvGrpSpPr>
        <p:grpSpPr>
          <a:xfrm>
            <a:off x="11127418" y="7263454"/>
            <a:ext cx="2142113" cy="3112358"/>
            <a:chOff x="11127418" y="7263454"/>
            <a:chExt cx="2142113" cy="3112358"/>
          </a:xfrm>
        </p:grpSpPr>
        <p:sp>
          <p:nvSpPr>
            <p:cNvPr id="90" name="Freeform 26">
              <a:extLst>
                <a:ext uri="{FF2B5EF4-FFF2-40B4-BE49-F238E27FC236}">
                  <a16:creationId xmlns:a16="http://schemas.microsoft.com/office/drawing/2014/main" id="{68CE9B74-3D88-44AE-9B4B-43498A075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7418" y="7263454"/>
              <a:ext cx="2142113" cy="3112358"/>
            </a:xfrm>
            <a:custGeom>
              <a:avLst/>
              <a:gdLst>
                <a:gd name="T0" fmla="*/ 2447 w 2448"/>
                <a:gd name="T1" fmla="*/ 1079 h 3555"/>
                <a:gd name="T2" fmla="*/ 2447 w 2448"/>
                <a:gd name="T3" fmla="*/ 1079 h 3555"/>
                <a:gd name="T4" fmla="*/ 1875 w 2448"/>
                <a:gd name="T5" fmla="*/ 197 h 3555"/>
                <a:gd name="T6" fmla="*/ 1875 w 2448"/>
                <a:gd name="T7" fmla="*/ 197 h 3555"/>
                <a:gd name="T8" fmla="*/ 908 w 2448"/>
                <a:gd name="T9" fmla="*/ 72 h 3555"/>
                <a:gd name="T10" fmla="*/ 908 w 2448"/>
                <a:gd name="T11" fmla="*/ 72 h 3555"/>
                <a:gd name="T12" fmla="*/ 53 w 2448"/>
                <a:gd name="T13" fmla="*/ 792 h 3555"/>
                <a:gd name="T14" fmla="*/ 53 w 2448"/>
                <a:gd name="T15" fmla="*/ 792 h 3555"/>
                <a:gd name="T16" fmla="*/ 6 w 2448"/>
                <a:gd name="T17" fmla="*/ 1020 h 3555"/>
                <a:gd name="T18" fmla="*/ 6 w 2448"/>
                <a:gd name="T19" fmla="*/ 1020 h 3555"/>
                <a:gd name="T20" fmla="*/ 3 w 2448"/>
                <a:gd name="T21" fmla="*/ 1459 h 3555"/>
                <a:gd name="T22" fmla="*/ 3 w 2448"/>
                <a:gd name="T23" fmla="*/ 1459 h 3555"/>
                <a:gd name="T24" fmla="*/ 3 w 2448"/>
                <a:gd name="T25" fmla="*/ 1453 h 3555"/>
                <a:gd name="T26" fmla="*/ 3 w 2448"/>
                <a:gd name="T27" fmla="*/ 1453 h 3555"/>
                <a:gd name="T28" fmla="*/ 168 w 2448"/>
                <a:gd name="T29" fmla="*/ 1981 h 3555"/>
                <a:gd name="T30" fmla="*/ 1224 w 2448"/>
                <a:gd name="T31" fmla="*/ 3554 h 3555"/>
                <a:gd name="T32" fmla="*/ 2281 w 2448"/>
                <a:gd name="T33" fmla="*/ 1981 h 3555"/>
                <a:gd name="T34" fmla="*/ 2281 w 2448"/>
                <a:gd name="T35" fmla="*/ 1981 h 3555"/>
                <a:gd name="T36" fmla="*/ 2447 w 2448"/>
                <a:gd name="T37" fmla="*/ 1453 h 3555"/>
                <a:gd name="T38" fmla="*/ 2447 w 2448"/>
                <a:gd name="T39" fmla="*/ 1453 h 3555"/>
                <a:gd name="T40" fmla="*/ 2447 w 2448"/>
                <a:gd name="T41" fmla="*/ 1459 h 3555"/>
                <a:gd name="T42" fmla="*/ 2447 w 2448"/>
                <a:gd name="T43" fmla="*/ 1087 h 3555"/>
                <a:gd name="T44" fmla="*/ 2447 w 2448"/>
                <a:gd name="T45" fmla="*/ 1087 h 3555"/>
                <a:gd name="T46" fmla="*/ 2447 w 2448"/>
                <a:gd name="T47" fmla="*/ 1079 h 3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8" h="3555">
                  <a:moveTo>
                    <a:pt x="2447" y="1079"/>
                  </a:moveTo>
                  <a:lnTo>
                    <a:pt x="2447" y="1079"/>
                  </a:lnTo>
                  <a:cubicBezTo>
                    <a:pt x="2445" y="705"/>
                    <a:pt x="2197" y="369"/>
                    <a:pt x="1875" y="197"/>
                  </a:cubicBezTo>
                  <a:lnTo>
                    <a:pt x="1875" y="197"/>
                  </a:lnTo>
                  <a:cubicBezTo>
                    <a:pt x="1582" y="39"/>
                    <a:pt x="1230" y="0"/>
                    <a:pt x="908" y="72"/>
                  </a:cubicBezTo>
                  <a:lnTo>
                    <a:pt x="908" y="72"/>
                  </a:lnTo>
                  <a:cubicBezTo>
                    <a:pt x="530" y="156"/>
                    <a:pt x="181" y="420"/>
                    <a:pt x="53" y="792"/>
                  </a:cubicBezTo>
                  <a:lnTo>
                    <a:pt x="53" y="792"/>
                  </a:lnTo>
                  <a:cubicBezTo>
                    <a:pt x="28" y="865"/>
                    <a:pt x="11" y="943"/>
                    <a:pt x="6" y="1020"/>
                  </a:cubicBezTo>
                  <a:lnTo>
                    <a:pt x="6" y="1020"/>
                  </a:lnTo>
                  <a:cubicBezTo>
                    <a:pt x="0" y="1064"/>
                    <a:pt x="4" y="1408"/>
                    <a:pt x="3" y="1459"/>
                  </a:cubicBezTo>
                  <a:lnTo>
                    <a:pt x="3" y="1459"/>
                  </a:lnTo>
                  <a:cubicBezTo>
                    <a:pt x="3" y="1457"/>
                    <a:pt x="3" y="1454"/>
                    <a:pt x="3" y="1453"/>
                  </a:cubicBezTo>
                  <a:lnTo>
                    <a:pt x="3" y="1453"/>
                  </a:lnTo>
                  <a:cubicBezTo>
                    <a:pt x="2" y="1630"/>
                    <a:pt x="53" y="1810"/>
                    <a:pt x="168" y="1981"/>
                  </a:cubicBezTo>
                  <a:lnTo>
                    <a:pt x="1224" y="3554"/>
                  </a:lnTo>
                  <a:lnTo>
                    <a:pt x="2281" y="1981"/>
                  </a:lnTo>
                  <a:lnTo>
                    <a:pt x="2281" y="1981"/>
                  </a:lnTo>
                  <a:cubicBezTo>
                    <a:pt x="2396" y="1810"/>
                    <a:pt x="2447" y="1630"/>
                    <a:pt x="2447" y="1453"/>
                  </a:cubicBezTo>
                  <a:lnTo>
                    <a:pt x="2447" y="1453"/>
                  </a:lnTo>
                  <a:cubicBezTo>
                    <a:pt x="2447" y="1454"/>
                    <a:pt x="2447" y="1457"/>
                    <a:pt x="2447" y="1459"/>
                  </a:cubicBezTo>
                  <a:lnTo>
                    <a:pt x="2447" y="1087"/>
                  </a:lnTo>
                  <a:lnTo>
                    <a:pt x="2447" y="1087"/>
                  </a:lnTo>
                  <a:cubicBezTo>
                    <a:pt x="2447" y="1085"/>
                    <a:pt x="2447" y="1081"/>
                    <a:pt x="2447" y="107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D873CEA5-C68D-44F4-9588-33B0EB256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7418" y="7263454"/>
              <a:ext cx="2142113" cy="1278153"/>
            </a:xfrm>
            <a:custGeom>
              <a:avLst/>
              <a:gdLst>
                <a:gd name="T0" fmla="*/ 2447 w 2449"/>
                <a:gd name="T1" fmla="*/ 1079 h 1460"/>
                <a:gd name="T2" fmla="*/ 2447 w 2449"/>
                <a:gd name="T3" fmla="*/ 1079 h 1460"/>
                <a:gd name="T4" fmla="*/ 1875 w 2449"/>
                <a:gd name="T5" fmla="*/ 197 h 1460"/>
                <a:gd name="T6" fmla="*/ 1875 w 2449"/>
                <a:gd name="T7" fmla="*/ 197 h 1460"/>
                <a:gd name="T8" fmla="*/ 908 w 2449"/>
                <a:gd name="T9" fmla="*/ 72 h 1460"/>
                <a:gd name="T10" fmla="*/ 908 w 2449"/>
                <a:gd name="T11" fmla="*/ 72 h 1460"/>
                <a:gd name="T12" fmla="*/ 53 w 2449"/>
                <a:gd name="T13" fmla="*/ 792 h 1460"/>
                <a:gd name="T14" fmla="*/ 53 w 2449"/>
                <a:gd name="T15" fmla="*/ 792 h 1460"/>
                <a:gd name="T16" fmla="*/ 6 w 2449"/>
                <a:gd name="T17" fmla="*/ 1020 h 1460"/>
                <a:gd name="T18" fmla="*/ 6 w 2449"/>
                <a:gd name="T19" fmla="*/ 1020 h 1460"/>
                <a:gd name="T20" fmla="*/ 3 w 2449"/>
                <a:gd name="T21" fmla="*/ 1459 h 1460"/>
                <a:gd name="T22" fmla="*/ 3 w 2449"/>
                <a:gd name="T23" fmla="*/ 1459 h 1460"/>
                <a:gd name="T24" fmla="*/ 518 w 2449"/>
                <a:gd name="T25" fmla="*/ 602 h 1460"/>
                <a:gd name="T26" fmla="*/ 518 w 2449"/>
                <a:gd name="T27" fmla="*/ 602 h 1460"/>
                <a:gd name="T28" fmla="*/ 1224 w 2449"/>
                <a:gd name="T29" fmla="*/ 408 h 1460"/>
                <a:gd name="T30" fmla="*/ 1224 w 2449"/>
                <a:gd name="T31" fmla="*/ 408 h 1460"/>
                <a:gd name="T32" fmla="*/ 1927 w 2449"/>
                <a:gd name="T33" fmla="*/ 599 h 1460"/>
                <a:gd name="T34" fmla="*/ 1927 w 2449"/>
                <a:gd name="T35" fmla="*/ 599 h 1460"/>
                <a:gd name="T36" fmla="*/ 2447 w 2449"/>
                <a:gd name="T37" fmla="*/ 1459 h 1460"/>
                <a:gd name="T38" fmla="*/ 2447 w 2449"/>
                <a:gd name="T39" fmla="*/ 1087 h 1460"/>
                <a:gd name="T40" fmla="*/ 2447 w 2449"/>
                <a:gd name="T41" fmla="*/ 1087 h 1460"/>
                <a:gd name="T42" fmla="*/ 2447 w 2449"/>
                <a:gd name="T43" fmla="*/ 1079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9" h="1460">
                  <a:moveTo>
                    <a:pt x="2447" y="1079"/>
                  </a:moveTo>
                  <a:lnTo>
                    <a:pt x="2447" y="1079"/>
                  </a:lnTo>
                  <a:cubicBezTo>
                    <a:pt x="2445" y="705"/>
                    <a:pt x="2197" y="369"/>
                    <a:pt x="1875" y="197"/>
                  </a:cubicBezTo>
                  <a:lnTo>
                    <a:pt x="1875" y="197"/>
                  </a:lnTo>
                  <a:cubicBezTo>
                    <a:pt x="1582" y="39"/>
                    <a:pt x="1230" y="0"/>
                    <a:pt x="908" y="72"/>
                  </a:cubicBezTo>
                  <a:lnTo>
                    <a:pt x="908" y="72"/>
                  </a:lnTo>
                  <a:cubicBezTo>
                    <a:pt x="530" y="156"/>
                    <a:pt x="181" y="420"/>
                    <a:pt x="53" y="792"/>
                  </a:cubicBezTo>
                  <a:lnTo>
                    <a:pt x="53" y="792"/>
                  </a:lnTo>
                  <a:cubicBezTo>
                    <a:pt x="28" y="865"/>
                    <a:pt x="11" y="943"/>
                    <a:pt x="6" y="1020"/>
                  </a:cubicBezTo>
                  <a:lnTo>
                    <a:pt x="6" y="1020"/>
                  </a:lnTo>
                  <a:cubicBezTo>
                    <a:pt x="0" y="1064"/>
                    <a:pt x="4" y="1408"/>
                    <a:pt x="3" y="1459"/>
                  </a:cubicBezTo>
                  <a:lnTo>
                    <a:pt x="3" y="1459"/>
                  </a:lnTo>
                  <a:cubicBezTo>
                    <a:pt x="2" y="1106"/>
                    <a:pt x="221" y="781"/>
                    <a:pt x="518" y="602"/>
                  </a:cubicBezTo>
                  <a:lnTo>
                    <a:pt x="518" y="602"/>
                  </a:lnTo>
                  <a:cubicBezTo>
                    <a:pt x="729" y="471"/>
                    <a:pt x="978" y="408"/>
                    <a:pt x="1224" y="408"/>
                  </a:cubicBezTo>
                  <a:lnTo>
                    <a:pt x="1224" y="408"/>
                  </a:lnTo>
                  <a:cubicBezTo>
                    <a:pt x="1470" y="408"/>
                    <a:pt x="1717" y="470"/>
                    <a:pt x="1927" y="599"/>
                  </a:cubicBezTo>
                  <a:lnTo>
                    <a:pt x="1927" y="599"/>
                  </a:lnTo>
                  <a:cubicBezTo>
                    <a:pt x="2226" y="778"/>
                    <a:pt x="2448" y="1104"/>
                    <a:pt x="2447" y="1459"/>
                  </a:cubicBezTo>
                  <a:lnTo>
                    <a:pt x="2447" y="1087"/>
                  </a:lnTo>
                  <a:lnTo>
                    <a:pt x="2447" y="1087"/>
                  </a:lnTo>
                  <a:cubicBezTo>
                    <a:pt x="2447" y="1085"/>
                    <a:pt x="2447" y="1081"/>
                    <a:pt x="2447" y="1079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B3390D7-81C9-4617-8FEA-A719AFA83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317" y="8159319"/>
              <a:ext cx="781895" cy="624683"/>
            </a:xfrm>
            <a:custGeom>
              <a:avLst/>
              <a:gdLst>
                <a:gd name="connsiteX0" fmla="*/ 320739 w 781895"/>
                <a:gd name="connsiteY0" fmla="*/ 498133 h 624683"/>
                <a:gd name="connsiteX1" fmla="*/ 330388 w 781895"/>
                <a:gd name="connsiteY1" fmla="*/ 507912 h 624683"/>
                <a:gd name="connsiteX2" fmla="*/ 330388 w 781895"/>
                <a:gd name="connsiteY2" fmla="*/ 611033 h 624683"/>
                <a:gd name="connsiteX3" fmla="*/ 320739 w 781895"/>
                <a:gd name="connsiteY3" fmla="*/ 620812 h 624683"/>
                <a:gd name="connsiteX4" fmla="*/ 311895 w 781895"/>
                <a:gd name="connsiteY4" fmla="*/ 611033 h 624683"/>
                <a:gd name="connsiteX5" fmla="*/ 311895 w 781895"/>
                <a:gd name="connsiteY5" fmla="*/ 507912 h 624683"/>
                <a:gd name="connsiteX6" fmla="*/ 320739 w 781895"/>
                <a:gd name="connsiteY6" fmla="*/ 498133 h 624683"/>
                <a:gd name="connsiteX7" fmla="*/ 109682 w 781895"/>
                <a:gd name="connsiteY7" fmla="*/ 498133 h 624683"/>
                <a:gd name="connsiteX8" fmla="*/ 118073 w 781895"/>
                <a:gd name="connsiteY8" fmla="*/ 507912 h 624683"/>
                <a:gd name="connsiteX9" fmla="*/ 118073 w 781895"/>
                <a:gd name="connsiteY9" fmla="*/ 611033 h 624683"/>
                <a:gd name="connsiteX10" fmla="*/ 109682 w 781895"/>
                <a:gd name="connsiteY10" fmla="*/ 620812 h 624683"/>
                <a:gd name="connsiteX11" fmla="*/ 99612 w 781895"/>
                <a:gd name="connsiteY11" fmla="*/ 611033 h 624683"/>
                <a:gd name="connsiteX12" fmla="*/ 99612 w 781895"/>
                <a:gd name="connsiteY12" fmla="*/ 507912 h 624683"/>
                <a:gd name="connsiteX13" fmla="*/ 109682 w 781895"/>
                <a:gd name="connsiteY13" fmla="*/ 498133 h 624683"/>
                <a:gd name="connsiteX14" fmla="*/ 109946 w 781895"/>
                <a:gd name="connsiteY14" fmla="*/ 393872 h 624683"/>
                <a:gd name="connsiteX15" fmla="*/ 319987 w 781895"/>
                <a:gd name="connsiteY15" fmla="*/ 393872 h 624683"/>
                <a:gd name="connsiteX16" fmla="*/ 401040 w 781895"/>
                <a:gd name="connsiteY16" fmla="*/ 481633 h 624683"/>
                <a:gd name="connsiteX17" fmla="*/ 429801 w 781895"/>
                <a:gd name="connsiteY17" fmla="*/ 612397 h 624683"/>
                <a:gd name="connsiteX18" fmla="*/ 421957 w 781895"/>
                <a:gd name="connsiteY18" fmla="*/ 623806 h 624683"/>
                <a:gd name="connsiteX19" fmla="*/ 420214 w 781895"/>
                <a:gd name="connsiteY19" fmla="*/ 624683 h 624683"/>
                <a:gd name="connsiteX20" fmla="*/ 410627 w 781895"/>
                <a:gd name="connsiteY20" fmla="*/ 616785 h 624683"/>
                <a:gd name="connsiteX21" fmla="*/ 382738 w 781895"/>
                <a:gd name="connsiteY21" fmla="*/ 486021 h 624683"/>
                <a:gd name="connsiteX22" fmla="*/ 319987 w 781895"/>
                <a:gd name="connsiteY22" fmla="*/ 413179 h 624683"/>
                <a:gd name="connsiteX23" fmla="*/ 109946 w 781895"/>
                <a:gd name="connsiteY23" fmla="*/ 413179 h 624683"/>
                <a:gd name="connsiteX24" fmla="*/ 47196 w 781895"/>
                <a:gd name="connsiteY24" fmla="*/ 486899 h 624683"/>
                <a:gd name="connsiteX25" fmla="*/ 19306 w 781895"/>
                <a:gd name="connsiteY25" fmla="*/ 613274 h 624683"/>
                <a:gd name="connsiteX26" fmla="*/ 7976 w 781895"/>
                <a:gd name="connsiteY26" fmla="*/ 621173 h 624683"/>
                <a:gd name="connsiteX27" fmla="*/ 133 w 781895"/>
                <a:gd name="connsiteY27" fmla="*/ 609764 h 624683"/>
                <a:gd name="connsiteX28" fmla="*/ 28022 w 781895"/>
                <a:gd name="connsiteY28" fmla="*/ 481633 h 624683"/>
                <a:gd name="connsiteX29" fmla="*/ 109946 w 781895"/>
                <a:gd name="connsiteY29" fmla="*/ 393872 h 624683"/>
                <a:gd name="connsiteX30" fmla="*/ 672953 w 781895"/>
                <a:gd name="connsiteY30" fmla="*/ 203987 h 624683"/>
                <a:gd name="connsiteX31" fmla="*/ 672953 w 781895"/>
                <a:gd name="connsiteY31" fmla="*/ 224123 h 624683"/>
                <a:gd name="connsiteX32" fmla="*/ 631661 w 781895"/>
                <a:gd name="connsiteY32" fmla="*/ 267021 h 624683"/>
                <a:gd name="connsiteX33" fmla="*/ 566647 w 781895"/>
                <a:gd name="connsiteY33" fmla="*/ 267021 h 624683"/>
                <a:gd name="connsiteX34" fmla="*/ 566647 w 781895"/>
                <a:gd name="connsiteY34" fmla="*/ 327429 h 624683"/>
                <a:gd name="connsiteX35" fmla="*/ 585976 w 781895"/>
                <a:gd name="connsiteY35" fmla="*/ 346690 h 624683"/>
                <a:gd name="connsiteX36" fmla="*/ 651868 w 781895"/>
                <a:gd name="connsiteY36" fmla="*/ 346690 h 624683"/>
                <a:gd name="connsiteX37" fmla="*/ 665046 w 781895"/>
                <a:gd name="connsiteY37" fmla="*/ 352818 h 624683"/>
                <a:gd name="connsiteX38" fmla="*/ 719517 w 781895"/>
                <a:gd name="connsiteY38" fmla="*/ 406223 h 624683"/>
                <a:gd name="connsiteX39" fmla="*/ 719517 w 781895"/>
                <a:gd name="connsiteY39" fmla="*/ 365951 h 624683"/>
                <a:gd name="connsiteX40" fmla="*/ 737967 w 781895"/>
                <a:gd name="connsiteY40" fmla="*/ 346690 h 624683"/>
                <a:gd name="connsiteX41" fmla="*/ 743239 w 781895"/>
                <a:gd name="connsiteY41" fmla="*/ 346690 h 624683"/>
                <a:gd name="connsiteX42" fmla="*/ 762567 w 781895"/>
                <a:gd name="connsiteY42" fmla="*/ 327429 h 624683"/>
                <a:gd name="connsiteX43" fmla="*/ 762567 w 781895"/>
                <a:gd name="connsiteY43" fmla="*/ 224123 h 624683"/>
                <a:gd name="connsiteX44" fmla="*/ 743239 w 781895"/>
                <a:gd name="connsiteY44" fmla="*/ 203987 h 624683"/>
                <a:gd name="connsiteX45" fmla="*/ 585976 w 781895"/>
                <a:gd name="connsiteY45" fmla="*/ 203987 h 624683"/>
                <a:gd name="connsiteX46" fmla="*/ 566647 w 781895"/>
                <a:gd name="connsiteY46" fmla="*/ 224123 h 624683"/>
                <a:gd name="connsiteX47" fmla="*/ 566647 w 781895"/>
                <a:gd name="connsiteY47" fmla="*/ 247761 h 624683"/>
                <a:gd name="connsiteX48" fmla="*/ 631661 w 781895"/>
                <a:gd name="connsiteY48" fmla="*/ 247761 h 624683"/>
                <a:gd name="connsiteX49" fmla="*/ 654504 w 781895"/>
                <a:gd name="connsiteY49" fmla="*/ 224123 h 624683"/>
                <a:gd name="connsiteX50" fmla="*/ 654504 w 781895"/>
                <a:gd name="connsiteY50" fmla="*/ 203987 h 624683"/>
                <a:gd name="connsiteX51" fmla="*/ 213473 w 781895"/>
                <a:gd name="connsiteY51" fmla="*/ 178377 h 624683"/>
                <a:gd name="connsiteX52" fmla="*/ 137299 w 781895"/>
                <a:gd name="connsiteY52" fmla="*/ 252492 h 624683"/>
                <a:gd name="connsiteX53" fmla="*/ 213473 w 781895"/>
                <a:gd name="connsiteY53" fmla="*/ 327479 h 624683"/>
                <a:gd name="connsiteX54" fmla="*/ 287896 w 781895"/>
                <a:gd name="connsiteY54" fmla="*/ 252492 h 624683"/>
                <a:gd name="connsiteX55" fmla="*/ 213473 w 781895"/>
                <a:gd name="connsiteY55" fmla="*/ 178377 h 624683"/>
                <a:gd name="connsiteX56" fmla="*/ 213473 w 781895"/>
                <a:gd name="connsiteY56" fmla="*/ 158322 h 624683"/>
                <a:gd name="connsiteX57" fmla="*/ 307158 w 781895"/>
                <a:gd name="connsiteY57" fmla="*/ 252492 h 624683"/>
                <a:gd name="connsiteX58" fmla="*/ 213473 w 781895"/>
                <a:gd name="connsiteY58" fmla="*/ 346662 h 624683"/>
                <a:gd name="connsiteX59" fmla="*/ 118912 w 781895"/>
                <a:gd name="connsiteY59" fmla="*/ 252492 h 624683"/>
                <a:gd name="connsiteX60" fmla="*/ 213473 w 781895"/>
                <a:gd name="connsiteY60" fmla="*/ 158322 h 624683"/>
                <a:gd name="connsiteX61" fmla="*/ 373363 w 781895"/>
                <a:gd name="connsiteY61" fmla="*/ 19261 h 624683"/>
                <a:gd name="connsiteX62" fmla="*/ 350520 w 781895"/>
                <a:gd name="connsiteY62" fmla="*/ 42023 h 624683"/>
                <a:gd name="connsiteX63" fmla="*/ 350520 w 781895"/>
                <a:gd name="connsiteY63" fmla="*/ 224123 h 624683"/>
                <a:gd name="connsiteX64" fmla="*/ 373363 w 781895"/>
                <a:gd name="connsiteY64" fmla="*/ 247761 h 624683"/>
                <a:gd name="connsiteX65" fmla="*/ 391813 w 781895"/>
                <a:gd name="connsiteY65" fmla="*/ 247761 h 624683"/>
                <a:gd name="connsiteX66" fmla="*/ 414656 w 781895"/>
                <a:gd name="connsiteY66" fmla="*/ 270523 h 624683"/>
                <a:gd name="connsiteX67" fmla="*/ 414656 w 781895"/>
                <a:gd name="connsiteY67" fmla="*/ 344064 h 624683"/>
                <a:gd name="connsiteX68" fmla="*/ 505148 w 781895"/>
                <a:gd name="connsiteY68" fmla="*/ 254765 h 624683"/>
                <a:gd name="connsiteX69" fmla="*/ 520962 w 781895"/>
                <a:gd name="connsiteY69" fmla="*/ 247761 h 624683"/>
                <a:gd name="connsiteX70" fmla="*/ 546440 w 781895"/>
                <a:gd name="connsiteY70" fmla="*/ 247761 h 624683"/>
                <a:gd name="connsiteX71" fmla="*/ 546440 w 781895"/>
                <a:gd name="connsiteY71" fmla="*/ 224123 h 624683"/>
                <a:gd name="connsiteX72" fmla="*/ 585976 w 781895"/>
                <a:gd name="connsiteY72" fmla="*/ 184726 h 624683"/>
                <a:gd name="connsiteX73" fmla="*/ 654504 w 781895"/>
                <a:gd name="connsiteY73" fmla="*/ 184726 h 624683"/>
                <a:gd name="connsiteX74" fmla="*/ 654504 w 781895"/>
                <a:gd name="connsiteY74" fmla="*/ 42023 h 624683"/>
                <a:gd name="connsiteX75" fmla="*/ 631661 w 781895"/>
                <a:gd name="connsiteY75" fmla="*/ 19261 h 624683"/>
                <a:gd name="connsiteX76" fmla="*/ 373363 w 781895"/>
                <a:gd name="connsiteY76" fmla="*/ 0 h 624683"/>
                <a:gd name="connsiteX77" fmla="*/ 631661 w 781895"/>
                <a:gd name="connsiteY77" fmla="*/ 0 h 624683"/>
                <a:gd name="connsiteX78" fmla="*/ 672953 w 781895"/>
                <a:gd name="connsiteY78" fmla="*/ 42023 h 624683"/>
                <a:gd name="connsiteX79" fmla="*/ 672953 w 781895"/>
                <a:gd name="connsiteY79" fmla="*/ 184726 h 624683"/>
                <a:gd name="connsiteX80" fmla="*/ 743239 w 781895"/>
                <a:gd name="connsiteY80" fmla="*/ 184726 h 624683"/>
                <a:gd name="connsiteX81" fmla="*/ 781895 w 781895"/>
                <a:gd name="connsiteY81" fmla="*/ 224123 h 624683"/>
                <a:gd name="connsiteX82" fmla="*/ 781895 w 781895"/>
                <a:gd name="connsiteY82" fmla="*/ 327429 h 624683"/>
                <a:gd name="connsiteX83" fmla="*/ 743239 w 781895"/>
                <a:gd name="connsiteY83" fmla="*/ 365951 h 624683"/>
                <a:gd name="connsiteX84" fmla="*/ 738846 w 781895"/>
                <a:gd name="connsiteY84" fmla="*/ 365951 h 624683"/>
                <a:gd name="connsiteX85" fmla="*/ 738846 w 781895"/>
                <a:gd name="connsiteY85" fmla="*/ 417604 h 624683"/>
                <a:gd name="connsiteX86" fmla="*/ 730060 w 781895"/>
                <a:gd name="connsiteY86" fmla="*/ 430736 h 624683"/>
                <a:gd name="connsiteX87" fmla="*/ 723910 w 781895"/>
                <a:gd name="connsiteY87" fmla="*/ 431612 h 624683"/>
                <a:gd name="connsiteX88" fmla="*/ 713367 w 781895"/>
                <a:gd name="connsiteY88" fmla="*/ 428110 h 624683"/>
                <a:gd name="connsiteX89" fmla="*/ 650989 w 781895"/>
                <a:gd name="connsiteY89" fmla="*/ 365951 h 624683"/>
                <a:gd name="connsiteX90" fmla="*/ 585976 w 781895"/>
                <a:gd name="connsiteY90" fmla="*/ 365951 h 624683"/>
                <a:gd name="connsiteX91" fmla="*/ 546440 w 781895"/>
                <a:gd name="connsiteY91" fmla="*/ 327429 h 624683"/>
                <a:gd name="connsiteX92" fmla="*/ 546440 w 781895"/>
                <a:gd name="connsiteY92" fmla="*/ 267021 h 624683"/>
                <a:gd name="connsiteX93" fmla="*/ 520962 w 781895"/>
                <a:gd name="connsiteY93" fmla="*/ 267021 h 624683"/>
                <a:gd name="connsiteX94" fmla="*/ 518326 w 781895"/>
                <a:gd name="connsiteY94" fmla="*/ 267897 h 624683"/>
                <a:gd name="connsiteX95" fmla="*/ 425198 w 781895"/>
                <a:gd name="connsiteY95" fmla="*/ 359822 h 624683"/>
                <a:gd name="connsiteX96" fmla="*/ 412898 w 781895"/>
                <a:gd name="connsiteY96" fmla="*/ 365951 h 624683"/>
                <a:gd name="connsiteX97" fmla="*/ 406749 w 781895"/>
                <a:gd name="connsiteY97" fmla="*/ 364200 h 624683"/>
                <a:gd name="connsiteX98" fmla="*/ 395327 w 781895"/>
                <a:gd name="connsiteY98" fmla="*/ 347565 h 624683"/>
                <a:gd name="connsiteX99" fmla="*/ 395327 w 781895"/>
                <a:gd name="connsiteY99" fmla="*/ 270523 h 624683"/>
                <a:gd name="connsiteX100" fmla="*/ 391813 w 781895"/>
                <a:gd name="connsiteY100" fmla="*/ 267021 h 624683"/>
                <a:gd name="connsiteX101" fmla="*/ 373363 w 781895"/>
                <a:gd name="connsiteY101" fmla="*/ 267021 h 624683"/>
                <a:gd name="connsiteX102" fmla="*/ 331192 w 781895"/>
                <a:gd name="connsiteY102" fmla="*/ 224123 h 624683"/>
                <a:gd name="connsiteX103" fmla="*/ 331192 w 781895"/>
                <a:gd name="connsiteY103" fmla="*/ 42023 h 624683"/>
                <a:gd name="connsiteX104" fmla="*/ 373363 w 781895"/>
                <a:gd name="connsiteY104" fmla="*/ 0 h 62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781895" h="624683">
                  <a:moveTo>
                    <a:pt x="320739" y="498133"/>
                  </a:moveTo>
                  <a:cubicBezTo>
                    <a:pt x="325564" y="498133"/>
                    <a:pt x="330388" y="502578"/>
                    <a:pt x="330388" y="507912"/>
                  </a:cubicBezTo>
                  <a:lnTo>
                    <a:pt x="330388" y="611033"/>
                  </a:lnTo>
                  <a:cubicBezTo>
                    <a:pt x="330388" y="616367"/>
                    <a:pt x="325564" y="620812"/>
                    <a:pt x="320739" y="620812"/>
                  </a:cubicBezTo>
                  <a:cubicBezTo>
                    <a:pt x="315915" y="620812"/>
                    <a:pt x="311895" y="616367"/>
                    <a:pt x="311895" y="611033"/>
                  </a:cubicBezTo>
                  <a:lnTo>
                    <a:pt x="311895" y="507912"/>
                  </a:lnTo>
                  <a:cubicBezTo>
                    <a:pt x="311895" y="502578"/>
                    <a:pt x="315915" y="498133"/>
                    <a:pt x="320739" y="498133"/>
                  </a:cubicBezTo>
                  <a:close/>
                  <a:moveTo>
                    <a:pt x="109682" y="498133"/>
                  </a:moveTo>
                  <a:cubicBezTo>
                    <a:pt x="114716" y="498133"/>
                    <a:pt x="118073" y="502578"/>
                    <a:pt x="118073" y="507912"/>
                  </a:cubicBezTo>
                  <a:lnTo>
                    <a:pt x="118073" y="611033"/>
                  </a:lnTo>
                  <a:cubicBezTo>
                    <a:pt x="118073" y="616367"/>
                    <a:pt x="114716" y="620812"/>
                    <a:pt x="109682" y="620812"/>
                  </a:cubicBezTo>
                  <a:cubicBezTo>
                    <a:pt x="104647" y="620812"/>
                    <a:pt x="99612" y="616367"/>
                    <a:pt x="99612" y="611033"/>
                  </a:cubicBezTo>
                  <a:lnTo>
                    <a:pt x="99612" y="507912"/>
                  </a:lnTo>
                  <a:cubicBezTo>
                    <a:pt x="99612" y="502578"/>
                    <a:pt x="104647" y="498133"/>
                    <a:pt x="109682" y="498133"/>
                  </a:cubicBezTo>
                  <a:close/>
                  <a:moveTo>
                    <a:pt x="109946" y="393872"/>
                  </a:moveTo>
                  <a:lnTo>
                    <a:pt x="319987" y="393872"/>
                  </a:lnTo>
                  <a:cubicBezTo>
                    <a:pt x="367050" y="393872"/>
                    <a:pt x="380995" y="407914"/>
                    <a:pt x="401040" y="481633"/>
                  </a:cubicBezTo>
                  <a:lnTo>
                    <a:pt x="429801" y="612397"/>
                  </a:lnTo>
                  <a:cubicBezTo>
                    <a:pt x="430672" y="617663"/>
                    <a:pt x="427186" y="622928"/>
                    <a:pt x="421957" y="623806"/>
                  </a:cubicBezTo>
                  <a:cubicBezTo>
                    <a:pt x="421086" y="624683"/>
                    <a:pt x="420214" y="624683"/>
                    <a:pt x="420214" y="624683"/>
                  </a:cubicBezTo>
                  <a:cubicBezTo>
                    <a:pt x="414985" y="624683"/>
                    <a:pt x="411499" y="621173"/>
                    <a:pt x="410627" y="616785"/>
                  </a:cubicBezTo>
                  <a:lnTo>
                    <a:pt x="382738" y="486021"/>
                  </a:lnTo>
                  <a:cubicBezTo>
                    <a:pt x="363564" y="415812"/>
                    <a:pt x="353977" y="413179"/>
                    <a:pt x="319987" y="413179"/>
                  </a:cubicBezTo>
                  <a:lnTo>
                    <a:pt x="109946" y="413179"/>
                  </a:lnTo>
                  <a:cubicBezTo>
                    <a:pt x="76828" y="413179"/>
                    <a:pt x="67241" y="415812"/>
                    <a:pt x="47196" y="486899"/>
                  </a:cubicBezTo>
                  <a:lnTo>
                    <a:pt x="19306" y="613274"/>
                  </a:lnTo>
                  <a:cubicBezTo>
                    <a:pt x="17563" y="619418"/>
                    <a:pt x="13206" y="622051"/>
                    <a:pt x="7976" y="621173"/>
                  </a:cubicBezTo>
                  <a:cubicBezTo>
                    <a:pt x="2747" y="619418"/>
                    <a:pt x="-739" y="614152"/>
                    <a:pt x="133" y="609764"/>
                  </a:cubicBezTo>
                  <a:lnTo>
                    <a:pt x="28022" y="481633"/>
                  </a:lnTo>
                  <a:cubicBezTo>
                    <a:pt x="49810" y="407914"/>
                    <a:pt x="63755" y="393872"/>
                    <a:pt x="109946" y="393872"/>
                  </a:cubicBezTo>
                  <a:close/>
                  <a:moveTo>
                    <a:pt x="672953" y="203987"/>
                  </a:moveTo>
                  <a:lnTo>
                    <a:pt x="672953" y="224123"/>
                  </a:lnTo>
                  <a:cubicBezTo>
                    <a:pt x="672953" y="248636"/>
                    <a:pt x="654504" y="267021"/>
                    <a:pt x="631661" y="267021"/>
                  </a:cubicBezTo>
                  <a:lnTo>
                    <a:pt x="566647" y="267021"/>
                  </a:lnTo>
                  <a:lnTo>
                    <a:pt x="566647" y="327429"/>
                  </a:lnTo>
                  <a:cubicBezTo>
                    <a:pt x="566647" y="337935"/>
                    <a:pt x="574554" y="346690"/>
                    <a:pt x="585976" y="346690"/>
                  </a:cubicBezTo>
                  <a:lnTo>
                    <a:pt x="651868" y="346690"/>
                  </a:lnTo>
                  <a:cubicBezTo>
                    <a:pt x="657139" y="346690"/>
                    <a:pt x="660654" y="348441"/>
                    <a:pt x="665046" y="352818"/>
                  </a:cubicBezTo>
                  <a:lnTo>
                    <a:pt x="719517" y="406223"/>
                  </a:lnTo>
                  <a:lnTo>
                    <a:pt x="719517" y="365951"/>
                  </a:lnTo>
                  <a:cubicBezTo>
                    <a:pt x="719517" y="354569"/>
                    <a:pt x="727424" y="346690"/>
                    <a:pt x="737967" y="346690"/>
                  </a:cubicBezTo>
                  <a:lnTo>
                    <a:pt x="743239" y="346690"/>
                  </a:lnTo>
                  <a:cubicBezTo>
                    <a:pt x="753781" y="346690"/>
                    <a:pt x="762567" y="337935"/>
                    <a:pt x="762567" y="327429"/>
                  </a:cubicBezTo>
                  <a:lnTo>
                    <a:pt x="762567" y="224123"/>
                  </a:lnTo>
                  <a:cubicBezTo>
                    <a:pt x="762567" y="212742"/>
                    <a:pt x="753781" y="203987"/>
                    <a:pt x="743239" y="203987"/>
                  </a:cubicBezTo>
                  <a:close/>
                  <a:moveTo>
                    <a:pt x="585976" y="203987"/>
                  </a:moveTo>
                  <a:cubicBezTo>
                    <a:pt x="574554" y="203987"/>
                    <a:pt x="566647" y="212742"/>
                    <a:pt x="566647" y="224123"/>
                  </a:cubicBezTo>
                  <a:lnTo>
                    <a:pt x="566647" y="247761"/>
                  </a:lnTo>
                  <a:lnTo>
                    <a:pt x="631661" y="247761"/>
                  </a:lnTo>
                  <a:cubicBezTo>
                    <a:pt x="643961" y="247761"/>
                    <a:pt x="654504" y="237255"/>
                    <a:pt x="654504" y="224123"/>
                  </a:cubicBezTo>
                  <a:lnTo>
                    <a:pt x="654504" y="203987"/>
                  </a:lnTo>
                  <a:close/>
                  <a:moveTo>
                    <a:pt x="213473" y="178377"/>
                  </a:moveTo>
                  <a:cubicBezTo>
                    <a:pt x="171446" y="178377"/>
                    <a:pt x="137299" y="211511"/>
                    <a:pt x="137299" y="252492"/>
                  </a:cubicBezTo>
                  <a:cubicBezTo>
                    <a:pt x="137299" y="293473"/>
                    <a:pt x="171446" y="327479"/>
                    <a:pt x="213473" y="327479"/>
                  </a:cubicBezTo>
                  <a:cubicBezTo>
                    <a:pt x="254625" y="327479"/>
                    <a:pt x="287896" y="293473"/>
                    <a:pt x="287896" y="252492"/>
                  </a:cubicBezTo>
                  <a:cubicBezTo>
                    <a:pt x="287896" y="211511"/>
                    <a:pt x="254625" y="178377"/>
                    <a:pt x="213473" y="178377"/>
                  </a:cubicBezTo>
                  <a:close/>
                  <a:moveTo>
                    <a:pt x="213473" y="158322"/>
                  </a:moveTo>
                  <a:cubicBezTo>
                    <a:pt x="265131" y="158322"/>
                    <a:pt x="307158" y="201048"/>
                    <a:pt x="307158" y="252492"/>
                  </a:cubicBezTo>
                  <a:cubicBezTo>
                    <a:pt x="307158" y="303937"/>
                    <a:pt x="265131" y="346662"/>
                    <a:pt x="213473" y="346662"/>
                  </a:cubicBezTo>
                  <a:cubicBezTo>
                    <a:pt x="160939" y="346662"/>
                    <a:pt x="118912" y="303937"/>
                    <a:pt x="118912" y="252492"/>
                  </a:cubicBezTo>
                  <a:cubicBezTo>
                    <a:pt x="118912" y="201048"/>
                    <a:pt x="160939" y="158322"/>
                    <a:pt x="213473" y="158322"/>
                  </a:cubicBezTo>
                  <a:close/>
                  <a:moveTo>
                    <a:pt x="373363" y="19261"/>
                  </a:moveTo>
                  <a:cubicBezTo>
                    <a:pt x="361063" y="19261"/>
                    <a:pt x="350520" y="29767"/>
                    <a:pt x="350520" y="42023"/>
                  </a:cubicBezTo>
                  <a:lnTo>
                    <a:pt x="350520" y="224123"/>
                  </a:lnTo>
                  <a:cubicBezTo>
                    <a:pt x="350520" y="237255"/>
                    <a:pt x="361063" y="247761"/>
                    <a:pt x="373363" y="247761"/>
                  </a:cubicBezTo>
                  <a:lnTo>
                    <a:pt x="391813" y="247761"/>
                  </a:lnTo>
                  <a:cubicBezTo>
                    <a:pt x="404113" y="247761"/>
                    <a:pt x="414656" y="257391"/>
                    <a:pt x="414656" y="270523"/>
                  </a:cubicBezTo>
                  <a:lnTo>
                    <a:pt x="414656" y="344064"/>
                  </a:lnTo>
                  <a:lnTo>
                    <a:pt x="505148" y="254765"/>
                  </a:lnTo>
                  <a:cubicBezTo>
                    <a:pt x="508662" y="249512"/>
                    <a:pt x="514812" y="247761"/>
                    <a:pt x="520962" y="247761"/>
                  </a:cubicBezTo>
                  <a:lnTo>
                    <a:pt x="546440" y="247761"/>
                  </a:lnTo>
                  <a:lnTo>
                    <a:pt x="546440" y="224123"/>
                  </a:lnTo>
                  <a:cubicBezTo>
                    <a:pt x="546440" y="202236"/>
                    <a:pt x="564012" y="184726"/>
                    <a:pt x="585976" y="184726"/>
                  </a:cubicBezTo>
                  <a:lnTo>
                    <a:pt x="654504" y="184726"/>
                  </a:lnTo>
                  <a:lnTo>
                    <a:pt x="654504" y="42023"/>
                  </a:lnTo>
                  <a:cubicBezTo>
                    <a:pt x="654504" y="29767"/>
                    <a:pt x="643961" y="19261"/>
                    <a:pt x="631661" y="19261"/>
                  </a:cubicBezTo>
                  <a:close/>
                  <a:moveTo>
                    <a:pt x="373363" y="0"/>
                  </a:moveTo>
                  <a:lnTo>
                    <a:pt x="631661" y="0"/>
                  </a:lnTo>
                  <a:cubicBezTo>
                    <a:pt x="654504" y="0"/>
                    <a:pt x="672953" y="19261"/>
                    <a:pt x="672953" y="42023"/>
                  </a:cubicBezTo>
                  <a:lnTo>
                    <a:pt x="672953" y="184726"/>
                  </a:lnTo>
                  <a:lnTo>
                    <a:pt x="743239" y="184726"/>
                  </a:lnTo>
                  <a:cubicBezTo>
                    <a:pt x="764324" y="184726"/>
                    <a:pt x="781895" y="202236"/>
                    <a:pt x="781895" y="224123"/>
                  </a:cubicBezTo>
                  <a:lnTo>
                    <a:pt x="781895" y="327429"/>
                  </a:lnTo>
                  <a:cubicBezTo>
                    <a:pt x="781895" y="348441"/>
                    <a:pt x="764324" y="365951"/>
                    <a:pt x="743239" y="365951"/>
                  </a:cubicBezTo>
                  <a:lnTo>
                    <a:pt x="738846" y="365951"/>
                  </a:lnTo>
                  <a:lnTo>
                    <a:pt x="738846" y="417604"/>
                  </a:lnTo>
                  <a:cubicBezTo>
                    <a:pt x="738846" y="423732"/>
                    <a:pt x="735332" y="428985"/>
                    <a:pt x="730060" y="430736"/>
                  </a:cubicBezTo>
                  <a:cubicBezTo>
                    <a:pt x="727424" y="431612"/>
                    <a:pt x="725667" y="431612"/>
                    <a:pt x="723910" y="431612"/>
                  </a:cubicBezTo>
                  <a:cubicBezTo>
                    <a:pt x="719517" y="431612"/>
                    <a:pt x="716003" y="430736"/>
                    <a:pt x="713367" y="428110"/>
                  </a:cubicBezTo>
                  <a:lnTo>
                    <a:pt x="650989" y="365951"/>
                  </a:lnTo>
                  <a:lnTo>
                    <a:pt x="585976" y="365951"/>
                  </a:lnTo>
                  <a:cubicBezTo>
                    <a:pt x="564012" y="365951"/>
                    <a:pt x="546440" y="348441"/>
                    <a:pt x="546440" y="327429"/>
                  </a:cubicBezTo>
                  <a:lnTo>
                    <a:pt x="546440" y="267021"/>
                  </a:lnTo>
                  <a:lnTo>
                    <a:pt x="520962" y="267021"/>
                  </a:lnTo>
                  <a:cubicBezTo>
                    <a:pt x="520083" y="267021"/>
                    <a:pt x="519205" y="267021"/>
                    <a:pt x="518326" y="267897"/>
                  </a:cubicBezTo>
                  <a:lnTo>
                    <a:pt x="425198" y="359822"/>
                  </a:lnTo>
                  <a:cubicBezTo>
                    <a:pt x="422563" y="364200"/>
                    <a:pt x="418170" y="365951"/>
                    <a:pt x="412898" y="365951"/>
                  </a:cubicBezTo>
                  <a:cubicBezTo>
                    <a:pt x="410263" y="365951"/>
                    <a:pt x="408506" y="365075"/>
                    <a:pt x="406749" y="364200"/>
                  </a:cubicBezTo>
                  <a:cubicBezTo>
                    <a:pt x="399720" y="361573"/>
                    <a:pt x="395327" y="354569"/>
                    <a:pt x="395327" y="347565"/>
                  </a:cubicBezTo>
                  <a:lnTo>
                    <a:pt x="395327" y="270523"/>
                  </a:lnTo>
                  <a:cubicBezTo>
                    <a:pt x="395327" y="267897"/>
                    <a:pt x="393570" y="267021"/>
                    <a:pt x="391813" y="267021"/>
                  </a:cubicBezTo>
                  <a:lnTo>
                    <a:pt x="373363" y="267021"/>
                  </a:lnTo>
                  <a:cubicBezTo>
                    <a:pt x="350520" y="267021"/>
                    <a:pt x="331192" y="248636"/>
                    <a:pt x="331192" y="224123"/>
                  </a:cubicBezTo>
                  <a:lnTo>
                    <a:pt x="331192" y="42023"/>
                  </a:lnTo>
                  <a:cubicBezTo>
                    <a:pt x="331192" y="19261"/>
                    <a:pt x="350520" y="0"/>
                    <a:pt x="3733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3E99561-AB26-4970-A919-91222A1E0F61}"/>
              </a:ext>
            </a:extLst>
          </p:cNvPr>
          <p:cNvGrpSpPr/>
          <p:nvPr/>
        </p:nvGrpSpPr>
        <p:grpSpPr>
          <a:xfrm>
            <a:off x="15315154" y="8530022"/>
            <a:ext cx="2145974" cy="3112358"/>
            <a:chOff x="15315154" y="8530022"/>
            <a:chExt cx="2145974" cy="3112358"/>
          </a:xfrm>
        </p:grpSpPr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71B9F7DD-9CC5-436F-8A1C-C85AFE3A1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15154" y="8530022"/>
              <a:ext cx="2142116" cy="3112358"/>
            </a:xfrm>
            <a:custGeom>
              <a:avLst/>
              <a:gdLst>
                <a:gd name="T0" fmla="*/ 2448 w 2449"/>
                <a:gd name="T1" fmla="*/ 1077 h 3554"/>
                <a:gd name="T2" fmla="*/ 2448 w 2449"/>
                <a:gd name="T3" fmla="*/ 1077 h 3554"/>
                <a:gd name="T4" fmla="*/ 1876 w 2449"/>
                <a:gd name="T5" fmla="*/ 196 h 3554"/>
                <a:gd name="T6" fmla="*/ 1876 w 2449"/>
                <a:gd name="T7" fmla="*/ 196 h 3554"/>
                <a:gd name="T8" fmla="*/ 908 w 2449"/>
                <a:gd name="T9" fmla="*/ 72 h 3554"/>
                <a:gd name="T10" fmla="*/ 908 w 2449"/>
                <a:gd name="T11" fmla="*/ 72 h 3554"/>
                <a:gd name="T12" fmla="*/ 53 w 2449"/>
                <a:gd name="T13" fmla="*/ 791 h 3554"/>
                <a:gd name="T14" fmla="*/ 53 w 2449"/>
                <a:gd name="T15" fmla="*/ 791 h 3554"/>
                <a:gd name="T16" fmla="*/ 6 w 2449"/>
                <a:gd name="T17" fmla="*/ 1019 h 3554"/>
                <a:gd name="T18" fmla="*/ 6 w 2449"/>
                <a:gd name="T19" fmla="*/ 1019 h 3554"/>
                <a:gd name="T20" fmla="*/ 4 w 2449"/>
                <a:gd name="T21" fmla="*/ 1457 h 3554"/>
                <a:gd name="T22" fmla="*/ 4 w 2449"/>
                <a:gd name="T23" fmla="*/ 1457 h 3554"/>
                <a:gd name="T24" fmla="*/ 4 w 2449"/>
                <a:gd name="T25" fmla="*/ 1452 h 3554"/>
                <a:gd name="T26" fmla="*/ 4 w 2449"/>
                <a:gd name="T27" fmla="*/ 1452 h 3554"/>
                <a:gd name="T28" fmla="*/ 169 w 2449"/>
                <a:gd name="T29" fmla="*/ 1980 h 3554"/>
                <a:gd name="T30" fmla="*/ 1226 w 2449"/>
                <a:gd name="T31" fmla="*/ 3553 h 3554"/>
                <a:gd name="T32" fmla="*/ 2282 w 2449"/>
                <a:gd name="T33" fmla="*/ 1980 h 3554"/>
                <a:gd name="T34" fmla="*/ 2282 w 2449"/>
                <a:gd name="T35" fmla="*/ 1980 h 3554"/>
                <a:gd name="T36" fmla="*/ 2448 w 2449"/>
                <a:gd name="T37" fmla="*/ 1452 h 3554"/>
                <a:gd name="T38" fmla="*/ 2448 w 2449"/>
                <a:gd name="T39" fmla="*/ 1452 h 3554"/>
                <a:gd name="T40" fmla="*/ 2448 w 2449"/>
                <a:gd name="T41" fmla="*/ 1457 h 3554"/>
                <a:gd name="T42" fmla="*/ 2448 w 2449"/>
                <a:gd name="T43" fmla="*/ 1086 h 3554"/>
                <a:gd name="T44" fmla="*/ 2448 w 2449"/>
                <a:gd name="T45" fmla="*/ 1086 h 3554"/>
                <a:gd name="T46" fmla="*/ 2448 w 2449"/>
                <a:gd name="T47" fmla="*/ 1077 h 3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9" h="3554">
                  <a:moveTo>
                    <a:pt x="2448" y="1077"/>
                  </a:moveTo>
                  <a:lnTo>
                    <a:pt x="2448" y="1077"/>
                  </a:lnTo>
                  <a:cubicBezTo>
                    <a:pt x="2446" y="704"/>
                    <a:pt x="2198" y="368"/>
                    <a:pt x="1876" y="196"/>
                  </a:cubicBezTo>
                  <a:lnTo>
                    <a:pt x="1876" y="196"/>
                  </a:lnTo>
                  <a:cubicBezTo>
                    <a:pt x="1583" y="37"/>
                    <a:pt x="1232" y="0"/>
                    <a:pt x="908" y="72"/>
                  </a:cubicBezTo>
                  <a:lnTo>
                    <a:pt x="908" y="72"/>
                  </a:lnTo>
                  <a:cubicBezTo>
                    <a:pt x="530" y="154"/>
                    <a:pt x="181" y="418"/>
                    <a:pt x="53" y="791"/>
                  </a:cubicBezTo>
                  <a:lnTo>
                    <a:pt x="53" y="791"/>
                  </a:lnTo>
                  <a:cubicBezTo>
                    <a:pt x="29" y="865"/>
                    <a:pt x="11" y="941"/>
                    <a:pt x="6" y="1019"/>
                  </a:cubicBezTo>
                  <a:lnTo>
                    <a:pt x="6" y="1019"/>
                  </a:lnTo>
                  <a:cubicBezTo>
                    <a:pt x="0" y="1062"/>
                    <a:pt x="4" y="1407"/>
                    <a:pt x="4" y="1457"/>
                  </a:cubicBezTo>
                  <a:lnTo>
                    <a:pt x="4" y="1457"/>
                  </a:lnTo>
                  <a:cubicBezTo>
                    <a:pt x="4" y="1456"/>
                    <a:pt x="4" y="1454"/>
                    <a:pt x="4" y="1452"/>
                  </a:cubicBezTo>
                  <a:lnTo>
                    <a:pt x="4" y="1452"/>
                  </a:lnTo>
                  <a:cubicBezTo>
                    <a:pt x="2" y="1628"/>
                    <a:pt x="54" y="1809"/>
                    <a:pt x="169" y="1980"/>
                  </a:cubicBezTo>
                  <a:lnTo>
                    <a:pt x="1226" y="3553"/>
                  </a:lnTo>
                  <a:lnTo>
                    <a:pt x="2282" y="1980"/>
                  </a:lnTo>
                  <a:lnTo>
                    <a:pt x="2282" y="1980"/>
                  </a:lnTo>
                  <a:cubicBezTo>
                    <a:pt x="2397" y="1810"/>
                    <a:pt x="2448" y="1628"/>
                    <a:pt x="2448" y="1452"/>
                  </a:cubicBezTo>
                  <a:lnTo>
                    <a:pt x="2448" y="1452"/>
                  </a:lnTo>
                  <a:cubicBezTo>
                    <a:pt x="2448" y="1454"/>
                    <a:pt x="2448" y="1456"/>
                    <a:pt x="2448" y="1457"/>
                  </a:cubicBezTo>
                  <a:lnTo>
                    <a:pt x="2448" y="1086"/>
                  </a:lnTo>
                  <a:lnTo>
                    <a:pt x="2448" y="1086"/>
                  </a:lnTo>
                  <a:cubicBezTo>
                    <a:pt x="2448" y="1083"/>
                    <a:pt x="2448" y="1081"/>
                    <a:pt x="2448" y="107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30E85AF3-64B1-4A63-97E3-D5624E10E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15154" y="8530022"/>
              <a:ext cx="2145974" cy="1278153"/>
            </a:xfrm>
            <a:custGeom>
              <a:avLst/>
              <a:gdLst>
                <a:gd name="T0" fmla="*/ 2448 w 2450"/>
                <a:gd name="T1" fmla="*/ 1077 h 1458"/>
                <a:gd name="T2" fmla="*/ 2448 w 2450"/>
                <a:gd name="T3" fmla="*/ 1077 h 1458"/>
                <a:gd name="T4" fmla="*/ 1876 w 2450"/>
                <a:gd name="T5" fmla="*/ 196 h 1458"/>
                <a:gd name="T6" fmla="*/ 1876 w 2450"/>
                <a:gd name="T7" fmla="*/ 196 h 1458"/>
                <a:gd name="T8" fmla="*/ 908 w 2450"/>
                <a:gd name="T9" fmla="*/ 72 h 1458"/>
                <a:gd name="T10" fmla="*/ 908 w 2450"/>
                <a:gd name="T11" fmla="*/ 72 h 1458"/>
                <a:gd name="T12" fmla="*/ 53 w 2450"/>
                <a:gd name="T13" fmla="*/ 791 h 1458"/>
                <a:gd name="T14" fmla="*/ 53 w 2450"/>
                <a:gd name="T15" fmla="*/ 791 h 1458"/>
                <a:gd name="T16" fmla="*/ 6 w 2450"/>
                <a:gd name="T17" fmla="*/ 1019 h 1458"/>
                <a:gd name="T18" fmla="*/ 6 w 2450"/>
                <a:gd name="T19" fmla="*/ 1019 h 1458"/>
                <a:gd name="T20" fmla="*/ 4 w 2450"/>
                <a:gd name="T21" fmla="*/ 1457 h 1458"/>
                <a:gd name="T22" fmla="*/ 4 w 2450"/>
                <a:gd name="T23" fmla="*/ 1457 h 1458"/>
                <a:gd name="T24" fmla="*/ 518 w 2450"/>
                <a:gd name="T25" fmla="*/ 600 h 1458"/>
                <a:gd name="T26" fmla="*/ 518 w 2450"/>
                <a:gd name="T27" fmla="*/ 600 h 1458"/>
                <a:gd name="T28" fmla="*/ 1226 w 2450"/>
                <a:gd name="T29" fmla="*/ 407 h 1458"/>
                <a:gd name="T30" fmla="*/ 1226 w 2450"/>
                <a:gd name="T31" fmla="*/ 407 h 1458"/>
                <a:gd name="T32" fmla="*/ 1929 w 2450"/>
                <a:gd name="T33" fmla="*/ 597 h 1458"/>
                <a:gd name="T34" fmla="*/ 1929 w 2450"/>
                <a:gd name="T35" fmla="*/ 597 h 1458"/>
                <a:gd name="T36" fmla="*/ 2448 w 2450"/>
                <a:gd name="T37" fmla="*/ 1457 h 1458"/>
                <a:gd name="T38" fmla="*/ 2448 w 2450"/>
                <a:gd name="T39" fmla="*/ 1086 h 1458"/>
                <a:gd name="T40" fmla="*/ 2448 w 2450"/>
                <a:gd name="T41" fmla="*/ 1086 h 1458"/>
                <a:gd name="T42" fmla="*/ 2448 w 2450"/>
                <a:gd name="T43" fmla="*/ 1077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50" h="1458">
                  <a:moveTo>
                    <a:pt x="2448" y="1077"/>
                  </a:moveTo>
                  <a:lnTo>
                    <a:pt x="2448" y="1077"/>
                  </a:lnTo>
                  <a:cubicBezTo>
                    <a:pt x="2446" y="704"/>
                    <a:pt x="2198" y="368"/>
                    <a:pt x="1876" y="196"/>
                  </a:cubicBezTo>
                  <a:lnTo>
                    <a:pt x="1876" y="196"/>
                  </a:lnTo>
                  <a:cubicBezTo>
                    <a:pt x="1583" y="37"/>
                    <a:pt x="1232" y="0"/>
                    <a:pt x="908" y="72"/>
                  </a:cubicBezTo>
                  <a:lnTo>
                    <a:pt x="908" y="72"/>
                  </a:lnTo>
                  <a:cubicBezTo>
                    <a:pt x="530" y="154"/>
                    <a:pt x="181" y="418"/>
                    <a:pt x="53" y="791"/>
                  </a:cubicBezTo>
                  <a:lnTo>
                    <a:pt x="53" y="791"/>
                  </a:lnTo>
                  <a:cubicBezTo>
                    <a:pt x="29" y="865"/>
                    <a:pt x="11" y="941"/>
                    <a:pt x="6" y="1019"/>
                  </a:cubicBezTo>
                  <a:lnTo>
                    <a:pt x="6" y="1019"/>
                  </a:lnTo>
                  <a:cubicBezTo>
                    <a:pt x="0" y="1062"/>
                    <a:pt x="4" y="1407"/>
                    <a:pt x="4" y="1457"/>
                  </a:cubicBezTo>
                  <a:lnTo>
                    <a:pt x="4" y="1457"/>
                  </a:lnTo>
                  <a:cubicBezTo>
                    <a:pt x="2" y="1104"/>
                    <a:pt x="221" y="779"/>
                    <a:pt x="518" y="600"/>
                  </a:cubicBezTo>
                  <a:lnTo>
                    <a:pt x="518" y="600"/>
                  </a:lnTo>
                  <a:cubicBezTo>
                    <a:pt x="730" y="470"/>
                    <a:pt x="978" y="407"/>
                    <a:pt x="1226" y="407"/>
                  </a:cubicBezTo>
                  <a:lnTo>
                    <a:pt x="1226" y="407"/>
                  </a:lnTo>
                  <a:cubicBezTo>
                    <a:pt x="1471" y="407"/>
                    <a:pt x="1718" y="470"/>
                    <a:pt x="1929" y="597"/>
                  </a:cubicBezTo>
                  <a:lnTo>
                    <a:pt x="1929" y="597"/>
                  </a:lnTo>
                  <a:cubicBezTo>
                    <a:pt x="2227" y="777"/>
                    <a:pt x="2449" y="1102"/>
                    <a:pt x="2448" y="1457"/>
                  </a:cubicBezTo>
                  <a:lnTo>
                    <a:pt x="2448" y="1086"/>
                  </a:lnTo>
                  <a:lnTo>
                    <a:pt x="2448" y="1086"/>
                  </a:lnTo>
                  <a:cubicBezTo>
                    <a:pt x="2448" y="1083"/>
                    <a:pt x="2448" y="1081"/>
                    <a:pt x="2448" y="1077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13078C0-2E83-4628-8044-A712278A5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98316" y="9387271"/>
              <a:ext cx="778777" cy="701914"/>
            </a:xfrm>
            <a:custGeom>
              <a:avLst/>
              <a:gdLst>
                <a:gd name="connsiteX0" fmla="*/ 616714 w 778777"/>
                <a:gd name="connsiteY0" fmla="*/ 569437 h 701914"/>
                <a:gd name="connsiteX1" fmla="*/ 633359 w 778777"/>
                <a:gd name="connsiteY1" fmla="*/ 586984 h 701914"/>
                <a:gd name="connsiteX2" fmla="*/ 633359 w 778777"/>
                <a:gd name="connsiteY2" fmla="*/ 569437 h 701914"/>
                <a:gd name="connsiteX3" fmla="*/ 145418 w 778777"/>
                <a:gd name="connsiteY3" fmla="*/ 569437 h 701914"/>
                <a:gd name="connsiteX4" fmla="*/ 145418 w 778777"/>
                <a:gd name="connsiteY4" fmla="*/ 586984 h 701914"/>
                <a:gd name="connsiteX5" fmla="*/ 162063 w 778777"/>
                <a:gd name="connsiteY5" fmla="*/ 569437 h 701914"/>
                <a:gd name="connsiteX6" fmla="*/ 730596 w 778777"/>
                <a:gd name="connsiteY6" fmla="*/ 568560 h 701914"/>
                <a:gd name="connsiteX7" fmla="*/ 726216 w 778777"/>
                <a:gd name="connsiteY7" fmla="*/ 569437 h 701914"/>
                <a:gd name="connsiteX8" fmla="*/ 652631 w 778777"/>
                <a:gd name="connsiteY8" fmla="*/ 569437 h 701914"/>
                <a:gd name="connsiteX9" fmla="*/ 652631 w 778777"/>
                <a:gd name="connsiteY9" fmla="*/ 608039 h 701914"/>
                <a:gd name="connsiteX10" fmla="*/ 671027 w 778777"/>
                <a:gd name="connsiteY10" fmla="*/ 628218 h 701914"/>
                <a:gd name="connsiteX11" fmla="*/ 685919 w 778777"/>
                <a:gd name="connsiteY11" fmla="*/ 638746 h 701914"/>
                <a:gd name="connsiteX12" fmla="*/ 704316 w 778777"/>
                <a:gd name="connsiteY12" fmla="*/ 638746 h 701914"/>
                <a:gd name="connsiteX13" fmla="*/ 712200 w 778777"/>
                <a:gd name="connsiteY13" fmla="*/ 640501 h 701914"/>
                <a:gd name="connsiteX14" fmla="*/ 730596 w 778777"/>
                <a:gd name="connsiteY14" fmla="*/ 629973 h 701914"/>
                <a:gd name="connsiteX15" fmla="*/ 743736 w 778777"/>
                <a:gd name="connsiteY15" fmla="*/ 601898 h 701914"/>
                <a:gd name="connsiteX16" fmla="*/ 732348 w 778777"/>
                <a:gd name="connsiteY16" fmla="*/ 571192 h 701914"/>
                <a:gd name="connsiteX17" fmla="*/ 48181 w 778777"/>
                <a:gd name="connsiteY17" fmla="*/ 568560 h 701914"/>
                <a:gd name="connsiteX18" fmla="*/ 45553 w 778777"/>
                <a:gd name="connsiteY18" fmla="*/ 571192 h 701914"/>
                <a:gd name="connsiteX19" fmla="*/ 35041 w 778777"/>
                <a:gd name="connsiteY19" fmla="*/ 601898 h 701914"/>
                <a:gd name="connsiteX20" fmla="*/ 48181 w 778777"/>
                <a:gd name="connsiteY20" fmla="*/ 629973 h 701914"/>
                <a:gd name="connsiteX21" fmla="*/ 66577 w 778777"/>
                <a:gd name="connsiteY21" fmla="*/ 640501 h 701914"/>
                <a:gd name="connsiteX22" fmla="*/ 74461 w 778777"/>
                <a:gd name="connsiteY22" fmla="*/ 638746 h 701914"/>
                <a:gd name="connsiteX23" fmla="*/ 92858 w 778777"/>
                <a:gd name="connsiteY23" fmla="*/ 638746 h 701914"/>
                <a:gd name="connsiteX24" fmla="*/ 107750 w 778777"/>
                <a:gd name="connsiteY24" fmla="*/ 628218 h 701914"/>
                <a:gd name="connsiteX25" fmla="*/ 126146 w 778777"/>
                <a:gd name="connsiteY25" fmla="*/ 608039 h 701914"/>
                <a:gd name="connsiteX26" fmla="*/ 126146 w 778777"/>
                <a:gd name="connsiteY26" fmla="*/ 569437 h 701914"/>
                <a:gd name="connsiteX27" fmla="*/ 52561 w 778777"/>
                <a:gd name="connsiteY27" fmla="*/ 569437 h 701914"/>
                <a:gd name="connsiteX28" fmla="*/ 48181 w 778777"/>
                <a:gd name="connsiteY28" fmla="*/ 568560 h 701914"/>
                <a:gd name="connsiteX29" fmla="*/ 689424 w 778777"/>
                <a:gd name="connsiteY29" fmla="*/ 265004 h 701914"/>
                <a:gd name="connsiteX30" fmla="*/ 662267 w 778777"/>
                <a:gd name="connsiteY30" fmla="*/ 293078 h 701914"/>
                <a:gd name="connsiteX31" fmla="*/ 662267 w 778777"/>
                <a:gd name="connsiteY31" fmla="*/ 458893 h 701914"/>
                <a:gd name="connsiteX32" fmla="*/ 624598 w 778777"/>
                <a:gd name="connsiteY32" fmla="*/ 496619 h 701914"/>
                <a:gd name="connsiteX33" fmla="*/ 562401 w 778777"/>
                <a:gd name="connsiteY33" fmla="*/ 496619 h 701914"/>
                <a:gd name="connsiteX34" fmla="*/ 538749 w 778777"/>
                <a:gd name="connsiteY34" fmla="*/ 520306 h 701914"/>
                <a:gd name="connsiteX35" fmla="*/ 538749 w 778777"/>
                <a:gd name="connsiteY35" fmla="*/ 525570 h 701914"/>
                <a:gd name="connsiteX36" fmla="*/ 562401 w 778777"/>
                <a:gd name="connsiteY36" fmla="*/ 549258 h 701914"/>
                <a:gd name="connsiteX37" fmla="*/ 726216 w 778777"/>
                <a:gd name="connsiteY37" fmla="*/ 549258 h 701914"/>
                <a:gd name="connsiteX38" fmla="*/ 759505 w 778777"/>
                <a:gd name="connsiteY38" fmla="*/ 516797 h 701914"/>
                <a:gd name="connsiteX39" fmla="*/ 759505 w 778777"/>
                <a:gd name="connsiteY39" fmla="*/ 293078 h 701914"/>
                <a:gd name="connsiteX40" fmla="*/ 732348 w 778777"/>
                <a:gd name="connsiteY40" fmla="*/ 265004 h 701914"/>
                <a:gd name="connsiteX41" fmla="*/ 46429 w 778777"/>
                <a:gd name="connsiteY41" fmla="*/ 265004 h 701914"/>
                <a:gd name="connsiteX42" fmla="*/ 18396 w 778777"/>
                <a:gd name="connsiteY42" fmla="*/ 293078 h 701914"/>
                <a:gd name="connsiteX43" fmla="*/ 18396 w 778777"/>
                <a:gd name="connsiteY43" fmla="*/ 516797 h 701914"/>
                <a:gd name="connsiteX44" fmla="*/ 52561 w 778777"/>
                <a:gd name="connsiteY44" fmla="*/ 549258 h 701914"/>
                <a:gd name="connsiteX45" fmla="*/ 216376 w 778777"/>
                <a:gd name="connsiteY45" fmla="*/ 549258 h 701914"/>
                <a:gd name="connsiteX46" fmla="*/ 240028 w 778777"/>
                <a:gd name="connsiteY46" fmla="*/ 525570 h 701914"/>
                <a:gd name="connsiteX47" fmla="*/ 240028 w 778777"/>
                <a:gd name="connsiteY47" fmla="*/ 520306 h 701914"/>
                <a:gd name="connsiteX48" fmla="*/ 216376 w 778777"/>
                <a:gd name="connsiteY48" fmla="*/ 496619 h 701914"/>
                <a:gd name="connsiteX49" fmla="*/ 154179 w 778777"/>
                <a:gd name="connsiteY49" fmla="*/ 496619 h 701914"/>
                <a:gd name="connsiteX50" fmla="*/ 115634 w 778777"/>
                <a:gd name="connsiteY50" fmla="*/ 458893 h 701914"/>
                <a:gd name="connsiteX51" fmla="*/ 115634 w 778777"/>
                <a:gd name="connsiteY51" fmla="*/ 293078 h 701914"/>
                <a:gd name="connsiteX52" fmla="*/ 89353 w 778777"/>
                <a:gd name="connsiteY52" fmla="*/ 265004 h 701914"/>
                <a:gd name="connsiteX53" fmla="*/ 641243 w 778777"/>
                <a:gd name="connsiteY53" fmla="*/ 174639 h 701914"/>
                <a:gd name="connsiteX54" fmla="*/ 624598 w 778777"/>
                <a:gd name="connsiteY54" fmla="*/ 180780 h 701914"/>
                <a:gd name="connsiteX55" fmla="*/ 551889 w 778777"/>
                <a:gd name="connsiteY55" fmla="*/ 249212 h 701914"/>
                <a:gd name="connsiteX56" fmla="*/ 523857 w 778777"/>
                <a:gd name="connsiteY56" fmla="*/ 260617 h 701914"/>
                <a:gd name="connsiteX57" fmla="*/ 438883 w 778777"/>
                <a:gd name="connsiteY57" fmla="*/ 260617 h 701914"/>
                <a:gd name="connsiteX58" fmla="*/ 414355 w 778777"/>
                <a:gd name="connsiteY58" fmla="*/ 281673 h 701914"/>
                <a:gd name="connsiteX59" fmla="*/ 420487 w 778777"/>
                <a:gd name="connsiteY59" fmla="*/ 299219 h 701914"/>
                <a:gd name="connsiteX60" fmla="*/ 437131 w 778777"/>
                <a:gd name="connsiteY60" fmla="*/ 306238 h 701914"/>
                <a:gd name="connsiteX61" fmla="*/ 550137 w 778777"/>
                <a:gd name="connsiteY61" fmla="*/ 306238 h 701914"/>
                <a:gd name="connsiteX62" fmla="*/ 565029 w 778777"/>
                <a:gd name="connsiteY62" fmla="*/ 300097 h 701914"/>
                <a:gd name="connsiteX63" fmla="*/ 658763 w 778777"/>
                <a:gd name="connsiteY63" fmla="*/ 206222 h 701914"/>
                <a:gd name="connsiteX64" fmla="*/ 671903 w 778777"/>
                <a:gd name="connsiteY64" fmla="*/ 206222 h 701914"/>
                <a:gd name="connsiteX65" fmla="*/ 671903 w 778777"/>
                <a:gd name="connsiteY65" fmla="*/ 220260 h 701914"/>
                <a:gd name="connsiteX66" fmla="*/ 622846 w 778777"/>
                <a:gd name="connsiteY66" fmla="*/ 269390 h 701914"/>
                <a:gd name="connsiteX67" fmla="*/ 622846 w 778777"/>
                <a:gd name="connsiteY67" fmla="*/ 355368 h 701914"/>
                <a:gd name="connsiteX68" fmla="*/ 577294 w 778777"/>
                <a:gd name="connsiteY68" fmla="*/ 401867 h 701914"/>
                <a:gd name="connsiteX69" fmla="*/ 551013 w 778777"/>
                <a:gd name="connsiteY69" fmla="*/ 401867 h 701914"/>
                <a:gd name="connsiteX70" fmla="*/ 498452 w 778777"/>
                <a:gd name="connsiteY70" fmla="*/ 416782 h 701914"/>
                <a:gd name="connsiteX71" fmla="*/ 472172 w 778777"/>
                <a:gd name="connsiteY71" fmla="*/ 465912 h 701914"/>
                <a:gd name="connsiteX72" fmla="*/ 472172 w 778777"/>
                <a:gd name="connsiteY72" fmla="*/ 609794 h 701914"/>
                <a:gd name="connsiteX73" fmla="*/ 502832 w 778777"/>
                <a:gd name="connsiteY73" fmla="*/ 642255 h 701914"/>
                <a:gd name="connsiteX74" fmla="*/ 535245 w 778777"/>
                <a:gd name="connsiteY74" fmla="*/ 609794 h 701914"/>
                <a:gd name="connsiteX75" fmla="*/ 536121 w 778777"/>
                <a:gd name="connsiteY75" fmla="*/ 559786 h 701914"/>
                <a:gd name="connsiteX76" fmla="*/ 519477 w 778777"/>
                <a:gd name="connsiteY76" fmla="*/ 525570 h 701914"/>
                <a:gd name="connsiteX77" fmla="*/ 519477 w 778777"/>
                <a:gd name="connsiteY77" fmla="*/ 520306 h 701914"/>
                <a:gd name="connsiteX78" fmla="*/ 562401 w 778777"/>
                <a:gd name="connsiteY78" fmla="*/ 478195 h 701914"/>
                <a:gd name="connsiteX79" fmla="*/ 624598 w 778777"/>
                <a:gd name="connsiteY79" fmla="*/ 478195 h 701914"/>
                <a:gd name="connsiteX80" fmla="*/ 642995 w 778777"/>
                <a:gd name="connsiteY80" fmla="*/ 458893 h 701914"/>
                <a:gd name="connsiteX81" fmla="*/ 642995 w 778777"/>
                <a:gd name="connsiteY81" fmla="*/ 293078 h 701914"/>
                <a:gd name="connsiteX82" fmla="*/ 689424 w 778777"/>
                <a:gd name="connsiteY82" fmla="*/ 246580 h 701914"/>
                <a:gd name="connsiteX83" fmla="*/ 706068 w 778777"/>
                <a:gd name="connsiteY83" fmla="*/ 246580 h 701914"/>
                <a:gd name="connsiteX84" fmla="*/ 706068 w 778777"/>
                <a:gd name="connsiteY84" fmla="*/ 204468 h 701914"/>
                <a:gd name="connsiteX85" fmla="*/ 677159 w 778777"/>
                <a:gd name="connsiteY85" fmla="*/ 174639 h 701914"/>
                <a:gd name="connsiteX86" fmla="*/ 101618 w 778777"/>
                <a:gd name="connsiteY86" fmla="*/ 174639 h 701914"/>
                <a:gd name="connsiteX87" fmla="*/ 71833 w 778777"/>
                <a:gd name="connsiteY87" fmla="*/ 204468 h 701914"/>
                <a:gd name="connsiteX88" fmla="*/ 71833 w 778777"/>
                <a:gd name="connsiteY88" fmla="*/ 246580 h 701914"/>
                <a:gd name="connsiteX89" fmla="*/ 89353 w 778777"/>
                <a:gd name="connsiteY89" fmla="*/ 246580 h 701914"/>
                <a:gd name="connsiteX90" fmla="*/ 135782 w 778777"/>
                <a:gd name="connsiteY90" fmla="*/ 293078 h 701914"/>
                <a:gd name="connsiteX91" fmla="*/ 135782 w 778777"/>
                <a:gd name="connsiteY91" fmla="*/ 458893 h 701914"/>
                <a:gd name="connsiteX92" fmla="*/ 154179 w 778777"/>
                <a:gd name="connsiteY92" fmla="*/ 478195 h 701914"/>
                <a:gd name="connsiteX93" fmla="*/ 216376 w 778777"/>
                <a:gd name="connsiteY93" fmla="*/ 478195 h 701914"/>
                <a:gd name="connsiteX94" fmla="*/ 259300 w 778777"/>
                <a:gd name="connsiteY94" fmla="*/ 520306 h 701914"/>
                <a:gd name="connsiteX95" fmla="*/ 259300 w 778777"/>
                <a:gd name="connsiteY95" fmla="*/ 525570 h 701914"/>
                <a:gd name="connsiteX96" fmla="*/ 241780 w 778777"/>
                <a:gd name="connsiteY96" fmla="*/ 559786 h 701914"/>
                <a:gd name="connsiteX97" fmla="*/ 243532 w 778777"/>
                <a:gd name="connsiteY97" fmla="*/ 609794 h 701914"/>
                <a:gd name="connsiteX98" fmla="*/ 275069 w 778777"/>
                <a:gd name="connsiteY98" fmla="*/ 642255 h 701914"/>
                <a:gd name="connsiteX99" fmla="*/ 306605 w 778777"/>
                <a:gd name="connsiteY99" fmla="*/ 609794 h 701914"/>
                <a:gd name="connsiteX100" fmla="*/ 306605 w 778777"/>
                <a:gd name="connsiteY100" fmla="*/ 465912 h 701914"/>
                <a:gd name="connsiteX101" fmla="*/ 280325 w 778777"/>
                <a:gd name="connsiteY101" fmla="*/ 416782 h 701914"/>
                <a:gd name="connsiteX102" fmla="*/ 227764 w 778777"/>
                <a:gd name="connsiteY102" fmla="*/ 401867 h 701914"/>
                <a:gd name="connsiteX103" fmla="*/ 201483 w 778777"/>
                <a:gd name="connsiteY103" fmla="*/ 401867 h 701914"/>
                <a:gd name="connsiteX104" fmla="*/ 155931 w 778777"/>
                <a:gd name="connsiteY104" fmla="*/ 355368 h 701914"/>
                <a:gd name="connsiteX105" fmla="*/ 155931 w 778777"/>
                <a:gd name="connsiteY105" fmla="*/ 269390 h 701914"/>
                <a:gd name="connsiteX106" fmla="*/ 106874 w 778777"/>
                <a:gd name="connsiteY106" fmla="*/ 220260 h 701914"/>
                <a:gd name="connsiteX107" fmla="*/ 106874 w 778777"/>
                <a:gd name="connsiteY107" fmla="*/ 206222 h 701914"/>
                <a:gd name="connsiteX108" fmla="*/ 120014 w 778777"/>
                <a:gd name="connsiteY108" fmla="*/ 206222 h 701914"/>
                <a:gd name="connsiteX109" fmla="*/ 213748 w 778777"/>
                <a:gd name="connsiteY109" fmla="*/ 300097 h 701914"/>
                <a:gd name="connsiteX110" fmla="*/ 228640 w 778777"/>
                <a:gd name="connsiteY110" fmla="*/ 306238 h 701914"/>
                <a:gd name="connsiteX111" fmla="*/ 341646 w 778777"/>
                <a:gd name="connsiteY111" fmla="*/ 306238 h 701914"/>
                <a:gd name="connsiteX112" fmla="*/ 358290 w 778777"/>
                <a:gd name="connsiteY112" fmla="*/ 299219 h 701914"/>
                <a:gd name="connsiteX113" fmla="*/ 363546 w 778777"/>
                <a:gd name="connsiteY113" fmla="*/ 281673 h 701914"/>
                <a:gd name="connsiteX114" fmla="*/ 339894 w 778777"/>
                <a:gd name="connsiteY114" fmla="*/ 260617 h 701914"/>
                <a:gd name="connsiteX115" fmla="*/ 254920 w 778777"/>
                <a:gd name="connsiteY115" fmla="*/ 260617 h 701914"/>
                <a:gd name="connsiteX116" fmla="*/ 226888 w 778777"/>
                <a:gd name="connsiteY116" fmla="*/ 249212 h 701914"/>
                <a:gd name="connsiteX117" fmla="*/ 153303 w 778777"/>
                <a:gd name="connsiteY117" fmla="*/ 180780 h 701914"/>
                <a:gd name="connsiteX118" fmla="*/ 137534 w 778777"/>
                <a:gd name="connsiteY118" fmla="*/ 174639 h 701914"/>
                <a:gd name="connsiteX119" fmla="*/ 101618 w 778777"/>
                <a:gd name="connsiteY119" fmla="*/ 154460 h 701914"/>
                <a:gd name="connsiteX120" fmla="*/ 137534 w 778777"/>
                <a:gd name="connsiteY120" fmla="*/ 154460 h 701914"/>
                <a:gd name="connsiteX121" fmla="*/ 166443 w 778777"/>
                <a:gd name="connsiteY121" fmla="*/ 165865 h 701914"/>
                <a:gd name="connsiteX122" fmla="*/ 240028 w 778777"/>
                <a:gd name="connsiteY122" fmla="*/ 236052 h 701914"/>
                <a:gd name="connsiteX123" fmla="*/ 254920 w 778777"/>
                <a:gd name="connsiteY123" fmla="*/ 242193 h 701914"/>
                <a:gd name="connsiteX124" fmla="*/ 339894 w 778777"/>
                <a:gd name="connsiteY124" fmla="*/ 242193 h 701914"/>
                <a:gd name="connsiteX125" fmla="*/ 382818 w 778777"/>
                <a:gd name="connsiteY125" fmla="*/ 279041 h 701914"/>
                <a:gd name="connsiteX126" fmla="*/ 371430 w 778777"/>
                <a:gd name="connsiteY126" fmla="*/ 311502 h 701914"/>
                <a:gd name="connsiteX127" fmla="*/ 406471 w 778777"/>
                <a:gd name="connsiteY127" fmla="*/ 311502 h 701914"/>
                <a:gd name="connsiteX128" fmla="*/ 395959 w 778777"/>
                <a:gd name="connsiteY128" fmla="*/ 279041 h 701914"/>
                <a:gd name="connsiteX129" fmla="*/ 438883 w 778777"/>
                <a:gd name="connsiteY129" fmla="*/ 242193 h 701914"/>
                <a:gd name="connsiteX130" fmla="*/ 523857 w 778777"/>
                <a:gd name="connsiteY130" fmla="*/ 242193 h 701914"/>
                <a:gd name="connsiteX131" fmla="*/ 537873 w 778777"/>
                <a:gd name="connsiteY131" fmla="*/ 236052 h 701914"/>
                <a:gd name="connsiteX132" fmla="*/ 612334 w 778777"/>
                <a:gd name="connsiteY132" fmla="*/ 165865 h 701914"/>
                <a:gd name="connsiteX133" fmla="*/ 641243 w 778777"/>
                <a:gd name="connsiteY133" fmla="*/ 154460 h 701914"/>
                <a:gd name="connsiteX134" fmla="*/ 677159 w 778777"/>
                <a:gd name="connsiteY134" fmla="*/ 154460 h 701914"/>
                <a:gd name="connsiteX135" fmla="*/ 725340 w 778777"/>
                <a:gd name="connsiteY135" fmla="*/ 204468 h 701914"/>
                <a:gd name="connsiteX136" fmla="*/ 725340 w 778777"/>
                <a:gd name="connsiteY136" fmla="*/ 246580 h 701914"/>
                <a:gd name="connsiteX137" fmla="*/ 732348 w 778777"/>
                <a:gd name="connsiteY137" fmla="*/ 246580 h 701914"/>
                <a:gd name="connsiteX138" fmla="*/ 778777 w 778777"/>
                <a:gd name="connsiteY138" fmla="*/ 293078 h 701914"/>
                <a:gd name="connsiteX139" fmla="*/ 778777 w 778777"/>
                <a:gd name="connsiteY139" fmla="*/ 516797 h 701914"/>
                <a:gd name="connsiteX140" fmla="*/ 750744 w 778777"/>
                <a:gd name="connsiteY140" fmla="*/ 563296 h 701914"/>
                <a:gd name="connsiteX141" fmla="*/ 763009 w 778777"/>
                <a:gd name="connsiteY141" fmla="*/ 601898 h 701914"/>
                <a:gd name="connsiteX142" fmla="*/ 742860 w 778777"/>
                <a:gd name="connsiteY142" fmla="*/ 644887 h 701914"/>
                <a:gd name="connsiteX143" fmla="*/ 724464 w 778777"/>
                <a:gd name="connsiteY143" fmla="*/ 657170 h 701914"/>
                <a:gd name="connsiteX144" fmla="*/ 724464 w 778777"/>
                <a:gd name="connsiteY144" fmla="*/ 658047 h 701914"/>
                <a:gd name="connsiteX145" fmla="*/ 737604 w 778777"/>
                <a:gd name="connsiteY145" fmla="*/ 679103 h 701914"/>
                <a:gd name="connsiteX146" fmla="*/ 714828 w 778777"/>
                <a:gd name="connsiteY146" fmla="*/ 701914 h 701914"/>
                <a:gd name="connsiteX147" fmla="*/ 692052 w 778777"/>
                <a:gd name="connsiteY147" fmla="*/ 679103 h 701914"/>
                <a:gd name="connsiteX148" fmla="*/ 700812 w 778777"/>
                <a:gd name="connsiteY148" fmla="*/ 660679 h 701914"/>
                <a:gd name="connsiteX149" fmla="*/ 683291 w 778777"/>
                <a:gd name="connsiteY149" fmla="*/ 658047 h 701914"/>
                <a:gd name="connsiteX150" fmla="*/ 581674 w 778777"/>
                <a:gd name="connsiteY150" fmla="*/ 658047 h 701914"/>
                <a:gd name="connsiteX151" fmla="*/ 580798 w 778777"/>
                <a:gd name="connsiteY151" fmla="*/ 658925 h 701914"/>
                <a:gd name="connsiteX152" fmla="*/ 593938 w 778777"/>
                <a:gd name="connsiteY152" fmla="*/ 679103 h 701914"/>
                <a:gd name="connsiteX153" fmla="*/ 570286 w 778777"/>
                <a:gd name="connsiteY153" fmla="*/ 701914 h 701914"/>
                <a:gd name="connsiteX154" fmla="*/ 547509 w 778777"/>
                <a:gd name="connsiteY154" fmla="*/ 679103 h 701914"/>
                <a:gd name="connsiteX155" fmla="*/ 560649 w 778777"/>
                <a:gd name="connsiteY155" fmla="*/ 658047 h 701914"/>
                <a:gd name="connsiteX156" fmla="*/ 581674 w 778777"/>
                <a:gd name="connsiteY156" fmla="*/ 638746 h 701914"/>
                <a:gd name="connsiteX157" fmla="*/ 633359 w 778777"/>
                <a:gd name="connsiteY157" fmla="*/ 638746 h 701914"/>
                <a:gd name="connsiteX158" fmla="*/ 633359 w 778777"/>
                <a:gd name="connsiteY158" fmla="*/ 615935 h 701914"/>
                <a:gd name="connsiteX159" fmla="*/ 590434 w 778777"/>
                <a:gd name="connsiteY159" fmla="*/ 569437 h 701914"/>
                <a:gd name="connsiteX160" fmla="*/ 562401 w 778777"/>
                <a:gd name="connsiteY160" fmla="*/ 569437 h 701914"/>
                <a:gd name="connsiteX161" fmla="*/ 555393 w 778777"/>
                <a:gd name="connsiteY161" fmla="*/ 568560 h 701914"/>
                <a:gd name="connsiteX162" fmla="*/ 553641 w 778777"/>
                <a:gd name="connsiteY162" fmla="*/ 610671 h 701914"/>
                <a:gd name="connsiteX163" fmla="*/ 502832 w 778777"/>
                <a:gd name="connsiteY163" fmla="*/ 660679 h 701914"/>
                <a:gd name="connsiteX164" fmla="*/ 452024 w 778777"/>
                <a:gd name="connsiteY164" fmla="*/ 609794 h 701914"/>
                <a:gd name="connsiteX165" fmla="*/ 452024 w 778777"/>
                <a:gd name="connsiteY165" fmla="*/ 465912 h 701914"/>
                <a:gd name="connsiteX166" fmla="*/ 488816 w 778777"/>
                <a:gd name="connsiteY166" fmla="*/ 400990 h 701914"/>
                <a:gd name="connsiteX167" fmla="*/ 551013 w 778777"/>
                <a:gd name="connsiteY167" fmla="*/ 382566 h 701914"/>
                <a:gd name="connsiteX168" fmla="*/ 577294 w 778777"/>
                <a:gd name="connsiteY168" fmla="*/ 382566 h 701914"/>
                <a:gd name="connsiteX169" fmla="*/ 603574 w 778777"/>
                <a:gd name="connsiteY169" fmla="*/ 355368 h 701914"/>
                <a:gd name="connsiteX170" fmla="*/ 603574 w 778777"/>
                <a:gd name="connsiteY170" fmla="*/ 288691 h 701914"/>
                <a:gd name="connsiteX171" fmla="*/ 578170 w 778777"/>
                <a:gd name="connsiteY171" fmla="*/ 313257 h 701914"/>
                <a:gd name="connsiteX172" fmla="*/ 573790 w 778777"/>
                <a:gd name="connsiteY172" fmla="*/ 317643 h 701914"/>
                <a:gd name="connsiteX173" fmla="*/ 574666 w 778777"/>
                <a:gd name="connsiteY173" fmla="*/ 322030 h 701914"/>
                <a:gd name="connsiteX174" fmla="*/ 565029 w 778777"/>
                <a:gd name="connsiteY174" fmla="*/ 330803 h 701914"/>
                <a:gd name="connsiteX175" fmla="*/ 396835 w 778777"/>
                <a:gd name="connsiteY175" fmla="*/ 330803 h 701914"/>
                <a:gd name="connsiteX176" fmla="*/ 396835 w 778777"/>
                <a:gd name="connsiteY176" fmla="*/ 693140 h 701914"/>
                <a:gd name="connsiteX177" fmla="*/ 388074 w 778777"/>
                <a:gd name="connsiteY177" fmla="*/ 701914 h 701914"/>
                <a:gd name="connsiteX178" fmla="*/ 377562 w 778777"/>
                <a:gd name="connsiteY178" fmla="*/ 693140 h 701914"/>
                <a:gd name="connsiteX179" fmla="*/ 377562 w 778777"/>
                <a:gd name="connsiteY179" fmla="*/ 330803 h 701914"/>
                <a:gd name="connsiteX180" fmla="*/ 210244 w 778777"/>
                <a:gd name="connsiteY180" fmla="*/ 330803 h 701914"/>
                <a:gd name="connsiteX181" fmla="*/ 200607 w 778777"/>
                <a:gd name="connsiteY181" fmla="*/ 322030 h 701914"/>
                <a:gd name="connsiteX182" fmla="*/ 202359 w 778777"/>
                <a:gd name="connsiteY182" fmla="*/ 315889 h 701914"/>
                <a:gd name="connsiteX183" fmla="*/ 200607 w 778777"/>
                <a:gd name="connsiteY183" fmla="*/ 313257 h 701914"/>
                <a:gd name="connsiteX184" fmla="*/ 175203 w 778777"/>
                <a:gd name="connsiteY184" fmla="*/ 288691 h 701914"/>
                <a:gd name="connsiteX185" fmla="*/ 175203 w 778777"/>
                <a:gd name="connsiteY185" fmla="*/ 355368 h 701914"/>
                <a:gd name="connsiteX186" fmla="*/ 201483 w 778777"/>
                <a:gd name="connsiteY186" fmla="*/ 382566 h 701914"/>
                <a:gd name="connsiteX187" fmla="*/ 227764 w 778777"/>
                <a:gd name="connsiteY187" fmla="*/ 382566 h 701914"/>
                <a:gd name="connsiteX188" fmla="*/ 289961 w 778777"/>
                <a:gd name="connsiteY188" fmla="*/ 400990 h 701914"/>
                <a:gd name="connsiteX189" fmla="*/ 325877 w 778777"/>
                <a:gd name="connsiteY189" fmla="*/ 465912 h 701914"/>
                <a:gd name="connsiteX190" fmla="*/ 325877 w 778777"/>
                <a:gd name="connsiteY190" fmla="*/ 609794 h 701914"/>
                <a:gd name="connsiteX191" fmla="*/ 275069 w 778777"/>
                <a:gd name="connsiteY191" fmla="*/ 660679 h 701914"/>
                <a:gd name="connsiteX192" fmla="*/ 224260 w 778777"/>
                <a:gd name="connsiteY192" fmla="*/ 609794 h 701914"/>
                <a:gd name="connsiteX193" fmla="*/ 223384 w 778777"/>
                <a:gd name="connsiteY193" fmla="*/ 568560 h 701914"/>
                <a:gd name="connsiteX194" fmla="*/ 216376 w 778777"/>
                <a:gd name="connsiteY194" fmla="*/ 569437 h 701914"/>
                <a:gd name="connsiteX195" fmla="*/ 189219 w 778777"/>
                <a:gd name="connsiteY195" fmla="*/ 569437 h 701914"/>
                <a:gd name="connsiteX196" fmla="*/ 145418 w 778777"/>
                <a:gd name="connsiteY196" fmla="*/ 615935 h 701914"/>
                <a:gd name="connsiteX197" fmla="*/ 145418 w 778777"/>
                <a:gd name="connsiteY197" fmla="*/ 638746 h 701914"/>
                <a:gd name="connsiteX198" fmla="*/ 197103 w 778777"/>
                <a:gd name="connsiteY198" fmla="*/ 638746 h 701914"/>
                <a:gd name="connsiteX199" fmla="*/ 218128 w 778777"/>
                <a:gd name="connsiteY199" fmla="*/ 658047 h 701914"/>
                <a:gd name="connsiteX200" fmla="*/ 231268 w 778777"/>
                <a:gd name="connsiteY200" fmla="*/ 679103 h 701914"/>
                <a:gd name="connsiteX201" fmla="*/ 207615 w 778777"/>
                <a:gd name="connsiteY201" fmla="*/ 701914 h 701914"/>
                <a:gd name="connsiteX202" fmla="*/ 184839 w 778777"/>
                <a:gd name="connsiteY202" fmla="*/ 679103 h 701914"/>
                <a:gd name="connsiteX203" fmla="*/ 197979 w 778777"/>
                <a:gd name="connsiteY203" fmla="*/ 658925 h 701914"/>
                <a:gd name="connsiteX204" fmla="*/ 197103 w 778777"/>
                <a:gd name="connsiteY204" fmla="*/ 658047 h 701914"/>
                <a:gd name="connsiteX205" fmla="*/ 95486 w 778777"/>
                <a:gd name="connsiteY205" fmla="*/ 658047 h 701914"/>
                <a:gd name="connsiteX206" fmla="*/ 77965 w 778777"/>
                <a:gd name="connsiteY206" fmla="*/ 660679 h 701914"/>
                <a:gd name="connsiteX207" fmla="*/ 86725 w 778777"/>
                <a:gd name="connsiteY207" fmla="*/ 679103 h 701914"/>
                <a:gd name="connsiteX208" fmla="*/ 63949 w 778777"/>
                <a:gd name="connsiteY208" fmla="*/ 701914 h 701914"/>
                <a:gd name="connsiteX209" fmla="*/ 40297 w 778777"/>
                <a:gd name="connsiteY209" fmla="*/ 679103 h 701914"/>
                <a:gd name="connsiteX210" fmla="*/ 54313 w 778777"/>
                <a:gd name="connsiteY210" fmla="*/ 658047 h 701914"/>
                <a:gd name="connsiteX211" fmla="*/ 54313 w 778777"/>
                <a:gd name="connsiteY211" fmla="*/ 657170 h 701914"/>
                <a:gd name="connsiteX212" fmla="*/ 35041 w 778777"/>
                <a:gd name="connsiteY212" fmla="*/ 644887 h 701914"/>
                <a:gd name="connsiteX213" fmla="*/ 15768 w 778777"/>
                <a:gd name="connsiteY213" fmla="*/ 601898 h 701914"/>
                <a:gd name="connsiteX214" fmla="*/ 28032 w 778777"/>
                <a:gd name="connsiteY214" fmla="*/ 563296 h 701914"/>
                <a:gd name="connsiteX215" fmla="*/ 0 w 778777"/>
                <a:gd name="connsiteY215" fmla="*/ 516797 h 701914"/>
                <a:gd name="connsiteX216" fmla="*/ 0 w 778777"/>
                <a:gd name="connsiteY216" fmla="*/ 293078 h 701914"/>
                <a:gd name="connsiteX217" fmla="*/ 46429 w 778777"/>
                <a:gd name="connsiteY217" fmla="*/ 246580 h 701914"/>
                <a:gd name="connsiteX218" fmla="*/ 52561 w 778777"/>
                <a:gd name="connsiteY218" fmla="*/ 246580 h 701914"/>
                <a:gd name="connsiteX219" fmla="*/ 52561 w 778777"/>
                <a:gd name="connsiteY219" fmla="*/ 204468 h 701914"/>
                <a:gd name="connsiteX220" fmla="*/ 101618 w 778777"/>
                <a:gd name="connsiteY220" fmla="*/ 154460 h 701914"/>
                <a:gd name="connsiteX221" fmla="*/ 619043 w 778777"/>
                <a:gd name="connsiteY221" fmla="*/ 19050 h 701914"/>
                <a:gd name="connsiteX222" fmla="*/ 567114 w 778777"/>
                <a:gd name="connsiteY222" fmla="*/ 71005 h 701914"/>
                <a:gd name="connsiteX223" fmla="*/ 619043 w 778777"/>
                <a:gd name="connsiteY223" fmla="*/ 122960 h 701914"/>
                <a:gd name="connsiteX224" fmla="*/ 670973 w 778777"/>
                <a:gd name="connsiteY224" fmla="*/ 71005 h 701914"/>
                <a:gd name="connsiteX225" fmla="*/ 619043 w 778777"/>
                <a:gd name="connsiteY225" fmla="*/ 19050 h 701914"/>
                <a:gd name="connsiteX226" fmla="*/ 162106 w 778777"/>
                <a:gd name="connsiteY226" fmla="*/ 19050 h 701914"/>
                <a:gd name="connsiteX227" fmla="*/ 109093 w 778777"/>
                <a:gd name="connsiteY227" fmla="*/ 71005 h 701914"/>
                <a:gd name="connsiteX228" fmla="*/ 162106 w 778777"/>
                <a:gd name="connsiteY228" fmla="*/ 122960 h 701914"/>
                <a:gd name="connsiteX229" fmla="*/ 215118 w 778777"/>
                <a:gd name="connsiteY229" fmla="*/ 71005 h 701914"/>
                <a:gd name="connsiteX230" fmla="*/ 162106 w 778777"/>
                <a:gd name="connsiteY230" fmla="*/ 19050 h 701914"/>
                <a:gd name="connsiteX231" fmla="*/ 619043 w 778777"/>
                <a:gd name="connsiteY231" fmla="*/ 0 h 701914"/>
                <a:gd name="connsiteX232" fmla="*/ 690014 w 778777"/>
                <a:gd name="connsiteY232" fmla="*/ 71005 h 701914"/>
                <a:gd name="connsiteX233" fmla="*/ 619043 w 778777"/>
                <a:gd name="connsiteY233" fmla="*/ 142010 h 701914"/>
                <a:gd name="connsiteX234" fmla="*/ 548073 w 778777"/>
                <a:gd name="connsiteY234" fmla="*/ 71005 h 701914"/>
                <a:gd name="connsiteX235" fmla="*/ 619043 w 778777"/>
                <a:gd name="connsiteY235" fmla="*/ 0 h 701914"/>
                <a:gd name="connsiteX236" fmla="*/ 162106 w 778777"/>
                <a:gd name="connsiteY236" fmla="*/ 0 h 701914"/>
                <a:gd name="connsiteX237" fmla="*/ 234555 w 778777"/>
                <a:gd name="connsiteY237" fmla="*/ 71005 h 701914"/>
                <a:gd name="connsiteX238" fmla="*/ 162106 w 778777"/>
                <a:gd name="connsiteY238" fmla="*/ 142010 h 701914"/>
                <a:gd name="connsiteX239" fmla="*/ 88772 w 778777"/>
                <a:gd name="connsiteY239" fmla="*/ 71005 h 701914"/>
                <a:gd name="connsiteX240" fmla="*/ 162106 w 778777"/>
                <a:gd name="connsiteY240" fmla="*/ 0 h 70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778777" h="701914">
                  <a:moveTo>
                    <a:pt x="616714" y="569437"/>
                  </a:moveTo>
                  <a:lnTo>
                    <a:pt x="633359" y="586984"/>
                  </a:lnTo>
                  <a:lnTo>
                    <a:pt x="633359" y="569437"/>
                  </a:lnTo>
                  <a:close/>
                  <a:moveTo>
                    <a:pt x="145418" y="569437"/>
                  </a:moveTo>
                  <a:lnTo>
                    <a:pt x="145418" y="586984"/>
                  </a:lnTo>
                  <a:lnTo>
                    <a:pt x="162063" y="569437"/>
                  </a:lnTo>
                  <a:close/>
                  <a:moveTo>
                    <a:pt x="730596" y="568560"/>
                  </a:moveTo>
                  <a:cubicBezTo>
                    <a:pt x="728844" y="569437"/>
                    <a:pt x="727968" y="569437"/>
                    <a:pt x="726216" y="569437"/>
                  </a:cubicBezTo>
                  <a:lnTo>
                    <a:pt x="652631" y="569437"/>
                  </a:lnTo>
                  <a:lnTo>
                    <a:pt x="652631" y="608039"/>
                  </a:lnTo>
                  <a:lnTo>
                    <a:pt x="671027" y="628218"/>
                  </a:lnTo>
                  <a:cubicBezTo>
                    <a:pt x="675407" y="632605"/>
                    <a:pt x="680663" y="636114"/>
                    <a:pt x="685919" y="638746"/>
                  </a:cubicBezTo>
                  <a:lnTo>
                    <a:pt x="704316" y="638746"/>
                  </a:lnTo>
                  <a:cubicBezTo>
                    <a:pt x="707820" y="638746"/>
                    <a:pt x="709572" y="639623"/>
                    <a:pt x="712200" y="640501"/>
                  </a:cubicBezTo>
                  <a:cubicBezTo>
                    <a:pt x="718332" y="638746"/>
                    <a:pt x="724464" y="636114"/>
                    <a:pt x="730596" y="629973"/>
                  </a:cubicBezTo>
                  <a:cubicBezTo>
                    <a:pt x="738480" y="622954"/>
                    <a:pt x="742860" y="612426"/>
                    <a:pt x="743736" y="601898"/>
                  </a:cubicBezTo>
                  <a:cubicBezTo>
                    <a:pt x="743736" y="589615"/>
                    <a:pt x="740232" y="579088"/>
                    <a:pt x="732348" y="571192"/>
                  </a:cubicBezTo>
                  <a:close/>
                  <a:moveTo>
                    <a:pt x="48181" y="568560"/>
                  </a:moveTo>
                  <a:lnTo>
                    <a:pt x="45553" y="571192"/>
                  </a:lnTo>
                  <a:cubicBezTo>
                    <a:pt x="38545" y="579088"/>
                    <a:pt x="34165" y="589615"/>
                    <a:pt x="35041" y="601898"/>
                  </a:cubicBezTo>
                  <a:cubicBezTo>
                    <a:pt x="35041" y="612426"/>
                    <a:pt x="40297" y="622954"/>
                    <a:pt x="48181" y="629973"/>
                  </a:cubicBezTo>
                  <a:cubicBezTo>
                    <a:pt x="53437" y="636114"/>
                    <a:pt x="58693" y="638746"/>
                    <a:pt x="66577" y="640501"/>
                  </a:cubicBezTo>
                  <a:cubicBezTo>
                    <a:pt x="68329" y="639623"/>
                    <a:pt x="70957" y="638746"/>
                    <a:pt x="74461" y="638746"/>
                  </a:cubicBezTo>
                  <a:lnTo>
                    <a:pt x="92858" y="638746"/>
                  </a:lnTo>
                  <a:cubicBezTo>
                    <a:pt x="98114" y="636114"/>
                    <a:pt x="103370" y="632605"/>
                    <a:pt x="107750" y="628218"/>
                  </a:cubicBezTo>
                  <a:lnTo>
                    <a:pt x="126146" y="608039"/>
                  </a:lnTo>
                  <a:lnTo>
                    <a:pt x="126146" y="569437"/>
                  </a:lnTo>
                  <a:lnTo>
                    <a:pt x="52561" y="569437"/>
                  </a:lnTo>
                  <a:cubicBezTo>
                    <a:pt x="50809" y="569437"/>
                    <a:pt x="49057" y="569437"/>
                    <a:pt x="48181" y="568560"/>
                  </a:cubicBezTo>
                  <a:close/>
                  <a:moveTo>
                    <a:pt x="689424" y="265004"/>
                  </a:moveTo>
                  <a:cubicBezTo>
                    <a:pt x="674531" y="265004"/>
                    <a:pt x="662267" y="277286"/>
                    <a:pt x="662267" y="293078"/>
                  </a:cubicBezTo>
                  <a:lnTo>
                    <a:pt x="662267" y="458893"/>
                  </a:lnTo>
                  <a:cubicBezTo>
                    <a:pt x="662267" y="479949"/>
                    <a:pt x="645623" y="496619"/>
                    <a:pt x="624598" y="496619"/>
                  </a:cubicBezTo>
                  <a:lnTo>
                    <a:pt x="562401" y="496619"/>
                  </a:lnTo>
                  <a:cubicBezTo>
                    <a:pt x="549261" y="496619"/>
                    <a:pt x="538749" y="507146"/>
                    <a:pt x="538749" y="520306"/>
                  </a:cubicBezTo>
                  <a:lnTo>
                    <a:pt x="538749" y="525570"/>
                  </a:lnTo>
                  <a:cubicBezTo>
                    <a:pt x="538749" y="538730"/>
                    <a:pt x="549261" y="549258"/>
                    <a:pt x="562401" y="549258"/>
                  </a:cubicBezTo>
                  <a:lnTo>
                    <a:pt x="726216" y="549258"/>
                  </a:lnTo>
                  <a:cubicBezTo>
                    <a:pt x="744612" y="549258"/>
                    <a:pt x="759505" y="535221"/>
                    <a:pt x="759505" y="516797"/>
                  </a:cubicBezTo>
                  <a:lnTo>
                    <a:pt x="759505" y="293078"/>
                  </a:lnTo>
                  <a:cubicBezTo>
                    <a:pt x="759505" y="277286"/>
                    <a:pt x="747240" y="265004"/>
                    <a:pt x="732348" y="265004"/>
                  </a:cubicBezTo>
                  <a:close/>
                  <a:moveTo>
                    <a:pt x="46429" y="265004"/>
                  </a:moveTo>
                  <a:cubicBezTo>
                    <a:pt x="30661" y="265004"/>
                    <a:pt x="18396" y="277286"/>
                    <a:pt x="18396" y="293078"/>
                  </a:cubicBezTo>
                  <a:lnTo>
                    <a:pt x="18396" y="516797"/>
                  </a:lnTo>
                  <a:cubicBezTo>
                    <a:pt x="18396" y="535221"/>
                    <a:pt x="34165" y="549258"/>
                    <a:pt x="52561" y="549258"/>
                  </a:cubicBezTo>
                  <a:lnTo>
                    <a:pt x="216376" y="549258"/>
                  </a:lnTo>
                  <a:cubicBezTo>
                    <a:pt x="229516" y="549258"/>
                    <a:pt x="240028" y="538730"/>
                    <a:pt x="240028" y="525570"/>
                  </a:cubicBezTo>
                  <a:lnTo>
                    <a:pt x="240028" y="520306"/>
                  </a:lnTo>
                  <a:cubicBezTo>
                    <a:pt x="240028" y="507146"/>
                    <a:pt x="229516" y="496619"/>
                    <a:pt x="216376" y="496619"/>
                  </a:cubicBezTo>
                  <a:lnTo>
                    <a:pt x="154179" y="496619"/>
                  </a:lnTo>
                  <a:cubicBezTo>
                    <a:pt x="133154" y="496619"/>
                    <a:pt x="115634" y="479949"/>
                    <a:pt x="115634" y="458893"/>
                  </a:cubicBezTo>
                  <a:lnTo>
                    <a:pt x="115634" y="293078"/>
                  </a:lnTo>
                  <a:cubicBezTo>
                    <a:pt x="115634" y="277286"/>
                    <a:pt x="103370" y="265004"/>
                    <a:pt x="89353" y="265004"/>
                  </a:cubicBezTo>
                  <a:close/>
                  <a:moveTo>
                    <a:pt x="641243" y="174639"/>
                  </a:moveTo>
                  <a:cubicBezTo>
                    <a:pt x="635111" y="174639"/>
                    <a:pt x="629854" y="177271"/>
                    <a:pt x="624598" y="180780"/>
                  </a:cubicBezTo>
                  <a:lnTo>
                    <a:pt x="551889" y="249212"/>
                  </a:lnTo>
                  <a:cubicBezTo>
                    <a:pt x="544005" y="257108"/>
                    <a:pt x="534369" y="260617"/>
                    <a:pt x="523857" y="260617"/>
                  </a:cubicBezTo>
                  <a:lnTo>
                    <a:pt x="438883" y="260617"/>
                  </a:lnTo>
                  <a:cubicBezTo>
                    <a:pt x="426619" y="260617"/>
                    <a:pt x="416107" y="270268"/>
                    <a:pt x="414355" y="281673"/>
                  </a:cubicBezTo>
                  <a:cubicBezTo>
                    <a:pt x="414355" y="287814"/>
                    <a:pt x="416107" y="293955"/>
                    <a:pt x="420487" y="299219"/>
                  </a:cubicBezTo>
                  <a:cubicBezTo>
                    <a:pt x="424867" y="303606"/>
                    <a:pt x="430999" y="306238"/>
                    <a:pt x="437131" y="306238"/>
                  </a:cubicBezTo>
                  <a:lnTo>
                    <a:pt x="550137" y="306238"/>
                  </a:lnTo>
                  <a:cubicBezTo>
                    <a:pt x="555393" y="306238"/>
                    <a:pt x="560649" y="303606"/>
                    <a:pt x="565029" y="300097"/>
                  </a:cubicBezTo>
                  <a:lnTo>
                    <a:pt x="658763" y="206222"/>
                  </a:lnTo>
                  <a:cubicBezTo>
                    <a:pt x="662267" y="202713"/>
                    <a:pt x="668399" y="202713"/>
                    <a:pt x="671903" y="206222"/>
                  </a:cubicBezTo>
                  <a:cubicBezTo>
                    <a:pt x="675407" y="210609"/>
                    <a:pt x="675407" y="216750"/>
                    <a:pt x="671903" y="220260"/>
                  </a:cubicBezTo>
                  <a:lnTo>
                    <a:pt x="622846" y="269390"/>
                  </a:lnTo>
                  <a:lnTo>
                    <a:pt x="622846" y="355368"/>
                  </a:lnTo>
                  <a:cubicBezTo>
                    <a:pt x="622846" y="381688"/>
                    <a:pt x="602698" y="401867"/>
                    <a:pt x="577294" y="401867"/>
                  </a:cubicBezTo>
                  <a:lnTo>
                    <a:pt x="551013" y="401867"/>
                  </a:lnTo>
                  <a:cubicBezTo>
                    <a:pt x="532617" y="401867"/>
                    <a:pt x="514221" y="407131"/>
                    <a:pt x="498452" y="416782"/>
                  </a:cubicBezTo>
                  <a:cubicBezTo>
                    <a:pt x="481808" y="427310"/>
                    <a:pt x="472172" y="446611"/>
                    <a:pt x="472172" y="465912"/>
                  </a:cubicBezTo>
                  <a:lnTo>
                    <a:pt x="472172" y="609794"/>
                  </a:lnTo>
                  <a:cubicBezTo>
                    <a:pt x="472172" y="627341"/>
                    <a:pt x="485312" y="642255"/>
                    <a:pt x="502832" y="642255"/>
                  </a:cubicBezTo>
                  <a:cubicBezTo>
                    <a:pt x="520353" y="642255"/>
                    <a:pt x="535245" y="627341"/>
                    <a:pt x="535245" y="609794"/>
                  </a:cubicBezTo>
                  <a:lnTo>
                    <a:pt x="536121" y="559786"/>
                  </a:lnTo>
                  <a:cubicBezTo>
                    <a:pt x="525609" y="552768"/>
                    <a:pt x="519477" y="540485"/>
                    <a:pt x="519477" y="525570"/>
                  </a:cubicBezTo>
                  <a:lnTo>
                    <a:pt x="519477" y="520306"/>
                  </a:lnTo>
                  <a:cubicBezTo>
                    <a:pt x="519477" y="496619"/>
                    <a:pt x="538749" y="478195"/>
                    <a:pt x="562401" y="478195"/>
                  </a:cubicBezTo>
                  <a:lnTo>
                    <a:pt x="624598" y="478195"/>
                  </a:lnTo>
                  <a:cubicBezTo>
                    <a:pt x="635111" y="478195"/>
                    <a:pt x="642995" y="469421"/>
                    <a:pt x="642995" y="458893"/>
                  </a:cubicBezTo>
                  <a:lnTo>
                    <a:pt x="642995" y="293078"/>
                  </a:lnTo>
                  <a:cubicBezTo>
                    <a:pt x="642995" y="266758"/>
                    <a:pt x="664019" y="246580"/>
                    <a:pt x="689424" y="246580"/>
                  </a:cubicBezTo>
                  <a:lnTo>
                    <a:pt x="706068" y="246580"/>
                  </a:lnTo>
                  <a:lnTo>
                    <a:pt x="706068" y="204468"/>
                  </a:lnTo>
                  <a:cubicBezTo>
                    <a:pt x="706068" y="187799"/>
                    <a:pt x="693804" y="174639"/>
                    <a:pt x="677159" y="174639"/>
                  </a:cubicBezTo>
                  <a:close/>
                  <a:moveTo>
                    <a:pt x="101618" y="174639"/>
                  </a:moveTo>
                  <a:cubicBezTo>
                    <a:pt x="84973" y="174639"/>
                    <a:pt x="71833" y="187799"/>
                    <a:pt x="71833" y="204468"/>
                  </a:cubicBezTo>
                  <a:lnTo>
                    <a:pt x="71833" y="246580"/>
                  </a:lnTo>
                  <a:lnTo>
                    <a:pt x="89353" y="246580"/>
                  </a:lnTo>
                  <a:cubicBezTo>
                    <a:pt x="113882" y="246580"/>
                    <a:pt x="135782" y="266758"/>
                    <a:pt x="135782" y="293078"/>
                  </a:cubicBezTo>
                  <a:lnTo>
                    <a:pt x="135782" y="458893"/>
                  </a:lnTo>
                  <a:cubicBezTo>
                    <a:pt x="135782" y="469421"/>
                    <a:pt x="143666" y="478195"/>
                    <a:pt x="154179" y="478195"/>
                  </a:cubicBezTo>
                  <a:lnTo>
                    <a:pt x="216376" y="478195"/>
                  </a:lnTo>
                  <a:cubicBezTo>
                    <a:pt x="240028" y="478195"/>
                    <a:pt x="259300" y="496619"/>
                    <a:pt x="259300" y="520306"/>
                  </a:cubicBezTo>
                  <a:lnTo>
                    <a:pt x="259300" y="525570"/>
                  </a:lnTo>
                  <a:cubicBezTo>
                    <a:pt x="259300" y="540485"/>
                    <a:pt x="252292" y="552768"/>
                    <a:pt x="241780" y="559786"/>
                  </a:cubicBezTo>
                  <a:lnTo>
                    <a:pt x="243532" y="609794"/>
                  </a:lnTo>
                  <a:cubicBezTo>
                    <a:pt x="243532" y="627341"/>
                    <a:pt x="257548" y="642255"/>
                    <a:pt x="275069" y="642255"/>
                  </a:cubicBezTo>
                  <a:cubicBezTo>
                    <a:pt x="292589" y="642255"/>
                    <a:pt x="306605" y="627341"/>
                    <a:pt x="306605" y="609794"/>
                  </a:cubicBezTo>
                  <a:lnTo>
                    <a:pt x="306605" y="465912"/>
                  </a:lnTo>
                  <a:cubicBezTo>
                    <a:pt x="306605" y="446611"/>
                    <a:pt x="296093" y="427310"/>
                    <a:pt x="280325" y="416782"/>
                  </a:cubicBezTo>
                  <a:cubicBezTo>
                    <a:pt x="264556" y="407131"/>
                    <a:pt x="246160" y="401867"/>
                    <a:pt x="227764" y="401867"/>
                  </a:cubicBezTo>
                  <a:lnTo>
                    <a:pt x="201483" y="401867"/>
                  </a:lnTo>
                  <a:cubicBezTo>
                    <a:pt x="176955" y="401867"/>
                    <a:pt x="155931" y="381688"/>
                    <a:pt x="155931" y="355368"/>
                  </a:cubicBezTo>
                  <a:lnTo>
                    <a:pt x="155931" y="269390"/>
                  </a:lnTo>
                  <a:lnTo>
                    <a:pt x="106874" y="220260"/>
                  </a:lnTo>
                  <a:cubicBezTo>
                    <a:pt x="102494" y="216750"/>
                    <a:pt x="102494" y="210609"/>
                    <a:pt x="106874" y="206222"/>
                  </a:cubicBezTo>
                  <a:cubicBezTo>
                    <a:pt x="110378" y="202713"/>
                    <a:pt x="116510" y="202713"/>
                    <a:pt x="120014" y="206222"/>
                  </a:cubicBezTo>
                  <a:lnTo>
                    <a:pt x="213748" y="300097"/>
                  </a:lnTo>
                  <a:cubicBezTo>
                    <a:pt x="218128" y="304483"/>
                    <a:pt x="222508" y="306238"/>
                    <a:pt x="228640" y="306238"/>
                  </a:cubicBezTo>
                  <a:lnTo>
                    <a:pt x="341646" y="306238"/>
                  </a:lnTo>
                  <a:cubicBezTo>
                    <a:pt x="347778" y="306238"/>
                    <a:pt x="353034" y="303606"/>
                    <a:pt x="358290" y="299219"/>
                  </a:cubicBezTo>
                  <a:cubicBezTo>
                    <a:pt x="361794" y="293955"/>
                    <a:pt x="364422" y="287814"/>
                    <a:pt x="363546" y="281673"/>
                  </a:cubicBezTo>
                  <a:cubicBezTo>
                    <a:pt x="362670" y="270268"/>
                    <a:pt x="352158" y="260617"/>
                    <a:pt x="339894" y="260617"/>
                  </a:cubicBezTo>
                  <a:lnTo>
                    <a:pt x="254920" y="260617"/>
                  </a:lnTo>
                  <a:cubicBezTo>
                    <a:pt x="244408" y="260617"/>
                    <a:pt x="234772" y="257108"/>
                    <a:pt x="226888" y="249212"/>
                  </a:cubicBezTo>
                  <a:lnTo>
                    <a:pt x="153303" y="180780"/>
                  </a:lnTo>
                  <a:cubicBezTo>
                    <a:pt x="148922" y="177271"/>
                    <a:pt x="142790" y="174639"/>
                    <a:pt x="137534" y="174639"/>
                  </a:cubicBezTo>
                  <a:close/>
                  <a:moveTo>
                    <a:pt x="101618" y="154460"/>
                  </a:moveTo>
                  <a:lnTo>
                    <a:pt x="137534" y="154460"/>
                  </a:lnTo>
                  <a:cubicBezTo>
                    <a:pt x="148046" y="154460"/>
                    <a:pt x="158559" y="158847"/>
                    <a:pt x="166443" y="165865"/>
                  </a:cubicBezTo>
                  <a:lnTo>
                    <a:pt x="240028" y="236052"/>
                  </a:lnTo>
                  <a:cubicBezTo>
                    <a:pt x="244408" y="239561"/>
                    <a:pt x="249664" y="242193"/>
                    <a:pt x="254920" y="242193"/>
                  </a:cubicBezTo>
                  <a:lnTo>
                    <a:pt x="339894" y="242193"/>
                  </a:lnTo>
                  <a:cubicBezTo>
                    <a:pt x="361794" y="242193"/>
                    <a:pt x="381066" y="257985"/>
                    <a:pt x="382818" y="279041"/>
                  </a:cubicBezTo>
                  <a:cubicBezTo>
                    <a:pt x="383694" y="291323"/>
                    <a:pt x="380190" y="302729"/>
                    <a:pt x="371430" y="311502"/>
                  </a:cubicBezTo>
                  <a:lnTo>
                    <a:pt x="406471" y="311502"/>
                  </a:lnTo>
                  <a:cubicBezTo>
                    <a:pt x="398587" y="302729"/>
                    <a:pt x="395083" y="291323"/>
                    <a:pt x="395959" y="279041"/>
                  </a:cubicBezTo>
                  <a:cubicBezTo>
                    <a:pt x="397711" y="257985"/>
                    <a:pt x="416983" y="242193"/>
                    <a:pt x="438883" y="242193"/>
                  </a:cubicBezTo>
                  <a:lnTo>
                    <a:pt x="523857" y="242193"/>
                  </a:lnTo>
                  <a:cubicBezTo>
                    <a:pt x="529113" y="242193"/>
                    <a:pt x="534369" y="239561"/>
                    <a:pt x="537873" y="236052"/>
                  </a:cubicBezTo>
                  <a:lnTo>
                    <a:pt x="612334" y="165865"/>
                  </a:lnTo>
                  <a:cubicBezTo>
                    <a:pt x="619342" y="158847"/>
                    <a:pt x="630730" y="154460"/>
                    <a:pt x="641243" y="154460"/>
                  </a:cubicBezTo>
                  <a:lnTo>
                    <a:pt x="677159" y="154460"/>
                  </a:lnTo>
                  <a:cubicBezTo>
                    <a:pt x="704316" y="154460"/>
                    <a:pt x="725340" y="177271"/>
                    <a:pt x="725340" y="204468"/>
                  </a:cubicBezTo>
                  <a:lnTo>
                    <a:pt x="725340" y="246580"/>
                  </a:lnTo>
                  <a:lnTo>
                    <a:pt x="732348" y="246580"/>
                  </a:lnTo>
                  <a:cubicBezTo>
                    <a:pt x="757753" y="246580"/>
                    <a:pt x="778777" y="266758"/>
                    <a:pt x="778777" y="293078"/>
                  </a:cubicBezTo>
                  <a:lnTo>
                    <a:pt x="778777" y="516797"/>
                  </a:lnTo>
                  <a:cubicBezTo>
                    <a:pt x="778777" y="536976"/>
                    <a:pt x="767389" y="553645"/>
                    <a:pt x="750744" y="563296"/>
                  </a:cubicBezTo>
                  <a:cubicBezTo>
                    <a:pt x="759505" y="573824"/>
                    <a:pt x="763885" y="587861"/>
                    <a:pt x="763009" y="601898"/>
                  </a:cubicBezTo>
                  <a:cubicBezTo>
                    <a:pt x="762133" y="618567"/>
                    <a:pt x="755125" y="633482"/>
                    <a:pt x="742860" y="644887"/>
                  </a:cubicBezTo>
                  <a:cubicBezTo>
                    <a:pt x="737604" y="650151"/>
                    <a:pt x="730596" y="654538"/>
                    <a:pt x="724464" y="657170"/>
                  </a:cubicBezTo>
                  <a:lnTo>
                    <a:pt x="724464" y="658047"/>
                  </a:lnTo>
                  <a:cubicBezTo>
                    <a:pt x="732348" y="661556"/>
                    <a:pt x="737604" y="669452"/>
                    <a:pt x="737604" y="679103"/>
                  </a:cubicBezTo>
                  <a:cubicBezTo>
                    <a:pt x="737604" y="691386"/>
                    <a:pt x="727968" y="701914"/>
                    <a:pt x="714828" y="701914"/>
                  </a:cubicBezTo>
                  <a:cubicBezTo>
                    <a:pt x="701688" y="701914"/>
                    <a:pt x="692052" y="691386"/>
                    <a:pt x="692052" y="679103"/>
                  </a:cubicBezTo>
                  <a:cubicBezTo>
                    <a:pt x="692052" y="671207"/>
                    <a:pt x="695556" y="665943"/>
                    <a:pt x="700812" y="660679"/>
                  </a:cubicBezTo>
                  <a:cubicBezTo>
                    <a:pt x="694680" y="660679"/>
                    <a:pt x="688548" y="660679"/>
                    <a:pt x="683291" y="658047"/>
                  </a:cubicBezTo>
                  <a:lnTo>
                    <a:pt x="581674" y="658047"/>
                  </a:lnTo>
                  <a:cubicBezTo>
                    <a:pt x="580798" y="658047"/>
                    <a:pt x="580798" y="658047"/>
                    <a:pt x="580798" y="658925"/>
                  </a:cubicBezTo>
                  <a:cubicBezTo>
                    <a:pt x="588682" y="662434"/>
                    <a:pt x="593938" y="670330"/>
                    <a:pt x="593938" y="679103"/>
                  </a:cubicBezTo>
                  <a:cubicBezTo>
                    <a:pt x="593938" y="691386"/>
                    <a:pt x="583426" y="701914"/>
                    <a:pt x="570286" y="701914"/>
                  </a:cubicBezTo>
                  <a:cubicBezTo>
                    <a:pt x="558021" y="701914"/>
                    <a:pt x="547509" y="691386"/>
                    <a:pt x="547509" y="679103"/>
                  </a:cubicBezTo>
                  <a:cubicBezTo>
                    <a:pt x="547509" y="669452"/>
                    <a:pt x="552765" y="661556"/>
                    <a:pt x="560649" y="658047"/>
                  </a:cubicBezTo>
                  <a:cubicBezTo>
                    <a:pt x="561525" y="647519"/>
                    <a:pt x="570286" y="638746"/>
                    <a:pt x="581674" y="638746"/>
                  </a:cubicBezTo>
                  <a:lnTo>
                    <a:pt x="633359" y="638746"/>
                  </a:lnTo>
                  <a:lnTo>
                    <a:pt x="633359" y="615935"/>
                  </a:lnTo>
                  <a:lnTo>
                    <a:pt x="590434" y="569437"/>
                  </a:lnTo>
                  <a:lnTo>
                    <a:pt x="562401" y="569437"/>
                  </a:lnTo>
                  <a:cubicBezTo>
                    <a:pt x="559773" y="569437"/>
                    <a:pt x="558021" y="568560"/>
                    <a:pt x="555393" y="568560"/>
                  </a:cubicBezTo>
                  <a:lnTo>
                    <a:pt x="553641" y="610671"/>
                  </a:lnTo>
                  <a:cubicBezTo>
                    <a:pt x="553641" y="637869"/>
                    <a:pt x="531741" y="660679"/>
                    <a:pt x="502832" y="660679"/>
                  </a:cubicBezTo>
                  <a:cubicBezTo>
                    <a:pt x="474800" y="660679"/>
                    <a:pt x="452024" y="637869"/>
                    <a:pt x="452024" y="609794"/>
                  </a:cubicBezTo>
                  <a:lnTo>
                    <a:pt x="452024" y="465912"/>
                  </a:lnTo>
                  <a:cubicBezTo>
                    <a:pt x="452024" y="439592"/>
                    <a:pt x="466040" y="414150"/>
                    <a:pt x="488816" y="400990"/>
                  </a:cubicBezTo>
                  <a:cubicBezTo>
                    <a:pt x="507212" y="388707"/>
                    <a:pt x="529113" y="382566"/>
                    <a:pt x="551013" y="382566"/>
                  </a:cubicBezTo>
                  <a:lnTo>
                    <a:pt x="577294" y="382566"/>
                  </a:lnTo>
                  <a:cubicBezTo>
                    <a:pt x="591310" y="382566"/>
                    <a:pt x="603574" y="370283"/>
                    <a:pt x="603574" y="355368"/>
                  </a:cubicBezTo>
                  <a:lnTo>
                    <a:pt x="603574" y="288691"/>
                  </a:lnTo>
                  <a:lnTo>
                    <a:pt x="578170" y="313257"/>
                  </a:lnTo>
                  <a:cubicBezTo>
                    <a:pt x="577294" y="315011"/>
                    <a:pt x="575542" y="316766"/>
                    <a:pt x="573790" y="317643"/>
                  </a:cubicBezTo>
                  <a:cubicBezTo>
                    <a:pt x="574666" y="319398"/>
                    <a:pt x="574666" y="320275"/>
                    <a:pt x="574666" y="322030"/>
                  </a:cubicBezTo>
                  <a:cubicBezTo>
                    <a:pt x="574666" y="327294"/>
                    <a:pt x="570286" y="330803"/>
                    <a:pt x="565029" y="330803"/>
                  </a:cubicBezTo>
                  <a:lnTo>
                    <a:pt x="396835" y="330803"/>
                  </a:lnTo>
                  <a:lnTo>
                    <a:pt x="396835" y="693140"/>
                  </a:lnTo>
                  <a:cubicBezTo>
                    <a:pt x="396835" y="698404"/>
                    <a:pt x="393331" y="701914"/>
                    <a:pt x="388074" y="701914"/>
                  </a:cubicBezTo>
                  <a:cubicBezTo>
                    <a:pt x="382818" y="701914"/>
                    <a:pt x="377562" y="698404"/>
                    <a:pt x="377562" y="693140"/>
                  </a:cubicBezTo>
                  <a:lnTo>
                    <a:pt x="377562" y="330803"/>
                  </a:lnTo>
                  <a:lnTo>
                    <a:pt x="210244" y="330803"/>
                  </a:lnTo>
                  <a:cubicBezTo>
                    <a:pt x="204987" y="330803"/>
                    <a:pt x="200607" y="327294"/>
                    <a:pt x="200607" y="322030"/>
                  </a:cubicBezTo>
                  <a:cubicBezTo>
                    <a:pt x="200607" y="319398"/>
                    <a:pt x="200607" y="317643"/>
                    <a:pt x="202359" y="315889"/>
                  </a:cubicBezTo>
                  <a:cubicBezTo>
                    <a:pt x="201483" y="315011"/>
                    <a:pt x="200607" y="314134"/>
                    <a:pt x="200607" y="313257"/>
                  </a:cubicBezTo>
                  <a:lnTo>
                    <a:pt x="175203" y="288691"/>
                  </a:lnTo>
                  <a:lnTo>
                    <a:pt x="175203" y="355368"/>
                  </a:lnTo>
                  <a:cubicBezTo>
                    <a:pt x="175203" y="370283"/>
                    <a:pt x="187467" y="382566"/>
                    <a:pt x="201483" y="382566"/>
                  </a:cubicBezTo>
                  <a:lnTo>
                    <a:pt x="227764" y="382566"/>
                  </a:lnTo>
                  <a:cubicBezTo>
                    <a:pt x="249664" y="382566"/>
                    <a:pt x="271565" y="388707"/>
                    <a:pt x="289961" y="400990"/>
                  </a:cubicBezTo>
                  <a:cubicBezTo>
                    <a:pt x="312737" y="414150"/>
                    <a:pt x="325877" y="439592"/>
                    <a:pt x="325877" y="465912"/>
                  </a:cubicBezTo>
                  <a:lnTo>
                    <a:pt x="325877" y="609794"/>
                  </a:lnTo>
                  <a:cubicBezTo>
                    <a:pt x="325877" y="637869"/>
                    <a:pt x="303101" y="660679"/>
                    <a:pt x="275069" y="660679"/>
                  </a:cubicBezTo>
                  <a:cubicBezTo>
                    <a:pt x="247036" y="660679"/>
                    <a:pt x="224260" y="637869"/>
                    <a:pt x="224260" y="609794"/>
                  </a:cubicBezTo>
                  <a:lnTo>
                    <a:pt x="223384" y="568560"/>
                  </a:lnTo>
                  <a:cubicBezTo>
                    <a:pt x="220756" y="568560"/>
                    <a:pt x="219004" y="569437"/>
                    <a:pt x="216376" y="569437"/>
                  </a:cubicBezTo>
                  <a:lnTo>
                    <a:pt x="189219" y="569437"/>
                  </a:lnTo>
                  <a:lnTo>
                    <a:pt x="145418" y="615935"/>
                  </a:lnTo>
                  <a:lnTo>
                    <a:pt x="145418" y="638746"/>
                  </a:lnTo>
                  <a:lnTo>
                    <a:pt x="197103" y="638746"/>
                  </a:lnTo>
                  <a:cubicBezTo>
                    <a:pt x="207615" y="638746"/>
                    <a:pt x="217252" y="647519"/>
                    <a:pt x="218128" y="658047"/>
                  </a:cubicBezTo>
                  <a:cubicBezTo>
                    <a:pt x="225136" y="661556"/>
                    <a:pt x="231268" y="669452"/>
                    <a:pt x="231268" y="679103"/>
                  </a:cubicBezTo>
                  <a:cubicBezTo>
                    <a:pt x="231268" y="691386"/>
                    <a:pt x="220756" y="701914"/>
                    <a:pt x="207615" y="701914"/>
                  </a:cubicBezTo>
                  <a:cubicBezTo>
                    <a:pt x="195351" y="701914"/>
                    <a:pt x="184839" y="691386"/>
                    <a:pt x="184839" y="679103"/>
                  </a:cubicBezTo>
                  <a:cubicBezTo>
                    <a:pt x="184839" y="670330"/>
                    <a:pt x="190971" y="662434"/>
                    <a:pt x="197979" y="658925"/>
                  </a:cubicBezTo>
                  <a:cubicBezTo>
                    <a:pt x="197979" y="658047"/>
                    <a:pt x="197103" y="658047"/>
                    <a:pt x="197103" y="658047"/>
                  </a:cubicBezTo>
                  <a:lnTo>
                    <a:pt x="95486" y="658047"/>
                  </a:lnTo>
                  <a:cubicBezTo>
                    <a:pt x="90230" y="660679"/>
                    <a:pt x="84097" y="660679"/>
                    <a:pt x="77965" y="660679"/>
                  </a:cubicBezTo>
                  <a:cubicBezTo>
                    <a:pt x="83221" y="665943"/>
                    <a:pt x="86725" y="671207"/>
                    <a:pt x="86725" y="679103"/>
                  </a:cubicBezTo>
                  <a:cubicBezTo>
                    <a:pt x="86725" y="691386"/>
                    <a:pt x="76213" y="701914"/>
                    <a:pt x="63949" y="701914"/>
                  </a:cubicBezTo>
                  <a:cubicBezTo>
                    <a:pt x="50809" y="701914"/>
                    <a:pt x="40297" y="691386"/>
                    <a:pt x="40297" y="679103"/>
                  </a:cubicBezTo>
                  <a:cubicBezTo>
                    <a:pt x="40297" y="669452"/>
                    <a:pt x="46429" y="661556"/>
                    <a:pt x="54313" y="658047"/>
                  </a:cubicBezTo>
                  <a:lnTo>
                    <a:pt x="54313" y="657170"/>
                  </a:lnTo>
                  <a:cubicBezTo>
                    <a:pt x="47305" y="654538"/>
                    <a:pt x="41173" y="650151"/>
                    <a:pt x="35041" y="644887"/>
                  </a:cubicBezTo>
                  <a:cubicBezTo>
                    <a:pt x="22776" y="633482"/>
                    <a:pt x="15768" y="618567"/>
                    <a:pt x="15768" y="601898"/>
                  </a:cubicBezTo>
                  <a:cubicBezTo>
                    <a:pt x="14892" y="587861"/>
                    <a:pt x="18396" y="573824"/>
                    <a:pt x="28032" y="563296"/>
                  </a:cubicBezTo>
                  <a:cubicBezTo>
                    <a:pt x="11388" y="553645"/>
                    <a:pt x="0" y="536976"/>
                    <a:pt x="0" y="516797"/>
                  </a:cubicBezTo>
                  <a:lnTo>
                    <a:pt x="0" y="293078"/>
                  </a:lnTo>
                  <a:cubicBezTo>
                    <a:pt x="0" y="266758"/>
                    <a:pt x="20148" y="246580"/>
                    <a:pt x="46429" y="246580"/>
                  </a:cubicBezTo>
                  <a:lnTo>
                    <a:pt x="52561" y="246580"/>
                  </a:lnTo>
                  <a:lnTo>
                    <a:pt x="52561" y="204468"/>
                  </a:lnTo>
                  <a:cubicBezTo>
                    <a:pt x="52561" y="177271"/>
                    <a:pt x="74461" y="154460"/>
                    <a:pt x="101618" y="154460"/>
                  </a:cubicBezTo>
                  <a:close/>
                  <a:moveTo>
                    <a:pt x="619043" y="19050"/>
                  </a:moveTo>
                  <a:cubicBezTo>
                    <a:pt x="590482" y="19050"/>
                    <a:pt x="567114" y="41564"/>
                    <a:pt x="567114" y="71005"/>
                  </a:cubicBezTo>
                  <a:cubicBezTo>
                    <a:pt x="567114" y="98714"/>
                    <a:pt x="590482" y="122960"/>
                    <a:pt x="619043" y="122960"/>
                  </a:cubicBezTo>
                  <a:cubicBezTo>
                    <a:pt x="648470" y="122960"/>
                    <a:pt x="670973" y="98714"/>
                    <a:pt x="670973" y="71005"/>
                  </a:cubicBezTo>
                  <a:cubicBezTo>
                    <a:pt x="670973" y="41564"/>
                    <a:pt x="648470" y="19050"/>
                    <a:pt x="619043" y="19050"/>
                  </a:cubicBezTo>
                  <a:close/>
                  <a:moveTo>
                    <a:pt x="162106" y="19050"/>
                  </a:moveTo>
                  <a:cubicBezTo>
                    <a:pt x="132065" y="19050"/>
                    <a:pt x="109093" y="41564"/>
                    <a:pt x="109093" y="71005"/>
                  </a:cubicBezTo>
                  <a:cubicBezTo>
                    <a:pt x="109093" y="98714"/>
                    <a:pt x="132065" y="122960"/>
                    <a:pt x="162106" y="122960"/>
                  </a:cubicBezTo>
                  <a:cubicBezTo>
                    <a:pt x="191262" y="122960"/>
                    <a:pt x="215118" y="98714"/>
                    <a:pt x="215118" y="71005"/>
                  </a:cubicBezTo>
                  <a:cubicBezTo>
                    <a:pt x="215118" y="41564"/>
                    <a:pt x="191262" y="19050"/>
                    <a:pt x="162106" y="19050"/>
                  </a:cubicBezTo>
                  <a:close/>
                  <a:moveTo>
                    <a:pt x="619043" y="0"/>
                  </a:moveTo>
                  <a:cubicBezTo>
                    <a:pt x="658856" y="0"/>
                    <a:pt x="690014" y="31173"/>
                    <a:pt x="690014" y="71005"/>
                  </a:cubicBezTo>
                  <a:cubicBezTo>
                    <a:pt x="690014" y="109971"/>
                    <a:pt x="658856" y="142010"/>
                    <a:pt x="619043" y="142010"/>
                  </a:cubicBezTo>
                  <a:cubicBezTo>
                    <a:pt x="580096" y="142010"/>
                    <a:pt x="548073" y="109971"/>
                    <a:pt x="548073" y="71005"/>
                  </a:cubicBezTo>
                  <a:cubicBezTo>
                    <a:pt x="548073" y="31173"/>
                    <a:pt x="580096" y="0"/>
                    <a:pt x="619043" y="0"/>
                  </a:cubicBezTo>
                  <a:close/>
                  <a:moveTo>
                    <a:pt x="162106" y="0"/>
                  </a:moveTo>
                  <a:cubicBezTo>
                    <a:pt x="201865" y="0"/>
                    <a:pt x="234555" y="31173"/>
                    <a:pt x="234555" y="71005"/>
                  </a:cubicBezTo>
                  <a:cubicBezTo>
                    <a:pt x="234555" y="109971"/>
                    <a:pt x="201865" y="142010"/>
                    <a:pt x="162106" y="142010"/>
                  </a:cubicBezTo>
                  <a:cubicBezTo>
                    <a:pt x="122346" y="142010"/>
                    <a:pt x="88772" y="109971"/>
                    <a:pt x="88772" y="71005"/>
                  </a:cubicBezTo>
                  <a:cubicBezTo>
                    <a:pt x="88772" y="31173"/>
                    <a:pt x="122346" y="0"/>
                    <a:pt x="1621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89CA2F0-82B1-457D-9D29-9FE16495A952}"/>
              </a:ext>
            </a:extLst>
          </p:cNvPr>
          <p:cNvGrpSpPr/>
          <p:nvPr/>
        </p:nvGrpSpPr>
        <p:grpSpPr>
          <a:xfrm>
            <a:off x="19506752" y="7263454"/>
            <a:ext cx="2142116" cy="3112358"/>
            <a:chOff x="19506752" y="7263454"/>
            <a:chExt cx="2142116" cy="3112358"/>
          </a:xfrm>
        </p:grpSpPr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4D854470-1403-4AD1-9541-725806F05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06752" y="7263454"/>
              <a:ext cx="2142116" cy="3112358"/>
            </a:xfrm>
            <a:custGeom>
              <a:avLst/>
              <a:gdLst>
                <a:gd name="T0" fmla="*/ 2446 w 2449"/>
                <a:gd name="T1" fmla="*/ 1079 h 3555"/>
                <a:gd name="T2" fmla="*/ 2446 w 2449"/>
                <a:gd name="T3" fmla="*/ 1079 h 3555"/>
                <a:gd name="T4" fmla="*/ 1875 w 2449"/>
                <a:gd name="T5" fmla="*/ 197 h 3555"/>
                <a:gd name="T6" fmla="*/ 1875 w 2449"/>
                <a:gd name="T7" fmla="*/ 197 h 3555"/>
                <a:gd name="T8" fmla="*/ 907 w 2449"/>
                <a:gd name="T9" fmla="*/ 72 h 3555"/>
                <a:gd name="T10" fmla="*/ 907 w 2449"/>
                <a:gd name="T11" fmla="*/ 72 h 3555"/>
                <a:gd name="T12" fmla="*/ 53 w 2449"/>
                <a:gd name="T13" fmla="*/ 792 h 3555"/>
                <a:gd name="T14" fmla="*/ 53 w 2449"/>
                <a:gd name="T15" fmla="*/ 792 h 3555"/>
                <a:gd name="T16" fmla="*/ 5 w 2449"/>
                <a:gd name="T17" fmla="*/ 1020 h 3555"/>
                <a:gd name="T18" fmla="*/ 5 w 2449"/>
                <a:gd name="T19" fmla="*/ 1020 h 3555"/>
                <a:gd name="T20" fmla="*/ 2 w 2449"/>
                <a:gd name="T21" fmla="*/ 1459 h 3555"/>
                <a:gd name="T22" fmla="*/ 2 w 2449"/>
                <a:gd name="T23" fmla="*/ 1459 h 3555"/>
                <a:gd name="T24" fmla="*/ 2 w 2449"/>
                <a:gd name="T25" fmla="*/ 1453 h 3555"/>
                <a:gd name="T26" fmla="*/ 2 w 2449"/>
                <a:gd name="T27" fmla="*/ 1453 h 3555"/>
                <a:gd name="T28" fmla="*/ 168 w 2449"/>
                <a:gd name="T29" fmla="*/ 1981 h 3555"/>
                <a:gd name="T30" fmla="*/ 1224 w 2449"/>
                <a:gd name="T31" fmla="*/ 3554 h 3555"/>
                <a:gd name="T32" fmla="*/ 2281 w 2449"/>
                <a:gd name="T33" fmla="*/ 1981 h 3555"/>
                <a:gd name="T34" fmla="*/ 2281 w 2449"/>
                <a:gd name="T35" fmla="*/ 1981 h 3555"/>
                <a:gd name="T36" fmla="*/ 2446 w 2449"/>
                <a:gd name="T37" fmla="*/ 1453 h 3555"/>
                <a:gd name="T38" fmla="*/ 2446 w 2449"/>
                <a:gd name="T39" fmla="*/ 1453 h 3555"/>
                <a:gd name="T40" fmla="*/ 2446 w 2449"/>
                <a:gd name="T41" fmla="*/ 1459 h 3555"/>
                <a:gd name="T42" fmla="*/ 2446 w 2449"/>
                <a:gd name="T43" fmla="*/ 1087 h 3555"/>
                <a:gd name="T44" fmla="*/ 2446 w 2449"/>
                <a:gd name="T45" fmla="*/ 1087 h 3555"/>
                <a:gd name="T46" fmla="*/ 2446 w 2449"/>
                <a:gd name="T47" fmla="*/ 1079 h 3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9" h="3555">
                  <a:moveTo>
                    <a:pt x="2446" y="1079"/>
                  </a:moveTo>
                  <a:lnTo>
                    <a:pt x="2446" y="1079"/>
                  </a:lnTo>
                  <a:cubicBezTo>
                    <a:pt x="2445" y="705"/>
                    <a:pt x="2197" y="369"/>
                    <a:pt x="1875" y="197"/>
                  </a:cubicBezTo>
                  <a:lnTo>
                    <a:pt x="1875" y="197"/>
                  </a:lnTo>
                  <a:cubicBezTo>
                    <a:pt x="1582" y="39"/>
                    <a:pt x="1231" y="0"/>
                    <a:pt x="907" y="72"/>
                  </a:cubicBezTo>
                  <a:lnTo>
                    <a:pt x="907" y="72"/>
                  </a:lnTo>
                  <a:cubicBezTo>
                    <a:pt x="529" y="156"/>
                    <a:pt x="181" y="420"/>
                    <a:pt x="53" y="792"/>
                  </a:cubicBezTo>
                  <a:lnTo>
                    <a:pt x="53" y="792"/>
                  </a:lnTo>
                  <a:cubicBezTo>
                    <a:pt x="28" y="865"/>
                    <a:pt x="10" y="943"/>
                    <a:pt x="5" y="1020"/>
                  </a:cubicBezTo>
                  <a:lnTo>
                    <a:pt x="5" y="1020"/>
                  </a:lnTo>
                  <a:cubicBezTo>
                    <a:pt x="0" y="1064"/>
                    <a:pt x="3" y="1408"/>
                    <a:pt x="2" y="1459"/>
                  </a:cubicBezTo>
                  <a:lnTo>
                    <a:pt x="2" y="1459"/>
                  </a:lnTo>
                  <a:cubicBezTo>
                    <a:pt x="2" y="1457"/>
                    <a:pt x="2" y="1454"/>
                    <a:pt x="2" y="1453"/>
                  </a:cubicBezTo>
                  <a:lnTo>
                    <a:pt x="2" y="1453"/>
                  </a:lnTo>
                  <a:cubicBezTo>
                    <a:pt x="2" y="1630"/>
                    <a:pt x="53" y="1810"/>
                    <a:pt x="168" y="1981"/>
                  </a:cubicBezTo>
                  <a:lnTo>
                    <a:pt x="1224" y="3554"/>
                  </a:lnTo>
                  <a:lnTo>
                    <a:pt x="2281" y="1981"/>
                  </a:lnTo>
                  <a:lnTo>
                    <a:pt x="2281" y="1981"/>
                  </a:lnTo>
                  <a:cubicBezTo>
                    <a:pt x="2396" y="1810"/>
                    <a:pt x="2448" y="1630"/>
                    <a:pt x="2446" y="1453"/>
                  </a:cubicBezTo>
                  <a:lnTo>
                    <a:pt x="2446" y="1453"/>
                  </a:lnTo>
                  <a:cubicBezTo>
                    <a:pt x="2446" y="1454"/>
                    <a:pt x="2446" y="1457"/>
                    <a:pt x="2446" y="1459"/>
                  </a:cubicBezTo>
                  <a:lnTo>
                    <a:pt x="2446" y="1087"/>
                  </a:lnTo>
                  <a:lnTo>
                    <a:pt x="2446" y="1087"/>
                  </a:lnTo>
                  <a:cubicBezTo>
                    <a:pt x="2446" y="1085"/>
                    <a:pt x="2446" y="1081"/>
                    <a:pt x="2446" y="107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0E78EE8D-F5EB-4090-9748-D8A955F9E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06752" y="7263454"/>
              <a:ext cx="2142116" cy="1278153"/>
            </a:xfrm>
            <a:custGeom>
              <a:avLst/>
              <a:gdLst>
                <a:gd name="T0" fmla="*/ 2446 w 2449"/>
                <a:gd name="T1" fmla="*/ 1079 h 1460"/>
                <a:gd name="T2" fmla="*/ 2446 w 2449"/>
                <a:gd name="T3" fmla="*/ 1079 h 1460"/>
                <a:gd name="T4" fmla="*/ 1875 w 2449"/>
                <a:gd name="T5" fmla="*/ 197 h 1460"/>
                <a:gd name="T6" fmla="*/ 1875 w 2449"/>
                <a:gd name="T7" fmla="*/ 197 h 1460"/>
                <a:gd name="T8" fmla="*/ 907 w 2449"/>
                <a:gd name="T9" fmla="*/ 72 h 1460"/>
                <a:gd name="T10" fmla="*/ 907 w 2449"/>
                <a:gd name="T11" fmla="*/ 72 h 1460"/>
                <a:gd name="T12" fmla="*/ 53 w 2449"/>
                <a:gd name="T13" fmla="*/ 792 h 1460"/>
                <a:gd name="T14" fmla="*/ 53 w 2449"/>
                <a:gd name="T15" fmla="*/ 792 h 1460"/>
                <a:gd name="T16" fmla="*/ 5 w 2449"/>
                <a:gd name="T17" fmla="*/ 1020 h 1460"/>
                <a:gd name="T18" fmla="*/ 5 w 2449"/>
                <a:gd name="T19" fmla="*/ 1020 h 1460"/>
                <a:gd name="T20" fmla="*/ 2 w 2449"/>
                <a:gd name="T21" fmla="*/ 1459 h 1460"/>
                <a:gd name="T22" fmla="*/ 2 w 2449"/>
                <a:gd name="T23" fmla="*/ 1459 h 1460"/>
                <a:gd name="T24" fmla="*/ 518 w 2449"/>
                <a:gd name="T25" fmla="*/ 602 h 1460"/>
                <a:gd name="T26" fmla="*/ 518 w 2449"/>
                <a:gd name="T27" fmla="*/ 602 h 1460"/>
                <a:gd name="T28" fmla="*/ 1224 w 2449"/>
                <a:gd name="T29" fmla="*/ 408 h 1460"/>
                <a:gd name="T30" fmla="*/ 1224 w 2449"/>
                <a:gd name="T31" fmla="*/ 408 h 1460"/>
                <a:gd name="T32" fmla="*/ 1928 w 2449"/>
                <a:gd name="T33" fmla="*/ 599 h 1460"/>
                <a:gd name="T34" fmla="*/ 1928 w 2449"/>
                <a:gd name="T35" fmla="*/ 599 h 1460"/>
                <a:gd name="T36" fmla="*/ 2446 w 2449"/>
                <a:gd name="T37" fmla="*/ 1459 h 1460"/>
                <a:gd name="T38" fmla="*/ 2446 w 2449"/>
                <a:gd name="T39" fmla="*/ 1087 h 1460"/>
                <a:gd name="T40" fmla="*/ 2446 w 2449"/>
                <a:gd name="T41" fmla="*/ 1087 h 1460"/>
                <a:gd name="T42" fmla="*/ 2446 w 2449"/>
                <a:gd name="T43" fmla="*/ 1079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9" h="1460">
                  <a:moveTo>
                    <a:pt x="2446" y="1079"/>
                  </a:moveTo>
                  <a:lnTo>
                    <a:pt x="2446" y="1079"/>
                  </a:lnTo>
                  <a:cubicBezTo>
                    <a:pt x="2445" y="705"/>
                    <a:pt x="2197" y="369"/>
                    <a:pt x="1875" y="197"/>
                  </a:cubicBezTo>
                  <a:lnTo>
                    <a:pt x="1875" y="197"/>
                  </a:lnTo>
                  <a:cubicBezTo>
                    <a:pt x="1582" y="39"/>
                    <a:pt x="1231" y="0"/>
                    <a:pt x="907" y="72"/>
                  </a:cubicBezTo>
                  <a:lnTo>
                    <a:pt x="907" y="72"/>
                  </a:lnTo>
                  <a:cubicBezTo>
                    <a:pt x="529" y="156"/>
                    <a:pt x="181" y="420"/>
                    <a:pt x="53" y="792"/>
                  </a:cubicBezTo>
                  <a:lnTo>
                    <a:pt x="53" y="792"/>
                  </a:lnTo>
                  <a:cubicBezTo>
                    <a:pt x="28" y="865"/>
                    <a:pt x="10" y="943"/>
                    <a:pt x="5" y="1020"/>
                  </a:cubicBezTo>
                  <a:lnTo>
                    <a:pt x="5" y="1020"/>
                  </a:lnTo>
                  <a:cubicBezTo>
                    <a:pt x="0" y="1064"/>
                    <a:pt x="3" y="1408"/>
                    <a:pt x="2" y="1459"/>
                  </a:cubicBezTo>
                  <a:lnTo>
                    <a:pt x="2" y="1459"/>
                  </a:lnTo>
                  <a:cubicBezTo>
                    <a:pt x="1" y="1106"/>
                    <a:pt x="220" y="781"/>
                    <a:pt x="518" y="602"/>
                  </a:cubicBezTo>
                  <a:lnTo>
                    <a:pt x="518" y="602"/>
                  </a:lnTo>
                  <a:cubicBezTo>
                    <a:pt x="729" y="471"/>
                    <a:pt x="977" y="408"/>
                    <a:pt x="1224" y="408"/>
                  </a:cubicBezTo>
                  <a:lnTo>
                    <a:pt x="1224" y="408"/>
                  </a:lnTo>
                  <a:cubicBezTo>
                    <a:pt x="1470" y="408"/>
                    <a:pt x="1717" y="470"/>
                    <a:pt x="1928" y="599"/>
                  </a:cubicBezTo>
                  <a:lnTo>
                    <a:pt x="1928" y="599"/>
                  </a:lnTo>
                  <a:cubicBezTo>
                    <a:pt x="2226" y="778"/>
                    <a:pt x="2448" y="1104"/>
                    <a:pt x="2446" y="1459"/>
                  </a:cubicBezTo>
                  <a:lnTo>
                    <a:pt x="2446" y="1087"/>
                  </a:lnTo>
                  <a:lnTo>
                    <a:pt x="2446" y="1087"/>
                  </a:lnTo>
                  <a:cubicBezTo>
                    <a:pt x="2446" y="1085"/>
                    <a:pt x="2446" y="1081"/>
                    <a:pt x="2446" y="1079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FA5E18D-EE1B-4121-B209-ED173CF77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8510" y="8128427"/>
              <a:ext cx="701582" cy="682610"/>
            </a:xfrm>
            <a:custGeom>
              <a:avLst/>
              <a:gdLst>
                <a:gd name="connsiteX0" fmla="*/ 112254 w 701582"/>
                <a:gd name="connsiteY0" fmla="*/ 568854 h 682610"/>
                <a:gd name="connsiteX1" fmla="*/ 112254 w 701582"/>
                <a:gd name="connsiteY1" fmla="*/ 622232 h 682610"/>
                <a:gd name="connsiteX2" fmla="*/ 161364 w 701582"/>
                <a:gd name="connsiteY2" fmla="*/ 568854 h 682610"/>
                <a:gd name="connsiteX3" fmla="*/ 46480 w 701582"/>
                <a:gd name="connsiteY3" fmla="*/ 568854 h 682610"/>
                <a:gd name="connsiteX4" fmla="*/ 43848 w 701582"/>
                <a:gd name="connsiteY4" fmla="*/ 571479 h 682610"/>
                <a:gd name="connsiteX5" fmla="*/ 46480 w 701582"/>
                <a:gd name="connsiteY5" fmla="*/ 630982 h 682610"/>
                <a:gd name="connsiteX6" fmla="*/ 77174 w 701582"/>
                <a:gd name="connsiteY6" fmla="*/ 641483 h 682610"/>
                <a:gd name="connsiteX7" fmla="*/ 92082 w 701582"/>
                <a:gd name="connsiteY7" fmla="*/ 637983 h 682610"/>
                <a:gd name="connsiteX8" fmla="*/ 92082 w 701582"/>
                <a:gd name="connsiteY8" fmla="*/ 568854 h 682610"/>
                <a:gd name="connsiteX9" fmla="*/ 381486 w 701582"/>
                <a:gd name="connsiteY9" fmla="*/ 289714 h 682610"/>
                <a:gd name="connsiteX10" fmla="*/ 370962 w 701582"/>
                <a:gd name="connsiteY10" fmla="*/ 312465 h 682610"/>
                <a:gd name="connsiteX11" fmla="*/ 538464 w 701582"/>
                <a:gd name="connsiteY11" fmla="*/ 312465 h 682610"/>
                <a:gd name="connsiteX12" fmla="*/ 517416 w 701582"/>
                <a:gd name="connsiteY12" fmla="*/ 291464 h 682610"/>
                <a:gd name="connsiteX13" fmla="*/ 516540 w 701582"/>
                <a:gd name="connsiteY13" fmla="*/ 289714 h 682610"/>
                <a:gd name="connsiteX14" fmla="*/ 515662 w 701582"/>
                <a:gd name="connsiteY14" fmla="*/ 289714 h 682610"/>
                <a:gd name="connsiteX15" fmla="*/ 44726 w 701582"/>
                <a:gd name="connsiteY15" fmla="*/ 228461 h 682610"/>
                <a:gd name="connsiteX16" fmla="*/ 19294 w 701582"/>
                <a:gd name="connsiteY16" fmla="*/ 254712 h 682610"/>
                <a:gd name="connsiteX17" fmla="*/ 19294 w 701582"/>
                <a:gd name="connsiteY17" fmla="*/ 525977 h 682610"/>
                <a:gd name="connsiteX18" fmla="*/ 42972 w 701582"/>
                <a:gd name="connsiteY18" fmla="*/ 549603 h 682610"/>
                <a:gd name="connsiteX19" fmla="*/ 182412 w 701582"/>
                <a:gd name="connsiteY19" fmla="*/ 549603 h 682610"/>
                <a:gd name="connsiteX20" fmla="*/ 206090 w 701582"/>
                <a:gd name="connsiteY20" fmla="*/ 525977 h 682610"/>
                <a:gd name="connsiteX21" fmla="*/ 206090 w 701582"/>
                <a:gd name="connsiteY21" fmla="*/ 519851 h 682610"/>
                <a:gd name="connsiteX22" fmla="*/ 182412 w 701582"/>
                <a:gd name="connsiteY22" fmla="*/ 496225 h 682610"/>
                <a:gd name="connsiteX23" fmla="*/ 121022 w 701582"/>
                <a:gd name="connsiteY23" fmla="*/ 496225 h 682610"/>
                <a:gd name="connsiteX24" fmla="*/ 82436 w 701582"/>
                <a:gd name="connsiteY24" fmla="*/ 458598 h 682610"/>
                <a:gd name="connsiteX25" fmla="*/ 82436 w 701582"/>
                <a:gd name="connsiteY25" fmla="*/ 254712 h 682610"/>
                <a:gd name="connsiteX26" fmla="*/ 56126 w 701582"/>
                <a:gd name="connsiteY26" fmla="*/ 228461 h 682610"/>
                <a:gd name="connsiteX27" fmla="*/ 99976 w 701582"/>
                <a:gd name="connsiteY27" fmla="*/ 175083 h 682610"/>
                <a:gd name="connsiteX28" fmla="*/ 71036 w 701582"/>
                <a:gd name="connsiteY28" fmla="*/ 204835 h 682610"/>
                <a:gd name="connsiteX29" fmla="*/ 71036 w 701582"/>
                <a:gd name="connsiteY29" fmla="*/ 211835 h 682610"/>
                <a:gd name="connsiteX30" fmla="*/ 101730 w 701582"/>
                <a:gd name="connsiteY30" fmla="*/ 254712 h 682610"/>
                <a:gd name="connsiteX31" fmla="*/ 101730 w 701582"/>
                <a:gd name="connsiteY31" fmla="*/ 458598 h 682610"/>
                <a:gd name="connsiteX32" fmla="*/ 121022 w 701582"/>
                <a:gd name="connsiteY32" fmla="*/ 477849 h 682610"/>
                <a:gd name="connsiteX33" fmla="*/ 182412 w 701582"/>
                <a:gd name="connsiteY33" fmla="*/ 477849 h 682610"/>
                <a:gd name="connsiteX34" fmla="*/ 207844 w 701582"/>
                <a:gd name="connsiteY34" fmla="*/ 485724 h 682610"/>
                <a:gd name="connsiteX35" fmla="*/ 226260 w 701582"/>
                <a:gd name="connsiteY35" fmla="*/ 485724 h 682610"/>
                <a:gd name="connsiteX36" fmla="*/ 238538 w 701582"/>
                <a:gd name="connsiteY36" fmla="*/ 492725 h 682610"/>
                <a:gd name="connsiteX37" fmla="*/ 240292 w 701582"/>
                <a:gd name="connsiteY37" fmla="*/ 495350 h 682610"/>
                <a:gd name="connsiteX38" fmla="*/ 352544 w 701582"/>
                <a:gd name="connsiteY38" fmla="*/ 629232 h 682610"/>
                <a:gd name="connsiteX39" fmla="*/ 377978 w 701582"/>
                <a:gd name="connsiteY39" fmla="*/ 641483 h 682610"/>
                <a:gd name="connsiteX40" fmla="*/ 405164 w 701582"/>
                <a:gd name="connsiteY40" fmla="*/ 633607 h 682610"/>
                <a:gd name="connsiteX41" fmla="*/ 412180 w 701582"/>
                <a:gd name="connsiteY41" fmla="*/ 628357 h 682610"/>
                <a:gd name="connsiteX42" fmla="*/ 416564 w 701582"/>
                <a:gd name="connsiteY42" fmla="*/ 574979 h 682610"/>
                <a:gd name="connsiteX43" fmla="*/ 307820 w 701582"/>
                <a:gd name="connsiteY43" fmla="*/ 443722 h 682610"/>
                <a:gd name="connsiteX44" fmla="*/ 226260 w 701582"/>
                <a:gd name="connsiteY44" fmla="*/ 402595 h 682610"/>
                <a:gd name="connsiteX45" fmla="*/ 200828 w 701582"/>
                <a:gd name="connsiteY45" fmla="*/ 402595 h 682610"/>
                <a:gd name="connsiteX46" fmla="*/ 155226 w 701582"/>
                <a:gd name="connsiteY46" fmla="*/ 356217 h 682610"/>
                <a:gd name="connsiteX47" fmla="*/ 155226 w 701582"/>
                <a:gd name="connsiteY47" fmla="*/ 270463 h 682610"/>
                <a:gd name="connsiteX48" fmla="*/ 105238 w 701582"/>
                <a:gd name="connsiteY48" fmla="*/ 220585 h 682610"/>
                <a:gd name="connsiteX49" fmla="*/ 105238 w 701582"/>
                <a:gd name="connsiteY49" fmla="*/ 207460 h 682610"/>
                <a:gd name="connsiteX50" fmla="*/ 119268 w 701582"/>
                <a:gd name="connsiteY50" fmla="*/ 207460 h 682610"/>
                <a:gd name="connsiteX51" fmla="*/ 213106 w 701582"/>
                <a:gd name="connsiteY51" fmla="*/ 301090 h 682610"/>
                <a:gd name="connsiteX52" fmla="*/ 227138 w 701582"/>
                <a:gd name="connsiteY52" fmla="*/ 307215 h 682610"/>
                <a:gd name="connsiteX53" fmla="*/ 340268 w 701582"/>
                <a:gd name="connsiteY53" fmla="*/ 307215 h 682610"/>
                <a:gd name="connsiteX54" fmla="*/ 356930 w 701582"/>
                <a:gd name="connsiteY54" fmla="*/ 299339 h 682610"/>
                <a:gd name="connsiteX55" fmla="*/ 362192 w 701582"/>
                <a:gd name="connsiteY55" fmla="*/ 281839 h 682610"/>
                <a:gd name="connsiteX56" fmla="*/ 338514 w 701582"/>
                <a:gd name="connsiteY56" fmla="*/ 260837 h 682610"/>
                <a:gd name="connsiteX57" fmla="*/ 254324 w 701582"/>
                <a:gd name="connsiteY57" fmla="*/ 260837 h 682610"/>
                <a:gd name="connsiteX58" fmla="*/ 226260 w 701582"/>
                <a:gd name="connsiteY58" fmla="*/ 249462 h 682610"/>
                <a:gd name="connsiteX59" fmla="*/ 153472 w 701582"/>
                <a:gd name="connsiteY59" fmla="*/ 177708 h 682610"/>
                <a:gd name="connsiteX60" fmla="*/ 149086 w 701582"/>
                <a:gd name="connsiteY60" fmla="*/ 175083 h 682610"/>
                <a:gd name="connsiteX61" fmla="*/ 378854 w 701582"/>
                <a:gd name="connsiteY61" fmla="*/ 84953 h 682610"/>
                <a:gd name="connsiteX62" fmla="*/ 592836 w 701582"/>
                <a:gd name="connsiteY62" fmla="*/ 84953 h 682610"/>
                <a:gd name="connsiteX63" fmla="*/ 610376 w 701582"/>
                <a:gd name="connsiteY63" fmla="*/ 95454 h 682610"/>
                <a:gd name="connsiteX64" fmla="*/ 612130 w 701582"/>
                <a:gd name="connsiteY64" fmla="*/ 114705 h 682610"/>
                <a:gd name="connsiteX65" fmla="*/ 544604 w 701582"/>
                <a:gd name="connsiteY65" fmla="*/ 272213 h 682610"/>
                <a:gd name="connsiteX66" fmla="*/ 536710 w 701582"/>
                <a:gd name="connsiteY66" fmla="*/ 282714 h 682610"/>
                <a:gd name="connsiteX67" fmla="*/ 552496 w 701582"/>
                <a:gd name="connsiteY67" fmla="*/ 298464 h 682610"/>
                <a:gd name="connsiteX68" fmla="*/ 552496 w 701582"/>
                <a:gd name="connsiteY68" fmla="*/ 312465 h 682610"/>
                <a:gd name="connsiteX69" fmla="*/ 691058 w 701582"/>
                <a:gd name="connsiteY69" fmla="*/ 312465 h 682610"/>
                <a:gd name="connsiteX70" fmla="*/ 701582 w 701582"/>
                <a:gd name="connsiteY70" fmla="*/ 322091 h 682610"/>
                <a:gd name="connsiteX71" fmla="*/ 691058 w 701582"/>
                <a:gd name="connsiteY71" fmla="*/ 331716 h 682610"/>
                <a:gd name="connsiteX72" fmla="*/ 618270 w 701582"/>
                <a:gd name="connsiteY72" fmla="*/ 331716 h 682610"/>
                <a:gd name="connsiteX73" fmla="*/ 618270 w 701582"/>
                <a:gd name="connsiteY73" fmla="*/ 672109 h 682610"/>
                <a:gd name="connsiteX74" fmla="*/ 609500 w 701582"/>
                <a:gd name="connsiteY74" fmla="*/ 681735 h 682610"/>
                <a:gd name="connsiteX75" fmla="*/ 598976 w 701582"/>
                <a:gd name="connsiteY75" fmla="*/ 672109 h 682610"/>
                <a:gd name="connsiteX76" fmla="*/ 598976 w 701582"/>
                <a:gd name="connsiteY76" fmla="*/ 372843 h 682610"/>
                <a:gd name="connsiteX77" fmla="*/ 256954 w 701582"/>
                <a:gd name="connsiteY77" fmla="*/ 372843 h 682610"/>
                <a:gd name="connsiteX78" fmla="*/ 248184 w 701582"/>
                <a:gd name="connsiteY78" fmla="*/ 363218 h 682610"/>
                <a:gd name="connsiteX79" fmla="*/ 256954 w 701582"/>
                <a:gd name="connsiteY79" fmla="*/ 353592 h 682610"/>
                <a:gd name="connsiteX80" fmla="*/ 598976 w 701582"/>
                <a:gd name="connsiteY80" fmla="*/ 353592 h 682610"/>
                <a:gd name="connsiteX81" fmla="*/ 598976 w 701582"/>
                <a:gd name="connsiteY81" fmla="*/ 331716 h 682610"/>
                <a:gd name="connsiteX82" fmla="*/ 195566 w 701582"/>
                <a:gd name="connsiteY82" fmla="*/ 331716 h 682610"/>
                <a:gd name="connsiteX83" fmla="*/ 185920 w 701582"/>
                <a:gd name="connsiteY83" fmla="*/ 322091 h 682610"/>
                <a:gd name="connsiteX84" fmla="*/ 195566 w 701582"/>
                <a:gd name="connsiteY84" fmla="*/ 312465 h 682610"/>
                <a:gd name="connsiteX85" fmla="*/ 197320 w 701582"/>
                <a:gd name="connsiteY85" fmla="*/ 312465 h 682610"/>
                <a:gd name="connsiteX86" fmla="*/ 173642 w 701582"/>
                <a:gd name="connsiteY86" fmla="*/ 289714 h 682610"/>
                <a:gd name="connsiteX87" fmla="*/ 173642 w 701582"/>
                <a:gd name="connsiteY87" fmla="*/ 356217 h 682610"/>
                <a:gd name="connsiteX88" fmla="*/ 200828 w 701582"/>
                <a:gd name="connsiteY88" fmla="*/ 383344 h 682610"/>
                <a:gd name="connsiteX89" fmla="*/ 226260 w 701582"/>
                <a:gd name="connsiteY89" fmla="*/ 383344 h 682610"/>
                <a:gd name="connsiteX90" fmla="*/ 323604 w 701582"/>
                <a:gd name="connsiteY90" fmla="*/ 432347 h 682610"/>
                <a:gd name="connsiteX91" fmla="*/ 432350 w 701582"/>
                <a:gd name="connsiteY91" fmla="*/ 562729 h 682610"/>
                <a:gd name="connsiteX92" fmla="*/ 424458 w 701582"/>
                <a:gd name="connsiteY92" fmla="*/ 642358 h 682610"/>
                <a:gd name="connsiteX93" fmla="*/ 417442 w 701582"/>
                <a:gd name="connsiteY93" fmla="*/ 648483 h 682610"/>
                <a:gd name="connsiteX94" fmla="*/ 381486 w 701582"/>
                <a:gd name="connsiteY94" fmla="*/ 661609 h 682610"/>
                <a:gd name="connsiteX95" fmla="*/ 376224 w 701582"/>
                <a:gd name="connsiteY95" fmla="*/ 661609 h 682610"/>
                <a:gd name="connsiteX96" fmla="*/ 337636 w 701582"/>
                <a:gd name="connsiteY96" fmla="*/ 641483 h 682610"/>
                <a:gd name="connsiteX97" fmla="*/ 235030 w 701582"/>
                <a:gd name="connsiteY97" fmla="*/ 518101 h 682610"/>
                <a:gd name="connsiteX98" fmla="*/ 226260 w 701582"/>
                <a:gd name="connsiteY98" fmla="*/ 527727 h 682610"/>
                <a:gd name="connsiteX99" fmla="*/ 187674 w 701582"/>
                <a:gd name="connsiteY99" fmla="*/ 568854 h 682610"/>
                <a:gd name="connsiteX100" fmla="*/ 121022 w 701582"/>
                <a:gd name="connsiteY100" fmla="*/ 641483 h 682610"/>
                <a:gd name="connsiteX101" fmla="*/ 112254 w 701582"/>
                <a:gd name="connsiteY101" fmla="*/ 648483 h 682610"/>
                <a:gd name="connsiteX102" fmla="*/ 112254 w 701582"/>
                <a:gd name="connsiteY102" fmla="*/ 663359 h 682610"/>
                <a:gd name="connsiteX103" fmla="*/ 174518 w 701582"/>
                <a:gd name="connsiteY103" fmla="*/ 663359 h 682610"/>
                <a:gd name="connsiteX104" fmla="*/ 185042 w 701582"/>
                <a:gd name="connsiteY104" fmla="*/ 672109 h 682610"/>
                <a:gd name="connsiteX105" fmla="*/ 174518 w 701582"/>
                <a:gd name="connsiteY105" fmla="*/ 682610 h 682610"/>
                <a:gd name="connsiteX106" fmla="*/ 29818 w 701582"/>
                <a:gd name="connsiteY106" fmla="*/ 682610 h 682610"/>
                <a:gd name="connsiteX107" fmla="*/ 21048 w 701582"/>
                <a:gd name="connsiteY107" fmla="*/ 672109 h 682610"/>
                <a:gd name="connsiteX108" fmla="*/ 29818 w 701582"/>
                <a:gd name="connsiteY108" fmla="*/ 663359 h 682610"/>
                <a:gd name="connsiteX109" fmla="*/ 92082 w 701582"/>
                <a:gd name="connsiteY109" fmla="*/ 663359 h 682610"/>
                <a:gd name="connsiteX110" fmla="*/ 92082 w 701582"/>
                <a:gd name="connsiteY110" fmla="*/ 658109 h 682610"/>
                <a:gd name="connsiteX111" fmla="*/ 78050 w 701582"/>
                <a:gd name="connsiteY111" fmla="*/ 660734 h 682610"/>
                <a:gd name="connsiteX112" fmla="*/ 75420 w 701582"/>
                <a:gd name="connsiteY112" fmla="*/ 660734 h 682610"/>
                <a:gd name="connsiteX113" fmla="*/ 33326 w 701582"/>
                <a:gd name="connsiteY113" fmla="*/ 644108 h 682610"/>
                <a:gd name="connsiteX114" fmla="*/ 25432 w 701582"/>
                <a:gd name="connsiteY114" fmla="*/ 565354 h 682610"/>
                <a:gd name="connsiteX115" fmla="*/ 0 w 701582"/>
                <a:gd name="connsiteY115" fmla="*/ 525977 h 682610"/>
                <a:gd name="connsiteX116" fmla="*/ 0 w 701582"/>
                <a:gd name="connsiteY116" fmla="*/ 254712 h 682610"/>
                <a:gd name="connsiteX117" fmla="*/ 44726 w 701582"/>
                <a:gd name="connsiteY117" fmla="*/ 209210 h 682610"/>
                <a:gd name="connsiteX118" fmla="*/ 50864 w 701582"/>
                <a:gd name="connsiteY118" fmla="*/ 209210 h 682610"/>
                <a:gd name="connsiteX119" fmla="*/ 50864 w 701582"/>
                <a:gd name="connsiteY119" fmla="*/ 204835 h 682610"/>
                <a:gd name="connsiteX120" fmla="*/ 99976 w 701582"/>
                <a:gd name="connsiteY120" fmla="*/ 155832 h 682610"/>
                <a:gd name="connsiteX121" fmla="*/ 149086 w 701582"/>
                <a:gd name="connsiteY121" fmla="*/ 155832 h 682610"/>
                <a:gd name="connsiteX122" fmla="*/ 161364 w 701582"/>
                <a:gd name="connsiteY122" fmla="*/ 160207 h 682610"/>
                <a:gd name="connsiteX123" fmla="*/ 162240 w 701582"/>
                <a:gd name="connsiteY123" fmla="*/ 160207 h 682610"/>
                <a:gd name="connsiteX124" fmla="*/ 163118 w 701582"/>
                <a:gd name="connsiteY124" fmla="*/ 161082 h 682610"/>
                <a:gd name="connsiteX125" fmla="*/ 164872 w 701582"/>
                <a:gd name="connsiteY125" fmla="*/ 161957 h 682610"/>
                <a:gd name="connsiteX126" fmla="*/ 239414 w 701582"/>
                <a:gd name="connsiteY126" fmla="*/ 236336 h 682610"/>
                <a:gd name="connsiteX127" fmla="*/ 254324 w 701582"/>
                <a:gd name="connsiteY127" fmla="*/ 242462 h 682610"/>
                <a:gd name="connsiteX128" fmla="*/ 338514 w 701582"/>
                <a:gd name="connsiteY128" fmla="*/ 242462 h 682610"/>
                <a:gd name="connsiteX129" fmla="*/ 380608 w 701582"/>
                <a:gd name="connsiteY129" fmla="*/ 271338 h 682610"/>
                <a:gd name="connsiteX130" fmla="*/ 515662 w 701582"/>
                <a:gd name="connsiteY130" fmla="*/ 271338 h 682610"/>
                <a:gd name="connsiteX131" fmla="*/ 527064 w 701582"/>
                <a:gd name="connsiteY131" fmla="*/ 264338 h 682610"/>
                <a:gd name="connsiteX132" fmla="*/ 594590 w 701582"/>
                <a:gd name="connsiteY132" fmla="*/ 106829 h 682610"/>
                <a:gd name="connsiteX133" fmla="*/ 594590 w 701582"/>
                <a:gd name="connsiteY133" fmla="*/ 105954 h 682610"/>
                <a:gd name="connsiteX134" fmla="*/ 592836 w 701582"/>
                <a:gd name="connsiteY134" fmla="*/ 105079 h 682610"/>
                <a:gd name="connsiteX135" fmla="*/ 378854 w 701582"/>
                <a:gd name="connsiteY135" fmla="*/ 105079 h 682610"/>
                <a:gd name="connsiteX136" fmla="*/ 377100 w 701582"/>
                <a:gd name="connsiteY136" fmla="*/ 105954 h 682610"/>
                <a:gd name="connsiteX137" fmla="*/ 331498 w 701582"/>
                <a:gd name="connsiteY137" fmla="*/ 217960 h 682610"/>
                <a:gd name="connsiteX138" fmla="*/ 504262 w 701582"/>
                <a:gd name="connsiteY138" fmla="*/ 217960 h 682610"/>
                <a:gd name="connsiteX139" fmla="*/ 513908 w 701582"/>
                <a:gd name="connsiteY139" fmla="*/ 227586 h 682610"/>
                <a:gd name="connsiteX140" fmla="*/ 504262 w 701582"/>
                <a:gd name="connsiteY140" fmla="*/ 237211 h 682610"/>
                <a:gd name="connsiteX141" fmla="*/ 326236 w 701582"/>
                <a:gd name="connsiteY141" fmla="*/ 237211 h 682610"/>
                <a:gd name="connsiteX142" fmla="*/ 313958 w 701582"/>
                <a:gd name="connsiteY142" fmla="*/ 230211 h 682610"/>
                <a:gd name="connsiteX143" fmla="*/ 312204 w 701582"/>
                <a:gd name="connsiteY143" fmla="*/ 215335 h 682610"/>
                <a:gd name="connsiteX144" fmla="*/ 358684 w 701582"/>
                <a:gd name="connsiteY144" fmla="*/ 98079 h 682610"/>
                <a:gd name="connsiteX145" fmla="*/ 378854 w 701582"/>
                <a:gd name="connsiteY145" fmla="*/ 84953 h 682610"/>
                <a:gd name="connsiteX146" fmla="*/ 155884 w 701582"/>
                <a:gd name="connsiteY146" fmla="*/ 19050 h 682610"/>
                <a:gd name="connsiteX147" fmla="*/ 103954 w 701582"/>
                <a:gd name="connsiteY147" fmla="*/ 71005 h 682610"/>
                <a:gd name="connsiteX148" fmla="*/ 155884 w 701582"/>
                <a:gd name="connsiteY148" fmla="*/ 122960 h 682610"/>
                <a:gd name="connsiteX149" fmla="*/ 207812 w 701582"/>
                <a:gd name="connsiteY149" fmla="*/ 71005 h 682610"/>
                <a:gd name="connsiteX150" fmla="*/ 155884 w 701582"/>
                <a:gd name="connsiteY150" fmla="*/ 19050 h 682610"/>
                <a:gd name="connsiteX151" fmla="*/ 155884 w 701582"/>
                <a:gd name="connsiteY151" fmla="*/ 0 h 682610"/>
                <a:gd name="connsiteX152" fmla="*/ 226854 w 701582"/>
                <a:gd name="connsiteY152" fmla="*/ 71005 h 682610"/>
                <a:gd name="connsiteX153" fmla="*/ 155884 w 701582"/>
                <a:gd name="connsiteY153" fmla="*/ 142010 h 682610"/>
                <a:gd name="connsiteX154" fmla="*/ 84914 w 701582"/>
                <a:gd name="connsiteY154" fmla="*/ 71005 h 682610"/>
                <a:gd name="connsiteX155" fmla="*/ 155884 w 701582"/>
                <a:gd name="connsiteY155" fmla="*/ 0 h 68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701582" h="682610">
                  <a:moveTo>
                    <a:pt x="112254" y="568854"/>
                  </a:moveTo>
                  <a:lnTo>
                    <a:pt x="112254" y="622232"/>
                  </a:lnTo>
                  <a:lnTo>
                    <a:pt x="161364" y="568854"/>
                  </a:lnTo>
                  <a:close/>
                  <a:moveTo>
                    <a:pt x="46480" y="568854"/>
                  </a:moveTo>
                  <a:lnTo>
                    <a:pt x="43848" y="571479"/>
                  </a:lnTo>
                  <a:cubicBezTo>
                    <a:pt x="28940" y="588105"/>
                    <a:pt x="29818" y="614356"/>
                    <a:pt x="46480" y="630982"/>
                  </a:cubicBezTo>
                  <a:cubicBezTo>
                    <a:pt x="55250" y="637983"/>
                    <a:pt x="65774" y="641483"/>
                    <a:pt x="77174" y="641483"/>
                  </a:cubicBezTo>
                  <a:cubicBezTo>
                    <a:pt x="82436" y="641483"/>
                    <a:pt x="87698" y="639733"/>
                    <a:pt x="92082" y="637983"/>
                  </a:cubicBezTo>
                  <a:lnTo>
                    <a:pt x="92082" y="568854"/>
                  </a:lnTo>
                  <a:close/>
                  <a:moveTo>
                    <a:pt x="381486" y="289714"/>
                  </a:moveTo>
                  <a:cubicBezTo>
                    <a:pt x="380608" y="298464"/>
                    <a:pt x="377100" y="306340"/>
                    <a:pt x="370962" y="312465"/>
                  </a:cubicBezTo>
                  <a:lnTo>
                    <a:pt x="538464" y="312465"/>
                  </a:lnTo>
                  <a:lnTo>
                    <a:pt x="517416" y="291464"/>
                  </a:lnTo>
                  <a:cubicBezTo>
                    <a:pt x="517416" y="291464"/>
                    <a:pt x="517416" y="291464"/>
                    <a:pt x="516540" y="289714"/>
                  </a:cubicBezTo>
                  <a:cubicBezTo>
                    <a:pt x="516540" y="289714"/>
                    <a:pt x="516540" y="289714"/>
                    <a:pt x="515662" y="289714"/>
                  </a:cubicBezTo>
                  <a:close/>
                  <a:moveTo>
                    <a:pt x="44726" y="228461"/>
                  </a:moveTo>
                  <a:cubicBezTo>
                    <a:pt x="30694" y="228461"/>
                    <a:pt x="19294" y="240712"/>
                    <a:pt x="19294" y="254712"/>
                  </a:cubicBezTo>
                  <a:lnTo>
                    <a:pt x="19294" y="525977"/>
                  </a:lnTo>
                  <a:cubicBezTo>
                    <a:pt x="19294" y="539102"/>
                    <a:pt x="29818" y="549603"/>
                    <a:pt x="42972" y="549603"/>
                  </a:cubicBezTo>
                  <a:lnTo>
                    <a:pt x="182412" y="549603"/>
                  </a:lnTo>
                  <a:cubicBezTo>
                    <a:pt x="195566" y="549603"/>
                    <a:pt x="206090" y="539102"/>
                    <a:pt x="206090" y="525977"/>
                  </a:cubicBezTo>
                  <a:lnTo>
                    <a:pt x="206090" y="519851"/>
                  </a:lnTo>
                  <a:cubicBezTo>
                    <a:pt x="206090" y="507601"/>
                    <a:pt x="195566" y="496225"/>
                    <a:pt x="182412" y="496225"/>
                  </a:cubicBezTo>
                  <a:lnTo>
                    <a:pt x="121022" y="496225"/>
                  </a:lnTo>
                  <a:cubicBezTo>
                    <a:pt x="99098" y="496225"/>
                    <a:pt x="82436" y="479599"/>
                    <a:pt x="82436" y="458598"/>
                  </a:cubicBezTo>
                  <a:lnTo>
                    <a:pt x="82436" y="254712"/>
                  </a:lnTo>
                  <a:cubicBezTo>
                    <a:pt x="82436" y="240712"/>
                    <a:pt x="71036" y="228461"/>
                    <a:pt x="56126" y="228461"/>
                  </a:cubicBezTo>
                  <a:close/>
                  <a:moveTo>
                    <a:pt x="99976" y="175083"/>
                  </a:moveTo>
                  <a:cubicBezTo>
                    <a:pt x="84190" y="175083"/>
                    <a:pt x="71036" y="188209"/>
                    <a:pt x="71036" y="204835"/>
                  </a:cubicBezTo>
                  <a:lnTo>
                    <a:pt x="71036" y="211835"/>
                  </a:lnTo>
                  <a:cubicBezTo>
                    <a:pt x="88574" y="217960"/>
                    <a:pt x="101730" y="234586"/>
                    <a:pt x="101730" y="254712"/>
                  </a:cubicBezTo>
                  <a:lnTo>
                    <a:pt x="101730" y="458598"/>
                  </a:lnTo>
                  <a:cubicBezTo>
                    <a:pt x="101730" y="469099"/>
                    <a:pt x="109622" y="477849"/>
                    <a:pt x="121022" y="477849"/>
                  </a:cubicBezTo>
                  <a:lnTo>
                    <a:pt x="182412" y="477849"/>
                  </a:lnTo>
                  <a:cubicBezTo>
                    <a:pt x="192058" y="477849"/>
                    <a:pt x="200828" y="480474"/>
                    <a:pt x="207844" y="485724"/>
                  </a:cubicBezTo>
                  <a:lnTo>
                    <a:pt x="226260" y="485724"/>
                  </a:lnTo>
                  <a:cubicBezTo>
                    <a:pt x="231522" y="485724"/>
                    <a:pt x="236784" y="488350"/>
                    <a:pt x="238538" y="492725"/>
                  </a:cubicBezTo>
                  <a:lnTo>
                    <a:pt x="240292" y="495350"/>
                  </a:lnTo>
                  <a:lnTo>
                    <a:pt x="352544" y="629232"/>
                  </a:lnTo>
                  <a:cubicBezTo>
                    <a:pt x="358684" y="637107"/>
                    <a:pt x="368330" y="641483"/>
                    <a:pt x="377978" y="641483"/>
                  </a:cubicBezTo>
                  <a:cubicBezTo>
                    <a:pt x="387624" y="643233"/>
                    <a:pt x="397270" y="640608"/>
                    <a:pt x="405164" y="633607"/>
                  </a:cubicBezTo>
                  <a:lnTo>
                    <a:pt x="412180" y="628357"/>
                  </a:lnTo>
                  <a:cubicBezTo>
                    <a:pt x="427966" y="614356"/>
                    <a:pt x="430596" y="590730"/>
                    <a:pt x="416564" y="574979"/>
                  </a:cubicBezTo>
                  <a:lnTo>
                    <a:pt x="307820" y="443722"/>
                  </a:lnTo>
                  <a:cubicBezTo>
                    <a:pt x="289402" y="418346"/>
                    <a:pt x="258708" y="402595"/>
                    <a:pt x="226260" y="402595"/>
                  </a:cubicBezTo>
                  <a:lnTo>
                    <a:pt x="200828" y="402595"/>
                  </a:lnTo>
                  <a:cubicBezTo>
                    <a:pt x="175396" y="402595"/>
                    <a:pt x="155226" y="381594"/>
                    <a:pt x="155226" y="356217"/>
                  </a:cubicBezTo>
                  <a:lnTo>
                    <a:pt x="155226" y="270463"/>
                  </a:lnTo>
                  <a:lnTo>
                    <a:pt x="105238" y="220585"/>
                  </a:lnTo>
                  <a:cubicBezTo>
                    <a:pt x="101730" y="217085"/>
                    <a:pt x="101730" y="210960"/>
                    <a:pt x="105238" y="207460"/>
                  </a:cubicBezTo>
                  <a:cubicBezTo>
                    <a:pt x="108746" y="203085"/>
                    <a:pt x="114884" y="203085"/>
                    <a:pt x="119268" y="207460"/>
                  </a:cubicBezTo>
                  <a:lnTo>
                    <a:pt x="213106" y="301090"/>
                  </a:lnTo>
                  <a:cubicBezTo>
                    <a:pt x="216614" y="304590"/>
                    <a:pt x="220998" y="307215"/>
                    <a:pt x="227138" y="307215"/>
                  </a:cubicBezTo>
                  <a:lnTo>
                    <a:pt x="340268" y="307215"/>
                  </a:lnTo>
                  <a:cubicBezTo>
                    <a:pt x="346406" y="307215"/>
                    <a:pt x="352544" y="303715"/>
                    <a:pt x="356930" y="299339"/>
                  </a:cubicBezTo>
                  <a:cubicBezTo>
                    <a:pt x="361314" y="294964"/>
                    <a:pt x="363068" y="288839"/>
                    <a:pt x="362192" y="281839"/>
                  </a:cubicBezTo>
                  <a:cubicBezTo>
                    <a:pt x="362192" y="270463"/>
                    <a:pt x="350790" y="260837"/>
                    <a:pt x="338514" y="260837"/>
                  </a:cubicBezTo>
                  <a:lnTo>
                    <a:pt x="254324" y="260837"/>
                  </a:lnTo>
                  <a:cubicBezTo>
                    <a:pt x="243800" y="260837"/>
                    <a:pt x="233276" y="257337"/>
                    <a:pt x="226260" y="249462"/>
                  </a:cubicBezTo>
                  <a:lnTo>
                    <a:pt x="153472" y="177708"/>
                  </a:lnTo>
                  <a:cubicBezTo>
                    <a:pt x="151718" y="175958"/>
                    <a:pt x="150840" y="175083"/>
                    <a:pt x="149086" y="175083"/>
                  </a:cubicBezTo>
                  <a:close/>
                  <a:moveTo>
                    <a:pt x="378854" y="84953"/>
                  </a:moveTo>
                  <a:lnTo>
                    <a:pt x="592836" y="84953"/>
                  </a:lnTo>
                  <a:cubicBezTo>
                    <a:pt x="599852" y="84953"/>
                    <a:pt x="606868" y="89328"/>
                    <a:pt x="610376" y="95454"/>
                  </a:cubicBezTo>
                  <a:cubicBezTo>
                    <a:pt x="613884" y="100704"/>
                    <a:pt x="615638" y="108580"/>
                    <a:pt x="612130" y="114705"/>
                  </a:cubicBezTo>
                  <a:lnTo>
                    <a:pt x="544604" y="272213"/>
                  </a:lnTo>
                  <a:cubicBezTo>
                    <a:pt x="542850" y="276588"/>
                    <a:pt x="540218" y="279213"/>
                    <a:pt x="536710" y="282714"/>
                  </a:cubicBezTo>
                  <a:lnTo>
                    <a:pt x="552496" y="298464"/>
                  </a:lnTo>
                  <a:cubicBezTo>
                    <a:pt x="556880" y="301965"/>
                    <a:pt x="556880" y="308090"/>
                    <a:pt x="552496" y="312465"/>
                  </a:cubicBezTo>
                  <a:lnTo>
                    <a:pt x="691058" y="312465"/>
                  </a:lnTo>
                  <a:cubicBezTo>
                    <a:pt x="697198" y="312465"/>
                    <a:pt x="701582" y="316840"/>
                    <a:pt x="701582" y="322091"/>
                  </a:cubicBezTo>
                  <a:cubicBezTo>
                    <a:pt x="701582" y="327341"/>
                    <a:pt x="697198" y="331716"/>
                    <a:pt x="691058" y="331716"/>
                  </a:cubicBezTo>
                  <a:lnTo>
                    <a:pt x="618270" y="331716"/>
                  </a:lnTo>
                  <a:lnTo>
                    <a:pt x="618270" y="672109"/>
                  </a:lnTo>
                  <a:cubicBezTo>
                    <a:pt x="618270" y="677360"/>
                    <a:pt x="613884" y="681735"/>
                    <a:pt x="609500" y="681735"/>
                  </a:cubicBezTo>
                  <a:cubicBezTo>
                    <a:pt x="604238" y="681735"/>
                    <a:pt x="598976" y="677360"/>
                    <a:pt x="598976" y="672109"/>
                  </a:cubicBezTo>
                  <a:lnTo>
                    <a:pt x="598976" y="372843"/>
                  </a:lnTo>
                  <a:lnTo>
                    <a:pt x="256954" y="372843"/>
                  </a:lnTo>
                  <a:cubicBezTo>
                    <a:pt x="251692" y="372843"/>
                    <a:pt x="248184" y="368468"/>
                    <a:pt x="248184" y="363218"/>
                  </a:cubicBezTo>
                  <a:cubicBezTo>
                    <a:pt x="248184" y="357968"/>
                    <a:pt x="251692" y="353592"/>
                    <a:pt x="256954" y="353592"/>
                  </a:cubicBezTo>
                  <a:lnTo>
                    <a:pt x="598976" y="353592"/>
                  </a:lnTo>
                  <a:lnTo>
                    <a:pt x="598976" y="331716"/>
                  </a:lnTo>
                  <a:lnTo>
                    <a:pt x="195566" y="331716"/>
                  </a:lnTo>
                  <a:cubicBezTo>
                    <a:pt x="190304" y="331716"/>
                    <a:pt x="185920" y="327341"/>
                    <a:pt x="185920" y="322091"/>
                  </a:cubicBezTo>
                  <a:cubicBezTo>
                    <a:pt x="185920" y="316840"/>
                    <a:pt x="190304" y="312465"/>
                    <a:pt x="195566" y="312465"/>
                  </a:cubicBezTo>
                  <a:lnTo>
                    <a:pt x="197320" y="312465"/>
                  </a:lnTo>
                  <a:lnTo>
                    <a:pt x="173642" y="289714"/>
                  </a:lnTo>
                  <a:lnTo>
                    <a:pt x="173642" y="356217"/>
                  </a:lnTo>
                  <a:cubicBezTo>
                    <a:pt x="173642" y="371093"/>
                    <a:pt x="185920" y="383344"/>
                    <a:pt x="200828" y="383344"/>
                  </a:cubicBezTo>
                  <a:lnTo>
                    <a:pt x="226260" y="383344"/>
                  </a:lnTo>
                  <a:cubicBezTo>
                    <a:pt x="264848" y="383344"/>
                    <a:pt x="301680" y="401720"/>
                    <a:pt x="323604" y="432347"/>
                  </a:cubicBezTo>
                  <a:lnTo>
                    <a:pt x="432350" y="562729"/>
                  </a:lnTo>
                  <a:cubicBezTo>
                    <a:pt x="451644" y="587230"/>
                    <a:pt x="449012" y="623107"/>
                    <a:pt x="424458" y="642358"/>
                  </a:cubicBezTo>
                  <a:lnTo>
                    <a:pt x="417442" y="648483"/>
                  </a:lnTo>
                  <a:cubicBezTo>
                    <a:pt x="407794" y="657234"/>
                    <a:pt x="394640" y="661609"/>
                    <a:pt x="381486" y="661609"/>
                  </a:cubicBezTo>
                  <a:cubicBezTo>
                    <a:pt x="379732" y="661609"/>
                    <a:pt x="377978" y="661609"/>
                    <a:pt x="376224" y="661609"/>
                  </a:cubicBezTo>
                  <a:cubicBezTo>
                    <a:pt x="361314" y="659859"/>
                    <a:pt x="347284" y="652858"/>
                    <a:pt x="337636" y="641483"/>
                  </a:cubicBezTo>
                  <a:lnTo>
                    <a:pt x="235030" y="518101"/>
                  </a:lnTo>
                  <a:lnTo>
                    <a:pt x="226260" y="527727"/>
                  </a:lnTo>
                  <a:cubicBezTo>
                    <a:pt x="225384" y="548728"/>
                    <a:pt x="207844" y="566229"/>
                    <a:pt x="187674" y="568854"/>
                  </a:cubicBezTo>
                  <a:lnTo>
                    <a:pt x="121022" y="641483"/>
                  </a:lnTo>
                  <a:cubicBezTo>
                    <a:pt x="117514" y="644108"/>
                    <a:pt x="114884" y="646733"/>
                    <a:pt x="112254" y="648483"/>
                  </a:cubicBezTo>
                  <a:lnTo>
                    <a:pt x="112254" y="663359"/>
                  </a:lnTo>
                  <a:lnTo>
                    <a:pt x="174518" y="663359"/>
                  </a:lnTo>
                  <a:cubicBezTo>
                    <a:pt x="179780" y="663359"/>
                    <a:pt x="185042" y="666859"/>
                    <a:pt x="185042" y="672109"/>
                  </a:cubicBezTo>
                  <a:cubicBezTo>
                    <a:pt x="185042" y="678235"/>
                    <a:pt x="179780" y="682610"/>
                    <a:pt x="174518" y="682610"/>
                  </a:cubicBezTo>
                  <a:lnTo>
                    <a:pt x="29818" y="682610"/>
                  </a:lnTo>
                  <a:cubicBezTo>
                    <a:pt x="24556" y="682610"/>
                    <a:pt x="21048" y="678235"/>
                    <a:pt x="21048" y="672109"/>
                  </a:cubicBezTo>
                  <a:cubicBezTo>
                    <a:pt x="21048" y="666859"/>
                    <a:pt x="24556" y="663359"/>
                    <a:pt x="29818" y="663359"/>
                  </a:cubicBezTo>
                  <a:lnTo>
                    <a:pt x="92082" y="663359"/>
                  </a:lnTo>
                  <a:lnTo>
                    <a:pt x="92082" y="658109"/>
                  </a:lnTo>
                  <a:cubicBezTo>
                    <a:pt x="87698" y="659859"/>
                    <a:pt x="83312" y="659859"/>
                    <a:pt x="78050" y="660734"/>
                  </a:cubicBezTo>
                  <a:cubicBezTo>
                    <a:pt x="77174" y="660734"/>
                    <a:pt x="76298" y="660734"/>
                    <a:pt x="75420" y="660734"/>
                  </a:cubicBezTo>
                  <a:cubicBezTo>
                    <a:pt x="59634" y="660734"/>
                    <a:pt x="44726" y="654608"/>
                    <a:pt x="33326" y="644108"/>
                  </a:cubicBezTo>
                  <a:cubicBezTo>
                    <a:pt x="11400" y="623982"/>
                    <a:pt x="7892" y="588980"/>
                    <a:pt x="25432" y="565354"/>
                  </a:cubicBezTo>
                  <a:cubicBezTo>
                    <a:pt x="9646" y="558353"/>
                    <a:pt x="0" y="542602"/>
                    <a:pt x="0" y="525977"/>
                  </a:cubicBezTo>
                  <a:lnTo>
                    <a:pt x="0" y="254712"/>
                  </a:lnTo>
                  <a:cubicBezTo>
                    <a:pt x="0" y="230211"/>
                    <a:pt x="20170" y="209210"/>
                    <a:pt x="44726" y="209210"/>
                  </a:cubicBezTo>
                  <a:lnTo>
                    <a:pt x="50864" y="209210"/>
                  </a:lnTo>
                  <a:lnTo>
                    <a:pt x="50864" y="204835"/>
                  </a:lnTo>
                  <a:cubicBezTo>
                    <a:pt x="50864" y="177708"/>
                    <a:pt x="73666" y="155832"/>
                    <a:pt x="99976" y="155832"/>
                  </a:cubicBezTo>
                  <a:lnTo>
                    <a:pt x="149086" y="155832"/>
                  </a:lnTo>
                  <a:cubicBezTo>
                    <a:pt x="153472" y="155832"/>
                    <a:pt x="157856" y="156707"/>
                    <a:pt x="161364" y="160207"/>
                  </a:cubicBezTo>
                  <a:cubicBezTo>
                    <a:pt x="161364" y="160207"/>
                    <a:pt x="161364" y="160207"/>
                    <a:pt x="162240" y="160207"/>
                  </a:cubicBezTo>
                  <a:cubicBezTo>
                    <a:pt x="162240" y="161082"/>
                    <a:pt x="163118" y="161082"/>
                    <a:pt x="163118" y="161082"/>
                  </a:cubicBezTo>
                  <a:cubicBezTo>
                    <a:pt x="163994" y="161957"/>
                    <a:pt x="163994" y="161957"/>
                    <a:pt x="164872" y="161957"/>
                  </a:cubicBezTo>
                  <a:lnTo>
                    <a:pt x="239414" y="236336"/>
                  </a:lnTo>
                  <a:cubicBezTo>
                    <a:pt x="243800" y="239837"/>
                    <a:pt x="249062" y="242462"/>
                    <a:pt x="254324" y="242462"/>
                  </a:cubicBezTo>
                  <a:lnTo>
                    <a:pt x="338514" y="242462"/>
                  </a:lnTo>
                  <a:cubicBezTo>
                    <a:pt x="357806" y="242462"/>
                    <a:pt x="374470" y="254712"/>
                    <a:pt x="380608" y="271338"/>
                  </a:cubicBezTo>
                  <a:lnTo>
                    <a:pt x="515662" y="271338"/>
                  </a:lnTo>
                  <a:cubicBezTo>
                    <a:pt x="520924" y="271338"/>
                    <a:pt x="525310" y="267838"/>
                    <a:pt x="527064" y="264338"/>
                  </a:cubicBezTo>
                  <a:lnTo>
                    <a:pt x="594590" y="106829"/>
                  </a:lnTo>
                  <a:lnTo>
                    <a:pt x="594590" y="105954"/>
                  </a:lnTo>
                  <a:cubicBezTo>
                    <a:pt x="593714" y="105079"/>
                    <a:pt x="593714" y="105079"/>
                    <a:pt x="592836" y="105079"/>
                  </a:cubicBezTo>
                  <a:lnTo>
                    <a:pt x="378854" y="105079"/>
                  </a:lnTo>
                  <a:cubicBezTo>
                    <a:pt x="377978" y="105079"/>
                    <a:pt x="377100" y="105079"/>
                    <a:pt x="377100" y="105954"/>
                  </a:cubicBezTo>
                  <a:lnTo>
                    <a:pt x="331498" y="217960"/>
                  </a:lnTo>
                  <a:lnTo>
                    <a:pt x="504262" y="217960"/>
                  </a:lnTo>
                  <a:cubicBezTo>
                    <a:pt x="508646" y="217960"/>
                    <a:pt x="513908" y="222336"/>
                    <a:pt x="513908" y="227586"/>
                  </a:cubicBezTo>
                  <a:cubicBezTo>
                    <a:pt x="513908" y="232836"/>
                    <a:pt x="508646" y="237211"/>
                    <a:pt x="504262" y="237211"/>
                  </a:cubicBezTo>
                  <a:lnTo>
                    <a:pt x="326236" y="237211"/>
                  </a:lnTo>
                  <a:cubicBezTo>
                    <a:pt x="321850" y="237211"/>
                    <a:pt x="316588" y="234586"/>
                    <a:pt x="313958" y="230211"/>
                  </a:cubicBezTo>
                  <a:cubicBezTo>
                    <a:pt x="310450" y="226711"/>
                    <a:pt x="309574" y="220585"/>
                    <a:pt x="312204" y="215335"/>
                  </a:cubicBezTo>
                  <a:lnTo>
                    <a:pt x="358684" y="98079"/>
                  </a:lnTo>
                  <a:cubicBezTo>
                    <a:pt x="362192" y="91079"/>
                    <a:pt x="370084" y="84953"/>
                    <a:pt x="378854" y="84953"/>
                  </a:cubicBezTo>
                  <a:close/>
                  <a:moveTo>
                    <a:pt x="155884" y="19050"/>
                  </a:moveTo>
                  <a:cubicBezTo>
                    <a:pt x="127322" y="19050"/>
                    <a:pt x="103954" y="42430"/>
                    <a:pt x="103954" y="71005"/>
                  </a:cubicBezTo>
                  <a:cubicBezTo>
                    <a:pt x="103954" y="100446"/>
                    <a:pt x="127322" y="122960"/>
                    <a:pt x="155884" y="122960"/>
                  </a:cubicBezTo>
                  <a:cubicBezTo>
                    <a:pt x="184444" y="122960"/>
                    <a:pt x="207812" y="100446"/>
                    <a:pt x="207812" y="71005"/>
                  </a:cubicBezTo>
                  <a:cubicBezTo>
                    <a:pt x="207812" y="42430"/>
                    <a:pt x="184444" y="19050"/>
                    <a:pt x="155884" y="19050"/>
                  </a:cubicBezTo>
                  <a:close/>
                  <a:moveTo>
                    <a:pt x="155884" y="0"/>
                  </a:moveTo>
                  <a:cubicBezTo>
                    <a:pt x="195696" y="0"/>
                    <a:pt x="226854" y="31173"/>
                    <a:pt x="226854" y="71005"/>
                  </a:cubicBezTo>
                  <a:cubicBezTo>
                    <a:pt x="226854" y="110837"/>
                    <a:pt x="195696" y="142010"/>
                    <a:pt x="155884" y="142010"/>
                  </a:cubicBezTo>
                  <a:cubicBezTo>
                    <a:pt x="116936" y="142010"/>
                    <a:pt x="84914" y="110837"/>
                    <a:pt x="84914" y="71005"/>
                  </a:cubicBezTo>
                  <a:cubicBezTo>
                    <a:pt x="84914" y="31173"/>
                    <a:pt x="116936" y="0"/>
                    <a:pt x="1558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846038B-E836-3CB3-2EDC-7A4AA78D17E5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9BFD1-5823-6516-CA6F-701C2885B607}"/>
              </a:ext>
            </a:extLst>
          </p:cNvPr>
          <p:cNvSpPr txBox="1"/>
          <p:nvPr/>
        </p:nvSpPr>
        <p:spPr>
          <a:xfrm>
            <a:off x="1930657" y="3486259"/>
            <a:ext cx="36581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  <a:p>
            <a:pPr algn="ctr" rtl="1">
              <a:lnSpc>
                <a:spcPct val="150000"/>
              </a:lnSpc>
            </a:pPr>
            <a:endParaRPr lang="en-US" sz="24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7FAD84-60F2-70FE-1EAF-DC40884C5C21}"/>
              </a:ext>
            </a:extLst>
          </p:cNvPr>
          <p:cNvSpPr txBox="1"/>
          <p:nvPr/>
        </p:nvSpPr>
        <p:spPr>
          <a:xfrm>
            <a:off x="6166559" y="5683534"/>
            <a:ext cx="36581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  <a:p>
            <a:pPr algn="ctr" rtl="1">
              <a:lnSpc>
                <a:spcPct val="150000"/>
              </a:lnSpc>
            </a:pPr>
            <a:endParaRPr lang="en-US" sz="24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38304-6B3A-126A-3E9D-B20AE3073542}"/>
              </a:ext>
            </a:extLst>
          </p:cNvPr>
          <p:cNvSpPr txBox="1"/>
          <p:nvPr/>
        </p:nvSpPr>
        <p:spPr>
          <a:xfrm>
            <a:off x="10315856" y="3486259"/>
            <a:ext cx="36581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  <a:p>
            <a:pPr algn="ctr" rtl="1">
              <a:lnSpc>
                <a:spcPct val="150000"/>
              </a:lnSpc>
            </a:pPr>
            <a:endParaRPr lang="en-US" sz="24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F2D0A8-DBB4-C925-C489-6241CA65C919}"/>
              </a:ext>
            </a:extLst>
          </p:cNvPr>
          <p:cNvSpPr txBox="1"/>
          <p:nvPr/>
        </p:nvSpPr>
        <p:spPr>
          <a:xfrm>
            <a:off x="14529788" y="5682522"/>
            <a:ext cx="36581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  <a:p>
            <a:pPr algn="ctr" rtl="1">
              <a:lnSpc>
                <a:spcPct val="150000"/>
              </a:lnSpc>
            </a:pPr>
            <a:endParaRPr lang="en-US" sz="24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164FFC-D31F-9B40-2A4C-745FEE6066C1}"/>
              </a:ext>
            </a:extLst>
          </p:cNvPr>
          <p:cNvSpPr txBox="1"/>
          <p:nvPr/>
        </p:nvSpPr>
        <p:spPr>
          <a:xfrm>
            <a:off x="18828821" y="3459998"/>
            <a:ext cx="36581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  <a:p>
            <a:pPr algn="ctr" rtl="1">
              <a:lnSpc>
                <a:spcPct val="150000"/>
              </a:lnSpc>
            </a:pPr>
            <a:endParaRPr lang="en-US" sz="24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 2">
            <a:extLst>
              <a:ext uri="{FF2B5EF4-FFF2-40B4-BE49-F238E27FC236}">
                <a16:creationId xmlns:a16="http://schemas.microsoft.com/office/drawing/2014/main" id="{B79AA27E-B7BE-400F-836E-E32EB1DD3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369" y="9001123"/>
            <a:ext cx="16554106" cy="2714626"/>
          </a:xfrm>
          <a:custGeom>
            <a:avLst/>
            <a:gdLst>
              <a:gd name="T0" fmla="*/ 14152 w 18915"/>
              <a:gd name="T1" fmla="*/ 3101 h 3102"/>
              <a:gd name="T2" fmla="*/ 9386 w 18915"/>
              <a:gd name="T3" fmla="*/ 520 h 3102"/>
              <a:gd name="T4" fmla="*/ 4719 w 18915"/>
              <a:gd name="T5" fmla="*/ 3072 h 3102"/>
              <a:gd name="T6" fmla="*/ 0 w 18915"/>
              <a:gd name="T7" fmla="*/ 451 h 3102"/>
              <a:gd name="T8" fmla="*/ 177 w 18915"/>
              <a:gd name="T9" fmla="*/ 134 h 3102"/>
              <a:gd name="T10" fmla="*/ 4721 w 18915"/>
              <a:gd name="T11" fmla="*/ 2658 h 3102"/>
              <a:gd name="T12" fmla="*/ 9385 w 18915"/>
              <a:gd name="T13" fmla="*/ 106 h 3102"/>
              <a:gd name="T14" fmla="*/ 14145 w 18915"/>
              <a:gd name="T15" fmla="*/ 2684 h 3102"/>
              <a:gd name="T16" fmla="*/ 18731 w 18915"/>
              <a:gd name="T17" fmla="*/ 0 h 3102"/>
              <a:gd name="T18" fmla="*/ 18914 w 18915"/>
              <a:gd name="T19" fmla="*/ 313 h 3102"/>
              <a:gd name="T20" fmla="*/ 14152 w 18915"/>
              <a:gd name="T21" fmla="*/ 3101 h 3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915" h="3102">
                <a:moveTo>
                  <a:pt x="14152" y="3101"/>
                </a:moveTo>
                <a:lnTo>
                  <a:pt x="9386" y="520"/>
                </a:lnTo>
                <a:lnTo>
                  <a:pt x="4719" y="3072"/>
                </a:lnTo>
                <a:lnTo>
                  <a:pt x="0" y="451"/>
                </a:lnTo>
                <a:lnTo>
                  <a:pt x="177" y="134"/>
                </a:lnTo>
                <a:lnTo>
                  <a:pt x="4721" y="2658"/>
                </a:lnTo>
                <a:lnTo>
                  <a:pt x="9385" y="106"/>
                </a:lnTo>
                <a:lnTo>
                  <a:pt x="14145" y="2684"/>
                </a:lnTo>
                <a:lnTo>
                  <a:pt x="18731" y="0"/>
                </a:lnTo>
                <a:lnTo>
                  <a:pt x="18914" y="313"/>
                </a:lnTo>
                <a:lnTo>
                  <a:pt x="14152" y="3101"/>
                </a:lnTo>
              </a:path>
            </a:pathLst>
          </a:cu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655F77D-F21D-471C-8053-391CFBBF90A2}"/>
              </a:ext>
            </a:extLst>
          </p:cNvPr>
          <p:cNvGrpSpPr/>
          <p:nvPr/>
        </p:nvGrpSpPr>
        <p:grpSpPr>
          <a:xfrm>
            <a:off x="1972291" y="7954662"/>
            <a:ext cx="4164578" cy="2853638"/>
            <a:chOff x="1972291" y="7954662"/>
            <a:chExt cx="4164578" cy="2853638"/>
          </a:xfrm>
        </p:grpSpPr>
        <p:sp>
          <p:nvSpPr>
            <p:cNvPr id="168" name="Freeform 6">
              <a:extLst>
                <a:ext uri="{FF2B5EF4-FFF2-40B4-BE49-F238E27FC236}">
                  <a16:creationId xmlns:a16="http://schemas.microsoft.com/office/drawing/2014/main" id="{1A6A6AFA-F46E-4CE9-84F7-E8CEEBDF2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291" y="7954662"/>
              <a:ext cx="4164578" cy="2853638"/>
            </a:xfrm>
            <a:custGeom>
              <a:avLst/>
              <a:gdLst>
                <a:gd name="T0" fmla="*/ 2371 w 4757"/>
                <a:gd name="T1" fmla="*/ 0 h 3258"/>
                <a:gd name="T2" fmla="*/ 2 w 4757"/>
                <a:gd name="T3" fmla="*/ 1377 h 3258"/>
                <a:gd name="T4" fmla="*/ 0 w 4757"/>
                <a:gd name="T5" fmla="*/ 1879 h 3258"/>
                <a:gd name="T6" fmla="*/ 2386 w 4757"/>
                <a:gd name="T7" fmla="*/ 3257 h 3258"/>
                <a:gd name="T8" fmla="*/ 4755 w 4757"/>
                <a:gd name="T9" fmla="*/ 1879 h 3258"/>
                <a:gd name="T10" fmla="*/ 4756 w 4757"/>
                <a:gd name="T11" fmla="*/ 1377 h 3258"/>
                <a:gd name="T12" fmla="*/ 2371 w 4757"/>
                <a:gd name="T13" fmla="*/ 0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7" h="3258">
                  <a:moveTo>
                    <a:pt x="2371" y="0"/>
                  </a:moveTo>
                  <a:lnTo>
                    <a:pt x="2" y="1377"/>
                  </a:lnTo>
                  <a:lnTo>
                    <a:pt x="0" y="1879"/>
                  </a:lnTo>
                  <a:lnTo>
                    <a:pt x="2386" y="3257"/>
                  </a:lnTo>
                  <a:lnTo>
                    <a:pt x="4755" y="1879"/>
                  </a:lnTo>
                  <a:lnTo>
                    <a:pt x="4756" y="1377"/>
                  </a:lnTo>
                  <a:lnTo>
                    <a:pt x="2371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9" name="Freeform 7">
              <a:extLst>
                <a:ext uri="{FF2B5EF4-FFF2-40B4-BE49-F238E27FC236}">
                  <a16:creationId xmlns:a16="http://schemas.microsoft.com/office/drawing/2014/main" id="{19CB235F-A746-42B1-A68E-FE2BC2A54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369" y="9159446"/>
              <a:ext cx="2076500" cy="1648854"/>
            </a:xfrm>
            <a:custGeom>
              <a:avLst/>
              <a:gdLst>
                <a:gd name="T0" fmla="*/ 2370 w 2371"/>
                <a:gd name="T1" fmla="*/ 0 h 1881"/>
                <a:gd name="T2" fmla="*/ 2369 w 2371"/>
                <a:gd name="T3" fmla="*/ 502 h 1881"/>
                <a:gd name="T4" fmla="*/ 0 w 2371"/>
                <a:gd name="T5" fmla="*/ 1880 h 1881"/>
                <a:gd name="T6" fmla="*/ 1 w 2371"/>
                <a:gd name="T7" fmla="*/ 1377 h 1881"/>
                <a:gd name="T8" fmla="*/ 2370 w 2371"/>
                <a:gd name="T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1" h="1881">
                  <a:moveTo>
                    <a:pt x="2370" y="0"/>
                  </a:moveTo>
                  <a:lnTo>
                    <a:pt x="2369" y="502"/>
                  </a:lnTo>
                  <a:lnTo>
                    <a:pt x="0" y="1880"/>
                  </a:lnTo>
                  <a:lnTo>
                    <a:pt x="1" y="1377"/>
                  </a:lnTo>
                  <a:lnTo>
                    <a:pt x="2370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70" name="Freeform 8">
              <a:extLst>
                <a:ext uri="{FF2B5EF4-FFF2-40B4-BE49-F238E27FC236}">
                  <a16:creationId xmlns:a16="http://schemas.microsoft.com/office/drawing/2014/main" id="{0590F917-989E-47E3-9DF5-22AABA9BD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291" y="9159446"/>
              <a:ext cx="2091939" cy="1648854"/>
            </a:xfrm>
            <a:custGeom>
              <a:avLst/>
              <a:gdLst>
                <a:gd name="T0" fmla="*/ 2387 w 2388"/>
                <a:gd name="T1" fmla="*/ 1377 h 1881"/>
                <a:gd name="T2" fmla="*/ 2386 w 2388"/>
                <a:gd name="T3" fmla="*/ 1880 h 1881"/>
                <a:gd name="T4" fmla="*/ 0 w 2388"/>
                <a:gd name="T5" fmla="*/ 502 h 1881"/>
                <a:gd name="T6" fmla="*/ 2 w 2388"/>
                <a:gd name="T7" fmla="*/ 0 h 1881"/>
                <a:gd name="T8" fmla="*/ 2387 w 2388"/>
                <a:gd name="T9" fmla="*/ 1377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1881">
                  <a:moveTo>
                    <a:pt x="2387" y="1377"/>
                  </a:moveTo>
                  <a:lnTo>
                    <a:pt x="2386" y="1880"/>
                  </a:lnTo>
                  <a:lnTo>
                    <a:pt x="0" y="502"/>
                  </a:lnTo>
                  <a:lnTo>
                    <a:pt x="2" y="0"/>
                  </a:lnTo>
                  <a:lnTo>
                    <a:pt x="2387" y="1377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021B587-DAAB-40D6-8342-F4A79674E306}"/>
              </a:ext>
            </a:extLst>
          </p:cNvPr>
          <p:cNvGrpSpPr/>
          <p:nvPr/>
        </p:nvGrpSpPr>
        <p:grpSpPr>
          <a:xfrm>
            <a:off x="6040378" y="9981941"/>
            <a:ext cx="4164578" cy="2857501"/>
            <a:chOff x="6040378" y="9981941"/>
            <a:chExt cx="4164578" cy="2857501"/>
          </a:xfrm>
        </p:grpSpPr>
        <p:sp>
          <p:nvSpPr>
            <p:cNvPr id="165" name="Freeform 19">
              <a:extLst>
                <a:ext uri="{FF2B5EF4-FFF2-40B4-BE49-F238E27FC236}">
                  <a16:creationId xmlns:a16="http://schemas.microsoft.com/office/drawing/2014/main" id="{BF2C4C24-FFF7-480B-9A01-EB8ABCD80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378" y="9981941"/>
              <a:ext cx="4164578" cy="2853640"/>
            </a:xfrm>
            <a:custGeom>
              <a:avLst/>
              <a:gdLst>
                <a:gd name="T0" fmla="*/ 2371 w 4758"/>
                <a:gd name="T1" fmla="*/ 0 h 3257"/>
                <a:gd name="T2" fmla="*/ 2 w 4758"/>
                <a:gd name="T3" fmla="*/ 1376 h 3257"/>
                <a:gd name="T4" fmla="*/ 0 w 4758"/>
                <a:gd name="T5" fmla="*/ 1878 h 3257"/>
                <a:gd name="T6" fmla="*/ 2385 w 4758"/>
                <a:gd name="T7" fmla="*/ 3256 h 3257"/>
                <a:gd name="T8" fmla="*/ 4755 w 4758"/>
                <a:gd name="T9" fmla="*/ 1878 h 3257"/>
                <a:gd name="T10" fmla="*/ 4757 w 4758"/>
                <a:gd name="T11" fmla="*/ 1376 h 3257"/>
                <a:gd name="T12" fmla="*/ 2371 w 4758"/>
                <a:gd name="T13" fmla="*/ 0 h 3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8" h="3257">
                  <a:moveTo>
                    <a:pt x="2371" y="0"/>
                  </a:moveTo>
                  <a:lnTo>
                    <a:pt x="2" y="1376"/>
                  </a:lnTo>
                  <a:lnTo>
                    <a:pt x="0" y="1878"/>
                  </a:lnTo>
                  <a:lnTo>
                    <a:pt x="2385" y="3256"/>
                  </a:lnTo>
                  <a:lnTo>
                    <a:pt x="4755" y="1878"/>
                  </a:lnTo>
                  <a:lnTo>
                    <a:pt x="4757" y="1376"/>
                  </a:lnTo>
                  <a:lnTo>
                    <a:pt x="2371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6" name="Freeform 20">
              <a:extLst>
                <a:ext uri="{FF2B5EF4-FFF2-40B4-BE49-F238E27FC236}">
                  <a16:creationId xmlns:a16="http://schemas.microsoft.com/office/drawing/2014/main" id="{5BF61196-6490-4DD4-8E5E-E6EB20CA7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456" y="11190588"/>
              <a:ext cx="2076500" cy="1648854"/>
            </a:xfrm>
            <a:custGeom>
              <a:avLst/>
              <a:gdLst>
                <a:gd name="T0" fmla="*/ 2372 w 2373"/>
                <a:gd name="T1" fmla="*/ 0 h 1881"/>
                <a:gd name="T2" fmla="*/ 2370 w 2373"/>
                <a:gd name="T3" fmla="*/ 502 h 1881"/>
                <a:gd name="T4" fmla="*/ 0 w 2373"/>
                <a:gd name="T5" fmla="*/ 1880 h 1881"/>
                <a:gd name="T6" fmla="*/ 2 w 2373"/>
                <a:gd name="T7" fmla="*/ 1378 h 1881"/>
                <a:gd name="T8" fmla="*/ 2372 w 2373"/>
                <a:gd name="T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3" h="1881">
                  <a:moveTo>
                    <a:pt x="2372" y="0"/>
                  </a:moveTo>
                  <a:lnTo>
                    <a:pt x="2370" y="502"/>
                  </a:lnTo>
                  <a:lnTo>
                    <a:pt x="0" y="1880"/>
                  </a:lnTo>
                  <a:lnTo>
                    <a:pt x="2" y="1378"/>
                  </a:lnTo>
                  <a:lnTo>
                    <a:pt x="2372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7" name="Freeform 21">
              <a:extLst>
                <a:ext uri="{FF2B5EF4-FFF2-40B4-BE49-F238E27FC236}">
                  <a16:creationId xmlns:a16="http://schemas.microsoft.com/office/drawing/2014/main" id="{DA702B7E-D0F1-48BD-8521-1E996CB5E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378" y="11190588"/>
              <a:ext cx="2091939" cy="1648854"/>
            </a:xfrm>
            <a:custGeom>
              <a:avLst/>
              <a:gdLst>
                <a:gd name="T0" fmla="*/ 2387 w 2388"/>
                <a:gd name="T1" fmla="*/ 1378 h 1881"/>
                <a:gd name="T2" fmla="*/ 2385 w 2388"/>
                <a:gd name="T3" fmla="*/ 1880 h 1881"/>
                <a:gd name="T4" fmla="*/ 0 w 2388"/>
                <a:gd name="T5" fmla="*/ 502 h 1881"/>
                <a:gd name="T6" fmla="*/ 2 w 2388"/>
                <a:gd name="T7" fmla="*/ 0 h 1881"/>
                <a:gd name="T8" fmla="*/ 2387 w 2388"/>
                <a:gd name="T9" fmla="*/ 1378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1881">
                  <a:moveTo>
                    <a:pt x="2387" y="1378"/>
                  </a:moveTo>
                  <a:lnTo>
                    <a:pt x="2385" y="1880"/>
                  </a:lnTo>
                  <a:lnTo>
                    <a:pt x="0" y="502"/>
                  </a:lnTo>
                  <a:lnTo>
                    <a:pt x="2" y="0"/>
                  </a:lnTo>
                  <a:lnTo>
                    <a:pt x="2387" y="1378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7511D09-60A3-487E-9ECA-7F8A8E9C76AD}"/>
              </a:ext>
            </a:extLst>
          </p:cNvPr>
          <p:cNvGrpSpPr/>
          <p:nvPr/>
        </p:nvGrpSpPr>
        <p:grpSpPr>
          <a:xfrm>
            <a:off x="10112325" y="7954662"/>
            <a:ext cx="4164581" cy="2853638"/>
            <a:chOff x="10112325" y="7954662"/>
            <a:chExt cx="4164581" cy="2853638"/>
          </a:xfrm>
        </p:grpSpPr>
        <p:sp>
          <p:nvSpPr>
            <p:cNvPr id="162" name="Freeform 34">
              <a:extLst>
                <a:ext uri="{FF2B5EF4-FFF2-40B4-BE49-F238E27FC236}">
                  <a16:creationId xmlns:a16="http://schemas.microsoft.com/office/drawing/2014/main" id="{47AFDD13-060E-4D15-8AD3-782FCD918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2325" y="7954662"/>
              <a:ext cx="4164581" cy="2853638"/>
            </a:xfrm>
            <a:custGeom>
              <a:avLst/>
              <a:gdLst>
                <a:gd name="T0" fmla="*/ 2371 w 4756"/>
                <a:gd name="T1" fmla="*/ 0 h 3258"/>
                <a:gd name="T2" fmla="*/ 1 w 4756"/>
                <a:gd name="T3" fmla="*/ 1377 h 3258"/>
                <a:gd name="T4" fmla="*/ 0 w 4756"/>
                <a:gd name="T5" fmla="*/ 1879 h 3258"/>
                <a:gd name="T6" fmla="*/ 2385 w 4756"/>
                <a:gd name="T7" fmla="*/ 3257 h 3258"/>
                <a:gd name="T8" fmla="*/ 4753 w 4756"/>
                <a:gd name="T9" fmla="*/ 1879 h 3258"/>
                <a:gd name="T10" fmla="*/ 4755 w 4756"/>
                <a:gd name="T11" fmla="*/ 1377 h 3258"/>
                <a:gd name="T12" fmla="*/ 2371 w 4756"/>
                <a:gd name="T13" fmla="*/ 0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6" h="3258">
                  <a:moveTo>
                    <a:pt x="2371" y="0"/>
                  </a:moveTo>
                  <a:lnTo>
                    <a:pt x="1" y="1377"/>
                  </a:lnTo>
                  <a:lnTo>
                    <a:pt x="0" y="1879"/>
                  </a:lnTo>
                  <a:lnTo>
                    <a:pt x="2385" y="3257"/>
                  </a:lnTo>
                  <a:lnTo>
                    <a:pt x="4753" y="1879"/>
                  </a:lnTo>
                  <a:lnTo>
                    <a:pt x="4755" y="1377"/>
                  </a:lnTo>
                  <a:lnTo>
                    <a:pt x="2371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3" name="Freeform 35">
              <a:extLst>
                <a:ext uri="{FF2B5EF4-FFF2-40B4-BE49-F238E27FC236}">
                  <a16:creationId xmlns:a16="http://schemas.microsoft.com/office/drawing/2014/main" id="{46B3653D-E7BE-4C9E-9F6F-579FF9A11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0405" y="9159446"/>
              <a:ext cx="2076500" cy="1648854"/>
            </a:xfrm>
            <a:custGeom>
              <a:avLst/>
              <a:gdLst>
                <a:gd name="T0" fmla="*/ 2370 w 2371"/>
                <a:gd name="T1" fmla="*/ 0 h 1881"/>
                <a:gd name="T2" fmla="*/ 2368 w 2371"/>
                <a:gd name="T3" fmla="*/ 502 h 1881"/>
                <a:gd name="T4" fmla="*/ 0 w 2371"/>
                <a:gd name="T5" fmla="*/ 1880 h 1881"/>
                <a:gd name="T6" fmla="*/ 0 w 2371"/>
                <a:gd name="T7" fmla="*/ 1377 h 1881"/>
                <a:gd name="T8" fmla="*/ 2370 w 2371"/>
                <a:gd name="T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1" h="1881">
                  <a:moveTo>
                    <a:pt x="2370" y="0"/>
                  </a:moveTo>
                  <a:lnTo>
                    <a:pt x="2368" y="502"/>
                  </a:lnTo>
                  <a:lnTo>
                    <a:pt x="0" y="1880"/>
                  </a:lnTo>
                  <a:lnTo>
                    <a:pt x="0" y="1377"/>
                  </a:lnTo>
                  <a:lnTo>
                    <a:pt x="2370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4" name="Freeform 36">
              <a:extLst>
                <a:ext uri="{FF2B5EF4-FFF2-40B4-BE49-F238E27FC236}">
                  <a16:creationId xmlns:a16="http://schemas.microsoft.com/office/drawing/2014/main" id="{7597EFEB-0484-48F4-AC75-F247DCEC9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2325" y="9159446"/>
              <a:ext cx="2088080" cy="1648854"/>
            </a:xfrm>
            <a:custGeom>
              <a:avLst/>
              <a:gdLst>
                <a:gd name="T0" fmla="*/ 2385 w 2386"/>
                <a:gd name="T1" fmla="*/ 1377 h 1881"/>
                <a:gd name="T2" fmla="*/ 2385 w 2386"/>
                <a:gd name="T3" fmla="*/ 1880 h 1881"/>
                <a:gd name="T4" fmla="*/ 0 w 2386"/>
                <a:gd name="T5" fmla="*/ 502 h 1881"/>
                <a:gd name="T6" fmla="*/ 1 w 2386"/>
                <a:gd name="T7" fmla="*/ 0 h 1881"/>
                <a:gd name="T8" fmla="*/ 2385 w 2386"/>
                <a:gd name="T9" fmla="*/ 1377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6" h="1881">
                  <a:moveTo>
                    <a:pt x="2385" y="1377"/>
                  </a:moveTo>
                  <a:lnTo>
                    <a:pt x="2385" y="1880"/>
                  </a:lnTo>
                  <a:lnTo>
                    <a:pt x="0" y="502"/>
                  </a:lnTo>
                  <a:lnTo>
                    <a:pt x="1" y="0"/>
                  </a:lnTo>
                  <a:lnTo>
                    <a:pt x="2385" y="1377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B246459-C28E-42D2-80B6-CF738FD9569D}"/>
              </a:ext>
            </a:extLst>
          </p:cNvPr>
          <p:cNvGrpSpPr/>
          <p:nvPr/>
        </p:nvGrpSpPr>
        <p:grpSpPr>
          <a:xfrm>
            <a:off x="18248501" y="7954662"/>
            <a:ext cx="4164581" cy="2853638"/>
            <a:chOff x="18248501" y="7954662"/>
            <a:chExt cx="4164581" cy="2853638"/>
          </a:xfrm>
        </p:grpSpPr>
        <p:sp>
          <p:nvSpPr>
            <p:cNvPr id="159" name="Freeform 54">
              <a:extLst>
                <a:ext uri="{FF2B5EF4-FFF2-40B4-BE49-F238E27FC236}">
                  <a16:creationId xmlns:a16="http://schemas.microsoft.com/office/drawing/2014/main" id="{628DC986-8742-42AE-B781-67150BE59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8501" y="7954662"/>
              <a:ext cx="4164581" cy="2853638"/>
            </a:xfrm>
            <a:custGeom>
              <a:avLst/>
              <a:gdLst>
                <a:gd name="T0" fmla="*/ 2371 w 4757"/>
                <a:gd name="T1" fmla="*/ 0 h 3258"/>
                <a:gd name="T2" fmla="*/ 1 w 4757"/>
                <a:gd name="T3" fmla="*/ 1377 h 3258"/>
                <a:gd name="T4" fmla="*/ 0 w 4757"/>
                <a:gd name="T5" fmla="*/ 1879 h 3258"/>
                <a:gd name="T6" fmla="*/ 2385 w 4757"/>
                <a:gd name="T7" fmla="*/ 3257 h 3258"/>
                <a:gd name="T8" fmla="*/ 4755 w 4757"/>
                <a:gd name="T9" fmla="*/ 1879 h 3258"/>
                <a:gd name="T10" fmla="*/ 4756 w 4757"/>
                <a:gd name="T11" fmla="*/ 1377 h 3258"/>
                <a:gd name="T12" fmla="*/ 2371 w 4757"/>
                <a:gd name="T13" fmla="*/ 0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7" h="3258">
                  <a:moveTo>
                    <a:pt x="2371" y="0"/>
                  </a:moveTo>
                  <a:lnTo>
                    <a:pt x="1" y="1377"/>
                  </a:lnTo>
                  <a:lnTo>
                    <a:pt x="0" y="1879"/>
                  </a:lnTo>
                  <a:lnTo>
                    <a:pt x="2385" y="3257"/>
                  </a:lnTo>
                  <a:lnTo>
                    <a:pt x="4755" y="1879"/>
                  </a:lnTo>
                  <a:lnTo>
                    <a:pt x="4756" y="1377"/>
                  </a:lnTo>
                  <a:lnTo>
                    <a:pt x="2371" y="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0" name="Freeform 55">
              <a:extLst>
                <a:ext uri="{FF2B5EF4-FFF2-40B4-BE49-F238E27FC236}">
                  <a16:creationId xmlns:a16="http://schemas.microsoft.com/office/drawing/2014/main" id="{2AE34B62-F449-474D-8E34-52E853010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6581" y="9159446"/>
              <a:ext cx="2076500" cy="1648854"/>
            </a:xfrm>
            <a:custGeom>
              <a:avLst/>
              <a:gdLst>
                <a:gd name="T0" fmla="*/ 2371 w 2372"/>
                <a:gd name="T1" fmla="*/ 0 h 1881"/>
                <a:gd name="T2" fmla="*/ 2370 w 2372"/>
                <a:gd name="T3" fmla="*/ 502 h 1881"/>
                <a:gd name="T4" fmla="*/ 0 w 2372"/>
                <a:gd name="T5" fmla="*/ 1880 h 1881"/>
                <a:gd name="T6" fmla="*/ 2 w 2372"/>
                <a:gd name="T7" fmla="*/ 1377 h 1881"/>
                <a:gd name="T8" fmla="*/ 2371 w 2372"/>
                <a:gd name="T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2" h="1881">
                  <a:moveTo>
                    <a:pt x="2371" y="0"/>
                  </a:moveTo>
                  <a:lnTo>
                    <a:pt x="2370" y="502"/>
                  </a:lnTo>
                  <a:lnTo>
                    <a:pt x="0" y="1880"/>
                  </a:lnTo>
                  <a:lnTo>
                    <a:pt x="2" y="1377"/>
                  </a:lnTo>
                  <a:lnTo>
                    <a:pt x="2371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1" name="Freeform 56">
              <a:extLst>
                <a:ext uri="{FF2B5EF4-FFF2-40B4-BE49-F238E27FC236}">
                  <a16:creationId xmlns:a16="http://schemas.microsoft.com/office/drawing/2014/main" id="{4E2CEEE9-2019-4E65-87FD-098251C33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8501" y="9159446"/>
              <a:ext cx="2091939" cy="1648854"/>
            </a:xfrm>
            <a:custGeom>
              <a:avLst/>
              <a:gdLst>
                <a:gd name="T0" fmla="*/ 2387 w 2388"/>
                <a:gd name="T1" fmla="*/ 1377 h 1881"/>
                <a:gd name="T2" fmla="*/ 2385 w 2388"/>
                <a:gd name="T3" fmla="*/ 1880 h 1881"/>
                <a:gd name="T4" fmla="*/ 0 w 2388"/>
                <a:gd name="T5" fmla="*/ 502 h 1881"/>
                <a:gd name="T6" fmla="*/ 1 w 2388"/>
                <a:gd name="T7" fmla="*/ 0 h 1881"/>
                <a:gd name="T8" fmla="*/ 2387 w 2388"/>
                <a:gd name="T9" fmla="*/ 1377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1881">
                  <a:moveTo>
                    <a:pt x="2387" y="1377"/>
                  </a:moveTo>
                  <a:lnTo>
                    <a:pt x="2385" y="1880"/>
                  </a:lnTo>
                  <a:lnTo>
                    <a:pt x="0" y="502"/>
                  </a:lnTo>
                  <a:lnTo>
                    <a:pt x="1" y="0"/>
                  </a:lnTo>
                  <a:lnTo>
                    <a:pt x="2387" y="1377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EE70ABC-E922-4AF1-B021-8FD5C232BE00}"/>
              </a:ext>
            </a:extLst>
          </p:cNvPr>
          <p:cNvGrpSpPr/>
          <p:nvPr/>
        </p:nvGrpSpPr>
        <p:grpSpPr>
          <a:xfrm>
            <a:off x="14180413" y="10008973"/>
            <a:ext cx="4164581" cy="2853638"/>
            <a:chOff x="14180413" y="10008973"/>
            <a:chExt cx="4164581" cy="2853638"/>
          </a:xfrm>
        </p:grpSpPr>
        <p:sp>
          <p:nvSpPr>
            <p:cNvPr id="156" name="Freeform 71">
              <a:extLst>
                <a:ext uri="{FF2B5EF4-FFF2-40B4-BE49-F238E27FC236}">
                  <a16:creationId xmlns:a16="http://schemas.microsoft.com/office/drawing/2014/main" id="{FDCDD52D-3119-4789-91B4-2FF6D25E8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0413" y="10008973"/>
              <a:ext cx="4164581" cy="2853638"/>
            </a:xfrm>
            <a:custGeom>
              <a:avLst/>
              <a:gdLst>
                <a:gd name="T0" fmla="*/ 2371 w 4757"/>
                <a:gd name="T1" fmla="*/ 0 h 3258"/>
                <a:gd name="T2" fmla="*/ 1 w 4757"/>
                <a:gd name="T3" fmla="*/ 1378 h 3258"/>
                <a:gd name="T4" fmla="*/ 0 w 4757"/>
                <a:gd name="T5" fmla="*/ 1880 h 3258"/>
                <a:gd name="T6" fmla="*/ 2385 w 4757"/>
                <a:gd name="T7" fmla="*/ 3257 h 3258"/>
                <a:gd name="T8" fmla="*/ 4755 w 4757"/>
                <a:gd name="T9" fmla="*/ 1880 h 3258"/>
                <a:gd name="T10" fmla="*/ 4756 w 4757"/>
                <a:gd name="T11" fmla="*/ 1378 h 3258"/>
                <a:gd name="T12" fmla="*/ 2371 w 4757"/>
                <a:gd name="T13" fmla="*/ 0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7" h="3258">
                  <a:moveTo>
                    <a:pt x="2371" y="0"/>
                  </a:moveTo>
                  <a:lnTo>
                    <a:pt x="1" y="1378"/>
                  </a:lnTo>
                  <a:lnTo>
                    <a:pt x="0" y="1880"/>
                  </a:lnTo>
                  <a:lnTo>
                    <a:pt x="2385" y="3257"/>
                  </a:lnTo>
                  <a:lnTo>
                    <a:pt x="4755" y="1880"/>
                  </a:lnTo>
                  <a:lnTo>
                    <a:pt x="4756" y="1378"/>
                  </a:lnTo>
                  <a:lnTo>
                    <a:pt x="23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7" name="Freeform 72">
              <a:extLst>
                <a:ext uri="{FF2B5EF4-FFF2-40B4-BE49-F238E27FC236}">
                  <a16:creationId xmlns:a16="http://schemas.microsoft.com/office/drawing/2014/main" id="{F5464E41-5014-4A59-B702-D7BF4D66B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68493" y="11213757"/>
              <a:ext cx="2076500" cy="1644993"/>
            </a:xfrm>
            <a:custGeom>
              <a:avLst/>
              <a:gdLst>
                <a:gd name="T0" fmla="*/ 2371 w 2372"/>
                <a:gd name="T1" fmla="*/ 0 h 1880"/>
                <a:gd name="T2" fmla="*/ 2370 w 2372"/>
                <a:gd name="T3" fmla="*/ 502 h 1880"/>
                <a:gd name="T4" fmla="*/ 0 w 2372"/>
                <a:gd name="T5" fmla="*/ 1879 h 1880"/>
                <a:gd name="T6" fmla="*/ 2 w 2372"/>
                <a:gd name="T7" fmla="*/ 1377 h 1880"/>
                <a:gd name="T8" fmla="*/ 2371 w 2372"/>
                <a:gd name="T9" fmla="*/ 0 h 1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2" h="1880">
                  <a:moveTo>
                    <a:pt x="2371" y="0"/>
                  </a:moveTo>
                  <a:lnTo>
                    <a:pt x="2370" y="502"/>
                  </a:lnTo>
                  <a:lnTo>
                    <a:pt x="0" y="1879"/>
                  </a:lnTo>
                  <a:lnTo>
                    <a:pt x="2" y="1377"/>
                  </a:lnTo>
                  <a:lnTo>
                    <a:pt x="2371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8" name="Freeform 73">
              <a:extLst>
                <a:ext uri="{FF2B5EF4-FFF2-40B4-BE49-F238E27FC236}">
                  <a16:creationId xmlns:a16="http://schemas.microsoft.com/office/drawing/2014/main" id="{A237112F-1CC6-4F72-9367-C139D730A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0413" y="11213757"/>
              <a:ext cx="2091939" cy="1644993"/>
            </a:xfrm>
            <a:custGeom>
              <a:avLst/>
              <a:gdLst>
                <a:gd name="T0" fmla="*/ 2387 w 2388"/>
                <a:gd name="T1" fmla="*/ 1377 h 1880"/>
                <a:gd name="T2" fmla="*/ 2385 w 2388"/>
                <a:gd name="T3" fmla="*/ 1879 h 1880"/>
                <a:gd name="T4" fmla="*/ 0 w 2388"/>
                <a:gd name="T5" fmla="*/ 502 h 1880"/>
                <a:gd name="T6" fmla="*/ 1 w 2388"/>
                <a:gd name="T7" fmla="*/ 0 h 1880"/>
                <a:gd name="T8" fmla="*/ 2387 w 2388"/>
                <a:gd name="T9" fmla="*/ 1377 h 1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1880">
                  <a:moveTo>
                    <a:pt x="2387" y="1377"/>
                  </a:moveTo>
                  <a:lnTo>
                    <a:pt x="2385" y="1879"/>
                  </a:lnTo>
                  <a:lnTo>
                    <a:pt x="0" y="502"/>
                  </a:lnTo>
                  <a:lnTo>
                    <a:pt x="1" y="0"/>
                  </a:lnTo>
                  <a:lnTo>
                    <a:pt x="2387" y="1377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511CDAC-809A-459B-8946-C54C90EAEDB5}"/>
              </a:ext>
            </a:extLst>
          </p:cNvPr>
          <p:cNvGrpSpPr/>
          <p:nvPr/>
        </p:nvGrpSpPr>
        <p:grpSpPr>
          <a:xfrm>
            <a:off x="3585631" y="7641880"/>
            <a:ext cx="756494" cy="1668162"/>
            <a:chOff x="3585631" y="7641880"/>
            <a:chExt cx="756494" cy="1668162"/>
          </a:xfrm>
        </p:grpSpPr>
        <p:sp>
          <p:nvSpPr>
            <p:cNvPr id="150" name="Freeform 9">
              <a:extLst>
                <a:ext uri="{FF2B5EF4-FFF2-40B4-BE49-F238E27FC236}">
                  <a16:creationId xmlns:a16="http://schemas.microsoft.com/office/drawing/2014/main" id="{263B2EB3-9395-437F-BE09-1CA2FC58D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930" y="8055060"/>
              <a:ext cx="239299" cy="1254982"/>
            </a:xfrm>
            <a:custGeom>
              <a:avLst/>
              <a:gdLst>
                <a:gd name="T0" fmla="*/ 272 w 273"/>
                <a:gd name="T1" fmla="*/ 1434 h 1435"/>
                <a:gd name="T2" fmla="*/ 3 w 273"/>
                <a:gd name="T3" fmla="*/ 1278 h 1435"/>
                <a:gd name="T4" fmla="*/ 0 w 273"/>
                <a:gd name="T5" fmla="*/ 0 h 1435"/>
                <a:gd name="T6" fmla="*/ 269 w 273"/>
                <a:gd name="T7" fmla="*/ 157 h 1435"/>
                <a:gd name="T8" fmla="*/ 272 w 273"/>
                <a:gd name="T9" fmla="*/ 1434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435">
                  <a:moveTo>
                    <a:pt x="272" y="1434"/>
                  </a:moveTo>
                  <a:lnTo>
                    <a:pt x="3" y="1278"/>
                  </a:lnTo>
                  <a:lnTo>
                    <a:pt x="0" y="0"/>
                  </a:lnTo>
                  <a:lnTo>
                    <a:pt x="269" y="157"/>
                  </a:lnTo>
                  <a:lnTo>
                    <a:pt x="272" y="143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1" name="Freeform 10">
              <a:extLst>
                <a:ext uri="{FF2B5EF4-FFF2-40B4-BE49-F238E27FC236}">
                  <a16:creationId xmlns:a16="http://schemas.microsoft.com/office/drawing/2014/main" id="{5E6BD93C-D3CE-4B78-A364-38F80E7AC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930" y="8055060"/>
              <a:ext cx="239299" cy="1254982"/>
            </a:xfrm>
            <a:custGeom>
              <a:avLst/>
              <a:gdLst>
                <a:gd name="T0" fmla="*/ 272 w 273"/>
                <a:gd name="T1" fmla="*/ 1434 h 1435"/>
                <a:gd name="T2" fmla="*/ 3 w 273"/>
                <a:gd name="T3" fmla="*/ 1278 h 1435"/>
                <a:gd name="T4" fmla="*/ 0 w 273"/>
                <a:gd name="T5" fmla="*/ 0 h 1435"/>
                <a:gd name="T6" fmla="*/ 269 w 273"/>
                <a:gd name="T7" fmla="*/ 157 h 1435"/>
                <a:gd name="T8" fmla="*/ 272 w 273"/>
                <a:gd name="T9" fmla="*/ 1434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435">
                  <a:moveTo>
                    <a:pt x="272" y="1434"/>
                  </a:moveTo>
                  <a:lnTo>
                    <a:pt x="3" y="1278"/>
                  </a:lnTo>
                  <a:lnTo>
                    <a:pt x="0" y="0"/>
                  </a:lnTo>
                  <a:lnTo>
                    <a:pt x="269" y="157"/>
                  </a:lnTo>
                  <a:lnTo>
                    <a:pt x="272" y="1434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9C5E483-8319-4B10-9FDB-59D18016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5631" y="7641880"/>
              <a:ext cx="755617" cy="1667287"/>
            </a:xfrm>
            <a:custGeom>
              <a:avLst/>
              <a:gdLst>
                <a:gd name="connsiteX0" fmla="*/ 516067 w 755617"/>
                <a:gd name="connsiteY0" fmla="*/ 0 h 1667287"/>
                <a:gd name="connsiteX1" fmla="*/ 750368 w 755617"/>
                <a:gd name="connsiteY1" fmla="*/ 136155 h 1667287"/>
                <a:gd name="connsiteX2" fmla="*/ 752108 w 755617"/>
                <a:gd name="connsiteY2" fmla="*/ 135153 h 1667287"/>
                <a:gd name="connsiteX3" fmla="*/ 755617 w 755617"/>
                <a:gd name="connsiteY3" fmla="*/ 1508036 h 1667287"/>
                <a:gd name="connsiteX4" fmla="*/ 478422 w 755617"/>
                <a:gd name="connsiteY4" fmla="*/ 1667287 h 1667287"/>
                <a:gd name="connsiteX5" fmla="*/ 475791 w 755617"/>
                <a:gd name="connsiteY5" fmla="*/ 549906 h 1667287"/>
                <a:gd name="connsiteX6" fmla="*/ 236315 w 755617"/>
                <a:gd name="connsiteY6" fmla="*/ 687281 h 1667287"/>
                <a:gd name="connsiteX7" fmla="*/ 235447 w 755617"/>
                <a:gd name="connsiteY7" fmla="*/ 435330 h 1667287"/>
                <a:gd name="connsiteX8" fmla="*/ 203546 w 755617"/>
                <a:gd name="connsiteY8" fmla="*/ 416791 h 1667287"/>
                <a:gd name="connsiteX9" fmla="*/ 233700 w 755617"/>
                <a:gd name="connsiteY9" fmla="*/ 434488 h 1667287"/>
                <a:gd name="connsiteX10" fmla="*/ 234569 w 755617"/>
                <a:gd name="connsiteY10" fmla="*/ 690329 h 1667287"/>
                <a:gd name="connsiteX11" fmla="*/ 869 w 755617"/>
                <a:gd name="connsiteY11" fmla="*/ 552298 h 1667287"/>
                <a:gd name="connsiteX12" fmla="*/ 4 w 755617"/>
                <a:gd name="connsiteY12" fmla="*/ 298511 h 1667287"/>
                <a:gd name="connsiteX13" fmla="*/ 0 w 755617"/>
                <a:gd name="connsiteY13" fmla="*/ 298509 h 1667287"/>
                <a:gd name="connsiteX14" fmla="*/ 4 w 755617"/>
                <a:gd name="connsiteY14" fmla="*/ 298506 h 1667287"/>
                <a:gd name="connsiteX15" fmla="*/ 0 w 755617"/>
                <a:gd name="connsiteY15" fmla="*/ 297336 h 1667287"/>
                <a:gd name="connsiteX16" fmla="*/ 1006 w 755617"/>
                <a:gd name="connsiteY16" fmla="*/ 297927 h 166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5617" h="1667287">
                  <a:moveTo>
                    <a:pt x="516067" y="0"/>
                  </a:moveTo>
                  <a:lnTo>
                    <a:pt x="750368" y="136155"/>
                  </a:lnTo>
                  <a:lnTo>
                    <a:pt x="752108" y="135153"/>
                  </a:lnTo>
                  <a:lnTo>
                    <a:pt x="755617" y="1508036"/>
                  </a:lnTo>
                  <a:lnTo>
                    <a:pt x="478422" y="1667287"/>
                  </a:lnTo>
                  <a:lnTo>
                    <a:pt x="475791" y="549906"/>
                  </a:lnTo>
                  <a:lnTo>
                    <a:pt x="236315" y="687281"/>
                  </a:lnTo>
                  <a:lnTo>
                    <a:pt x="235447" y="435330"/>
                  </a:lnTo>
                  <a:lnTo>
                    <a:pt x="203546" y="416791"/>
                  </a:lnTo>
                  <a:lnTo>
                    <a:pt x="233700" y="434488"/>
                  </a:lnTo>
                  <a:lnTo>
                    <a:pt x="234569" y="690329"/>
                  </a:lnTo>
                  <a:lnTo>
                    <a:pt x="869" y="552298"/>
                  </a:lnTo>
                  <a:lnTo>
                    <a:pt x="4" y="298511"/>
                  </a:lnTo>
                  <a:lnTo>
                    <a:pt x="0" y="298509"/>
                  </a:lnTo>
                  <a:lnTo>
                    <a:pt x="4" y="298506"/>
                  </a:lnTo>
                  <a:lnTo>
                    <a:pt x="0" y="297336"/>
                  </a:lnTo>
                  <a:lnTo>
                    <a:pt x="1006" y="2979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3" name="Freeform 12">
              <a:extLst>
                <a:ext uri="{FF2B5EF4-FFF2-40B4-BE49-F238E27FC236}">
                  <a16:creationId xmlns:a16="http://schemas.microsoft.com/office/drawing/2014/main" id="{907EE719-80D8-4FF1-90DD-3CDD77149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1069" y="7777033"/>
              <a:ext cx="521056" cy="1533009"/>
            </a:xfrm>
            <a:custGeom>
              <a:avLst/>
              <a:gdLst>
                <a:gd name="T0" fmla="*/ 589 w 594"/>
                <a:gd name="T1" fmla="*/ 0 h 1752"/>
                <a:gd name="T2" fmla="*/ 593 w 594"/>
                <a:gd name="T3" fmla="*/ 1569 h 1752"/>
                <a:gd name="T4" fmla="*/ 277 w 594"/>
                <a:gd name="T5" fmla="*/ 1751 h 1752"/>
                <a:gd name="T6" fmla="*/ 274 w 594"/>
                <a:gd name="T7" fmla="*/ 474 h 1752"/>
                <a:gd name="T8" fmla="*/ 1 w 594"/>
                <a:gd name="T9" fmla="*/ 631 h 1752"/>
                <a:gd name="T10" fmla="*/ 0 w 594"/>
                <a:gd name="T11" fmla="*/ 340 h 1752"/>
                <a:gd name="T12" fmla="*/ 589 w 594"/>
                <a:gd name="T13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1752">
                  <a:moveTo>
                    <a:pt x="589" y="0"/>
                  </a:moveTo>
                  <a:lnTo>
                    <a:pt x="593" y="1569"/>
                  </a:lnTo>
                  <a:lnTo>
                    <a:pt x="277" y="1751"/>
                  </a:lnTo>
                  <a:lnTo>
                    <a:pt x="274" y="474"/>
                  </a:lnTo>
                  <a:lnTo>
                    <a:pt x="1" y="631"/>
                  </a:lnTo>
                  <a:lnTo>
                    <a:pt x="0" y="340"/>
                  </a:lnTo>
                  <a:lnTo>
                    <a:pt x="589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4" name="Freeform 14">
              <a:extLst>
                <a:ext uri="{FF2B5EF4-FFF2-40B4-BE49-F238E27FC236}">
                  <a16:creationId xmlns:a16="http://schemas.microsoft.com/office/drawing/2014/main" id="{EB6AF36A-4474-45F4-9736-26CDF9E9F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5631" y="7939216"/>
              <a:ext cx="235438" cy="393872"/>
            </a:xfrm>
            <a:custGeom>
              <a:avLst/>
              <a:gdLst>
                <a:gd name="T0" fmla="*/ 270 w 271"/>
                <a:gd name="T1" fmla="*/ 447 h 448"/>
                <a:gd name="T2" fmla="*/ 1 w 271"/>
                <a:gd name="T3" fmla="*/ 290 h 448"/>
                <a:gd name="T4" fmla="*/ 0 w 271"/>
                <a:gd name="T5" fmla="*/ 0 h 448"/>
                <a:gd name="T6" fmla="*/ 269 w 271"/>
                <a:gd name="T7" fmla="*/ 156 h 448"/>
                <a:gd name="T8" fmla="*/ 270 w 271"/>
                <a:gd name="T9" fmla="*/ 447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8">
                  <a:moveTo>
                    <a:pt x="270" y="447"/>
                  </a:moveTo>
                  <a:lnTo>
                    <a:pt x="1" y="290"/>
                  </a:lnTo>
                  <a:lnTo>
                    <a:pt x="0" y="0"/>
                  </a:lnTo>
                  <a:lnTo>
                    <a:pt x="269" y="156"/>
                  </a:lnTo>
                  <a:lnTo>
                    <a:pt x="270" y="447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B5EC36DB-0631-4E57-A4E8-5FDF47EFF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5631" y="7641880"/>
              <a:ext cx="752634" cy="436349"/>
            </a:xfrm>
            <a:custGeom>
              <a:avLst/>
              <a:gdLst>
                <a:gd name="T0" fmla="*/ 269 w 859"/>
                <a:gd name="T1" fmla="*/ 496 h 497"/>
                <a:gd name="T2" fmla="*/ 0 w 859"/>
                <a:gd name="T3" fmla="*/ 340 h 497"/>
                <a:gd name="T4" fmla="*/ 589 w 859"/>
                <a:gd name="T5" fmla="*/ 0 h 497"/>
                <a:gd name="T6" fmla="*/ 858 w 859"/>
                <a:gd name="T7" fmla="*/ 156 h 497"/>
                <a:gd name="T8" fmla="*/ 269 w 859"/>
                <a:gd name="T9" fmla="*/ 49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497">
                  <a:moveTo>
                    <a:pt x="269" y="496"/>
                  </a:moveTo>
                  <a:lnTo>
                    <a:pt x="0" y="340"/>
                  </a:lnTo>
                  <a:lnTo>
                    <a:pt x="589" y="0"/>
                  </a:lnTo>
                  <a:lnTo>
                    <a:pt x="858" y="156"/>
                  </a:lnTo>
                  <a:lnTo>
                    <a:pt x="269" y="496"/>
                  </a:lnTo>
                </a:path>
              </a:pathLst>
            </a:custGeom>
            <a:solidFill>
              <a:srgbClr val="000000">
                <a:alpha val="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857584C-22E4-4FD5-9C5D-CB4AB85B9F75}"/>
              </a:ext>
            </a:extLst>
          </p:cNvPr>
          <p:cNvGrpSpPr/>
          <p:nvPr/>
        </p:nvGrpSpPr>
        <p:grpSpPr>
          <a:xfrm>
            <a:off x="7499332" y="9700054"/>
            <a:ext cx="1192636" cy="1865097"/>
            <a:chOff x="7499332" y="9700054"/>
            <a:chExt cx="1192636" cy="1865097"/>
          </a:xfrm>
        </p:grpSpPr>
        <p:sp>
          <p:nvSpPr>
            <p:cNvPr id="141" name="Freeform 22">
              <a:extLst>
                <a:ext uri="{FF2B5EF4-FFF2-40B4-BE49-F238E27FC236}">
                  <a16:creationId xmlns:a16="http://schemas.microsoft.com/office/drawing/2014/main" id="{4C4E938C-92AF-41E5-93C8-4E8ABB969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192" y="10646117"/>
              <a:ext cx="748775" cy="432487"/>
            </a:xfrm>
            <a:custGeom>
              <a:avLst/>
              <a:gdLst>
                <a:gd name="T0" fmla="*/ 587 w 857"/>
                <a:gd name="T1" fmla="*/ 0 h 496"/>
                <a:gd name="T2" fmla="*/ 0 w 857"/>
                <a:gd name="T3" fmla="*/ 338 h 496"/>
                <a:gd name="T4" fmla="*/ 269 w 857"/>
                <a:gd name="T5" fmla="*/ 495 h 496"/>
                <a:gd name="T6" fmla="*/ 856 w 857"/>
                <a:gd name="T7" fmla="*/ 156 h 496"/>
                <a:gd name="T8" fmla="*/ 587 w 857"/>
                <a:gd name="T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496">
                  <a:moveTo>
                    <a:pt x="587" y="0"/>
                  </a:moveTo>
                  <a:lnTo>
                    <a:pt x="0" y="338"/>
                  </a:lnTo>
                  <a:lnTo>
                    <a:pt x="269" y="495"/>
                  </a:lnTo>
                  <a:lnTo>
                    <a:pt x="856" y="156"/>
                  </a:lnTo>
                  <a:lnTo>
                    <a:pt x="587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4848421-E538-4DAF-BDE0-269450A6A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3367" y="10036002"/>
              <a:ext cx="817375" cy="1528272"/>
            </a:xfrm>
            <a:custGeom>
              <a:avLst/>
              <a:gdLst>
                <a:gd name="connsiteX0" fmla="*/ 0 w 817375"/>
                <a:gd name="connsiteY0" fmla="*/ 1185478 h 1528272"/>
                <a:gd name="connsiteX1" fmla="*/ 234566 w 817375"/>
                <a:gd name="connsiteY1" fmla="*/ 1322245 h 1528272"/>
                <a:gd name="connsiteX2" fmla="*/ 234566 w 817375"/>
                <a:gd name="connsiteY2" fmla="*/ 1528272 h 1528272"/>
                <a:gd name="connsiteX3" fmla="*/ 0 w 817375"/>
                <a:gd name="connsiteY3" fmla="*/ 1391505 h 1528272"/>
                <a:gd name="connsiteX4" fmla="*/ 545500 w 817375"/>
                <a:gd name="connsiteY4" fmla="*/ 0 h 1528272"/>
                <a:gd name="connsiteX5" fmla="*/ 780659 w 817375"/>
                <a:gd name="connsiteY5" fmla="*/ 136436 h 1528272"/>
                <a:gd name="connsiteX6" fmla="*/ 817375 w 817375"/>
                <a:gd name="connsiteY6" fmla="*/ 230017 h 1528272"/>
                <a:gd name="connsiteX7" fmla="*/ 817375 w 817375"/>
                <a:gd name="connsiteY7" fmla="*/ 246634 h 1528272"/>
                <a:gd name="connsiteX8" fmla="*/ 816501 w 817375"/>
                <a:gd name="connsiteY8" fmla="*/ 251881 h 1528272"/>
                <a:gd name="connsiteX9" fmla="*/ 815627 w 817375"/>
                <a:gd name="connsiteY9" fmla="*/ 264126 h 1528272"/>
                <a:gd name="connsiteX10" fmla="*/ 814752 w 817375"/>
                <a:gd name="connsiteY10" fmla="*/ 266749 h 1528272"/>
                <a:gd name="connsiteX11" fmla="*/ 813878 w 817375"/>
                <a:gd name="connsiteY11" fmla="*/ 271122 h 1528272"/>
                <a:gd name="connsiteX12" fmla="*/ 813004 w 817375"/>
                <a:gd name="connsiteY12" fmla="*/ 278119 h 1528272"/>
                <a:gd name="connsiteX13" fmla="*/ 812130 w 817375"/>
                <a:gd name="connsiteY13" fmla="*/ 286865 h 1528272"/>
                <a:gd name="connsiteX14" fmla="*/ 810381 w 817375"/>
                <a:gd name="connsiteY14" fmla="*/ 293862 h 1528272"/>
                <a:gd name="connsiteX15" fmla="*/ 809507 w 817375"/>
                <a:gd name="connsiteY15" fmla="*/ 296485 h 1528272"/>
                <a:gd name="connsiteX16" fmla="*/ 808633 w 817375"/>
                <a:gd name="connsiteY16" fmla="*/ 299984 h 1528272"/>
                <a:gd name="connsiteX17" fmla="*/ 803388 w 817375"/>
                <a:gd name="connsiteY17" fmla="*/ 323598 h 1528272"/>
                <a:gd name="connsiteX18" fmla="*/ 803388 w 817375"/>
                <a:gd name="connsiteY18" fmla="*/ 324472 h 1528272"/>
                <a:gd name="connsiteX19" fmla="*/ 795520 w 817375"/>
                <a:gd name="connsiteY19" fmla="*/ 347211 h 1528272"/>
                <a:gd name="connsiteX20" fmla="*/ 795520 w 817375"/>
                <a:gd name="connsiteY20" fmla="*/ 349835 h 1528272"/>
                <a:gd name="connsiteX21" fmla="*/ 792023 w 817375"/>
                <a:gd name="connsiteY21" fmla="*/ 359456 h 1528272"/>
                <a:gd name="connsiteX22" fmla="*/ 787652 w 817375"/>
                <a:gd name="connsiteY22" fmla="*/ 372575 h 1528272"/>
                <a:gd name="connsiteX23" fmla="*/ 785904 w 817375"/>
                <a:gd name="connsiteY23" fmla="*/ 375198 h 1528272"/>
                <a:gd name="connsiteX24" fmla="*/ 779785 w 817375"/>
                <a:gd name="connsiteY24" fmla="*/ 390066 h 1528272"/>
                <a:gd name="connsiteX25" fmla="*/ 777162 w 817375"/>
                <a:gd name="connsiteY25" fmla="*/ 395314 h 1528272"/>
                <a:gd name="connsiteX26" fmla="*/ 777162 w 817375"/>
                <a:gd name="connsiteY26" fmla="*/ 397063 h 1528272"/>
                <a:gd name="connsiteX27" fmla="*/ 775414 w 817375"/>
                <a:gd name="connsiteY27" fmla="*/ 401436 h 1528272"/>
                <a:gd name="connsiteX28" fmla="*/ 767546 w 817375"/>
                <a:gd name="connsiteY28" fmla="*/ 417178 h 1528272"/>
                <a:gd name="connsiteX29" fmla="*/ 764923 w 817375"/>
                <a:gd name="connsiteY29" fmla="*/ 422426 h 1528272"/>
                <a:gd name="connsiteX30" fmla="*/ 763175 w 817375"/>
                <a:gd name="connsiteY30" fmla="*/ 425924 h 1528272"/>
                <a:gd name="connsiteX31" fmla="*/ 757930 w 817375"/>
                <a:gd name="connsiteY31" fmla="*/ 438169 h 1528272"/>
                <a:gd name="connsiteX32" fmla="*/ 753559 w 817375"/>
                <a:gd name="connsiteY32" fmla="*/ 446040 h 1528272"/>
                <a:gd name="connsiteX33" fmla="*/ 742194 w 817375"/>
                <a:gd name="connsiteY33" fmla="*/ 467030 h 1528272"/>
                <a:gd name="connsiteX34" fmla="*/ 741320 w 817375"/>
                <a:gd name="connsiteY34" fmla="*/ 469654 h 1528272"/>
                <a:gd name="connsiteX35" fmla="*/ 741320 w 817375"/>
                <a:gd name="connsiteY35" fmla="*/ 470528 h 1528272"/>
                <a:gd name="connsiteX36" fmla="*/ 725584 w 817375"/>
                <a:gd name="connsiteY36" fmla="*/ 498515 h 1528272"/>
                <a:gd name="connsiteX37" fmla="*/ 719465 w 817375"/>
                <a:gd name="connsiteY37" fmla="*/ 509010 h 1528272"/>
                <a:gd name="connsiteX38" fmla="*/ 708100 w 817375"/>
                <a:gd name="connsiteY38" fmla="*/ 530000 h 1528272"/>
                <a:gd name="connsiteX39" fmla="*/ 705478 w 817375"/>
                <a:gd name="connsiteY39" fmla="*/ 534373 h 1528272"/>
                <a:gd name="connsiteX40" fmla="*/ 694113 w 817375"/>
                <a:gd name="connsiteY40" fmla="*/ 553614 h 1528272"/>
                <a:gd name="connsiteX41" fmla="*/ 235159 w 817375"/>
                <a:gd name="connsiteY41" fmla="*/ 1319753 h 1528272"/>
                <a:gd name="connsiteX42" fmla="*/ 0 w 817375"/>
                <a:gd name="connsiteY42" fmla="*/ 1183318 h 1528272"/>
                <a:gd name="connsiteX43" fmla="*/ 458954 w 817375"/>
                <a:gd name="connsiteY43" fmla="*/ 418053 h 1528272"/>
                <a:gd name="connsiteX44" fmla="*/ 472941 w 817375"/>
                <a:gd name="connsiteY44" fmla="*/ 393565 h 1528272"/>
                <a:gd name="connsiteX45" fmla="*/ 484306 w 817375"/>
                <a:gd name="connsiteY45" fmla="*/ 372575 h 1528272"/>
                <a:gd name="connsiteX46" fmla="*/ 490425 w 817375"/>
                <a:gd name="connsiteY46" fmla="*/ 362079 h 1528272"/>
                <a:gd name="connsiteX47" fmla="*/ 506161 w 817375"/>
                <a:gd name="connsiteY47" fmla="*/ 334093 h 1528272"/>
                <a:gd name="connsiteX48" fmla="*/ 506161 w 817375"/>
                <a:gd name="connsiteY48" fmla="*/ 332343 h 1528272"/>
                <a:gd name="connsiteX49" fmla="*/ 507035 w 817375"/>
                <a:gd name="connsiteY49" fmla="*/ 330594 h 1528272"/>
                <a:gd name="connsiteX50" fmla="*/ 518399 w 817375"/>
                <a:gd name="connsiteY50" fmla="*/ 308730 h 1528272"/>
                <a:gd name="connsiteX51" fmla="*/ 522770 w 817375"/>
                <a:gd name="connsiteY51" fmla="*/ 301733 h 1528272"/>
                <a:gd name="connsiteX52" fmla="*/ 530638 w 817375"/>
                <a:gd name="connsiteY52" fmla="*/ 285990 h 1528272"/>
                <a:gd name="connsiteX53" fmla="*/ 532387 w 817375"/>
                <a:gd name="connsiteY53" fmla="*/ 280743 h 1528272"/>
                <a:gd name="connsiteX54" fmla="*/ 540254 w 817375"/>
                <a:gd name="connsiteY54" fmla="*/ 265000 h 1528272"/>
                <a:gd name="connsiteX55" fmla="*/ 542003 w 817375"/>
                <a:gd name="connsiteY55" fmla="*/ 261502 h 1528272"/>
                <a:gd name="connsiteX56" fmla="*/ 544625 w 817375"/>
                <a:gd name="connsiteY56" fmla="*/ 253631 h 1528272"/>
                <a:gd name="connsiteX57" fmla="*/ 550745 w 817375"/>
                <a:gd name="connsiteY57" fmla="*/ 237888 h 1528272"/>
                <a:gd name="connsiteX58" fmla="*/ 556864 w 817375"/>
                <a:gd name="connsiteY58" fmla="*/ 222145 h 1528272"/>
                <a:gd name="connsiteX59" fmla="*/ 561235 w 817375"/>
                <a:gd name="connsiteY59" fmla="*/ 209901 h 1528272"/>
                <a:gd name="connsiteX60" fmla="*/ 568229 w 817375"/>
                <a:gd name="connsiteY60" fmla="*/ 187162 h 1528272"/>
                <a:gd name="connsiteX61" fmla="*/ 574348 w 817375"/>
                <a:gd name="connsiteY61" fmla="*/ 163548 h 1528272"/>
                <a:gd name="connsiteX62" fmla="*/ 575222 w 817375"/>
                <a:gd name="connsiteY62" fmla="*/ 156551 h 1528272"/>
                <a:gd name="connsiteX63" fmla="*/ 576971 w 817375"/>
                <a:gd name="connsiteY63" fmla="*/ 149555 h 1528272"/>
                <a:gd name="connsiteX64" fmla="*/ 577845 w 817375"/>
                <a:gd name="connsiteY64" fmla="*/ 141683 h 1528272"/>
                <a:gd name="connsiteX65" fmla="*/ 578719 w 817375"/>
                <a:gd name="connsiteY65" fmla="*/ 134687 h 1528272"/>
                <a:gd name="connsiteX66" fmla="*/ 580467 w 817375"/>
                <a:gd name="connsiteY66" fmla="*/ 127690 h 1528272"/>
                <a:gd name="connsiteX67" fmla="*/ 581342 w 817375"/>
                <a:gd name="connsiteY67" fmla="*/ 114571 h 1528272"/>
                <a:gd name="connsiteX68" fmla="*/ 582216 w 817375"/>
                <a:gd name="connsiteY68" fmla="*/ 109324 h 1528272"/>
                <a:gd name="connsiteX69" fmla="*/ 582216 w 817375"/>
                <a:gd name="connsiteY69" fmla="*/ 92706 h 1528272"/>
                <a:gd name="connsiteX70" fmla="*/ 545500 w 817375"/>
                <a:gd name="connsiteY70" fmla="*/ 0 h 152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817375" h="1528272">
                  <a:moveTo>
                    <a:pt x="0" y="1185478"/>
                  </a:moveTo>
                  <a:lnTo>
                    <a:pt x="234566" y="1322245"/>
                  </a:lnTo>
                  <a:lnTo>
                    <a:pt x="234566" y="1528272"/>
                  </a:lnTo>
                  <a:lnTo>
                    <a:pt x="0" y="1391505"/>
                  </a:lnTo>
                  <a:close/>
                  <a:moveTo>
                    <a:pt x="545500" y="0"/>
                  </a:moveTo>
                  <a:lnTo>
                    <a:pt x="780659" y="136436"/>
                  </a:lnTo>
                  <a:cubicBezTo>
                    <a:pt x="805136" y="150429"/>
                    <a:pt x="817375" y="181914"/>
                    <a:pt x="817375" y="230017"/>
                  </a:cubicBezTo>
                  <a:cubicBezTo>
                    <a:pt x="817375" y="235264"/>
                    <a:pt x="817375" y="240512"/>
                    <a:pt x="817375" y="246634"/>
                  </a:cubicBezTo>
                  <a:cubicBezTo>
                    <a:pt x="817375" y="248383"/>
                    <a:pt x="816501" y="249258"/>
                    <a:pt x="816501" y="251881"/>
                  </a:cubicBezTo>
                  <a:cubicBezTo>
                    <a:pt x="816501" y="255380"/>
                    <a:pt x="815627" y="259753"/>
                    <a:pt x="815627" y="264126"/>
                  </a:cubicBezTo>
                  <a:cubicBezTo>
                    <a:pt x="814752" y="265875"/>
                    <a:pt x="814752" y="265875"/>
                    <a:pt x="814752" y="266749"/>
                  </a:cubicBezTo>
                  <a:cubicBezTo>
                    <a:pt x="814752" y="268499"/>
                    <a:pt x="814752" y="270248"/>
                    <a:pt x="813878" y="271122"/>
                  </a:cubicBezTo>
                  <a:cubicBezTo>
                    <a:pt x="813878" y="272871"/>
                    <a:pt x="813004" y="275495"/>
                    <a:pt x="813004" y="278119"/>
                  </a:cubicBezTo>
                  <a:cubicBezTo>
                    <a:pt x="812130" y="280743"/>
                    <a:pt x="812130" y="284241"/>
                    <a:pt x="812130" y="286865"/>
                  </a:cubicBezTo>
                  <a:cubicBezTo>
                    <a:pt x="811256" y="289489"/>
                    <a:pt x="811256" y="291238"/>
                    <a:pt x="810381" y="293862"/>
                  </a:cubicBezTo>
                  <a:cubicBezTo>
                    <a:pt x="810381" y="294736"/>
                    <a:pt x="810381" y="295611"/>
                    <a:pt x="809507" y="296485"/>
                  </a:cubicBezTo>
                  <a:cubicBezTo>
                    <a:pt x="809507" y="298235"/>
                    <a:pt x="809507" y="299109"/>
                    <a:pt x="808633" y="299984"/>
                  </a:cubicBezTo>
                  <a:cubicBezTo>
                    <a:pt x="806885" y="307855"/>
                    <a:pt x="806010" y="315726"/>
                    <a:pt x="803388" y="323598"/>
                  </a:cubicBezTo>
                  <a:cubicBezTo>
                    <a:pt x="803388" y="323598"/>
                    <a:pt x="803388" y="323598"/>
                    <a:pt x="803388" y="324472"/>
                  </a:cubicBezTo>
                  <a:cubicBezTo>
                    <a:pt x="800765" y="330594"/>
                    <a:pt x="799017" y="339340"/>
                    <a:pt x="795520" y="347211"/>
                  </a:cubicBezTo>
                  <a:cubicBezTo>
                    <a:pt x="795520" y="348086"/>
                    <a:pt x="795520" y="348961"/>
                    <a:pt x="795520" y="349835"/>
                  </a:cubicBezTo>
                  <a:cubicBezTo>
                    <a:pt x="793772" y="353334"/>
                    <a:pt x="793772" y="355957"/>
                    <a:pt x="792023" y="359456"/>
                  </a:cubicBezTo>
                  <a:cubicBezTo>
                    <a:pt x="790275" y="362954"/>
                    <a:pt x="789401" y="367327"/>
                    <a:pt x="787652" y="372575"/>
                  </a:cubicBezTo>
                  <a:cubicBezTo>
                    <a:pt x="786778" y="372575"/>
                    <a:pt x="786778" y="374324"/>
                    <a:pt x="785904" y="375198"/>
                  </a:cubicBezTo>
                  <a:cubicBezTo>
                    <a:pt x="784156" y="379571"/>
                    <a:pt x="782407" y="384819"/>
                    <a:pt x="779785" y="390066"/>
                  </a:cubicBezTo>
                  <a:cubicBezTo>
                    <a:pt x="778910" y="391815"/>
                    <a:pt x="778036" y="394439"/>
                    <a:pt x="777162" y="395314"/>
                  </a:cubicBezTo>
                  <a:cubicBezTo>
                    <a:pt x="777162" y="396188"/>
                    <a:pt x="777162" y="396188"/>
                    <a:pt x="777162" y="397063"/>
                  </a:cubicBezTo>
                  <a:cubicBezTo>
                    <a:pt x="776288" y="398812"/>
                    <a:pt x="776288" y="399687"/>
                    <a:pt x="775414" y="401436"/>
                  </a:cubicBezTo>
                  <a:cubicBezTo>
                    <a:pt x="772791" y="406683"/>
                    <a:pt x="771043" y="411931"/>
                    <a:pt x="767546" y="417178"/>
                  </a:cubicBezTo>
                  <a:cubicBezTo>
                    <a:pt x="766672" y="419802"/>
                    <a:pt x="765797" y="420677"/>
                    <a:pt x="764923" y="422426"/>
                  </a:cubicBezTo>
                  <a:cubicBezTo>
                    <a:pt x="764923" y="423301"/>
                    <a:pt x="764049" y="425924"/>
                    <a:pt x="763175" y="425924"/>
                  </a:cubicBezTo>
                  <a:cubicBezTo>
                    <a:pt x="761426" y="429423"/>
                    <a:pt x="758804" y="434670"/>
                    <a:pt x="757930" y="438169"/>
                  </a:cubicBezTo>
                  <a:cubicBezTo>
                    <a:pt x="756181" y="440792"/>
                    <a:pt x="755307" y="442542"/>
                    <a:pt x="753559" y="446040"/>
                  </a:cubicBezTo>
                  <a:cubicBezTo>
                    <a:pt x="750062" y="453037"/>
                    <a:pt x="746565" y="460033"/>
                    <a:pt x="742194" y="467030"/>
                  </a:cubicBezTo>
                  <a:cubicBezTo>
                    <a:pt x="742194" y="467905"/>
                    <a:pt x="741320" y="468779"/>
                    <a:pt x="741320" y="469654"/>
                  </a:cubicBezTo>
                  <a:lnTo>
                    <a:pt x="741320" y="470528"/>
                  </a:lnTo>
                  <a:cubicBezTo>
                    <a:pt x="736949" y="479274"/>
                    <a:pt x="730829" y="489769"/>
                    <a:pt x="725584" y="498515"/>
                  </a:cubicBezTo>
                  <a:cubicBezTo>
                    <a:pt x="723836" y="502014"/>
                    <a:pt x="722087" y="505512"/>
                    <a:pt x="719465" y="509010"/>
                  </a:cubicBezTo>
                  <a:cubicBezTo>
                    <a:pt x="715968" y="516007"/>
                    <a:pt x="712471" y="523004"/>
                    <a:pt x="708100" y="530000"/>
                  </a:cubicBezTo>
                  <a:cubicBezTo>
                    <a:pt x="706352" y="530875"/>
                    <a:pt x="706352" y="532624"/>
                    <a:pt x="705478" y="534373"/>
                  </a:cubicBezTo>
                  <a:cubicBezTo>
                    <a:pt x="701107" y="540495"/>
                    <a:pt x="697610" y="546618"/>
                    <a:pt x="694113" y="553614"/>
                  </a:cubicBezTo>
                  <a:lnTo>
                    <a:pt x="235159" y="1319753"/>
                  </a:lnTo>
                  <a:lnTo>
                    <a:pt x="0" y="1183318"/>
                  </a:lnTo>
                  <a:lnTo>
                    <a:pt x="458954" y="418053"/>
                  </a:lnTo>
                  <a:cubicBezTo>
                    <a:pt x="463325" y="409307"/>
                    <a:pt x="468570" y="401436"/>
                    <a:pt x="472941" y="393565"/>
                  </a:cubicBezTo>
                  <a:cubicBezTo>
                    <a:pt x="477312" y="385693"/>
                    <a:pt x="480809" y="378697"/>
                    <a:pt x="484306" y="372575"/>
                  </a:cubicBezTo>
                  <a:cubicBezTo>
                    <a:pt x="486928" y="369076"/>
                    <a:pt x="489551" y="364703"/>
                    <a:pt x="490425" y="362079"/>
                  </a:cubicBezTo>
                  <a:cubicBezTo>
                    <a:pt x="495670" y="352459"/>
                    <a:pt x="500915" y="342839"/>
                    <a:pt x="506161" y="334093"/>
                  </a:cubicBezTo>
                  <a:cubicBezTo>
                    <a:pt x="506161" y="333218"/>
                    <a:pt x="506161" y="333218"/>
                    <a:pt x="506161" y="332343"/>
                  </a:cubicBezTo>
                  <a:cubicBezTo>
                    <a:pt x="506161" y="331469"/>
                    <a:pt x="507035" y="331469"/>
                    <a:pt x="507035" y="330594"/>
                  </a:cubicBezTo>
                  <a:cubicBezTo>
                    <a:pt x="511406" y="323598"/>
                    <a:pt x="514903" y="315726"/>
                    <a:pt x="518399" y="308730"/>
                  </a:cubicBezTo>
                  <a:cubicBezTo>
                    <a:pt x="520148" y="306980"/>
                    <a:pt x="521022" y="303482"/>
                    <a:pt x="522770" y="301733"/>
                  </a:cubicBezTo>
                  <a:cubicBezTo>
                    <a:pt x="524519" y="295611"/>
                    <a:pt x="528016" y="290363"/>
                    <a:pt x="530638" y="285990"/>
                  </a:cubicBezTo>
                  <a:cubicBezTo>
                    <a:pt x="530638" y="284241"/>
                    <a:pt x="531512" y="282492"/>
                    <a:pt x="532387" y="280743"/>
                  </a:cubicBezTo>
                  <a:cubicBezTo>
                    <a:pt x="535883" y="275495"/>
                    <a:pt x="537632" y="269373"/>
                    <a:pt x="540254" y="265000"/>
                  </a:cubicBezTo>
                  <a:cubicBezTo>
                    <a:pt x="541129" y="263251"/>
                    <a:pt x="541129" y="261502"/>
                    <a:pt x="542003" y="261502"/>
                  </a:cubicBezTo>
                  <a:cubicBezTo>
                    <a:pt x="542877" y="258003"/>
                    <a:pt x="543751" y="256254"/>
                    <a:pt x="544625" y="253631"/>
                  </a:cubicBezTo>
                  <a:cubicBezTo>
                    <a:pt x="546374" y="249258"/>
                    <a:pt x="548996" y="243135"/>
                    <a:pt x="550745" y="237888"/>
                  </a:cubicBezTo>
                  <a:cubicBezTo>
                    <a:pt x="552493" y="232640"/>
                    <a:pt x="555116" y="227393"/>
                    <a:pt x="556864" y="222145"/>
                  </a:cubicBezTo>
                  <a:cubicBezTo>
                    <a:pt x="558613" y="218647"/>
                    <a:pt x="559487" y="214274"/>
                    <a:pt x="561235" y="209901"/>
                  </a:cubicBezTo>
                  <a:cubicBezTo>
                    <a:pt x="563858" y="202904"/>
                    <a:pt x="565606" y="195033"/>
                    <a:pt x="568229" y="187162"/>
                  </a:cubicBezTo>
                  <a:cubicBezTo>
                    <a:pt x="570851" y="178416"/>
                    <a:pt x="571725" y="171419"/>
                    <a:pt x="574348" y="163548"/>
                  </a:cubicBezTo>
                  <a:cubicBezTo>
                    <a:pt x="574348" y="160924"/>
                    <a:pt x="575222" y="159175"/>
                    <a:pt x="575222" y="156551"/>
                  </a:cubicBezTo>
                  <a:cubicBezTo>
                    <a:pt x="576096" y="154802"/>
                    <a:pt x="576971" y="152178"/>
                    <a:pt x="576971" y="149555"/>
                  </a:cubicBezTo>
                  <a:cubicBezTo>
                    <a:pt x="576971" y="146931"/>
                    <a:pt x="577845" y="144307"/>
                    <a:pt x="577845" y="141683"/>
                  </a:cubicBezTo>
                  <a:cubicBezTo>
                    <a:pt x="578719" y="139060"/>
                    <a:pt x="578719" y="136436"/>
                    <a:pt x="578719" y="134687"/>
                  </a:cubicBezTo>
                  <a:cubicBezTo>
                    <a:pt x="579593" y="132063"/>
                    <a:pt x="579593" y="130314"/>
                    <a:pt x="580467" y="127690"/>
                  </a:cubicBezTo>
                  <a:cubicBezTo>
                    <a:pt x="580467" y="123317"/>
                    <a:pt x="581342" y="119819"/>
                    <a:pt x="581342" y="114571"/>
                  </a:cubicBezTo>
                  <a:cubicBezTo>
                    <a:pt x="581342" y="113696"/>
                    <a:pt x="582216" y="111947"/>
                    <a:pt x="582216" y="109324"/>
                  </a:cubicBezTo>
                  <a:cubicBezTo>
                    <a:pt x="582216" y="104076"/>
                    <a:pt x="583090" y="97954"/>
                    <a:pt x="582216" y="92706"/>
                  </a:cubicBezTo>
                  <a:cubicBezTo>
                    <a:pt x="582216" y="44604"/>
                    <a:pt x="569977" y="14868"/>
                    <a:pt x="545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3" name="Freeform 24">
              <a:extLst>
                <a:ext uri="{FF2B5EF4-FFF2-40B4-BE49-F238E27FC236}">
                  <a16:creationId xmlns:a16="http://schemas.microsoft.com/office/drawing/2014/main" id="{1C15EF9C-820B-49DC-85E2-ED34E0EC4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493" y="11221480"/>
              <a:ext cx="235438" cy="343671"/>
            </a:xfrm>
            <a:custGeom>
              <a:avLst/>
              <a:gdLst>
                <a:gd name="T0" fmla="*/ 269 w 270"/>
                <a:gd name="T1" fmla="*/ 156 h 392"/>
                <a:gd name="T2" fmla="*/ 0 w 270"/>
                <a:gd name="T3" fmla="*/ 0 h 392"/>
                <a:gd name="T4" fmla="*/ 0 w 270"/>
                <a:gd name="T5" fmla="*/ 235 h 392"/>
                <a:gd name="T6" fmla="*/ 269 w 270"/>
                <a:gd name="T7" fmla="*/ 391 h 392"/>
                <a:gd name="T8" fmla="*/ 269 w 270"/>
                <a:gd name="T9" fmla="*/ 15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392">
                  <a:moveTo>
                    <a:pt x="269" y="156"/>
                  </a:moveTo>
                  <a:lnTo>
                    <a:pt x="0" y="0"/>
                  </a:lnTo>
                  <a:lnTo>
                    <a:pt x="0" y="235"/>
                  </a:lnTo>
                  <a:lnTo>
                    <a:pt x="269" y="391"/>
                  </a:lnTo>
                  <a:lnTo>
                    <a:pt x="269" y="156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4" name="Freeform 26">
              <a:extLst>
                <a:ext uri="{FF2B5EF4-FFF2-40B4-BE49-F238E27FC236}">
                  <a16:creationId xmlns:a16="http://schemas.microsoft.com/office/drawing/2014/main" id="{D1DCC673-9429-4A71-8466-E8BD20A87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493" y="10036002"/>
              <a:ext cx="818249" cy="1320628"/>
            </a:xfrm>
            <a:custGeom>
              <a:avLst/>
              <a:gdLst>
                <a:gd name="T0" fmla="*/ 624 w 936"/>
                <a:gd name="T1" fmla="*/ 0 h 1510"/>
                <a:gd name="T2" fmla="*/ 666 w 936"/>
                <a:gd name="T3" fmla="*/ 125 h 1510"/>
                <a:gd name="T4" fmla="*/ 665 w 936"/>
                <a:gd name="T5" fmla="*/ 131 h 1510"/>
                <a:gd name="T6" fmla="*/ 662 w 936"/>
                <a:gd name="T7" fmla="*/ 154 h 1510"/>
                <a:gd name="T8" fmla="*/ 661 w 936"/>
                <a:gd name="T9" fmla="*/ 162 h 1510"/>
                <a:gd name="T10" fmla="*/ 658 w 936"/>
                <a:gd name="T11" fmla="*/ 179 h 1510"/>
                <a:gd name="T12" fmla="*/ 657 w 936"/>
                <a:gd name="T13" fmla="*/ 187 h 1510"/>
                <a:gd name="T14" fmla="*/ 650 w 936"/>
                <a:gd name="T15" fmla="*/ 214 h 1510"/>
                <a:gd name="T16" fmla="*/ 642 w 936"/>
                <a:gd name="T17" fmla="*/ 240 h 1510"/>
                <a:gd name="T18" fmla="*/ 630 w 936"/>
                <a:gd name="T19" fmla="*/ 272 h 1510"/>
                <a:gd name="T20" fmla="*/ 623 w 936"/>
                <a:gd name="T21" fmla="*/ 290 h 1510"/>
                <a:gd name="T22" fmla="*/ 618 w 936"/>
                <a:gd name="T23" fmla="*/ 303 h 1510"/>
                <a:gd name="T24" fmla="*/ 609 w 936"/>
                <a:gd name="T25" fmla="*/ 321 h 1510"/>
                <a:gd name="T26" fmla="*/ 598 w 936"/>
                <a:gd name="T27" fmla="*/ 345 h 1510"/>
                <a:gd name="T28" fmla="*/ 593 w 936"/>
                <a:gd name="T29" fmla="*/ 353 h 1510"/>
                <a:gd name="T30" fmla="*/ 579 w 936"/>
                <a:gd name="T31" fmla="*/ 380 h 1510"/>
                <a:gd name="T32" fmla="*/ 579 w 936"/>
                <a:gd name="T33" fmla="*/ 382 h 1510"/>
                <a:gd name="T34" fmla="*/ 554 w 936"/>
                <a:gd name="T35" fmla="*/ 426 h 1510"/>
                <a:gd name="T36" fmla="*/ 541 w 936"/>
                <a:gd name="T37" fmla="*/ 450 h 1510"/>
                <a:gd name="T38" fmla="*/ 269 w 936"/>
                <a:gd name="T39" fmla="*/ 1509 h 1510"/>
                <a:gd name="T40" fmla="*/ 807 w 936"/>
                <a:gd name="T41" fmla="*/ 611 h 1510"/>
                <a:gd name="T42" fmla="*/ 810 w 936"/>
                <a:gd name="T43" fmla="*/ 606 h 1510"/>
                <a:gd name="T44" fmla="*/ 830 w 936"/>
                <a:gd name="T45" fmla="*/ 570 h 1510"/>
                <a:gd name="T46" fmla="*/ 848 w 936"/>
                <a:gd name="T47" fmla="*/ 538 h 1510"/>
                <a:gd name="T48" fmla="*/ 848 w 936"/>
                <a:gd name="T49" fmla="*/ 537 h 1510"/>
                <a:gd name="T50" fmla="*/ 849 w 936"/>
                <a:gd name="T51" fmla="*/ 534 h 1510"/>
                <a:gd name="T52" fmla="*/ 867 w 936"/>
                <a:gd name="T53" fmla="*/ 501 h 1510"/>
                <a:gd name="T54" fmla="*/ 873 w 936"/>
                <a:gd name="T55" fmla="*/ 487 h 1510"/>
                <a:gd name="T56" fmla="*/ 878 w 936"/>
                <a:gd name="T57" fmla="*/ 477 h 1510"/>
                <a:gd name="T58" fmla="*/ 887 w 936"/>
                <a:gd name="T59" fmla="*/ 459 h 1510"/>
                <a:gd name="T60" fmla="*/ 889 w 936"/>
                <a:gd name="T61" fmla="*/ 452 h 1510"/>
                <a:gd name="T62" fmla="*/ 892 w 936"/>
                <a:gd name="T63" fmla="*/ 446 h 1510"/>
                <a:gd name="T64" fmla="*/ 901 w 936"/>
                <a:gd name="T65" fmla="*/ 426 h 1510"/>
                <a:gd name="T66" fmla="*/ 906 w 936"/>
                <a:gd name="T67" fmla="*/ 411 h 1510"/>
                <a:gd name="T68" fmla="*/ 910 w 936"/>
                <a:gd name="T69" fmla="*/ 397 h 1510"/>
                <a:gd name="T70" fmla="*/ 919 w 936"/>
                <a:gd name="T71" fmla="*/ 371 h 1510"/>
                <a:gd name="T72" fmla="*/ 919 w 936"/>
                <a:gd name="T73" fmla="*/ 370 h 1510"/>
                <a:gd name="T74" fmla="*/ 925 w 936"/>
                <a:gd name="T75" fmla="*/ 343 h 1510"/>
                <a:gd name="T76" fmla="*/ 927 w 936"/>
                <a:gd name="T77" fmla="*/ 336 h 1510"/>
                <a:gd name="T78" fmla="*/ 929 w 936"/>
                <a:gd name="T79" fmla="*/ 328 h 1510"/>
                <a:gd name="T80" fmla="*/ 931 w 936"/>
                <a:gd name="T81" fmla="*/ 310 h 1510"/>
                <a:gd name="T82" fmla="*/ 932 w 936"/>
                <a:gd name="T83" fmla="*/ 305 h 1510"/>
                <a:gd name="T84" fmla="*/ 934 w 936"/>
                <a:gd name="T85" fmla="*/ 288 h 1510"/>
                <a:gd name="T86" fmla="*/ 935 w 936"/>
                <a:gd name="T87" fmla="*/ 282 h 1510"/>
                <a:gd name="T88" fmla="*/ 893 w 936"/>
                <a:gd name="T89" fmla="*/ 156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6" h="1510">
                  <a:moveTo>
                    <a:pt x="893" y="156"/>
                  </a:moveTo>
                  <a:lnTo>
                    <a:pt x="624" y="0"/>
                  </a:lnTo>
                  <a:lnTo>
                    <a:pt x="624" y="0"/>
                  </a:lnTo>
                  <a:cubicBezTo>
                    <a:pt x="652" y="17"/>
                    <a:pt x="666" y="51"/>
                    <a:pt x="666" y="106"/>
                  </a:cubicBezTo>
                  <a:lnTo>
                    <a:pt x="666" y="106"/>
                  </a:lnTo>
                  <a:cubicBezTo>
                    <a:pt x="667" y="112"/>
                    <a:pt x="666" y="119"/>
                    <a:pt x="666" y="125"/>
                  </a:cubicBezTo>
                  <a:lnTo>
                    <a:pt x="666" y="125"/>
                  </a:lnTo>
                  <a:cubicBezTo>
                    <a:pt x="666" y="128"/>
                    <a:pt x="665" y="130"/>
                    <a:pt x="665" y="131"/>
                  </a:cubicBezTo>
                  <a:lnTo>
                    <a:pt x="665" y="131"/>
                  </a:lnTo>
                  <a:cubicBezTo>
                    <a:pt x="665" y="137"/>
                    <a:pt x="664" y="141"/>
                    <a:pt x="664" y="146"/>
                  </a:cubicBezTo>
                  <a:lnTo>
                    <a:pt x="664" y="146"/>
                  </a:lnTo>
                  <a:cubicBezTo>
                    <a:pt x="663" y="149"/>
                    <a:pt x="663" y="151"/>
                    <a:pt x="662" y="154"/>
                  </a:cubicBezTo>
                  <a:lnTo>
                    <a:pt x="662" y="154"/>
                  </a:lnTo>
                  <a:cubicBezTo>
                    <a:pt x="662" y="156"/>
                    <a:pt x="662" y="159"/>
                    <a:pt x="661" y="162"/>
                  </a:cubicBezTo>
                  <a:lnTo>
                    <a:pt x="661" y="162"/>
                  </a:lnTo>
                  <a:cubicBezTo>
                    <a:pt x="661" y="165"/>
                    <a:pt x="660" y="168"/>
                    <a:pt x="660" y="171"/>
                  </a:cubicBezTo>
                  <a:lnTo>
                    <a:pt x="660" y="171"/>
                  </a:lnTo>
                  <a:cubicBezTo>
                    <a:pt x="660" y="174"/>
                    <a:pt x="659" y="177"/>
                    <a:pt x="658" y="179"/>
                  </a:cubicBezTo>
                  <a:lnTo>
                    <a:pt x="658" y="179"/>
                  </a:lnTo>
                  <a:cubicBezTo>
                    <a:pt x="658" y="182"/>
                    <a:pt x="657" y="184"/>
                    <a:pt x="657" y="187"/>
                  </a:cubicBezTo>
                  <a:lnTo>
                    <a:pt x="657" y="187"/>
                  </a:lnTo>
                  <a:cubicBezTo>
                    <a:pt x="654" y="196"/>
                    <a:pt x="653" y="204"/>
                    <a:pt x="650" y="214"/>
                  </a:cubicBezTo>
                  <a:lnTo>
                    <a:pt x="650" y="214"/>
                  </a:lnTo>
                  <a:lnTo>
                    <a:pt x="650" y="214"/>
                  </a:lnTo>
                  <a:lnTo>
                    <a:pt x="650" y="214"/>
                  </a:lnTo>
                  <a:cubicBezTo>
                    <a:pt x="647" y="223"/>
                    <a:pt x="645" y="232"/>
                    <a:pt x="642" y="240"/>
                  </a:cubicBezTo>
                  <a:lnTo>
                    <a:pt x="642" y="240"/>
                  </a:lnTo>
                  <a:cubicBezTo>
                    <a:pt x="640" y="245"/>
                    <a:pt x="639" y="250"/>
                    <a:pt x="637" y="254"/>
                  </a:cubicBezTo>
                  <a:lnTo>
                    <a:pt x="637" y="254"/>
                  </a:lnTo>
                  <a:cubicBezTo>
                    <a:pt x="635" y="260"/>
                    <a:pt x="632" y="266"/>
                    <a:pt x="630" y="272"/>
                  </a:cubicBezTo>
                  <a:lnTo>
                    <a:pt x="630" y="272"/>
                  </a:lnTo>
                  <a:cubicBezTo>
                    <a:pt x="628" y="278"/>
                    <a:pt x="625" y="285"/>
                    <a:pt x="623" y="290"/>
                  </a:cubicBezTo>
                  <a:lnTo>
                    <a:pt x="623" y="290"/>
                  </a:lnTo>
                  <a:cubicBezTo>
                    <a:pt x="622" y="293"/>
                    <a:pt x="621" y="295"/>
                    <a:pt x="620" y="299"/>
                  </a:cubicBezTo>
                  <a:lnTo>
                    <a:pt x="620" y="299"/>
                  </a:lnTo>
                  <a:cubicBezTo>
                    <a:pt x="619" y="299"/>
                    <a:pt x="619" y="301"/>
                    <a:pt x="618" y="303"/>
                  </a:cubicBezTo>
                  <a:lnTo>
                    <a:pt x="618" y="303"/>
                  </a:lnTo>
                  <a:cubicBezTo>
                    <a:pt x="615" y="308"/>
                    <a:pt x="613" y="315"/>
                    <a:pt x="609" y="321"/>
                  </a:cubicBezTo>
                  <a:lnTo>
                    <a:pt x="609" y="321"/>
                  </a:lnTo>
                  <a:cubicBezTo>
                    <a:pt x="608" y="323"/>
                    <a:pt x="607" y="325"/>
                    <a:pt x="607" y="327"/>
                  </a:cubicBezTo>
                  <a:lnTo>
                    <a:pt x="607" y="327"/>
                  </a:lnTo>
                  <a:cubicBezTo>
                    <a:pt x="604" y="332"/>
                    <a:pt x="600" y="338"/>
                    <a:pt x="598" y="345"/>
                  </a:cubicBezTo>
                  <a:lnTo>
                    <a:pt x="598" y="345"/>
                  </a:lnTo>
                  <a:cubicBezTo>
                    <a:pt x="596" y="347"/>
                    <a:pt x="595" y="351"/>
                    <a:pt x="593" y="353"/>
                  </a:cubicBezTo>
                  <a:lnTo>
                    <a:pt x="593" y="353"/>
                  </a:lnTo>
                  <a:cubicBezTo>
                    <a:pt x="589" y="361"/>
                    <a:pt x="585" y="370"/>
                    <a:pt x="580" y="378"/>
                  </a:cubicBezTo>
                  <a:lnTo>
                    <a:pt x="580" y="378"/>
                  </a:lnTo>
                  <a:cubicBezTo>
                    <a:pt x="580" y="379"/>
                    <a:pt x="579" y="379"/>
                    <a:pt x="579" y="380"/>
                  </a:cubicBezTo>
                  <a:lnTo>
                    <a:pt x="579" y="380"/>
                  </a:lnTo>
                  <a:cubicBezTo>
                    <a:pt x="579" y="381"/>
                    <a:pt x="579" y="381"/>
                    <a:pt x="579" y="382"/>
                  </a:cubicBezTo>
                  <a:lnTo>
                    <a:pt x="579" y="382"/>
                  </a:lnTo>
                  <a:cubicBezTo>
                    <a:pt x="573" y="392"/>
                    <a:pt x="567" y="403"/>
                    <a:pt x="561" y="414"/>
                  </a:cubicBezTo>
                  <a:lnTo>
                    <a:pt x="561" y="414"/>
                  </a:lnTo>
                  <a:cubicBezTo>
                    <a:pt x="560" y="417"/>
                    <a:pt x="557" y="422"/>
                    <a:pt x="554" y="426"/>
                  </a:cubicBezTo>
                  <a:lnTo>
                    <a:pt x="554" y="426"/>
                  </a:lnTo>
                  <a:cubicBezTo>
                    <a:pt x="550" y="433"/>
                    <a:pt x="546" y="441"/>
                    <a:pt x="541" y="450"/>
                  </a:cubicBezTo>
                  <a:lnTo>
                    <a:pt x="541" y="450"/>
                  </a:lnTo>
                  <a:cubicBezTo>
                    <a:pt x="536" y="459"/>
                    <a:pt x="530" y="468"/>
                    <a:pt x="525" y="478"/>
                  </a:cubicBezTo>
                  <a:lnTo>
                    <a:pt x="0" y="1353"/>
                  </a:lnTo>
                  <a:lnTo>
                    <a:pt x="269" y="1509"/>
                  </a:lnTo>
                  <a:lnTo>
                    <a:pt x="794" y="633"/>
                  </a:lnTo>
                  <a:lnTo>
                    <a:pt x="794" y="633"/>
                  </a:lnTo>
                  <a:cubicBezTo>
                    <a:pt x="798" y="625"/>
                    <a:pt x="802" y="618"/>
                    <a:pt x="807" y="611"/>
                  </a:cubicBezTo>
                  <a:lnTo>
                    <a:pt x="807" y="611"/>
                  </a:lnTo>
                  <a:cubicBezTo>
                    <a:pt x="808" y="609"/>
                    <a:pt x="808" y="607"/>
                    <a:pt x="810" y="606"/>
                  </a:cubicBezTo>
                  <a:lnTo>
                    <a:pt x="810" y="606"/>
                  </a:lnTo>
                  <a:cubicBezTo>
                    <a:pt x="815" y="598"/>
                    <a:pt x="819" y="590"/>
                    <a:pt x="823" y="582"/>
                  </a:cubicBezTo>
                  <a:lnTo>
                    <a:pt x="823" y="582"/>
                  </a:lnTo>
                  <a:cubicBezTo>
                    <a:pt x="826" y="578"/>
                    <a:pt x="828" y="574"/>
                    <a:pt x="830" y="570"/>
                  </a:cubicBezTo>
                  <a:lnTo>
                    <a:pt x="830" y="570"/>
                  </a:lnTo>
                  <a:cubicBezTo>
                    <a:pt x="836" y="560"/>
                    <a:pt x="843" y="548"/>
                    <a:pt x="848" y="538"/>
                  </a:cubicBezTo>
                  <a:lnTo>
                    <a:pt x="848" y="538"/>
                  </a:lnTo>
                  <a:lnTo>
                    <a:pt x="848" y="537"/>
                  </a:lnTo>
                  <a:lnTo>
                    <a:pt x="848" y="537"/>
                  </a:lnTo>
                  <a:lnTo>
                    <a:pt x="848" y="537"/>
                  </a:lnTo>
                  <a:lnTo>
                    <a:pt x="848" y="537"/>
                  </a:lnTo>
                  <a:cubicBezTo>
                    <a:pt x="848" y="536"/>
                    <a:pt x="849" y="535"/>
                    <a:pt x="849" y="534"/>
                  </a:cubicBezTo>
                  <a:lnTo>
                    <a:pt x="849" y="534"/>
                  </a:lnTo>
                  <a:cubicBezTo>
                    <a:pt x="854" y="526"/>
                    <a:pt x="858" y="518"/>
                    <a:pt x="862" y="510"/>
                  </a:cubicBezTo>
                  <a:lnTo>
                    <a:pt x="862" y="510"/>
                  </a:lnTo>
                  <a:cubicBezTo>
                    <a:pt x="864" y="506"/>
                    <a:pt x="865" y="504"/>
                    <a:pt x="867" y="501"/>
                  </a:cubicBezTo>
                  <a:lnTo>
                    <a:pt x="867" y="501"/>
                  </a:lnTo>
                  <a:cubicBezTo>
                    <a:pt x="868" y="497"/>
                    <a:pt x="871" y="491"/>
                    <a:pt x="873" y="487"/>
                  </a:cubicBezTo>
                  <a:lnTo>
                    <a:pt x="873" y="487"/>
                  </a:lnTo>
                  <a:cubicBezTo>
                    <a:pt x="874" y="487"/>
                    <a:pt x="875" y="484"/>
                    <a:pt x="875" y="483"/>
                  </a:cubicBezTo>
                  <a:lnTo>
                    <a:pt x="875" y="483"/>
                  </a:lnTo>
                  <a:cubicBezTo>
                    <a:pt x="876" y="481"/>
                    <a:pt x="877" y="480"/>
                    <a:pt x="878" y="477"/>
                  </a:cubicBezTo>
                  <a:lnTo>
                    <a:pt x="878" y="477"/>
                  </a:lnTo>
                  <a:cubicBezTo>
                    <a:pt x="882" y="471"/>
                    <a:pt x="884" y="465"/>
                    <a:pt x="887" y="459"/>
                  </a:cubicBezTo>
                  <a:lnTo>
                    <a:pt x="887" y="459"/>
                  </a:lnTo>
                  <a:cubicBezTo>
                    <a:pt x="888" y="457"/>
                    <a:pt x="888" y="456"/>
                    <a:pt x="889" y="454"/>
                  </a:cubicBezTo>
                  <a:lnTo>
                    <a:pt x="889" y="454"/>
                  </a:lnTo>
                  <a:cubicBezTo>
                    <a:pt x="889" y="453"/>
                    <a:pt x="889" y="453"/>
                    <a:pt x="889" y="452"/>
                  </a:cubicBezTo>
                  <a:lnTo>
                    <a:pt x="889" y="452"/>
                  </a:lnTo>
                  <a:cubicBezTo>
                    <a:pt x="890" y="451"/>
                    <a:pt x="891" y="448"/>
                    <a:pt x="892" y="446"/>
                  </a:cubicBezTo>
                  <a:lnTo>
                    <a:pt x="892" y="446"/>
                  </a:lnTo>
                  <a:cubicBezTo>
                    <a:pt x="895" y="440"/>
                    <a:pt x="897" y="434"/>
                    <a:pt x="899" y="429"/>
                  </a:cubicBezTo>
                  <a:lnTo>
                    <a:pt x="899" y="429"/>
                  </a:lnTo>
                  <a:cubicBezTo>
                    <a:pt x="900" y="428"/>
                    <a:pt x="900" y="426"/>
                    <a:pt x="901" y="426"/>
                  </a:cubicBezTo>
                  <a:lnTo>
                    <a:pt x="901" y="426"/>
                  </a:lnTo>
                  <a:cubicBezTo>
                    <a:pt x="903" y="420"/>
                    <a:pt x="904" y="415"/>
                    <a:pt x="906" y="411"/>
                  </a:cubicBezTo>
                  <a:lnTo>
                    <a:pt x="906" y="411"/>
                  </a:lnTo>
                  <a:cubicBezTo>
                    <a:pt x="908" y="407"/>
                    <a:pt x="908" y="404"/>
                    <a:pt x="910" y="400"/>
                  </a:cubicBezTo>
                  <a:lnTo>
                    <a:pt x="910" y="400"/>
                  </a:lnTo>
                  <a:cubicBezTo>
                    <a:pt x="910" y="399"/>
                    <a:pt x="910" y="398"/>
                    <a:pt x="910" y="397"/>
                  </a:cubicBezTo>
                  <a:lnTo>
                    <a:pt x="910" y="397"/>
                  </a:lnTo>
                  <a:cubicBezTo>
                    <a:pt x="914" y="388"/>
                    <a:pt x="916" y="378"/>
                    <a:pt x="919" y="371"/>
                  </a:cubicBezTo>
                  <a:lnTo>
                    <a:pt x="919" y="371"/>
                  </a:lnTo>
                  <a:cubicBezTo>
                    <a:pt x="919" y="370"/>
                    <a:pt x="919" y="370"/>
                    <a:pt x="919" y="370"/>
                  </a:cubicBezTo>
                  <a:lnTo>
                    <a:pt x="919" y="370"/>
                  </a:lnTo>
                  <a:lnTo>
                    <a:pt x="919" y="370"/>
                  </a:lnTo>
                  <a:lnTo>
                    <a:pt x="919" y="370"/>
                  </a:lnTo>
                  <a:cubicBezTo>
                    <a:pt x="922" y="361"/>
                    <a:pt x="923" y="352"/>
                    <a:pt x="925" y="343"/>
                  </a:cubicBezTo>
                  <a:lnTo>
                    <a:pt x="925" y="343"/>
                  </a:lnTo>
                  <a:cubicBezTo>
                    <a:pt x="926" y="342"/>
                    <a:pt x="926" y="341"/>
                    <a:pt x="926" y="339"/>
                  </a:cubicBezTo>
                  <a:lnTo>
                    <a:pt x="926" y="339"/>
                  </a:lnTo>
                  <a:cubicBezTo>
                    <a:pt x="927" y="338"/>
                    <a:pt x="927" y="337"/>
                    <a:pt x="927" y="336"/>
                  </a:cubicBezTo>
                  <a:lnTo>
                    <a:pt x="927" y="336"/>
                  </a:lnTo>
                  <a:cubicBezTo>
                    <a:pt x="928" y="333"/>
                    <a:pt x="928" y="331"/>
                    <a:pt x="929" y="328"/>
                  </a:cubicBezTo>
                  <a:lnTo>
                    <a:pt x="929" y="328"/>
                  </a:lnTo>
                  <a:cubicBezTo>
                    <a:pt x="929" y="325"/>
                    <a:pt x="929" y="321"/>
                    <a:pt x="930" y="318"/>
                  </a:cubicBezTo>
                  <a:lnTo>
                    <a:pt x="930" y="318"/>
                  </a:lnTo>
                  <a:cubicBezTo>
                    <a:pt x="930" y="315"/>
                    <a:pt x="931" y="312"/>
                    <a:pt x="931" y="310"/>
                  </a:cubicBezTo>
                  <a:lnTo>
                    <a:pt x="931" y="310"/>
                  </a:lnTo>
                  <a:cubicBezTo>
                    <a:pt x="932" y="309"/>
                    <a:pt x="932" y="307"/>
                    <a:pt x="932" y="305"/>
                  </a:cubicBezTo>
                  <a:lnTo>
                    <a:pt x="932" y="305"/>
                  </a:lnTo>
                  <a:cubicBezTo>
                    <a:pt x="932" y="304"/>
                    <a:pt x="932" y="304"/>
                    <a:pt x="933" y="302"/>
                  </a:cubicBezTo>
                  <a:lnTo>
                    <a:pt x="933" y="302"/>
                  </a:lnTo>
                  <a:cubicBezTo>
                    <a:pt x="933" y="297"/>
                    <a:pt x="934" y="292"/>
                    <a:pt x="934" y="288"/>
                  </a:cubicBezTo>
                  <a:lnTo>
                    <a:pt x="934" y="288"/>
                  </a:lnTo>
                  <a:cubicBezTo>
                    <a:pt x="934" y="285"/>
                    <a:pt x="935" y="284"/>
                    <a:pt x="935" y="282"/>
                  </a:cubicBezTo>
                  <a:lnTo>
                    <a:pt x="935" y="282"/>
                  </a:lnTo>
                  <a:cubicBezTo>
                    <a:pt x="935" y="275"/>
                    <a:pt x="935" y="269"/>
                    <a:pt x="935" y="263"/>
                  </a:cubicBezTo>
                  <a:lnTo>
                    <a:pt x="935" y="263"/>
                  </a:lnTo>
                  <a:cubicBezTo>
                    <a:pt x="935" y="208"/>
                    <a:pt x="921" y="172"/>
                    <a:pt x="893" y="156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5" name="Freeform 27">
              <a:extLst>
                <a:ext uri="{FF2B5EF4-FFF2-40B4-BE49-F238E27FC236}">
                  <a16:creationId xmlns:a16="http://schemas.microsoft.com/office/drawing/2014/main" id="{E8BA3B68-69A8-42D3-AE96-90DCE5069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0912" y="9831344"/>
              <a:ext cx="961056" cy="1729946"/>
            </a:xfrm>
            <a:custGeom>
              <a:avLst/>
              <a:gdLst>
                <a:gd name="T0" fmla="*/ 1097 w 1099"/>
                <a:gd name="T1" fmla="*/ 1084 h 1976"/>
                <a:gd name="T2" fmla="*/ 510 w 1099"/>
                <a:gd name="T3" fmla="*/ 1423 h 1976"/>
                <a:gd name="T4" fmla="*/ 823 w 1099"/>
                <a:gd name="T5" fmla="*/ 901 h 1976"/>
                <a:gd name="T6" fmla="*/ 823 w 1099"/>
                <a:gd name="T7" fmla="*/ 901 h 1976"/>
                <a:gd name="T8" fmla="*/ 1004 w 1099"/>
                <a:gd name="T9" fmla="*/ 541 h 1976"/>
                <a:gd name="T10" fmla="*/ 1004 w 1099"/>
                <a:gd name="T11" fmla="*/ 541 h 1976"/>
                <a:gd name="T12" fmla="*/ 1049 w 1099"/>
                <a:gd name="T13" fmla="*/ 274 h 1976"/>
                <a:gd name="T14" fmla="*/ 1049 w 1099"/>
                <a:gd name="T15" fmla="*/ 274 h 1976"/>
                <a:gd name="T16" fmla="*/ 986 w 1099"/>
                <a:gd name="T17" fmla="*/ 65 h 1976"/>
                <a:gd name="T18" fmla="*/ 986 w 1099"/>
                <a:gd name="T19" fmla="*/ 65 h 1976"/>
                <a:gd name="T20" fmla="*/ 807 w 1099"/>
                <a:gd name="T21" fmla="*/ 6 h 1976"/>
                <a:gd name="T22" fmla="*/ 807 w 1099"/>
                <a:gd name="T23" fmla="*/ 6 h 1976"/>
                <a:gd name="T24" fmla="*/ 541 w 1099"/>
                <a:gd name="T25" fmla="*/ 103 h 1976"/>
                <a:gd name="T26" fmla="*/ 541 w 1099"/>
                <a:gd name="T27" fmla="*/ 103 h 1976"/>
                <a:gd name="T28" fmla="*/ 220 w 1099"/>
                <a:gd name="T29" fmla="*/ 366 h 1976"/>
                <a:gd name="T30" fmla="*/ 220 w 1099"/>
                <a:gd name="T31" fmla="*/ 366 h 1976"/>
                <a:gd name="T32" fmla="*/ 0 w 1099"/>
                <a:gd name="T33" fmla="*/ 707 h 1976"/>
                <a:gd name="T34" fmla="*/ 230 w 1099"/>
                <a:gd name="T35" fmla="*/ 744 h 1976"/>
                <a:gd name="T36" fmla="*/ 230 w 1099"/>
                <a:gd name="T37" fmla="*/ 744 h 1976"/>
                <a:gd name="T38" fmla="*/ 351 w 1099"/>
                <a:gd name="T39" fmla="*/ 557 h 1976"/>
                <a:gd name="T40" fmla="*/ 351 w 1099"/>
                <a:gd name="T41" fmla="*/ 557 h 1976"/>
                <a:gd name="T42" fmla="*/ 513 w 1099"/>
                <a:gd name="T43" fmla="*/ 424 h 1976"/>
                <a:gd name="T44" fmla="*/ 513 w 1099"/>
                <a:gd name="T45" fmla="*/ 424 h 1976"/>
                <a:gd name="T46" fmla="*/ 676 w 1099"/>
                <a:gd name="T47" fmla="*/ 381 h 1976"/>
                <a:gd name="T48" fmla="*/ 676 w 1099"/>
                <a:gd name="T49" fmla="*/ 381 h 1976"/>
                <a:gd name="T50" fmla="*/ 732 w 1099"/>
                <a:gd name="T51" fmla="*/ 494 h 1976"/>
                <a:gd name="T52" fmla="*/ 732 w 1099"/>
                <a:gd name="T53" fmla="*/ 494 h 1976"/>
                <a:gd name="T54" fmla="*/ 703 w 1099"/>
                <a:gd name="T55" fmla="*/ 642 h 1976"/>
                <a:gd name="T56" fmla="*/ 703 w 1099"/>
                <a:gd name="T57" fmla="*/ 642 h 1976"/>
                <a:gd name="T58" fmla="*/ 591 w 1099"/>
                <a:gd name="T59" fmla="*/ 864 h 1976"/>
                <a:gd name="T60" fmla="*/ 66 w 1099"/>
                <a:gd name="T61" fmla="*/ 1740 h 1976"/>
                <a:gd name="T62" fmla="*/ 66 w 1099"/>
                <a:gd name="T63" fmla="*/ 1975 h 1976"/>
                <a:gd name="T64" fmla="*/ 1098 w 1099"/>
                <a:gd name="T65" fmla="*/ 1380 h 1976"/>
                <a:gd name="T66" fmla="*/ 1097 w 1099"/>
                <a:gd name="T67" fmla="*/ 1084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9" h="1976">
                  <a:moveTo>
                    <a:pt x="1097" y="1084"/>
                  </a:moveTo>
                  <a:lnTo>
                    <a:pt x="510" y="1423"/>
                  </a:lnTo>
                  <a:lnTo>
                    <a:pt x="823" y="901"/>
                  </a:lnTo>
                  <a:lnTo>
                    <a:pt x="823" y="901"/>
                  </a:lnTo>
                  <a:cubicBezTo>
                    <a:pt x="913" y="754"/>
                    <a:pt x="973" y="634"/>
                    <a:pt x="1004" y="541"/>
                  </a:cubicBezTo>
                  <a:lnTo>
                    <a:pt x="1004" y="541"/>
                  </a:lnTo>
                  <a:cubicBezTo>
                    <a:pt x="1034" y="449"/>
                    <a:pt x="1050" y="359"/>
                    <a:pt x="1049" y="274"/>
                  </a:cubicBezTo>
                  <a:lnTo>
                    <a:pt x="1049" y="274"/>
                  </a:lnTo>
                  <a:cubicBezTo>
                    <a:pt x="1049" y="180"/>
                    <a:pt x="1029" y="110"/>
                    <a:pt x="986" y="65"/>
                  </a:cubicBezTo>
                  <a:lnTo>
                    <a:pt x="986" y="65"/>
                  </a:lnTo>
                  <a:cubicBezTo>
                    <a:pt x="943" y="20"/>
                    <a:pt x="884" y="0"/>
                    <a:pt x="807" y="6"/>
                  </a:cubicBezTo>
                  <a:lnTo>
                    <a:pt x="807" y="6"/>
                  </a:lnTo>
                  <a:cubicBezTo>
                    <a:pt x="732" y="12"/>
                    <a:pt x="643" y="45"/>
                    <a:pt x="541" y="103"/>
                  </a:cubicBezTo>
                  <a:lnTo>
                    <a:pt x="541" y="103"/>
                  </a:lnTo>
                  <a:cubicBezTo>
                    <a:pt x="420" y="173"/>
                    <a:pt x="313" y="260"/>
                    <a:pt x="220" y="366"/>
                  </a:cubicBezTo>
                  <a:lnTo>
                    <a:pt x="220" y="366"/>
                  </a:lnTo>
                  <a:cubicBezTo>
                    <a:pt x="127" y="471"/>
                    <a:pt x="53" y="585"/>
                    <a:pt x="0" y="707"/>
                  </a:cubicBezTo>
                  <a:lnTo>
                    <a:pt x="230" y="744"/>
                  </a:lnTo>
                  <a:lnTo>
                    <a:pt x="230" y="744"/>
                  </a:lnTo>
                  <a:cubicBezTo>
                    <a:pt x="263" y="674"/>
                    <a:pt x="304" y="611"/>
                    <a:pt x="351" y="557"/>
                  </a:cubicBezTo>
                  <a:lnTo>
                    <a:pt x="351" y="557"/>
                  </a:lnTo>
                  <a:cubicBezTo>
                    <a:pt x="399" y="503"/>
                    <a:pt x="453" y="459"/>
                    <a:pt x="513" y="424"/>
                  </a:cubicBezTo>
                  <a:lnTo>
                    <a:pt x="513" y="424"/>
                  </a:lnTo>
                  <a:cubicBezTo>
                    <a:pt x="584" y="383"/>
                    <a:pt x="638" y="368"/>
                    <a:pt x="676" y="381"/>
                  </a:cubicBezTo>
                  <a:lnTo>
                    <a:pt x="676" y="381"/>
                  </a:lnTo>
                  <a:cubicBezTo>
                    <a:pt x="713" y="393"/>
                    <a:pt x="732" y="430"/>
                    <a:pt x="732" y="494"/>
                  </a:cubicBezTo>
                  <a:lnTo>
                    <a:pt x="732" y="494"/>
                  </a:lnTo>
                  <a:cubicBezTo>
                    <a:pt x="733" y="536"/>
                    <a:pt x="722" y="586"/>
                    <a:pt x="703" y="642"/>
                  </a:cubicBezTo>
                  <a:lnTo>
                    <a:pt x="703" y="642"/>
                  </a:lnTo>
                  <a:cubicBezTo>
                    <a:pt x="684" y="697"/>
                    <a:pt x="646" y="771"/>
                    <a:pt x="591" y="864"/>
                  </a:cubicBezTo>
                  <a:lnTo>
                    <a:pt x="66" y="1740"/>
                  </a:lnTo>
                  <a:lnTo>
                    <a:pt x="66" y="1975"/>
                  </a:lnTo>
                  <a:lnTo>
                    <a:pt x="1098" y="1380"/>
                  </a:lnTo>
                  <a:lnTo>
                    <a:pt x="1097" y="108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6" name="Freeform 28">
              <a:extLst>
                <a:ext uri="{FF2B5EF4-FFF2-40B4-BE49-F238E27FC236}">
                  <a16:creationId xmlns:a16="http://schemas.microsoft.com/office/drawing/2014/main" id="{63DD6965-12D7-4AF0-9F8F-74DC5306E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0912" y="9831344"/>
              <a:ext cx="961056" cy="1729946"/>
            </a:xfrm>
            <a:custGeom>
              <a:avLst/>
              <a:gdLst>
                <a:gd name="T0" fmla="*/ 1097 w 1099"/>
                <a:gd name="T1" fmla="*/ 1084 h 1976"/>
                <a:gd name="T2" fmla="*/ 510 w 1099"/>
                <a:gd name="T3" fmla="*/ 1423 h 1976"/>
                <a:gd name="T4" fmla="*/ 823 w 1099"/>
                <a:gd name="T5" fmla="*/ 901 h 1976"/>
                <a:gd name="T6" fmla="*/ 823 w 1099"/>
                <a:gd name="T7" fmla="*/ 901 h 1976"/>
                <a:gd name="T8" fmla="*/ 1004 w 1099"/>
                <a:gd name="T9" fmla="*/ 541 h 1976"/>
                <a:gd name="T10" fmla="*/ 1004 w 1099"/>
                <a:gd name="T11" fmla="*/ 541 h 1976"/>
                <a:gd name="T12" fmla="*/ 1049 w 1099"/>
                <a:gd name="T13" fmla="*/ 274 h 1976"/>
                <a:gd name="T14" fmla="*/ 1049 w 1099"/>
                <a:gd name="T15" fmla="*/ 274 h 1976"/>
                <a:gd name="T16" fmla="*/ 986 w 1099"/>
                <a:gd name="T17" fmla="*/ 65 h 1976"/>
                <a:gd name="T18" fmla="*/ 986 w 1099"/>
                <a:gd name="T19" fmla="*/ 65 h 1976"/>
                <a:gd name="T20" fmla="*/ 807 w 1099"/>
                <a:gd name="T21" fmla="*/ 6 h 1976"/>
                <a:gd name="T22" fmla="*/ 807 w 1099"/>
                <a:gd name="T23" fmla="*/ 6 h 1976"/>
                <a:gd name="T24" fmla="*/ 541 w 1099"/>
                <a:gd name="T25" fmla="*/ 103 h 1976"/>
                <a:gd name="T26" fmla="*/ 541 w 1099"/>
                <a:gd name="T27" fmla="*/ 103 h 1976"/>
                <a:gd name="T28" fmla="*/ 220 w 1099"/>
                <a:gd name="T29" fmla="*/ 366 h 1976"/>
                <a:gd name="T30" fmla="*/ 220 w 1099"/>
                <a:gd name="T31" fmla="*/ 366 h 1976"/>
                <a:gd name="T32" fmla="*/ 0 w 1099"/>
                <a:gd name="T33" fmla="*/ 707 h 1976"/>
                <a:gd name="T34" fmla="*/ 230 w 1099"/>
                <a:gd name="T35" fmla="*/ 744 h 1976"/>
                <a:gd name="T36" fmla="*/ 230 w 1099"/>
                <a:gd name="T37" fmla="*/ 744 h 1976"/>
                <a:gd name="T38" fmla="*/ 351 w 1099"/>
                <a:gd name="T39" fmla="*/ 557 h 1976"/>
                <a:gd name="T40" fmla="*/ 351 w 1099"/>
                <a:gd name="T41" fmla="*/ 557 h 1976"/>
                <a:gd name="T42" fmla="*/ 513 w 1099"/>
                <a:gd name="T43" fmla="*/ 424 h 1976"/>
                <a:gd name="T44" fmla="*/ 513 w 1099"/>
                <a:gd name="T45" fmla="*/ 424 h 1976"/>
                <a:gd name="T46" fmla="*/ 676 w 1099"/>
                <a:gd name="T47" fmla="*/ 381 h 1976"/>
                <a:gd name="T48" fmla="*/ 676 w 1099"/>
                <a:gd name="T49" fmla="*/ 381 h 1976"/>
                <a:gd name="T50" fmla="*/ 732 w 1099"/>
                <a:gd name="T51" fmla="*/ 494 h 1976"/>
                <a:gd name="T52" fmla="*/ 732 w 1099"/>
                <a:gd name="T53" fmla="*/ 494 h 1976"/>
                <a:gd name="T54" fmla="*/ 703 w 1099"/>
                <a:gd name="T55" fmla="*/ 642 h 1976"/>
                <a:gd name="T56" fmla="*/ 703 w 1099"/>
                <a:gd name="T57" fmla="*/ 642 h 1976"/>
                <a:gd name="T58" fmla="*/ 591 w 1099"/>
                <a:gd name="T59" fmla="*/ 864 h 1976"/>
                <a:gd name="T60" fmla="*/ 66 w 1099"/>
                <a:gd name="T61" fmla="*/ 1740 h 1976"/>
                <a:gd name="T62" fmla="*/ 66 w 1099"/>
                <a:gd name="T63" fmla="*/ 1975 h 1976"/>
                <a:gd name="T64" fmla="*/ 1098 w 1099"/>
                <a:gd name="T65" fmla="*/ 1380 h 1976"/>
                <a:gd name="T66" fmla="*/ 1097 w 1099"/>
                <a:gd name="T67" fmla="*/ 1084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9" h="1976">
                  <a:moveTo>
                    <a:pt x="1097" y="1084"/>
                  </a:moveTo>
                  <a:lnTo>
                    <a:pt x="510" y="1423"/>
                  </a:lnTo>
                  <a:lnTo>
                    <a:pt x="823" y="901"/>
                  </a:lnTo>
                  <a:lnTo>
                    <a:pt x="823" y="901"/>
                  </a:lnTo>
                  <a:cubicBezTo>
                    <a:pt x="913" y="754"/>
                    <a:pt x="973" y="634"/>
                    <a:pt x="1004" y="541"/>
                  </a:cubicBezTo>
                  <a:lnTo>
                    <a:pt x="1004" y="541"/>
                  </a:lnTo>
                  <a:cubicBezTo>
                    <a:pt x="1034" y="449"/>
                    <a:pt x="1050" y="359"/>
                    <a:pt x="1049" y="274"/>
                  </a:cubicBezTo>
                  <a:lnTo>
                    <a:pt x="1049" y="274"/>
                  </a:lnTo>
                  <a:cubicBezTo>
                    <a:pt x="1049" y="180"/>
                    <a:pt x="1029" y="110"/>
                    <a:pt x="986" y="65"/>
                  </a:cubicBezTo>
                  <a:lnTo>
                    <a:pt x="986" y="65"/>
                  </a:lnTo>
                  <a:cubicBezTo>
                    <a:pt x="943" y="20"/>
                    <a:pt x="884" y="0"/>
                    <a:pt x="807" y="6"/>
                  </a:cubicBezTo>
                  <a:lnTo>
                    <a:pt x="807" y="6"/>
                  </a:lnTo>
                  <a:cubicBezTo>
                    <a:pt x="732" y="12"/>
                    <a:pt x="643" y="45"/>
                    <a:pt x="541" y="103"/>
                  </a:cubicBezTo>
                  <a:lnTo>
                    <a:pt x="541" y="103"/>
                  </a:lnTo>
                  <a:cubicBezTo>
                    <a:pt x="420" y="173"/>
                    <a:pt x="313" y="260"/>
                    <a:pt x="220" y="366"/>
                  </a:cubicBezTo>
                  <a:lnTo>
                    <a:pt x="220" y="366"/>
                  </a:lnTo>
                  <a:cubicBezTo>
                    <a:pt x="127" y="471"/>
                    <a:pt x="53" y="585"/>
                    <a:pt x="0" y="707"/>
                  </a:cubicBezTo>
                  <a:lnTo>
                    <a:pt x="230" y="744"/>
                  </a:lnTo>
                  <a:lnTo>
                    <a:pt x="230" y="744"/>
                  </a:lnTo>
                  <a:cubicBezTo>
                    <a:pt x="263" y="674"/>
                    <a:pt x="304" y="611"/>
                    <a:pt x="351" y="557"/>
                  </a:cubicBezTo>
                  <a:lnTo>
                    <a:pt x="351" y="557"/>
                  </a:lnTo>
                  <a:cubicBezTo>
                    <a:pt x="399" y="503"/>
                    <a:pt x="453" y="459"/>
                    <a:pt x="513" y="424"/>
                  </a:cubicBezTo>
                  <a:lnTo>
                    <a:pt x="513" y="424"/>
                  </a:lnTo>
                  <a:cubicBezTo>
                    <a:pt x="584" y="383"/>
                    <a:pt x="638" y="368"/>
                    <a:pt x="676" y="381"/>
                  </a:cubicBezTo>
                  <a:lnTo>
                    <a:pt x="676" y="381"/>
                  </a:lnTo>
                  <a:cubicBezTo>
                    <a:pt x="713" y="393"/>
                    <a:pt x="732" y="430"/>
                    <a:pt x="732" y="494"/>
                  </a:cubicBezTo>
                  <a:lnTo>
                    <a:pt x="732" y="494"/>
                  </a:lnTo>
                  <a:cubicBezTo>
                    <a:pt x="733" y="536"/>
                    <a:pt x="722" y="586"/>
                    <a:pt x="703" y="642"/>
                  </a:cubicBezTo>
                  <a:lnTo>
                    <a:pt x="703" y="642"/>
                  </a:lnTo>
                  <a:cubicBezTo>
                    <a:pt x="684" y="697"/>
                    <a:pt x="646" y="771"/>
                    <a:pt x="591" y="864"/>
                  </a:cubicBezTo>
                  <a:lnTo>
                    <a:pt x="66" y="1740"/>
                  </a:lnTo>
                  <a:lnTo>
                    <a:pt x="66" y="1975"/>
                  </a:lnTo>
                  <a:lnTo>
                    <a:pt x="1098" y="1380"/>
                  </a:lnTo>
                  <a:lnTo>
                    <a:pt x="1097" y="1084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7" name="Freeform 29">
              <a:extLst>
                <a:ext uri="{FF2B5EF4-FFF2-40B4-BE49-F238E27FC236}">
                  <a16:creationId xmlns:a16="http://schemas.microsoft.com/office/drawing/2014/main" id="{2748C5D5-8FEA-4EE5-B4F0-03D1E5254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9332" y="9700054"/>
              <a:ext cx="1061407" cy="752989"/>
            </a:xfrm>
            <a:custGeom>
              <a:avLst/>
              <a:gdLst>
                <a:gd name="T0" fmla="*/ 939 w 1214"/>
                <a:gd name="T1" fmla="*/ 24 h 859"/>
                <a:gd name="T2" fmla="*/ 922 w 1214"/>
                <a:gd name="T3" fmla="*/ 16 h 859"/>
                <a:gd name="T4" fmla="*/ 901 w 1214"/>
                <a:gd name="T5" fmla="*/ 10 h 859"/>
                <a:gd name="T6" fmla="*/ 880 w 1214"/>
                <a:gd name="T7" fmla="*/ 4 h 859"/>
                <a:gd name="T8" fmla="*/ 854 w 1214"/>
                <a:gd name="T9" fmla="*/ 1 h 859"/>
                <a:gd name="T10" fmla="*/ 848 w 1214"/>
                <a:gd name="T11" fmla="*/ 1 h 859"/>
                <a:gd name="T12" fmla="*/ 823 w 1214"/>
                <a:gd name="T13" fmla="*/ 1 h 859"/>
                <a:gd name="T14" fmla="*/ 807 w 1214"/>
                <a:gd name="T15" fmla="*/ 1 h 859"/>
                <a:gd name="T16" fmla="*/ 774 w 1214"/>
                <a:gd name="T17" fmla="*/ 5 h 859"/>
                <a:gd name="T18" fmla="*/ 741 w 1214"/>
                <a:gd name="T19" fmla="*/ 12 h 859"/>
                <a:gd name="T20" fmla="*/ 714 w 1214"/>
                <a:gd name="T21" fmla="*/ 19 h 859"/>
                <a:gd name="T22" fmla="*/ 680 w 1214"/>
                <a:gd name="T23" fmla="*/ 30 h 859"/>
                <a:gd name="T24" fmla="*/ 643 w 1214"/>
                <a:gd name="T25" fmla="*/ 46 h 859"/>
                <a:gd name="T26" fmla="*/ 608 w 1214"/>
                <a:gd name="T27" fmla="*/ 62 h 859"/>
                <a:gd name="T28" fmla="*/ 541 w 1214"/>
                <a:gd name="T29" fmla="*/ 97 h 859"/>
                <a:gd name="T30" fmla="*/ 488 w 1214"/>
                <a:gd name="T31" fmla="*/ 130 h 859"/>
                <a:gd name="T32" fmla="*/ 418 w 1214"/>
                <a:gd name="T33" fmla="*/ 178 h 859"/>
                <a:gd name="T34" fmla="*/ 371 w 1214"/>
                <a:gd name="T35" fmla="*/ 215 h 859"/>
                <a:gd name="T36" fmla="*/ 322 w 1214"/>
                <a:gd name="T37" fmla="*/ 257 h 859"/>
                <a:gd name="T38" fmla="*/ 287 w 1214"/>
                <a:gd name="T39" fmla="*/ 290 h 859"/>
                <a:gd name="T40" fmla="*/ 252 w 1214"/>
                <a:gd name="T41" fmla="*/ 325 h 859"/>
                <a:gd name="T42" fmla="*/ 210 w 1214"/>
                <a:gd name="T43" fmla="*/ 371 h 859"/>
                <a:gd name="T44" fmla="*/ 160 w 1214"/>
                <a:gd name="T45" fmla="*/ 431 h 859"/>
                <a:gd name="T46" fmla="*/ 149 w 1214"/>
                <a:gd name="T47" fmla="*/ 445 h 859"/>
                <a:gd name="T48" fmla="*/ 93 w 1214"/>
                <a:gd name="T49" fmla="*/ 527 h 859"/>
                <a:gd name="T50" fmla="*/ 81 w 1214"/>
                <a:gd name="T51" fmla="*/ 547 h 859"/>
                <a:gd name="T52" fmla="*/ 53 w 1214"/>
                <a:gd name="T53" fmla="*/ 595 h 859"/>
                <a:gd name="T54" fmla="*/ 40 w 1214"/>
                <a:gd name="T55" fmla="*/ 615 h 859"/>
                <a:gd name="T56" fmla="*/ 19 w 1214"/>
                <a:gd name="T57" fmla="*/ 659 h 859"/>
                <a:gd name="T58" fmla="*/ 268 w 1214"/>
                <a:gd name="T59" fmla="*/ 858 h 859"/>
                <a:gd name="T60" fmla="*/ 311 w 1214"/>
                <a:gd name="T61" fmla="*/ 770 h 859"/>
                <a:gd name="T62" fmla="*/ 335 w 1214"/>
                <a:gd name="T63" fmla="*/ 727 h 859"/>
                <a:gd name="T64" fmla="*/ 391 w 1214"/>
                <a:gd name="T65" fmla="*/ 639 h 859"/>
                <a:gd name="T66" fmla="*/ 424 w 1214"/>
                <a:gd name="T67" fmla="*/ 594 h 859"/>
                <a:gd name="T68" fmla="*/ 488 w 1214"/>
                <a:gd name="T69" fmla="*/ 517 h 859"/>
                <a:gd name="T70" fmla="*/ 532 w 1214"/>
                <a:gd name="T71" fmla="*/ 470 h 859"/>
                <a:gd name="T72" fmla="*/ 591 w 1214"/>
                <a:gd name="T73" fmla="*/ 413 h 859"/>
                <a:gd name="T74" fmla="*/ 633 w 1214"/>
                <a:gd name="T75" fmla="*/ 376 h 859"/>
                <a:gd name="T76" fmla="*/ 687 w 1214"/>
                <a:gd name="T77" fmla="*/ 334 h 859"/>
                <a:gd name="T78" fmla="*/ 728 w 1214"/>
                <a:gd name="T79" fmla="*/ 304 h 859"/>
                <a:gd name="T80" fmla="*/ 809 w 1214"/>
                <a:gd name="T81" fmla="*/ 254 h 859"/>
                <a:gd name="T82" fmla="*/ 853 w 1214"/>
                <a:gd name="T83" fmla="*/ 230 h 859"/>
                <a:gd name="T84" fmla="*/ 912 w 1214"/>
                <a:gd name="T85" fmla="*/ 202 h 859"/>
                <a:gd name="T86" fmla="*/ 949 w 1214"/>
                <a:gd name="T87" fmla="*/ 187 h 859"/>
                <a:gd name="T88" fmla="*/ 987 w 1214"/>
                <a:gd name="T89" fmla="*/ 174 h 859"/>
                <a:gd name="T90" fmla="*/ 1020 w 1214"/>
                <a:gd name="T91" fmla="*/ 166 h 859"/>
                <a:gd name="T92" fmla="*/ 1075 w 1214"/>
                <a:gd name="T93" fmla="*/ 157 h 859"/>
                <a:gd name="T94" fmla="*/ 1099 w 1214"/>
                <a:gd name="T95" fmla="*/ 156 h 859"/>
                <a:gd name="T96" fmla="*/ 1123 w 1214"/>
                <a:gd name="T97" fmla="*/ 157 h 859"/>
                <a:gd name="T98" fmla="*/ 1149 w 1214"/>
                <a:gd name="T99" fmla="*/ 160 h 859"/>
                <a:gd name="T100" fmla="*/ 1188 w 1214"/>
                <a:gd name="T101" fmla="*/ 172 h 859"/>
                <a:gd name="T102" fmla="*/ 1208 w 1214"/>
                <a:gd name="T103" fmla="*/ 181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4" h="859">
                  <a:moveTo>
                    <a:pt x="944" y="27"/>
                  </a:moveTo>
                  <a:lnTo>
                    <a:pt x="944" y="27"/>
                  </a:lnTo>
                  <a:cubicBezTo>
                    <a:pt x="943" y="27"/>
                    <a:pt x="942" y="27"/>
                    <a:pt x="941" y="26"/>
                  </a:cubicBezTo>
                  <a:lnTo>
                    <a:pt x="941" y="26"/>
                  </a:lnTo>
                  <a:cubicBezTo>
                    <a:pt x="940" y="26"/>
                    <a:pt x="940" y="25"/>
                    <a:pt x="939" y="24"/>
                  </a:cubicBezTo>
                  <a:lnTo>
                    <a:pt x="939" y="24"/>
                  </a:lnTo>
                  <a:cubicBezTo>
                    <a:pt x="934" y="22"/>
                    <a:pt x="930" y="20"/>
                    <a:pt x="925" y="18"/>
                  </a:cubicBezTo>
                  <a:lnTo>
                    <a:pt x="925" y="18"/>
                  </a:lnTo>
                  <a:cubicBezTo>
                    <a:pt x="924" y="17"/>
                    <a:pt x="923" y="17"/>
                    <a:pt x="922" y="16"/>
                  </a:cubicBezTo>
                  <a:lnTo>
                    <a:pt x="922" y="16"/>
                  </a:lnTo>
                  <a:cubicBezTo>
                    <a:pt x="921" y="16"/>
                    <a:pt x="920" y="16"/>
                    <a:pt x="919" y="15"/>
                  </a:cubicBezTo>
                  <a:lnTo>
                    <a:pt x="919" y="15"/>
                  </a:lnTo>
                  <a:cubicBezTo>
                    <a:pt x="914" y="14"/>
                    <a:pt x="910" y="12"/>
                    <a:pt x="905" y="10"/>
                  </a:cubicBezTo>
                  <a:lnTo>
                    <a:pt x="905" y="10"/>
                  </a:lnTo>
                  <a:cubicBezTo>
                    <a:pt x="904" y="10"/>
                    <a:pt x="902" y="10"/>
                    <a:pt x="901" y="10"/>
                  </a:cubicBezTo>
                  <a:lnTo>
                    <a:pt x="901" y="10"/>
                  </a:lnTo>
                  <a:cubicBezTo>
                    <a:pt x="901" y="10"/>
                    <a:pt x="901" y="10"/>
                    <a:pt x="901" y="8"/>
                  </a:cubicBezTo>
                  <a:lnTo>
                    <a:pt x="901" y="8"/>
                  </a:lnTo>
                  <a:cubicBezTo>
                    <a:pt x="894" y="7"/>
                    <a:pt x="887" y="5"/>
                    <a:pt x="880" y="4"/>
                  </a:cubicBezTo>
                  <a:lnTo>
                    <a:pt x="880" y="4"/>
                  </a:lnTo>
                  <a:cubicBezTo>
                    <a:pt x="879" y="4"/>
                    <a:pt x="879" y="4"/>
                    <a:pt x="878" y="4"/>
                  </a:cubicBezTo>
                  <a:lnTo>
                    <a:pt x="878" y="4"/>
                  </a:lnTo>
                  <a:cubicBezTo>
                    <a:pt x="877" y="3"/>
                    <a:pt x="876" y="3"/>
                    <a:pt x="874" y="3"/>
                  </a:cubicBezTo>
                  <a:lnTo>
                    <a:pt x="874" y="3"/>
                  </a:lnTo>
                  <a:cubicBezTo>
                    <a:pt x="868" y="3"/>
                    <a:pt x="861" y="1"/>
                    <a:pt x="854" y="1"/>
                  </a:cubicBezTo>
                  <a:lnTo>
                    <a:pt x="854" y="1"/>
                  </a:lnTo>
                  <a:cubicBezTo>
                    <a:pt x="853" y="1"/>
                    <a:pt x="852" y="1"/>
                    <a:pt x="851" y="1"/>
                  </a:cubicBezTo>
                  <a:lnTo>
                    <a:pt x="851" y="1"/>
                  </a:lnTo>
                  <a:cubicBezTo>
                    <a:pt x="850" y="1"/>
                    <a:pt x="849" y="1"/>
                    <a:pt x="848" y="1"/>
                  </a:cubicBezTo>
                  <a:lnTo>
                    <a:pt x="848" y="1"/>
                  </a:lnTo>
                  <a:cubicBezTo>
                    <a:pt x="845" y="1"/>
                    <a:pt x="844" y="1"/>
                    <a:pt x="841" y="1"/>
                  </a:cubicBezTo>
                  <a:lnTo>
                    <a:pt x="841" y="1"/>
                  </a:lnTo>
                  <a:cubicBezTo>
                    <a:pt x="838" y="0"/>
                    <a:pt x="834" y="0"/>
                    <a:pt x="830" y="0"/>
                  </a:cubicBezTo>
                  <a:lnTo>
                    <a:pt x="830" y="0"/>
                  </a:lnTo>
                  <a:cubicBezTo>
                    <a:pt x="828" y="0"/>
                    <a:pt x="826" y="0"/>
                    <a:pt x="823" y="1"/>
                  </a:cubicBezTo>
                  <a:lnTo>
                    <a:pt x="823" y="1"/>
                  </a:lnTo>
                  <a:cubicBezTo>
                    <a:pt x="821" y="1"/>
                    <a:pt x="820" y="1"/>
                    <a:pt x="819" y="1"/>
                  </a:cubicBezTo>
                  <a:lnTo>
                    <a:pt x="819" y="1"/>
                  </a:lnTo>
                  <a:cubicBezTo>
                    <a:pt x="814" y="1"/>
                    <a:pt x="811" y="1"/>
                    <a:pt x="807" y="1"/>
                  </a:cubicBezTo>
                  <a:lnTo>
                    <a:pt x="807" y="1"/>
                  </a:lnTo>
                  <a:cubicBezTo>
                    <a:pt x="798" y="1"/>
                    <a:pt x="788" y="3"/>
                    <a:pt x="778" y="4"/>
                  </a:cubicBezTo>
                  <a:lnTo>
                    <a:pt x="778" y="4"/>
                  </a:lnTo>
                  <a:lnTo>
                    <a:pt x="778" y="4"/>
                  </a:lnTo>
                  <a:lnTo>
                    <a:pt x="778" y="4"/>
                  </a:lnTo>
                  <a:cubicBezTo>
                    <a:pt x="777" y="5"/>
                    <a:pt x="776" y="5"/>
                    <a:pt x="774" y="5"/>
                  </a:cubicBezTo>
                  <a:lnTo>
                    <a:pt x="774" y="5"/>
                  </a:lnTo>
                  <a:cubicBezTo>
                    <a:pt x="767" y="7"/>
                    <a:pt x="759" y="8"/>
                    <a:pt x="751" y="10"/>
                  </a:cubicBezTo>
                  <a:lnTo>
                    <a:pt x="751" y="10"/>
                  </a:lnTo>
                  <a:cubicBezTo>
                    <a:pt x="747" y="10"/>
                    <a:pt x="744" y="11"/>
                    <a:pt x="741" y="12"/>
                  </a:cubicBezTo>
                  <a:lnTo>
                    <a:pt x="741" y="12"/>
                  </a:lnTo>
                  <a:cubicBezTo>
                    <a:pt x="737" y="13"/>
                    <a:pt x="733" y="14"/>
                    <a:pt x="729" y="15"/>
                  </a:cubicBezTo>
                  <a:lnTo>
                    <a:pt x="729" y="15"/>
                  </a:lnTo>
                  <a:cubicBezTo>
                    <a:pt x="725" y="15"/>
                    <a:pt x="722" y="17"/>
                    <a:pt x="718" y="18"/>
                  </a:cubicBezTo>
                  <a:lnTo>
                    <a:pt x="718" y="18"/>
                  </a:lnTo>
                  <a:cubicBezTo>
                    <a:pt x="717" y="18"/>
                    <a:pt x="716" y="19"/>
                    <a:pt x="714" y="19"/>
                  </a:cubicBezTo>
                  <a:lnTo>
                    <a:pt x="714" y="19"/>
                  </a:lnTo>
                  <a:cubicBezTo>
                    <a:pt x="704" y="22"/>
                    <a:pt x="696" y="25"/>
                    <a:pt x="686" y="29"/>
                  </a:cubicBezTo>
                  <a:lnTo>
                    <a:pt x="686" y="29"/>
                  </a:lnTo>
                  <a:cubicBezTo>
                    <a:pt x="684" y="29"/>
                    <a:pt x="682" y="30"/>
                    <a:pt x="680" y="30"/>
                  </a:cubicBezTo>
                  <a:lnTo>
                    <a:pt x="680" y="30"/>
                  </a:lnTo>
                  <a:cubicBezTo>
                    <a:pt x="672" y="34"/>
                    <a:pt x="663" y="37"/>
                    <a:pt x="654" y="41"/>
                  </a:cubicBezTo>
                  <a:lnTo>
                    <a:pt x="654" y="41"/>
                  </a:lnTo>
                  <a:cubicBezTo>
                    <a:pt x="653" y="41"/>
                    <a:pt x="652" y="42"/>
                    <a:pt x="651" y="42"/>
                  </a:cubicBezTo>
                  <a:lnTo>
                    <a:pt x="651" y="42"/>
                  </a:lnTo>
                  <a:cubicBezTo>
                    <a:pt x="649" y="43"/>
                    <a:pt x="645" y="44"/>
                    <a:pt x="643" y="46"/>
                  </a:cubicBezTo>
                  <a:lnTo>
                    <a:pt x="643" y="46"/>
                  </a:lnTo>
                  <a:cubicBezTo>
                    <a:pt x="635" y="49"/>
                    <a:pt x="627" y="53"/>
                    <a:pt x="619" y="56"/>
                  </a:cubicBezTo>
                  <a:lnTo>
                    <a:pt x="619" y="56"/>
                  </a:lnTo>
                  <a:cubicBezTo>
                    <a:pt x="616" y="58"/>
                    <a:pt x="612" y="60"/>
                    <a:pt x="608" y="62"/>
                  </a:cubicBezTo>
                  <a:lnTo>
                    <a:pt x="608" y="62"/>
                  </a:lnTo>
                  <a:cubicBezTo>
                    <a:pt x="600" y="65"/>
                    <a:pt x="593" y="70"/>
                    <a:pt x="584" y="74"/>
                  </a:cubicBezTo>
                  <a:lnTo>
                    <a:pt x="584" y="74"/>
                  </a:lnTo>
                  <a:cubicBezTo>
                    <a:pt x="582" y="75"/>
                    <a:pt x="578" y="77"/>
                    <a:pt x="575" y="79"/>
                  </a:cubicBezTo>
                  <a:lnTo>
                    <a:pt x="575" y="79"/>
                  </a:lnTo>
                  <a:cubicBezTo>
                    <a:pt x="563" y="85"/>
                    <a:pt x="552" y="91"/>
                    <a:pt x="541" y="97"/>
                  </a:cubicBezTo>
                  <a:lnTo>
                    <a:pt x="541" y="97"/>
                  </a:lnTo>
                  <a:cubicBezTo>
                    <a:pt x="527" y="105"/>
                    <a:pt x="513" y="114"/>
                    <a:pt x="500" y="123"/>
                  </a:cubicBezTo>
                  <a:lnTo>
                    <a:pt x="500" y="123"/>
                  </a:lnTo>
                  <a:cubicBezTo>
                    <a:pt x="496" y="125"/>
                    <a:pt x="491" y="128"/>
                    <a:pt x="488" y="130"/>
                  </a:cubicBezTo>
                  <a:lnTo>
                    <a:pt x="488" y="130"/>
                  </a:lnTo>
                  <a:cubicBezTo>
                    <a:pt x="478" y="137"/>
                    <a:pt x="469" y="142"/>
                    <a:pt x="459" y="149"/>
                  </a:cubicBezTo>
                  <a:lnTo>
                    <a:pt x="459" y="149"/>
                  </a:lnTo>
                  <a:cubicBezTo>
                    <a:pt x="455" y="151"/>
                    <a:pt x="450" y="155"/>
                    <a:pt x="446" y="158"/>
                  </a:cubicBezTo>
                  <a:lnTo>
                    <a:pt x="446" y="158"/>
                  </a:lnTo>
                  <a:cubicBezTo>
                    <a:pt x="436" y="164"/>
                    <a:pt x="428" y="171"/>
                    <a:pt x="418" y="178"/>
                  </a:cubicBezTo>
                  <a:lnTo>
                    <a:pt x="418" y="178"/>
                  </a:lnTo>
                  <a:cubicBezTo>
                    <a:pt x="415" y="181"/>
                    <a:pt x="411" y="184"/>
                    <a:pt x="408" y="186"/>
                  </a:cubicBezTo>
                  <a:lnTo>
                    <a:pt x="408" y="186"/>
                  </a:lnTo>
                  <a:cubicBezTo>
                    <a:pt x="395" y="196"/>
                    <a:pt x="382" y="205"/>
                    <a:pt x="371" y="215"/>
                  </a:cubicBezTo>
                  <a:lnTo>
                    <a:pt x="371" y="215"/>
                  </a:lnTo>
                  <a:cubicBezTo>
                    <a:pt x="368" y="216"/>
                    <a:pt x="367" y="218"/>
                    <a:pt x="364" y="220"/>
                  </a:cubicBezTo>
                  <a:lnTo>
                    <a:pt x="364" y="220"/>
                  </a:lnTo>
                  <a:cubicBezTo>
                    <a:pt x="355" y="229"/>
                    <a:pt x="344" y="237"/>
                    <a:pt x="334" y="246"/>
                  </a:cubicBezTo>
                  <a:lnTo>
                    <a:pt x="334" y="246"/>
                  </a:lnTo>
                  <a:cubicBezTo>
                    <a:pt x="330" y="250"/>
                    <a:pt x="327" y="253"/>
                    <a:pt x="322" y="257"/>
                  </a:cubicBezTo>
                  <a:lnTo>
                    <a:pt x="322" y="257"/>
                  </a:lnTo>
                  <a:cubicBezTo>
                    <a:pt x="315" y="264"/>
                    <a:pt x="307" y="272"/>
                    <a:pt x="298" y="279"/>
                  </a:cubicBezTo>
                  <a:lnTo>
                    <a:pt x="298" y="279"/>
                  </a:lnTo>
                  <a:cubicBezTo>
                    <a:pt x="294" y="283"/>
                    <a:pt x="290" y="286"/>
                    <a:pt x="287" y="290"/>
                  </a:cubicBezTo>
                  <a:lnTo>
                    <a:pt x="287" y="290"/>
                  </a:lnTo>
                  <a:cubicBezTo>
                    <a:pt x="284" y="292"/>
                    <a:pt x="283" y="294"/>
                    <a:pt x="280" y="297"/>
                  </a:cubicBezTo>
                  <a:lnTo>
                    <a:pt x="280" y="297"/>
                  </a:lnTo>
                  <a:cubicBezTo>
                    <a:pt x="274" y="302"/>
                    <a:pt x="269" y="308"/>
                    <a:pt x="263" y="313"/>
                  </a:cubicBezTo>
                  <a:lnTo>
                    <a:pt x="263" y="313"/>
                  </a:lnTo>
                  <a:cubicBezTo>
                    <a:pt x="260" y="318"/>
                    <a:pt x="255" y="321"/>
                    <a:pt x="252" y="325"/>
                  </a:cubicBezTo>
                  <a:lnTo>
                    <a:pt x="252" y="325"/>
                  </a:lnTo>
                  <a:cubicBezTo>
                    <a:pt x="241" y="336"/>
                    <a:pt x="230" y="349"/>
                    <a:pt x="219" y="361"/>
                  </a:cubicBezTo>
                  <a:lnTo>
                    <a:pt x="219" y="361"/>
                  </a:lnTo>
                  <a:cubicBezTo>
                    <a:pt x="216" y="364"/>
                    <a:pt x="213" y="367"/>
                    <a:pt x="210" y="371"/>
                  </a:cubicBezTo>
                  <a:lnTo>
                    <a:pt x="210" y="371"/>
                  </a:lnTo>
                  <a:cubicBezTo>
                    <a:pt x="202" y="380"/>
                    <a:pt x="193" y="391"/>
                    <a:pt x="185" y="400"/>
                  </a:cubicBezTo>
                  <a:lnTo>
                    <a:pt x="185" y="400"/>
                  </a:lnTo>
                  <a:cubicBezTo>
                    <a:pt x="185" y="401"/>
                    <a:pt x="185" y="401"/>
                    <a:pt x="185" y="401"/>
                  </a:cubicBezTo>
                  <a:lnTo>
                    <a:pt x="185" y="401"/>
                  </a:lnTo>
                  <a:cubicBezTo>
                    <a:pt x="176" y="410"/>
                    <a:pt x="169" y="421"/>
                    <a:pt x="160" y="431"/>
                  </a:cubicBezTo>
                  <a:lnTo>
                    <a:pt x="160" y="431"/>
                  </a:lnTo>
                  <a:cubicBezTo>
                    <a:pt x="159" y="433"/>
                    <a:pt x="157" y="436"/>
                    <a:pt x="155" y="438"/>
                  </a:cubicBezTo>
                  <a:lnTo>
                    <a:pt x="155" y="438"/>
                  </a:lnTo>
                  <a:cubicBezTo>
                    <a:pt x="154" y="441"/>
                    <a:pt x="151" y="443"/>
                    <a:pt x="149" y="445"/>
                  </a:cubicBezTo>
                  <a:lnTo>
                    <a:pt x="149" y="445"/>
                  </a:lnTo>
                  <a:cubicBezTo>
                    <a:pt x="141" y="458"/>
                    <a:pt x="131" y="470"/>
                    <a:pt x="122" y="483"/>
                  </a:cubicBezTo>
                  <a:lnTo>
                    <a:pt x="122" y="483"/>
                  </a:lnTo>
                  <a:lnTo>
                    <a:pt x="122" y="483"/>
                  </a:lnTo>
                  <a:lnTo>
                    <a:pt x="122" y="483"/>
                  </a:lnTo>
                  <a:cubicBezTo>
                    <a:pt x="112" y="498"/>
                    <a:pt x="102" y="512"/>
                    <a:pt x="93" y="527"/>
                  </a:cubicBezTo>
                  <a:lnTo>
                    <a:pt x="93" y="527"/>
                  </a:lnTo>
                  <a:cubicBezTo>
                    <a:pt x="93" y="528"/>
                    <a:pt x="92" y="528"/>
                    <a:pt x="92" y="529"/>
                  </a:cubicBezTo>
                  <a:lnTo>
                    <a:pt x="92" y="529"/>
                  </a:lnTo>
                  <a:cubicBezTo>
                    <a:pt x="88" y="535"/>
                    <a:pt x="84" y="541"/>
                    <a:pt x="81" y="547"/>
                  </a:cubicBezTo>
                  <a:lnTo>
                    <a:pt x="81" y="547"/>
                  </a:lnTo>
                  <a:cubicBezTo>
                    <a:pt x="75" y="555"/>
                    <a:pt x="71" y="563"/>
                    <a:pt x="66" y="571"/>
                  </a:cubicBezTo>
                  <a:lnTo>
                    <a:pt x="66" y="571"/>
                  </a:lnTo>
                  <a:cubicBezTo>
                    <a:pt x="66" y="572"/>
                    <a:pt x="65" y="572"/>
                    <a:pt x="65" y="572"/>
                  </a:cubicBezTo>
                  <a:lnTo>
                    <a:pt x="65" y="572"/>
                  </a:lnTo>
                  <a:cubicBezTo>
                    <a:pt x="61" y="580"/>
                    <a:pt x="56" y="587"/>
                    <a:pt x="53" y="595"/>
                  </a:cubicBezTo>
                  <a:lnTo>
                    <a:pt x="53" y="595"/>
                  </a:lnTo>
                  <a:cubicBezTo>
                    <a:pt x="49" y="601"/>
                    <a:pt x="45" y="607"/>
                    <a:pt x="42" y="614"/>
                  </a:cubicBezTo>
                  <a:lnTo>
                    <a:pt x="42" y="614"/>
                  </a:lnTo>
                  <a:cubicBezTo>
                    <a:pt x="42" y="614"/>
                    <a:pt x="42" y="615"/>
                    <a:pt x="40" y="615"/>
                  </a:cubicBezTo>
                  <a:lnTo>
                    <a:pt x="40" y="615"/>
                  </a:lnTo>
                  <a:cubicBezTo>
                    <a:pt x="36" y="624"/>
                    <a:pt x="32" y="633"/>
                    <a:pt x="28" y="642"/>
                  </a:cubicBezTo>
                  <a:lnTo>
                    <a:pt x="28" y="642"/>
                  </a:lnTo>
                  <a:cubicBezTo>
                    <a:pt x="25" y="647"/>
                    <a:pt x="22" y="653"/>
                    <a:pt x="20" y="658"/>
                  </a:cubicBezTo>
                  <a:lnTo>
                    <a:pt x="20" y="658"/>
                  </a:lnTo>
                  <a:cubicBezTo>
                    <a:pt x="20" y="658"/>
                    <a:pt x="20" y="659"/>
                    <a:pt x="19" y="659"/>
                  </a:cubicBezTo>
                  <a:lnTo>
                    <a:pt x="19" y="659"/>
                  </a:lnTo>
                  <a:cubicBezTo>
                    <a:pt x="12" y="672"/>
                    <a:pt x="6" y="687"/>
                    <a:pt x="0" y="702"/>
                  </a:cubicBezTo>
                  <a:lnTo>
                    <a:pt x="0" y="702"/>
                  </a:lnTo>
                  <a:lnTo>
                    <a:pt x="268" y="858"/>
                  </a:lnTo>
                  <a:lnTo>
                    <a:pt x="268" y="858"/>
                  </a:lnTo>
                  <a:cubicBezTo>
                    <a:pt x="275" y="843"/>
                    <a:pt x="282" y="828"/>
                    <a:pt x="289" y="813"/>
                  </a:cubicBezTo>
                  <a:lnTo>
                    <a:pt x="289" y="813"/>
                  </a:lnTo>
                  <a:cubicBezTo>
                    <a:pt x="291" y="808"/>
                    <a:pt x="294" y="803"/>
                    <a:pt x="297" y="798"/>
                  </a:cubicBezTo>
                  <a:lnTo>
                    <a:pt x="297" y="798"/>
                  </a:lnTo>
                  <a:cubicBezTo>
                    <a:pt x="301" y="788"/>
                    <a:pt x="306" y="780"/>
                    <a:pt x="311" y="770"/>
                  </a:cubicBezTo>
                  <a:lnTo>
                    <a:pt x="311" y="770"/>
                  </a:lnTo>
                  <a:cubicBezTo>
                    <a:pt x="314" y="764"/>
                    <a:pt x="318" y="758"/>
                    <a:pt x="322" y="751"/>
                  </a:cubicBezTo>
                  <a:lnTo>
                    <a:pt x="322" y="751"/>
                  </a:lnTo>
                  <a:cubicBezTo>
                    <a:pt x="326" y="743"/>
                    <a:pt x="330" y="735"/>
                    <a:pt x="335" y="727"/>
                  </a:cubicBezTo>
                  <a:lnTo>
                    <a:pt x="335" y="727"/>
                  </a:lnTo>
                  <a:cubicBezTo>
                    <a:pt x="340" y="719"/>
                    <a:pt x="344" y="711"/>
                    <a:pt x="350" y="703"/>
                  </a:cubicBezTo>
                  <a:lnTo>
                    <a:pt x="350" y="703"/>
                  </a:lnTo>
                  <a:cubicBezTo>
                    <a:pt x="354" y="696"/>
                    <a:pt x="357" y="690"/>
                    <a:pt x="362" y="683"/>
                  </a:cubicBezTo>
                  <a:lnTo>
                    <a:pt x="362" y="683"/>
                  </a:lnTo>
                  <a:cubicBezTo>
                    <a:pt x="371" y="668"/>
                    <a:pt x="381" y="653"/>
                    <a:pt x="391" y="639"/>
                  </a:cubicBezTo>
                  <a:lnTo>
                    <a:pt x="391" y="639"/>
                  </a:lnTo>
                  <a:cubicBezTo>
                    <a:pt x="400" y="626"/>
                    <a:pt x="410" y="614"/>
                    <a:pt x="418" y="602"/>
                  </a:cubicBezTo>
                  <a:lnTo>
                    <a:pt x="418" y="602"/>
                  </a:lnTo>
                  <a:cubicBezTo>
                    <a:pt x="420" y="600"/>
                    <a:pt x="423" y="597"/>
                    <a:pt x="424" y="594"/>
                  </a:cubicBezTo>
                  <a:lnTo>
                    <a:pt x="424" y="594"/>
                  </a:lnTo>
                  <a:cubicBezTo>
                    <a:pt x="434" y="582"/>
                    <a:pt x="443" y="569"/>
                    <a:pt x="454" y="557"/>
                  </a:cubicBezTo>
                  <a:lnTo>
                    <a:pt x="454" y="557"/>
                  </a:lnTo>
                  <a:lnTo>
                    <a:pt x="454" y="557"/>
                  </a:lnTo>
                  <a:lnTo>
                    <a:pt x="454" y="557"/>
                  </a:lnTo>
                  <a:cubicBezTo>
                    <a:pt x="465" y="544"/>
                    <a:pt x="477" y="530"/>
                    <a:pt x="488" y="517"/>
                  </a:cubicBezTo>
                  <a:lnTo>
                    <a:pt x="488" y="517"/>
                  </a:lnTo>
                  <a:cubicBezTo>
                    <a:pt x="498" y="505"/>
                    <a:pt x="510" y="492"/>
                    <a:pt x="521" y="481"/>
                  </a:cubicBezTo>
                  <a:lnTo>
                    <a:pt x="521" y="481"/>
                  </a:lnTo>
                  <a:cubicBezTo>
                    <a:pt x="524" y="477"/>
                    <a:pt x="528" y="473"/>
                    <a:pt x="532" y="470"/>
                  </a:cubicBezTo>
                  <a:lnTo>
                    <a:pt x="532" y="470"/>
                  </a:lnTo>
                  <a:cubicBezTo>
                    <a:pt x="540" y="462"/>
                    <a:pt x="548" y="454"/>
                    <a:pt x="556" y="446"/>
                  </a:cubicBezTo>
                  <a:lnTo>
                    <a:pt x="556" y="446"/>
                  </a:lnTo>
                  <a:cubicBezTo>
                    <a:pt x="559" y="442"/>
                    <a:pt x="563" y="438"/>
                    <a:pt x="567" y="435"/>
                  </a:cubicBezTo>
                  <a:lnTo>
                    <a:pt x="567" y="435"/>
                  </a:lnTo>
                  <a:cubicBezTo>
                    <a:pt x="575" y="427"/>
                    <a:pt x="584" y="420"/>
                    <a:pt x="591" y="413"/>
                  </a:cubicBezTo>
                  <a:lnTo>
                    <a:pt x="591" y="413"/>
                  </a:lnTo>
                  <a:cubicBezTo>
                    <a:pt x="596" y="409"/>
                    <a:pt x="599" y="406"/>
                    <a:pt x="603" y="402"/>
                  </a:cubicBezTo>
                  <a:lnTo>
                    <a:pt x="603" y="402"/>
                  </a:lnTo>
                  <a:cubicBezTo>
                    <a:pt x="613" y="393"/>
                    <a:pt x="624" y="385"/>
                    <a:pt x="633" y="376"/>
                  </a:cubicBezTo>
                  <a:lnTo>
                    <a:pt x="633" y="376"/>
                  </a:lnTo>
                  <a:cubicBezTo>
                    <a:pt x="636" y="374"/>
                    <a:pt x="637" y="373"/>
                    <a:pt x="639" y="371"/>
                  </a:cubicBezTo>
                  <a:lnTo>
                    <a:pt x="639" y="371"/>
                  </a:lnTo>
                  <a:cubicBezTo>
                    <a:pt x="651" y="361"/>
                    <a:pt x="664" y="351"/>
                    <a:pt x="677" y="342"/>
                  </a:cubicBezTo>
                  <a:lnTo>
                    <a:pt x="677" y="342"/>
                  </a:lnTo>
                  <a:cubicBezTo>
                    <a:pt x="680" y="339"/>
                    <a:pt x="684" y="336"/>
                    <a:pt x="687" y="334"/>
                  </a:cubicBezTo>
                  <a:lnTo>
                    <a:pt x="687" y="334"/>
                  </a:lnTo>
                  <a:cubicBezTo>
                    <a:pt x="697" y="327"/>
                    <a:pt x="705" y="321"/>
                    <a:pt x="715" y="314"/>
                  </a:cubicBezTo>
                  <a:lnTo>
                    <a:pt x="715" y="314"/>
                  </a:lnTo>
                  <a:cubicBezTo>
                    <a:pt x="719" y="311"/>
                    <a:pt x="724" y="308"/>
                    <a:pt x="728" y="304"/>
                  </a:cubicBezTo>
                  <a:lnTo>
                    <a:pt x="728" y="304"/>
                  </a:lnTo>
                  <a:cubicBezTo>
                    <a:pt x="738" y="298"/>
                    <a:pt x="747" y="292"/>
                    <a:pt x="756" y="286"/>
                  </a:cubicBezTo>
                  <a:lnTo>
                    <a:pt x="756" y="286"/>
                  </a:lnTo>
                  <a:cubicBezTo>
                    <a:pt x="760" y="283"/>
                    <a:pt x="764" y="281"/>
                    <a:pt x="769" y="279"/>
                  </a:cubicBezTo>
                  <a:lnTo>
                    <a:pt x="769" y="279"/>
                  </a:lnTo>
                  <a:cubicBezTo>
                    <a:pt x="782" y="269"/>
                    <a:pt x="796" y="262"/>
                    <a:pt x="809" y="254"/>
                  </a:cubicBezTo>
                  <a:lnTo>
                    <a:pt x="809" y="254"/>
                  </a:lnTo>
                  <a:cubicBezTo>
                    <a:pt x="821" y="247"/>
                    <a:pt x="832" y="241"/>
                    <a:pt x="844" y="235"/>
                  </a:cubicBezTo>
                  <a:lnTo>
                    <a:pt x="844" y="235"/>
                  </a:lnTo>
                  <a:cubicBezTo>
                    <a:pt x="847" y="233"/>
                    <a:pt x="850" y="231"/>
                    <a:pt x="853" y="230"/>
                  </a:cubicBezTo>
                  <a:lnTo>
                    <a:pt x="853" y="230"/>
                  </a:lnTo>
                  <a:cubicBezTo>
                    <a:pt x="861" y="225"/>
                    <a:pt x="869" y="222"/>
                    <a:pt x="877" y="218"/>
                  </a:cubicBezTo>
                  <a:lnTo>
                    <a:pt x="877" y="218"/>
                  </a:lnTo>
                  <a:cubicBezTo>
                    <a:pt x="880" y="216"/>
                    <a:pt x="885" y="214"/>
                    <a:pt x="888" y="212"/>
                  </a:cubicBezTo>
                  <a:lnTo>
                    <a:pt x="888" y="212"/>
                  </a:lnTo>
                  <a:cubicBezTo>
                    <a:pt x="896" y="209"/>
                    <a:pt x="904" y="205"/>
                    <a:pt x="912" y="202"/>
                  </a:cubicBezTo>
                  <a:lnTo>
                    <a:pt x="912" y="202"/>
                  </a:lnTo>
                  <a:cubicBezTo>
                    <a:pt x="914" y="201"/>
                    <a:pt x="918" y="199"/>
                    <a:pt x="920" y="198"/>
                  </a:cubicBezTo>
                  <a:lnTo>
                    <a:pt x="920" y="198"/>
                  </a:lnTo>
                  <a:cubicBezTo>
                    <a:pt x="930" y="194"/>
                    <a:pt x="940" y="191"/>
                    <a:pt x="949" y="187"/>
                  </a:cubicBezTo>
                  <a:lnTo>
                    <a:pt x="949" y="187"/>
                  </a:lnTo>
                  <a:cubicBezTo>
                    <a:pt x="951" y="186"/>
                    <a:pt x="953" y="185"/>
                    <a:pt x="954" y="185"/>
                  </a:cubicBezTo>
                  <a:lnTo>
                    <a:pt x="954" y="185"/>
                  </a:lnTo>
                  <a:cubicBezTo>
                    <a:pt x="964" y="182"/>
                    <a:pt x="973" y="178"/>
                    <a:pt x="983" y="176"/>
                  </a:cubicBezTo>
                  <a:lnTo>
                    <a:pt x="983" y="176"/>
                  </a:lnTo>
                  <a:cubicBezTo>
                    <a:pt x="985" y="175"/>
                    <a:pt x="986" y="175"/>
                    <a:pt x="987" y="174"/>
                  </a:cubicBezTo>
                  <a:lnTo>
                    <a:pt x="987" y="174"/>
                  </a:lnTo>
                  <a:cubicBezTo>
                    <a:pt x="995" y="172"/>
                    <a:pt x="1002" y="170"/>
                    <a:pt x="1010" y="169"/>
                  </a:cubicBezTo>
                  <a:lnTo>
                    <a:pt x="1010" y="169"/>
                  </a:lnTo>
                  <a:cubicBezTo>
                    <a:pt x="1013" y="168"/>
                    <a:pt x="1016" y="167"/>
                    <a:pt x="1020" y="166"/>
                  </a:cubicBezTo>
                  <a:lnTo>
                    <a:pt x="1020" y="166"/>
                  </a:lnTo>
                  <a:cubicBezTo>
                    <a:pt x="1028" y="164"/>
                    <a:pt x="1035" y="163"/>
                    <a:pt x="1043" y="162"/>
                  </a:cubicBezTo>
                  <a:lnTo>
                    <a:pt x="1043" y="162"/>
                  </a:lnTo>
                  <a:cubicBezTo>
                    <a:pt x="1045" y="161"/>
                    <a:pt x="1046" y="161"/>
                    <a:pt x="1047" y="161"/>
                  </a:cubicBezTo>
                  <a:lnTo>
                    <a:pt x="1047" y="161"/>
                  </a:lnTo>
                  <a:cubicBezTo>
                    <a:pt x="1057" y="159"/>
                    <a:pt x="1067" y="158"/>
                    <a:pt x="1075" y="157"/>
                  </a:cubicBezTo>
                  <a:lnTo>
                    <a:pt x="1075" y="157"/>
                  </a:lnTo>
                  <a:cubicBezTo>
                    <a:pt x="1082" y="156"/>
                    <a:pt x="1087" y="156"/>
                    <a:pt x="1092" y="156"/>
                  </a:cubicBezTo>
                  <a:lnTo>
                    <a:pt x="1092" y="156"/>
                  </a:lnTo>
                  <a:cubicBezTo>
                    <a:pt x="1095" y="156"/>
                    <a:pt x="1097" y="156"/>
                    <a:pt x="1099" y="156"/>
                  </a:cubicBezTo>
                  <a:lnTo>
                    <a:pt x="1099" y="156"/>
                  </a:lnTo>
                  <a:cubicBezTo>
                    <a:pt x="1103" y="156"/>
                    <a:pt x="1107" y="156"/>
                    <a:pt x="1110" y="156"/>
                  </a:cubicBezTo>
                  <a:lnTo>
                    <a:pt x="1110" y="156"/>
                  </a:lnTo>
                  <a:cubicBezTo>
                    <a:pt x="1113" y="156"/>
                    <a:pt x="1114" y="156"/>
                    <a:pt x="1117" y="156"/>
                  </a:cubicBezTo>
                  <a:lnTo>
                    <a:pt x="1117" y="156"/>
                  </a:lnTo>
                  <a:cubicBezTo>
                    <a:pt x="1119" y="156"/>
                    <a:pt x="1121" y="157"/>
                    <a:pt x="1123" y="157"/>
                  </a:cubicBezTo>
                  <a:lnTo>
                    <a:pt x="1123" y="157"/>
                  </a:lnTo>
                  <a:cubicBezTo>
                    <a:pt x="1130" y="158"/>
                    <a:pt x="1137" y="158"/>
                    <a:pt x="1143" y="160"/>
                  </a:cubicBezTo>
                  <a:lnTo>
                    <a:pt x="1143" y="160"/>
                  </a:lnTo>
                  <a:cubicBezTo>
                    <a:pt x="1145" y="160"/>
                    <a:pt x="1147" y="160"/>
                    <a:pt x="1149" y="160"/>
                  </a:cubicBezTo>
                  <a:lnTo>
                    <a:pt x="1149" y="160"/>
                  </a:lnTo>
                  <a:cubicBezTo>
                    <a:pt x="1156" y="162"/>
                    <a:pt x="1163" y="163"/>
                    <a:pt x="1170" y="165"/>
                  </a:cubicBezTo>
                  <a:lnTo>
                    <a:pt x="1170" y="165"/>
                  </a:lnTo>
                  <a:cubicBezTo>
                    <a:pt x="1170" y="165"/>
                    <a:pt x="1172" y="166"/>
                    <a:pt x="1174" y="167"/>
                  </a:cubicBezTo>
                  <a:lnTo>
                    <a:pt x="1174" y="167"/>
                  </a:lnTo>
                  <a:cubicBezTo>
                    <a:pt x="1179" y="168"/>
                    <a:pt x="1183" y="170"/>
                    <a:pt x="1188" y="172"/>
                  </a:cubicBezTo>
                  <a:lnTo>
                    <a:pt x="1188" y="172"/>
                  </a:lnTo>
                  <a:cubicBezTo>
                    <a:pt x="1190" y="172"/>
                    <a:pt x="1192" y="173"/>
                    <a:pt x="1194" y="174"/>
                  </a:cubicBezTo>
                  <a:lnTo>
                    <a:pt x="1194" y="174"/>
                  </a:lnTo>
                  <a:cubicBezTo>
                    <a:pt x="1199" y="177"/>
                    <a:pt x="1203" y="178"/>
                    <a:pt x="1208" y="181"/>
                  </a:cubicBezTo>
                  <a:lnTo>
                    <a:pt x="1208" y="181"/>
                  </a:lnTo>
                  <a:cubicBezTo>
                    <a:pt x="1209" y="182"/>
                    <a:pt x="1211" y="183"/>
                    <a:pt x="1213" y="184"/>
                  </a:cubicBezTo>
                  <a:lnTo>
                    <a:pt x="944" y="27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42A88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8" name="Freeform 30">
              <a:extLst>
                <a:ext uri="{FF2B5EF4-FFF2-40B4-BE49-F238E27FC236}">
                  <a16:creationId xmlns:a16="http://schemas.microsoft.com/office/drawing/2014/main" id="{2F4CC9BF-0BD6-4A8C-8FB6-C21CE8992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9332" y="9700054"/>
              <a:ext cx="1061407" cy="752989"/>
            </a:xfrm>
            <a:custGeom>
              <a:avLst/>
              <a:gdLst>
                <a:gd name="T0" fmla="*/ 939 w 1214"/>
                <a:gd name="T1" fmla="*/ 24 h 859"/>
                <a:gd name="T2" fmla="*/ 922 w 1214"/>
                <a:gd name="T3" fmla="*/ 16 h 859"/>
                <a:gd name="T4" fmla="*/ 901 w 1214"/>
                <a:gd name="T5" fmla="*/ 10 h 859"/>
                <a:gd name="T6" fmla="*/ 880 w 1214"/>
                <a:gd name="T7" fmla="*/ 4 h 859"/>
                <a:gd name="T8" fmla="*/ 854 w 1214"/>
                <a:gd name="T9" fmla="*/ 1 h 859"/>
                <a:gd name="T10" fmla="*/ 848 w 1214"/>
                <a:gd name="T11" fmla="*/ 1 h 859"/>
                <a:gd name="T12" fmla="*/ 823 w 1214"/>
                <a:gd name="T13" fmla="*/ 1 h 859"/>
                <a:gd name="T14" fmla="*/ 807 w 1214"/>
                <a:gd name="T15" fmla="*/ 1 h 859"/>
                <a:gd name="T16" fmla="*/ 774 w 1214"/>
                <a:gd name="T17" fmla="*/ 5 h 859"/>
                <a:gd name="T18" fmla="*/ 741 w 1214"/>
                <a:gd name="T19" fmla="*/ 12 h 859"/>
                <a:gd name="T20" fmla="*/ 714 w 1214"/>
                <a:gd name="T21" fmla="*/ 19 h 859"/>
                <a:gd name="T22" fmla="*/ 680 w 1214"/>
                <a:gd name="T23" fmla="*/ 30 h 859"/>
                <a:gd name="T24" fmla="*/ 643 w 1214"/>
                <a:gd name="T25" fmla="*/ 46 h 859"/>
                <a:gd name="T26" fmla="*/ 608 w 1214"/>
                <a:gd name="T27" fmla="*/ 62 h 859"/>
                <a:gd name="T28" fmla="*/ 541 w 1214"/>
                <a:gd name="T29" fmla="*/ 97 h 859"/>
                <a:gd name="T30" fmla="*/ 488 w 1214"/>
                <a:gd name="T31" fmla="*/ 130 h 859"/>
                <a:gd name="T32" fmla="*/ 418 w 1214"/>
                <a:gd name="T33" fmla="*/ 178 h 859"/>
                <a:gd name="T34" fmla="*/ 371 w 1214"/>
                <a:gd name="T35" fmla="*/ 215 h 859"/>
                <a:gd name="T36" fmla="*/ 322 w 1214"/>
                <a:gd name="T37" fmla="*/ 257 h 859"/>
                <a:gd name="T38" fmla="*/ 287 w 1214"/>
                <a:gd name="T39" fmla="*/ 290 h 859"/>
                <a:gd name="T40" fmla="*/ 252 w 1214"/>
                <a:gd name="T41" fmla="*/ 325 h 859"/>
                <a:gd name="T42" fmla="*/ 210 w 1214"/>
                <a:gd name="T43" fmla="*/ 371 h 859"/>
                <a:gd name="T44" fmla="*/ 160 w 1214"/>
                <a:gd name="T45" fmla="*/ 431 h 859"/>
                <a:gd name="T46" fmla="*/ 149 w 1214"/>
                <a:gd name="T47" fmla="*/ 445 h 859"/>
                <a:gd name="T48" fmla="*/ 93 w 1214"/>
                <a:gd name="T49" fmla="*/ 527 h 859"/>
                <a:gd name="T50" fmla="*/ 81 w 1214"/>
                <a:gd name="T51" fmla="*/ 547 h 859"/>
                <a:gd name="T52" fmla="*/ 53 w 1214"/>
                <a:gd name="T53" fmla="*/ 595 h 859"/>
                <a:gd name="T54" fmla="*/ 40 w 1214"/>
                <a:gd name="T55" fmla="*/ 615 h 859"/>
                <a:gd name="T56" fmla="*/ 19 w 1214"/>
                <a:gd name="T57" fmla="*/ 659 h 859"/>
                <a:gd name="T58" fmla="*/ 268 w 1214"/>
                <a:gd name="T59" fmla="*/ 858 h 859"/>
                <a:gd name="T60" fmla="*/ 311 w 1214"/>
                <a:gd name="T61" fmla="*/ 770 h 859"/>
                <a:gd name="T62" fmla="*/ 335 w 1214"/>
                <a:gd name="T63" fmla="*/ 727 h 859"/>
                <a:gd name="T64" fmla="*/ 391 w 1214"/>
                <a:gd name="T65" fmla="*/ 639 h 859"/>
                <a:gd name="T66" fmla="*/ 424 w 1214"/>
                <a:gd name="T67" fmla="*/ 594 h 859"/>
                <a:gd name="T68" fmla="*/ 488 w 1214"/>
                <a:gd name="T69" fmla="*/ 517 h 859"/>
                <a:gd name="T70" fmla="*/ 532 w 1214"/>
                <a:gd name="T71" fmla="*/ 470 h 859"/>
                <a:gd name="T72" fmla="*/ 591 w 1214"/>
                <a:gd name="T73" fmla="*/ 413 h 859"/>
                <a:gd name="T74" fmla="*/ 633 w 1214"/>
                <a:gd name="T75" fmla="*/ 376 h 859"/>
                <a:gd name="T76" fmla="*/ 687 w 1214"/>
                <a:gd name="T77" fmla="*/ 334 h 859"/>
                <a:gd name="T78" fmla="*/ 728 w 1214"/>
                <a:gd name="T79" fmla="*/ 304 h 859"/>
                <a:gd name="T80" fmla="*/ 809 w 1214"/>
                <a:gd name="T81" fmla="*/ 254 h 859"/>
                <a:gd name="T82" fmla="*/ 853 w 1214"/>
                <a:gd name="T83" fmla="*/ 230 h 859"/>
                <a:gd name="T84" fmla="*/ 912 w 1214"/>
                <a:gd name="T85" fmla="*/ 202 h 859"/>
                <a:gd name="T86" fmla="*/ 949 w 1214"/>
                <a:gd name="T87" fmla="*/ 187 h 859"/>
                <a:gd name="T88" fmla="*/ 987 w 1214"/>
                <a:gd name="T89" fmla="*/ 174 h 859"/>
                <a:gd name="T90" fmla="*/ 1020 w 1214"/>
                <a:gd name="T91" fmla="*/ 166 h 859"/>
                <a:gd name="T92" fmla="*/ 1075 w 1214"/>
                <a:gd name="T93" fmla="*/ 157 h 859"/>
                <a:gd name="T94" fmla="*/ 1099 w 1214"/>
                <a:gd name="T95" fmla="*/ 156 h 859"/>
                <a:gd name="T96" fmla="*/ 1123 w 1214"/>
                <a:gd name="T97" fmla="*/ 157 h 859"/>
                <a:gd name="T98" fmla="*/ 1149 w 1214"/>
                <a:gd name="T99" fmla="*/ 160 h 859"/>
                <a:gd name="T100" fmla="*/ 1188 w 1214"/>
                <a:gd name="T101" fmla="*/ 172 h 859"/>
                <a:gd name="T102" fmla="*/ 1208 w 1214"/>
                <a:gd name="T103" fmla="*/ 181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4" h="859">
                  <a:moveTo>
                    <a:pt x="944" y="27"/>
                  </a:moveTo>
                  <a:lnTo>
                    <a:pt x="944" y="27"/>
                  </a:lnTo>
                  <a:cubicBezTo>
                    <a:pt x="943" y="27"/>
                    <a:pt x="942" y="27"/>
                    <a:pt x="941" y="26"/>
                  </a:cubicBezTo>
                  <a:lnTo>
                    <a:pt x="941" y="26"/>
                  </a:lnTo>
                  <a:cubicBezTo>
                    <a:pt x="940" y="26"/>
                    <a:pt x="940" y="25"/>
                    <a:pt x="939" y="24"/>
                  </a:cubicBezTo>
                  <a:lnTo>
                    <a:pt x="939" y="24"/>
                  </a:lnTo>
                  <a:cubicBezTo>
                    <a:pt x="934" y="22"/>
                    <a:pt x="930" y="20"/>
                    <a:pt x="925" y="18"/>
                  </a:cubicBezTo>
                  <a:lnTo>
                    <a:pt x="925" y="18"/>
                  </a:lnTo>
                  <a:cubicBezTo>
                    <a:pt x="924" y="17"/>
                    <a:pt x="923" y="17"/>
                    <a:pt x="922" y="16"/>
                  </a:cubicBezTo>
                  <a:lnTo>
                    <a:pt x="922" y="16"/>
                  </a:lnTo>
                  <a:cubicBezTo>
                    <a:pt x="921" y="16"/>
                    <a:pt x="920" y="16"/>
                    <a:pt x="919" y="15"/>
                  </a:cubicBezTo>
                  <a:lnTo>
                    <a:pt x="919" y="15"/>
                  </a:lnTo>
                  <a:cubicBezTo>
                    <a:pt x="914" y="14"/>
                    <a:pt x="910" y="12"/>
                    <a:pt x="905" y="10"/>
                  </a:cubicBezTo>
                  <a:lnTo>
                    <a:pt x="905" y="10"/>
                  </a:lnTo>
                  <a:cubicBezTo>
                    <a:pt x="904" y="10"/>
                    <a:pt x="902" y="10"/>
                    <a:pt x="901" y="10"/>
                  </a:cubicBezTo>
                  <a:lnTo>
                    <a:pt x="901" y="10"/>
                  </a:lnTo>
                  <a:cubicBezTo>
                    <a:pt x="901" y="10"/>
                    <a:pt x="901" y="10"/>
                    <a:pt x="901" y="8"/>
                  </a:cubicBezTo>
                  <a:lnTo>
                    <a:pt x="901" y="8"/>
                  </a:lnTo>
                  <a:cubicBezTo>
                    <a:pt x="894" y="7"/>
                    <a:pt x="887" y="5"/>
                    <a:pt x="880" y="4"/>
                  </a:cubicBezTo>
                  <a:lnTo>
                    <a:pt x="880" y="4"/>
                  </a:lnTo>
                  <a:cubicBezTo>
                    <a:pt x="879" y="4"/>
                    <a:pt x="879" y="4"/>
                    <a:pt x="878" y="4"/>
                  </a:cubicBezTo>
                  <a:lnTo>
                    <a:pt x="878" y="4"/>
                  </a:lnTo>
                  <a:cubicBezTo>
                    <a:pt x="877" y="3"/>
                    <a:pt x="876" y="3"/>
                    <a:pt x="874" y="3"/>
                  </a:cubicBezTo>
                  <a:lnTo>
                    <a:pt x="874" y="3"/>
                  </a:lnTo>
                  <a:cubicBezTo>
                    <a:pt x="868" y="3"/>
                    <a:pt x="861" y="1"/>
                    <a:pt x="854" y="1"/>
                  </a:cubicBezTo>
                  <a:lnTo>
                    <a:pt x="854" y="1"/>
                  </a:lnTo>
                  <a:cubicBezTo>
                    <a:pt x="853" y="1"/>
                    <a:pt x="852" y="1"/>
                    <a:pt x="851" y="1"/>
                  </a:cubicBezTo>
                  <a:lnTo>
                    <a:pt x="851" y="1"/>
                  </a:lnTo>
                  <a:cubicBezTo>
                    <a:pt x="850" y="1"/>
                    <a:pt x="849" y="1"/>
                    <a:pt x="848" y="1"/>
                  </a:cubicBezTo>
                  <a:lnTo>
                    <a:pt x="848" y="1"/>
                  </a:lnTo>
                  <a:cubicBezTo>
                    <a:pt x="845" y="1"/>
                    <a:pt x="844" y="1"/>
                    <a:pt x="841" y="1"/>
                  </a:cubicBezTo>
                  <a:lnTo>
                    <a:pt x="841" y="1"/>
                  </a:lnTo>
                  <a:cubicBezTo>
                    <a:pt x="838" y="0"/>
                    <a:pt x="834" y="0"/>
                    <a:pt x="830" y="0"/>
                  </a:cubicBezTo>
                  <a:lnTo>
                    <a:pt x="830" y="0"/>
                  </a:lnTo>
                  <a:cubicBezTo>
                    <a:pt x="828" y="0"/>
                    <a:pt x="826" y="0"/>
                    <a:pt x="823" y="1"/>
                  </a:cubicBezTo>
                  <a:lnTo>
                    <a:pt x="823" y="1"/>
                  </a:lnTo>
                  <a:cubicBezTo>
                    <a:pt x="821" y="1"/>
                    <a:pt x="820" y="1"/>
                    <a:pt x="819" y="1"/>
                  </a:cubicBezTo>
                  <a:lnTo>
                    <a:pt x="819" y="1"/>
                  </a:lnTo>
                  <a:cubicBezTo>
                    <a:pt x="814" y="1"/>
                    <a:pt x="811" y="1"/>
                    <a:pt x="807" y="1"/>
                  </a:cubicBezTo>
                  <a:lnTo>
                    <a:pt x="807" y="1"/>
                  </a:lnTo>
                  <a:cubicBezTo>
                    <a:pt x="798" y="1"/>
                    <a:pt x="788" y="3"/>
                    <a:pt x="778" y="4"/>
                  </a:cubicBezTo>
                  <a:lnTo>
                    <a:pt x="778" y="4"/>
                  </a:lnTo>
                  <a:lnTo>
                    <a:pt x="778" y="4"/>
                  </a:lnTo>
                  <a:lnTo>
                    <a:pt x="778" y="4"/>
                  </a:lnTo>
                  <a:cubicBezTo>
                    <a:pt x="777" y="5"/>
                    <a:pt x="776" y="5"/>
                    <a:pt x="774" y="5"/>
                  </a:cubicBezTo>
                  <a:lnTo>
                    <a:pt x="774" y="5"/>
                  </a:lnTo>
                  <a:cubicBezTo>
                    <a:pt x="767" y="7"/>
                    <a:pt x="759" y="8"/>
                    <a:pt x="751" y="10"/>
                  </a:cubicBezTo>
                  <a:lnTo>
                    <a:pt x="751" y="10"/>
                  </a:lnTo>
                  <a:cubicBezTo>
                    <a:pt x="747" y="10"/>
                    <a:pt x="744" y="11"/>
                    <a:pt x="741" y="12"/>
                  </a:cubicBezTo>
                  <a:lnTo>
                    <a:pt x="741" y="12"/>
                  </a:lnTo>
                  <a:cubicBezTo>
                    <a:pt x="737" y="13"/>
                    <a:pt x="733" y="14"/>
                    <a:pt x="729" y="15"/>
                  </a:cubicBezTo>
                  <a:lnTo>
                    <a:pt x="729" y="15"/>
                  </a:lnTo>
                  <a:cubicBezTo>
                    <a:pt x="725" y="15"/>
                    <a:pt x="722" y="17"/>
                    <a:pt x="718" y="18"/>
                  </a:cubicBezTo>
                  <a:lnTo>
                    <a:pt x="718" y="18"/>
                  </a:lnTo>
                  <a:cubicBezTo>
                    <a:pt x="717" y="18"/>
                    <a:pt x="716" y="19"/>
                    <a:pt x="714" y="19"/>
                  </a:cubicBezTo>
                  <a:lnTo>
                    <a:pt x="714" y="19"/>
                  </a:lnTo>
                  <a:cubicBezTo>
                    <a:pt x="704" y="22"/>
                    <a:pt x="696" y="25"/>
                    <a:pt x="686" y="29"/>
                  </a:cubicBezTo>
                  <a:lnTo>
                    <a:pt x="686" y="29"/>
                  </a:lnTo>
                  <a:cubicBezTo>
                    <a:pt x="684" y="29"/>
                    <a:pt x="682" y="30"/>
                    <a:pt x="680" y="30"/>
                  </a:cubicBezTo>
                  <a:lnTo>
                    <a:pt x="680" y="30"/>
                  </a:lnTo>
                  <a:cubicBezTo>
                    <a:pt x="672" y="34"/>
                    <a:pt x="663" y="37"/>
                    <a:pt x="654" y="41"/>
                  </a:cubicBezTo>
                  <a:lnTo>
                    <a:pt x="654" y="41"/>
                  </a:lnTo>
                  <a:cubicBezTo>
                    <a:pt x="653" y="41"/>
                    <a:pt x="652" y="42"/>
                    <a:pt x="651" y="42"/>
                  </a:cubicBezTo>
                  <a:lnTo>
                    <a:pt x="651" y="42"/>
                  </a:lnTo>
                  <a:cubicBezTo>
                    <a:pt x="649" y="43"/>
                    <a:pt x="645" y="44"/>
                    <a:pt x="643" y="46"/>
                  </a:cubicBezTo>
                  <a:lnTo>
                    <a:pt x="643" y="46"/>
                  </a:lnTo>
                  <a:cubicBezTo>
                    <a:pt x="635" y="49"/>
                    <a:pt x="627" y="53"/>
                    <a:pt x="619" y="56"/>
                  </a:cubicBezTo>
                  <a:lnTo>
                    <a:pt x="619" y="56"/>
                  </a:lnTo>
                  <a:cubicBezTo>
                    <a:pt x="616" y="58"/>
                    <a:pt x="612" y="60"/>
                    <a:pt x="608" y="62"/>
                  </a:cubicBezTo>
                  <a:lnTo>
                    <a:pt x="608" y="62"/>
                  </a:lnTo>
                  <a:cubicBezTo>
                    <a:pt x="600" y="65"/>
                    <a:pt x="593" y="70"/>
                    <a:pt x="584" y="74"/>
                  </a:cubicBezTo>
                  <a:lnTo>
                    <a:pt x="584" y="74"/>
                  </a:lnTo>
                  <a:cubicBezTo>
                    <a:pt x="582" y="75"/>
                    <a:pt x="578" y="77"/>
                    <a:pt x="575" y="79"/>
                  </a:cubicBezTo>
                  <a:lnTo>
                    <a:pt x="575" y="79"/>
                  </a:lnTo>
                  <a:cubicBezTo>
                    <a:pt x="563" y="85"/>
                    <a:pt x="552" y="91"/>
                    <a:pt x="541" y="97"/>
                  </a:cubicBezTo>
                  <a:lnTo>
                    <a:pt x="541" y="97"/>
                  </a:lnTo>
                  <a:cubicBezTo>
                    <a:pt x="527" y="105"/>
                    <a:pt x="513" y="114"/>
                    <a:pt x="500" y="123"/>
                  </a:cubicBezTo>
                  <a:lnTo>
                    <a:pt x="500" y="123"/>
                  </a:lnTo>
                  <a:cubicBezTo>
                    <a:pt x="496" y="125"/>
                    <a:pt x="491" y="128"/>
                    <a:pt x="488" y="130"/>
                  </a:cubicBezTo>
                  <a:lnTo>
                    <a:pt x="488" y="130"/>
                  </a:lnTo>
                  <a:cubicBezTo>
                    <a:pt x="478" y="137"/>
                    <a:pt x="469" y="142"/>
                    <a:pt x="459" y="149"/>
                  </a:cubicBezTo>
                  <a:lnTo>
                    <a:pt x="459" y="149"/>
                  </a:lnTo>
                  <a:cubicBezTo>
                    <a:pt x="455" y="151"/>
                    <a:pt x="450" y="155"/>
                    <a:pt x="446" y="158"/>
                  </a:cubicBezTo>
                  <a:lnTo>
                    <a:pt x="446" y="158"/>
                  </a:lnTo>
                  <a:cubicBezTo>
                    <a:pt x="436" y="164"/>
                    <a:pt x="428" y="171"/>
                    <a:pt x="418" y="178"/>
                  </a:cubicBezTo>
                  <a:lnTo>
                    <a:pt x="418" y="178"/>
                  </a:lnTo>
                  <a:cubicBezTo>
                    <a:pt x="415" y="181"/>
                    <a:pt x="411" y="184"/>
                    <a:pt x="408" y="186"/>
                  </a:cubicBezTo>
                  <a:lnTo>
                    <a:pt x="408" y="186"/>
                  </a:lnTo>
                  <a:cubicBezTo>
                    <a:pt x="395" y="196"/>
                    <a:pt x="382" y="205"/>
                    <a:pt x="371" y="215"/>
                  </a:cubicBezTo>
                  <a:lnTo>
                    <a:pt x="371" y="215"/>
                  </a:lnTo>
                  <a:cubicBezTo>
                    <a:pt x="368" y="216"/>
                    <a:pt x="367" y="218"/>
                    <a:pt x="364" y="220"/>
                  </a:cubicBezTo>
                  <a:lnTo>
                    <a:pt x="364" y="220"/>
                  </a:lnTo>
                  <a:cubicBezTo>
                    <a:pt x="355" y="229"/>
                    <a:pt x="344" y="237"/>
                    <a:pt x="334" y="246"/>
                  </a:cubicBezTo>
                  <a:lnTo>
                    <a:pt x="334" y="246"/>
                  </a:lnTo>
                  <a:cubicBezTo>
                    <a:pt x="330" y="250"/>
                    <a:pt x="327" y="253"/>
                    <a:pt x="322" y="257"/>
                  </a:cubicBezTo>
                  <a:lnTo>
                    <a:pt x="322" y="257"/>
                  </a:lnTo>
                  <a:cubicBezTo>
                    <a:pt x="315" y="264"/>
                    <a:pt x="307" y="272"/>
                    <a:pt x="298" y="279"/>
                  </a:cubicBezTo>
                  <a:lnTo>
                    <a:pt x="298" y="279"/>
                  </a:lnTo>
                  <a:cubicBezTo>
                    <a:pt x="294" y="283"/>
                    <a:pt x="290" y="286"/>
                    <a:pt x="287" y="290"/>
                  </a:cubicBezTo>
                  <a:lnTo>
                    <a:pt x="287" y="290"/>
                  </a:lnTo>
                  <a:cubicBezTo>
                    <a:pt x="284" y="292"/>
                    <a:pt x="283" y="294"/>
                    <a:pt x="280" y="297"/>
                  </a:cubicBezTo>
                  <a:lnTo>
                    <a:pt x="280" y="297"/>
                  </a:lnTo>
                  <a:cubicBezTo>
                    <a:pt x="274" y="302"/>
                    <a:pt x="269" y="308"/>
                    <a:pt x="263" y="313"/>
                  </a:cubicBezTo>
                  <a:lnTo>
                    <a:pt x="263" y="313"/>
                  </a:lnTo>
                  <a:cubicBezTo>
                    <a:pt x="260" y="318"/>
                    <a:pt x="255" y="321"/>
                    <a:pt x="252" y="325"/>
                  </a:cubicBezTo>
                  <a:lnTo>
                    <a:pt x="252" y="325"/>
                  </a:lnTo>
                  <a:cubicBezTo>
                    <a:pt x="241" y="336"/>
                    <a:pt x="230" y="349"/>
                    <a:pt x="219" y="361"/>
                  </a:cubicBezTo>
                  <a:lnTo>
                    <a:pt x="219" y="361"/>
                  </a:lnTo>
                  <a:cubicBezTo>
                    <a:pt x="216" y="364"/>
                    <a:pt x="213" y="367"/>
                    <a:pt x="210" y="371"/>
                  </a:cubicBezTo>
                  <a:lnTo>
                    <a:pt x="210" y="371"/>
                  </a:lnTo>
                  <a:cubicBezTo>
                    <a:pt x="202" y="380"/>
                    <a:pt x="193" y="391"/>
                    <a:pt x="185" y="400"/>
                  </a:cubicBezTo>
                  <a:lnTo>
                    <a:pt x="185" y="400"/>
                  </a:lnTo>
                  <a:cubicBezTo>
                    <a:pt x="185" y="401"/>
                    <a:pt x="185" y="401"/>
                    <a:pt x="185" y="401"/>
                  </a:cubicBezTo>
                  <a:lnTo>
                    <a:pt x="185" y="401"/>
                  </a:lnTo>
                  <a:cubicBezTo>
                    <a:pt x="176" y="410"/>
                    <a:pt x="169" y="421"/>
                    <a:pt x="160" y="431"/>
                  </a:cubicBezTo>
                  <a:lnTo>
                    <a:pt x="160" y="431"/>
                  </a:lnTo>
                  <a:cubicBezTo>
                    <a:pt x="159" y="433"/>
                    <a:pt x="157" y="436"/>
                    <a:pt x="155" y="438"/>
                  </a:cubicBezTo>
                  <a:lnTo>
                    <a:pt x="155" y="438"/>
                  </a:lnTo>
                  <a:cubicBezTo>
                    <a:pt x="154" y="441"/>
                    <a:pt x="151" y="443"/>
                    <a:pt x="149" y="445"/>
                  </a:cubicBezTo>
                  <a:lnTo>
                    <a:pt x="149" y="445"/>
                  </a:lnTo>
                  <a:cubicBezTo>
                    <a:pt x="141" y="458"/>
                    <a:pt x="131" y="470"/>
                    <a:pt x="122" y="483"/>
                  </a:cubicBezTo>
                  <a:lnTo>
                    <a:pt x="122" y="483"/>
                  </a:lnTo>
                  <a:lnTo>
                    <a:pt x="122" y="483"/>
                  </a:lnTo>
                  <a:lnTo>
                    <a:pt x="122" y="483"/>
                  </a:lnTo>
                  <a:cubicBezTo>
                    <a:pt x="112" y="498"/>
                    <a:pt x="102" y="512"/>
                    <a:pt x="93" y="527"/>
                  </a:cubicBezTo>
                  <a:lnTo>
                    <a:pt x="93" y="527"/>
                  </a:lnTo>
                  <a:cubicBezTo>
                    <a:pt x="93" y="528"/>
                    <a:pt x="92" y="528"/>
                    <a:pt x="92" y="529"/>
                  </a:cubicBezTo>
                  <a:lnTo>
                    <a:pt x="92" y="529"/>
                  </a:lnTo>
                  <a:cubicBezTo>
                    <a:pt x="88" y="535"/>
                    <a:pt x="84" y="541"/>
                    <a:pt x="81" y="547"/>
                  </a:cubicBezTo>
                  <a:lnTo>
                    <a:pt x="81" y="547"/>
                  </a:lnTo>
                  <a:cubicBezTo>
                    <a:pt x="75" y="555"/>
                    <a:pt x="71" y="563"/>
                    <a:pt x="66" y="571"/>
                  </a:cubicBezTo>
                  <a:lnTo>
                    <a:pt x="66" y="571"/>
                  </a:lnTo>
                  <a:cubicBezTo>
                    <a:pt x="66" y="572"/>
                    <a:pt x="65" y="572"/>
                    <a:pt x="65" y="572"/>
                  </a:cubicBezTo>
                  <a:lnTo>
                    <a:pt x="65" y="572"/>
                  </a:lnTo>
                  <a:cubicBezTo>
                    <a:pt x="61" y="580"/>
                    <a:pt x="56" y="587"/>
                    <a:pt x="53" y="595"/>
                  </a:cubicBezTo>
                  <a:lnTo>
                    <a:pt x="53" y="595"/>
                  </a:lnTo>
                  <a:cubicBezTo>
                    <a:pt x="49" y="601"/>
                    <a:pt x="45" y="607"/>
                    <a:pt x="42" y="614"/>
                  </a:cubicBezTo>
                  <a:lnTo>
                    <a:pt x="42" y="614"/>
                  </a:lnTo>
                  <a:cubicBezTo>
                    <a:pt x="42" y="614"/>
                    <a:pt x="42" y="615"/>
                    <a:pt x="40" y="615"/>
                  </a:cubicBezTo>
                  <a:lnTo>
                    <a:pt x="40" y="615"/>
                  </a:lnTo>
                  <a:cubicBezTo>
                    <a:pt x="36" y="624"/>
                    <a:pt x="32" y="633"/>
                    <a:pt x="28" y="642"/>
                  </a:cubicBezTo>
                  <a:lnTo>
                    <a:pt x="28" y="642"/>
                  </a:lnTo>
                  <a:cubicBezTo>
                    <a:pt x="25" y="647"/>
                    <a:pt x="22" y="653"/>
                    <a:pt x="20" y="658"/>
                  </a:cubicBezTo>
                  <a:lnTo>
                    <a:pt x="20" y="658"/>
                  </a:lnTo>
                  <a:cubicBezTo>
                    <a:pt x="20" y="658"/>
                    <a:pt x="20" y="659"/>
                    <a:pt x="19" y="659"/>
                  </a:cubicBezTo>
                  <a:lnTo>
                    <a:pt x="19" y="659"/>
                  </a:lnTo>
                  <a:cubicBezTo>
                    <a:pt x="12" y="672"/>
                    <a:pt x="6" y="687"/>
                    <a:pt x="0" y="702"/>
                  </a:cubicBezTo>
                  <a:lnTo>
                    <a:pt x="0" y="702"/>
                  </a:lnTo>
                  <a:lnTo>
                    <a:pt x="268" y="858"/>
                  </a:lnTo>
                  <a:lnTo>
                    <a:pt x="268" y="858"/>
                  </a:lnTo>
                  <a:cubicBezTo>
                    <a:pt x="275" y="843"/>
                    <a:pt x="282" y="828"/>
                    <a:pt x="289" y="813"/>
                  </a:cubicBezTo>
                  <a:lnTo>
                    <a:pt x="289" y="813"/>
                  </a:lnTo>
                  <a:cubicBezTo>
                    <a:pt x="291" y="808"/>
                    <a:pt x="294" y="803"/>
                    <a:pt x="297" y="798"/>
                  </a:cubicBezTo>
                  <a:lnTo>
                    <a:pt x="297" y="798"/>
                  </a:lnTo>
                  <a:cubicBezTo>
                    <a:pt x="301" y="788"/>
                    <a:pt x="306" y="780"/>
                    <a:pt x="311" y="770"/>
                  </a:cubicBezTo>
                  <a:lnTo>
                    <a:pt x="311" y="770"/>
                  </a:lnTo>
                  <a:cubicBezTo>
                    <a:pt x="314" y="764"/>
                    <a:pt x="318" y="758"/>
                    <a:pt x="322" y="751"/>
                  </a:cubicBezTo>
                  <a:lnTo>
                    <a:pt x="322" y="751"/>
                  </a:lnTo>
                  <a:cubicBezTo>
                    <a:pt x="326" y="743"/>
                    <a:pt x="330" y="735"/>
                    <a:pt x="335" y="727"/>
                  </a:cubicBezTo>
                  <a:lnTo>
                    <a:pt x="335" y="727"/>
                  </a:lnTo>
                  <a:cubicBezTo>
                    <a:pt x="340" y="719"/>
                    <a:pt x="344" y="711"/>
                    <a:pt x="350" y="703"/>
                  </a:cubicBezTo>
                  <a:lnTo>
                    <a:pt x="350" y="703"/>
                  </a:lnTo>
                  <a:cubicBezTo>
                    <a:pt x="354" y="696"/>
                    <a:pt x="357" y="690"/>
                    <a:pt x="362" y="683"/>
                  </a:cubicBezTo>
                  <a:lnTo>
                    <a:pt x="362" y="683"/>
                  </a:lnTo>
                  <a:cubicBezTo>
                    <a:pt x="371" y="668"/>
                    <a:pt x="381" y="653"/>
                    <a:pt x="391" y="639"/>
                  </a:cubicBezTo>
                  <a:lnTo>
                    <a:pt x="391" y="639"/>
                  </a:lnTo>
                  <a:cubicBezTo>
                    <a:pt x="400" y="626"/>
                    <a:pt x="410" y="614"/>
                    <a:pt x="418" y="602"/>
                  </a:cubicBezTo>
                  <a:lnTo>
                    <a:pt x="418" y="602"/>
                  </a:lnTo>
                  <a:cubicBezTo>
                    <a:pt x="420" y="600"/>
                    <a:pt x="423" y="597"/>
                    <a:pt x="424" y="594"/>
                  </a:cubicBezTo>
                  <a:lnTo>
                    <a:pt x="424" y="594"/>
                  </a:lnTo>
                  <a:cubicBezTo>
                    <a:pt x="434" y="582"/>
                    <a:pt x="443" y="569"/>
                    <a:pt x="454" y="557"/>
                  </a:cubicBezTo>
                  <a:lnTo>
                    <a:pt x="454" y="557"/>
                  </a:lnTo>
                  <a:lnTo>
                    <a:pt x="454" y="557"/>
                  </a:lnTo>
                  <a:lnTo>
                    <a:pt x="454" y="557"/>
                  </a:lnTo>
                  <a:cubicBezTo>
                    <a:pt x="465" y="544"/>
                    <a:pt x="477" y="530"/>
                    <a:pt x="488" y="517"/>
                  </a:cubicBezTo>
                  <a:lnTo>
                    <a:pt x="488" y="517"/>
                  </a:lnTo>
                  <a:cubicBezTo>
                    <a:pt x="498" y="505"/>
                    <a:pt x="510" y="492"/>
                    <a:pt x="521" y="481"/>
                  </a:cubicBezTo>
                  <a:lnTo>
                    <a:pt x="521" y="481"/>
                  </a:lnTo>
                  <a:cubicBezTo>
                    <a:pt x="524" y="477"/>
                    <a:pt x="528" y="473"/>
                    <a:pt x="532" y="470"/>
                  </a:cubicBezTo>
                  <a:lnTo>
                    <a:pt x="532" y="470"/>
                  </a:lnTo>
                  <a:cubicBezTo>
                    <a:pt x="540" y="462"/>
                    <a:pt x="548" y="454"/>
                    <a:pt x="556" y="446"/>
                  </a:cubicBezTo>
                  <a:lnTo>
                    <a:pt x="556" y="446"/>
                  </a:lnTo>
                  <a:cubicBezTo>
                    <a:pt x="559" y="442"/>
                    <a:pt x="563" y="438"/>
                    <a:pt x="567" y="435"/>
                  </a:cubicBezTo>
                  <a:lnTo>
                    <a:pt x="567" y="435"/>
                  </a:lnTo>
                  <a:cubicBezTo>
                    <a:pt x="575" y="427"/>
                    <a:pt x="584" y="420"/>
                    <a:pt x="591" y="413"/>
                  </a:cubicBezTo>
                  <a:lnTo>
                    <a:pt x="591" y="413"/>
                  </a:lnTo>
                  <a:cubicBezTo>
                    <a:pt x="596" y="409"/>
                    <a:pt x="599" y="406"/>
                    <a:pt x="603" y="402"/>
                  </a:cubicBezTo>
                  <a:lnTo>
                    <a:pt x="603" y="402"/>
                  </a:lnTo>
                  <a:cubicBezTo>
                    <a:pt x="613" y="393"/>
                    <a:pt x="624" y="385"/>
                    <a:pt x="633" y="376"/>
                  </a:cubicBezTo>
                  <a:lnTo>
                    <a:pt x="633" y="376"/>
                  </a:lnTo>
                  <a:cubicBezTo>
                    <a:pt x="636" y="374"/>
                    <a:pt x="637" y="373"/>
                    <a:pt x="639" y="371"/>
                  </a:cubicBezTo>
                  <a:lnTo>
                    <a:pt x="639" y="371"/>
                  </a:lnTo>
                  <a:cubicBezTo>
                    <a:pt x="651" y="361"/>
                    <a:pt x="664" y="351"/>
                    <a:pt x="677" y="342"/>
                  </a:cubicBezTo>
                  <a:lnTo>
                    <a:pt x="677" y="342"/>
                  </a:lnTo>
                  <a:cubicBezTo>
                    <a:pt x="680" y="339"/>
                    <a:pt x="684" y="336"/>
                    <a:pt x="687" y="334"/>
                  </a:cubicBezTo>
                  <a:lnTo>
                    <a:pt x="687" y="334"/>
                  </a:lnTo>
                  <a:cubicBezTo>
                    <a:pt x="697" y="327"/>
                    <a:pt x="705" y="321"/>
                    <a:pt x="715" y="314"/>
                  </a:cubicBezTo>
                  <a:lnTo>
                    <a:pt x="715" y="314"/>
                  </a:lnTo>
                  <a:cubicBezTo>
                    <a:pt x="719" y="311"/>
                    <a:pt x="724" y="308"/>
                    <a:pt x="728" y="304"/>
                  </a:cubicBezTo>
                  <a:lnTo>
                    <a:pt x="728" y="304"/>
                  </a:lnTo>
                  <a:cubicBezTo>
                    <a:pt x="738" y="298"/>
                    <a:pt x="747" y="292"/>
                    <a:pt x="756" y="286"/>
                  </a:cubicBezTo>
                  <a:lnTo>
                    <a:pt x="756" y="286"/>
                  </a:lnTo>
                  <a:cubicBezTo>
                    <a:pt x="760" y="283"/>
                    <a:pt x="764" y="281"/>
                    <a:pt x="769" y="279"/>
                  </a:cubicBezTo>
                  <a:lnTo>
                    <a:pt x="769" y="279"/>
                  </a:lnTo>
                  <a:cubicBezTo>
                    <a:pt x="782" y="269"/>
                    <a:pt x="796" y="262"/>
                    <a:pt x="809" y="254"/>
                  </a:cubicBezTo>
                  <a:lnTo>
                    <a:pt x="809" y="254"/>
                  </a:lnTo>
                  <a:cubicBezTo>
                    <a:pt x="821" y="247"/>
                    <a:pt x="832" y="241"/>
                    <a:pt x="844" y="235"/>
                  </a:cubicBezTo>
                  <a:lnTo>
                    <a:pt x="844" y="235"/>
                  </a:lnTo>
                  <a:cubicBezTo>
                    <a:pt x="847" y="233"/>
                    <a:pt x="850" y="231"/>
                    <a:pt x="853" y="230"/>
                  </a:cubicBezTo>
                  <a:lnTo>
                    <a:pt x="853" y="230"/>
                  </a:lnTo>
                  <a:cubicBezTo>
                    <a:pt x="861" y="225"/>
                    <a:pt x="869" y="222"/>
                    <a:pt x="877" y="218"/>
                  </a:cubicBezTo>
                  <a:lnTo>
                    <a:pt x="877" y="218"/>
                  </a:lnTo>
                  <a:cubicBezTo>
                    <a:pt x="880" y="216"/>
                    <a:pt x="885" y="214"/>
                    <a:pt x="888" y="212"/>
                  </a:cubicBezTo>
                  <a:lnTo>
                    <a:pt x="888" y="212"/>
                  </a:lnTo>
                  <a:cubicBezTo>
                    <a:pt x="896" y="209"/>
                    <a:pt x="904" y="205"/>
                    <a:pt x="912" y="202"/>
                  </a:cubicBezTo>
                  <a:lnTo>
                    <a:pt x="912" y="202"/>
                  </a:lnTo>
                  <a:cubicBezTo>
                    <a:pt x="914" y="201"/>
                    <a:pt x="918" y="199"/>
                    <a:pt x="920" y="198"/>
                  </a:cubicBezTo>
                  <a:lnTo>
                    <a:pt x="920" y="198"/>
                  </a:lnTo>
                  <a:cubicBezTo>
                    <a:pt x="930" y="194"/>
                    <a:pt x="940" y="191"/>
                    <a:pt x="949" y="187"/>
                  </a:cubicBezTo>
                  <a:lnTo>
                    <a:pt x="949" y="187"/>
                  </a:lnTo>
                  <a:cubicBezTo>
                    <a:pt x="951" y="186"/>
                    <a:pt x="953" y="185"/>
                    <a:pt x="954" y="185"/>
                  </a:cubicBezTo>
                  <a:lnTo>
                    <a:pt x="954" y="185"/>
                  </a:lnTo>
                  <a:cubicBezTo>
                    <a:pt x="964" y="182"/>
                    <a:pt x="973" y="178"/>
                    <a:pt x="983" y="176"/>
                  </a:cubicBezTo>
                  <a:lnTo>
                    <a:pt x="983" y="176"/>
                  </a:lnTo>
                  <a:cubicBezTo>
                    <a:pt x="985" y="175"/>
                    <a:pt x="986" y="175"/>
                    <a:pt x="987" y="174"/>
                  </a:cubicBezTo>
                  <a:lnTo>
                    <a:pt x="987" y="174"/>
                  </a:lnTo>
                  <a:cubicBezTo>
                    <a:pt x="995" y="172"/>
                    <a:pt x="1002" y="170"/>
                    <a:pt x="1010" y="169"/>
                  </a:cubicBezTo>
                  <a:lnTo>
                    <a:pt x="1010" y="169"/>
                  </a:lnTo>
                  <a:cubicBezTo>
                    <a:pt x="1013" y="168"/>
                    <a:pt x="1016" y="167"/>
                    <a:pt x="1020" y="166"/>
                  </a:cubicBezTo>
                  <a:lnTo>
                    <a:pt x="1020" y="166"/>
                  </a:lnTo>
                  <a:cubicBezTo>
                    <a:pt x="1028" y="164"/>
                    <a:pt x="1035" y="163"/>
                    <a:pt x="1043" y="162"/>
                  </a:cubicBezTo>
                  <a:lnTo>
                    <a:pt x="1043" y="162"/>
                  </a:lnTo>
                  <a:cubicBezTo>
                    <a:pt x="1045" y="161"/>
                    <a:pt x="1046" y="161"/>
                    <a:pt x="1047" y="161"/>
                  </a:cubicBezTo>
                  <a:lnTo>
                    <a:pt x="1047" y="161"/>
                  </a:lnTo>
                  <a:cubicBezTo>
                    <a:pt x="1057" y="159"/>
                    <a:pt x="1067" y="158"/>
                    <a:pt x="1075" y="157"/>
                  </a:cubicBezTo>
                  <a:lnTo>
                    <a:pt x="1075" y="157"/>
                  </a:lnTo>
                  <a:cubicBezTo>
                    <a:pt x="1082" y="156"/>
                    <a:pt x="1087" y="156"/>
                    <a:pt x="1092" y="156"/>
                  </a:cubicBezTo>
                  <a:lnTo>
                    <a:pt x="1092" y="156"/>
                  </a:lnTo>
                  <a:cubicBezTo>
                    <a:pt x="1095" y="156"/>
                    <a:pt x="1097" y="156"/>
                    <a:pt x="1099" y="156"/>
                  </a:cubicBezTo>
                  <a:lnTo>
                    <a:pt x="1099" y="156"/>
                  </a:lnTo>
                  <a:cubicBezTo>
                    <a:pt x="1103" y="156"/>
                    <a:pt x="1107" y="156"/>
                    <a:pt x="1110" y="156"/>
                  </a:cubicBezTo>
                  <a:lnTo>
                    <a:pt x="1110" y="156"/>
                  </a:lnTo>
                  <a:cubicBezTo>
                    <a:pt x="1113" y="156"/>
                    <a:pt x="1114" y="156"/>
                    <a:pt x="1117" y="156"/>
                  </a:cubicBezTo>
                  <a:lnTo>
                    <a:pt x="1117" y="156"/>
                  </a:lnTo>
                  <a:cubicBezTo>
                    <a:pt x="1119" y="156"/>
                    <a:pt x="1121" y="157"/>
                    <a:pt x="1123" y="157"/>
                  </a:cubicBezTo>
                  <a:lnTo>
                    <a:pt x="1123" y="157"/>
                  </a:lnTo>
                  <a:cubicBezTo>
                    <a:pt x="1130" y="158"/>
                    <a:pt x="1137" y="158"/>
                    <a:pt x="1143" y="160"/>
                  </a:cubicBezTo>
                  <a:lnTo>
                    <a:pt x="1143" y="160"/>
                  </a:lnTo>
                  <a:cubicBezTo>
                    <a:pt x="1145" y="160"/>
                    <a:pt x="1147" y="160"/>
                    <a:pt x="1149" y="160"/>
                  </a:cubicBezTo>
                  <a:lnTo>
                    <a:pt x="1149" y="160"/>
                  </a:lnTo>
                  <a:cubicBezTo>
                    <a:pt x="1156" y="162"/>
                    <a:pt x="1163" y="163"/>
                    <a:pt x="1170" y="165"/>
                  </a:cubicBezTo>
                  <a:lnTo>
                    <a:pt x="1170" y="165"/>
                  </a:lnTo>
                  <a:cubicBezTo>
                    <a:pt x="1170" y="165"/>
                    <a:pt x="1172" y="166"/>
                    <a:pt x="1174" y="167"/>
                  </a:cubicBezTo>
                  <a:lnTo>
                    <a:pt x="1174" y="167"/>
                  </a:lnTo>
                  <a:cubicBezTo>
                    <a:pt x="1179" y="168"/>
                    <a:pt x="1183" y="170"/>
                    <a:pt x="1188" y="172"/>
                  </a:cubicBezTo>
                  <a:lnTo>
                    <a:pt x="1188" y="172"/>
                  </a:lnTo>
                  <a:cubicBezTo>
                    <a:pt x="1190" y="172"/>
                    <a:pt x="1192" y="173"/>
                    <a:pt x="1194" y="174"/>
                  </a:cubicBezTo>
                  <a:lnTo>
                    <a:pt x="1194" y="174"/>
                  </a:lnTo>
                  <a:cubicBezTo>
                    <a:pt x="1199" y="177"/>
                    <a:pt x="1203" y="178"/>
                    <a:pt x="1208" y="181"/>
                  </a:cubicBezTo>
                  <a:lnTo>
                    <a:pt x="1208" y="181"/>
                  </a:lnTo>
                  <a:cubicBezTo>
                    <a:pt x="1209" y="182"/>
                    <a:pt x="1211" y="183"/>
                    <a:pt x="1213" y="184"/>
                  </a:cubicBezTo>
                  <a:lnTo>
                    <a:pt x="944" y="2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9" name="Freeform 30">
              <a:extLst>
                <a:ext uri="{FF2B5EF4-FFF2-40B4-BE49-F238E27FC236}">
                  <a16:creationId xmlns:a16="http://schemas.microsoft.com/office/drawing/2014/main" id="{EED8D362-1393-43D2-91C4-DA4358CC3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9332" y="9700054"/>
              <a:ext cx="1061407" cy="752989"/>
            </a:xfrm>
            <a:custGeom>
              <a:avLst/>
              <a:gdLst>
                <a:gd name="T0" fmla="*/ 939 w 1214"/>
                <a:gd name="T1" fmla="*/ 24 h 859"/>
                <a:gd name="T2" fmla="*/ 922 w 1214"/>
                <a:gd name="T3" fmla="*/ 16 h 859"/>
                <a:gd name="T4" fmla="*/ 901 w 1214"/>
                <a:gd name="T5" fmla="*/ 10 h 859"/>
                <a:gd name="T6" fmla="*/ 880 w 1214"/>
                <a:gd name="T7" fmla="*/ 4 h 859"/>
                <a:gd name="T8" fmla="*/ 854 w 1214"/>
                <a:gd name="T9" fmla="*/ 1 h 859"/>
                <a:gd name="T10" fmla="*/ 848 w 1214"/>
                <a:gd name="T11" fmla="*/ 1 h 859"/>
                <a:gd name="T12" fmla="*/ 823 w 1214"/>
                <a:gd name="T13" fmla="*/ 1 h 859"/>
                <a:gd name="T14" fmla="*/ 807 w 1214"/>
                <a:gd name="T15" fmla="*/ 1 h 859"/>
                <a:gd name="T16" fmla="*/ 774 w 1214"/>
                <a:gd name="T17" fmla="*/ 5 h 859"/>
                <a:gd name="T18" fmla="*/ 741 w 1214"/>
                <a:gd name="T19" fmla="*/ 12 h 859"/>
                <a:gd name="T20" fmla="*/ 714 w 1214"/>
                <a:gd name="T21" fmla="*/ 19 h 859"/>
                <a:gd name="T22" fmla="*/ 680 w 1214"/>
                <a:gd name="T23" fmla="*/ 30 h 859"/>
                <a:gd name="T24" fmla="*/ 643 w 1214"/>
                <a:gd name="T25" fmla="*/ 46 h 859"/>
                <a:gd name="T26" fmla="*/ 608 w 1214"/>
                <a:gd name="T27" fmla="*/ 62 h 859"/>
                <a:gd name="T28" fmla="*/ 541 w 1214"/>
                <a:gd name="T29" fmla="*/ 97 h 859"/>
                <a:gd name="T30" fmla="*/ 488 w 1214"/>
                <a:gd name="T31" fmla="*/ 130 h 859"/>
                <a:gd name="T32" fmla="*/ 418 w 1214"/>
                <a:gd name="T33" fmla="*/ 178 h 859"/>
                <a:gd name="T34" fmla="*/ 371 w 1214"/>
                <a:gd name="T35" fmla="*/ 215 h 859"/>
                <a:gd name="T36" fmla="*/ 322 w 1214"/>
                <a:gd name="T37" fmla="*/ 257 h 859"/>
                <a:gd name="T38" fmla="*/ 287 w 1214"/>
                <a:gd name="T39" fmla="*/ 290 h 859"/>
                <a:gd name="T40" fmla="*/ 252 w 1214"/>
                <a:gd name="T41" fmla="*/ 325 h 859"/>
                <a:gd name="T42" fmla="*/ 210 w 1214"/>
                <a:gd name="T43" fmla="*/ 371 h 859"/>
                <a:gd name="T44" fmla="*/ 160 w 1214"/>
                <a:gd name="T45" fmla="*/ 431 h 859"/>
                <a:gd name="T46" fmla="*/ 149 w 1214"/>
                <a:gd name="T47" fmla="*/ 445 h 859"/>
                <a:gd name="T48" fmla="*/ 93 w 1214"/>
                <a:gd name="T49" fmla="*/ 527 h 859"/>
                <a:gd name="T50" fmla="*/ 81 w 1214"/>
                <a:gd name="T51" fmla="*/ 547 h 859"/>
                <a:gd name="T52" fmla="*/ 53 w 1214"/>
                <a:gd name="T53" fmla="*/ 595 h 859"/>
                <a:gd name="T54" fmla="*/ 40 w 1214"/>
                <a:gd name="T55" fmla="*/ 615 h 859"/>
                <a:gd name="T56" fmla="*/ 19 w 1214"/>
                <a:gd name="T57" fmla="*/ 659 h 859"/>
                <a:gd name="T58" fmla="*/ 268 w 1214"/>
                <a:gd name="T59" fmla="*/ 858 h 859"/>
                <a:gd name="T60" fmla="*/ 311 w 1214"/>
                <a:gd name="T61" fmla="*/ 770 h 859"/>
                <a:gd name="T62" fmla="*/ 335 w 1214"/>
                <a:gd name="T63" fmla="*/ 727 h 859"/>
                <a:gd name="T64" fmla="*/ 391 w 1214"/>
                <a:gd name="T65" fmla="*/ 639 h 859"/>
                <a:gd name="T66" fmla="*/ 424 w 1214"/>
                <a:gd name="T67" fmla="*/ 594 h 859"/>
                <a:gd name="T68" fmla="*/ 488 w 1214"/>
                <a:gd name="T69" fmla="*/ 517 h 859"/>
                <a:gd name="T70" fmla="*/ 532 w 1214"/>
                <a:gd name="T71" fmla="*/ 470 h 859"/>
                <a:gd name="T72" fmla="*/ 591 w 1214"/>
                <a:gd name="T73" fmla="*/ 413 h 859"/>
                <a:gd name="T74" fmla="*/ 633 w 1214"/>
                <a:gd name="T75" fmla="*/ 376 h 859"/>
                <a:gd name="T76" fmla="*/ 687 w 1214"/>
                <a:gd name="T77" fmla="*/ 334 h 859"/>
                <a:gd name="T78" fmla="*/ 728 w 1214"/>
                <a:gd name="T79" fmla="*/ 304 h 859"/>
                <a:gd name="T80" fmla="*/ 809 w 1214"/>
                <a:gd name="T81" fmla="*/ 254 h 859"/>
                <a:gd name="T82" fmla="*/ 853 w 1214"/>
                <a:gd name="T83" fmla="*/ 230 h 859"/>
                <a:gd name="T84" fmla="*/ 912 w 1214"/>
                <a:gd name="T85" fmla="*/ 202 h 859"/>
                <a:gd name="T86" fmla="*/ 949 w 1214"/>
                <a:gd name="T87" fmla="*/ 187 h 859"/>
                <a:gd name="T88" fmla="*/ 987 w 1214"/>
                <a:gd name="T89" fmla="*/ 174 h 859"/>
                <a:gd name="T90" fmla="*/ 1020 w 1214"/>
                <a:gd name="T91" fmla="*/ 166 h 859"/>
                <a:gd name="T92" fmla="*/ 1075 w 1214"/>
                <a:gd name="T93" fmla="*/ 157 h 859"/>
                <a:gd name="T94" fmla="*/ 1099 w 1214"/>
                <a:gd name="T95" fmla="*/ 156 h 859"/>
                <a:gd name="T96" fmla="*/ 1123 w 1214"/>
                <a:gd name="T97" fmla="*/ 157 h 859"/>
                <a:gd name="T98" fmla="*/ 1149 w 1214"/>
                <a:gd name="T99" fmla="*/ 160 h 859"/>
                <a:gd name="T100" fmla="*/ 1188 w 1214"/>
                <a:gd name="T101" fmla="*/ 172 h 859"/>
                <a:gd name="T102" fmla="*/ 1208 w 1214"/>
                <a:gd name="T103" fmla="*/ 181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4" h="859">
                  <a:moveTo>
                    <a:pt x="944" y="27"/>
                  </a:moveTo>
                  <a:lnTo>
                    <a:pt x="944" y="27"/>
                  </a:lnTo>
                  <a:cubicBezTo>
                    <a:pt x="943" y="27"/>
                    <a:pt x="942" y="27"/>
                    <a:pt x="941" y="26"/>
                  </a:cubicBezTo>
                  <a:lnTo>
                    <a:pt x="941" y="26"/>
                  </a:lnTo>
                  <a:cubicBezTo>
                    <a:pt x="940" y="26"/>
                    <a:pt x="940" y="25"/>
                    <a:pt x="939" y="24"/>
                  </a:cubicBezTo>
                  <a:lnTo>
                    <a:pt x="939" y="24"/>
                  </a:lnTo>
                  <a:cubicBezTo>
                    <a:pt x="934" y="22"/>
                    <a:pt x="930" y="20"/>
                    <a:pt x="925" y="18"/>
                  </a:cubicBezTo>
                  <a:lnTo>
                    <a:pt x="925" y="18"/>
                  </a:lnTo>
                  <a:cubicBezTo>
                    <a:pt x="924" y="17"/>
                    <a:pt x="923" y="17"/>
                    <a:pt x="922" y="16"/>
                  </a:cubicBezTo>
                  <a:lnTo>
                    <a:pt x="922" y="16"/>
                  </a:lnTo>
                  <a:cubicBezTo>
                    <a:pt x="921" y="16"/>
                    <a:pt x="920" y="16"/>
                    <a:pt x="919" y="15"/>
                  </a:cubicBezTo>
                  <a:lnTo>
                    <a:pt x="919" y="15"/>
                  </a:lnTo>
                  <a:cubicBezTo>
                    <a:pt x="914" y="14"/>
                    <a:pt x="910" y="12"/>
                    <a:pt x="905" y="10"/>
                  </a:cubicBezTo>
                  <a:lnTo>
                    <a:pt x="905" y="10"/>
                  </a:lnTo>
                  <a:cubicBezTo>
                    <a:pt x="904" y="10"/>
                    <a:pt x="902" y="10"/>
                    <a:pt x="901" y="10"/>
                  </a:cubicBezTo>
                  <a:lnTo>
                    <a:pt x="901" y="10"/>
                  </a:lnTo>
                  <a:cubicBezTo>
                    <a:pt x="901" y="10"/>
                    <a:pt x="901" y="10"/>
                    <a:pt x="901" y="8"/>
                  </a:cubicBezTo>
                  <a:lnTo>
                    <a:pt x="901" y="8"/>
                  </a:lnTo>
                  <a:cubicBezTo>
                    <a:pt x="894" y="7"/>
                    <a:pt x="887" y="5"/>
                    <a:pt x="880" y="4"/>
                  </a:cubicBezTo>
                  <a:lnTo>
                    <a:pt x="880" y="4"/>
                  </a:lnTo>
                  <a:cubicBezTo>
                    <a:pt x="879" y="4"/>
                    <a:pt x="879" y="4"/>
                    <a:pt x="878" y="4"/>
                  </a:cubicBezTo>
                  <a:lnTo>
                    <a:pt x="878" y="4"/>
                  </a:lnTo>
                  <a:cubicBezTo>
                    <a:pt x="877" y="3"/>
                    <a:pt x="876" y="3"/>
                    <a:pt x="874" y="3"/>
                  </a:cubicBezTo>
                  <a:lnTo>
                    <a:pt x="874" y="3"/>
                  </a:lnTo>
                  <a:cubicBezTo>
                    <a:pt x="868" y="3"/>
                    <a:pt x="861" y="1"/>
                    <a:pt x="854" y="1"/>
                  </a:cubicBezTo>
                  <a:lnTo>
                    <a:pt x="854" y="1"/>
                  </a:lnTo>
                  <a:cubicBezTo>
                    <a:pt x="853" y="1"/>
                    <a:pt x="852" y="1"/>
                    <a:pt x="851" y="1"/>
                  </a:cubicBezTo>
                  <a:lnTo>
                    <a:pt x="851" y="1"/>
                  </a:lnTo>
                  <a:cubicBezTo>
                    <a:pt x="850" y="1"/>
                    <a:pt x="849" y="1"/>
                    <a:pt x="848" y="1"/>
                  </a:cubicBezTo>
                  <a:lnTo>
                    <a:pt x="848" y="1"/>
                  </a:lnTo>
                  <a:cubicBezTo>
                    <a:pt x="845" y="1"/>
                    <a:pt x="844" y="1"/>
                    <a:pt x="841" y="1"/>
                  </a:cubicBezTo>
                  <a:lnTo>
                    <a:pt x="841" y="1"/>
                  </a:lnTo>
                  <a:cubicBezTo>
                    <a:pt x="838" y="0"/>
                    <a:pt x="834" y="0"/>
                    <a:pt x="830" y="0"/>
                  </a:cubicBezTo>
                  <a:lnTo>
                    <a:pt x="830" y="0"/>
                  </a:lnTo>
                  <a:cubicBezTo>
                    <a:pt x="828" y="0"/>
                    <a:pt x="826" y="0"/>
                    <a:pt x="823" y="1"/>
                  </a:cubicBezTo>
                  <a:lnTo>
                    <a:pt x="823" y="1"/>
                  </a:lnTo>
                  <a:cubicBezTo>
                    <a:pt x="821" y="1"/>
                    <a:pt x="820" y="1"/>
                    <a:pt x="819" y="1"/>
                  </a:cubicBezTo>
                  <a:lnTo>
                    <a:pt x="819" y="1"/>
                  </a:lnTo>
                  <a:cubicBezTo>
                    <a:pt x="814" y="1"/>
                    <a:pt x="811" y="1"/>
                    <a:pt x="807" y="1"/>
                  </a:cubicBezTo>
                  <a:lnTo>
                    <a:pt x="807" y="1"/>
                  </a:lnTo>
                  <a:cubicBezTo>
                    <a:pt x="798" y="1"/>
                    <a:pt x="788" y="3"/>
                    <a:pt x="778" y="4"/>
                  </a:cubicBezTo>
                  <a:lnTo>
                    <a:pt x="778" y="4"/>
                  </a:lnTo>
                  <a:lnTo>
                    <a:pt x="778" y="4"/>
                  </a:lnTo>
                  <a:lnTo>
                    <a:pt x="778" y="4"/>
                  </a:lnTo>
                  <a:cubicBezTo>
                    <a:pt x="777" y="5"/>
                    <a:pt x="776" y="5"/>
                    <a:pt x="774" y="5"/>
                  </a:cubicBezTo>
                  <a:lnTo>
                    <a:pt x="774" y="5"/>
                  </a:lnTo>
                  <a:cubicBezTo>
                    <a:pt x="767" y="7"/>
                    <a:pt x="759" y="8"/>
                    <a:pt x="751" y="10"/>
                  </a:cubicBezTo>
                  <a:lnTo>
                    <a:pt x="751" y="10"/>
                  </a:lnTo>
                  <a:cubicBezTo>
                    <a:pt x="747" y="10"/>
                    <a:pt x="744" y="11"/>
                    <a:pt x="741" y="12"/>
                  </a:cubicBezTo>
                  <a:lnTo>
                    <a:pt x="741" y="12"/>
                  </a:lnTo>
                  <a:cubicBezTo>
                    <a:pt x="737" y="13"/>
                    <a:pt x="733" y="14"/>
                    <a:pt x="729" y="15"/>
                  </a:cubicBezTo>
                  <a:lnTo>
                    <a:pt x="729" y="15"/>
                  </a:lnTo>
                  <a:cubicBezTo>
                    <a:pt x="725" y="15"/>
                    <a:pt x="722" y="17"/>
                    <a:pt x="718" y="18"/>
                  </a:cubicBezTo>
                  <a:lnTo>
                    <a:pt x="718" y="18"/>
                  </a:lnTo>
                  <a:cubicBezTo>
                    <a:pt x="717" y="18"/>
                    <a:pt x="716" y="19"/>
                    <a:pt x="714" y="19"/>
                  </a:cubicBezTo>
                  <a:lnTo>
                    <a:pt x="714" y="19"/>
                  </a:lnTo>
                  <a:cubicBezTo>
                    <a:pt x="704" y="22"/>
                    <a:pt x="696" y="25"/>
                    <a:pt x="686" y="29"/>
                  </a:cubicBezTo>
                  <a:lnTo>
                    <a:pt x="686" y="29"/>
                  </a:lnTo>
                  <a:cubicBezTo>
                    <a:pt x="684" y="29"/>
                    <a:pt x="682" y="30"/>
                    <a:pt x="680" y="30"/>
                  </a:cubicBezTo>
                  <a:lnTo>
                    <a:pt x="680" y="30"/>
                  </a:lnTo>
                  <a:cubicBezTo>
                    <a:pt x="672" y="34"/>
                    <a:pt x="663" y="37"/>
                    <a:pt x="654" y="41"/>
                  </a:cubicBezTo>
                  <a:lnTo>
                    <a:pt x="654" y="41"/>
                  </a:lnTo>
                  <a:cubicBezTo>
                    <a:pt x="653" y="41"/>
                    <a:pt x="652" y="42"/>
                    <a:pt x="651" y="42"/>
                  </a:cubicBezTo>
                  <a:lnTo>
                    <a:pt x="651" y="42"/>
                  </a:lnTo>
                  <a:cubicBezTo>
                    <a:pt x="649" y="43"/>
                    <a:pt x="645" y="44"/>
                    <a:pt x="643" y="46"/>
                  </a:cubicBezTo>
                  <a:lnTo>
                    <a:pt x="643" y="46"/>
                  </a:lnTo>
                  <a:cubicBezTo>
                    <a:pt x="635" y="49"/>
                    <a:pt x="627" y="53"/>
                    <a:pt x="619" y="56"/>
                  </a:cubicBezTo>
                  <a:lnTo>
                    <a:pt x="619" y="56"/>
                  </a:lnTo>
                  <a:cubicBezTo>
                    <a:pt x="616" y="58"/>
                    <a:pt x="612" y="60"/>
                    <a:pt x="608" y="62"/>
                  </a:cubicBezTo>
                  <a:lnTo>
                    <a:pt x="608" y="62"/>
                  </a:lnTo>
                  <a:cubicBezTo>
                    <a:pt x="600" y="65"/>
                    <a:pt x="593" y="70"/>
                    <a:pt x="584" y="74"/>
                  </a:cubicBezTo>
                  <a:lnTo>
                    <a:pt x="584" y="74"/>
                  </a:lnTo>
                  <a:cubicBezTo>
                    <a:pt x="582" y="75"/>
                    <a:pt x="578" y="77"/>
                    <a:pt x="575" y="79"/>
                  </a:cubicBezTo>
                  <a:lnTo>
                    <a:pt x="575" y="79"/>
                  </a:lnTo>
                  <a:cubicBezTo>
                    <a:pt x="563" y="85"/>
                    <a:pt x="552" y="91"/>
                    <a:pt x="541" y="97"/>
                  </a:cubicBezTo>
                  <a:lnTo>
                    <a:pt x="541" y="97"/>
                  </a:lnTo>
                  <a:cubicBezTo>
                    <a:pt x="527" y="105"/>
                    <a:pt x="513" y="114"/>
                    <a:pt x="500" y="123"/>
                  </a:cubicBezTo>
                  <a:lnTo>
                    <a:pt x="500" y="123"/>
                  </a:lnTo>
                  <a:cubicBezTo>
                    <a:pt x="496" y="125"/>
                    <a:pt x="491" y="128"/>
                    <a:pt x="488" y="130"/>
                  </a:cubicBezTo>
                  <a:lnTo>
                    <a:pt x="488" y="130"/>
                  </a:lnTo>
                  <a:cubicBezTo>
                    <a:pt x="478" y="137"/>
                    <a:pt x="469" y="142"/>
                    <a:pt x="459" y="149"/>
                  </a:cubicBezTo>
                  <a:lnTo>
                    <a:pt x="459" y="149"/>
                  </a:lnTo>
                  <a:cubicBezTo>
                    <a:pt x="455" y="151"/>
                    <a:pt x="450" y="155"/>
                    <a:pt x="446" y="158"/>
                  </a:cubicBezTo>
                  <a:lnTo>
                    <a:pt x="446" y="158"/>
                  </a:lnTo>
                  <a:cubicBezTo>
                    <a:pt x="436" y="164"/>
                    <a:pt x="428" y="171"/>
                    <a:pt x="418" y="178"/>
                  </a:cubicBezTo>
                  <a:lnTo>
                    <a:pt x="418" y="178"/>
                  </a:lnTo>
                  <a:cubicBezTo>
                    <a:pt x="415" y="181"/>
                    <a:pt x="411" y="184"/>
                    <a:pt x="408" y="186"/>
                  </a:cubicBezTo>
                  <a:lnTo>
                    <a:pt x="408" y="186"/>
                  </a:lnTo>
                  <a:cubicBezTo>
                    <a:pt x="395" y="196"/>
                    <a:pt x="382" y="205"/>
                    <a:pt x="371" y="215"/>
                  </a:cubicBezTo>
                  <a:lnTo>
                    <a:pt x="371" y="215"/>
                  </a:lnTo>
                  <a:cubicBezTo>
                    <a:pt x="368" y="216"/>
                    <a:pt x="367" y="218"/>
                    <a:pt x="364" y="220"/>
                  </a:cubicBezTo>
                  <a:lnTo>
                    <a:pt x="364" y="220"/>
                  </a:lnTo>
                  <a:cubicBezTo>
                    <a:pt x="355" y="229"/>
                    <a:pt x="344" y="237"/>
                    <a:pt x="334" y="246"/>
                  </a:cubicBezTo>
                  <a:lnTo>
                    <a:pt x="334" y="246"/>
                  </a:lnTo>
                  <a:cubicBezTo>
                    <a:pt x="330" y="250"/>
                    <a:pt x="327" y="253"/>
                    <a:pt x="322" y="257"/>
                  </a:cubicBezTo>
                  <a:lnTo>
                    <a:pt x="322" y="257"/>
                  </a:lnTo>
                  <a:cubicBezTo>
                    <a:pt x="315" y="264"/>
                    <a:pt x="307" y="272"/>
                    <a:pt x="298" y="279"/>
                  </a:cubicBezTo>
                  <a:lnTo>
                    <a:pt x="298" y="279"/>
                  </a:lnTo>
                  <a:cubicBezTo>
                    <a:pt x="294" y="283"/>
                    <a:pt x="290" y="286"/>
                    <a:pt x="287" y="290"/>
                  </a:cubicBezTo>
                  <a:lnTo>
                    <a:pt x="287" y="290"/>
                  </a:lnTo>
                  <a:cubicBezTo>
                    <a:pt x="284" y="292"/>
                    <a:pt x="283" y="294"/>
                    <a:pt x="280" y="297"/>
                  </a:cubicBezTo>
                  <a:lnTo>
                    <a:pt x="280" y="297"/>
                  </a:lnTo>
                  <a:cubicBezTo>
                    <a:pt x="274" y="302"/>
                    <a:pt x="269" y="308"/>
                    <a:pt x="263" y="313"/>
                  </a:cubicBezTo>
                  <a:lnTo>
                    <a:pt x="263" y="313"/>
                  </a:lnTo>
                  <a:cubicBezTo>
                    <a:pt x="260" y="318"/>
                    <a:pt x="255" y="321"/>
                    <a:pt x="252" y="325"/>
                  </a:cubicBezTo>
                  <a:lnTo>
                    <a:pt x="252" y="325"/>
                  </a:lnTo>
                  <a:cubicBezTo>
                    <a:pt x="241" y="336"/>
                    <a:pt x="230" y="349"/>
                    <a:pt x="219" y="361"/>
                  </a:cubicBezTo>
                  <a:lnTo>
                    <a:pt x="219" y="361"/>
                  </a:lnTo>
                  <a:cubicBezTo>
                    <a:pt x="216" y="364"/>
                    <a:pt x="213" y="367"/>
                    <a:pt x="210" y="371"/>
                  </a:cubicBezTo>
                  <a:lnTo>
                    <a:pt x="210" y="371"/>
                  </a:lnTo>
                  <a:cubicBezTo>
                    <a:pt x="202" y="380"/>
                    <a:pt x="193" y="391"/>
                    <a:pt x="185" y="400"/>
                  </a:cubicBezTo>
                  <a:lnTo>
                    <a:pt x="185" y="400"/>
                  </a:lnTo>
                  <a:cubicBezTo>
                    <a:pt x="185" y="401"/>
                    <a:pt x="185" y="401"/>
                    <a:pt x="185" y="401"/>
                  </a:cubicBezTo>
                  <a:lnTo>
                    <a:pt x="185" y="401"/>
                  </a:lnTo>
                  <a:cubicBezTo>
                    <a:pt x="176" y="410"/>
                    <a:pt x="169" y="421"/>
                    <a:pt x="160" y="431"/>
                  </a:cubicBezTo>
                  <a:lnTo>
                    <a:pt x="160" y="431"/>
                  </a:lnTo>
                  <a:cubicBezTo>
                    <a:pt x="159" y="433"/>
                    <a:pt x="157" y="436"/>
                    <a:pt x="155" y="438"/>
                  </a:cubicBezTo>
                  <a:lnTo>
                    <a:pt x="155" y="438"/>
                  </a:lnTo>
                  <a:cubicBezTo>
                    <a:pt x="154" y="441"/>
                    <a:pt x="151" y="443"/>
                    <a:pt x="149" y="445"/>
                  </a:cubicBezTo>
                  <a:lnTo>
                    <a:pt x="149" y="445"/>
                  </a:lnTo>
                  <a:cubicBezTo>
                    <a:pt x="141" y="458"/>
                    <a:pt x="131" y="470"/>
                    <a:pt x="122" y="483"/>
                  </a:cubicBezTo>
                  <a:lnTo>
                    <a:pt x="122" y="483"/>
                  </a:lnTo>
                  <a:lnTo>
                    <a:pt x="122" y="483"/>
                  </a:lnTo>
                  <a:lnTo>
                    <a:pt x="122" y="483"/>
                  </a:lnTo>
                  <a:cubicBezTo>
                    <a:pt x="112" y="498"/>
                    <a:pt x="102" y="512"/>
                    <a:pt x="93" y="527"/>
                  </a:cubicBezTo>
                  <a:lnTo>
                    <a:pt x="93" y="527"/>
                  </a:lnTo>
                  <a:cubicBezTo>
                    <a:pt x="93" y="528"/>
                    <a:pt x="92" y="528"/>
                    <a:pt x="92" y="529"/>
                  </a:cubicBezTo>
                  <a:lnTo>
                    <a:pt x="92" y="529"/>
                  </a:lnTo>
                  <a:cubicBezTo>
                    <a:pt x="88" y="535"/>
                    <a:pt x="84" y="541"/>
                    <a:pt x="81" y="547"/>
                  </a:cubicBezTo>
                  <a:lnTo>
                    <a:pt x="81" y="547"/>
                  </a:lnTo>
                  <a:cubicBezTo>
                    <a:pt x="75" y="555"/>
                    <a:pt x="71" y="563"/>
                    <a:pt x="66" y="571"/>
                  </a:cubicBezTo>
                  <a:lnTo>
                    <a:pt x="66" y="571"/>
                  </a:lnTo>
                  <a:cubicBezTo>
                    <a:pt x="66" y="572"/>
                    <a:pt x="65" y="572"/>
                    <a:pt x="65" y="572"/>
                  </a:cubicBezTo>
                  <a:lnTo>
                    <a:pt x="65" y="572"/>
                  </a:lnTo>
                  <a:cubicBezTo>
                    <a:pt x="61" y="580"/>
                    <a:pt x="56" y="587"/>
                    <a:pt x="53" y="595"/>
                  </a:cubicBezTo>
                  <a:lnTo>
                    <a:pt x="53" y="595"/>
                  </a:lnTo>
                  <a:cubicBezTo>
                    <a:pt x="49" y="601"/>
                    <a:pt x="45" y="607"/>
                    <a:pt x="42" y="614"/>
                  </a:cubicBezTo>
                  <a:lnTo>
                    <a:pt x="42" y="614"/>
                  </a:lnTo>
                  <a:cubicBezTo>
                    <a:pt x="42" y="614"/>
                    <a:pt x="42" y="615"/>
                    <a:pt x="40" y="615"/>
                  </a:cubicBezTo>
                  <a:lnTo>
                    <a:pt x="40" y="615"/>
                  </a:lnTo>
                  <a:cubicBezTo>
                    <a:pt x="36" y="624"/>
                    <a:pt x="32" y="633"/>
                    <a:pt x="28" y="642"/>
                  </a:cubicBezTo>
                  <a:lnTo>
                    <a:pt x="28" y="642"/>
                  </a:lnTo>
                  <a:cubicBezTo>
                    <a:pt x="25" y="647"/>
                    <a:pt x="22" y="653"/>
                    <a:pt x="20" y="658"/>
                  </a:cubicBezTo>
                  <a:lnTo>
                    <a:pt x="20" y="658"/>
                  </a:lnTo>
                  <a:cubicBezTo>
                    <a:pt x="20" y="658"/>
                    <a:pt x="20" y="659"/>
                    <a:pt x="19" y="659"/>
                  </a:cubicBezTo>
                  <a:lnTo>
                    <a:pt x="19" y="659"/>
                  </a:lnTo>
                  <a:cubicBezTo>
                    <a:pt x="12" y="672"/>
                    <a:pt x="6" y="687"/>
                    <a:pt x="0" y="702"/>
                  </a:cubicBezTo>
                  <a:lnTo>
                    <a:pt x="0" y="702"/>
                  </a:lnTo>
                  <a:lnTo>
                    <a:pt x="268" y="858"/>
                  </a:lnTo>
                  <a:lnTo>
                    <a:pt x="268" y="858"/>
                  </a:lnTo>
                  <a:cubicBezTo>
                    <a:pt x="275" y="843"/>
                    <a:pt x="282" y="828"/>
                    <a:pt x="289" y="813"/>
                  </a:cubicBezTo>
                  <a:lnTo>
                    <a:pt x="289" y="813"/>
                  </a:lnTo>
                  <a:cubicBezTo>
                    <a:pt x="291" y="808"/>
                    <a:pt x="294" y="803"/>
                    <a:pt x="297" y="798"/>
                  </a:cubicBezTo>
                  <a:lnTo>
                    <a:pt x="297" y="798"/>
                  </a:lnTo>
                  <a:cubicBezTo>
                    <a:pt x="301" y="788"/>
                    <a:pt x="306" y="780"/>
                    <a:pt x="311" y="770"/>
                  </a:cubicBezTo>
                  <a:lnTo>
                    <a:pt x="311" y="770"/>
                  </a:lnTo>
                  <a:cubicBezTo>
                    <a:pt x="314" y="764"/>
                    <a:pt x="318" y="758"/>
                    <a:pt x="322" y="751"/>
                  </a:cubicBezTo>
                  <a:lnTo>
                    <a:pt x="322" y="751"/>
                  </a:lnTo>
                  <a:cubicBezTo>
                    <a:pt x="326" y="743"/>
                    <a:pt x="330" y="735"/>
                    <a:pt x="335" y="727"/>
                  </a:cubicBezTo>
                  <a:lnTo>
                    <a:pt x="335" y="727"/>
                  </a:lnTo>
                  <a:cubicBezTo>
                    <a:pt x="340" y="719"/>
                    <a:pt x="344" y="711"/>
                    <a:pt x="350" y="703"/>
                  </a:cubicBezTo>
                  <a:lnTo>
                    <a:pt x="350" y="703"/>
                  </a:lnTo>
                  <a:cubicBezTo>
                    <a:pt x="354" y="696"/>
                    <a:pt x="357" y="690"/>
                    <a:pt x="362" y="683"/>
                  </a:cubicBezTo>
                  <a:lnTo>
                    <a:pt x="362" y="683"/>
                  </a:lnTo>
                  <a:cubicBezTo>
                    <a:pt x="371" y="668"/>
                    <a:pt x="381" y="653"/>
                    <a:pt x="391" y="639"/>
                  </a:cubicBezTo>
                  <a:lnTo>
                    <a:pt x="391" y="639"/>
                  </a:lnTo>
                  <a:cubicBezTo>
                    <a:pt x="400" y="626"/>
                    <a:pt x="410" y="614"/>
                    <a:pt x="418" y="602"/>
                  </a:cubicBezTo>
                  <a:lnTo>
                    <a:pt x="418" y="602"/>
                  </a:lnTo>
                  <a:cubicBezTo>
                    <a:pt x="420" y="600"/>
                    <a:pt x="423" y="597"/>
                    <a:pt x="424" y="594"/>
                  </a:cubicBezTo>
                  <a:lnTo>
                    <a:pt x="424" y="594"/>
                  </a:lnTo>
                  <a:cubicBezTo>
                    <a:pt x="434" y="582"/>
                    <a:pt x="443" y="569"/>
                    <a:pt x="454" y="557"/>
                  </a:cubicBezTo>
                  <a:lnTo>
                    <a:pt x="454" y="557"/>
                  </a:lnTo>
                  <a:lnTo>
                    <a:pt x="454" y="557"/>
                  </a:lnTo>
                  <a:lnTo>
                    <a:pt x="454" y="557"/>
                  </a:lnTo>
                  <a:cubicBezTo>
                    <a:pt x="465" y="544"/>
                    <a:pt x="477" y="530"/>
                    <a:pt x="488" y="517"/>
                  </a:cubicBezTo>
                  <a:lnTo>
                    <a:pt x="488" y="517"/>
                  </a:lnTo>
                  <a:cubicBezTo>
                    <a:pt x="498" y="505"/>
                    <a:pt x="510" y="492"/>
                    <a:pt x="521" y="481"/>
                  </a:cubicBezTo>
                  <a:lnTo>
                    <a:pt x="521" y="481"/>
                  </a:lnTo>
                  <a:cubicBezTo>
                    <a:pt x="524" y="477"/>
                    <a:pt x="528" y="473"/>
                    <a:pt x="532" y="470"/>
                  </a:cubicBezTo>
                  <a:lnTo>
                    <a:pt x="532" y="470"/>
                  </a:lnTo>
                  <a:cubicBezTo>
                    <a:pt x="540" y="462"/>
                    <a:pt x="548" y="454"/>
                    <a:pt x="556" y="446"/>
                  </a:cubicBezTo>
                  <a:lnTo>
                    <a:pt x="556" y="446"/>
                  </a:lnTo>
                  <a:cubicBezTo>
                    <a:pt x="559" y="442"/>
                    <a:pt x="563" y="438"/>
                    <a:pt x="567" y="435"/>
                  </a:cubicBezTo>
                  <a:lnTo>
                    <a:pt x="567" y="435"/>
                  </a:lnTo>
                  <a:cubicBezTo>
                    <a:pt x="575" y="427"/>
                    <a:pt x="584" y="420"/>
                    <a:pt x="591" y="413"/>
                  </a:cubicBezTo>
                  <a:lnTo>
                    <a:pt x="591" y="413"/>
                  </a:lnTo>
                  <a:cubicBezTo>
                    <a:pt x="596" y="409"/>
                    <a:pt x="599" y="406"/>
                    <a:pt x="603" y="402"/>
                  </a:cubicBezTo>
                  <a:lnTo>
                    <a:pt x="603" y="402"/>
                  </a:lnTo>
                  <a:cubicBezTo>
                    <a:pt x="613" y="393"/>
                    <a:pt x="624" y="385"/>
                    <a:pt x="633" y="376"/>
                  </a:cubicBezTo>
                  <a:lnTo>
                    <a:pt x="633" y="376"/>
                  </a:lnTo>
                  <a:cubicBezTo>
                    <a:pt x="636" y="374"/>
                    <a:pt x="637" y="373"/>
                    <a:pt x="639" y="371"/>
                  </a:cubicBezTo>
                  <a:lnTo>
                    <a:pt x="639" y="371"/>
                  </a:lnTo>
                  <a:cubicBezTo>
                    <a:pt x="651" y="361"/>
                    <a:pt x="664" y="351"/>
                    <a:pt x="677" y="342"/>
                  </a:cubicBezTo>
                  <a:lnTo>
                    <a:pt x="677" y="342"/>
                  </a:lnTo>
                  <a:cubicBezTo>
                    <a:pt x="680" y="339"/>
                    <a:pt x="684" y="336"/>
                    <a:pt x="687" y="334"/>
                  </a:cubicBezTo>
                  <a:lnTo>
                    <a:pt x="687" y="334"/>
                  </a:lnTo>
                  <a:cubicBezTo>
                    <a:pt x="697" y="327"/>
                    <a:pt x="705" y="321"/>
                    <a:pt x="715" y="314"/>
                  </a:cubicBezTo>
                  <a:lnTo>
                    <a:pt x="715" y="314"/>
                  </a:lnTo>
                  <a:cubicBezTo>
                    <a:pt x="719" y="311"/>
                    <a:pt x="724" y="308"/>
                    <a:pt x="728" y="304"/>
                  </a:cubicBezTo>
                  <a:lnTo>
                    <a:pt x="728" y="304"/>
                  </a:lnTo>
                  <a:cubicBezTo>
                    <a:pt x="738" y="298"/>
                    <a:pt x="747" y="292"/>
                    <a:pt x="756" y="286"/>
                  </a:cubicBezTo>
                  <a:lnTo>
                    <a:pt x="756" y="286"/>
                  </a:lnTo>
                  <a:cubicBezTo>
                    <a:pt x="760" y="283"/>
                    <a:pt x="764" y="281"/>
                    <a:pt x="769" y="279"/>
                  </a:cubicBezTo>
                  <a:lnTo>
                    <a:pt x="769" y="279"/>
                  </a:lnTo>
                  <a:cubicBezTo>
                    <a:pt x="782" y="269"/>
                    <a:pt x="796" y="262"/>
                    <a:pt x="809" y="254"/>
                  </a:cubicBezTo>
                  <a:lnTo>
                    <a:pt x="809" y="254"/>
                  </a:lnTo>
                  <a:cubicBezTo>
                    <a:pt x="821" y="247"/>
                    <a:pt x="832" y="241"/>
                    <a:pt x="844" y="235"/>
                  </a:cubicBezTo>
                  <a:lnTo>
                    <a:pt x="844" y="235"/>
                  </a:lnTo>
                  <a:cubicBezTo>
                    <a:pt x="847" y="233"/>
                    <a:pt x="850" y="231"/>
                    <a:pt x="853" y="230"/>
                  </a:cubicBezTo>
                  <a:lnTo>
                    <a:pt x="853" y="230"/>
                  </a:lnTo>
                  <a:cubicBezTo>
                    <a:pt x="861" y="225"/>
                    <a:pt x="869" y="222"/>
                    <a:pt x="877" y="218"/>
                  </a:cubicBezTo>
                  <a:lnTo>
                    <a:pt x="877" y="218"/>
                  </a:lnTo>
                  <a:cubicBezTo>
                    <a:pt x="880" y="216"/>
                    <a:pt x="885" y="214"/>
                    <a:pt x="888" y="212"/>
                  </a:cubicBezTo>
                  <a:lnTo>
                    <a:pt x="888" y="212"/>
                  </a:lnTo>
                  <a:cubicBezTo>
                    <a:pt x="896" y="209"/>
                    <a:pt x="904" y="205"/>
                    <a:pt x="912" y="202"/>
                  </a:cubicBezTo>
                  <a:lnTo>
                    <a:pt x="912" y="202"/>
                  </a:lnTo>
                  <a:cubicBezTo>
                    <a:pt x="914" y="201"/>
                    <a:pt x="918" y="199"/>
                    <a:pt x="920" y="198"/>
                  </a:cubicBezTo>
                  <a:lnTo>
                    <a:pt x="920" y="198"/>
                  </a:lnTo>
                  <a:cubicBezTo>
                    <a:pt x="930" y="194"/>
                    <a:pt x="940" y="191"/>
                    <a:pt x="949" y="187"/>
                  </a:cubicBezTo>
                  <a:lnTo>
                    <a:pt x="949" y="187"/>
                  </a:lnTo>
                  <a:cubicBezTo>
                    <a:pt x="951" y="186"/>
                    <a:pt x="953" y="185"/>
                    <a:pt x="954" y="185"/>
                  </a:cubicBezTo>
                  <a:lnTo>
                    <a:pt x="954" y="185"/>
                  </a:lnTo>
                  <a:cubicBezTo>
                    <a:pt x="964" y="182"/>
                    <a:pt x="973" y="178"/>
                    <a:pt x="983" y="176"/>
                  </a:cubicBezTo>
                  <a:lnTo>
                    <a:pt x="983" y="176"/>
                  </a:lnTo>
                  <a:cubicBezTo>
                    <a:pt x="985" y="175"/>
                    <a:pt x="986" y="175"/>
                    <a:pt x="987" y="174"/>
                  </a:cubicBezTo>
                  <a:lnTo>
                    <a:pt x="987" y="174"/>
                  </a:lnTo>
                  <a:cubicBezTo>
                    <a:pt x="995" y="172"/>
                    <a:pt x="1002" y="170"/>
                    <a:pt x="1010" y="169"/>
                  </a:cubicBezTo>
                  <a:lnTo>
                    <a:pt x="1010" y="169"/>
                  </a:lnTo>
                  <a:cubicBezTo>
                    <a:pt x="1013" y="168"/>
                    <a:pt x="1016" y="167"/>
                    <a:pt x="1020" y="166"/>
                  </a:cubicBezTo>
                  <a:lnTo>
                    <a:pt x="1020" y="166"/>
                  </a:lnTo>
                  <a:cubicBezTo>
                    <a:pt x="1028" y="164"/>
                    <a:pt x="1035" y="163"/>
                    <a:pt x="1043" y="162"/>
                  </a:cubicBezTo>
                  <a:lnTo>
                    <a:pt x="1043" y="162"/>
                  </a:lnTo>
                  <a:cubicBezTo>
                    <a:pt x="1045" y="161"/>
                    <a:pt x="1046" y="161"/>
                    <a:pt x="1047" y="161"/>
                  </a:cubicBezTo>
                  <a:lnTo>
                    <a:pt x="1047" y="161"/>
                  </a:lnTo>
                  <a:cubicBezTo>
                    <a:pt x="1057" y="159"/>
                    <a:pt x="1067" y="158"/>
                    <a:pt x="1075" y="157"/>
                  </a:cubicBezTo>
                  <a:lnTo>
                    <a:pt x="1075" y="157"/>
                  </a:lnTo>
                  <a:cubicBezTo>
                    <a:pt x="1082" y="156"/>
                    <a:pt x="1087" y="156"/>
                    <a:pt x="1092" y="156"/>
                  </a:cubicBezTo>
                  <a:lnTo>
                    <a:pt x="1092" y="156"/>
                  </a:lnTo>
                  <a:cubicBezTo>
                    <a:pt x="1095" y="156"/>
                    <a:pt x="1097" y="156"/>
                    <a:pt x="1099" y="156"/>
                  </a:cubicBezTo>
                  <a:lnTo>
                    <a:pt x="1099" y="156"/>
                  </a:lnTo>
                  <a:cubicBezTo>
                    <a:pt x="1103" y="156"/>
                    <a:pt x="1107" y="156"/>
                    <a:pt x="1110" y="156"/>
                  </a:cubicBezTo>
                  <a:lnTo>
                    <a:pt x="1110" y="156"/>
                  </a:lnTo>
                  <a:cubicBezTo>
                    <a:pt x="1113" y="156"/>
                    <a:pt x="1114" y="156"/>
                    <a:pt x="1117" y="156"/>
                  </a:cubicBezTo>
                  <a:lnTo>
                    <a:pt x="1117" y="156"/>
                  </a:lnTo>
                  <a:cubicBezTo>
                    <a:pt x="1119" y="156"/>
                    <a:pt x="1121" y="157"/>
                    <a:pt x="1123" y="157"/>
                  </a:cubicBezTo>
                  <a:lnTo>
                    <a:pt x="1123" y="157"/>
                  </a:lnTo>
                  <a:cubicBezTo>
                    <a:pt x="1130" y="158"/>
                    <a:pt x="1137" y="158"/>
                    <a:pt x="1143" y="160"/>
                  </a:cubicBezTo>
                  <a:lnTo>
                    <a:pt x="1143" y="160"/>
                  </a:lnTo>
                  <a:cubicBezTo>
                    <a:pt x="1145" y="160"/>
                    <a:pt x="1147" y="160"/>
                    <a:pt x="1149" y="160"/>
                  </a:cubicBezTo>
                  <a:lnTo>
                    <a:pt x="1149" y="160"/>
                  </a:lnTo>
                  <a:cubicBezTo>
                    <a:pt x="1156" y="162"/>
                    <a:pt x="1163" y="163"/>
                    <a:pt x="1170" y="165"/>
                  </a:cubicBezTo>
                  <a:lnTo>
                    <a:pt x="1170" y="165"/>
                  </a:lnTo>
                  <a:cubicBezTo>
                    <a:pt x="1170" y="165"/>
                    <a:pt x="1172" y="166"/>
                    <a:pt x="1174" y="167"/>
                  </a:cubicBezTo>
                  <a:lnTo>
                    <a:pt x="1174" y="167"/>
                  </a:lnTo>
                  <a:cubicBezTo>
                    <a:pt x="1179" y="168"/>
                    <a:pt x="1183" y="170"/>
                    <a:pt x="1188" y="172"/>
                  </a:cubicBezTo>
                  <a:lnTo>
                    <a:pt x="1188" y="172"/>
                  </a:lnTo>
                  <a:cubicBezTo>
                    <a:pt x="1190" y="172"/>
                    <a:pt x="1192" y="173"/>
                    <a:pt x="1194" y="174"/>
                  </a:cubicBezTo>
                  <a:lnTo>
                    <a:pt x="1194" y="174"/>
                  </a:lnTo>
                  <a:cubicBezTo>
                    <a:pt x="1199" y="177"/>
                    <a:pt x="1203" y="178"/>
                    <a:pt x="1208" y="181"/>
                  </a:cubicBezTo>
                  <a:lnTo>
                    <a:pt x="1208" y="181"/>
                  </a:lnTo>
                  <a:cubicBezTo>
                    <a:pt x="1209" y="182"/>
                    <a:pt x="1211" y="183"/>
                    <a:pt x="1213" y="184"/>
                  </a:cubicBezTo>
                  <a:lnTo>
                    <a:pt x="944" y="27"/>
                  </a:lnTo>
                </a:path>
              </a:pathLst>
            </a:custGeom>
            <a:solidFill>
              <a:srgbClr val="000000">
                <a:alpha val="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0C62DB1-BB9C-4D38-98F5-5CF83D1554AF}"/>
              </a:ext>
            </a:extLst>
          </p:cNvPr>
          <p:cNvGrpSpPr/>
          <p:nvPr/>
        </p:nvGrpSpPr>
        <p:grpSpPr>
          <a:xfrm>
            <a:off x="11540401" y="7585891"/>
            <a:ext cx="1184919" cy="1944257"/>
            <a:chOff x="11540401" y="7585891"/>
            <a:chExt cx="1184919" cy="1944257"/>
          </a:xfrm>
        </p:grpSpPr>
        <p:sp>
          <p:nvSpPr>
            <p:cNvPr id="126" name="Freeform 37">
              <a:extLst>
                <a:ext uri="{FF2B5EF4-FFF2-40B4-BE49-F238E27FC236}">
                  <a16:creationId xmlns:a16="http://schemas.microsoft.com/office/drawing/2014/main" id="{83E027CE-FA13-41FC-B5D5-F3EC1C570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667" y="8292515"/>
              <a:ext cx="467021" cy="169905"/>
            </a:xfrm>
            <a:custGeom>
              <a:avLst/>
              <a:gdLst>
                <a:gd name="T0" fmla="*/ 304 w 535"/>
                <a:gd name="T1" fmla="*/ 180 h 193"/>
                <a:gd name="T2" fmla="*/ 332 w 535"/>
                <a:gd name="T3" fmla="*/ 171 h 193"/>
                <a:gd name="T4" fmla="*/ 338 w 535"/>
                <a:gd name="T5" fmla="*/ 169 h 193"/>
                <a:gd name="T6" fmla="*/ 355 w 535"/>
                <a:gd name="T7" fmla="*/ 165 h 193"/>
                <a:gd name="T8" fmla="*/ 362 w 535"/>
                <a:gd name="T9" fmla="*/ 164 h 193"/>
                <a:gd name="T10" fmla="*/ 379 w 535"/>
                <a:gd name="T11" fmla="*/ 161 h 193"/>
                <a:gd name="T12" fmla="*/ 385 w 535"/>
                <a:gd name="T13" fmla="*/ 160 h 193"/>
                <a:gd name="T14" fmla="*/ 395 w 535"/>
                <a:gd name="T15" fmla="*/ 158 h 193"/>
                <a:gd name="T16" fmla="*/ 402 w 535"/>
                <a:gd name="T17" fmla="*/ 157 h 193"/>
                <a:gd name="T18" fmla="*/ 414 w 535"/>
                <a:gd name="T19" fmla="*/ 157 h 193"/>
                <a:gd name="T20" fmla="*/ 419 w 535"/>
                <a:gd name="T21" fmla="*/ 157 h 193"/>
                <a:gd name="T22" fmla="*/ 446 w 535"/>
                <a:gd name="T23" fmla="*/ 157 h 193"/>
                <a:gd name="T24" fmla="*/ 450 w 535"/>
                <a:gd name="T25" fmla="*/ 157 h 193"/>
                <a:gd name="T26" fmla="*/ 471 w 535"/>
                <a:gd name="T27" fmla="*/ 159 h 193"/>
                <a:gd name="T28" fmla="*/ 476 w 535"/>
                <a:gd name="T29" fmla="*/ 160 h 193"/>
                <a:gd name="T30" fmla="*/ 494 w 535"/>
                <a:gd name="T31" fmla="*/ 164 h 193"/>
                <a:gd name="T32" fmla="*/ 495 w 535"/>
                <a:gd name="T33" fmla="*/ 164 h 193"/>
                <a:gd name="T34" fmla="*/ 512 w 535"/>
                <a:gd name="T35" fmla="*/ 170 h 193"/>
                <a:gd name="T36" fmla="*/ 517 w 535"/>
                <a:gd name="T37" fmla="*/ 172 h 193"/>
                <a:gd name="T38" fmla="*/ 530 w 535"/>
                <a:gd name="T39" fmla="*/ 179 h 193"/>
                <a:gd name="T40" fmla="*/ 265 w 535"/>
                <a:gd name="T41" fmla="*/ 25 h 193"/>
                <a:gd name="T42" fmla="*/ 264 w 535"/>
                <a:gd name="T43" fmla="*/ 24 h 193"/>
                <a:gd name="T44" fmla="*/ 261 w 535"/>
                <a:gd name="T45" fmla="*/ 23 h 193"/>
                <a:gd name="T46" fmla="*/ 248 w 535"/>
                <a:gd name="T47" fmla="*/ 16 h 193"/>
                <a:gd name="T48" fmla="*/ 245 w 535"/>
                <a:gd name="T49" fmla="*/ 16 h 193"/>
                <a:gd name="T50" fmla="*/ 244 w 535"/>
                <a:gd name="T51" fmla="*/ 14 h 193"/>
                <a:gd name="T52" fmla="*/ 226 w 535"/>
                <a:gd name="T53" fmla="*/ 9 h 193"/>
                <a:gd name="T54" fmla="*/ 226 w 535"/>
                <a:gd name="T55" fmla="*/ 9 h 193"/>
                <a:gd name="T56" fmla="*/ 225 w 535"/>
                <a:gd name="T57" fmla="*/ 8 h 193"/>
                <a:gd name="T58" fmla="*/ 207 w 535"/>
                <a:gd name="T59" fmla="*/ 4 h 193"/>
                <a:gd name="T60" fmla="*/ 204 w 535"/>
                <a:gd name="T61" fmla="*/ 3 h 193"/>
                <a:gd name="T62" fmla="*/ 202 w 535"/>
                <a:gd name="T63" fmla="*/ 3 h 193"/>
                <a:gd name="T64" fmla="*/ 181 w 535"/>
                <a:gd name="T65" fmla="*/ 1 h 193"/>
                <a:gd name="T66" fmla="*/ 180 w 535"/>
                <a:gd name="T67" fmla="*/ 1 h 193"/>
                <a:gd name="T68" fmla="*/ 177 w 535"/>
                <a:gd name="T69" fmla="*/ 1 h 193"/>
                <a:gd name="T70" fmla="*/ 151 w 535"/>
                <a:gd name="T71" fmla="*/ 0 h 193"/>
                <a:gd name="T72" fmla="*/ 151 w 535"/>
                <a:gd name="T73" fmla="*/ 0 h 193"/>
                <a:gd name="T74" fmla="*/ 145 w 535"/>
                <a:gd name="T75" fmla="*/ 1 h 193"/>
                <a:gd name="T76" fmla="*/ 134 w 535"/>
                <a:gd name="T77" fmla="*/ 2 h 193"/>
                <a:gd name="T78" fmla="*/ 126 w 535"/>
                <a:gd name="T79" fmla="*/ 2 h 193"/>
                <a:gd name="T80" fmla="*/ 116 w 535"/>
                <a:gd name="T81" fmla="*/ 3 h 193"/>
                <a:gd name="T82" fmla="*/ 115 w 535"/>
                <a:gd name="T83" fmla="*/ 4 h 193"/>
                <a:gd name="T84" fmla="*/ 110 w 535"/>
                <a:gd name="T85" fmla="*/ 4 h 193"/>
                <a:gd name="T86" fmla="*/ 93 w 535"/>
                <a:gd name="T87" fmla="*/ 8 h 193"/>
                <a:gd name="T88" fmla="*/ 86 w 535"/>
                <a:gd name="T89" fmla="*/ 9 h 193"/>
                <a:gd name="T90" fmla="*/ 69 w 535"/>
                <a:gd name="T91" fmla="*/ 13 h 193"/>
                <a:gd name="T92" fmla="*/ 65 w 535"/>
                <a:gd name="T93" fmla="*/ 14 h 193"/>
                <a:gd name="T94" fmla="*/ 63 w 535"/>
                <a:gd name="T95" fmla="*/ 14 h 193"/>
                <a:gd name="T96" fmla="*/ 36 w 535"/>
                <a:gd name="T97" fmla="*/ 23 h 193"/>
                <a:gd name="T98" fmla="*/ 31 w 535"/>
                <a:gd name="T99" fmla="*/ 25 h 193"/>
                <a:gd name="T100" fmla="*/ 268 w 535"/>
                <a:gd name="T101" fmla="*/ 192 h 193"/>
                <a:gd name="T102" fmla="*/ 299 w 535"/>
                <a:gd name="T103" fmla="*/ 182 h 193"/>
                <a:gd name="T104" fmla="*/ 304 w 535"/>
                <a:gd name="T105" fmla="*/ 18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5" h="193">
                  <a:moveTo>
                    <a:pt x="304" y="180"/>
                  </a:moveTo>
                  <a:lnTo>
                    <a:pt x="304" y="180"/>
                  </a:lnTo>
                  <a:cubicBezTo>
                    <a:pt x="314" y="176"/>
                    <a:pt x="323" y="174"/>
                    <a:pt x="332" y="171"/>
                  </a:cubicBezTo>
                  <a:lnTo>
                    <a:pt x="332" y="171"/>
                  </a:lnTo>
                  <a:cubicBezTo>
                    <a:pt x="334" y="170"/>
                    <a:pt x="336" y="170"/>
                    <a:pt x="338" y="169"/>
                  </a:cubicBezTo>
                  <a:lnTo>
                    <a:pt x="338" y="169"/>
                  </a:lnTo>
                  <a:cubicBezTo>
                    <a:pt x="344" y="168"/>
                    <a:pt x="350" y="167"/>
                    <a:pt x="355" y="165"/>
                  </a:cubicBezTo>
                  <a:lnTo>
                    <a:pt x="355" y="165"/>
                  </a:lnTo>
                  <a:cubicBezTo>
                    <a:pt x="358" y="165"/>
                    <a:pt x="360" y="164"/>
                    <a:pt x="362" y="164"/>
                  </a:cubicBezTo>
                  <a:lnTo>
                    <a:pt x="362" y="164"/>
                  </a:lnTo>
                  <a:cubicBezTo>
                    <a:pt x="368" y="162"/>
                    <a:pt x="374" y="161"/>
                    <a:pt x="379" y="161"/>
                  </a:cubicBezTo>
                  <a:lnTo>
                    <a:pt x="379" y="161"/>
                  </a:lnTo>
                  <a:cubicBezTo>
                    <a:pt x="381" y="161"/>
                    <a:pt x="383" y="160"/>
                    <a:pt x="385" y="160"/>
                  </a:cubicBezTo>
                  <a:lnTo>
                    <a:pt x="385" y="160"/>
                  </a:lnTo>
                  <a:cubicBezTo>
                    <a:pt x="388" y="159"/>
                    <a:pt x="392" y="159"/>
                    <a:pt x="395" y="158"/>
                  </a:cubicBezTo>
                  <a:lnTo>
                    <a:pt x="395" y="158"/>
                  </a:lnTo>
                  <a:cubicBezTo>
                    <a:pt x="398" y="158"/>
                    <a:pt x="400" y="158"/>
                    <a:pt x="402" y="157"/>
                  </a:cubicBezTo>
                  <a:lnTo>
                    <a:pt x="402" y="157"/>
                  </a:lnTo>
                  <a:cubicBezTo>
                    <a:pt x="406" y="157"/>
                    <a:pt x="411" y="157"/>
                    <a:pt x="414" y="157"/>
                  </a:cubicBezTo>
                  <a:lnTo>
                    <a:pt x="414" y="157"/>
                  </a:lnTo>
                  <a:cubicBezTo>
                    <a:pt x="416" y="157"/>
                    <a:pt x="418" y="157"/>
                    <a:pt x="419" y="157"/>
                  </a:cubicBezTo>
                  <a:lnTo>
                    <a:pt x="419" y="157"/>
                  </a:lnTo>
                  <a:cubicBezTo>
                    <a:pt x="429" y="157"/>
                    <a:pt x="438" y="157"/>
                    <a:pt x="446" y="157"/>
                  </a:cubicBezTo>
                  <a:lnTo>
                    <a:pt x="446" y="157"/>
                  </a:lnTo>
                  <a:cubicBezTo>
                    <a:pt x="447" y="157"/>
                    <a:pt x="449" y="157"/>
                    <a:pt x="450" y="157"/>
                  </a:cubicBezTo>
                  <a:lnTo>
                    <a:pt x="450" y="157"/>
                  </a:lnTo>
                  <a:cubicBezTo>
                    <a:pt x="457" y="157"/>
                    <a:pt x="464" y="158"/>
                    <a:pt x="471" y="159"/>
                  </a:cubicBezTo>
                  <a:lnTo>
                    <a:pt x="471" y="159"/>
                  </a:lnTo>
                  <a:cubicBezTo>
                    <a:pt x="473" y="160"/>
                    <a:pt x="474" y="160"/>
                    <a:pt x="476" y="160"/>
                  </a:cubicBezTo>
                  <a:lnTo>
                    <a:pt x="476" y="160"/>
                  </a:lnTo>
                  <a:cubicBezTo>
                    <a:pt x="481" y="161"/>
                    <a:pt x="487" y="162"/>
                    <a:pt x="494" y="164"/>
                  </a:cubicBezTo>
                  <a:lnTo>
                    <a:pt x="494" y="164"/>
                  </a:lnTo>
                  <a:cubicBezTo>
                    <a:pt x="494" y="164"/>
                    <a:pt x="494" y="164"/>
                    <a:pt x="495" y="164"/>
                  </a:cubicBezTo>
                  <a:lnTo>
                    <a:pt x="495" y="164"/>
                  </a:lnTo>
                  <a:cubicBezTo>
                    <a:pt x="501" y="166"/>
                    <a:pt x="506" y="168"/>
                    <a:pt x="512" y="170"/>
                  </a:cubicBezTo>
                  <a:lnTo>
                    <a:pt x="512" y="170"/>
                  </a:lnTo>
                  <a:cubicBezTo>
                    <a:pt x="513" y="171"/>
                    <a:pt x="515" y="172"/>
                    <a:pt x="517" y="172"/>
                  </a:cubicBezTo>
                  <a:lnTo>
                    <a:pt x="517" y="172"/>
                  </a:lnTo>
                  <a:cubicBezTo>
                    <a:pt x="521" y="175"/>
                    <a:pt x="526" y="176"/>
                    <a:pt x="530" y="179"/>
                  </a:cubicBezTo>
                  <a:lnTo>
                    <a:pt x="530" y="179"/>
                  </a:lnTo>
                  <a:cubicBezTo>
                    <a:pt x="532" y="180"/>
                    <a:pt x="533" y="181"/>
                    <a:pt x="534" y="182"/>
                  </a:cubicBezTo>
                  <a:lnTo>
                    <a:pt x="265" y="25"/>
                  </a:lnTo>
                  <a:lnTo>
                    <a:pt x="265" y="25"/>
                  </a:lnTo>
                  <a:cubicBezTo>
                    <a:pt x="264" y="25"/>
                    <a:pt x="264" y="24"/>
                    <a:pt x="264" y="24"/>
                  </a:cubicBezTo>
                  <a:lnTo>
                    <a:pt x="264" y="24"/>
                  </a:lnTo>
                  <a:cubicBezTo>
                    <a:pt x="263" y="23"/>
                    <a:pt x="262" y="23"/>
                    <a:pt x="261" y="23"/>
                  </a:cubicBezTo>
                  <a:lnTo>
                    <a:pt x="261" y="23"/>
                  </a:lnTo>
                  <a:cubicBezTo>
                    <a:pt x="257" y="20"/>
                    <a:pt x="252" y="18"/>
                    <a:pt x="248" y="16"/>
                  </a:cubicBezTo>
                  <a:lnTo>
                    <a:pt x="248" y="16"/>
                  </a:lnTo>
                  <a:cubicBezTo>
                    <a:pt x="247" y="16"/>
                    <a:pt x="246" y="16"/>
                    <a:pt x="245" y="16"/>
                  </a:cubicBezTo>
                  <a:lnTo>
                    <a:pt x="245" y="16"/>
                  </a:lnTo>
                  <a:cubicBezTo>
                    <a:pt x="244" y="14"/>
                    <a:pt x="244" y="14"/>
                    <a:pt x="244" y="14"/>
                  </a:cubicBezTo>
                  <a:lnTo>
                    <a:pt x="244" y="14"/>
                  </a:lnTo>
                  <a:cubicBezTo>
                    <a:pt x="237" y="12"/>
                    <a:pt x="232" y="10"/>
                    <a:pt x="226" y="9"/>
                  </a:cubicBezTo>
                  <a:lnTo>
                    <a:pt x="226" y="9"/>
                  </a:lnTo>
                  <a:lnTo>
                    <a:pt x="226" y="9"/>
                  </a:lnTo>
                  <a:lnTo>
                    <a:pt x="226" y="9"/>
                  </a:lnTo>
                  <a:cubicBezTo>
                    <a:pt x="225" y="9"/>
                    <a:pt x="225" y="8"/>
                    <a:pt x="225" y="8"/>
                  </a:cubicBezTo>
                  <a:lnTo>
                    <a:pt x="225" y="8"/>
                  </a:lnTo>
                  <a:cubicBezTo>
                    <a:pt x="218" y="6"/>
                    <a:pt x="213" y="5"/>
                    <a:pt x="207" y="4"/>
                  </a:cubicBezTo>
                  <a:lnTo>
                    <a:pt x="207" y="4"/>
                  </a:lnTo>
                  <a:cubicBezTo>
                    <a:pt x="206" y="3"/>
                    <a:pt x="205" y="3"/>
                    <a:pt x="204" y="3"/>
                  </a:cubicBezTo>
                  <a:lnTo>
                    <a:pt x="204" y="3"/>
                  </a:lnTo>
                  <a:cubicBezTo>
                    <a:pt x="204" y="3"/>
                    <a:pt x="203" y="3"/>
                    <a:pt x="202" y="3"/>
                  </a:cubicBezTo>
                  <a:lnTo>
                    <a:pt x="202" y="3"/>
                  </a:lnTo>
                  <a:cubicBezTo>
                    <a:pt x="196" y="2"/>
                    <a:pt x="188" y="1"/>
                    <a:pt x="181" y="1"/>
                  </a:cubicBezTo>
                  <a:lnTo>
                    <a:pt x="181" y="1"/>
                  </a:lnTo>
                  <a:cubicBezTo>
                    <a:pt x="180" y="1"/>
                    <a:pt x="180" y="1"/>
                    <a:pt x="180" y="1"/>
                  </a:cubicBezTo>
                  <a:lnTo>
                    <a:pt x="180" y="1"/>
                  </a:lnTo>
                  <a:cubicBezTo>
                    <a:pt x="179" y="1"/>
                    <a:pt x="179" y="1"/>
                    <a:pt x="177" y="1"/>
                  </a:cubicBezTo>
                  <a:lnTo>
                    <a:pt x="177" y="1"/>
                  </a:lnTo>
                  <a:cubicBezTo>
                    <a:pt x="169" y="0"/>
                    <a:pt x="160" y="0"/>
                    <a:pt x="151" y="0"/>
                  </a:cubicBezTo>
                  <a:lnTo>
                    <a:pt x="151" y="0"/>
                  </a:lnTo>
                  <a:lnTo>
                    <a:pt x="151" y="0"/>
                  </a:lnTo>
                  <a:cubicBezTo>
                    <a:pt x="149" y="1"/>
                    <a:pt x="147" y="1"/>
                    <a:pt x="145" y="1"/>
                  </a:cubicBezTo>
                  <a:lnTo>
                    <a:pt x="145" y="1"/>
                  </a:lnTo>
                  <a:cubicBezTo>
                    <a:pt x="142" y="1"/>
                    <a:pt x="137" y="1"/>
                    <a:pt x="134" y="2"/>
                  </a:cubicBezTo>
                  <a:lnTo>
                    <a:pt x="134" y="2"/>
                  </a:lnTo>
                  <a:cubicBezTo>
                    <a:pt x="131" y="2"/>
                    <a:pt x="129" y="2"/>
                    <a:pt x="126" y="2"/>
                  </a:cubicBezTo>
                  <a:lnTo>
                    <a:pt x="126" y="2"/>
                  </a:lnTo>
                  <a:cubicBezTo>
                    <a:pt x="123" y="2"/>
                    <a:pt x="119" y="3"/>
                    <a:pt x="116" y="3"/>
                  </a:cubicBezTo>
                  <a:lnTo>
                    <a:pt x="116" y="3"/>
                  </a:lnTo>
                  <a:cubicBezTo>
                    <a:pt x="115" y="4"/>
                    <a:pt x="115" y="4"/>
                    <a:pt x="115" y="4"/>
                  </a:cubicBezTo>
                  <a:lnTo>
                    <a:pt x="115" y="4"/>
                  </a:lnTo>
                  <a:cubicBezTo>
                    <a:pt x="113" y="4"/>
                    <a:pt x="112" y="4"/>
                    <a:pt x="110" y="4"/>
                  </a:cubicBezTo>
                  <a:lnTo>
                    <a:pt x="110" y="4"/>
                  </a:lnTo>
                  <a:cubicBezTo>
                    <a:pt x="105" y="5"/>
                    <a:pt x="99" y="6"/>
                    <a:pt x="93" y="8"/>
                  </a:cubicBezTo>
                  <a:lnTo>
                    <a:pt x="93" y="8"/>
                  </a:lnTo>
                  <a:cubicBezTo>
                    <a:pt x="91" y="9"/>
                    <a:pt x="88" y="9"/>
                    <a:pt x="86" y="9"/>
                  </a:cubicBezTo>
                  <a:lnTo>
                    <a:pt x="86" y="9"/>
                  </a:lnTo>
                  <a:cubicBezTo>
                    <a:pt x="81" y="10"/>
                    <a:pt x="75" y="12"/>
                    <a:pt x="69" y="13"/>
                  </a:cubicBezTo>
                  <a:lnTo>
                    <a:pt x="69" y="13"/>
                  </a:lnTo>
                  <a:cubicBezTo>
                    <a:pt x="68" y="13"/>
                    <a:pt x="66" y="13"/>
                    <a:pt x="65" y="14"/>
                  </a:cubicBezTo>
                  <a:lnTo>
                    <a:pt x="65" y="14"/>
                  </a:lnTo>
                  <a:cubicBezTo>
                    <a:pt x="64" y="14"/>
                    <a:pt x="63" y="14"/>
                    <a:pt x="63" y="14"/>
                  </a:cubicBezTo>
                  <a:lnTo>
                    <a:pt x="63" y="14"/>
                  </a:lnTo>
                  <a:cubicBezTo>
                    <a:pt x="54" y="17"/>
                    <a:pt x="45" y="20"/>
                    <a:pt x="36" y="23"/>
                  </a:cubicBezTo>
                  <a:lnTo>
                    <a:pt x="36" y="23"/>
                  </a:lnTo>
                  <a:cubicBezTo>
                    <a:pt x="34" y="24"/>
                    <a:pt x="32" y="25"/>
                    <a:pt x="31" y="25"/>
                  </a:cubicBezTo>
                  <a:lnTo>
                    <a:pt x="31" y="25"/>
                  </a:lnTo>
                  <a:cubicBezTo>
                    <a:pt x="20" y="28"/>
                    <a:pt x="11" y="32"/>
                    <a:pt x="0" y="36"/>
                  </a:cubicBezTo>
                  <a:lnTo>
                    <a:pt x="268" y="192"/>
                  </a:lnTo>
                  <a:lnTo>
                    <a:pt x="268" y="192"/>
                  </a:lnTo>
                  <a:cubicBezTo>
                    <a:pt x="278" y="189"/>
                    <a:pt x="288" y="185"/>
                    <a:pt x="299" y="182"/>
                  </a:cubicBezTo>
                  <a:lnTo>
                    <a:pt x="299" y="182"/>
                  </a:lnTo>
                  <a:cubicBezTo>
                    <a:pt x="300" y="181"/>
                    <a:pt x="302" y="180"/>
                    <a:pt x="304" y="1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7" name="Freeform 38">
              <a:extLst>
                <a:ext uri="{FF2B5EF4-FFF2-40B4-BE49-F238E27FC236}">
                  <a16:creationId xmlns:a16="http://schemas.microsoft.com/office/drawing/2014/main" id="{C8205EE1-A489-4F1F-BA2D-64D6DCA2F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0401" y="9070630"/>
              <a:ext cx="343511" cy="444072"/>
            </a:xfrm>
            <a:custGeom>
              <a:avLst/>
              <a:gdLst>
                <a:gd name="T0" fmla="*/ 268 w 392"/>
                <a:gd name="T1" fmla="*/ 506 h 507"/>
                <a:gd name="T2" fmla="*/ 0 w 392"/>
                <a:gd name="T3" fmla="*/ 349 h 507"/>
                <a:gd name="T4" fmla="*/ 122 w 392"/>
                <a:gd name="T5" fmla="*/ 0 h 507"/>
                <a:gd name="T6" fmla="*/ 391 w 392"/>
                <a:gd name="T7" fmla="*/ 157 h 507"/>
                <a:gd name="T8" fmla="*/ 268 w 392"/>
                <a:gd name="T9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507">
                  <a:moveTo>
                    <a:pt x="268" y="506"/>
                  </a:moveTo>
                  <a:lnTo>
                    <a:pt x="0" y="349"/>
                  </a:lnTo>
                  <a:lnTo>
                    <a:pt x="122" y="0"/>
                  </a:lnTo>
                  <a:lnTo>
                    <a:pt x="391" y="157"/>
                  </a:lnTo>
                  <a:lnTo>
                    <a:pt x="268" y="50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8" name="Freeform 39">
              <a:extLst>
                <a:ext uri="{FF2B5EF4-FFF2-40B4-BE49-F238E27FC236}">
                  <a16:creationId xmlns:a16="http://schemas.microsoft.com/office/drawing/2014/main" id="{957F4E1E-BF58-4A48-9E7D-FA9030513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0377" y="8605297"/>
              <a:ext cx="798952" cy="613975"/>
            </a:xfrm>
            <a:custGeom>
              <a:avLst/>
              <a:gdLst>
                <a:gd name="T0" fmla="*/ 911 w 914"/>
                <a:gd name="T1" fmla="*/ 283 h 700"/>
                <a:gd name="T2" fmla="*/ 913 w 914"/>
                <a:gd name="T3" fmla="*/ 256 h 700"/>
                <a:gd name="T4" fmla="*/ 605 w 914"/>
                <a:gd name="T5" fmla="*/ 0 h 700"/>
                <a:gd name="T6" fmla="*/ 643 w 914"/>
                <a:gd name="T7" fmla="*/ 121 h 700"/>
                <a:gd name="T8" fmla="*/ 640 w 914"/>
                <a:gd name="T9" fmla="*/ 141 h 700"/>
                <a:gd name="T10" fmla="*/ 635 w 914"/>
                <a:gd name="T11" fmla="*/ 168 h 700"/>
                <a:gd name="T12" fmla="*/ 629 w 914"/>
                <a:gd name="T13" fmla="*/ 193 h 700"/>
                <a:gd name="T14" fmla="*/ 620 w 914"/>
                <a:gd name="T15" fmla="*/ 216 h 700"/>
                <a:gd name="T16" fmla="*/ 608 w 914"/>
                <a:gd name="T17" fmla="*/ 240 h 700"/>
                <a:gd name="T18" fmla="*/ 594 w 914"/>
                <a:gd name="T19" fmla="*/ 264 h 700"/>
                <a:gd name="T20" fmla="*/ 577 w 914"/>
                <a:gd name="T21" fmla="*/ 288 h 700"/>
                <a:gd name="T22" fmla="*/ 556 w 914"/>
                <a:gd name="T23" fmla="*/ 313 h 700"/>
                <a:gd name="T24" fmla="*/ 530 w 914"/>
                <a:gd name="T25" fmla="*/ 342 h 700"/>
                <a:gd name="T26" fmla="*/ 496 w 914"/>
                <a:gd name="T27" fmla="*/ 374 h 700"/>
                <a:gd name="T28" fmla="*/ 467 w 914"/>
                <a:gd name="T29" fmla="*/ 397 h 700"/>
                <a:gd name="T30" fmla="*/ 434 w 914"/>
                <a:gd name="T31" fmla="*/ 421 h 700"/>
                <a:gd name="T32" fmla="*/ 390 w 914"/>
                <a:gd name="T33" fmla="*/ 449 h 700"/>
                <a:gd name="T34" fmla="*/ 356 w 914"/>
                <a:gd name="T35" fmla="*/ 467 h 700"/>
                <a:gd name="T36" fmla="*/ 328 w 914"/>
                <a:gd name="T37" fmla="*/ 481 h 700"/>
                <a:gd name="T38" fmla="*/ 302 w 914"/>
                <a:gd name="T39" fmla="*/ 493 h 700"/>
                <a:gd name="T40" fmla="*/ 253 w 914"/>
                <a:gd name="T41" fmla="*/ 512 h 700"/>
                <a:gd name="T42" fmla="*/ 214 w 914"/>
                <a:gd name="T43" fmla="*/ 524 h 700"/>
                <a:gd name="T44" fmla="*/ 180 w 914"/>
                <a:gd name="T45" fmla="*/ 532 h 700"/>
                <a:gd name="T46" fmla="*/ 139 w 914"/>
                <a:gd name="T47" fmla="*/ 539 h 700"/>
                <a:gd name="T48" fmla="*/ 116 w 914"/>
                <a:gd name="T49" fmla="*/ 542 h 700"/>
                <a:gd name="T50" fmla="*/ 90 w 914"/>
                <a:gd name="T51" fmla="*/ 543 h 700"/>
                <a:gd name="T52" fmla="*/ 62 w 914"/>
                <a:gd name="T53" fmla="*/ 543 h 700"/>
                <a:gd name="T54" fmla="*/ 43 w 914"/>
                <a:gd name="T55" fmla="*/ 541 h 700"/>
                <a:gd name="T56" fmla="*/ 25 w 914"/>
                <a:gd name="T57" fmla="*/ 538 h 700"/>
                <a:gd name="T58" fmla="*/ 269 w 914"/>
                <a:gd name="T59" fmla="*/ 689 h 700"/>
                <a:gd name="T60" fmla="*/ 297 w 914"/>
                <a:gd name="T61" fmla="*/ 695 h 700"/>
                <a:gd name="T62" fmla="*/ 312 w 914"/>
                <a:gd name="T63" fmla="*/ 698 h 700"/>
                <a:gd name="T64" fmla="*/ 331 w 914"/>
                <a:gd name="T65" fmla="*/ 699 h 700"/>
                <a:gd name="T66" fmla="*/ 359 w 914"/>
                <a:gd name="T67" fmla="*/ 699 h 700"/>
                <a:gd name="T68" fmla="*/ 373 w 914"/>
                <a:gd name="T69" fmla="*/ 699 h 700"/>
                <a:gd name="T70" fmla="*/ 396 w 914"/>
                <a:gd name="T71" fmla="*/ 698 h 700"/>
                <a:gd name="T72" fmla="*/ 417 w 914"/>
                <a:gd name="T73" fmla="*/ 695 h 700"/>
                <a:gd name="T74" fmla="*/ 449 w 914"/>
                <a:gd name="T75" fmla="*/ 689 h 700"/>
                <a:gd name="T76" fmla="*/ 479 w 914"/>
                <a:gd name="T77" fmla="*/ 682 h 700"/>
                <a:gd name="T78" fmla="*/ 514 w 914"/>
                <a:gd name="T79" fmla="*/ 670 h 700"/>
                <a:gd name="T80" fmla="*/ 558 w 914"/>
                <a:gd name="T81" fmla="*/ 655 h 700"/>
                <a:gd name="T82" fmla="*/ 571 w 914"/>
                <a:gd name="T83" fmla="*/ 649 h 700"/>
                <a:gd name="T84" fmla="*/ 597 w 914"/>
                <a:gd name="T85" fmla="*/ 637 h 700"/>
                <a:gd name="T86" fmla="*/ 625 w 914"/>
                <a:gd name="T87" fmla="*/ 624 h 700"/>
                <a:gd name="T88" fmla="*/ 658 w 914"/>
                <a:gd name="T89" fmla="*/ 604 h 700"/>
                <a:gd name="T90" fmla="*/ 703 w 914"/>
                <a:gd name="T91" fmla="*/ 577 h 700"/>
                <a:gd name="T92" fmla="*/ 735 w 914"/>
                <a:gd name="T93" fmla="*/ 554 h 700"/>
                <a:gd name="T94" fmla="*/ 764 w 914"/>
                <a:gd name="T95" fmla="*/ 531 h 700"/>
                <a:gd name="T96" fmla="*/ 794 w 914"/>
                <a:gd name="T97" fmla="*/ 503 h 700"/>
                <a:gd name="T98" fmla="*/ 816 w 914"/>
                <a:gd name="T99" fmla="*/ 479 h 700"/>
                <a:gd name="T100" fmla="*/ 824 w 914"/>
                <a:gd name="T101" fmla="*/ 470 h 700"/>
                <a:gd name="T102" fmla="*/ 839 w 914"/>
                <a:gd name="T103" fmla="*/ 452 h 700"/>
                <a:gd name="T104" fmla="*/ 852 w 914"/>
                <a:gd name="T105" fmla="*/ 435 h 700"/>
                <a:gd name="T106" fmla="*/ 862 w 914"/>
                <a:gd name="T107" fmla="*/ 421 h 700"/>
                <a:gd name="T108" fmla="*/ 870 w 914"/>
                <a:gd name="T109" fmla="*/ 406 h 700"/>
                <a:gd name="T110" fmla="*/ 876 w 914"/>
                <a:gd name="T111" fmla="*/ 397 h 700"/>
                <a:gd name="T112" fmla="*/ 883 w 914"/>
                <a:gd name="T113" fmla="*/ 382 h 700"/>
                <a:gd name="T114" fmla="*/ 887 w 914"/>
                <a:gd name="T115" fmla="*/ 373 h 700"/>
                <a:gd name="T116" fmla="*/ 894 w 914"/>
                <a:gd name="T117" fmla="*/ 357 h 700"/>
                <a:gd name="T118" fmla="*/ 897 w 914"/>
                <a:gd name="T119" fmla="*/ 348 h 700"/>
                <a:gd name="T120" fmla="*/ 902 w 914"/>
                <a:gd name="T121" fmla="*/ 330 h 700"/>
                <a:gd name="T122" fmla="*/ 904 w 914"/>
                <a:gd name="T123" fmla="*/ 324 h 700"/>
                <a:gd name="T124" fmla="*/ 908 w 914"/>
                <a:gd name="T125" fmla="*/ 308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4" h="700">
                  <a:moveTo>
                    <a:pt x="911" y="291"/>
                  </a:moveTo>
                  <a:lnTo>
                    <a:pt x="911" y="291"/>
                  </a:lnTo>
                  <a:cubicBezTo>
                    <a:pt x="911" y="288"/>
                    <a:pt x="911" y="286"/>
                    <a:pt x="911" y="283"/>
                  </a:cubicBezTo>
                  <a:lnTo>
                    <a:pt x="911" y="283"/>
                  </a:lnTo>
                  <a:cubicBezTo>
                    <a:pt x="912" y="281"/>
                    <a:pt x="912" y="279"/>
                    <a:pt x="912" y="277"/>
                  </a:cubicBezTo>
                  <a:lnTo>
                    <a:pt x="912" y="277"/>
                  </a:lnTo>
                  <a:cubicBezTo>
                    <a:pt x="913" y="270"/>
                    <a:pt x="913" y="263"/>
                    <a:pt x="913" y="256"/>
                  </a:cubicBezTo>
                  <a:lnTo>
                    <a:pt x="913" y="256"/>
                  </a:lnTo>
                  <a:cubicBezTo>
                    <a:pt x="913" y="230"/>
                    <a:pt x="909" y="209"/>
                    <a:pt x="902" y="193"/>
                  </a:cubicBezTo>
                  <a:lnTo>
                    <a:pt x="902" y="193"/>
                  </a:lnTo>
                  <a:cubicBezTo>
                    <a:pt x="897" y="176"/>
                    <a:pt x="886" y="164"/>
                    <a:pt x="873" y="156"/>
                  </a:cubicBezTo>
                  <a:lnTo>
                    <a:pt x="605" y="0"/>
                  </a:lnTo>
                  <a:lnTo>
                    <a:pt x="605" y="0"/>
                  </a:lnTo>
                  <a:cubicBezTo>
                    <a:pt x="631" y="15"/>
                    <a:pt x="644" y="48"/>
                    <a:pt x="644" y="99"/>
                  </a:cubicBezTo>
                  <a:lnTo>
                    <a:pt x="644" y="99"/>
                  </a:lnTo>
                  <a:cubicBezTo>
                    <a:pt x="644" y="107"/>
                    <a:pt x="644" y="114"/>
                    <a:pt x="643" y="121"/>
                  </a:cubicBezTo>
                  <a:lnTo>
                    <a:pt x="643" y="121"/>
                  </a:lnTo>
                  <a:cubicBezTo>
                    <a:pt x="643" y="123"/>
                    <a:pt x="643" y="125"/>
                    <a:pt x="642" y="126"/>
                  </a:cubicBezTo>
                  <a:lnTo>
                    <a:pt x="642" y="126"/>
                  </a:lnTo>
                  <a:cubicBezTo>
                    <a:pt x="642" y="132"/>
                    <a:pt x="641" y="136"/>
                    <a:pt x="640" y="141"/>
                  </a:cubicBezTo>
                  <a:lnTo>
                    <a:pt x="640" y="141"/>
                  </a:lnTo>
                  <a:cubicBezTo>
                    <a:pt x="640" y="145"/>
                    <a:pt x="640" y="148"/>
                    <a:pt x="639" y="152"/>
                  </a:cubicBezTo>
                  <a:lnTo>
                    <a:pt x="639" y="152"/>
                  </a:lnTo>
                  <a:cubicBezTo>
                    <a:pt x="638" y="157"/>
                    <a:pt x="637" y="162"/>
                    <a:pt x="635" y="168"/>
                  </a:cubicBezTo>
                  <a:lnTo>
                    <a:pt x="635" y="168"/>
                  </a:lnTo>
                  <a:cubicBezTo>
                    <a:pt x="635" y="169"/>
                    <a:pt x="634" y="170"/>
                    <a:pt x="634" y="172"/>
                  </a:cubicBezTo>
                  <a:lnTo>
                    <a:pt x="634" y="172"/>
                  </a:lnTo>
                  <a:cubicBezTo>
                    <a:pt x="633" y="179"/>
                    <a:pt x="630" y="186"/>
                    <a:pt x="629" y="193"/>
                  </a:cubicBezTo>
                  <a:lnTo>
                    <a:pt x="629" y="193"/>
                  </a:lnTo>
                  <a:cubicBezTo>
                    <a:pt x="629" y="193"/>
                    <a:pt x="629" y="195"/>
                    <a:pt x="627" y="196"/>
                  </a:cubicBezTo>
                  <a:lnTo>
                    <a:pt x="627" y="196"/>
                  </a:lnTo>
                  <a:cubicBezTo>
                    <a:pt x="625" y="203"/>
                    <a:pt x="623" y="210"/>
                    <a:pt x="620" y="216"/>
                  </a:cubicBezTo>
                  <a:lnTo>
                    <a:pt x="620" y="216"/>
                  </a:lnTo>
                  <a:cubicBezTo>
                    <a:pt x="619" y="218"/>
                    <a:pt x="619" y="219"/>
                    <a:pt x="618" y="220"/>
                  </a:cubicBezTo>
                  <a:lnTo>
                    <a:pt x="618" y="220"/>
                  </a:lnTo>
                  <a:cubicBezTo>
                    <a:pt x="615" y="227"/>
                    <a:pt x="611" y="234"/>
                    <a:pt x="608" y="240"/>
                  </a:cubicBezTo>
                  <a:lnTo>
                    <a:pt x="608" y="240"/>
                  </a:lnTo>
                  <a:cubicBezTo>
                    <a:pt x="608" y="242"/>
                    <a:pt x="607" y="242"/>
                    <a:pt x="606" y="243"/>
                  </a:cubicBezTo>
                  <a:lnTo>
                    <a:pt x="606" y="243"/>
                  </a:lnTo>
                  <a:cubicBezTo>
                    <a:pt x="602" y="250"/>
                    <a:pt x="598" y="257"/>
                    <a:pt x="594" y="264"/>
                  </a:cubicBezTo>
                  <a:lnTo>
                    <a:pt x="594" y="264"/>
                  </a:lnTo>
                  <a:cubicBezTo>
                    <a:pt x="594" y="265"/>
                    <a:pt x="593" y="265"/>
                    <a:pt x="593" y="266"/>
                  </a:cubicBezTo>
                  <a:lnTo>
                    <a:pt x="593" y="266"/>
                  </a:lnTo>
                  <a:cubicBezTo>
                    <a:pt x="588" y="273"/>
                    <a:pt x="583" y="281"/>
                    <a:pt x="577" y="288"/>
                  </a:cubicBezTo>
                  <a:lnTo>
                    <a:pt x="577" y="288"/>
                  </a:lnTo>
                  <a:cubicBezTo>
                    <a:pt x="574" y="293"/>
                    <a:pt x="569" y="298"/>
                    <a:pt x="565" y="303"/>
                  </a:cubicBezTo>
                  <a:lnTo>
                    <a:pt x="565" y="303"/>
                  </a:lnTo>
                  <a:cubicBezTo>
                    <a:pt x="562" y="307"/>
                    <a:pt x="560" y="310"/>
                    <a:pt x="556" y="313"/>
                  </a:cubicBezTo>
                  <a:lnTo>
                    <a:pt x="556" y="313"/>
                  </a:lnTo>
                  <a:cubicBezTo>
                    <a:pt x="553" y="316"/>
                    <a:pt x="551" y="320"/>
                    <a:pt x="548" y="323"/>
                  </a:cubicBezTo>
                  <a:lnTo>
                    <a:pt x="548" y="323"/>
                  </a:lnTo>
                  <a:cubicBezTo>
                    <a:pt x="543" y="330"/>
                    <a:pt x="537" y="335"/>
                    <a:pt x="530" y="342"/>
                  </a:cubicBezTo>
                  <a:lnTo>
                    <a:pt x="530" y="342"/>
                  </a:lnTo>
                  <a:cubicBezTo>
                    <a:pt x="528" y="344"/>
                    <a:pt x="526" y="347"/>
                    <a:pt x="523" y="349"/>
                  </a:cubicBezTo>
                  <a:lnTo>
                    <a:pt x="523" y="349"/>
                  </a:lnTo>
                  <a:cubicBezTo>
                    <a:pt x="514" y="358"/>
                    <a:pt x="506" y="366"/>
                    <a:pt x="496" y="374"/>
                  </a:cubicBezTo>
                  <a:lnTo>
                    <a:pt x="496" y="374"/>
                  </a:lnTo>
                  <a:cubicBezTo>
                    <a:pt x="496" y="375"/>
                    <a:pt x="495" y="375"/>
                    <a:pt x="495" y="375"/>
                  </a:cubicBezTo>
                  <a:lnTo>
                    <a:pt x="495" y="375"/>
                  </a:lnTo>
                  <a:cubicBezTo>
                    <a:pt x="486" y="383"/>
                    <a:pt x="477" y="390"/>
                    <a:pt x="467" y="397"/>
                  </a:cubicBezTo>
                  <a:lnTo>
                    <a:pt x="467" y="397"/>
                  </a:lnTo>
                  <a:cubicBezTo>
                    <a:pt x="464" y="400"/>
                    <a:pt x="460" y="401"/>
                    <a:pt x="458" y="404"/>
                  </a:cubicBezTo>
                  <a:lnTo>
                    <a:pt x="458" y="404"/>
                  </a:lnTo>
                  <a:cubicBezTo>
                    <a:pt x="450" y="409"/>
                    <a:pt x="442" y="415"/>
                    <a:pt x="434" y="421"/>
                  </a:cubicBezTo>
                  <a:lnTo>
                    <a:pt x="434" y="421"/>
                  </a:lnTo>
                  <a:cubicBezTo>
                    <a:pt x="431" y="422"/>
                    <a:pt x="428" y="425"/>
                    <a:pt x="425" y="427"/>
                  </a:cubicBezTo>
                  <a:lnTo>
                    <a:pt x="425" y="427"/>
                  </a:lnTo>
                  <a:cubicBezTo>
                    <a:pt x="414" y="435"/>
                    <a:pt x="402" y="442"/>
                    <a:pt x="390" y="449"/>
                  </a:cubicBezTo>
                  <a:lnTo>
                    <a:pt x="390" y="449"/>
                  </a:lnTo>
                  <a:cubicBezTo>
                    <a:pt x="381" y="453"/>
                    <a:pt x="373" y="458"/>
                    <a:pt x="365" y="462"/>
                  </a:cubicBezTo>
                  <a:lnTo>
                    <a:pt x="365" y="462"/>
                  </a:lnTo>
                  <a:cubicBezTo>
                    <a:pt x="361" y="464"/>
                    <a:pt x="359" y="466"/>
                    <a:pt x="356" y="467"/>
                  </a:cubicBezTo>
                  <a:lnTo>
                    <a:pt x="356" y="467"/>
                  </a:lnTo>
                  <a:cubicBezTo>
                    <a:pt x="350" y="470"/>
                    <a:pt x="345" y="473"/>
                    <a:pt x="339" y="475"/>
                  </a:cubicBezTo>
                  <a:lnTo>
                    <a:pt x="339" y="475"/>
                  </a:lnTo>
                  <a:cubicBezTo>
                    <a:pt x="335" y="477"/>
                    <a:pt x="332" y="479"/>
                    <a:pt x="328" y="481"/>
                  </a:cubicBezTo>
                  <a:lnTo>
                    <a:pt x="328" y="481"/>
                  </a:lnTo>
                  <a:cubicBezTo>
                    <a:pt x="324" y="483"/>
                    <a:pt x="319" y="486"/>
                    <a:pt x="313" y="488"/>
                  </a:cubicBezTo>
                  <a:lnTo>
                    <a:pt x="313" y="488"/>
                  </a:lnTo>
                  <a:cubicBezTo>
                    <a:pt x="310" y="489"/>
                    <a:pt x="305" y="491"/>
                    <a:pt x="302" y="493"/>
                  </a:cubicBezTo>
                  <a:lnTo>
                    <a:pt x="302" y="493"/>
                  </a:lnTo>
                  <a:cubicBezTo>
                    <a:pt x="298" y="495"/>
                    <a:pt x="294" y="496"/>
                    <a:pt x="289" y="498"/>
                  </a:cubicBezTo>
                  <a:lnTo>
                    <a:pt x="289" y="498"/>
                  </a:lnTo>
                  <a:cubicBezTo>
                    <a:pt x="277" y="503"/>
                    <a:pt x="265" y="508"/>
                    <a:pt x="253" y="512"/>
                  </a:cubicBezTo>
                  <a:lnTo>
                    <a:pt x="253" y="512"/>
                  </a:lnTo>
                  <a:cubicBezTo>
                    <a:pt x="251" y="513"/>
                    <a:pt x="248" y="513"/>
                    <a:pt x="245" y="514"/>
                  </a:cubicBezTo>
                  <a:lnTo>
                    <a:pt x="245" y="514"/>
                  </a:lnTo>
                  <a:cubicBezTo>
                    <a:pt x="235" y="518"/>
                    <a:pt x="224" y="521"/>
                    <a:pt x="214" y="524"/>
                  </a:cubicBezTo>
                  <a:lnTo>
                    <a:pt x="214" y="524"/>
                  </a:lnTo>
                  <a:cubicBezTo>
                    <a:pt x="212" y="524"/>
                    <a:pt x="210" y="525"/>
                    <a:pt x="208" y="526"/>
                  </a:cubicBezTo>
                  <a:lnTo>
                    <a:pt x="208" y="526"/>
                  </a:lnTo>
                  <a:cubicBezTo>
                    <a:pt x="199" y="528"/>
                    <a:pt x="190" y="531"/>
                    <a:pt x="180" y="532"/>
                  </a:cubicBezTo>
                  <a:lnTo>
                    <a:pt x="180" y="532"/>
                  </a:lnTo>
                  <a:cubicBezTo>
                    <a:pt x="171" y="535"/>
                    <a:pt x="161" y="536"/>
                    <a:pt x="152" y="538"/>
                  </a:cubicBezTo>
                  <a:lnTo>
                    <a:pt x="152" y="538"/>
                  </a:lnTo>
                  <a:cubicBezTo>
                    <a:pt x="147" y="538"/>
                    <a:pt x="144" y="539"/>
                    <a:pt x="139" y="539"/>
                  </a:cubicBezTo>
                  <a:lnTo>
                    <a:pt x="139" y="539"/>
                  </a:lnTo>
                  <a:cubicBezTo>
                    <a:pt x="136" y="540"/>
                    <a:pt x="132" y="541"/>
                    <a:pt x="128" y="541"/>
                  </a:cubicBezTo>
                  <a:lnTo>
                    <a:pt x="128" y="541"/>
                  </a:lnTo>
                  <a:cubicBezTo>
                    <a:pt x="124" y="542"/>
                    <a:pt x="119" y="542"/>
                    <a:pt x="116" y="542"/>
                  </a:cubicBezTo>
                  <a:lnTo>
                    <a:pt x="116" y="542"/>
                  </a:lnTo>
                  <a:cubicBezTo>
                    <a:pt x="111" y="543"/>
                    <a:pt x="108" y="543"/>
                    <a:pt x="104" y="543"/>
                  </a:cubicBezTo>
                  <a:lnTo>
                    <a:pt x="104" y="543"/>
                  </a:lnTo>
                  <a:cubicBezTo>
                    <a:pt x="99" y="543"/>
                    <a:pt x="94" y="543"/>
                    <a:pt x="90" y="543"/>
                  </a:cubicBezTo>
                  <a:lnTo>
                    <a:pt x="90" y="543"/>
                  </a:lnTo>
                  <a:cubicBezTo>
                    <a:pt x="87" y="543"/>
                    <a:pt x="85" y="543"/>
                    <a:pt x="83" y="543"/>
                  </a:cubicBezTo>
                  <a:lnTo>
                    <a:pt x="83" y="543"/>
                  </a:lnTo>
                  <a:cubicBezTo>
                    <a:pt x="76" y="543"/>
                    <a:pt x="69" y="543"/>
                    <a:pt x="62" y="543"/>
                  </a:cubicBezTo>
                  <a:lnTo>
                    <a:pt x="62" y="543"/>
                  </a:lnTo>
                  <a:cubicBezTo>
                    <a:pt x="62" y="543"/>
                    <a:pt x="62" y="543"/>
                    <a:pt x="61" y="543"/>
                  </a:cubicBezTo>
                  <a:lnTo>
                    <a:pt x="61" y="543"/>
                  </a:lnTo>
                  <a:cubicBezTo>
                    <a:pt x="55" y="543"/>
                    <a:pt x="49" y="542"/>
                    <a:pt x="43" y="541"/>
                  </a:cubicBezTo>
                  <a:lnTo>
                    <a:pt x="43" y="541"/>
                  </a:lnTo>
                  <a:cubicBezTo>
                    <a:pt x="40" y="541"/>
                    <a:pt x="38" y="540"/>
                    <a:pt x="37" y="540"/>
                  </a:cubicBezTo>
                  <a:lnTo>
                    <a:pt x="37" y="540"/>
                  </a:lnTo>
                  <a:cubicBezTo>
                    <a:pt x="32" y="539"/>
                    <a:pt x="29" y="539"/>
                    <a:pt x="25" y="538"/>
                  </a:cubicBezTo>
                  <a:lnTo>
                    <a:pt x="25" y="538"/>
                  </a:lnTo>
                  <a:cubicBezTo>
                    <a:pt x="17" y="536"/>
                    <a:pt x="8" y="535"/>
                    <a:pt x="0" y="532"/>
                  </a:cubicBezTo>
                  <a:lnTo>
                    <a:pt x="269" y="689"/>
                  </a:lnTo>
                  <a:lnTo>
                    <a:pt x="269" y="689"/>
                  </a:lnTo>
                  <a:cubicBezTo>
                    <a:pt x="277" y="691"/>
                    <a:pt x="286" y="693"/>
                    <a:pt x="294" y="694"/>
                  </a:cubicBezTo>
                  <a:lnTo>
                    <a:pt x="294" y="694"/>
                  </a:lnTo>
                  <a:cubicBezTo>
                    <a:pt x="295" y="695"/>
                    <a:pt x="296" y="695"/>
                    <a:pt x="297" y="695"/>
                  </a:cubicBezTo>
                  <a:lnTo>
                    <a:pt x="297" y="695"/>
                  </a:lnTo>
                  <a:cubicBezTo>
                    <a:pt x="299" y="696"/>
                    <a:pt x="303" y="696"/>
                    <a:pt x="305" y="697"/>
                  </a:cubicBezTo>
                  <a:lnTo>
                    <a:pt x="305" y="697"/>
                  </a:lnTo>
                  <a:cubicBezTo>
                    <a:pt x="307" y="697"/>
                    <a:pt x="309" y="697"/>
                    <a:pt x="312" y="698"/>
                  </a:cubicBezTo>
                  <a:lnTo>
                    <a:pt x="312" y="698"/>
                  </a:lnTo>
                  <a:cubicBezTo>
                    <a:pt x="318" y="698"/>
                    <a:pt x="324" y="698"/>
                    <a:pt x="330" y="699"/>
                  </a:cubicBezTo>
                  <a:lnTo>
                    <a:pt x="330" y="699"/>
                  </a:lnTo>
                  <a:lnTo>
                    <a:pt x="331" y="699"/>
                  </a:lnTo>
                  <a:lnTo>
                    <a:pt x="331" y="699"/>
                  </a:lnTo>
                  <a:lnTo>
                    <a:pt x="331" y="699"/>
                  </a:lnTo>
                  <a:cubicBezTo>
                    <a:pt x="338" y="699"/>
                    <a:pt x="345" y="699"/>
                    <a:pt x="352" y="699"/>
                  </a:cubicBezTo>
                  <a:lnTo>
                    <a:pt x="352" y="699"/>
                  </a:lnTo>
                  <a:cubicBezTo>
                    <a:pt x="354" y="699"/>
                    <a:pt x="356" y="699"/>
                    <a:pt x="359" y="699"/>
                  </a:cubicBezTo>
                  <a:lnTo>
                    <a:pt x="359" y="699"/>
                  </a:lnTo>
                  <a:cubicBezTo>
                    <a:pt x="362" y="699"/>
                    <a:pt x="366" y="699"/>
                    <a:pt x="370" y="699"/>
                  </a:cubicBezTo>
                  <a:lnTo>
                    <a:pt x="370" y="699"/>
                  </a:lnTo>
                  <a:cubicBezTo>
                    <a:pt x="371" y="699"/>
                    <a:pt x="372" y="699"/>
                    <a:pt x="373" y="699"/>
                  </a:cubicBezTo>
                  <a:lnTo>
                    <a:pt x="373" y="699"/>
                  </a:lnTo>
                  <a:cubicBezTo>
                    <a:pt x="377" y="699"/>
                    <a:pt x="380" y="698"/>
                    <a:pt x="385" y="698"/>
                  </a:cubicBezTo>
                  <a:lnTo>
                    <a:pt x="385" y="698"/>
                  </a:lnTo>
                  <a:cubicBezTo>
                    <a:pt x="388" y="698"/>
                    <a:pt x="393" y="698"/>
                    <a:pt x="396" y="698"/>
                  </a:cubicBezTo>
                  <a:lnTo>
                    <a:pt x="396" y="698"/>
                  </a:lnTo>
                  <a:cubicBezTo>
                    <a:pt x="400" y="697"/>
                    <a:pt x="404" y="697"/>
                    <a:pt x="408" y="696"/>
                  </a:cubicBezTo>
                  <a:lnTo>
                    <a:pt x="408" y="696"/>
                  </a:lnTo>
                  <a:cubicBezTo>
                    <a:pt x="411" y="696"/>
                    <a:pt x="414" y="695"/>
                    <a:pt x="417" y="695"/>
                  </a:cubicBezTo>
                  <a:lnTo>
                    <a:pt x="417" y="695"/>
                  </a:lnTo>
                  <a:cubicBezTo>
                    <a:pt x="418" y="694"/>
                    <a:pt x="420" y="694"/>
                    <a:pt x="421" y="694"/>
                  </a:cubicBezTo>
                  <a:lnTo>
                    <a:pt x="421" y="694"/>
                  </a:lnTo>
                  <a:cubicBezTo>
                    <a:pt x="430" y="692"/>
                    <a:pt x="440" y="691"/>
                    <a:pt x="449" y="689"/>
                  </a:cubicBezTo>
                  <a:lnTo>
                    <a:pt x="449" y="689"/>
                  </a:lnTo>
                  <a:cubicBezTo>
                    <a:pt x="459" y="687"/>
                    <a:pt x="467" y="684"/>
                    <a:pt x="477" y="682"/>
                  </a:cubicBezTo>
                  <a:lnTo>
                    <a:pt x="477" y="682"/>
                  </a:lnTo>
                  <a:cubicBezTo>
                    <a:pt x="478" y="682"/>
                    <a:pt x="478" y="682"/>
                    <a:pt x="479" y="682"/>
                  </a:cubicBezTo>
                  <a:lnTo>
                    <a:pt x="479" y="682"/>
                  </a:lnTo>
                  <a:cubicBezTo>
                    <a:pt x="481" y="681"/>
                    <a:pt x="481" y="681"/>
                    <a:pt x="482" y="680"/>
                  </a:cubicBezTo>
                  <a:lnTo>
                    <a:pt x="482" y="680"/>
                  </a:lnTo>
                  <a:cubicBezTo>
                    <a:pt x="493" y="677"/>
                    <a:pt x="504" y="674"/>
                    <a:pt x="514" y="670"/>
                  </a:cubicBezTo>
                  <a:lnTo>
                    <a:pt x="514" y="670"/>
                  </a:lnTo>
                  <a:cubicBezTo>
                    <a:pt x="517" y="670"/>
                    <a:pt x="520" y="669"/>
                    <a:pt x="522" y="668"/>
                  </a:cubicBezTo>
                  <a:lnTo>
                    <a:pt x="522" y="668"/>
                  </a:lnTo>
                  <a:cubicBezTo>
                    <a:pt x="534" y="663"/>
                    <a:pt x="546" y="659"/>
                    <a:pt x="558" y="655"/>
                  </a:cubicBezTo>
                  <a:lnTo>
                    <a:pt x="558" y="655"/>
                  </a:lnTo>
                  <a:cubicBezTo>
                    <a:pt x="559" y="654"/>
                    <a:pt x="560" y="654"/>
                    <a:pt x="560" y="654"/>
                  </a:cubicBezTo>
                  <a:lnTo>
                    <a:pt x="560" y="654"/>
                  </a:lnTo>
                  <a:cubicBezTo>
                    <a:pt x="564" y="652"/>
                    <a:pt x="567" y="651"/>
                    <a:pt x="571" y="649"/>
                  </a:cubicBezTo>
                  <a:lnTo>
                    <a:pt x="571" y="649"/>
                  </a:lnTo>
                  <a:cubicBezTo>
                    <a:pt x="574" y="647"/>
                    <a:pt x="578" y="646"/>
                    <a:pt x="582" y="644"/>
                  </a:cubicBezTo>
                  <a:lnTo>
                    <a:pt x="582" y="644"/>
                  </a:lnTo>
                  <a:cubicBezTo>
                    <a:pt x="588" y="642"/>
                    <a:pt x="592" y="639"/>
                    <a:pt x="597" y="637"/>
                  </a:cubicBezTo>
                  <a:lnTo>
                    <a:pt x="597" y="637"/>
                  </a:lnTo>
                  <a:cubicBezTo>
                    <a:pt x="601" y="636"/>
                    <a:pt x="604" y="634"/>
                    <a:pt x="608" y="632"/>
                  </a:cubicBezTo>
                  <a:lnTo>
                    <a:pt x="608" y="632"/>
                  </a:lnTo>
                  <a:cubicBezTo>
                    <a:pt x="614" y="630"/>
                    <a:pt x="619" y="626"/>
                    <a:pt x="625" y="624"/>
                  </a:cubicBezTo>
                  <a:lnTo>
                    <a:pt x="625" y="624"/>
                  </a:lnTo>
                  <a:cubicBezTo>
                    <a:pt x="627" y="622"/>
                    <a:pt x="629" y="620"/>
                    <a:pt x="633" y="619"/>
                  </a:cubicBezTo>
                  <a:lnTo>
                    <a:pt x="633" y="619"/>
                  </a:lnTo>
                  <a:cubicBezTo>
                    <a:pt x="640" y="614"/>
                    <a:pt x="649" y="610"/>
                    <a:pt x="658" y="604"/>
                  </a:cubicBezTo>
                  <a:lnTo>
                    <a:pt x="658" y="604"/>
                  </a:lnTo>
                  <a:cubicBezTo>
                    <a:pt x="670" y="598"/>
                    <a:pt x="682" y="591"/>
                    <a:pt x="693" y="584"/>
                  </a:cubicBezTo>
                  <a:lnTo>
                    <a:pt x="693" y="584"/>
                  </a:lnTo>
                  <a:cubicBezTo>
                    <a:pt x="696" y="581"/>
                    <a:pt x="699" y="579"/>
                    <a:pt x="703" y="577"/>
                  </a:cubicBezTo>
                  <a:lnTo>
                    <a:pt x="703" y="577"/>
                  </a:lnTo>
                  <a:cubicBezTo>
                    <a:pt x="710" y="571"/>
                    <a:pt x="718" y="566"/>
                    <a:pt x="726" y="561"/>
                  </a:cubicBezTo>
                  <a:lnTo>
                    <a:pt x="726" y="561"/>
                  </a:lnTo>
                  <a:cubicBezTo>
                    <a:pt x="728" y="558"/>
                    <a:pt x="732" y="556"/>
                    <a:pt x="735" y="554"/>
                  </a:cubicBezTo>
                  <a:lnTo>
                    <a:pt x="735" y="554"/>
                  </a:lnTo>
                  <a:cubicBezTo>
                    <a:pt x="745" y="546"/>
                    <a:pt x="754" y="539"/>
                    <a:pt x="763" y="531"/>
                  </a:cubicBezTo>
                  <a:lnTo>
                    <a:pt x="763" y="531"/>
                  </a:lnTo>
                  <a:lnTo>
                    <a:pt x="764" y="531"/>
                  </a:lnTo>
                  <a:lnTo>
                    <a:pt x="764" y="531"/>
                  </a:lnTo>
                  <a:cubicBezTo>
                    <a:pt x="774" y="522"/>
                    <a:pt x="782" y="514"/>
                    <a:pt x="791" y="506"/>
                  </a:cubicBezTo>
                  <a:lnTo>
                    <a:pt x="791" y="506"/>
                  </a:lnTo>
                  <a:cubicBezTo>
                    <a:pt x="792" y="505"/>
                    <a:pt x="793" y="504"/>
                    <a:pt x="794" y="503"/>
                  </a:cubicBezTo>
                  <a:lnTo>
                    <a:pt x="794" y="503"/>
                  </a:lnTo>
                  <a:cubicBezTo>
                    <a:pt x="795" y="502"/>
                    <a:pt x="796" y="500"/>
                    <a:pt x="798" y="498"/>
                  </a:cubicBezTo>
                  <a:lnTo>
                    <a:pt x="798" y="498"/>
                  </a:lnTo>
                  <a:cubicBezTo>
                    <a:pt x="804" y="492"/>
                    <a:pt x="811" y="485"/>
                    <a:pt x="816" y="479"/>
                  </a:cubicBezTo>
                  <a:lnTo>
                    <a:pt x="816" y="479"/>
                  </a:lnTo>
                  <a:cubicBezTo>
                    <a:pt x="818" y="477"/>
                    <a:pt x="820" y="475"/>
                    <a:pt x="821" y="474"/>
                  </a:cubicBezTo>
                  <a:lnTo>
                    <a:pt x="821" y="474"/>
                  </a:lnTo>
                  <a:cubicBezTo>
                    <a:pt x="823" y="473"/>
                    <a:pt x="823" y="471"/>
                    <a:pt x="824" y="470"/>
                  </a:cubicBezTo>
                  <a:lnTo>
                    <a:pt x="824" y="470"/>
                  </a:lnTo>
                  <a:cubicBezTo>
                    <a:pt x="827" y="467"/>
                    <a:pt x="830" y="464"/>
                    <a:pt x="833" y="460"/>
                  </a:cubicBezTo>
                  <a:lnTo>
                    <a:pt x="833" y="460"/>
                  </a:lnTo>
                  <a:cubicBezTo>
                    <a:pt x="835" y="457"/>
                    <a:pt x="837" y="455"/>
                    <a:pt x="839" y="452"/>
                  </a:cubicBezTo>
                  <a:lnTo>
                    <a:pt x="839" y="452"/>
                  </a:lnTo>
                  <a:cubicBezTo>
                    <a:pt x="841" y="450"/>
                    <a:pt x="843" y="447"/>
                    <a:pt x="845" y="444"/>
                  </a:cubicBezTo>
                  <a:lnTo>
                    <a:pt x="845" y="444"/>
                  </a:lnTo>
                  <a:cubicBezTo>
                    <a:pt x="848" y="441"/>
                    <a:pt x="849" y="438"/>
                    <a:pt x="852" y="435"/>
                  </a:cubicBezTo>
                  <a:lnTo>
                    <a:pt x="852" y="435"/>
                  </a:lnTo>
                  <a:cubicBezTo>
                    <a:pt x="855" y="430"/>
                    <a:pt x="857" y="426"/>
                    <a:pt x="861" y="422"/>
                  </a:cubicBezTo>
                  <a:lnTo>
                    <a:pt x="861" y="422"/>
                  </a:lnTo>
                  <a:cubicBezTo>
                    <a:pt x="861" y="422"/>
                    <a:pt x="861" y="421"/>
                    <a:pt x="862" y="421"/>
                  </a:cubicBezTo>
                  <a:lnTo>
                    <a:pt x="862" y="420"/>
                  </a:lnTo>
                  <a:lnTo>
                    <a:pt x="862" y="420"/>
                  </a:lnTo>
                  <a:cubicBezTo>
                    <a:pt x="864" y="415"/>
                    <a:pt x="868" y="411"/>
                    <a:pt x="870" y="406"/>
                  </a:cubicBezTo>
                  <a:lnTo>
                    <a:pt x="870" y="406"/>
                  </a:lnTo>
                  <a:cubicBezTo>
                    <a:pt x="871" y="404"/>
                    <a:pt x="873" y="401"/>
                    <a:pt x="874" y="399"/>
                  </a:cubicBezTo>
                  <a:lnTo>
                    <a:pt x="874" y="399"/>
                  </a:lnTo>
                  <a:cubicBezTo>
                    <a:pt x="875" y="398"/>
                    <a:pt x="875" y="397"/>
                    <a:pt x="876" y="397"/>
                  </a:cubicBezTo>
                  <a:lnTo>
                    <a:pt x="876" y="397"/>
                  </a:lnTo>
                  <a:cubicBezTo>
                    <a:pt x="876" y="395"/>
                    <a:pt x="876" y="394"/>
                    <a:pt x="877" y="394"/>
                  </a:cubicBezTo>
                  <a:lnTo>
                    <a:pt x="877" y="394"/>
                  </a:lnTo>
                  <a:cubicBezTo>
                    <a:pt x="879" y="390"/>
                    <a:pt x="882" y="386"/>
                    <a:pt x="883" y="382"/>
                  </a:cubicBezTo>
                  <a:lnTo>
                    <a:pt x="883" y="382"/>
                  </a:lnTo>
                  <a:cubicBezTo>
                    <a:pt x="884" y="380"/>
                    <a:pt x="885" y="378"/>
                    <a:pt x="886" y="376"/>
                  </a:cubicBezTo>
                  <a:lnTo>
                    <a:pt x="886" y="376"/>
                  </a:lnTo>
                  <a:cubicBezTo>
                    <a:pt x="886" y="375"/>
                    <a:pt x="887" y="374"/>
                    <a:pt x="887" y="373"/>
                  </a:cubicBezTo>
                  <a:lnTo>
                    <a:pt x="887" y="373"/>
                  </a:lnTo>
                  <a:cubicBezTo>
                    <a:pt x="888" y="372"/>
                    <a:pt x="888" y="370"/>
                    <a:pt x="888" y="369"/>
                  </a:cubicBezTo>
                  <a:lnTo>
                    <a:pt x="888" y="369"/>
                  </a:lnTo>
                  <a:cubicBezTo>
                    <a:pt x="890" y="365"/>
                    <a:pt x="892" y="361"/>
                    <a:pt x="894" y="357"/>
                  </a:cubicBezTo>
                  <a:lnTo>
                    <a:pt x="894" y="357"/>
                  </a:lnTo>
                  <a:cubicBezTo>
                    <a:pt x="895" y="355"/>
                    <a:pt x="895" y="354"/>
                    <a:pt x="895" y="353"/>
                  </a:cubicBezTo>
                  <a:lnTo>
                    <a:pt x="895" y="353"/>
                  </a:lnTo>
                  <a:cubicBezTo>
                    <a:pt x="895" y="351"/>
                    <a:pt x="897" y="350"/>
                    <a:pt x="897" y="348"/>
                  </a:cubicBezTo>
                  <a:lnTo>
                    <a:pt x="897" y="348"/>
                  </a:lnTo>
                  <a:cubicBezTo>
                    <a:pt x="897" y="348"/>
                    <a:pt x="898" y="346"/>
                    <a:pt x="898" y="344"/>
                  </a:cubicBezTo>
                  <a:lnTo>
                    <a:pt x="898" y="344"/>
                  </a:lnTo>
                  <a:cubicBezTo>
                    <a:pt x="900" y="339"/>
                    <a:pt x="902" y="334"/>
                    <a:pt x="902" y="330"/>
                  </a:cubicBezTo>
                  <a:lnTo>
                    <a:pt x="902" y="330"/>
                  </a:lnTo>
                  <a:cubicBezTo>
                    <a:pt x="903" y="330"/>
                    <a:pt x="903" y="328"/>
                    <a:pt x="903" y="328"/>
                  </a:cubicBezTo>
                  <a:lnTo>
                    <a:pt x="903" y="328"/>
                  </a:lnTo>
                  <a:cubicBezTo>
                    <a:pt x="903" y="327"/>
                    <a:pt x="904" y="325"/>
                    <a:pt x="904" y="324"/>
                  </a:cubicBezTo>
                  <a:lnTo>
                    <a:pt x="904" y="324"/>
                  </a:lnTo>
                  <a:cubicBezTo>
                    <a:pt x="905" y="320"/>
                    <a:pt x="906" y="317"/>
                    <a:pt x="907" y="313"/>
                  </a:cubicBezTo>
                  <a:lnTo>
                    <a:pt x="907" y="313"/>
                  </a:lnTo>
                  <a:cubicBezTo>
                    <a:pt x="908" y="311"/>
                    <a:pt x="908" y="309"/>
                    <a:pt x="908" y="308"/>
                  </a:cubicBezTo>
                  <a:lnTo>
                    <a:pt x="908" y="308"/>
                  </a:lnTo>
                  <a:cubicBezTo>
                    <a:pt x="909" y="304"/>
                    <a:pt x="909" y="301"/>
                    <a:pt x="909" y="297"/>
                  </a:cubicBezTo>
                  <a:lnTo>
                    <a:pt x="909" y="297"/>
                  </a:lnTo>
                  <a:cubicBezTo>
                    <a:pt x="910" y="295"/>
                    <a:pt x="910" y="293"/>
                    <a:pt x="911" y="2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9" name="Freeform 40">
              <a:extLst>
                <a:ext uri="{FF2B5EF4-FFF2-40B4-BE49-F238E27FC236}">
                  <a16:creationId xmlns:a16="http://schemas.microsoft.com/office/drawing/2014/main" id="{0D26A4D3-30D8-4EBB-9BD7-D1F9BA0D7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0755" y="8514576"/>
              <a:ext cx="235438" cy="347534"/>
            </a:xfrm>
            <a:custGeom>
              <a:avLst/>
              <a:gdLst>
                <a:gd name="T0" fmla="*/ 270 w 271"/>
                <a:gd name="T1" fmla="*/ 396 h 397"/>
                <a:gd name="T2" fmla="*/ 1 w 271"/>
                <a:gd name="T3" fmla="*/ 239 h 397"/>
                <a:gd name="T4" fmla="*/ 0 w 271"/>
                <a:gd name="T5" fmla="*/ 0 h 397"/>
                <a:gd name="T6" fmla="*/ 269 w 271"/>
                <a:gd name="T7" fmla="*/ 156 h 397"/>
                <a:gd name="T8" fmla="*/ 270 w 271"/>
                <a:gd name="T9" fmla="*/ 39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97">
                  <a:moveTo>
                    <a:pt x="270" y="396"/>
                  </a:moveTo>
                  <a:lnTo>
                    <a:pt x="1" y="239"/>
                  </a:lnTo>
                  <a:lnTo>
                    <a:pt x="0" y="0"/>
                  </a:lnTo>
                  <a:lnTo>
                    <a:pt x="269" y="156"/>
                  </a:lnTo>
                  <a:lnTo>
                    <a:pt x="270" y="39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0" name="Freeform 41">
              <a:extLst>
                <a:ext uri="{FF2B5EF4-FFF2-40B4-BE49-F238E27FC236}">
                  <a16:creationId xmlns:a16="http://schemas.microsoft.com/office/drawing/2014/main" id="{3FA6D8ED-1615-4C43-B444-707159721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4565" y="8055008"/>
              <a:ext cx="478599" cy="598532"/>
            </a:xfrm>
            <a:custGeom>
              <a:avLst/>
              <a:gdLst>
                <a:gd name="T0" fmla="*/ 269 w 549"/>
                <a:gd name="T1" fmla="*/ 684 h 685"/>
                <a:gd name="T2" fmla="*/ 0 w 549"/>
                <a:gd name="T3" fmla="*/ 528 h 685"/>
                <a:gd name="T4" fmla="*/ 280 w 549"/>
                <a:gd name="T5" fmla="*/ 0 h 685"/>
                <a:gd name="T6" fmla="*/ 548 w 549"/>
                <a:gd name="T7" fmla="*/ 156 h 685"/>
                <a:gd name="T8" fmla="*/ 269 w 549"/>
                <a:gd name="T9" fmla="*/ 684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685">
                  <a:moveTo>
                    <a:pt x="269" y="684"/>
                  </a:moveTo>
                  <a:lnTo>
                    <a:pt x="0" y="528"/>
                  </a:lnTo>
                  <a:lnTo>
                    <a:pt x="280" y="0"/>
                  </a:lnTo>
                  <a:lnTo>
                    <a:pt x="548" y="156"/>
                  </a:lnTo>
                  <a:lnTo>
                    <a:pt x="269" y="68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1" name="Freeform 42">
              <a:extLst>
                <a:ext uri="{FF2B5EF4-FFF2-40B4-BE49-F238E27FC236}">
                  <a16:creationId xmlns:a16="http://schemas.microsoft.com/office/drawing/2014/main" id="{82A4904D-DEA8-4DEE-B509-55DEEFCFB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0377" y="8605297"/>
              <a:ext cx="798952" cy="613975"/>
            </a:xfrm>
            <a:custGeom>
              <a:avLst/>
              <a:gdLst>
                <a:gd name="T0" fmla="*/ 911 w 914"/>
                <a:gd name="T1" fmla="*/ 283 h 700"/>
                <a:gd name="T2" fmla="*/ 913 w 914"/>
                <a:gd name="T3" fmla="*/ 256 h 700"/>
                <a:gd name="T4" fmla="*/ 605 w 914"/>
                <a:gd name="T5" fmla="*/ 0 h 700"/>
                <a:gd name="T6" fmla="*/ 643 w 914"/>
                <a:gd name="T7" fmla="*/ 121 h 700"/>
                <a:gd name="T8" fmla="*/ 640 w 914"/>
                <a:gd name="T9" fmla="*/ 141 h 700"/>
                <a:gd name="T10" fmla="*/ 635 w 914"/>
                <a:gd name="T11" fmla="*/ 168 h 700"/>
                <a:gd name="T12" fmla="*/ 629 w 914"/>
                <a:gd name="T13" fmla="*/ 193 h 700"/>
                <a:gd name="T14" fmla="*/ 620 w 914"/>
                <a:gd name="T15" fmla="*/ 216 h 700"/>
                <a:gd name="T16" fmla="*/ 608 w 914"/>
                <a:gd name="T17" fmla="*/ 240 h 700"/>
                <a:gd name="T18" fmla="*/ 594 w 914"/>
                <a:gd name="T19" fmla="*/ 264 h 700"/>
                <a:gd name="T20" fmla="*/ 577 w 914"/>
                <a:gd name="T21" fmla="*/ 288 h 700"/>
                <a:gd name="T22" fmla="*/ 556 w 914"/>
                <a:gd name="T23" fmla="*/ 313 h 700"/>
                <a:gd name="T24" fmla="*/ 530 w 914"/>
                <a:gd name="T25" fmla="*/ 342 h 700"/>
                <a:gd name="T26" fmla="*/ 496 w 914"/>
                <a:gd name="T27" fmla="*/ 374 h 700"/>
                <a:gd name="T28" fmla="*/ 467 w 914"/>
                <a:gd name="T29" fmla="*/ 397 h 700"/>
                <a:gd name="T30" fmla="*/ 434 w 914"/>
                <a:gd name="T31" fmla="*/ 421 h 700"/>
                <a:gd name="T32" fmla="*/ 390 w 914"/>
                <a:gd name="T33" fmla="*/ 449 h 700"/>
                <a:gd name="T34" fmla="*/ 356 w 914"/>
                <a:gd name="T35" fmla="*/ 467 h 700"/>
                <a:gd name="T36" fmla="*/ 328 w 914"/>
                <a:gd name="T37" fmla="*/ 481 h 700"/>
                <a:gd name="T38" fmla="*/ 302 w 914"/>
                <a:gd name="T39" fmla="*/ 493 h 700"/>
                <a:gd name="T40" fmla="*/ 253 w 914"/>
                <a:gd name="T41" fmla="*/ 512 h 700"/>
                <a:gd name="T42" fmla="*/ 214 w 914"/>
                <a:gd name="T43" fmla="*/ 524 h 700"/>
                <a:gd name="T44" fmla="*/ 180 w 914"/>
                <a:gd name="T45" fmla="*/ 532 h 700"/>
                <a:gd name="T46" fmla="*/ 139 w 914"/>
                <a:gd name="T47" fmla="*/ 539 h 700"/>
                <a:gd name="T48" fmla="*/ 116 w 914"/>
                <a:gd name="T49" fmla="*/ 542 h 700"/>
                <a:gd name="T50" fmla="*/ 90 w 914"/>
                <a:gd name="T51" fmla="*/ 543 h 700"/>
                <a:gd name="T52" fmla="*/ 62 w 914"/>
                <a:gd name="T53" fmla="*/ 543 h 700"/>
                <a:gd name="T54" fmla="*/ 43 w 914"/>
                <a:gd name="T55" fmla="*/ 541 h 700"/>
                <a:gd name="T56" fmla="*/ 25 w 914"/>
                <a:gd name="T57" fmla="*/ 538 h 700"/>
                <a:gd name="T58" fmla="*/ 269 w 914"/>
                <a:gd name="T59" fmla="*/ 689 h 700"/>
                <a:gd name="T60" fmla="*/ 297 w 914"/>
                <a:gd name="T61" fmla="*/ 695 h 700"/>
                <a:gd name="T62" fmla="*/ 312 w 914"/>
                <a:gd name="T63" fmla="*/ 698 h 700"/>
                <a:gd name="T64" fmla="*/ 331 w 914"/>
                <a:gd name="T65" fmla="*/ 699 h 700"/>
                <a:gd name="T66" fmla="*/ 359 w 914"/>
                <a:gd name="T67" fmla="*/ 699 h 700"/>
                <a:gd name="T68" fmla="*/ 373 w 914"/>
                <a:gd name="T69" fmla="*/ 699 h 700"/>
                <a:gd name="T70" fmla="*/ 396 w 914"/>
                <a:gd name="T71" fmla="*/ 698 h 700"/>
                <a:gd name="T72" fmla="*/ 417 w 914"/>
                <a:gd name="T73" fmla="*/ 695 h 700"/>
                <a:gd name="T74" fmla="*/ 449 w 914"/>
                <a:gd name="T75" fmla="*/ 689 h 700"/>
                <a:gd name="T76" fmla="*/ 479 w 914"/>
                <a:gd name="T77" fmla="*/ 682 h 700"/>
                <a:gd name="T78" fmla="*/ 514 w 914"/>
                <a:gd name="T79" fmla="*/ 670 h 700"/>
                <a:gd name="T80" fmla="*/ 558 w 914"/>
                <a:gd name="T81" fmla="*/ 655 h 700"/>
                <a:gd name="T82" fmla="*/ 571 w 914"/>
                <a:gd name="T83" fmla="*/ 649 h 700"/>
                <a:gd name="T84" fmla="*/ 597 w 914"/>
                <a:gd name="T85" fmla="*/ 637 h 700"/>
                <a:gd name="T86" fmla="*/ 625 w 914"/>
                <a:gd name="T87" fmla="*/ 624 h 700"/>
                <a:gd name="T88" fmla="*/ 658 w 914"/>
                <a:gd name="T89" fmla="*/ 604 h 700"/>
                <a:gd name="T90" fmla="*/ 703 w 914"/>
                <a:gd name="T91" fmla="*/ 577 h 700"/>
                <a:gd name="T92" fmla="*/ 735 w 914"/>
                <a:gd name="T93" fmla="*/ 554 h 700"/>
                <a:gd name="T94" fmla="*/ 764 w 914"/>
                <a:gd name="T95" fmla="*/ 531 h 700"/>
                <a:gd name="T96" fmla="*/ 794 w 914"/>
                <a:gd name="T97" fmla="*/ 503 h 700"/>
                <a:gd name="T98" fmla="*/ 816 w 914"/>
                <a:gd name="T99" fmla="*/ 479 h 700"/>
                <a:gd name="T100" fmla="*/ 824 w 914"/>
                <a:gd name="T101" fmla="*/ 470 h 700"/>
                <a:gd name="T102" fmla="*/ 839 w 914"/>
                <a:gd name="T103" fmla="*/ 452 h 700"/>
                <a:gd name="T104" fmla="*/ 852 w 914"/>
                <a:gd name="T105" fmla="*/ 435 h 700"/>
                <a:gd name="T106" fmla="*/ 862 w 914"/>
                <a:gd name="T107" fmla="*/ 421 h 700"/>
                <a:gd name="T108" fmla="*/ 870 w 914"/>
                <a:gd name="T109" fmla="*/ 406 h 700"/>
                <a:gd name="T110" fmla="*/ 876 w 914"/>
                <a:gd name="T111" fmla="*/ 397 h 700"/>
                <a:gd name="T112" fmla="*/ 883 w 914"/>
                <a:gd name="T113" fmla="*/ 382 h 700"/>
                <a:gd name="T114" fmla="*/ 887 w 914"/>
                <a:gd name="T115" fmla="*/ 373 h 700"/>
                <a:gd name="T116" fmla="*/ 894 w 914"/>
                <a:gd name="T117" fmla="*/ 357 h 700"/>
                <a:gd name="T118" fmla="*/ 897 w 914"/>
                <a:gd name="T119" fmla="*/ 348 h 700"/>
                <a:gd name="T120" fmla="*/ 902 w 914"/>
                <a:gd name="T121" fmla="*/ 330 h 700"/>
                <a:gd name="T122" fmla="*/ 904 w 914"/>
                <a:gd name="T123" fmla="*/ 324 h 700"/>
                <a:gd name="T124" fmla="*/ 908 w 914"/>
                <a:gd name="T125" fmla="*/ 308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4" h="700">
                  <a:moveTo>
                    <a:pt x="911" y="291"/>
                  </a:moveTo>
                  <a:lnTo>
                    <a:pt x="911" y="291"/>
                  </a:lnTo>
                  <a:cubicBezTo>
                    <a:pt x="911" y="288"/>
                    <a:pt x="911" y="286"/>
                    <a:pt x="911" y="283"/>
                  </a:cubicBezTo>
                  <a:lnTo>
                    <a:pt x="911" y="283"/>
                  </a:lnTo>
                  <a:cubicBezTo>
                    <a:pt x="912" y="281"/>
                    <a:pt x="912" y="279"/>
                    <a:pt x="912" y="277"/>
                  </a:cubicBezTo>
                  <a:lnTo>
                    <a:pt x="912" y="277"/>
                  </a:lnTo>
                  <a:cubicBezTo>
                    <a:pt x="913" y="270"/>
                    <a:pt x="913" y="263"/>
                    <a:pt x="913" y="256"/>
                  </a:cubicBezTo>
                  <a:lnTo>
                    <a:pt x="913" y="256"/>
                  </a:lnTo>
                  <a:cubicBezTo>
                    <a:pt x="913" y="230"/>
                    <a:pt x="909" y="209"/>
                    <a:pt x="902" y="193"/>
                  </a:cubicBezTo>
                  <a:lnTo>
                    <a:pt x="902" y="193"/>
                  </a:lnTo>
                  <a:cubicBezTo>
                    <a:pt x="897" y="176"/>
                    <a:pt x="886" y="164"/>
                    <a:pt x="873" y="156"/>
                  </a:cubicBezTo>
                  <a:lnTo>
                    <a:pt x="605" y="0"/>
                  </a:lnTo>
                  <a:lnTo>
                    <a:pt x="605" y="0"/>
                  </a:lnTo>
                  <a:cubicBezTo>
                    <a:pt x="631" y="15"/>
                    <a:pt x="644" y="48"/>
                    <a:pt x="644" y="99"/>
                  </a:cubicBezTo>
                  <a:lnTo>
                    <a:pt x="644" y="99"/>
                  </a:lnTo>
                  <a:cubicBezTo>
                    <a:pt x="644" y="107"/>
                    <a:pt x="644" y="114"/>
                    <a:pt x="643" y="121"/>
                  </a:cubicBezTo>
                  <a:lnTo>
                    <a:pt x="643" y="121"/>
                  </a:lnTo>
                  <a:cubicBezTo>
                    <a:pt x="643" y="123"/>
                    <a:pt x="643" y="125"/>
                    <a:pt x="642" y="126"/>
                  </a:cubicBezTo>
                  <a:lnTo>
                    <a:pt x="642" y="126"/>
                  </a:lnTo>
                  <a:cubicBezTo>
                    <a:pt x="642" y="132"/>
                    <a:pt x="641" y="136"/>
                    <a:pt x="640" y="141"/>
                  </a:cubicBezTo>
                  <a:lnTo>
                    <a:pt x="640" y="141"/>
                  </a:lnTo>
                  <a:cubicBezTo>
                    <a:pt x="640" y="145"/>
                    <a:pt x="640" y="148"/>
                    <a:pt x="639" y="152"/>
                  </a:cubicBezTo>
                  <a:lnTo>
                    <a:pt x="639" y="152"/>
                  </a:lnTo>
                  <a:cubicBezTo>
                    <a:pt x="638" y="157"/>
                    <a:pt x="637" y="162"/>
                    <a:pt x="635" y="168"/>
                  </a:cubicBezTo>
                  <a:lnTo>
                    <a:pt x="635" y="168"/>
                  </a:lnTo>
                  <a:cubicBezTo>
                    <a:pt x="635" y="169"/>
                    <a:pt x="634" y="170"/>
                    <a:pt x="634" y="172"/>
                  </a:cubicBezTo>
                  <a:lnTo>
                    <a:pt x="634" y="172"/>
                  </a:lnTo>
                  <a:cubicBezTo>
                    <a:pt x="633" y="179"/>
                    <a:pt x="630" y="186"/>
                    <a:pt x="629" y="193"/>
                  </a:cubicBezTo>
                  <a:lnTo>
                    <a:pt x="629" y="193"/>
                  </a:lnTo>
                  <a:cubicBezTo>
                    <a:pt x="629" y="193"/>
                    <a:pt x="629" y="195"/>
                    <a:pt x="627" y="196"/>
                  </a:cubicBezTo>
                  <a:lnTo>
                    <a:pt x="627" y="196"/>
                  </a:lnTo>
                  <a:cubicBezTo>
                    <a:pt x="625" y="203"/>
                    <a:pt x="623" y="210"/>
                    <a:pt x="620" y="216"/>
                  </a:cubicBezTo>
                  <a:lnTo>
                    <a:pt x="620" y="216"/>
                  </a:lnTo>
                  <a:cubicBezTo>
                    <a:pt x="619" y="218"/>
                    <a:pt x="619" y="219"/>
                    <a:pt x="618" y="220"/>
                  </a:cubicBezTo>
                  <a:lnTo>
                    <a:pt x="618" y="220"/>
                  </a:lnTo>
                  <a:cubicBezTo>
                    <a:pt x="615" y="227"/>
                    <a:pt x="611" y="234"/>
                    <a:pt x="608" y="240"/>
                  </a:cubicBezTo>
                  <a:lnTo>
                    <a:pt x="608" y="240"/>
                  </a:lnTo>
                  <a:cubicBezTo>
                    <a:pt x="608" y="242"/>
                    <a:pt x="607" y="242"/>
                    <a:pt x="606" y="243"/>
                  </a:cubicBezTo>
                  <a:lnTo>
                    <a:pt x="606" y="243"/>
                  </a:lnTo>
                  <a:cubicBezTo>
                    <a:pt x="602" y="250"/>
                    <a:pt x="598" y="257"/>
                    <a:pt x="594" y="264"/>
                  </a:cubicBezTo>
                  <a:lnTo>
                    <a:pt x="594" y="264"/>
                  </a:lnTo>
                  <a:cubicBezTo>
                    <a:pt x="594" y="265"/>
                    <a:pt x="593" y="265"/>
                    <a:pt x="593" y="266"/>
                  </a:cubicBezTo>
                  <a:lnTo>
                    <a:pt x="593" y="266"/>
                  </a:lnTo>
                  <a:cubicBezTo>
                    <a:pt x="588" y="273"/>
                    <a:pt x="583" y="281"/>
                    <a:pt x="577" y="288"/>
                  </a:cubicBezTo>
                  <a:lnTo>
                    <a:pt x="577" y="288"/>
                  </a:lnTo>
                  <a:cubicBezTo>
                    <a:pt x="574" y="293"/>
                    <a:pt x="569" y="298"/>
                    <a:pt x="565" y="303"/>
                  </a:cubicBezTo>
                  <a:lnTo>
                    <a:pt x="565" y="303"/>
                  </a:lnTo>
                  <a:cubicBezTo>
                    <a:pt x="562" y="307"/>
                    <a:pt x="560" y="310"/>
                    <a:pt x="556" y="313"/>
                  </a:cubicBezTo>
                  <a:lnTo>
                    <a:pt x="556" y="313"/>
                  </a:lnTo>
                  <a:cubicBezTo>
                    <a:pt x="553" y="316"/>
                    <a:pt x="551" y="320"/>
                    <a:pt x="548" y="323"/>
                  </a:cubicBezTo>
                  <a:lnTo>
                    <a:pt x="548" y="323"/>
                  </a:lnTo>
                  <a:cubicBezTo>
                    <a:pt x="543" y="330"/>
                    <a:pt x="537" y="335"/>
                    <a:pt x="530" y="342"/>
                  </a:cubicBezTo>
                  <a:lnTo>
                    <a:pt x="530" y="342"/>
                  </a:lnTo>
                  <a:cubicBezTo>
                    <a:pt x="528" y="344"/>
                    <a:pt x="526" y="347"/>
                    <a:pt x="523" y="349"/>
                  </a:cubicBezTo>
                  <a:lnTo>
                    <a:pt x="523" y="349"/>
                  </a:lnTo>
                  <a:cubicBezTo>
                    <a:pt x="514" y="358"/>
                    <a:pt x="506" y="366"/>
                    <a:pt x="496" y="374"/>
                  </a:cubicBezTo>
                  <a:lnTo>
                    <a:pt x="496" y="374"/>
                  </a:lnTo>
                  <a:cubicBezTo>
                    <a:pt x="496" y="375"/>
                    <a:pt x="495" y="375"/>
                    <a:pt x="495" y="375"/>
                  </a:cubicBezTo>
                  <a:lnTo>
                    <a:pt x="495" y="375"/>
                  </a:lnTo>
                  <a:cubicBezTo>
                    <a:pt x="486" y="383"/>
                    <a:pt x="477" y="390"/>
                    <a:pt x="467" y="397"/>
                  </a:cubicBezTo>
                  <a:lnTo>
                    <a:pt x="467" y="397"/>
                  </a:lnTo>
                  <a:cubicBezTo>
                    <a:pt x="464" y="400"/>
                    <a:pt x="460" y="401"/>
                    <a:pt x="458" y="404"/>
                  </a:cubicBezTo>
                  <a:lnTo>
                    <a:pt x="458" y="404"/>
                  </a:lnTo>
                  <a:cubicBezTo>
                    <a:pt x="450" y="409"/>
                    <a:pt x="442" y="415"/>
                    <a:pt x="434" y="421"/>
                  </a:cubicBezTo>
                  <a:lnTo>
                    <a:pt x="434" y="421"/>
                  </a:lnTo>
                  <a:cubicBezTo>
                    <a:pt x="431" y="422"/>
                    <a:pt x="428" y="425"/>
                    <a:pt x="425" y="427"/>
                  </a:cubicBezTo>
                  <a:lnTo>
                    <a:pt x="425" y="427"/>
                  </a:lnTo>
                  <a:cubicBezTo>
                    <a:pt x="414" y="435"/>
                    <a:pt x="402" y="442"/>
                    <a:pt x="390" y="449"/>
                  </a:cubicBezTo>
                  <a:lnTo>
                    <a:pt x="390" y="449"/>
                  </a:lnTo>
                  <a:cubicBezTo>
                    <a:pt x="381" y="453"/>
                    <a:pt x="373" y="458"/>
                    <a:pt x="365" y="462"/>
                  </a:cubicBezTo>
                  <a:lnTo>
                    <a:pt x="365" y="462"/>
                  </a:lnTo>
                  <a:cubicBezTo>
                    <a:pt x="361" y="464"/>
                    <a:pt x="359" y="466"/>
                    <a:pt x="356" y="467"/>
                  </a:cubicBezTo>
                  <a:lnTo>
                    <a:pt x="356" y="467"/>
                  </a:lnTo>
                  <a:cubicBezTo>
                    <a:pt x="350" y="470"/>
                    <a:pt x="345" y="473"/>
                    <a:pt x="339" y="475"/>
                  </a:cubicBezTo>
                  <a:lnTo>
                    <a:pt x="339" y="475"/>
                  </a:lnTo>
                  <a:cubicBezTo>
                    <a:pt x="335" y="477"/>
                    <a:pt x="332" y="479"/>
                    <a:pt x="328" y="481"/>
                  </a:cubicBezTo>
                  <a:lnTo>
                    <a:pt x="328" y="481"/>
                  </a:lnTo>
                  <a:cubicBezTo>
                    <a:pt x="324" y="483"/>
                    <a:pt x="319" y="486"/>
                    <a:pt x="313" y="488"/>
                  </a:cubicBezTo>
                  <a:lnTo>
                    <a:pt x="313" y="488"/>
                  </a:lnTo>
                  <a:cubicBezTo>
                    <a:pt x="310" y="489"/>
                    <a:pt x="305" y="491"/>
                    <a:pt x="302" y="493"/>
                  </a:cubicBezTo>
                  <a:lnTo>
                    <a:pt x="302" y="493"/>
                  </a:lnTo>
                  <a:cubicBezTo>
                    <a:pt x="298" y="495"/>
                    <a:pt x="294" y="496"/>
                    <a:pt x="289" y="498"/>
                  </a:cubicBezTo>
                  <a:lnTo>
                    <a:pt x="289" y="498"/>
                  </a:lnTo>
                  <a:cubicBezTo>
                    <a:pt x="277" y="503"/>
                    <a:pt x="265" y="508"/>
                    <a:pt x="253" y="512"/>
                  </a:cubicBezTo>
                  <a:lnTo>
                    <a:pt x="253" y="512"/>
                  </a:lnTo>
                  <a:cubicBezTo>
                    <a:pt x="251" y="513"/>
                    <a:pt x="248" y="513"/>
                    <a:pt x="245" y="514"/>
                  </a:cubicBezTo>
                  <a:lnTo>
                    <a:pt x="245" y="514"/>
                  </a:lnTo>
                  <a:cubicBezTo>
                    <a:pt x="235" y="518"/>
                    <a:pt x="224" y="521"/>
                    <a:pt x="214" y="524"/>
                  </a:cubicBezTo>
                  <a:lnTo>
                    <a:pt x="214" y="524"/>
                  </a:lnTo>
                  <a:cubicBezTo>
                    <a:pt x="212" y="524"/>
                    <a:pt x="210" y="525"/>
                    <a:pt x="208" y="526"/>
                  </a:cubicBezTo>
                  <a:lnTo>
                    <a:pt x="208" y="526"/>
                  </a:lnTo>
                  <a:cubicBezTo>
                    <a:pt x="199" y="528"/>
                    <a:pt x="190" y="531"/>
                    <a:pt x="180" y="532"/>
                  </a:cubicBezTo>
                  <a:lnTo>
                    <a:pt x="180" y="532"/>
                  </a:lnTo>
                  <a:cubicBezTo>
                    <a:pt x="171" y="535"/>
                    <a:pt x="161" y="536"/>
                    <a:pt x="152" y="538"/>
                  </a:cubicBezTo>
                  <a:lnTo>
                    <a:pt x="152" y="538"/>
                  </a:lnTo>
                  <a:cubicBezTo>
                    <a:pt x="147" y="538"/>
                    <a:pt x="144" y="539"/>
                    <a:pt x="139" y="539"/>
                  </a:cubicBezTo>
                  <a:lnTo>
                    <a:pt x="139" y="539"/>
                  </a:lnTo>
                  <a:cubicBezTo>
                    <a:pt x="136" y="540"/>
                    <a:pt x="132" y="541"/>
                    <a:pt x="128" y="541"/>
                  </a:cubicBezTo>
                  <a:lnTo>
                    <a:pt x="128" y="541"/>
                  </a:lnTo>
                  <a:cubicBezTo>
                    <a:pt x="124" y="542"/>
                    <a:pt x="119" y="542"/>
                    <a:pt x="116" y="542"/>
                  </a:cubicBezTo>
                  <a:lnTo>
                    <a:pt x="116" y="542"/>
                  </a:lnTo>
                  <a:cubicBezTo>
                    <a:pt x="111" y="543"/>
                    <a:pt x="108" y="543"/>
                    <a:pt x="104" y="543"/>
                  </a:cubicBezTo>
                  <a:lnTo>
                    <a:pt x="104" y="543"/>
                  </a:lnTo>
                  <a:cubicBezTo>
                    <a:pt x="99" y="543"/>
                    <a:pt x="94" y="543"/>
                    <a:pt x="90" y="543"/>
                  </a:cubicBezTo>
                  <a:lnTo>
                    <a:pt x="90" y="543"/>
                  </a:lnTo>
                  <a:cubicBezTo>
                    <a:pt x="87" y="543"/>
                    <a:pt x="85" y="543"/>
                    <a:pt x="83" y="543"/>
                  </a:cubicBezTo>
                  <a:lnTo>
                    <a:pt x="83" y="543"/>
                  </a:lnTo>
                  <a:cubicBezTo>
                    <a:pt x="76" y="543"/>
                    <a:pt x="69" y="543"/>
                    <a:pt x="62" y="543"/>
                  </a:cubicBezTo>
                  <a:lnTo>
                    <a:pt x="62" y="543"/>
                  </a:lnTo>
                  <a:cubicBezTo>
                    <a:pt x="62" y="543"/>
                    <a:pt x="62" y="543"/>
                    <a:pt x="61" y="543"/>
                  </a:cubicBezTo>
                  <a:lnTo>
                    <a:pt x="61" y="543"/>
                  </a:lnTo>
                  <a:cubicBezTo>
                    <a:pt x="55" y="543"/>
                    <a:pt x="49" y="542"/>
                    <a:pt x="43" y="541"/>
                  </a:cubicBezTo>
                  <a:lnTo>
                    <a:pt x="43" y="541"/>
                  </a:lnTo>
                  <a:cubicBezTo>
                    <a:pt x="40" y="541"/>
                    <a:pt x="38" y="540"/>
                    <a:pt x="37" y="540"/>
                  </a:cubicBezTo>
                  <a:lnTo>
                    <a:pt x="37" y="540"/>
                  </a:lnTo>
                  <a:cubicBezTo>
                    <a:pt x="32" y="539"/>
                    <a:pt x="29" y="539"/>
                    <a:pt x="25" y="538"/>
                  </a:cubicBezTo>
                  <a:lnTo>
                    <a:pt x="25" y="538"/>
                  </a:lnTo>
                  <a:cubicBezTo>
                    <a:pt x="17" y="536"/>
                    <a:pt x="8" y="535"/>
                    <a:pt x="0" y="532"/>
                  </a:cubicBezTo>
                  <a:lnTo>
                    <a:pt x="269" y="689"/>
                  </a:lnTo>
                  <a:lnTo>
                    <a:pt x="269" y="689"/>
                  </a:lnTo>
                  <a:cubicBezTo>
                    <a:pt x="277" y="691"/>
                    <a:pt x="286" y="693"/>
                    <a:pt x="294" y="694"/>
                  </a:cubicBezTo>
                  <a:lnTo>
                    <a:pt x="294" y="694"/>
                  </a:lnTo>
                  <a:cubicBezTo>
                    <a:pt x="295" y="695"/>
                    <a:pt x="296" y="695"/>
                    <a:pt x="297" y="695"/>
                  </a:cubicBezTo>
                  <a:lnTo>
                    <a:pt x="297" y="695"/>
                  </a:lnTo>
                  <a:cubicBezTo>
                    <a:pt x="299" y="696"/>
                    <a:pt x="303" y="696"/>
                    <a:pt x="305" y="697"/>
                  </a:cubicBezTo>
                  <a:lnTo>
                    <a:pt x="305" y="697"/>
                  </a:lnTo>
                  <a:cubicBezTo>
                    <a:pt x="307" y="697"/>
                    <a:pt x="309" y="697"/>
                    <a:pt x="312" y="698"/>
                  </a:cubicBezTo>
                  <a:lnTo>
                    <a:pt x="312" y="698"/>
                  </a:lnTo>
                  <a:cubicBezTo>
                    <a:pt x="318" y="698"/>
                    <a:pt x="324" y="698"/>
                    <a:pt x="330" y="699"/>
                  </a:cubicBezTo>
                  <a:lnTo>
                    <a:pt x="330" y="699"/>
                  </a:lnTo>
                  <a:lnTo>
                    <a:pt x="331" y="699"/>
                  </a:lnTo>
                  <a:lnTo>
                    <a:pt x="331" y="699"/>
                  </a:lnTo>
                  <a:lnTo>
                    <a:pt x="331" y="699"/>
                  </a:lnTo>
                  <a:cubicBezTo>
                    <a:pt x="338" y="699"/>
                    <a:pt x="345" y="699"/>
                    <a:pt x="352" y="699"/>
                  </a:cubicBezTo>
                  <a:lnTo>
                    <a:pt x="352" y="699"/>
                  </a:lnTo>
                  <a:cubicBezTo>
                    <a:pt x="354" y="699"/>
                    <a:pt x="356" y="699"/>
                    <a:pt x="359" y="699"/>
                  </a:cubicBezTo>
                  <a:lnTo>
                    <a:pt x="359" y="699"/>
                  </a:lnTo>
                  <a:cubicBezTo>
                    <a:pt x="362" y="699"/>
                    <a:pt x="366" y="699"/>
                    <a:pt x="370" y="699"/>
                  </a:cubicBezTo>
                  <a:lnTo>
                    <a:pt x="370" y="699"/>
                  </a:lnTo>
                  <a:cubicBezTo>
                    <a:pt x="371" y="699"/>
                    <a:pt x="372" y="699"/>
                    <a:pt x="373" y="699"/>
                  </a:cubicBezTo>
                  <a:lnTo>
                    <a:pt x="373" y="699"/>
                  </a:lnTo>
                  <a:cubicBezTo>
                    <a:pt x="377" y="699"/>
                    <a:pt x="380" y="698"/>
                    <a:pt x="385" y="698"/>
                  </a:cubicBezTo>
                  <a:lnTo>
                    <a:pt x="385" y="698"/>
                  </a:lnTo>
                  <a:cubicBezTo>
                    <a:pt x="388" y="698"/>
                    <a:pt x="393" y="698"/>
                    <a:pt x="396" y="698"/>
                  </a:cubicBezTo>
                  <a:lnTo>
                    <a:pt x="396" y="698"/>
                  </a:lnTo>
                  <a:cubicBezTo>
                    <a:pt x="400" y="697"/>
                    <a:pt x="404" y="697"/>
                    <a:pt x="408" y="696"/>
                  </a:cubicBezTo>
                  <a:lnTo>
                    <a:pt x="408" y="696"/>
                  </a:lnTo>
                  <a:cubicBezTo>
                    <a:pt x="411" y="696"/>
                    <a:pt x="414" y="695"/>
                    <a:pt x="417" y="695"/>
                  </a:cubicBezTo>
                  <a:lnTo>
                    <a:pt x="417" y="695"/>
                  </a:lnTo>
                  <a:cubicBezTo>
                    <a:pt x="418" y="694"/>
                    <a:pt x="420" y="694"/>
                    <a:pt x="421" y="694"/>
                  </a:cubicBezTo>
                  <a:lnTo>
                    <a:pt x="421" y="694"/>
                  </a:lnTo>
                  <a:cubicBezTo>
                    <a:pt x="430" y="692"/>
                    <a:pt x="440" y="691"/>
                    <a:pt x="449" y="689"/>
                  </a:cubicBezTo>
                  <a:lnTo>
                    <a:pt x="449" y="689"/>
                  </a:lnTo>
                  <a:cubicBezTo>
                    <a:pt x="459" y="687"/>
                    <a:pt x="467" y="684"/>
                    <a:pt x="477" y="682"/>
                  </a:cubicBezTo>
                  <a:lnTo>
                    <a:pt x="477" y="682"/>
                  </a:lnTo>
                  <a:cubicBezTo>
                    <a:pt x="478" y="682"/>
                    <a:pt x="478" y="682"/>
                    <a:pt x="479" y="682"/>
                  </a:cubicBezTo>
                  <a:lnTo>
                    <a:pt x="479" y="682"/>
                  </a:lnTo>
                  <a:cubicBezTo>
                    <a:pt x="481" y="681"/>
                    <a:pt x="481" y="681"/>
                    <a:pt x="482" y="680"/>
                  </a:cubicBezTo>
                  <a:lnTo>
                    <a:pt x="482" y="680"/>
                  </a:lnTo>
                  <a:cubicBezTo>
                    <a:pt x="493" y="677"/>
                    <a:pt x="504" y="674"/>
                    <a:pt x="514" y="670"/>
                  </a:cubicBezTo>
                  <a:lnTo>
                    <a:pt x="514" y="670"/>
                  </a:lnTo>
                  <a:cubicBezTo>
                    <a:pt x="517" y="670"/>
                    <a:pt x="520" y="669"/>
                    <a:pt x="522" y="668"/>
                  </a:cubicBezTo>
                  <a:lnTo>
                    <a:pt x="522" y="668"/>
                  </a:lnTo>
                  <a:cubicBezTo>
                    <a:pt x="534" y="663"/>
                    <a:pt x="546" y="659"/>
                    <a:pt x="558" y="655"/>
                  </a:cubicBezTo>
                  <a:lnTo>
                    <a:pt x="558" y="655"/>
                  </a:lnTo>
                  <a:cubicBezTo>
                    <a:pt x="559" y="654"/>
                    <a:pt x="560" y="654"/>
                    <a:pt x="560" y="654"/>
                  </a:cubicBezTo>
                  <a:lnTo>
                    <a:pt x="560" y="654"/>
                  </a:lnTo>
                  <a:cubicBezTo>
                    <a:pt x="564" y="652"/>
                    <a:pt x="567" y="651"/>
                    <a:pt x="571" y="649"/>
                  </a:cubicBezTo>
                  <a:lnTo>
                    <a:pt x="571" y="649"/>
                  </a:lnTo>
                  <a:cubicBezTo>
                    <a:pt x="574" y="647"/>
                    <a:pt x="578" y="646"/>
                    <a:pt x="582" y="644"/>
                  </a:cubicBezTo>
                  <a:lnTo>
                    <a:pt x="582" y="644"/>
                  </a:lnTo>
                  <a:cubicBezTo>
                    <a:pt x="588" y="642"/>
                    <a:pt x="592" y="639"/>
                    <a:pt x="597" y="637"/>
                  </a:cubicBezTo>
                  <a:lnTo>
                    <a:pt x="597" y="637"/>
                  </a:lnTo>
                  <a:cubicBezTo>
                    <a:pt x="601" y="636"/>
                    <a:pt x="604" y="634"/>
                    <a:pt x="608" y="632"/>
                  </a:cubicBezTo>
                  <a:lnTo>
                    <a:pt x="608" y="632"/>
                  </a:lnTo>
                  <a:cubicBezTo>
                    <a:pt x="614" y="630"/>
                    <a:pt x="619" y="626"/>
                    <a:pt x="625" y="624"/>
                  </a:cubicBezTo>
                  <a:lnTo>
                    <a:pt x="625" y="624"/>
                  </a:lnTo>
                  <a:cubicBezTo>
                    <a:pt x="627" y="622"/>
                    <a:pt x="629" y="620"/>
                    <a:pt x="633" y="619"/>
                  </a:cubicBezTo>
                  <a:lnTo>
                    <a:pt x="633" y="619"/>
                  </a:lnTo>
                  <a:cubicBezTo>
                    <a:pt x="640" y="614"/>
                    <a:pt x="649" y="610"/>
                    <a:pt x="658" y="604"/>
                  </a:cubicBezTo>
                  <a:lnTo>
                    <a:pt x="658" y="604"/>
                  </a:lnTo>
                  <a:cubicBezTo>
                    <a:pt x="670" y="598"/>
                    <a:pt x="682" y="591"/>
                    <a:pt x="693" y="584"/>
                  </a:cubicBezTo>
                  <a:lnTo>
                    <a:pt x="693" y="584"/>
                  </a:lnTo>
                  <a:cubicBezTo>
                    <a:pt x="696" y="581"/>
                    <a:pt x="699" y="579"/>
                    <a:pt x="703" y="577"/>
                  </a:cubicBezTo>
                  <a:lnTo>
                    <a:pt x="703" y="577"/>
                  </a:lnTo>
                  <a:cubicBezTo>
                    <a:pt x="710" y="571"/>
                    <a:pt x="718" y="566"/>
                    <a:pt x="726" y="561"/>
                  </a:cubicBezTo>
                  <a:lnTo>
                    <a:pt x="726" y="561"/>
                  </a:lnTo>
                  <a:cubicBezTo>
                    <a:pt x="728" y="558"/>
                    <a:pt x="732" y="556"/>
                    <a:pt x="735" y="554"/>
                  </a:cubicBezTo>
                  <a:lnTo>
                    <a:pt x="735" y="554"/>
                  </a:lnTo>
                  <a:cubicBezTo>
                    <a:pt x="745" y="546"/>
                    <a:pt x="754" y="539"/>
                    <a:pt x="763" y="531"/>
                  </a:cubicBezTo>
                  <a:lnTo>
                    <a:pt x="763" y="531"/>
                  </a:lnTo>
                  <a:lnTo>
                    <a:pt x="764" y="531"/>
                  </a:lnTo>
                  <a:lnTo>
                    <a:pt x="764" y="531"/>
                  </a:lnTo>
                  <a:cubicBezTo>
                    <a:pt x="774" y="522"/>
                    <a:pt x="782" y="514"/>
                    <a:pt x="791" y="506"/>
                  </a:cubicBezTo>
                  <a:lnTo>
                    <a:pt x="791" y="506"/>
                  </a:lnTo>
                  <a:cubicBezTo>
                    <a:pt x="792" y="505"/>
                    <a:pt x="793" y="504"/>
                    <a:pt x="794" y="503"/>
                  </a:cubicBezTo>
                  <a:lnTo>
                    <a:pt x="794" y="503"/>
                  </a:lnTo>
                  <a:cubicBezTo>
                    <a:pt x="795" y="502"/>
                    <a:pt x="796" y="500"/>
                    <a:pt x="798" y="498"/>
                  </a:cubicBezTo>
                  <a:lnTo>
                    <a:pt x="798" y="498"/>
                  </a:lnTo>
                  <a:cubicBezTo>
                    <a:pt x="804" y="492"/>
                    <a:pt x="811" y="485"/>
                    <a:pt x="816" y="479"/>
                  </a:cubicBezTo>
                  <a:lnTo>
                    <a:pt x="816" y="479"/>
                  </a:lnTo>
                  <a:cubicBezTo>
                    <a:pt x="818" y="477"/>
                    <a:pt x="820" y="475"/>
                    <a:pt x="821" y="474"/>
                  </a:cubicBezTo>
                  <a:lnTo>
                    <a:pt x="821" y="474"/>
                  </a:lnTo>
                  <a:cubicBezTo>
                    <a:pt x="823" y="473"/>
                    <a:pt x="823" y="471"/>
                    <a:pt x="824" y="470"/>
                  </a:cubicBezTo>
                  <a:lnTo>
                    <a:pt x="824" y="470"/>
                  </a:lnTo>
                  <a:cubicBezTo>
                    <a:pt x="827" y="467"/>
                    <a:pt x="830" y="464"/>
                    <a:pt x="833" y="460"/>
                  </a:cubicBezTo>
                  <a:lnTo>
                    <a:pt x="833" y="460"/>
                  </a:lnTo>
                  <a:cubicBezTo>
                    <a:pt x="835" y="457"/>
                    <a:pt x="837" y="455"/>
                    <a:pt x="839" y="452"/>
                  </a:cubicBezTo>
                  <a:lnTo>
                    <a:pt x="839" y="452"/>
                  </a:lnTo>
                  <a:cubicBezTo>
                    <a:pt x="841" y="450"/>
                    <a:pt x="843" y="447"/>
                    <a:pt x="845" y="444"/>
                  </a:cubicBezTo>
                  <a:lnTo>
                    <a:pt x="845" y="444"/>
                  </a:lnTo>
                  <a:cubicBezTo>
                    <a:pt x="848" y="441"/>
                    <a:pt x="849" y="438"/>
                    <a:pt x="852" y="435"/>
                  </a:cubicBezTo>
                  <a:lnTo>
                    <a:pt x="852" y="435"/>
                  </a:lnTo>
                  <a:cubicBezTo>
                    <a:pt x="855" y="430"/>
                    <a:pt x="857" y="426"/>
                    <a:pt x="861" y="422"/>
                  </a:cubicBezTo>
                  <a:lnTo>
                    <a:pt x="861" y="422"/>
                  </a:lnTo>
                  <a:cubicBezTo>
                    <a:pt x="861" y="422"/>
                    <a:pt x="861" y="421"/>
                    <a:pt x="862" y="421"/>
                  </a:cubicBezTo>
                  <a:lnTo>
                    <a:pt x="862" y="420"/>
                  </a:lnTo>
                  <a:lnTo>
                    <a:pt x="862" y="420"/>
                  </a:lnTo>
                  <a:cubicBezTo>
                    <a:pt x="864" y="415"/>
                    <a:pt x="868" y="411"/>
                    <a:pt x="870" y="406"/>
                  </a:cubicBezTo>
                  <a:lnTo>
                    <a:pt x="870" y="406"/>
                  </a:lnTo>
                  <a:cubicBezTo>
                    <a:pt x="871" y="404"/>
                    <a:pt x="873" y="401"/>
                    <a:pt x="874" y="399"/>
                  </a:cubicBezTo>
                  <a:lnTo>
                    <a:pt x="874" y="399"/>
                  </a:lnTo>
                  <a:cubicBezTo>
                    <a:pt x="875" y="398"/>
                    <a:pt x="875" y="397"/>
                    <a:pt x="876" y="397"/>
                  </a:cubicBezTo>
                  <a:lnTo>
                    <a:pt x="876" y="397"/>
                  </a:lnTo>
                  <a:cubicBezTo>
                    <a:pt x="876" y="395"/>
                    <a:pt x="876" y="394"/>
                    <a:pt x="877" y="394"/>
                  </a:cubicBezTo>
                  <a:lnTo>
                    <a:pt x="877" y="394"/>
                  </a:lnTo>
                  <a:cubicBezTo>
                    <a:pt x="879" y="390"/>
                    <a:pt x="882" y="386"/>
                    <a:pt x="883" y="382"/>
                  </a:cubicBezTo>
                  <a:lnTo>
                    <a:pt x="883" y="382"/>
                  </a:lnTo>
                  <a:cubicBezTo>
                    <a:pt x="884" y="380"/>
                    <a:pt x="885" y="378"/>
                    <a:pt x="886" y="376"/>
                  </a:cubicBezTo>
                  <a:lnTo>
                    <a:pt x="886" y="376"/>
                  </a:lnTo>
                  <a:cubicBezTo>
                    <a:pt x="886" y="375"/>
                    <a:pt x="887" y="374"/>
                    <a:pt x="887" y="373"/>
                  </a:cubicBezTo>
                  <a:lnTo>
                    <a:pt x="887" y="373"/>
                  </a:lnTo>
                  <a:cubicBezTo>
                    <a:pt x="888" y="372"/>
                    <a:pt x="888" y="370"/>
                    <a:pt x="888" y="369"/>
                  </a:cubicBezTo>
                  <a:lnTo>
                    <a:pt x="888" y="369"/>
                  </a:lnTo>
                  <a:cubicBezTo>
                    <a:pt x="890" y="365"/>
                    <a:pt x="892" y="361"/>
                    <a:pt x="894" y="357"/>
                  </a:cubicBezTo>
                  <a:lnTo>
                    <a:pt x="894" y="357"/>
                  </a:lnTo>
                  <a:cubicBezTo>
                    <a:pt x="895" y="355"/>
                    <a:pt x="895" y="354"/>
                    <a:pt x="895" y="353"/>
                  </a:cubicBezTo>
                  <a:lnTo>
                    <a:pt x="895" y="353"/>
                  </a:lnTo>
                  <a:cubicBezTo>
                    <a:pt x="895" y="351"/>
                    <a:pt x="897" y="350"/>
                    <a:pt x="897" y="348"/>
                  </a:cubicBezTo>
                  <a:lnTo>
                    <a:pt x="897" y="348"/>
                  </a:lnTo>
                  <a:cubicBezTo>
                    <a:pt x="897" y="348"/>
                    <a:pt x="898" y="346"/>
                    <a:pt x="898" y="344"/>
                  </a:cubicBezTo>
                  <a:lnTo>
                    <a:pt x="898" y="344"/>
                  </a:lnTo>
                  <a:cubicBezTo>
                    <a:pt x="900" y="339"/>
                    <a:pt x="902" y="334"/>
                    <a:pt x="902" y="330"/>
                  </a:cubicBezTo>
                  <a:lnTo>
                    <a:pt x="902" y="330"/>
                  </a:lnTo>
                  <a:cubicBezTo>
                    <a:pt x="903" y="330"/>
                    <a:pt x="903" y="328"/>
                    <a:pt x="903" y="328"/>
                  </a:cubicBezTo>
                  <a:lnTo>
                    <a:pt x="903" y="328"/>
                  </a:lnTo>
                  <a:cubicBezTo>
                    <a:pt x="903" y="327"/>
                    <a:pt x="904" y="325"/>
                    <a:pt x="904" y="324"/>
                  </a:cubicBezTo>
                  <a:lnTo>
                    <a:pt x="904" y="324"/>
                  </a:lnTo>
                  <a:cubicBezTo>
                    <a:pt x="905" y="320"/>
                    <a:pt x="906" y="317"/>
                    <a:pt x="907" y="313"/>
                  </a:cubicBezTo>
                  <a:lnTo>
                    <a:pt x="907" y="313"/>
                  </a:lnTo>
                  <a:cubicBezTo>
                    <a:pt x="908" y="311"/>
                    <a:pt x="908" y="309"/>
                    <a:pt x="908" y="308"/>
                  </a:cubicBezTo>
                  <a:lnTo>
                    <a:pt x="908" y="308"/>
                  </a:lnTo>
                  <a:cubicBezTo>
                    <a:pt x="909" y="304"/>
                    <a:pt x="909" y="301"/>
                    <a:pt x="909" y="297"/>
                  </a:cubicBezTo>
                  <a:lnTo>
                    <a:pt x="909" y="297"/>
                  </a:lnTo>
                  <a:cubicBezTo>
                    <a:pt x="910" y="295"/>
                    <a:pt x="910" y="293"/>
                    <a:pt x="911" y="29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2" name="Freeform 43">
              <a:extLst>
                <a:ext uri="{FF2B5EF4-FFF2-40B4-BE49-F238E27FC236}">
                  <a16:creationId xmlns:a16="http://schemas.microsoft.com/office/drawing/2014/main" id="{372C3047-7163-4774-AE73-2E356993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4565" y="8055008"/>
              <a:ext cx="478599" cy="598532"/>
            </a:xfrm>
            <a:custGeom>
              <a:avLst/>
              <a:gdLst>
                <a:gd name="T0" fmla="*/ 269 w 549"/>
                <a:gd name="T1" fmla="*/ 684 h 685"/>
                <a:gd name="T2" fmla="*/ 0 w 549"/>
                <a:gd name="T3" fmla="*/ 528 h 685"/>
                <a:gd name="T4" fmla="*/ 280 w 549"/>
                <a:gd name="T5" fmla="*/ 0 h 685"/>
                <a:gd name="T6" fmla="*/ 548 w 549"/>
                <a:gd name="T7" fmla="*/ 156 h 685"/>
                <a:gd name="T8" fmla="*/ 269 w 549"/>
                <a:gd name="T9" fmla="*/ 684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685">
                  <a:moveTo>
                    <a:pt x="269" y="684"/>
                  </a:moveTo>
                  <a:lnTo>
                    <a:pt x="0" y="528"/>
                  </a:lnTo>
                  <a:lnTo>
                    <a:pt x="280" y="0"/>
                  </a:lnTo>
                  <a:lnTo>
                    <a:pt x="548" y="156"/>
                  </a:lnTo>
                  <a:lnTo>
                    <a:pt x="269" y="684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3" name="Freeform 44">
              <a:extLst>
                <a:ext uri="{FF2B5EF4-FFF2-40B4-BE49-F238E27FC236}">
                  <a16:creationId xmlns:a16="http://schemas.microsoft.com/office/drawing/2014/main" id="{E5B204B3-3763-48F2-B27E-FCD813E03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8297" y="7607128"/>
              <a:ext cx="1072987" cy="621698"/>
            </a:xfrm>
            <a:custGeom>
              <a:avLst/>
              <a:gdLst>
                <a:gd name="T0" fmla="*/ 269 w 1225"/>
                <a:gd name="T1" fmla="*/ 708 h 709"/>
                <a:gd name="T2" fmla="*/ 0 w 1225"/>
                <a:gd name="T3" fmla="*/ 552 h 709"/>
                <a:gd name="T4" fmla="*/ 955 w 1225"/>
                <a:gd name="T5" fmla="*/ 0 h 709"/>
                <a:gd name="T6" fmla="*/ 1224 w 1225"/>
                <a:gd name="T7" fmla="*/ 156 h 709"/>
                <a:gd name="T8" fmla="*/ 269 w 1225"/>
                <a:gd name="T9" fmla="*/ 70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5" h="709">
                  <a:moveTo>
                    <a:pt x="269" y="708"/>
                  </a:moveTo>
                  <a:lnTo>
                    <a:pt x="0" y="552"/>
                  </a:lnTo>
                  <a:lnTo>
                    <a:pt x="955" y="0"/>
                  </a:lnTo>
                  <a:lnTo>
                    <a:pt x="1224" y="156"/>
                  </a:lnTo>
                  <a:lnTo>
                    <a:pt x="269" y="70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4" name="Freeform 46">
              <a:extLst>
                <a:ext uri="{FF2B5EF4-FFF2-40B4-BE49-F238E27FC236}">
                  <a16:creationId xmlns:a16="http://schemas.microsoft.com/office/drawing/2014/main" id="{5266E9BD-009D-4D34-BC96-EFED0254C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0401" y="9070630"/>
              <a:ext cx="343511" cy="444072"/>
            </a:xfrm>
            <a:custGeom>
              <a:avLst/>
              <a:gdLst>
                <a:gd name="T0" fmla="*/ 268 w 392"/>
                <a:gd name="T1" fmla="*/ 506 h 507"/>
                <a:gd name="T2" fmla="*/ 0 w 392"/>
                <a:gd name="T3" fmla="*/ 349 h 507"/>
                <a:gd name="T4" fmla="*/ 122 w 392"/>
                <a:gd name="T5" fmla="*/ 0 h 507"/>
                <a:gd name="T6" fmla="*/ 391 w 392"/>
                <a:gd name="T7" fmla="*/ 157 h 507"/>
                <a:gd name="T8" fmla="*/ 268 w 392"/>
                <a:gd name="T9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507">
                  <a:moveTo>
                    <a:pt x="268" y="506"/>
                  </a:moveTo>
                  <a:lnTo>
                    <a:pt x="0" y="349"/>
                  </a:lnTo>
                  <a:lnTo>
                    <a:pt x="122" y="0"/>
                  </a:lnTo>
                  <a:lnTo>
                    <a:pt x="391" y="157"/>
                  </a:lnTo>
                  <a:lnTo>
                    <a:pt x="268" y="506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5" name="Freeform 47">
              <a:extLst>
                <a:ext uri="{FF2B5EF4-FFF2-40B4-BE49-F238E27FC236}">
                  <a16:creationId xmlns:a16="http://schemas.microsoft.com/office/drawing/2014/main" id="{7DBB6DA1-2942-46E0-9D6A-D625D592A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0755" y="8514576"/>
              <a:ext cx="235438" cy="347534"/>
            </a:xfrm>
            <a:custGeom>
              <a:avLst/>
              <a:gdLst>
                <a:gd name="T0" fmla="*/ 270 w 271"/>
                <a:gd name="T1" fmla="*/ 396 h 397"/>
                <a:gd name="T2" fmla="*/ 1 w 271"/>
                <a:gd name="T3" fmla="*/ 239 h 397"/>
                <a:gd name="T4" fmla="*/ 0 w 271"/>
                <a:gd name="T5" fmla="*/ 0 h 397"/>
                <a:gd name="T6" fmla="*/ 269 w 271"/>
                <a:gd name="T7" fmla="*/ 156 h 397"/>
                <a:gd name="T8" fmla="*/ 270 w 271"/>
                <a:gd name="T9" fmla="*/ 39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97">
                  <a:moveTo>
                    <a:pt x="270" y="396"/>
                  </a:moveTo>
                  <a:lnTo>
                    <a:pt x="1" y="239"/>
                  </a:lnTo>
                  <a:lnTo>
                    <a:pt x="0" y="0"/>
                  </a:lnTo>
                  <a:lnTo>
                    <a:pt x="269" y="156"/>
                  </a:lnTo>
                  <a:lnTo>
                    <a:pt x="270" y="396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6" name="Freeform 49">
              <a:extLst>
                <a:ext uri="{FF2B5EF4-FFF2-40B4-BE49-F238E27FC236}">
                  <a16:creationId xmlns:a16="http://schemas.microsoft.com/office/drawing/2014/main" id="{B6911819-C6EB-41E3-95F5-2C465C2D6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5842" y="7746141"/>
              <a:ext cx="949478" cy="1784007"/>
            </a:xfrm>
            <a:custGeom>
              <a:avLst/>
              <a:gdLst>
                <a:gd name="T0" fmla="*/ 1020 w 1086"/>
                <a:gd name="T1" fmla="*/ 0 h 2036"/>
                <a:gd name="T2" fmla="*/ 1020 w 1086"/>
                <a:gd name="T3" fmla="*/ 235 h 2036"/>
                <a:gd name="T4" fmla="*/ 713 w 1086"/>
                <a:gd name="T5" fmla="*/ 816 h 2036"/>
                <a:gd name="T6" fmla="*/ 713 w 1086"/>
                <a:gd name="T7" fmla="*/ 816 h 2036"/>
                <a:gd name="T8" fmla="*/ 989 w 1086"/>
                <a:gd name="T9" fmla="*/ 811 h 2036"/>
                <a:gd name="T10" fmla="*/ 989 w 1086"/>
                <a:gd name="T11" fmla="*/ 811 h 2036"/>
                <a:gd name="T12" fmla="*/ 1084 w 1086"/>
                <a:gd name="T13" fmla="*/ 1053 h 2036"/>
                <a:gd name="T14" fmla="*/ 1084 w 1086"/>
                <a:gd name="T15" fmla="*/ 1053 h 2036"/>
                <a:gd name="T16" fmla="*/ 1023 w 1086"/>
                <a:gd name="T17" fmla="*/ 1341 h 2036"/>
                <a:gd name="T18" fmla="*/ 1023 w 1086"/>
                <a:gd name="T19" fmla="*/ 1341 h 2036"/>
                <a:gd name="T20" fmla="*/ 834 w 1086"/>
                <a:gd name="T21" fmla="*/ 1636 h 2036"/>
                <a:gd name="T22" fmla="*/ 834 w 1086"/>
                <a:gd name="T23" fmla="*/ 1636 h 2036"/>
                <a:gd name="T24" fmla="*/ 521 w 1086"/>
                <a:gd name="T25" fmla="*/ 1886 h 2036"/>
                <a:gd name="T26" fmla="*/ 521 w 1086"/>
                <a:gd name="T27" fmla="*/ 1886 h 2036"/>
                <a:gd name="T28" fmla="*/ 238 w 1086"/>
                <a:gd name="T29" fmla="*/ 2006 h 2036"/>
                <a:gd name="T30" fmla="*/ 238 w 1086"/>
                <a:gd name="T31" fmla="*/ 2006 h 2036"/>
                <a:gd name="T32" fmla="*/ 0 w 1086"/>
                <a:gd name="T33" fmla="*/ 2019 h 2036"/>
                <a:gd name="T34" fmla="*/ 123 w 1086"/>
                <a:gd name="T35" fmla="*/ 1670 h 2036"/>
                <a:gd name="T36" fmla="*/ 123 w 1086"/>
                <a:gd name="T37" fmla="*/ 1670 h 2036"/>
                <a:gd name="T38" fmla="*/ 303 w 1086"/>
                <a:gd name="T39" fmla="*/ 1670 h 2036"/>
                <a:gd name="T40" fmla="*/ 303 w 1086"/>
                <a:gd name="T41" fmla="*/ 1670 h 2036"/>
                <a:gd name="T42" fmla="*/ 512 w 1086"/>
                <a:gd name="T43" fmla="*/ 1585 h 2036"/>
                <a:gd name="T44" fmla="*/ 512 w 1086"/>
                <a:gd name="T45" fmla="*/ 1585 h 2036"/>
                <a:gd name="T46" fmla="*/ 699 w 1086"/>
                <a:gd name="T47" fmla="*/ 1425 h 2036"/>
                <a:gd name="T48" fmla="*/ 699 w 1086"/>
                <a:gd name="T49" fmla="*/ 1425 h 2036"/>
                <a:gd name="T50" fmla="*/ 767 w 1086"/>
                <a:gd name="T51" fmla="*/ 1237 h 2036"/>
                <a:gd name="T52" fmla="*/ 767 w 1086"/>
                <a:gd name="T53" fmla="*/ 1237 h 2036"/>
                <a:gd name="T54" fmla="*/ 511 w 1086"/>
                <a:gd name="T55" fmla="*/ 1191 h 2036"/>
                <a:gd name="T56" fmla="*/ 368 w 1086"/>
                <a:gd name="T57" fmla="*/ 1275 h 2036"/>
                <a:gd name="T58" fmla="*/ 367 w 1086"/>
                <a:gd name="T59" fmla="*/ 1035 h 2036"/>
                <a:gd name="T60" fmla="*/ 646 w 1086"/>
                <a:gd name="T61" fmla="*/ 507 h 2036"/>
                <a:gd name="T62" fmla="*/ 66 w 1086"/>
                <a:gd name="T63" fmla="*/ 843 h 2036"/>
                <a:gd name="T64" fmla="*/ 65 w 1086"/>
                <a:gd name="T65" fmla="*/ 552 h 2036"/>
                <a:gd name="T66" fmla="*/ 1020 w 1086"/>
                <a:gd name="T67" fmla="*/ 0 h 2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6" h="2036">
                  <a:moveTo>
                    <a:pt x="1020" y="0"/>
                  </a:moveTo>
                  <a:lnTo>
                    <a:pt x="1020" y="235"/>
                  </a:lnTo>
                  <a:lnTo>
                    <a:pt x="713" y="816"/>
                  </a:lnTo>
                  <a:lnTo>
                    <a:pt x="713" y="816"/>
                  </a:lnTo>
                  <a:cubicBezTo>
                    <a:pt x="833" y="770"/>
                    <a:pt x="925" y="768"/>
                    <a:pt x="989" y="811"/>
                  </a:cubicBezTo>
                  <a:lnTo>
                    <a:pt x="989" y="811"/>
                  </a:lnTo>
                  <a:cubicBezTo>
                    <a:pt x="1052" y="854"/>
                    <a:pt x="1084" y="935"/>
                    <a:pt x="1084" y="1053"/>
                  </a:cubicBezTo>
                  <a:lnTo>
                    <a:pt x="1084" y="1053"/>
                  </a:lnTo>
                  <a:cubicBezTo>
                    <a:pt x="1085" y="1144"/>
                    <a:pt x="1065" y="1240"/>
                    <a:pt x="1023" y="1341"/>
                  </a:cubicBezTo>
                  <a:lnTo>
                    <a:pt x="1023" y="1341"/>
                  </a:lnTo>
                  <a:cubicBezTo>
                    <a:pt x="982" y="1442"/>
                    <a:pt x="918" y="1540"/>
                    <a:pt x="834" y="1636"/>
                  </a:cubicBezTo>
                  <a:lnTo>
                    <a:pt x="834" y="1636"/>
                  </a:lnTo>
                  <a:cubicBezTo>
                    <a:pt x="749" y="1731"/>
                    <a:pt x="644" y="1814"/>
                    <a:pt x="521" y="1886"/>
                  </a:cubicBezTo>
                  <a:lnTo>
                    <a:pt x="521" y="1886"/>
                  </a:lnTo>
                  <a:cubicBezTo>
                    <a:pt x="426" y="1941"/>
                    <a:pt x="331" y="1982"/>
                    <a:pt x="238" y="2006"/>
                  </a:cubicBezTo>
                  <a:lnTo>
                    <a:pt x="238" y="2006"/>
                  </a:lnTo>
                  <a:cubicBezTo>
                    <a:pt x="145" y="2030"/>
                    <a:pt x="66" y="2035"/>
                    <a:pt x="0" y="2019"/>
                  </a:cubicBezTo>
                  <a:lnTo>
                    <a:pt x="123" y="1670"/>
                  </a:lnTo>
                  <a:lnTo>
                    <a:pt x="123" y="1670"/>
                  </a:lnTo>
                  <a:cubicBezTo>
                    <a:pt x="174" y="1685"/>
                    <a:pt x="235" y="1685"/>
                    <a:pt x="303" y="1670"/>
                  </a:cubicBezTo>
                  <a:lnTo>
                    <a:pt x="303" y="1670"/>
                  </a:lnTo>
                  <a:cubicBezTo>
                    <a:pt x="372" y="1655"/>
                    <a:pt x="442" y="1627"/>
                    <a:pt x="512" y="1585"/>
                  </a:cubicBezTo>
                  <a:lnTo>
                    <a:pt x="512" y="1585"/>
                  </a:lnTo>
                  <a:cubicBezTo>
                    <a:pt x="591" y="1540"/>
                    <a:pt x="654" y="1486"/>
                    <a:pt x="699" y="1425"/>
                  </a:cubicBezTo>
                  <a:lnTo>
                    <a:pt x="699" y="1425"/>
                  </a:lnTo>
                  <a:cubicBezTo>
                    <a:pt x="744" y="1364"/>
                    <a:pt x="767" y="1301"/>
                    <a:pt x="767" y="1237"/>
                  </a:cubicBezTo>
                  <a:lnTo>
                    <a:pt x="767" y="1237"/>
                  </a:lnTo>
                  <a:cubicBezTo>
                    <a:pt x="767" y="1107"/>
                    <a:pt x="682" y="1093"/>
                    <a:pt x="511" y="1191"/>
                  </a:cubicBezTo>
                  <a:lnTo>
                    <a:pt x="368" y="1275"/>
                  </a:lnTo>
                  <a:lnTo>
                    <a:pt x="367" y="1035"/>
                  </a:lnTo>
                  <a:lnTo>
                    <a:pt x="646" y="507"/>
                  </a:lnTo>
                  <a:lnTo>
                    <a:pt x="66" y="843"/>
                  </a:lnTo>
                  <a:lnTo>
                    <a:pt x="65" y="552"/>
                  </a:lnTo>
                  <a:lnTo>
                    <a:pt x="102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7" name="Freeform 50">
              <a:extLst>
                <a:ext uri="{FF2B5EF4-FFF2-40B4-BE49-F238E27FC236}">
                  <a16:creationId xmlns:a16="http://schemas.microsoft.com/office/drawing/2014/main" id="{D13B466A-3276-4ED6-B381-2FCE40837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5842" y="7746141"/>
              <a:ext cx="949478" cy="1784007"/>
            </a:xfrm>
            <a:custGeom>
              <a:avLst/>
              <a:gdLst>
                <a:gd name="T0" fmla="*/ 1020 w 1086"/>
                <a:gd name="T1" fmla="*/ 0 h 2036"/>
                <a:gd name="T2" fmla="*/ 1020 w 1086"/>
                <a:gd name="T3" fmla="*/ 235 h 2036"/>
                <a:gd name="T4" fmla="*/ 713 w 1086"/>
                <a:gd name="T5" fmla="*/ 816 h 2036"/>
                <a:gd name="T6" fmla="*/ 713 w 1086"/>
                <a:gd name="T7" fmla="*/ 816 h 2036"/>
                <a:gd name="T8" fmla="*/ 989 w 1086"/>
                <a:gd name="T9" fmla="*/ 811 h 2036"/>
                <a:gd name="T10" fmla="*/ 989 w 1086"/>
                <a:gd name="T11" fmla="*/ 811 h 2036"/>
                <a:gd name="T12" fmla="*/ 1084 w 1086"/>
                <a:gd name="T13" fmla="*/ 1053 h 2036"/>
                <a:gd name="T14" fmla="*/ 1084 w 1086"/>
                <a:gd name="T15" fmla="*/ 1053 h 2036"/>
                <a:gd name="T16" fmla="*/ 1023 w 1086"/>
                <a:gd name="T17" fmla="*/ 1341 h 2036"/>
                <a:gd name="T18" fmla="*/ 1023 w 1086"/>
                <a:gd name="T19" fmla="*/ 1341 h 2036"/>
                <a:gd name="T20" fmla="*/ 834 w 1086"/>
                <a:gd name="T21" fmla="*/ 1636 h 2036"/>
                <a:gd name="T22" fmla="*/ 834 w 1086"/>
                <a:gd name="T23" fmla="*/ 1636 h 2036"/>
                <a:gd name="T24" fmla="*/ 521 w 1086"/>
                <a:gd name="T25" fmla="*/ 1886 h 2036"/>
                <a:gd name="T26" fmla="*/ 521 w 1086"/>
                <a:gd name="T27" fmla="*/ 1886 h 2036"/>
                <a:gd name="T28" fmla="*/ 238 w 1086"/>
                <a:gd name="T29" fmla="*/ 2006 h 2036"/>
                <a:gd name="T30" fmla="*/ 238 w 1086"/>
                <a:gd name="T31" fmla="*/ 2006 h 2036"/>
                <a:gd name="T32" fmla="*/ 0 w 1086"/>
                <a:gd name="T33" fmla="*/ 2019 h 2036"/>
                <a:gd name="T34" fmla="*/ 123 w 1086"/>
                <a:gd name="T35" fmla="*/ 1670 h 2036"/>
                <a:gd name="T36" fmla="*/ 123 w 1086"/>
                <a:gd name="T37" fmla="*/ 1670 h 2036"/>
                <a:gd name="T38" fmla="*/ 303 w 1086"/>
                <a:gd name="T39" fmla="*/ 1670 h 2036"/>
                <a:gd name="T40" fmla="*/ 303 w 1086"/>
                <a:gd name="T41" fmla="*/ 1670 h 2036"/>
                <a:gd name="T42" fmla="*/ 512 w 1086"/>
                <a:gd name="T43" fmla="*/ 1585 h 2036"/>
                <a:gd name="T44" fmla="*/ 512 w 1086"/>
                <a:gd name="T45" fmla="*/ 1585 h 2036"/>
                <a:gd name="T46" fmla="*/ 699 w 1086"/>
                <a:gd name="T47" fmla="*/ 1425 h 2036"/>
                <a:gd name="T48" fmla="*/ 699 w 1086"/>
                <a:gd name="T49" fmla="*/ 1425 h 2036"/>
                <a:gd name="T50" fmla="*/ 767 w 1086"/>
                <a:gd name="T51" fmla="*/ 1237 h 2036"/>
                <a:gd name="T52" fmla="*/ 767 w 1086"/>
                <a:gd name="T53" fmla="*/ 1237 h 2036"/>
                <a:gd name="T54" fmla="*/ 511 w 1086"/>
                <a:gd name="T55" fmla="*/ 1191 h 2036"/>
                <a:gd name="T56" fmla="*/ 368 w 1086"/>
                <a:gd name="T57" fmla="*/ 1275 h 2036"/>
                <a:gd name="T58" fmla="*/ 367 w 1086"/>
                <a:gd name="T59" fmla="*/ 1035 h 2036"/>
                <a:gd name="T60" fmla="*/ 646 w 1086"/>
                <a:gd name="T61" fmla="*/ 507 h 2036"/>
                <a:gd name="T62" fmla="*/ 66 w 1086"/>
                <a:gd name="T63" fmla="*/ 843 h 2036"/>
                <a:gd name="T64" fmla="*/ 65 w 1086"/>
                <a:gd name="T65" fmla="*/ 552 h 2036"/>
                <a:gd name="T66" fmla="*/ 1020 w 1086"/>
                <a:gd name="T67" fmla="*/ 0 h 2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6" h="2036">
                  <a:moveTo>
                    <a:pt x="1020" y="0"/>
                  </a:moveTo>
                  <a:lnTo>
                    <a:pt x="1020" y="235"/>
                  </a:lnTo>
                  <a:lnTo>
                    <a:pt x="713" y="816"/>
                  </a:lnTo>
                  <a:lnTo>
                    <a:pt x="713" y="816"/>
                  </a:lnTo>
                  <a:cubicBezTo>
                    <a:pt x="833" y="770"/>
                    <a:pt x="925" y="768"/>
                    <a:pt x="989" y="811"/>
                  </a:cubicBezTo>
                  <a:lnTo>
                    <a:pt x="989" y="811"/>
                  </a:lnTo>
                  <a:cubicBezTo>
                    <a:pt x="1052" y="854"/>
                    <a:pt x="1084" y="935"/>
                    <a:pt x="1084" y="1053"/>
                  </a:cubicBezTo>
                  <a:lnTo>
                    <a:pt x="1084" y="1053"/>
                  </a:lnTo>
                  <a:cubicBezTo>
                    <a:pt x="1085" y="1144"/>
                    <a:pt x="1065" y="1240"/>
                    <a:pt x="1023" y="1341"/>
                  </a:cubicBezTo>
                  <a:lnTo>
                    <a:pt x="1023" y="1341"/>
                  </a:lnTo>
                  <a:cubicBezTo>
                    <a:pt x="982" y="1442"/>
                    <a:pt x="918" y="1540"/>
                    <a:pt x="834" y="1636"/>
                  </a:cubicBezTo>
                  <a:lnTo>
                    <a:pt x="834" y="1636"/>
                  </a:lnTo>
                  <a:cubicBezTo>
                    <a:pt x="749" y="1731"/>
                    <a:pt x="644" y="1814"/>
                    <a:pt x="521" y="1886"/>
                  </a:cubicBezTo>
                  <a:lnTo>
                    <a:pt x="521" y="1886"/>
                  </a:lnTo>
                  <a:cubicBezTo>
                    <a:pt x="426" y="1941"/>
                    <a:pt x="331" y="1982"/>
                    <a:pt x="238" y="2006"/>
                  </a:cubicBezTo>
                  <a:lnTo>
                    <a:pt x="238" y="2006"/>
                  </a:lnTo>
                  <a:cubicBezTo>
                    <a:pt x="145" y="2030"/>
                    <a:pt x="66" y="2035"/>
                    <a:pt x="0" y="2019"/>
                  </a:cubicBezTo>
                  <a:lnTo>
                    <a:pt x="123" y="1670"/>
                  </a:lnTo>
                  <a:lnTo>
                    <a:pt x="123" y="1670"/>
                  </a:lnTo>
                  <a:cubicBezTo>
                    <a:pt x="174" y="1685"/>
                    <a:pt x="235" y="1685"/>
                    <a:pt x="303" y="1670"/>
                  </a:cubicBezTo>
                  <a:lnTo>
                    <a:pt x="303" y="1670"/>
                  </a:lnTo>
                  <a:cubicBezTo>
                    <a:pt x="372" y="1655"/>
                    <a:pt x="442" y="1627"/>
                    <a:pt x="512" y="1585"/>
                  </a:cubicBezTo>
                  <a:lnTo>
                    <a:pt x="512" y="1585"/>
                  </a:lnTo>
                  <a:cubicBezTo>
                    <a:pt x="591" y="1540"/>
                    <a:pt x="654" y="1486"/>
                    <a:pt x="699" y="1425"/>
                  </a:cubicBezTo>
                  <a:lnTo>
                    <a:pt x="699" y="1425"/>
                  </a:lnTo>
                  <a:cubicBezTo>
                    <a:pt x="744" y="1364"/>
                    <a:pt x="767" y="1301"/>
                    <a:pt x="767" y="1237"/>
                  </a:cubicBezTo>
                  <a:lnTo>
                    <a:pt x="767" y="1237"/>
                  </a:lnTo>
                  <a:cubicBezTo>
                    <a:pt x="767" y="1107"/>
                    <a:pt x="682" y="1093"/>
                    <a:pt x="511" y="1191"/>
                  </a:cubicBezTo>
                  <a:lnTo>
                    <a:pt x="368" y="1275"/>
                  </a:lnTo>
                  <a:lnTo>
                    <a:pt x="367" y="1035"/>
                  </a:lnTo>
                  <a:lnTo>
                    <a:pt x="646" y="507"/>
                  </a:lnTo>
                  <a:lnTo>
                    <a:pt x="66" y="843"/>
                  </a:lnTo>
                  <a:lnTo>
                    <a:pt x="65" y="552"/>
                  </a:lnTo>
                  <a:lnTo>
                    <a:pt x="1020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864386E-7CE0-4545-AF72-0EEFEEA3B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8297" y="7585891"/>
              <a:ext cx="1072111" cy="900777"/>
            </a:xfrm>
            <a:custGeom>
              <a:avLst/>
              <a:gdLst>
                <a:gd name="connsiteX0" fmla="*/ 0 w 1072111"/>
                <a:gd name="connsiteY0" fmla="*/ 507784 h 900777"/>
                <a:gd name="connsiteX1" fmla="*/ 233700 w 1072111"/>
                <a:gd name="connsiteY1" fmla="*/ 644936 h 900777"/>
                <a:gd name="connsiteX2" fmla="*/ 234569 w 1072111"/>
                <a:gd name="connsiteY2" fmla="*/ 900777 h 900777"/>
                <a:gd name="connsiteX3" fmla="*/ 869 w 1072111"/>
                <a:gd name="connsiteY3" fmla="*/ 762746 h 900777"/>
                <a:gd name="connsiteX4" fmla="*/ 836492 w 1072111"/>
                <a:gd name="connsiteY4" fmla="*/ 0 h 900777"/>
                <a:gd name="connsiteX5" fmla="*/ 1072111 w 1072111"/>
                <a:gd name="connsiteY5" fmla="*/ 136791 h 900777"/>
                <a:gd name="connsiteX6" fmla="*/ 235619 w 1072111"/>
                <a:gd name="connsiteY6" fmla="*/ 620821 h 900777"/>
                <a:gd name="connsiteX7" fmla="*/ 0 w 1072111"/>
                <a:gd name="connsiteY7" fmla="*/ 484030 h 90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2111" h="900777">
                  <a:moveTo>
                    <a:pt x="0" y="507784"/>
                  </a:moveTo>
                  <a:lnTo>
                    <a:pt x="233700" y="644936"/>
                  </a:lnTo>
                  <a:lnTo>
                    <a:pt x="234569" y="900777"/>
                  </a:lnTo>
                  <a:lnTo>
                    <a:pt x="869" y="762746"/>
                  </a:lnTo>
                  <a:close/>
                  <a:moveTo>
                    <a:pt x="836492" y="0"/>
                  </a:moveTo>
                  <a:lnTo>
                    <a:pt x="1072111" y="136791"/>
                  </a:lnTo>
                  <a:lnTo>
                    <a:pt x="235619" y="620821"/>
                  </a:lnTo>
                  <a:lnTo>
                    <a:pt x="0" y="4840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39" name="Freeform 48">
              <a:extLst>
                <a:ext uri="{FF2B5EF4-FFF2-40B4-BE49-F238E27FC236}">
                  <a16:creationId xmlns:a16="http://schemas.microsoft.com/office/drawing/2014/main" id="{2807FF22-B527-4167-BDD0-49B72BD13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7421" y="8093675"/>
              <a:ext cx="235438" cy="393872"/>
            </a:xfrm>
            <a:custGeom>
              <a:avLst/>
              <a:gdLst>
                <a:gd name="T0" fmla="*/ 270 w 271"/>
                <a:gd name="T1" fmla="*/ 447 h 448"/>
                <a:gd name="T2" fmla="*/ 1 w 271"/>
                <a:gd name="T3" fmla="*/ 290 h 448"/>
                <a:gd name="T4" fmla="*/ 0 w 271"/>
                <a:gd name="T5" fmla="*/ 0 h 448"/>
                <a:gd name="T6" fmla="*/ 269 w 271"/>
                <a:gd name="T7" fmla="*/ 156 h 448"/>
                <a:gd name="T8" fmla="*/ 270 w 271"/>
                <a:gd name="T9" fmla="*/ 447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8">
                  <a:moveTo>
                    <a:pt x="270" y="447"/>
                  </a:moveTo>
                  <a:lnTo>
                    <a:pt x="1" y="290"/>
                  </a:lnTo>
                  <a:lnTo>
                    <a:pt x="0" y="0"/>
                  </a:lnTo>
                  <a:lnTo>
                    <a:pt x="269" y="156"/>
                  </a:lnTo>
                  <a:lnTo>
                    <a:pt x="270" y="447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0" name="Freeform 44">
              <a:extLst>
                <a:ext uri="{FF2B5EF4-FFF2-40B4-BE49-F238E27FC236}">
                  <a16:creationId xmlns:a16="http://schemas.microsoft.com/office/drawing/2014/main" id="{B2B017DF-54A5-4559-B488-E15D8286E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7421" y="7607128"/>
              <a:ext cx="1072987" cy="621698"/>
            </a:xfrm>
            <a:custGeom>
              <a:avLst/>
              <a:gdLst>
                <a:gd name="T0" fmla="*/ 269 w 1225"/>
                <a:gd name="T1" fmla="*/ 708 h 709"/>
                <a:gd name="T2" fmla="*/ 0 w 1225"/>
                <a:gd name="T3" fmla="*/ 552 h 709"/>
                <a:gd name="T4" fmla="*/ 955 w 1225"/>
                <a:gd name="T5" fmla="*/ 0 h 709"/>
                <a:gd name="T6" fmla="*/ 1224 w 1225"/>
                <a:gd name="T7" fmla="*/ 156 h 709"/>
                <a:gd name="T8" fmla="*/ 269 w 1225"/>
                <a:gd name="T9" fmla="*/ 70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5" h="709">
                  <a:moveTo>
                    <a:pt x="269" y="708"/>
                  </a:moveTo>
                  <a:lnTo>
                    <a:pt x="0" y="552"/>
                  </a:lnTo>
                  <a:lnTo>
                    <a:pt x="955" y="0"/>
                  </a:lnTo>
                  <a:lnTo>
                    <a:pt x="1224" y="156"/>
                  </a:lnTo>
                  <a:lnTo>
                    <a:pt x="269" y="708"/>
                  </a:lnTo>
                </a:path>
              </a:pathLst>
            </a:custGeom>
            <a:solidFill>
              <a:srgbClr val="000000">
                <a:alpha val="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8B87E50-AD9A-4ACE-B425-A5BC95DD6A10}"/>
              </a:ext>
            </a:extLst>
          </p:cNvPr>
          <p:cNvGrpSpPr/>
          <p:nvPr/>
        </p:nvGrpSpPr>
        <p:grpSpPr>
          <a:xfrm>
            <a:off x="15452355" y="9842927"/>
            <a:ext cx="1348772" cy="1714501"/>
            <a:chOff x="15452355" y="9842927"/>
            <a:chExt cx="1348772" cy="1714501"/>
          </a:xfrm>
        </p:grpSpPr>
        <p:sp>
          <p:nvSpPr>
            <p:cNvPr id="112" name="Freeform 74">
              <a:extLst>
                <a:ext uri="{FF2B5EF4-FFF2-40B4-BE49-F238E27FC236}">
                  <a16:creationId xmlns:a16="http://schemas.microsoft.com/office/drawing/2014/main" id="{CD274939-A033-4723-8D98-3D8B4D1E5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4984" y="10522549"/>
              <a:ext cx="432283" cy="250998"/>
            </a:xfrm>
            <a:custGeom>
              <a:avLst/>
              <a:gdLst>
                <a:gd name="T0" fmla="*/ 269 w 492"/>
                <a:gd name="T1" fmla="*/ 285 h 286"/>
                <a:gd name="T2" fmla="*/ 0 w 492"/>
                <a:gd name="T3" fmla="*/ 128 h 286"/>
                <a:gd name="T4" fmla="*/ 222 w 492"/>
                <a:gd name="T5" fmla="*/ 0 h 286"/>
                <a:gd name="T6" fmla="*/ 491 w 492"/>
                <a:gd name="T7" fmla="*/ 156 h 286"/>
                <a:gd name="T8" fmla="*/ 269 w 492"/>
                <a:gd name="T9" fmla="*/ 28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286">
                  <a:moveTo>
                    <a:pt x="269" y="285"/>
                  </a:moveTo>
                  <a:lnTo>
                    <a:pt x="0" y="128"/>
                  </a:lnTo>
                  <a:lnTo>
                    <a:pt x="222" y="0"/>
                  </a:lnTo>
                  <a:lnTo>
                    <a:pt x="491" y="156"/>
                  </a:lnTo>
                  <a:lnTo>
                    <a:pt x="269" y="28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3" name="Freeform 75">
              <a:extLst>
                <a:ext uri="{FF2B5EF4-FFF2-40B4-BE49-F238E27FC236}">
                  <a16:creationId xmlns:a16="http://schemas.microsoft.com/office/drawing/2014/main" id="{171064F5-D43A-4727-97FD-10F034768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2478" y="11047711"/>
              <a:ext cx="235438" cy="424764"/>
            </a:xfrm>
            <a:custGeom>
              <a:avLst/>
              <a:gdLst>
                <a:gd name="T0" fmla="*/ 270 w 271"/>
                <a:gd name="T1" fmla="*/ 485 h 486"/>
                <a:gd name="T2" fmla="*/ 1 w 271"/>
                <a:gd name="T3" fmla="*/ 328 h 486"/>
                <a:gd name="T4" fmla="*/ 0 w 271"/>
                <a:gd name="T5" fmla="*/ 0 h 486"/>
                <a:gd name="T6" fmla="*/ 268 w 271"/>
                <a:gd name="T7" fmla="*/ 155 h 486"/>
                <a:gd name="T8" fmla="*/ 270 w 271"/>
                <a:gd name="T9" fmla="*/ 48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86">
                  <a:moveTo>
                    <a:pt x="270" y="485"/>
                  </a:moveTo>
                  <a:lnTo>
                    <a:pt x="1" y="328"/>
                  </a:lnTo>
                  <a:lnTo>
                    <a:pt x="0" y="0"/>
                  </a:lnTo>
                  <a:lnTo>
                    <a:pt x="268" y="155"/>
                  </a:lnTo>
                  <a:lnTo>
                    <a:pt x="270" y="48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4" name="Freeform 76">
              <a:extLst>
                <a:ext uri="{FF2B5EF4-FFF2-40B4-BE49-F238E27FC236}">
                  <a16:creationId xmlns:a16="http://schemas.microsoft.com/office/drawing/2014/main" id="{3795944F-8E38-42A5-8FF9-C4FD3AF8E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2478" y="11047711"/>
              <a:ext cx="235438" cy="424764"/>
            </a:xfrm>
            <a:custGeom>
              <a:avLst/>
              <a:gdLst>
                <a:gd name="T0" fmla="*/ 270 w 271"/>
                <a:gd name="T1" fmla="*/ 485 h 486"/>
                <a:gd name="T2" fmla="*/ 1 w 271"/>
                <a:gd name="T3" fmla="*/ 328 h 486"/>
                <a:gd name="T4" fmla="*/ 0 w 271"/>
                <a:gd name="T5" fmla="*/ 0 h 486"/>
                <a:gd name="T6" fmla="*/ 268 w 271"/>
                <a:gd name="T7" fmla="*/ 155 h 486"/>
                <a:gd name="T8" fmla="*/ 270 w 271"/>
                <a:gd name="T9" fmla="*/ 48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86">
                  <a:moveTo>
                    <a:pt x="270" y="485"/>
                  </a:moveTo>
                  <a:lnTo>
                    <a:pt x="1" y="328"/>
                  </a:lnTo>
                  <a:lnTo>
                    <a:pt x="0" y="0"/>
                  </a:lnTo>
                  <a:lnTo>
                    <a:pt x="268" y="155"/>
                  </a:lnTo>
                  <a:lnTo>
                    <a:pt x="270" y="485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5" name="Freeform 77">
              <a:extLst>
                <a:ext uri="{FF2B5EF4-FFF2-40B4-BE49-F238E27FC236}">
                  <a16:creationId xmlns:a16="http://schemas.microsoft.com/office/drawing/2014/main" id="{76499141-46BD-497E-994A-0CEDC4822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4431" y="10530222"/>
              <a:ext cx="239299" cy="393872"/>
            </a:xfrm>
            <a:custGeom>
              <a:avLst/>
              <a:gdLst>
                <a:gd name="T0" fmla="*/ 271 w 272"/>
                <a:gd name="T1" fmla="*/ 450 h 451"/>
                <a:gd name="T2" fmla="*/ 2 w 272"/>
                <a:gd name="T3" fmla="*/ 293 h 451"/>
                <a:gd name="T4" fmla="*/ 0 w 272"/>
                <a:gd name="T5" fmla="*/ 0 h 451"/>
                <a:gd name="T6" fmla="*/ 270 w 272"/>
                <a:gd name="T7" fmla="*/ 156 h 451"/>
                <a:gd name="T8" fmla="*/ 271 w 272"/>
                <a:gd name="T9" fmla="*/ 45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51">
                  <a:moveTo>
                    <a:pt x="271" y="450"/>
                  </a:moveTo>
                  <a:lnTo>
                    <a:pt x="2" y="293"/>
                  </a:lnTo>
                  <a:lnTo>
                    <a:pt x="0" y="0"/>
                  </a:lnTo>
                  <a:lnTo>
                    <a:pt x="270" y="156"/>
                  </a:lnTo>
                  <a:lnTo>
                    <a:pt x="271" y="45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6" name="Freeform 78">
              <a:extLst>
                <a:ext uri="{FF2B5EF4-FFF2-40B4-BE49-F238E27FC236}">
                  <a16:creationId xmlns:a16="http://schemas.microsoft.com/office/drawing/2014/main" id="{A227F3E9-556F-47C6-A5EA-5423A6468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2526" y="10375813"/>
              <a:ext cx="497898" cy="289613"/>
            </a:xfrm>
            <a:custGeom>
              <a:avLst/>
              <a:gdLst>
                <a:gd name="T0" fmla="*/ 270 w 569"/>
                <a:gd name="T1" fmla="*/ 328 h 329"/>
                <a:gd name="T2" fmla="*/ 0 w 569"/>
                <a:gd name="T3" fmla="*/ 172 h 329"/>
                <a:gd name="T4" fmla="*/ 299 w 569"/>
                <a:gd name="T5" fmla="*/ 0 h 329"/>
                <a:gd name="T6" fmla="*/ 568 w 569"/>
                <a:gd name="T7" fmla="*/ 157 h 329"/>
                <a:gd name="T8" fmla="*/ 270 w 569"/>
                <a:gd name="T9" fmla="*/ 32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9" h="329">
                  <a:moveTo>
                    <a:pt x="270" y="328"/>
                  </a:moveTo>
                  <a:lnTo>
                    <a:pt x="0" y="172"/>
                  </a:lnTo>
                  <a:lnTo>
                    <a:pt x="299" y="0"/>
                  </a:lnTo>
                  <a:lnTo>
                    <a:pt x="568" y="157"/>
                  </a:lnTo>
                  <a:lnTo>
                    <a:pt x="270" y="32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7" name="Freeform 79">
              <a:extLst>
                <a:ext uri="{FF2B5EF4-FFF2-40B4-BE49-F238E27FC236}">
                  <a16:creationId xmlns:a16="http://schemas.microsoft.com/office/drawing/2014/main" id="{5A293664-9E93-482A-944B-54DEC2D54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4080" y="10785130"/>
              <a:ext cx="555792" cy="324365"/>
            </a:xfrm>
            <a:custGeom>
              <a:avLst/>
              <a:gdLst>
                <a:gd name="T0" fmla="*/ 269 w 637"/>
                <a:gd name="T1" fmla="*/ 369 h 370"/>
                <a:gd name="T2" fmla="*/ 0 w 637"/>
                <a:gd name="T3" fmla="*/ 212 h 370"/>
                <a:gd name="T4" fmla="*/ 367 w 637"/>
                <a:gd name="T5" fmla="*/ 0 h 370"/>
                <a:gd name="T6" fmla="*/ 636 w 637"/>
                <a:gd name="T7" fmla="*/ 157 h 370"/>
                <a:gd name="T8" fmla="*/ 269 w 637"/>
                <a:gd name="T9" fmla="*/ 36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370">
                  <a:moveTo>
                    <a:pt x="269" y="369"/>
                  </a:moveTo>
                  <a:lnTo>
                    <a:pt x="0" y="212"/>
                  </a:lnTo>
                  <a:lnTo>
                    <a:pt x="367" y="0"/>
                  </a:lnTo>
                  <a:lnTo>
                    <a:pt x="636" y="157"/>
                  </a:lnTo>
                  <a:lnTo>
                    <a:pt x="269" y="36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8" name="Freeform 80">
              <a:extLst>
                <a:ext uri="{FF2B5EF4-FFF2-40B4-BE49-F238E27FC236}">
                  <a16:creationId xmlns:a16="http://schemas.microsoft.com/office/drawing/2014/main" id="{6DA579AD-5C09-4AA7-8587-9B70EA655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4080" y="10785130"/>
              <a:ext cx="555792" cy="324365"/>
            </a:xfrm>
            <a:custGeom>
              <a:avLst/>
              <a:gdLst>
                <a:gd name="T0" fmla="*/ 269 w 637"/>
                <a:gd name="T1" fmla="*/ 369 h 370"/>
                <a:gd name="T2" fmla="*/ 0 w 637"/>
                <a:gd name="T3" fmla="*/ 212 h 370"/>
                <a:gd name="T4" fmla="*/ 367 w 637"/>
                <a:gd name="T5" fmla="*/ 0 h 370"/>
                <a:gd name="T6" fmla="*/ 636 w 637"/>
                <a:gd name="T7" fmla="*/ 157 h 370"/>
                <a:gd name="T8" fmla="*/ 269 w 637"/>
                <a:gd name="T9" fmla="*/ 36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370">
                  <a:moveTo>
                    <a:pt x="269" y="369"/>
                  </a:moveTo>
                  <a:lnTo>
                    <a:pt x="0" y="212"/>
                  </a:lnTo>
                  <a:lnTo>
                    <a:pt x="367" y="0"/>
                  </a:lnTo>
                  <a:lnTo>
                    <a:pt x="636" y="157"/>
                  </a:lnTo>
                  <a:lnTo>
                    <a:pt x="269" y="369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9" name="Freeform 84">
              <a:extLst>
                <a:ext uri="{FF2B5EF4-FFF2-40B4-BE49-F238E27FC236}">
                  <a16:creationId xmlns:a16="http://schemas.microsoft.com/office/drawing/2014/main" id="{A736F7AD-C7F0-4F6F-AD41-D4E55BE78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4431" y="10530222"/>
              <a:ext cx="239299" cy="393872"/>
            </a:xfrm>
            <a:custGeom>
              <a:avLst/>
              <a:gdLst>
                <a:gd name="T0" fmla="*/ 271 w 272"/>
                <a:gd name="T1" fmla="*/ 450 h 451"/>
                <a:gd name="T2" fmla="*/ 2 w 272"/>
                <a:gd name="T3" fmla="*/ 293 h 451"/>
                <a:gd name="T4" fmla="*/ 0 w 272"/>
                <a:gd name="T5" fmla="*/ 0 h 451"/>
                <a:gd name="T6" fmla="*/ 270 w 272"/>
                <a:gd name="T7" fmla="*/ 156 h 451"/>
                <a:gd name="T8" fmla="*/ 271 w 272"/>
                <a:gd name="T9" fmla="*/ 45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51">
                  <a:moveTo>
                    <a:pt x="271" y="450"/>
                  </a:moveTo>
                  <a:lnTo>
                    <a:pt x="2" y="293"/>
                  </a:lnTo>
                  <a:lnTo>
                    <a:pt x="0" y="0"/>
                  </a:lnTo>
                  <a:lnTo>
                    <a:pt x="270" y="156"/>
                  </a:lnTo>
                  <a:lnTo>
                    <a:pt x="271" y="45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id="{DF030FA3-2698-4887-B32D-A7BAA9D57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89543" y="9978081"/>
              <a:ext cx="1111584" cy="1579347"/>
            </a:xfrm>
            <a:custGeom>
              <a:avLst/>
              <a:gdLst>
                <a:gd name="T0" fmla="*/ 1044 w 1268"/>
                <a:gd name="T1" fmla="*/ 904 h 1803"/>
                <a:gd name="T2" fmla="*/ 1266 w 1268"/>
                <a:gd name="T3" fmla="*/ 775 h 1803"/>
                <a:gd name="T4" fmla="*/ 1267 w 1268"/>
                <a:gd name="T5" fmla="*/ 1071 h 1803"/>
                <a:gd name="T6" fmla="*/ 1045 w 1268"/>
                <a:gd name="T7" fmla="*/ 1200 h 1803"/>
                <a:gd name="T8" fmla="*/ 1046 w 1268"/>
                <a:gd name="T9" fmla="*/ 1529 h 1803"/>
                <a:gd name="T10" fmla="*/ 738 w 1268"/>
                <a:gd name="T11" fmla="*/ 1707 h 1803"/>
                <a:gd name="T12" fmla="*/ 736 w 1268"/>
                <a:gd name="T13" fmla="*/ 1377 h 1803"/>
                <a:gd name="T14" fmla="*/ 1 w 1268"/>
                <a:gd name="T15" fmla="*/ 1802 h 1803"/>
                <a:gd name="T16" fmla="*/ 0 w 1268"/>
                <a:gd name="T17" fmla="*/ 1557 h 1803"/>
                <a:gd name="T18" fmla="*/ 641 w 1268"/>
                <a:gd name="T19" fmla="*/ 191 h 1803"/>
                <a:gd name="T20" fmla="*/ 973 w 1268"/>
                <a:gd name="T21" fmla="*/ 0 h 1803"/>
                <a:gd name="T22" fmla="*/ 379 w 1268"/>
                <a:gd name="T23" fmla="*/ 1288 h 1803"/>
                <a:gd name="T24" fmla="*/ 746 w 1268"/>
                <a:gd name="T25" fmla="*/ 1076 h 1803"/>
                <a:gd name="T26" fmla="*/ 745 w 1268"/>
                <a:gd name="T27" fmla="*/ 782 h 1803"/>
                <a:gd name="T28" fmla="*/ 1043 w 1268"/>
                <a:gd name="T29" fmla="*/ 611 h 1803"/>
                <a:gd name="T30" fmla="*/ 1044 w 1268"/>
                <a:gd name="T31" fmla="*/ 904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8" h="1803">
                  <a:moveTo>
                    <a:pt x="1044" y="904"/>
                  </a:moveTo>
                  <a:lnTo>
                    <a:pt x="1266" y="775"/>
                  </a:lnTo>
                  <a:lnTo>
                    <a:pt x="1267" y="1071"/>
                  </a:lnTo>
                  <a:lnTo>
                    <a:pt x="1045" y="1200"/>
                  </a:lnTo>
                  <a:lnTo>
                    <a:pt x="1046" y="1529"/>
                  </a:lnTo>
                  <a:lnTo>
                    <a:pt x="738" y="1707"/>
                  </a:lnTo>
                  <a:lnTo>
                    <a:pt x="736" y="1377"/>
                  </a:lnTo>
                  <a:lnTo>
                    <a:pt x="1" y="1802"/>
                  </a:lnTo>
                  <a:lnTo>
                    <a:pt x="0" y="1557"/>
                  </a:lnTo>
                  <a:lnTo>
                    <a:pt x="641" y="191"/>
                  </a:lnTo>
                  <a:lnTo>
                    <a:pt x="973" y="0"/>
                  </a:lnTo>
                  <a:lnTo>
                    <a:pt x="379" y="1288"/>
                  </a:lnTo>
                  <a:lnTo>
                    <a:pt x="746" y="1076"/>
                  </a:lnTo>
                  <a:lnTo>
                    <a:pt x="745" y="782"/>
                  </a:lnTo>
                  <a:lnTo>
                    <a:pt x="1043" y="611"/>
                  </a:lnTo>
                  <a:lnTo>
                    <a:pt x="1044" y="90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1" name="Freeform 87">
              <a:extLst>
                <a:ext uri="{FF2B5EF4-FFF2-40B4-BE49-F238E27FC236}">
                  <a16:creationId xmlns:a16="http://schemas.microsoft.com/office/drawing/2014/main" id="{8FFBDF62-A81D-4F6E-9AAB-1C81CD3B2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89543" y="9978081"/>
              <a:ext cx="1111584" cy="1579347"/>
            </a:xfrm>
            <a:custGeom>
              <a:avLst/>
              <a:gdLst>
                <a:gd name="T0" fmla="*/ 1044 w 1268"/>
                <a:gd name="T1" fmla="*/ 904 h 1803"/>
                <a:gd name="T2" fmla="*/ 1266 w 1268"/>
                <a:gd name="T3" fmla="*/ 775 h 1803"/>
                <a:gd name="T4" fmla="*/ 1267 w 1268"/>
                <a:gd name="T5" fmla="*/ 1071 h 1803"/>
                <a:gd name="T6" fmla="*/ 1045 w 1268"/>
                <a:gd name="T7" fmla="*/ 1200 h 1803"/>
                <a:gd name="T8" fmla="*/ 1046 w 1268"/>
                <a:gd name="T9" fmla="*/ 1529 h 1803"/>
                <a:gd name="T10" fmla="*/ 738 w 1268"/>
                <a:gd name="T11" fmla="*/ 1707 h 1803"/>
                <a:gd name="T12" fmla="*/ 736 w 1268"/>
                <a:gd name="T13" fmla="*/ 1377 h 1803"/>
                <a:gd name="T14" fmla="*/ 1 w 1268"/>
                <a:gd name="T15" fmla="*/ 1802 h 1803"/>
                <a:gd name="T16" fmla="*/ 0 w 1268"/>
                <a:gd name="T17" fmla="*/ 1557 h 1803"/>
                <a:gd name="T18" fmla="*/ 641 w 1268"/>
                <a:gd name="T19" fmla="*/ 191 h 1803"/>
                <a:gd name="T20" fmla="*/ 973 w 1268"/>
                <a:gd name="T21" fmla="*/ 0 h 1803"/>
                <a:gd name="T22" fmla="*/ 379 w 1268"/>
                <a:gd name="T23" fmla="*/ 1288 h 1803"/>
                <a:gd name="T24" fmla="*/ 746 w 1268"/>
                <a:gd name="T25" fmla="*/ 1076 h 1803"/>
                <a:gd name="T26" fmla="*/ 745 w 1268"/>
                <a:gd name="T27" fmla="*/ 782 h 1803"/>
                <a:gd name="T28" fmla="*/ 1043 w 1268"/>
                <a:gd name="T29" fmla="*/ 611 h 1803"/>
                <a:gd name="T30" fmla="*/ 1044 w 1268"/>
                <a:gd name="T31" fmla="*/ 904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8" h="1803">
                  <a:moveTo>
                    <a:pt x="1044" y="904"/>
                  </a:moveTo>
                  <a:lnTo>
                    <a:pt x="1266" y="775"/>
                  </a:lnTo>
                  <a:lnTo>
                    <a:pt x="1267" y="1071"/>
                  </a:lnTo>
                  <a:lnTo>
                    <a:pt x="1045" y="1200"/>
                  </a:lnTo>
                  <a:lnTo>
                    <a:pt x="1046" y="1529"/>
                  </a:lnTo>
                  <a:lnTo>
                    <a:pt x="738" y="1707"/>
                  </a:lnTo>
                  <a:lnTo>
                    <a:pt x="736" y="1377"/>
                  </a:lnTo>
                  <a:lnTo>
                    <a:pt x="1" y="1802"/>
                  </a:lnTo>
                  <a:lnTo>
                    <a:pt x="0" y="1557"/>
                  </a:lnTo>
                  <a:lnTo>
                    <a:pt x="641" y="191"/>
                  </a:lnTo>
                  <a:lnTo>
                    <a:pt x="973" y="0"/>
                  </a:lnTo>
                  <a:lnTo>
                    <a:pt x="379" y="1288"/>
                  </a:lnTo>
                  <a:lnTo>
                    <a:pt x="746" y="1076"/>
                  </a:lnTo>
                  <a:lnTo>
                    <a:pt x="745" y="782"/>
                  </a:lnTo>
                  <a:lnTo>
                    <a:pt x="1043" y="611"/>
                  </a:lnTo>
                  <a:lnTo>
                    <a:pt x="1044" y="904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8944D27-5381-4B55-80A4-46BEBCE52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4102" y="9842927"/>
              <a:ext cx="1083695" cy="1713624"/>
            </a:xfrm>
            <a:custGeom>
              <a:avLst/>
              <a:gdLst>
                <a:gd name="connsiteX0" fmla="*/ 0 w 1083695"/>
                <a:gd name="connsiteY0" fmla="*/ 1363106 h 1713624"/>
                <a:gd name="connsiteX1" fmla="*/ 233697 w 1083695"/>
                <a:gd name="connsiteY1" fmla="*/ 1498932 h 1713624"/>
                <a:gd name="connsiteX2" fmla="*/ 234569 w 1083695"/>
                <a:gd name="connsiteY2" fmla="*/ 1713624 h 1713624"/>
                <a:gd name="connsiteX3" fmla="*/ 0 w 1083695"/>
                <a:gd name="connsiteY3" fmla="*/ 1576046 h 1713624"/>
                <a:gd name="connsiteX4" fmla="*/ 848749 w 1083695"/>
                <a:gd name="connsiteY4" fmla="*/ 0 h 1713624"/>
                <a:gd name="connsiteX5" fmla="*/ 1083695 w 1083695"/>
                <a:gd name="connsiteY5" fmla="*/ 136751 h 1713624"/>
                <a:gd name="connsiteX6" fmla="*/ 793725 w 1083695"/>
                <a:gd name="connsiteY6" fmla="*/ 304182 h 1713624"/>
                <a:gd name="connsiteX7" fmla="*/ 793493 w 1083695"/>
                <a:gd name="connsiteY7" fmla="*/ 304047 h 1713624"/>
                <a:gd name="connsiteX8" fmla="*/ 234159 w 1083695"/>
                <a:gd name="connsiteY8" fmla="*/ 1497382 h 1713624"/>
                <a:gd name="connsiteX9" fmla="*/ 0 w 1083695"/>
                <a:gd name="connsiteY9" fmla="*/ 1361799 h 1713624"/>
                <a:gd name="connsiteX10" fmla="*/ 560059 w 1083695"/>
                <a:gd name="connsiteY10" fmla="*/ 166045 h 1713624"/>
                <a:gd name="connsiteX11" fmla="*/ 561050 w 1083695"/>
                <a:gd name="connsiteY11" fmla="*/ 166623 h 171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83695" h="1713624">
                  <a:moveTo>
                    <a:pt x="0" y="1363106"/>
                  </a:moveTo>
                  <a:lnTo>
                    <a:pt x="233697" y="1498932"/>
                  </a:lnTo>
                  <a:lnTo>
                    <a:pt x="234569" y="1713624"/>
                  </a:lnTo>
                  <a:lnTo>
                    <a:pt x="0" y="1576046"/>
                  </a:lnTo>
                  <a:close/>
                  <a:moveTo>
                    <a:pt x="848749" y="0"/>
                  </a:moveTo>
                  <a:lnTo>
                    <a:pt x="1083695" y="136751"/>
                  </a:lnTo>
                  <a:lnTo>
                    <a:pt x="793725" y="304182"/>
                  </a:lnTo>
                  <a:lnTo>
                    <a:pt x="793493" y="304047"/>
                  </a:lnTo>
                  <a:lnTo>
                    <a:pt x="234159" y="1497382"/>
                  </a:lnTo>
                  <a:lnTo>
                    <a:pt x="0" y="1361799"/>
                  </a:lnTo>
                  <a:lnTo>
                    <a:pt x="560059" y="166045"/>
                  </a:lnTo>
                  <a:lnTo>
                    <a:pt x="561050" y="1666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3" name="Freeform 82">
              <a:extLst>
                <a:ext uri="{FF2B5EF4-FFF2-40B4-BE49-F238E27FC236}">
                  <a16:creationId xmlns:a16="http://schemas.microsoft.com/office/drawing/2014/main" id="{A3805672-CFB9-4BDC-9FB4-A55D948E1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2355" y="11206034"/>
              <a:ext cx="235441" cy="351394"/>
            </a:xfrm>
            <a:custGeom>
              <a:avLst/>
              <a:gdLst>
                <a:gd name="T0" fmla="*/ 269 w 270"/>
                <a:gd name="T1" fmla="*/ 400 h 401"/>
                <a:gd name="T2" fmla="*/ 0 w 270"/>
                <a:gd name="T3" fmla="*/ 243 h 401"/>
                <a:gd name="T4" fmla="*/ 0 w 270"/>
                <a:gd name="T5" fmla="*/ 0 h 401"/>
                <a:gd name="T6" fmla="*/ 268 w 270"/>
                <a:gd name="T7" fmla="*/ 155 h 401"/>
                <a:gd name="T8" fmla="*/ 269 w 270"/>
                <a:gd name="T9" fmla="*/ 40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01">
                  <a:moveTo>
                    <a:pt x="269" y="400"/>
                  </a:moveTo>
                  <a:lnTo>
                    <a:pt x="0" y="243"/>
                  </a:lnTo>
                  <a:lnTo>
                    <a:pt x="0" y="0"/>
                  </a:lnTo>
                  <a:lnTo>
                    <a:pt x="268" y="155"/>
                  </a:lnTo>
                  <a:lnTo>
                    <a:pt x="269" y="400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4" name="Freeform 85">
              <a:extLst>
                <a:ext uri="{FF2B5EF4-FFF2-40B4-BE49-F238E27FC236}">
                  <a16:creationId xmlns:a16="http://schemas.microsoft.com/office/drawing/2014/main" id="{A9BECB3A-AC13-467A-9115-79BD58151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2355" y="10008973"/>
              <a:ext cx="795091" cy="1332212"/>
            </a:xfrm>
            <a:custGeom>
              <a:avLst/>
              <a:gdLst>
                <a:gd name="T0" fmla="*/ 268 w 910"/>
                <a:gd name="T1" fmla="*/ 1522 h 1523"/>
                <a:gd name="T2" fmla="*/ 0 w 910"/>
                <a:gd name="T3" fmla="*/ 1367 h 1523"/>
                <a:gd name="T4" fmla="*/ 641 w 910"/>
                <a:gd name="T5" fmla="*/ 0 h 1523"/>
                <a:gd name="T6" fmla="*/ 909 w 910"/>
                <a:gd name="T7" fmla="*/ 156 h 1523"/>
                <a:gd name="T8" fmla="*/ 268 w 910"/>
                <a:gd name="T9" fmla="*/ 1522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523">
                  <a:moveTo>
                    <a:pt x="268" y="1522"/>
                  </a:moveTo>
                  <a:lnTo>
                    <a:pt x="0" y="1367"/>
                  </a:lnTo>
                  <a:lnTo>
                    <a:pt x="641" y="0"/>
                  </a:lnTo>
                  <a:lnTo>
                    <a:pt x="909" y="156"/>
                  </a:lnTo>
                  <a:lnTo>
                    <a:pt x="268" y="1522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5" name="Freeform 88">
              <a:extLst>
                <a:ext uri="{FF2B5EF4-FFF2-40B4-BE49-F238E27FC236}">
                  <a16:creationId xmlns:a16="http://schemas.microsoft.com/office/drawing/2014/main" id="{D2BF15D8-4B73-4F0B-831D-0DAF3C2EB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2882" y="9842928"/>
              <a:ext cx="524915" cy="305059"/>
            </a:xfrm>
            <a:custGeom>
              <a:avLst/>
              <a:gdLst>
                <a:gd name="T0" fmla="*/ 268 w 601"/>
                <a:gd name="T1" fmla="*/ 347 h 348"/>
                <a:gd name="T2" fmla="*/ 0 w 601"/>
                <a:gd name="T3" fmla="*/ 191 h 348"/>
                <a:gd name="T4" fmla="*/ 331 w 601"/>
                <a:gd name="T5" fmla="*/ 0 h 348"/>
                <a:gd name="T6" fmla="*/ 600 w 601"/>
                <a:gd name="T7" fmla="*/ 156 h 348"/>
                <a:gd name="T8" fmla="*/ 268 w 601"/>
                <a:gd name="T9" fmla="*/ 34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348">
                  <a:moveTo>
                    <a:pt x="268" y="347"/>
                  </a:moveTo>
                  <a:lnTo>
                    <a:pt x="0" y="191"/>
                  </a:lnTo>
                  <a:lnTo>
                    <a:pt x="331" y="0"/>
                  </a:lnTo>
                  <a:lnTo>
                    <a:pt x="600" y="156"/>
                  </a:lnTo>
                  <a:lnTo>
                    <a:pt x="268" y="347"/>
                  </a:lnTo>
                </a:path>
              </a:pathLst>
            </a:custGeom>
            <a:solidFill>
              <a:srgbClr val="000000">
                <a:alpha val="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FDA704F-E718-46BA-832C-09945EDDB577}"/>
              </a:ext>
            </a:extLst>
          </p:cNvPr>
          <p:cNvGrpSpPr/>
          <p:nvPr/>
        </p:nvGrpSpPr>
        <p:grpSpPr>
          <a:xfrm>
            <a:off x="19657280" y="7533758"/>
            <a:ext cx="1188777" cy="1911438"/>
            <a:chOff x="19657280" y="7533758"/>
            <a:chExt cx="1188777" cy="1911438"/>
          </a:xfrm>
        </p:grpSpPr>
        <p:sp>
          <p:nvSpPr>
            <p:cNvPr id="101" name="Freeform 57">
              <a:extLst>
                <a:ext uri="{FF2B5EF4-FFF2-40B4-BE49-F238E27FC236}">
                  <a16:creationId xmlns:a16="http://schemas.microsoft.com/office/drawing/2014/main" id="{AFFB2622-A700-4443-A646-4782D7204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57280" y="8985677"/>
              <a:ext cx="343509" cy="444072"/>
            </a:xfrm>
            <a:custGeom>
              <a:avLst/>
              <a:gdLst>
                <a:gd name="T0" fmla="*/ 269 w 393"/>
                <a:gd name="T1" fmla="*/ 507 h 508"/>
                <a:gd name="T2" fmla="*/ 0 w 393"/>
                <a:gd name="T3" fmla="*/ 350 h 508"/>
                <a:gd name="T4" fmla="*/ 124 w 393"/>
                <a:gd name="T5" fmla="*/ 0 h 508"/>
                <a:gd name="T6" fmla="*/ 392 w 393"/>
                <a:gd name="T7" fmla="*/ 156 h 508"/>
                <a:gd name="T8" fmla="*/ 269 w 393"/>
                <a:gd name="T9" fmla="*/ 50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508">
                  <a:moveTo>
                    <a:pt x="269" y="507"/>
                  </a:moveTo>
                  <a:lnTo>
                    <a:pt x="0" y="350"/>
                  </a:lnTo>
                  <a:lnTo>
                    <a:pt x="124" y="0"/>
                  </a:lnTo>
                  <a:lnTo>
                    <a:pt x="392" y="156"/>
                  </a:lnTo>
                  <a:lnTo>
                    <a:pt x="269" y="50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2" name="Freeform 58">
              <a:extLst>
                <a:ext uri="{FF2B5EF4-FFF2-40B4-BE49-F238E27FC236}">
                  <a16:creationId xmlns:a16="http://schemas.microsoft.com/office/drawing/2014/main" id="{C21F891E-E826-45A5-B606-2840ADCEF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5350" y="8518439"/>
              <a:ext cx="798950" cy="617838"/>
            </a:xfrm>
            <a:custGeom>
              <a:avLst/>
              <a:gdLst>
                <a:gd name="T0" fmla="*/ 643 w 913"/>
                <a:gd name="T1" fmla="*/ 102 h 704"/>
                <a:gd name="T2" fmla="*/ 642 w 913"/>
                <a:gd name="T3" fmla="*/ 130 h 704"/>
                <a:gd name="T4" fmla="*/ 638 w 913"/>
                <a:gd name="T5" fmla="*/ 154 h 704"/>
                <a:gd name="T6" fmla="*/ 634 w 913"/>
                <a:gd name="T7" fmla="*/ 175 h 704"/>
                <a:gd name="T8" fmla="*/ 626 w 913"/>
                <a:gd name="T9" fmla="*/ 200 h 704"/>
                <a:gd name="T10" fmla="*/ 615 w 913"/>
                <a:gd name="T11" fmla="*/ 223 h 704"/>
                <a:gd name="T12" fmla="*/ 604 w 913"/>
                <a:gd name="T13" fmla="*/ 247 h 704"/>
                <a:gd name="T14" fmla="*/ 591 w 913"/>
                <a:gd name="T15" fmla="*/ 268 h 704"/>
                <a:gd name="T16" fmla="*/ 562 w 913"/>
                <a:gd name="T17" fmla="*/ 308 h 704"/>
                <a:gd name="T18" fmla="*/ 545 w 913"/>
                <a:gd name="T19" fmla="*/ 328 h 704"/>
                <a:gd name="T20" fmla="*/ 520 w 913"/>
                <a:gd name="T21" fmla="*/ 356 h 704"/>
                <a:gd name="T22" fmla="*/ 490 w 913"/>
                <a:gd name="T23" fmla="*/ 383 h 704"/>
                <a:gd name="T24" fmla="*/ 455 w 913"/>
                <a:gd name="T25" fmla="*/ 410 h 704"/>
                <a:gd name="T26" fmla="*/ 423 w 913"/>
                <a:gd name="T27" fmla="*/ 433 h 704"/>
                <a:gd name="T28" fmla="*/ 363 w 913"/>
                <a:gd name="T29" fmla="*/ 468 h 704"/>
                <a:gd name="T30" fmla="*/ 337 w 913"/>
                <a:gd name="T31" fmla="*/ 481 h 704"/>
                <a:gd name="T32" fmla="*/ 312 w 913"/>
                <a:gd name="T33" fmla="*/ 493 h 704"/>
                <a:gd name="T34" fmla="*/ 287 w 913"/>
                <a:gd name="T35" fmla="*/ 503 h 704"/>
                <a:gd name="T36" fmla="*/ 246 w 913"/>
                <a:gd name="T37" fmla="*/ 519 h 704"/>
                <a:gd name="T38" fmla="*/ 208 w 913"/>
                <a:gd name="T39" fmla="*/ 530 h 704"/>
                <a:gd name="T40" fmla="*/ 152 w 913"/>
                <a:gd name="T41" fmla="*/ 542 h 704"/>
                <a:gd name="T42" fmla="*/ 128 w 913"/>
                <a:gd name="T43" fmla="*/ 545 h 704"/>
                <a:gd name="T44" fmla="*/ 105 w 913"/>
                <a:gd name="T45" fmla="*/ 547 h 704"/>
                <a:gd name="T46" fmla="*/ 83 w 913"/>
                <a:gd name="T47" fmla="*/ 548 h 704"/>
                <a:gd name="T48" fmla="*/ 59 w 913"/>
                <a:gd name="T49" fmla="*/ 547 h 704"/>
                <a:gd name="T50" fmla="*/ 36 w 913"/>
                <a:gd name="T51" fmla="*/ 544 h 704"/>
                <a:gd name="T52" fmla="*/ 0 w 913"/>
                <a:gd name="T53" fmla="*/ 536 h 704"/>
                <a:gd name="T54" fmla="*/ 294 w 913"/>
                <a:gd name="T55" fmla="*/ 698 h 704"/>
                <a:gd name="T56" fmla="*/ 305 w 913"/>
                <a:gd name="T57" fmla="*/ 700 h 704"/>
                <a:gd name="T58" fmla="*/ 328 w 913"/>
                <a:gd name="T59" fmla="*/ 703 h 704"/>
                <a:gd name="T60" fmla="*/ 332 w 913"/>
                <a:gd name="T61" fmla="*/ 703 h 704"/>
                <a:gd name="T62" fmla="*/ 358 w 913"/>
                <a:gd name="T63" fmla="*/ 703 h 704"/>
                <a:gd name="T64" fmla="*/ 374 w 913"/>
                <a:gd name="T65" fmla="*/ 703 h 704"/>
                <a:gd name="T66" fmla="*/ 396 w 913"/>
                <a:gd name="T67" fmla="*/ 702 h 704"/>
                <a:gd name="T68" fmla="*/ 418 w 913"/>
                <a:gd name="T69" fmla="*/ 698 h 704"/>
                <a:gd name="T70" fmla="*/ 448 w 913"/>
                <a:gd name="T71" fmla="*/ 693 h 704"/>
                <a:gd name="T72" fmla="*/ 479 w 913"/>
                <a:gd name="T73" fmla="*/ 686 h 704"/>
                <a:gd name="T74" fmla="*/ 515 w 913"/>
                <a:gd name="T75" fmla="*/ 675 h 704"/>
                <a:gd name="T76" fmla="*/ 557 w 913"/>
                <a:gd name="T77" fmla="*/ 659 h 704"/>
                <a:gd name="T78" fmla="*/ 569 w 913"/>
                <a:gd name="T79" fmla="*/ 654 h 704"/>
                <a:gd name="T80" fmla="*/ 596 w 913"/>
                <a:gd name="T81" fmla="*/ 642 h 704"/>
                <a:gd name="T82" fmla="*/ 622 w 913"/>
                <a:gd name="T83" fmla="*/ 629 h 704"/>
                <a:gd name="T84" fmla="*/ 657 w 913"/>
                <a:gd name="T85" fmla="*/ 610 h 704"/>
                <a:gd name="T86" fmla="*/ 701 w 913"/>
                <a:gd name="T87" fmla="*/ 582 h 704"/>
                <a:gd name="T88" fmla="*/ 733 w 913"/>
                <a:gd name="T89" fmla="*/ 559 h 704"/>
                <a:gd name="T90" fmla="*/ 763 w 913"/>
                <a:gd name="T91" fmla="*/ 536 h 704"/>
                <a:gd name="T92" fmla="*/ 791 w 913"/>
                <a:gd name="T93" fmla="*/ 509 h 704"/>
                <a:gd name="T94" fmla="*/ 814 w 913"/>
                <a:gd name="T95" fmla="*/ 485 h 704"/>
                <a:gd name="T96" fmla="*/ 823 w 913"/>
                <a:gd name="T97" fmla="*/ 476 h 704"/>
                <a:gd name="T98" fmla="*/ 836 w 913"/>
                <a:gd name="T99" fmla="*/ 459 h 704"/>
                <a:gd name="T100" fmla="*/ 850 w 913"/>
                <a:gd name="T101" fmla="*/ 441 h 704"/>
                <a:gd name="T102" fmla="*/ 860 w 913"/>
                <a:gd name="T103" fmla="*/ 425 h 704"/>
                <a:gd name="T104" fmla="*/ 868 w 913"/>
                <a:gd name="T105" fmla="*/ 411 h 704"/>
                <a:gd name="T106" fmla="*/ 875 w 913"/>
                <a:gd name="T107" fmla="*/ 400 h 704"/>
                <a:gd name="T108" fmla="*/ 882 w 913"/>
                <a:gd name="T109" fmla="*/ 386 h 704"/>
                <a:gd name="T110" fmla="*/ 886 w 913"/>
                <a:gd name="T111" fmla="*/ 376 h 704"/>
                <a:gd name="T112" fmla="*/ 893 w 913"/>
                <a:gd name="T113" fmla="*/ 360 h 704"/>
                <a:gd name="T114" fmla="*/ 896 w 913"/>
                <a:gd name="T115" fmla="*/ 352 h 704"/>
                <a:gd name="T116" fmla="*/ 902 w 913"/>
                <a:gd name="T117" fmla="*/ 333 h 704"/>
                <a:gd name="T118" fmla="*/ 904 w 913"/>
                <a:gd name="T119" fmla="*/ 327 h 704"/>
                <a:gd name="T120" fmla="*/ 907 w 913"/>
                <a:gd name="T121" fmla="*/ 311 h 704"/>
                <a:gd name="T122" fmla="*/ 910 w 913"/>
                <a:gd name="T123" fmla="*/ 293 h 704"/>
                <a:gd name="T124" fmla="*/ 911 w 913"/>
                <a:gd name="T125" fmla="*/ 28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3" h="704">
                  <a:moveTo>
                    <a:pt x="871" y="157"/>
                  </a:moveTo>
                  <a:lnTo>
                    <a:pt x="602" y="0"/>
                  </a:lnTo>
                  <a:lnTo>
                    <a:pt x="602" y="0"/>
                  </a:lnTo>
                  <a:cubicBezTo>
                    <a:pt x="629" y="17"/>
                    <a:pt x="643" y="51"/>
                    <a:pt x="643" y="102"/>
                  </a:cubicBezTo>
                  <a:lnTo>
                    <a:pt x="643" y="102"/>
                  </a:lnTo>
                  <a:cubicBezTo>
                    <a:pt x="643" y="109"/>
                    <a:pt x="643" y="116"/>
                    <a:pt x="643" y="124"/>
                  </a:cubicBezTo>
                  <a:lnTo>
                    <a:pt x="643" y="124"/>
                  </a:lnTo>
                  <a:cubicBezTo>
                    <a:pt x="643" y="126"/>
                    <a:pt x="642" y="127"/>
                    <a:pt x="642" y="130"/>
                  </a:cubicBezTo>
                  <a:lnTo>
                    <a:pt x="642" y="130"/>
                  </a:lnTo>
                  <a:cubicBezTo>
                    <a:pt x="642" y="134"/>
                    <a:pt x="641" y="140"/>
                    <a:pt x="640" y="144"/>
                  </a:cubicBezTo>
                  <a:lnTo>
                    <a:pt x="640" y="144"/>
                  </a:lnTo>
                  <a:cubicBezTo>
                    <a:pt x="639" y="147"/>
                    <a:pt x="639" y="151"/>
                    <a:pt x="638" y="154"/>
                  </a:cubicBezTo>
                  <a:lnTo>
                    <a:pt x="638" y="154"/>
                  </a:lnTo>
                  <a:cubicBezTo>
                    <a:pt x="637" y="161"/>
                    <a:pt x="636" y="166"/>
                    <a:pt x="635" y="171"/>
                  </a:cubicBezTo>
                  <a:lnTo>
                    <a:pt x="635" y="171"/>
                  </a:lnTo>
                  <a:cubicBezTo>
                    <a:pt x="634" y="172"/>
                    <a:pt x="634" y="173"/>
                    <a:pt x="634" y="175"/>
                  </a:cubicBezTo>
                  <a:lnTo>
                    <a:pt x="634" y="175"/>
                  </a:lnTo>
                  <a:cubicBezTo>
                    <a:pt x="631" y="182"/>
                    <a:pt x="629" y="189"/>
                    <a:pt x="627" y="196"/>
                  </a:cubicBezTo>
                  <a:lnTo>
                    <a:pt x="627" y="196"/>
                  </a:lnTo>
                  <a:cubicBezTo>
                    <a:pt x="627" y="197"/>
                    <a:pt x="626" y="198"/>
                    <a:pt x="626" y="200"/>
                  </a:cubicBezTo>
                  <a:lnTo>
                    <a:pt x="626" y="200"/>
                  </a:lnTo>
                  <a:cubicBezTo>
                    <a:pt x="624" y="207"/>
                    <a:pt x="621" y="214"/>
                    <a:pt x="617" y="219"/>
                  </a:cubicBezTo>
                  <a:lnTo>
                    <a:pt x="617" y="219"/>
                  </a:lnTo>
                  <a:cubicBezTo>
                    <a:pt x="617" y="221"/>
                    <a:pt x="617" y="222"/>
                    <a:pt x="615" y="223"/>
                  </a:cubicBezTo>
                  <a:lnTo>
                    <a:pt x="615" y="223"/>
                  </a:lnTo>
                  <a:cubicBezTo>
                    <a:pt x="613" y="230"/>
                    <a:pt x="610" y="237"/>
                    <a:pt x="606" y="244"/>
                  </a:cubicBezTo>
                  <a:lnTo>
                    <a:pt x="606" y="244"/>
                  </a:lnTo>
                  <a:cubicBezTo>
                    <a:pt x="605" y="245"/>
                    <a:pt x="604" y="246"/>
                    <a:pt x="604" y="247"/>
                  </a:cubicBezTo>
                  <a:lnTo>
                    <a:pt x="604" y="247"/>
                  </a:lnTo>
                  <a:cubicBezTo>
                    <a:pt x="600" y="254"/>
                    <a:pt x="597" y="261"/>
                    <a:pt x="592" y="268"/>
                  </a:cubicBezTo>
                  <a:lnTo>
                    <a:pt x="592" y="268"/>
                  </a:lnTo>
                  <a:lnTo>
                    <a:pt x="591" y="268"/>
                  </a:lnTo>
                  <a:lnTo>
                    <a:pt x="591" y="268"/>
                  </a:lnTo>
                  <a:cubicBezTo>
                    <a:pt x="586" y="276"/>
                    <a:pt x="581" y="284"/>
                    <a:pt x="576" y="292"/>
                  </a:cubicBezTo>
                  <a:lnTo>
                    <a:pt x="576" y="292"/>
                  </a:lnTo>
                  <a:cubicBezTo>
                    <a:pt x="571" y="297"/>
                    <a:pt x="567" y="303"/>
                    <a:pt x="562" y="308"/>
                  </a:cubicBezTo>
                  <a:lnTo>
                    <a:pt x="562" y="308"/>
                  </a:lnTo>
                  <a:cubicBezTo>
                    <a:pt x="559" y="312"/>
                    <a:pt x="557" y="315"/>
                    <a:pt x="554" y="319"/>
                  </a:cubicBezTo>
                  <a:lnTo>
                    <a:pt x="554" y="319"/>
                  </a:lnTo>
                  <a:cubicBezTo>
                    <a:pt x="551" y="322"/>
                    <a:pt x="548" y="326"/>
                    <a:pt x="545" y="328"/>
                  </a:cubicBezTo>
                  <a:lnTo>
                    <a:pt x="545" y="328"/>
                  </a:lnTo>
                  <a:cubicBezTo>
                    <a:pt x="539" y="335"/>
                    <a:pt x="533" y="342"/>
                    <a:pt x="527" y="349"/>
                  </a:cubicBezTo>
                  <a:lnTo>
                    <a:pt x="527" y="349"/>
                  </a:lnTo>
                  <a:cubicBezTo>
                    <a:pt x="524" y="350"/>
                    <a:pt x="522" y="353"/>
                    <a:pt x="520" y="356"/>
                  </a:cubicBezTo>
                  <a:lnTo>
                    <a:pt x="520" y="356"/>
                  </a:lnTo>
                  <a:cubicBezTo>
                    <a:pt x="512" y="363"/>
                    <a:pt x="502" y="371"/>
                    <a:pt x="494" y="380"/>
                  </a:cubicBezTo>
                  <a:lnTo>
                    <a:pt x="494" y="380"/>
                  </a:lnTo>
                  <a:cubicBezTo>
                    <a:pt x="492" y="381"/>
                    <a:pt x="490" y="381"/>
                    <a:pt x="490" y="383"/>
                  </a:cubicBezTo>
                  <a:lnTo>
                    <a:pt x="490" y="383"/>
                  </a:lnTo>
                  <a:cubicBezTo>
                    <a:pt x="482" y="390"/>
                    <a:pt x="473" y="396"/>
                    <a:pt x="464" y="403"/>
                  </a:cubicBezTo>
                  <a:lnTo>
                    <a:pt x="464" y="403"/>
                  </a:lnTo>
                  <a:cubicBezTo>
                    <a:pt x="462" y="405"/>
                    <a:pt x="458" y="408"/>
                    <a:pt x="455" y="410"/>
                  </a:cubicBezTo>
                  <a:lnTo>
                    <a:pt x="455" y="410"/>
                  </a:lnTo>
                  <a:cubicBezTo>
                    <a:pt x="448" y="416"/>
                    <a:pt x="440" y="420"/>
                    <a:pt x="432" y="426"/>
                  </a:cubicBezTo>
                  <a:lnTo>
                    <a:pt x="432" y="426"/>
                  </a:lnTo>
                  <a:cubicBezTo>
                    <a:pt x="428" y="428"/>
                    <a:pt x="426" y="430"/>
                    <a:pt x="423" y="433"/>
                  </a:cubicBezTo>
                  <a:lnTo>
                    <a:pt x="423" y="433"/>
                  </a:lnTo>
                  <a:cubicBezTo>
                    <a:pt x="411" y="440"/>
                    <a:pt x="400" y="447"/>
                    <a:pt x="388" y="454"/>
                  </a:cubicBezTo>
                  <a:lnTo>
                    <a:pt x="388" y="454"/>
                  </a:lnTo>
                  <a:cubicBezTo>
                    <a:pt x="380" y="458"/>
                    <a:pt x="371" y="463"/>
                    <a:pt x="363" y="468"/>
                  </a:cubicBezTo>
                  <a:lnTo>
                    <a:pt x="363" y="468"/>
                  </a:lnTo>
                  <a:cubicBezTo>
                    <a:pt x="360" y="469"/>
                    <a:pt x="357" y="470"/>
                    <a:pt x="354" y="472"/>
                  </a:cubicBezTo>
                  <a:lnTo>
                    <a:pt x="354" y="472"/>
                  </a:lnTo>
                  <a:cubicBezTo>
                    <a:pt x="349" y="476"/>
                    <a:pt x="342" y="478"/>
                    <a:pt x="337" y="481"/>
                  </a:cubicBezTo>
                  <a:lnTo>
                    <a:pt x="337" y="481"/>
                  </a:lnTo>
                  <a:cubicBezTo>
                    <a:pt x="334" y="483"/>
                    <a:pt x="330" y="484"/>
                    <a:pt x="327" y="486"/>
                  </a:cubicBezTo>
                  <a:lnTo>
                    <a:pt x="327" y="486"/>
                  </a:lnTo>
                  <a:cubicBezTo>
                    <a:pt x="321" y="489"/>
                    <a:pt x="316" y="490"/>
                    <a:pt x="312" y="493"/>
                  </a:cubicBezTo>
                  <a:lnTo>
                    <a:pt x="312" y="493"/>
                  </a:lnTo>
                  <a:cubicBezTo>
                    <a:pt x="307" y="494"/>
                    <a:pt x="304" y="497"/>
                    <a:pt x="300" y="497"/>
                  </a:cubicBezTo>
                  <a:lnTo>
                    <a:pt x="300" y="497"/>
                  </a:lnTo>
                  <a:cubicBezTo>
                    <a:pt x="296" y="500"/>
                    <a:pt x="292" y="501"/>
                    <a:pt x="287" y="503"/>
                  </a:cubicBezTo>
                  <a:lnTo>
                    <a:pt x="287" y="503"/>
                  </a:lnTo>
                  <a:cubicBezTo>
                    <a:pt x="275" y="508"/>
                    <a:pt x="264" y="512"/>
                    <a:pt x="253" y="516"/>
                  </a:cubicBezTo>
                  <a:lnTo>
                    <a:pt x="253" y="516"/>
                  </a:lnTo>
                  <a:cubicBezTo>
                    <a:pt x="250" y="517"/>
                    <a:pt x="247" y="518"/>
                    <a:pt x="246" y="519"/>
                  </a:cubicBezTo>
                  <a:lnTo>
                    <a:pt x="246" y="519"/>
                  </a:lnTo>
                  <a:cubicBezTo>
                    <a:pt x="235" y="522"/>
                    <a:pt x="225" y="525"/>
                    <a:pt x="215" y="529"/>
                  </a:cubicBezTo>
                  <a:lnTo>
                    <a:pt x="215" y="529"/>
                  </a:lnTo>
                  <a:cubicBezTo>
                    <a:pt x="212" y="529"/>
                    <a:pt x="210" y="529"/>
                    <a:pt x="208" y="530"/>
                  </a:cubicBezTo>
                  <a:lnTo>
                    <a:pt x="208" y="530"/>
                  </a:lnTo>
                  <a:cubicBezTo>
                    <a:pt x="199" y="533"/>
                    <a:pt x="189" y="535"/>
                    <a:pt x="180" y="537"/>
                  </a:cubicBezTo>
                  <a:lnTo>
                    <a:pt x="180" y="537"/>
                  </a:lnTo>
                  <a:cubicBezTo>
                    <a:pt x="170" y="539"/>
                    <a:pt x="161" y="541"/>
                    <a:pt x="152" y="542"/>
                  </a:cubicBezTo>
                  <a:lnTo>
                    <a:pt x="152" y="542"/>
                  </a:lnTo>
                  <a:cubicBezTo>
                    <a:pt x="147" y="543"/>
                    <a:pt x="144" y="543"/>
                    <a:pt x="140" y="543"/>
                  </a:cubicBezTo>
                  <a:lnTo>
                    <a:pt x="140" y="543"/>
                  </a:lnTo>
                  <a:cubicBezTo>
                    <a:pt x="136" y="544"/>
                    <a:pt x="132" y="545"/>
                    <a:pt x="128" y="545"/>
                  </a:cubicBezTo>
                  <a:lnTo>
                    <a:pt x="128" y="545"/>
                  </a:lnTo>
                  <a:cubicBezTo>
                    <a:pt x="124" y="546"/>
                    <a:pt x="120" y="546"/>
                    <a:pt x="116" y="546"/>
                  </a:cubicBezTo>
                  <a:lnTo>
                    <a:pt x="116" y="546"/>
                  </a:lnTo>
                  <a:cubicBezTo>
                    <a:pt x="112" y="547"/>
                    <a:pt x="108" y="547"/>
                    <a:pt x="105" y="547"/>
                  </a:cubicBezTo>
                  <a:lnTo>
                    <a:pt x="105" y="547"/>
                  </a:lnTo>
                  <a:cubicBezTo>
                    <a:pt x="99" y="547"/>
                    <a:pt x="94" y="548"/>
                    <a:pt x="89" y="548"/>
                  </a:cubicBezTo>
                  <a:lnTo>
                    <a:pt x="89" y="548"/>
                  </a:lnTo>
                  <a:cubicBezTo>
                    <a:pt x="87" y="548"/>
                    <a:pt x="85" y="548"/>
                    <a:pt x="83" y="548"/>
                  </a:cubicBezTo>
                  <a:lnTo>
                    <a:pt x="83" y="548"/>
                  </a:lnTo>
                  <a:cubicBezTo>
                    <a:pt x="76" y="548"/>
                    <a:pt x="69" y="547"/>
                    <a:pt x="62" y="547"/>
                  </a:cubicBezTo>
                  <a:lnTo>
                    <a:pt x="62" y="547"/>
                  </a:lnTo>
                  <a:cubicBezTo>
                    <a:pt x="61" y="547"/>
                    <a:pt x="60" y="547"/>
                    <a:pt x="59" y="547"/>
                  </a:cubicBezTo>
                  <a:lnTo>
                    <a:pt x="59" y="547"/>
                  </a:lnTo>
                  <a:cubicBezTo>
                    <a:pt x="53" y="546"/>
                    <a:pt x="48" y="546"/>
                    <a:pt x="43" y="545"/>
                  </a:cubicBezTo>
                  <a:lnTo>
                    <a:pt x="43" y="545"/>
                  </a:lnTo>
                  <a:cubicBezTo>
                    <a:pt x="40" y="544"/>
                    <a:pt x="39" y="544"/>
                    <a:pt x="36" y="544"/>
                  </a:cubicBezTo>
                  <a:lnTo>
                    <a:pt x="36" y="544"/>
                  </a:lnTo>
                  <a:cubicBezTo>
                    <a:pt x="32" y="543"/>
                    <a:pt x="29" y="543"/>
                    <a:pt x="25" y="543"/>
                  </a:cubicBezTo>
                  <a:lnTo>
                    <a:pt x="25" y="543"/>
                  </a:lnTo>
                  <a:cubicBezTo>
                    <a:pt x="17" y="541"/>
                    <a:pt x="8" y="539"/>
                    <a:pt x="0" y="536"/>
                  </a:cubicBezTo>
                  <a:lnTo>
                    <a:pt x="268" y="692"/>
                  </a:lnTo>
                  <a:lnTo>
                    <a:pt x="268" y="692"/>
                  </a:lnTo>
                  <a:cubicBezTo>
                    <a:pt x="277" y="695"/>
                    <a:pt x="286" y="696"/>
                    <a:pt x="294" y="698"/>
                  </a:cubicBezTo>
                  <a:lnTo>
                    <a:pt x="294" y="698"/>
                  </a:lnTo>
                  <a:cubicBezTo>
                    <a:pt x="296" y="698"/>
                    <a:pt x="297" y="699"/>
                    <a:pt x="298" y="699"/>
                  </a:cubicBezTo>
                  <a:lnTo>
                    <a:pt x="298" y="699"/>
                  </a:lnTo>
                  <a:cubicBezTo>
                    <a:pt x="300" y="699"/>
                    <a:pt x="302" y="700"/>
                    <a:pt x="305" y="700"/>
                  </a:cubicBezTo>
                  <a:lnTo>
                    <a:pt x="305" y="700"/>
                  </a:lnTo>
                  <a:cubicBezTo>
                    <a:pt x="307" y="701"/>
                    <a:pt x="309" y="701"/>
                    <a:pt x="312" y="701"/>
                  </a:cubicBezTo>
                  <a:lnTo>
                    <a:pt x="312" y="701"/>
                  </a:lnTo>
                  <a:cubicBezTo>
                    <a:pt x="317" y="702"/>
                    <a:pt x="322" y="703"/>
                    <a:pt x="328" y="703"/>
                  </a:cubicBezTo>
                  <a:lnTo>
                    <a:pt x="328" y="703"/>
                  </a:lnTo>
                  <a:cubicBezTo>
                    <a:pt x="329" y="703"/>
                    <a:pt x="330" y="703"/>
                    <a:pt x="331" y="703"/>
                  </a:cubicBezTo>
                  <a:lnTo>
                    <a:pt x="331" y="703"/>
                  </a:lnTo>
                  <a:lnTo>
                    <a:pt x="332" y="703"/>
                  </a:lnTo>
                  <a:lnTo>
                    <a:pt x="332" y="703"/>
                  </a:lnTo>
                  <a:cubicBezTo>
                    <a:pt x="338" y="703"/>
                    <a:pt x="345" y="703"/>
                    <a:pt x="352" y="703"/>
                  </a:cubicBezTo>
                  <a:lnTo>
                    <a:pt x="352" y="703"/>
                  </a:lnTo>
                  <a:cubicBezTo>
                    <a:pt x="353" y="703"/>
                    <a:pt x="356" y="703"/>
                    <a:pt x="358" y="703"/>
                  </a:cubicBezTo>
                  <a:lnTo>
                    <a:pt x="358" y="703"/>
                  </a:lnTo>
                  <a:cubicBezTo>
                    <a:pt x="363" y="703"/>
                    <a:pt x="367" y="703"/>
                    <a:pt x="371" y="703"/>
                  </a:cubicBezTo>
                  <a:lnTo>
                    <a:pt x="371" y="703"/>
                  </a:lnTo>
                  <a:cubicBezTo>
                    <a:pt x="372" y="703"/>
                    <a:pt x="373" y="703"/>
                    <a:pt x="374" y="703"/>
                  </a:cubicBezTo>
                  <a:lnTo>
                    <a:pt x="374" y="703"/>
                  </a:lnTo>
                  <a:cubicBezTo>
                    <a:pt x="377" y="703"/>
                    <a:pt x="381" y="703"/>
                    <a:pt x="385" y="703"/>
                  </a:cubicBezTo>
                  <a:lnTo>
                    <a:pt x="385" y="703"/>
                  </a:lnTo>
                  <a:cubicBezTo>
                    <a:pt x="388" y="702"/>
                    <a:pt x="393" y="702"/>
                    <a:pt x="396" y="702"/>
                  </a:cubicBezTo>
                  <a:lnTo>
                    <a:pt x="396" y="702"/>
                  </a:lnTo>
                  <a:cubicBezTo>
                    <a:pt x="401" y="701"/>
                    <a:pt x="405" y="700"/>
                    <a:pt x="409" y="700"/>
                  </a:cubicBezTo>
                  <a:lnTo>
                    <a:pt x="409" y="700"/>
                  </a:lnTo>
                  <a:cubicBezTo>
                    <a:pt x="412" y="699"/>
                    <a:pt x="415" y="699"/>
                    <a:pt x="418" y="698"/>
                  </a:cubicBezTo>
                  <a:lnTo>
                    <a:pt x="418" y="698"/>
                  </a:lnTo>
                  <a:cubicBezTo>
                    <a:pt x="419" y="698"/>
                    <a:pt x="420" y="698"/>
                    <a:pt x="421" y="698"/>
                  </a:cubicBezTo>
                  <a:lnTo>
                    <a:pt x="421" y="698"/>
                  </a:lnTo>
                  <a:cubicBezTo>
                    <a:pt x="430" y="696"/>
                    <a:pt x="439" y="695"/>
                    <a:pt x="448" y="693"/>
                  </a:cubicBezTo>
                  <a:lnTo>
                    <a:pt x="448" y="693"/>
                  </a:lnTo>
                  <a:cubicBezTo>
                    <a:pt x="458" y="691"/>
                    <a:pt x="468" y="689"/>
                    <a:pt x="477" y="686"/>
                  </a:cubicBezTo>
                  <a:lnTo>
                    <a:pt x="477" y="686"/>
                  </a:lnTo>
                  <a:cubicBezTo>
                    <a:pt x="477" y="686"/>
                    <a:pt x="478" y="686"/>
                    <a:pt x="479" y="686"/>
                  </a:cubicBezTo>
                  <a:lnTo>
                    <a:pt x="479" y="686"/>
                  </a:lnTo>
                  <a:cubicBezTo>
                    <a:pt x="481" y="685"/>
                    <a:pt x="483" y="685"/>
                    <a:pt x="483" y="684"/>
                  </a:cubicBezTo>
                  <a:lnTo>
                    <a:pt x="483" y="684"/>
                  </a:lnTo>
                  <a:cubicBezTo>
                    <a:pt x="494" y="682"/>
                    <a:pt x="504" y="678"/>
                    <a:pt x="515" y="675"/>
                  </a:cubicBezTo>
                  <a:lnTo>
                    <a:pt x="515" y="675"/>
                  </a:lnTo>
                  <a:cubicBezTo>
                    <a:pt x="516" y="674"/>
                    <a:pt x="519" y="673"/>
                    <a:pt x="522" y="673"/>
                  </a:cubicBezTo>
                  <a:lnTo>
                    <a:pt x="522" y="673"/>
                  </a:lnTo>
                  <a:cubicBezTo>
                    <a:pt x="533" y="669"/>
                    <a:pt x="544" y="664"/>
                    <a:pt x="557" y="659"/>
                  </a:cubicBezTo>
                  <a:lnTo>
                    <a:pt x="557" y="659"/>
                  </a:lnTo>
                  <a:cubicBezTo>
                    <a:pt x="557" y="659"/>
                    <a:pt x="558" y="659"/>
                    <a:pt x="559" y="658"/>
                  </a:cubicBezTo>
                  <a:lnTo>
                    <a:pt x="559" y="658"/>
                  </a:lnTo>
                  <a:cubicBezTo>
                    <a:pt x="562" y="656"/>
                    <a:pt x="566" y="656"/>
                    <a:pt x="569" y="654"/>
                  </a:cubicBezTo>
                  <a:lnTo>
                    <a:pt x="569" y="654"/>
                  </a:lnTo>
                  <a:cubicBezTo>
                    <a:pt x="573" y="652"/>
                    <a:pt x="576" y="650"/>
                    <a:pt x="580" y="649"/>
                  </a:cubicBezTo>
                  <a:lnTo>
                    <a:pt x="580" y="649"/>
                  </a:lnTo>
                  <a:cubicBezTo>
                    <a:pt x="585" y="647"/>
                    <a:pt x="590" y="644"/>
                    <a:pt x="596" y="642"/>
                  </a:cubicBezTo>
                  <a:lnTo>
                    <a:pt x="596" y="642"/>
                  </a:lnTo>
                  <a:cubicBezTo>
                    <a:pt x="599" y="640"/>
                    <a:pt x="603" y="639"/>
                    <a:pt x="606" y="637"/>
                  </a:cubicBezTo>
                  <a:lnTo>
                    <a:pt x="606" y="637"/>
                  </a:lnTo>
                  <a:cubicBezTo>
                    <a:pt x="611" y="635"/>
                    <a:pt x="617" y="631"/>
                    <a:pt x="622" y="629"/>
                  </a:cubicBezTo>
                  <a:lnTo>
                    <a:pt x="622" y="629"/>
                  </a:lnTo>
                  <a:cubicBezTo>
                    <a:pt x="626" y="627"/>
                    <a:pt x="629" y="625"/>
                    <a:pt x="631" y="624"/>
                  </a:cubicBezTo>
                  <a:lnTo>
                    <a:pt x="631" y="624"/>
                  </a:lnTo>
                  <a:cubicBezTo>
                    <a:pt x="640" y="619"/>
                    <a:pt x="649" y="615"/>
                    <a:pt x="657" y="610"/>
                  </a:cubicBezTo>
                  <a:lnTo>
                    <a:pt x="657" y="610"/>
                  </a:lnTo>
                  <a:cubicBezTo>
                    <a:pt x="669" y="603"/>
                    <a:pt x="680" y="596"/>
                    <a:pt x="691" y="589"/>
                  </a:cubicBezTo>
                  <a:lnTo>
                    <a:pt x="691" y="589"/>
                  </a:lnTo>
                  <a:cubicBezTo>
                    <a:pt x="695" y="587"/>
                    <a:pt x="697" y="584"/>
                    <a:pt x="701" y="582"/>
                  </a:cubicBezTo>
                  <a:lnTo>
                    <a:pt x="701" y="582"/>
                  </a:lnTo>
                  <a:cubicBezTo>
                    <a:pt x="709" y="577"/>
                    <a:pt x="717" y="571"/>
                    <a:pt x="724" y="566"/>
                  </a:cubicBezTo>
                  <a:lnTo>
                    <a:pt x="724" y="566"/>
                  </a:lnTo>
                  <a:cubicBezTo>
                    <a:pt x="727" y="564"/>
                    <a:pt x="731" y="562"/>
                    <a:pt x="733" y="559"/>
                  </a:cubicBezTo>
                  <a:lnTo>
                    <a:pt x="733" y="559"/>
                  </a:lnTo>
                  <a:cubicBezTo>
                    <a:pt x="742" y="553"/>
                    <a:pt x="751" y="546"/>
                    <a:pt x="759" y="539"/>
                  </a:cubicBezTo>
                  <a:lnTo>
                    <a:pt x="759" y="539"/>
                  </a:lnTo>
                  <a:cubicBezTo>
                    <a:pt x="759" y="538"/>
                    <a:pt x="761" y="537"/>
                    <a:pt x="763" y="536"/>
                  </a:cubicBezTo>
                  <a:lnTo>
                    <a:pt x="763" y="536"/>
                  </a:lnTo>
                  <a:cubicBezTo>
                    <a:pt x="771" y="528"/>
                    <a:pt x="780" y="520"/>
                    <a:pt x="789" y="511"/>
                  </a:cubicBezTo>
                  <a:lnTo>
                    <a:pt x="789" y="511"/>
                  </a:lnTo>
                  <a:cubicBezTo>
                    <a:pt x="790" y="510"/>
                    <a:pt x="791" y="510"/>
                    <a:pt x="791" y="509"/>
                  </a:cubicBezTo>
                  <a:lnTo>
                    <a:pt x="791" y="509"/>
                  </a:lnTo>
                  <a:cubicBezTo>
                    <a:pt x="793" y="508"/>
                    <a:pt x="794" y="506"/>
                    <a:pt x="796" y="504"/>
                  </a:cubicBezTo>
                  <a:lnTo>
                    <a:pt x="796" y="504"/>
                  </a:lnTo>
                  <a:cubicBezTo>
                    <a:pt x="802" y="498"/>
                    <a:pt x="808" y="491"/>
                    <a:pt x="814" y="485"/>
                  </a:cubicBezTo>
                  <a:lnTo>
                    <a:pt x="814" y="485"/>
                  </a:lnTo>
                  <a:cubicBezTo>
                    <a:pt x="816" y="483"/>
                    <a:pt x="817" y="482"/>
                    <a:pt x="819" y="481"/>
                  </a:cubicBezTo>
                  <a:lnTo>
                    <a:pt x="819" y="481"/>
                  </a:lnTo>
                  <a:cubicBezTo>
                    <a:pt x="820" y="479"/>
                    <a:pt x="821" y="477"/>
                    <a:pt x="823" y="476"/>
                  </a:cubicBezTo>
                  <a:lnTo>
                    <a:pt x="823" y="476"/>
                  </a:lnTo>
                  <a:cubicBezTo>
                    <a:pt x="826" y="472"/>
                    <a:pt x="828" y="469"/>
                    <a:pt x="830" y="465"/>
                  </a:cubicBezTo>
                  <a:lnTo>
                    <a:pt x="830" y="465"/>
                  </a:lnTo>
                  <a:cubicBezTo>
                    <a:pt x="832" y="463"/>
                    <a:pt x="834" y="461"/>
                    <a:pt x="836" y="459"/>
                  </a:cubicBezTo>
                  <a:lnTo>
                    <a:pt x="836" y="459"/>
                  </a:lnTo>
                  <a:cubicBezTo>
                    <a:pt x="839" y="455"/>
                    <a:pt x="842" y="451"/>
                    <a:pt x="844" y="448"/>
                  </a:cubicBezTo>
                  <a:lnTo>
                    <a:pt x="844" y="448"/>
                  </a:lnTo>
                  <a:cubicBezTo>
                    <a:pt x="846" y="445"/>
                    <a:pt x="848" y="443"/>
                    <a:pt x="850" y="441"/>
                  </a:cubicBezTo>
                  <a:lnTo>
                    <a:pt x="850" y="441"/>
                  </a:lnTo>
                  <a:cubicBezTo>
                    <a:pt x="853" y="435"/>
                    <a:pt x="857" y="430"/>
                    <a:pt x="860" y="425"/>
                  </a:cubicBezTo>
                  <a:lnTo>
                    <a:pt x="860" y="425"/>
                  </a:lnTo>
                  <a:lnTo>
                    <a:pt x="860" y="425"/>
                  </a:lnTo>
                  <a:lnTo>
                    <a:pt x="860" y="425"/>
                  </a:lnTo>
                  <a:cubicBezTo>
                    <a:pt x="860" y="424"/>
                    <a:pt x="860" y="424"/>
                    <a:pt x="861" y="423"/>
                  </a:cubicBezTo>
                  <a:lnTo>
                    <a:pt x="861" y="423"/>
                  </a:lnTo>
                  <a:cubicBezTo>
                    <a:pt x="864" y="420"/>
                    <a:pt x="866" y="416"/>
                    <a:pt x="868" y="411"/>
                  </a:cubicBezTo>
                  <a:lnTo>
                    <a:pt x="868" y="411"/>
                  </a:lnTo>
                  <a:cubicBezTo>
                    <a:pt x="870" y="409"/>
                    <a:pt x="872" y="406"/>
                    <a:pt x="873" y="402"/>
                  </a:cubicBezTo>
                  <a:lnTo>
                    <a:pt x="873" y="402"/>
                  </a:lnTo>
                  <a:cubicBezTo>
                    <a:pt x="873" y="402"/>
                    <a:pt x="874" y="401"/>
                    <a:pt x="875" y="400"/>
                  </a:cubicBezTo>
                  <a:lnTo>
                    <a:pt x="875" y="400"/>
                  </a:lnTo>
                  <a:cubicBezTo>
                    <a:pt x="875" y="400"/>
                    <a:pt x="875" y="399"/>
                    <a:pt x="876" y="398"/>
                  </a:cubicBezTo>
                  <a:lnTo>
                    <a:pt x="876" y="398"/>
                  </a:lnTo>
                  <a:cubicBezTo>
                    <a:pt x="878" y="394"/>
                    <a:pt x="880" y="390"/>
                    <a:pt x="882" y="386"/>
                  </a:cubicBezTo>
                  <a:lnTo>
                    <a:pt x="882" y="386"/>
                  </a:lnTo>
                  <a:cubicBezTo>
                    <a:pt x="883" y="383"/>
                    <a:pt x="884" y="381"/>
                    <a:pt x="884" y="379"/>
                  </a:cubicBezTo>
                  <a:lnTo>
                    <a:pt x="884" y="379"/>
                  </a:lnTo>
                  <a:cubicBezTo>
                    <a:pt x="886" y="378"/>
                    <a:pt x="886" y="377"/>
                    <a:pt x="886" y="376"/>
                  </a:cubicBezTo>
                  <a:lnTo>
                    <a:pt x="886" y="376"/>
                  </a:lnTo>
                  <a:cubicBezTo>
                    <a:pt x="886" y="375"/>
                    <a:pt x="887" y="374"/>
                    <a:pt x="888" y="374"/>
                  </a:cubicBezTo>
                  <a:lnTo>
                    <a:pt x="888" y="374"/>
                  </a:lnTo>
                  <a:cubicBezTo>
                    <a:pt x="890" y="369"/>
                    <a:pt x="891" y="365"/>
                    <a:pt x="893" y="360"/>
                  </a:cubicBezTo>
                  <a:lnTo>
                    <a:pt x="893" y="360"/>
                  </a:lnTo>
                  <a:cubicBezTo>
                    <a:pt x="893" y="359"/>
                    <a:pt x="894" y="357"/>
                    <a:pt x="895" y="356"/>
                  </a:cubicBezTo>
                  <a:lnTo>
                    <a:pt x="895" y="356"/>
                  </a:lnTo>
                  <a:cubicBezTo>
                    <a:pt x="895" y="355"/>
                    <a:pt x="896" y="353"/>
                    <a:pt x="896" y="352"/>
                  </a:cubicBezTo>
                  <a:lnTo>
                    <a:pt x="896" y="352"/>
                  </a:lnTo>
                  <a:cubicBezTo>
                    <a:pt x="897" y="350"/>
                    <a:pt x="897" y="349"/>
                    <a:pt x="898" y="348"/>
                  </a:cubicBezTo>
                  <a:lnTo>
                    <a:pt x="898" y="348"/>
                  </a:lnTo>
                  <a:cubicBezTo>
                    <a:pt x="899" y="342"/>
                    <a:pt x="900" y="338"/>
                    <a:pt x="902" y="333"/>
                  </a:cubicBezTo>
                  <a:lnTo>
                    <a:pt x="902" y="333"/>
                  </a:lnTo>
                  <a:cubicBezTo>
                    <a:pt x="902" y="333"/>
                    <a:pt x="902" y="332"/>
                    <a:pt x="902" y="331"/>
                  </a:cubicBezTo>
                  <a:lnTo>
                    <a:pt x="902" y="331"/>
                  </a:lnTo>
                  <a:cubicBezTo>
                    <a:pt x="903" y="330"/>
                    <a:pt x="903" y="328"/>
                    <a:pt x="904" y="327"/>
                  </a:cubicBezTo>
                  <a:lnTo>
                    <a:pt x="904" y="327"/>
                  </a:lnTo>
                  <a:cubicBezTo>
                    <a:pt x="904" y="323"/>
                    <a:pt x="905" y="320"/>
                    <a:pt x="906" y="316"/>
                  </a:cubicBezTo>
                  <a:lnTo>
                    <a:pt x="906" y="316"/>
                  </a:lnTo>
                  <a:cubicBezTo>
                    <a:pt x="906" y="314"/>
                    <a:pt x="906" y="313"/>
                    <a:pt x="907" y="311"/>
                  </a:cubicBezTo>
                  <a:lnTo>
                    <a:pt x="907" y="311"/>
                  </a:lnTo>
                  <a:cubicBezTo>
                    <a:pt x="908" y="307"/>
                    <a:pt x="908" y="304"/>
                    <a:pt x="909" y="300"/>
                  </a:cubicBezTo>
                  <a:lnTo>
                    <a:pt x="909" y="300"/>
                  </a:lnTo>
                  <a:cubicBezTo>
                    <a:pt x="909" y="298"/>
                    <a:pt x="910" y="296"/>
                    <a:pt x="910" y="293"/>
                  </a:cubicBezTo>
                  <a:lnTo>
                    <a:pt x="910" y="293"/>
                  </a:lnTo>
                  <a:cubicBezTo>
                    <a:pt x="911" y="291"/>
                    <a:pt x="911" y="288"/>
                    <a:pt x="911" y="286"/>
                  </a:cubicBezTo>
                  <a:lnTo>
                    <a:pt x="911" y="286"/>
                  </a:lnTo>
                  <a:cubicBezTo>
                    <a:pt x="911" y="284"/>
                    <a:pt x="911" y="282"/>
                    <a:pt x="911" y="280"/>
                  </a:cubicBezTo>
                  <a:lnTo>
                    <a:pt x="911" y="280"/>
                  </a:lnTo>
                  <a:cubicBezTo>
                    <a:pt x="911" y="273"/>
                    <a:pt x="912" y="266"/>
                    <a:pt x="912" y="258"/>
                  </a:cubicBezTo>
                  <a:lnTo>
                    <a:pt x="912" y="258"/>
                  </a:lnTo>
                  <a:cubicBezTo>
                    <a:pt x="912" y="207"/>
                    <a:pt x="898" y="173"/>
                    <a:pt x="871" y="15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3" name="Freeform 59">
              <a:extLst>
                <a:ext uri="{FF2B5EF4-FFF2-40B4-BE49-F238E27FC236}">
                  <a16:creationId xmlns:a16="http://schemas.microsoft.com/office/drawing/2014/main" id="{8C5A76BA-8243-4FB3-A738-0AEA396CA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5350" y="8518439"/>
              <a:ext cx="798950" cy="617838"/>
            </a:xfrm>
            <a:custGeom>
              <a:avLst/>
              <a:gdLst>
                <a:gd name="T0" fmla="*/ 643 w 913"/>
                <a:gd name="T1" fmla="*/ 102 h 704"/>
                <a:gd name="T2" fmla="*/ 642 w 913"/>
                <a:gd name="T3" fmla="*/ 130 h 704"/>
                <a:gd name="T4" fmla="*/ 638 w 913"/>
                <a:gd name="T5" fmla="*/ 154 h 704"/>
                <a:gd name="T6" fmla="*/ 634 w 913"/>
                <a:gd name="T7" fmla="*/ 175 h 704"/>
                <a:gd name="T8" fmla="*/ 626 w 913"/>
                <a:gd name="T9" fmla="*/ 200 h 704"/>
                <a:gd name="T10" fmla="*/ 615 w 913"/>
                <a:gd name="T11" fmla="*/ 223 h 704"/>
                <a:gd name="T12" fmla="*/ 604 w 913"/>
                <a:gd name="T13" fmla="*/ 247 h 704"/>
                <a:gd name="T14" fmla="*/ 591 w 913"/>
                <a:gd name="T15" fmla="*/ 268 h 704"/>
                <a:gd name="T16" fmla="*/ 562 w 913"/>
                <a:gd name="T17" fmla="*/ 308 h 704"/>
                <a:gd name="T18" fmla="*/ 545 w 913"/>
                <a:gd name="T19" fmla="*/ 328 h 704"/>
                <a:gd name="T20" fmla="*/ 520 w 913"/>
                <a:gd name="T21" fmla="*/ 356 h 704"/>
                <a:gd name="T22" fmla="*/ 490 w 913"/>
                <a:gd name="T23" fmla="*/ 383 h 704"/>
                <a:gd name="T24" fmla="*/ 455 w 913"/>
                <a:gd name="T25" fmla="*/ 410 h 704"/>
                <a:gd name="T26" fmla="*/ 423 w 913"/>
                <a:gd name="T27" fmla="*/ 433 h 704"/>
                <a:gd name="T28" fmla="*/ 363 w 913"/>
                <a:gd name="T29" fmla="*/ 468 h 704"/>
                <a:gd name="T30" fmla="*/ 337 w 913"/>
                <a:gd name="T31" fmla="*/ 481 h 704"/>
                <a:gd name="T32" fmla="*/ 312 w 913"/>
                <a:gd name="T33" fmla="*/ 493 h 704"/>
                <a:gd name="T34" fmla="*/ 287 w 913"/>
                <a:gd name="T35" fmla="*/ 503 h 704"/>
                <a:gd name="T36" fmla="*/ 246 w 913"/>
                <a:gd name="T37" fmla="*/ 519 h 704"/>
                <a:gd name="T38" fmla="*/ 208 w 913"/>
                <a:gd name="T39" fmla="*/ 530 h 704"/>
                <a:gd name="T40" fmla="*/ 152 w 913"/>
                <a:gd name="T41" fmla="*/ 542 h 704"/>
                <a:gd name="T42" fmla="*/ 128 w 913"/>
                <a:gd name="T43" fmla="*/ 545 h 704"/>
                <a:gd name="T44" fmla="*/ 105 w 913"/>
                <a:gd name="T45" fmla="*/ 547 h 704"/>
                <a:gd name="T46" fmla="*/ 83 w 913"/>
                <a:gd name="T47" fmla="*/ 548 h 704"/>
                <a:gd name="T48" fmla="*/ 59 w 913"/>
                <a:gd name="T49" fmla="*/ 547 h 704"/>
                <a:gd name="T50" fmla="*/ 36 w 913"/>
                <a:gd name="T51" fmla="*/ 544 h 704"/>
                <a:gd name="T52" fmla="*/ 0 w 913"/>
                <a:gd name="T53" fmla="*/ 536 h 704"/>
                <a:gd name="T54" fmla="*/ 294 w 913"/>
                <a:gd name="T55" fmla="*/ 698 h 704"/>
                <a:gd name="T56" fmla="*/ 305 w 913"/>
                <a:gd name="T57" fmla="*/ 700 h 704"/>
                <a:gd name="T58" fmla="*/ 328 w 913"/>
                <a:gd name="T59" fmla="*/ 703 h 704"/>
                <a:gd name="T60" fmla="*/ 332 w 913"/>
                <a:gd name="T61" fmla="*/ 703 h 704"/>
                <a:gd name="T62" fmla="*/ 358 w 913"/>
                <a:gd name="T63" fmla="*/ 703 h 704"/>
                <a:gd name="T64" fmla="*/ 374 w 913"/>
                <a:gd name="T65" fmla="*/ 703 h 704"/>
                <a:gd name="T66" fmla="*/ 396 w 913"/>
                <a:gd name="T67" fmla="*/ 702 h 704"/>
                <a:gd name="T68" fmla="*/ 418 w 913"/>
                <a:gd name="T69" fmla="*/ 698 h 704"/>
                <a:gd name="T70" fmla="*/ 448 w 913"/>
                <a:gd name="T71" fmla="*/ 693 h 704"/>
                <a:gd name="T72" fmla="*/ 479 w 913"/>
                <a:gd name="T73" fmla="*/ 686 h 704"/>
                <a:gd name="T74" fmla="*/ 515 w 913"/>
                <a:gd name="T75" fmla="*/ 675 h 704"/>
                <a:gd name="T76" fmla="*/ 557 w 913"/>
                <a:gd name="T77" fmla="*/ 659 h 704"/>
                <a:gd name="T78" fmla="*/ 569 w 913"/>
                <a:gd name="T79" fmla="*/ 654 h 704"/>
                <a:gd name="T80" fmla="*/ 596 w 913"/>
                <a:gd name="T81" fmla="*/ 642 h 704"/>
                <a:gd name="T82" fmla="*/ 622 w 913"/>
                <a:gd name="T83" fmla="*/ 629 h 704"/>
                <a:gd name="T84" fmla="*/ 657 w 913"/>
                <a:gd name="T85" fmla="*/ 610 h 704"/>
                <a:gd name="T86" fmla="*/ 701 w 913"/>
                <a:gd name="T87" fmla="*/ 582 h 704"/>
                <a:gd name="T88" fmla="*/ 733 w 913"/>
                <a:gd name="T89" fmla="*/ 559 h 704"/>
                <a:gd name="T90" fmla="*/ 763 w 913"/>
                <a:gd name="T91" fmla="*/ 536 h 704"/>
                <a:gd name="T92" fmla="*/ 791 w 913"/>
                <a:gd name="T93" fmla="*/ 509 h 704"/>
                <a:gd name="T94" fmla="*/ 814 w 913"/>
                <a:gd name="T95" fmla="*/ 485 h 704"/>
                <a:gd name="T96" fmla="*/ 823 w 913"/>
                <a:gd name="T97" fmla="*/ 476 h 704"/>
                <a:gd name="T98" fmla="*/ 836 w 913"/>
                <a:gd name="T99" fmla="*/ 459 h 704"/>
                <a:gd name="T100" fmla="*/ 850 w 913"/>
                <a:gd name="T101" fmla="*/ 441 h 704"/>
                <a:gd name="T102" fmla="*/ 860 w 913"/>
                <a:gd name="T103" fmla="*/ 425 h 704"/>
                <a:gd name="T104" fmla="*/ 868 w 913"/>
                <a:gd name="T105" fmla="*/ 411 h 704"/>
                <a:gd name="T106" fmla="*/ 875 w 913"/>
                <a:gd name="T107" fmla="*/ 400 h 704"/>
                <a:gd name="T108" fmla="*/ 882 w 913"/>
                <a:gd name="T109" fmla="*/ 386 h 704"/>
                <a:gd name="T110" fmla="*/ 886 w 913"/>
                <a:gd name="T111" fmla="*/ 376 h 704"/>
                <a:gd name="T112" fmla="*/ 893 w 913"/>
                <a:gd name="T113" fmla="*/ 360 h 704"/>
                <a:gd name="T114" fmla="*/ 896 w 913"/>
                <a:gd name="T115" fmla="*/ 352 h 704"/>
                <a:gd name="T116" fmla="*/ 902 w 913"/>
                <a:gd name="T117" fmla="*/ 333 h 704"/>
                <a:gd name="T118" fmla="*/ 904 w 913"/>
                <a:gd name="T119" fmla="*/ 327 h 704"/>
                <a:gd name="T120" fmla="*/ 907 w 913"/>
                <a:gd name="T121" fmla="*/ 311 h 704"/>
                <a:gd name="T122" fmla="*/ 910 w 913"/>
                <a:gd name="T123" fmla="*/ 293 h 704"/>
                <a:gd name="T124" fmla="*/ 911 w 913"/>
                <a:gd name="T125" fmla="*/ 28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3" h="704">
                  <a:moveTo>
                    <a:pt x="871" y="157"/>
                  </a:moveTo>
                  <a:lnTo>
                    <a:pt x="602" y="0"/>
                  </a:lnTo>
                  <a:lnTo>
                    <a:pt x="602" y="0"/>
                  </a:lnTo>
                  <a:cubicBezTo>
                    <a:pt x="629" y="17"/>
                    <a:pt x="643" y="51"/>
                    <a:pt x="643" y="102"/>
                  </a:cubicBezTo>
                  <a:lnTo>
                    <a:pt x="643" y="102"/>
                  </a:lnTo>
                  <a:cubicBezTo>
                    <a:pt x="643" y="109"/>
                    <a:pt x="643" y="116"/>
                    <a:pt x="643" y="124"/>
                  </a:cubicBezTo>
                  <a:lnTo>
                    <a:pt x="643" y="124"/>
                  </a:lnTo>
                  <a:cubicBezTo>
                    <a:pt x="643" y="126"/>
                    <a:pt x="642" y="127"/>
                    <a:pt x="642" y="130"/>
                  </a:cubicBezTo>
                  <a:lnTo>
                    <a:pt x="642" y="130"/>
                  </a:lnTo>
                  <a:cubicBezTo>
                    <a:pt x="642" y="134"/>
                    <a:pt x="641" y="140"/>
                    <a:pt x="640" y="144"/>
                  </a:cubicBezTo>
                  <a:lnTo>
                    <a:pt x="640" y="144"/>
                  </a:lnTo>
                  <a:cubicBezTo>
                    <a:pt x="639" y="147"/>
                    <a:pt x="639" y="151"/>
                    <a:pt x="638" y="154"/>
                  </a:cubicBezTo>
                  <a:lnTo>
                    <a:pt x="638" y="154"/>
                  </a:lnTo>
                  <a:cubicBezTo>
                    <a:pt x="637" y="161"/>
                    <a:pt x="636" y="166"/>
                    <a:pt x="635" y="171"/>
                  </a:cubicBezTo>
                  <a:lnTo>
                    <a:pt x="635" y="171"/>
                  </a:lnTo>
                  <a:cubicBezTo>
                    <a:pt x="634" y="172"/>
                    <a:pt x="634" y="173"/>
                    <a:pt x="634" y="175"/>
                  </a:cubicBezTo>
                  <a:lnTo>
                    <a:pt x="634" y="175"/>
                  </a:lnTo>
                  <a:cubicBezTo>
                    <a:pt x="631" y="182"/>
                    <a:pt x="629" y="189"/>
                    <a:pt x="627" y="196"/>
                  </a:cubicBezTo>
                  <a:lnTo>
                    <a:pt x="627" y="196"/>
                  </a:lnTo>
                  <a:cubicBezTo>
                    <a:pt x="627" y="197"/>
                    <a:pt x="626" y="198"/>
                    <a:pt x="626" y="200"/>
                  </a:cubicBezTo>
                  <a:lnTo>
                    <a:pt x="626" y="200"/>
                  </a:lnTo>
                  <a:cubicBezTo>
                    <a:pt x="624" y="207"/>
                    <a:pt x="621" y="214"/>
                    <a:pt x="617" y="219"/>
                  </a:cubicBezTo>
                  <a:lnTo>
                    <a:pt x="617" y="219"/>
                  </a:lnTo>
                  <a:cubicBezTo>
                    <a:pt x="617" y="221"/>
                    <a:pt x="617" y="222"/>
                    <a:pt x="615" y="223"/>
                  </a:cubicBezTo>
                  <a:lnTo>
                    <a:pt x="615" y="223"/>
                  </a:lnTo>
                  <a:cubicBezTo>
                    <a:pt x="613" y="230"/>
                    <a:pt x="610" y="237"/>
                    <a:pt x="606" y="244"/>
                  </a:cubicBezTo>
                  <a:lnTo>
                    <a:pt x="606" y="244"/>
                  </a:lnTo>
                  <a:cubicBezTo>
                    <a:pt x="605" y="245"/>
                    <a:pt x="604" y="246"/>
                    <a:pt x="604" y="247"/>
                  </a:cubicBezTo>
                  <a:lnTo>
                    <a:pt x="604" y="247"/>
                  </a:lnTo>
                  <a:cubicBezTo>
                    <a:pt x="600" y="254"/>
                    <a:pt x="597" y="261"/>
                    <a:pt x="592" y="268"/>
                  </a:cubicBezTo>
                  <a:lnTo>
                    <a:pt x="592" y="268"/>
                  </a:lnTo>
                  <a:lnTo>
                    <a:pt x="591" y="268"/>
                  </a:lnTo>
                  <a:lnTo>
                    <a:pt x="591" y="268"/>
                  </a:lnTo>
                  <a:cubicBezTo>
                    <a:pt x="586" y="276"/>
                    <a:pt x="581" y="284"/>
                    <a:pt x="576" y="292"/>
                  </a:cubicBezTo>
                  <a:lnTo>
                    <a:pt x="576" y="292"/>
                  </a:lnTo>
                  <a:cubicBezTo>
                    <a:pt x="571" y="297"/>
                    <a:pt x="567" y="303"/>
                    <a:pt x="562" y="308"/>
                  </a:cubicBezTo>
                  <a:lnTo>
                    <a:pt x="562" y="308"/>
                  </a:lnTo>
                  <a:cubicBezTo>
                    <a:pt x="559" y="312"/>
                    <a:pt x="557" y="315"/>
                    <a:pt x="554" y="319"/>
                  </a:cubicBezTo>
                  <a:lnTo>
                    <a:pt x="554" y="319"/>
                  </a:lnTo>
                  <a:cubicBezTo>
                    <a:pt x="551" y="322"/>
                    <a:pt x="548" y="326"/>
                    <a:pt x="545" y="328"/>
                  </a:cubicBezTo>
                  <a:lnTo>
                    <a:pt x="545" y="328"/>
                  </a:lnTo>
                  <a:cubicBezTo>
                    <a:pt x="539" y="335"/>
                    <a:pt x="533" y="342"/>
                    <a:pt x="527" y="349"/>
                  </a:cubicBezTo>
                  <a:lnTo>
                    <a:pt x="527" y="349"/>
                  </a:lnTo>
                  <a:cubicBezTo>
                    <a:pt x="524" y="350"/>
                    <a:pt x="522" y="353"/>
                    <a:pt x="520" y="356"/>
                  </a:cubicBezTo>
                  <a:lnTo>
                    <a:pt x="520" y="356"/>
                  </a:lnTo>
                  <a:cubicBezTo>
                    <a:pt x="512" y="363"/>
                    <a:pt x="502" y="371"/>
                    <a:pt x="494" y="380"/>
                  </a:cubicBezTo>
                  <a:lnTo>
                    <a:pt x="494" y="380"/>
                  </a:lnTo>
                  <a:cubicBezTo>
                    <a:pt x="492" y="381"/>
                    <a:pt x="490" y="381"/>
                    <a:pt x="490" y="383"/>
                  </a:cubicBezTo>
                  <a:lnTo>
                    <a:pt x="490" y="383"/>
                  </a:lnTo>
                  <a:cubicBezTo>
                    <a:pt x="482" y="390"/>
                    <a:pt x="473" y="396"/>
                    <a:pt x="464" y="403"/>
                  </a:cubicBezTo>
                  <a:lnTo>
                    <a:pt x="464" y="403"/>
                  </a:lnTo>
                  <a:cubicBezTo>
                    <a:pt x="462" y="405"/>
                    <a:pt x="458" y="408"/>
                    <a:pt x="455" y="410"/>
                  </a:cubicBezTo>
                  <a:lnTo>
                    <a:pt x="455" y="410"/>
                  </a:lnTo>
                  <a:cubicBezTo>
                    <a:pt x="448" y="416"/>
                    <a:pt x="440" y="420"/>
                    <a:pt x="432" y="426"/>
                  </a:cubicBezTo>
                  <a:lnTo>
                    <a:pt x="432" y="426"/>
                  </a:lnTo>
                  <a:cubicBezTo>
                    <a:pt x="428" y="428"/>
                    <a:pt x="426" y="430"/>
                    <a:pt x="423" y="433"/>
                  </a:cubicBezTo>
                  <a:lnTo>
                    <a:pt x="423" y="433"/>
                  </a:lnTo>
                  <a:cubicBezTo>
                    <a:pt x="411" y="440"/>
                    <a:pt x="400" y="447"/>
                    <a:pt x="388" y="454"/>
                  </a:cubicBezTo>
                  <a:lnTo>
                    <a:pt x="388" y="454"/>
                  </a:lnTo>
                  <a:cubicBezTo>
                    <a:pt x="380" y="458"/>
                    <a:pt x="371" y="463"/>
                    <a:pt x="363" y="468"/>
                  </a:cubicBezTo>
                  <a:lnTo>
                    <a:pt x="363" y="468"/>
                  </a:lnTo>
                  <a:cubicBezTo>
                    <a:pt x="360" y="469"/>
                    <a:pt x="357" y="470"/>
                    <a:pt x="354" y="472"/>
                  </a:cubicBezTo>
                  <a:lnTo>
                    <a:pt x="354" y="472"/>
                  </a:lnTo>
                  <a:cubicBezTo>
                    <a:pt x="349" y="476"/>
                    <a:pt x="342" y="478"/>
                    <a:pt x="337" y="481"/>
                  </a:cubicBezTo>
                  <a:lnTo>
                    <a:pt x="337" y="481"/>
                  </a:lnTo>
                  <a:cubicBezTo>
                    <a:pt x="334" y="483"/>
                    <a:pt x="330" y="484"/>
                    <a:pt x="327" y="486"/>
                  </a:cubicBezTo>
                  <a:lnTo>
                    <a:pt x="327" y="486"/>
                  </a:lnTo>
                  <a:cubicBezTo>
                    <a:pt x="321" y="489"/>
                    <a:pt x="316" y="490"/>
                    <a:pt x="312" y="493"/>
                  </a:cubicBezTo>
                  <a:lnTo>
                    <a:pt x="312" y="493"/>
                  </a:lnTo>
                  <a:cubicBezTo>
                    <a:pt x="307" y="494"/>
                    <a:pt x="304" y="497"/>
                    <a:pt x="300" y="497"/>
                  </a:cubicBezTo>
                  <a:lnTo>
                    <a:pt x="300" y="497"/>
                  </a:lnTo>
                  <a:cubicBezTo>
                    <a:pt x="296" y="500"/>
                    <a:pt x="292" y="501"/>
                    <a:pt x="287" y="503"/>
                  </a:cubicBezTo>
                  <a:lnTo>
                    <a:pt x="287" y="503"/>
                  </a:lnTo>
                  <a:cubicBezTo>
                    <a:pt x="275" y="508"/>
                    <a:pt x="264" y="512"/>
                    <a:pt x="253" y="516"/>
                  </a:cubicBezTo>
                  <a:lnTo>
                    <a:pt x="253" y="516"/>
                  </a:lnTo>
                  <a:cubicBezTo>
                    <a:pt x="250" y="517"/>
                    <a:pt x="247" y="518"/>
                    <a:pt x="246" y="519"/>
                  </a:cubicBezTo>
                  <a:lnTo>
                    <a:pt x="246" y="519"/>
                  </a:lnTo>
                  <a:cubicBezTo>
                    <a:pt x="235" y="522"/>
                    <a:pt x="225" y="525"/>
                    <a:pt x="215" y="529"/>
                  </a:cubicBezTo>
                  <a:lnTo>
                    <a:pt x="215" y="529"/>
                  </a:lnTo>
                  <a:cubicBezTo>
                    <a:pt x="212" y="529"/>
                    <a:pt x="210" y="529"/>
                    <a:pt x="208" y="530"/>
                  </a:cubicBezTo>
                  <a:lnTo>
                    <a:pt x="208" y="530"/>
                  </a:lnTo>
                  <a:cubicBezTo>
                    <a:pt x="199" y="533"/>
                    <a:pt x="189" y="535"/>
                    <a:pt x="180" y="537"/>
                  </a:cubicBezTo>
                  <a:lnTo>
                    <a:pt x="180" y="537"/>
                  </a:lnTo>
                  <a:cubicBezTo>
                    <a:pt x="170" y="539"/>
                    <a:pt x="161" y="541"/>
                    <a:pt x="152" y="542"/>
                  </a:cubicBezTo>
                  <a:lnTo>
                    <a:pt x="152" y="542"/>
                  </a:lnTo>
                  <a:cubicBezTo>
                    <a:pt x="147" y="543"/>
                    <a:pt x="144" y="543"/>
                    <a:pt x="140" y="543"/>
                  </a:cubicBezTo>
                  <a:lnTo>
                    <a:pt x="140" y="543"/>
                  </a:lnTo>
                  <a:cubicBezTo>
                    <a:pt x="136" y="544"/>
                    <a:pt x="132" y="545"/>
                    <a:pt x="128" y="545"/>
                  </a:cubicBezTo>
                  <a:lnTo>
                    <a:pt x="128" y="545"/>
                  </a:lnTo>
                  <a:cubicBezTo>
                    <a:pt x="124" y="546"/>
                    <a:pt x="120" y="546"/>
                    <a:pt x="116" y="546"/>
                  </a:cubicBezTo>
                  <a:lnTo>
                    <a:pt x="116" y="546"/>
                  </a:lnTo>
                  <a:cubicBezTo>
                    <a:pt x="112" y="547"/>
                    <a:pt x="108" y="547"/>
                    <a:pt x="105" y="547"/>
                  </a:cubicBezTo>
                  <a:lnTo>
                    <a:pt x="105" y="547"/>
                  </a:lnTo>
                  <a:cubicBezTo>
                    <a:pt x="99" y="547"/>
                    <a:pt x="94" y="548"/>
                    <a:pt x="89" y="548"/>
                  </a:cubicBezTo>
                  <a:lnTo>
                    <a:pt x="89" y="548"/>
                  </a:lnTo>
                  <a:cubicBezTo>
                    <a:pt x="87" y="548"/>
                    <a:pt x="85" y="548"/>
                    <a:pt x="83" y="548"/>
                  </a:cubicBezTo>
                  <a:lnTo>
                    <a:pt x="83" y="548"/>
                  </a:lnTo>
                  <a:cubicBezTo>
                    <a:pt x="76" y="548"/>
                    <a:pt x="69" y="547"/>
                    <a:pt x="62" y="547"/>
                  </a:cubicBezTo>
                  <a:lnTo>
                    <a:pt x="62" y="547"/>
                  </a:lnTo>
                  <a:cubicBezTo>
                    <a:pt x="61" y="547"/>
                    <a:pt x="60" y="547"/>
                    <a:pt x="59" y="547"/>
                  </a:cubicBezTo>
                  <a:lnTo>
                    <a:pt x="59" y="547"/>
                  </a:lnTo>
                  <a:cubicBezTo>
                    <a:pt x="53" y="546"/>
                    <a:pt x="48" y="546"/>
                    <a:pt x="43" y="545"/>
                  </a:cubicBezTo>
                  <a:lnTo>
                    <a:pt x="43" y="545"/>
                  </a:lnTo>
                  <a:cubicBezTo>
                    <a:pt x="40" y="544"/>
                    <a:pt x="39" y="544"/>
                    <a:pt x="36" y="544"/>
                  </a:cubicBezTo>
                  <a:lnTo>
                    <a:pt x="36" y="544"/>
                  </a:lnTo>
                  <a:cubicBezTo>
                    <a:pt x="32" y="543"/>
                    <a:pt x="29" y="543"/>
                    <a:pt x="25" y="543"/>
                  </a:cubicBezTo>
                  <a:lnTo>
                    <a:pt x="25" y="543"/>
                  </a:lnTo>
                  <a:cubicBezTo>
                    <a:pt x="17" y="541"/>
                    <a:pt x="8" y="539"/>
                    <a:pt x="0" y="536"/>
                  </a:cubicBezTo>
                  <a:lnTo>
                    <a:pt x="268" y="692"/>
                  </a:lnTo>
                  <a:lnTo>
                    <a:pt x="268" y="692"/>
                  </a:lnTo>
                  <a:cubicBezTo>
                    <a:pt x="277" y="695"/>
                    <a:pt x="286" y="696"/>
                    <a:pt x="294" y="698"/>
                  </a:cubicBezTo>
                  <a:lnTo>
                    <a:pt x="294" y="698"/>
                  </a:lnTo>
                  <a:cubicBezTo>
                    <a:pt x="296" y="698"/>
                    <a:pt x="297" y="699"/>
                    <a:pt x="298" y="699"/>
                  </a:cubicBezTo>
                  <a:lnTo>
                    <a:pt x="298" y="699"/>
                  </a:lnTo>
                  <a:cubicBezTo>
                    <a:pt x="300" y="699"/>
                    <a:pt x="302" y="700"/>
                    <a:pt x="305" y="700"/>
                  </a:cubicBezTo>
                  <a:lnTo>
                    <a:pt x="305" y="700"/>
                  </a:lnTo>
                  <a:cubicBezTo>
                    <a:pt x="307" y="701"/>
                    <a:pt x="309" y="701"/>
                    <a:pt x="312" y="701"/>
                  </a:cubicBezTo>
                  <a:lnTo>
                    <a:pt x="312" y="701"/>
                  </a:lnTo>
                  <a:cubicBezTo>
                    <a:pt x="317" y="702"/>
                    <a:pt x="322" y="703"/>
                    <a:pt x="328" y="703"/>
                  </a:cubicBezTo>
                  <a:lnTo>
                    <a:pt x="328" y="703"/>
                  </a:lnTo>
                  <a:cubicBezTo>
                    <a:pt x="329" y="703"/>
                    <a:pt x="330" y="703"/>
                    <a:pt x="331" y="703"/>
                  </a:cubicBezTo>
                  <a:lnTo>
                    <a:pt x="331" y="703"/>
                  </a:lnTo>
                  <a:lnTo>
                    <a:pt x="332" y="703"/>
                  </a:lnTo>
                  <a:lnTo>
                    <a:pt x="332" y="703"/>
                  </a:lnTo>
                  <a:cubicBezTo>
                    <a:pt x="338" y="703"/>
                    <a:pt x="345" y="703"/>
                    <a:pt x="352" y="703"/>
                  </a:cubicBezTo>
                  <a:lnTo>
                    <a:pt x="352" y="703"/>
                  </a:lnTo>
                  <a:cubicBezTo>
                    <a:pt x="353" y="703"/>
                    <a:pt x="356" y="703"/>
                    <a:pt x="358" y="703"/>
                  </a:cubicBezTo>
                  <a:lnTo>
                    <a:pt x="358" y="703"/>
                  </a:lnTo>
                  <a:cubicBezTo>
                    <a:pt x="363" y="703"/>
                    <a:pt x="367" y="703"/>
                    <a:pt x="371" y="703"/>
                  </a:cubicBezTo>
                  <a:lnTo>
                    <a:pt x="371" y="703"/>
                  </a:lnTo>
                  <a:cubicBezTo>
                    <a:pt x="372" y="703"/>
                    <a:pt x="373" y="703"/>
                    <a:pt x="374" y="703"/>
                  </a:cubicBezTo>
                  <a:lnTo>
                    <a:pt x="374" y="703"/>
                  </a:lnTo>
                  <a:cubicBezTo>
                    <a:pt x="377" y="703"/>
                    <a:pt x="381" y="703"/>
                    <a:pt x="385" y="703"/>
                  </a:cubicBezTo>
                  <a:lnTo>
                    <a:pt x="385" y="703"/>
                  </a:lnTo>
                  <a:cubicBezTo>
                    <a:pt x="388" y="702"/>
                    <a:pt x="393" y="702"/>
                    <a:pt x="396" y="702"/>
                  </a:cubicBezTo>
                  <a:lnTo>
                    <a:pt x="396" y="702"/>
                  </a:lnTo>
                  <a:cubicBezTo>
                    <a:pt x="401" y="701"/>
                    <a:pt x="405" y="700"/>
                    <a:pt x="409" y="700"/>
                  </a:cubicBezTo>
                  <a:lnTo>
                    <a:pt x="409" y="700"/>
                  </a:lnTo>
                  <a:cubicBezTo>
                    <a:pt x="412" y="699"/>
                    <a:pt x="415" y="699"/>
                    <a:pt x="418" y="698"/>
                  </a:cubicBezTo>
                  <a:lnTo>
                    <a:pt x="418" y="698"/>
                  </a:lnTo>
                  <a:cubicBezTo>
                    <a:pt x="419" y="698"/>
                    <a:pt x="420" y="698"/>
                    <a:pt x="421" y="698"/>
                  </a:cubicBezTo>
                  <a:lnTo>
                    <a:pt x="421" y="698"/>
                  </a:lnTo>
                  <a:cubicBezTo>
                    <a:pt x="430" y="696"/>
                    <a:pt x="439" y="695"/>
                    <a:pt x="448" y="693"/>
                  </a:cubicBezTo>
                  <a:lnTo>
                    <a:pt x="448" y="693"/>
                  </a:lnTo>
                  <a:cubicBezTo>
                    <a:pt x="458" y="691"/>
                    <a:pt x="468" y="689"/>
                    <a:pt x="477" y="686"/>
                  </a:cubicBezTo>
                  <a:lnTo>
                    <a:pt x="477" y="686"/>
                  </a:lnTo>
                  <a:cubicBezTo>
                    <a:pt x="477" y="686"/>
                    <a:pt x="478" y="686"/>
                    <a:pt x="479" y="686"/>
                  </a:cubicBezTo>
                  <a:lnTo>
                    <a:pt x="479" y="686"/>
                  </a:lnTo>
                  <a:cubicBezTo>
                    <a:pt x="481" y="685"/>
                    <a:pt x="483" y="685"/>
                    <a:pt x="483" y="684"/>
                  </a:cubicBezTo>
                  <a:lnTo>
                    <a:pt x="483" y="684"/>
                  </a:lnTo>
                  <a:cubicBezTo>
                    <a:pt x="494" y="682"/>
                    <a:pt x="504" y="678"/>
                    <a:pt x="515" y="675"/>
                  </a:cubicBezTo>
                  <a:lnTo>
                    <a:pt x="515" y="675"/>
                  </a:lnTo>
                  <a:cubicBezTo>
                    <a:pt x="516" y="674"/>
                    <a:pt x="519" y="673"/>
                    <a:pt x="522" y="673"/>
                  </a:cubicBezTo>
                  <a:lnTo>
                    <a:pt x="522" y="673"/>
                  </a:lnTo>
                  <a:cubicBezTo>
                    <a:pt x="533" y="669"/>
                    <a:pt x="544" y="664"/>
                    <a:pt x="557" y="659"/>
                  </a:cubicBezTo>
                  <a:lnTo>
                    <a:pt x="557" y="659"/>
                  </a:lnTo>
                  <a:cubicBezTo>
                    <a:pt x="557" y="659"/>
                    <a:pt x="558" y="659"/>
                    <a:pt x="559" y="658"/>
                  </a:cubicBezTo>
                  <a:lnTo>
                    <a:pt x="559" y="658"/>
                  </a:lnTo>
                  <a:cubicBezTo>
                    <a:pt x="562" y="656"/>
                    <a:pt x="566" y="656"/>
                    <a:pt x="569" y="654"/>
                  </a:cubicBezTo>
                  <a:lnTo>
                    <a:pt x="569" y="654"/>
                  </a:lnTo>
                  <a:cubicBezTo>
                    <a:pt x="573" y="652"/>
                    <a:pt x="576" y="650"/>
                    <a:pt x="580" y="649"/>
                  </a:cubicBezTo>
                  <a:lnTo>
                    <a:pt x="580" y="649"/>
                  </a:lnTo>
                  <a:cubicBezTo>
                    <a:pt x="585" y="647"/>
                    <a:pt x="590" y="644"/>
                    <a:pt x="596" y="642"/>
                  </a:cubicBezTo>
                  <a:lnTo>
                    <a:pt x="596" y="642"/>
                  </a:lnTo>
                  <a:cubicBezTo>
                    <a:pt x="599" y="640"/>
                    <a:pt x="603" y="639"/>
                    <a:pt x="606" y="637"/>
                  </a:cubicBezTo>
                  <a:lnTo>
                    <a:pt x="606" y="637"/>
                  </a:lnTo>
                  <a:cubicBezTo>
                    <a:pt x="611" y="635"/>
                    <a:pt x="617" y="631"/>
                    <a:pt x="622" y="629"/>
                  </a:cubicBezTo>
                  <a:lnTo>
                    <a:pt x="622" y="629"/>
                  </a:lnTo>
                  <a:cubicBezTo>
                    <a:pt x="626" y="627"/>
                    <a:pt x="629" y="625"/>
                    <a:pt x="631" y="624"/>
                  </a:cubicBezTo>
                  <a:lnTo>
                    <a:pt x="631" y="624"/>
                  </a:lnTo>
                  <a:cubicBezTo>
                    <a:pt x="640" y="619"/>
                    <a:pt x="649" y="615"/>
                    <a:pt x="657" y="610"/>
                  </a:cubicBezTo>
                  <a:lnTo>
                    <a:pt x="657" y="610"/>
                  </a:lnTo>
                  <a:cubicBezTo>
                    <a:pt x="669" y="603"/>
                    <a:pt x="680" y="596"/>
                    <a:pt x="691" y="589"/>
                  </a:cubicBezTo>
                  <a:lnTo>
                    <a:pt x="691" y="589"/>
                  </a:lnTo>
                  <a:cubicBezTo>
                    <a:pt x="695" y="587"/>
                    <a:pt x="697" y="584"/>
                    <a:pt x="701" y="582"/>
                  </a:cubicBezTo>
                  <a:lnTo>
                    <a:pt x="701" y="582"/>
                  </a:lnTo>
                  <a:cubicBezTo>
                    <a:pt x="709" y="577"/>
                    <a:pt x="717" y="571"/>
                    <a:pt x="724" y="566"/>
                  </a:cubicBezTo>
                  <a:lnTo>
                    <a:pt x="724" y="566"/>
                  </a:lnTo>
                  <a:cubicBezTo>
                    <a:pt x="727" y="564"/>
                    <a:pt x="731" y="562"/>
                    <a:pt x="733" y="559"/>
                  </a:cubicBezTo>
                  <a:lnTo>
                    <a:pt x="733" y="559"/>
                  </a:lnTo>
                  <a:cubicBezTo>
                    <a:pt x="742" y="553"/>
                    <a:pt x="751" y="546"/>
                    <a:pt x="759" y="539"/>
                  </a:cubicBezTo>
                  <a:lnTo>
                    <a:pt x="759" y="539"/>
                  </a:lnTo>
                  <a:cubicBezTo>
                    <a:pt x="759" y="538"/>
                    <a:pt x="761" y="537"/>
                    <a:pt x="763" y="536"/>
                  </a:cubicBezTo>
                  <a:lnTo>
                    <a:pt x="763" y="536"/>
                  </a:lnTo>
                  <a:cubicBezTo>
                    <a:pt x="771" y="528"/>
                    <a:pt x="780" y="520"/>
                    <a:pt x="789" y="511"/>
                  </a:cubicBezTo>
                  <a:lnTo>
                    <a:pt x="789" y="511"/>
                  </a:lnTo>
                  <a:cubicBezTo>
                    <a:pt x="790" y="510"/>
                    <a:pt x="791" y="510"/>
                    <a:pt x="791" y="509"/>
                  </a:cubicBezTo>
                  <a:lnTo>
                    <a:pt x="791" y="509"/>
                  </a:lnTo>
                  <a:cubicBezTo>
                    <a:pt x="793" y="508"/>
                    <a:pt x="794" y="506"/>
                    <a:pt x="796" y="504"/>
                  </a:cubicBezTo>
                  <a:lnTo>
                    <a:pt x="796" y="504"/>
                  </a:lnTo>
                  <a:cubicBezTo>
                    <a:pt x="802" y="498"/>
                    <a:pt x="808" y="491"/>
                    <a:pt x="814" y="485"/>
                  </a:cubicBezTo>
                  <a:lnTo>
                    <a:pt x="814" y="485"/>
                  </a:lnTo>
                  <a:cubicBezTo>
                    <a:pt x="816" y="483"/>
                    <a:pt x="817" y="482"/>
                    <a:pt x="819" y="481"/>
                  </a:cubicBezTo>
                  <a:lnTo>
                    <a:pt x="819" y="481"/>
                  </a:lnTo>
                  <a:cubicBezTo>
                    <a:pt x="820" y="479"/>
                    <a:pt x="821" y="477"/>
                    <a:pt x="823" y="476"/>
                  </a:cubicBezTo>
                  <a:lnTo>
                    <a:pt x="823" y="476"/>
                  </a:lnTo>
                  <a:cubicBezTo>
                    <a:pt x="826" y="472"/>
                    <a:pt x="828" y="469"/>
                    <a:pt x="830" y="465"/>
                  </a:cubicBezTo>
                  <a:lnTo>
                    <a:pt x="830" y="465"/>
                  </a:lnTo>
                  <a:cubicBezTo>
                    <a:pt x="832" y="463"/>
                    <a:pt x="834" y="461"/>
                    <a:pt x="836" y="459"/>
                  </a:cubicBezTo>
                  <a:lnTo>
                    <a:pt x="836" y="459"/>
                  </a:lnTo>
                  <a:cubicBezTo>
                    <a:pt x="839" y="455"/>
                    <a:pt x="842" y="451"/>
                    <a:pt x="844" y="448"/>
                  </a:cubicBezTo>
                  <a:lnTo>
                    <a:pt x="844" y="448"/>
                  </a:lnTo>
                  <a:cubicBezTo>
                    <a:pt x="846" y="445"/>
                    <a:pt x="848" y="443"/>
                    <a:pt x="850" y="441"/>
                  </a:cubicBezTo>
                  <a:lnTo>
                    <a:pt x="850" y="441"/>
                  </a:lnTo>
                  <a:cubicBezTo>
                    <a:pt x="853" y="435"/>
                    <a:pt x="857" y="430"/>
                    <a:pt x="860" y="425"/>
                  </a:cubicBezTo>
                  <a:lnTo>
                    <a:pt x="860" y="425"/>
                  </a:lnTo>
                  <a:lnTo>
                    <a:pt x="860" y="425"/>
                  </a:lnTo>
                  <a:lnTo>
                    <a:pt x="860" y="425"/>
                  </a:lnTo>
                  <a:cubicBezTo>
                    <a:pt x="860" y="424"/>
                    <a:pt x="860" y="424"/>
                    <a:pt x="861" y="423"/>
                  </a:cubicBezTo>
                  <a:lnTo>
                    <a:pt x="861" y="423"/>
                  </a:lnTo>
                  <a:cubicBezTo>
                    <a:pt x="864" y="420"/>
                    <a:pt x="866" y="416"/>
                    <a:pt x="868" y="411"/>
                  </a:cubicBezTo>
                  <a:lnTo>
                    <a:pt x="868" y="411"/>
                  </a:lnTo>
                  <a:cubicBezTo>
                    <a:pt x="870" y="409"/>
                    <a:pt x="872" y="406"/>
                    <a:pt x="873" y="402"/>
                  </a:cubicBezTo>
                  <a:lnTo>
                    <a:pt x="873" y="402"/>
                  </a:lnTo>
                  <a:cubicBezTo>
                    <a:pt x="873" y="402"/>
                    <a:pt x="874" y="401"/>
                    <a:pt x="875" y="400"/>
                  </a:cubicBezTo>
                  <a:lnTo>
                    <a:pt x="875" y="400"/>
                  </a:lnTo>
                  <a:cubicBezTo>
                    <a:pt x="875" y="400"/>
                    <a:pt x="875" y="399"/>
                    <a:pt x="876" y="398"/>
                  </a:cubicBezTo>
                  <a:lnTo>
                    <a:pt x="876" y="398"/>
                  </a:lnTo>
                  <a:cubicBezTo>
                    <a:pt x="878" y="394"/>
                    <a:pt x="880" y="390"/>
                    <a:pt x="882" y="386"/>
                  </a:cubicBezTo>
                  <a:lnTo>
                    <a:pt x="882" y="386"/>
                  </a:lnTo>
                  <a:cubicBezTo>
                    <a:pt x="883" y="383"/>
                    <a:pt x="884" y="381"/>
                    <a:pt x="884" y="379"/>
                  </a:cubicBezTo>
                  <a:lnTo>
                    <a:pt x="884" y="379"/>
                  </a:lnTo>
                  <a:cubicBezTo>
                    <a:pt x="886" y="378"/>
                    <a:pt x="886" y="377"/>
                    <a:pt x="886" y="376"/>
                  </a:cubicBezTo>
                  <a:lnTo>
                    <a:pt x="886" y="376"/>
                  </a:lnTo>
                  <a:cubicBezTo>
                    <a:pt x="886" y="375"/>
                    <a:pt x="887" y="374"/>
                    <a:pt x="888" y="374"/>
                  </a:cubicBezTo>
                  <a:lnTo>
                    <a:pt x="888" y="374"/>
                  </a:lnTo>
                  <a:cubicBezTo>
                    <a:pt x="890" y="369"/>
                    <a:pt x="891" y="365"/>
                    <a:pt x="893" y="360"/>
                  </a:cubicBezTo>
                  <a:lnTo>
                    <a:pt x="893" y="360"/>
                  </a:lnTo>
                  <a:cubicBezTo>
                    <a:pt x="893" y="359"/>
                    <a:pt x="894" y="357"/>
                    <a:pt x="895" y="356"/>
                  </a:cubicBezTo>
                  <a:lnTo>
                    <a:pt x="895" y="356"/>
                  </a:lnTo>
                  <a:cubicBezTo>
                    <a:pt x="895" y="355"/>
                    <a:pt x="896" y="353"/>
                    <a:pt x="896" y="352"/>
                  </a:cubicBezTo>
                  <a:lnTo>
                    <a:pt x="896" y="352"/>
                  </a:lnTo>
                  <a:cubicBezTo>
                    <a:pt x="897" y="350"/>
                    <a:pt x="897" y="349"/>
                    <a:pt x="898" y="348"/>
                  </a:cubicBezTo>
                  <a:lnTo>
                    <a:pt x="898" y="348"/>
                  </a:lnTo>
                  <a:cubicBezTo>
                    <a:pt x="899" y="342"/>
                    <a:pt x="900" y="338"/>
                    <a:pt x="902" y="333"/>
                  </a:cubicBezTo>
                  <a:lnTo>
                    <a:pt x="902" y="333"/>
                  </a:lnTo>
                  <a:cubicBezTo>
                    <a:pt x="902" y="333"/>
                    <a:pt x="902" y="332"/>
                    <a:pt x="902" y="331"/>
                  </a:cubicBezTo>
                  <a:lnTo>
                    <a:pt x="902" y="331"/>
                  </a:lnTo>
                  <a:cubicBezTo>
                    <a:pt x="903" y="330"/>
                    <a:pt x="903" y="328"/>
                    <a:pt x="904" y="327"/>
                  </a:cubicBezTo>
                  <a:lnTo>
                    <a:pt x="904" y="327"/>
                  </a:lnTo>
                  <a:cubicBezTo>
                    <a:pt x="904" y="323"/>
                    <a:pt x="905" y="320"/>
                    <a:pt x="906" y="316"/>
                  </a:cubicBezTo>
                  <a:lnTo>
                    <a:pt x="906" y="316"/>
                  </a:lnTo>
                  <a:cubicBezTo>
                    <a:pt x="906" y="314"/>
                    <a:pt x="906" y="313"/>
                    <a:pt x="907" y="311"/>
                  </a:cubicBezTo>
                  <a:lnTo>
                    <a:pt x="907" y="311"/>
                  </a:lnTo>
                  <a:cubicBezTo>
                    <a:pt x="908" y="307"/>
                    <a:pt x="908" y="304"/>
                    <a:pt x="909" y="300"/>
                  </a:cubicBezTo>
                  <a:lnTo>
                    <a:pt x="909" y="300"/>
                  </a:lnTo>
                  <a:cubicBezTo>
                    <a:pt x="909" y="298"/>
                    <a:pt x="910" y="296"/>
                    <a:pt x="910" y="293"/>
                  </a:cubicBezTo>
                  <a:lnTo>
                    <a:pt x="910" y="293"/>
                  </a:lnTo>
                  <a:cubicBezTo>
                    <a:pt x="911" y="291"/>
                    <a:pt x="911" y="288"/>
                    <a:pt x="911" y="286"/>
                  </a:cubicBezTo>
                  <a:lnTo>
                    <a:pt x="911" y="286"/>
                  </a:lnTo>
                  <a:cubicBezTo>
                    <a:pt x="911" y="284"/>
                    <a:pt x="911" y="282"/>
                    <a:pt x="911" y="280"/>
                  </a:cubicBezTo>
                  <a:lnTo>
                    <a:pt x="911" y="280"/>
                  </a:lnTo>
                  <a:cubicBezTo>
                    <a:pt x="911" y="273"/>
                    <a:pt x="912" y="266"/>
                    <a:pt x="912" y="258"/>
                  </a:cubicBezTo>
                  <a:lnTo>
                    <a:pt x="912" y="258"/>
                  </a:lnTo>
                  <a:cubicBezTo>
                    <a:pt x="912" y="207"/>
                    <a:pt x="898" y="173"/>
                    <a:pt x="871" y="157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4" name="Freeform 60">
              <a:extLst>
                <a:ext uri="{FF2B5EF4-FFF2-40B4-BE49-F238E27FC236}">
                  <a16:creationId xmlns:a16="http://schemas.microsoft.com/office/drawing/2014/main" id="{ED117861-C6CB-42CC-8618-3FB5ABBB8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6228" y="8182488"/>
              <a:ext cx="733337" cy="305059"/>
            </a:xfrm>
            <a:custGeom>
              <a:avLst/>
              <a:gdLst>
                <a:gd name="T0" fmla="*/ 565 w 837"/>
                <a:gd name="T1" fmla="*/ 24 h 347"/>
                <a:gd name="T2" fmla="*/ 563 w 837"/>
                <a:gd name="T3" fmla="*/ 24 h 347"/>
                <a:gd name="T4" fmla="*/ 544 w 837"/>
                <a:gd name="T5" fmla="*/ 15 h 347"/>
                <a:gd name="T6" fmla="*/ 538 w 837"/>
                <a:gd name="T7" fmla="*/ 12 h 347"/>
                <a:gd name="T8" fmla="*/ 523 w 837"/>
                <a:gd name="T9" fmla="*/ 7 h 347"/>
                <a:gd name="T10" fmla="*/ 510 w 837"/>
                <a:gd name="T11" fmla="*/ 5 h 347"/>
                <a:gd name="T12" fmla="*/ 503 w 837"/>
                <a:gd name="T13" fmla="*/ 3 h 347"/>
                <a:gd name="T14" fmla="*/ 481 w 837"/>
                <a:gd name="T15" fmla="*/ 0 h 347"/>
                <a:gd name="T16" fmla="*/ 477 w 837"/>
                <a:gd name="T17" fmla="*/ 0 h 347"/>
                <a:gd name="T18" fmla="*/ 454 w 837"/>
                <a:gd name="T19" fmla="*/ 0 h 347"/>
                <a:gd name="T20" fmla="*/ 442 w 837"/>
                <a:gd name="T21" fmla="*/ 1 h 347"/>
                <a:gd name="T22" fmla="*/ 436 w 837"/>
                <a:gd name="T23" fmla="*/ 1 h 347"/>
                <a:gd name="T24" fmla="*/ 414 w 837"/>
                <a:gd name="T25" fmla="*/ 3 h 347"/>
                <a:gd name="T26" fmla="*/ 404 w 837"/>
                <a:gd name="T27" fmla="*/ 5 h 347"/>
                <a:gd name="T28" fmla="*/ 389 w 837"/>
                <a:gd name="T29" fmla="*/ 9 h 347"/>
                <a:gd name="T30" fmla="*/ 362 w 837"/>
                <a:gd name="T31" fmla="*/ 15 h 347"/>
                <a:gd name="T32" fmla="*/ 361 w 837"/>
                <a:gd name="T33" fmla="*/ 15 h 347"/>
                <a:gd name="T34" fmla="*/ 331 w 837"/>
                <a:gd name="T35" fmla="*/ 24 h 347"/>
                <a:gd name="T36" fmla="*/ 311 w 837"/>
                <a:gd name="T37" fmla="*/ 31 h 347"/>
                <a:gd name="T38" fmla="*/ 283 w 837"/>
                <a:gd name="T39" fmla="*/ 41 h 347"/>
                <a:gd name="T40" fmla="*/ 276 w 837"/>
                <a:gd name="T41" fmla="*/ 45 h 347"/>
                <a:gd name="T42" fmla="*/ 264 w 837"/>
                <a:gd name="T43" fmla="*/ 50 h 347"/>
                <a:gd name="T44" fmla="*/ 240 w 837"/>
                <a:gd name="T45" fmla="*/ 60 h 347"/>
                <a:gd name="T46" fmla="*/ 204 w 837"/>
                <a:gd name="T47" fmla="*/ 77 h 347"/>
                <a:gd name="T48" fmla="*/ 190 w 837"/>
                <a:gd name="T49" fmla="*/ 84 h 347"/>
                <a:gd name="T50" fmla="*/ 151 w 837"/>
                <a:gd name="T51" fmla="*/ 105 h 347"/>
                <a:gd name="T52" fmla="*/ 0 w 837"/>
                <a:gd name="T53" fmla="*/ 191 h 347"/>
                <a:gd name="T54" fmla="*/ 381 w 837"/>
                <a:gd name="T55" fmla="*/ 282 h 347"/>
                <a:gd name="T56" fmla="*/ 432 w 837"/>
                <a:gd name="T57" fmla="*/ 254 h 347"/>
                <a:gd name="T58" fmla="*/ 459 w 837"/>
                <a:gd name="T59" fmla="*/ 240 h 347"/>
                <a:gd name="T60" fmla="*/ 496 w 837"/>
                <a:gd name="T61" fmla="*/ 222 h 347"/>
                <a:gd name="T62" fmla="*/ 509 w 837"/>
                <a:gd name="T63" fmla="*/ 216 h 347"/>
                <a:gd name="T64" fmla="*/ 544 w 837"/>
                <a:gd name="T65" fmla="*/ 201 h 347"/>
                <a:gd name="T66" fmla="*/ 552 w 837"/>
                <a:gd name="T67" fmla="*/ 197 h 347"/>
                <a:gd name="T68" fmla="*/ 580 w 837"/>
                <a:gd name="T69" fmla="*/ 187 h 347"/>
                <a:gd name="T70" fmla="*/ 600 w 837"/>
                <a:gd name="T71" fmla="*/ 180 h 347"/>
                <a:gd name="T72" fmla="*/ 631 w 837"/>
                <a:gd name="T73" fmla="*/ 171 h 347"/>
                <a:gd name="T74" fmla="*/ 646 w 837"/>
                <a:gd name="T75" fmla="*/ 167 h 347"/>
                <a:gd name="T76" fmla="*/ 674 w 837"/>
                <a:gd name="T77" fmla="*/ 162 h 347"/>
                <a:gd name="T78" fmla="*/ 683 w 837"/>
                <a:gd name="T79" fmla="*/ 160 h 347"/>
                <a:gd name="T80" fmla="*/ 704 w 837"/>
                <a:gd name="T81" fmla="*/ 158 h 347"/>
                <a:gd name="T82" fmla="*/ 711 w 837"/>
                <a:gd name="T83" fmla="*/ 157 h 347"/>
                <a:gd name="T84" fmla="*/ 746 w 837"/>
                <a:gd name="T85" fmla="*/ 157 h 347"/>
                <a:gd name="T86" fmla="*/ 749 w 837"/>
                <a:gd name="T87" fmla="*/ 157 h 347"/>
                <a:gd name="T88" fmla="*/ 779 w 837"/>
                <a:gd name="T89" fmla="*/ 160 h 347"/>
                <a:gd name="T90" fmla="*/ 792 w 837"/>
                <a:gd name="T91" fmla="*/ 164 h 347"/>
                <a:gd name="T92" fmla="*/ 816 w 837"/>
                <a:gd name="T93" fmla="*/ 172 h 347"/>
                <a:gd name="T94" fmla="*/ 831 w 837"/>
                <a:gd name="T95" fmla="*/ 17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37" h="347">
                  <a:moveTo>
                    <a:pt x="567" y="26"/>
                  </a:moveTo>
                  <a:lnTo>
                    <a:pt x="567" y="26"/>
                  </a:lnTo>
                  <a:cubicBezTo>
                    <a:pt x="566" y="25"/>
                    <a:pt x="565" y="25"/>
                    <a:pt x="565" y="24"/>
                  </a:cubicBezTo>
                  <a:lnTo>
                    <a:pt x="565" y="24"/>
                  </a:lnTo>
                  <a:cubicBezTo>
                    <a:pt x="564" y="24"/>
                    <a:pt x="563" y="24"/>
                    <a:pt x="563" y="24"/>
                  </a:cubicBezTo>
                  <a:lnTo>
                    <a:pt x="563" y="24"/>
                  </a:lnTo>
                  <a:cubicBezTo>
                    <a:pt x="558" y="21"/>
                    <a:pt x="552" y="18"/>
                    <a:pt x="547" y="16"/>
                  </a:cubicBezTo>
                  <a:lnTo>
                    <a:pt x="547" y="16"/>
                  </a:lnTo>
                  <a:cubicBezTo>
                    <a:pt x="546" y="16"/>
                    <a:pt x="545" y="15"/>
                    <a:pt x="544" y="15"/>
                  </a:cubicBezTo>
                  <a:lnTo>
                    <a:pt x="544" y="15"/>
                  </a:lnTo>
                  <a:cubicBezTo>
                    <a:pt x="542" y="14"/>
                    <a:pt x="540" y="13"/>
                    <a:pt x="538" y="12"/>
                  </a:cubicBezTo>
                  <a:lnTo>
                    <a:pt x="538" y="12"/>
                  </a:lnTo>
                  <a:cubicBezTo>
                    <a:pt x="534" y="10"/>
                    <a:pt x="530" y="9"/>
                    <a:pt x="525" y="8"/>
                  </a:cubicBezTo>
                  <a:lnTo>
                    <a:pt x="525" y="8"/>
                  </a:lnTo>
                  <a:cubicBezTo>
                    <a:pt x="525" y="8"/>
                    <a:pt x="524" y="8"/>
                    <a:pt x="523" y="7"/>
                  </a:cubicBezTo>
                  <a:lnTo>
                    <a:pt x="523" y="7"/>
                  </a:lnTo>
                  <a:cubicBezTo>
                    <a:pt x="519" y="6"/>
                    <a:pt x="514" y="5"/>
                    <a:pt x="510" y="5"/>
                  </a:cubicBezTo>
                  <a:lnTo>
                    <a:pt x="510" y="5"/>
                  </a:lnTo>
                  <a:cubicBezTo>
                    <a:pt x="508" y="3"/>
                    <a:pt x="506" y="3"/>
                    <a:pt x="504" y="3"/>
                  </a:cubicBezTo>
                  <a:lnTo>
                    <a:pt x="504" y="3"/>
                  </a:lnTo>
                  <a:cubicBezTo>
                    <a:pt x="504" y="3"/>
                    <a:pt x="504" y="3"/>
                    <a:pt x="503" y="3"/>
                  </a:cubicBezTo>
                  <a:lnTo>
                    <a:pt x="503" y="3"/>
                  </a:lnTo>
                  <a:cubicBezTo>
                    <a:pt x="496" y="2"/>
                    <a:pt x="488" y="1"/>
                    <a:pt x="481" y="0"/>
                  </a:cubicBezTo>
                  <a:lnTo>
                    <a:pt x="481" y="0"/>
                  </a:lnTo>
                  <a:cubicBezTo>
                    <a:pt x="480" y="0"/>
                    <a:pt x="480" y="0"/>
                    <a:pt x="480" y="0"/>
                  </a:cubicBezTo>
                  <a:lnTo>
                    <a:pt x="480" y="0"/>
                  </a:lnTo>
                  <a:lnTo>
                    <a:pt x="477" y="0"/>
                  </a:lnTo>
                  <a:lnTo>
                    <a:pt x="477" y="0"/>
                  </a:lnTo>
                  <a:cubicBezTo>
                    <a:pt x="470" y="0"/>
                    <a:pt x="462" y="0"/>
                    <a:pt x="454" y="0"/>
                  </a:cubicBezTo>
                  <a:lnTo>
                    <a:pt x="454" y="0"/>
                  </a:lnTo>
                  <a:cubicBezTo>
                    <a:pt x="453" y="0"/>
                    <a:pt x="452" y="0"/>
                    <a:pt x="451" y="0"/>
                  </a:cubicBezTo>
                  <a:lnTo>
                    <a:pt x="451" y="0"/>
                  </a:lnTo>
                  <a:cubicBezTo>
                    <a:pt x="448" y="0"/>
                    <a:pt x="445" y="0"/>
                    <a:pt x="442" y="1"/>
                  </a:cubicBezTo>
                  <a:lnTo>
                    <a:pt x="442" y="1"/>
                  </a:lnTo>
                  <a:cubicBezTo>
                    <a:pt x="440" y="1"/>
                    <a:pt x="438" y="1"/>
                    <a:pt x="436" y="1"/>
                  </a:cubicBezTo>
                  <a:lnTo>
                    <a:pt x="436" y="1"/>
                  </a:lnTo>
                  <a:cubicBezTo>
                    <a:pt x="429" y="2"/>
                    <a:pt x="423" y="3"/>
                    <a:pt x="416" y="3"/>
                  </a:cubicBezTo>
                  <a:lnTo>
                    <a:pt x="416" y="3"/>
                  </a:lnTo>
                  <a:cubicBezTo>
                    <a:pt x="415" y="3"/>
                    <a:pt x="414" y="3"/>
                    <a:pt x="414" y="3"/>
                  </a:cubicBezTo>
                  <a:lnTo>
                    <a:pt x="413" y="3"/>
                  </a:lnTo>
                  <a:lnTo>
                    <a:pt x="413" y="3"/>
                  </a:lnTo>
                  <a:cubicBezTo>
                    <a:pt x="410" y="5"/>
                    <a:pt x="408" y="5"/>
                    <a:pt x="404" y="5"/>
                  </a:cubicBezTo>
                  <a:lnTo>
                    <a:pt x="404" y="5"/>
                  </a:lnTo>
                  <a:cubicBezTo>
                    <a:pt x="399" y="6"/>
                    <a:pt x="394" y="7"/>
                    <a:pt x="389" y="9"/>
                  </a:cubicBezTo>
                  <a:lnTo>
                    <a:pt x="389" y="9"/>
                  </a:lnTo>
                  <a:cubicBezTo>
                    <a:pt x="385" y="9"/>
                    <a:pt x="381" y="10"/>
                    <a:pt x="378" y="10"/>
                  </a:cubicBezTo>
                  <a:lnTo>
                    <a:pt x="378" y="10"/>
                  </a:lnTo>
                  <a:cubicBezTo>
                    <a:pt x="372" y="12"/>
                    <a:pt x="367" y="13"/>
                    <a:pt x="362" y="15"/>
                  </a:cubicBezTo>
                  <a:lnTo>
                    <a:pt x="362" y="15"/>
                  </a:lnTo>
                  <a:cubicBezTo>
                    <a:pt x="362" y="15"/>
                    <a:pt x="362" y="15"/>
                    <a:pt x="361" y="15"/>
                  </a:cubicBezTo>
                  <a:lnTo>
                    <a:pt x="361" y="15"/>
                  </a:lnTo>
                  <a:cubicBezTo>
                    <a:pt x="353" y="17"/>
                    <a:pt x="345" y="19"/>
                    <a:pt x="338" y="22"/>
                  </a:cubicBezTo>
                  <a:lnTo>
                    <a:pt x="338" y="22"/>
                  </a:lnTo>
                  <a:cubicBezTo>
                    <a:pt x="335" y="23"/>
                    <a:pt x="333" y="24"/>
                    <a:pt x="331" y="24"/>
                  </a:cubicBezTo>
                  <a:lnTo>
                    <a:pt x="331" y="24"/>
                  </a:lnTo>
                  <a:cubicBezTo>
                    <a:pt x="324" y="26"/>
                    <a:pt x="318" y="29"/>
                    <a:pt x="311" y="31"/>
                  </a:cubicBezTo>
                  <a:lnTo>
                    <a:pt x="311" y="31"/>
                  </a:lnTo>
                  <a:cubicBezTo>
                    <a:pt x="309" y="31"/>
                    <a:pt x="306" y="33"/>
                    <a:pt x="303" y="34"/>
                  </a:cubicBezTo>
                  <a:lnTo>
                    <a:pt x="303" y="34"/>
                  </a:lnTo>
                  <a:cubicBezTo>
                    <a:pt x="297" y="37"/>
                    <a:pt x="290" y="38"/>
                    <a:pt x="283" y="41"/>
                  </a:cubicBezTo>
                  <a:lnTo>
                    <a:pt x="283" y="41"/>
                  </a:lnTo>
                  <a:cubicBezTo>
                    <a:pt x="281" y="43"/>
                    <a:pt x="278" y="44"/>
                    <a:pt x="276" y="45"/>
                  </a:cubicBezTo>
                  <a:lnTo>
                    <a:pt x="276" y="45"/>
                  </a:lnTo>
                  <a:cubicBezTo>
                    <a:pt x="274" y="45"/>
                    <a:pt x="273" y="45"/>
                    <a:pt x="272" y="46"/>
                  </a:cubicBezTo>
                  <a:lnTo>
                    <a:pt x="272" y="46"/>
                  </a:lnTo>
                  <a:cubicBezTo>
                    <a:pt x="269" y="47"/>
                    <a:pt x="267" y="48"/>
                    <a:pt x="264" y="50"/>
                  </a:cubicBezTo>
                  <a:lnTo>
                    <a:pt x="264" y="50"/>
                  </a:lnTo>
                  <a:cubicBezTo>
                    <a:pt x="257" y="52"/>
                    <a:pt x="248" y="56"/>
                    <a:pt x="240" y="60"/>
                  </a:cubicBezTo>
                  <a:lnTo>
                    <a:pt x="240" y="60"/>
                  </a:lnTo>
                  <a:cubicBezTo>
                    <a:pt x="236" y="62"/>
                    <a:pt x="231" y="63"/>
                    <a:pt x="227" y="66"/>
                  </a:cubicBezTo>
                  <a:lnTo>
                    <a:pt x="227" y="66"/>
                  </a:lnTo>
                  <a:cubicBezTo>
                    <a:pt x="219" y="70"/>
                    <a:pt x="211" y="73"/>
                    <a:pt x="204" y="77"/>
                  </a:cubicBezTo>
                  <a:lnTo>
                    <a:pt x="204" y="77"/>
                  </a:lnTo>
                  <a:cubicBezTo>
                    <a:pt x="199" y="79"/>
                    <a:pt x="194" y="82"/>
                    <a:pt x="190" y="84"/>
                  </a:cubicBezTo>
                  <a:lnTo>
                    <a:pt x="190" y="84"/>
                  </a:lnTo>
                  <a:cubicBezTo>
                    <a:pt x="181" y="89"/>
                    <a:pt x="172" y="93"/>
                    <a:pt x="163" y="98"/>
                  </a:cubicBezTo>
                  <a:lnTo>
                    <a:pt x="163" y="98"/>
                  </a:lnTo>
                  <a:cubicBezTo>
                    <a:pt x="160" y="100"/>
                    <a:pt x="155" y="102"/>
                    <a:pt x="151" y="105"/>
                  </a:cubicBezTo>
                  <a:lnTo>
                    <a:pt x="151" y="105"/>
                  </a:lnTo>
                  <a:cubicBezTo>
                    <a:pt x="138" y="112"/>
                    <a:pt x="125" y="119"/>
                    <a:pt x="112" y="126"/>
                  </a:cubicBezTo>
                  <a:lnTo>
                    <a:pt x="0" y="191"/>
                  </a:lnTo>
                  <a:lnTo>
                    <a:pt x="269" y="346"/>
                  </a:lnTo>
                  <a:lnTo>
                    <a:pt x="381" y="282"/>
                  </a:lnTo>
                  <a:lnTo>
                    <a:pt x="381" y="282"/>
                  </a:lnTo>
                  <a:cubicBezTo>
                    <a:pt x="394" y="275"/>
                    <a:pt x="407" y="267"/>
                    <a:pt x="420" y="260"/>
                  </a:cubicBezTo>
                  <a:lnTo>
                    <a:pt x="420" y="260"/>
                  </a:lnTo>
                  <a:cubicBezTo>
                    <a:pt x="424" y="259"/>
                    <a:pt x="429" y="256"/>
                    <a:pt x="432" y="254"/>
                  </a:cubicBezTo>
                  <a:lnTo>
                    <a:pt x="432" y="254"/>
                  </a:lnTo>
                  <a:cubicBezTo>
                    <a:pt x="441" y="249"/>
                    <a:pt x="450" y="245"/>
                    <a:pt x="459" y="240"/>
                  </a:cubicBezTo>
                  <a:lnTo>
                    <a:pt x="459" y="240"/>
                  </a:lnTo>
                  <a:cubicBezTo>
                    <a:pt x="463" y="238"/>
                    <a:pt x="468" y="236"/>
                    <a:pt x="473" y="233"/>
                  </a:cubicBezTo>
                  <a:lnTo>
                    <a:pt x="473" y="233"/>
                  </a:lnTo>
                  <a:cubicBezTo>
                    <a:pt x="480" y="230"/>
                    <a:pt x="488" y="225"/>
                    <a:pt x="496" y="222"/>
                  </a:cubicBezTo>
                  <a:lnTo>
                    <a:pt x="496" y="222"/>
                  </a:lnTo>
                  <a:cubicBezTo>
                    <a:pt x="500" y="220"/>
                    <a:pt x="505" y="218"/>
                    <a:pt x="509" y="216"/>
                  </a:cubicBezTo>
                  <a:lnTo>
                    <a:pt x="509" y="216"/>
                  </a:lnTo>
                  <a:cubicBezTo>
                    <a:pt x="517" y="212"/>
                    <a:pt x="525" y="209"/>
                    <a:pt x="533" y="205"/>
                  </a:cubicBezTo>
                  <a:lnTo>
                    <a:pt x="533" y="205"/>
                  </a:lnTo>
                  <a:cubicBezTo>
                    <a:pt x="537" y="204"/>
                    <a:pt x="540" y="202"/>
                    <a:pt x="544" y="201"/>
                  </a:cubicBezTo>
                  <a:lnTo>
                    <a:pt x="544" y="201"/>
                  </a:lnTo>
                  <a:cubicBezTo>
                    <a:pt x="547" y="200"/>
                    <a:pt x="550" y="199"/>
                    <a:pt x="552" y="197"/>
                  </a:cubicBezTo>
                  <a:lnTo>
                    <a:pt x="552" y="197"/>
                  </a:lnTo>
                  <a:cubicBezTo>
                    <a:pt x="558" y="195"/>
                    <a:pt x="565" y="193"/>
                    <a:pt x="572" y="190"/>
                  </a:cubicBezTo>
                  <a:lnTo>
                    <a:pt x="572" y="190"/>
                  </a:lnTo>
                  <a:cubicBezTo>
                    <a:pt x="574" y="189"/>
                    <a:pt x="578" y="188"/>
                    <a:pt x="580" y="187"/>
                  </a:cubicBezTo>
                  <a:lnTo>
                    <a:pt x="580" y="187"/>
                  </a:lnTo>
                  <a:cubicBezTo>
                    <a:pt x="587" y="185"/>
                    <a:pt x="593" y="183"/>
                    <a:pt x="600" y="180"/>
                  </a:cubicBezTo>
                  <a:lnTo>
                    <a:pt x="600" y="180"/>
                  </a:lnTo>
                  <a:cubicBezTo>
                    <a:pt x="602" y="179"/>
                    <a:pt x="604" y="179"/>
                    <a:pt x="607" y="179"/>
                  </a:cubicBezTo>
                  <a:lnTo>
                    <a:pt x="607" y="179"/>
                  </a:lnTo>
                  <a:cubicBezTo>
                    <a:pt x="615" y="176"/>
                    <a:pt x="623" y="173"/>
                    <a:pt x="631" y="171"/>
                  </a:cubicBezTo>
                  <a:lnTo>
                    <a:pt x="631" y="171"/>
                  </a:lnTo>
                  <a:cubicBezTo>
                    <a:pt x="636" y="170"/>
                    <a:pt x="641" y="168"/>
                    <a:pt x="646" y="167"/>
                  </a:cubicBezTo>
                  <a:lnTo>
                    <a:pt x="646" y="167"/>
                  </a:lnTo>
                  <a:cubicBezTo>
                    <a:pt x="650" y="166"/>
                    <a:pt x="654" y="165"/>
                    <a:pt x="658" y="165"/>
                  </a:cubicBezTo>
                  <a:lnTo>
                    <a:pt x="658" y="165"/>
                  </a:lnTo>
                  <a:cubicBezTo>
                    <a:pt x="663" y="164"/>
                    <a:pt x="668" y="163"/>
                    <a:pt x="674" y="162"/>
                  </a:cubicBezTo>
                  <a:lnTo>
                    <a:pt x="674" y="162"/>
                  </a:lnTo>
                  <a:cubicBezTo>
                    <a:pt x="677" y="161"/>
                    <a:pt x="679" y="160"/>
                    <a:pt x="683" y="160"/>
                  </a:cubicBezTo>
                  <a:lnTo>
                    <a:pt x="683" y="160"/>
                  </a:lnTo>
                  <a:cubicBezTo>
                    <a:pt x="683" y="160"/>
                    <a:pt x="684" y="160"/>
                    <a:pt x="685" y="159"/>
                  </a:cubicBezTo>
                  <a:lnTo>
                    <a:pt x="685" y="159"/>
                  </a:lnTo>
                  <a:cubicBezTo>
                    <a:pt x="692" y="158"/>
                    <a:pt x="698" y="158"/>
                    <a:pt x="704" y="158"/>
                  </a:cubicBezTo>
                  <a:lnTo>
                    <a:pt x="704" y="158"/>
                  </a:lnTo>
                  <a:cubicBezTo>
                    <a:pt x="706" y="157"/>
                    <a:pt x="709" y="157"/>
                    <a:pt x="711" y="157"/>
                  </a:cubicBezTo>
                  <a:lnTo>
                    <a:pt x="711" y="157"/>
                  </a:lnTo>
                  <a:cubicBezTo>
                    <a:pt x="715" y="157"/>
                    <a:pt x="720" y="157"/>
                    <a:pt x="723" y="156"/>
                  </a:cubicBezTo>
                  <a:lnTo>
                    <a:pt x="723" y="156"/>
                  </a:lnTo>
                  <a:cubicBezTo>
                    <a:pt x="731" y="156"/>
                    <a:pt x="739" y="156"/>
                    <a:pt x="746" y="157"/>
                  </a:cubicBezTo>
                  <a:lnTo>
                    <a:pt x="746" y="157"/>
                  </a:lnTo>
                  <a:cubicBezTo>
                    <a:pt x="747" y="157"/>
                    <a:pt x="748" y="157"/>
                    <a:pt x="749" y="157"/>
                  </a:cubicBezTo>
                  <a:lnTo>
                    <a:pt x="749" y="157"/>
                  </a:lnTo>
                  <a:cubicBezTo>
                    <a:pt x="757" y="157"/>
                    <a:pt x="765" y="158"/>
                    <a:pt x="772" y="159"/>
                  </a:cubicBezTo>
                  <a:lnTo>
                    <a:pt x="772" y="159"/>
                  </a:lnTo>
                  <a:cubicBezTo>
                    <a:pt x="774" y="159"/>
                    <a:pt x="776" y="160"/>
                    <a:pt x="779" y="160"/>
                  </a:cubicBezTo>
                  <a:lnTo>
                    <a:pt x="779" y="160"/>
                  </a:lnTo>
                  <a:cubicBezTo>
                    <a:pt x="783" y="161"/>
                    <a:pt x="787" y="163"/>
                    <a:pt x="792" y="164"/>
                  </a:cubicBezTo>
                  <a:lnTo>
                    <a:pt x="792" y="164"/>
                  </a:lnTo>
                  <a:cubicBezTo>
                    <a:pt x="797" y="165"/>
                    <a:pt x="802" y="166"/>
                    <a:pt x="807" y="169"/>
                  </a:cubicBezTo>
                  <a:lnTo>
                    <a:pt x="807" y="169"/>
                  </a:lnTo>
                  <a:cubicBezTo>
                    <a:pt x="810" y="170"/>
                    <a:pt x="813" y="171"/>
                    <a:pt x="816" y="172"/>
                  </a:cubicBezTo>
                  <a:lnTo>
                    <a:pt x="816" y="172"/>
                  </a:lnTo>
                  <a:cubicBezTo>
                    <a:pt x="821" y="174"/>
                    <a:pt x="827" y="177"/>
                    <a:pt x="831" y="179"/>
                  </a:cubicBezTo>
                  <a:lnTo>
                    <a:pt x="831" y="179"/>
                  </a:lnTo>
                  <a:cubicBezTo>
                    <a:pt x="833" y="180"/>
                    <a:pt x="834" y="181"/>
                    <a:pt x="836" y="182"/>
                  </a:cubicBezTo>
                  <a:lnTo>
                    <a:pt x="567" y="2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5" name="Freeform 61">
              <a:extLst>
                <a:ext uri="{FF2B5EF4-FFF2-40B4-BE49-F238E27FC236}">
                  <a16:creationId xmlns:a16="http://schemas.microsoft.com/office/drawing/2014/main" id="{BDB854D2-E5EE-4F68-B3FF-4061C193D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6228" y="8182488"/>
              <a:ext cx="733337" cy="305059"/>
            </a:xfrm>
            <a:custGeom>
              <a:avLst/>
              <a:gdLst>
                <a:gd name="T0" fmla="*/ 565 w 837"/>
                <a:gd name="T1" fmla="*/ 24 h 347"/>
                <a:gd name="T2" fmla="*/ 563 w 837"/>
                <a:gd name="T3" fmla="*/ 24 h 347"/>
                <a:gd name="T4" fmla="*/ 544 w 837"/>
                <a:gd name="T5" fmla="*/ 15 h 347"/>
                <a:gd name="T6" fmla="*/ 538 w 837"/>
                <a:gd name="T7" fmla="*/ 12 h 347"/>
                <a:gd name="T8" fmla="*/ 523 w 837"/>
                <a:gd name="T9" fmla="*/ 7 h 347"/>
                <a:gd name="T10" fmla="*/ 510 w 837"/>
                <a:gd name="T11" fmla="*/ 5 h 347"/>
                <a:gd name="T12" fmla="*/ 503 w 837"/>
                <a:gd name="T13" fmla="*/ 3 h 347"/>
                <a:gd name="T14" fmla="*/ 481 w 837"/>
                <a:gd name="T15" fmla="*/ 0 h 347"/>
                <a:gd name="T16" fmla="*/ 477 w 837"/>
                <a:gd name="T17" fmla="*/ 0 h 347"/>
                <a:gd name="T18" fmla="*/ 454 w 837"/>
                <a:gd name="T19" fmla="*/ 0 h 347"/>
                <a:gd name="T20" fmla="*/ 442 w 837"/>
                <a:gd name="T21" fmla="*/ 1 h 347"/>
                <a:gd name="T22" fmla="*/ 436 w 837"/>
                <a:gd name="T23" fmla="*/ 1 h 347"/>
                <a:gd name="T24" fmla="*/ 414 w 837"/>
                <a:gd name="T25" fmla="*/ 3 h 347"/>
                <a:gd name="T26" fmla="*/ 404 w 837"/>
                <a:gd name="T27" fmla="*/ 5 h 347"/>
                <a:gd name="T28" fmla="*/ 389 w 837"/>
                <a:gd name="T29" fmla="*/ 9 h 347"/>
                <a:gd name="T30" fmla="*/ 362 w 837"/>
                <a:gd name="T31" fmla="*/ 15 h 347"/>
                <a:gd name="T32" fmla="*/ 361 w 837"/>
                <a:gd name="T33" fmla="*/ 15 h 347"/>
                <a:gd name="T34" fmla="*/ 331 w 837"/>
                <a:gd name="T35" fmla="*/ 24 h 347"/>
                <a:gd name="T36" fmla="*/ 311 w 837"/>
                <a:gd name="T37" fmla="*/ 31 h 347"/>
                <a:gd name="T38" fmla="*/ 283 w 837"/>
                <a:gd name="T39" fmla="*/ 41 h 347"/>
                <a:gd name="T40" fmla="*/ 276 w 837"/>
                <a:gd name="T41" fmla="*/ 45 h 347"/>
                <a:gd name="T42" fmla="*/ 264 w 837"/>
                <a:gd name="T43" fmla="*/ 50 h 347"/>
                <a:gd name="T44" fmla="*/ 240 w 837"/>
                <a:gd name="T45" fmla="*/ 60 h 347"/>
                <a:gd name="T46" fmla="*/ 204 w 837"/>
                <a:gd name="T47" fmla="*/ 77 h 347"/>
                <a:gd name="T48" fmla="*/ 190 w 837"/>
                <a:gd name="T49" fmla="*/ 84 h 347"/>
                <a:gd name="T50" fmla="*/ 151 w 837"/>
                <a:gd name="T51" fmla="*/ 105 h 347"/>
                <a:gd name="T52" fmla="*/ 0 w 837"/>
                <a:gd name="T53" fmla="*/ 191 h 347"/>
                <a:gd name="T54" fmla="*/ 381 w 837"/>
                <a:gd name="T55" fmla="*/ 282 h 347"/>
                <a:gd name="T56" fmla="*/ 432 w 837"/>
                <a:gd name="T57" fmla="*/ 254 h 347"/>
                <a:gd name="T58" fmla="*/ 459 w 837"/>
                <a:gd name="T59" fmla="*/ 240 h 347"/>
                <a:gd name="T60" fmla="*/ 496 w 837"/>
                <a:gd name="T61" fmla="*/ 222 h 347"/>
                <a:gd name="T62" fmla="*/ 509 w 837"/>
                <a:gd name="T63" fmla="*/ 216 h 347"/>
                <a:gd name="T64" fmla="*/ 544 w 837"/>
                <a:gd name="T65" fmla="*/ 201 h 347"/>
                <a:gd name="T66" fmla="*/ 552 w 837"/>
                <a:gd name="T67" fmla="*/ 197 h 347"/>
                <a:gd name="T68" fmla="*/ 580 w 837"/>
                <a:gd name="T69" fmla="*/ 187 h 347"/>
                <a:gd name="T70" fmla="*/ 600 w 837"/>
                <a:gd name="T71" fmla="*/ 180 h 347"/>
                <a:gd name="T72" fmla="*/ 631 w 837"/>
                <a:gd name="T73" fmla="*/ 171 h 347"/>
                <a:gd name="T74" fmla="*/ 646 w 837"/>
                <a:gd name="T75" fmla="*/ 167 h 347"/>
                <a:gd name="T76" fmla="*/ 674 w 837"/>
                <a:gd name="T77" fmla="*/ 162 h 347"/>
                <a:gd name="T78" fmla="*/ 683 w 837"/>
                <a:gd name="T79" fmla="*/ 160 h 347"/>
                <a:gd name="T80" fmla="*/ 704 w 837"/>
                <a:gd name="T81" fmla="*/ 158 h 347"/>
                <a:gd name="T82" fmla="*/ 711 w 837"/>
                <a:gd name="T83" fmla="*/ 157 h 347"/>
                <a:gd name="T84" fmla="*/ 746 w 837"/>
                <a:gd name="T85" fmla="*/ 157 h 347"/>
                <a:gd name="T86" fmla="*/ 749 w 837"/>
                <a:gd name="T87" fmla="*/ 157 h 347"/>
                <a:gd name="T88" fmla="*/ 779 w 837"/>
                <a:gd name="T89" fmla="*/ 160 h 347"/>
                <a:gd name="T90" fmla="*/ 792 w 837"/>
                <a:gd name="T91" fmla="*/ 164 h 347"/>
                <a:gd name="T92" fmla="*/ 816 w 837"/>
                <a:gd name="T93" fmla="*/ 172 h 347"/>
                <a:gd name="T94" fmla="*/ 831 w 837"/>
                <a:gd name="T95" fmla="*/ 17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37" h="347">
                  <a:moveTo>
                    <a:pt x="567" y="26"/>
                  </a:moveTo>
                  <a:lnTo>
                    <a:pt x="567" y="26"/>
                  </a:lnTo>
                  <a:cubicBezTo>
                    <a:pt x="566" y="25"/>
                    <a:pt x="565" y="25"/>
                    <a:pt x="565" y="24"/>
                  </a:cubicBezTo>
                  <a:lnTo>
                    <a:pt x="565" y="24"/>
                  </a:lnTo>
                  <a:cubicBezTo>
                    <a:pt x="564" y="24"/>
                    <a:pt x="563" y="24"/>
                    <a:pt x="563" y="24"/>
                  </a:cubicBezTo>
                  <a:lnTo>
                    <a:pt x="563" y="24"/>
                  </a:lnTo>
                  <a:cubicBezTo>
                    <a:pt x="558" y="21"/>
                    <a:pt x="552" y="18"/>
                    <a:pt x="547" y="16"/>
                  </a:cubicBezTo>
                  <a:lnTo>
                    <a:pt x="547" y="16"/>
                  </a:lnTo>
                  <a:cubicBezTo>
                    <a:pt x="546" y="16"/>
                    <a:pt x="545" y="15"/>
                    <a:pt x="544" y="15"/>
                  </a:cubicBezTo>
                  <a:lnTo>
                    <a:pt x="544" y="15"/>
                  </a:lnTo>
                  <a:cubicBezTo>
                    <a:pt x="542" y="14"/>
                    <a:pt x="540" y="13"/>
                    <a:pt x="538" y="12"/>
                  </a:cubicBezTo>
                  <a:lnTo>
                    <a:pt x="538" y="12"/>
                  </a:lnTo>
                  <a:cubicBezTo>
                    <a:pt x="534" y="10"/>
                    <a:pt x="530" y="9"/>
                    <a:pt x="525" y="8"/>
                  </a:cubicBezTo>
                  <a:lnTo>
                    <a:pt x="525" y="8"/>
                  </a:lnTo>
                  <a:cubicBezTo>
                    <a:pt x="525" y="8"/>
                    <a:pt x="524" y="8"/>
                    <a:pt x="523" y="7"/>
                  </a:cubicBezTo>
                  <a:lnTo>
                    <a:pt x="523" y="7"/>
                  </a:lnTo>
                  <a:cubicBezTo>
                    <a:pt x="519" y="6"/>
                    <a:pt x="514" y="5"/>
                    <a:pt x="510" y="5"/>
                  </a:cubicBezTo>
                  <a:lnTo>
                    <a:pt x="510" y="5"/>
                  </a:lnTo>
                  <a:cubicBezTo>
                    <a:pt x="508" y="3"/>
                    <a:pt x="506" y="3"/>
                    <a:pt x="504" y="3"/>
                  </a:cubicBezTo>
                  <a:lnTo>
                    <a:pt x="504" y="3"/>
                  </a:lnTo>
                  <a:cubicBezTo>
                    <a:pt x="504" y="3"/>
                    <a:pt x="504" y="3"/>
                    <a:pt x="503" y="3"/>
                  </a:cubicBezTo>
                  <a:lnTo>
                    <a:pt x="503" y="3"/>
                  </a:lnTo>
                  <a:cubicBezTo>
                    <a:pt x="496" y="2"/>
                    <a:pt x="488" y="1"/>
                    <a:pt x="481" y="0"/>
                  </a:cubicBezTo>
                  <a:lnTo>
                    <a:pt x="481" y="0"/>
                  </a:lnTo>
                  <a:cubicBezTo>
                    <a:pt x="480" y="0"/>
                    <a:pt x="480" y="0"/>
                    <a:pt x="480" y="0"/>
                  </a:cubicBezTo>
                  <a:lnTo>
                    <a:pt x="480" y="0"/>
                  </a:lnTo>
                  <a:lnTo>
                    <a:pt x="477" y="0"/>
                  </a:lnTo>
                  <a:lnTo>
                    <a:pt x="477" y="0"/>
                  </a:lnTo>
                  <a:cubicBezTo>
                    <a:pt x="470" y="0"/>
                    <a:pt x="462" y="0"/>
                    <a:pt x="454" y="0"/>
                  </a:cubicBezTo>
                  <a:lnTo>
                    <a:pt x="454" y="0"/>
                  </a:lnTo>
                  <a:cubicBezTo>
                    <a:pt x="453" y="0"/>
                    <a:pt x="452" y="0"/>
                    <a:pt x="451" y="0"/>
                  </a:cubicBezTo>
                  <a:lnTo>
                    <a:pt x="451" y="0"/>
                  </a:lnTo>
                  <a:cubicBezTo>
                    <a:pt x="448" y="0"/>
                    <a:pt x="445" y="0"/>
                    <a:pt x="442" y="1"/>
                  </a:cubicBezTo>
                  <a:lnTo>
                    <a:pt x="442" y="1"/>
                  </a:lnTo>
                  <a:cubicBezTo>
                    <a:pt x="440" y="1"/>
                    <a:pt x="438" y="1"/>
                    <a:pt x="436" y="1"/>
                  </a:cubicBezTo>
                  <a:lnTo>
                    <a:pt x="436" y="1"/>
                  </a:lnTo>
                  <a:cubicBezTo>
                    <a:pt x="429" y="2"/>
                    <a:pt x="423" y="3"/>
                    <a:pt x="416" y="3"/>
                  </a:cubicBezTo>
                  <a:lnTo>
                    <a:pt x="416" y="3"/>
                  </a:lnTo>
                  <a:cubicBezTo>
                    <a:pt x="415" y="3"/>
                    <a:pt x="414" y="3"/>
                    <a:pt x="414" y="3"/>
                  </a:cubicBezTo>
                  <a:lnTo>
                    <a:pt x="413" y="3"/>
                  </a:lnTo>
                  <a:lnTo>
                    <a:pt x="413" y="3"/>
                  </a:lnTo>
                  <a:cubicBezTo>
                    <a:pt x="410" y="5"/>
                    <a:pt x="408" y="5"/>
                    <a:pt x="404" y="5"/>
                  </a:cubicBezTo>
                  <a:lnTo>
                    <a:pt x="404" y="5"/>
                  </a:lnTo>
                  <a:cubicBezTo>
                    <a:pt x="399" y="6"/>
                    <a:pt x="394" y="7"/>
                    <a:pt x="389" y="9"/>
                  </a:cubicBezTo>
                  <a:lnTo>
                    <a:pt x="389" y="9"/>
                  </a:lnTo>
                  <a:cubicBezTo>
                    <a:pt x="385" y="9"/>
                    <a:pt x="381" y="10"/>
                    <a:pt x="378" y="10"/>
                  </a:cubicBezTo>
                  <a:lnTo>
                    <a:pt x="378" y="10"/>
                  </a:lnTo>
                  <a:cubicBezTo>
                    <a:pt x="372" y="12"/>
                    <a:pt x="367" y="13"/>
                    <a:pt x="362" y="15"/>
                  </a:cubicBezTo>
                  <a:lnTo>
                    <a:pt x="362" y="15"/>
                  </a:lnTo>
                  <a:cubicBezTo>
                    <a:pt x="362" y="15"/>
                    <a:pt x="362" y="15"/>
                    <a:pt x="361" y="15"/>
                  </a:cubicBezTo>
                  <a:lnTo>
                    <a:pt x="361" y="15"/>
                  </a:lnTo>
                  <a:cubicBezTo>
                    <a:pt x="353" y="17"/>
                    <a:pt x="345" y="19"/>
                    <a:pt x="338" y="22"/>
                  </a:cubicBezTo>
                  <a:lnTo>
                    <a:pt x="338" y="22"/>
                  </a:lnTo>
                  <a:cubicBezTo>
                    <a:pt x="335" y="23"/>
                    <a:pt x="333" y="24"/>
                    <a:pt x="331" y="24"/>
                  </a:cubicBezTo>
                  <a:lnTo>
                    <a:pt x="331" y="24"/>
                  </a:lnTo>
                  <a:cubicBezTo>
                    <a:pt x="324" y="26"/>
                    <a:pt x="318" y="29"/>
                    <a:pt x="311" y="31"/>
                  </a:cubicBezTo>
                  <a:lnTo>
                    <a:pt x="311" y="31"/>
                  </a:lnTo>
                  <a:cubicBezTo>
                    <a:pt x="309" y="31"/>
                    <a:pt x="306" y="33"/>
                    <a:pt x="303" y="34"/>
                  </a:cubicBezTo>
                  <a:lnTo>
                    <a:pt x="303" y="34"/>
                  </a:lnTo>
                  <a:cubicBezTo>
                    <a:pt x="297" y="37"/>
                    <a:pt x="290" y="38"/>
                    <a:pt x="283" y="41"/>
                  </a:cubicBezTo>
                  <a:lnTo>
                    <a:pt x="283" y="41"/>
                  </a:lnTo>
                  <a:cubicBezTo>
                    <a:pt x="281" y="43"/>
                    <a:pt x="278" y="44"/>
                    <a:pt x="276" y="45"/>
                  </a:cubicBezTo>
                  <a:lnTo>
                    <a:pt x="276" y="45"/>
                  </a:lnTo>
                  <a:cubicBezTo>
                    <a:pt x="274" y="45"/>
                    <a:pt x="273" y="45"/>
                    <a:pt x="272" y="46"/>
                  </a:cubicBezTo>
                  <a:lnTo>
                    <a:pt x="272" y="46"/>
                  </a:lnTo>
                  <a:cubicBezTo>
                    <a:pt x="269" y="47"/>
                    <a:pt x="267" y="48"/>
                    <a:pt x="264" y="50"/>
                  </a:cubicBezTo>
                  <a:lnTo>
                    <a:pt x="264" y="50"/>
                  </a:lnTo>
                  <a:cubicBezTo>
                    <a:pt x="257" y="52"/>
                    <a:pt x="248" y="56"/>
                    <a:pt x="240" y="60"/>
                  </a:cubicBezTo>
                  <a:lnTo>
                    <a:pt x="240" y="60"/>
                  </a:lnTo>
                  <a:cubicBezTo>
                    <a:pt x="236" y="62"/>
                    <a:pt x="231" y="63"/>
                    <a:pt x="227" y="66"/>
                  </a:cubicBezTo>
                  <a:lnTo>
                    <a:pt x="227" y="66"/>
                  </a:lnTo>
                  <a:cubicBezTo>
                    <a:pt x="219" y="70"/>
                    <a:pt x="211" y="73"/>
                    <a:pt x="204" y="77"/>
                  </a:cubicBezTo>
                  <a:lnTo>
                    <a:pt x="204" y="77"/>
                  </a:lnTo>
                  <a:cubicBezTo>
                    <a:pt x="199" y="79"/>
                    <a:pt x="194" y="82"/>
                    <a:pt x="190" y="84"/>
                  </a:cubicBezTo>
                  <a:lnTo>
                    <a:pt x="190" y="84"/>
                  </a:lnTo>
                  <a:cubicBezTo>
                    <a:pt x="181" y="89"/>
                    <a:pt x="172" y="93"/>
                    <a:pt x="163" y="98"/>
                  </a:cubicBezTo>
                  <a:lnTo>
                    <a:pt x="163" y="98"/>
                  </a:lnTo>
                  <a:cubicBezTo>
                    <a:pt x="160" y="100"/>
                    <a:pt x="155" y="102"/>
                    <a:pt x="151" y="105"/>
                  </a:cubicBezTo>
                  <a:lnTo>
                    <a:pt x="151" y="105"/>
                  </a:lnTo>
                  <a:cubicBezTo>
                    <a:pt x="138" y="112"/>
                    <a:pt x="125" y="119"/>
                    <a:pt x="112" y="126"/>
                  </a:cubicBezTo>
                  <a:lnTo>
                    <a:pt x="0" y="191"/>
                  </a:lnTo>
                  <a:lnTo>
                    <a:pt x="269" y="346"/>
                  </a:lnTo>
                  <a:lnTo>
                    <a:pt x="381" y="282"/>
                  </a:lnTo>
                  <a:lnTo>
                    <a:pt x="381" y="282"/>
                  </a:lnTo>
                  <a:cubicBezTo>
                    <a:pt x="394" y="275"/>
                    <a:pt x="407" y="267"/>
                    <a:pt x="420" y="260"/>
                  </a:cubicBezTo>
                  <a:lnTo>
                    <a:pt x="420" y="260"/>
                  </a:lnTo>
                  <a:cubicBezTo>
                    <a:pt x="424" y="259"/>
                    <a:pt x="429" y="256"/>
                    <a:pt x="432" y="254"/>
                  </a:cubicBezTo>
                  <a:lnTo>
                    <a:pt x="432" y="254"/>
                  </a:lnTo>
                  <a:cubicBezTo>
                    <a:pt x="441" y="249"/>
                    <a:pt x="450" y="245"/>
                    <a:pt x="459" y="240"/>
                  </a:cubicBezTo>
                  <a:lnTo>
                    <a:pt x="459" y="240"/>
                  </a:lnTo>
                  <a:cubicBezTo>
                    <a:pt x="463" y="238"/>
                    <a:pt x="468" y="236"/>
                    <a:pt x="473" y="233"/>
                  </a:cubicBezTo>
                  <a:lnTo>
                    <a:pt x="473" y="233"/>
                  </a:lnTo>
                  <a:cubicBezTo>
                    <a:pt x="480" y="230"/>
                    <a:pt x="488" y="225"/>
                    <a:pt x="496" y="222"/>
                  </a:cubicBezTo>
                  <a:lnTo>
                    <a:pt x="496" y="222"/>
                  </a:lnTo>
                  <a:cubicBezTo>
                    <a:pt x="500" y="220"/>
                    <a:pt x="505" y="218"/>
                    <a:pt x="509" y="216"/>
                  </a:cubicBezTo>
                  <a:lnTo>
                    <a:pt x="509" y="216"/>
                  </a:lnTo>
                  <a:cubicBezTo>
                    <a:pt x="517" y="212"/>
                    <a:pt x="525" y="209"/>
                    <a:pt x="533" y="205"/>
                  </a:cubicBezTo>
                  <a:lnTo>
                    <a:pt x="533" y="205"/>
                  </a:lnTo>
                  <a:cubicBezTo>
                    <a:pt x="537" y="204"/>
                    <a:pt x="540" y="202"/>
                    <a:pt x="544" y="201"/>
                  </a:cubicBezTo>
                  <a:lnTo>
                    <a:pt x="544" y="201"/>
                  </a:lnTo>
                  <a:cubicBezTo>
                    <a:pt x="547" y="200"/>
                    <a:pt x="550" y="199"/>
                    <a:pt x="552" y="197"/>
                  </a:cubicBezTo>
                  <a:lnTo>
                    <a:pt x="552" y="197"/>
                  </a:lnTo>
                  <a:cubicBezTo>
                    <a:pt x="558" y="195"/>
                    <a:pt x="565" y="193"/>
                    <a:pt x="572" y="190"/>
                  </a:cubicBezTo>
                  <a:lnTo>
                    <a:pt x="572" y="190"/>
                  </a:lnTo>
                  <a:cubicBezTo>
                    <a:pt x="574" y="189"/>
                    <a:pt x="578" y="188"/>
                    <a:pt x="580" y="187"/>
                  </a:cubicBezTo>
                  <a:lnTo>
                    <a:pt x="580" y="187"/>
                  </a:lnTo>
                  <a:cubicBezTo>
                    <a:pt x="587" y="185"/>
                    <a:pt x="593" y="183"/>
                    <a:pt x="600" y="180"/>
                  </a:cubicBezTo>
                  <a:lnTo>
                    <a:pt x="600" y="180"/>
                  </a:lnTo>
                  <a:cubicBezTo>
                    <a:pt x="602" y="179"/>
                    <a:pt x="604" y="179"/>
                    <a:pt x="607" y="179"/>
                  </a:cubicBezTo>
                  <a:lnTo>
                    <a:pt x="607" y="179"/>
                  </a:lnTo>
                  <a:cubicBezTo>
                    <a:pt x="615" y="176"/>
                    <a:pt x="623" y="173"/>
                    <a:pt x="631" y="171"/>
                  </a:cubicBezTo>
                  <a:lnTo>
                    <a:pt x="631" y="171"/>
                  </a:lnTo>
                  <a:cubicBezTo>
                    <a:pt x="636" y="170"/>
                    <a:pt x="641" y="168"/>
                    <a:pt x="646" y="167"/>
                  </a:cubicBezTo>
                  <a:lnTo>
                    <a:pt x="646" y="167"/>
                  </a:lnTo>
                  <a:cubicBezTo>
                    <a:pt x="650" y="166"/>
                    <a:pt x="654" y="165"/>
                    <a:pt x="658" y="165"/>
                  </a:cubicBezTo>
                  <a:lnTo>
                    <a:pt x="658" y="165"/>
                  </a:lnTo>
                  <a:cubicBezTo>
                    <a:pt x="663" y="164"/>
                    <a:pt x="668" y="163"/>
                    <a:pt x="674" y="162"/>
                  </a:cubicBezTo>
                  <a:lnTo>
                    <a:pt x="674" y="162"/>
                  </a:lnTo>
                  <a:cubicBezTo>
                    <a:pt x="677" y="161"/>
                    <a:pt x="679" y="160"/>
                    <a:pt x="683" y="160"/>
                  </a:cubicBezTo>
                  <a:lnTo>
                    <a:pt x="683" y="160"/>
                  </a:lnTo>
                  <a:cubicBezTo>
                    <a:pt x="683" y="160"/>
                    <a:pt x="684" y="160"/>
                    <a:pt x="685" y="159"/>
                  </a:cubicBezTo>
                  <a:lnTo>
                    <a:pt x="685" y="159"/>
                  </a:lnTo>
                  <a:cubicBezTo>
                    <a:pt x="692" y="158"/>
                    <a:pt x="698" y="158"/>
                    <a:pt x="704" y="158"/>
                  </a:cubicBezTo>
                  <a:lnTo>
                    <a:pt x="704" y="158"/>
                  </a:lnTo>
                  <a:cubicBezTo>
                    <a:pt x="706" y="157"/>
                    <a:pt x="709" y="157"/>
                    <a:pt x="711" y="157"/>
                  </a:cubicBezTo>
                  <a:lnTo>
                    <a:pt x="711" y="157"/>
                  </a:lnTo>
                  <a:cubicBezTo>
                    <a:pt x="715" y="157"/>
                    <a:pt x="720" y="157"/>
                    <a:pt x="723" y="156"/>
                  </a:cubicBezTo>
                  <a:lnTo>
                    <a:pt x="723" y="156"/>
                  </a:lnTo>
                  <a:cubicBezTo>
                    <a:pt x="731" y="156"/>
                    <a:pt x="739" y="156"/>
                    <a:pt x="746" y="157"/>
                  </a:cubicBezTo>
                  <a:lnTo>
                    <a:pt x="746" y="157"/>
                  </a:lnTo>
                  <a:cubicBezTo>
                    <a:pt x="747" y="157"/>
                    <a:pt x="748" y="157"/>
                    <a:pt x="749" y="157"/>
                  </a:cubicBezTo>
                  <a:lnTo>
                    <a:pt x="749" y="157"/>
                  </a:lnTo>
                  <a:cubicBezTo>
                    <a:pt x="757" y="157"/>
                    <a:pt x="765" y="158"/>
                    <a:pt x="772" y="159"/>
                  </a:cubicBezTo>
                  <a:lnTo>
                    <a:pt x="772" y="159"/>
                  </a:lnTo>
                  <a:cubicBezTo>
                    <a:pt x="774" y="159"/>
                    <a:pt x="776" y="160"/>
                    <a:pt x="779" y="160"/>
                  </a:cubicBezTo>
                  <a:lnTo>
                    <a:pt x="779" y="160"/>
                  </a:lnTo>
                  <a:cubicBezTo>
                    <a:pt x="783" y="161"/>
                    <a:pt x="787" y="163"/>
                    <a:pt x="792" y="164"/>
                  </a:cubicBezTo>
                  <a:lnTo>
                    <a:pt x="792" y="164"/>
                  </a:lnTo>
                  <a:cubicBezTo>
                    <a:pt x="797" y="165"/>
                    <a:pt x="802" y="166"/>
                    <a:pt x="807" y="169"/>
                  </a:cubicBezTo>
                  <a:lnTo>
                    <a:pt x="807" y="169"/>
                  </a:lnTo>
                  <a:cubicBezTo>
                    <a:pt x="810" y="170"/>
                    <a:pt x="813" y="171"/>
                    <a:pt x="816" y="172"/>
                  </a:cubicBezTo>
                  <a:lnTo>
                    <a:pt x="816" y="172"/>
                  </a:lnTo>
                  <a:cubicBezTo>
                    <a:pt x="821" y="174"/>
                    <a:pt x="827" y="177"/>
                    <a:pt x="831" y="179"/>
                  </a:cubicBezTo>
                  <a:lnTo>
                    <a:pt x="831" y="179"/>
                  </a:lnTo>
                  <a:cubicBezTo>
                    <a:pt x="833" y="180"/>
                    <a:pt x="834" y="181"/>
                    <a:pt x="836" y="182"/>
                  </a:cubicBezTo>
                  <a:lnTo>
                    <a:pt x="567" y="26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6" name="Freeform 62">
              <a:extLst>
                <a:ext uri="{FF2B5EF4-FFF2-40B4-BE49-F238E27FC236}">
                  <a16:creationId xmlns:a16="http://schemas.microsoft.com/office/drawing/2014/main" id="{F6DA08C6-55A9-4CFD-A292-C7E5C8624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2718" y="7672772"/>
              <a:ext cx="953339" cy="1772424"/>
            </a:xfrm>
            <a:custGeom>
              <a:avLst/>
              <a:gdLst>
                <a:gd name="T0" fmla="*/ 1000 w 1088"/>
                <a:gd name="T1" fmla="*/ 0 h 2025"/>
                <a:gd name="T2" fmla="*/ 1000 w 1088"/>
                <a:gd name="T3" fmla="*/ 292 h 2025"/>
                <a:gd name="T4" fmla="*/ 431 w 1088"/>
                <a:gd name="T5" fmla="*/ 621 h 2025"/>
                <a:gd name="T6" fmla="*/ 410 w 1088"/>
                <a:gd name="T7" fmla="*/ 930 h 2025"/>
                <a:gd name="T8" fmla="*/ 522 w 1088"/>
                <a:gd name="T9" fmla="*/ 866 h 2025"/>
                <a:gd name="T10" fmla="*/ 522 w 1088"/>
                <a:gd name="T11" fmla="*/ 866 h 2025"/>
                <a:gd name="T12" fmla="*/ 948 w 1088"/>
                <a:gd name="T13" fmla="*/ 753 h 2025"/>
                <a:gd name="T14" fmla="*/ 948 w 1088"/>
                <a:gd name="T15" fmla="*/ 753 h 2025"/>
                <a:gd name="T16" fmla="*/ 1087 w 1088"/>
                <a:gd name="T17" fmla="*/ 1027 h 2025"/>
                <a:gd name="T18" fmla="*/ 1087 w 1088"/>
                <a:gd name="T19" fmla="*/ 1027 h 2025"/>
                <a:gd name="T20" fmla="*/ 1025 w 1088"/>
                <a:gd name="T21" fmla="*/ 1325 h 2025"/>
                <a:gd name="T22" fmla="*/ 1025 w 1088"/>
                <a:gd name="T23" fmla="*/ 1325 h 2025"/>
                <a:gd name="T24" fmla="*/ 835 w 1088"/>
                <a:gd name="T25" fmla="*/ 1622 h 2025"/>
                <a:gd name="T26" fmla="*/ 835 w 1088"/>
                <a:gd name="T27" fmla="*/ 1622 h 2025"/>
                <a:gd name="T28" fmla="*/ 521 w 1088"/>
                <a:gd name="T29" fmla="*/ 1875 h 2025"/>
                <a:gd name="T30" fmla="*/ 521 w 1088"/>
                <a:gd name="T31" fmla="*/ 1875 h 2025"/>
                <a:gd name="T32" fmla="*/ 237 w 1088"/>
                <a:gd name="T33" fmla="*/ 1995 h 2025"/>
                <a:gd name="T34" fmla="*/ 237 w 1088"/>
                <a:gd name="T35" fmla="*/ 1995 h 2025"/>
                <a:gd name="T36" fmla="*/ 0 w 1088"/>
                <a:gd name="T37" fmla="*/ 2008 h 2025"/>
                <a:gd name="T38" fmla="*/ 123 w 1088"/>
                <a:gd name="T39" fmla="*/ 1657 h 2025"/>
                <a:gd name="T40" fmla="*/ 123 w 1088"/>
                <a:gd name="T41" fmla="*/ 1657 h 2025"/>
                <a:gd name="T42" fmla="*/ 303 w 1088"/>
                <a:gd name="T43" fmla="*/ 1658 h 2025"/>
                <a:gd name="T44" fmla="*/ 303 w 1088"/>
                <a:gd name="T45" fmla="*/ 1658 h 2025"/>
                <a:gd name="T46" fmla="*/ 512 w 1088"/>
                <a:gd name="T47" fmla="*/ 1575 h 2025"/>
                <a:gd name="T48" fmla="*/ 512 w 1088"/>
                <a:gd name="T49" fmla="*/ 1575 h 2025"/>
                <a:gd name="T50" fmla="*/ 699 w 1088"/>
                <a:gd name="T51" fmla="*/ 1413 h 2025"/>
                <a:gd name="T52" fmla="*/ 699 w 1088"/>
                <a:gd name="T53" fmla="*/ 1413 h 2025"/>
                <a:gd name="T54" fmla="*/ 767 w 1088"/>
                <a:gd name="T55" fmla="*/ 1223 h 2025"/>
                <a:gd name="T56" fmla="*/ 767 w 1088"/>
                <a:gd name="T57" fmla="*/ 1223 h 2025"/>
                <a:gd name="T58" fmla="*/ 695 w 1088"/>
                <a:gd name="T59" fmla="*/ 1112 h 2025"/>
                <a:gd name="T60" fmla="*/ 695 w 1088"/>
                <a:gd name="T61" fmla="*/ 1112 h 2025"/>
                <a:gd name="T62" fmla="*/ 449 w 1088"/>
                <a:gd name="T63" fmla="*/ 1203 h 2025"/>
                <a:gd name="T64" fmla="*/ 100 w 1088"/>
                <a:gd name="T65" fmla="*/ 1404 h 2025"/>
                <a:gd name="T66" fmla="*/ 167 w 1088"/>
                <a:gd name="T67" fmla="*/ 481 h 2025"/>
                <a:gd name="T68" fmla="*/ 1000 w 1088"/>
                <a:gd name="T69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8" h="2025">
                  <a:moveTo>
                    <a:pt x="1000" y="0"/>
                  </a:moveTo>
                  <a:lnTo>
                    <a:pt x="1000" y="292"/>
                  </a:lnTo>
                  <a:lnTo>
                    <a:pt x="431" y="621"/>
                  </a:lnTo>
                  <a:lnTo>
                    <a:pt x="410" y="930"/>
                  </a:lnTo>
                  <a:lnTo>
                    <a:pt x="522" y="866"/>
                  </a:lnTo>
                  <a:lnTo>
                    <a:pt x="522" y="866"/>
                  </a:lnTo>
                  <a:cubicBezTo>
                    <a:pt x="714" y="756"/>
                    <a:pt x="856" y="717"/>
                    <a:pt x="948" y="753"/>
                  </a:cubicBezTo>
                  <a:lnTo>
                    <a:pt x="948" y="753"/>
                  </a:lnTo>
                  <a:cubicBezTo>
                    <a:pt x="1041" y="788"/>
                    <a:pt x="1087" y="879"/>
                    <a:pt x="1087" y="1027"/>
                  </a:cubicBezTo>
                  <a:lnTo>
                    <a:pt x="1087" y="1027"/>
                  </a:lnTo>
                  <a:cubicBezTo>
                    <a:pt x="1087" y="1123"/>
                    <a:pt x="1067" y="1222"/>
                    <a:pt x="1025" y="1325"/>
                  </a:cubicBezTo>
                  <a:lnTo>
                    <a:pt x="1025" y="1325"/>
                  </a:lnTo>
                  <a:cubicBezTo>
                    <a:pt x="984" y="1427"/>
                    <a:pt x="921" y="1527"/>
                    <a:pt x="835" y="1622"/>
                  </a:cubicBezTo>
                  <a:lnTo>
                    <a:pt x="835" y="1622"/>
                  </a:lnTo>
                  <a:cubicBezTo>
                    <a:pt x="751" y="1719"/>
                    <a:pt x="646" y="1802"/>
                    <a:pt x="521" y="1875"/>
                  </a:cubicBezTo>
                  <a:lnTo>
                    <a:pt x="521" y="1875"/>
                  </a:lnTo>
                  <a:cubicBezTo>
                    <a:pt x="424" y="1930"/>
                    <a:pt x="331" y="1971"/>
                    <a:pt x="237" y="1995"/>
                  </a:cubicBezTo>
                  <a:lnTo>
                    <a:pt x="237" y="1995"/>
                  </a:lnTo>
                  <a:cubicBezTo>
                    <a:pt x="144" y="2019"/>
                    <a:pt x="65" y="2024"/>
                    <a:pt x="0" y="2008"/>
                  </a:cubicBezTo>
                  <a:lnTo>
                    <a:pt x="123" y="1657"/>
                  </a:lnTo>
                  <a:lnTo>
                    <a:pt x="123" y="1657"/>
                  </a:lnTo>
                  <a:cubicBezTo>
                    <a:pt x="176" y="1672"/>
                    <a:pt x="236" y="1673"/>
                    <a:pt x="303" y="1658"/>
                  </a:cubicBezTo>
                  <a:lnTo>
                    <a:pt x="303" y="1658"/>
                  </a:lnTo>
                  <a:cubicBezTo>
                    <a:pt x="371" y="1644"/>
                    <a:pt x="441" y="1616"/>
                    <a:pt x="512" y="1575"/>
                  </a:cubicBezTo>
                  <a:lnTo>
                    <a:pt x="512" y="1575"/>
                  </a:lnTo>
                  <a:cubicBezTo>
                    <a:pt x="592" y="1529"/>
                    <a:pt x="654" y="1475"/>
                    <a:pt x="699" y="1413"/>
                  </a:cubicBezTo>
                  <a:lnTo>
                    <a:pt x="699" y="1413"/>
                  </a:lnTo>
                  <a:cubicBezTo>
                    <a:pt x="745" y="1351"/>
                    <a:pt x="767" y="1287"/>
                    <a:pt x="767" y="1223"/>
                  </a:cubicBezTo>
                  <a:lnTo>
                    <a:pt x="767" y="1223"/>
                  </a:lnTo>
                  <a:cubicBezTo>
                    <a:pt x="766" y="1156"/>
                    <a:pt x="743" y="1119"/>
                    <a:pt x="695" y="1112"/>
                  </a:cubicBezTo>
                  <a:lnTo>
                    <a:pt x="695" y="1112"/>
                  </a:lnTo>
                  <a:cubicBezTo>
                    <a:pt x="648" y="1105"/>
                    <a:pt x="565" y="1135"/>
                    <a:pt x="449" y="1203"/>
                  </a:cubicBezTo>
                  <a:lnTo>
                    <a:pt x="100" y="1404"/>
                  </a:lnTo>
                  <a:lnTo>
                    <a:pt x="167" y="481"/>
                  </a:lnTo>
                  <a:lnTo>
                    <a:pt x="100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7" name="Freeform 63">
              <a:extLst>
                <a:ext uri="{FF2B5EF4-FFF2-40B4-BE49-F238E27FC236}">
                  <a16:creationId xmlns:a16="http://schemas.microsoft.com/office/drawing/2014/main" id="{4FC467BD-AF15-4C58-BEBA-93131BBDD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2718" y="7672772"/>
              <a:ext cx="953339" cy="1772424"/>
            </a:xfrm>
            <a:custGeom>
              <a:avLst/>
              <a:gdLst>
                <a:gd name="T0" fmla="*/ 1000 w 1088"/>
                <a:gd name="T1" fmla="*/ 0 h 2025"/>
                <a:gd name="T2" fmla="*/ 1000 w 1088"/>
                <a:gd name="T3" fmla="*/ 292 h 2025"/>
                <a:gd name="T4" fmla="*/ 431 w 1088"/>
                <a:gd name="T5" fmla="*/ 621 h 2025"/>
                <a:gd name="T6" fmla="*/ 410 w 1088"/>
                <a:gd name="T7" fmla="*/ 930 h 2025"/>
                <a:gd name="T8" fmla="*/ 522 w 1088"/>
                <a:gd name="T9" fmla="*/ 866 h 2025"/>
                <a:gd name="T10" fmla="*/ 522 w 1088"/>
                <a:gd name="T11" fmla="*/ 866 h 2025"/>
                <a:gd name="T12" fmla="*/ 948 w 1088"/>
                <a:gd name="T13" fmla="*/ 753 h 2025"/>
                <a:gd name="T14" fmla="*/ 948 w 1088"/>
                <a:gd name="T15" fmla="*/ 753 h 2025"/>
                <a:gd name="T16" fmla="*/ 1087 w 1088"/>
                <a:gd name="T17" fmla="*/ 1027 h 2025"/>
                <a:gd name="T18" fmla="*/ 1087 w 1088"/>
                <a:gd name="T19" fmla="*/ 1027 h 2025"/>
                <a:gd name="T20" fmla="*/ 1025 w 1088"/>
                <a:gd name="T21" fmla="*/ 1325 h 2025"/>
                <a:gd name="T22" fmla="*/ 1025 w 1088"/>
                <a:gd name="T23" fmla="*/ 1325 h 2025"/>
                <a:gd name="T24" fmla="*/ 835 w 1088"/>
                <a:gd name="T25" fmla="*/ 1622 h 2025"/>
                <a:gd name="T26" fmla="*/ 835 w 1088"/>
                <a:gd name="T27" fmla="*/ 1622 h 2025"/>
                <a:gd name="T28" fmla="*/ 521 w 1088"/>
                <a:gd name="T29" fmla="*/ 1875 h 2025"/>
                <a:gd name="T30" fmla="*/ 521 w 1088"/>
                <a:gd name="T31" fmla="*/ 1875 h 2025"/>
                <a:gd name="T32" fmla="*/ 237 w 1088"/>
                <a:gd name="T33" fmla="*/ 1995 h 2025"/>
                <a:gd name="T34" fmla="*/ 237 w 1088"/>
                <a:gd name="T35" fmla="*/ 1995 h 2025"/>
                <a:gd name="T36" fmla="*/ 0 w 1088"/>
                <a:gd name="T37" fmla="*/ 2008 h 2025"/>
                <a:gd name="T38" fmla="*/ 123 w 1088"/>
                <a:gd name="T39" fmla="*/ 1657 h 2025"/>
                <a:gd name="T40" fmla="*/ 123 w 1088"/>
                <a:gd name="T41" fmla="*/ 1657 h 2025"/>
                <a:gd name="T42" fmla="*/ 303 w 1088"/>
                <a:gd name="T43" fmla="*/ 1658 h 2025"/>
                <a:gd name="T44" fmla="*/ 303 w 1088"/>
                <a:gd name="T45" fmla="*/ 1658 h 2025"/>
                <a:gd name="T46" fmla="*/ 512 w 1088"/>
                <a:gd name="T47" fmla="*/ 1575 h 2025"/>
                <a:gd name="T48" fmla="*/ 512 w 1088"/>
                <a:gd name="T49" fmla="*/ 1575 h 2025"/>
                <a:gd name="T50" fmla="*/ 699 w 1088"/>
                <a:gd name="T51" fmla="*/ 1413 h 2025"/>
                <a:gd name="T52" fmla="*/ 699 w 1088"/>
                <a:gd name="T53" fmla="*/ 1413 h 2025"/>
                <a:gd name="T54" fmla="*/ 767 w 1088"/>
                <a:gd name="T55" fmla="*/ 1223 h 2025"/>
                <a:gd name="T56" fmla="*/ 767 w 1088"/>
                <a:gd name="T57" fmla="*/ 1223 h 2025"/>
                <a:gd name="T58" fmla="*/ 695 w 1088"/>
                <a:gd name="T59" fmla="*/ 1112 h 2025"/>
                <a:gd name="T60" fmla="*/ 695 w 1088"/>
                <a:gd name="T61" fmla="*/ 1112 h 2025"/>
                <a:gd name="T62" fmla="*/ 449 w 1088"/>
                <a:gd name="T63" fmla="*/ 1203 h 2025"/>
                <a:gd name="T64" fmla="*/ 100 w 1088"/>
                <a:gd name="T65" fmla="*/ 1404 h 2025"/>
                <a:gd name="T66" fmla="*/ 167 w 1088"/>
                <a:gd name="T67" fmla="*/ 481 h 2025"/>
                <a:gd name="T68" fmla="*/ 1000 w 1088"/>
                <a:gd name="T69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8" h="2025">
                  <a:moveTo>
                    <a:pt x="1000" y="0"/>
                  </a:moveTo>
                  <a:lnTo>
                    <a:pt x="1000" y="292"/>
                  </a:lnTo>
                  <a:lnTo>
                    <a:pt x="431" y="621"/>
                  </a:lnTo>
                  <a:lnTo>
                    <a:pt x="410" y="930"/>
                  </a:lnTo>
                  <a:lnTo>
                    <a:pt x="522" y="866"/>
                  </a:lnTo>
                  <a:lnTo>
                    <a:pt x="522" y="866"/>
                  </a:lnTo>
                  <a:cubicBezTo>
                    <a:pt x="714" y="756"/>
                    <a:pt x="856" y="717"/>
                    <a:pt x="948" y="753"/>
                  </a:cubicBezTo>
                  <a:lnTo>
                    <a:pt x="948" y="753"/>
                  </a:lnTo>
                  <a:cubicBezTo>
                    <a:pt x="1041" y="788"/>
                    <a:pt x="1087" y="879"/>
                    <a:pt x="1087" y="1027"/>
                  </a:cubicBezTo>
                  <a:lnTo>
                    <a:pt x="1087" y="1027"/>
                  </a:lnTo>
                  <a:cubicBezTo>
                    <a:pt x="1087" y="1123"/>
                    <a:pt x="1067" y="1222"/>
                    <a:pt x="1025" y="1325"/>
                  </a:cubicBezTo>
                  <a:lnTo>
                    <a:pt x="1025" y="1325"/>
                  </a:lnTo>
                  <a:cubicBezTo>
                    <a:pt x="984" y="1427"/>
                    <a:pt x="921" y="1527"/>
                    <a:pt x="835" y="1622"/>
                  </a:cubicBezTo>
                  <a:lnTo>
                    <a:pt x="835" y="1622"/>
                  </a:lnTo>
                  <a:cubicBezTo>
                    <a:pt x="751" y="1719"/>
                    <a:pt x="646" y="1802"/>
                    <a:pt x="521" y="1875"/>
                  </a:cubicBezTo>
                  <a:lnTo>
                    <a:pt x="521" y="1875"/>
                  </a:lnTo>
                  <a:cubicBezTo>
                    <a:pt x="424" y="1930"/>
                    <a:pt x="331" y="1971"/>
                    <a:pt x="237" y="1995"/>
                  </a:cubicBezTo>
                  <a:lnTo>
                    <a:pt x="237" y="1995"/>
                  </a:lnTo>
                  <a:cubicBezTo>
                    <a:pt x="144" y="2019"/>
                    <a:pt x="65" y="2024"/>
                    <a:pt x="0" y="2008"/>
                  </a:cubicBezTo>
                  <a:lnTo>
                    <a:pt x="123" y="1657"/>
                  </a:lnTo>
                  <a:lnTo>
                    <a:pt x="123" y="1657"/>
                  </a:lnTo>
                  <a:cubicBezTo>
                    <a:pt x="176" y="1672"/>
                    <a:pt x="236" y="1673"/>
                    <a:pt x="303" y="1658"/>
                  </a:cubicBezTo>
                  <a:lnTo>
                    <a:pt x="303" y="1658"/>
                  </a:lnTo>
                  <a:cubicBezTo>
                    <a:pt x="371" y="1644"/>
                    <a:pt x="441" y="1616"/>
                    <a:pt x="512" y="1575"/>
                  </a:cubicBezTo>
                  <a:lnTo>
                    <a:pt x="512" y="1575"/>
                  </a:lnTo>
                  <a:cubicBezTo>
                    <a:pt x="592" y="1529"/>
                    <a:pt x="654" y="1475"/>
                    <a:pt x="699" y="1413"/>
                  </a:cubicBezTo>
                  <a:lnTo>
                    <a:pt x="699" y="1413"/>
                  </a:lnTo>
                  <a:cubicBezTo>
                    <a:pt x="745" y="1351"/>
                    <a:pt x="767" y="1287"/>
                    <a:pt x="767" y="1223"/>
                  </a:cubicBezTo>
                  <a:lnTo>
                    <a:pt x="767" y="1223"/>
                  </a:lnTo>
                  <a:cubicBezTo>
                    <a:pt x="766" y="1156"/>
                    <a:pt x="743" y="1119"/>
                    <a:pt x="695" y="1112"/>
                  </a:cubicBezTo>
                  <a:lnTo>
                    <a:pt x="695" y="1112"/>
                  </a:lnTo>
                  <a:cubicBezTo>
                    <a:pt x="648" y="1105"/>
                    <a:pt x="565" y="1135"/>
                    <a:pt x="449" y="1203"/>
                  </a:cubicBezTo>
                  <a:lnTo>
                    <a:pt x="100" y="1404"/>
                  </a:lnTo>
                  <a:lnTo>
                    <a:pt x="167" y="481"/>
                  </a:lnTo>
                  <a:lnTo>
                    <a:pt x="1000" y="0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8" name="Freeform 65">
              <a:extLst>
                <a:ext uri="{FF2B5EF4-FFF2-40B4-BE49-F238E27FC236}">
                  <a16:creationId xmlns:a16="http://schemas.microsoft.com/office/drawing/2014/main" id="{6EF465C5-41CA-401E-AA66-B1AE106E4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57280" y="8985677"/>
              <a:ext cx="343509" cy="444072"/>
            </a:xfrm>
            <a:custGeom>
              <a:avLst/>
              <a:gdLst>
                <a:gd name="T0" fmla="*/ 269 w 393"/>
                <a:gd name="T1" fmla="*/ 507 h 508"/>
                <a:gd name="T2" fmla="*/ 0 w 393"/>
                <a:gd name="T3" fmla="*/ 350 h 508"/>
                <a:gd name="T4" fmla="*/ 124 w 393"/>
                <a:gd name="T5" fmla="*/ 0 h 508"/>
                <a:gd name="T6" fmla="*/ 392 w 393"/>
                <a:gd name="T7" fmla="*/ 156 h 508"/>
                <a:gd name="T8" fmla="*/ 269 w 393"/>
                <a:gd name="T9" fmla="*/ 50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508">
                  <a:moveTo>
                    <a:pt x="269" y="507"/>
                  </a:moveTo>
                  <a:lnTo>
                    <a:pt x="0" y="350"/>
                  </a:lnTo>
                  <a:lnTo>
                    <a:pt x="124" y="0"/>
                  </a:lnTo>
                  <a:lnTo>
                    <a:pt x="392" y="156"/>
                  </a:lnTo>
                  <a:lnTo>
                    <a:pt x="269" y="507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882D1E4-F244-4CD8-9C33-76E77E1B7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6052" y="7533758"/>
              <a:ext cx="1021936" cy="1369953"/>
            </a:xfrm>
            <a:custGeom>
              <a:avLst/>
              <a:gdLst>
                <a:gd name="connsiteX0" fmla="*/ 59188 w 1021936"/>
                <a:gd name="connsiteY0" fmla="*/ 424764 h 1369953"/>
                <a:gd name="connsiteX1" fmla="*/ 292464 w 1021936"/>
                <a:gd name="connsiteY1" fmla="*/ 561418 h 1369953"/>
                <a:gd name="connsiteX2" fmla="*/ 234144 w 1021936"/>
                <a:gd name="connsiteY2" fmla="*/ 1369953 h 1369953"/>
                <a:gd name="connsiteX3" fmla="*/ 0 w 1021936"/>
                <a:gd name="connsiteY3" fmla="*/ 1233299 h 1369953"/>
                <a:gd name="connsiteX4" fmla="*/ 786398 w 1021936"/>
                <a:gd name="connsiteY4" fmla="*/ 0 h 1369953"/>
                <a:gd name="connsiteX5" fmla="*/ 1021936 w 1021936"/>
                <a:gd name="connsiteY5" fmla="*/ 136908 h 1369953"/>
                <a:gd name="connsiteX6" fmla="*/ 292556 w 1021936"/>
                <a:gd name="connsiteY6" fmla="*/ 559040 h 1369953"/>
                <a:gd name="connsiteX7" fmla="*/ 57896 w 1021936"/>
                <a:gd name="connsiteY7" fmla="*/ 422132 h 136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1936" h="1369953">
                  <a:moveTo>
                    <a:pt x="59188" y="424764"/>
                  </a:moveTo>
                  <a:lnTo>
                    <a:pt x="292464" y="561418"/>
                  </a:lnTo>
                  <a:lnTo>
                    <a:pt x="234144" y="1369953"/>
                  </a:lnTo>
                  <a:lnTo>
                    <a:pt x="0" y="1233299"/>
                  </a:lnTo>
                  <a:close/>
                  <a:moveTo>
                    <a:pt x="786398" y="0"/>
                  </a:moveTo>
                  <a:lnTo>
                    <a:pt x="1021936" y="136908"/>
                  </a:lnTo>
                  <a:lnTo>
                    <a:pt x="292556" y="559040"/>
                  </a:lnTo>
                  <a:lnTo>
                    <a:pt x="57896" y="422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0" name="Freeform 66">
              <a:extLst>
                <a:ext uri="{FF2B5EF4-FFF2-40B4-BE49-F238E27FC236}">
                  <a16:creationId xmlns:a16="http://schemas.microsoft.com/office/drawing/2014/main" id="{ED15C8DC-390F-4E57-993B-E22D78EA5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5176" y="7958522"/>
              <a:ext cx="293335" cy="946065"/>
            </a:xfrm>
            <a:custGeom>
              <a:avLst/>
              <a:gdLst>
                <a:gd name="T0" fmla="*/ 269 w 337"/>
                <a:gd name="T1" fmla="*/ 1079 h 1080"/>
                <a:gd name="T2" fmla="*/ 0 w 337"/>
                <a:gd name="T3" fmla="*/ 923 h 1080"/>
                <a:gd name="T4" fmla="*/ 68 w 337"/>
                <a:gd name="T5" fmla="*/ 0 h 1080"/>
                <a:gd name="T6" fmla="*/ 336 w 337"/>
                <a:gd name="T7" fmla="*/ 156 h 1080"/>
                <a:gd name="T8" fmla="*/ 269 w 337"/>
                <a:gd name="T9" fmla="*/ 1079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1080">
                  <a:moveTo>
                    <a:pt x="269" y="1079"/>
                  </a:moveTo>
                  <a:lnTo>
                    <a:pt x="0" y="923"/>
                  </a:lnTo>
                  <a:lnTo>
                    <a:pt x="68" y="0"/>
                  </a:lnTo>
                  <a:lnTo>
                    <a:pt x="336" y="156"/>
                  </a:lnTo>
                  <a:lnTo>
                    <a:pt x="269" y="1079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1" name="Freeform 67">
              <a:extLst>
                <a:ext uri="{FF2B5EF4-FFF2-40B4-BE49-F238E27FC236}">
                  <a16:creationId xmlns:a16="http://schemas.microsoft.com/office/drawing/2014/main" id="{D677C423-64A7-4723-80A6-BC16F3B9F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03072" y="7533758"/>
              <a:ext cx="964916" cy="559917"/>
            </a:xfrm>
            <a:custGeom>
              <a:avLst/>
              <a:gdLst>
                <a:gd name="T0" fmla="*/ 268 w 1102"/>
                <a:gd name="T1" fmla="*/ 637 h 638"/>
                <a:gd name="T2" fmla="*/ 0 w 1102"/>
                <a:gd name="T3" fmla="*/ 481 h 638"/>
                <a:gd name="T4" fmla="*/ 832 w 1102"/>
                <a:gd name="T5" fmla="*/ 0 h 638"/>
                <a:gd name="T6" fmla="*/ 1101 w 1102"/>
                <a:gd name="T7" fmla="*/ 156 h 638"/>
                <a:gd name="T8" fmla="*/ 268 w 1102"/>
                <a:gd name="T9" fmla="*/ 637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2" h="638">
                  <a:moveTo>
                    <a:pt x="268" y="637"/>
                  </a:moveTo>
                  <a:lnTo>
                    <a:pt x="0" y="481"/>
                  </a:lnTo>
                  <a:lnTo>
                    <a:pt x="832" y="0"/>
                  </a:lnTo>
                  <a:lnTo>
                    <a:pt x="1101" y="156"/>
                  </a:lnTo>
                  <a:lnTo>
                    <a:pt x="268" y="637"/>
                  </a:lnTo>
                </a:path>
              </a:pathLst>
            </a:custGeom>
            <a:solidFill>
              <a:srgbClr val="000000">
                <a:alpha val="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171" name="Line 3">
            <a:extLst>
              <a:ext uri="{FF2B5EF4-FFF2-40B4-BE49-F238E27FC236}">
                <a16:creationId xmlns:a16="http://schemas.microsoft.com/office/drawing/2014/main" id="{A14986CE-2FAB-470B-B12C-4F2C447113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56510" y="5185975"/>
            <a:ext cx="0" cy="1930743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2" name="Freeform 4">
            <a:extLst>
              <a:ext uri="{FF2B5EF4-FFF2-40B4-BE49-F238E27FC236}">
                <a16:creationId xmlns:a16="http://schemas.microsoft.com/office/drawing/2014/main" id="{744583D1-E5F6-46BC-82C5-2F2285E9A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105" y="5008346"/>
            <a:ext cx="362809" cy="362980"/>
          </a:xfrm>
          <a:custGeom>
            <a:avLst/>
            <a:gdLst>
              <a:gd name="T0" fmla="*/ 413 w 414"/>
              <a:gd name="T1" fmla="*/ 206 h 413"/>
              <a:gd name="T2" fmla="*/ 413 w 414"/>
              <a:gd name="T3" fmla="*/ 206 h 413"/>
              <a:gd name="T4" fmla="*/ 207 w 414"/>
              <a:gd name="T5" fmla="*/ 412 h 413"/>
              <a:gd name="T6" fmla="*/ 207 w 414"/>
              <a:gd name="T7" fmla="*/ 412 h 413"/>
              <a:gd name="T8" fmla="*/ 0 w 414"/>
              <a:gd name="T9" fmla="*/ 206 h 413"/>
              <a:gd name="T10" fmla="*/ 0 w 414"/>
              <a:gd name="T11" fmla="*/ 206 h 413"/>
              <a:gd name="T12" fmla="*/ 207 w 414"/>
              <a:gd name="T13" fmla="*/ 0 h 413"/>
              <a:gd name="T14" fmla="*/ 207 w 414"/>
              <a:gd name="T15" fmla="*/ 0 h 413"/>
              <a:gd name="T16" fmla="*/ 413 w 414"/>
              <a:gd name="T17" fmla="*/ 206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13">
                <a:moveTo>
                  <a:pt x="413" y="206"/>
                </a:moveTo>
                <a:lnTo>
                  <a:pt x="413" y="206"/>
                </a:lnTo>
                <a:cubicBezTo>
                  <a:pt x="413" y="320"/>
                  <a:pt x="320" y="412"/>
                  <a:pt x="207" y="412"/>
                </a:cubicBezTo>
                <a:lnTo>
                  <a:pt x="207" y="412"/>
                </a:lnTo>
                <a:cubicBezTo>
                  <a:pt x="93" y="412"/>
                  <a:pt x="0" y="320"/>
                  <a:pt x="0" y="206"/>
                </a:cubicBezTo>
                <a:lnTo>
                  <a:pt x="0" y="206"/>
                </a:lnTo>
                <a:cubicBezTo>
                  <a:pt x="0" y="92"/>
                  <a:pt x="93" y="0"/>
                  <a:pt x="207" y="0"/>
                </a:cubicBezTo>
                <a:lnTo>
                  <a:pt x="207" y="0"/>
                </a:lnTo>
                <a:cubicBezTo>
                  <a:pt x="320" y="0"/>
                  <a:pt x="413" y="92"/>
                  <a:pt x="413" y="20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3" name="Freeform 5">
            <a:extLst>
              <a:ext uri="{FF2B5EF4-FFF2-40B4-BE49-F238E27FC236}">
                <a16:creationId xmlns:a16="http://schemas.microsoft.com/office/drawing/2014/main" id="{24862B70-D93C-4EEA-82D4-7ABFCB919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2989" y="3405830"/>
            <a:ext cx="5079320" cy="1784007"/>
          </a:xfrm>
          <a:custGeom>
            <a:avLst/>
            <a:gdLst>
              <a:gd name="T0" fmla="*/ 5802 w 5803"/>
              <a:gd name="T1" fmla="*/ 0 h 2039"/>
              <a:gd name="T2" fmla="*/ 5802 w 5803"/>
              <a:gd name="T3" fmla="*/ 1319 h 2039"/>
              <a:gd name="T4" fmla="*/ 5802 w 5803"/>
              <a:gd name="T5" fmla="*/ 1319 h 2039"/>
              <a:gd name="T6" fmla="*/ 5083 w 5803"/>
              <a:gd name="T7" fmla="*/ 2038 h 2039"/>
              <a:gd name="T8" fmla="*/ 720 w 5803"/>
              <a:gd name="T9" fmla="*/ 2038 h 2039"/>
              <a:gd name="T10" fmla="*/ 720 w 5803"/>
              <a:gd name="T11" fmla="*/ 2038 h 2039"/>
              <a:gd name="T12" fmla="*/ 0 w 5803"/>
              <a:gd name="T13" fmla="*/ 1319 h 2039"/>
              <a:gd name="T14" fmla="*/ 0 w 5803"/>
              <a:gd name="T15" fmla="*/ 0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03" h="2039">
                <a:moveTo>
                  <a:pt x="5802" y="0"/>
                </a:moveTo>
                <a:lnTo>
                  <a:pt x="5802" y="1319"/>
                </a:lnTo>
                <a:lnTo>
                  <a:pt x="5802" y="1319"/>
                </a:lnTo>
                <a:cubicBezTo>
                  <a:pt x="5802" y="1716"/>
                  <a:pt x="5480" y="2038"/>
                  <a:pt x="5083" y="2038"/>
                </a:cubicBezTo>
                <a:lnTo>
                  <a:pt x="720" y="2038"/>
                </a:lnTo>
                <a:lnTo>
                  <a:pt x="720" y="2038"/>
                </a:lnTo>
                <a:cubicBezTo>
                  <a:pt x="322" y="2038"/>
                  <a:pt x="0" y="1716"/>
                  <a:pt x="0" y="131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4" name="Line 16">
            <a:extLst>
              <a:ext uri="{FF2B5EF4-FFF2-40B4-BE49-F238E27FC236}">
                <a16:creationId xmlns:a16="http://schemas.microsoft.com/office/drawing/2014/main" id="{9C10C334-4738-4B2C-9768-29325D3DF3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24598" y="7800202"/>
            <a:ext cx="0" cy="1934604"/>
          </a:xfrm>
          <a:prstGeom prst="line">
            <a:avLst/>
          </a:prstGeom>
          <a:noFill/>
          <a:ln w="12700" cap="flat">
            <a:solidFill>
              <a:schemeClr val="accent2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5" name="Freeform 17">
            <a:extLst>
              <a:ext uri="{FF2B5EF4-FFF2-40B4-BE49-F238E27FC236}">
                <a16:creationId xmlns:a16="http://schemas.microsoft.com/office/drawing/2014/main" id="{C6C50629-517B-4286-8F80-577B20622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3192" y="7715250"/>
            <a:ext cx="362809" cy="362980"/>
          </a:xfrm>
          <a:custGeom>
            <a:avLst/>
            <a:gdLst>
              <a:gd name="T0" fmla="*/ 412 w 413"/>
              <a:gd name="T1" fmla="*/ 206 h 413"/>
              <a:gd name="T2" fmla="*/ 412 w 413"/>
              <a:gd name="T3" fmla="*/ 206 h 413"/>
              <a:gd name="T4" fmla="*/ 206 w 413"/>
              <a:gd name="T5" fmla="*/ 412 h 413"/>
              <a:gd name="T6" fmla="*/ 206 w 413"/>
              <a:gd name="T7" fmla="*/ 412 h 413"/>
              <a:gd name="T8" fmla="*/ 0 w 413"/>
              <a:gd name="T9" fmla="*/ 206 h 413"/>
              <a:gd name="T10" fmla="*/ 0 w 413"/>
              <a:gd name="T11" fmla="*/ 206 h 413"/>
              <a:gd name="T12" fmla="*/ 206 w 413"/>
              <a:gd name="T13" fmla="*/ 0 h 413"/>
              <a:gd name="T14" fmla="*/ 206 w 413"/>
              <a:gd name="T15" fmla="*/ 0 h 413"/>
              <a:gd name="T16" fmla="*/ 412 w 413"/>
              <a:gd name="T17" fmla="*/ 206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3" h="413">
                <a:moveTo>
                  <a:pt x="412" y="206"/>
                </a:moveTo>
                <a:lnTo>
                  <a:pt x="412" y="206"/>
                </a:lnTo>
                <a:cubicBezTo>
                  <a:pt x="412" y="320"/>
                  <a:pt x="320" y="412"/>
                  <a:pt x="206" y="412"/>
                </a:cubicBezTo>
                <a:lnTo>
                  <a:pt x="206" y="412"/>
                </a:lnTo>
                <a:cubicBezTo>
                  <a:pt x="92" y="412"/>
                  <a:pt x="0" y="320"/>
                  <a:pt x="0" y="206"/>
                </a:cubicBezTo>
                <a:lnTo>
                  <a:pt x="0" y="206"/>
                </a:lnTo>
                <a:cubicBezTo>
                  <a:pt x="0" y="92"/>
                  <a:pt x="92" y="0"/>
                  <a:pt x="206" y="0"/>
                </a:cubicBezTo>
                <a:lnTo>
                  <a:pt x="206" y="0"/>
                </a:lnTo>
                <a:cubicBezTo>
                  <a:pt x="320" y="0"/>
                  <a:pt x="412" y="92"/>
                  <a:pt x="412" y="206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6" name="Freeform 18">
            <a:extLst>
              <a:ext uri="{FF2B5EF4-FFF2-40B4-BE49-F238E27FC236}">
                <a16:creationId xmlns:a16="http://schemas.microsoft.com/office/drawing/2014/main" id="{6EE7C3F5-0113-48A0-99A6-9111D1969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938" y="6135900"/>
            <a:ext cx="5079320" cy="1784007"/>
          </a:xfrm>
          <a:custGeom>
            <a:avLst/>
            <a:gdLst>
              <a:gd name="T0" fmla="*/ 5803 w 5804"/>
              <a:gd name="T1" fmla="*/ 0 h 2039"/>
              <a:gd name="T2" fmla="*/ 5803 w 5804"/>
              <a:gd name="T3" fmla="*/ 1318 h 2039"/>
              <a:gd name="T4" fmla="*/ 5803 w 5804"/>
              <a:gd name="T5" fmla="*/ 1318 h 2039"/>
              <a:gd name="T6" fmla="*/ 5083 w 5804"/>
              <a:gd name="T7" fmla="*/ 2038 h 2039"/>
              <a:gd name="T8" fmla="*/ 720 w 5804"/>
              <a:gd name="T9" fmla="*/ 2038 h 2039"/>
              <a:gd name="T10" fmla="*/ 720 w 5804"/>
              <a:gd name="T11" fmla="*/ 2038 h 2039"/>
              <a:gd name="T12" fmla="*/ 0 w 5804"/>
              <a:gd name="T13" fmla="*/ 1318 h 2039"/>
              <a:gd name="T14" fmla="*/ 0 w 5804"/>
              <a:gd name="T15" fmla="*/ 0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04" h="2039">
                <a:moveTo>
                  <a:pt x="5803" y="0"/>
                </a:moveTo>
                <a:lnTo>
                  <a:pt x="5803" y="1318"/>
                </a:lnTo>
                <a:lnTo>
                  <a:pt x="5803" y="1318"/>
                </a:lnTo>
                <a:cubicBezTo>
                  <a:pt x="5803" y="1716"/>
                  <a:pt x="5480" y="2038"/>
                  <a:pt x="5083" y="2038"/>
                </a:cubicBezTo>
                <a:lnTo>
                  <a:pt x="720" y="2038"/>
                </a:lnTo>
                <a:lnTo>
                  <a:pt x="720" y="2038"/>
                </a:lnTo>
                <a:cubicBezTo>
                  <a:pt x="322" y="2038"/>
                  <a:pt x="0" y="1716"/>
                  <a:pt x="0" y="1318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7" name="Line 31">
            <a:extLst>
              <a:ext uri="{FF2B5EF4-FFF2-40B4-BE49-F238E27FC236}">
                <a16:creationId xmlns:a16="http://schemas.microsoft.com/office/drawing/2014/main" id="{70AFD9E0-F7CB-4670-AFC3-39CDBED454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92686" y="5290236"/>
            <a:ext cx="0" cy="1934604"/>
          </a:xfrm>
          <a:prstGeom prst="line">
            <a:avLst/>
          </a:prstGeom>
          <a:noFill/>
          <a:ln w="12700" cap="flat">
            <a:solidFill>
              <a:schemeClr val="accent3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8" name="Freeform 32">
            <a:extLst>
              <a:ext uri="{FF2B5EF4-FFF2-40B4-BE49-F238E27FC236}">
                <a16:creationId xmlns:a16="http://schemas.microsoft.com/office/drawing/2014/main" id="{A9FE1075-CAFB-462D-BD87-E12F6EF53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7422" y="5116468"/>
            <a:ext cx="362809" cy="362980"/>
          </a:xfrm>
          <a:custGeom>
            <a:avLst/>
            <a:gdLst>
              <a:gd name="T0" fmla="*/ 412 w 413"/>
              <a:gd name="T1" fmla="*/ 206 h 414"/>
              <a:gd name="T2" fmla="*/ 412 w 413"/>
              <a:gd name="T3" fmla="*/ 206 h 414"/>
              <a:gd name="T4" fmla="*/ 206 w 413"/>
              <a:gd name="T5" fmla="*/ 413 h 414"/>
              <a:gd name="T6" fmla="*/ 206 w 413"/>
              <a:gd name="T7" fmla="*/ 413 h 414"/>
              <a:gd name="T8" fmla="*/ 0 w 413"/>
              <a:gd name="T9" fmla="*/ 206 h 414"/>
              <a:gd name="T10" fmla="*/ 0 w 413"/>
              <a:gd name="T11" fmla="*/ 206 h 414"/>
              <a:gd name="T12" fmla="*/ 206 w 413"/>
              <a:gd name="T13" fmla="*/ 0 h 414"/>
              <a:gd name="T14" fmla="*/ 206 w 413"/>
              <a:gd name="T15" fmla="*/ 0 h 414"/>
              <a:gd name="T16" fmla="*/ 412 w 413"/>
              <a:gd name="T17" fmla="*/ 206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3" h="414">
                <a:moveTo>
                  <a:pt x="412" y="206"/>
                </a:moveTo>
                <a:lnTo>
                  <a:pt x="412" y="206"/>
                </a:lnTo>
                <a:cubicBezTo>
                  <a:pt x="412" y="320"/>
                  <a:pt x="319" y="413"/>
                  <a:pt x="206" y="413"/>
                </a:cubicBezTo>
                <a:lnTo>
                  <a:pt x="206" y="413"/>
                </a:lnTo>
                <a:cubicBezTo>
                  <a:pt x="92" y="413"/>
                  <a:pt x="0" y="320"/>
                  <a:pt x="0" y="206"/>
                </a:cubicBezTo>
                <a:lnTo>
                  <a:pt x="0" y="206"/>
                </a:lnTo>
                <a:cubicBezTo>
                  <a:pt x="0" y="93"/>
                  <a:pt x="92" y="0"/>
                  <a:pt x="206" y="0"/>
                </a:cubicBezTo>
                <a:lnTo>
                  <a:pt x="206" y="0"/>
                </a:lnTo>
                <a:cubicBezTo>
                  <a:pt x="319" y="0"/>
                  <a:pt x="412" y="93"/>
                  <a:pt x="412" y="206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79" name="Freeform 33">
            <a:extLst>
              <a:ext uri="{FF2B5EF4-FFF2-40B4-BE49-F238E27FC236}">
                <a16:creationId xmlns:a16="http://schemas.microsoft.com/office/drawing/2014/main" id="{BA357325-57AD-4174-B659-6F742ED58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3026" y="3513952"/>
            <a:ext cx="5079320" cy="1784007"/>
          </a:xfrm>
          <a:custGeom>
            <a:avLst/>
            <a:gdLst>
              <a:gd name="T0" fmla="*/ 5800 w 5801"/>
              <a:gd name="T1" fmla="*/ 0 h 2039"/>
              <a:gd name="T2" fmla="*/ 5800 w 5801"/>
              <a:gd name="T3" fmla="*/ 1319 h 2039"/>
              <a:gd name="T4" fmla="*/ 5800 w 5801"/>
              <a:gd name="T5" fmla="*/ 1319 h 2039"/>
              <a:gd name="T6" fmla="*/ 5081 w 5801"/>
              <a:gd name="T7" fmla="*/ 2038 h 2039"/>
              <a:gd name="T8" fmla="*/ 719 w 5801"/>
              <a:gd name="T9" fmla="*/ 2038 h 2039"/>
              <a:gd name="T10" fmla="*/ 719 w 5801"/>
              <a:gd name="T11" fmla="*/ 2038 h 2039"/>
              <a:gd name="T12" fmla="*/ 0 w 5801"/>
              <a:gd name="T13" fmla="*/ 1319 h 2039"/>
              <a:gd name="T14" fmla="*/ 0 w 5801"/>
              <a:gd name="T15" fmla="*/ 0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01" h="2039">
                <a:moveTo>
                  <a:pt x="5800" y="0"/>
                </a:moveTo>
                <a:lnTo>
                  <a:pt x="5800" y="1319"/>
                </a:lnTo>
                <a:lnTo>
                  <a:pt x="5800" y="1319"/>
                </a:lnTo>
                <a:cubicBezTo>
                  <a:pt x="5800" y="1717"/>
                  <a:pt x="5478" y="2038"/>
                  <a:pt x="5081" y="2038"/>
                </a:cubicBezTo>
                <a:lnTo>
                  <a:pt x="719" y="2038"/>
                </a:lnTo>
                <a:lnTo>
                  <a:pt x="719" y="2038"/>
                </a:lnTo>
                <a:cubicBezTo>
                  <a:pt x="322" y="2038"/>
                  <a:pt x="0" y="1717"/>
                  <a:pt x="0" y="131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0" name="Line 51">
            <a:extLst>
              <a:ext uri="{FF2B5EF4-FFF2-40B4-BE49-F238E27FC236}">
                <a16:creationId xmlns:a16="http://schemas.microsoft.com/office/drawing/2014/main" id="{A1D0B6FA-253E-4A4E-911A-B9C6C99D7D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328862" y="5290236"/>
            <a:ext cx="0" cy="1934604"/>
          </a:xfrm>
          <a:prstGeom prst="line">
            <a:avLst/>
          </a:prstGeom>
          <a:noFill/>
          <a:ln w="12700" cap="flat">
            <a:solidFill>
              <a:schemeClr val="accent5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1" name="Freeform 52">
            <a:extLst>
              <a:ext uri="{FF2B5EF4-FFF2-40B4-BE49-F238E27FC236}">
                <a16:creationId xmlns:a16="http://schemas.microsoft.com/office/drawing/2014/main" id="{B0E02052-8BAB-4A38-A364-688784F75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51317" y="5116468"/>
            <a:ext cx="362809" cy="362980"/>
          </a:xfrm>
          <a:custGeom>
            <a:avLst/>
            <a:gdLst>
              <a:gd name="T0" fmla="*/ 412 w 413"/>
              <a:gd name="T1" fmla="*/ 206 h 414"/>
              <a:gd name="T2" fmla="*/ 412 w 413"/>
              <a:gd name="T3" fmla="*/ 206 h 414"/>
              <a:gd name="T4" fmla="*/ 206 w 413"/>
              <a:gd name="T5" fmla="*/ 413 h 414"/>
              <a:gd name="T6" fmla="*/ 206 w 413"/>
              <a:gd name="T7" fmla="*/ 413 h 414"/>
              <a:gd name="T8" fmla="*/ 0 w 413"/>
              <a:gd name="T9" fmla="*/ 206 h 414"/>
              <a:gd name="T10" fmla="*/ 0 w 413"/>
              <a:gd name="T11" fmla="*/ 206 h 414"/>
              <a:gd name="T12" fmla="*/ 206 w 413"/>
              <a:gd name="T13" fmla="*/ 0 h 414"/>
              <a:gd name="T14" fmla="*/ 206 w 413"/>
              <a:gd name="T15" fmla="*/ 0 h 414"/>
              <a:gd name="T16" fmla="*/ 412 w 413"/>
              <a:gd name="T17" fmla="*/ 206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3" h="414">
                <a:moveTo>
                  <a:pt x="412" y="206"/>
                </a:moveTo>
                <a:lnTo>
                  <a:pt x="412" y="206"/>
                </a:lnTo>
                <a:cubicBezTo>
                  <a:pt x="412" y="320"/>
                  <a:pt x="320" y="413"/>
                  <a:pt x="206" y="413"/>
                </a:cubicBezTo>
                <a:lnTo>
                  <a:pt x="206" y="413"/>
                </a:lnTo>
                <a:cubicBezTo>
                  <a:pt x="92" y="413"/>
                  <a:pt x="0" y="320"/>
                  <a:pt x="0" y="206"/>
                </a:cubicBezTo>
                <a:lnTo>
                  <a:pt x="0" y="206"/>
                </a:lnTo>
                <a:cubicBezTo>
                  <a:pt x="0" y="93"/>
                  <a:pt x="92" y="0"/>
                  <a:pt x="206" y="0"/>
                </a:cubicBezTo>
                <a:lnTo>
                  <a:pt x="206" y="0"/>
                </a:lnTo>
                <a:cubicBezTo>
                  <a:pt x="320" y="0"/>
                  <a:pt x="412" y="93"/>
                  <a:pt x="412" y="206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2" name="Freeform 53">
            <a:extLst>
              <a:ext uri="{FF2B5EF4-FFF2-40B4-BE49-F238E27FC236}">
                <a16:creationId xmlns:a16="http://schemas.microsoft.com/office/drawing/2014/main" id="{C3CC54BB-1406-43B0-96DC-0DD528849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9201" y="3513952"/>
            <a:ext cx="5079320" cy="1784007"/>
          </a:xfrm>
          <a:custGeom>
            <a:avLst/>
            <a:gdLst>
              <a:gd name="T0" fmla="*/ 5802 w 5803"/>
              <a:gd name="T1" fmla="*/ 0 h 2039"/>
              <a:gd name="T2" fmla="*/ 5802 w 5803"/>
              <a:gd name="T3" fmla="*/ 1319 h 2039"/>
              <a:gd name="T4" fmla="*/ 5802 w 5803"/>
              <a:gd name="T5" fmla="*/ 1319 h 2039"/>
              <a:gd name="T6" fmla="*/ 5082 w 5803"/>
              <a:gd name="T7" fmla="*/ 2038 h 2039"/>
              <a:gd name="T8" fmla="*/ 719 w 5803"/>
              <a:gd name="T9" fmla="*/ 2038 h 2039"/>
              <a:gd name="T10" fmla="*/ 719 w 5803"/>
              <a:gd name="T11" fmla="*/ 2038 h 2039"/>
              <a:gd name="T12" fmla="*/ 0 w 5803"/>
              <a:gd name="T13" fmla="*/ 1319 h 2039"/>
              <a:gd name="T14" fmla="*/ 0 w 5803"/>
              <a:gd name="T15" fmla="*/ 0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03" h="2039">
                <a:moveTo>
                  <a:pt x="5802" y="0"/>
                </a:moveTo>
                <a:lnTo>
                  <a:pt x="5802" y="1319"/>
                </a:lnTo>
                <a:lnTo>
                  <a:pt x="5802" y="1319"/>
                </a:lnTo>
                <a:cubicBezTo>
                  <a:pt x="5802" y="1717"/>
                  <a:pt x="5480" y="2038"/>
                  <a:pt x="5082" y="2038"/>
                </a:cubicBezTo>
                <a:lnTo>
                  <a:pt x="719" y="2038"/>
                </a:lnTo>
                <a:lnTo>
                  <a:pt x="719" y="2038"/>
                </a:lnTo>
                <a:cubicBezTo>
                  <a:pt x="322" y="2038"/>
                  <a:pt x="0" y="1717"/>
                  <a:pt x="0" y="131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3" name="Line 68">
            <a:extLst>
              <a:ext uri="{FF2B5EF4-FFF2-40B4-BE49-F238E27FC236}">
                <a16:creationId xmlns:a16="http://schemas.microsoft.com/office/drawing/2014/main" id="{E266FA4A-5985-452C-9932-8EF1CCF604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60774" y="7800202"/>
            <a:ext cx="0" cy="1934604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4" name="Freeform 69">
            <a:extLst>
              <a:ext uri="{FF2B5EF4-FFF2-40B4-BE49-F238E27FC236}">
                <a16:creationId xmlns:a16="http://schemas.microsoft.com/office/drawing/2014/main" id="{05804DFF-4291-45B2-9A4A-3DBAC74CC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83229" y="7715250"/>
            <a:ext cx="362809" cy="362980"/>
          </a:xfrm>
          <a:custGeom>
            <a:avLst/>
            <a:gdLst>
              <a:gd name="T0" fmla="*/ 413 w 414"/>
              <a:gd name="T1" fmla="*/ 206 h 413"/>
              <a:gd name="T2" fmla="*/ 413 w 414"/>
              <a:gd name="T3" fmla="*/ 206 h 413"/>
              <a:gd name="T4" fmla="*/ 206 w 414"/>
              <a:gd name="T5" fmla="*/ 412 h 413"/>
              <a:gd name="T6" fmla="*/ 206 w 414"/>
              <a:gd name="T7" fmla="*/ 412 h 413"/>
              <a:gd name="T8" fmla="*/ 0 w 414"/>
              <a:gd name="T9" fmla="*/ 206 h 413"/>
              <a:gd name="T10" fmla="*/ 0 w 414"/>
              <a:gd name="T11" fmla="*/ 206 h 413"/>
              <a:gd name="T12" fmla="*/ 206 w 414"/>
              <a:gd name="T13" fmla="*/ 0 h 413"/>
              <a:gd name="T14" fmla="*/ 206 w 414"/>
              <a:gd name="T15" fmla="*/ 0 h 413"/>
              <a:gd name="T16" fmla="*/ 413 w 414"/>
              <a:gd name="T17" fmla="*/ 206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13">
                <a:moveTo>
                  <a:pt x="413" y="206"/>
                </a:moveTo>
                <a:lnTo>
                  <a:pt x="413" y="206"/>
                </a:lnTo>
                <a:cubicBezTo>
                  <a:pt x="413" y="320"/>
                  <a:pt x="320" y="412"/>
                  <a:pt x="206" y="412"/>
                </a:cubicBezTo>
                <a:lnTo>
                  <a:pt x="206" y="412"/>
                </a:lnTo>
                <a:cubicBezTo>
                  <a:pt x="93" y="412"/>
                  <a:pt x="0" y="320"/>
                  <a:pt x="0" y="206"/>
                </a:cubicBezTo>
                <a:lnTo>
                  <a:pt x="0" y="206"/>
                </a:lnTo>
                <a:cubicBezTo>
                  <a:pt x="0" y="92"/>
                  <a:pt x="93" y="0"/>
                  <a:pt x="206" y="0"/>
                </a:cubicBezTo>
                <a:lnTo>
                  <a:pt x="206" y="0"/>
                </a:lnTo>
                <a:cubicBezTo>
                  <a:pt x="320" y="0"/>
                  <a:pt x="413" y="92"/>
                  <a:pt x="413" y="20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85" name="Freeform 70">
            <a:extLst>
              <a:ext uri="{FF2B5EF4-FFF2-40B4-BE49-F238E27FC236}">
                <a16:creationId xmlns:a16="http://schemas.microsoft.com/office/drawing/2014/main" id="{41F7F39A-29FF-4F05-A146-40805A447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21114" y="6135900"/>
            <a:ext cx="5079320" cy="1784007"/>
          </a:xfrm>
          <a:custGeom>
            <a:avLst/>
            <a:gdLst>
              <a:gd name="T0" fmla="*/ 5802 w 5803"/>
              <a:gd name="T1" fmla="*/ 0 h 2039"/>
              <a:gd name="T2" fmla="*/ 5802 w 5803"/>
              <a:gd name="T3" fmla="*/ 1318 h 2039"/>
              <a:gd name="T4" fmla="*/ 5802 w 5803"/>
              <a:gd name="T5" fmla="*/ 1318 h 2039"/>
              <a:gd name="T6" fmla="*/ 5083 w 5803"/>
              <a:gd name="T7" fmla="*/ 2038 h 2039"/>
              <a:gd name="T8" fmla="*/ 720 w 5803"/>
              <a:gd name="T9" fmla="*/ 2038 h 2039"/>
              <a:gd name="T10" fmla="*/ 720 w 5803"/>
              <a:gd name="T11" fmla="*/ 2038 h 2039"/>
              <a:gd name="T12" fmla="*/ 0 w 5803"/>
              <a:gd name="T13" fmla="*/ 1318 h 2039"/>
              <a:gd name="T14" fmla="*/ 0 w 5803"/>
              <a:gd name="T15" fmla="*/ 0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03" h="2039">
                <a:moveTo>
                  <a:pt x="5802" y="0"/>
                </a:moveTo>
                <a:lnTo>
                  <a:pt x="5802" y="1318"/>
                </a:lnTo>
                <a:lnTo>
                  <a:pt x="5802" y="1318"/>
                </a:lnTo>
                <a:cubicBezTo>
                  <a:pt x="5802" y="1716"/>
                  <a:pt x="5480" y="2038"/>
                  <a:pt x="5083" y="2038"/>
                </a:cubicBezTo>
                <a:lnTo>
                  <a:pt x="720" y="2038"/>
                </a:lnTo>
                <a:lnTo>
                  <a:pt x="720" y="2038"/>
                </a:lnTo>
                <a:cubicBezTo>
                  <a:pt x="322" y="2038"/>
                  <a:pt x="0" y="1716"/>
                  <a:pt x="0" y="1318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7C206D-6955-B940-CE70-90E698326CF0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529731-9579-0B3D-A08E-937B7B81DF82}"/>
              </a:ext>
            </a:extLst>
          </p:cNvPr>
          <p:cNvSpPr txBox="1"/>
          <p:nvPr/>
        </p:nvSpPr>
        <p:spPr>
          <a:xfrm>
            <a:off x="1759477" y="2869449"/>
            <a:ext cx="464423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D9386C-A3DB-C013-22DB-94B362FFDF5D}"/>
              </a:ext>
            </a:extLst>
          </p:cNvPr>
          <p:cNvSpPr txBox="1"/>
          <p:nvPr/>
        </p:nvSpPr>
        <p:spPr>
          <a:xfrm>
            <a:off x="5802479" y="5674452"/>
            <a:ext cx="464423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0EBFF4-F63E-CF8B-BA8B-8886D162BE7C}"/>
              </a:ext>
            </a:extLst>
          </p:cNvPr>
          <p:cNvSpPr txBox="1"/>
          <p:nvPr/>
        </p:nvSpPr>
        <p:spPr>
          <a:xfrm>
            <a:off x="9812575" y="2869449"/>
            <a:ext cx="464423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E3388A-57C4-EDC7-99E2-768364D2B9B6}"/>
              </a:ext>
            </a:extLst>
          </p:cNvPr>
          <p:cNvSpPr txBox="1"/>
          <p:nvPr/>
        </p:nvSpPr>
        <p:spPr>
          <a:xfrm>
            <a:off x="13855577" y="5674452"/>
            <a:ext cx="464423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22E444-4201-B2B9-1FF8-C3162BC5BDE0}"/>
              </a:ext>
            </a:extLst>
          </p:cNvPr>
          <p:cNvSpPr txBox="1"/>
          <p:nvPr/>
        </p:nvSpPr>
        <p:spPr>
          <a:xfrm>
            <a:off x="18047267" y="2915423"/>
            <a:ext cx="464423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reeform 2">
            <a:extLst>
              <a:ext uri="{FF2B5EF4-FFF2-40B4-BE49-F238E27FC236}">
                <a16:creationId xmlns:a16="http://schemas.microsoft.com/office/drawing/2014/main" id="{F71BABB9-59AB-4178-851B-2B9AC1C94E6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27659" y="1808663"/>
            <a:ext cx="3247509" cy="63028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6" name="Freeform 2">
            <a:extLst>
              <a:ext uri="{FF2B5EF4-FFF2-40B4-BE49-F238E27FC236}">
                <a16:creationId xmlns:a16="http://schemas.microsoft.com/office/drawing/2014/main" id="{659C2353-93D8-4313-B66A-1E9631613C6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27659" y="8153086"/>
            <a:ext cx="3247509" cy="63028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7" name="Freeform 2">
            <a:extLst>
              <a:ext uri="{FF2B5EF4-FFF2-40B4-BE49-F238E27FC236}">
                <a16:creationId xmlns:a16="http://schemas.microsoft.com/office/drawing/2014/main" id="{2C65D3CC-A0B1-412B-8C16-AD37A35D368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9602479" y="1808666"/>
            <a:ext cx="3247509" cy="63028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8" name="Freeform 2">
            <a:extLst>
              <a:ext uri="{FF2B5EF4-FFF2-40B4-BE49-F238E27FC236}">
                <a16:creationId xmlns:a16="http://schemas.microsoft.com/office/drawing/2014/main" id="{C14324F0-0756-479A-90FD-5E3F2B5EC1B3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9602479" y="8153089"/>
            <a:ext cx="3247509" cy="63028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alpha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21E9FAF-225B-48C6-BC0C-A80D703401C7}"/>
              </a:ext>
            </a:extLst>
          </p:cNvPr>
          <p:cNvGrpSpPr/>
          <p:nvPr/>
        </p:nvGrpSpPr>
        <p:grpSpPr>
          <a:xfrm>
            <a:off x="8452668" y="7587819"/>
            <a:ext cx="7480033" cy="5502621"/>
            <a:chOff x="8452668" y="7587819"/>
            <a:chExt cx="7480033" cy="5502621"/>
          </a:xfrm>
        </p:grpSpPr>
        <p:sp>
          <p:nvSpPr>
            <p:cNvPr id="140" name="Freeform 6">
              <a:extLst>
                <a:ext uri="{FF2B5EF4-FFF2-40B4-BE49-F238E27FC236}">
                  <a16:creationId xmlns:a16="http://schemas.microsoft.com/office/drawing/2014/main" id="{AB5F2617-DEDA-46DD-8182-BFF6FED7E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5129" y="8132290"/>
              <a:ext cx="5191249" cy="2660563"/>
            </a:xfrm>
            <a:custGeom>
              <a:avLst/>
              <a:gdLst>
                <a:gd name="T0" fmla="*/ 5048 w 5929"/>
                <a:gd name="T1" fmla="*/ 636 h 3039"/>
                <a:gd name="T2" fmla="*/ 5048 w 5929"/>
                <a:gd name="T3" fmla="*/ 636 h 3039"/>
                <a:gd name="T4" fmla="*/ 1507 w 5929"/>
                <a:gd name="T5" fmla="*/ 355 h 3039"/>
                <a:gd name="T6" fmla="*/ 1507 w 5929"/>
                <a:gd name="T7" fmla="*/ 355 h 3039"/>
                <a:gd name="T8" fmla="*/ 218 w 5929"/>
                <a:gd name="T9" fmla="*/ 1209 h 3039"/>
                <a:gd name="T10" fmla="*/ 218 w 5929"/>
                <a:gd name="T11" fmla="*/ 1209 h 3039"/>
                <a:gd name="T12" fmla="*/ 24 w 5929"/>
                <a:gd name="T13" fmla="*/ 1680 h 3039"/>
                <a:gd name="T14" fmla="*/ 24 w 5929"/>
                <a:gd name="T15" fmla="*/ 1680 h 3039"/>
                <a:gd name="T16" fmla="*/ 7 w 5929"/>
                <a:gd name="T17" fmla="*/ 3020 h 3039"/>
                <a:gd name="T18" fmla="*/ 7 w 5929"/>
                <a:gd name="T19" fmla="*/ 3020 h 3039"/>
                <a:gd name="T20" fmla="*/ 1503 w 5929"/>
                <a:gd name="T21" fmla="*/ 1536 h 3039"/>
                <a:gd name="T22" fmla="*/ 1503 w 5929"/>
                <a:gd name="T23" fmla="*/ 1536 h 3039"/>
                <a:gd name="T24" fmla="*/ 3657 w 5929"/>
                <a:gd name="T25" fmla="*/ 1367 h 3039"/>
                <a:gd name="T26" fmla="*/ 3657 w 5929"/>
                <a:gd name="T27" fmla="*/ 1367 h 3039"/>
                <a:gd name="T28" fmla="*/ 4631 w 5929"/>
                <a:gd name="T29" fmla="*/ 1619 h 3039"/>
                <a:gd name="T30" fmla="*/ 4631 w 5929"/>
                <a:gd name="T31" fmla="*/ 1619 h 3039"/>
                <a:gd name="T32" fmla="*/ 5915 w 5929"/>
                <a:gd name="T33" fmla="*/ 3038 h 3039"/>
                <a:gd name="T34" fmla="*/ 5919 w 5929"/>
                <a:gd name="T35" fmla="*/ 1855 h 3039"/>
                <a:gd name="T36" fmla="*/ 5919 w 5929"/>
                <a:gd name="T37" fmla="*/ 1855 h 3039"/>
                <a:gd name="T38" fmla="*/ 5048 w 5929"/>
                <a:gd name="T39" fmla="*/ 636 h 3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29" h="3039">
                  <a:moveTo>
                    <a:pt x="5048" y="636"/>
                  </a:moveTo>
                  <a:lnTo>
                    <a:pt x="5048" y="636"/>
                  </a:lnTo>
                  <a:cubicBezTo>
                    <a:pt x="4038" y="61"/>
                    <a:pt x="2601" y="0"/>
                    <a:pt x="1507" y="355"/>
                  </a:cubicBezTo>
                  <a:lnTo>
                    <a:pt x="1507" y="355"/>
                  </a:lnTo>
                  <a:cubicBezTo>
                    <a:pt x="1016" y="518"/>
                    <a:pt x="520" y="777"/>
                    <a:pt x="218" y="1209"/>
                  </a:cubicBezTo>
                  <a:lnTo>
                    <a:pt x="218" y="1209"/>
                  </a:lnTo>
                  <a:cubicBezTo>
                    <a:pt x="121" y="1350"/>
                    <a:pt x="50" y="1510"/>
                    <a:pt x="24" y="1680"/>
                  </a:cubicBezTo>
                  <a:lnTo>
                    <a:pt x="24" y="1680"/>
                  </a:lnTo>
                  <a:cubicBezTo>
                    <a:pt x="0" y="1742"/>
                    <a:pt x="11" y="2922"/>
                    <a:pt x="7" y="3020"/>
                  </a:cubicBezTo>
                  <a:lnTo>
                    <a:pt x="7" y="3020"/>
                  </a:lnTo>
                  <a:cubicBezTo>
                    <a:pt x="21" y="2238"/>
                    <a:pt x="838" y="1752"/>
                    <a:pt x="1503" y="1536"/>
                  </a:cubicBezTo>
                  <a:lnTo>
                    <a:pt x="1503" y="1536"/>
                  </a:lnTo>
                  <a:cubicBezTo>
                    <a:pt x="2195" y="1315"/>
                    <a:pt x="2940" y="1268"/>
                    <a:pt x="3657" y="1367"/>
                  </a:cubicBezTo>
                  <a:lnTo>
                    <a:pt x="3657" y="1367"/>
                  </a:lnTo>
                  <a:cubicBezTo>
                    <a:pt x="3989" y="1414"/>
                    <a:pt x="4318" y="1495"/>
                    <a:pt x="4631" y="1619"/>
                  </a:cubicBezTo>
                  <a:lnTo>
                    <a:pt x="4631" y="1619"/>
                  </a:lnTo>
                  <a:cubicBezTo>
                    <a:pt x="5323" y="1885"/>
                    <a:pt x="5928" y="2423"/>
                    <a:pt x="5915" y="3038"/>
                  </a:cubicBezTo>
                  <a:lnTo>
                    <a:pt x="5919" y="1855"/>
                  </a:lnTo>
                  <a:lnTo>
                    <a:pt x="5919" y="1855"/>
                  </a:lnTo>
                  <a:cubicBezTo>
                    <a:pt x="5920" y="1414"/>
                    <a:pt x="5630" y="972"/>
                    <a:pt x="5048" y="6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1" name="Freeform 7">
              <a:extLst>
                <a:ext uri="{FF2B5EF4-FFF2-40B4-BE49-F238E27FC236}">
                  <a16:creationId xmlns:a16="http://schemas.microsoft.com/office/drawing/2014/main" id="{DD7FEC3B-AF91-42E9-B77F-791D6EB15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5129" y="8132290"/>
              <a:ext cx="5191249" cy="2660563"/>
            </a:xfrm>
            <a:custGeom>
              <a:avLst/>
              <a:gdLst>
                <a:gd name="T0" fmla="*/ 5048 w 5929"/>
                <a:gd name="T1" fmla="*/ 636 h 3039"/>
                <a:gd name="T2" fmla="*/ 5048 w 5929"/>
                <a:gd name="T3" fmla="*/ 636 h 3039"/>
                <a:gd name="T4" fmla="*/ 1507 w 5929"/>
                <a:gd name="T5" fmla="*/ 355 h 3039"/>
                <a:gd name="T6" fmla="*/ 1507 w 5929"/>
                <a:gd name="T7" fmla="*/ 355 h 3039"/>
                <a:gd name="T8" fmla="*/ 218 w 5929"/>
                <a:gd name="T9" fmla="*/ 1209 h 3039"/>
                <a:gd name="T10" fmla="*/ 218 w 5929"/>
                <a:gd name="T11" fmla="*/ 1209 h 3039"/>
                <a:gd name="T12" fmla="*/ 24 w 5929"/>
                <a:gd name="T13" fmla="*/ 1680 h 3039"/>
                <a:gd name="T14" fmla="*/ 24 w 5929"/>
                <a:gd name="T15" fmla="*/ 1680 h 3039"/>
                <a:gd name="T16" fmla="*/ 7 w 5929"/>
                <a:gd name="T17" fmla="*/ 3020 h 3039"/>
                <a:gd name="T18" fmla="*/ 7 w 5929"/>
                <a:gd name="T19" fmla="*/ 3020 h 3039"/>
                <a:gd name="T20" fmla="*/ 1503 w 5929"/>
                <a:gd name="T21" fmla="*/ 1536 h 3039"/>
                <a:gd name="T22" fmla="*/ 1503 w 5929"/>
                <a:gd name="T23" fmla="*/ 1536 h 3039"/>
                <a:gd name="T24" fmla="*/ 3657 w 5929"/>
                <a:gd name="T25" fmla="*/ 1367 h 3039"/>
                <a:gd name="T26" fmla="*/ 3657 w 5929"/>
                <a:gd name="T27" fmla="*/ 1367 h 3039"/>
                <a:gd name="T28" fmla="*/ 4631 w 5929"/>
                <a:gd name="T29" fmla="*/ 1619 h 3039"/>
                <a:gd name="T30" fmla="*/ 4631 w 5929"/>
                <a:gd name="T31" fmla="*/ 1619 h 3039"/>
                <a:gd name="T32" fmla="*/ 5915 w 5929"/>
                <a:gd name="T33" fmla="*/ 3038 h 3039"/>
                <a:gd name="T34" fmla="*/ 5919 w 5929"/>
                <a:gd name="T35" fmla="*/ 1855 h 3039"/>
                <a:gd name="T36" fmla="*/ 5919 w 5929"/>
                <a:gd name="T37" fmla="*/ 1855 h 3039"/>
                <a:gd name="T38" fmla="*/ 5048 w 5929"/>
                <a:gd name="T39" fmla="*/ 636 h 3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29" h="3039">
                  <a:moveTo>
                    <a:pt x="5048" y="636"/>
                  </a:moveTo>
                  <a:lnTo>
                    <a:pt x="5048" y="636"/>
                  </a:lnTo>
                  <a:cubicBezTo>
                    <a:pt x="4038" y="61"/>
                    <a:pt x="2601" y="0"/>
                    <a:pt x="1507" y="355"/>
                  </a:cubicBezTo>
                  <a:lnTo>
                    <a:pt x="1507" y="355"/>
                  </a:lnTo>
                  <a:cubicBezTo>
                    <a:pt x="1016" y="518"/>
                    <a:pt x="520" y="777"/>
                    <a:pt x="218" y="1209"/>
                  </a:cubicBezTo>
                  <a:lnTo>
                    <a:pt x="218" y="1209"/>
                  </a:lnTo>
                  <a:cubicBezTo>
                    <a:pt x="121" y="1350"/>
                    <a:pt x="50" y="1510"/>
                    <a:pt x="24" y="1680"/>
                  </a:cubicBezTo>
                  <a:lnTo>
                    <a:pt x="24" y="1680"/>
                  </a:lnTo>
                  <a:cubicBezTo>
                    <a:pt x="0" y="1742"/>
                    <a:pt x="11" y="2922"/>
                    <a:pt x="7" y="3020"/>
                  </a:cubicBezTo>
                  <a:lnTo>
                    <a:pt x="7" y="3020"/>
                  </a:lnTo>
                  <a:cubicBezTo>
                    <a:pt x="21" y="2238"/>
                    <a:pt x="838" y="1752"/>
                    <a:pt x="1503" y="1536"/>
                  </a:cubicBezTo>
                  <a:lnTo>
                    <a:pt x="1503" y="1536"/>
                  </a:lnTo>
                  <a:cubicBezTo>
                    <a:pt x="2195" y="1315"/>
                    <a:pt x="2940" y="1268"/>
                    <a:pt x="3657" y="1367"/>
                  </a:cubicBezTo>
                  <a:lnTo>
                    <a:pt x="3657" y="1367"/>
                  </a:lnTo>
                  <a:cubicBezTo>
                    <a:pt x="3989" y="1414"/>
                    <a:pt x="4318" y="1495"/>
                    <a:pt x="4631" y="1619"/>
                  </a:cubicBezTo>
                  <a:lnTo>
                    <a:pt x="4631" y="1619"/>
                  </a:lnTo>
                  <a:cubicBezTo>
                    <a:pt x="5323" y="1885"/>
                    <a:pt x="5928" y="2423"/>
                    <a:pt x="5915" y="3038"/>
                  </a:cubicBezTo>
                  <a:lnTo>
                    <a:pt x="5919" y="1855"/>
                  </a:lnTo>
                  <a:lnTo>
                    <a:pt x="5919" y="1855"/>
                  </a:lnTo>
                  <a:cubicBezTo>
                    <a:pt x="5920" y="1414"/>
                    <a:pt x="5630" y="972"/>
                    <a:pt x="5048" y="636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2" name="Freeform 8">
              <a:extLst>
                <a:ext uri="{FF2B5EF4-FFF2-40B4-BE49-F238E27FC236}">
                  <a16:creationId xmlns:a16="http://schemas.microsoft.com/office/drawing/2014/main" id="{6B35C759-6D84-4BF9-ACEA-7026F1EBF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527" y="7587819"/>
              <a:ext cx="7464594" cy="4324865"/>
            </a:xfrm>
            <a:custGeom>
              <a:avLst/>
              <a:gdLst>
                <a:gd name="T0" fmla="*/ 2182 w 8530"/>
                <a:gd name="T1" fmla="*/ 3680 h 4938"/>
                <a:gd name="T2" fmla="*/ 2182 w 8530"/>
                <a:gd name="T3" fmla="*/ 3680 h 4938"/>
                <a:gd name="T4" fmla="*/ 6362 w 8530"/>
                <a:gd name="T5" fmla="*/ 3680 h 4938"/>
                <a:gd name="T6" fmla="*/ 6362 w 8530"/>
                <a:gd name="T7" fmla="*/ 3680 h 4938"/>
                <a:gd name="T8" fmla="*/ 6348 w 8530"/>
                <a:gd name="T9" fmla="*/ 1258 h 4938"/>
                <a:gd name="T10" fmla="*/ 6348 w 8530"/>
                <a:gd name="T11" fmla="*/ 1258 h 4938"/>
                <a:gd name="T12" fmla="*/ 2168 w 8530"/>
                <a:gd name="T13" fmla="*/ 1258 h 4938"/>
                <a:gd name="T14" fmla="*/ 2168 w 8530"/>
                <a:gd name="T15" fmla="*/ 1258 h 4938"/>
                <a:gd name="T16" fmla="*/ 2182 w 8530"/>
                <a:gd name="T17" fmla="*/ 3680 h 4938"/>
                <a:gd name="T18" fmla="*/ 8526 w 8530"/>
                <a:gd name="T19" fmla="*/ 2468 h 4938"/>
                <a:gd name="T20" fmla="*/ 8526 w 8530"/>
                <a:gd name="T21" fmla="*/ 2468 h 4938"/>
                <a:gd name="T22" fmla="*/ 7287 w 8530"/>
                <a:gd name="T23" fmla="*/ 4214 h 4938"/>
                <a:gd name="T24" fmla="*/ 7287 w 8530"/>
                <a:gd name="T25" fmla="*/ 4214 h 4938"/>
                <a:gd name="T26" fmla="*/ 4278 w 8530"/>
                <a:gd name="T27" fmla="*/ 4937 h 4938"/>
                <a:gd name="T28" fmla="*/ 4278 w 8530"/>
                <a:gd name="T29" fmla="*/ 4937 h 4938"/>
                <a:gd name="T30" fmla="*/ 1262 w 8530"/>
                <a:gd name="T31" fmla="*/ 4214 h 4938"/>
                <a:gd name="T32" fmla="*/ 1262 w 8530"/>
                <a:gd name="T33" fmla="*/ 4214 h 4938"/>
                <a:gd name="T34" fmla="*/ 3 w 8530"/>
                <a:gd name="T35" fmla="*/ 2468 h 4938"/>
                <a:gd name="T36" fmla="*/ 3 w 8530"/>
                <a:gd name="T37" fmla="*/ 2468 h 4938"/>
                <a:gd name="T38" fmla="*/ 1242 w 8530"/>
                <a:gd name="T39" fmla="*/ 723 h 4938"/>
                <a:gd name="T40" fmla="*/ 1242 w 8530"/>
                <a:gd name="T41" fmla="*/ 723 h 4938"/>
                <a:gd name="T42" fmla="*/ 4251 w 8530"/>
                <a:gd name="T43" fmla="*/ 0 h 4938"/>
                <a:gd name="T44" fmla="*/ 4251 w 8530"/>
                <a:gd name="T45" fmla="*/ 0 h 4938"/>
                <a:gd name="T46" fmla="*/ 7267 w 8530"/>
                <a:gd name="T47" fmla="*/ 723 h 4938"/>
                <a:gd name="T48" fmla="*/ 7267 w 8530"/>
                <a:gd name="T49" fmla="*/ 723 h 4938"/>
                <a:gd name="T50" fmla="*/ 8526 w 8530"/>
                <a:gd name="T51" fmla="*/ 2468 h 4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30" h="4938">
                  <a:moveTo>
                    <a:pt x="2182" y="3680"/>
                  </a:moveTo>
                  <a:lnTo>
                    <a:pt x="2182" y="3680"/>
                  </a:lnTo>
                  <a:cubicBezTo>
                    <a:pt x="3338" y="4347"/>
                    <a:pt x="5213" y="4347"/>
                    <a:pt x="6362" y="3680"/>
                  </a:cubicBezTo>
                  <a:lnTo>
                    <a:pt x="6362" y="3680"/>
                  </a:lnTo>
                  <a:cubicBezTo>
                    <a:pt x="7510" y="3011"/>
                    <a:pt x="7504" y="1925"/>
                    <a:pt x="6348" y="1258"/>
                  </a:cubicBezTo>
                  <a:lnTo>
                    <a:pt x="6348" y="1258"/>
                  </a:lnTo>
                  <a:cubicBezTo>
                    <a:pt x="5191" y="590"/>
                    <a:pt x="3317" y="590"/>
                    <a:pt x="2168" y="1258"/>
                  </a:cubicBezTo>
                  <a:lnTo>
                    <a:pt x="2168" y="1258"/>
                  </a:lnTo>
                  <a:cubicBezTo>
                    <a:pt x="1019" y="1925"/>
                    <a:pt x="1025" y="3012"/>
                    <a:pt x="2182" y="3680"/>
                  </a:cubicBezTo>
                  <a:close/>
                  <a:moveTo>
                    <a:pt x="8526" y="2468"/>
                  </a:moveTo>
                  <a:lnTo>
                    <a:pt x="8526" y="2468"/>
                  </a:lnTo>
                  <a:cubicBezTo>
                    <a:pt x="8529" y="3128"/>
                    <a:pt x="8090" y="3747"/>
                    <a:pt x="7287" y="4214"/>
                  </a:cubicBezTo>
                  <a:lnTo>
                    <a:pt x="7287" y="4214"/>
                  </a:lnTo>
                  <a:cubicBezTo>
                    <a:pt x="6485" y="4681"/>
                    <a:pt x="5416" y="4937"/>
                    <a:pt x="4278" y="4937"/>
                  </a:cubicBezTo>
                  <a:lnTo>
                    <a:pt x="4278" y="4937"/>
                  </a:lnTo>
                  <a:cubicBezTo>
                    <a:pt x="3141" y="4937"/>
                    <a:pt x="2070" y="4681"/>
                    <a:pt x="1262" y="4214"/>
                  </a:cubicBezTo>
                  <a:lnTo>
                    <a:pt x="1262" y="4214"/>
                  </a:lnTo>
                  <a:cubicBezTo>
                    <a:pt x="454" y="3747"/>
                    <a:pt x="7" y="3128"/>
                    <a:pt x="3" y="2468"/>
                  </a:cubicBezTo>
                  <a:lnTo>
                    <a:pt x="3" y="2468"/>
                  </a:lnTo>
                  <a:cubicBezTo>
                    <a:pt x="0" y="1810"/>
                    <a:pt x="439" y="1189"/>
                    <a:pt x="1242" y="723"/>
                  </a:cubicBezTo>
                  <a:lnTo>
                    <a:pt x="1242" y="723"/>
                  </a:lnTo>
                  <a:cubicBezTo>
                    <a:pt x="2044" y="257"/>
                    <a:pt x="3113" y="0"/>
                    <a:pt x="4251" y="0"/>
                  </a:cubicBezTo>
                  <a:lnTo>
                    <a:pt x="4251" y="0"/>
                  </a:lnTo>
                  <a:cubicBezTo>
                    <a:pt x="5389" y="0"/>
                    <a:pt x="6460" y="257"/>
                    <a:pt x="7267" y="723"/>
                  </a:cubicBezTo>
                  <a:lnTo>
                    <a:pt x="7267" y="723"/>
                  </a:lnTo>
                  <a:cubicBezTo>
                    <a:pt x="8075" y="1190"/>
                    <a:pt x="8523" y="1810"/>
                    <a:pt x="8526" y="2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3" name="Freeform 9">
              <a:extLst>
                <a:ext uri="{FF2B5EF4-FFF2-40B4-BE49-F238E27FC236}">
                  <a16:creationId xmlns:a16="http://schemas.microsoft.com/office/drawing/2014/main" id="{3448B19D-6460-453F-A12C-7A6878E92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2668" y="9746392"/>
              <a:ext cx="7480033" cy="3344048"/>
            </a:xfrm>
            <a:custGeom>
              <a:avLst/>
              <a:gdLst>
                <a:gd name="T0" fmla="*/ 8532 w 8548"/>
                <a:gd name="T1" fmla="*/ 57 h 3820"/>
                <a:gd name="T2" fmla="*/ 8532 w 8548"/>
                <a:gd name="T3" fmla="*/ 57 h 3820"/>
                <a:gd name="T4" fmla="*/ 6355 w 8548"/>
                <a:gd name="T5" fmla="*/ 2158 h 3820"/>
                <a:gd name="T6" fmla="*/ 6355 w 8548"/>
                <a:gd name="T7" fmla="*/ 2158 h 3820"/>
                <a:gd name="T8" fmla="*/ 3304 w 8548"/>
                <a:gd name="T9" fmla="*/ 2404 h 3820"/>
                <a:gd name="T10" fmla="*/ 3304 w 8548"/>
                <a:gd name="T11" fmla="*/ 2404 h 3820"/>
                <a:gd name="T12" fmla="*/ 1902 w 8548"/>
                <a:gd name="T13" fmla="*/ 2049 h 3820"/>
                <a:gd name="T14" fmla="*/ 1902 w 8548"/>
                <a:gd name="T15" fmla="*/ 2049 h 3820"/>
                <a:gd name="T16" fmla="*/ 10 w 8548"/>
                <a:gd name="T17" fmla="*/ 0 h 3820"/>
                <a:gd name="T18" fmla="*/ 7 w 8548"/>
                <a:gd name="T19" fmla="*/ 1183 h 3820"/>
                <a:gd name="T20" fmla="*/ 7 w 8548"/>
                <a:gd name="T21" fmla="*/ 1183 h 3820"/>
                <a:gd name="T22" fmla="*/ 1340 w 8548"/>
                <a:gd name="T23" fmla="*/ 2970 h 3820"/>
                <a:gd name="T24" fmla="*/ 1340 w 8548"/>
                <a:gd name="T25" fmla="*/ 2970 h 3820"/>
                <a:gd name="T26" fmla="*/ 2844 w 8548"/>
                <a:gd name="T27" fmla="*/ 3508 h 3820"/>
                <a:gd name="T28" fmla="*/ 2844 w 8548"/>
                <a:gd name="T29" fmla="*/ 3508 h 3820"/>
                <a:gd name="T30" fmla="*/ 7572 w 8548"/>
                <a:gd name="T31" fmla="*/ 2748 h 3820"/>
                <a:gd name="T32" fmla="*/ 7572 w 8548"/>
                <a:gd name="T33" fmla="*/ 2748 h 3820"/>
                <a:gd name="T34" fmla="*/ 8319 w 8548"/>
                <a:gd name="T35" fmla="*/ 1959 h 3820"/>
                <a:gd name="T36" fmla="*/ 8319 w 8548"/>
                <a:gd name="T37" fmla="*/ 1959 h 3820"/>
                <a:gd name="T38" fmla="*/ 8510 w 8548"/>
                <a:gd name="T39" fmla="*/ 1424 h 3820"/>
                <a:gd name="T40" fmla="*/ 8510 w 8548"/>
                <a:gd name="T41" fmla="*/ 1424 h 3820"/>
                <a:gd name="T42" fmla="*/ 8533 w 8548"/>
                <a:gd name="T43" fmla="*/ 0 h 3820"/>
                <a:gd name="T44" fmla="*/ 8533 w 8548"/>
                <a:gd name="T45" fmla="*/ 0 h 3820"/>
                <a:gd name="T46" fmla="*/ 8532 w 8548"/>
                <a:gd name="T47" fmla="*/ 57 h 3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48" h="3820">
                  <a:moveTo>
                    <a:pt x="8532" y="57"/>
                  </a:moveTo>
                  <a:lnTo>
                    <a:pt x="8532" y="57"/>
                  </a:lnTo>
                  <a:cubicBezTo>
                    <a:pt x="8483" y="1165"/>
                    <a:pt x="7302" y="1854"/>
                    <a:pt x="6355" y="2158"/>
                  </a:cubicBezTo>
                  <a:lnTo>
                    <a:pt x="6355" y="2158"/>
                  </a:lnTo>
                  <a:cubicBezTo>
                    <a:pt x="5375" y="2472"/>
                    <a:pt x="4322" y="2537"/>
                    <a:pt x="3304" y="2404"/>
                  </a:cubicBezTo>
                  <a:lnTo>
                    <a:pt x="3304" y="2404"/>
                  </a:lnTo>
                  <a:cubicBezTo>
                    <a:pt x="2826" y="2339"/>
                    <a:pt x="2353" y="2224"/>
                    <a:pt x="1902" y="2049"/>
                  </a:cubicBezTo>
                  <a:lnTo>
                    <a:pt x="1902" y="2049"/>
                  </a:lnTo>
                  <a:cubicBezTo>
                    <a:pt x="918" y="1676"/>
                    <a:pt x="3" y="921"/>
                    <a:pt x="10" y="0"/>
                  </a:cubicBezTo>
                  <a:lnTo>
                    <a:pt x="7" y="1183"/>
                  </a:lnTo>
                  <a:lnTo>
                    <a:pt x="7" y="1183"/>
                  </a:lnTo>
                  <a:cubicBezTo>
                    <a:pt x="0" y="1857"/>
                    <a:pt x="521" y="2529"/>
                    <a:pt x="1340" y="2970"/>
                  </a:cubicBezTo>
                  <a:lnTo>
                    <a:pt x="1340" y="2970"/>
                  </a:lnTo>
                  <a:cubicBezTo>
                    <a:pt x="1809" y="3228"/>
                    <a:pt x="2321" y="3400"/>
                    <a:pt x="2844" y="3508"/>
                  </a:cubicBezTo>
                  <a:lnTo>
                    <a:pt x="2844" y="3508"/>
                  </a:lnTo>
                  <a:cubicBezTo>
                    <a:pt x="4359" y="3819"/>
                    <a:pt x="6277" y="3649"/>
                    <a:pt x="7572" y="2748"/>
                  </a:cubicBezTo>
                  <a:lnTo>
                    <a:pt x="7572" y="2748"/>
                  </a:lnTo>
                  <a:cubicBezTo>
                    <a:pt x="7870" y="2538"/>
                    <a:pt x="8139" y="2278"/>
                    <a:pt x="8319" y="1959"/>
                  </a:cubicBezTo>
                  <a:lnTo>
                    <a:pt x="8319" y="1959"/>
                  </a:lnTo>
                  <a:cubicBezTo>
                    <a:pt x="8413" y="1793"/>
                    <a:pt x="8481" y="1612"/>
                    <a:pt x="8510" y="1424"/>
                  </a:cubicBezTo>
                  <a:lnTo>
                    <a:pt x="8510" y="1424"/>
                  </a:lnTo>
                  <a:cubicBezTo>
                    <a:pt x="8547" y="1263"/>
                    <a:pt x="8525" y="184"/>
                    <a:pt x="8533" y="0"/>
                  </a:cubicBezTo>
                  <a:lnTo>
                    <a:pt x="8533" y="0"/>
                  </a:lnTo>
                  <a:cubicBezTo>
                    <a:pt x="8533" y="20"/>
                    <a:pt x="8532" y="38"/>
                    <a:pt x="8532" y="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4" name="Freeform 10">
              <a:extLst>
                <a:ext uri="{FF2B5EF4-FFF2-40B4-BE49-F238E27FC236}">
                  <a16:creationId xmlns:a16="http://schemas.microsoft.com/office/drawing/2014/main" id="{86F304E7-7450-4EED-9E22-B061814C3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2668" y="9746392"/>
              <a:ext cx="7480033" cy="3344048"/>
            </a:xfrm>
            <a:custGeom>
              <a:avLst/>
              <a:gdLst>
                <a:gd name="T0" fmla="*/ 8532 w 8548"/>
                <a:gd name="T1" fmla="*/ 57 h 3820"/>
                <a:gd name="T2" fmla="*/ 8532 w 8548"/>
                <a:gd name="T3" fmla="*/ 57 h 3820"/>
                <a:gd name="T4" fmla="*/ 6355 w 8548"/>
                <a:gd name="T5" fmla="*/ 2158 h 3820"/>
                <a:gd name="T6" fmla="*/ 6355 w 8548"/>
                <a:gd name="T7" fmla="*/ 2158 h 3820"/>
                <a:gd name="T8" fmla="*/ 3304 w 8548"/>
                <a:gd name="T9" fmla="*/ 2404 h 3820"/>
                <a:gd name="T10" fmla="*/ 3304 w 8548"/>
                <a:gd name="T11" fmla="*/ 2404 h 3820"/>
                <a:gd name="T12" fmla="*/ 1902 w 8548"/>
                <a:gd name="T13" fmla="*/ 2049 h 3820"/>
                <a:gd name="T14" fmla="*/ 1902 w 8548"/>
                <a:gd name="T15" fmla="*/ 2049 h 3820"/>
                <a:gd name="T16" fmla="*/ 10 w 8548"/>
                <a:gd name="T17" fmla="*/ 0 h 3820"/>
                <a:gd name="T18" fmla="*/ 7 w 8548"/>
                <a:gd name="T19" fmla="*/ 1183 h 3820"/>
                <a:gd name="T20" fmla="*/ 7 w 8548"/>
                <a:gd name="T21" fmla="*/ 1183 h 3820"/>
                <a:gd name="T22" fmla="*/ 1340 w 8548"/>
                <a:gd name="T23" fmla="*/ 2970 h 3820"/>
                <a:gd name="T24" fmla="*/ 1340 w 8548"/>
                <a:gd name="T25" fmla="*/ 2970 h 3820"/>
                <a:gd name="T26" fmla="*/ 2844 w 8548"/>
                <a:gd name="T27" fmla="*/ 3508 h 3820"/>
                <a:gd name="T28" fmla="*/ 2844 w 8548"/>
                <a:gd name="T29" fmla="*/ 3508 h 3820"/>
                <a:gd name="T30" fmla="*/ 7572 w 8548"/>
                <a:gd name="T31" fmla="*/ 2748 h 3820"/>
                <a:gd name="T32" fmla="*/ 7572 w 8548"/>
                <a:gd name="T33" fmla="*/ 2748 h 3820"/>
                <a:gd name="T34" fmla="*/ 8319 w 8548"/>
                <a:gd name="T35" fmla="*/ 1959 h 3820"/>
                <a:gd name="T36" fmla="*/ 8319 w 8548"/>
                <a:gd name="T37" fmla="*/ 1959 h 3820"/>
                <a:gd name="T38" fmla="*/ 8510 w 8548"/>
                <a:gd name="T39" fmla="*/ 1424 h 3820"/>
                <a:gd name="T40" fmla="*/ 8510 w 8548"/>
                <a:gd name="T41" fmla="*/ 1424 h 3820"/>
                <a:gd name="T42" fmla="*/ 8533 w 8548"/>
                <a:gd name="T43" fmla="*/ 0 h 3820"/>
                <a:gd name="T44" fmla="*/ 8533 w 8548"/>
                <a:gd name="T45" fmla="*/ 0 h 3820"/>
                <a:gd name="T46" fmla="*/ 8532 w 8548"/>
                <a:gd name="T47" fmla="*/ 57 h 3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48" h="3820">
                  <a:moveTo>
                    <a:pt x="8532" y="57"/>
                  </a:moveTo>
                  <a:lnTo>
                    <a:pt x="8532" y="57"/>
                  </a:lnTo>
                  <a:cubicBezTo>
                    <a:pt x="8483" y="1165"/>
                    <a:pt x="7302" y="1854"/>
                    <a:pt x="6355" y="2158"/>
                  </a:cubicBezTo>
                  <a:lnTo>
                    <a:pt x="6355" y="2158"/>
                  </a:lnTo>
                  <a:cubicBezTo>
                    <a:pt x="5375" y="2472"/>
                    <a:pt x="4322" y="2537"/>
                    <a:pt x="3304" y="2404"/>
                  </a:cubicBezTo>
                  <a:lnTo>
                    <a:pt x="3304" y="2404"/>
                  </a:lnTo>
                  <a:cubicBezTo>
                    <a:pt x="2826" y="2339"/>
                    <a:pt x="2353" y="2224"/>
                    <a:pt x="1902" y="2049"/>
                  </a:cubicBezTo>
                  <a:lnTo>
                    <a:pt x="1902" y="2049"/>
                  </a:lnTo>
                  <a:cubicBezTo>
                    <a:pt x="918" y="1676"/>
                    <a:pt x="3" y="921"/>
                    <a:pt x="10" y="0"/>
                  </a:cubicBezTo>
                  <a:lnTo>
                    <a:pt x="7" y="1183"/>
                  </a:lnTo>
                  <a:lnTo>
                    <a:pt x="7" y="1183"/>
                  </a:lnTo>
                  <a:cubicBezTo>
                    <a:pt x="0" y="1857"/>
                    <a:pt x="521" y="2529"/>
                    <a:pt x="1340" y="2970"/>
                  </a:cubicBezTo>
                  <a:lnTo>
                    <a:pt x="1340" y="2970"/>
                  </a:lnTo>
                  <a:cubicBezTo>
                    <a:pt x="1809" y="3228"/>
                    <a:pt x="2321" y="3400"/>
                    <a:pt x="2844" y="3508"/>
                  </a:cubicBezTo>
                  <a:lnTo>
                    <a:pt x="2844" y="3508"/>
                  </a:lnTo>
                  <a:cubicBezTo>
                    <a:pt x="4359" y="3819"/>
                    <a:pt x="6277" y="3649"/>
                    <a:pt x="7572" y="2748"/>
                  </a:cubicBezTo>
                  <a:lnTo>
                    <a:pt x="7572" y="2748"/>
                  </a:lnTo>
                  <a:cubicBezTo>
                    <a:pt x="7870" y="2538"/>
                    <a:pt x="8139" y="2278"/>
                    <a:pt x="8319" y="1959"/>
                  </a:cubicBezTo>
                  <a:lnTo>
                    <a:pt x="8319" y="1959"/>
                  </a:lnTo>
                  <a:cubicBezTo>
                    <a:pt x="8413" y="1793"/>
                    <a:pt x="8481" y="1612"/>
                    <a:pt x="8510" y="1424"/>
                  </a:cubicBezTo>
                  <a:lnTo>
                    <a:pt x="8510" y="1424"/>
                  </a:lnTo>
                  <a:cubicBezTo>
                    <a:pt x="8547" y="1263"/>
                    <a:pt x="8525" y="184"/>
                    <a:pt x="8533" y="0"/>
                  </a:cubicBezTo>
                  <a:lnTo>
                    <a:pt x="8533" y="0"/>
                  </a:lnTo>
                  <a:cubicBezTo>
                    <a:pt x="8533" y="20"/>
                    <a:pt x="8532" y="38"/>
                    <a:pt x="8532" y="57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2685D80D-47BF-40A5-9EB7-8E5E004C709B}"/>
              </a:ext>
            </a:extLst>
          </p:cNvPr>
          <p:cNvGrpSpPr/>
          <p:nvPr/>
        </p:nvGrpSpPr>
        <p:grpSpPr>
          <a:xfrm>
            <a:off x="8977583" y="6155209"/>
            <a:ext cx="6426343" cy="4780521"/>
            <a:chOff x="8977583" y="6155209"/>
            <a:chExt cx="6426343" cy="4780521"/>
          </a:xfrm>
        </p:grpSpPr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C5C26B5B-8DAD-437D-B22B-FB015ADCC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6183" y="6738292"/>
              <a:ext cx="4137562" cy="2316892"/>
            </a:xfrm>
            <a:custGeom>
              <a:avLst/>
              <a:gdLst>
                <a:gd name="T0" fmla="*/ 4030 w 4727"/>
                <a:gd name="T1" fmla="*/ 491 h 2647"/>
                <a:gd name="T2" fmla="*/ 4030 w 4727"/>
                <a:gd name="T3" fmla="*/ 491 h 2647"/>
                <a:gd name="T4" fmla="*/ 1427 w 4727"/>
                <a:gd name="T5" fmla="*/ 204 h 2647"/>
                <a:gd name="T6" fmla="*/ 1427 w 4727"/>
                <a:gd name="T7" fmla="*/ 204 h 2647"/>
                <a:gd name="T8" fmla="*/ 192 w 4727"/>
                <a:gd name="T9" fmla="*/ 928 h 2647"/>
                <a:gd name="T10" fmla="*/ 192 w 4727"/>
                <a:gd name="T11" fmla="*/ 928 h 2647"/>
                <a:gd name="T12" fmla="*/ 23 w 4727"/>
                <a:gd name="T13" fmla="*/ 1324 h 2647"/>
                <a:gd name="T14" fmla="*/ 23 w 4727"/>
                <a:gd name="T15" fmla="*/ 1324 h 2647"/>
                <a:gd name="T16" fmla="*/ 9 w 4727"/>
                <a:gd name="T17" fmla="*/ 2633 h 2647"/>
                <a:gd name="T18" fmla="*/ 9 w 4727"/>
                <a:gd name="T19" fmla="*/ 2633 h 2647"/>
                <a:gd name="T20" fmla="*/ 1210 w 4727"/>
                <a:gd name="T21" fmla="*/ 1446 h 2647"/>
                <a:gd name="T22" fmla="*/ 1210 w 4727"/>
                <a:gd name="T23" fmla="*/ 1446 h 2647"/>
                <a:gd name="T24" fmla="*/ 2937 w 4727"/>
                <a:gd name="T25" fmla="*/ 1316 h 2647"/>
                <a:gd name="T26" fmla="*/ 2937 w 4727"/>
                <a:gd name="T27" fmla="*/ 1316 h 2647"/>
                <a:gd name="T28" fmla="*/ 4721 w 4727"/>
                <a:gd name="T29" fmla="*/ 2646 h 2647"/>
                <a:gd name="T30" fmla="*/ 4725 w 4727"/>
                <a:gd name="T31" fmla="*/ 1464 h 2647"/>
                <a:gd name="T32" fmla="*/ 4725 w 4727"/>
                <a:gd name="T33" fmla="*/ 1464 h 2647"/>
                <a:gd name="T34" fmla="*/ 4030 w 4727"/>
                <a:gd name="T35" fmla="*/ 491 h 2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27" h="2647">
                  <a:moveTo>
                    <a:pt x="4030" y="491"/>
                  </a:moveTo>
                  <a:lnTo>
                    <a:pt x="4030" y="491"/>
                  </a:lnTo>
                  <a:cubicBezTo>
                    <a:pt x="3277" y="65"/>
                    <a:pt x="2258" y="0"/>
                    <a:pt x="1427" y="204"/>
                  </a:cubicBezTo>
                  <a:lnTo>
                    <a:pt x="1427" y="204"/>
                  </a:lnTo>
                  <a:cubicBezTo>
                    <a:pt x="967" y="321"/>
                    <a:pt x="481" y="537"/>
                    <a:pt x="192" y="928"/>
                  </a:cubicBezTo>
                  <a:lnTo>
                    <a:pt x="192" y="928"/>
                  </a:lnTo>
                  <a:cubicBezTo>
                    <a:pt x="108" y="1046"/>
                    <a:pt x="46" y="1181"/>
                    <a:pt x="23" y="1324"/>
                  </a:cubicBezTo>
                  <a:lnTo>
                    <a:pt x="23" y="1324"/>
                  </a:lnTo>
                  <a:cubicBezTo>
                    <a:pt x="0" y="1369"/>
                    <a:pt x="15" y="2557"/>
                    <a:pt x="9" y="2633"/>
                  </a:cubicBezTo>
                  <a:lnTo>
                    <a:pt x="9" y="2633"/>
                  </a:lnTo>
                  <a:cubicBezTo>
                    <a:pt x="22" y="2004"/>
                    <a:pt x="676" y="1620"/>
                    <a:pt x="1210" y="1446"/>
                  </a:cubicBezTo>
                  <a:lnTo>
                    <a:pt x="1210" y="1446"/>
                  </a:lnTo>
                  <a:cubicBezTo>
                    <a:pt x="1765" y="1270"/>
                    <a:pt x="2362" y="1234"/>
                    <a:pt x="2937" y="1316"/>
                  </a:cubicBezTo>
                  <a:lnTo>
                    <a:pt x="2937" y="1316"/>
                  </a:lnTo>
                  <a:cubicBezTo>
                    <a:pt x="3684" y="1414"/>
                    <a:pt x="4712" y="1858"/>
                    <a:pt x="4721" y="2646"/>
                  </a:cubicBezTo>
                  <a:lnTo>
                    <a:pt x="4725" y="1464"/>
                  </a:lnTo>
                  <a:lnTo>
                    <a:pt x="4725" y="1464"/>
                  </a:lnTo>
                  <a:cubicBezTo>
                    <a:pt x="4726" y="1111"/>
                    <a:pt x="4493" y="759"/>
                    <a:pt x="4030" y="4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C3CDF5BA-5BCD-471F-B245-323240C9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6183" y="6738292"/>
              <a:ext cx="4137562" cy="2316892"/>
            </a:xfrm>
            <a:custGeom>
              <a:avLst/>
              <a:gdLst>
                <a:gd name="T0" fmla="*/ 4030 w 4727"/>
                <a:gd name="T1" fmla="*/ 491 h 2647"/>
                <a:gd name="T2" fmla="*/ 4030 w 4727"/>
                <a:gd name="T3" fmla="*/ 491 h 2647"/>
                <a:gd name="T4" fmla="*/ 1427 w 4727"/>
                <a:gd name="T5" fmla="*/ 204 h 2647"/>
                <a:gd name="T6" fmla="*/ 1427 w 4727"/>
                <a:gd name="T7" fmla="*/ 204 h 2647"/>
                <a:gd name="T8" fmla="*/ 192 w 4727"/>
                <a:gd name="T9" fmla="*/ 928 h 2647"/>
                <a:gd name="T10" fmla="*/ 192 w 4727"/>
                <a:gd name="T11" fmla="*/ 928 h 2647"/>
                <a:gd name="T12" fmla="*/ 23 w 4727"/>
                <a:gd name="T13" fmla="*/ 1324 h 2647"/>
                <a:gd name="T14" fmla="*/ 23 w 4727"/>
                <a:gd name="T15" fmla="*/ 1324 h 2647"/>
                <a:gd name="T16" fmla="*/ 9 w 4727"/>
                <a:gd name="T17" fmla="*/ 2633 h 2647"/>
                <a:gd name="T18" fmla="*/ 9 w 4727"/>
                <a:gd name="T19" fmla="*/ 2633 h 2647"/>
                <a:gd name="T20" fmla="*/ 1210 w 4727"/>
                <a:gd name="T21" fmla="*/ 1446 h 2647"/>
                <a:gd name="T22" fmla="*/ 1210 w 4727"/>
                <a:gd name="T23" fmla="*/ 1446 h 2647"/>
                <a:gd name="T24" fmla="*/ 2937 w 4727"/>
                <a:gd name="T25" fmla="*/ 1316 h 2647"/>
                <a:gd name="T26" fmla="*/ 2937 w 4727"/>
                <a:gd name="T27" fmla="*/ 1316 h 2647"/>
                <a:gd name="T28" fmla="*/ 4721 w 4727"/>
                <a:gd name="T29" fmla="*/ 2646 h 2647"/>
                <a:gd name="T30" fmla="*/ 4725 w 4727"/>
                <a:gd name="T31" fmla="*/ 1464 h 2647"/>
                <a:gd name="T32" fmla="*/ 4725 w 4727"/>
                <a:gd name="T33" fmla="*/ 1464 h 2647"/>
                <a:gd name="T34" fmla="*/ 4030 w 4727"/>
                <a:gd name="T35" fmla="*/ 491 h 2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27" h="2647">
                  <a:moveTo>
                    <a:pt x="4030" y="491"/>
                  </a:moveTo>
                  <a:lnTo>
                    <a:pt x="4030" y="491"/>
                  </a:lnTo>
                  <a:cubicBezTo>
                    <a:pt x="3277" y="65"/>
                    <a:pt x="2258" y="0"/>
                    <a:pt x="1427" y="204"/>
                  </a:cubicBezTo>
                  <a:lnTo>
                    <a:pt x="1427" y="204"/>
                  </a:lnTo>
                  <a:cubicBezTo>
                    <a:pt x="967" y="321"/>
                    <a:pt x="481" y="537"/>
                    <a:pt x="192" y="928"/>
                  </a:cubicBezTo>
                  <a:lnTo>
                    <a:pt x="192" y="928"/>
                  </a:lnTo>
                  <a:cubicBezTo>
                    <a:pt x="108" y="1046"/>
                    <a:pt x="46" y="1181"/>
                    <a:pt x="23" y="1324"/>
                  </a:cubicBezTo>
                  <a:lnTo>
                    <a:pt x="23" y="1324"/>
                  </a:lnTo>
                  <a:cubicBezTo>
                    <a:pt x="0" y="1369"/>
                    <a:pt x="15" y="2557"/>
                    <a:pt x="9" y="2633"/>
                  </a:cubicBezTo>
                  <a:lnTo>
                    <a:pt x="9" y="2633"/>
                  </a:lnTo>
                  <a:cubicBezTo>
                    <a:pt x="22" y="2004"/>
                    <a:pt x="676" y="1620"/>
                    <a:pt x="1210" y="1446"/>
                  </a:cubicBezTo>
                  <a:lnTo>
                    <a:pt x="1210" y="1446"/>
                  </a:lnTo>
                  <a:cubicBezTo>
                    <a:pt x="1765" y="1270"/>
                    <a:pt x="2362" y="1234"/>
                    <a:pt x="2937" y="1316"/>
                  </a:cubicBezTo>
                  <a:lnTo>
                    <a:pt x="2937" y="1316"/>
                  </a:lnTo>
                  <a:cubicBezTo>
                    <a:pt x="3684" y="1414"/>
                    <a:pt x="4712" y="1858"/>
                    <a:pt x="4721" y="2646"/>
                  </a:cubicBezTo>
                  <a:lnTo>
                    <a:pt x="4725" y="1464"/>
                  </a:lnTo>
                  <a:lnTo>
                    <a:pt x="4725" y="1464"/>
                  </a:lnTo>
                  <a:cubicBezTo>
                    <a:pt x="4726" y="1111"/>
                    <a:pt x="4493" y="759"/>
                    <a:pt x="4030" y="491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id="{CB22D9ED-965D-417F-9AC0-EEE34D556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441" y="6155209"/>
              <a:ext cx="6418626" cy="3714750"/>
            </a:xfrm>
            <a:custGeom>
              <a:avLst/>
              <a:gdLst>
                <a:gd name="T0" fmla="*/ 5338 w 7333"/>
                <a:gd name="T1" fmla="*/ 3086 h 4244"/>
                <a:gd name="T2" fmla="*/ 5338 w 7333"/>
                <a:gd name="T3" fmla="*/ 3086 h 4244"/>
                <a:gd name="T4" fmla="*/ 2005 w 7333"/>
                <a:gd name="T5" fmla="*/ 3086 h 4244"/>
                <a:gd name="T6" fmla="*/ 2005 w 7333"/>
                <a:gd name="T7" fmla="*/ 3086 h 4244"/>
                <a:gd name="T8" fmla="*/ 1994 w 7333"/>
                <a:gd name="T9" fmla="*/ 1155 h 4244"/>
                <a:gd name="T10" fmla="*/ 1994 w 7333"/>
                <a:gd name="T11" fmla="*/ 1155 h 4244"/>
                <a:gd name="T12" fmla="*/ 5327 w 7333"/>
                <a:gd name="T13" fmla="*/ 1155 h 4244"/>
                <a:gd name="T14" fmla="*/ 5327 w 7333"/>
                <a:gd name="T15" fmla="*/ 1155 h 4244"/>
                <a:gd name="T16" fmla="*/ 5338 w 7333"/>
                <a:gd name="T17" fmla="*/ 3086 h 4244"/>
                <a:gd name="T18" fmla="*/ 6246 w 7333"/>
                <a:gd name="T19" fmla="*/ 621 h 4244"/>
                <a:gd name="T20" fmla="*/ 6246 w 7333"/>
                <a:gd name="T21" fmla="*/ 621 h 4244"/>
                <a:gd name="T22" fmla="*/ 3654 w 7333"/>
                <a:gd name="T23" fmla="*/ 0 h 4244"/>
                <a:gd name="T24" fmla="*/ 3654 w 7333"/>
                <a:gd name="T25" fmla="*/ 0 h 4244"/>
                <a:gd name="T26" fmla="*/ 1068 w 7333"/>
                <a:gd name="T27" fmla="*/ 621 h 4244"/>
                <a:gd name="T28" fmla="*/ 1068 w 7333"/>
                <a:gd name="T29" fmla="*/ 621 h 4244"/>
                <a:gd name="T30" fmla="*/ 3 w 7333"/>
                <a:gd name="T31" fmla="*/ 2121 h 4244"/>
                <a:gd name="T32" fmla="*/ 3 w 7333"/>
                <a:gd name="T33" fmla="*/ 2121 h 4244"/>
                <a:gd name="T34" fmla="*/ 1084 w 7333"/>
                <a:gd name="T35" fmla="*/ 3621 h 4244"/>
                <a:gd name="T36" fmla="*/ 1084 w 7333"/>
                <a:gd name="T37" fmla="*/ 3621 h 4244"/>
                <a:gd name="T38" fmla="*/ 3678 w 7333"/>
                <a:gd name="T39" fmla="*/ 4243 h 4244"/>
                <a:gd name="T40" fmla="*/ 3678 w 7333"/>
                <a:gd name="T41" fmla="*/ 4243 h 4244"/>
                <a:gd name="T42" fmla="*/ 6264 w 7333"/>
                <a:gd name="T43" fmla="*/ 3621 h 4244"/>
                <a:gd name="T44" fmla="*/ 6264 w 7333"/>
                <a:gd name="T45" fmla="*/ 3621 h 4244"/>
                <a:gd name="T46" fmla="*/ 7328 w 7333"/>
                <a:gd name="T47" fmla="*/ 2121 h 4244"/>
                <a:gd name="T48" fmla="*/ 7328 w 7333"/>
                <a:gd name="T49" fmla="*/ 2121 h 4244"/>
                <a:gd name="T50" fmla="*/ 6246 w 7333"/>
                <a:gd name="T51" fmla="*/ 621 h 4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33" h="4244">
                  <a:moveTo>
                    <a:pt x="5338" y="3086"/>
                  </a:moveTo>
                  <a:lnTo>
                    <a:pt x="5338" y="3086"/>
                  </a:lnTo>
                  <a:cubicBezTo>
                    <a:pt x="4421" y="3619"/>
                    <a:pt x="2926" y="3619"/>
                    <a:pt x="2005" y="3086"/>
                  </a:cubicBezTo>
                  <a:lnTo>
                    <a:pt x="2005" y="3086"/>
                  </a:lnTo>
                  <a:cubicBezTo>
                    <a:pt x="1082" y="2554"/>
                    <a:pt x="1077" y="1687"/>
                    <a:pt x="1994" y="1155"/>
                  </a:cubicBezTo>
                  <a:lnTo>
                    <a:pt x="1994" y="1155"/>
                  </a:lnTo>
                  <a:cubicBezTo>
                    <a:pt x="2910" y="624"/>
                    <a:pt x="4404" y="624"/>
                    <a:pt x="5327" y="1155"/>
                  </a:cubicBezTo>
                  <a:lnTo>
                    <a:pt x="5327" y="1155"/>
                  </a:lnTo>
                  <a:cubicBezTo>
                    <a:pt x="6249" y="1687"/>
                    <a:pt x="6253" y="2554"/>
                    <a:pt x="5338" y="3086"/>
                  </a:cubicBezTo>
                  <a:close/>
                  <a:moveTo>
                    <a:pt x="6246" y="621"/>
                  </a:moveTo>
                  <a:lnTo>
                    <a:pt x="6246" y="621"/>
                  </a:lnTo>
                  <a:cubicBezTo>
                    <a:pt x="5553" y="221"/>
                    <a:pt x="4631" y="0"/>
                    <a:pt x="3654" y="0"/>
                  </a:cubicBezTo>
                  <a:lnTo>
                    <a:pt x="3654" y="0"/>
                  </a:lnTo>
                  <a:cubicBezTo>
                    <a:pt x="2676" y="0"/>
                    <a:pt x="1757" y="221"/>
                    <a:pt x="1068" y="621"/>
                  </a:cubicBezTo>
                  <a:lnTo>
                    <a:pt x="1068" y="621"/>
                  </a:lnTo>
                  <a:cubicBezTo>
                    <a:pt x="378" y="1021"/>
                    <a:pt x="0" y="1554"/>
                    <a:pt x="3" y="2121"/>
                  </a:cubicBezTo>
                  <a:lnTo>
                    <a:pt x="3" y="2121"/>
                  </a:lnTo>
                  <a:cubicBezTo>
                    <a:pt x="7" y="2687"/>
                    <a:pt x="390" y="3220"/>
                    <a:pt x="1084" y="3621"/>
                  </a:cubicBezTo>
                  <a:lnTo>
                    <a:pt x="1084" y="3621"/>
                  </a:lnTo>
                  <a:cubicBezTo>
                    <a:pt x="1779" y="4021"/>
                    <a:pt x="2699" y="4243"/>
                    <a:pt x="3678" y="4243"/>
                  </a:cubicBezTo>
                  <a:lnTo>
                    <a:pt x="3678" y="4243"/>
                  </a:lnTo>
                  <a:cubicBezTo>
                    <a:pt x="4656" y="4243"/>
                    <a:pt x="5574" y="4021"/>
                    <a:pt x="6264" y="3621"/>
                  </a:cubicBezTo>
                  <a:lnTo>
                    <a:pt x="6264" y="3621"/>
                  </a:lnTo>
                  <a:cubicBezTo>
                    <a:pt x="6953" y="3220"/>
                    <a:pt x="7332" y="2687"/>
                    <a:pt x="7328" y="2121"/>
                  </a:cubicBezTo>
                  <a:lnTo>
                    <a:pt x="7328" y="2121"/>
                  </a:lnTo>
                  <a:cubicBezTo>
                    <a:pt x="7325" y="1554"/>
                    <a:pt x="6941" y="1021"/>
                    <a:pt x="6246" y="6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288983C3-A205-4547-87AB-B2B87717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7583" y="8012583"/>
              <a:ext cx="6426343" cy="2923147"/>
            </a:xfrm>
            <a:custGeom>
              <a:avLst/>
              <a:gdLst>
                <a:gd name="T0" fmla="*/ 7334 w 7344"/>
                <a:gd name="T1" fmla="*/ 48 h 3336"/>
                <a:gd name="T2" fmla="*/ 7334 w 7344"/>
                <a:gd name="T3" fmla="*/ 48 h 3336"/>
                <a:gd name="T4" fmla="*/ 5430 w 7344"/>
                <a:gd name="T5" fmla="*/ 1866 h 3336"/>
                <a:gd name="T6" fmla="*/ 5430 w 7344"/>
                <a:gd name="T7" fmla="*/ 1866 h 3336"/>
                <a:gd name="T8" fmla="*/ 2841 w 7344"/>
                <a:gd name="T9" fmla="*/ 2065 h 3336"/>
                <a:gd name="T10" fmla="*/ 2841 w 7344"/>
                <a:gd name="T11" fmla="*/ 2065 h 3336"/>
                <a:gd name="T12" fmla="*/ 1637 w 7344"/>
                <a:gd name="T13" fmla="*/ 1760 h 3336"/>
                <a:gd name="T14" fmla="*/ 1637 w 7344"/>
                <a:gd name="T15" fmla="*/ 1760 h 3336"/>
                <a:gd name="T16" fmla="*/ 10 w 7344"/>
                <a:gd name="T17" fmla="*/ 0 h 3336"/>
                <a:gd name="T18" fmla="*/ 7 w 7344"/>
                <a:gd name="T19" fmla="*/ 1182 h 3336"/>
                <a:gd name="T20" fmla="*/ 7 w 7344"/>
                <a:gd name="T21" fmla="*/ 1182 h 3336"/>
                <a:gd name="T22" fmla="*/ 1153 w 7344"/>
                <a:gd name="T23" fmla="*/ 2719 h 3336"/>
                <a:gd name="T24" fmla="*/ 1153 w 7344"/>
                <a:gd name="T25" fmla="*/ 2719 h 3336"/>
                <a:gd name="T26" fmla="*/ 2560 w 7344"/>
                <a:gd name="T27" fmla="*/ 3203 h 3336"/>
                <a:gd name="T28" fmla="*/ 2560 w 7344"/>
                <a:gd name="T29" fmla="*/ 3203 h 3336"/>
                <a:gd name="T30" fmla="*/ 4523 w 7344"/>
                <a:gd name="T31" fmla="*/ 3248 h 3336"/>
                <a:gd name="T32" fmla="*/ 4523 w 7344"/>
                <a:gd name="T33" fmla="*/ 3248 h 3336"/>
                <a:gd name="T34" fmla="*/ 6318 w 7344"/>
                <a:gd name="T35" fmla="*/ 2652 h 3336"/>
                <a:gd name="T36" fmla="*/ 6318 w 7344"/>
                <a:gd name="T37" fmla="*/ 2652 h 3336"/>
                <a:gd name="T38" fmla="*/ 7151 w 7344"/>
                <a:gd name="T39" fmla="*/ 1849 h 3336"/>
                <a:gd name="T40" fmla="*/ 7151 w 7344"/>
                <a:gd name="T41" fmla="*/ 1849 h 3336"/>
                <a:gd name="T42" fmla="*/ 7151 w 7344"/>
                <a:gd name="T43" fmla="*/ 1849 h 3336"/>
                <a:gd name="T44" fmla="*/ 7320 w 7344"/>
                <a:gd name="T45" fmla="*/ 1364 h 3336"/>
                <a:gd name="T46" fmla="*/ 7320 w 7344"/>
                <a:gd name="T47" fmla="*/ 1364 h 3336"/>
                <a:gd name="T48" fmla="*/ 7335 w 7344"/>
                <a:gd name="T49" fmla="*/ 0 h 3336"/>
                <a:gd name="T50" fmla="*/ 7335 w 7344"/>
                <a:gd name="T51" fmla="*/ 0 h 3336"/>
                <a:gd name="T52" fmla="*/ 7334 w 7344"/>
                <a:gd name="T53" fmla="*/ 48 h 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44" h="3336">
                  <a:moveTo>
                    <a:pt x="7334" y="48"/>
                  </a:moveTo>
                  <a:lnTo>
                    <a:pt x="7334" y="48"/>
                  </a:lnTo>
                  <a:cubicBezTo>
                    <a:pt x="7292" y="1013"/>
                    <a:pt x="6254" y="1607"/>
                    <a:pt x="5430" y="1866"/>
                  </a:cubicBezTo>
                  <a:lnTo>
                    <a:pt x="5430" y="1866"/>
                  </a:lnTo>
                  <a:cubicBezTo>
                    <a:pt x="4596" y="2125"/>
                    <a:pt x="3704" y="2179"/>
                    <a:pt x="2841" y="2065"/>
                  </a:cubicBezTo>
                  <a:lnTo>
                    <a:pt x="2841" y="2065"/>
                  </a:lnTo>
                  <a:cubicBezTo>
                    <a:pt x="2430" y="2009"/>
                    <a:pt x="2023" y="1911"/>
                    <a:pt x="1637" y="1760"/>
                  </a:cubicBezTo>
                  <a:lnTo>
                    <a:pt x="1637" y="1760"/>
                  </a:lnTo>
                  <a:cubicBezTo>
                    <a:pt x="792" y="1441"/>
                    <a:pt x="3" y="788"/>
                    <a:pt x="10" y="0"/>
                  </a:cubicBezTo>
                  <a:lnTo>
                    <a:pt x="7" y="1182"/>
                  </a:lnTo>
                  <a:lnTo>
                    <a:pt x="7" y="1182"/>
                  </a:lnTo>
                  <a:cubicBezTo>
                    <a:pt x="0" y="1762"/>
                    <a:pt x="449" y="2339"/>
                    <a:pt x="1153" y="2719"/>
                  </a:cubicBezTo>
                  <a:lnTo>
                    <a:pt x="1153" y="2719"/>
                  </a:lnTo>
                  <a:cubicBezTo>
                    <a:pt x="1590" y="2959"/>
                    <a:pt x="2071" y="3112"/>
                    <a:pt x="2560" y="3203"/>
                  </a:cubicBezTo>
                  <a:lnTo>
                    <a:pt x="2560" y="3203"/>
                  </a:lnTo>
                  <a:cubicBezTo>
                    <a:pt x="3206" y="3322"/>
                    <a:pt x="3872" y="3335"/>
                    <a:pt x="4523" y="3248"/>
                  </a:cubicBezTo>
                  <a:lnTo>
                    <a:pt x="4523" y="3248"/>
                  </a:lnTo>
                  <a:cubicBezTo>
                    <a:pt x="5151" y="3161"/>
                    <a:pt x="5773" y="2979"/>
                    <a:pt x="6318" y="2652"/>
                  </a:cubicBezTo>
                  <a:lnTo>
                    <a:pt x="6318" y="2652"/>
                  </a:lnTo>
                  <a:cubicBezTo>
                    <a:pt x="6650" y="2451"/>
                    <a:pt x="6957" y="2190"/>
                    <a:pt x="7151" y="1849"/>
                  </a:cubicBezTo>
                  <a:lnTo>
                    <a:pt x="7151" y="1849"/>
                  </a:lnTo>
                  <a:lnTo>
                    <a:pt x="7151" y="1849"/>
                  </a:lnTo>
                  <a:cubicBezTo>
                    <a:pt x="7236" y="1699"/>
                    <a:pt x="7296" y="1534"/>
                    <a:pt x="7320" y="1364"/>
                  </a:cubicBezTo>
                  <a:lnTo>
                    <a:pt x="7320" y="1364"/>
                  </a:lnTo>
                  <a:cubicBezTo>
                    <a:pt x="7343" y="1275"/>
                    <a:pt x="7330" y="121"/>
                    <a:pt x="7335" y="0"/>
                  </a:cubicBezTo>
                  <a:lnTo>
                    <a:pt x="7335" y="0"/>
                  </a:lnTo>
                  <a:cubicBezTo>
                    <a:pt x="7335" y="15"/>
                    <a:pt x="7335" y="32"/>
                    <a:pt x="7334" y="4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9B5B2DD9-3696-4142-AEAA-95489EFFA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7583" y="8012583"/>
              <a:ext cx="6426343" cy="2923147"/>
            </a:xfrm>
            <a:custGeom>
              <a:avLst/>
              <a:gdLst>
                <a:gd name="T0" fmla="*/ 7334 w 7344"/>
                <a:gd name="T1" fmla="*/ 48 h 3336"/>
                <a:gd name="T2" fmla="*/ 7334 w 7344"/>
                <a:gd name="T3" fmla="*/ 48 h 3336"/>
                <a:gd name="T4" fmla="*/ 5430 w 7344"/>
                <a:gd name="T5" fmla="*/ 1866 h 3336"/>
                <a:gd name="T6" fmla="*/ 5430 w 7344"/>
                <a:gd name="T7" fmla="*/ 1866 h 3336"/>
                <a:gd name="T8" fmla="*/ 2841 w 7344"/>
                <a:gd name="T9" fmla="*/ 2065 h 3336"/>
                <a:gd name="T10" fmla="*/ 2841 w 7344"/>
                <a:gd name="T11" fmla="*/ 2065 h 3336"/>
                <a:gd name="T12" fmla="*/ 1637 w 7344"/>
                <a:gd name="T13" fmla="*/ 1760 h 3336"/>
                <a:gd name="T14" fmla="*/ 1637 w 7344"/>
                <a:gd name="T15" fmla="*/ 1760 h 3336"/>
                <a:gd name="T16" fmla="*/ 10 w 7344"/>
                <a:gd name="T17" fmla="*/ 0 h 3336"/>
                <a:gd name="T18" fmla="*/ 7 w 7344"/>
                <a:gd name="T19" fmla="*/ 1182 h 3336"/>
                <a:gd name="T20" fmla="*/ 7 w 7344"/>
                <a:gd name="T21" fmla="*/ 1182 h 3336"/>
                <a:gd name="T22" fmla="*/ 1153 w 7344"/>
                <a:gd name="T23" fmla="*/ 2719 h 3336"/>
                <a:gd name="T24" fmla="*/ 1153 w 7344"/>
                <a:gd name="T25" fmla="*/ 2719 h 3336"/>
                <a:gd name="T26" fmla="*/ 2560 w 7344"/>
                <a:gd name="T27" fmla="*/ 3203 h 3336"/>
                <a:gd name="T28" fmla="*/ 2560 w 7344"/>
                <a:gd name="T29" fmla="*/ 3203 h 3336"/>
                <a:gd name="T30" fmla="*/ 4523 w 7344"/>
                <a:gd name="T31" fmla="*/ 3248 h 3336"/>
                <a:gd name="T32" fmla="*/ 4523 w 7344"/>
                <a:gd name="T33" fmla="*/ 3248 h 3336"/>
                <a:gd name="T34" fmla="*/ 6318 w 7344"/>
                <a:gd name="T35" fmla="*/ 2652 h 3336"/>
                <a:gd name="T36" fmla="*/ 6318 w 7344"/>
                <a:gd name="T37" fmla="*/ 2652 h 3336"/>
                <a:gd name="T38" fmla="*/ 7151 w 7344"/>
                <a:gd name="T39" fmla="*/ 1849 h 3336"/>
                <a:gd name="T40" fmla="*/ 7151 w 7344"/>
                <a:gd name="T41" fmla="*/ 1849 h 3336"/>
                <a:gd name="T42" fmla="*/ 7151 w 7344"/>
                <a:gd name="T43" fmla="*/ 1849 h 3336"/>
                <a:gd name="T44" fmla="*/ 7320 w 7344"/>
                <a:gd name="T45" fmla="*/ 1364 h 3336"/>
                <a:gd name="T46" fmla="*/ 7320 w 7344"/>
                <a:gd name="T47" fmla="*/ 1364 h 3336"/>
                <a:gd name="T48" fmla="*/ 7335 w 7344"/>
                <a:gd name="T49" fmla="*/ 0 h 3336"/>
                <a:gd name="T50" fmla="*/ 7335 w 7344"/>
                <a:gd name="T51" fmla="*/ 0 h 3336"/>
                <a:gd name="T52" fmla="*/ 7334 w 7344"/>
                <a:gd name="T53" fmla="*/ 48 h 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44" h="3336">
                  <a:moveTo>
                    <a:pt x="7334" y="48"/>
                  </a:moveTo>
                  <a:lnTo>
                    <a:pt x="7334" y="48"/>
                  </a:lnTo>
                  <a:cubicBezTo>
                    <a:pt x="7292" y="1013"/>
                    <a:pt x="6254" y="1607"/>
                    <a:pt x="5430" y="1866"/>
                  </a:cubicBezTo>
                  <a:lnTo>
                    <a:pt x="5430" y="1866"/>
                  </a:lnTo>
                  <a:cubicBezTo>
                    <a:pt x="4596" y="2125"/>
                    <a:pt x="3704" y="2179"/>
                    <a:pt x="2841" y="2065"/>
                  </a:cubicBezTo>
                  <a:lnTo>
                    <a:pt x="2841" y="2065"/>
                  </a:lnTo>
                  <a:cubicBezTo>
                    <a:pt x="2430" y="2009"/>
                    <a:pt x="2023" y="1911"/>
                    <a:pt x="1637" y="1760"/>
                  </a:cubicBezTo>
                  <a:lnTo>
                    <a:pt x="1637" y="1760"/>
                  </a:lnTo>
                  <a:cubicBezTo>
                    <a:pt x="792" y="1441"/>
                    <a:pt x="3" y="788"/>
                    <a:pt x="10" y="0"/>
                  </a:cubicBezTo>
                  <a:lnTo>
                    <a:pt x="7" y="1182"/>
                  </a:lnTo>
                  <a:lnTo>
                    <a:pt x="7" y="1182"/>
                  </a:lnTo>
                  <a:cubicBezTo>
                    <a:pt x="0" y="1762"/>
                    <a:pt x="449" y="2339"/>
                    <a:pt x="1153" y="2719"/>
                  </a:cubicBezTo>
                  <a:lnTo>
                    <a:pt x="1153" y="2719"/>
                  </a:lnTo>
                  <a:cubicBezTo>
                    <a:pt x="1590" y="2959"/>
                    <a:pt x="2071" y="3112"/>
                    <a:pt x="2560" y="3203"/>
                  </a:cubicBezTo>
                  <a:lnTo>
                    <a:pt x="2560" y="3203"/>
                  </a:lnTo>
                  <a:cubicBezTo>
                    <a:pt x="3206" y="3322"/>
                    <a:pt x="3872" y="3335"/>
                    <a:pt x="4523" y="3248"/>
                  </a:cubicBezTo>
                  <a:lnTo>
                    <a:pt x="4523" y="3248"/>
                  </a:lnTo>
                  <a:cubicBezTo>
                    <a:pt x="5151" y="3161"/>
                    <a:pt x="5773" y="2979"/>
                    <a:pt x="6318" y="2652"/>
                  </a:cubicBezTo>
                  <a:lnTo>
                    <a:pt x="6318" y="2652"/>
                  </a:lnTo>
                  <a:cubicBezTo>
                    <a:pt x="6650" y="2451"/>
                    <a:pt x="6957" y="2190"/>
                    <a:pt x="7151" y="1849"/>
                  </a:cubicBezTo>
                  <a:lnTo>
                    <a:pt x="7151" y="1849"/>
                  </a:lnTo>
                  <a:lnTo>
                    <a:pt x="7151" y="1849"/>
                  </a:lnTo>
                  <a:cubicBezTo>
                    <a:pt x="7236" y="1699"/>
                    <a:pt x="7296" y="1534"/>
                    <a:pt x="7320" y="1364"/>
                  </a:cubicBezTo>
                  <a:lnTo>
                    <a:pt x="7320" y="1364"/>
                  </a:lnTo>
                  <a:cubicBezTo>
                    <a:pt x="7343" y="1275"/>
                    <a:pt x="7330" y="121"/>
                    <a:pt x="7335" y="0"/>
                  </a:cubicBezTo>
                  <a:lnTo>
                    <a:pt x="7335" y="0"/>
                  </a:lnTo>
                  <a:cubicBezTo>
                    <a:pt x="7335" y="15"/>
                    <a:pt x="7335" y="32"/>
                    <a:pt x="7334" y="48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4D30466-2E3D-46EE-A34C-0F98E7E77B22}"/>
              </a:ext>
            </a:extLst>
          </p:cNvPr>
          <p:cNvGrpSpPr/>
          <p:nvPr/>
        </p:nvGrpSpPr>
        <p:grpSpPr>
          <a:xfrm>
            <a:off x="9247760" y="4571999"/>
            <a:ext cx="5889850" cy="4293974"/>
            <a:chOff x="9247760" y="4571999"/>
            <a:chExt cx="5889850" cy="4293974"/>
          </a:xfrm>
        </p:grpSpPr>
        <p:sp>
          <p:nvSpPr>
            <p:cNvPr id="152" name="Freeform 16">
              <a:extLst>
                <a:ext uri="{FF2B5EF4-FFF2-40B4-BE49-F238E27FC236}">
                  <a16:creationId xmlns:a16="http://schemas.microsoft.com/office/drawing/2014/main" id="{3DF391FF-B0D5-4E1C-8294-F5FFF6DC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8817" y="5328851"/>
              <a:ext cx="3080013" cy="1988664"/>
            </a:xfrm>
            <a:custGeom>
              <a:avLst/>
              <a:gdLst>
                <a:gd name="T0" fmla="*/ 2999 w 3520"/>
                <a:gd name="T1" fmla="*/ 363 h 2271"/>
                <a:gd name="T2" fmla="*/ 2999 w 3520"/>
                <a:gd name="T3" fmla="*/ 363 h 2271"/>
                <a:gd name="T4" fmla="*/ 1121 w 3520"/>
                <a:gd name="T5" fmla="*/ 133 h 2271"/>
                <a:gd name="T6" fmla="*/ 1121 w 3520"/>
                <a:gd name="T7" fmla="*/ 133 h 2271"/>
                <a:gd name="T8" fmla="*/ 127 w 3520"/>
                <a:gd name="T9" fmla="*/ 704 h 2271"/>
                <a:gd name="T10" fmla="*/ 127 w 3520"/>
                <a:gd name="T11" fmla="*/ 704 h 2271"/>
                <a:gd name="T12" fmla="*/ 9 w 3520"/>
                <a:gd name="T13" fmla="*/ 994 h 2271"/>
                <a:gd name="T14" fmla="*/ 9 w 3520"/>
                <a:gd name="T15" fmla="*/ 994 h 2271"/>
                <a:gd name="T16" fmla="*/ 3 w 3520"/>
                <a:gd name="T17" fmla="*/ 1078 h 2271"/>
                <a:gd name="T18" fmla="*/ 0 w 3520"/>
                <a:gd name="T19" fmla="*/ 2259 h 2271"/>
                <a:gd name="T20" fmla="*/ 0 w 3520"/>
                <a:gd name="T21" fmla="*/ 2259 h 2271"/>
                <a:gd name="T22" fmla="*/ 379 w 3520"/>
                <a:gd name="T23" fmla="*/ 1630 h 2271"/>
                <a:gd name="T24" fmla="*/ 379 w 3520"/>
                <a:gd name="T25" fmla="*/ 1630 h 2271"/>
                <a:gd name="T26" fmla="*/ 1565 w 3520"/>
                <a:gd name="T27" fmla="*/ 1253 h 2271"/>
                <a:gd name="T28" fmla="*/ 1565 w 3520"/>
                <a:gd name="T29" fmla="*/ 1253 h 2271"/>
                <a:gd name="T30" fmla="*/ 2710 w 3520"/>
                <a:gd name="T31" fmla="*/ 1410 h 2271"/>
                <a:gd name="T32" fmla="*/ 2710 w 3520"/>
                <a:gd name="T33" fmla="*/ 1410 h 2271"/>
                <a:gd name="T34" fmla="*/ 3515 w 3520"/>
                <a:gd name="T35" fmla="*/ 2270 h 2271"/>
                <a:gd name="T36" fmla="*/ 3518 w 3520"/>
                <a:gd name="T37" fmla="*/ 1088 h 2271"/>
                <a:gd name="T38" fmla="*/ 3518 w 3520"/>
                <a:gd name="T39" fmla="*/ 1088 h 2271"/>
                <a:gd name="T40" fmla="*/ 2999 w 3520"/>
                <a:gd name="T41" fmla="*/ 363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0" h="2271">
                  <a:moveTo>
                    <a:pt x="2999" y="363"/>
                  </a:moveTo>
                  <a:lnTo>
                    <a:pt x="2999" y="363"/>
                  </a:lnTo>
                  <a:cubicBezTo>
                    <a:pt x="2450" y="53"/>
                    <a:pt x="1732" y="0"/>
                    <a:pt x="1121" y="133"/>
                  </a:cubicBezTo>
                  <a:lnTo>
                    <a:pt x="1121" y="133"/>
                  </a:lnTo>
                  <a:cubicBezTo>
                    <a:pt x="751" y="218"/>
                    <a:pt x="353" y="384"/>
                    <a:pt x="127" y="704"/>
                  </a:cubicBezTo>
                  <a:lnTo>
                    <a:pt x="127" y="704"/>
                  </a:lnTo>
                  <a:cubicBezTo>
                    <a:pt x="67" y="790"/>
                    <a:pt x="24" y="890"/>
                    <a:pt x="9" y="994"/>
                  </a:cubicBezTo>
                  <a:lnTo>
                    <a:pt x="9" y="994"/>
                  </a:lnTo>
                  <a:cubicBezTo>
                    <a:pt x="5" y="1022"/>
                    <a:pt x="3" y="1050"/>
                    <a:pt x="3" y="1078"/>
                  </a:cubicBezTo>
                  <a:lnTo>
                    <a:pt x="0" y="2259"/>
                  </a:lnTo>
                  <a:lnTo>
                    <a:pt x="0" y="2259"/>
                  </a:lnTo>
                  <a:cubicBezTo>
                    <a:pt x="0" y="1998"/>
                    <a:pt x="176" y="1775"/>
                    <a:pt x="379" y="1630"/>
                  </a:cubicBezTo>
                  <a:lnTo>
                    <a:pt x="379" y="1630"/>
                  </a:lnTo>
                  <a:cubicBezTo>
                    <a:pt x="723" y="1385"/>
                    <a:pt x="1149" y="1281"/>
                    <a:pt x="1565" y="1253"/>
                  </a:cubicBezTo>
                  <a:lnTo>
                    <a:pt x="1565" y="1253"/>
                  </a:lnTo>
                  <a:cubicBezTo>
                    <a:pt x="1951" y="1230"/>
                    <a:pt x="2346" y="1276"/>
                    <a:pt x="2710" y="1410"/>
                  </a:cubicBezTo>
                  <a:lnTo>
                    <a:pt x="2710" y="1410"/>
                  </a:lnTo>
                  <a:cubicBezTo>
                    <a:pt x="3098" y="1558"/>
                    <a:pt x="3509" y="1839"/>
                    <a:pt x="3515" y="2270"/>
                  </a:cubicBezTo>
                  <a:lnTo>
                    <a:pt x="3518" y="1088"/>
                  </a:lnTo>
                  <a:lnTo>
                    <a:pt x="3518" y="1088"/>
                  </a:lnTo>
                  <a:cubicBezTo>
                    <a:pt x="3519" y="825"/>
                    <a:pt x="3346" y="562"/>
                    <a:pt x="2999" y="36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3" name="Freeform 17">
              <a:extLst>
                <a:ext uri="{FF2B5EF4-FFF2-40B4-BE49-F238E27FC236}">
                  <a16:creationId xmlns:a16="http://schemas.microsoft.com/office/drawing/2014/main" id="{0D0C1415-FDF7-4687-9E17-D508290DC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8817" y="5328851"/>
              <a:ext cx="3080013" cy="1988664"/>
            </a:xfrm>
            <a:custGeom>
              <a:avLst/>
              <a:gdLst>
                <a:gd name="T0" fmla="*/ 2999 w 3520"/>
                <a:gd name="T1" fmla="*/ 363 h 2271"/>
                <a:gd name="T2" fmla="*/ 2999 w 3520"/>
                <a:gd name="T3" fmla="*/ 363 h 2271"/>
                <a:gd name="T4" fmla="*/ 1121 w 3520"/>
                <a:gd name="T5" fmla="*/ 133 h 2271"/>
                <a:gd name="T6" fmla="*/ 1121 w 3520"/>
                <a:gd name="T7" fmla="*/ 133 h 2271"/>
                <a:gd name="T8" fmla="*/ 127 w 3520"/>
                <a:gd name="T9" fmla="*/ 704 h 2271"/>
                <a:gd name="T10" fmla="*/ 127 w 3520"/>
                <a:gd name="T11" fmla="*/ 704 h 2271"/>
                <a:gd name="T12" fmla="*/ 9 w 3520"/>
                <a:gd name="T13" fmla="*/ 994 h 2271"/>
                <a:gd name="T14" fmla="*/ 9 w 3520"/>
                <a:gd name="T15" fmla="*/ 994 h 2271"/>
                <a:gd name="T16" fmla="*/ 3 w 3520"/>
                <a:gd name="T17" fmla="*/ 1078 h 2271"/>
                <a:gd name="T18" fmla="*/ 0 w 3520"/>
                <a:gd name="T19" fmla="*/ 2259 h 2271"/>
                <a:gd name="T20" fmla="*/ 0 w 3520"/>
                <a:gd name="T21" fmla="*/ 2259 h 2271"/>
                <a:gd name="T22" fmla="*/ 379 w 3520"/>
                <a:gd name="T23" fmla="*/ 1630 h 2271"/>
                <a:gd name="T24" fmla="*/ 379 w 3520"/>
                <a:gd name="T25" fmla="*/ 1630 h 2271"/>
                <a:gd name="T26" fmla="*/ 1565 w 3520"/>
                <a:gd name="T27" fmla="*/ 1253 h 2271"/>
                <a:gd name="T28" fmla="*/ 1565 w 3520"/>
                <a:gd name="T29" fmla="*/ 1253 h 2271"/>
                <a:gd name="T30" fmla="*/ 2710 w 3520"/>
                <a:gd name="T31" fmla="*/ 1410 h 2271"/>
                <a:gd name="T32" fmla="*/ 2710 w 3520"/>
                <a:gd name="T33" fmla="*/ 1410 h 2271"/>
                <a:gd name="T34" fmla="*/ 3515 w 3520"/>
                <a:gd name="T35" fmla="*/ 2270 h 2271"/>
                <a:gd name="T36" fmla="*/ 3518 w 3520"/>
                <a:gd name="T37" fmla="*/ 1088 h 2271"/>
                <a:gd name="T38" fmla="*/ 3518 w 3520"/>
                <a:gd name="T39" fmla="*/ 1088 h 2271"/>
                <a:gd name="T40" fmla="*/ 2999 w 3520"/>
                <a:gd name="T41" fmla="*/ 363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0" h="2271">
                  <a:moveTo>
                    <a:pt x="2999" y="363"/>
                  </a:moveTo>
                  <a:lnTo>
                    <a:pt x="2999" y="363"/>
                  </a:lnTo>
                  <a:cubicBezTo>
                    <a:pt x="2450" y="53"/>
                    <a:pt x="1732" y="0"/>
                    <a:pt x="1121" y="133"/>
                  </a:cubicBezTo>
                  <a:lnTo>
                    <a:pt x="1121" y="133"/>
                  </a:lnTo>
                  <a:cubicBezTo>
                    <a:pt x="751" y="218"/>
                    <a:pt x="353" y="384"/>
                    <a:pt x="127" y="704"/>
                  </a:cubicBezTo>
                  <a:lnTo>
                    <a:pt x="127" y="704"/>
                  </a:lnTo>
                  <a:cubicBezTo>
                    <a:pt x="67" y="790"/>
                    <a:pt x="24" y="890"/>
                    <a:pt x="9" y="994"/>
                  </a:cubicBezTo>
                  <a:lnTo>
                    <a:pt x="9" y="994"/>
                  </a:lnTo>
                  <a:cubicBezTo>
                    <a:pt x="5" y="1022"/>
                    <a:pt x="3" y="1050"/>
                    <a:pt x="3" y="1078"/>
                  </a:cubicBezTo>
                  <a:lnTo>
                    <a:pt x="0" y="2259"/>
                  </a:lnTo>
                  <a:lnTo>
                    <a:pt x="0" y="2259"/>
                  </a:lnTo>
                  <a:cubicBezTo>
                    <a:pt x="0" y="1998"/>
                    <a:pt x="176" y="1775"/>
                    <a:pt x="379" y="1630"/>
                  </a:cubicBezTo>
                  <a:lnTo>
                    <a:pt x="379" y="1630"/>
                  </a:lnTo>
                  <a:cubicBezTo>
                    <a:pt x="723" y="1385"/>
                    <a:pt x="1149" y="1281"/>
                    <a:pt x="1565" y="1253"/>
                  </a:cubicBezTo>
                  <a:lnTo>
                    <a:pt x="1565" y="1253"/>
                  </a:lnTo>
                  <a:cubicBezTo>
                    <a:pt x="1951" y="1230"/>
                    <a:pt x="2346" y="1276"/>
                    <a:pt x="2710" y="1410"/>
                  </a:cubicBezTo>
                  <a:lnTo>
                    <a:pt x="2710" y="1410"/>
                  </a:lnTo>
                  <a:cubicBezTo>
                    <a:pt x="3098" y="1558"/>
                    <a:pt x="3509" y="1839"/>
                    <a:pt x="3515" y="2270"/>
                  </a:cubicBezTo>
                  <a:lnTo>
                    <a:pt x="3518" y="1088"/>
                  </a:lnTo>
                  <a:lnTo>
                    <a:pt x="3518" y="1088"/>
                  </a:lnTo>
                  <a:cubicBezTo>
                    <a:pt x="3519" y="825"/>
                    <a:pt x="3346" y="562"/>
                    <a:pt x="2999" y="363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4" name="Freeform 18">
              <a:extLst>
                <a:ext uri="{FF2B5EF4-FFF2-40B4-BE49-F238E27FC236}">
                  <a16:creationId xmlns:a16="http://schemas.microsoft.com/office/drawing/2014/main" id="{318DFF1A-12BA-42B1-9FE9-7ABEA6B7F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0917" y="6267191"/>
              <a:ext cx="5380374" cy="2598782"/>
            </a:xfrm>
            <a:custGeom>
              <a:avLst/>
              <a:gdLst>
                <a:gd name="T0" fmla="*/ 6144 w 6146"/>
                <a:gd name="T1" fmla="*/ 52 h 2968"/>
                <a:gd name="T2" fmla="*/ 6144 w 6146"/>
                <a:gd name="T3" fmla="*/ 52 h 2968"/>
                <a:gd name="T4" fmla="*/ 5434 w 6146"/>
                <a:gd name="T5" fmla="*/ 1150 h 2968"/>
                <a:gd name="T6" fmla="*/ 5434 w 6146"/>
                <a:gd name="T7" fmla="*/ 1150 h 2968"/>
                <a:gd name="T8" fmla="*/ 3371 w 6146"/>
                <a:gd name="T9" fmla="*/ 1774 h 2968"/>
                <a:gd name="T10" fmla="*/ 3371 w 6146"/>
                <a:gd name="T11" fmla="*/ 1774 h 2968"/>
                <a:gd name="T12" fmla="*/ 1559 w 6146"/>
                <a:gd name="T13" fmla="*/ 1545 h 2968"/>
                <a:gd name="T14" fmla="*/ 1559 w 6146"/>
                <a:gd name="T15" fmla="*/ 1545 h 2968"/>
                <a:gd name="T16" fmla="*/ 20 w 6146"/>
                <a:gd name="T17" fmla="*/ 0 h 2968"/>
                <a:gd name="T18" fmla="*/ 17 w 6146"/>
                <a:gd name="T19" fmla="*/ 1182 h 2968"/>
                <a:gd name="T20" fmla="*/ 17 w 6146"/>
                <a:gd name="T21" fmla="*/ 1182 h 2968"/>
                <a:gd name="T22" fmla="*/ 1170 w 6146"/>
                <a:gd name="T23" fmla="*/ 2574 h 2968"/>
                <a:gd name="T24" fmla="*/ 1170 w 6146"/>
                <a:gd name="T25" fmla="*/ 2574 h 2968"/>
                <a:gd name="T26" fmla="*/ 3060 w 6146"/>
                <a:gd name="T27" fmla="*/ 2964 h 2968"/>
                <a:gd name="T28" fmla="*/ 3060 w 6146"/>
                <a:gd name="T29" fmla="*/ 2964 h 2968"/>
                <a:gd name="T30" fmla="*/ 5618 w 6146"/>
                <a:gd name="T31" fmla="*/ 2188 h 2968"/>
                <a:gd name="T32" fmla="*/ 5618 w 6146"/>
                <a:gd name="T33" fmla="*/ 2188 h 2968"/>
                <a:gd name="T34" fmla="*/ 6105 w 6146"/>
                <a:gd name="T35" fmla="*/ 1473 h 2968"/>
                <a:gd name="T36" fmla="*/ 6105 w 6146"/>
                <a:gd name="T37" fmla="*/ 1473 h 2968"/>
                <a:gd name="T38" fmla="*/ 6141 w 6146"/>
                <a:gd name="T39" fmla="*/ 1234 h 2968"/>
                <a:gd name="T40" fmla="*/ 6141 w 6146"/>
                <a:gd name="T41" fmla="*/ 1234 h 2968"/>
                <a:gd name="T42" fmla="*/ 6142 w 6146"/>
                <a:gd name="T43" fmla="*/ 1199 h 2968"/>
                <a:gd name="T44" fmla="*/ 6145 w 6146"/>
                <a:gd name="T45" fmla="*/ 17 h 2968"/>
                <a:gd name="T46" fmla="*/ 6145 w 6146"/>
                <a:gd name="T47" fmla="*/ 17 h 2968"/>
                <a:gd name="T48" fmla="*/ 6144 w 6146"/>
                <a:gd name="T49" fmla="*/ 52 h 2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46" h="2968">
                  <a:moveTo>
                    <a:pt x="6144" y="52"/>
                  </a:moveTo>
                  <a:lnTo>
                    <a:pt x="6144" y="52"/>
                  </a:lnTo>
                  <a:cubicBezTo>
                    <a:pt x="6129" y="516"/>
                    <a:pt x="5802" y="899"/>
                    <a:pt x="5434" y="1150"/>
                  </a:cubicBezTo>
                  <a:lnTo>
                    <a:pt x="5434" y="1150"/>
                  </a:lnTo>
                  <a:cubicBezTo>
                    <a:pt x="4830" y="1560"/>
                    <a:pt x="4092" y="1733"/>
                    <a:pt x="3371" y="1774"/>
                  </a:cubicBezTo>
                  <a:lnTo>
                    <a:pt x="3371" y="1774"/>
                  </a:lnTo>
                  <a:cubicBezTo>
                    <a:pt x="2761" y="1805"/>
                    <a:pt x="2142" y="1737"/>
                    <a:pt x="1559" y="1545"/>
                  </a:cubicBezTo>
                  <a:lnTo>
                    <a:pt x="1559" y="1545"/>
                  </a:lnTo>
                  <a:cubicBezTo>
                    <a:pt x="853" y="1309"/>
                    <a:pt x="33" y="805"/>
                    <a:pt x="20" y="0"/>
                  </a:cubicBezTo>
                  <a:lnTo>
                    <a:pt x="17" y="1182"/>
                  </a:lnTo>
                  <a:lnTo>
                    <a:pt x="17" y="1182"/>
                  </a:lnTo>
                  <a:cubicBezTo>
                    <a:pt x="0" y="1730"/>
                    <a:pt x="506" y="2281"/>
                    <a:pt x="1170" y="2574"/>
                  </a:cubicBezTo>
                  <a:lnTo>
                    <a:pt x="1170" y="2574"/>
                  </a:lnTo>
                  <a:cubicBezTo>
                    <a:pt x="1760" y="2846"/>
                    <a:pt x="2413" y="2959"/>
                    <a:pt x="3060" y="2964"/>
                  </a:cubicBezTo>
                  <a:lnTo>
                    <a:pt x="3060" y="2964"/>
                  </a:lnTo>
                  <a:cubicBezTo>
                    <a:pt x="3932" y="2967"/>
                    <a:pt x="4934" y="2761"/>
                    <a:pt x="5618" y="2188"/>
                  </a:cubicBezTo>
                  <a:lnTo>
                    <a:pt x="5618" y="2188"/>
                  </a:lnTo>
                  <a:cubicBezTo>
                    <a:pt x="5840" y="1999"/>
                    <a:pt x="6027" y="1758"/>
                    <a:pt x="6105" y="1473"/>
                  </a:cubicBezTo>
                  <a:lnTo>
                    <a:pt x="6105" y="1473"/>
                  </a:lnTo>
                  <a:cubicBezTo>
                    <a:pt x="6126" y="1395"/>
                    <a:pt x="6138" y="1314"/>
                    <a:pt x="6141" y="1234"/>
                  </a:cubicBezTo>
                  <a:lnTo>
                    <a:pt x="6141" y="1234"/>
                  </a:lnTo>
                  <a:cubicBezTo>
                    <a:pt x="6141" y="1221"/>
                    <a:pt x="6141" y="1210"/>
                    <a:pt x="6142" y="1199"/>
                  </a:cubicBezTo>
                  <a:lnTo>
                    <a:pt x="6145" y="17"/>
                  </a:lnTo>
                  <a:lnTo>
                    <a:pt x="6145" y="17"/>
                  </a:lnTo>
                  <a:cubicBezTo>
                    <a:pt x="6145" y="29"/>
                    <a:pt x="6145" y="41"/>
                    <a:pt x="6144" y="5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5" name="Freeform 19">
              <a:extLst>
                <a:ext uri="{FF2B5EF4-FFF2-40B4-BE49-F238E27FC236}">
                  <a16:creationId xmlns:a16="http://schemas.microsoft.com/office/drawing/2014/main" id="{4592A6CD-00D8-4601-9DD4-D6D6743C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0917" y="6267191"/>
              <a:ext cx="5380374" cy="2598782"/>
            </a:xfrm>
            <a:custGeom>
              <a:avLst/>
              <a:gdLst>
                <a:gd name="T0" fmla="*/ 6144 w 6146"/>
                <a:gd name="T1" fmla="*/ 52 h 2968"/>
                <a:gd name="T2" fmla="*/ 6144 w 6146"/>
                <a:gd name="T3" fmla="*/ 52 h 2968"/>
                <a:gd name="T4" fmla="*/ 5434 w 6146"/>
                <a:gd name="T5" fmla="*/ 1150 h 2968"/>
                <a:gd name="T6" fmla="*/ 5434 w 6146"/>
                <a:gd name="T7" fmla="*/ 1150 h 2968"/>
                <a:gd name="T8" fmla="*/ 3371 w 6146"/>
                <a:gd name="T9" fmla="*/ 1774 h 2968"/>
                <a:gd name="T10" fmla="*/ 3371 w 6146"/>
                <a:gd name="T11" fmla="*/ 1774 h 2968"/>
                <a:gd name="T12" fmla="*/ 1559 w 6146"/>
                <a:gd name="T13" fmla="*/ 1545 h 2968"/>
                <a:gd name="T14" fmla="*/ 1559 w 6146"/>
                <a:gd name="T15" fmla="*/ 1545 h 2968"/>
                <a:gd name="T16" fmla="*/ 20 w 6146"/>
                <a:gd name="T17" fmla="*/ 0 h 2968"/>
                <a:gd name="T18" fmla="*/ 17 w 6146"/>
                <a:gd name="T19" fmla="*/ 1182 h 2968"/>
                <a:gd name="T20" fmla="*/ 17 w 6146"/>
                <a:gd name="T21" fmla="*/ 1182 h 2968"/>
                <a:gd name="T22" fmla="*/ 1170 w 6146"/>
                <a:gd name="T23" fmla="*/ 2574 h 2968"/>
                <a:gd name="T24" fmla="*/ 1170 w 6146"/>
                <a:gd name="T25" fmla="*/ 2574 h 2968"/>
                <a:gd name="T26" fmla="*/ 3060 w 6146"/>
                <a:gd name="T27" fmla="*/ 2964 h 2968"/>
                <a:gd name="T28" fmla="*/ 3060 w 6146"/>
                <a:gd name="T29" fmla="*/ 2964 h 2968"/>
                <a:gd name="T30" fmla="*/ 5618 w 6146"/>
                <a:gd name="T31" fmla="*/ 2188 h 2968"/>
                <a:gd name="T32" fmla="*/ 5618 w 6146"/>
                <a:gd name="T33" fmla="*/ 2188 h 2968"/>
                <a:gd name="T34" fmla="*/ 6105 w 6146"/>
                <a:gd name="T35" fmla="*/ 1473 h 2968"/>
                <a:gd name="T36" fmla="*/ 6105 w 6146"/>
                <a:gd name="T37" fmla="*/ 1473 h 2968"/>
                <a:gd name="T38" fmla="*/ 6141 w 6146"/>
                <a:gd name="T39" fmla="*/ 1234 h 2968"/>
                <a:gd name="T40" fmla="*/ 6141 w 6146"/>
                <a:gd name="T41" fmla="*/ 1234 h 2968"/>
                <a:gd name="T42" fmla="*/ 6142 w 6146"/>
                <a:gd name="T43" fmla="*/ 1199 h 2968"/>
                <a:gd name="T44" fmla="*/ 6145 w 6146"/>
                <a:gd name="T45" fmla="*/ 17 h 2968"/>
                <a:gd name="T46" fmla="*/ 6145 w 6146"/>
                <a:gd name="T47" fmla="*/ 17 h 2968"/>
                <a:gd name="T48" fmla="*/ 6144 w 6146"/>
                <a:gd name="T49" fmla="*/ 52 h 2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46" h="2968">
                  <a:moveTo>
                    <a:pt x="6144" y="52"/>
                  </a:moveTo>
                  <a:lnTo>
                    <a:pt x="6144" y="52"/>
                  </a:lnTo>
                  <a:cubicBezTo>
                    <a:pt x="6129" y="516"/>
                    <a:pt x="5802" y="899"/>
                    <a:pt x="5434" y="1150"/>
                  </a:cubicBezTo>
                  <a:lnTo>
                    <a:pt x="5434" y="1150"/>
                  </a:lnTo>
                  <a:cubicBezTo>
                    <a:pt x="4830" y="1560"/>
                    <a:pt x="4092" y="1733"/>
                    <a:pt x="3371" y="1774"/>
                  </a:cubicBezTo>
                  <a:lnTo>
                    <a:pt x="3371" y="1774"/>
                  </a:lnTo>
                  <a:cubicBezTo>
                    <a:pt x="2761" y="1805"/>
                    <a:pt x="2142" y="1737"/>
                    <a:pt x="1559" y="1545"/>
                  </a:cubicBezTo>
                  <a:lnTo>
                    <a:pt x="1559" y="1545"/>
                  </a:lnTo>
                  <a:cubicBezTo>
                    <a:pt x="853" y="1309"/>
                    <a:pt x="33" y="805"/>
                    <a:pt x="20" y="0"/>
                  </a:cubicBezTo>
                  <a:lnTo>
                    <a:pt x="17" y="1182"/>
                  </a:lnTo>
                  <a:lnTo>
                    <a:pt x="17" y="1182"/>
                  </a:lnTo>
                  <a:cubicBezTo>
                    <a:pt x="0" y="1730"/>
                    <a:pt x="506" y="2281"/>
                    <a:pt x="1170" y="2574"/>
                  </a:cubicBezTo>
                  <a:lnTo>
                    <a:pt x="1170" y="2574"/>
                  </a:lnTo>
                  <a:cubicBezTo>
                    <a:pt x="1760" y="2846"/>
                    <a:pt x="2413" y="2959"/>
                    <a:pt x="3060" y="2964"/>
                  </a:cubicBezTo>
                  <a:lnTo>
                    <a:pt x="3060" y="2964"/>
                  </a:lnTo>
                  <a:cubicBezTo>
                    <a:pt x="3932" y="2967"/>
                    <a:pt x="4934" y="2761"/>
                    <a:pt x="5618" y="2188"/>
                  </a:cubicBezTo>
                  <a:lnTo>
                    <a:pt x="5618" y="2188"/>
                  </a:lnTo>
                  <a:cubicBezTo>
                    <a:pt x="5840" y="1999"/>
                    <a:pt x="6027" y="1758"/>
                    <a:pt x="6105" y="1473"/>
                  </a:cubicBezTo>
                  <a:lnTo>
                    <a:pt x="6105" y="1473"/>
                  </a:lnTo>
                  <a:cubicBezTo>
                    <a:pt x="6126" y="1395"/>
                    <a:pt x="6138" y="1314"/>
                    <a:pt x="6141" y="1234"/>
                  </a:cubicBezTo>
                  <a:lnTo>
                    <a:pt x="6141" y="1234"/>
                  </a:lnTo>
                  <a:cubicBezTo>
                    <a:pt x="6141" y="1221"/>
                    <a:pt x="6141" y="1210"/>
                    <a:pt x="6142" y="1199"/>
                  </a:cubicBezTo>
                  <a:lnTo>
                    <a:pt x="6145" y="17"/>
                  </a:lnTo>
                  <a:lnTo>
                    <a:pt x="6145" y="17"/>
                  </a:lnTo>
                  <a:cubicBezTo>
                    <a:pt x="6145" y="29"/>
                    <a:pt x="6145" y="41"/>
                    <a:pt x="6144" y="52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6" name="Freeform 20">
              <a:extLst>
                <a:ext uri="{FF2B5EF4-FFF2-40B4-BE49-F238E27FC236}">
                  <a16:creationId xmlns:a16="http://schemas.microsoft.com/office/drawing/2014/main" id="{F50CF609-1A70-497E-BEB6-1DAAB24E4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7760" y="4571999"/>
              <a:ext cx="5889850" cy="3409692"/>
            </a:xfrm>
            <a:custGeom>
              <a:avLst/>
              <a:gdLst>
                <a:gd name="T0" fmla="*/ 4611 w 6729"/>
                <a:gd name="T1" fmla="*/ 2667 h 3895"/>
                <a:gd name="T2" fmla="*/ 4611 w 6729"/>
                <a:gd name="T3" fmla="*/ 2667 h 3895"/>
                <a:gd name="T4" fmla="*/ 2124 w 6729"/>
                <a:gd name="T5" fmla="*/ 2667 h 3895"/>
                <a:gd name="T6" fmla="*/ 2124 w 6729"/>
                <a:gd name="T7" fmla="*/ 2667 h 3895"/>
                <a:gd name="T8" fmla="*/ 2116 w 6729"/>
                <a:gd name="T9" fmla="*/ 1227 h 3895"/>
                <a:gd name="T10" fmla="*/ 2116 w 6729"/>
                <a:gd name="T11" fmla="*/ 1227 h 3895"/>
                <a:gd name="T12" fmla="*/ 4602 w 6729"/>
                <a:gd name="T13" fmla="*/ 1228 h 3895"/>
                <a:gd name="T14" fmla="*/ 4602 w 6729"/>
                <a:gd name="T15" fmla="*/ 1228 h 3895"/>
                <a:gd name="T16" fmla="*/ 4611 w 6729"/>
                <a:gd name="T17" fmla="*/ 2667 h 3895"/>
                <a:gd name="T18" fmla="*/ 5523 w 6729"/>
                <a:gd name="T19" fmla="*/ 692 h 3895"/>
                <a:gd name="T20" fmla="*/ 5523 w 6729"/>
                <a:gd name="T21" fmla="*/ 692 h 3895"/>
                <a:gd name="T22" fmla="*/ 1190 w 6729"/>
                <a:gd name="T23" fmla="*/ 692 h 3895"/>
                <a:gd name="T24" fmla="*/ 1190 w 6729"/>
                <a:gd name="T25" fmla="*/ 692 h 3895"/>
                <a:gd name="T26" fmla="*/ 1204 w 6729"/>
                <a:gd name="T27" fmla="*/ 3202 h 3895"/>
                <a:gd name="T28" fmla="*/ 1204 w 6729"/>
                <a:gd name="T29" fmla="*/ 3202 h 3895"/>
                <a:gd name="T30" fmla="*/ 5537 w 6729"/>
                <a:gd name="T31" fmla="*/ 3201 h 3895"/>
                <a:gd name="T32" fmla="*/ 5537 w 6729"/>
                <a:gd name="T33" fmla="*/ 3201 h 3895"/>
                <a:gd name="T34" fmla="*/ 5523 w 6729"/>
                <a:gd name="T35" fmla="*/ 692 h 3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29" h="3895">
                  <a:moveTo>
                    <a:pt x="4611" y="2667"/>
                  </a:moveTo>
                  <a:lnTo>
                    <a:pt x="4611" y="2667"/>
                  </a:lnTo>
                  <a:cubicBezTo>
                    <a:pt x="3927" y="3065"/>
                    <a:pt x="2812" y="3065"/>
                    <a:pt x="2124" y="2667"/>
                  </a:cubicBezTo>
                  <a:lnTo>
                    <a:pt x="2124" y="2667"/>
                  </a:lnTo>
                  <a:cubicBezTo>
                    <a:pt x="1437" y="2271"/>
                    <a:pt x="1433" y="1625"/>
                    <a:pt x="2116" y="1227"/>
                  </a:cubicBezTo>
                  <a:lnTo>
                    <a:pt x="2116" y="1227"/>
                  </a:lnTo>
                  <a:cubicBezTo>
                    <a:pt x="2800" y="830"/>
                    <a:pt x="3915" y="830"/>
                    <a:pt x="4602" y="1228"/>
                  </a:cubicBezTo>
                  <a:lnTo>
                    <a:pt x="4602" y="1228"/>
                  </a:lnTo>
                  <a:cubicBezTo>
                    <a:pt x="5291" y="1625"/>
                    <a:pt x="5294" y="2271"/>
                    <a:pt x="4611" y="2667"/>
                  </a:cubicBezTo>
                  <a:close/>
                  <a:moveTo>
                    <a:pt x="5523" y="692"/>
                  </a:moveTo>
                  <a:lnTo>
                    <a:pt x="5523" y="692"/>
                  </a:lnTo>
                  <a:cubicBezTo>
                    <a:pt x="4324" y="0"/>
                    <a:pt x="2381" y="0"/>
                    <a:pt x="1190" y="692"/>
                  </a:cubicBezTo>
                  <a:lnTo>
                    <a:pt x="1190" y="692"/>
                  </a:lnTo>
                  <a:cubicBezTo>
                    <a:pt x="0" y="1384"/>
                    <a:pt x="6" y="2511"/>
                    <a:pt x="1204" y="3202"/>
                  </a:cubicBezTo>
                  <a:lnTo>
                    <a:pt x="1204" y="3202"/>
                  </a:lnTo>
                  <a:cubicBezTo>
                    <a:pt x="2403" y="3894"/>
                    <a:pt x="4346" y="3894"/>
                    <a:pt x="5537" y="3201"/>
                  </a:cubicBezTo>
                  <a:lnTo>
                    <a:pt x="5537" y="3201"/>
                  </a:lnTo>
                  <a:cubicBezTo>
                    <a:pt x="6728" y="2511"/>
                    <a:pt x="6722" y="1384"/>
                    <a:pt x="5523" y="6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9C9B104D-3976-4471-B3FC-857B3960D3B9}"/>
              </a:ext>
            </a:extLst>
          </p:cNvPr>
          <p:cNvGrpSpPr/>
          <p:nvPr/>
        </p:nvGrpSpPr>
        <p:grpSpPr>
          <a:xfrm>
            <a:off x="9822849" y="3166418"/>
            <a:ext cx="4739670" cy="3668412"/>
            <a:chOff x="9822849" y="3166418"/>
            <a:chExt cx="4739670" cy="3668412"/>
          </a:xfrm>
        </p:grpSpPr>
        <p:sp>
          <p:nvSpPr>
            <p:cNvPr id="158" name="Freeform 21">
              <a:extLst>
                <a:ext uri="{FF2B5EF4-FFF2-40B4-BE49-F238E27FC236}">
                  <a16:creationId xmlns:a16="http://schemas.microsoft.com/office/drawing/2014/main" id="{32C8C4B6-103E-4F36-B2F5-9FE6E7402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3732" y="3915547"/>
              <a:ext cx="2034045" cy="1660439"/>
            </a:xfrm>
            <a:custGeom>
              <a:avLst/>
              <a:gdLst>
                <a:gd name="T0" fmla="*/ 1980 w 2324"/>
                <a:gd name="T1" fmla="*/ 237 h 1898"/>
                <a:gd name="T2" fmla="*/ 1980 w 2324"/>
                <a:gd name="T3" fmla="*/ 237 h 1898"/>
                <a:gd name="T4" fmla="*/ 766 w 2324"/>
                <a:gd name="T5" fmla="*/ 79 h 1898"/>
                <a:gd name="T6" fmla="*/ 766 w 2324"/>
                <a:gd name="T7" fmla="*/ 79 h 1898"/>
                <a:gd name="T8" fmla="*/ 87 w 2324"/>
                <a:gd name="T9" fmla="*/ 460 h 1898"/>
                <a:gd name="T10" fmla="*/ 87 w 2324"/>
                <a:gd name="T11" fmla="*/ 460 h 1898"/>
                <a:gd name="T12" fmla="*/ 6 w 2324"/>
                <a:gd name="T13" fmla="*/ 670 h 1898"/>
                <a:gd name="T14" fmla="*/ 6 w 2324"/>
                <a:gd name="T15" fmla="*/ 670 h 1898"/>
                <a:gd name="T16" fmla="*/ 3 w 2324"/>
                <a:gd name="T17" fmla="*/ 708 h 1898"/>
                <a:gd name="T18" fmla="*/ 0 w 2324"/>
                <a:gd name="T19" fmla="*/ 1891 h 1898"/>
                <a:gd name="T20" fmla="*/ 0 w 2324"/>
                <a:gd name="T21" fmla="*/ 1891 h 1898"/>
                <a:gd name="T22" fmla="*/ 763 w 2324"/>
                <a:gd name="T23" fmla="*/ 1262 h 1898"/>
                <a:gd name="T24" fmla="*/ 763 w 2324"/>
                <a:gd name="T25" fmla="*/ 1262 h 1898"/>
                <a:gd name="T26" fmla="*/ 1563 w 2324"/>
                <a:gd name="T27" fmla="*/ 1266 h 1898"/>
                <a:gd name="T28" fmla="*/ 1563 w 2324"/>
                <a:gd name="T29" fmla="*/ 1266 h 1898"/>
                <a:gd name="T30" fmla="*/ 2319 w 2324"/>
                <a:gd name="T31" fmla="*/ 1897 h 1898"/>
                <a:gd name="T32" fmla="*/ 2322 w 2324"/>
                <a:gd name="T33" fmla="*/ 715 h 1898"/>
                <a:gd name="T34" fmla="*/ 2322 w 2324"/>
                <a:gd name="T35" fmla="*/ 715 h 1898"/>
                <a:gd name="T36" fmla="*/ 1980 w 2324"/>
                <a:gd name="T37" fmla="*/ 237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24" h="1898">
                  <a:moveTo>
                    <a:pt x="1980" y="237"/>
                  </a:moveTo>
                  <a:lnTo>
                    <a:pt x="1980" y="237"/>
                  </a:lnTo>
                  <a:cubicBezTo>
                    <a:pt x="1618" y="35"/>
                    <a:pt x="1168" y="0"/>
                    <a:pt x="766" y="79"/>
                  </a:cubicBezTo>
                  <a:lnTo>
                    <a:pt x="766" y="79"/>
                  </a:lnTo>
                  <a:cubicBezTo>
                    <a:pt x="511" y="135"/>
                    <a:pt x="243" y="242"/>
                    <a:pt x="87" y="460"/>
                  </a:cubicBezTo>
                  <a:lnTo>
                    <a:pt x="87" y="460"/>
                  </a:lnTo>
                  <a:cubicBezTo>
                    <a:pt x="43" y="522"/>
                    <a:pt x="13" y="595"/>
                    <a:pt x="6" y="670"/>
                  </a:cubicBezTo>
                  <a:lnTo>
                    <a:pt x="6" y="670"/>
                  </a:lnTo>
                  <a:cubicBezTo>
                    <a:pt x="5" y="683"/>
                    <a:pt x="3" y="695"/>
                    <a:pt x="3" y="708"/>
                  </a:cubicBezTo>
                  <a:lnTo>
                    <a:pt x="0" y="1891"/>
                  </a:lnTo>
                  <a:lnTo>
                    <a:pt x="0" y="1891"/>
                  </a:lnTo>
                  <a:cubicBezTo>
                    <a:pt x="13" y="1520"/>
                    <a:pt x="448" y="1327"/>
                    <a:pt x="763" y="1262"/>
                  </a:cubicBezTo>
                  <a:lnTo>
                    <a:pt x="763" y="1262"/>
                  </a:lnTo>
                  <a:cubicBezTo>
                    <a:pt x="1026" y="1208"/>
                    <a:pt x="1299" y="1209"/>
                    <a:pt x="1563" y="1266"/>
                  </a:cubicBezTo>
                  <a:lnTo>
                    <a:pt x="1563" y="1266"/>
                  </a:lnTo>
                  <a:cubicBezTo>
                    <a:pt x="1896" y="1330"/>
                    <a:pt x="2323" y="1560"/>
                    <a:pt x="2319" y="1897"/>
                  </a:cubicBezTo>
                  <a:lnTo>
                    <a:pt x="2322" y="715"/>
                  </a:lnTo>
                  <a:lnTo>
                    <a:pt x="2322" y="715"/>
                  </a:lnTo>
                  <a:cubicBezTo>
                    <a:pt x="2322" y="542"/>
                    <a:pt x="2208" y="368"/>
                    <a:pt x="1980" y="23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59" name="Freeform 22">
              <a:extLst>
                <a:ext uri="{FF2B5EF4-FFF2-40B4-BE49-F238E27FC236}">
                  <a16:creationId xmlns:a16="http://schemas.microsoft.com/office/drawing/2014/main" id="{3D2DED2F-E55F-4C7C-844B-587E42CC5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3732" y="3915547"/>
              <a:ext cx="2034045" cy="1660439"/>
            </a:xfrm>
            <a:custGeom>
              <a:avLst/>
              <a:gdLst>
                <a:gd name="T0" fmla="*/ 1980 w 2324"/>
                <a:gd name="T1" fmla="*/ 237 h 1898"/>
                <a:gd name="T2" fmla="*/ 1980 w 2324"/>
                <a:gd name="T3" fmla="*/ 237 h 1898"/>
                <a:gd name="T4" fmla="*/ 766 w 2324"/>
                <a:gd name="T5" fmla="*/ 79 h 1898"/>
                <a:gd name="T6" fmla="*/ 766 w 2324"/>
                <a:gd name="T7" fmla="*/ 79 h 1898"/>
                <a:gd name="T8" fmla="*/ 87 w 2324"/>
                <a:gd name="T9" fmla="*/ 460 h 1898"/>
                <a:gd name="T10" fmla="*/ 87 w 2324"/>
                <a:gd name="T11" fmla="*/ 460 h 1898"/>
                <a:gd name="T12" fmla="*/ 6 w 2324"/>
                <a:gd name="T13" fmla="*/ 670 h 1898"/>
                <a:gd name="T14" fmla="*/ 6 w 2324"/>
                <a:gd name="T15" fmla="*/ 670 h 1898"/>
                <a:gd name="T16" fmla="*/ 3 w 2324"/>
                <a:gd name="T17" fmla="*/ 708 h 1898"/>
                <a:gd name="T18" fmla="*/ 0 w 2324"/>
                <a:gd name="T19" fmla="*/ 1891 h 1898"/>
                <a:gd name="T20" fmla="*/ 0 w 2324"/>
                <a:gd name="T21" fmla="*/ 1891 h 1898"/>
                <a:gd name="T22" fmla="*/ 763 w 2324"/>
                <a:gd name="T23" fmla="*/ 1262 h 1898"/>
                <a:gd name="T24" fmla="*/ 763 w 2324"/>
                <a:gd name="T25" fmla="*/ 1262 h 1898"/>
                <a:gd name="T26" fmla="*/ 1563 w 2324"/>
                <a:gd name="T27" fmla="*/ 1266 h 1898"/>
                <a:gd name="T28" fmla="*/ 1563 w 2324"/>
                <a:gd name="T29" fmla="*/ 1266 h 1898"/>
                <a:gd name="T30" fmla="*/ 2319 w 2324"/>
                <a:gd name="T31" fmla="*/ 1897 h 1898"/>
                <a:gd name="T32" fmla="*/ 2322 w 2324"/>
                <a:gd name="T33" fmla="*/ 715 h 1898"/>
                <a:gd name="T34" fmla="*/ 2322 w 2324"/>
                <a:gd name="T35" fmla="*/ 715 h 1898"/>
                <a:gd name="T36" fmla="*/ 1980 w 2324"/>
                <a:gd name="T37" fmla="*/ 237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24" h="1898">
                  <a:moveTo>
                    <a:pt x="1980" y="237"/>
                  </a:moveTo>
                  <a:lnTo>
                    <a:pt x="1980" y="237"/>
                  </a:lnTo>
                  <a:cubicBezTo>
                    <a:pt x="1618" y="35"/>
                    <a:pt x="1168" y="0"/>
                    <a:pt x="766" y="79"/>
                  </a:cubicBezTo>
                  <a:lnTo>
                    <a:pt x="766" y="79"/>
                  </a:lnTo>
                  <a:cubicBezTo>
                    <a:pt x="511" y="135"/>
                    <a:pt x="243" y="242"/>
                    <a:pt x="87" y="460"/>
                  </a:cubicBezTo>
                  <a:lnTo>
                    <a:pt x="87" y="460"/>
                  </a:lnTo>
                  <a:cubicBezTo>
                    <a:pt x="43" y="522"/>
                    <a:pt x="13" y="595"/>
                    <a:pt x="6" y="670"/>
                  </a:cubicBezTo>
                  <a:lnTo>
                    <a:pt x="6" y="670"/>
                  </a:lnTo>
                  <a:cubicBezTo>
                    <a:pt x="5" y="683"/>
                    <a:pt x="3" y="695"/>
                    <a:pt x="3" y="708"/>
                  </a:cubicBezTo>
                  <a:lnTo>
                    <a:pt x="0" y="1891"/>
                  </a:lnTo>
                  <a:lnTo>
                    <a:pt x="0" y="1891"/>
                  </a:lnTo>
                  <a:cubicBezTo>
                    <a:pt x="13" y="1520"/>
                    <a:pt x="448" y="1327"/>
                    <a:pt x="763" y="1262"/>
                  </a:cubicBezTo>
                  <a:lnTo>
                    <a:pt x="763" y="1262"/>
                  </a:lnTo>
                  <a:cubicBezTo>
                    <a:pt x="1026" y="1208"/>
                    <a:pt x="1299" y="1209"/>
                    <a:pt x="1563" y="1266"/>
                  </a:cubicBezTo>
                  <a:lnTo>
                    <a:pt x="1563" y="1266"/>
                  </a:lnTo>
                  <a:cubicBezTo>
                    <a:pt x="1896" y="1330"/>
                    <a:pt x="2323" y="1560"/>
                    <a:pt x="2319" y="1897"/>
                  </a:cubicBezTo>
                  <a:lnTo>
                    <a:pt x="2322" y="715"/>
                  </a:lnTo>
                  <a:lnTo>
                    <a:pt x="2322" y="715"/>
                  </a:lnTo>
                  <a:cubicBezTo>
                    <a:pt x="2322" y="542"/>
                    <a:pt x="2208" y="368"/>
                    <a:pt x="1980" y="237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0" name="Freeform 23">
              <a:extLst>
                <a:ext uri="{FF2B5EF4-FFF2-40B4-BE49-F238E27FC236}">
                  <a16:creationId xmlns:a16="http://schemas.microsoft.com/office/drawing/2014/main" id="{090262C5-F838-42FB-86B1-D9FCBB112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849" y="3166418"/>
              <a:ext cx="4739670" cy="2745516"/>
            </a:xfrm>
            <a:custGeom>
              <a:avLst/>
              <a:gdLst>
                <a:gd name="T0" fmla="*/ 1889 w 5415"/>
                <a:gd name="T1" fmla="*/ 2043 h 3135"/>
                <a:gd name="T2" fmla="*/ 1889 w 5415"/>
                <a:gd name="T3" fmla="*/ 2043 h 3135"/>
                <a:gd name="T4" fmla="*/ 3529 w 5415"/>
                <a:gd name="T5" fmla="*/ 2043 h 3135"/>
                <a:gd name="T6" fmla="*/ 3529 w 5415"/>
                <a:gd name="T7" fmla="*/ 2043 h 3135"/>
                <a:gd name="T8" fmla="*/ 3524 w 5415"/>
                <a:gd name="T9" fmla="*/ 1093 h 3135"/>
                <a:gd name="T10" fmla="*/ 3524 w 5415"/>
                <a:gd name="T11" fmla="*/ 1093 h 3135"/>
                <a:gd name="T12" fmla="*/ 1884 w 5415"/>
                <a:gd name="T13" fmla="*/ 1093 h 3135"/>
                <a:gd name="T14" fmla="*/ 1884 w 5415"/>
                <a:gd name="T15" fmla="*/ 1093 h 3135"/>
                <a:gd name="T16" fmla="*/ 1889 w 5415"/>
                <a:gd name="T17" fmla="*/ 2043 h 3135"/>
                <a:gd name="T18" fmla="*/ 4444 w 5415"/>
                <a:gd name="T19" fmla="*/ 558 h 3135"/>
                <a:gd name="T20" fmla="*/ 4444 w 5415"/>
                <a:gd name="T21" fmla="*/ 558 h 3135"/>
                <a:gd name="T22" fmla="*/ 4455 w 5415"/>
                <a:gd name="T23" fmla="*/ 2578 h 3135"/>
                <a:gd name="T24" fmla="*/ 4455 w 5415"/>
                <a:gd name="T25" fmla="*/ 2578 h 3135"/>
                <a:gd name="T26" fmla="*/ 969 w 5415"/>
                <a:gd name="T27" fmla="*/ 2578 h 3135"/>
                <a:gd name="T28" fmla="*/ 969 w 5415"/>
                <a:gd name="T29" fmla="*/ 2578 h 3135"/>
                <a:gd name="T30" fmla="*/ 958 w 5415"/>
                <a:gd name="T31" fmla="*/ 558 h 3135"/>
                <a:gd name="T32" fmla="*/ 958 w 5415"/>
                <a:gd name="T33" fmla="*/ 558 h 3135"/>
                <a:gd name="T34" fmla="*/ 4444 w 5415"/>
                <a:gd name="T35" fmla="*/ 558 h 3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15" h="3135">
                  <a:moveTo>
                    <a:pt x="1889" y="2043"/>
                  </a:moveTo>
                  <a:lnTo>
                    <a:pt x="1889" y="2043"/>
                  </a:lnTo>
                  <a:cubicBezTo>
                    <a:pt x="2343" y="2305"/>
                    <a:pt x="3079" y="2305"/>
                    <a:pt x="3529" y="2043"/>
                  </a:cubicBezTo>
                  <a:lnTo>
                    <a:pt x="3529" y="2043"/>
                  </a:lnTo>
                  <a:cubicBezTo>
                    <a:pt x="3980" y="1781"/>
                    <a:pt x="3977" y="1355"/>
                    <a:pt x="3524" y="1093"/>
                  </a:cubicBezTo>
                  <a:lnTo>
                    <a:pt x="3524" y="1093"/>
                  </a:lnTo>
                  <a:cubicBezTo>
                    <a:pt x="3070" y="830"/>
                    <a:pt x="2335" y="831"/>
                    <a:pt x="1884" y="1093"/>
                  </a:cubicBezTo>
                  <a:lnTo>
                    <a:pt x="1884" y="1093"/>
                  </a:lnTo>
                  <a:cubicBezTo>
                    <a:pt x="1433" y="1355"/>
                    <a:pt x="1436" y="1781"/>
                    <a:pt x="1889" y="2043"/>
                  </a:cubicBezTo>
                  <a:close/>
                  <a:moveTo>
                    <a:pt x="4444" y="558"/>
                  </a:moveTo>
                  <a:lnTo>
                    <a:pt x="4444" y="558"/>
                  </a:lnTo>
                  <a:cubicBezTo>
                    <a:pt x="5408" y="1115"/>
                    <a:pt x="5414" y="2020"/>
                    <a:pt x="4455" y="2578"/>
                  </a:cubicBezTo>
                  <a:lnTo>
                    <a:pt x="4455" y="2578"/>
                  </a:lnTo>
                  <a:cubicBezTo>
                    <a:pt x="3497" y="3134"/>
                    <a:pt x="1933" y="3134"/>
                    <a:pt x="969" y="2578"/>
                  </a:cubicBezTo>
                  <a:lnTo>
                    <a:pt x="969" y="2578"/>
                  </a:lnTo>
                  <a:cubicBezTo>
                    <a:pt x="5" y="2020"/>
                    <a:pt x="0" y="1115"/>
                    <a:pt x="958" y="558"/>
                  </a:cubicBezTo>
                  <a:lnTo>
                    <a:pt x="958" y="558"/>
                  </a:lnTo>
                  <a:cubicBezTo>
                    <a:pt x="1916" y="0"/>
                    <a:pt x="3480" y="0"/>
                    <a:pt x="4444" y="5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1" name="Freeform 24">
              <a:extLst>
                <a:ext uri="{FF2B5EF4-FFF2-40B4-BE49-F238E27FC236}">
                  <a16:creationId xmlns:a16="http://schemas.microsoft.com/office/drawing/2014/main" id="{181E08D4-0E7E-4AAA-8EEA-25EB88BD8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5832" y="4533384"/>
              <a:ext cx="4334406" cy="2301446"/>
            </a:xfrm>
            <a:custGeom>
              <a:avLst/>
              <a:gdLst>
                <a:gd name="T0" fmla="*/ 4948 w 4950"/>
                <a:gd name="T1" fmla="*/ 42 h 2629"/>
                <a:gd name="T2" fmla="*/ 4948 w 4950"/>
                <a:gd name="T3" fmla="*/ 42 h 2629"/>
                <a:gd name="T4" fmla="*/ 4355 w 4950"/>
                <a:gd name="T5" fmla="*/ 941 h 2629"/>
                <a:gd name="T6" fmla="*/ 4355 w 4950"/>
                <a:gd name="T7" fmla="*/ 941 h 2629"/>
                <a:gd name="T8" fmla="*/ 2652 w 4950"/>
                <a:gd name="T9" fmla="*/ 1431 h 2629"/>
                <a:gd name="T10" fmla="*/ 2652 w 4950"/>
                <a:gd name="T11" fmla="*/ 1431 h 2629"/>
                <a:gd name="T12" fmla="*/ 1179 w 4950"/>
                <a:gd name="T13" fmla="*/ 1216 h 2629"/>
                <a:gd name="T14" fmla="*/ 1179 w 4950"/>
                <a:gd name="T15" fmla="*/ 1216 h 2629"/>
                <a:gd name="T16" fmla="*/ 21 w 4950"/>
                <a:gd name="T17" fmla="*/ 0 h 2629"/>
                <a:gd name="T18" fmla="*/ 17 w 4950"/>
                <a:gd name="T19" fmla="*/ 1182 h 2629"/>
                <a:gd name="T20" fmla="*/ 17 w 4950"/>
                <a:gd name="T21" fmla="*/ 1182 h 2629"/>
                <a:gd name="T22" fmla="*/ 909 w 4950"/>
                <a:gd name="T23" fmla="*/ 2286 h 2629"/>
                <a:gd name="T24" fmla="*/ 909 w 4950"/>
                <a:gd name="T25" fmla="*/ 2286 h 2629"/>
                <a:gd name="T26" fmla="*/ 2403 w 4950"/>
                <a:gd name="T27" fmla="*/ 2616 h 2629"/>
                <a:gd name="T28" fmla="*/ 2403 w 4950"/>
                <a:gd name="T29" fmla="*/ 2616 h 2629"/>
                <a:gd name="T30" fmla="*/ 4540 w 4950"/>
                <a:gd name="T31" fmla="*/ 1979 h 2629"/>
                <a:gd name="T32" fmla="*/ 4540 w 4950"/>
                <a:gd name="T33" fmla="*/ 1979 h 2629"/>
                <a:gd name="T34" fmla="*/ 4916 w 4950"/>
                <a:gd name="T35" fmla="*/ 1417 h 2629"/>
                <a:gd name="T36" fmla="*/ 4916 w 4950"/>
                <a:gd name="T37" fmla="*/ 1417 h 2629"/>
                <a:gd name="T38" fmla="*/ 4945 w 4950"/>
                <a:gd name="T39" fmla="*/ 1218 h 2629"/>
                <a:gd name="T40" fmla="*/ 4945 w 4950"/>
                <a:gd name="T41" fmla="*/ 1218 h 2629"/>
                <a:gd name="T42" fmla="*/ 4945 w 4950"/>
                <a:gd name="T43" fmla="*/ 1196 h 2629"/>
                <a:gd name="T44" fmla="*/ 4949 w 4950"/>
                <a:gd name="T45" fmla="*/ 14 h 2629"/>
                <a:gd name="T46" fmla="*/ 4949 w 4950"/>
                <a:gd name="T47" fmla="*/ 14 h 2629"/>
                <a:gd name="T48" fmla="*/ 4948 w 4950"/>
                <a:gd name="T49" fmla="*/ 42 h 2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50" h="2629">
                  <a:moveTo>
                    <a:pt x="4948" y="42"/>
                  </a:moveTo>
                  <a:lnTo>
                    <a:pt x="4948" y="42"/>
                  </a:lnTo>
                  <a:cubicBezTo>
                    <a:pt x="4935" y="424"/>
                    <a:pt x="4661" y="738"/>
                    <a:pt x="4355" y="941"/>
                  </a:cubicBezTo>
                  <a:lnTo>
                    <a:pt x="4355" y="941"/>
                  </a:lnTo>
                  <a:cubicBezTo>
                    <a:pt x="3854" y="1271"/>
                    <a:pt x="3246" y="1406"/>
                    <a:pt x="2652" y="1431"/>
                  </a:cubicBezTo>
                  <a:lnTo>
                    <a:pt x="2652" y="1431"/>
                  </a:lnTo>
                  <a:cubicBezTo>
                    <a:pt x="2155" y="1449"/>
                    <a:pt x="1650" y="1385"/>
                    <a:pt x="1179" y="1216"/>
                  </a:cubicBezTo>
                  <a:lnTo>
                    <a:pt x="1179" y="1216"/>
                  </a:lnTo>
                  <a:cubicBezTo>
                    <a:pt x="628" y="1014"/>
                    <a:pt x="30" y="617"/>
                    <a:pt x="21" y="0"/>
                  </a:cubicBezTo>
                  <a:lnTo>
                    <a:pt x="17" y="1182"/>
                  </a:lnTo>
                  <a:lnTo>
                    <a:pt x="17" y="1182"/>
                  </a:lnTo>
                  <a:cubicBezTo>
                    <a:pt x="0" y="1601"/>
                    <a:pt x="389" y="2050"/>
                    <a:pt x="909" y="2286"/>
                  </a:cubicBezTo>
                  <a:lnTo>
                    <a:pt x="909" y="2286"/>
                  </a:lnTo>
                  <a:cubicBezTo>
                    <a:pt x="1373" y="2508"/>
                    <a:pt x="1891" y="2604"/>
                    <a:pt x="2403" y="2616"/>
                  </a:cubicBezTo>
                  <a:lnTo>
                    <a:pt x="2403" y="2616"/>
                  </a:lnTo>
                  <a:cubicBezTo>
                    <a:pt x="3132" y="2628"/>
                    <a:pt x="3973" y="2464"/>
                    <a:pt x="4540" y="1979"/>
                  </a:cubicBezTo>
                  <a:lnTo>
                    <a:pt x="4540" y="1979"/>
                  </a:lnTo>
                  <a:cubicBezTo>
                    <a:pt x="4711" y="1829"/>
                    <a:pt x="4856" y="1639"/>
                    <a:pt x="4916" y="1417"/>
                  </a:cubicBezTo>
                  <a:lnTo>
                    <a:pt x="4916" y="1417"/>
                  </a:lnTo>
                  <a:cubicBezTo>
                    <a:pt x="4933" y="1352"/>
                    <a:pt x="4943" y="1285"/>
                    <a:pt x="4945" y="1218"/>
                  </a:cubicBezTo>
                  <a:lnTo>
                    <a:pt x="4945" y="1218"/>
                  </a:lnTo>
                  <a:cubicBezTo>
                    <a:pt x="4945" y="1211"/>
                    <a:pt x="4945" y="1204"/>
                    <a:pt x="4945" y="1196"/>
                  </a:cubicBezTo>
                  <a:lnTo>
                    <a:pt x="4949" y="14"/>
                  </a:lnTo>
                  <a:lnTo>
                    <a:pt x="4949" y="14"/>
                  </a:lnTo>
                  <a:cubicBezTo>
                    <a:pt x="4949" y="23"/>
                    <a:pt x="4949" y="32"/>
                    <a:pt x="4948" y="4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62" name="Freeform 25">
              <a:extLst>
                <a:ext uri="{FF2B5EF4-FFF2-40B4-BE49-F238E27FC236}">
                  <a16:creationId xmlns:a16="http://schemas.microsoft.com/office/drawing/2014/main" id="{A2D1718F-98AE-4126-9665-3F5EF0BC8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5832" y="4533384"/>
              <a:ext cx="4334406" cy="2301446"/>
            </a:xfrm>
            <a:custGeom>
              <a:avLst/>
              <a:gdLst>
                <a:gd name="T0" fmla="*/ 4948 w 4950"/>
                <a:gd name="T1" fmla="*/ 42 h 2629"/>
                <a:gd name="T2" fmla="*/ 4948 w 4950"/>
                <a:gd name="T3" fmla="*/ 42 h 2629"/>
                <a:gd name="T4" fmla="*/ 4355 w 4950"/>
                <a:gd name="T5" fmla="*/ 941 h 2629"/>
                <a:gd name="T6" fmla="*/ 4355 w 4950"/>
                <a:gd name="T7" fmla="*/ 941 h 2629"/>
                <a:gd name="T8" fmla="*/ 2652 w 4950"/>
                <a:gd name="T9" fmla="*/ 1431 h 2629"/>
                <a:gd name="T10" fmla="*/ 2652 w 4950"/>
                <a:gd name="T11" fmla="*/ 1431 h 2629"/>
                <a:gd name="T12" fmla="*/ 1179 w 4950"/>
                <a:gd name="T13" fmla="*/ 1216 h 2629"/>
                <a:gd name="T14" fmla="*/ 1179 w 4950"/>
                <a:gd name="T15" fmla="*/ 1216 h 2629"/>
                <a:gd name="T16" fmla="*/ 21 w 4950"/>
                <a:gd name="T17" fmla="*/ 0 h 2629"/>
                <a:gd name="T18" fmla="*/ 17 w 4950"/>
                <a:gd name="T19" fmla="*/ 1182 h 2629"/>
                <a:gd name="T20" fmla="*/ 17 w 4950"/>
                <a:gd name="T21" fmla="*/ 1182 h 2629"/>
                <a:gd name="T22" fmla="*/ 909 w 4950"/>
                <a:gd name="T23" fmla="*/ 2286 h 2629"/>
                <a:gd name="T24" fmla="*/ 909 w 4950"/>
                <a:gd name="T25" fmla="*/ 2286 h 2629"/>
                <a:gd name="T26" fmla="*/ 2403 w 4950"/>
                <a:gd name="T27" fmla="*/ 2616 h 2629"/>
                <a:gd name="T28" fmla="*/ 2403 w 4950"/>
                <a:gd name="T29" fmla="*/ 2616 h 2629"/>
                <a:gd name="T30" fmla="*/ 4540 w 4950"/>
                <a:gd name="T31" fmla="*/ 1979 h 2629"/>
                <a:gd name="T32" fmla="*/ 4540 w 4950"/>
                <a:gd name="T33" fmla="*/ 1979 h 2629"/>
                <a:gd name="T34" fmla="*/ 4916 w 4950"/>
                <a:gd name="T35" fmla="*/ 1417 h 2629"/>
                <a:gd name="T36" fmla="*/ 4916 w 4950"/>
                <a:gd name="T37" fmla="*/ 1417 h 2629"/>
                <a:gd name="T38" fmla="*/ 4945 w 4950"/>
                <a:gd name="T39" fmla="*/ 1218 h 2629"/>
                <a:gd name="T40" fmla="*/ 4945 w 4950"/>
                <a:gd name="T41" fmla="*/ 1218 h 2629"/>
                <a:gd name="T42" fmla="*/ 4945 w 4950"/>
                <a:gd name="T43" fmla="*/ 1196 h 2629"/>
                <a:gd name="T44" fmla="*/ 4949 w 4950"/>
                <a:gd name="T45" fmla="*/ 14 h 2629"/>
                <a:gd name="T46" fmla="*/ 4949 w 4950"/>
                <a:gd name="T47" fmla="*/ 14 h 2629"/>
                <a:gd name="T48" fmla="*/ 4948 w 4950"/>
                <a:gd name="T49" fmla="*/ 42 h 2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50" h="2629">
                  <a:moveTo>
                    <a:pt x="4948" y="42"/>
                  </a:moveTo>
                  <a:lnTo>
                    <a:pt x="4948" y="42"/>
                  </a:lnTo>
                  <a:cubicBezTo>
                    <a:pt x="4935" y="424"/>
                    <a:pt x="4661" y="738"/>
                    <a:pt x="4355" y="941"/>
                  </a:cubicBezTo>
                  <a:lnTo>
                    <a:pt x="4355" y="941"/>
                  </a:lnTo>
                  <a:cubicBezTo>
                    <a:pt x="3854" y="1271"/>
                    <a:pt x="3246" y="1406"/>
                    <a:pt x="2652" y="1431"/>
                  </a:cubicBezTo>
                  <a:lnTo>
                    <a:pt x="2652" y="1431"/>
                  </a:lnTo>
                  <a:cubicBezTo>
                    <a:pt x="2155" y="1449"/>
                    <a:pt x="1650" y="1385"/>
                    <a:pt x="1179" y="1216"/>
                  </a:cubicBezTo>
                  <a:lnTo>
                    <a:pt x="1179" y="1216"/>
                  </a:lnTo>
                  <a:cubicBezTo>
                    <a:pt x="628" y="1014"/>
                    <a:pt x="30" y="617"/>
                    <a:pt x="21" y="0"/>
                  </a:cubicBezTo>
                  <a:lnTo>
                    <a:pt x="17" y="1182"/>
                  </a:lnTo>
                  <a:lnTo>
                    <a:pt x="17" y="1182"/>
                  </a:lnTo>
                  <a:cubicBezTo>
                    <a:pt x="0" y="1601"/>
                    <a:pt x="389" y="2050"/>
                    <a:pt x="909" y="2286"/>
                  </a:cubicBezTo>
                  <a:lnTo>
                    <a:pt x="909" y="2286"/>
                  </a:lnTo>
                  <a:cubicBezTo>
                    <a:pt x="1373" y="2508"/>
                    <a:pt x="1891" y="2604"/>
                    <a:pt x="2403" y="2616"/>
                  </a:cubicBezTo>
                  <a:lnTo>
                    <a:pt x="2403" y="2616"/>
                  </a:lnTo>
                  <a:cubicBezTo>
                    <a:pt x="3132" y="2628"/>
                    <a:pt x="3973" y="2464"/>
                    <a:pt x="4540" y="1979"/>
                  </a:cubicBezTo>
                  <a:lnTo>
                    <a:pt x="4540" y="1979"/>
                  </a:lnTo>
                  <a:cubicBezTo>
                    <a:pt x="4711" y="1829"/>
                    <a:pt x="4856" y="1639"/>
                    <a:pt x="4916" y="1417"/>
                  </a:cubicBezTo>
                  <a:lnTo>
                    <a:pt x="4916" y="1417"/>
                  </a:lnTo>
                  <a:cubicBezTo>
                    <a:pt x="4933" y="1352"/>
                    <a:pt x="4943" y="1285"/>
                    <a:pt x="4945" y="1218"/>
                  </a:cubicBezTo>
                  <a:lnTo>
                    <a:pt x="4945" y="1218"/>
                  </a:lnTo>
                  <a:cubicBezTo>
                    <a:pt x="4945" y="1211"/>
                    <a:pt x="4945" y="1204"/>
                    <a:pt x="4945" y="1196"/>
                  </a:cubicBezTo>
                  <a:lnTo>
                    <a:pt x="4949" y="14"/>
                  </a:lnTo>
                  <a:lnTo>
                    <a:pt x="4949" y="14"/>
                  </a:lnTo>
                  <a:cubicBezTo>
                    <a:pt x="4949" y="23"/>
                    <a:pt x="4949" y="32"/>
                    <a:pt x="4948" y="42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768A22E-EB22-6A09-3E24-B3749CF536CD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167BC9-0C60-1F3B-812B-B3CA8640629C}"/>
              </a:ext>
            </a:extLst>
          </p:cNvPr>
          <p:cNvSpPr txBox="1"/>
          <p:nvPr/>
        </p:nvSpPr>
        <p:spPr>
          <a:xfrm>
            <a:off x="-95814" y="3528358"/>
            <a:ext cx="607807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EBC78C-1CAF-8619-A70B-299A5FCDFF8A}"/>
              </a:ext>
            </a:extLst>
          </p:cNvPr>
          <p:cNvSpPr txBox="1"/>
          <p:nvPr/>
        </p:nvSpPr>
        <p:spPr>
          <a:xfrm>
            <a:off x="-95814" y="10127256"/>
            <a:ext cx="607807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73C7D5-49B7-C3E4-C73B-902244987B09}"/>
              </a:ext>
            </a:extLst>
          </p:cNvPr>
          <p:cNvSpPr txBox="1"/>
          <p:nvPr/>
        </p:nvSpPr>
        <p:spPr>
          <a:xfrm>
            <a:off x="18306397" y="3685987"/>
            <a:ext cx="607807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59FC5-CF4A-D394-8433-5A18EB4480C7}"/>
              </a:ext>
            </a:extLst>
          </p:cNvPr>
          <p:cNvSpPr txBox="1"/>
          <p:nvPr/>
        </p:nvSpPr>
        <p:spPr>
          <a:xfrm>
            <a:off x="18306397" y="10284885"/>
            <a:ext cx="607807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Line 1">
            <a:extLst>
              <a:ext uri="{FF2B5EF4-FFF2-40B4-BE49-F238E27FC236}">
                <a16:creationId xmlns:a16="http://schemas.microsoft.com/office/drawing/2014/main" id="{B5C711A3-BCA0-476A-9456-D0AB4849BF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84838" y="6463347"/>
            <a:ext cx="0" cy="1660609"/>
          </a:xfrm>
          <a:prstGeom prst="line">
            <a:avLst/>
          </a:pr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6" name="Freeform 2">
            <a:extLst>
              <a:ext uri="{FF2B5EF4-FFF2-40B4-BE49-F238E27FC236}">
                <a16:creationId xmlns:a16="http://schemas.microsoft.com/office/drawing/2014/main" id="{3D990991-9ADE-440B-8327-A4F8667DE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3916" y="6471071"/>
            <a:ext cx="4688325" cy="2884827"/>
          </a:xfrm>
          <a:custGeom>
            <a:avLst/>
            <a:gdLst>
              <a:gd name="T0" fmla="*/ 0 w 5353"/>
              <a:gd name="T1" fmla="*/ 0 h 3296"/>
              <a:gd name="T2" fmla="*/ 0 w 5353"/>
              <a:gd name="T3" fmla="*/ 800 h 3296"/>
              <a:gd name="T4" fmla="*/ 5352 w 5353"/>
              <a:gd name="T5" fmla="*/ 3295 h 3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53" h="3296">
                <a:moveTo>
                  <a:pt x="0" y="0"/>
                </a:moveTo>
                <a:lnTo>
                  <a:pt x="0" y="800"/>
                </a:lnTo>
                <a:lnTo>
                  <a:pt x="5352" y="3295"/>
                </a:lnTo>
              </a:path>
            </a:pathLst>
          </a:cu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7" name="Freeform 3">
            <a:extLst>
              <a:ext uri="{FF2B5EF4-FFF2-40B4-BE49-F238E27FC236}">
                <a16:creationId xmlns:a16="http://schemas.microsoft.com/office/drawing/2014/main" id="{B4CFEA8C-8404-4DD1-817D-A9598DB01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13008" y="6471071"/>
            <a:ext cx="4452749" cy="2776695"/>
          </a:xfrm>
          <a:custGeom>
            <a:avLst/>
            <a:gdLst>
              <a:gd name="T0" fmla="*/ 5084 w 5085"/>
              <a:gd name="T1" fmla="*/ 0 h 3171"/>
              <a:gd name="T2" fmla="*/ 5084 w 5085"/>
              <a:gd name="T3" fmla="*/ 800 h 3171"/>
              <a:gd name="T4" fmla="*/ 0 w 5085"/>
              <a:gd name="T5" fmla="*/ 3170 h 3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85" h="3171">
                <a:moveTo>
                  <a:pt x="5084" y="0"/>
                </a:moveTo>
                <a:lnTo>
                  <a:pt x="5084" y="800"/>
                </a:lnTo>
                <a:lnTo>
                  <a:pt x="0" y="3170"/>
                </a:lnTo>
              </a:path>
            </a:pathLst>
          </a:cu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8" name="Freeform 4">
            <a:extLst>
              <a:ext uri="{FF2B5EF4-FFF2-40B4-BE49-F238E27FC236}">
                <a16:creationId xmlns:a16="http://schemas.microsoft.com/office/drawing/2014/main" id="{1662430C-C849-4EBE-964F-2F9E3C653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427" y="11055126"/>
            <a:ext cx="6020673" cy="1181736"/>
          </a:xfrm>
          <a:custGeom>
            <a:avLst/>
            <a:gdLst>
              <a:gd name="T0" fmla="*/ 6874 w 6875"/>
              <a:gd name="T1" fmla="*/ 0 h 1350"/>
              <a:gd name="T2" fmla="*/ 1436 w 6875"/>
              <a:gd name="T3" fmla="*/ 1342 h 1350"/>
              <a:gd name="T4" fmla="*/ 0 w 6875"/>
              <a:gd name="T5" fmla="*/ 1349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75" h="1350">
                <a:moveTo>
                  <a:pt x="6874" y="0"/>
                </a:moveTo>
                <a:lnTo>
                  <a:pt x="1436" y="1342"/>
                </a:lnTo>
                <a:lnTo>
                  <a:pt x="0" y="1349"/>
                </a:lnTo>
              </a:path>
            </a:pathLst>
          </a:cu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FF95BB96-D1C5-46A0-A13E-51A733865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62121" y="11055126"/>
            <a:ext cx="6020673" cy="1181736"/>
          </a:xfrm>
          <a:custGeom>
            <a:avLst/>
            <a:gdLst>
              <a:gd name="T0" fmla="*/ 0 w 6874"/>
              <a:gd name="T1" fmla="*/ 0 h 1350"/>
              <a:gd name="T2" fmla="*/ 5437 w 6874"/>
              <a:gd name="T3" fmla="*/ 1342 h 1350"/>
              <a:gd name="T4" fmla="*/ 6873 w 6874"/>
              <a:gd name="T5" fmla="*/ 1349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74" h="1350">
                <a:moveTo>
                  <a:pt x="0" y="0"/>
                </a:moveTo>
                <a:lnTo>
                  <a:pt x="5437" y="1342"/>
                </a:lnTo>
                <a:lnTo>
                  <a:pt x="6873" y="1349"/>
                </a:lnTo>
              </a:path>
            </a:pathLst>
          </a:cu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0" name="Freeform 6">
            <a:extLst>
              <a:ext uri="{FF2B5EF4-FFF2-40B4-BE49-F238E27FC236}">
                <a16:creationId xmlns:a16="http://schemas.microsoft.com/office/drawing/2014/main" id="{313E4EAF-2B86-48C0-A67E-2F4A750DA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0336" y="6343630"/>
            <a:ext cx="254884" cy="254884"/>
          </a:xfrm>
          <a:custGeom>
            <a:avLst/>
            <a:gdLst>
              <a:gd name="T0" fmla="*/ 290 w 291"/>
              <a:gd name="T1" fmla="*/ 145 h 291"/>
              <a:gd name="T2" fmla="*/ 290 w 291"/>
              <a:gd name="T3" fmla="*/ 145 h 291"/>
              <a:gd name="T4" fmla="*/ 145 w 291"/>
              <a:gd name="T5" fmla="*/ 290 h 291"/>
              <a:gd name="T6" fmla="*/ 145 w 291"/>
              <a:gd name="T7" fmla="*/ 290 h 291"/>
              <a:gd name="T8" fmla="*/ 0 w 291"/>
              <a:gd name="T9" fmla="*/ 145 h 291"/>
              <a:gd name="T10" fmla="*/ 0 w 291"/>
              <a:gd name="T11" fmla="*/ 145 h 291"/>
              <a:gd name="T12" fmla="*/ 145 w 291"/>
              <a:gd name="T13" fmla="*/ 0 h 291"/>
              <a:gd name="T14" fmla="*/ 145 w 291"/>
              <a:gd name="T15" fmla="*/ 0 h 291"/>
              <a:gd name="T16" fmla="*/ 290 w 291"/>
              <a:gd name="T17" fmla="*/ 14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1">
                <a:moveTo>
                  <a:pt x="290" y="145"/>
                </a:moveTo>
                <a:lnTo>
                  <a:pt x="290" y="145"/>
                </a:lnTo>
                <a:cubicBezTo>
                  <a:pt x="290" y="225"/>
                  <a:pt x="226" y="290"/>
                  <a:pt x="145" y="290"/>
                </a:cubicBezTo>
                <a:lnTo>
                  <a:pt x="145" y="290"/>
                </a:lnTo>
                <a:cubicBezTo>
                  <a:pt x="65" y="290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5" y="0"/>
                </a:cubicBezTo>
                <a:lnTo>
                  <a:pt x="145" y="0"/>
                </a:lnTo>
                <a:cubicBezTo>
                  <a:pt x="226" y="0"/>
                  <a:pt x="290" y="65"/>
                  <a:pt x="290" y="145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1" name="Freeform 7">
            <a:extLst>
              <a:ext uri="{FF2B5EF4-FFF2-40B4-BE49-F238E27FC236}">
                <a16:creationId xmlns:a16="http://schemas.microsoft.com/office/drawing/2014/main" id="{B9626F51-28F3-4DE2-BCDF-8543D2B00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57394" y="6343630"/>
            <a:ext cx="254884" cy="254884"/>
          </a:xfrm>
          <a:custGeom>
            <a:avLst/>
            <a:gdLst>
              <a:gd name="T0" fmla="*/ 290 w 291"/>
              <a:gd name="T1" fmla="*/ 145 h 291"/>
              <a:gd name="T2" fmla="*/ 290 w 291"/>
              <a:gd name="T3" fmla="*/ 145 h 291"/>
              <a:gd name="T4" fmla="*/ 146 w 291"/>
              <a:gd name="T5" fmla="*/ 290 h 291"/>
              <a:gd name="T6" fmla="*/ 146 w 291"/>
              <a:gd name="T7" fmla="*/ 290 h 291"/>
              <a:gd name="T8" fmla="*/ 0 w 291"/>
              <a:gd name="T9" fmla="*/ 145 h 291"/>
              <a:gd name="T10" fmla="*/ 0 w 291"/>
              <a:gd name="T11" fmla="*/ 145 h 291"/>
              <a:gd name="T12" fmla="*/ 146 w 291"/>
              <a:gd name="T13" fmla="*/ 0 h 291"/>
              <a:gd name="T14" fmla="*/ 146 w 291"/>
              <a:gd name="T15" fmla="*/ 0 h 291"/>
              <a:gd name="T16" fmla="*/ 290 w 291"/>
              <a:gd name="T17" fmla="*/ 14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1">
                <a:moveTo>
                  <a:pt x="290" y="145"/>
                </a:moveTo>
                <a:lnTo>
                  <a:pt x="290" y="145"/>
                </a:lnTo>
                <a:cubicBezTo>
                  <a:pt x="290" y="225"/>
                  <a:pt x="224" y="290"/>
                  <a:pt x="146" y="290"/>
                </a:cubicBezTo>
                <a:lnTo>
                  <a:pt x="146" y="290"/>
                </a:lnTo>
                <a:cubicBezTo>
                  <a:pt x="65" y="290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6" y="0"/>
                </a:cubicBezTo>
                <a:lnTo>
                  <a:pt x="146" y="0"/>
                </a:lnTo>
                <a:cubicBezTo>
                  <a:pt x="224" y="0"/>
                  <a:pt x="290" y="65"/>
                  <a:pt x="290" y="14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2" name="Freeform 8">
            <a:extLst>
              <a:ext uri="{FF2B5EF4-FFF2-40B4-BE49-F238E27FC236}">
                <a16:creationId xmlns:a16="http://schemas.microsoft.com/office/drawing/2014/main" id="{526CE8CA-B7EF-481D-AB5F-9F5B735B8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8316" y="6343630"/>
            <a:ext cx="254884" cy="254884"/>
          </a:xfrm>
          <a:custGeom>
            <a:avLst/>
            <a:gdLst>
              <a:gd name="T0" fmla="*/ 289 w 290"/>
              <a:gd name="T1" fmla="*/ 145 h 291"/>
              <a:gd name="T2" fmla="*/ 289 w 290"/>
              <a:gd name="T3" fmla="*/ 145 h 291"/>
              <a:gd name="T4" fmla="*/ 145 w 290"/>
              <a:gd name="T5" fmla="*/ 290 h 291"/>
              <a:gd name="T6" fmla="*/ 145 w 290"/>
              <a:gd name="T7" fmla="*/ 290 h 291"/>
              <a:gd name="T8" fmla="*/ 0 w 290"/>
              <a:gd name="T9" fmla="*/ 145 h 291"/>
              <a:gd name="T10" fmla="*/ 0 w 290"/>
              <a:gd name="T11" fmla="*/ 145 h 291"/>
              <a:gd name="T12" fmla="*/ 145 w 290"/>
              <a:gd name="T13" fmla="*/ 0 h 291"/>
              <a:gd name="T14" fmla="*/ 145 w 290"/>
              <a:gd name="T15" fmla="*/ 0 h 291"/>
              <a:gd name="T16" fmla="*/ 289 w 290"/>
              <a:gd name="T17" fmla="*/ 14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0" h="291">
                <a:moveTo>
                  <a:pt x="289" y="145"/>
                </a:moveTo>
                <a:lnTo>
                  <a:pt x="289" y="145"/>
                </a:lnTo>
                <a:cubicBezTo>
                  <a:pt x="289" y="225"/>
                  <a:pt x="225" y="290"/>
                  <a:pt x="145" y="290"/>
                </a:cubicBezTo>
                <a:lnTo>
                  <a:pt x="145" y="290"/>
                </a:lnTo>
                <a:cubicBezTo>
                  <a:pt x="64" y="290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4" y="0"/>
                  <a:pt x="145" y="0"/>
                </a:cubicBezTo>
                <a:lnTo>
                  <a:pt x="145" y="0"/>
                </a:lnTo>
                <a:cubicBezTo>
                  <a:pt x="225" y="0"/>
                  <a:pt x="289" y="65"/>
                  <a:pt x="289" y="145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5238FC07-8F0D-4E46-A83A-E3B9BE13A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5353" y="12101695"/>
            <a:ext cx="254884" cy="254884"/>
          </a:xfrm>
          <a:custGeom>
            <a:avLst/>
            <a:gdLst>
              <a:gd name="T0" fmla="*/ 291 w 292"/>
              <a:gd name="T1" fmla="*/ 145 h 292"/>
              <a:gd name="T2" fmla="*/ 291 w 292"/>
              <a:gd name="T3" fmla="*/ 145 h 292"/>
              <a:gd name="T4" fmla="*/ 145 w 292"/>
              <a:gd name="T5" fmla="*/ 291 h 292"/>
              <a:gd name="T6" fmla="*/ 145 w 292"/>
              <a:gd name="T7" fmla="*/ 291 h 292"/>
              <a:gd name="T8" fmla="*/ 0 w 292"/>
              <a:gd name="T9" fmla="*/ 145 h 292"/>
              <a:gd name="T10" fmla="*/ 0 w 292"/>
              <a:gd name="T11" fmla="*/ 145 h 292"/>
              <a:gd name="T12" fmla="*/ 145 w 292"/>
              <a:gd name="T13" fmla="*/ 0 h 292"/>
              <a:gd name="T14" fmla="*/ 145 w 292"/>
              <a:gd name="T15" fmla="*/ 0 h 292"/>
              <a:gd name="T16" fmla="*/ 291 w 292"/>
              <a:gd name="T17" fmla="*/ 14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2" h="292">
                <a:moveTo>
                  <a:pt x="291" y="145"/>
                </a:moveTo>
                <a:lnTo>
                  <a:pt x="291" y="145"/>
                </a:lnTo>
                <a:cubicBezTo>
                  <a:pt x="291" y="225"/>
                  <a:pt x="225" y="291"/>
                  <a:pt x="145" y="291"/>
                </a:cubicBezTo>
                <a:lnTo>
                  <a:pt x="145" y="291"/>
                </a:lnTo>
                <a:cubicBezTo>
                  <a:pt x="65" y="291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5" y="0"/>
                </a:cubicBezTo>
                <a:lnTo>
                  <a:pt x="145" y="0"/>
                </a:lnTo>
                <a:cubicBezTo>
                  <a:pt x="225" y="0"/>
                  <a:pt x="291" y="65"/>
                  <a:pt x="291" y="14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4" name="Freeform 10">
            <a:extLst>
              <a:ext uri="{FF2B5EF4-FFF2-40B4-BE49-F238E27FC236}">
                <a16:creationId xmlns:a16="http://schemas.microsoft.com/office/drawing/2014/main" id="{B14D0F3F-F26E-4F36-98AD-4603BC2EC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984" y="12109419"/>
            <a:ext cx="254884" cy="254884"/>
          </a:xfrm>
          <a:custGeom>
            <a:avLst/>
            <a:gdLst>
              <a:gd name="T0" fmla="*/ 290 w 291"/>
              <a:gd name="T1" fmla="*/ 145 h 292"/>
              <a:gd name="T2" fmla="*/ 290 w 291"/>
              <a:gd name="T3" fmla="*/ 145 h 292"/>
              <a:gd name="T4" fmla="*/ 145 w 291"/>
              <a:gd name="T5" fmla="*/ 291 h 292"/>
              <a:gd name="T6" fmla="*/ 145 w 291"/>
              <a:gd name="T7" fmla="*/ 291 h 292"/>
              <a:gd name="T8" fmla="*/ 0 w 291"/>
              <a:gd name="T9" fmla="*/ 145 h 292"/>
              <a:gd name="T10" fmla="*/ 0 w 291"/>
              <a:gd name="T11" fmla="*/ 145 h 292"/>
              <a:gd name="T12" fmla="*/ 145 w 291"/>
              <a:gd name="T13" fmla="*/ 0 h 292"/>
              <a:gd name="T14" fmla="*/ 145 w 291"/>
              <a:gd name="T15" fmla="*/ 0 h 292"/>
              <a:gd name="T16" fmla="*/ 290 w 291"/>
              <a:gd name="T17" fmla="*/ 14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1" h="292">
                <a:moveTo>
                  <a:pt x="290" y="145"/>
                </a:moveTo>
                <a:lnTo>
                  <a:pt x="290" y="145"/>
                </a:lnTo>
                <a:cubicBezTo>
                  <a:pt x="290" y="225"/>
                  <a:pt x="224" y="291"/>
                  <a:pt x="145" y="291"/>
                </a:cubicBezTo>
                <a:lnTo>
                  <a:pt x="145" y="291"/>
                </a:lnTo>
                <a:cubicBezTo>
                  <a:pt x="65" y="291"/>
                  <a:pt x="0" y="225"/>
                  <a:pt x="0" y="145"/>
                </a:cubicBezTo>
                <a:lnTo>
                  <a:pt x="0" y="145"/>
                </a:lnTo>
                <a:cubicBezTo>
                  <a:pt x="0" y="65"/>
                  <a:pt x="65" y="0"/>
                  <a:pt x="145" y="0"/>
                </a:cubicBezTo>
                <a:lnTo>
                  <a:pt x="145" y="0"/>
                </a:lnTo>
                <a:cubicBezTo>
                  <a:pt x="224" y="0"/>
                  <a:pt x="290" y="65"/>
                  <a:pt x="290" y="145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615158B-31D8-4874-A0AF-DF8049751461}"/>
              </a:ext>
            </a:extLst>
          </p:cNvPr>
          <p:cNvGrpSpPr/>
          <p:nvPr/>
        </p:nvGrpSpPr>
        <p:grpSpPr>
          <a:xfrm>
            <a:off x="9296150" y="7328409"/>
            <a:ext cx="5514768" cy="2297821"/>
            <a:chOff x="9296150" y="7328409"/>
            <a:chExt cx="5514768" cy="2297821"/>
          </a:xfrm>
        </p:grpSpPr>
        <p:sp>
          <p:nvSpPr>
            <p:cNvPr id="66" name="Freeform 11">
              <a:extLst>
                <a:ext uri="{FF2B5EF4-FFF2-40B4-BE49-F238E27FC236}">
                  <a16:creationId xmlns:a16="http://schemas.microsoft.com/office/drawing/2014/main" id="{9B496F2A-7982-470E-83CE-D358ADFAD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6150" y="7328409"/>
              <a:ext cx="5514767" cy="2297821"/>
            </a:xfrm>
            <a:custGeom>
              <a:avLst/>
              <a:gdLst>
                <a:gd name="T0" fmla="*/ 3149 w 6297"/>
                <a:gd name="T1" fmla="*/ 0 h 2622"/>
                <a:gd name="T2" fmla="*/ 0 w 6297"/>
                <a:gd name="T3" fmla="*/ 1697 h 2622"/>
                <a:gd name="T4" fmla="*/ 1962 w 6297"/>
                <a:gd name="T5" fmla="*/ 2621 h 2622"/>
                <a:gd name="T6" fmla="*/ 2047 w 6297"/>
                <a:gd name="T7" fmla="*/ 2603 h 2622"/>
                <a:gd name="T8" fmla="*/ 2073 w 6297"/>
                <a:gd name="T9" fmla="*/ 2599 h 2622"/>
                <a:gd name="T10" fmla="*/ 2117 w 6297"/>
                <a:gd name="T11" fmla="*/ 2590 h 2622"/>
                <a:gd name="T12" fmla="*/ 2146 w 6297"/>
                <a:gd name="T13" fmla="*/ 2585 h 2622"/>
                <a:gd name="T14" fmla="*/ 2191 w 6297"/>
                <a:gd name="T15" fmla="*/ 2578 h 2622"/>
                <a:gd name="T16" fmla="*/ 2219 w 6297"/>
                <a:gd name="T17" fmla="*/ 2574 h 2622"/>
                <a:gd name="T18" fmla="*/ 2308 w 6297"/>
                <a:gd name="T19" fmla="*/ 2560 h 2622"/>
                <a:gd name="T20" fmla="*/ 2325 w 6297"/>
                <a:gd name="T21" fmla="*/ 2558 h 2622"/>
                <a:gd name="T22" fmla="*/ 2401 w 6297"/>
                <a:gd name="T23" fmla="*/ 2548 h 2622"/>
                <a:gd name="T24" fmla="*/ 2427 w 6297"/>
                <a:gd name="T25" fmla="*/ 2545 h 2622"/>
                <a:gd name="T26" fmla="*/ 2520 w 6297"/>
                <a:gd name="T27" fmla="*/ 2534 h 2622"/>
                <a:gd name="T28" fmla="*/ 2522 w 6297"/>
                <a:gd name="T29" fmla="*/ 2534 h 2622"/>
                <a:gd name="T30" fmla="*/ 2617 w 6297"/>
                <a:gd name="T31" fmla="*/ 2526 h 2622"/>
                <a:gd name="T32" fmla="*/ 2644 w 6297"/>
                <a:gd name="T33" fmla="*/ 2523 h 2622"/>
                <a:gd name="T34" fmla="*/ 2713 w 6297"/>
                <a:gd name="T35" fmla="*/ 2519 h 2622"/>
                <a:gd name="T36" fmla="*/ 2738 w 6297"/>
                <a:gd name="T37" fmla="*/ 2517 h 2622"/>
                <a:gd name="T38" fmla="*/ 2831 w 6297"/>
                <a:gd name="T39" fmla="*/ 2511 h 2622"/>
                <a:gd name="T40" fmla="*/ 2859 w 6297"/>
                <a:gd name="T41" fmla="*/ 2510 h 2622"/>
                <a:gd name="T42" fmla="*/ 2913 w 6297"/>
                <a:gd name="T43" fmla="*/ 2509 h 2622"/>
                <a:gd name="T44" fmla="*/ 2946 w 6297"/>
                <a:gd name="T45" fmla="*/ 2506 h 2622"/>
                <a:gd name="T46" fmla="*/ 2996 w 6297"/>
                <a:gd name="T47" fmla="*/ 2506 h 2622"/>
                <a:gd name="T48" fmla="*/ 3016 w 6297"/>
                <a:gd name="T49" fmla="*/ 2505 h 2622"/>
                <a:gd name="T50" fmla="*/ 3149 w 6297"/>
                <a:gd name="T51" fmla="*/ 2504 h 2622"/>
                <a:gd name="T52" fmla="*/ 3206 w 6297"/>
                <a:gd name="T53" fmla="*/ 2504 h 2622"/>
                <a:gd name="T54" fmla="*/ 3233 w 6297"/>
                <a:gd name="T55" fmla="*/ 2504 h 2622"/>
                <a:gd name="T56" fmla="*/ 3303 w 6297"/>
                <a:gd name="T57" fmla="*/ 2506 h 2622"/>
                <a:gd name="T58" fmla="*/ 3311 w 6297"/>
                <a:gd name="T59" fmla="*/ 2506 h 2622"/>
                <a:gd name="T60" fmla="*/ 3313 w 6297"/>
                <a:gd name="T61" fmla="*/ 2506 h 2622"/>
                <a:gd name="T62" fmla="*/ 3443 w 6297"/>
                <a:gd name="T63" fmla="*/ 2510 h 2622"/>
                <a:gd name="T64" fmla="*/ 3458 w 6297"/>
                <a:gd name="T65" fmla="*/ 2511 h 2622"/>
                <a:gd name="T66" fmla="*/ 3581 w 6297"/>
                <a:gd name="T67" fmla="*/ 2518 h 2622"/>
                <a:gd name="T68" fmla="*/ 3610 w 6297"/>
                <a:gd name="T69" fmla="*/ 2520 h 2622"/>
                <a:gd name="T70" fmla="*/ 3641 w 6297"/>
                <a:gd name="T71" fmla="*/ 2522 h 2622"/>
                <a:gd name="T72" fmla="*/ 3683 w 6297"/>
                <a:gd name="T73" fmla="*/ 2526 h 2622"/>
                <a:gd name="T74" fmla="*/ 3713 w 6297"/>
                <a:gd name="T75" fmla="*/ 2528 h 2622"/>
                <a:gd name="T76" fmla="*/ 3756 w 6297"/>
                <a:gd name="T77" fmla="*/ 2533 h 2622"/>
                <a:gd name="T78" fmla="*/ 3784 w 6297"/>
                <a:gd name="T79" fmla="*/ 2535 h 2622"/>
                <a:gd name="T80" fmla="*/ 3829 w 6297"/>
                <a:gd name="T81" fmla="*/ 2541 h 2622"/>
                <a:gd name="T82" fmla="*/ 3854 w 6297"/>
                <a:gd name="T83" fmla="*/ 2543 h 2622"/>
                <a:gd name="T84" fmla="*/ 3905 w 6297"/>
                <a:gd name="T85" fmla="*/ 2549 h 2622"/>
                <a:gd name="T86" fmla="*/ 3925 w 6297"/>
                <a:gd name="T87" fmla="*/ 2552 h 2622"/>
                <a:gd name="T88" fmla="*/ 3994 w 6297"/>
                <a:gd name="T89" fmla="*/ 2561 h 2622"/>
                <a:gd name="T90" fmla="*/ 4012 w 6297"/>
                <a:gd name="T91" fmla="*/ 2563 h 2622"/>
                <a:gd name="T92" fmla="*/ 4062 w 6297"/>
                <a:gd name="T93" fmla="*/ 2571 h 2622"/>
                <a:gd name="T94" fmla="*/ 4089 w 6297"/>
                <a:gd name="T95" fmla="*/ 2576 h 2622"/>
                <a:gd name="T96" fmla="*/ 4130 w 6297"/>
                <a:gd name="T97" fmla="*/ 2582 h 2622"/>
                <a:gd name="T98" fmla="*/ 4168 w 6297"/>
                <a:gd name="T99" fmla="*/ 2588 h 2622"/>
                <a:gd name="T100" fmla="*/ 4199 w 6297"/>
                <a:gd name="T101" fmla="*/ 2594 h 2622"/>
                <a:gd name="T102" fmla="*/ 4236 w 6297"/>
                <a:gd name="T103" fmla="*/ 2601 h 2622"/>
                <a:gd name="T104" fmla="*/ 4266 w 6297"/>
                <a:gd name="T105" fmla="*/ 2607 h 2622"/>
                <a:gd name="T106" fmla="*/ 4333 w 6297"/>
                <a:gd name="T107" fmla="*/ 2621 h 2622"/>
                <a:gd name="T108" fmla="*/ 4334 w 6297"/>
                <a:gd name="T109" fmla="*/ 2621 h 2622"/>
                <a:gd name="T110" fmla="*/ 6296 w 6297"/>
                <a:gd name="T111" fmla="*/ 334 h 2622"/>
                <a:gd name="T112" fmla="*/ 3149 w 6297"/>
                <a:gd name="T113" fmla="*/ 0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97" h="2622">
                  <a:moveTo>
                    <a:pt x="3149" y="0"/>
                  </a:moveTo>
                  <a:lnTo>
                    <a:pt x="3149" y="0"/>
                  </a:lnTo>
                  <a:cubicBezTo>
                    <a:pt x="1980" y="0"/>
                    <a:pt x="895" y="124"/>
                    <a:pt x="0" y="334"/>
                  </a:cubicBezTo>
                  <a:lnTo>
                    <a:pt x="0" y="1697"/>
                  </a:lnTo>
                  <a:lnTo>
                    <a:pt x="1962" y="2621"/>
                  </a:lnTo>
                  <a:lnTo>
                    <a:pt x="1962" y="2621"/>
                  </a:lnTo>
                  <a:cubicBezTo>
                    <a:pt x="1990" y="2615"/>
                    <a:pt x="2018" y="2609"/>
                    <a:pt x="2047" y="2603"/>
                  </a:cubicBezTo>
                  <a:lnTo>
                    <a:pt x="2047" y="2603"/>
                  </a:lnTo>
                  <a:cubicBezTo>
                    <a:pt x="2056" y="2602"/>
                    <a:pt x="2064" y="2601"/>
                    <a:pt x="2073" y="2599"/>
                  </a:cubicBezTo>
                  <a:lnTo>
                    <a:pt x="2073" y="2599"/>
                  </a:lnTo>
                  <a:cubicBezTo>
                    <a:pt x="2088" y="2596"/>
                    <a:pt x="2102" y="2593"/>
                    <a:pt x="2117" y="2590"/>
                  </a:cubicBezTo>
                  <a:lnTo>
                    <a:pt x="2117" y="2590"/>
                  </a:lnTo>
                  <a:cubicBezTo>
                    <a:pt x="2126" y="2588"/>
                    <a:pt x="2136" y="2587"/>
                    <a:pt x="2146" y="2585"/>
                  </a:cubicBezTo>
                  <a:lnTo>
                    <a:pt x="2146" y="2585"/>
                  </a:lnTo>
                  <a:cubicBezTo>
                    <a:pt x="2161" y="2582"/>
                    <a:pt x="2176" y="2581"/>
                    <a:pt x="2191" y="2578"/>
                  </a:cubicBezTo>
                  <a:lnTo>
                    <a:pt x="2191" y="2578"/>
                  </a:lnTo>
                  <a:cubicBezTo>
                    <a:pt x="2200" y="2576"/>
                    <a:pt x="2210" y="2574"/>
                    <a:pt x="2219" y="2574"/>
                  </a:cubicBezTo>
                  <a:lnTo>
                    <a:pt x="2219" y="2574"/>
                  </a:lnTo>
                  <a:cubicBezTo>
                    <a:pt x="2248" y="2569"/>
                    <a:pt x="2278" y="2564"/>
                    <a:pt x="2308" y="2560"/>
                  </a:cubicBezTo>
                  <a:lnTo>
                    <a:pt x="2308" y="2560"/>
                  </a:lnTo>
                  <a:cubicBezTo>
                    <a:pt x="2314" y="2559"/>
                    <a:pt x="2319" y="2559"/>
                    <a:pt x="2325" y="2558"/>
                  </a:cubicBezTo>
                  <a:lnTo>
                    <a:pt x="2325" y="2558"/>
                  </a:lnTo>
                  <a:cubicBezTo>
                    <a:pt x="2350" y="2555"/>
                    <a:pt x="2376" y="2551"/>
                    <a:pt x="2401" y="2548"/>
                  </a:cubicBezTo>
                  <a:lnTo>
                    <a:pt x="2401" y="2548"/>
                  </a:lnTo>
                  <a:cubicBezTo>
                    <a:pt x="2410" y="2547"/>
                    <a:pt x="2418" y="2546"/>
                    <a:pt x="2427" y="2545"/>
                  </a:cubicBezTo>
                  <a:lnTo>
                    <a:pt x="2427" y="2545"/>
                  </a:lnTo>
                  <a:cubicBezTo>
                    <a:pt x="2458" y="2541"/>
                    <a:pt x="2489" y="2538"/>
                    <a:pt x="2520" y="2534"/>
                  </a:cubicBezTo>
                  <a:lnTo>
                    <a:pt x="2520" y="2534"/>
                  </a:lnTo>
                  <a:cubicBezTo>
                    <a:pt x="2522" y="2534"/>
                    <a:pt x="2522" y="2534"/>
                    <a:pt x="2522" y="2534"/>
                  </a:cubicBezTo>
                  <a:lnTo>
                    <a:pt x="2522" y="2534"/>
                  </a:lnTo>
                  <a:cubicBezTo>
                    <a:pt x="2553" y="2531"/>
                    <a:pt x="2585" y="2528"/>
                    <a:pt x="2617" y="2526"/>
                  </a:cubicBezTo>
                  <a:lnTo>
                    <a:pt x="2617" y="2526"/>
                  </a:lnTo>
                  <a:cubicBezTo>
                    <a:pt x="2626" y="2525"/>
                    <a:pt x="2635" y="2524"/>
                    <a:pt x="2644" y="2523"/>
                  </a:cubicBezTo>
                  <a:lnTo>
                    <a:pt x="2644" y="2523"/>
                  </a:lnTo>
                  <a:cubicBezTo>
                    <a:pt x="2667" y="2521"/>
                    <a:pt x="2690" y="2520"/>
                    <a:pt x="2713" y="2519"/>
                  </a:cubicBezTo>
                  <a:lnTo>
                    <a:pt x="2713" y="2519"/>
                  </a:lnTo>
                  <a:cubicBezTo>
                    <a:pt x="2721" y="2518"/>
                    <a:pt x="2729" y="2517"/>
                    <a:pt x="2738" y="2517"/>
                  </a:cubicBezTo>
                  <a:lnTo>
                    <a:pt x="2738" y="2517"/>
                  </a:lnTo>
                  <a:cubicBezTo>
                    <a:pt x="2770" y="2514"/>
                    <a:pt x="2800" y="2513"/>
                    <a:pt x="2831" y="2511"/>
                  </a:cubicBezTo>
                  <a:lnTo>
                    <a:pt x="2831" y="2511"/>
                  </a:lnTo>
                  <a:cubicBezTo>
                    <a:pt x="2841" y="2511"/>
                    <a:pt x="2851" y="2511"/>
                    <a:pt x="2859" y="2510"/>
                  </a:cubicBezTo>
                  <a:lnTo>
                    <a:pt x="2859" y="2510"/>
                  </a:lnTo>
                  <a:cubicBezTo>
                    <a:pt x="2877" y="2509"/>
                    <a:pt x="2895" y="2509"/>
                    <a:pt x="2913" y="2509"/>
                  </a:cubicBezTo>
                  <a:lnTo>
                    <a:pt x="2913" y="2509"/>
                  </a:lnTo>
                  <a:cubicBezTo>
                    <a:pt x="2924" y="2507"/>
                    <a:pt x="2935" y="2507"/>
                    <a:pt x="2946" y="2506"/>
                  </a:cubicBezTo>
                  <a:lnTo>
                    <a:pt x="2946" y="2506"/>
                  </a:lnTo>
                  <a:cubicBezTo>
                    <a:pt x="2963" y="2506"/>
                    <a:pt x="2979" y="2506"/>
                    <a:pt x="2996" y="2506"/>
                  </a:cubicBezTo>
                  <a:lnTo>
                    <a:pt x="2996" y="2506"/>
                  </a:lnTo>
                  <a:cubicBezTo>
                    <a:pt x="3003" y="2506"/>
                    <a:pt x="3010" y="2505"/>
                    <a:pt x="3016" y="2505"/>
                  </a:cubicBezTo>
                  <a:lnTo>
                    <a:pt x="3016" y="2505"/>
                  </a:lnTo>
                  <a:cubicBezTo>
                    <a:pt x="3060" y="2504"/>
                    <a:pt x="3105" y="2504"/>
                    <a:pt x="3149" y="2504"/>
                  </a:cubicBezTo>
                  <a:lnTo>
                    <a:pt x="3149" y="2504"/>
                  </a:lnTo>
                  <a:cubicBezTo>
                    <a:pt x="3168" y="2504"/>
                    <a:pt x="3187" y="2504"/>
                    <a:pt x="3206" y="2504"/>
                  </a:cubicBezTo>
                  <a:lnTo>
                    <a:pt x="3206" y="2504"/>
                  </a:lnTo>
                  <a:cubicBezTo>
                    <a:pt x="3216" y="2504"/>
                    <a:pt x="3225" y="2504"/>
                    <a:pt x="3233" y="2504"/>
                  </a:cubicBezTo>
                  <a:lnTo>
                    <a:pt x="3233" y="2504"/>
                  </a:lnTo>
                  <a:cubicBezTo>
                    <a:pt x="3257" y="2505"/>
                    <a:pt x="3279" y="2505"/>
                    <a:pt x="3303" y="2506"/>
                  </a:cubicBezTo>
                  <a:lnTo>
                    <a:pt x="3303" y="2506"/>
                  </a:lnTo>
                  <a:cubicBezTo>
                    <a:pt x="3306" y="2506"/>
                    <a:pt x="3308" y="2506"/>
                    <a:pt x="3311" y="2506"/>
                  </a:cubicBezTo>
                  <a:lnTo>
                    <a:pt x="3311" y="2506"/>
                  </a:lnTo>
                  <a:lnTo>
                    <a:pt x="3313" y="2506"/>
                  </a:lnTo>
                  <a:lnTo>
                    <a:pt x="3313" y="2506"/>
                  </a:lnTo>
                  <a:cubicBezTo>
                    <a:pt x="3356" y="2506"/>
                    <a:pt x="3399" y="2509"/>
                    <a:pt x="3443" y="2510"/>
                  </a:cubicBezTo>
                  <a:lnTo>
                    <a:pt x="3443" y="2510"/>
                  </a:lnTo>
                  <a:cubicBezTo>
                    <a:pt x="3448" y="2511"/>
                    <a:pt x="3454" y="2511"/>
                    <a:pt x="3458" y="2511"/>
                  </a:cubicBezTo>
                  <a:lnTo>
                    <a:pt x="3458" y="2511"/>
                  </a:lnTo>
                  <a:cubicBezTo>
                    <a:pt x="3500" y="2513"/>
                    <a:pt x="3540" y="2515"/>
                    <a:pt x="3581" y="2518"/>
                  </a:cubicBezTo>
                  <a:lnTo>
                    <a:pt x="3581" y="2518"/>
                  </a:lnTo>
                  <a:cubicBezTo>
                    <a:pt x="3590" y="2519"/>
                    <a:pt x="3600" y="2520"/>
                    <a:pt x="3610" y="2520"/>
                  </a:cubicBezTo>
                  <a:lnTo>
                    <a:pt x="3610" y="2520"/>
                  </a:lnTo>
                  <a:cubicBezTo>
                    <a:pt x="3620" y="2520"/>
                    <a:pt x="3630" y="2521"/>
                    <a:pt x="3641" y="2522"/>
                  </a:cubicBezTo>
                  <a:lnTo>
                    <a:pt x="3641" y="2522"/>
                  </a:lnTo>
                  <a:cubicBezTo>
                    <a:pt x="3654" y="2524"/>
                    <a:pt x="3669" y="2525"/>
                    <a:pt x="3683" y="2526"/>
                  </a:cubicBezTo>
                  <a:lnTo>
                    <a:pt x="3683" y="2526"/>
                  </a:lnTo>
                  <a:cubicBezTo>
                    <a:pt x="3693" y="2527"/>
                    <a:pt x="3703" y="2527"/>
                    <a:pt x="3713" y="2528"/>
                  </a:cubicBezTo>
                  <a:lnTo>
                    <a:pt x="3713" y="2528"/>
                  </a:lnTo>
                  <a:cubicBezTo>
                    <a:pt x="3727" y="2530"/>
                    <a:pt x="3741" y="2531"/>
                    <a:pt x="3756" y="2533"/>
                  </a:cubicBezTo>
                  <a:lnTo>
                    <a:pt x="3756" y="2533"/>
                  </a:lnTo>
                  <a:cubicBezTo>
                    <a:pt x="3765" y="2534"/>
                    <a:pt x="3775" y="2534"/>
                    <a:pt x="3784" y="2535"/>
                  </a:cubicBezTo>
                  <a:lnTo>
                    <a:pt x="3784" y="2535"/>
                  </a:lnTo>
                  <a:cubicBezTo>
                    <a:pt x="3800" y="2537"/>
                    <a:pt x="3815" y="2539"/>
                    <a:pt x="3829" y="2541"/>
                  </a:cubicBezTo>
                  <a:lnTo>
                    <a:pt x="3829" y="2541"/>
                  </a:lnTo>
                  <a:cubicBezTo>
                    <a:pt x="3838" y="2541"/>
                    <a:pt x="3847" y="2542"/>
                    <a:pt x="3854" y="2543"/>
                  </a:cubicBezTo>
                  <a:lnTo>
                    <a:pt x="3854" y="2543"/>
                  </a:lnTo>
                  <a:cubicBezTo>
                    <a:pt x="3872" y="2545"/>
                    <a:pt x="3889" y="2547"/>
                    <a:pt x="3905" y="2549"/>
                  </a:cubicBezTo>
                  <a:lnTo>
                    <a:pt x="3905" y="2549"/>
                  </a:lnTo>
                  <a:cubicBezTo>
                    <a:pt x="3911" y="2550"/>
                    <a:pt x="3918" y="2551"/>
                    <a:pt x="3925" y="2552"/>
                  </a:cubicBezTo>
                  <a:lnTo>
                    <a:pt x="3925" y="2552"/>
                  </a:lnTo>
                  <a:cubicBezTo>
                    <a:pt x="3948" y="2555"/>
                    <a:pt x="3971" y="2557"/>
                    <a:pt x="3994" y="2561"/>
                  </a:cubicBezTo>
                  <a:lnTo>
                    <a:pt x="3994" y="2561"/>
                  </a:lnTo>
                  <a:cubicBezTo>
                    <a:pt x="4000" y="2562"/>
                    <a:pt x="4006" y="2562"/>
                    <a:pt x="4012" y="2563"/>
                  </a:cubicBezTo>
                  <a:lnTo>
                    <a:pt x="4012" y="2563"/>
                  </a:lnTo>
                  <a:cubicBezTo>
                    <a:pt x="4030" y="2566"/>
                    <a:pt x="4046" y="2569"/>
                    <a:pt x="4062" y="2571"/>
                  </a:cubicBezTo>
                  <a:lnTo>
                    <a:pt x="4062" y="2571"/>
                  </a:lnTo>
                  <a:cubicBezTo>
                    <a:pt x="4071" y="2572"/>
                    <a:pt x="4080" y="2574"/>
                    <a:pt x="4089" y="2576"/>
                  </a:cubicBezTo>
                  <a:lnTo>
                    <a:pt x="4089" y="2576"/>
                  </a:lnTo>
                  <a:cubicBezTo>
                    <a:pt x="4102" y="2577"/>
                    <a:pt x="4116" y="2580"/>
                    <a:pt x="4130" y="2582"/>
                  </a:cubicBezTo>
                  <a:lnTo>
                    <a:pt x="4130" y="2582"/>
                  </a:lnTo>
                  <a:cubicBezTo>
                    <a:pt x="4143" y="2584"/>
                    <a:pt x="4156" y="2587"/>
                    <a:pt x="4168" y="2588"/>
                  </a:cubicBezTo>
                  <a:lnTo>
                    <a:pt x="4168" y="2588"/>
                  </a:lnTo>
                  <a:cubicBezTo>
                    <a:pt x="4178" y="2590"/>
                    <a:pt x="4189" y="2592"/>
                    <a:pt x="4199" y="2594"/>
                  </a:cubicBezTo>
                  <a:lnTo>
                    <a:pt x="4199" y="2594"/>
                  </a:lnTo>
                  <a:cubicBezTo>
                    <a:pt x="4211" y="2596"/>
                    <a:pt x="4224" y="2599"/>
                    <a:pt x="4236" y="2601"/>
                  </a:cubicBezTo>
                  <a:lnTo>
                    <a:pt x="4236" y="2601"/>
                  </a:lnTo>
                  <a:cubicBezTo>
                    <a:pt x="4246" y="2603"/>
                    <a:pt x="4257" y="2605"/>
                    <a:pt x="4266" y="2607"/>
                  </a:cubicBezTo>
                  <a:lnTo>
                    <a:pt x="4266" y="2607"/>
                  </a:lnTo>
                  <a:cubicBezTo>
                    <a:pt x="4289" y="2611"/>
                    <a:pt x="4310" y="2616"/>
                    <a:pt x="4333" y="2621"/>
                  </a:cubicBezTo>
                  <a:lnTo>
                    <a:pt x="4333" y="2621"/>
                  </a:lnTo>
                  <a:lnTo>
                    <a:pt x="4334" y="2621"/>
                  </a:lnTo>
                  <a:lnTo>
                    <a:pt x="4334" y="2621"/>
                  </a:lnTo>
                  <a:lnTo>
                    <a:pt x="6296" y="1697"/>
                  </a:lnTo>
                  <a:lnTo>
                    <a:pt x="6296" y="334"/>
                  </a:lnTo>
                  <a:lnTo>
                    <a:pt x="6296" y="334"/>
                  </a:lnTo>
                  <a:cubicBezTo>
                    <a:pt x="5401" y="124"/>
                    <a:pt x="4317" y="0"/>
                    <a:pt x="3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7" name="Freeform 12">
              <a:extLst>
                <a:ext uri="{FF2B5EF4-FFF2-40B4-BE49-F238E27FC236}">
                  <a16:creationId xmlns:a16="http://schemas.microsoft.com/office/drawing/2014/main" id="{8038A58D-3A2D-47FB-901A-5CB1DB37E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4686" y="8328637"/>
              <a:ext cx="2077692" cy="1297592"/>
            </a:xfrm>
            <a:custGeom>
              <a:avLst/>
              <a:gdLst>
                <a:gd name="T0" fmla="*/ 2302 w 2373"/>
                <a:gd name="T1" fmla="*/ 103 h 1482"/>
                <a:gd name="T2" fmla="*/ 2237 w 2373"/>
                <a:gd name="T3" fmla="*/ 91 h 1482"/>
                <a:gd name="T4" fmla="*/ 2168 w 2373"/>
                <a:gd name="T5" fmla="*/ 79 h 1482"/>
                <a:gd name="T6" fmla="*/ 2127 w 2373"/>
                <a:gd name="T7" fmla="*/ 73 h 1482"/>
                <a:gd name="T8" fmla="*/ 2050 w 2373"/>
                <a:gd name="T9" fmla="*/ 60 h 1482"/>
                <a:gd name="T10" fmla="*/ 2031 w 2373"/>
                <a:gd name="T11" fmla="*/ 58 h 1482"/>
                <a:gd name="T12" fmla="*/ 1943 w 2373"/>
                <a:gd name="T13" fmla="*/ 46 h 1482"/>
                <a:gd name="T14" fmla="*/ 1892 w 2373"/>
                <a:gd name="T15" fmla="*/ 40 h 1482"/>
                <a:gd name="T16" fmla="*/ 1822 w 2373"/>
                <a:gd name="T17" fmla="*/ 32 h 1482"/>
                <a:gd name="T18" fmla="*/ 1765 w 2373"/>
                <a:gd name="T19" fmla="*/ 27 h 1482"/>
                <a:gd name="T20" fmla="*/ 1721 w 2373"/>
                <a:gd name="T21" fmla="*/ 23 h 1482"/>
                <a:gd name="T22" fmla="*/ 1648 w 2373"/>
                <a:gd name="T23" fmla="*/ 17 h 1482"/>
                <a:gd name="T24" fmla="*/ 1619 w 2373"/>
                <a:gd name="T25" fmla="*/ 15 h 1482"/>
                <a:gd name="T26" fmla="*/ 1492 w 2373"/>
                <a:gd name="T27" fmla="*/ 8 h 1482"/>
                <a:gd name="T28" fmla="*/ 1351 w 2373"/>
                <a:gd name="T29" fmla="*/ 3 h 1482"/>
                <a:gd name="T30" fmla="*/ 1341 w 2373"/>
                <a:gd name="T31" fmla="*/ 3 h 1482"/>
                <a:gd name="T32" fmla="*/ 1244 w 2373"/>
                <a:gd name="T33" fmla="*/ 1 h 1482"/>
                <a:gd name="T34" fmla="*/ 1187 w 2373"/>
                <a:gd name="T35" fmla="*/ 0 h 1482"/>
                <a:gd name="T36" fmla="*/ 1042 w 2373"/>
                <a:gd name="T37" fmla="*/ 2 h 1482"/>
                <a:gd name="T38" fmla="*/ 984 w 2373"/>
                <a:gd name="T39" fmla="*/ 4 h 1482"/>
                <a:gd name="T40" fmla="*/ 897 w 2373"/>
                <a:gd name="T41" fmla="*/ 7 h 1482"/>
                <a:gd name="T42" fmla="*/ 869 w 2373"/>
                <a:gd name="T43" fmla="*/ 8 h 1482"/>
                <a:gd name="T44" fmla="*/ 751 w 2373"/>
                <a:gd name="T45" fmla="*/ 15 h 1482"/>
                <a:gd name="T46" fmla="*/ 666 w 2373"/>
                <a:gd name="T47" fmla="*/ 22 h 1482"/>
                <a:gd name="T48" fmla="*/ 560 w 2373"/>
                <a:gd name="T49" fmla="*/ 31 h 1482"/>
                <a:gd name="T50" fmla="*/ 465 w 2373"/>
                <a:gd name="T51" fmla="*/ 42 h 1482"/>
                <a:gd name="T52" fmla="*/ 363 w 2373"/>
                <a:gd name="T53" fmla="*/ 55 h 1482"/>
                <a:gd name="T54" fmla="*/ 257 w 2373"/>
                <a:gd name="T55" fmla="*/ 70 h 1482"/>
                <a:gd name="T56" fmla="*/ 229 w 2373"/>
                <a:gd name="T57" fmla="*/ 75 h 1482"/>
                <a:gd name="T58" fmla="*/ 155 w 2373"/>
                <a:gd name="T59" fmla="*/ 87 h 1482"/>
                <a:gd name="T60" fmla="*/ 95 w 2373"/>
                <a:gd name="T61" fmla="*/ 98 h 1482"/>
                <a:gd name="T62" fmla="*/ 0 w 2373"/>
                <a:gd name="T63" fmla="*/ 1481 h 1482"/>
                <a:gd name="T64" fmla="*/ 111 w 2373"/>
                <a:gd name="T65" fmla="*/ 1459 h 1482"/>
                <a:gd name="T66" fmla="*/ 184 w 2373"/>
                <a:gd name="T67" fmla="*/ 1445 h 1482"/>
                <a:gd name="T68" fmla="*/ 257 w 2373"/>
                <a:gd name="T69" fmla="*/ 1434 h 1482"/>
                <a:gd name="T70" fmla="*/ 363 w 2373"/>
                <a:gd name="T71" fmla="*/ 1418 h 1482"/>
                <a:gd name="T72" fmla="*/ 465 w 2373"/>
                <a:gd name="T73" fmla="*/ 1405 h 1482"/>
                <a:gd name="T74" fmla="*/ 560 w 2373"/>
                <a:gd name="T75" fmla="*/ 1394 h 1482"/>
                <a:gd name="T76" fmla="*/ 682 w 2373"/>
                <a:gd name="T77" fmla="*/ 1383 h 1482"/>
                <a:gd name="T78" fmla="*/ 776 w 2373"/>
                <a:gd name="T79" fmla="*/ 1377 h 1482"/>
                <a:gd name="T80" fmla="*/ 897 w 2373"/>
                <a:gd name="T81" fmla="*/ 1370 h 1482"/>
                <a:gd name="T82" fmla="*/ 984 w 2373"/>
                <a:gd name="T83" fmla="*/ 1366 h 1482"/>
                <a:gd name="T84" fmla="*/ 1054 w 2373"/>
                <a:gd name="T85" fmla="*/ 1365 h 1482"/>
                <a:gd name="T86" fmla="*/ 1244 w 2373"/>
                <a:gd name="T87" fmla="*/ 1364 h 1482"/>
                <a:gd name="T88" fmla="*/ 1341 w 2373"/>
                <a:gd name="T89" fmla="*/ 1366 h 1482"/>
                <a:gd name="T90" fmla="*/ 1351 w 2373"/>
                <a:gd name="T91" fmla="*/ 1366 h 1482"/>
                <a:gd name="T92" fmla="*/ 1496 w 2373"/>
                <a:gd name="T93" fmla="*/ 1371 h 1482"/>
                <a:gd name="T94" fmla="*/ 1648 w 2373"/>
                <a:gd name="T95" fmla="*/ 1380 h 1482"/>
                <a:gd name="T96" fmla="*/ 1721 w 2373"/>
                <a:gd name="T97" fmla="*/ 1386 h 1482"/>
                <a:gd name="T98" fmla="*/ 1794 w 2373"/>
                <a:gd name="T99" fmla="*/ 1393 h 1482"/>
                <a:gd name="T100" fmla="*/ 1867 w 2373"/>
                <a:gd name="T101" fmla="*/ 1401 h 1482"/>
                <a:gd name="T102" fmla="*/ 1943 w 2373"/>
                <a:gd name="T103" fmla="*/ 1409 h 1482"/>
                <a:gd name="T104" fmla="*/ 2032 w 2373"/>
                <a:gd name="T105" fmla="*/ 1421 h 1482"/>
                <a:gd name="T106" fmla="*/ 2100 w 2373"/>
                <a:gd name="T107" fmla="*/ 1431 h 1482"/>
                <a:gd name="T108" fmla="*/ 2168 w 2373"/>
                <a:gd name="T109" fmla="*/ 1442 h 1482"/>
                <a:gd name="T110" fmla="*/ 2237 w 2373"/>
                <a:gd name="T111" fmla="*/ 1454 h 1482"/>
                <a:gd name="T112" fmla="*/ 2304 w 2373"/>
                <a:gd name="T113" fmla="*/ 1467 h 1482"/>
                <a:gd name="T114" fmla="*/ 2372 w 2373"/>
                <a:gd name="T115" fmla="*/ 1481 h 1482"/>
                <a:gd name="T116" fmla="*/ 2304 w 2373"/>
                <a:gd name="T117" fmla="*/ 104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73" h="1482">
                  <a:moveTo>
                    <a:pt x="2304" y="104"/>
                  </a:moveTo>
                  <a:lnTo>
                    <a:pt x="2304" y="104"/>
                  </a:lnTo>
                  <a:cubicBezTo>
                    <a:pt x="2303" y="104"/>
                    <a:pt x="2302" y="104"/>
                    <a:pt x="2302" y="103"/>
                  </a:cubicBezTo>
                  <a:lnTo>
                    <a:pt x="2302" y="103"/>
                  </a:lnTo>
                  <a:cubicBezTo>
                    <a:pt x="2293" y="101"/>
                    <a:pt x="2283" y="99"/>
                    <a:pt x="2274" y="98"/>
                  </a:cubicBezTo>
                  <a:lnTo>
                    <a:pt x="2274" y="98"/>
                  </a:lnTo>
                  <a:cubicBezTo>
                    <a:pt x="2262" y="96"/>
                    <a:pt x="2249" y="94"/>
                    <a:pt x="2237" y="91"/>
                  </a:cubicBezTo>
                  <a:lnTo>
                    <a:pt x="2237" y="91"/>
                  </a:lnTo>
                  <a:cubicBezTo>
                    <a:pt x="2227" y="89"/>
                    <a:pt x="2216" y="87"/>
                    <a:pt x="2206" y="86"/>
                  </a:cubicBezTo>
                  <a:lnTo>
                    <a:pt x="2206" y="86"/>
                  </a:lnTo>
                  <a:cubicBezTo>
                    <a:pt x="2194" y="83"/>
                    <a:pt x="2181" y="81"/>
                    <a:pt x="2168" y="79"/>
                  </a:cubicBezTo>
                  <a:lnTo>
                    <a:pt x="2168" y="79"/>
                  </a:lnTo>
                  <a:cubicBezTo>
                    <a:pt x="2167" y="79"/>
                    <a:pt x="2166" y="79"/>
                    <a:pt x="2165" y="79"/>
                  </a:cubicBezTo>
                  <a:lnTo>
                    <a:pt x="2165" y="79"/>
                  </a:lnTo>
                  <a:cubicBezTo>
                    <a:pt x="2152" y="76"/>
                    <a:pt x="2140" y="74"/>
                    <a:pt x="2127" y="73"/>
                  </a:cubicBezTo>
                  <a:lnTo>
                    <a:pt x="2127" y="73"/>
                  </a:lnTo>
                  <a:cubicBezTo>
                    <a:pt x="2118" y="71"/>
                    <a:pt x="2109" y="69"/>
                    <a:pt x="2100" y="68"/>
                  </a:cubicBezTo>
                  <a:lnTo>
                    <a:pt x="2100" y="68"/>
                  </a:lnTo>
                  <a:cubicBezTo>
                    <a:pt x="2084" y="66"/>
                    <a:pt x="2067" y="63"/>
                    <a:pt x="2050" y="60"/>
                  </a:cubicBezTo>
                  <a:lnTo>
                    <a:pt x="2050" y="60"/>
                  </a:lnTo>
                  <a:cubicBezTo>
                    <a:pt x="2044" y="59"/>
                    <a:pt x="2038" y="59"/>
                    <a:pt x="2032" y="58"/>
                  </a:cubicBezTo>
                  <a:lnTo>
                    <a:pt x="2032" y="58"/>
                  </a:lnTo>
                  <a:lnTo>
                    <a:pt x="2031" y="58"/>
                  </a:lnTo>
                  <a:lnTo>
                    <a:pt x="2031" y="58"/>
                  </a:lnTo>
                  <a:cubicBezTo>
                    <a:pt x="2008" y="54"/>
                    <a:pt x="1986" y="52"/>
                    <a:pt x="1963" y="48"/>
                  </a:cubicBezTo>
                  <a:lnTo>
                    <a:pt x="1963" y="48"/>
                  </a:lnTo>
                  <a:cubicBezTo>
                    <a:pt x="1956" y="47"/>
                    <a:pt x="1950" y="47"/>
                    <a:pt x="1943" y="46"/>
                  </a:cubicBezTo>
                  <a:lnTo>
                    <a:pt x="1943" y="46"/>
                  </a:lnTo>
                  <a:cubicBezTo>
                    <a:pt x="1928" y="44"/>
                    <a:pt x="1913" y="42"/>
                    <a:pt x="1898" y="40"/>
                  </a:cubicBezTo>
                  <a:lnTo>
                    <a:pt x="1898" y="40"/>
                  </a:lnTo>
                  <a:cubicBezTo>
                    <a:pt x="1896" y="40"/>
                    <a:pt x="1894" y="40"/>
                    <a:pt x="1892" y="40"/>
                  </a:cubicBezTo>
                  <a:lnTo>
                    <a:pt x="1892" y="40"/>
                  </a:lnTo>
                  <a:cubicBezTo>
                    <a:pt x="1885" y="39"/>
                    <a:pt x="1876" y="38"/>
                    <a:pt x="1868" y="38"/>
                  </a:cubicBezTo>
                  <a:lnTo>
                    <a:pt x="1868" y="38"/>
                  </a:lnTo>
                  <a:cubicBezTo>
                    <a:pt x="1853" y="36"/>
                    <a:pt x="1838" y="34"/>
                    <a:pt x="1822" y="32"/>
                  </a:cubicBezTo>
                  <a:lnTo>
                    <a:pt x="1822" y="32"/>
                  </a:lnTo>
                  <a:cubicBezTo>
                    <a:pt x="1813" y="31"/>
                    <a:pt x="1803" y="31"/>
                    <a:pt x="1793" y="30"/>
                  </a:cubicBezTo>
                  <a:lnTo>
                    <a:pt x="1793" y="30"/>
                  </a:lnTo>
                  <a:cubicBezTo>
                    <a:pt x="1784" y="29"/>
                    <a:pt x="1775" y="27"/>
                    <a:pt x="1765" y="27"/>
                  </a:cubicBezTo>
                  <a:lnTo>
                    <a:pt x="1765" y="27"/>
                  </a:lnTo>
                  <a:cubicBezTo>
                    <a:pt x="1760" y="27"/>
                    <a:pt x="1755" y="27"/>
                    <a:pt x="1751" y="25"/>
                  </a:cubicBezTo>
                  <a:lnTo>
                    <a:pt x="1751" y="25"/>
                  </a:lnTo>
                  <a:cubicBezTo>
                    <a:pt x="1741" y="24"/>
                    <a:pt x="1731" y="24"/>
                    <a:pt x="1721" y="23"/>
                  </a:cubicBezTo>
                  <a:lnTo>
                    <a:pt x="1721" y="23"/>
                  </a:lnTo>
                  <a:cubicBezTo>
                    <a:pt x="1707" y="22"/>
                    <a:pt x="1692" y="20"/>
                    <a:pt x="1677" y="20"/>
                  </a:cubicBezTo>
                  <a:lnTo>
                    <a:pt x="1677" y="20"/>
                  </a:lnTo>
                  <a:cubicBezTo>
                    <a:pt x="1668" y="19"/>
                    <a:pt x="1658" y="17"/>
                    <a:pt x="1648" y="17"/>
                  </a:cubicBezTo>
                  <a:lnTo>
                    <a:pt x="1648" y="17"/>
                  </a:lnTo>
                  <a:cubicBezTo>
                    <a:pt x="1642" y="17"/>
                    <a:pt x="1636" y="16"/>
                    <a:pt x="1630" y="16"/>
                  </a:cubicBezTo>
                  <a:lnTo>
                    <a:pt x="1630" y="16"/>
                  </a:lnTo>
                  <a:cubicBezTo>
                    <a:pt x="1626" y="16"/>
                    <a:pt x="1622" y="15"/>
                    <a:pt x="1619" y="15"/>
                  </a:cubicBezTo>
                  <a:lnTo>
                    <a:pt x="1619" y="15"/>
                  </a:lnTo>
                  <a:cubicBezTo>
                    <a:pt x="1578" y="13"/>
                    <a:pt x="1538" y="10"/>
                    <a:pt x="1496" y="8"/>
                  </a:cubicBezTo>
                  <a:lnTo>
                    <a:pt x="1496" y="8"/>
                  </a:lnTo>
                  <a:cubicBezTo>
                    <a:pt x="1495" y="8"/>
                    <a:pt x="1493" y="8"/>
                    <a:pt x="1492" y="8"/>
                  </a:cubicBezTo>
                  <a:lnTo>
                    <a:pt x="1492" y="8"/>
                  </a:lnTo>
                  <a:cubicBezTo>
                    <a:pt x="1488" y="8"/>
                    <a:pt x="1485" y="7"/>
                    <a:pt x="1481" y="7"/>
                  </a:cubicBezTo>
                  <a:lnTo>
                    <a:pt x="1481" y="7"/>
                  </a:lnTo>
                  <a:cubicBezTo>
                    <a:pt x="1437" y="6"/>
                    <a:pt x="1394" y="4"/>
                    <a:pt x="1351" y="3"/>
                  </a:cubicBezTo>
                  <a:lnTo>
                    <a:pt x="1351" y="3"/>
                  </a:lnTo>
                  <a:lnTo>
                    <a:pt x="1349" y="3"/>
                  </a:lnTo>
                  <a:lnTo>
                    <a:pt x="1349" y="3"/>
                  </a:lnTo>
                  <a:lnTo>
                    <a:pt x="1349" y="3"/>
                  </a:lnTo>
                  <a:cubicBezTo>
                    <a:pt x="1346" y="3"/>
                    <a:pt x="1344" y="3"/>
                    <a:pt x="1341" y="3"/>
                  </a:cubicBezTo>
                  <a:lnTo>
                    <a:pt x="1341" y="3"/>
                  </a:lnTo>
                  <a:cubicBezTo>
                    <a:pt x="1317" y="2"/>
                    <a:pt x="1295" y="1"/>
                    <a:pt x="1271" y="1"/>
                  </a:cubicBezTo>
                  <a:lnTo>
                    <a:pt x="1271" y="1"/>
                  </a:lnTo>
                  <a:cubicBezTo>
                    <a:pt x="1263" y="1"/>
                    <a:pt x="1254" y="1"/>
                    <a:pt x="1244" y="1"/>
                  </a:cubicBezTo>
                  <a:lnTo>
                    <a:pt x="1244" y="1"/>
                  </a:lnTo>
                  <a:cubicBezTo>
                    <a:pt x="1229" y="1"/>
                    <a:pt x="1215" y="1"/>
                    <a:pt x="1200" y="0"/>
                  </a:cubicBezTo>
                  <a:lnTo>
                    <a:pt x="1187" y="0"/>
                  </a:lnTo>
                  <a:lnTo>
                    <a:pt x="1187" y="0"/>
                  </a:lnTo>
                  <a:cubicBezTo>
                    <a:pt x="1143" y="0"/>
                    <a:pt x="1098" y="1"/>
                    <a:pt x="1055" y="2"/>
                  </a:cubicBezTo>
                  <a:lnTo>
                    <a:pt x="1055" y="2"/>
                  </a:lnTo>
                  <a:cubicBezTo>
                    <a:pt x="1050" y="2"/>
                    <a:pt x="1047" y="2"/>
                    <a:pt x="1042" y="2"/>
                  </a:cubicBezTo>
                  <a:lnTo>
                    <a:pt x="1042" y="2"/>
                  </a:lnTo>
                  <a:cubicBezTo>
                    <a:pt x="1040" y="2"/>
                    <a:pt x="1037" y="2"/>
                    <a:pt x="1034" y="3"/>
                  </a:cubicBezTo>
                  <a:lnTo>
                    <a:pt x="1034" y="3"/>
                  </a:lnTo>
                  <a:cubicBezTo>
                    <a:pt x="1017" y="3"/>
                    <a:pt x="1001" y="4"/>
                    <a:pt x="984" y="4"/>
                  </a:cubicBezTo>
                  <a:lnTo>
                    <a:pt x="984" y="4"/>
                  </a:lnTo>
                  <a:cubicBezTo>
                    <a:pt x="974" y="5"/>
                    <a:pt x="962" y="5"/>
                    <a:pt x="951" y="5"/>
                  </a:cubicBezTo>
                  <a:lnTo>
                    <a:pt x="951" y="5"/>
                  </a:lnTo>
                  <a:cubicBezTo>
                    <a:pt x="933" y="6"/>
                    <a:pt x="915" y="6"/>
                    <a:pt x="897" y="7"/>
                  </a:cubicBezTo>
                  <a:lnTo>
                    <a:pt x="897" y="7"/>
                  </a:lnTo>
                  <a:cubicBezTo>
                    <a:pt x="889" y="7"/>
                    <a:pt x="881" y="8"/>
                    <a:pt x="872" y="8"/>
                  </a:cubicBezTo>
                  <a:lnTo>
                    <a:pt x="872" y="8"/>
                  </a:lnTo>
                  <a:cubicBezTo>
                    <a:pt x="871" y="8"/>
                    <a:pt x="870" y="8"/>
                    <a:pt x="869" y="8"/>
                  </a:cubicBezTo>
                  <a:lnTo>
                    <a:pt x="869" y="8"/>
                  </a:lnTo>
                  <a:cubicBezTo>
                    <a:pt x="838" y="10"/>
                    <a:pt x="808" y="12"/>
                    <a:pt x="776" y="13"/>
                  </a:cubicBezTo>
                  <a:lnTo>
                    <a:pt x="776" y="13"/>
                  </a:lnTo>
                  <a:cubicBezTo>
                    <a:pt x="767" y="14"/>
                    <a:pt x="759" y="15"/>
                    <a:pt x="751" y="15"/>
                  </a:cubicBezTo>
                  <a:lnTo>
                    <a:pt x="751" y="15"/>
                  </a:lnTo>
                  <a:cubicBezTo>
                    <a:pt x="728" y="17"/>
                    <a:pt x="705" y="19"/>
                    <a:pt x="682" y="20"/>
                  </a:cubicBezTo>
                  <a:lnTo>
                    <a:pt x="682" y="20"/>
                  </a:lnTo>
                  <a:cubicBezTo>
                    <a:pt x="677" y="21"/>
                    <a:pt x="672" y="21"/>
                    <a:pt x="666" y="22"/>
                  </a:cubicBezTo>
                  <a:lnTo>
                    <a:pt x="666" y="22"/>
                  </a:lnTo>
                  <a:cubicBezTo>
                    <a:pt x="663" y="22"/>
                    <a:pt x="659" y="22"/>
                    <a:pt x="654" y="23"/>
                  </a:cubicBezTo>
                  <a:lnTo>
                    <a:pt x="654" y="23"/>
                  </a:lnTo>
                  <a:cubicBezTo>
                    <a:pt x="623" y="25"/>
                    <a:pt x="591" y="28"/>
                    <a:pt x="560" y="31"/>
                  </a:cubicBezTo>
                  <a:lnTo>
                    <a:pt x="560" y="31"/>
                  </a:lnTo>
                  <a:cubicBezTo>
                    <a:pt x="560" y="31"/>
                    <a:pt x="560" y="31"/>
                    <a:pt x="558" y="31"/>
                  </a:cubicBezTo>
                  <a:lnTo>
                    <a:pt x="558" y="31"/>
                  </a:lnTo>
                  <a:cubicBezTo>
                    <a:pt x="527" y="34"/>
                    <a:pt x="496" y="38"/>
                    <a:pt x="465" y="42"/>
                  </a:cubicBezTo>
                  <a:lnTo>
                    <a:pt x="465" y="42"/>
                  </a:lnTo>
                  <a:cubicBezTo>
                    <a:pt x="456" y="43"/>
                    <a:pt x="448" y="44"/>
                    <a:pt x="439" y="45"/>
                  </a:cubicBezTo>
                  <a:lnTo>
                    <a:pt x="439" y="45"/>
                  </a:lnTo>
                  <a:cubicBezTo>
                    <a:pt x="414" y="48"/>
                    <a:pt x="388" y="52"/>
                    <a:pt x="363" y="55"/>
                  </a:cubicBezTo>
                  <a:lnTo>
                    <a:pt x="363" y="55"/>
                  </a:lnTo>
                  <a:cubicBezTo>
                    <a:pt x="357" y="55"/>
                    <a:pt x="352" y="56"/>
                    <a:pt x="346" y="57"/>
                  </a:cubicBezTo>
                  <a:lnTo>
                    <a:pt x="346" y="57"/>
                  </a:lnTo>
                  <a:cubicBezTo>
                    <a:pt x="316" y="61"/>
                    <a:pt x="286" y="66"/>
                    <a:pt x="257" y="70"/>
                  </a:cubicBezTo>
                  <a:lnTo>
                    <a:pt x="257" y="70"/>
                  </a:lnTo>
                  <a:cubicBezTo>
                    <a:pt x="255" y="71"/>
                    <a:pt x="252" y="71"/>
                    <a:pt x="250" y="72"/>
                  </a:cubicBezTo>
                  <a:lnTo>
                    <a:pt x="250" y="72"/>
                  </a:lnTo>
                  <a:cubicBezTo>
                    <a:pt x="243" y="73"/>
                    <a:pt x="236" y="73"/>
                    <a:pt x="229" y="75"/>
                  </a:cubicBezTo>
                  <a:lnTo>
                    <a:pt x="229" y="75"/>
                  </a:lnTo>
                  <a:cubicBezTo>
                    <a:pt x="214" y="77"/>
                    <a:pt x="199" y="80"/>
                    <a:pt x="184" y="82"/>
                  </a:cubicBezTo>
                  <a:lnTo>
                    <a:pt x="184" y="82"/>
                  </a:lnTo>
                  <a:cubicBezTo>
                    <a:pt x="174" y="84"/>
                    <a:pt x="164" y="86"/>
                    <a:pt x="155" y="87"/>
                  </a:cubicBezTo>
                  <a:lnTo>
                    <a:pt x="155" y="87"/>
                  </a:lnTo>
                  <a:cubicBezTo>
                    <a:pt x="140" y="90"/>
                    <a:pt x="125" y="92"/>
                    <a:pt x="111" y="95"/>
                  </a:cubicBezTo>
                  <a:lnTo>
                    <a:pt x="111" y="95"/>
                  </a:lnTo>
                  <a:cubicBezTo>
                    <a:pt x="106" y="97"/>
                    <a:pt x="101" y="98"/>
                    <a:pt x="95" y="98"/>
                  </a:cubicBezTo>
                  <a:lnTo>
                    <a:pt x="95" y="98"/>
                  </a:lnTo>
                  <a:cubicBezTo>
                    <a:pt x="92" y="99"/>
                    <a:pt x="88" y="101"/>
                    <a:pt x="85" y="101"/>
                  </a:cubicBezTo>
                  <a:lnTo>
                    <a:pt x="85" y="101"/>
                  </a:lnTo>
                  <a:cubicBezTo>
                    <a:pt x="56" y="106"/>
                    <a:pt x="28" y="112"/>
                    <a:pt x="0" y="118"/>
                  </a:cubicBezTo>
                  <a:lnTo>
                    <a:pt x="0" y="1481"/>
                  </a:lnTo>
                  <a:lnTo>
                    <a:pt x="0" y="1481"/>
                  </a:lnTo>
                  <a:cubicBezTo>
                    <a:pt x="28" y="1475"/>
                    <a:pt x="56" y="1469"/>
                    <a:pt x="85" y="1463"/>
                  </a:cubicBezTo>
                  <a:lnTo>
                    <a:pt x="85" y="1463"/>
                  </a:lnTo>
                  <a:cubicBezTo>
                    <a:pt x="94" y="1462"/>
                    <a:pt x="102" y="1461"/>
                    <a:pt x="111" y="1459"/>
                  </a:cubicBezTo>
                  <a:lnTo>
                    <a:pt x="111" y="1459"/>
                  </a:lnTo>
                  <a:cubicBezTo>
                    <a:pt x="126" y="1456"/>
                    <a:pt x="140" y="1453"/>
                    <a:pt x="155" y="1450"/>
                  </a:cubicBezTo>
                  <a:lnTo>
                    <a:pt x="155" y="1450"/>
                  </a:lnTo>
                  <a:cubicBezTo>
                    <a:pt x="164" y="1448"/>
                    <a:pt x="174" y="1447"/>
                    <a:pt x="184" y="1445"/>
                  </a:cubicBezTo>
                  <a:lnTo>
                    <a:pt x="184" y="1445"/>
                  </a:lnTo>
                  <a:cubicBezTo>
                    <a:pt x="199" y="1442"/>
                    <a:pt x="214" y="1441"/>
                    <a:pt x="229" y="1438"/>
                  </a:cubicBezTo>
                  <a:lnTo>
                    <a:pt x="229" y="1438"/>
                  </a:lnTo>
                  <a:cubicBezTo>
                    <a:pt x="238" y="1436"/>
                    <a:pt x="248" y="1434"/>
                    <a:pt x="257" y="1434"/>
                  </a:cubicBezTo>
                  <a:lnTo>
                    <a:pt x="257" y="1434"/>
                  </a:lnTo>
                  <a:cubicBezTo>
                    <a:pt x="286" y="1429"/>
                    <a:pt x="316" y="1424"/>
                    <a:pt x="346" y="1420"/>
                  </a:cubicBezTo>
                  <a:lnTo>
                    <a:pt x="346" y="1420"/>
                  </a:lnTo>
                  <a:cubicBezTo>
                    <a:pt x="352" y="1419"/>
                    <a:pt x="357" y="1419"/>
                    <a:pt x="363" y="1418"/>
                  </a:cubicBezTo>
                  <a:lnTo>
                    <a:pt x="363" y="1418"/>
                  </a:lnTo>
                  <a:cubicBezTo>
                    <a:pt x="388" y="1415"/>
                    <a:pt x="414" y="1411"/>
                    <a:pt x="439" y="1408"/>
                  </a:cubicBezTo>
                  <a:lnTo>
                    <a:pt x="439" y="1408"/>
                  </a:lnTo>
                  <a:cubicBezTo>
                    <a:pt x="448" y="1407"/>
                    <a:pt x="456" y="1406"/>
                    <a:pt x="465" y="1405"/>
                  </a:cubicBezTo>
                  <a:lnTo>
                    <a:pt x="465" y="1405"/>
                  </a:lnTo>
                  <a:cubicBezTo>
                    <a:pt x="496" y="1401"/>
                    <a:pt x="527" y="1398"/>
                    <a:pt x="558" y="1394"/>
                  </a:cubicBezTo>
                  <a:lnTo>
                    <a:pt x="558" y="1394"/>
                  </a:lnTo>
                  <a:cubicBezTo>
                    <a:pt x="560" y="1394"/>
                    <a:pt x="560" y="1394"/>
                    <a:pt x="560" y="1394"/>
                  </a:cubicBezTo>
                  <a:lnTo>
                    <a:pt x="560" y="1394"/>
                  </a:lnTo>
                  <a:cubicBezTo>
                    <a:pt x="591" y="1391"/>
                    <a:pt x="623" y="1388"/>
                    <a:pt x="655" y="1386"/>
                  </a:cubicBezTo>
                  <a:lnTo>
                    <a:pt x="655" y="1386"/>
                  </a:lnTo>
                  <a:cubicBezTo>
                    <a:pt x="664" y="1385"/>
                    <a:pt x="673" y="1384"/>
                    <a:pt x="682" y="1383"/>
                  </a:cubicBezTo>
                  <a:lnTo>
                    <a:pt x="682" y="1383"/>
                  </a:lnTo>
                  <a:cubicBezTo>
                    <a:pt x="705" y="1381"/>
                    <a:pt x="728" y="1380"/>
                    <a:pt x="751" y="1379"/>
                  </a:cubicBezTo>
                  <a:lnTo>
                    <a:pt x="751" y="1379"/>
                  </a:lnTo>
                  <a:cubicBezTo>
                    <a:pt x="759" y="1378"/>
                    <a:pt x="767" y="1377"/>
                    <a:pt x="776" y="1377"/>
                  </a:cubicBezTo>
                  <a:lnTo>
                    <a:pt x="776" y="1377"/>
                  </a:lnTo>
                  <a:cubicBezTo>
                    <a:pt x="808" y="1374"/>
                    <a:pt x="838" y="1373"/>
                    <a:pt x="869" y="1371"/>
                  </a:cubicBezTo>
                  <a:lnTo>
                    <a:pt x="869" y="1371"/>
                  </a:lnTo>
                  <a:cubicBezTo>
                    <a:pt x="879" y="1371"/>
                    <a:pt x="889" y="1371"/>
                    <a:pt x="897" y="1370"/>
                  </a:cubicBezTo>
                  <a:lnTo>
                    <a:pt x="897" y="1370"/>
                  </a:lnTo>
                  <a:cubicBezTo>
                    <a:pt x="915" y="1369"/>
                    <a:pt x="933" y="1369"/>
                    <a:pt x="951" y="1369"/>
                  </a:cubicBezTo>
                  <a:lnTo>
                    <a:pt x="951" y="1369"/>
                  </a:lnTo>
                  <a:cubicBezTo>
                    <a:pt x="962" y="1367"/>
                    <a:pt x="973" y="1367"/>
                    <a:pt x="984" y="1366"/>
                  </a:cubicBezTo>
                  <a:lnTo>
                    <a:pt x="984" y="1366"/>
                  </a:lnTo>
                  <a:cubicBezTo>
                    <a:pt x="1001" y="1366"/>
                    <a:pt x="1017" y="1366"/>
                    <a:pt x="1034" y="1366"/>
                  </a:cubicBezTo>
                  <a:lnTo>
                    <a:pt x="1034" y="1366"/>
                  </a:lnTo>
                  <a:cubicBezTo>
                    <a:pt x="1041" y="1366"/>
                    <a:pt x="1048" y="1365"/>
                    <a:pt x="1054" y="1365"/>
                  </a:cubicBezTo>
                  <a:lnTo>
                    <a:pt x="1054" y="1365"/>
                  </a:lnTo>
                  <a:cubicBezTo>
                    <a:pt x="1098" y="1364"/>
                    <a:pt x="1143" y="1364"/>
                    <a:pt x="1187" y="1364"/>
                  </a:cubicBezTo>
                  <a:lnTo>
                    <a:pt x="1187" y="1364"/>
                  </a:lnTo>
                  <a:cubicBezTo>
                    <a:pt x="1206" y="1364"/>
                    <a:pt x="1225" y="1364"/>
                    <a:pt x="1244" y="1364"/>
                  </a:cubicBezTo>
                  <a:lnTo>
                    <a:pt x="1244" y="1364"/>
                  </a:lnTo>
                  <a:cubicBezTo>
                    <a:pt x="1254" y="1364"/>
                    <a:pt x="1263" y="1364"/>
                    <a:pt x="1271" y="1364"/>
                  </a:cubicBezTo>
                  <a:lnTo>
                    <a:pt x="1271" y="1364"/>
                  </a:lnTo>
                  <a:cubicBezTo>
                    <a:pt x="1295" y="1365"/>
                    <a:pt x="1317" y="1365"/>
                    <a:pt x="1341" y="1366"/>
                  </a:cubicBezTo>
                  <a:lnTo>
                    <a:pt x="1341" y="1366"/>
                  </a:lnTo>
                  <a:cubicBezTo>
                    <a:pt x="1344" y="1366"/>
                    <a:pt x="1346" y="1366"/>
                    <a:pt x="1349" y="1366"/>
                  </a:cubicBezTo>
                  <a:lnTo>
                    <a:pt x="1349" y="1366"/>
                  </a:lnTo>
                  <a:lnTo>
                    <a:pt x="1351" y="1366"/>
                  </a:lnTo>
                  <a:lnTo>
                    <a:pt x="1351" y="1366"/>
                  </a:lnTo>
                  <a:cubicBezTo>
                    <a:pt x="1394" y="1366"/>
                    <a:pt x="1437" y="1369"/>
                    <a:pt x="1481" y="1370"/>
                  </a:cubicBezTo>
                  <a:lnTo>
                    <a:pt x="1481" y="1370"/>
                  </a:lnTo>
                  <a:cubicBezTo>
                    <a:pt x="1486" y="1371"/>
                    <a:pt x="1492" y="1371"/>
                    <a:pt x="1496" y="1371"/>
                  </a:cubicBezTo>
                  <a:lnTo>
                    <a:pt x="1496" y="1371"/>
                  </a:lnTo>
                  <a:cubicBezTo>
                    <a:pt x="1538" y="1373"/>
                    <a:pt x="1578" y="1375"/>
                    <a:pt x="1619" y="1378"/>
                  </a:cubicBezTo>
                  <a:lnTo>
                    <a:pt x="1619" y="1378"/>
                  </a:lnTo>
                  <a:cubicBezTo>
                    <a:pt x="1628" y="1379"/>
                    <a:pt x="1638" y="1380"/>
                    <a:pt x="1648" y="1380"/>
                  </a:cubicBezTo>
                  <a:lnTo>
                    <a:pt x="1648" y="1380"/>
                  </a:lnTo>
                  <a:cubicBezTo>
                    <a:pt x="1658" y="1380"/>
                    <a:pt x="1668" y="1381"/>
                    <a:pt x="1679" y="1382"/>
                  </a:cubicBezTo>
                  <a:lnTo>
                    <a:pt x="1679" y="1382"/>
                  </a:lnTo>
                  <a:cubicBezTo>
                    <a:pt x="1692" y="1384"/>
                    <a:pt x="1707" y="1385"/>
                    <a:pt x="1721" y="1386"/>
                  </a:cubicBezTo>
                  <a:lnTo>
                    <a:pt x="1721" y="1386"/>
                  </a:lnTo>
                  <a:cubicBezTo>
                    <a:pt x="1731" y="1387"/>
                    <a:pt x="1741" y="1387"/>
                    <a:pt x="1751" y="1388"/>
                  </a:cubicBezTo>
                  <a:lnTo>
                    <a:pt x="1751" y="1388"/>
                  </a:lnTo>
                  <a:cubicBezTo>
                    <a:pt x="1765" y="1390"/>
                    <a:pt x="1779" y="1391"/>
                    <a:pt x="1794" y="1393"/>
                  </a:cubicBezTo>
                  <a:lnTo>
                    <a:pt x="1794" y="1393"/>
                  </a:lnTo>
                  <a:cubicBezTo>
                    <a:pt x="1803" y="1394"/>
                    <a:pt x="1813" y="1394"/>
                    <a:pt x="1822" y="1395"/>
                  </a:cubicBezTo>
                  <a:lnTo>
                    <a:pt x="1822" y="1395"/>
                  </a:lnTo>
                  <a:cubicBezTo>
                    <a:pt x="1838" y="1397"/>
                    <a:pt x="1853" y="1399"/>
                    <a:pt x="1867" y="1401"/>
                  </a:cubicBezTo>
                  <a:lnTo>
                    <a:pt x="1867" y="1401"/>
                  </a:lnTo>
                  <a:cubicBezTo>
                    <a:pt x="1876" y="1401"/>
                    <a:pt x="1885" y="1402"/>
                    <a:pt x="1892" y="1403"/>
                  </a:cubicBezTo>
                  <a:lnTo>
                    <a:pt x="1892" y="1403"/>
                  </a:lnTo>
                  <a:cubicBezTo>
                    <a:pt x="1910" y="1405"/>
                    <a:pt x="1927" y="1407"/>
                    <a:pt x="1943" y="1409"/>
                  </a:cubicBezTo>
                  <a:lnTo>
                    <a:pt x="1943" y="1409"/>
                  </a:lnTo>
                  <a:cubicBezTo>
                    <a:pt x="1949" y="1410"/>
                    <a:pt x="1956" y="1411"/>
                    <a:pt x="1963" y="1412"/>
                  </a:cubicBezTo>
                  <a:lnTo>
                    <a:pt x="1963" y="1412"/>
                  </a:lnTo>
                  <a:cubicBezTo>
                    <a:pt x="1986" y="1415"/>
                    <a:pt x="2009" y="1417"/>
                    <a:pt x="2032" y="1421"/>
                  </a:cubicBezTo>
                  <a:lnTo>
                    <a:pt x="2032" y="1421"/>
                  </a:lnTo>
                  <a:cubicBezTo>
                    <a:pt x="2038" y="1422"/>
                    <a:pt x="2044" y="1422"/>
                    <a:pt x="2050" y="1423"/>
                  </a:cubicBezTo>
                  <a:lnTo>
                    <a:pt x="2050" y="1423"/>
                  </a:lnTo>
                  <a:cubicBezTo>
                    <a:pt x="2068" y="1426"/>
                    <a:pt x="2084" y="1429"/>
                    <a:pt x="2100" y="1431"/>
                  </a:cubicBezTo>
                  <a:lnTo>
                    <a:pt x="2100" y="1431"/>
                  </a:lnTo>
                  <a:cubicBezTo>
                    <a:pt x="2109" y="1432"/>
                    <a:pt x="2118" y="1434"/>
                    <a:pt x="2127" y="1436"/>
                  </a:cubicBezTo>
                  <a:lnTo>
                    <a:pt x="2127" y="1436"/>
                  </a:lnTo>
                  <a:cubicBezTo>
                    <a:pt x="2140" y="1437"/>
                    <a:pt x="2154" y="1440"/>
                    <a:pt x="2168" y="1442"/>
                  </a:cubicBezTo>
                  <a:lnTo>
                    <a:pt x="2168" y="1442"/>
                  </a:lnTo>
                  <a:cubicBezTo>
                    <a:pt x="2181" y="1444"/>
                    <a:pt x="2194" y="1447"/>
                    <a:pt x="2206" y="1448"/>
                  </a:cubicBezTo>
                  <a:lnTo>
                    <a:pt x="2206" y="1448"/>
                  </a:lnTo>
                  <a:cubicBezTo>
                    <a:pt x="2216" y="1450"/>
                    <a:pt x="2227" y="1452"/>
                    <a:pt x="2237" y="1454"/>
                  </a:cubicBezTo>
                  <a:lnTo>
                    <a:pt x="2237" y="1454"/>
                  </a:lnTo>
                  <a:cubicBezTo>
                    <a:pt x="2249" y="1456"/>
                    <a:pt x="2262" y="1459"/>
                    <a:pt x="2274" y="1461"/>
                  </a:cubicBezTo>
                  <a:lnTo>
                    <a:pt x="2274" y="1461"/>
                  </a:lnTo>
                  <a:cubicBezTo>
                    <a:pt x="2284" y="1463"/>
                    <a:pt x="2295" y="1465"/>
                    <a:pt x="2304" y="1467"/>
                  </a:cubicBezTo>
                  <a:lnTo>
                    <a:pt x="2304" y="1467"/>
                  </a:lnTo>
                  <a:cubicBezTo>
                    <a:pt x="2327" y="1471"/>
                    <a:pt x="2348" y="1476"/>
                    <a:pt x="2371" y="1481"/>
                  </a:cubicBezTo>
                  <a:lnTo>
                    <a:pt x="2371" y="1481"/>
                  </a:lnTo>
                  <a:lnTo>
                    <a:pt x="2372" y="1481"/>
                  </a:lnTo>
                  <a:lnTo>
                    <a:pt x="2372" y="1481"/>
                  </a:lnTo>
                  <a:lnTo>
                    <a:pt x="2372" y="118"/>
                  </a:lnTo>
                  <a:lnTo>
                    <a:pt x="2372" y="118"/>
                  </a:lnTo>
                  <a:cubicBezTo>
                    <a:pt x="2349" y="113"/>
                    <a:pt x="2327" y="108"/>
                    <a:pt x="2304" y="104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8" name="Freeform 13">
              <a:extLst>
                <a:ext uri="{FF2B5EF4-FFF2-40B4-BE49-F238E27FC236}">
                  <a16:creationId xmlns:a16="http://schemas.microsoft.com/office/drawing/2014/main" id="{9D518B77-384B-4383-8CCA-FDDAACE82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92379" y="7621912"/>
              <a:ext cx="1718539" cy="2004318"/>
            </a:xfrm>
            <a:custGeom>
              <a:avLst/>
              <a:gdLst>
                <a:gd name="T0" fmla="*/ 0 w 1963"/>
                <a:gd name="T1" fmla="*/ 924 h 2288"/>
                <a:gd name="T2" fmla="*/ 0 w 1963"/>
                <a:gd name="T3" fmla="*/ 2287 h 2288"/>
                <a:gd name="T4" fmla="*/ 1962 w 1963"/>
                <a:gd name="T5" fmla="*/ 1363 h 2288"/>
                <a:gd name="T6" fmla="*/ 1962 w 1963"/>
                <a:gd name="T7" fmla="*/ 0 h 2288"/>
                <a:gd name="T8" fmla="*/ 0 w 1963"/>
                <a:gd name="T9" fmla="*/ 924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2288">
                  <a:moveTo>
                    <a:pt x="0" y="924"/>
                  </a:moveTo>
                  <a:lnTo>
                    <a:pt x="0" y="2287"/>
                  </a:lnTo>
                  <a:lnTo>
                    <a:pt x="1962" y="1363"/>
                  </a:lnTo>
                  <a:lnTo>
                    <a:pt x="1962" y="0"/>
                  </a:lnTo>
                  <a:lnTo>
                    <a:pt x="0" y="924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9" name="Freeform 14">
              <a:extLst>
                <a:ext uri="{FF2B5EF4-FFF2-40B4-BE49-F238E27FC236}">
                  <a16:creationId xmlns:a16="http://schemas.microsoft.com/office/drawing/2014/main" id="{AD571220-35A2-4B5A-8643-BECA3C3C7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6150" y="7621912"/>
              <a:ext cx="1718536" cy="2004318"/>
            </a:xfrm>
            <a:custGeom>
              <a:avLst/>
              <a:gdLst>
                <a:gd name="T0" fmla="*/ 0 w 1963"/>
                <a:gd name="T1" fmla="*/ 0 h 2288"/>
                <a:gd name="T2" fmla="*/ 0 w 1963"/>
                <a:gd name="T3" fmla="*/ 1363 h 2288"/>
                <a:gd name="T4" fmla="*/ 1962 w 1963"/>
                <a:gd name="T5" fmla="*/ 2287 h 2288"/>
                <a:gd name="T6" fmla="*/ 1962 w 1963"/>
                <a:gd name="T7" fmla="*/ 924 h 2288"/>
                <a:gd name="T8" fmla="*/ 0 w 1963"/>
                <a:gd name="T9" fmla="*/ 0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2288">
                  <a:moveTo>
                    <a:pt x="0" y="0"/>
                  </a:moveTo>
                  <a:lnTo>
                    <a:pt x="0" y="1363"/>
                  </a:lnTo>
                  <a:lnTo>
                    <a:pt x="1962" y="2287"/>
                  </a:lnTo>
                  <a:lnTo>
                    <a:pt x="1962" y="924"/>
                  </a:lnTo>
                  <a:lnTo>
                    <a:pt x="0" y="0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7C91179-330D-4D0C-A183-19EB31783784}"/>
              </a:ext>
            </a:extLst>
          </p:cNvPr>
          <p:cNvGrpSpPr/>
          <p:nvPr/>
        </p:nvGrpSpPr>
        <p:grpSpPr>
          <a:xfrm>
            <a:off x="14185293" y="7988792"/>
            <a:ext cx="3622445" cy="2992957"/>
            <a:chOff x="14185293" y="7988792"/>
            <a:chExt cx="3622445" cy="2992957"/>
          </a:xfrm>
        </p:grpSpPr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71A4D818-D988-458D-A418-6A12FEB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5293" y="7988792"/>
              <a:ext cx="3622445" cy="2989097"/>
            </a:xfrm>
            <a:custGeom>
              <a:avLst/>
              <a:gdLst>
                <a:gd name="T0" fmla="*/ 4136 w 4137"/>
                <a:gd name="T1" fmla="*/ 1508 h 3413"/>
                <a:gd name="T2" fmla="*/ 0 w 4137"/>
                <a:gd name="T3" fmla="*/ 2286 h 3413"/>
                <a:gd name="T4" fmla="*/ 45 w 4137"/>
                <a:gd name="T5" fmla="*/ 2300 h 3413"/>
                <a:gd name="T6" fmla="*/ 90 w 4137"/>
                <a:gd name="T7" fmla="*/ 2313 h 3413"/>
                <a:gd name="T8" fmla="*/ 107 w 4137"/>
                <a:gd name="T9" fmla="*/ 2319 h 3413"/>
                <a:gd name="T10" fmla="*/ 151 w 4137"/>
                <a:gd name="T11" fmla="*/ 2334 h 3413"/>
                <a:gd name="T12" fmla="*/ 175 w 4137"/>
                <a:gd name="T13" fmla="*/ 2342 h 3413"/>
                <a:gd name="T14" fmla="*/ 213 w 4137"/>
                <a:gd name="T15" fmla="*/ 2356 h 3413"/>
                <a:gd name="T16" fmla="*/ 226 w 4137"/>
                <a:gd name="T17" fmla="*/ 2361 h 3413"/>
                <a:gd name="T18" fmla="*/ 265 w 4137"/>
                <a:gd name="T19" fmla="*/ 2376 h 3413"/>
                <a:gd name="T20" fmla="*/ 288 w 4137"/>
                <a:gd name="T21" fmla="*/ 2385 h 3413"/>
                <a:gd name="T22" fmla="*/ 324 w 4137"/>
                <a:gd name="T23" fmla="*/ 2400 h 3413"/>
                <a:gd name="T24" fmla="*/ 338 w 4137"/>
                <a:gd name="T25" fmla="*/ 2406 h 3413"/>
                <a:gd name="T26" fmla="*/ 372 w 4137"/>
                <a:gd name="T27" fmla="*/ 2422 h 3413"/>
                <a:gd name="T28" fmla="*/ 394 w 4137"/>
                <a:gd name="T29" fmla="*/ 2432 h 3413"/>
                <a:gd name="T30" fmla="*/ 437 w 4137"/>
                <a:gd name="T31" fmla="*/ 2453 h 3413"/>
                <a:gd name="T32" fmla="*/ 440 w 4137"/>
                <a:gd name="T33" fmla="*/ 2455 h 3413"/>
                <a:gd name="T34" fmla="*/ 477 w 4137"/>
                <a:gd name="T35" fmla="*/ 2475 h 3413"/>
                <a:gd name="T36" fmla="*/ 496 w 4137"/>
                <a:gd name="T37" fmla="*/ 2487 h 3413"/>
                <a:gd name="T38" fmla="*/ 525 w 4137"/>
                <a:gd name="T39" fmla="*/ 2503 h 3413"/>
                <a:gd name="T40" fmla="*/ 535 w 4137"/>
                <a:gd name="T41" fmla="*/ 2510 h 3413"/>
                <a:gd name="T42" fmla="*/ 562 w 4137"/>
                <a:gd name="T43" fmla="*/ 2527 h 3413"/>
                <a:gd name="T44" fmla="*/ 578 w 4137"/>
                <a:gd name="T45" fmla="*/ 2539 h 3413"/>
                <a:gd name="T46" fmla="*/ 604 w 4137"/>
                <a:gd name="T47" fmla="*/ 2557 h 3413"/>
                <a:gd name="T48" fmla="*/ 612 w 4137"/>
                <a:gd name="T49" fmla="*/ 2563 h 3413"/>
                <a:gd name="T50" fmla="*/ 635 w 4137"/>
                <a:gd name="T51" fmla="*/ 2582 h 3413"/>
                <a:gd name="T52" fmla="*/ 656 w 4137"/>
                <a:gd name="T53" fmla="*/ 2599 h 3413"/>
                <a:gd name="T54" fmla="*/ 675 w 4137"/>
                <a:gd name="T55" fmla="*/ 2618 h 3413"/>
                <a:gd name="T56" fmla="*/ 682 w 4137"/>
                <a:gd name="T57" fmla="*/ 2625 h 3413"/>
                <a:gd name="T58" fmla="*/ 701 w 4137"/>
                <a:gd name="T59" fmla="*/ 2644 h 3413"/>
                <a:gd name="T60" fmla="*/ 711 w 4137"/>
                <a:gd name="T61" fmla="*/ 2655 h 3413"/>
                <a:gd name="T62" fmla="*/ 727 w 4137"/>
                <a:gd name="T63" fmla="*/ 2674 h 3413"/>
                <a:gd name="T64" fmla="*/ 733 w 4137"/>
                <a:gd name="T65" fmla="*/ 2682 h 3413"/>
                <a:gd name="T66" fmla="*/ 3908 w 4137"/>
                <a:gd name="T67" fmla="*/ 3412 h 3413"/>
                <a:gd name="T68" fmla="*/ 3929 w 4137"/>
                <a:gd name="T69" fmla="*/ 3387 h 3413"/>
                <a:gd name="T70" fmla="*/ 3942 w 4137"/>
                <a:gd name="T71" fmla="*/ 3371 h 3413"/>
                <a:gd name="T72" fmla="*/ 3946 w 4137"/>
                <a:gd name="T73" fmla="*/ 3365 h 3413"/>
                <a:gd name="T74" fmla="*/ 3967 w 4137"/>
                <a:gd name="T75" fmla="*/ 3339 h 3413"/>
                <a:gd name="T76" fmla="*/ 3980 w 4137"/>
                <a:gd name="T77" fmla="*/ 3320 h 3413"/>
                <a:gd name="T78" fmla="*/ 4002 w 4137"/>
                <a:gd name="T79" fmla="*/ 3289 h 3413"/>
                <a:gd name="T80" fmla="*/ 4009 w 4137"/>
                <a:gd name="T81" fmla="*/ 3276 h 3413"/>
                <a:gd name="T82" fmla="*/ 4022 w 4137"/>
                <a:gd name="T83" fmla="*/ 3257 h 3413"/>
                <a:gd name="T84" fmla="*/ 4030 w 4137"/>
                <a:gd name="T85" fmla="*/ 3244 h 3413"/>
                <a:gd name="T86" fmla="*/ 4047 w 4137"/>
                <a:gd name="T87" fmla="*/ 3213 h 3413"/>
                <a:gd name="T88" fmla="*/ 4062 w 4137"/>
                <a:gd name="T89" fmla="*/ 3183 h 3413"/>
                <a:gd name="T90" fmla="*/ 4076 w 4137"/>
                <a:gd name="T91" fmla="*/ 3151 h 3413"/>
                <a:gd name="T92" fmla="*/ 4077 w 4137"/>
                <a:gd name="T93" fmla="*/ 3149 h 3413"/>
                <a:gd name="T94" fmla="*/ 4090 w 4137"/>
                <a:gd name="T95" fmla="*/ 3116 h 3413"/>
                <a:gd name="T96" fmla="*/ 4095 w 4137"/>
                <a:gd name="T97" fmla="*/ 3103 h 3413"/>
                <a:gd name="T98" fmla="*/ 4106 w 4137"/>
                <a:gd name="T99" fmla="*/ 3070 h 3413"/>
                <a:gd name="T100" fmla="*/ 4112 w 4137"/>
                <a:gd name="T101" fmla="*/ 3050 h 3413"/>
                <a:gd name="T102" fmla="*/ 4118 w 4137"/>
                <a:gd name="T103" fmla="*/ 3025 h 3413"/>
                <a:gd name="T104" fmla="*/ 4120 w 4137"/>
                <a:gd name="T105" fmla="*/ 3017 h 3413"/>
                <a:gd name="T106" fmla="*/ 4127 w 4137"/>
                <a:gd name="T107" fmla="*/ 2983 h 3413"/>
                <a:gd name="T108" fmla="*/ 4129 w 4137"/>
                <a:gd name="T109" fmla="*/ 2968 h 3413"/>
                <a:gd name="T110" fmla="*/ 4133 w 4137"/>
                <a:gd name="T111" fmla="*/ 2933 h 3413"/>
                <a:gd name="T112" fmla="*/ 4135 w 4137"/>
                <a:gd name="T113" fmla="*/ 2915 h 3413"/>
                <a:gd name="T114" fmla="*/ 4136 w 4137"/>
                <a:gd name="T115" fmla="*/ 2890 h 3413"/>
                <a:gd name="T116" fmla="*/ 4136 w 4137"/>
                <a:gd name="T117" fmla="*/ 1508 h 3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3413">
                  <a:moveTo>
                    <a:pt x="4136" y="1513"/>
                  </a:moveTo>
                  <a:lnTo>
                    <a:pt x="4136" y="1508"/>
                  </a:lnTo>
                  <a:lnTo>
                    <a:pt x="4136" y="1508"/>
                  </a:lnTo>
                  <a:cubicBezTo>
                    <a:pt x="4136" y="894"/>
                    <a:pt x="3285" y="347"/>
                    <a:pt x="1962" y="0"/>
                  </a:cubicBezTo>
                  <a:lnTo>
                    <a:pt x="0" y="923"/>
                  </a:lnTo>
                  <a:lnTo>
                    <a:pt x="0" y="2286"/>
                  </a:lnTo>
                  <a:lnTo>
                    <a:pt x="0" y="2286"/>
                  </a:lnTo>
                  <a:cubicBezTo>
                    <a:pt x="16" y="2290"/>
                    <a:pt x="31" y="2296"/>
                    <a:pt x="45" y="2300"/>
                  </a:cubicBezTo>
                  <a:lnTo>
                    <a:pt x="45" y="2300"/>
                  </a:lnTo>
                  <a:cubicBezTo>
                    <a:pt x="49" y="2301"/>
                    <a:pt x="54" y="2303"/>
                    <a:pt x="59" y="2304"/>
                  </a:cubicBezTo>
                  <a:lnTo>
                    <a:pt x="59" y="2304"/>
                  </a:lnTo>
                  <a:cubicBezTo>
                    <a:pt x="69" y="2307"/>
                    <a:pt x="79" y="2311"/>
                    <a:pt x="90" y="2313"/>
                  </a:cubicBezTo>
                  <a:lnTo>
                    <a:pt x="90" y="2313"/>
                  </a:lnTo>
                  <a:cubicBezTo>
                    <a:pt x="96" y="2316"/>
                    <a:pt x="101" y="2318"/>
                    <a:pt x="107" y="2319"/>
                  </a:cubicBezTo>
                  <a:lnTo>
                    <a:pt x="107" y="2319"/>
                  </a:lnTo>
                  <a:cubicBezTo>
                    <a:pt x="116" y="2322"/>
                    <a:pt x="124" y="2325"/>
                    <a:pt x="133" y="2328"/>
                  </a:cubicBezTo>
                  <a:lnTo>
                    <a:pt x="133" y="2328"/>
                  </a:lnTo>
                  <a:cubicBezTo>
                    <a:pt x="139" y="2330"/>
                    <a:pt x="144" y="2332"/>
                    <a:pt x="151" y="2334"/>
                  </a:cubicBezTo>
                  <a:lnTo>
                    <a:pt x="151" y="2334"/>
                  </a:lnTo>
                  <a:cubicBezTo>
                    <a:pt x="158" y="2337"/>
                    <a:pt x="167" y="2339"/>
                    <a:pt x="175" y="2342"/>
                  </a:cubicBezTo>
                  <a:lnTo>
                    <a:pt x="175" y="2342"/>
                  </a:lnTo>
                  <a:cubicBezTo>
                    <a:pt x="177" y="2343"/>
                    <a:pt x="179" y="2343"/>
                    <a:pt x="180" y="2343"/>
                  </a:cubicBezTo>
                  <a:lnTo>
                    <a:pt x="180" y="2343"/>
                  </a:lnTo>
                  <a:cubicBezTo>
                    <a:pt x="191" y="2348"/>
                    <a:pt x="203" y="2351"/>
                    <a:pt x="213" y="2356"/>
                  </a:cubicBezTo>
                  <a:lnTo>
                    <a:pt x="213" y="2356"/>
                  </a:lnTo>
                  <a:cubicBezTo>
                    <a:pt x="218" y="2357"/>
                    <a:pt x="222" y="2360"/>
                    <a:pt x="226" y="2361"/>
                  </a:cubicBezTo>
                  <a:lnTo>
                    <a:pt x="226" y="2361"/>
                  </a:lnTo>
                  <a:cubicBezTo>
                    <a:pt x="235" y="2364"/>
                    <a:pt x="243" y="2367"/>
                    <a:pt x="251" y="2371"/>
                  </a:cubicBezTo>
                  <a:lnTo>
                    <a:pt x="251" y="2371"/>
                  </a:lnTo>
                  <a:cubicBezTo>
                    <a:pt x="256" y="2372"/>
                    <a:pt x="261" y="2374"/>
                    <a:pt x="265" y="2376"/>
                  </a:cubicBezTo>
                  <a:lnTo>
                    <a:pt x="265" y="2376"/>
                  </a:lnTo>
                  <a:cubicBezTo>
                    <a:pt x="273" y="2379"/>
                    <a:pt x="280" y="2382"/>
                    <a:pt x="288" y="2385"/>
                  </a:cubicBezTo>
                  <a:lnTo>
                    <a:pt x="288" y="2385"/>
                  </a:lnTo>
                  <a:cubicBezTo>
                    <a:pt x="292" y="2387"/>
                    <a:pt x="298" y="2389"/>
                    <a:pt x="303" y="2392"/>
                  </a:cubicBezTo>
                  <a:lnTo>
                    <a:pt x="303" y="2392"/>
                  </a:lnTo>
                  <a:cubicBezTo>
                    <a:pt x="310" y="2394"/>
                    <a:pt x="317" y="2397"/>
                    <a:pt x="324" y="2400"/>
                  </a:cubicBezTo>
                  <a:lnTo>
                    <a:pt x="324" y="2400"/>
                  </a:lnTo>
                  <a:cubicBezTo>
                    <a:pt x="329" y="2402"/>
                    <a:pt x="333" y="2405"/>
                    <a:pt x="338" y="2406"/>
                  </a:cubicBezTo>
                  <a:lnTo>
                    <a:pt x="338" y="2406"/>
                  </a:lnTo>
                  <a:cubicBezTo>
                    <a:pt x="346" y="2410"/>
                    <a:pt x="353" y="2413"/>
                    <a:pt x="359" y="2416"/>
                  </a:cubicBezTo>
                  <a:lnTo>
                    <a:pt x="359" y="2416"/>
                  </a:lnTo>
                  <a:cubicBezTo>
                    <a:pt x="364" y="2418"/>
                    <a:pt x="368" y="2420"/>
                    <a:pt x="372" y="2422"/>
                  </a:cubicBezTo>
                  <a:lnTo>
                    <a:pt x="372" y="2422"/>
                  </a:lnTo>
                  <a:cubicBezTo>
                    <a:pt x="380" y="2425"/>
                    <a:pt x="387" y="2429"/>
                    <a:pt x="394" y="2432"/>
                  </a:cubicBezTo>
                  <a:lnTo>
                    <a:pt x="394" y="2432"/>
                  </a:lnTo>
                  <a:cubicBezTo>
                    <a:pt x="398" y="2434"/>
                    <a:pt x="401" y="2436"/>
                    <a:pt x="405" y="2438"/>
                  </a:cubicBezTo>
                  <a:lnTo>
                    <a:pt x="405" y="2438"/>
                  </a:lnTo>
                  <a:cubicBezTo>
                    <a:pt x="416" y="2443"/>
                    <a:pt x="427" y="2448"/>
                    <a:pt x="437" y="2453"/>
                  </a:cubicBezTo>
                  <a:lnTo>
                    <a:pt x="437" y="2453"/>
                  </a:lnTo>
                  <a:cubicBezTo>
                    <a:pt x="438" y="2454"/>
                    <a:pt x="439" y="2454"/>
                    <a:pt x="440" y="2455"/>
                  </a:cubicBezTo>
                  <a:lnTo>
                    <a:pt x="440" y="2455"/>
                  </a:lnTo>
                  <a:cubicBezTo>
                    <a:pt x="449" y="2460"/>
                    <a:pt x="458" y="2465"/>
                    <a:pt x="467" y="2470"/>
                  </a:cubicBezTo>
                  <a:lnTo>
                    <a:pt x="467" y="2470"/>
                  </a:lnTo>
                  <a:cubicBezTo>
                    <a:pt x="471" y="2472"/>
                    <a:pt x="473" y="2473"/>
                    <a:pt x="477" y="2475"/>
                  </a:cubicBezTo>
                  <a:lnTo>
                    <a:pt x="477" y="2475"/>
                  </a:lnTo>
                  <a:cubicBezTo>
                    <a:pt x="484" y="2480"/>
                    <a:pt x="490" y="2483"/>
                    <a:pt x="496" y="2487"/>
                  </a:cubicBezTo>
                  <a:lnTo>
                    <a:pt x="496" y="2487"/>
                  </a:lnTo>
                  <a:cubicBezTo>
                    <a:pt x="501" y="2488"/>
                    <a:pt x="504" y="2491"/>
                    <a:pt x="508" y="2493"/>
                  </a:cubicBezTo>
                  <a:lnTo>
                    <a:pt x="508" y="2493"/>
                  </a:lnTo>
                  <a:cubicBezTo>
                    <a:pt x="514" y="2496"/>
                    <a:pt x="519" y="2499"/>
                    <a:pt x="525" y="2503"/>
                  </a:cubicBezTo>
                  <a:lnTo>
                    <a:pt x="525" y="2503"/>
                  </a:lnTo>
                  <a:cubicBezTo>
                    <a:pt x="528" y="2505"/>
                    <a:pt x="532" y="2508"/>
                    <a:pt x="535" y="2510"/>
                  </a:cubicBezTo>
                  <a:lnTo>
                    <a:pt x="535" y="2510"/>
                  </a:lnTo>
                  <a:cubicBezTo>
                    <a:pt x="541" y="2513"/>
                    <a:pt x="547" y="2517"/>
                    <a:pt x="552" y="2520"/>
                  </a:cubicBezTo>
                  <a:lnTo>
                    <a:pt x="552" y="2520"/>
                  </a:lnTo>
                  <a:cubicBezTo>
                    <a:pt x="555" y="2523"/>
                    <a:pt x="559" y="2526"/>
                    <a:pt x="562" y="2527"/>
                  </a:cubicBezTo>
                  <a:lnTo>
                    <a:pt x="562" y="2527"/>
                  </a:lnTo>
                  <a:cubicBezTo>
                    <a:pt x="568" y="2531"/>
                    <a:pt x="572" y="2535"/>
                    <a:pt x="578" y="2539"/>
                  </a:cubicBezTo>
                  <a:lnTo>
                    <a:pt x="578" y="2539"/>
                  </a:lnTo>
                  <a:cubicBezTo>
                    <a:pt x="582" y="2540"/>
                    <a:pt x="584" y="2543"/>
                    <a:pt x="587" y="2545"/>
                  </a:cubicBezTo>
                  <a:lnTo>
                    <a:pt x="587" y="2545"/>
                  </a:lnTo>
                  <a:cubicBezTo>
                    <a:pt x="593" y="2549"/>
                    <a:pt x="599" y="2554"/>
                    <a:pt x="604" y="2557"/>
                  </a:cubicBezTo>
                  <a:lnTo>
                    <a:pt x="604" y="2557"/>
                  </a:lnTo>
                  <a:cubicBezTo>
                    <a:pt x="607" y="2559"/>
                    <a:pt x="609" y="2561"/>
                    <a:pt x="612" y="2563"/>
                  </a:cubicBezTo>
                  <a:lnTo>
                    <a:pt x="612" y="2563"/>
                  </a:lnTo>
                  <a:cubicBezTo>
                    <a:pt x="619" y="2569"/>
                    <a:pt x="627" y="2575"/>
                    <a:pt x="634" y="2580"/>
                  </a:cubicBezTo>
                  <a:lnTo>
                    <a:pt x="634" y="2580"/>
                  </a:lnTo>
                  <a:cubicBezTo>
                    <a:pt x="635" y="2581"/>
                    <a:pt x="635" y="2582"/>
                    <a:pt x="635" y="2582"/>
                  </a:cubicBezTo>
                  <a:lnTo>
                    <a:pt x="635" y="2582"/>
                  </a:lnTo>
                  <a:cubicBezTo>
                    <a:pt x="642" y="2587"/>
                    <a:pt x="649" y="2593"/>
                    <a:pt x="656" y="2599"/>
                  </a:cubicBezTo>
                  <a:lnTo>
                    <a:pt x="656" y="2599"/>
                  </a:lnTo>
                  <a:cubicBezTo>
                    <a:pt x="657" y="2601"/>
                    <a:pt x="660" y="2603"/>
                    <a:pt x="661" y="2605"/>
                  </a:cubicBezTo>
                  <a:lnTo>
                    <a:pt x="661" y="2605"/>
                  </a:lnTo>
                  <a:cubicBezTo>
                    <a:pt x="667" y="2609"/>
                    <a:pt x="671" y="2614"/>
                    <a:pt x="675" y="2618"/>
                  </a:cubicBezTo>
                  <a:lnTo>
                    <a:pt x="675" y="2618"/>
                  </a:lnTo>
                  <a:cubicBezTo>
                    <a:pt x="677" y="2619"/>
                    <a:pt x="680" y="2622"/>
                    <a:pt x="682" y="2625"/>
                  </a:cubicBezTo>
                  <a:lnTo>
                    <a:pt x="682" y="2625"/>
                  </a:lnTo>
                  <a:cubicBezTo>
                    <a:pt x="686" y="2628"/>
                    <a:pt x="690" y="2633"/>
                    <a:pt x="694" y="2636"/>
                  </a:cubicBezTo>
                  <a:lnTo>
                    <a:pt x="694" y="2636"/>
                  </a:lnTo>
                  <a:cubicBezTo>
                    <a:pt x="696" y="2639"/>
                    <a:pt x="698" y="2641"/>
                    <a:pt x="701" y="2644"/>
                  </a:cubicBezTo>
                  <a:lnTo>
                    <a:pt x="701" y="2644"/>
                  </a:lnTo>
                  <a:cubicBezTo>
                    <a:pt x="704" y="2647"/>
                    <a:pt x="708" y="2652"/>
                    <a:pt x="711" y="2655"/>
                  </a:cubicBezTo>
                  <a:lnTo>
                    <a:pt x="711" y="2655"/>
                  </a:lnTo>
                  <a:cubicBezTo>
                    <a:pt x="713" y="2658"/>
                    <a:pt x="716" y="2660"/>
                    <a:pt x="717" y="2663"/>
                  </a:cubicBezTo>
                  <a:lnTo>
                    <a:pt x="717" y="2663"/>
                  </a:lnTo>
                  <a:cubicBezTo>
                    <a:pt x="720" y="2667"/>
                    <a:pt x="724" y="2671"/>
                    <a:pt x="727" y="2674"/>
                  </a:cubicBezTo>
                  <a:lnTo>
                    <a:pt x="727" y="2674"/>
                  </a:lnTo>
                  <a:cubicBezTo>
                    <a:pt x="728" y="2677"/>
                    <a:pt x="731" y="2679"/>
                    <a:pt x="733" y="2682"/>
                  </a:cubicBezTo>
                  <a:lnTo>
                    <a:pt x="733" y="2682"/>
                  </a:lnTo>
                  <a:cubicBezTo>
                    <a:pt x="733" y="2683"/>
                    <a:pt x="734" y="2683"/>
                    <a:pt x="734" y="2684"/>
                  </a:cubicBezTo>
                  <a:lnTo>
                    <a:pt x="734" y="3058"/>
                  </a:lnTo>
                  <a:lnTo>
                    <a:pt x="3908" y="3412"/>
                  </a:lnTo>
                  <a:lnTo>
                    <a:pt x="3908" y="3412"/>
                  </a:lnTo>
                  <a:cubicBezTo>
                    <a:pt x="3915" y="3403"/>
                    <a:pt x="3922" y="3395"/>
                    <a:pt x="3929" y="3387"/>
                  </a:cubicBezTo>
                  <a:lnTo>
                    <a:pt x="3929" y="3387"/>
                  </a:lnTo>
                  <a:cubicBezTo>
                    <a:pt x="3930" y="3385"/>
                    <a:pt x="3932" y="3384"/>
                    <a:pt x="3933" y="3383"/>
                  </a:cubicBezTo>
                  <a:lnTo>
                    <a:pt x="3933" y="3383"/>
                  </a:lnTo>
                  <a:cubicBezTo>
                    <a:pt x="3936" y="3378"/>
                    <a:pt x="3939" y="3375"/>
                    <a:pt x="3942" y="3371"/>
                  </a:cubicBezTo>
                  <a:lnTo>
                    <a:pt x="3942" y="3371"/>
                  </a:lnTo>
                  <a:cubicBezTo>
                    <a:pt x="3943" y="3369"/>
                    <a:pt x="3945" y="3367"/>
                    <a:pt x="3946" y="3365"/>
                  </a:cubicBezTo>
                  <a:lnTo>
                    <a:pt x="3946" y="3365"/>
                  </a:lnTo>
                  <a:cubicBezTo>
                    <a:pt x="3950" y="3361"/>
                    <a:pt x="3953" y="3357"/>
                    <a:pt x="3957" y="3352"/>
                  </a:cubicBezTo>
                  <a:lnTo>
                    <a:pt x="3957" y="3352"/>
                  </a:lnTo>
                  <a:cubicBezTo>
                    <a:pt x="3960" y="3347"/>
                    <a:pt x="3963" y="3343"/>
                    <a:pt x="3967" y="3339"/>
                  </a:cubicBezTo>
                  <a:lnTo>
                    <a:pt x="3967" y="3339"/>
                  </a:lnTo>
                  <a:cubicBezTo>
                    <a:pt x="3971" y="3333"/>
                    <a:pt x="3975" y="3326"/>
                    <a:pt x="3980" y="3320"/>
                  </a:cubicBezTo>
                  <a:lnTo>
                    <a:pt x="3980" y="3320"/>
                  </a:lnTo>
                  <a:cubicBezTo>
                    <a:pt x="3983" y="3316"/>
                    <a:pt x="3986" y="3312"/>
                    <a:pt x="3989" y="3308"/>
                  </a:cubicBezTo>
                  <a:lnTo>
                    <a:pt x="3989" y="3308"/>
                  </a:lnTo>
                  <a:cubicBezTo>
                    <a:pt x="3993" y="3301"/>
                    <a:pt x="3997" y="3295"/>
                    <a:pt x="4002" y="3289"/>
                  </a:cubicBezTo>
                  <a:lnTo>
                    <a:pt x="4002" y="3289"/>
                  </a:lnTo>
                  <a:cubicBezTo>
                    <a:pt x="4004" y="3285"/>
                    <a:pt x="4007" y="3280"/>
                    <a:pt x="4009" y="3276"/>
                  </a:cubicBezTo>
                  <a:lnTo>
                    <a:pt x="4009" y="3276"/>
                  </a:lnTo>
                  <a:cubicBezTo>
                    <a:pt x="4011" y="3274"/>
                    <a:pt x="4012" y="3272"/>
                    <a:pt x="4014" y="3271"/>
                  </a:cubicBezTo>
                  <a:lnTo>
                    <a:pt x="4014" y="3271"/>
                  </a:lnTo>
                  <a:cubicBezTo>
                    <a:pt x="4016" y="3266"/>
                    <a:pt x="4019" y="3262"/>
                    <a:pt x="4022" y="3257"/>
                  </a:cubicBezTo>
                  <a:lnTo>
                    <a:pt x="4022" y="3257"/>
                  </a:lnTo>
                  <a:cubicBezTo>
                    <a:pt x="4024" y="3253"/>
                    <a:pt x="4027" y="3249"/>
                    <a:pt x="4030" y="3244"/>
                  </a:cubicBezTo>
                  <a:lnTo>
                    <a:pt x="4030" y="3244"/>
                  </a:lnTo>
                  <a:cubicBezTo>
                    <a:pt x="4033" y="3237"/>
                    <a:pt x="4037" y="3230"/>
                    <a:pt x="4041" y="3223"/>
                  </a:cubicBezTo>
                  <a:lnTo>
                    <a:pt x="4041" y="3223"/>
                  </a:lnTo>
                  <a:cubicBezTo>
                    <a:pt x="4042" y="3220"/>
                    <a:pt x="4045" y="3216"/>
                    <a:pt x="4047" y="3213"/>
                  </a:cubicBezTo>
                  <a:lnTo>
                    <a:pt x="4047" y="3213"/>
                  </a:lnTo>
                  <a:cubicBezTo>
                    <a:pt x="4052" y="3204"/>
                    <a:pt x="4057" y="3193"/>
                    <a:pt x="4062" y="3183"/>
                  </a:cubicBezTo>
                  <a:lnTo>
                    <a:pt x="4062" y="3183"/>
                  </a:lnTo>
                  <a:cubicBezTo>
                    <a:pt x="4062" y="3183"/>
                    <a:pt x="4062" y="3182"/>
                    <a:pt x="4062" y="3181"/>
                  </a:cubicBezTo>
                  <a:lnTo>
                    <a:pt x="4062" y="3181"/>
                  </a:lnTo>
                  <a:cubicBezTo>
                    <a:pt x="4068" y="3171"/>
                    <a:pt x="4072" y="3161"/>
                    <a:pt x="4076" y="3151"/>
                  </a:cubicBezTo>
                  <a:lnTo>
                    <a:pt x="4076" y="3151"/>
                  </a:lnTo>
                  <a:cubicBezTo>
                    <a:pt x="4077" y="3151"/>
                    <a:pt x="4077" y="3149"/>
                    <a:pt x="4077" y="3149"/>
                  </a:cubicBezTo>
                  <a:lnTo>
                    <a:pt x="4077" y="3149"/>
                  </a:lnTo>
                  <a:cubicBezTo>
                    <a:pt x="4079" y="3145"/>
                    <a:pt x="4081" y="3142"/>
                    <a:pt x="4082" y="3137"/>
                  </a:cubicBezTo>
                  <a:lnTo>
                    <a:pt x="4082" y="3137"/>
                  </a:lnTo>
                  <a:cubicBezTo>
                    <a:pt x="4085" y="3130"/>
                    <a:pt x="4088" y="3123"/>
                    <a:pt x="4090" y="3116"/>
                  </a:cubicBezTo>
                  <a:lnTo>
                    <a:pt x="4090" y="3116"/>
                  </a:lnTo>
                  <a:cubicBezTo>
                    <a:pt x="4092" y="3112"/>
                    <a:pt x="4094" y="3108"/>
                    <a:pt x="4095" y="3103"/>
                  </a:cubicBezTo>
                  <a:lnTo>
                    <a:pt x="4095" y="3103"/>
                  </a:lnTo>
                  <a:cubicBezTo>
                    <a:pt x="4097" y="3096"/>
                    <a:pt x="4100" y="3091"/>
                    <a:pt x="4102" y="3084"/>
                  </a:cubicBezTo>
                  <a:lnTo>
                    <a:pt x="4102" y="3084"/>
                  </a:lnTo>
                  <a:cubicBezTo>
                    <a:pt x="4104" y="3079"/>
                    <a:pt x="4105" y="3074"/>
                    <a:pt x="4106" y="3070"/>
                  </a:cubicBezTo>
                  <a:lnTo>
                    <a:pt x="4106" y="3070"/>
                  </a:lnTo>
                  <a:cubicBezTo>
                    <a:pt x="4108" y="3063"/>
                    <a:pt x="4110" y="3057"/>
                    <a:pt x="4112" y="3050"/>
                  </a:cubicBezTo>
                  <a:lnTo>
                    <a:pt x="4112" y="3050"/>
                  </a:lnTo>
                  <a:cubicBezTo>
                    <a:pt x="4113" y="3046"/>
                    <a:pt x="4115" y="3041"/>
                    <a:pt x="4115" y="3036"/>
                  </a:cubicBezTo>
                  <a:lnTo>
                    <a:pt x="4115" y="3036"/>
                  </a:lnTo>
                  <a:cubicBezTo>
                    <a:pt x="4116" y="3032"/>
                    <a:pt x="4117" y="3028"/>
                    <a:pt x="4118" y="3025"/>
                  </a:cubicBezTo>
                  <a:lnTo>
                    <a:pt x="4118" y="3025"/>
                  </a:lnTo>
                  <a:cubicBezTo>
                    <a:pt x="4119" y="3022"/>
                    <a:pt x="4119" y="3020"/>
                    <a:pt x="4120" y="3017"/>
                  </a:cubicBezTo>
                  <a:lnTo>
                    <a:pt x="4120" y="3017"/>
                  </a:lnTo>
                  <a:cubicBezTo>
                    <a:pt x="4121" y="3012"/>
                    <a:pt x="4122" y="3007"/>
                    <a:pt x="4123" y="3002"/>
                  </a:cubicBezTo>
                  <a:lnTo>
                    <a:pt x="4123" y="3002"/>
                  </a:lnTo>
                  <a:cubicBezTo>
                    <a:pt x="4124" y="2996"/>
                    <a:pt x="4126" y="2989"/>
                    <a:pt x="4127" y="2983"/>
                  </a:cubicBezTo>
                  <a:lnTo>
                    <a:pt x="4127" y="2983"/>
                  </a:lnTo>
                  <a:cubicBezTo>
                    <a:pt x="4128" y="2978"/>
                    <a:pt x="4129" y="2973"/>
                    <a:pt x="4129" y="2968"/>
                  </a:cubicBezTo>
                  <a:lnTo>
                    <a:pt x="4129" y="2968"/>
                  </a:lnTo>
                  <a:cubicBezTo>
                    <a:pt x="4130" y="2961"/>
                    <a:pt x="4131" y="2955"/>
                    <a:pt x="4131" y="2950"/>
                  </a:cubicBezTo>
                  <a:lnTo>
                    <a:pt x="4131" y="2950"/>
                  </a:lnTo>
                  <a:cubicBezTo>
                    <a:pt x="4132" y="2944"/>
                    <a:pt x="4133" y="2938"/>
                    <a:pt x="4133" y="2933"/>
                  </a:cubicBezTo>
                  <a:lnTo>
                    <a:pt x="4133" y="2933"/>
                  </a:lnTo>
                  <a:cubicBezTo>
                    <a:pt x="4134" y="2927"/>
                    <a:pt x="4135" y="2921"/>
                    <a:pt x="4135" y="2915"/>
                  </a:cubicBezTo>
                  <a:lnTo>
                    <a:pt x="4135" y="2915"/>
                  </a:lnTo>
                  <a:cubicBezTo>
                    <a:pt x="4135" y="2909"/>
                    <a:pt x="4136" y="2904"/>
                    <a:pt x="4136" y="2898"/>
                  </a:cubicBezTo>
                  <a:lnTo>
                    <a:pt x="4136" y="2898"/>
                  </a:lnTo>
                  <a:cubicBezTo>
                    <a:pt x="4136" y="2895"/>
                    <a:pt x="4136" y="2893"/>
                    <a:pt x="4136" y="2890"/>
                  </a:cubicBezTo>
                  <a:lnTo>
                    <a:pt x="4136" y="2890"/>
                  </a:lnTo>
                  <a:cubicBezTo>
                    <a:pt x="4136" y="2884"/>
                    <a:pt x="4136" y="2877"/>
                    <a:pt x="4136" y="2871"/>
                  </a:cubicBezTo>
                  <a:lnTo>
                    <a:pt x="4136" y="1508"/>
                  </a:lnTo>
                  <a:lnTo>
                    <a:pt x="4136" y="1508"/>
                  </a:lnTo>
                  <a:cubicBezTo>
                    <a:pt x="4136" y="1510"/>
                    <a:pt x="4136" y="1512"/>
                    <a:pt x="4136" y="151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F1E51328-5816-4E89-B286-E91151AB6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26365" y="9475615"/>
              <a:ext cx="2780555" cy="1506134"/>
            </a:xfrm>
            <a:custGeom>
              <a:avLst/>
              <a:gdLst>
                <a:gd name="T0" fmla="*/ 3174 w 3175"/>
                <a:gd name="T1" fmla="*/ 354 h 1718"/>
                <a:gd name="T2" fmla="*/ 3174 w 3175"/>
                <a:gd name="T3" fmla="*/ 1717 h 1718"/>
                <a:gd name="T4" fmla="*/ 0 w 3175"/>
                <a:gd name="T5" fmla="*/ 1363 h 1718"/>
                <a:gd name="T6" fmla="*/ 0 w 3175"/>
                <a:gd name="T7" fmla="*/ 0 h 1718"/>
                <a:gd name="T8" fmla="*/ 3174 w 3175"/>
                <a:gd name="T9" fmla="*/ 354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5" h="1718">
                  <a:moveTo>
                    <a:pt x="3174" y="354"/>
                  </a:moveTo>
                  <a:lnTo>
                    <a:pt x="3174" y="1717"/>
                  </a:lnTo>
                  <a:lnTo>
                    <a:pt x="0" y="1363"/>
                  </a:lnTo>
                  <a:lnTo>
                    <a:pt x="0" y="0"/>
                  </a:lnTo>
                  <a:lnTo>
                    <a:pt x="3174" y="354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AF283F69-9AFC-4B97-92B7-03133148B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6920" y="9309556"/>
              <a:ext cx="200818" cy="1668333"/>
            </a:xfrm>
            <a:custGeom>
              <a:avLst/>
              <a:gdLst>
                <a:gd name="T0" fmla="*/ 227 w 229"/>
                <a:gd name="T1" fmla="*/ 44 h 1905"/>
                <a:gd name="T2" fmla="*/ 225 w 229"/>
                <a:gd name="T3" fmla="*/ 62 h 1905"/>
                <a:gd name="T4" fmla="*/ 221 w 229"/>
                <a:gd name="T5" fmla="*/ 96 h 1905"/>
                <a:gd name="T6" fmla="*/ 219 w 229"/>
                <a:gd name="T7" fmla="*/ 112 h 1905"/>
                <a:gd name="T8" fmla="*/ 212 w 229"/>
                <a:gd name="T9" fmla="*/ 146 h 1905"/>
                <a:gd name="T10" fmla="*/ 207 w 229"/>
                <a:gd name="T11" fmla="*/ 166 h 1905"/>
                <a:gd name="T12" fmla="*/ 198 w 229"/>
                <a:gd name="T13" fmla="*/ 199 h 1905"/>
                <a:gd name="T14" fmla="*/ 194 w 229"/>
                <a:gd name="T15" fmla="*/ 213 h 1905"/>
                <a:gd name="T16" fmla="*/ 182 w 229"/>
                <a:gd name="T17" fmla="*/ 245 h 1905"/>
                <a:gd name="T18" fmla="*/ 174 w 229"/>
                <a:gd name="T19" fmla="*/ 266 h 1905"/>
                <a:gd name="T20" fmla="*/ 154 w 229"/>
                <a:gd name="T21" fmla="*/ 310 h 1905"/>
                <a:gd name="T22" fmla="*/ 154 w 229"/>
                <a:gd name="T23" fmla="*/ 312 h 1905"/>
                <a:gd name="T24" fmla="*/ 133 w 229"/>
                <a:gd name="T25" fmla="*/ 353 h 1905"/>
                <a:gd name="T26" fmla="*/ 121 w 229"/>
                <a:gd name="T27" fmla="*/ 373 h 1905"/>
                <a:gd name="T28" fmla="*/ 101 w 229"/>
                <a:gd name="T29" fmla="*/ 406 h 1905"/>
                <a:gd name="T30" fmla="*/ 94 w 229"/>
                <a:gd name="T31" fmla="*/ 418 h 1905"/>
                <a:gd name="T32" fmla="*/ 72 w 229"/>
                <a:gd name="T33" fmla="*/ 449 h 1905"/>
                <a:gd name="T34" fmla="*/ 59 w 229"/>
                <a:gd name="T35" fmla="*/ 468 h 1905"/>
                <a:gd name="T36" fmla="*/ 34 w 229"/>
                <a:gd name="T37" fmla="*/ 500 h 1905"/>
                <a:gd name="T38" fmla="*/ 25 w 229"/>
                <a:gd name="T39" fmla="*/ 512 h 1905"/>
                <a:gd name="T40" fmla="*/ 0 w 229"/>
                <a:gd name="T41" fmla="*/ 1904 h 1905"/>
                <a:gd name="T42" fmla="*/ 25 w 229"/>
                <a:gd name="T43" fmla="*/ 1875 h 1905"/>
                <a:gd name="T44" fmla="*/ 34 w 229"/>
                <a:gd name="T45" fmla="*/ 1863 h 1905"/>
                <a:gd name="T46" fmla="*/ 59 w 229"/>
                <a:gd name="T47" fmla="*/ 1831 h 1905"/>
                <a:gd name="T48" fmla="*/ 72 w 229"/>
                <a:gd name="T49" fmla="*/ 1813 h 1905"/>
                <a:gd name="T50" fmla="*/ 94 w 229"/>
                <a:gd name="T51" fmla="*/ 1781 h 1905"/>
                <a:gd name="T52" fmla="*/ 101 w 229"/>
                <a:gd name="T53" fmla="*/ 1768 h 1905"/>
                <a:gd name="T54" fmla="*/ 114 w 229"/>
                <a:gd name="T55" fmla="*/ 1749 h 1905"/>
                <a:gd name="T56" fmla="*/ 121 w 229"/>
                <a:gd name="T57" fmla="*/ 1736 h 1905"/>
                <a:gd name="T58" fmla="*/ 139 w 229"/>
                <a:gd name="T59" fmla="*/ 1705 h 1905"/>
                <a:gd name="T60" fmla="*/ 154 w 229"/>
                <a:gd name="T61" fmla="*/ 1675 h 1905"/>
                <a:gd name="T62" fmla="*/ 168 w 229"/>
                <a:gd name="T63" fmla="*/ 1643 h 1905"/>
                <a:gd name="T64" fmla="*/ 169 w 229"/>
                <a:gd name="T65" fmla="*/ 1641 h 1905"/>
                <a:gd name="T66" fmla="*/ 182 w 229"/>
                <a:gd name="T67" fmla="*/ 1608 h 1905"/>
                <a:gd name="T68" fmla="*/ 187 w 229"/>
                <a:gd name="T69" fmla="*/ 1595 h 1905"/>
                <a:gd name="T70" fmla="*/ 198 w 229"/>
                <a:gd name="T71" fmla="*/ 1562 h 1905"/>
                <a:gd name="T72" fmla="*/ 204 w 229"/>
                <a:gd name="T73" fmla="*/ 1542 h 1905"/>
                <a:gd name="T74" fmla="*/ 210 w 229"/>
                <a:gd name="T75" fmla="*/ 1517 h 1905"/>
                <a:gd name="T76" fmla="*/ 212 w 229"/>
                <a:gd name="T77" fmla="*/ 1509 h 1905"/>
                <a:gd name="T78" fmla="*/ 219 w 229"/>
                <a:gd name="T79" fmla="*/ 1475 h 1905"/>
                <a:gd name="T80" fmla="*/ 221 w 229"/>
                <a:gd name="T81" fmla="*/ 1460 h 1905"/>
                <a:gd name="T82" fmla="*/ 225 w 229"/>
                <a:gd name="T83" fmla="*/ 1425 h 1905"/>
                <a:gd name="T84" fmla="*/ 227 w 229"/>
                <a:gd name="T85" fmla="*/ 1407 h 1905"/>
                <a:gd name="T86" fmla="*/ 228 w 229"/>
                <a:gd name="T87" fmla="*/ 1382 h 1905"/>
                <a:gd name="T88" fmla="*/ 228 w 229"/>
                <a:gd name="T89" fmla="*/ 0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9" h="1905">
                  <a:moveTo>
                    <a:pt x="228" y="27"/>
                  </a:moveTo>
                  <a:lnTo>
                    <a:pt x="228" y="27"/>
                  </a:lnTo>
                  <a:cubicBezTo>
                    <a:pt x="228" y="33"/>
                    <a:pt x="227" y="39"/>
                    <a:pt x="227" y="44"/>
                  </a:cubicBezTo>
                  <a:lnTo>
                    <a:pt x="227" y="44"/>
                  </a:lnTo>
                  <a:cubicBezTo>
                    <a:pt x="226" y="50"/>
                    <a:pt x="226" y="56"/>
                    <a:pt x="225" y="62"/>
                  </a:cubicBezTo>
                  <a:lnTo>
                    <a:pt x="225" y="62"/>
                  </a:lnTo>
                  <a:cubicBezTo>
                    <a:pt x="225" y="67"/>
                    <a:pt x="224" y="73"/>
                    <a:pt x="223" y="79"/>
                  </a:cubicBezTo>
                  <a:lnTo>
                    <a:pt x="223" y="79"/>
                  </a:lnTo>
                  <a:cubicBezTo>
                    <a:pt x="222" y="85"/>
                    <a:pt x="222" y="91"/>
                    <a:pt x="221" y="96"/>
                  </a:cubicBezTo>
                  <a:lnTo>
                    <a:pt x="221" y="96"/>
                  </a:lnTo>
                  <a:cubicBezTo>
                    <a:pt x="221" y="102"/>
                    <a:pt x="220" y="107"/>
                    <a:pt x="219" y="112"/>
                  </a:cubicBezTo>
                  <a:lnTo>
                    <a:pt x="219" y="112"/>
                  </a:lnTo>
                  <a:cubicBezTo>
                    <a:pt x="217" y="118"/>
                    <a:pt x="216" y="125"/>
                    <a:pt x="215" y="131"/>
                  </a:cubicBezTo>
                  <a:lnTo>
                    <a:pt x="215" y="131"/>
                  </a:lnTo>
                  <a:cubicBezTo>
                    <a:pt x="214" y="136"/>
                    <a:pt x="213" y="141"/>
                    <a:pt x="212" y="146"/>
                  </a:cubicBezTo>
                  <a:lnTo>
                    <a:pt x="212" y="146"/>
                  </a:lnTo>
                  <a:cubicBezTo>
                    <a:pt x="210" y="153"/>
                    <a:pt x="209" y="160"/>
                    <a:pt x="207" y="166"/>
                  </a:cubicBezTo>
                  <a:lnTo>
                    <a:pt x="207" y="166"/>
                  </a:lnTo>
                  <a:cubicBezTo>
                    <a:pt x="206" y="170"/>
                    <a:pt x="205" y="175"/>
                    <a:pt x="204" y="179"/>
                  </a:cubicBezTo>
                  <a:lnTo>
                    <a:pt x="204" y="179"/>
                  </a:lnTo>
                  <a:cubicBezTo>
                    <a:pt x="202" y="185"/>
                    <a:pt x="200" y="192"/>
                    <a:pt x="198" y="199"/>
                  </a:cubicBezTo>
                  <a:lnTo>
                    <a:pt x="198" y="199"/>
                  </a:lnTo>
                  <a:cubicBezTo>
                    <a:pt x="197" y="203"/>
                    <a:pt x="196" y="208"/>
                    <a:pt x="194" y="213"/>
                  </a:cubicBezTo>
                  <a:lnTo>
                    <a:pt x="194" y="213"/>
                  </a:lnTo>
                  <a:cubicBezTo>
                    <a:pt x="192" y="220"/>
                    <a:pt x="189" y="226"/>
                    <a:pt x="187" y="233"/>
                  </a:cubicBezTo>
                  <a:lnTo>
                    <a:pt x="187" y="233"/>
                  </a:lnTo>
                  <a:cubicBezTo>
                    <a:pt x="186" y="237"/>
                    <a:pt x="184" y="241"/>
                    <a:pt x="182" y="245"/>
                  </a:cubicBezTo>
                  <a:lnTo>
                    <a:pt x="182" y="245"/>
                  </a:lnTo>
                  <a:cubicBezTo>
                    <a:pt x="180" y="252"/>
                    <a:pt x="177" y="259"/>
                    <a:pt x="174" y="266"/>
                  </a:cubicBezTo>
                  <a:lnTo>
                    <a:pt x="174" y="266"/>
                  </a:lnTo>
                  <a:cubicBezTo>
                    <a:pt x="173" y="270"/>
                    <a:pt x="171" y="274"/>
                    <a:pt x="169" y="278"/>
                  </a:cubicBezTo>
                  <a:lnTo>
                    <a:pt x="169" y="278"/>
                  </a:lnTo>
                  <a:cubicBezTo>
                    <a:pt x="165" y="289"/>
                    <a:pt x="160" y="300"/>
                    <a:pt x="154" y="310"/>
                  </a:cubicBezTo>
                  <a:lnTo>
                    <a:pt x="154" y="310"/>
                  </a:lnTo>
                  <a:cubicBezTo>
                    <a:pt x="154" y="311"/>
                    <a:pt x="154" y="311"/>
                    <a:pt x="154" y="312"/>
                  </a:cubicBezTo>
                  <a:lnTo>
                    <a:pt x="154" y="312"/>
                  </a:lnTo>
                  <a:cubicBezTo>
                    <a:pt x="149" y="321"/>
                    <a:pt x="144" y="332"/>
                    <a:pt x="139" y="342"/>
                  </a:cubicBezTo>
                  <a:lnTo>
                    <a:pt x="139" y="342"/>
                  </a:lnTo>
                  <a:cubicBezTo>
                    <a:pt x="137" y="346"/>
                    <a:pt x="134" y="349"/>
                    <a:pt x="133" y="353"/>
                  </a:cubicBezTo>
                  <a:lnTo>
                    <a:pt x="133" y="353"/>
                  </a:lnTo>
                  <a:cubicBezTo>
                    <a:pt x="129" y="360"/>
                    <a:pt x="125" y="367"/>
                    <a:pt x="121" y="373"/>
                  </a:cubicBezTo>
                  <a:lnTo>
                    <a:pt x="121" y="373"/>
                  </a:lnTo>
                  <a:cubicBezTo>
                    <a:pt x="119" y="378"/>
                    <a:pt x="116" y="382"/>
                    <a:pt x="114" y="386"/>
                  </a:cubicBezTo>
                  <a:lnTo>
                    <a:pt x="114" y="386"/>
                  </a:lnTo>
                  <a:cubicBezTo>
                    <a:pt x="109" y="393"/>
                    <a:pt x="106" y="399"/>
                    <a:pt x="101" y="406"/>
                  </a:cubicBezTo>
                  <a:lnTo>
                    <a:pt x="101" y="406"/>
                  </a:lnTo>
                  <a:cubicBezTo>
                    <a:pt x="99" y="409"/>
                    <a:pt x="96" y="414"/>
                    <a:pt x="94" y="418"/>
                  </a:cubicBezTo>
                  <a:lnTo>
                    <a:pt x="94" y="418"/>
                  </a:lnTo>
                  <a:cubicBezTo>
                    <a:pt x="89" y="424"/>
                    <a:pt x="85" y="430"/>
                    <a:pt x="80" y="437"/>
                  </a:cubicBezTo>
                  <a:lnTo>
                    <a:pt x="80" y="437"/>
                  </a:lnTo>
                  <a:cubicBezTo>
                    <a:pt x="78" y="442"/>
                    <a:pt x="75" y="446"/>
                    <a:pt x="72" y="449"/>
                  </a:cubicBezTo>
                  <a:lnTo>
                    <a:pt x="72" y="449"/>
                  </a:lnTo>
                  <a:cubicBezTo>
                    <a:pt x="67" y="456"/>
                    <a:pt x="63" y="462"/>
                    <a:pt x="59" y="468"/>
                  </a:cubicBezTo>
                  <a:lnTo>
                    <a:pt x="59" y="468"/>
                  </a:lnTo>
                  <a:cubicBezTo>
                    <a:pt x="55" y="473"/>
                    <a:pt x="52" y="476"/>
                    <a:pt x="49" y="481"/>
                  </a:cubicBezTo>
                  <a:lnTo>
                    <a:pt x="49" y="481"/>
                  </a:lnTo>
                  <a:cubicBezTo>
                    <a:pt x="44" y="487"/>
                    <a:pt x="40" y="494"/>
                    <a:pt x="34" y="500"/>
                  </a:cubicBezTo>
                  <a:lnTo>
                    <a:pt x="34" y="500"/>
                  </a:lnTo>
                  <a:cubicBezTo>
                    <a:pt x="31" y="503"/>
                    <a:pt x="28" y="507"/>
                    <a:pt x="25" y="512"/>
                  </a:cubicBezTo>
                  <a:lnTo>
                    <a:pt x="25" y="512"/>
                  </a:lnTo>
                  <a:cubicBezTo>
                    <a:pt x="17" y="521"/>
                    <a:pt x="9" y="531"/>
                    <a:pt x="0" y="541"/>
                  </a:cubicBezTo>
                  <a:lnTo>
                    <a:pt x="0" y="1904"/>
                  </a:lnTo>
                  <a:lnTo>
                    <a:pt x="0" y="1904"/>
                  </a:lnTo>
                  <a:cubicBezTo>
                    <a:pt x="7" y="1895"/>
                    <a:pt x="14" y="1887"/>
                    <a:pt x="21" y="1879"/>
                  </a:cubicBezTo>
                  <a:lnTo>
                    <a:pt x="21" y="1879"/>
                  </a:lnTo>
                  <a:cubicBezTo>
                    <a:pt x="22" y="1877"/>
                    <a:pt x="24" y="1876"/>
                    <a:pt x="25" y="1875"/>
                  </a:cubicBezTo>
                  <a:lnTo>
                    <a:pt x="25" y="1875"/>
                  </a:lnTo>
                  <a:cubicBezTo>
                    <a:pt x="28" y="1870"/>
                    <a:pt x="31" y="1867"/>
                    <a:pt x="34" y="1863"/>
                  </a:cubicBezTo>
                  <a:lnTo>
                    <a:pt x="34" y="1863"/>
                  </a:lnTo>
                  <a:cubicBezTo>
                    <a:pt x="40" y="1856"/>
                    <a:pt x="44" y="1850"/>
                    <a:pt x="49" y="1844"/>
                  </a:cubicBezTo>
                  <a:lnTo>
                    <a:pt x="49" y="1844"/>
                  </a:lnTo>
                  <a:cubicBezTo>
                    <a:pt x="52" y="1840"/>
                    <a:pt x="55" y="1835"/>
                    <a:pt x="59" y="1831"/>
                  </a:cubicBezTo>
                  <a:lnTo>
                    <a:pt x="59" y="1831"/>
                  </a:lnTo>
                  <a:cubicBezTo>
                    <a:pt x="63" y="1825"/>
                    <a:pt x="67" y="1819"/>
                    <a:pt x="72" y="1813"/>
                  </a:cubicBezTo>
                  <a:lnTo>
                    <a:pt x="72" y="1813"/>
                  </a:lnTo>
                  <a:cubicBezTo>
                    <a:pt x="75" y="1809"/>
                    <a:pt x="78" y="1804"/>
                    <a:pt x="80" y="1800"/>
                  </a:cubicBezTo>
                  <a:lnTo>
                    <a:pt x="80" y="1800"/>
                  </a:lnTo>
                  <a:cubicBezTo>
                    <a:pt x="85" y="1794"/>
                    <a:pt x="89" y="1787"/>
                    <a:pt x="94" y="1781"/>
                  </a:cubicBezTo>
                  <a:lnTo>
                    <a:pt x="94" y="1781"/>
                  </a:lnTo>
                  <a:cubicBezTo>
                    <a:pt x="96" y="1777"/>
                    <a:pt x="99" y="1773"/>
                    <a:pt x="101" y="1768"/>
                  </a:cubicBezTo>
                  <a:lnTo>
                    <a:pt x="101" y="1768"/>
                  </a:lnTo>
                  <a:cubicBezTo>
                    <a:pt x="103" y="1766"/>
                    <a:pt x="104" y="1764"/>
                    <a:pt x="106" y="1763"/>
                  </a:cubicBezTo>
                  <a:lnTo>
                    <a:pt x="106" y="1763"/>
                  </a:lnTo>
                  <a:cubicBezTo>
                    <a:pt x="108" y="1758"/>
                    <a:pt x="111" y="1754"/>
                    <a:pt x="114" y="1749"/>
                  </a:cubicBezTo>
                  <a:lnTo>
                    <a:pt x="114" y="1749"/>
                  </a:lnTo>
                  <a:cubicBezTo>
                    <a:pt x="116" y="1745"/>
                    <a:pt x="119" y="1741"/>
                    <a:pt x="121" y="1736"/>
                  </a:cubicBezTo>
                  <a:lnTo>
                    <a:pt x="121" y="1736"/>
                  </a:lnTo>
                  <a:cubicBezTo>
                    <a:pt x="125" y="1729"/>
                    <a:pt x="129" y="1722"/>
                    <a:pt x="133" y="1715"/>
                  </a:cubicBezTo>
                  <a:lnTo>
                    <a:pt x="133" y="1715"/>
                  </a:lnTo>
                  <a:cubicBezTo>
                    <a:pt x="134" y="1712"/>
                    <a:pt x="137" y="1708"/>
                    <a:pt x="139" y="1705"/>
                  </a:cubicBezTo>
                  <a:lnTo>
                    <a:pt x="139" y="1705"/>
                  </a:lnTo>
                  <a:cubicBezTo>
                    <a:pt x="144" y="1695"/>
                    <a:pt x="149" y="1685"/>
                    <a:pt x="154" y="1675"/>
                  </a:cubicBezTo>
                  <a:lnTo>
                    <a:pt x="154" y="1675"/>
                  </a:lnTo>
                  <a:cubicBezTo>
                    <a:pt x="154" y="1674"/>
                    <a:pt x="154" y="1674"/>
                    <a:pt x="154" y="1673"/>
                  </a:cubicBezTo>
                  <a:lnTo>
                    <a:pt x="154" y="1673"/>
                  </a:lnTo>
                  <a:cubicBezTo>
                    <a:pt x="160" y="1663"/>
                    <a:pt x="164" y="1653"/>
                    <a:pt x="168" y="1643"/>
                  </a:cubicBezTo>
                  <a:lnTo>
                    <a:pt x="168" y="1643"/>
                  </a:lnTo>
                  <a:lnTo>
                    <a:pt x="169" y="1641"/>
                  </a:lnTo>
                  <a:lnTo>
                    <a:pt x="169" y="1641"/>
                  </a:lnTo>
                  <a:cubicBezTo>
                    <a:pt x="171" y="1637"/>
                    <a:pt x="173" y="1634"/>
                    <a:pt x="174" y="1629"/>
                  </a:cubicBezTo>
                  <a:lnTo>
                    <a:pt x="174" y="1629"/>
                  </a:lnTo>
                  <a:cubicBezTo>
                    <a:pt x="177" y="1622"/>
                    <a:pt x="180" y="1615"/>
                    <a:pt x="182" y="1608"/>
                  </a:cubicBezTo>
                  <a:lnTo>
                    <a:pt x="182" y="1608"/>
                  </a:lnTo>
                  <a:cubicBezTo>
                    <a:pt x="184" y="1604"/>
                    <a:pt x="186" y="1600"/>
                    <a:pt x="187" y="1595"/>
                  </a:cubicBezTo>
                  <a:lnTo>
                    <a:pt x="187" y="1595"/>
                  </a:lnTo>
                  <a:cubicBezTo>
                    <a:pt x="189" y="1588"/>
                    <a:pt x="192" y="1583"/>
                    <a:pt x="194" y="1576"/>
                  </a:cubicBezTo>
                  <a:lnTo>
                    <a:pt x="194" y="1576"/>
                  </a:lnTo>
                  <a:cubicBezTo>
                    <a:pt x="196" y="1571"/>
                    <a:pt x="197" y="1567"/>
                    <a:pt x="198" y="1562"/>
                  </a:cubicBezTo>
                  <a:lnTo>
                    <a:pt x="198" y="1562"/>
                  </a:lnTo>
                  <a:cubicBezTo>
                    <a:pt x="200" y="1555"/>
                    <a:pt x="202" y="1549"/>
                    <a:pt x="204" y="1542"/>
                  </a:cubicBezTo>
                  <a:lnTo>
                    <a:pt x="204" y="1542"/>
                  </a:lnTo>
                  <a:cubicBezTo>
                    <a:pt x="205" y="1538"/>
                    <a:pt x="206" y="1533"/>
                    <a:pt x="207" y="1528"/>
                  </a:cubicBezTo>
                  <a:lnTo>
                    <a:pt x="207" y="1528"/>
                  </a:lnTo>
                  <a:cubicBezTo>
                    <a:pt x="208" y="1524"/>
                    <a:pt x="209" y="1520"/>
                    <a:pt x="210" y="1517"/>
                  </a:cubicBezTo>
                  <a:lnTo>
                    <a:pt x="210" y="1517"/>
                  </a:lnTo>
                  <a:cubicBezTo>
                    <a:pt x="211" y="1514"/>
                    <a:pt x="211" y="1512"/>
                    <a:pt x="212" y="1509"/>
                  </a:cubicBezTo>
                  <a:lnTo>
                    <a:pt x="212" y="1509"/>
                  </a:lnTo>
                  <a:cubicBezTo>
                    <a:pt x="213" y="1504"/>
                    <a:pt x="214" y="1499"/>
                    <a:pt x="215" y="1494"/>
                  </a:cubicBezTo>
                  <a:lnTo>
                    <a:pt x="215" y="1494"/>
                  </a:lnTo>
                  <a:cubicBezTo>
                    <a:pt x="216" y="1488"/>
                    <a:pt x="217" y="1481"/>
                    <a:pt x="219" y="1475"/>
                  </a:cubicBezTo>
                  <a:lnTo>
                    <a:pt x="219" y="1475"/>
                  </a:lnTo>
                  <a:cubicBezTo>
                    <a:pt x="220" y="1470"/>
                    <a:pt x="221" y="1465"/>
                    <a:pt x="221" y="1460"/>
                  </a:cubicBezTo>
                  <a:lnTo>
                    <a:pt x="221" y="1460"/>
                  </a:lnTo>
                  <a:cubicBezTo>
                    <a:pt x="222" y="1453"/>
                    <a:pt x="222" y="1447"/>
                    <a:pt x="223" y="1442"/>
                  </a:cubicBezTo>
                  <a:lnTo>
                    <a:pt x="223" y="1442"/>
                  </a:lnTo>
                  <a:cubicBezTo>
                    <a:pt x="224" y="1436"/>
                    <a:pt x="225" y="1430"/>
                    <a:pt x="225" y="1425"/>
                  </a:cubicBezTo>
                  <a:lnTo>
                    <a:pt x="225" y="1425"/>
                  </a:lnTo>
                  <a:cubicBezTo>
                    <a:pt x="226" y="1419"/>
                    <a:pt x="226" y="1413"/>
                    <a:pt x="227" y="1407"/>
                  </a:cubicBezTo>
                  <a:lnTo>
                    <a:pt x="227" y="1407"/>
                  </a:lnTo>
                  <a:cubicBezTo>
                    <a:pt x="227" y="1401"/>
                    <a:pt x="228" y="1396"/>
                    <a:pt x="228" y="1391"/>
                  </a:cubicBezTo>
                  <a:lnTo>
                    <a:pt x="228" y="1391"/>
                  </a:lnTo>
                  <a:cubicBezTo>
                    <a:pt x="228" y="1387"/>
                    <a:pt x="228" y="1385"/>
                    <a:pt x="228" y="1382"/>
                  </a:cubicBezTo>
                  <a:lnTo>
                    <a:pt x="228" y="1382"/>
                  </a:lnTo>
                  <a:cubicBezTo>
                    <a:pt x="228" y="1376"/>
                    <a:pt x="228" y="1369"/>
                    <a:pt x="228" y="1363"/>
                  </a:cubicBezTo>
                  <a:lnTo>
                    <a:pt x="228" y="0"/>
                  </a:lnTo>
                  <a:lnTo>
                    <a:pt x="228" y="0"/>
                  </a:lnTo>
                  <a:cubicBezTo>
                    <a:pt x="228" y="10"/>
                    <a:pt x="228" y="19"/>
                    <a:pt x="228" y="27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29D266F3-F164-4A90-8549-2B04737CB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5293" y="8799787"/>
              <a:ext cx="702863" cy="1544753"/>
            </a:xfrm>
            <a:custGeom>
              <a:avLst/>
              <a:gdLst>
                <a:gd name="T0" fmla="*/ 801 w 802"/>
                <a:gd name="T1" fmla="*/ 585 h 1762"/>
                <a:gd name="T2" fmla="*/ 801 w 802"/>
                <a:gd name="T3" fmla="*/ 558 h 1762"/>
                <a:gd name="T4" fmla="*/ 799 w 802"/>
                <a:gd name="T5" fmla="*/ 544 h 1762"/>
                <a:gd name="T6" fmla="*/ 795 w 802"/>
                <a:gd name="T7" fmla="*/ 529 h 1762"/>
                <a:gd name="T8" fmla="*/ 793 w 802"/>
                <a:gd name="T9" fmla="*/ 516 h 1762"/>
                <a:gd name="T10" fmla="*/ 786 w 802"/>
                <a:gd name="T11" fmla="*/ 495 h 1762"/>
                <a:gd name="T12" fmla="*/ 778 w 802"/>
                <a:gd name="T13" fmla="*/ 475 h 1762"/>
                <a:gd name="T14" fmla="*/ 769 w 802"/>
                <a:gd name="T15" fmla="*/ 455 h 1762"/>
                <a:gd name="T16" fmla="*/ 759 w 802"/>
                <a:gd name="T17" fmla="*/ 435 h 1762"/>
                <a:gd name="T18" fmla="*/ 741 w 802"/>
                <a:gd name="T19" fmla="*/ 409 h 1762"/>
                <a:gd name="T20" fmla="*/ 727 w 802"/>
                <a:gd name="T21" fmla="*/ 389 h 1762"/>
                <a:gd name="T22" fmla="*/ 717 w 802"/>
                <a:gd name="T23" fmla="*/ 377 h 1762"/>
                <a:gd name="T24" fmla="*/ 704 w 802"/>
                <a:gd name="T25" fmla="*/ 361 h 1762"/>
                <a:gd name="T26" fmla="*/ 694 w 802"/>
                <a:gd name="T27" fmla="*/ 350 h 1762"/>
                <a:gd name="T28" fmla="*/ 675 w 802"/>
                <a:gd name="T29" fmla="*/ 331 h 1762"/>
                <a:gd name="T30" fmla="*/ 661 w 802"/>
                <a:gd name="T31" fmla="*/ 319 h 1762"/>
                <a:gd name="T32" fmla="*/ 635 w 802"/>
                <a:gd name="T33" fmla="*/ 296 h 1762"/>
                <a:gd name="T34" fmla="*/ 612 w 802"/>
                <a:gd name="T35" fmla="*/ 277 h 1762"/>
                <a:gd name="T36" fmla="*/ 602 w 802"/>
                <a:gd name="T37" fmla="*/ 270 h 1762"/>
                <a:gd name="T38" fmla="*/ 578 w 802"/>
                <a:gd name="T39" fmla="*/ 253 h 1762"/>
                <a:gd name="T40" fmla="*/ 552 w 802"/>
                <a:gd name="T41" fmla="*/ 234 h 1762"/>
                <a:gd name="T42" fmla="*/ 525 w 802"/>
                <a:gd name="T43" fmla="*/ 217 h 1762"/>
                <a:gd name="T44" fmla="*/ 496 w 802"/>
                <a:gd name="T45" fmla="*/ 201 h 1762"/>
                <a:gd name="T46" fmla="*/ 467 w 802"/>
                <a:gd name="T47" fmla="*/ 184 h 1762"/>
                <a:gd name="T48" fmla="*/ 437 w 802"/>
                <a:gd name="T49" fmla="*/ 167 h 1762"/>
                <a:gd name="T50" fmla="*/ 394 w 802"/>
                <a:gd name="T51" fmla="*/ 147 h 1762"/>
                <a:gd name="T52" fmla="*/ 372 w 802"/>
                <a:gd name="T53" fmla="*/ 136 h 1762"/>
                <a:gd name="T54" fmla="*/ 354 w 802"/>
                <a:gd name="T55" fmla="*/ 127 h 1762"/>
                <a:gd name="T56" fmla="*/ 324 w 802"/>
                <a:gd name="T57" fmla="*/ 114 h 1762"/>
                <a:gd name="T58" fmla="*/ 288 w 802"/>
                <a:gd name="T59" fmla="*/ 99 h 1762"/>
                <a:gd name="T60" fmla="*/ 251 w 802"/>
                <a:gd name="T61" fmla="*/ 85 h 1762"/>
                <a:gd name="T62" fmla="*/ 226 w 802"/>
                <a:gd name="T63" fmla="*/ 75 h 1762"/>
                <a:gd name="T64" fmla="*/ 180 w 802"/>
                <a:gd name="T65" fmla="*/ 58 h 1762"/>
                <a:gd name="T66" fmla="*/ 153 w 802"/>
                <a:gd name="T67" fmla="*/ 48 h 1762"/>
                <a:gd name="T68" fmla="*/ 133 w 802"/>
                <a:gd name="T69" fmla="*/ 41 h 1762"/>
                <a:gd name="T70" fmla="*/ 109 w 802"/>
                <a:gd name="T71" fmla="*/ 33 h 1762"/>
                <a:gd name="T72" fmla="*/ 59 w 802"/>
                <a:gd name="T73" fmla="*/ 18 h 1762"/>
                <a:gd name="T74" fmla="*/ 0 w 802"/>
                <a:gd name="T75" fmla="*/ 0 h 1762"/>
                <a:gd name="T76" fmla="*/ 45 w 802"/>
                <a:gd name="T77" fmla="*/ 1377 h 1762"/>
                <a:gd name="T78" fmla="*/ 90 w 802"/>
                <a:gd name="T79" fmla="*/ 1390 h 1762"/>
                <a:gd name="T80" fmla="*/ 133 w 802"/>
                <a:gd name="T81" fmla="*/ 1405 h 1762"/>
                <a:gd name="T82" fmla="*/ 175 w 802"/>
                <a:gd name="T83" fmla="*/ 1419 h 1762"/>
                <a:gd name="T84" fmla="*/ 213 w 802"/>
                <a:gd name="T85" fmla="*/ 1433 h 1762"/>
                <a:gd name="T86" fmla="*/ 251 w 802"/>
                <a:gd name="T87" fmla="*/ 1448 h 1762"/>
                <a:gd name="T88" fmla="*/ 288 w 802"/>
                <a:gd name="T89" fmla="*/ 1462 h 1762"/>
                <a:gd name="T90" fmla="*/ 324 w 802"/>
                <a:gd name="T91" fmla="*/ 1477 h 1762"/>
                <a:gd name="T92" fmla="*/ 359 w 802"/>
                <a:gd name="T93" fmla="*/ 1493 h 1762"/>
                <a:gd name="T94" fmla="*/ 394 w 802"/>
                <a:gd name="T95" fmla="*/ 1509 h 1762"/>
                <a:gd name="T96" fmla="*/ 437 w 802"/>
                <a:gd name="T97" fmla="*/ 1530 h 1762"/>
                <a:gd name="T98" fmla="*/ 467 w 802"/>
                <a:gd name="T99" fmla="*/ 1547 h 1762"/>
                <a:gd name="T100" fmla="*/ 496 w 802"/>
                <a:gd name="T101" fmla="*/ 1564 h 1762"/>
                <a:gd name="T102" fmla="*/ 525 w 802"/>
                <a:gd name="T103" fmla="*/ 1580 h 1762"/>
                <a:gd name="T104" fmla="*/ 552 w 802"/>
                <a:gd name="T105" fmla="*/ 1597 h 1762"/>
                <a:gd name="T106" fmla="*/ 578 w 802"/>
                <a:gd name="T107" fmla="*/ 1616 h 1762"/>
                <a:gd name="T108" fmla="*/ 604 w 802"/>
                <a:gd name="T109" fmla="*/ 1634 h 1762"/>
                <a:gd name="T110" fmla="*/ 634 w 802"/>
                <a:gd name="T111" fmla="*/ 1657 h 1762"/>
                <a:gd name="T112" fmla="*/ 656 w 802"/>
                <a:gd name="T113" fmla="*/ 1676 h 1762"/>
                <a:gd name="T114" fmla="*/ 675 w 802"/>
                <a:gd name="T115" fmla="*/ 1695 h 1762"/>
                <a:gd name="T116" fmla="*/ 694 w 802"/>
                <a:gd name="T117" fmla="*/ 1713 h 1762"/>
                <a:gd name="T118" fmla="*/ 711 w 802"/>
                <a:gd name="T119" fmla="*/ 1732 h 1762"/>
                <a:gd name="T120" fmla="*/ 727 w 802"/>
                <a:gd name="T121" fmla="*/ 1751 h 1762"/>
                <a:gd name="T122" fmla="*/ 734 w 802"/>
                <a:gd name="T123" fmla="*/ 772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2" h="1762">
                  <a:moveTo>
                    <a:pt x="734" y="772"/>
                  </a:moveTo>
                  <a:lnTo>
                    <a:pt x="734" y="772"/>
                  </a:lnTo>
                  <a:cubicBezTo>
                    <a:pt x="778" y="712"/>
                    <a:pt x="801" y="650"/>
                    <a:pt x="801" y="585"/>
                  </a:cubicBezTo>
                  <a:lnTo>
                    <a:pt x="801" y="585"/>
                  </a:lnTo>
                  <a:cubicBezTo>
                    <a:pt x="801" y="578"/>
                    <a:pt x="801" y="571"/>
                    <a:pt x="801" y="564"/>
                  </a:cubicBezTo>
                  <a:lnTo>
                    <a:pt x="801" y="564"/>
                  </a:lnTo>
                  <a:cubicBezTo>
                    <a:pt x="801" y="562"/>
                    <a:pt x="801" y="560"/>
                    <a:pt x="801" y="558"/>
                  </a:cubicBezTo>
                  <a:lnTo>
                    <a:pt x="801" y="558"/>
                  </a:lnTo>
                  <a:cubicBezTo>
                    <a:pt x="800" y="555"/>
                    <a:pt x="800" y="552"/>
                    <a:pt x="799" y="550"/>
                  </a:cubicBezTo>
                  <a:lnTo>
                    <a:pt x="799" y="550"/>
                  </a:lnTo>
                  <a:cubicBezTo>
                    <a:pt x="799" y="548"/>
                    <a:pt x="799" y="546"/>
                    <a:pt x="799" y="544"/>
                  </a:cubicBezTo>
                  <a:lnTo>
                    <a:pt x="799" y="544"/>
                  </a:lnTo>
                  <a:cubicBezTo>
                    <a:pt x="798" y="542"/>
                    <a:pt x="798" y="539"/>
                    <a:pt x="797" y="537"/>
                  </a:cubicBezTo>
                  <a:lnTo>
                    <a:pt x="797" y="537"/>
                  </a:lnTo>
                  <a:cubicBezTo>
                    <a:pt x="796" y="534"/>
                    <a:pt x="796" y="531"/>
                    <a:pt x="795" y="529"/>
                  </a:cubicBezTo>
                  <a:lnTo>
                    <a:pt x="795" y="529"/>
                  </a:lnTo>
                  <a:cubicBezTo>
                    <a:pt x="795" y="527"/>
                    <a:pt x="795" y="525"/>
                    <a:pt x="795" y="523"/>
                  </a:cubicBezTo>
                  <a:lnTo>
                    <a:pt x="795" y="523"/>
                  </a:lnTo>
                  <a:cubicBezTo>
                    <a:pt x="794" y="521"/>
                    <a:pt x="793" y="518"/>
                    <a:pt x="793" y="516"/>
                  </a:cubicBezTo>
                  <a:lnTo>
                    <a:pt x="793" y="516"/>
                  </a:lnTo>
                  <a:cubicBezTo>
                    <a:pt x="791" y="511"/>
                    <a:pt x="790" y="507"/>
                    <a:pt x="788" y="502"/>
                  </a:cubicBezTo>
                  <a:lnTo>
                    <a:pt x="788" y="502"/>
                  </a:lnTo>
                  <a:cubicBezTo>
                    <a:pt x="788" y="500"/>
                    <a:pt x="787" y="497"/>
                    <a:pt x="786" y="495"/>
                  </a:cubicBezTo>
                  <a:lnTo>
                    <a:pt x="786" y="495"/>
                  </a:lnTo>
                  <a:cubicBezTo>
                    <a:pt x="785" y="490"/>
                    <a:pt x="783" y="487"/>
                    <a:pt x="781" y="483"/>
                  </a:cubicBezTo>
                  <a:lnTo>
                    <a:pt x="781" y="483"/>
                  </a:lnTo>
                  <a:cubicBezTo>
                    <a:pt x="781" y="480"/>
                    <a:pt x="780" y="477"/>
                    <a:pt x="778" y="475"/>
                  </a:cubicBezTo>
                  <a:lnTo>
                    <a:pt x="778" y="475"/>
                  </a:lnTo>
                  <a:cubicBezTo>
                    <a:pt x="776" y="470"/>
                    <a:pt x="775" y="466"/>
                    <a:pt x="772" y="462"/>
                  </a:cubicBezTo>
                  <a:lnTo>
                    <a:pt x="772" y="462"/>
                  </a:lnTo>
                  <a:cubicBezTo>
                    <a:pt x="771" y="459"/>
                    <a:pt x="770" y="457"/>
                    <a:pt x="769" y="455"/>
                  </a:cubicBezTo>
                  <a:lnTo>
                    <a:pt x="769" y="455"/>
                  </a:lnTo>
                  <a:cubicBezTo>
                    <a:pt x="766" y="449"/>
                    <a:pt x="762" y="442"/>
                    <a:pt x="759" y="435"/>
                  </a:cubicBezTo>
                  <a:lnTo>
                    <a:pt x="759" y="435"/>
                  </a:lnTo>
                  <a:lnTo>
                    <a:pt x="759" y="435"/>
                  </a:lnTo>
                  <a:lnTo>
                    <a:pt x="759" y="435"/>
                  </a:lnTo>
                  <a:cubicBezTo>
                    <a:pt x="755" y="428"/>
                    <a:pt x="750" y="421"/>
                    <a:pt x="746" y="416"/>
                  </a:cubicBezTo>
                  <a:lnTo>
                    <a:pt x="746" y="416"/>
                  </a:lnTo>
                  <a:cubicBezTo>
                    <a:pt x="745" y="414"/>
                    <a:pt x="743" y="411"/>
                    <a:pt x="741" y="409"/>
                  </a:cubicBezTo>
                  <a:lnTo>
                    <a:pt x="741" y="409"/>
                  </a:lnTo>
                  <a:cubicBezTo>
                    <a:pt x="739" y="405"/>
                    <a:pt x="735" y="401"/>
                    <a:pt x="733" y="396"/>
                  </a:cubicBezTo>
                  <a:lnTo>
                    <a:pt x="733" y="396"/>
                  </a:lnTo>
                  <a:cubicBezTo>
                    <a:pt x="731" y="394"/>
                    <a:pt x="728" y="391"/>
                    <a:pt x="727" y="389"/>
                  </a:cubicBezTo>
                  <a:lnTo>
                    <a:pt x="727" y="389"/>
                  </a:lnTo>
                  <a:cubicBezTo>
                    <a:pt x="725" y="387"/>
                    <a:pt x="723" y="384"/>
                    <a:pt x="721" y="382"/>
                  </a:cubicBezTo>
                  <a:lnTo>
                    <a:pt x="721" y="382"/>
                  </a:lnTo>
                  <a:cubicBezTo>
                    <a:pt x="720" y="381"/>
                    <a:pt x="719" y="379"/>
                    <a:pt x="717" y="377"/>
                  </a:cubicBezTo>
                  <a:lnTo>
                    <a:pt x="717" y="377"/>
                  </a:lnTo>
                  <a:cubicBezTo>
                    <a:pt x="716" y="375"/>
                    <a:pt x="713" y="372"/>
                    <a:pt x="711" y="369"/>
                  </a:cubicBezTo>
                  <a:lnTo>
                    <a:pt x="711" y="369"/>
                  </a:lnTo>
                  <a:cubicBezTo>
                    <a:pt x="709" y="367"/>
                    <a:pt x="707" y="364"/>
                    <a:pt x="704" y="361"/>
                  </a:cubicBezTo>
                  <a:lnTo>
                    <a:pt x="704" y="361"/>
                  </a:lnTo>
                  <a:cubicBezTo>
                    <a:pt x="703" y="361"/>
                    <a:pt x="702" y="359"/>
                    <a:pt x="701" y="358"/>
                  </a:cubicBezTo>
                  <a:lnTo>
                    <a:pt x="701" y="358"/>
                  </a:lnTo>
                  <a:cubicBezTo>
                    <a:pt x="698" y="356"/>
                    <a:pt x="696" y="353"/>
                    <a:pt x="694" y="350"/>
                  </a:cubicBezTo>
                  <a:lnTo>
                    <a:pt x="694" y="350"/>
                  </a:lnTo>
                  <a:cubicBezTo>
                    <a:pt x="690" y="347"/>
                    <a:pt x="686" y="342"/>
                    <a:pt x="682" y="339"/>
                  </a:cubicBezTo>
                  <a:lnTo>
                    <a:pt x="682" y="339"/>
                  </a:lnTo>
                  <a:cubicBezTo>
                    <a:pt x="680" y="336"/>
                    <a:pt x="677" y="334"/>
                    <a:pt x="675" y="331"/>
                  </a:cubicBezTo>
                  <a:lnTo>
                    <a:pt x="675" y="331"/>
                  </a:lnTo>
                  <a:cubicBezTo>
                    <a:pt x="673" y="329"/>
                    <a:pt x="670" y="327"/>
                    <a:pt x="667" y="324"/>
                  </a:cubicBezTo>
                  <a:lnTo>
                    <a:pt x="667" y="324"/>
                  </a:lnTo>
                  <a:cubicBezTo>
                    <a:pt x="666" y="322"/>
                    <a:pt x="664" y="321"/>
                    <a:pt x="661" y="319"/>
                  </a:cubicBezTo>
                  <a:lnTo>
                    <a:pt x="661" y="319"/>
                  </a:lnTo>
                  <a:cubicBezTo>
                    <a:pt x="660" y="317"/>
                    <a:pt x="657" y="315"/>
                    <a:pt x="656" y="313"/>
                  </a:cubicBezTo>
                  <a:lnTo>
                    <a:pt x="656" y="313"/>
                  </a:lnTo>
                  <a:cubicBezTo>
                    <a:pt x="649" y="308"/>
                    <a:pt x="642" y="301"/>
                    <a:pt x="635" y="296"/>
                  </a:cubicBezTo>
                  <a:lnTo>
                    <a:pt x="635" y="296"/>
                  </a:lnTo>
                  <a:cubicBezTo>
                    <a:pt x="635" y="296"/>
                    <a:pt x="635" y="296"/>
                    <a:pt x="634" y="294"/>
                  </a:cubicBezTo>
                  <a:lnTo>
                    <a:pt x="634" y="294"/>
                  </a:lnTo>
                  <a:cubicBezTo>
                    <a:pt x="627" y="289"/>
                    <a:pt x="619" y="283"/>
                    <a:pt x="612" y="277"/>
                  </a:cubicBezTo>
                  <a:lnTo>
                    <a:pt x="612" y="277"/>
                  </a:lnTo>
                  <a:cubicBezTo>
                    <a:pt x="609" y="275"/>
                    <a:pt x="607" y="273"/>
                    <a:pt x="604" y="271"/>
                  </a:cubicBezTo>
                  <a:lnTo>
                    <a:pt x="604" y="271"/>
                  </a:lnTo>
                  <a:cubicBezTo>
                    <a:pt x="603" y="271"/>
                    <a:pt x="602" y="270"/>
                    <a:pt x="602" y="270"/>
                  </a:cubicBezTo>
                  <a:lnTo>
                    <a:pt x="602" y="270"/>
                  </a:lnTo>
                  <a:cubicBezTo>
                    <a:pt x="597" y="266"/>
                    <a:pt x="593" y="262"/>
                    <a:pt x="587" y="259"/>
                  </a:cubicBezTo>
                  <a:lnTo>
                    <a:pt x="587" y="259"/>
                  </a:lnTo>
                  <a:cubicBezTo>
                    <a:pt x="584" y="257"/>
                    <a:pt x="582" y="254"/>
                    <a:pt x="578" y="253"/>
                  </a:cubicBezTo>
                  <a:lnTo>
                    <a:pt x="578" y="253"/>
                  </a:lnTo>
                  <a:cubicBezTo>
                    <a:pt x="572" y="248"/>
                    <a:pt x="568" y="245"/>
                    <a:pt x="562" y="241"/>
                  </a:cubicBezTo>
                  <a:lnTo>
                    <a:pt x="562" y="241"/>
                  </a:lnTo>
                  <a:cubicBezTo>
                    <a:pt x="559" y="240"/>
                    <a:pt x="555" y="237"/>
                    <a:pt x="552" y="234"/>
                  </a:cubicBezTo>
                  <a:lnTo>
                    <a:pt x="552" y="234"/>
                  </a:lnTo>
                  <a:cubicBezTo>
                    <a:pt x="547" y="231"/>
                    <a:pt x="541" y="227"/>
                    <a:pt x="535" y="224"/>
                  </a:cubicBezTo>
                  <a:lnTo>
                    <a:pt x="535" y="224"/>
                  </a:lnTo>
                  <a:cubicBezTo>
                    <a:pt x="532" y="222"/>
                    <a:pt x="528" y="220"/>
                    <a:pt x="525" y="217"/>
                  </a:cubicBezTo>
                  <a:lnTo>
                    <a:pt x="525" y="217"/>
                  </a:lnTo>
                  <a:cubicBezTo>
                    <a:pt x="519" y="214"/>
                    <a:pt x="514" y="210"/>
                    <a:pt x="508" y="207"/>
                  </a:cubicBezTo>
                  <a:lnTo>
                    <a:pt x="508" y="207"/>
                  </a:lnTo>
                  <a:cubicBezTo>
                    <a:pt x="504" y="205"/>
                    <a:pt x="501" y="202"/>
                    <a:pt x="496" y="201"/>
                  </a:cubicBezTo>
                  <a:lnTo>
                    <a:pt x="496" y="201"/>
                  </a:lnTo>
                  <a:cubicBezTo>
                    <a:pt x="490" y="197"/>
                    <a:pt x="484" y="193"/>
                    <a:pt x="477" y="189"/>
                  </a:cubicBezTo>
                  <a:lnTo>
                    <a:pt x="477" y="189"/>
                  </a:lnTo>
                  <a:cubicBezTo>
                    <a:pt x="473" y="187"/>
                    <a:pt x="471" y="186"/>
                    <a:pt x="467" y="184"/>
                  </a:cubicBezTo>
                  <a:lnTo>
                    <a:pt x="467" y="184"/>
                  </a:lnTo>
                  <a:cubicBezTo>
                    <a:pt x="458" y="179"/>
                    <a:pt x="449" y="174"/>
                    <a:pt x="440" y="169"/>
                  </a:cubicBezTo>
                  <a:lnTo>
                    <a:pt x="440" y="169"/>
                  </a:lnTo>
                  <a:cubicBezTo>
                    <a:pt x="439" y="168"/>
                    <a:pt x="438" y="168"/>
                    <a:pt x="437" y="167"/>
                  </a:cubicBezTo>
                  <a:lnTo>
                    <a:pt x="437" y="167"/>
                  </a:lnTo>
                  <a:cubicBezTo>
                    <a:pt x="427" y="162"/>
                    <a:pt x="416" y="157"/>
                    <a:pt x="405" y="152"/>
                  </a:cubicBezTo>
                  <a:lnTo>
                    <a:pt x="405" y="152"/>
                  </a:lnTo>
                  <a:cubicBezTo>
                    <a:pt x="401" y="150"/>
                    <a:pt x="398" y="148"/>
                    <a:pt x="394" y="147"/>
                  </a:cubicBezTo>
                  <a:lnTo>
                    <a:pt x="394" y="147"/>
                  </a:lnTo>
                  <a:cubicBezTo>
                    <a:pt x="391" y="145"/>
                    <a:pt x="387" y="143"/>
                    <a:pt x="383" y="141"/>
                  </a:cubicBezTo>
                  <a:lnTo>
                    <a:pt x="383" y="141"/>
                  </a:lnTo>
                  <a:cubicBezTo>
                    <a:pt x="380" y="140"/>
                    <a:pt x="376" y="138"/>
                    <a:pt x="372" y="136"/>
                  </a:cubicBezTo>
                  <a:lnTo>
                    <a:pt x="372" y="136"/>
                  </a:lnTo>
                  <a:cubicBezTo>
                    <a:pt x="368" y="134"/>
                    <a:pt x="364" y="132"/>
                    <a:pt x="359" y="130"/>
                  </a:cubicBezTo>
                  <a:lnTo>
                    <a:pt x="359" y="130"/>
                  </a:lnTo>
                  <a:cubicBezTo>
                    <a:pt x="358" y="129"/>
                    <a:pt x="356" y="128"/>
                    <a:pt x="354" y="127"/>
                  </a:cubicBezTo>
                  <a:lnTo>
                    <a:pt x="354" y="127"/>
                  </a:lnTo>
                  <a:cubicBezTo>
                    <a:pt x="348" y="125"/>
                    <a:pt x="343" y="123"/>
                    <a:pt x="338" y="120"/>
                  </a:cubicBezTo>
                  <a:lnTo>
                    <a:pt x="338" y="120"/>
                  </a:lnTo>
                  <a:cubicBezTo>
                    <a:pt x="333" y="119"/>
                    <a:pt x="329" y="116"/>
                    <a:pt x="324" y="114"/>
                  </a:cubicBezTo>
                  <a:lnTo>
                    <a:pt x="324" y="114"/>
                  </a:lnTo>
                  <a:cubicBezTo>
                    <a:pt x="317" y="111"/>
                    <a:pt x="310" y="108"/>
                    <a:pt x="303" y="105"/>
                  </a:cubicBezTo>
                  <a:lnTo>
                    <a:pt x="303" y="105"/>
                  </a:lnTo>
                  <a:cubicBezTo>
                    <a:pt x="298" y="103"/>
                    <a:pt x="292" y="102"/>
                    <a:pt x="288" y="99"/>
                  </a:cubicBezTo>
                  <a:lnTo>
                    <a:pt x="288" y="99"/>
                  </a:lnTo>
                  <a:cubicBezTo>
                    <a:pt x="280" y="96"/>
                    <a:pt x="273" y="93"/>
                    <a:pt x="265" y="90"/>
                  </a:cubicBezTo>
                  <a:lnTo>
                    <a:pt x="265" y="90"/>
                  </a:lnTo>
                  <a:cubicBezTo>
                    <a:pt x="261" y="88"/>
                    <a:pt x="256" y="87"/>
                    <a:pt x="251" y="85"/>
                  </a:cubicBezTo>
                  <a:lnTo>
                    <a:pt x="251" y="85"/>
                  </a:lnTo>
                  <a:cubicBezTo>
                    <a:pt x="246" y="82"/>
                    <a:pt x="240" y="81"/>
                    <a:pt x="235" y="78"/>
                  </a:cubicBezTo>
                  <a:lnTo>
                    <a:pt x="235" y="78"/>
                  </a:lnTo>
                  <a:cubicBezTo>
                    <a:pt x="232" y="77"/>
                    <a:pt x="229" y="76"/>
                    <a:pt x="226" y="75"/>
                  </a:cubicBezTo>
                  <a:lnTo>
                    <a:pt x="226" y="75"/>
                  </a:lnTo>
                  <a:cubicBezTo>
                    <a:pt x="222" y="74"/>
                    <a:pt x="218" y="72"/>
                    <a:pt x="213" y="70"/>
                  </a:cubicBezTo>
                  <a:lnTo>
                    <a:pt x="213" y="70"/>
                  </a:lnTo>
                  <a:cubicBezTo>
                    <a:pt x="203" y="66"/>
                    <a:pt x="191" y="62"/>
                    <a:pt x="180" y="58"/>
                  </a:cubicBezTo>
                  <a:lnTo>
                    <a:pt x="180" y="58"/>
                  </a:lnTo>
                  <a:cubicBezTo>
                    <a:pt x="179" y="57"/>
                    <a:pt x="177" y="57"/>
                    <a:pt x="175" y="56"/>
                  </a:cubicBezTo>
                  <a:lnTo>
                    <a:pt x="175" y="56"/>
                  </a:lnTo>
                  <a:lnTo>
                    <a:pt x="175" y="56"/>
                  </a:lnTo>
                  <a:cubicBezTo>
                    <a:pt x="168" y="53"/>
                    <a:pt x="160" y="51"/>
                    <a:pt x="153" y="48"/>
                  </a:cubicBezTo>
                  <a:lnTo>
                    <a:pt x="153" y="48"/>
                  </a:lnTo>
                  <a:lnTo>
                    <a:pt x="152" y="48"/>
                  </a:lnTo>
                  <a:lnTo>
                    <a:pt x="152" y="48"/>
                  </a:lnTo>
                  <a:cubicBezTo>
                    <a:pt x="145" y="46"/>
                    <a:pt x="139" y="44"/>
                    <a:pt x="133" y="41"/>
                  </a:cubicBezTo>
                  <a:lnTo>
                    <a:pt x="133" y="41"/>
                  </a:lnTo>
                  <a:cubicBezTo>
                    <a:pt x="130" y="40"/>
                    <a:pt x="127" y="39"/>
                    <a:pt x="124" y="39"/>
                  </a:cubicBezTo>
                  <a:lnTo>
                    <a:pt x="124" y="39"/>
                  </a:lnTo>
                  <a:cubicBezTo>
                    <a:pt x="119" y="37"/>
                    <a:pt x="114" y="35"/>
                    <a:pt x="109" y="33"/>
                  </a:cubicBezTo>
                  <a:lnTo>
                    <a:pt x="109" y="33"/>
                  </a:lnTo>
                  <a:cubicBezTo>
                    <a:pt x="103" y="32"/>
                    <a:pt x="96" y="30"/>
                    <a:pt x="90" y="28"/>
                  </a:cubicBezTo>
                  <a:lnTo>
                    <a:pt x="90" y="28"/>
                  </a:lnTo>
                  <a:cubicBezTo>
                    <a:pt x="79" y="24"/>
                    <a:pt x="69" y="21"/>
                    <a:pt x="59" y="18"/>
                  </a:cubicBezTo>
                  <a:lnTo>
                    <a:pt x="59" y="18"/>
                  </a:lnTo>
                  <a:cubicBezTo>
                    <a:pt x="54" y="17"/>
                    <a:pt x="49" y="15"/>
                    <a:pt x="45" y="14"/>
                  </a:cubicBezTo>
                  <a:lnTo>
                    <a:pt x="45" y="14"/>
                  </a:lnTo>
                  <a:cubicBezTo>
                    <a:pt x="31" y="9"/>
                    <a:pt x="16" y="5"/>
                    <a:pt x="0" y="0"/>
                  </a:cubicBezTo>
                  <a:lnTo>
                    <a:pt x="0" y="1363"/>
                  </a:lnTo>
                  <a:lnTo>
                    <a:pt x="0" y="1363"/>
                  </a:lnTo>
                  <a:cubicBezTo>
                    <a:pt x="16" y="1367"/>
                    <a:pt x="31" y="1373"/>
                    <a:pt x="45" y="1377"/>
                  </a:cubicBezTo>
                  <a:lnTo>
                    <a:pt x="45" y="1377"/>
                  </a:lnTo>
                  <a:cubicBezTo>
                    <a:pt x="49" y="1378"/>
                    <a:pt x="54" y="1380"/>
                    <a:pt x="59" y="1381"/>
                  </a:cubicBezTo>
                  <a:lnTo>
                    <a:pt x="59" y="1381"/>
                  </a:lnTo>
                  <a:cubicBezTo>
                    <a:pt x="69" y="1384"/>
                    <a:pt x="79" y="1388"/>
                    <a:pt x="90" y="1390"/>
                  </a:cubicBezTo>
                  <a:lnTo>
                    <a:pt x="90" y="1390"/>
                  </a:lnTo>
                  <a:cubicBezTo>
                    <a:pt x="96" y="1393"/>
                    <a:pt x="101" y="1395"/>
                    <a:pt x="107" y="1396"/>
                  </a:cubicBezTo>
                  <a:lnTo>
                    <a:pt x="107" y="1396"/>
                  </a:lnTo>
                  <a:cubicBezTo>
                    <a:pt x="116" y="1399"/>
                    <a:pt x="124" y="1402"/>
                    <a:pt x="133" y="1405"/>
                  </a:cubicBezTo>
                  <a:lnTo>
                    <a:pt x="133" y="1405"/>
                  </a:lnTo>
                  <a:cubicBezTo>
                    <a:pt x="139" y="1407"/>
                    <a:pt x="144" y="1409"/>
                    <a:pt x="151" y="1411"/>
                  </a:cubicBezTo>
                  <a:lnTo>
                    <a:pt x="151" y="1411"/>
                  </a:lnTo>
                  <a:cubicBezTo>
                    <a:pt x="158" y="1414"/>
                    <a:pt x="167" y="1416"/>
                    <a:pt x="175" y="1419"/>
                  </a:cubicBezTo>
                  <a:lnTo>
                    <a:pt x="175" y="1419"/>
                  </a:lnTo>
                  <a:cubicBezTo>
                    <a:pt x="177" y="1420"/>
                    <a:pt x="179" y="1420"/>
                    <a:pt x="180" y="1420"/>
                  </a:cubicBezTo>
                  <a:lnTo>
                    <a:pt x="180" y="1420"/>
                  </a:lnTo>
                  <a:cubicBezTo>
                    <a:pt x="191" y="1425"/>
                    <a:pt x="203" y="1428"/>
                    <a:pt x="213" y="1433"/>
                  </a:cubicBezTo>
                  <a:lnTo>
                    <a:pt x="213" y="1433"/>
                  </a:lnTo>
                  <a:cubicBezTo>
                    <a:pt x="218" y="1434"/>
                    <a:pt x="222" y="1437"/>
                    <a:pt x="226" y="1438"/>
                  </a:cubicBezTo>
                  <a:lnTo>
                    <a:pt x="226" y="1438"/>
                  </a:lnTo>
                  <a:cubicBezTo>
                    <a:pt x="235" y="1441"/>
                    <a:pt x="243" y="1444"/>
                    <a:pt x="251" y="1448"/>
                  </a:cubicBezTo>
                  <a:lnTo>
                    <a:pt x="251" y="1448"/>
                  </a:lnTo>
                  <a:cubicBezTo>
                    <a:pt x="256" y="1449"/>
                    <a:pt x="261" y="1451"/>
                    <a:pt x="265" y="1453"/>
                  </a:cubicBezTo>
                  <a:lnTo>
                    <a:pt x="265" y="1453"/>
                  </a:lnTo>
                  <a:cubicBezTo>
                    <a:pt x="273" y="1456"/>
                    <a:pt x="280" y="1459"/>
                    <a:pt x="288" y="1462"/>
                  </a:cubicBezTo>
                  <a:lnTo>
                    <a:pt x="288" y="1462"/>
                  </a:lnTo>
                  <a:cubicBezTo>
                    <a:pt x="292" y="1464"/>
                    <a:pt x="298" y="1466"/>
                    <a:pt x="303" y="1469"/>
                  </a:cubicBezTo>
                  <a:lnTo>
                    <a:pt x="303" y="1469"/>
                  </a:lnTo>
                  <a:cubicBezTo>
                    <a:pt x="310" y="1471"/>
                    <a:pt x="317" y="1474"/>
                    <a:pt x="324" y="1477"/>
                  </a:cubicBezTo>
                  <a:lnTo>
                    <a:pt x="324" y="1477"/>
                  </a:lnTo>
                  <a:cubicBezTo>
                    <a:pt x="329" y="1479"/>
                    <a:pt x="333" y="1482"/>
                    <a:pt x="338" y="1483"/>
                  </a:cubicBezTo>
                  <a:lnTo>
                    <a:pt x="338" y="1483"/>
                  </a:lnTo>
                  <a:cubicBezTo>
                    <a:pt x="346" y="1487"/>
                    <a:pt x="353" y="1490"/>
                    <a:pt x="359" y="1493"/>
                  </a:cubicBezTo>
                  <a:lnTo>
                    <a:pt x="359" y="1493"/>
                  </a:lnTo>
                  <a:cubicBezTo>
                    <a:pt x="364" y="1495"/>
                    <a:pt x="368" y="1497"/>
                    <a:pt x="372" y="1499"/>
                  </a:cubicBezTo>
                  <a:lnTo>
                    <a:pt x="372" y="1499"/>
                  </a:lnTo>
                  <a:cubicBezTo>
                    <a:pt x="380" y="1502"/>
                    <a:pt x="387" y="1506"/>
                    <a:pt x="394" y="1509"/>
                  </a:cubicBezTo>
                  <a:lnTo>
                    <a:pt x="394" y="1509"/>
                  </a:lnTo>
                  <a:cubicBezTo>
                    <a:pt x="398" y="1511"/>
                    <a:pt x="401" y="1513"/>
                    <a:pt x="405" y="1515"/>
                  </a:cubicBezTo>
                  <a:lnTo>
                    <a:pt x="405" y="1515"/>
                  </a:lnTo>
                  <a:cubicBezTo>
                    <a:pt x="416" y="1520"/>
                    <a:pt x="427" y="1525"/>
                    <a:pt x="437" y="1530"/>
                  </a:cubicBezTo>
                  <a:lnTo>
                    <a:pt x="437" y="1530"/>
                  </a:lnTo>
                  <a:cubicBezTo>
                    <a:pt x="438" y="1531"/>
                    <a:pt x="439" y="1531"/>
                    <a:pt x="440" y="1532"/>
                  </a:cubicBezTo>
                  <a:lnTo>
                    <a:pt x="440" y="1532"/>
                  </a:lnTo>
                  <a:cubicBezTo>
                    <a:pt x="449" y="1537"/>
                    <a:pt x="458" y="1542"/>
                    <a:pt x="467" y="1547"/>
                  </a:cubicBezTo>
                  <a:lnTo>
                    <a:pt x="467" y="1547"/>
                  </a:lnTo>
                  <a:cubicBezTo>
                    <a:pt x="471" y="1549"/>
                    <a:pt x="473" y="1550"/>
                    <a:pt x="477" y="1552"/>
                  </a:cubicBezTo>
                  <a:lnTo>
                    <a:pt x="477" y="1552"/>
                  </a:lnTo>
                  <a:cubicBezTo>
                    <a:pt x="484" y="1557"/>
                    <a:pt x="490" y="1560"/>
                    <a:pt x="496" y="1564"/>
                  </a:cubicBezTo>
                  <a:lnTo>
                    <a:pt x="496" y="1564"/>
                  </a:lnTo>
                  <a:cubicBezTo>
                    <a:pt x="501" y="1566"/>
                    <a:pt x="504" y="1568"/>
                    <a:pt x="508" y="1570"/>
                  </a:cubicBezTo>
                  <a:lnTo>
                    <a:pt x="508" y="1570"/>
                  </a:lnTo>
                  <a:cubicBezTo>
                    <a:pt x="514" y="1573"/>
                    <a:pt x="519" y="1576"/>
                    <a:pt x="525" y="1580"/>
                  </a:cubicBezTo>
                  <a:lnTo>
                    <a:pt x="525" y="1580"/>
                  </a:lnTo>
                  <a:cubicBezTo>
                    <a:pt x="528" y="1582"/>
                    <a:pt x="532" y="1585"/>
                    <a:pt x="535" y="1587"/>
                  </a:cubicBezTo>
                  <a:lnTo>
                    <a:pt x="535" y="1587"/>
                  </a:lnTo>
                  <a:cubicBezTo>
                    <a:pt x="541" y="1590"/>
                    <a:pt x="547" y="1594"/>
                    <a:pt x="552" y="1597"/>
                  </a:cubicBezTo>
                  <a:lnTo>
                    <a:pt x="552" y="1597"/>
                  </a:lnTo>
                  <a:cubicBezTo>
                    <a:pt x="555" y="1600"/>
                    <a:pt x="559" y="1603"/>
                    <a:pt x="562" y="1604"/>
                  </a:cubicBezTo>
                  <a:lnTo>
                    <a:pt x="562" y="1604"/>
                  </a:lnTo>
                  <a:cubicBezTo>
                    <a:pt x="568" y="1608"/>
                    <a:pt x="572" y="1612"/>
                    <a:pt x="578" y="1616"/>
                  </a:cubicBezTo>
                  <a:lnTo>
                    <a:pt x="578" y="1616"/>
                  </a:lnTo>
                  <a:cubicBezTo>
                    <a:pt x="582" y="1617"/>
                    <a:pt x="584" y="1620"/>
                    <a:pt x="587" y="1622"/>
                  </a:cubicBezTo>
                  <a:lnTo>
                    <a:pt x="587" y="1622"/>
                  </a:lnTo>
                  <a:cubicBezTo>
                    <a:pt x="593" y="1626"/>
                    <a:pt x="599" y="1631"/>
                    <a:pt x="604" y="1634"/>
                  </a:cubicBezTo>
                  <a:lnTo>
                    <a:pt x="604" y="1634"/>
                  </a:lnTo>
                  <a:cubicBezTo>
                    <a:pt x="607" y="1636"/>
                    <a:pt x="609" y="1638"/>
                    <a:pt x="612" y="1640"/>
                  </a:cubicBezTo>
                  <a:lnTo>
                    <a:pt x="612" y="1640"/>
                  </a:lnTo>
                  <a:cubicBezTo>
                    <a:pt x="619" y="1646"/>
                    <a:pt x="627" y="1652"/>
                    <a:pt x="634" y="1657"/>
                  </a:cubicBezTo>
                  <a:lnTo>
                    <a:pt x="634" y="1657"/>
                  </a:lnTo>
                  <a:cubicBezTo>
                    <a:pt x="635" y="1658"/>
                    <a:pt x="635" y="1659"/>
                    <a:pt x="635" y="1659"/>
                  </a:cubicBezTo>
                  <a:lnTo>
                    <a:pt x="635" y="1659"/>
                  </a:lnTo>
                  <a:cubicBezTo>
                    <a:pt x="642" y="1664"/>
                    <a:pt x="649" y="1670"/>
                    <a:pt x="656" y="1676"/>
                  </a:cubicBezTo>
                  <a:lnTo>
                    <a:pt x="656" y="1676"/>
                  </a:lnTo>
                  <a:cubicBezTo>
                    <a:pt x="657" y="1678"/>
                    <a:pt x="660" y="1680"/>
                    <a:pt x="661" y="1682"/>
                  </a:cubicBezTo>
                  <a:lnTo>
                    <a:pt x="661" y="1682"/>
                  </a:lnTo>
                  <a:cubicBezTo>
                    <a:pt x="667" y="1686"/>
                    <a:pt x="671" y="1691"/>
                    <a:pt x="675" y="1695"/>
                  </a:cubicBezTo>
                  <a:lnTo>
                    <a:pt x="675" y="1695"/>
                  </a:lnTo>
                  <a:cubicBezTo>
                    <a:pt x="677" y="1696"/>
                    <a:pt x="680" y="1699"/>
                    <a:pt x="682" y="1702"/>
                  </a:cubicBezTo>
                  <a:lnTo>
                    <a:pt x="682" y="1702"/>
                  </a:lnTo>
                  <a:cubicBezTo>
                    <a:pt x="686" y="1705"/>
                    <a:pt x="690" y="1710"/>
                    <a:pt x="694" y="1713"/>
                  </a:cubicBezTo>
                  <a:lnTo>
                    <a:pt x="694" y="1713"/>
                  </a:lnTo>
                  <a:cubicBezTo>
                    <a:pt x="696" y="1716"/>
                    <a:pt x="698" y="1718"/>
                    <a:pt x="701" y="1721"/>
                  </a:cubicBezTo>
                  <a:lnTo>
                    <a:pt x="701" y="1721"/>
                  </a:lnTo>
                  <a:cubicBezTo>
                    <a:pt x="704" y="1724"/>
                    <a:pt x="708" y="1729"/>
                    <a:pt x="711" y="1732"/>
                  </a:cubicBezTo>
                  <a:lnTo>
                    <a:pt x="711" y="1732"/>
                  </a:lnTo>
                  <a:cubicBezTo>
                    <a:pt x="713" y="1735"/>
                    <a:pt x="716" y="1737"/>
                    <a:pt x="717" y="1740"/>
                  </a:cubicBezTo>
                  <a:lnTo>
                    <a:pt x="717" y="1740"/>
                  </a:lnTo>
                  <a:cubicBezTo>
                    <a:pt x="720" y="1744"/>
                    <a:pt x="724" y="1748"/>
                    <a:pt x="727" y="1751"/>
                  </a:cubicBezTo>
                  <a:lnTo>
                    <a:pt x="727" y="1751"/>
                  </a:lnTo>
                  <a:cubicBezTo>
                    <a:pt x="728" y="1754"/>
                    <a:pt x="731" y="1756"/>
                    <a:pt x="733" y="1759"/>
                  </a:cubicBezTo>
                  <a:lnTo>
                    <a:pt x="733" y="1759"/>
                  </a:lnTo>
                  <a:cubicBezTo>
                    <a:pt x="733" y="1760"/>
                    <a:pt x="734" y="1760"/>
                    <a:pt x="734" y="1761"/>
                  </a:cubicBezTo>
                  <a:lnTo>
                    <a:pt x="734" y="772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6D6C758-695A-4D0B-AE6F-8196BB8AFBF2}"/>
              </a:ext>
            </a:extLst>
          </p:cNvPr>
          <p:cNvGrpSpPr/>
          <p:nvPr/>
        </p:nvGrpSpPr>
        <p:grpSpPr>
          <a:xfrm>
            <a:off x="6928815" y="8015824"/>
            <a:ext cx="3622446" cy="2989097"/>
            <a:chOff x="6928815" y="8015824"/>
            <a:chExt cx="3622446" cy="2989097"/>
          </a:xfrm>
        </p:grpSpPr>
        <p:sp>
          <p:nvSpPr>
            <p:cNvPr id="76" name="Freeform 19">
              <a:extLst>
                <a:ext uri="{FF2B5EF4-FFF2-40B4-BE49-F238E27FC236}">
                  <a16:creationId xmlns:a16="http://schemas.microsoft.com/office/drawing/2014/main" id="{4749F8EF-5EA2-43E4-8CEC-101AB58B9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8815" y="8015824"/>
              <a:ext cx="3622445" cy="2989097"/>
            </a:xfrm>
            <a:custGeom>
              <a:avLst/>
              <a:gdLst>
                <a:gd name="T0" fmla="*/ 2175 w 4138"/>
                <a:gd name="T1" fmla="*/ 0 h 3413"/>
                <a:gd name="T2" fmla="*/ 0 w 4138"/>
                <a:gd name="T3" fmla="*/ 1508 h 3413"/>
                <a:gd name="T4" fmla="*/ 0 w 4138"/>
                <a:gd name="T5" fmla="*/ 2871 h 3413"/>
                <a:gd name="T6" fmla="*/ 3403 w 4138"/>
                <a:gd name="T7" fmla="*/ 3059 h 3413"/>
                <a:gd name="T8" fmla="*/ 3403 w 4138"/>
                <a:gd name="T9" fmla="*/ 2684 h 3413"/>
                <a:gd name="T10" fmla="*/ 3413 w 4138"/>
                <a:gd name="T11" fmla="*/ 2671 h 3413"/>
                <a:gd name="T12" fmla="*/ 3420 w 4138"/>
                <a:gd name="T13" fmla="*/ 2663 h 3413"/>
                <a:gd name="T14" fmla="*/ 3432 w 4138"/>
                <a:gd name="T15" fmla="*/ 2648 h 3413"/>
                <a:gd name="T16" fmla="*/ 3438 w 4138"/>
                <a:gd name="T17" fmla="*/ 2642 h 3413"/>
                <a:gd name="T18" fmla="*/ 3459 w 4138"/>
                <a:gd name="T19" fmla="*/ 2620 h 3413"/>
                <a:gd name="T20" fmla="*/ 3461 w 4138"/>
                <a:gd name="T21" fmla="*/ 2618 h 3413"/>
                <a:gd name="T22" fmla="*/ 3482 w 4138"/>
                <a:gd name="T23" fmla="*/ 2599 h 3413"/>
                <a:gd name="T24" fmla="*/ 3491 w 4138"/>
                <a:gd name="T25" fmla="*/ 2592 h 3413"/>
                <a:gd name="T26" fmla="*/ 3507 w 4138"/>
                <a:gd name="T27" fmla="*/ 2577 h 3413"/>
                <a:gd name="T28" fmla="*/ 3517 w 4138"/>
                <a:gd name="T29" fmla="*/ 2570 h 3413"/>
                <a:gd name="T30" fmla="*/ 3535 w 4138"/>
                <a:gd name="T31" fmla="*/ 2556 h 3413"/>
                <a:gd name="T32" fmla="*/ 3546 w 4138"/>
                <a:gd name="T33" fmla="*/ 2548 h 3413"/>
                <a:gd name="T34" fmla="*/ 3566 w 4138"/>
                <a:gd name="T35" fmla="*/ 2533 h 3413"/>
                <a:gd name="T36" fmla="*/ 3575 w 4138"/>
                <a:gd name="T37" fmla="*/ 2527 h 3413"/>
                <a:gd name="T38" fmla="*/ 3609 w 4138"/>
                <a:gd name="T39" fmla="*/ 2506 h 3413"/>
                <a:gd name="T40" fmla="*/ 3616 w 4138"/>
                <a:gd name="T41" fmla="*/ 2502 h 3413"/>
                <a:gd name="T42" fmla="*/ 3645 w 4138"/>
                <a:gd name="T43" fmla="*/ 2484 h 3413"/>
                <a:gd name="T44" fmla="*/ 3655 w 4138"/>
                <a:gd name="T45" fmla="*/ 2478 h 3413"/>
                <a:gd name="T46" fmla="*/ 3690 w 4138"/>
                <a:gd name="T47" fmla="*/ 2459 h 3413"/>
                <a:gd name="T48" fmla="*/ 3697 w 4138"/>
                <a:gd name="T49" fmla="*/ 2455 h 3413"/>
                <a:gd name="T50" fmla="*/ 3740 w 4138"/>
                <a:gd name="T51" fmla="*/ 2434 h 3413"/>
                <a:gd name="T52" fmla="*/ 3760 w 4138"/>
                <a:gd name="T53" fmla="*/ 2424 h 3413"/>
                <a:gd name="T54" fmla="*/ 3771 w 4138"/>
                <a:gd name="T55" fmla="*/ 2420 h 3413"/>
                <a:gd name="T56" fmla="*/ 3804 w 4138"/>
                <a:gd name="T57" fmla="*/ 2404 h 3413"/>
                <a:gd name="T58" fmla="*/ 3807 w 4138"/>
                <a:gd name="T59" fmla="*/ 2403 h 3413"/>
                <a:gd name="T60" fmla="*/ 3839 w 4138"/>
                <a:gd name="T61" fmla="*/ 2390 h 3413"/>
                <a:gd name="T62" fmla="*/ 3850 w 4138"/>
                <a:gd name="T63" fmla="*/ 2385 h 3413"/>
                <a:gd name="T64" fmla="*/ 3874 w 4138"/>
                <a:gd name="T65" fmla="*/ 2376 h 3413"/>
                <a:gd name="T66" fmla="*/ 3897 w 4138"/>
                <a:gd name="T67" fmla="*/ 2367 h 3413"/>
                <a:gd name="T68" fmla="*/ 3915 w 4138"/>
                <a:gd name="T69" fmla="*/ 2360 h 3413"/>
                <a:gd name="T70" fmla="*/ 3940 w 4138"/>
                <a:gd name="T71" fmla="*/ 2350 h 3413"/>
                <a:gd name="T72" fmla="*/ 3957 w 4138"/>
                <a:gd name="T73" fmla="*/ 2344 h 3413"/>
                <a:gd name="T74" fmla="*/ 3985 w 4138"/>
                <a:gd name="T75" fmla="*/ 2334 h 3413"/>
                <a:gd name="T76" fmla="*/ 4001 w 4138"/>
                <a:gd name="T77" fmla="*/ 2330 h 3413"/>
                <a:gd name="T78" fmla="*/ 4036 w 4138"/>
                <a:gd name="T79" fmla="*/ 2318 h 3413"/>
                <a:gd name="T80" fmla="*/ 4046 w 4138"/>
                <a:gd name="T81" fmla="*/ 2315 h 3413"/>
                <a:gd name="T82" fmla="*/ 4075 w 4138"/>
                <a:gd name="T83" fmla="*/ 2305 h 3413"/>
                <a:gd name="T84" fmla="*/ 4091 w 4138"/>
                <a:gd name="T85" fmla="*/ 2301 h 3413"/>
                <a:gd name="T86" fmla="*/ 4137 w 4138"/>
                <a:gd name="T87" fmla="*/ 924 h 3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38" h="3413">
                  <a:moveTo>
                    <a:pt x="4137" y="924"/>
                  </a:moveTo>
                  <a:lnTo>
                    <a:pt x="2175" y="0"/>
                  </a:lnTo>
                  <a:lnTo>
                    <a:pt x="2175" y="0"/>
                  </a:lnTo>
                  <a:cubicBezTo>
                    <a:pt x="853" y="348"/>
                    <a:pt x="0" y="894"/>
                    <a:pt x="0" y="1508"/>
                  </a:cubicBezTo>
                  <a:lnTo>
                    <a:pt x="0" y="2871"/>
                  </a:lnTo>
                  <a:lnTo>
                    <a:pt x="0" y="2871"/>
                  </a:lnTo>
                  <a:cubicBezTo>
                    <a:pt x="0" y="3059"/>
                    <a:pt x="80" y="3241"/>
                    <a:pt x="228" y="3412"/>
                  </a:cubicBezTo>
                  <a:lnTo>
                    <a:pt x="3403" y="3059"/>
                  </a:lnTo>
                  <a:lnTo>
                    <a:pt x="3403" y="2684"/>
                  </a:lnTo>
                  <a:lnTo>
                    <a:pt x="3403" y="2684"/>
                  </a:lnTo>
                  <a:cubicBezTo>
                    <a:pt x="3406" y="2680"/>
                    <a:pt x="3409" y="2676"/>
                    <a:pt x="3413" y="2671"/>
                  </a:cubicBezTo>
                  <a:lnTo>
                    <a:pt x="3413" y="2671"/>
                  </a:lnTo>
                  <a:cubicBezTo>
                    <a:pt x="3415" y="2669"/>
                    <a:pt x="3417" y="2666"/>
                    <a:pt x="3420" y="2663"/>
                  </a:cubicBezTo>
                  <a:lnTo>
                    <a:pt x="3420" y="2663"/>
                  </a:lnTo>
                  <a:cubicBezTo>
                    <a:pt x="3424" y="2658"/>
                    <a:pt x="3428" y="2653"/>
                    <a:pt x="3432" y="2648"/>
                  </a:cubicBezTo>
                  <a:lnTo>
                    <a:pt x="3432" y="2648"/>
                  </a:lnTo>
                  <a:cubicBezTo>
                    <a:pt x="3434" y="2646"/>
                    <a:pt x="3436" y="2644"/>
                    <a:pt x="3438" y="2642"/>
                  </a:cubicBezTo>
                  <a:lnTo>
                    <a:pt x="3438" y="2642"/>
                  </a:lnTo>
                  <a:cubicBezTo>
                    <a:pt x="3445" y="2634"/>
                    <a:pt x="3452" y="2627"/>
                    <a:pt x="3459" y="2620"/>
                  </a:cubicBezTo>
                  <a:lnTo>
                    <a:pt x="3459" y="2620"/>
                  </a:lnTo>
                  <a:cubicBezTo>
                    <a:pt x="3459" y="2620"/>
                    <a:pt x="3460" y="2619"/>
                    <a:pt x="3461" y="2618"/>
                  </a:cubicBezTo>
                  <a:lnTo>
                    <a:pt x="3461" y="2618"/>
                  </a:lnTo>
                  <a:cubicBezTo>
                    <a:pt x="3467" y="2612"/>
                    <a:pt x="3475" y="2605"/>
                    <a:pt x="3482" y="2599"/>
                  </a:cubicBezTo>
                  <a:lnTo>
                    <a:pt x="3482" y="2599"/>
                  </a:lnTo>
                  <a:cubicBezTo>
                    <a:pt x="3485" y="2596"/>
                    <a:pt x="3487" y="2594"/>
                    <a:pt x="3491" y="2592"/>
                  </a:cubicBezTo>
                  <a:lnTo>
                    <a:pt x="3491" y="2592"/>
                  </a:lnTo>
                  <a:cubicBezTo>
                    <a:pt x="3496" y="2587"/>
                    <a:pt x="3501" y="2582"/>
                    <a:pt x="3507" y="2577"/>
                  </a:cubicBezTo>
                  <a:lnTo>
                    <a:pt x="3507" y="2577"/>
                  </a:lnTo>
                  <a:cubicBezTo>
                    <a:pt x="3510" y="2575"/>
                    <a:pt x="3513" y="2572"/>
                    <a:pt x="3517" y="2570"/>
                  </a:cubicBezTo>
                  <a:lnTo>
                    <a:pt x="3517" y="2570"/>
                  </a:lnTo>
                  <a:cubicBezTo>
                    <a:pt x="3523" y="2565"/>
                    <a:pt x="3529" y="2561"/>
                    <a:pt x="3535" y="2556"/>
                  </a:cubicBezTo>
                  <a:lnTo>
                    <a:pt x="3535" y="2556"/>
                  </a:lnTo>
                  <a:cubicBezTo>
                    <a:pt x="3539" y="2553"/>
                    <a:pt x="3542" y="2550"/>
                    <a:pt x="3546" y="2548"/>
                  </a:cubicBezTo>
                  <a:lnTo>
                    <a:pt x="3546" y="2548"/>
                  </a:lnTo>
                  <a:cubicBezTo>
                    <a:pt x="3552" y="2543"/>
                    <a:pt x="3559" y="2538"/>
                    <a:pt x="3566" y="2533"/>
                  </a:cubicBezTo>
                  <a:lnTo>
                    <a:pt x="3566" y="2533"/>
                  </a:lnTo>
                  <a:cubicBezTo>
                    <a:pt x="3570" y="2531"/>
                    <a:pt x="3573" y="2529"/>
                    <a:pt x="3575" y="2527"/>
                  </a:cubicBezTo>
                  <a:lnTo>
                    <a:pt x="3575" y="2527"/>
                  </a:lnTo>
                  <a:cubicBezTo>
                    <a:pt x="3587" y="2520"/>
                    <a:pt x="3598" y="2513"/>
                    <a:pt x="3609" y="2506"/>
                  </a:cubicBezTo>
                  <a:lnTo>
                    <a:pt x="3609" y="2506"/>
                  </a:lnTo>
                  <a:cubicBezTo>
                    <a:pt x="3611" y="2504"/>
                    <a:pt x="3614" y="2503"/>
                    <a:pt x="3616" y="2502"/>
                  </a:cubicBezTo>
                  <a:lnTo>
                    <a:pt x="3616" y="2502"/>
                  </a:lnTo>
                  <a:cubicBezTo>
                    <a:pt x="3626" y="2496"/>
                    <a:pt x="3634" y="2490"/>
                    <a:pt x="3645" y="2484"/>
                  </a:cubicBezTo>
                  <a:lnTo>
                    <a:pt x="3645" y="2484"/>
                  </a:lnTo>
                  <a:cubicBezTo>
                    <a:pt x="3648" y="2482"/>
                    <a:pt x="3652" y="2480"/>
                    <a:pt x="3655" y="2478"/>
                  </a:cubicBezTo>
                  <a:lnTo>
                    <a:pt x="3655" y="2478"/>
                  </a:lnTo>
                  <a:cubicBezTo>
                    <a:pt x="3667" y="2472"/>
                    <a:pt x="3679" y="2465"/>
                    <a:pt x="3690" y="2459"/>
                  </a:cubicBezTo>
                  <a:lnTo>
                    <a:pt x="3690" y="2459"/>
                  </a:lnTo>
                  <a:cubicBezTo>
                    <a:pt x="3693" y="2458"/>
                    <a:pt x="3695" y="2457"/>
                    <a:pt x="3697" y="2455"/>
                  </a:cubicBezTo>
                  <a:lnTo>
                    <a:pt x="3697" y="2455"/>
                  </a:lnTo>
                  <a:cubicBezTo>
                    <a:pt x="3711" y="2448"/>
                    <a:pt x="3726" y="2441"/>
                    <a:pt x="3740" y="2434"/>
                  </a:cubicBezTo>
                  <a:lnTo>
                    <a:pt x="3740" y="2434"/>
                  </a:lnTo>
                  <a:cubicBezTo>
                    <a:pt x="3747" y="2431"/>
                    <a:pt x="3753" y="2428"/>
                    <a:pt x="3760" y="2424"/>
                  </a:cubicBezTo>
                  <a:lnTo>
                    <a:pt x="3760" y="2424"/>
                  </a:lnTo>
                  <a:cubicBezTo>
                    <a:pt x="3764" y="2422"/>
                    <a:pt x="3767" y="2421"/>
                    <a:pt x="3771" y="2420"/>
                  </a:cubicBezTo>
                  <a:lnTo>
                    <a:pt x="3771" y="2420"/>
                  </a:lnTo>
                  <a:cubicBezTo>
                    <a:pt x="3781" y="2415"/>
                    <a:pt x="3793" y="2409"/>
                    <a:pt x="3804" y="2404"/>
                  </a:cubicBezTo>
                  <a:lnTo>
                    <a:pt x="3804" y="2404"/>
                  </a:lnTo>
                  <a:cubicBezTo>
                    <a:pt x="3805" y="2404"/>
                    <a:pt x="3806" y="2403"/>
                    <a:pt x="3807" y="2403"/>
                  </a:cubicBezTo>
                  <a:lnTo>
                    <a:pt x="3807" y="2403"/>
                  </a:lnTo>
                  <a:cubicBezTo>
                    <a:pt x="3817" y="2399"/>
                    <a:pt x="3827" y="2394"/>
                    <a:pt x="3839" y="2390"/>
                  </a:cubicBezTo>
                  <a:lnTo>
                    <a:pt x="3839" y="2390"/>
                  </a:lnTo>
                  <a:cubicBezTo>
                    <a:pt x="3842" y="2388"/>
                    <a:pt x="3847" y="2387"/>
                    <a:pt x="3850" y="2385"/>
                  </a:cubicBezTo>
                  <a:lnTo>
                    <a:pt x="3850" y="2385"/>
                  </a:lnTo>
                  <a:cubicBezTo>
                    <a:pt x="3858" y="2382"/>
                    <a:pt x="3866" y="2379"/>
                    <a:pt x="3874" y="2376"/>
                  </a:cubicBezTo>
                  <a:lnTo>
                    <a:pt x="3874" y="2376"/>
                  </a:lnTo>
                  <a:cubicBezTo>
                    <a:pt x="3882" y="2373"/>
                    <a:pt x="3890" y="2369"/>
                    <a:pt x="3897" y="2367"/>
                  </a:cubicBezTo>
                  <a:lnTo>
                    <a:pt x="3897" y="2367"/>
                  </a:lnTo>
                  <a:cubicBezTo>
                    <a:pt x="3903" y="2364"/>
                    <a:pt x="3908" y="2362"/>
                    <a:pt x="3915" y="2360"/>
                  </a:cubicBezTo>
                  <a:lnTo>
                    <a:pt x="3915" y="2360"/>
                  </a:lnTo>
                  <a:cubicBezTo>
                    <a:pt x="3923" y="2356"/>
                    <a:pt x="3931" y="2354"/>
                    <a:pt x="3940" y="2350"/>
                  </a:cubicBezTo>
                  <a:lnTo>
                    <a:pt x="3940" y="2350"/>
                  </a:lnTo>
                  <a:cubicBezTo>
                    <a:pt x="3946" y="2348"/>
                    <a:pt x="3951" y="2346"/>
                    <a:pt x="3957" y="2344"/>
                  </a:cubicBezTo>
                  <a:lnTo>
                    <a:pt x="3957" y="2344"/>
                  </a:lnTo>
                  <a:cubicBezTo>
                    <a:pt x="3967" y="2341"/>
                    <a:pt x="3975" y="2338"/>
                    <a:pt x="3985" y="2334"/>
                  </a:cubicBezTo>
                  <a:lnTo>
                    <a:pt x="3985" y="2334"/>
                  </a:lnTo>
                  <a:cubicBezTo>
                    <a:pt x="3990" y="2333"/>
                    <a:pt x="3996" y="2331"/>
                    <a:pt x="4001" y="2330"/>
                  </a:cubicBezTo>
                  <a:lnTo>
                    <a:pt x="4001" y="2330"/>
                  </a:lnTo>
                  <a:cubicBezTo>
                    <a:pt x="4012" y="2325"/>
                    <a:pt x="4024" y="2321"/>
                    <a:pt x="4036" y="2318"/>
                  </a:cubicBezTo>
                  <a:lnTo>
                    <a:pt x="4036" y="2318"/>
                  </a:lnTo>
                  <a:cubicBezTo>
                    <a:pt x="4039" y="2316"/>
                    <a:pt x="4042" y="2316"/>
                    <a:pt x="4046" y="2315"/>
                  </a:cubicBezTo>
                  <a:lnTo>
                    <a:pt x="4046" y="2315"/>
                  </a:lnTo>
                  <a:cubicBezTo>
                    <a:pt x="4056" y="2311"/>
                    <a:pt x="4065" y="2309"/>
                    <a:pt x="4075" y="2305"/>
                  </a:cubicBezTo>
                  <a:lnTo>
                    <a:pt x="4075" y="2305"/>
                  </a:lnTo>
                  <a:cubicBezTo>
                    <a:pt x="4080" y="2304"/>
                    <a:pt x="4085" y="2302"/>
                    <a:pt x="4091" y="2301"/>
                  </a:cubicBezTo>
                  <a:lnTo>
                    <a:pt x="4091" y="2301"/>
                  </a:lnTo>
                  <a:cubicBezTo>
                    <a:pt x="4106" y="2296"/>
                    <a:pt x="4121" y="2292"/>
                    <a:pt x="4137" y="2288"/>
                  </a:cubicBezTo>
                  <a:lnTo>
                    <a:pt x="4137" y="924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7" name="Freeform 20">
              <a:extLst>
                <a:ext uri="{FF2B5EF4-FFF2-40B4-BE49-F238E27FC236}">
                  <a16:creationId xmlns:a16="http://schemas.microsoft.com/office/drawing/2014/main" id="{A850F144-53EE-4D54-A1B2-BA9C29DD1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633" y="9502650"/>
              <a:ext cx="2780555" cy="1502271"/>
            </a:xfrm>
            <a:custGeom>
              <a:avLst/>
              <a:gdLst>
                <a:gd name="T0" fmla="*/ 3175 w 3176"/>
                <a:gd name="T1" fmla="*/ 0 h 1717"/>
                <a:gd name="T2" fmla="*/ 3175 w 3176"/>
                <a:gd name="T3" fmla="*/ 1363 h 1717"/>
                <a:gd name="T4" fmla="*/ 0 w 3176"/>
                <a:gd name="T5" fmla="*/ 1716 h 1717"/>
                <a:gd name="T6" fmla="*/ 0 w 3176"/>
                <a:gd name="T7" fmla="*/ 353 h 1717"/>
                <a:gd name="T8" fmla="*/ 3175 w 3176"/>
                <a:gd name="T9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6" h="1717">
                  <a:moveTo>
                    <a:pt x="3175" y="0"/>
                  </a:moveTo>
                  <a:lnTo>
                    <a:pt x="3175" y="1363"/>
                  </a:lnTo>
                  <a:lnTo>
                    <a:pt x="0" y="1716"/>
                  </a:lnTo>
                  <a:lnTo>
                    <a:pt x="0" y="353"/>
                  </a:lnTo>
                  <a:lnTo>
                    <a:pt x="3175" y="0"/>
                  </a:ln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8" name="Freeform 21">
              <a:extLst>
                <a:ext uri="{FF2B5EF4-FFF2-40B4-BE49-F238E27FC236}">
                  <a16:creationId xmlns:a16="http://schemas.microsoft.com/office/drawing/2014/main" id="{9E172E2E-B776-4BC7-93AB-42C8FFE93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8815" y="9336587"/>
              <a:ext cx="200818" cy="1668333"/>
            </a:xfrm>
            <a:custGeom>
              <a:avLst/>
              <a:gdLst>
                <a:gd name="T0" fmla="*/ 0 w 229"/>
                <a:gd name="T1" fmla="*/ 0 h 1905"/>
                <a:gd name="T2" fmla="*/ 0 w 229"/>
                <a:gd name="T3" fmla="*/ 1363 h 1905"/>
                <a:gd name="T4" fmla="*/ 0 w 229"/>
                <a:gd name="T5" fmla="*/ 1363 h 1905"/>
                <a:gd name="T6" fmla="*/ 228 w 229"/>
                <a:gd name="T7" fmla="*/ 1904 h 1905"/>
                <a:gd name="T8" fmla="*/ 228 w 229"/>
                <a:gd name="T9" fmla="*/ 541 h 1905"/>
                <a:gd name="T10" fmla="*/ 228 w 229"/>
                <a:gd name="T11" fmla="*/ 541 h 1905"/>
                <a:gd name="T12" fmla="*/ 0 w 229"/>
                <a:gd name="T13" fmla="*/ 0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905">
                  <a:moveTo>
                    <a:pt x="0" y="0"/>
                  </a:moveTo>
                  <a:lnTo>
                    <a:pt x="0" y="1363"/>
                  </a:lnTo>
                  <a:lnTo>
                    <a:pt x="0" y="1363"/>
                  </a:lnTo>
                  <a:cubicBezTo>
                    <a:pt x="0" y="1551"/>
                    <a:pt x="80" y="1733"/>
                    <a:pt x="228" y="1904"/>
                  </a:cubicBezTo>
                  <a:lnTo>
                    <a:pt x="228" y="541"/>
                  </a:lnTo>
                  <a:lnTo>
                    <a:pt x="228" y="541"/>
                  </a:lnTo>
                  <a:cubicBezTo>
                    <a:pt x="80" y="370"/>
                    <a:pt x="0" y="189"/>
                    <a:pt x="0" y="0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595E1A6F-0335-46C3-AB25-7B5B8633F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8398" y="8826819"/>
              <a:ext cx="702863" cy="1540892"/>
            </a:xfrm>
            <a:custGeom>
              <a:avLst/>
              <a:gdLst>
                <a:gd name="T0" fmla="*/ 751 w 803"/>
                <a:gd name="T1" fmla="*/ 15 h 1761"/>
                <a:gd name="T2" fmla="*/ 711 w 803"/>
                <a:gd name="T3" fmla="*/ 28 h 1761"/>
                <a:gd name="T4" fmla="*/ 701 w 803"/>
                <a:gd name="T5" fmla="*/ 30 h 1761"/>
                <a:gd name="T6" fmla="*/ 650 w 803"/>
                <a:gd name="T7" fmla="*/ 47 h 1761"/>
                <a:gd name="T8" fmla="*/ 605 w 803"/>
                <a:gd name="T9" fmla="*/ 64 h 1761"/>
                <a:gd name="T10" fmla="*/ 562 w 803"/>
                <a:gd name="T11" fmla="*/ 79 h 1761"/>
                <a:gd name="T12" fmla="*/ 515 w 803"/>
                <a:gd name="T13" fmla="*/ 98 h 1761"/>
                <a:gd name="T14" fmla="*/ 472 w 803"/>
                <a:gd name="T15" fmla="*/ 117 h 1761"/>
                <a:gd name="T16" fmla="*/ 460 w 803"/>
                <a:gd name="T17" fmla="*/ 121 h 1761"/>
                <a:gd name="T18" fmla="*/ 425 w 803"/>
                <a:gd name="T19" fmla="*/ 137 h 1761"/>
                <a:gd name="T20" fmla="*/ 362 w 803"/>
                <a:gd name="T21" fmla="*/ 169 h 1761"/>
                <a:gd name="T22" fmla="*/ 355 w 803"/>
                <a:gd name="T23" fmla="*/ 172 h 1761"/>
                <a:gd name="T24" fmla="*/ 310 w 803"/>
                <a:gd name="T25" fmla="*/ 198 h 1761"/>
                <a:gd name="T26" fmla="*/ 281 w 803"/>
                <a:gd name="T27" fmla="*/ 214 h 1761"/>
                <a:gd name="T28" fmla="*/ 240 w 803"/>
                <a:gd name="T29" fmla="*/ 240 h 1761"/>
                <a:gd name="T30" fmla="*/ 211 w 803"/>
                <a:gd name="T31" fmla="*/ 261 h 1761"/>
                <a:gd name="T32" fmla="*/ 182 w 803"/>
                <a:gd name="T33" fmla="*/ 283 h 1761"/>
                <a:gd name="T34" fmla="*/ 172 w 803"/>
                <a:gd name="T35" fmla="*/ 290 h 1761"/>
                <a:gd name="T36" fmla="*/ 149 w 803"/>
                <a:gd name="T37" fmla="*/ 311 h 1761"/>
                <a:gd name="T38" fmla="*/ 126 w 803"/>
                <a:gd name="T39" fmla="*/ 332 h 1761"/>
                <a:gd name="T40" fmla="*/ 124 w 803"/>
                <a:gd name="T41" fmla="*/ 333 h 1761"/>
                <a:gd name="T42" fmla="*/ 99 w 803"/>
                <a:gd name="T43" fmla="*/ 360 h 1761"/>
                <a:gd name="T44" fmla="*/ 85 w 803"/>
                <a:gd name="T45" fmla="*/ 376 h 1761"/>
                <a:gd name="T46" fmla="*/ 78 w 803"/>
                <a:gd name="T47" fmla="*/ 385 h 1761"/>
                <a:gd name="T48" fmla="*/ 64 w 803"/>
                <a:gd name="T49" fmla="*/ 403 h 1761"/>
                <a:gd name="T50" fmla="*/ 52 w 803"/>
                <a:gd name="T51" fmla="*/ 420 h 1761"/>
                <a:gd name="T52" fmla="*/ 38 w 803"/>
                <a:gd name="T53" fmla="*/ 443 h 1761"/>
                <a:gd name="T54" fmla="*/ 26 w 803"/>
                <a:gd name="T55" fmla="*/ 467 h 1761"/>
                <a:gd name="T56" fmla="*/ 14 w 803"/>
                <a:gd name="T57" fmla="*/ 498 h 1761"/>
                <a:gd name="T58" fmla="*/ 7 w 803"/>
                <a:gd name="T59" fmla="*/ 521 h 1761"/>
                <a:gd name="T60" fmla="*/ 6 w 803"/>
                <a:gd name="T61" fmla="*/ 529 h 1761"/>
                <a:gd name="T62" fmla="*/ 2 w 803"/>
                <a:gd name="T63" fmla="*/ 550 h 1761"/>
                <a:gd name="T64" fmla="*/ 0 w 803"/>
                <a:gd name="T65" fmla="*/ 572 h 1761"/>
                <a:gd name="T66" fmla="*/ 68 w 803"/>
                <a:gd name="T67" fmla="*/ 1760 h 1761"/>
                <a:gd name="T68" fmla="*/ 85 w 803"/>
                <a:gd name="T69" fmla="*/ 1739 h 1761"/>
                <a:gd name="T70" fmla="*/ 103 w 803"/>
                <a:gd name="T71" fmla="*/ 1718 h 1761"/>
                <a:gd name="T72" fmla="*/ 126 w 803"/>
                <a:gd name="T73" fmla="*/ 1694 h 1761"/>
                <a:gd name="T74" fmla="*/ 156 w 803"/>
                <a:gd name="T75" fmla="*/ 1668 h 1761"/>
                <a:gd name="T76" fmla="*/ 182 w 803"/>
                <a:gd name="T77" fmla="*/ 1646 h 1761"/>
                <a:gd name="T78" fmla="*/ 211 w 803"/>
                <a:gd name="T79" fmla="*/ 1624 h 1761"/>
                <a:gd name="T80" fmla="*/ 240 w 803"/>
                <a:gd name="T81" fmla="*/ 1603 h 1761"/>
                <a:gd name="T82" fmla="*/ 281 w 803"/>
                <a:gd name="T83" fmla="*/ 1578 h 1761"/>
                <a:gd name="T84" fmla="*/ 320 w 803"/>
                <a:gd name="T85" fmla="*/ 1554 h 1761"/>
                <a:gd name="T86" fmla="*/ 362 w 803"/>
                <a:gd name="T87" fmla="*/ 1531 h 1761"/>
                <a:gd name="T88" fmla="*/ 425 w 803"/>
                <a:gd name="T89" fmla="*/ 1500 h 1761"/>
                <a:gd name="T90" fmla="*/ 469 w 803"/>
                <a:gd name="T91" fmla="*/ 1480 h 1761"/>
                <a:gd name="T92" fmla="*/ 504 w 803"/>
                <a:gd name="T93" fmla="*/ 1466 h 1761"/>
                <a:gd name="T94" fmla="*/ 539 w 803"/>
                <a:gd name="T95" fmla="*/ 1452 h 1761"/>
                <a:gd name="T96" fmla="*/ 580 w 803"/>
                <a:gd name="T97" fmla="*/ 1436 h 1761"/>
                <a:gd name="T98" fmla="*/ 622 w 803"/>
                <a:gd name="T99" fmla="*/ 1420 h 1761"/>
                <a:gd name="T100" fmla="*/ 666 w 803"/>
                <a:gd name="T101" fmla="*/ 1406 h 1761"/>
                <a:gd name="T102" fmla="*/ 711 w 803"/>
                <a:gd name="T103" fmla="*/ 1391 h 1761"/>
                <a:gd name="T104" fmla="*/ 756 w 803"/>
                <a:gd name="T105" fmla="*/ 1377 h 1761"/>
                <a:gd name="T106" fmla="*/ 802 w 803"/>
                <a:gd name="T107" fmla="*/ 0 h 1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3" h="1761">
                  <a:moveTo>
                    <a:pt x="756" y="14"/>
                  </a:moveTo>
                  <a:lnTo>
                    <a:pt x="756" y="14"/>
                  </a:lnTo>
                  <a:cubicBezTo>
                    <a:pt x="754" y="14"/>
                    <a:pt x="753" y="15"/>
                    <a:pt x="751" y="15"/>
                  </a:cubicBezTo>
                  <a:lnTo>
                    <a:pt x="751" y="15"/>
                  </a:lnTo>
                  <a:cubicBezTo>
                    <a:pt x="748" y="16"/>
                    <a:pt x="744" y="17"/>
                    <a:pt x="741" y="18"/>
                  </a:cubicBezTo>
                  <a:lnTo>
                    <a:pt x="741" y="18"/>
                  </a:lnTo>
                  <a:cubicBezTo>
                    <a:pt x="730" y="22"/>
                    <a:pt x="721" y="24"/>
                    <a:pt x="711" y="28"/>
                  </a:cubicBezTo>
                  <a:lnTo>
                    <a:pt x="711" y="28"/>
                  </a:lnTo>
                  <a:cubicBezTo>
                    <a:pt x="707" y="29"/>
                    <a:pt x="705" y="29"/>
                    <a:pt x="701" y="30"/>
                  </a:cubicBezTo>
                  <a:lnTo>
                    <a:pt x="701" y="30"/>
                  </a:lnTo>
                  <a:lnTo>
                    <a:pt x="701" y="30"/>
                  </a:lnTo>
                  <a:lnTo>
                    <a:pt x="701" y="30"/>
                  </a:lnTo>
                  <a:cubicBezTo>
                    <a:pt x="689" y="35"/>
                    <a:pt x="678" y="38"/>
                    <a:pt x="666" y="42"/>
                  </a:cubicBezTo>
                  <a:lnTo>
                    <a:pt x="666" y="42"/>
                  </a:lnTo>
                  <a:cubicBezTo>
                    <a:pt x="661" y="44"/>
                    <a:pt x="655" y="46"/>
                    <a:pt x="650" y="47"/>
                  </a:cubicBezTo>
                  <a:lnTo>
                    <a:pt x="650" y="47"/>
                  </a:lnTo>
                  <a:cubicBezTo>
                    <a:pt x="640" y="50"/>
                    <a:pt x="631" y="54"/>
                    <a:pt x="622" y="57"/>
                  </a:cubicBezTo>
                  <a:lnTo>
                    <a:pt x="622" y="57"/>
                  </a:lnTo>
                  <a:cubicBezTo>
                    <a:pt x="616" y="59"/>
                    <a:pt x="611" y="61"/>
                    <a:pt x="605" y="64"/>
                  </a:cubicBezTo>
                  <a:lnTo>
                    <a:pt x="605" y="64"/>
                  </a:lnTo>
                  <a:cubicBezTo>
                    <a:pt x="596" y="67"/>
                    <a:pt x="588" y="69"/>
                    <a:pt x="580" y="73"/>
                  </a:cubicBezTo>
                  <a:lnTo>
                    <a:pt x="580" y="73"/>
                  </a:lnTo>
                  <a:cubicBezTo>
                    <a:pt x="573" y="75"/>
                    <a:pt x="568" y="77"/>
                    <a:pt x="562" y="79"/>
                  </a:cubicBezTo>
                  <a:lnTo>
                    <a:pt x="562" y="79"/>
                  </a:lnTo>
                  <a:cubicBezTo>
                    <a:pt x="555" y="82"/>
                    <a:pt x="547" y="85"/>
                    <a:pt x="539" y="89"/>
                  </a:cubicBezTo>
                  <a:lnTo>
                    <a:pt x="539" y="89"/>
                  </a:lnTo>
                  <a:lnTo>
                    <a:pt x="539" y="89"/>
                  </a:lnTo>
                  <a:cubicBezTo>
                    <a:pt x="531" y="91"/>
                    <a:pt x="523" y="95"/>
                    <a:pt x="515" y="98"/>
                  </a:cubicBezTo>
                  <a:lnTo>
                    <a:pt x="515" y="98"/>
                  </a:lnTo>
                  <a:cubicBezTo>
                    <a:pt x="512" y="99"/>
                    <a:pt x="507" y="101"/>
                    <a:pt x="504" y="103"/>
                  </a:cubicBezTo>
                  <a:lnTo>
                    <a:pt x="504" y="103"/>
                  </a:lnTo>
                  <a:cubicBezTo>
                    <a:pt x="493" y="107"/>
                    <a:pt x="482" y="111"/>
                    <a:pt x="472" y="117"/>
                  </a:cubicBezTo>
                  <a:lnTo>
                    <a:pt x="472" y="117"/>
                  </a:lnTo>
                  <a:cubicBezTo>
                    <a:pt x="471" y="117"/>
                    <a:pt x="470" y="117"/>
                    <a:pt x="469" y="117"/>
                  </a:cubicBezTo>
                  <a:lnTo>
                    <a:pt x="469" y="117"/>
                  </a:lnTo>
                  <a:cubicBezTo>
                    <a:pt x="466" y="119"/>
                    <a:pt x="463" y="120"/>
                    <a:pt x="460" y="121"/>
                  </a:cubicBezTo>
                  <a:lnTo>
                    <a:pt x="460" y="121"/>
                  </a:lnTo>
                  <a:cubicBezTo>
                    <a:pt x="452" y="125"/>
                    <a:pt x="444" y="128"/>
                    <a:pt x="436" y="132"/>
                  </a:cubicBezTo>
                  <a:lnTo>
                    <a:pt x="436" y="132"/>
                  </a:lnTo>
                  <a:cubicBezTo>
                    <a:pt x="432" y="134"/>
                    <a:pt x="429" y="135"/>
                    <a:pt x="425" y="137"/>
                  </a:cubicBezTo>
                  <a:lnTo>
                    <a:pt x="425" y="137"/>
                  </a:lnTo>
                  <a:cubicBezTo>
                    <a:pt x="418" y="141"/>
                    <a:pt x="412" y="143"/>
                    <a:pt x="405" y="147"/>
                  </a:cubicBezTo>
                  <a:lnTo>
                    <a:pt x="405" y="147"/>
                  </a:lnTo>
                  <a:cubicBezTo>
                    <a:pt x="391" y="154"/>
                    <a:pt x="376" y="161"/>
                    <a:pt x="362" y="169"/>
                  </a:cubicBezTo>
                  <a:lnTo>
                    <a:pt x="362" y="169"/>
                  </a:lnTo>
                  <a:cubicBezTo>
                    <a:pt x="361" y="169"/>
                    <a:pt x="360" y="170"/>
                    <a:pt x="360" y="170"/>
                  </a:cubicBezTo>
                  <a:lnTo>
                    <a:pt x="360" y="170"/>
                  </a:lnTo>
                  <a:cubicBezTo>
                    <a:pt x="358" y="170"/>
                    <a:pt x="357" y="171"/>
                    <a:pt x="355" y="172"/>
                  </a:cubicBezTo>
                  <a:lnTo>
                    <a:pt x="355" y="172"/>
                  </a:lnTo>
                  <a:cubicBezTo>
                    <a:pt x="344" y="178"/>
                    <a:pt x="332" y="185"/>
                    <a:pt x="320" y="191"/>
                  </a:cubicBezTo>
                  <a:lnTo>
                    <a:pt x="320" y="191"/>
                  </a:lnTo>
                  <a:cubicBezTo>
                    <a:pt x="317" y="193"/>
                    <a:pt x="313" y="196"/>
                    <a:pt x="310" y="198"/>
                  </a:cubicBezTo>
                  <a:lnTo>
                    <a:pt x="310" y="198"/>
                  </a:lnTo>
                  <a:lnTo>
                    <a:pt x="310" y="198"/>
                  </a:lnTo>
                  <a:cubicBezTo>
                    <a:pt x="299" y="203"/>
                    <a:pt x="291" y="209"/>
                    <a:pt x="281" y="214"/>
                  </a:cubicBezTo>
                  <a:lnTo>
                    <a:pt x="281" y="214"/>
                  </a:lnTo>
                  <a:cubicBezTo>
                    <a:pt x="279" y="216"/>
                    <a:pt x="276" y="217"/>
                    <a:pt x="274" y="218"/>
                  </a:cubicBezTo>
                  <a:lnTo>
                    <a:pt x="274" y="218"/>
                  </a:lnTo>
                  <a:cubicBezTo>
                    <a:pt x="263" y="226"/>
                    <a:pt x="252" y="233"/>
                    <a:pt x="240" y="240"/>
                  </a:cubicBezTo>
                  <a:lnTo>
                    <a:pt x="240" y="240"/>
                  </a:lnTo>
                  <a:lnTo>
                    <a:pt x="240" y="240"/>
                  </a:lnTo>
                  <a:cubicBezTo>
                    <a:pt x="238" y="242"/>
                    <a:pt x="235" y="244"/>
                    <a:pt x="231" y="246"/>
                  </a:cubicBezTo>
                  <a:lnTo>
                    <a:pt x="231" y="246"/>
                  </a:lnTo>
                  <a:cubicBezTo>
                    <a:pt x="224" y="251"/>
                    <a:pt x="217" y="256"/>
                    <a:pt x="211" y="261"/>
                  </a:cubicBezTo>
                  <a:lnTo>
                    <a:pt x="211" y="261"/>
                  </a:lnTo>
                  <a:cubicBezTo>
                    <a:pt x="207" y="263"/>
                    <a:pt x="204" y="266"/>
                    <a:pt x="200" y="269"/>
                  </a:cubicBezTo>
                  <a:lnTo>
                    <a:pt x="200" y="269"/>
                  </a:lnTo>
                  <a:cubicBezTo>
                    <a:pt x="194" y="273"/>
                    <a:pt x="188" y="278"/>
                    <a:pt x="182" y="283"/>
                  </a:cubicBezTo>
                  <a:lnTo>
                    <a:pt x="182" y="283"/>
                  </a:lnTo>
                  <a:lnTo>
                    <a:pt x="182" y="283"/>
                  </a:lnTo>
                  <a:cubicBezTo>
                    <a:pt x="178" y="285"/>
                    <a:pt x="175" y="288"/>
                    <a:pt x="172" y="290"/>
                  </a:cubicBezTo>
                  <a:lnTo>
                    <a:pt x="172" y="290"/>
                  </a:lnTo>
                  <a:lnTo>
                    <a:pt x="172" y="290"/>
                  </a:lnTo>
                  <a:cubicBezTo>
                    <a:pt x="166" y="296"/>
                    <a:pt x="161" y="300"/>
                    <a:pt x="156" y="304"/>
                  </a:cubicBezTo>
                  <a:lnTo>
                    <a:pt x="156" y="304"/>
                  </a:lnTo>
                  <a:cubicBezTo>
                    <a:pt x="153" y="306"/>
                    <a:pt x="152" y="308"/>
                    <a:pt x="149" y="311"/>
                  </a:cubicBezTo>
                  <a:lnTo>
                    <a:pt x="149" y="311"/>
                  </a:lnTo>
                  <a:cubicBezTo>
                    <a:pt x="149" y="311"/>
                    <a:pt x="148" y="311"/>
                    <a:pt x="147" y="311"/>
                  </a:cubicBezTo>
                  <a:lnTo>
                    <a:pt x="147" y="311"/>
                  </a:lnTo>
                  <a:cubicBezTo>
                    <a:pt x="140" y="318"/>
                    <a:pt x="132" y="325"/>
                    <a:pt x="126" y="332"/>
                  </a:cubicBezTo>
                  <a:lnTo>
                    <a:pt x="126" y="332"/>
                  </a:lnTo>
                  <a:cubicBezTo>
                    <a:pt x="125" y="332"/>
                    <a:pt x="125" y="332"/>
                    <a:pt x="125" y="332"/>
                  </a:cubicBezTo>
                  <a:lnTo>
                    <a:pt x="125" y="332"/>
                  </a:lnTo>
                  <a:cubicBezTo>
                    <a:pt x="125" y="332"/>
                    <a:pt x="124" y="332"/>
                    <a:pt x="124" y="333"/>
                  </a:cubicBezTo>
                  <a:lnTo>
                    <a:pt x="124" y="333"/>
                  </a:lnTo>
                  <a:cubicBezTo>
                    <a:pt x="117" y="340"/>
                    <a:pt x="110" y="347"/>
                    <a:pt x="103" y="354"/>
                  </a:cubicBezTo>
                  <a:lnTo>
                    <a:pt x="103" y="354"/>
                  </a:lnTo>
                  <a:cubicBezTo>
                    <a:pt x="102" y="357"/>
                    <a:pt x="100" y="358"/>
                    <a:pt x="99" y="360"/>
                  </a:cubicBezTo>
                  <a:lnTo>
                    <a:pt x="99" y="360"/>
                  </a:lnTo>
                  <a:cubicBezTo>
                    <a:pt x="97" y="361"/>
                    <a:pt x="97" y="361"/>
                    <a:pt x="97" y="361"/>
                  </a:cubicBezTo>
                  <a:lnTo>
                    <a:pt x="97" y="361"/>
                  </a:lnTo>
                  <a:cubicBezTo>
                    <a:pt x="93" y="366"/>
                    <a:pt x="89" y="371"/>
                    <a:pt x="85" y="376"/>
                  </a:cubicBezTo>
                  <a:lnTo>
                    <a:pt x="85" y="376"/>
                  </a:lnTo>
                  <a:lnTo>
                    <a:pt x="85" y="376"/>
                  </a:lnTo>
                  <a:cubicBezTo>
                    <a:pt x="82" y="379"/>
                    <a:pt x="80" y="382"/>
                    <a:pt x="78" y="385"/>
                  </a:cubicBezTo>
                  <a:lnTo>
                    <a:pt x="78" y="385"/>
                  </a:lnTo>
                  <a:lnTo>
                    <a:pt x="78" y="385"/>
                  </a:lnTo>
                  <a:cubicBezTo>
                    <a:pt x="74" y="389"/>
                    <a:pt x="71" y="393"/>
                    <a:pt x="67" y="397"/>
                  </a:cubicBezTo>
                  <a:lnTo>
                    <a:pt x="67" y="397"/>
                  </a:lnTo>
                  <a:cubicBezTo>
                    <a:pt x="66" y="399"/>
                    <a:pt x="65" y="401"/>
                    <a:pt x="64" y="403"/>
                  </a:cubicBezTo>
                  <a:lnTo>
                    <a:pt x="64" y="403"/>
                  </a:lnTo>
                  <a:cubicBezTo>
                    <a:pt x="63" y="404"/>
                    <a:pt x="62" y="405"/>
                    <a:pt x="61" y="407"/>
                  </a:cubicBezTo>
                  <a:lnTo>
                    <a:pt x="61" y="407"/>
                  </a:lnTo>
                  <a:cubicBezTo>
                    <a:pt x="57" y="411"/>
                    <a:pt x="55" y="416"/>
                    <a:pt x="52" y="420"/>
                  </a:cubicBezTo>
                  <a:lnTo>
                    <a:pt x="52" y="420"/>
                  </a:lnTo>
                  <a:cubicBezTo>
                    <a:pt x="50" y="423"/>
                    <a:pt x="48" y="426"/>
                    <a:pt x="46" y="429"/>
                  </a:cubicBezTo>
                  <a:lnTo>
                    <a:pt x="46" y="429"/>
                  </a:lnTo>
                  <a:cubicBezTo>
                    <a:pt x="43" y="434"/>
                    <a:pt x="41" y="438"/>
                    <a:pt x="38" y="443"/>
                  </a:cubicBezTo>
                  <a:lnTo>
                    <a:pt x="38" y="443"/>
                  </a:lnTo>
                  <a:cubicBezTo>
                    <a:pt x="36" y="446"/>
                    <a:pt x="35" y="449"/>
                    <a:pt x="34" y="452"/>
                  </a:cubicBezTo>
                  <a:lnTo>
                    <a:pt x="34" y="452"/>
                  </a:lnTo>
                  <a:cubicBezTo>
                    <a:pt x="32" y="457"/>
                    <a:pt x="29" y="462"/>
                    <a:pt x="26" y="467"/>
                  </a:cubicBezTo>
                  <a:lnTo>
                    <a:pt x="26" y="467"/>
                  </a:lnTo>
                  <a:cubicBezTo>
                    <a:pt x="25" y="470"/>
                    <a:pt x="23" y="472"/>
                    <a:pt x="22" y="475"/>
                  </a:cubicBezTo>
                  <a:lnTo>
                    <a:pt x="22" y="475"/>
                  </a:lnTo>
                  <a:cubicBezTo>
                    <a:pt x="19" y="482"/>
                    <a:pt x="17" y="490"/>
                    <a:pt x="14" y="498"/>
                  </a:cubicBezTo>
                  <a:lnTo>
                    <a:pt x="14" y="498"/>
                  </a:lnTo>
                  <a:cubicBezTo>
                    <a:pt x="14" y="499"/>
                    <a:pt x="14" y="499"/>
                    <a:pt x="14" y="499"/>
                  </a:cubicBezTo>
                  <a:lnTo>
                    <a:pt x="14" y="499"/>
                  </a:lnTo>
                  <a:cubicBezTo>
                    <a:pt x="11" y="506"/>
                    <a:pt x="9" y="514"/>
                    <a:pt x="7" y="521"/>
                  </a:cubicBezTo>
                  <a:lnTo>
                    <a:pt x="7" y="521"/>
                  </a:lnTo>
                  <a:cubicBezTo>
                    <a:pt x="7" y="524"/>
                    <a:pt x="6" y="526"/>
                    <a:pt x="6" y="529"/>
                  </a:cubicBezTo>
                  <a:lnTo>
                    <a:pt x="6" y="529"/>
                  </a:lnTo>
                  <a:lnTo>
                    <a:pt x="6" y="529"/>
                  </a:lnTo>
                  <a:cubicBezTo>
                    <a:pt x="4" y="534"/>
                    <a:pt x="4" y="540"/>
                    <a:pt x="3" y="546"/>
                  </a:cubicBezTo>
                  <a:lnTo>
                    <a:pt x="3" y="546"/>
                  </a:lnTo>
                  <a:cubicBezTo>
                    <a:pt x="3" y="547"/>
                    <a:pt x="3" y="549"/>
                    <a:pt x="2" y="550"/>
                  </a:cubicBezTo>
                  <a:lnTo>
                    <a:pt x="2" y="550"/>
                  </a:lnTo>
                  <a:cubicBezTo>
                    <a:pt x="2" y="552"/>
                    <a:pt x="2" y="553"/>
                    <a:pt x="2" y="555"/>
                  </a:cubicBezTo>
                  <a:lnTo>
                    <a:pt x="2" y="555"/>
                  </a:lnTo>
                  <a:cubicBezTo>
                    <a:pt x="1" y="560"/>
                    <a:pt x="0" y="566"/>
                    <a:pt x="0" y="572"/>
                  </a:cubicBezTo>
                  <a:lnTo>
                    <a:pt x="0" y="572"/>
                  </a:lnTo>
                  <a:cubicBezTo>
                    <a:pt x="0" y="576"/>
                    <a:pt x="0" y="580"/>
                    <a:pt x="0" y="584"/>
                  </a:cubicBezTo>
                  <a:lnTo>
                    <a:pt x="0" y="584"/>
                  </a:lnTo>
                  <a:cubicBezTo>
                    <a:pt x="0" y="649"/>
                    <a:pt x="23" y="712"/>
                    <a:pt x="68" y="772"/>
                  </a:cubicBezTo>
                  <a:lnTo>
                    <a:pt x="68" y="1760"/>
                  </a:lnTo>
                  <a:lnTo>
                    <a:pt x="68" y="1760"/>
                  </a:lnTo>
                  <a:cubicBezTo>
                    <a:pt x="71" y="1756"/>
                    <a:pt x="74" y="1752"/>
                    <a:pt x="78" y="1747"/>
                  </a:cubicBezTo>
                  <a:lnTo>
                    <a:pt x="78" y="1747"/>
                  </a:lnTo>
                  <a:cubicBezTo>
                    <a:pt x="80" y="1745"/>
                    <a:pt x="82" y="1742"/>
                    <a:pt x="85" y="1739"/>
                  </a:cubicBezTo>
                  <a:lnTo>
                    <a:pt x="85" y="1739"/>
                  </a:lnTo>
                  <a:cubicBezTo>
                    <a:pt x="89" y="1734"/>
                    <a:pt x="93" y="1729"/>
                    <a:pt x="97" y="1724"/>
                  </a:cubicBezTo>
                  <a:lnTo>
                    <a:pt x="97" y="1724"/>
                  </a:lnTo>
                  <a:cubicBezTo>
                    <a:pt x="99" y="1722"/>
                    <a:pt x="101" y="1720"/>
                    <a:pt x="103" y="1718"/>
                  </a:cubicBezTo>
                  <a:lnTo>
                    <a:pt x="103" y="1718"/>
                  </a:lnTo>
                  <a:cubicBezTo>
                    <a:pt x="110" y="1710"/>
                    <a:pt x="117" y="1703"/>
                    <a:pt x="124" y="1696"/>
                  </a:cubicBezTo>
                  <a:lnTo>
                    <a:pt x="124" y="1696"/>
                  </a:lnTo>
                  <a:cubicBezTo>
                    <a:pt x="124" y="1696"/>
                    <a:pt x="125" y="1695"/>
                    <a:pt x="126" y="1694"/>
                  </a:cubicBezTo>
                  <a:lnTo>
                    <a:pt x="126" y="1694"/>
                  </a:lnTo>
                  <a:cubicBezTo>
                    <a:pt x="132" y="1688"/>
                    <a:pt x="140" y="1681"/>
                    <a:pt x="147" y="1675"/>
                  </a:cubicBezTo>
                  <a:lnTo>
                    <a:pt x="147" y="1675"/>
                  </a:lnTo>
                  <a:cubicBezTo>
                    <a:pt x="150" y="1672"/>
                    <a:pt x="152" y="1670"/>
                    <a:pt x="156" y="1668"/>
                  </a:cubicBezTo>
                  <a:lnTo>
                    <a:pt x="156" y="1668"/>
                  </a:lnTo>
                  <a:cubicBezTo>
                    <a:pt x="161" y="1663"/>
                    <a:pt x="166" y="1658"/>
                    <a:pt x="172" y="1653"/>
                  </a:cubicBezTo>
                  <a:lnTo>
                    <a:pt x="172" y="1653"/>
                  </a:lnTo>
                  <a:cubicBezTo>
                    <a:pt x="175" y="1651"/>
                    <a:pt x="178" y="1648"/>
                    <a:pt x="182" y="1646"/>
                  </a:cubicBezTo>
                  <a:lnTo>
                    <a:pt x="182" y="1646"/>
                  </a:lnTo>
                  <a:cubicBezTo>
                    <a:pt x="188" y="1641"/>
                    <a:pt x="194" y="1637"/>
                    <a:pt x="200" y="1632"/>
                  </a:cubicBezTo>
                  <a:lnTo>
                    <a:pt x="200" y="1632"/>
                  </a:lnTo>
                  <a:cubicBezTo>
                    <a:pt x="204" y="1629"/>
                    <a:pt x="207" y="1626"/>
                    <a:pt x="211" y="1624"/>
                  </a:cubicBezTo>
                  <a:lnTo>
                    <a:pt x="211" y="1624"/>
                  </a:lnTo>
                  <a:cubicBezTo>
                    <a:pt x="217" y="1619"/>
                    <a:pt x="224" y="1614"/>
                    <a:pt x="231" y="1609"/>
                  </a:cubicBezTo>
                  <a:lnTo>
                    <a:pt x="231" y="1609"/>
                  </a:lnTo>
                  <a:cubicBezTo>
                    <a:pt x="235" y="1607"/>
                    <a:pt x="238" y="1605"/>
                    <a:pt x="240" y="1603"/>
                  </a:cubicBezTo>
                  <a:lnTo>
                    <a:pt x="240" y="1603"/>
                  </a:lnTo>
                  <a:cubicBezTo>
                    <a:pt x="252" y="1596"/>
                    <a:pt x="263" y="1589"/>
                    <a:pt x="274" y="1582"/>
                  </a:cubicBezTo>
                  <a:lnTo>
                    <a:pt x="274" y="1582"/>
                  </a:lnTo>
                  <a:cubicBezTo>
                    <a:pt x="276" y="1580"/>
                    <a:pt x="279" y="1579"/>
                    <a:pt x="281" y="1578"/>
                  </a:cubicBezTo>
                  <a:lnTo>
                    <a:pt x="281" y="1578"/>
                  </a:lnTo>
                  <a:cubicBezTo>
                    <a:pt x="291" y="1572"/>
                    <a:pt x="299" y="1566"/>
                    <a:pt x="310" y="1560"/>
                  </a:cubicBezTo>
                  <a:lnTo>
                    <a:pt x="310" y="1560"/>
                  </a:lnTo>
                  <a:cubicBezTo>
                    <a:pt x="313" y="1558"/>
                    <a:pt x="317" y="1556"/>
                    <a:pt x="320" y="1554"/>
                  </a:cubicBezTo>
                  <a:lnTo>
                    <a:pt x="320" y="1554"/>
                  </a:lnTo>
                  <a:cubicBezTo>
                    <a:pt x="332" y="1548"/>
                    <a:pt x="344" y="1541"/>
                    <a:pt x="355" y="1535"/>
                  </a:cubicBezTo>
                  <a:lnTo>
                    <a:pt x="355" y="1535"/>
                  </a:lnTo>
                  <a:cubicBezTo>
                    <a:pt x="358" y="1534"/>
                    <a:pt x="360" y="1533"/>
                    <a:pt x="362" y="1531"/>
                  </a:cubicBezTo>
                  <a:lnTo>
                    <a:pt x="362" y="1531"/>
                  </a:lnTo>
                  <a:cubicBezTo>
                    <a:pt x="376" y="1524"/>
                    <a:pt x="391" y="1517"/>
                    <a:pt x="405" y="1510"/>
                  </a:cubicBezTo>
                  <a:lnTo>
                    <a:pt x="405" y="1510"/>
                  </a:lnTo>
                  <a:cubicBezTo>
                    <a:pt x="412" y="1507"/>
                    <a:pt x="418" y="1504"/>
                    <a:pt x="425" y="1500"/>
                  </a:cubicBezTo>
                  <a:lnTo>
                    <a:pt x="425" y="1500"/>
                  </a:lnTo>
                  <a:cubicBezTo>
                    <a:pt x="429" y="1498"/>
                    <a:pt x="432" y="1497"/>
                    <a:pt x="436" y="1496"/>
                  </a:cubicBezTo>
                  <a:lnTo>
                    <a:pt x="436" y="1496"/>
                  </a:lnTo>
                  <a:cubicBezTo>
                    <a:pt x="446" y="1491"/>
                    <a:pt x="458" y="1485"/>
                    <a:pt x="469" y="1480"/>
                  </a:cubicBezTo>
                  <a:lnTo>
                    <a:pt x="469" y="1480"/>
                  </a:lnTo>
                  <a:cubicBezTo>
                    <a:pt x="470" y="1480"/>
                    <a:pt x="471" y="1479"/>
                    <a:pt x="472" y="1479"/>
                  </a:cubicBezTo>
                  <a:lnTo>
                    <a:pt x="472" y="1479"/>
                  </a:lnTo>
                  <a:cubicBezTo>
                    <a:pt x="482" y="1475"/>
                    <a:pt x="492" y="1470"/>
                    <a:pt x="504" y="1466"/>
                  </a:cubicBezTo>
                  <a:lnTo>
                    <a:pt x="504" y="1466"/>
                  </a:lnTo>
                  <a:cubicBezTo>
                    <a:pt x="507" y="1464"/>
                    <a:pt x="512" y="1463"/>
                    <a:pt x="515" y="1461"/>
                  </a:cubicBezTo>
                  <a:lnTo>
                    <a:pt x="515" y="1461"/>
                  </a:lnTo>
                  <a:cubicBezTo>
                    <a:pt x="523" y="1458"/>
                    <a:pt x="531" y="1455"/>
                    <a:pt x="539" y="1452"/>
                  </a:cubicBezTo>
                  <a:lnTo>
                    <a:pt x="539" y="1452"/>
                  </a:lnTo>
                  <a:cubicBezTo>
                    <a:pt x="547" y="1449"/>
                    <a:pt x="555" y="1445"/>
                    <a:pt x="562" y="1443"/>
                  </a:cubicBezTo>
                  <a:lnTo>
                    <a:pt x="562" y="1443"/>
                  </a:lnTo>
                  <a:cubicBezTo>
                    <a:pt x="568" y="1440"/>
                    <a:pt x="573" y="1438"/>
                    <a:pt x="580" y="1436"/>
                  </a:cubicBezTo>
                  <a:lnTo>
                    <a:pt x="580" y="1436"/>
                  </a:lnTo>
                  <a:cubicBezTo>
                    <a:pt x="588" y="1432"/>
                    <a:pt x="596" y="1430"/>
                    <a:pt x="605" y="1426"/>
                  </a:cubicBezTo>
                  <a:lnTo>
                    <a:pt x="605" y="1426"/>
                  </a:lnTo>
                  <a:cubicBezTo>
                    <a:pt x="611" y="1424"/>
                    <a:pt x="616" y="1422"/>
                    <a:pt x="622" y="1420"/>
                  </a:cubicBezTo>
                  <a:lnTo>
                    <a:pt x="622" y="1420"/>
                  </a:lnTo>
                  <a:cubicBezTo>
                    <a:pt x="632" y="1417"/>
                    <a:pt x="640" y="1414"/>
                    <a:pt x="650" y="1410"/>
                  </a:cubicBezTo>
                  <a:lnTo>
                    <a:pt x="650" y="1410"/>
                  </a:lnTo>
                  <a:cubicBezTo>
                    <a:pt x="655" y="1409"/>
                    <a:pt x="661" y="1407"/>
                    <a:pt x="666" y="1406"/>
                  </a:cubicBezTo>
                  <a:lnTo>
                    <a:pt x="666" y="1406"/>
                  </a:lnTo>
                  <a:cubicBezTo>
                    <a:pt x="677" y="1401"/>
                    <a:pt x="689" y="1397"/>
                    <a:pt x="701" y="1394"/>
                  </a:cubicBezTo>
                  <a:lnTo>
                    <a:pt x="701" y="1394"/>
                  </a:lnTo>
                  <a:cubicBezTo>
                    <a:pt x="704" y="1392"/>
                    <a:pt x="707" y="1392"/>
                    <a:pt x="711" y="1391"/>
                  </a:cubicBezTo>
                  <a:lnTo>
                    <a:pt x="711" y="1391"/>
                  </a:lnTo>
                  <a:cubicBezTo>
                    <a:pt x="721" y="1387"/>
                    <a:pt x="730" y="1385"/>
                    <a:pt x="740" y="1381"/>
                  </a:cubicBezTo>
                  <a:lnTo>
                    <a:pt x="740" y="1381"/>
                  </a:lnTo>
                  <a:cubicBezTo>
                    <a:pt x="745" y="1380"/>
                    <a:pt x="750" y="1378"/>
                    <a:pt x="756" y="1377"/>
                  </a:cubicBezTo>
                  <a:lnTo>
                    <a:pt x="756" y="1377"/>
                  </a:lnTo>
                  <a:cubicBezTo>
                    <a:pt x="771" y="1372"/>
                    <a:pt x="786" y="1368"/>
                    <a:pt x="802" y="1364"/>
                  </a:cubicBezTo>
                  <a:lnTo>
                    <a:pt x="802" y="0"/>
                  </a:lnTo>
                  <a:lnTo>
                    <a:pt x="802" y="0"/>
                  </a:lnTo>
                  <a:cubicBezTo>
                    <a:pt x="799" y="1"/>
                    <a:pt x="797" y="1"/>
                    <a:pt x="795" y="1"/>
                  </a:cubicBezTo>
                  <a:lnTo>
                    <a:pt x="795" y="1"/>
                  </a:lnTo>
                  <a:cubicBezTo>
                    <a:pt x="782" y="6"/>
                    <a:pt x="768" y="9"/>
                    <a:pt x="756" y="14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0945DD9-D256-4454-8527-140A5C26ED7F}"/>
              </a:ext>
            </a:extLst>
          </p:cNvPr>
          <p:cNvGrpSpPr/>
          <p:nvPr/>
        </p:nvGrpSpPr>
        <p:grpSpPr>
          <a:xfrm>
            <a:off x="7847943" y="10190065"/>
            <a:ext cx="4464336" cy="2610632"/>
            <a:chOff x="7847943" y="10190065"/>
            <a:chExt cx="4464336" cy="2610632"/>
          </a:xfrm>
        </p:grpSpPr>
        <p:sp>
          <p:nvSpPr>
            <p:cNvPr id="81" name="Freeform 23">
              <a:extLst>
                <a:ext uri="{FF2B5EF4-FFF2-40B4-BE49-F238E27FC236}">
                  <a16:creationId xmlns:a16="http://schemas.microsoft.com/office/drawing/2014/main" id="{8F9C3623-2CC5-4CB5-9DE2-48E6BAE6B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943" y="10190065"/>
              <a:ext cx="4464336" cy="2610632"/>
            </a:xfrm>
            <a:custGeom>
              <a:avLst/>
              <a:gdLst>
                <a:gd name="T0" fmla="*/ 0 w 5096"/>
                <a:gd name="T1" fmla="*/ 354 h 2983"/>
                <a:gd name="T2" fmla="*/ 33 w 5096"/>
                <a:gd name="T3" fmla="*/ 1747 h 2983"/>
                <a:gd name="T4" fmla="*/ 69 w 5096"/>
                <a:gd name="T5" fmla="*/ 1778 h 2983"/>
                <a:gd name="T6" fmla="*/ 112 w 5096"/>
                <a:gd name="T7" fmla="*/ 1815 h 2983"/>
                <a:gd name="T8" fmla="*/ 149 w 5096"/>
                <a:gd name="T9" fmla="*/ 1845 h 2983"/>
                <a:gd name="T10" fmla="*/ 195 w 5096"/>
                <a:gd name="T11" fmla="*/ 1879 h 2983"/>
                <a:gd name="T12" fmla="*/ 239 w 5096"/>
                <a:gd name="T13" fmla="*/ 1912 h 2983"/>
                <a:gd name="T14" fmla="*/ 282 w 5096"/>
                <a:gd name="T15" fmla="*/ 1941 h 2983"/>
                <a:gd name="T16" fmla="*/ 336 w 5096"/>
                <a:gd name="T17" fmla="*/ 1977 h 2983"/>
                <a:gd name="T18" fmla="*/ 382 w 5096"/>
                <a:gd name="T19" fmla="*/ 2005 h 2983"/>
                <a:gd name="T20" fmla="*/ 433 w 5096"/>
                <a:gd name="T21" fmla="*/ 2036 h 2983"/>
                <a:gd name="T22" fmla="*/ 488 w 5096"/>
                <a:gd name="T23" fmla="*/ 2067 h 2983"/>
                <a:gd name="T24" fmla="*/ 539 w 5096"/>
                <a:gd name="T25" fmla="*/ 2095 h 2983"/>
                <a:gd name="T26" fmla="*/ 602 w 5096"/>
                <a:gd name="T27" fmla="*/ 2129 h 2983"/>
                <a:gd name="T28" fmla="*/ 654 w 5096"/>
                <a:gd name="T29" fmla="*/ 2155 h 2983"/>
                <a:gd name="T30" fmla="*/ 712 w 5096"/>
                <a:gd name="T31" fmla="*/ 2184 h 2983"/>
                <a:gd name="T32" fmla="*/ 778 w 5096"/>
                <a:gd name="T33" fmla="*/ 2215 h 2983"/>
                <a:gd name="T34" fmla="*/ 834 w 5096"/>
                <a:gd name="T35" fmla="*/ 2240 h 2983"/>
                <a:gd name="T36" fmla="*/ 907 w 5096"/>
                <a:gd name="T37" fmla="*/ 2272 h 2983"/>
                <a:gd name="T38" fmla="*/ 966 w 5096"/>
                <a:gd name="T39" fmla="*/ 2296 h 2983"/>
                <a:gd name="T40" fmla="*/ 1030 w 5096"/>
                <a:gd name="T41" fmla="*/ 2322 h 2983"/>
                <a:gd name="T42" fmla="*/ 1104 w 5096"/>
                <a:gd name="T43" fmla="*/ 2351 h 2983"/>
                <a:gd name="T44" fmla="*/ 1167 w 5096"/>
                <a:gd name="T45" fmla="*/ 2375 h 2983"/>
                <a:gd name="T46" fmla="*/ 1242 w 5096"/>
                <a:gd name="T47" fmla="*/ 2402 h 2983"/>
                <a:gd name="T48" fmla="*/ 1251 w 5096"/>
                <a:gd name="T49" fmla="*/ 2405 h 2983"/>
                <a:gd name="T50" fmla="*/ 1347 w 5096"/>
                <a:gd name="T51" fmla="*/ 2438 h 2983"/>
                <a:gd name="T52" fmla="*/ 1470 w 5096"/>
                <a:gd name="T53" fmla="*/ 2478 h 2983"/>
                <a:gd name="T54" fmla="*/ 1573 w 5096"/>
                <a:gd name="T55" fmla="*/ 2509 h 2983"/>
                <a:gd name="T56" fmla="*/ 1703 w 5096"/>
                <a:gd name="T57" fmla="*/ 2548 h 2983"/>
                <a:gd name="T58" fmla="*/ 1711 w 5096"/>
                <a:gd name="T59" fmla="*/ 2550 h 2983"/>
                <a:gd name="T60" fmla="*/ 1820 w 5096"/>
                <a:gd name="T61" fmla="*/ 2580 h 2983"/>
                <a:gd name="T62" fmla="*/ 1914 w 5096"/>
                <a:gd name="T63" fmla="*/ 2604 h 2983"/>
                <a:gd name="T64" fmla="*/ 2006 w 5096"/>
                <a:gd name="T65" fmla="*/ 2628 h 2983"/>
                <a:gd name="T66" fmla="*/ 2088 w 5096"/>
                <a:gd name="T67" fmla="*/ 2648 h 2983"/>
                <a:gd name="T68" fmla="*/ 2146 w 5096"/>
                <a:gd name="T69" fmla="*/ 2661 h 2983"/>
                <a:gd name="T70" fmla="*/ 2234 w 5096"/>
                <a:gd name="T71" fmla="*/ 2681 h 2983"/>
                <a:gd name="T72" fmla="*/ 2324 w 5096"/>
                <a:gd name="T73" fmla="*/ 2700 h 2983"/>
                <a:gd name="T74" fmla="*/ 2414 w 5096"/>
                <a:gd name="T75" fmla="*/ 2719 h 2983"/>
                <a:gd name="T76" fmla="*/ 2456 w 5096"/>
                <a:gd name="T77" fmla="*/ 2727 h 2983"/>
                <a:gd name="T78" fmla="*/ 2544 w 5096"/>
                <a:gd name="T79" fmla="*/ 2745 h 2983"/>
                <a:gd name="T80" fmla="*/ 2633 w 5096"/>
                <a:gd name="T81" fmla="*/ 2761 h 2983"/>
                <a:gd name="T82" fmla="*/ 2722 w 5096"/>
                <a:gd name="T83" fmla="*/ 2777 h 2983"/>
                <a:gd name="T84" fmla="*/ 2792 w 5096"/>
                <a:gd name="T85" fmla="*/ 2789 h 2983"/>
                <a:gd name="T86" fmla="*/ 2948 w 5096"/>
                <a:gd name="T87" fmla="*/ 2814 h 2983"/>
                <a:gd name="T88" fmla="*/ 3123 w 5096"/>
                <a:gd name="T89" fmla="*/ 2840 h 2983"/>
                <a:gd name="T90" fmla="*/ 3137 w 5096"/>
                <a:gd name="T91" fmla="*/ 2842 h 2983"/>
                <a:gd name="T92" fmla="*/ 3298 w 5096"/>
                <a:gd name="T93" fmla="*/ 2864 h 2983"/>
                <a:gd name="T94" fmla="*/ 3459 w 5096"/>
                <a:gd name="T95" fmla="*/ 2883 h 2983"/>
                <a:gd name="T96" fmla="*/ 3620 w 5096"/>
                <a:gd name="T97" fmla="*/ 2900 h 2983"/>
                <a:gd name="T98" fmla="*/ 3775 w 5096"/>
                <a:gd name="T99" fmla="*/ 2916 h 2983"/>
                <a:gd name="T100" fmla="*/ 3800 w 5096"/>
                <a:gd name="T101" fmla="*/ 2918 h 2983"/>
                <a:gd name="T102" fmla="*/ 3976 w 5096"/>
                <a:gd name="T103" fmla="*/ 2933 h 2983"/>
                <a:gd name="T104" fmla="*/ 4130 w 5096"/>
                <a:gd name="T105" fmla="*/ 2945 h 2983"/>
                <a:gd name="T106" fmla="*/ 4284 w 5096"/>
                <a:gd name="T107" fmla="*/ 2954 h 2983"/>
                <a:gd name="T108" fmla="*/ 4465 w 5096"/>
                <a:gd name="T109" fmla="*/ 2964 h 2983"/>
                <a:gd name="T110" fmla="*/ 4494 w 5096"/>
                <a:gd name="T111" fmla="*/ 2966 h 2983"/>
                <a:gd name="T112" fmla="*/ 4655 w 5096"/>
                <a:gd name="T113" fmla="*/ 2973 h 2983"/>
                <a:gd name="T114" fmla="*/ 4834 w 5096"/>
                <a:gd name="T115" fmla="*/ 2978 h 2983"/>
                <a:gd name="T116" fmla="*/ 4935 w 5096"/>
                <a:gd name="T117" fmla="*/ 2979 h 2983"/>
                <a:gd name="T118" fmla="*/ 5095 w 5096"/>
                <a:gd name="T119" fmla="*/ 2982 h 2983"/>
                <a:gd name="T120" fmla="*/ 5092 w 5096"/>
                <a:gd name="T121" fmla="*/ 1619 h 2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6" h="2983">
                  <a:moveTo>
                    <a:pt x="5095" y="477"/>
                  </a:moveTo>
                  <a:lnTo>
                    <a:pt x="5095" y="477"/>
                  </a:lnTo>
                  <a:cubicBezTo>
                    <a:pt x="4222" y="458"/>
                    <a:pt x="3486" y="267"/>
                    <a:pt x="3175" y="0"/>
                  </a:cubicBezTo>
                  <a:lnTo>
                    <a:pt x="0" y="354"/>
                  </a:lnTo>
                  <a:lnTo>
                    <a:pt x="0" y="354"/>
                  </a:lnTo>
                  <a:lnTo>
                    <a:pt x="0" y="1717"/>
                  </a:lnTo>
                  <a:lnTo>
                    <a:pt x="0" y="1717"/>
                  </a:lnTo>
                  <a:cubicBezTo>
                    <a:pt x="11" y="1726"/>
                    <a:pt x="22" y="1737"/>
                    <a:pt x="33" y="1747"/>
                  </a:cubicBezTo>
                  <a:lnTo>
                    <a:pt x="33" y="1747"/>
                  </a:lnTo>
                  <a:cubicBezTo>
                    <a:pt x="36" y="1750"/>
                    <a:pt x="39" y="1752"/>
                    <a:pt x="42" y="1755"/>
                  </a:cubicBezTo>
                  <a:lnTo>
                    <a:pt x="42" y="1755"/>
                  </a:lnTo>
                  <a:cubicBezTo>
                    <a:pt x="51" y="1763"/>
                    <a:pt x="59" y="1771"/>
                    <a:pt x="69" y="1778"/>
                  </a:cubicBezTo>
                  <a:lnTo>
                    <a:pt x="69" y="1778"/>
                  </a:lnTo>
                  <a:cubicBezTo>
                    <a:pt x="72" y="1781"/>
                    <a:pt x="74" y="1784"/>
                    <a:pt x="77" y="1785"/>
                  </a:cubicBezTo>
                  <a:lnTo>
                    <a:pt x="77" y="1785"/>
                  </a:lnTo>
                  <a:cubicBezTo>
                    <a:pt x="88" y="1796"/>
                    <a:pt x="100" y="1805"/>
                    <a:pt x="112" y="1815"/>
                  </a:cubicBezTo>
                  <a:lnTo>
                    <a:pt x="112" y="1815"/>
                  </a:lnTo>
                  <a:cubicBezTo>
                    <a:pt x="114" y="1818"/>
                    <a:pt x="117" y="1819"/>
                    <a:pt x="119" y="1821"/>
                  </a:cubicBezTo>
                  <a:lnTo>
                    <a:pt x="119" y="1821"/>
                  </a:lnTo>
                  <a:cubicBezTo>
                    <a:pt x="129" y="1829"/>
                    <a:pt x="139" y="1838"/>
                    <a:pt x="149" y="1845"/>
                  </a:cubicBezTo>
                  <a:lnTo>
                    <a:pt x="149" y="1845"/>
                  </a:lnTo>
                  <a:cubicBezTo>
                    <a:pt x="153" y="1848"/>
                    <a:pt x="157" y="1851"/>
                    <a:pt x="160" y="1853"/>
                  </a:cubicBezTo>
                  <a:lnTo>
                    <a:pt x="160" y="1853"/>
                  </a:lnTo>
                  <a:cubicBezTo>
                    <a:pt x="172" y="1862"/>
                    <a:pt x="183" y="1871"/>
                    <a:pt x="195" y="1879"/>
                  </a:cubicBezTo>
                  <a:lnTo>
                    <a:pt x="195" y="1879"/>
                  </a:lnTo>
                  <a:cubicBezTo>
                    <a:pt x="196" y="1880"/>
                    <a:pt x="198" y="1882"/>
                    <a:pt x="199" y="1883"/>
                  </a:cubicBezTo>
                  <a:lnTo>
                    <a:pt x="199" y="1883"/>
                  </a:lnTo>
                  <a:cubicBezTo>
                    <a:pt x="212" y="1893"/>
                    <a:pt x="226" y="1902"/>
                    <a:pt x="239" y="1912"/>
                  </a:cubicBezTo>
                  <a:lnTo>
                    <a:pt x="239" y="1912"/>
                  </a:lnTo>
                  <a:cubicBezTo>
                    <a:pt x="243" y="1914"/>
                    <a:pt x="246" y="1917"/>
                    <a:pt x="250" y="1919"/>
                  </a:cubicBezTo>
                  <a:lnTo>
                    <a:pt x="250" y="1919"/>
                  </a:lnTo>
                  <a:cubicBezTo>
                    <a:pt x="260" y="1926"/>
                    <a:pt x="272" y="1934"/>
                    <a:pt x="282" y="1941"/>
                  </a:cubicBezTo>
                  <a:lnTo>
                    <a:pt x="282" y="1941"/>
                  </a:lnTo>
                  <a:cubicBezTo>
                    <a:pt x="286" y="1944"/>
                    <a:pt x="290" y="1946"/>
                    <a:pt x="294" y="1949"/>
                  </a:cubicBezTo>
                  <a:lnTo>
                    <a:pt x="294" y="1949"/>
                  </a:lnTo>
                  <a:cubicBezTo>
                    <a:pt x="308" y="1958"/>
                    <a:pt x="322" y="1967"/>
                    <a:pt x="336" y="1977"/>
                  </a:cubicBezTo>
                  <a:lnTo>
                    <a:pt x="336" y="1977"/>
                  </a:lnTo>
                  <a:cubicBezTo>
                    <a:pt x="339" y="1978"/>
                    <a:pt x="341" y="1979"/>
                    <a:pt x="343" y="1981"/>
                  </a:cubicBezTo>
                  <a:lnTo>
                    <a:pt x="343" y="1981"/>
                  </a:lnTo>
                  <a:cubicBezTo>
                    <a:pt x="356" y="1989"/>
                    <a:pt x="368" y="1997"/>
                    <a:pt x="382" y="2005"/>
                  </a:cubicBezTo>
                  <a:lnTo>
                    <a:pt x="382" y="2005"/>
                  </a:lnTo>
                  <a:cubicBezTo>
                    <a:pt x="386" y="2007"/>
                    <a:pt x="390" y="2010"/>
                    <a:pt x="394" y="2013"/>
                  </a:cubicBezTo>
                  <a:lnTo>
                    <a:pt x="394" y="2013"/>
                  </a:lnTo>
                  <a:cubicBezTo>
                    <a:pt x="407" y="2020"/>
                    <a:pt x="420" y="2028"/>
                    <a:pt x="433" y="2036"/>
                  </a:cubicBezTo>
                  <a:lnTo>
                    <a:pt x="433" y="2036"/>
                  </a:lnTo>
                  <a:cubicBezTo>
                    <a:pt x="436" y="2038"/>
                    <a:pt x="438" y="2039"/>
                    <a:pt x="440" y="2041"/>
                  </a:cubicBezTo>
                  <a:lnTo>
                    <a:pt x="440" y="2041"/>
                  </a:lnTo>
                  <a:cubicBezTo>
                    <a:pt x="456" y="2050"/>
                    <a:pt x="472" y="2059"/>
                    <a:pt x="488" y="2067"/>
                  </a:cubicBezTo>
                  <a:lnTo>
                    <a:pt x="488" y="2067"/>
                  </a:lnTo>
                  <a:cubicBezTo>
                    <a:pt x="492" y="2070"/>
                    <a:pt x="496" y="2073"/>
                    <a:pt x="501" y="2074"/>
                  </a:cubicBezTo>
                  <a:lnTo>
                    <a:pt x="501" y="2074"/>
                  </a:lnTo>
                  <a:cubicBezTo>
                    <a:pt x="513" y="2081"/>
                    <a:pt x="526" y="2088"/>
                    <a:pt x="539" y="2095"/>
                  </a:cubicBezTo>
                  <a:lnTo>
                    <a:pt x="539" y="2095"/>
                  </a:lnTo>
                  <a:cubicBezTo>
                    <a:pt x="543" y="2098"/>
                    <a:pt x="548" y="2101"/>
                    <a:pt x="552" y="2103"/>
                  </a:cubicBezTo>
                  <a:lnTo>
                    <a:pt x="552" y="2103"/>
                  </a:lnTo>
                  <a:cubicBezTo>
                    <a:pt x="569" y="2112"/>
                    <a:pt x="585" y="2120"/>
                    <a:pt x="602" y="2129"/>
                  </a:cubicBezTo>
                  <a:lnTo>
                    <a:pt x="602" y="2129"/>
                  </a:lnTo>
                  <a:cubicBezTo>
                    <a:pt x="604" y="2130"/>
                    <a:pt x="605" y="2131"/>
                    <a:pt x="607" y="2132"/>
                  </a:cubicBezTo>
                  <a:lnTo>
                    <a:pt x="607" y="2132"/>
                  </a:lnTo>
                  <a:cubicBezTo>
                    <a:pt x="623" y="2140"/>
                    <a:pt x="638" y="2148"/>
                    <a:pt x="654" y="2155"/>
                  </a:cubicBezTo>
                  <a:lnTo>
                    <a:pt x="654" y="2155"/>
                  </a:lnTo>
                  <a:cubicBezTo>
                    <a:pt x="659" y="2158"/>
                    <a:pt x="664" y="2161"/>
                    <a:pt x="669" y="2163"/>
                  </a:cubicBezTo>
                  <a:lnTo>
                    <a:pt x="669" y="2163"/>
                  </a:lnTo>
                  <a:cubicBezTo>
                    <a:pt x="683" y="2170"/>
                    <a:pt x="697" y="2177"/>
                    <a:pt x="712" y="2184"/>
                  </a:cubicBezTo>
                  <a:lnTo>
                    <a:pt x="712" y="2184"/>
                  </a:lnTo>
                  <a:cubicBezTo>
                    <a:pt x="716" y="2186"/>
                    <a:pt x="719" y="2187"/>
                    <a:pt x="723" y="2189"/>
                  </a:cubicBezTo>
                  <a:lnTo>
                    <a:pt x="723" y="2189"/>
                  </a:lnTo>
                  <a:cubicBezTo>
                    <a:pt x="741" y="2198"/>
                    <a:pt x="759" y="2207"/>
                    <a:pt x="778" y="2215"/>
                  </a:cubicBezTo>
                  <a:lnTo>
                    <a:pt x="778" y="2215"/>
                  </a:lnTo>
                  <a:cubicBezTo>
                    <a:pt x="782" y="2216"/>
                    <a:pt x="786" y="2219"/>
                    <a:pt x="790" y="2221"/>
                  </a:cubicBezTo>
                  <a:lnTo>
                    <a:pt x="790" y="2221"/>
                  </a:lnTo>
                  <a:cubicBezTo>
                    <a:pt x="805" y="2228"/>
                    <a:pt x="819" y="2233"/>
                    <a:pt x="834" y="2240"/>
                  </a:cubicBezTo>
                  <a:lnTo>
                    <a:pt x="834" y="2240"/>
                  </a:lnTo>
                  <a:cubicBezTo>
                    <a:pt x="840" y="2243"/>
                    <a:pt x="845" y="2245"/>
                    <a:pt x="850" y="2247"/>
                  </a:cubicBezTo>
                  <a:lnTo>
                    <a:pt x="850" y="2247"/>
                  </a:lnTo>
                  <a:cubicBezTo>
                    <a:pt x="869" y="2255"/>
                    <a:pt x="888" y="2264"/>
                    <a:pt x="907" y="2272"/>
                  </a:cubicBezTo>
                  <a:lnTo>
                    <a:pt x="907" y="2272"/>
                  </a:lnTo>
                  <a:lnTo>
                    <a:pt x="907" y="2272"/>
                  </a:lnTo>
                  <a:lnTo>
                    <a:pt x="907" y="2272"/>
                  </a:lnTo>
                  <a:cubicBezTo>
                    <a:pt x="926" y="2281"/>
                    <a:pt x="946" y="2289"/>
                    <a:pt x="966" y="2296"/>
                  </a:cubicBezTo>
                  <a:lnTo>
                    <a:pt x="966" y="2296"/>
                  </a:lnTo>
                  <a:cubicBezTo>
                    <a:pt x="972" y="2299"/>
                    <a:pt x="977" y="2302"/>
                    <a:pt x="983" y="2303"/>
                  </a:cubicBezTo>
                  <a:lnTo>
                    <a:pt x="983" y="2303"/>
                  </a:lnTo>
                  <a:cubicBezTo>
                    <a:pt x="998" y="2310"/>
                    <a:pt x="1014" y="2317"/>
                    <a:pt x="1030" y="2322"/>
                  </a:cubicBezTo>
                  <a:lnTo>
                    <a:pt x="1030" y="2322"/>
                  </a:lnTo>
                  <a:cubicBezTo>
                    <a:pt x="1034" y="2324"/>
                    <a:pt x="1040" y="2326"/>
                    <a:pt x="1044" y="2328"/>
                  </a:cubicBezTo>
                  <a:lnTo>
                    <a:pt x="1044" y="2328"/>
                  </a:lnTo>
                  <a:cubicBezTo>
                    <a:pt x="1064" y="2335"/>
                    <a:pt x="1084" y="2343"/>
                    <a:pt x="1104" y="2351"/>
                  </a:cubicBezTo>
                  <a:lnTo>
                    <a:pt x="1104" y="2351"/>
                  </a:lnTo>
                  <a:cubicBezTo>
                    <a:pt x="1109" y="2353"/>
                    <a:pt x="1113" y="2355"/>
                    <a:pt x="1117" y="2356"/>
                  </a:cubicBezTo>
                  <a:lnTo>
                    <a:pt x="1117" y="2356"/>
                  </a:lnTo>
                  <a:cubicBezTo>
                    <a:pt x="1134" y="2363"/>
                    <a:pt x="1151" y="2369"/>
                    <a:pt x="1167" y="2375"/>
                  </a:cubicBezTo>
                  <a:lnTo>
                    <a:pt x="1167" y="2375"/>
                  </a:lnTo>
                  <a:cubicBezTo>
                    <a:pt x="1174" y="2377"/>
                    <a:pt x="1179" y="2380"/>
                    <a:pt x="1185" y="2381"/>
                  </a:cubicBezTo>
                  <a:lnTo>
                    <a:pt x="1185" y="2381"/>
                  </a:lnTo>
                  <a:cubicBezTo>
                    <a:pt x="1205" y="2388"/>
                    <a:pt x="1223" y="2395"/>
                    <a:pt x="1242" y="2402"/>
                  </a:cubicBezTo>
                  <a:lnTo>
                    <a:pt x="1242" y="2402"/>
                  </a:lnTo>
                  <a:cubicBezTo>
                    <a:pt x="1245" y="2403"/>
                    <a:pt x="1248" y="2404"/>
                    <a:pt x="1249" y="2404"/>
                  </a:cubicBezTo>
                  <a:lnTo>
                    <a:pt x="1249" y="2404"/>
                  </a:lnTo>
                  <a:cubicBezTo>
                    <a:pt x="1250" y="2405"/>
                    <a:pt x="1251" y="2405"/>
                    <a:pt x="1251" y="2405"/>
                  </a:cubicBezTo>
                  <a:lnTo>
                    <a:pt x="1251" y="2405"/>
                  </a:lnTo>
                  <a:cubicBezTo>
                    <a:pt x="1253" y="2406"/>
                    <a:pt x="1255" y="2407"/>
                    <a:pt x="1256" y="2407"/>
                  </a:cubicBezTo>
                  <a:lnTo>
                    <a:pt x="1256" y="2407"/>
                  </a:lnTo>
                  <a:cubicBezTo>
                    <a:pt x="1287" y="2417"/>
                    <a:pt x="1317" y="2428"/>
                    <a:pt x="1347" y="2438"/>
                  </a:cubicBezTo>
                  <a:lnTo>
                    <a:pt x="1347" y="2438"/>
                  </a:lnTo>
                  <a:cubicBezTo>
                    <a:pt x="1355" y="2441"/>
                    <a:pt x="1363" y="2444"/>
                    <a:pt x="1372" y="2446"/>
                  </a:cubicBezTo>
                  <a:lnTo>
                    <a:pt x="1372" y="2446"/>
                  </a:lnTo>
                  <a:cubicBezTo>
                    <a:pt x="1404" y="2457"/>
                    <a:pt x="1437" y="2468"/>
                    <a:pt x="1470" y="2478"/>
                  </a:cubicBezTo>
                  <a:lnTo>
                    <a:pt x="1470" y="2478"/>
                  </a:lnTo>
                  <a:cubicBezTo>
                    <a:pt x="1472" y="2479"/>
                    <a:pt x="1474" y="2480"/>
                    <a:pt x="1475" y="2480"/>
                  </a:cubicBezTo>
                  <a:lnTo>
                    <a:pt x="1475" y="2480"/>
                  </a:lnTo>
                  <a:cubicBezTo>
                    <a:pt x="1507" y="2490"/>
                    <a:pt x="1540" y="2500"/>
                    <a:pt x="1573" y="2509"/>
                  </a:cubicBezTo>
                  <a:lnTo>
                    <a:pt x="1573" y="2509"/>
                  </a:lnTo>
                  <a:cubicBezTo>
                    <a:pt x="1581" y="2512"/>
                    <a:pt x="1590" y="2515"/>
                    <a:pt x="1599" y="2517"/>
                  </a:cubicBezTo>
                  <a:lnTo>
                    <a:pt x="1599" y="2517"/>
                  </a:lnTo>
                  <a:cubicBezTo>
                    <a:pt x="1633" y="2528"/>
                    <a:pt x="1668" y="2538"/>
                    <a:pt x="1703" y="2548"/>
                  </a:cubicBezTo>
                  <a:lnTo>
                    <a:pt x="1703" y="2548"/>
                  </a:lnTo>
                  <a:lnTo>
                    <a:pt x="1704" y="2548"/>
                  </a:lnTo>
                  <a:lnTo>
                    <a:pt x="1704" y="2548"/>
                  </a:lnTo>
                  <a:cubicBezTo>
                    <a:pt x="1706" y="2549"/>
                    <a:pt x="1708" y="2550"/>
                    <a:pt x="1711" y="2550"/>
                  </a:cubicBezTo>
                  <a:lnTo>
                    <a:pt x="1711" y="2550"/>
                  </a:lnTo>
                  <a:cubicBezTo>
                    <a:pt x="1737" y="2557"/>
                    <a:pt x="1764" y="2565"/>
                    <a:pt x="1790" y="2572"/>
                  </a:cubicBezTo>
                  <a:lnTo>
                    <a:pt x="1790" y="2572"/>
                  </a:lnTo>
                  <a:cubicBezTo>
                    <a:pt x="1800" y="2575"/>
                    <a:pt x="1810" y="2578"/>
                    <a:pt x="1820" y="2580"/>
                  </a:cubicBezTo>
                  <a:lnTo>
                    <a:pt x="1820" y="2580"/>
                  </a:lnTo>
                  <a:cubicBezTo>
                    <a:pt x="1839" y="2585"/>
                    <a:pt x="1859" y="2590"/>
                    <a:pt x="1879" y="2596"/>
                  </a:cubicBezTo>
                  <a:lnTo>
                    <a:pt x="1879" y="2596"/>
                  </a:lnTo>
                  <a:cubicBezTo>
                    <a:pt x="1891" y="2599"/>
                    <a:pt x="1903" y="2602"/>
                    <a:pt x="1914" y="2604"/>
                  </a:cubicBezTo>
                  <a:lnTo>
                    <a:pt x="1914" y="2604"/>
                  </a:lnTo>
                  <a:cubicBezTo>
                    <a:pt x="1933" y="2610"/>
                    <a:pt x="1951" y="2614"/>
                    <a:pt x="1970" y="2619"/>
                  </a:cubicBezTo>
                  <a:lnTo>
                    <a:pt x="1970" y="2619"/>
                  </a:lnTo>
                  <a:cubicBezTo>
                    <a:pt x="1983" y="2622"/>
                    <a:pt x="1995" y="2625"/>
                    <a:pt x="2006" y="2628"/>
                  </a:cubicBezTo>
                  <a:lnTo>
                    <a:pt x="2006" y="2628"/>
                  </a:lnTo>
                  <a:cubicBezTo>
                    <a:pt x="2026" y="2632"/>
                    <a:pt x="2046" y="2638"/>
                    <a:pt x="2065" y="2642"/>
                  </a:cubicBezTo>
                  <a:lnTo>
                    <a:pt x="2065" y="2642"/>
                  </a:lnTo>
                  <a:cubicBezTo>
                    <a:pt x="2073" y="2643"/>
                    <a:pt x="2080" y="2646"/>
                    <a:pt x="2088" y="2648"/>
                  </a:cubicBezTo>
                  <a:lnTo>
                    <a:pt x="2088" y="2648"/>
                  </a:lnTo>
                  <a:cubicBezTo>
                    <a:pt x="2093" y="2649"/>
                    <a:pt x="2097" y="2650"/>
                    <a:pt x="2101" y="2650"/>
                  </a:cubicBezTo>
                  <a:lnTo>
                    <a:pt x="2101" y="2650"/>
                  </a:lnTo>
                  <a:cubicBezTo>
                    <a:pt x="2116" y="2654"/>
                    <a:pt x="2132" y="2657"/>
                    <a:pt x="2146" y="2661"/>
                  </a:cubicBezTo>
                  <a:lnTo>
                    <a:pt x="2146" y="2661"/>
                  </a:lnTo>
                  <a:cubicBezTo>
                    <a:pt x="2160" y="2664"/>
                    <a:pt x="2174" y="2667"/>
                    <a:pt x="2188" y="2671"/>
                  </a:cubicBezTo>
                  <a:lnTo>
                    <a:pt x="2188" y="2671"/>
                  </a:lnTo>
                  <a:cubicBezTo>
                    <a:pt x="2204" y="2674"/>
                    <a:pt x="2220" y="2678"/>
                    <a:pt x="2234" y="2681"/>
                  </a:cubicBezTo>
                  <a:lnTo>
                    <a:pt x="2234" y="2681"/>
                  </a:lnTo>
                  <a:cubicBezTo>
                    <a:pt x="2248" y="2684"/>
                    <a:pt x="2262" y="2687"/>
                    <a:pt x="2276" y="2690"/>
                  </a:cubicBezTo>
                  <a:lnTo>
                    <a:pt x="2276" y="2690"/>
                  </a:lnTo>
                  <a:cubicBezTo>
                    <a:pt x="2292" y="2693"/>
                    <a:pt x="2308" y="2697"/>
                    <a:pt x="2324" y="2700"/>
                  </a:cubicBezTo>
                  <a:lnTo>
                    <a:pt x="2324" y="2700"/>
                  </a:lnTo>
                  <a:cubicBezTo>
                    <a:pt x="2338" y="2703"/>
                    <a:pt x="2352" y="2706"/>
                    <a:pt x="2366" y="2709"/>
                  </a:cubicBezTo>
                  <a:lnTo>
                    <a:pt x="2366" y="2709"/>
                  </a:lnTo>
                  <a:cubicBezTo>
                    <a:pt x="2382" y="2712"/>
                    <a:pt x="2398" y="2716"/>
                    <a:pt x="2414" y="2719"/>
                  </a:cubicBezTo>
                  <a:lnTo>
                    <a:pt x="2414" y="2719"/>
                  </a:lnTo>
                  <a:cubicBezTo>
                    <a:pt x="2426" y="2721"/>
                    <a:pt x="2437" y="2724"/>
                    <a:pt x="2448" y="2725"/>
                  </a:cubicBezTo>
                  <a:lnTo>
                    <a:pt x="2448" y="2725"/>
                  </a:lnTo>
                  <a:cubicBezTo>
                    <a:pt x="2451" y="2726"/>
                    <a:pt x="2454" y="2727"/>
                    <a:pt x="2456" y="2727"/>
                  </a:cubicBezTo>
                  <a:lnTo>
                    <a:pt x="2456" y="2727"/>
                  </a:lnTo>
                  <a:cubicBezTo>
                    <a:pt x="2468" y="2730"/>
                    <a:pt x="2481" y="2732"/>
                    <a:pt x="2494" y="2735"/>
                  </a:cubicBezTo>
                  <a:lnTo>
                    <a:pt x="2494" y="2735"/>
                  </a:lnTo>
                  <a:cubicBezTo>
                    <a:pt x="2510" y="2738"/>
                    <a:pt x="2528" y="2741"/>
                    <a:pt x="2544" y="2745"/>
                  </a:cubicBezTo>
                  <a:lnTo>
                    <a:pt x="2544" y="2745"/>
                  </a:lnTo>
                  <a:cubicBezTo>
                    <a:pt x="2557" y="2747"/>
                    <a:pt x="2570" y="2749"/>
                    <a:pt x="2582" y="2752"/>
                  </a:cubicBezTo>
                  <a:lnTo>
                    <a:pt x="2582" y="2752"/>
                  </a:lnTo>
                  <a:cubicBezTo>
                    <a:pt x="2600" y="2755"/>
                    <a:pt x="2616" y="2758"/>
                    <a:pt x="2633" y="2761"/>
                  </a:cubicBezTo>
                  <a:lnTo>
                    <a:pt x="2633" y="2761"/>
                  </a:lnTo>
                  <a:cubicBezTo>
                    <a:pt x="2646" y="2764"/>
                    <a:pt x="2659" y="2766"/>
                    <a:pt x="2673" y="2768"/>
                  </a:cubicBezTo>
                  <a:lnTo>
                    <a:pt x="2673" y="2768"/>
                  </a:lnTo>
                  <a:cubicBezTo>
                    <a:pt x="2690" y="2770"/>
                    <a:pt x="2706" y="2774"/>
                    <a:pt x="2722" y="2777"/>
                  </a:cubicBezTo>
                  <a:lnTo>
                    <a:pt x="2722" y="2777"/>
                  </a:lnTo>
                  <a:cubicBezTo>
                    <a:pt x="2736" y="2779"/>
                    <a:pt x="2750" y="2782"/>
                    <a:pt x="2764" y="2784"/>
                  </a:cubicBezTo>
                  <a:lnTo>
                    <a:pt x="2764" y="2784"/>
                  </a:lnTo>
                  <a:cubicBezTo>
                    <a:pt x="2773" y="2785"/>
                    <a:pt x="2782" y="2787"/>
                    <a:pt x="2792" y="2789"/>
                  </a:cubicBezTo>
                  <a:lnTo>
                    <a:pt x="2792" y="2789"/>
                  </a:lnTo>
                  <a:cubicBezTo>
                    <a:pt x="2796" y="2790"/>
                    <a:pt x="2800" y="2790"/>
                    <a:pt x="2804" y="2791"/>
                  </a:cubicBezTo>
                  <a:lnTo>
                    <a:pt x="2804" y="2791"/>
                  </a:lnTo>
                  <a:cubicBezTo>
                    <a:pt x="2851" y="2798"/>
                    <a:pt x="2899" y="2806"/>
                    <a:pt x="2948" y="2814"/>
                  </a:cubicBezTo>
                  <a:lnTo>
                    <a:pt x="2948" y="2814"/>
                  </a:lnTo>
                  <a:cubicBezTo>
                    <a:pt x="2957" y="2815"/>
                    <a:pt x="2965" y="2817"/>
                    <a:pt x="2973" y="2818"/>
                  </a:cubicBezTo>
                  <a:lnTo>
                    <a:pt x="2973" y="2818"/>
                  </a:lnTo>
                  <a:cubicBezTo>
                    <a:pt x="3023" y="2826"/>
                    <a:pt x="3072" y="2833"/>
                    <a:pt x="3123" y="2840"/>
                  </a:cubicBezTo>
                  <a:lnTo>
                    <a:pt x="3123" y="2840"/>
                  </a:lnTo>
                  <a:cubicBezTo>
                    <a:pt x="3125" y="2840"/>
                    <a:pt x="3125" y="2840"/>
                    <a:pt x="3126" y="2840"/>
                  </a:cubicBezTo>
                  <a:lnTo>
                    <a:pt x="3126" y="2840"/>
                  </a:lnTo>
                  <a:cubicBezTo>
                    <a:pt x="3130" y="2841"/>
                    <a:pt x="3133" y="2841"/>
                    <a:pt x="3137" y="2842"/>
                  </a:cubicBezTo>
                  <a:lnTo>
                    <a:pt x="3137" y="2842"/>
                  </a:lnTo>
                  <a:cubicBezTo>
                    <a:pt x="3183" y="2848"/>
                    <a:pt x="3230" y="2854"/>
                    <a:pt x="3277" y="2860"/>
                  </a:cubicBezTo>
                  <a:lnTo>
                    <a:pt x="3277" y="2860"/>
                  </a:lnTo>
                  <a:cubicBezTo>
                    <a:pt x="3284" y="2861"/>
                    <a:pt x="3291" y="2863"/>
                    <a:pt x="3298" y="2864"/>
                  </a:cubicBezTo>
                  <a:lnTo>
                    <a:pt x="3298" y="2864"/>
                  </a:lnTo>
                  <a:cubicBezTo>
                    <a:pt x="3347" y="2870"/>
                    <a:pt x="3395" y="2876"/>
                    <a:pt x="3444" y="2881"/>
                  </a:cubicBezTo>
                  <a:lnTo>
                    <a:pt x="3444" y="2881"/>
                  </a:lnTo>
                  <a:cubicBezTo>
                    <a:pt x="3449" y="2882"/>
                    <a:pt x="3453" y="2882"/>
                    <a:pt x="3459" y="2883"/>
                  </a:cubicBezTo>
                  <a:lnTo>
                    <a:pt x="3459" y="2883"/>
                  </a:lnTo>
                  <a:cubicBezTo>
                    <a:pt x="3464" y="2884"/>
                    <a:pt x="3469" y="2884"/>
                    <a:pt x="3474" y="2885"/>
                  </a:cubicBezTo>
                  <a:lnTo>
                    <a:pt x="3474" y="2885"/>
                  </a:lnTo>
                  <a:cubicBezTo>
                    <a:pt x="3522" y="2890"/>
                    <a:pt x="3571" y="2896"/>
                    <a:pt x="3620" y="2900"/>
                  </a:cubicBezTo>
                  <a:lnTo>
                    <a:pt x="3620" y="2900"/>
                  </a:lnTo>
                  <a:cubicBezTo>
                    <a:pt x="3625" y="2901"/>
                    <a:pt x="3631" y="2902"/>
                    <a:pt x="3636" y="2902"/>
                  </a:cubicBezTo>
                  <a:lnTo>
                    <a:pt x="3636" y="2902"/>
                  </a:lnTo>
                  <a:cubicBezTo>
                    <a:pt x="3682" y="2907"/>
                    <a:pt x="3729" y="2911"/>
                    <a:pt x="3775" y="2916"/>
                  </a:cubicBezTo>
                  <a:lnTo>
                    <a:pt x="3775" y="2916"/>
                  </a:lnTo>
                  <a:cubicBezTo>
                    <a:pt x="3781" y="2917"/>
                    <a:pt x="3786" y="2917"/>
                    <a:pt x="3791" y="2918"/>
                  </a:cubicBezTo>
                  <a:lnTo>
                    <a:pt x="3791" y="2918"/>
                  </a:lnTo>
                  <a:cubicBezTo>
                    <a:pt x="3795" y="2918"/>
                    <a:pt x="3797" y="2918"/>
                    <a:pt x="3800" y="2918"/>
                  </a:cubicBezTo>
                  <a:lnTo>
                    <a:pt x="3800" y="2918"/>
                  </a:lnTo>
                  <a:cubicBezTo>
                    <a:pt x="3849" y="2923"/>
                    <a:pt x="3898" y="2927"/>
                    <a:pt x="3946" y="2931"/>
                  </a:cubicBezTo>
                  <a:lnTo>
                    <a:pt x="3946" y="2931"/>
                  </a:lnTo>
                  <a:cubicBezTo>
                    <a:pt x="3957" y="2932"/>
                    <a:pt x="3967" y="2932"/>
                    <a:pt x="3976" y="2933"/>
                  </a:cubicBezTo>
                  <a:lnTo>
                    <a:pt x="3976" y="2933"/>
                  </a:lnTo>
                  <a:cubicBezTo>
                    <a:pt x="4027" y="2938"/>
                    <a:pt x="4078" y="2941"/>
                    <a:pt x="4128" y="2945"/>
                  </a:cubicBezTo>
                  <a:lnTo>
                    <a:pt x="4128" y="2945"/>
                  </a:lnTo>
                  <a:cubicBezTo>
                    <a:pt x="4129" y="2945"/>
                    <a:pt x="4129" y="2945"/>
                    <a:pt x="4130" y="2945"/>
                  </a:cubicBezTo>
                  <a:lnTo>
                    <a:pt x="4130" y="2945"/>
                  </a:lnTo>
                  <a:cubicBezTo>
                    <a:pt x="4131" y="2945"/>
                    <a:pt x="4133" y="2945"/>
                    <a:pt x="4135" y="2946"/>
                  </a:cubicBezTo>
                  <a:lnTo>
                    <a:pt x="4135" y="2946"/>
                  </a:lnTo>
                  <a:cubicBezTo>
                    <a:pt x="4185" y="2948"/>
                    <a:pt x="4234" y="2952"/>
                    <a:pt x="4284" y="2954"/>
                  </a:cubicBezTo>
                  <a:lnTo>
                    <a:pt x="4284" y="2954"/>
                  </a:lnTo>
                  <a:cubicBezTo>
                    <a:pt x="4293" y="2955"/>
                    <a:pt x="4304" y="2956"/>
                    <a:pt x="4313" y="2956"/>
                  </a:cubicBezTo>
                  <a:lnTo>
                    <a:pt x="4313" y="2956"/>
                  </a:lnTo>
                  <a:cubicBezTo>
                    <a:pt x="4364" y="2960"/>
                    <a:pt x="4414" y="2962"/>
                    <a:pt x="4465" y="2964"/>
                  </a:cubicBezTo>
                  <a:lnTo>
                    <a:pt x="4465" y="2964"/>
                  </a:lnTo>
                  <a:cubicBezTo>
                    <a:pt x="4468" y="2964"/>
                    <a:pt x="4472" y="2964"/>
                    <a:pt x="4476" y="2964"/>
                  </a:cubicBezTo>
                  <a:lnTo>
                    <a:pt x="4476" y="2964"/>
                  </a:lnTo>
                  <a:cubicBezTo>
                    <a:pt x="4482" y="2966"/>
                    <a:pt x="4488" y="2966"/>
                    <a:pt x="4494" y="2966"/>
                  </a:cubicBezTo>
                  <a:lnTo>
                    <a:pt x="4494" y="2966"/>
                  </a:lnTo>
                  <a:cubicBezTo>
                    <a:pt x="4545" y="2968"/>
                    <a:pt x="4596" y="2970"/>
                    <a:pt x="4648" y="2971"/>
                  </a:cubicBezTo>
                  <a:lnTo>
                    <a:pt x="4648" y="2971"/>
                  </a:lnTo>
                  <a:cubicBezTo>
                    <a:pt x="4651" y="2973"/>
                    <a:pt x="4653" y="2973"/>
                    <a:pt x="4655" y="2973"/>
                  </a:cubicBezTo>
                  <a:lnTo>
                    <a:pt x="4655" y="2973"/>
                  </a:lnTo>
                  <a:cubicBezTo>
                    <a:pt x="4708" y="2974"/>
                    <a:pt x="4761" y="2976"/>
                    <a:pt x="4816" y="2977"/>
                  </a:cubicBezTo>
                  <a:lnTo>
                    <a:pt x="4816" y="2977"/>
                  </a:lnTo>
                  <a:cubicBezTo>
                    <a:pt x="4821" y="2978"/>
                    <a:pt x="4828" y="2978"/>
                    <a:pt x="4834" y="2978"/>
                  </a:cubicBezTo>
                  <a:lnTo>
                    <a:pt x="4834" y="2978"/>
                  </a:lnTo>
                  <a:cubicBezTo>
                    <a:pt x="4840" y="2978"/>
                    <a:pt x="4846" y="2978"/>
                    <a:pt x="4852" y="2978"/>
                  </a:cubicBezTo>
                  <a:lnTo>
                    <a:pt x="4852" y="2978"/>
                  </a:lnTo>
                  <a:cubicBezTo>
                    <a:pt x="4879" y="2978"/>
                    <a:pt x="4907" y="2979"/>
                    <a:pt x="4935" y="2979"/>
                  </a:cubicBezTo>
                  <a:lnTo>
                    <a:pt x="4935" y="2979"/>
                  </a:lnTo>
                  <a:cubicBezTo>
                    <a:pt x="4948" y="2981"/>
                    <a:pt x="4961" y="2981"/>
                    <a:pt x="4973" y="2981"/>
                  </a:cubicBezTo>
                  <a:lnTo>
                    <a:pt x="4973" y="2981"/>
                  </a:lnTo>
                  <a:cubicBezTo>
                    <a:pt x="5013" y="2981"/>
                    <a:pt x="5054" y="2982"/>
                    <a:pt x="5095" y="2982"/>
                  </a:cubicBezTo>
                  <a:lnTo>
                    <a:pt x="5095" y="1619"/>
                  </a:lnTo>
                  <a:lnTo>
                    <a:pt x="5095" y="1619"/>
                  </a:lnTo>
                  <a:cubicBezTo>
                    <a:pt x="5094" y="1619"/>
                    <a:pt x="5093" y="1619"/>
                    <a:pt x="5092" y="1619"/>
                  </a:cubicBezTo>
                  <a:lnTo>
                    <a:pt x="5092" y="1619"/>
                  </a:lnTo>
                  <a:cubicBezTo>
                    <a:pt x="5093" y="1619"/>
                    <a:pt x="5094" y="1619"/>
                    <a:pt x="5095" y="1619"/>
                  </a:cubicBezTo>
                  <a:lnTo>
                    <a:pt x="5095" y="477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2" name="Freeform 24">
              <a:extLst>
                <a:ext uri="{FF2B5EF4-FFF2-40B4-BE49-F238E27FC236}">
                  <a16:creationId xmlns:a16="http://schemas.microsoft.com/office/drawing/2014/main" id="{272C84B4-4F00-4EEE-BCC9-D910CD2EB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943" y="10499015"/>
              <a:ext cx="4464336" cy="2301682"/>
            </a:xfrm>
            <a:custGeom>
              <a:avLst/>
              <a:gdLst>
                <a:gd name="T0" fmla="*/ 4816 w 5096"/>
                <a:gd name="T1" fmla="*/ 1260 h 2629"/>
                <a:gd name="T2" fmla="*/ 4465 w 5096"/>
                <a:gd name="T3" fmla="*/ 1247 h 2629"/>
                <a:gd name="T4" fmla="*/ 4128 w 5096"/>
                <a:gd name="T5" fmla="*/ 1228 h 2629"/>
                <a:gd name="T6" fmla="*/ 3775 w 5096"/>
                <a:gd name="T7" fmla="*/ 1199 h 2629"/>
                <a:gd name="T8" fmla="*/ 3444 w 5096"/>
                <a:gd name="T9" fmla="*/ 1164 h 2629"/>
                <a:gd name="T10" fmla="*/ 3124 w 5096"/>
                <a:gd name="T11" fmla="*/ 1123 h 2629"/>
                <a:gd name="T12" fmla="*/ 2764 w 5096"/>
                <a:gd name="T13" fmla="*/ 1067 h 2629"/>
                <a:gd name="T14" fmla="*/ 2582 w 5096"/>
                <a:gd name="T15" fmla="*/ 1035 h 2629"/>
                <a:gd name="T16" fmla="*/ 2414 w 5096"/>
                <a:gd name="T17" fmla="*/ 1002 h 2629"/>
                <a:gd name="T18" fmla="*/ 2235 w 5096"/>
                <a:gd name="T19" fmla="*/ 964 h 2629"/>
                <a:gd name="T20" fmla="*/ 2065 w 5096"/>
                <a:gd name="T21" fmla="*/ 925 h 2629"/>
                <a:gd name="T22" fmla="*/ 1879 w 5096"/>
                <a:gd name="T23" fmla="*/ 879 h 2629"/>
                <a:gd name="T24" fmla="*/ 1703 w 5096"/>
                <a:gd name="T25" fmla="*/ 831 h 2629"/>
                <a:gd name="T26" fmla="*/ 1470 w 5096"/>
                <a:gd name="T27" fmla="*/ 762 h 2629"/>
                <a:gd name="T28" fmla="*/ 1249 w 5096"/>
                <a:gd name="T29" fmla="*/ 688 h 2629"/>
                <a:gd name="T30" fmla="*/ 1117 w 5096"/>
                <a:gd name="T31" fmla="*/ 639 h 2629"/>
                <a:gd name="T32" fmla="*/ 983 w 5096"/>
                <a:gd name="T33" fmla="*/ 586 h 2629"/>
                <a:gd name="T34" fmla="*/ 850 w 5096"/>
                <a:gd name="T35" fmla="*/ 531 h 2629"/>
                <a:gd name="T36" fmla="*/ 723 w 5096"/>
                <a:gd name="T37" fmla="*/ 472 h 2629"/>
                <a:gd name="T38" fmla="*/ 608 w 5096"/>
                <a:gd name="T39" fmla="*/ 415 h 2629"/>
                <a:gd name="T40" fmla="*/ 501 w 5096"/>
                <a:gd name="T41" fmla="*/ 357 h 2629"/>
                <a:gd name="T42" fmla="*/ 394 w 5096"/>
                <a:gd name="T43" fmla="*/ 296 h 2629"/>
                <a:gd name="T44" fmla="*/ 294 w 5096"/>
                <a:gd name="T45" fmla="*/ 231 h 2629"/>
                <a:gd name="T46" fmla="*/ 199 w 5096"/>
                <a:gd name="T47" fmla="*/ 166 h 2629"/>
                <a:gd name="T48" fmla="*/ 119 w 5096"/>
                <a:gd name="T49" fmla="*/ 104 h 2629"/>
                <a:gd name="T50" fmla="*/ 42 w 5096"/>
                <a:gd name="T51" fmla="*/ 38 h 2629"/>
                <a:gd name="T52" fmla="*/ 42 w 5096"/>
                <a:gd name="T53" fmla="*/ 1401 h 2629"/>
                <a:gd name="T54" fmla="*/ 119 w 5096"/>
                <a:gd name="T55" fmla="*/ 1467 h 2629"/>
                <a:gd name="T56" fmla="*/ 199 w 5096"/>
                <a:gd name="T57" fmla="*/ 1529 h 2629"/>
                <a:gd name="T58" fmla="*/ 294 w 5096"/>
                <a:gd name="T59" fmla="*/ 1595 h 2629"/>
                <a:gd name="T60" fmla="*/ 394 w 5096"/>
                <a:gd name="T61" fmla="*/ 1659 h 2629"/>
                <a:gd name="T62" fmla="*/ 501 w 5096"/>
                <a:gd name="T63" fmla="*/ 1720 h 2629"/>
                <a:gd name="T64" fmla="*/ 607 w 5096"/>
                <a:gd name="T65" fmla="*/ 1778 h 2629"/>
                <a:gd name="T66" fmla="*/ 723 w 5096"/>
                <a:gd name="T67" fmla="*/ 1835 h 2629"/>
                <a:gd name="T68" fmla="*/ 850 w 5096"/>
                <a:gd name="T69" fmla="*/ 1893 h 2629"/>
                <a:gd name="T70" fmla="*/ 983 w 5096"/>
                <a:gd name="T71" fmla="*/ 1949 h 2629"/>
                <a:gd name="T72" fmla="*/ 1117 w 5096"/>
                <a:gd name="T73" fmla="*/ 2002 h 2629"/>
                <a:gd name="T74" fmla="*/ 1249 w 5096"/>
                <a:gd name="T75" fmla="*/ 2050 h 2629"/>
                <a:gd name="T76" fmla="*/ 1372 w 5096"/>
                <a:gd name="T77" fmla="*/ 2092 h 2629"/>
                <a:gd name="T78" fmla="*/ 1599 w 5096"/>
                <a:gd name="T79" fmla="*/ 2163 h 2629"/>
                <a:gd name="T80" fmla="*/ 1790 w 5096"/>
                <a:gd name="T81" fmla="*/ 2218 h 2629"/>
                <a:gd name="T82" fmla="*/ 1970 w 5096"/>
                <a:gd name="T83" fmla="*/ 2265 h 2629"/>
                <a:gd name="T84" fmla="*/ 2101 w 5096"/>
                <a:gd name="T85" fmla="*/ 2296 h 2629"/>
                <a:gd name="T86" fmla="*/ 2276 w 5096"/>
                <a:gd name="T87" fmla="*/ 2336 h 2629"/>
                <a:gd name="T88" fmla="*/ 2448 w 5096"/>
                <a:gd name="T89" fmla="*/ 2371 h 2629"/>
                <a:gd name="T90" fmla="*/ 2582 w 5096"/>
                <a:gd name="T91" fmla="*/ 2398 h 2629"/>
                <a:gd name="T92" fmla="*/ 2764 w 5096"/>
                <a:gd name="T93" fmla="*/ 2430 h 2629"/>
                <a:gd name="T94" fmla="*/ 2973 w 5096"/>
                <a:gd name="T95" fmla="*/ 2464 h 2629"/>
                <a:gd name="T96" fmla="*/ 3277 w 5096"/>
                <a:gd name="T97" fmla="*/ 2506 h 2629"/>
                <a:gd name="T98" fmla="*/ 3474 w 5096"/>
                <a:gd name="T99" fmla="*/ 2531 h 2629"/>
                <a:gd name="T100" fmla="*/ 3791 w 5096"/>
                <a:gd name="T101" fmla="*/ 2564 h 2629"/>
                <a:gd name="T102" fmla="*/ 4128 w 5096"/>
                <a:gd name="T103" fmla="*/ 2591 h 2629"/>
                <a:gd name="T104" fmla="*/ 4313 w 5096"/>
                <a:gd name="T105" fmla="*/ 2602 h 2629"/>
                <a:gd name="T106" fmla="*/ 4648 w 5096"/>
                <a:gd name="T107" fmla="*/ 2617 h 2629"/>
                <a:gd name="T108" fmla="*/ 4852 w 5096"/>
                <a:gd name="T109" fmla="*/ 2624 h 2629"/>
                <a:gd name="T110" fmla="*/ 5095 w 5096"/>
                <a:gd name="T111" fmla="*/ 1265 h 2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96" h="2629">
                  <a:moveTo>
                    <a:pt x="4973" y="1264"/>
                  </a:moveTo>
                  <a:lnTo>
                    <a:pt x="4973" y="1264"/>
                  </a:lnTo>
                  <a:cubicBezTo>
                    <a:pt x="4961" y="1264"/>
                    <a:pt x="4948" y="1264"/>
                    <a:pt x="4935" y="1263"/>
                  </a:cubicBezTo>
                  <a:lnTo>
                    <a:pt x="4935" y="1263"/>
                  </a:lnTo>
                  <a:cubicBezTo>
                    <a:pt x="4907" y="1263"/>
                    <a:pt x="4879" y="1262"/>
                    <a:pt x="4852" y="1261"/>
                  </a:cubicBezTo>
                  <a:lnTo>
                    <a:pt x="4852" y="1261"/>
                  </a:lnTo>
                  <a:cubicBezTo>
                    <a:pt x="4840" y="1261"/>
                    <a:pt x="4828" y="1261"/>
                    <a:pt x="4816" y="1260"/>
                  </a:cubicBezTo>
                  <a:lnTo>
                    <a:pt x="4816" y="1260"/>
                  </a:lnTo>
                  <a:cubicBezTo>
                    <a:pt x="4761" y="1259"/>
                    <a:pt x="4708" y="1257"/>
                    <a:pt x="4655" y="1256"/>
                  </a:cubicBezTo>
                  <a:lnTo>
                    <a:pt x="4655" y="1256"/>
                  </a:lnTo>
                  <a:cubicBezTo>
                    <a:pt x="4653" y="1256"/>
                    <a:pt x="4651" y="1255"/>
                    <a:pt x="4648" y="1255"/>
                  </a:cubicBezTo>
                  <a:lnTo>
                    <a:pt x="4648" y="1255"/>
                  </a:lnTo>
                  <a:cubicBezTo>
                    <a:pt x="4596" y="1253"/>
                    <a:pt x="4545" y="1251"/>
                    <a:pt x="4494" y="1249"/>
                  </a:cubicBezTo>
                  <a:lnTo>
                    <a:pt x="4494" y="1249"/>
                  </a:lnTo>
                  <a:cubicBezTo>
                    <a:pt x="4484" y="1248"/>
                    <a:pt x="4474" y="1248"/>
                    <a:pt x="4465" y="1247"/>
                  </a:cubicBezTo>
                  <a:lnTo>
                    <a:pt x="4465" y="1247"/>
                  </a:lnTo>
                  <a:cubicBezTo>
                    <a:pt x="4414" y="1245"/>
                    <a:pt x="4364" y="1243"/>
                    <a:pt x="4313" y="1239"/>
                  </a:cubicBezTo>
                  <a:lnTo>
                    <a:pt x="4313" y="1239"/>
                  </a:lnTo>
                  <a:cubicBezTo>
                    <a:pt x="4304" y="1239"/>
                    <a:pt x="4293" y="1238"/>
                    <a:pt x="4284" y="1237"/>
                  </a:cubicBezTo>
                  <a:lnTo>
                    <a:pt x="4284" y="1237"/>
                  </a:lnTo>
                  <a:cubicBezTo>
                    <a:pt x="4234" y="1235"/>
                    <a:pt x="4185" y="1231"/>
                    <a:pt x="4135" y="1228"/>
                  </a:cubicBezTo>
                  <a:lnTo>
                    <a:pt x="4135" y="1228"/>
                  </a:lnTo>
                  <a:cubicBezTo>
                    <a:pt x="4132" y="1228"/>
                    <a:pt x="4131" y="1228"/>
                    <a:pt x="4128" y="1228"/>
                  </a:cubicBezTo>
                  <a:lnTo>
                    <a:pt x="4128" y="1228"/>
                  </a:lnTo>
                  <a:cubicBezTo>
                    <a:pt x="4078" y="1224"/>
                    <a:pt x="4027" y="1220"/>
                    <a:pt x="3976" y="1217"/>
                  </a:cubicBezTo>
                  <a:lnTo>
                    <a:pt x="3976" y="1217"/>
                  </a:lnTo>
                  <a:cubicBezTo>
                    <a:pt x="3966" y="1215"/>
                    <a:pt x="3957" y="1215"/>
                    <a:pt x="3946" y="1214"/>
                  </a:cubicBezTo>
                  <a:lnTo>
                    <a:pt x="3946" y="1214"/>
                  </a:lnTo>
                  <a:cubicBezTo>
                    <a:pt x="3898" y="1210"/>
                    <a:pt x="3849" y="1206"/>
                    <a:pt x="3800" y="1201"/>
                  </a:cubicBezTo>
                  <a:lnTo>
                    <a:pt x="3800" y="1201"/>
                  </a:lnTo>
                  <a:cubicBezTo>
                    <a:pt x="3791" y="1201"/>
                    <a:pt x="3783" y="1200"/>
                    <a:pt x="3775" y="1199"/>
                  </a:cubicBezTo>
                  <a:lnTo>
                    <a:pt x="3775" y="1199"/>
                  </a:lnTo>
                  <a:cubicBezTo>
                    <a:pt x="3729" y="1195"/>
                    <a:pt x="3682" y="1190"/>
                    <a:pt x="3636" y="1185"/>
                  </a:cubicBezTo>
                  <a:lnTo>
                    <a:pt x="3636" y="1185"/>
                  </a:lnTo>
                  <a:cubicBezTo>
                    <a:pt x="3630" y="1184"/>
                    <a:pt x="3625" y="1184"/>
                    <a:pt x="3620" y="1183"/>
                  </a:cubicBezTo>
                  <a:lnTo>
                    <a:pt x="3620" y="1183"/>
                  </a:lnTo>
                  <a:cubicBezTo>
                    <a:pt x="3571" y="1178"/>
                    <a:pt x="3522" y="1173"/>
                    <a:pt x="3474" y="1168"/>
                  </a:cubicBezTo>
                  <a:lnTo>
                    <a:pt x="3474" y="1168"/>
                  </a:lnTo>
                  <a:cubicBezTo>
                    <a:pt x="3464" y="1167"/>
                    <a:pt x="3454" y="1165"/>
                    <a:pt x="3444" y="1164"/>
                  </a:cubicBezTo>
                  <a:lnTo>
                    <a:pt x="3444" y="1164"/>
                  </a:lnTo>
                  <a:cubicBezTo>
                    <a:pt x="3395" y="1158"/>
                    <a:pt x="3347" y="1153"/>
                    <a:pt x="3298" y="1147"/>
                  </a:cubicBezTo>
                  <a:lnTo>
                    <a:pt x="3298" y="1147"/>
                  </a:lnTo>
                  <a:cubicBezTo>
                    <a:pt x="3291" y="1145"/>
                    <a:pt x="3284" y="1144"/>
                    <a:pt x="3277" y="1143"/>
                  </a:cubicBezTo>
                  <a:lnTo>
                    <a:pt x="3277" y="1143"/>
                  </a:lnTo>
                  <a:cubicBezTo>
                    <a:pt x="3230" y="1137"/>
                    <a:pt x="3183" y="1131"/>
                    <a:pt x="3137" y="1125"/>
                  </a:cubicBezTo>
                  <a:lnTo>
                    <a:pt x="3137" y="1125"/>
                  </a:lnTo>
                  <a:cubicBezTo>
                    <a:pt x="3132" y="1124"/>
                    <a:pt x="3128" y="1123"/>
                    <a:pt x="3124" y="1123"/>
                  </a:cubicBezTo>
                  <a:lnTo>
                    <a:pt x="3124" y="1123"/>
                  </a:lnTo>
                  <a:cubicBezTo>
                    <a:pt x="3072" y="1116"/>
                    <a:pt x="3023" y="1109"/>
                    <a:pt x="2973" y="1101"/>
                  </a:cubicBezTo>
                  <a:lnTo>
                    <a:pt x="2973" y="1101"/>
                  </a:lnTo>
                  <a:cubicBezTo>
                    <a:pt x="2965" y="1100"/>
                    <a:pt x="2957" y="1098"/>
                    <a:pt x="2948" y="1097"/>
                  </a:cubicBezTo>
                  <a:lnTo>
                    <a:pt x="2948" y="1097"/>
                  </a:lnTo>
                  <a:cubicBezTo>
                    <a:pt x="2900" y="1089"/>
                    <a:pt x="2852" y="1081"/>
                    <a:pt x="2804" y="1074"/>
                  </a:cubicBezTo>
                  <a:lnTo>
                    <a:pt x="2804" y="1074"/>
                  </a:lnTo>
                  <a:cubicBezTo>
                    <a:pt x="2790" y="1071"/>
                    <a:pt x="2776" y="1069"/>
                    <a:pt x="2764" y="1067"/>
                  </a:cubicBezTo>
                  <a:lnTo>
                    <a:pt x="2764" y="1067"/>
                  </a:lnTo>
                  <a:cubicBezTo>
                    <a:pt x="2750" y="1064"/>
                    <a:pt x="2736" y="1063"/>
                    <a:pt x="2722" y="1060"/>
                  </a:cubicBezTo>
                  <a:lnTo>
                    <a:pt x="2722" y="1060"/>
                  </a:lnTo>
                  <a:cubicBezTo>
                    <a:pt x="2706" y="1057"/>
                    <a:pt x="2690" y="1054"/>
                    <a:pt x="2673" y="1051"/>
                  </a:cubicBezTo>
                  <a:lnTo>
                    <a:pt x="2673" y="1051"/>
                  </a:lnTo>
                  <a:cubicBezTo>
                    <a:pt x="2659" y="1049"/>
                    <a:pt x="2646" y="1046"/>
                    <a:pt x="2633" y="1044"/>
                  </a:cubicBezTo>
                  <a:lnTo>
                    <a:pt x="2633" y="1044"/>
                  </a:lnTo>
                  <a:cubicBezTo>
                    <a:pt x="2616" y="1041"/>
                    <a:pt x="2600" y="1038"/>
                    <a:pt x="2582" y="1035"/>
                  </a:cubicBezTo>
                  <a:lnTo>
                    <a:pt x="2582" y="1035"/>
                  </a:lnTo>
                  <a:cubicBezTo>
                    <a:pt x="2570" y="1032"/>
                    <a:pt x="2557" y="1030"/>
                    <a:pt x="2544" y="1028"/>
                  </a:cubicBezTo>
                  <a:lnTo>
                    <a:pt x="2544" y="1028"/>
                  </a:lnTo>
                  <a:cubicBezTo>
                    <a:pt x="2528" y="1024"/>
                    <a:pt x="2510" y="1021"/>
                    <a:pt x="2494" y="1017"/>
                  </a:cubicBezTo>
                  <a:lnTo>
                    <a:pt x="2494" y="1017"/>
                  </a:lnTo>
                  <a:cubicBezTo>
                    <a:pt x="2481" y="1016"/>
                    <a:pt x="2468" y="1013"/>
                    <a:pt x="2456" y="1010"/>
                  </a:cubicBezTo>
                  <a:lnTo>
                    <a:pt x="2456" y="1010"/>
                  </a:lnTo>
                  <a:cubicBezTo>
                    <a:pt x="2442" y="1008"/>
                    <a:pt x="2428" y="1005"/>
                    <a:pt x="2414" y="1002"/>
                  </a:cubicBezTo>
                  <a:lnTo>
                    <a:pt x="2414" y="1002"/>
                  </a:lnTo>
                  <a:cubicBezTo>
                    <a:pt x="2398" y="999"/>
                    <a:pt x="2382" y="995"/>
                    <a:pt x="2366" y="992"/>
                  </a:cubicBezTo>
                  <a:lnTo>
                    <a:pt x="2366" y="992"/>
                  </a:lnTo>
                  <a:cubicBezTo>
                    <a:pt x="2352" y="989"/>
                    <a:pt x="2338" y="986"/>
                    <a:pt x="2324" y="983"/>
                  </a:cubicBezTo>
                  <a:lnTo>
                    <a:pt x="2324" y="983"/>
                  </a:lnTo>
                  <a:cubicBezTo>
                    <a:pt x="2308" y="980"/>
                    <a:pt x="2292" y="976"/>
                    <a:pt x="2276" y="973"/>
                  </a:cubicBezTo>
                  <a:lnTo>
                    <a:pt x="2276" y="973"/>
                  </a:lnTo>
                  <a:cubicBezTo>
                    <a:pt x="2262" y="970"/>
                    <a:pt x="2248" y="967"/>
                    <a:pt x="2235" y="964"/>
                  </a:cubicBezTo>
                  <a:lnTo>
                    <a:pt x="2235" y="964"/>
                  </a:lnTo>
                  <a:cubicBezTo>
                    <a:pt x="2220" y="961"/>
                    <a:pt x="2204" y="957"/>
                    <a:pt x="2188" y="954"/>
                  </a:cubicBezTo>
                  <a:lnTo>
                    <a:pt x="2188" y="954"/>
                  </a:lnTo>
                  <a:cubicBezTo>
                    <a:pt x="2174" y="950"/>
                    <a:pt x="2160" y="947"/>
                    <a:pt x="2147" y="944"/>
                  </a:cubicBezTo>
                  <a:lnTo>
                    <a:pt x="2147" y="944"/>
                  </a:lnTo>
                  <a:cubicBezTo>
                    <a:pt x="2132" y="941"/>
                    <a:pt x="2116" y="937"/>
                    <a:pt x="2101" y="934"/>
                  </a:cubicBezTo>
                  <a:lnTo>
                    <a:pt x="2101" y="934"/>
                  </a:lnTo>
                  <a:cubicBezTo>
                    <a:pt x="2089" y="931"/>
                    <a:pt x="2077" y="928"/>
                    <a:pt x="2065" y="925"/>
                  </a:cubicBezTo>
                  <a:lnTo>
                    <a:pt x="2065" y="925"/>
                  </a:lnTo>
                  <a:cubicBezTo>
                    <a:pt x="2046" y="921"/>
                    <a:pt x="2026" y="915"/>
                    <a:pt x="2006" y="911"/>
                  </a:cubicBezTo>
                  <a:lnTo>
                    <a:pt x="2006" y="911"/>
                  </a:lnTo>
                  <a:cubicBezTo>
                    <a:pt x="1995" y="907"/>
                    <a:pt x="1983" y="905"/>
                    <a:pt x="1970" y="902"/>
                  </a:cubicBezTo>
                  <a:lnTo>
                    <a:pt x="1970" y="902"/>
                  </a:lnTo>
                  <a:cubicBezTo>
                    <a:pt x="1951" y="897"/>
                    <a:pt x="1933" y="893"/>
                    <a:pt x="1914" y="887"/>
                  </a:cubicBezTo>
                  <a:lnTo>
                    <a:pt x="1914" y="887"/>
                  </a:lnTo>
                  <a:cubicBezTo>
                    <a:pt x="1903" y="885"/>
                    <a:pt x="1891" y="882"/>
                    <a:pt x="1879" y="879"/>
                  </a:cubicBezTo>
                  <a:lnTo>
                    <a:pt x="1879" y="879"/>
                  </a:lnTo>
                  <a:cubicBezTo>
                    <a:pt x="1859" y="874"/>
                    <a:pt x="1839" y="868"/>
                    <a:pt x="1820" y="863"/>
                  </a:cubicBezTo>
                  <a:lnTo>
                    <a:pt x="1820" y="863"/>
                  </a:lnTo>
                  <a:cubicBezTo>
                    <a:pt x="1810" y="861"/>
                    <a:pt x="1800" y="858"/>
                    <a:pt x="1790" y="855"/>
                  </a:cubicBezTo>
                  <a:lnTo>
                    <a:pt x="1790" y="855"/>
                  </a:lnTo>
                  <a:cubicBezTo>
                    <a:pt x="1764" y="847"/>
                    <a:pt x="1736" y="840"/>
                    <a:pt x="1711" y="833"/>
                  </a:cubicBezTo>
                  <a:lnTo>
                    <a:pt x="1711" y="833"/>
                  </a:lnTo>
                  <a:cubicBezTo>
                    <a:pt x="1708" y="832"/>
                    <a:pt x="1705" y="832"/>
                    <a:pt x="1703" y="831"/>
                  </a:cubicBezTo>
                  <a:lnTo>
                    <a:pt x="1703" y="831"/>
                  </a:lnTo>
                  <a:cubicBezTo>
                    <a:pt x="1668" y="822"/>
                    <a:pt x="1633" y="811"/>
                    <a:pt x="1599" y="801"/>
                  </a:cubicBezTo>
                  <a:lnTo>
                    <a:pt x="1599" y="801"/>
                  </a:lnTo>
                  <a:cubicBezTo>
                    <a:pt x="1590" y="798"/>
                    <a:pt x="1581" y="795"/>
                    <a:pt x="1573" y="793"/>
                  </a:cubicBezTo>
                  <a:lnTo>
                    <a:pt x="1573" y="793"/>
                  </a:lnTo>
                  <a:cubicBezTo>
                    <a:pt x="1540" y="783"/>
                    <a:pt x="1507" y="773"/>
                    <a:pt x="1475" y="763"/>
                  </a:cubicBezTo>
                  <a:lnTo>
                    <a:pt x="1475" y="763"/>
                  </a:lnTo>
                  <a:cubicBezTo>
                    <a:pt x="1474" y="762"/>
                    <a:pt x="1472" y="762"/>
                    <a:pt x="1470" y="762"/>
                  </a:cubicBezTo>
                  <a:lnTo>
                    <a:pt x="1470" y="762"/>
                  </a:lnTo>
                  <a:cubicBezTo>
                    <a:pt x="1437" y="751"/>
                    <a:pt x="1404" y="741"/>
                    <a:pt x="1372" y="729"/>
                  </a:cubicBezTo>
                  <a:lnTo>
                    <a:pt x="1372" y="729"/>
                  </a:lnTo>
                  <a:cubicBezTo>
                    <a:pt x="1363" y="727"/>
                    <a:pt x="1355" y="724"/>
                    <a:pt x="1347" y="721"/>
                  </a:cubicBezTo>
                  <a:lnTo>
                    <a:pt x="1347" y="721"/>
                  </a:lnTo>
                  <a:cubicBezTo>
                    <a:pt x="1317" y="711"/>
                    <a:pt x="1287" y="700"/>
                    <a:pt x="1256" y="690"/>
                  </a:cubicBezTo>
                  <a:lnTo>
                    <a:pt x="1256" y="690"/>
                  </a:lnTo>
                  <a:cubicBezTo>
                    <a:pt x="1255" y="689"/>
                    <a:pt x="1252" y="688"/>
                    <a:pt x="1249" y="688"/>
                  </a:cubicBezTo>
                  <a:lnTo>
                    <a:pt x="1249" y="688"/>
                  </a:lnTo>
                  <a:cubicBezTo>
                    <a:pt x="1248" y="686"/>
                    <a:pt x="1245" y="685"/>
                    <a:pt x="1242" y="685"/>
                  </a:cubicBezTo>
                  <a:lnTo>
                    <a:pt x="1242" y="685"/>
                  </a:lnTo>
                  <a:cubicBezTo>
                    <a:pt x="1223" y="678"/>
                    <a:pt x="1205" y="671"/>
                    <a:pt x="1185" y="665"/>
                  </a:cubicBezTo>
                  <a:lnTo>
                    <a:pt x="1185" y="665"/>
                  </a:lnTo>
                  <a:cubicBezTo>
                    <a:pt x="1179" y="662"/>
                    <a:pt x="1174" y="660"/>
                    <a:pt x="1167" y="658"/>
                  </a:cubicBezTo>
                  <a:lnTo>
                    <a:pt x="1167" y="658"/>
                  </a:lnTo>
                  <a:cubicBezTo>
                    <a:pt x="1151" y="652"/>
                    <a:pt x="1134" y="646"/>
                    <a:pt x="1117" y="639"/>
                  </a:cubicBezTo>
                  <a:lnTo>
                    <a:pt x="1117" y="639"/>
                  </a:lnTo>
                  <a:cubicBezTo>
                    <a:pt x="1113" y="638"/>
                    <a:pt x="1109" y="636"/>
                    <a:pt x="1104" y="634"/>
                  </a:cubicBezTo>
                  <a:lnTo>
                    <a:pt x="1104" y="634"/>
                  </a:lnTo>
                  <a:cubicBezTo>
                    <a:pt x="1084" y="626"/>
                    <a:pt x="1064" y="618"/>
                    <a:pt x="1044" y="611"/>
                  </a:cubicBezTo>
                  <a:lnTo>
                    <a:pt x="1044" y="611"/>
                  </a:lnTo>
                  <a:cubicBezTo>
                    <a:pt x="1040" y="609"/>
                    <a:pt x="1034" y="607"/>
                    <a:pt x="1030" y="606"/>
                  </a:cubicBezTo>
                  <a:lnTo>
                    <a:pt x="1030" y="606"/>
                  </a:lnTo>
                  <a:cubicBezTo>
                    <a:pt x="1014" y="600"/>
                    <a:pt x="998" y="593"/>
                    <a:pt x="983" y="586"/>
                  </a:cubicBezTo>
                  <a:lnTo>
                    <a:pt x="983" y="586"/>
                  </a:lnTo>
                  <a:cubicBezTo>
                    <a:pt x="977" y="584"/>
                    <a:pt x="972" y="582"/>
                    <a:pt x="966" y="579"/>
                  </a:cubicBezTo>
                  <a:lnTo>
                    <a:pt x="966" y="579"/>
                  </a:lnTo>
                  <a:cubicBezTo>
                    <a:pt x="946" y="572"/>
                    <a:pt x="926" y="564"/>
                    <a:pt x="907" y="555"/>
                  </a:cubicBezTo>
                  <a:lnTo>
                    <a:pt x="907" y="555"/>
                  </a:lnTo>
                  <a:lnTo>
                    <a:pt x="907" y="555"/>
                  </a:lnTo>
                  <a:lnTo>
                    <a:pt x="907" y="555"/>
                  </a:lnTo>
                  <a:cubicBezTo>
                    <a:pt x="888" y="547"/>
                    <a:pt x="869" y="539"/>
                    <a:pt x="850" y="531"/>
                  </a:cubicBezTo>
                  <a:lnTo>
                    <a:pt x="850" y="531"/>
                  </a:lnTo>
                  <a:cubicBezTo>
                    <a:pt x="845" y="528"/>
                    <a:pt x="840" y="526"/>
                    <a:pt x="834" y="524"/>
                  </a:cubicBezTo>
                  <a:lnTo>
                    <a:pt x="834" y="524"/>
                  </a:lnTo>
                  <a:cubicBezTo>
                    <a:pt x="819" y="517"/>
                    <a:pt x="805" y="510"/>
                    <a:pt x="790" y="504"/>
                  </a:cubicBezTo>
                  <a:lnTo>
                    <a:pt x="790" y="504"/>
                  </a:lnTo>
                  <a:cubicBezTo>
                    <a:pt x="786" y="502"/>
                    <a:pt x="782" y="499"/>
                    <a:pt x="778" y="498"/>
                  </a:cubicBezTo>
                  <a:lnTo>
                    <a:pt x="778" y="498"/>
                  </a:lnTo>
                  <a:cubicBezTo>
                    <a:pt x="759" y="489"/>
                    <a:pt x="741" y="481"/>
                    <a:pt x="723" y="472"/>
                  </a:cubicBezTo>
                  <a:lnTo>
                    <a:pt x="723" y="472"/>
                  </a:lnTo>
                  <a:cubicBezTo>
                    <a:pt x="719" y="471"/>
                    <a:pt x="716" y="469"/>
                    <a:pt x="712" y="467"/>
                  </a:cubicBezTo>
                  <a:lnTo>
                    <a:pt x="712" y="467"/>
                  </a:lnTo>
                  <a:cubicBezTo>
                    <a:pt x="697" y="460"/>
                    <a:pt x="683" y="453"/>
                    <a:pt x="669" y="446"/>
                  </a:cubicBezTo>
                  <a:lnTo>
                    <a:pt x="669" y="446"/>
                  </a:lnTo>
                  <a:cubicBezTo>
                    <a:pt x="664" y="444"/>
                    <a:pt x="659" y="441"/>
                    <a:pt x="654" y="438"/>
                  </a:cubicBezTo>
                  <a:lnTo>
                    <a:pt x="654" y="438"/>
                  </a:lnTo>
                  <a:cubicBezTo>
                    <a:pt x="638" y="431"/>
                    <a:pt x="623" y="423"/>
                    <a:pt x="608" y="415"/>
                  </a:cubicBezTo>
                  <a:lnTo>
                    <a:pt x="608" y="415"/>
                  </a:lnTo>
                  <a:cubicBezTo>
                    <a:pt x="606" y="414"/>
                    <a:pt x="604" y="413"/>
                    <a:pt x="602" y="412"/>
                  </a:cubicBezTo>
                  <a:lnTo>
                    <a:pt x="602" y="412"/>
                  </a:lnTo>
                  <a:cubicBezTo>
                    <a:pt x="585" y="404"/>
                    <a:pt x="569" y="395"/>
                    <a:pt x="552" y="386"/>
                  </a:cubicBezTo>
                  <a:lnTo>
                    <a:pt x="552" y="386"/>
                  </a:lnTo>
                  <a:cubicBezTo>
                    <a:pt x="548" y="384"/>
                    <a:pt x="543" y="381"/>
                    <a:pt x="538" y="378"/>
                  </a:cubicBezTo>
                  <a:lnTo>
                    <a:pt x="538" y="378"/>
                  </a:lnTo>
                  <a:cubicBezTo>
                    <a:pt x="526" y="371"/>
                    <a:pt x="513" y="364"/>
                    <a:pt x="501" y="357"/>
                  </a:cubicBezTo>
                  <a:lnTo>
                    <a:pt x="501" y="357"/>
                  </a:lnTo>
                  <a:cubicBezTo>
                    <a:pt x="496" y="355"/>
                    <a:pt x="492" y="353"/>
                    <a:pt x="488" y="350"/>
                  </a:cubicBezTo>
                  <a:lnTo>
                    <a:pt x="488" y="350"/>
                  </a:lnTo>
                  <a:cubicBezTo>
                    <a:pt x="472" y="342"/>
                    <a:pt x="456" y="332"/>
                    <a:pt x="440" y="324"/>
                  </a:cubicBezTo>
                  <a:lnTo>
                    <a:pt x="440" y="324"/>
                  </a:lnTo>
                  <a:cubicBezTo>
                    <a:pt x="438" y="322"/>
                    <a:pt x="436" y="320"/>
                    <a:pt x="433" y="319"/>
                  </a:cubicBezTo>
                  <a:lnTo>
                    <a:pt x="433" y="319"/>
                  </a:lnTo>
                  <a:cubicBezTo>
                    <a:pt x="420" y="311"/>
                    <a:pt x="407" y="304"/>
                    <a:pt x="394" y="296"/>
                  </a:cubicBezTo>
                  <a:lnTo>
                    <a:pt x="394" y="296"/>
                  </a:lnTo>
                  <a:cubicBezTo>
                    <a:pt x="390" y="293"/>
                    <a:pt x="386" y="290"/>
                    <a:pt x="382" y="288"/>
                  </a:cubicBezTo>
                  <a:lnTo>
                    <a:pt x="382" y="288"/>
                  </a:lnTo>
                  <a:cubicBezTo>
                    <a:pt x="368" y="280"/>
                    <a:pt x="356" y="272"/>
                    <a:pt x="344" y="264"/>
                  </a:cubicBezTo>
                  <a:lnTo>
                    <a:pt x="344" y="264"/>
                  </a:lnTo>
                  <a:cubicBezTo>
                    <a:pt x="341" y="263"/>
                    <a:pt x="339" y="261"/>
                    <a:pt x="336" y="260"/>
                  </a:cubicBezTo>
                  <a:lnTo>
                    <a:pt x="336" y="260"/>
                  </a:lnTo>
                  <a:cubicBezTo>
                    <a:pt x="322" y="250"/>
                    <a:pt x="308" y="241"/>
                    <a:pt x="294" y="231"/>
                  </a:cubicBezTo>
                  <a:lnTo>
                    <a:pt x="294" y="231"/>
                  </a:lnTo>
                  <a:cubicBezTo>
                    <a:pt x="290" y="230"/>
                    <a:pt x="286" y="227"/>
                    <a:pt x="282" y="225"/>
                  </a:cubicBezTo>
                  <a:lnTo>
                    <a:pt x="282" y="225"/>
                  </a:lnTo>
                  <a:cubicBezTo>
                    <a:pt x="272" y="216"/>
                    <a:pt x="260" y="210"/>
                    <a:pt x="250" y="203"/>
                  </a:cubicBezTo>
                  <a:lnTo>
                    <a:pt x="250" y="203"/>
                  </a:lnTo>
                  <a:cubicBezTo>
                    <a:pt x="246" y="200"/>
                    <a:pt x="243" y="197"/>
                    <a:pt x="239" y="195"/>
                  </a:cubicBezTo>
                  <a:lnTo>
                    <a:pt x="239" y="195"/>
                  </a:lnTo>
                  <a:cubicBezTo>
                    <a:pt x="226" y="185"/>
                    <a:pt x="212" y="176"/>
                    <a:pt x="199" y="166"/>
                  </a:cubicBezTo>
                  <a:lnTo>
                    <a:pt x="199" y="166"/>
                  </a:lnTo>
                  <a:cubicBezTo>
                    <a:pt x="198" y="164"/>
                    <a:pt x="196" y="163"/>
                    <a:pt x="195" y="162"/>
                  </a:cubicBezTo>
                  <a:lnTo>
                    <a:pt x="195" y="162"/>
                  </a:lnTo>
                  <a:cubicBezTo>
                    <a:pt x="183" y="154"/>
                    <a:pt x="172" y="145"/>
                    <a:pt x="160" y="137"/>
                  </a:cubicBezTo>
                  <a:lnTo>
                    <a:pt x="160" y="137"/>
                  </a:lnTo>
                  <a:cubicBezTo>
                    <a:pt x="157" y="134"/>
                    <a:pt x="153" y="131"/>
                    <a:pt x="149" y="128"/>
                  </a:cubicBezTo>
                  <a:lnTo>
                    <a:pt x="149" y="128"/>
                  </a:lnTo>
                  <a:cubicBezTo>
                    <a:pt x="139" y="120"/>
                    <a:pt x="129" y="112"/>
                    <a:pt x="119" y="104"/>
                  </a:cubicBezTo>
                  <a:lnTo>
                    <a:pt x="119" y="104"/>
                  </a:lnTo>
                  <a:cubicBezTo>
                    <a:pt x="117" y="102"/>
                    <a:pt x="114" y="100"/>
                    <a:pt x="112" y="98"/>
                  </a:cubicBezTo>
                  <a:lnTo>
                    <a:pt x="112" y="98"/>
                  </a:lnTo>
                  <a:cubicBezTo>
                    <a:pt x="100" y="88"/>
                    <a:pt x="88" y="79"/>
                    <a:pt x="77" y="69"/>
                  </a:cubicBezTo>
                  <a:lnTo>
                    <a:pt x="77" y="69"/>
                  </a:lnTo>
                  <a:cubicBezTo>
                    <a:pt x="74" y="67"/>
                    <a:pt x="72" y="64"/>
                    <a:pt x="69" y="62"/>
                  </a:cubicBezTo>
                  <a:lnTo>
                    <a:pt x="69" y="62"/>
                  </a:lnTo>
                  <a:cubicBezTo>
                    <a:pt x="59" y="54"/>
                    <a:pt x="51" y="46"/>
                    <a:pt x="42" y="38"/>
                  </a:cubicBezTo>
                  <a:lnTo>
                    <a:pt x="42" y="38"/>
                  </a:lnTo>
                  <a:cubicBezTo>
                    <a:pt x="39" y="35"/>
                    <a:pt x="36" y="33"/>
                    <a:pt x="33" y="29"/>
                  </a:cubicBezTo>
                  <a:lnTo>
                    <a:pt x="33" y="29"/>
                  </a:lnTo>
                  <a:cubicBezTo>
                    <a:pt x="22" y="20"/>
                    <a:pt x="11" y="10"/>
                    <a:pt x="0" y="0"/>
                  </a:cubicBezTo>
                  <a:lnTo>
                    <a:pt x="0" y="1363"/>
                  </a:lnTo>
                  <a:lnTo>
                    <a:pt x="0" y="1363"/>
                  </a:lnTo>
                  <a:cubicBezTo>
                    <a:pt x="11" y="1372"/>
                    <a:pt x="22" y="1383"/>
                    <a:pt x="33" y="1393"/>
                  </a:cubicBezTo>
                  <a:lnTo>
                    <a:pt x="33" y="1393"/>
                  </a:lnTo>
                  <a:cubicBezTo>
                    <a:pt x="36" y="1396"/>
                    <a:pt x="39" y="1398"/>
                    <a:pt x="42" y="1401"/>
                  </a:cubicBezTo>
                  <a:lnTo>
                    <a:pt x="42" y="1401"/>
                  </a:lnTo>
                  <a:cubicBezTo>
                    <a:pt x="51" y="1409"/>
                    <a:pt x="59" y="1417"/>
                    <a:pt x="69" y="1424"/>
                  </a:cubicBezTo>
                  <a:lnTo>
                    <a:pt x="69" y="1424"/>
                  </a:lnTo>
                  <a:cubicBezTo>
                    <a:pt x="72" y="1427"/>
                    <a:pt x="74" y="1430"/>
                    <a:pt x="77" y="1431"/>
                  </a:cubicBezTo>
                  <a:lnTo>
                    <a:pt x="77" y="1431"/>
                  </a:lnTo>
                  <a:cubicBezTo>
                    <a:pt x="88" y="1442"/>
                    <a:pt x="100" y="1451"/>
                    <a:pt x="112" y="1461"/>
                  </a:cubicBezTo>
                  <a:lnTo>
                    <a:pt x="112" y="1461"/>
                  </a:lnTo>
                  <a:cubicBezTo>
                    <a:pt x="114" y="1464"/>
                    <a:pt x="117" y="1465"/>
                    <a:pt x="119" y="1467"/>
                  </a:cubicBezTo>
                  <a:lnTo>
                    <a:pt x="119" y="1467"/>
                  </a:lnTo>
                  <a:cubicBezTo>
                    <a:pt x="129" y="1475"/>
                    <a:pt x="139" y="1484"/>
                    <a:pt x="149" y="1491"/>
                  </a:cubicBezTo>
                  <a:lnTo>
                    <a:pt x="149" y="1491"/>
                  </a:lnTo>
                  <a:cubicBezTo>
                    <a:pt x="153" y="1494"/>
                    <a:pt x="157" y="1497"/>
                    <a:pt x="160" y="1499"/>
                  </a:cubicBezTo>
                  <a:lnTo>
                    <a:pt x="160" y="1499"/>
                  </a:lnTo>
                  <a:cubicBezTo>
                    <a:pt x="172" y="1508"/>
                    <a:pt x="183" y="1517"/>
                    <a:pt x="195" y="1525"/>
                  </a:cubicBezTo>
                  <a:lnTo>
                    <a:pt x="195" y="1525"/>
                  </a:lnTo>
                  <a:cubicBezTo>
                    <a:pt x="196" y="1526"/>
                    <a:pt x="198" y="1528"/>
                    <a:pt x="199" y="1529"/>
                  </a:cubicBezTo>
                  <a:lnTo>
                    <a:pt x="199" y="1529"/>
                  </a:lnTo>
                  <a:cubicBezTo>
                    <a:pt x="212" y="1539"/>
                    <a:pt x="226" y="1548"/>
                    <a:pt x="239" y="1558"/>
                  </a:cubicBezTo>
                  <a:lnTo>
                    <a:pt x="239" y="1558"/>
                  </a:lnTo>
                  <a:cubicBezTo>
                    <a:pt x="243" y="1560"/>
                    <a:pt x="246" y="1563"/>
                    <a:pt x="250" y="1565"/>
                  </a:cubicBezTo>
                  <a:lnTo>
                    <a:pt x="250" y="1565"/>
                  </a:lnTo>
                  <a:cubicBezTo>
                    <a:pt x="260" y="1572"/>
                    <a:pt x="272" y="1580"/>
                    <a:pt x="282" y="1587"/>
                  </a:cubicBezTo>
                  <a:lnTo>
                    <a:pt x="282" y="1587"/>
                  </a:lnTo>
                  <a:cubicBezTo>
                    <a:pt x="286" y="1590"/>
                    <a:pt x="290" y="1592"/>
                    <a:pt x="294" y="1595"/>
                  </a:cubicBezTo>
                  <a:lnTo>
                    <a:pt x="294" y="1595"/>
                  </a:lnTo>
                  <a:cubicBezTo>
                    <a:pt x="308" y="1604"/>
                    <a:pt x="322" y="1613"/>
                    <a:pt x="336" y="1623"/>
                  </a:cubicBezTo>
                  <a:lnTo>
                    <a:pt x="336" y="1623"/>
                  </a:lnTo>
                  <a:cubicBezTo>
                    <a:pt x="339" y="1624"/>
                    <a:pt x="341" y="1625"/>
                    <a:pt x="343" y="1627"/>
                  </a:cubicBezTo>
                  <a:lnTo>
                    <a:pt x="343" y="1627"/>
                  </a:lnTo>
                  <a:cubicBezTo>
                    <a:pt x="356" y="1635"/>
                    <a:pt x="368" y="1643"/>
                    <a:pt x="382" y="1651"/>
                  </a:cubicBezTo>
                  <a:lnTo>
                    <a:pt x="382" y="1651"/>
                  </a:lnTo>
                  <a:cubicBezTo>
                    <a:pt x="386" y="1653"/>
                    <a:pt x="390" y="1656"/>
                    <a:pt x="394" y="1659"/>
                  </a:cubicBezTo>
                  <a:lnTo>
                    <a:pt x="394" y="1659"/>
                  </a:lnTo>
                  <a:cubicBezTo>
                    <a:pt x="407" y="1666"/>
                    <a:pt x="420" y="1674"/>
                    <a:pt x="433" y="1682"/>
                  </a:cubicBezTo>
                  <a:lnTo>
                    <a:pt x="433" y="1682"/>
                  </a:lnTo>
                  <a:cubicBezTo>
                    <a:pt x="436" y="1684"/>
                    <a:pt x="438" y="1685"/>
                    <a:pt x="440" y="1687"/>
                  </a:cubicBezTo>
                  <a:lnTo>
                    <a:pt x="440" y="1687"/>
                  </a:lnTo>
                  <a:cubicBezTo>
                    <a:pt x="456" y="1696"/>
                    <a:pt x="472" y="1705"/>
                    <a:pt x="488" y="1713"/>
                  </a:cubicBezTo>
                  <a:lnTo>
                    <a:pt x="488" y="1713"/>
                  </a:lnTo>
                  <a:cubicBezTo>
                    <a:pt x="492" y="1716"/>
                    <a:pt x="496" y="1719"/>
                    <a:pt x="501" y="1720"/>
                  </a:cubicBezTo>
                  <a:lnTo>
                    <a:pt x="501" y="1720"/>
                  </a:lnTo>
                  <a:cubicBezTo>
                    <a:pt x="513" y="1727"/>
                    <a:pt x="526" y="1734"/>
                    <a:pt x="539" y="1741"/>
                  </a:cubicBezTo>
                  <a:lnTo>
                    <a:pt x="539" y="1741"/>
                  </a:lnTo>
                  <a:cubicBezTo>
                    <a:pt x="543" y="1744"/>
                    <a:pt x="548" y="1747"/>
                    <a:pt x="552" y="1749"/>
                  </a:cubicBezTo>
                  <a:lnTo>
                    <a:pt x="552" y="1749"/>
                  </a:lnTo>
                  <a:cubicBezTo>
                    <a:pt x="569" y="1758"/>
                    <a:pt x="585" y="1766"/>
                    <a:pt x="602" y="1775"/>
                  </a:cubicBezTo>
                  <a:lnTo>
                    <a:pt x="602" y="1775"/>
                  </a:lnTo>
                  <a:cubicBezTo>
                    <a:pt x="604" y="1776"/>
                    <a:pt x="605" y="1777"/>
                    <a:pt x="607" y="1778"/>
                  </a:cubicBezTo>
                  <a:lnTo>
                    <a:pt x="607" y="1778"/>
                  </a:lnTo>
                  <a:cubicBezTo>
                    <a:pt x="623" y="1786"/>
                    <a:pt x="638" y="1794"/>
                    <a:pt x="654" y="1801"/>
                  </a:cubicBezTo>
                  <a:lnTo>
                    <a:pt x="654" y="1801"/>
                  </a:lnTo>
                  <a:cubicBezTo>
                    <a:pt x="659" y="1804"/>
                    <a:pt x="664" y="1807"/>
                    <a:pt x="669" y="1809"/>
                  </a:cubicBezTo>
                  <a:lnTo>
                    <a:pt x="669" y="1809"/>
                  </a:lnTo>
                  <a:cubicBezTo>
                    <a:pt x="683" y="1816"/>
                    <a:pt x="697" y="1823"/>
                    <a:pt x="712" y="1830"/>
                  </a:cubicBezTo>
                  <a:lnTo>
                    <a:pt x="712" y="1830"/>
                  </a:lnTo>
                  <a:cubicBezTo>
                    <a:pt x="716" y="1832"/>
                    <a:pt x="719" y="1833"/>
                    <a:pt x="723" y="1835"/>
                  </a:cubicBezTo>
                  <a:lnTo>
                    <a:pt x="723" y="1835"/>
                  </a:lnTo>
                  <a:cubicBezTo>
                    <a:pt x="741" y="1844"/>
                    <a:pt x="759" y="1853"/>
                    <a:pt x="778" y="1861"/>
                  </a:cubicBezTo>
                  <a:lnTo>
                    <a:pt x="778" y="1861"/>
                  </a:lnTo>
                  <a:cubicBezTo>
                    <a:pt x="782" y="1862"/>
                    <a:pt x="786" y="1865"/>
                    <a:pt x="790" y="1867"/>
                  </a:cubicBezTo>
                  <a:lnTo>
                    <a:pt x="790" y="1867"/>
                  </a:lnTo>
                  <a:cubicBezTo>
                    <a:pt x="805" y="1874"/>
                    <a:pt x="819" y="1879"/>
                    <a:pt x="834" y="1886"/>
                  </a:cubicBezTo>
                  <a:lnTo>
                    <a:pt x="834" y="1886"/>
                  </a:lnTo>
                  <a:cubicBezTo>
                    <a:pt x="840" y="1889"/>
                    <a:pt x="845" y="1891"/>
                    <a:pt x="850" y="1893"/>
                  </a:cubicBezTo>
                  <a:lnTo>
                    <a:pt x="850" y="1893"/>
                  </a:lnTo>
                  <a:cubicBezTo>
                    <a:pt x="869" y="1901"/>
                    <a:pt x="888" y="1910"/>
                    <a:pt x="907" y="1918"/>
                  </a:cubicBezTo>
                  <a:lnTo>
                    <a:pt x="907" y="1918"/>
                  </a:lnTo>
                  <a:lnTo>
                    <a:pt x="907" y="1918"/>
                  </a:lnTo>
                  <a:lnTo>
                    <a:pt x="907" y="1918"/>
                  </a:lnTo>
                  <a:cubicBezTo>
                    <a:pt x="926" y="1927"/>
                    <a:pt x="946" y="1935"/>
                    <a:pt x="966" y="1942"/>
                  </a:cubicBezTo>
                  <a:lnTo>
                    <a:pt x="966" y="1942"/>
                  </a:lnTo>
                  <a:cubicBezTo>
                    <a:pt x="972" y="1945"/>
                    <a:pt x="977" y="1948"/>
                    <a:pt x="983" y="1949"/>
                  </a:cubicBezTo>
                  <a:lnTo>
                    <a:pt x="983" y="1949"/>
                  </a:lnTo>
                  <a:cubicBezTo>
                    <a:pt x="998" y="1956"/>
                    <a:pt x="1014" y="1963"/>
                    <a:pt x="1030" y="1968"/>
                  </a:cubicBezTo>
                  <a:lnTo>
                    <a:pt x="1030" y="1968"/>
                  </a:lnTo>
                  <a:cubicBezTo>
                    <a:pt x="1034" y="1970"/>
                    <a:pt x="1040" y="1972"/>
                    <a:pt x="1044" y="1974"/>
                  </a:cubicBezTo>
                  <a:lnTo>
                    <a:pt x="1044" y="1974"/>
                  </a:lnTo>
                  <a:cubicBezTo>
                    <a:pt x="1064" y="1981"/>
                    <a:pt x="1084" y="1989"/>
                    <a:pt x="1104" y="1997"/>
                  </a:cubicBezTo>
                  <a:lnTo>
                    <a:pt x="1104" y="1997"/>
                  </a:lnTo>
                  <a:cubicBezTo>
                    <a:pt x="1109" y="1999"/>
                    <a:pt x="1113" y="2001"/>
                    <a:pt x="1117" y="2002"/>
                  </a:cubicBezTo>
                  <a:lnTo>
                    <a:pt x="1117" y="2002"/>
                  </a:lnTo>
                  <a:cubicBezTo>
                    <a:pt x="1134" y="2009"/>
                    <a:pt x="1151" y="2015"/>
                    <a:pt x="1167" y="2021"/>
                  </a:cubicBezTo>
                  <a:lnTo>
                    <a:pt x="1167" y="2021"/>
                  </a:lnTo>
                  <a:cubicBezTo>
                    <a:pt x="1174" y="2023"/>
                    <a:pt x="1179" y="2026"/>
                    <a:pt x="1185" y="2027"/>
                  </a:cubicBezTo>
                  <a:lnTo>
                    <a:pt x="1185" y="2027"/>
                  </a:lnTo>
                  <a:cubicBezTo>
                    <a:pt x="1205" y="2034"/>
                    <a:pt x="1223" y="2041"/>
                    <a:pt x="1242" y="2048"/>
                  </a:cubicBezTo>
                  <a:lnTo>
                    <a:pt x="1242" y="2048"/>
                  </a:lnTo>
                  <a:cubicBezTo>
                    <a:pt x="1245" y="2049"/>
                    <a:pt x="1248" y="2050"/>
                    <a:pt x="1249" y="2050"/>
                  </a:cubicBezTo>
                  <a:lnTo>
                    <a:pt x="1249" y="2050"/>
                  </a:lnTo>
                  <a:cubicBezTo>
                    <a:pt x="1250" y="2051"/>
                    <a:pt x="1251" y="2051"/>
                    <a:pt x="1251" y="2051"/>
                  </a:cubicBezTo>
                  <a:lnTo>
                    <a:pt x="1251" y="2051"/>
                  </a:lnTo>
                  <a:cubicBezTo>
                    <a:pt x="1253" y="2052"/>
                    <a:pt x="1255" y="2053"/>
                    <a:pt x="1256" y="2053"/>
                  </a:cubicBezTo>
                  <a:lnTo>
                    <a:pt x="1256" y="2053"/>
                  </a:lnTo>
                  <a:cubicBezTo>
                    <a:pt x="1287" y="2063"/>
                    <a:pt x="1317" y="2074"/>
                    <a:pt x="1347" y="2084"/>
                  </a:cubicBezTo>
                  <a:lnTo>
                    <a:pt x="1347" y="2084"/>
                  </a:lnTo>
                  <a:cubicBezTo>
                    <a:pt x="1355" y="2087"/>
                    <a:pt x="1363" y="2090"/>
                    <a:pt x="1372" y="2092"/>
                  </a:cubicBezTo>
                  <a:lnTo>
                    <a:pt x="1372" y="2092"/>
                  </a:lnTo>
                  <a:cubicBezTo>
                    <a:pt x="1404" y="2103"/>
                    <a:pt x="1437" y="2114"/>
                    <a:pt x="1470" y="2124"/>
                  </a:cubicBezTo>
                  <a:lnTo>
                    <a:pt x="1470" y="2124"/>
                  </a:lnTo>
                  <a:cubicBezTo>
                    <a:pt x="1472" y="2125"/>
                    <a:pt x="1474" y="2126"/>
                    <a:pt x="1475" y="2126"/>
                  </a:cubicBezTo>
                  <a:lnTo>
                    <a:pt x="1475" y="2126"/>
                  </a:lnTo>
                  <a:cubicBezTo>
                    <a:pt x="1507" y="2136"/>
                    <a:pt x="1540" y="2146"/>
                    <a:pt x="1573" y="2155"/>
                  </a:cubicBezTo>
                  <a:lnTo>
                    <a:pt x="1573" y="2155"/>
                  </a:lnTo>
                  <a:cubicBezTo>
                    <a:pt x="1581" y="2158"/>
                    <a:pt x="1590" y="2161"/>
                    <a:pt x="1599" y="2163"/>
                  </a:cubicBezTo>
                  <a:lnTo>
                    <a:pt x="1599" y="2163"/>
                  </a:lnTo>
                  <a:cubicBezTo>
                    <a:pt x="1633" y="2174"/>
                    <a:pt x="1668" y="2184"/>
                    <a:pt x="1703" y="2194"/>
                  </a:cubicBezTo>
                  <a:lnTo>
                    <a:pt x="1703" y="2194"/>
                  </a:lnTo>
                  <a:lnTo>
                    <a:pt x="1704" y="2194"/>
                  </a:lnTo>
                  <a:lnTo>
                    <a:pt x="1704" y="2194"/>
                  </a:lnTo>
                  <a:cubicBezTo>
                    <a:pt x="1706" y="2195"/>
                    <a:pt x="1708" y="2196"/>
                    <a:pt x="1711" y="2196"/>
                  </a:cubicBezTo>
                  <a:lnTo>
                    <a:pt x="1711" y="2196"/>
                  </a:lnTo>
                  <a:cubicBezTo>
                    <a:pt x="1737" y="2203"/>
                    <a:pt x="1764" y="2211"/>
                    <a:pt x="1790" y="2218"/>
                  </a:cubicBezTo>
                  <a:lnTo>
                    <a:pt x="1790" y="2218"/>
                  </a:lnTo>
                  <a:cubicBezTo>
                    <a:pt x="1800" y="2221"/>
                    <a:pt x="1810" y="2224"/>
                    <a:pt x="1820" y="2226"/>
                  </a:cubicBezTo>
                  <a:lnTo>
                    <a:pt x="1820" y="2226"/>
                  </a:lnTo>
                  <a:cubicBezTo>
                    <a:pt x="1839" y="2231"/>
                    <a:pt x="1859" y="2236"/>
                    <a:pt x="1879" y="2242"/>
                  </a:cubicBezTo>
                  <a:lnTo>
                    <a:pt x="1879" y="2242"/>
                  </a:lnTo>
                  <a:cubicBezTo>
                    <a:pt x="1891" y="2245"/>
                    <a:pt x="1903" y="2248"/>
                    <a:pt x="1914" y="2250"/>
                  </a:cubicBezTo>
                  <a:lnTo>
                    <a:pt x="1914" y="2250"/>
                  </a:lnTo>
                  <a:cubicBezTo>
                    <a:pt x="1933" y="2256"/>
                    <a:pt x="1951" y="2260"/>
                    <a:pt x="1970" y="2265"/>
                  </a:cubicBezTo>
                  <a:lnTo>
                    <a:pt x="1970" y="2265"/>
                  </a:lnTo>
                  <a:cubicBezTo>
                    <a:pt x="1983" y="2268"/>
                    <a:pt x="1995" y="2271"/>
                    <a:pt x="2006" y="2274"/>
                  </a:cubicBezTo>
                  <a:lnTo>
                    <a:pt x="2006" y="2274"/>
                  </a:lnTo>
                  <a:cubicBezTo>
                    <a:pt x="2026" y="2278"/>
                    <a:pt x="2046" y="2284"/>
                    <a:pt x="2065" y="2288"/>
                  </a:cubicBezTo>
                  <a:lnTo>
                    <a:pt x="2065" y="2288"/>
                  </a:lnTo>
                  <a:cubicBezTo>
                    <a:pt x="2073" y="2289"/>
                    <a:pt x="2080" y="2292"/>
                    <a:pt x="2088" y="2294"/>
                  </a:cubicBezTo>
                  <a:lnTo>
                    <a:pt x="2088" y="2294"/>
                  </a:lnTo>
                  <a:cubicBezTo>
                    <a:pt x="2093" y="2295"/>
                    <a:pt x="2097" y="2296"/>
                    <a:pt x="2101" y="2296"/>
                  </a:cubicBezTo>
                  <a:lnTo>
                    <a:pt x="2101" y="2296"/>
                  </a:lnTo>
                  <a:cubicBezTo>
                    <a:pt x="2116" y="2300"/>
                    <a:pt x="2132" y="2303"/>
                    <a:pt x="2146" y="2307"/>
                  </a:cubicBezTo>
                  <a:lnTo>
                    <a:pt x="2146" y="2307"/>
                  </a:lnTo>
                  <a:cubicBezTo>
                    <a:pt x="2160" y="2310"/>
                    <a:pt x="2174" y="2313"/>
                    <a:pt x="2188" y="2317"/>
                  </a:cubicBezTo>
                  <a:lnTo>
                    <a:pt x="2188" y="2317"/>
                  </a:lnTo>
                  <a:cubicBezTo>
                    <a:pt x="2204" y="2320"/>
                    <a:pt x="2220" y="2324"/>
                    <a:pt x="2234" y="2327"/>
                  </a:cubicBezTo>
                  <a:lnTo>
                    <a:pt x="2234" y="2327"/>
                  </a:lnTo>
                  <a:cubicBezTo>
                    <a:pt x="2248" y="2330"/>
                    <a:pt x="2262" y="2333"/>
                    <a:pt x="2276" y="2336"/>
                  </a:cubicBezTo>
                  <a:lnTo>
                    <a:pt x="2276" y="2336"/>
                  </a:lnTo>
                  <a:cubicBezTo>
                    <a:pt x="2292" y="2339"/>
                    <a:pt x="2308" y="2343"/>
                    <a:pt x="2324" y="2346"/>
                  </a:cubicBezTo>
                  <a:lnTo>
                    <a:pt x="2324" y="2346"/>
                  </a:lnTo>
                  <a:cubicBezTo>
                    <a:pt x="2338" y="2349"/>
                    <a:pt x="2352" y="2352"/>
                    <a:pt x="2366" y="2355"/>
                  </a:cubicBezTo>
                  <a:lnTo>
                    <a:pt x="2366" y="2355"/>
                  </a:lnTo>
                  <a:cubicBezTo>
                    <a:pt x="2382" y="2358"/>
                    <a:pt x="2398" y="2362"/>
                    <a:pt x="2414" y="2365"/>
                  </a:cubicBezTo>
                  <a:lnTo>
                    <a:pt x="2414" y="2365"/>
                  </a:lnTo>
                  <a:cubicBezTo>
                    <a:pt x="2426" y="2367"/>
                    <a:pt x="2437" y="2370"/>
                    <a:pt x="2448" y="2371"/>
                  </a:cubicBezTo>
                  <a:lnTo>
                    <a:pt x="2448" y="2371"/>
                  </a:lnTo>
                  <a:cubicBezTo>
                    <a:pt x="2451" y="2372"/>
                    <a:pt x="2454" y="2373"/>
                    <a:pt x="2456" y="2373"/>
                  </a:cubicBezTo>
                  <a:lnTo>
                    <a:pt x="2456" y="2373"/>
                  </a:lnTo>
                  <a:cubicBezTo>
                    <a:pt x="2468" y="2376"/>
                    <a:pt x="2481" y="2378"/>
                    <a:pt x="2494" y="2381"/>
                  </a:cubicBezTo>
                  <a:lnTo>
                    <a:pt x="2494" y="2381"/>
                  </a:lnTo>
                  <a:cubicBezTo>
                    <a:pt x="2510" y="2384"/>
                    <a:pt x="2528" y="2387"/>
                    <a:pt x="2544" y="2391"/>
                  </a:cubicBezTo>
                  <a:lnTo>
                    <a:pt x="2544" y="2391"/>
                  </a:lnTo>
                  <a:cubicBezTo>
                    <a:pt x="2557" y="2393"/>
                    <a:pt x="2570" y="2395"/>
                    <a:pt x="2582" y="2398"/>
                  </a:cubicBezTo>
                  <a:lnTo>
                    <a:pt x="2582" y="2398"/>
                  </a:lnTo>
                  <a:cubicBezTo>
                    <a:pt x="2600" y="2401"/>
                    <a:pt x="2616" y="2404"/>
                    <a:pt x="2633" y="2407"/>
                  </a:cubicBezTo>
                  <a:lnTo>
                    <a:pt x="2633" y="2407"/>
                  </a:lnTo>
                  <a:cubicBezTo>
                    <a:pt x="2646" y="2410"/>
                    <a:pt x="2659" y="2412"/>
                    <a:pt x="2673" y="2414"/>
                  </a:cubicBezTo>
                  <a:lnTo>
                    <a:pt x="2673" y="2414"/>
                  </a:lnTo>
                  <a:cubicBezTo>
                    <a:pt x="2690" y="2416"/>
                    <a:pt x="2706" y="2420"/>
                    <a:pt x="2722" y="2423"/>
                  </a:cubicBezTo>
                  <a:lnTo>
                    <a:pt x="2722" y="2423"/>
                  </a:lnTo>
                  <a:cubicBezTo>
                    <a:pt x="2736" y="2425"/>
                    <a:pt x="2750" y="2428"/>
                    <a:pt x="2764" y="2430"/>
                  </a:cubicBezTo>
                  <a:lnTo>
                    <a:pt x="2764" y="2430"/>
                  </a:lnTo>
                  <a:cubicBezTo>
                    <a:pt x="2773" y="2431"/>
                    <a:pt x="2782" y="2433"/>
                    <a:pt x="2792" y="2435"/>
                  </a:cubicBezTo>
                  <a:lnTo>
                    <a:pt x="2792" y="2435"/>
                  </a:lnTo>
                  <a:cubicBezTo>
                    <a:pt x="2796" y="2436"/>
                    <a:pt x="2800" y="2436"/>
                    <a:pt x="2804" y="2437"/>
                  </a:cubicBezTo>
                  <a:lnTo>
                    <a:pt x="2804" y="2437"/>
                  </a:lnTo>
                  <a:cubicBezTo>
                    <a:pt x="2851" y="2444"/>
                    <a:pt x="2899" y="2452"/>
                    <a:pt x="2948" y="2460"/>
                  </a:cubicBezTo>
                  <a:lnTo>
                    <a:pt x="2948" y="2460"/>
                  </a:lnTo>
                  <a:cubicBezTo>
                    <a:pt x="2957" y="2461"/>
                    <a:pt x="2965" y="2463"/>
                    <a:pt x="2973" y="2464"/>
                  </a:cubicBezTo>
                  <a:lnTo>
                    <a:pt x="2973" y="2464"/>
                  </a:lnTo>
                  <a:cubicBezTo>
                    <a:pt x="3023" y="2472"/>
                    <a:pt x="3072" y="2479"/>
                    <a:pt x="3123" y="2486"/>
                  </a:cubicBezTo>
                  <a:lnTo>
                    <a:pt x="3123" y="2486"/>
                  </a:lnTo>
                  <a:cubicBezTo>
                    <a:pt x="3125" y="2486"/>
                    <a:pt x="3125" y="2486"/>
                    <a:pt x="3126" y="2486"/>
                  </a:cubicBezTo>
                  <a:lnTo>
                    <a:pt x="3126" y="2486"/>
                  </a:lnTo>
                  <a:cubicBezTo>
                    <a:pt x="3130" y="2487"/>
                    <a:pt x="3133" y="2487"/>
                    <a:pt x="3137" y="2488"/>
                  </a:cubicBezTo>
                  <a:lnTo>
                    <a:pt x="3137" y="2488"/>
                  </a:lnTo>
                  <a:cubicBezTo>
                    <a:pt x="3183" y="2494"/>
                    <a:pt x="3230" y="2500"/>
                    <a:pt x="3277" y="2506"/>
                  </a:cubicBezTo>
                  <a:lnTo>
                    <a:pt x="3277" y="2506"/>
                  </a:lnTo>
                  <a:cubicBezTo>
                    <a:pt x="3284" y="2507"/>
                    <a:pt x="3291" y="2509"/>
                    <a:pt x="3298" y="2510"/>
                  </a:cubicBezTo>
                  <a:lnTo>
                    <a:pt x="3298" y="2510"/>
                  </a:lnTo>
                  <a:cubicBezTo>
                    <a:pt x="3347" y="2516"/>
                    <a:pt x="3395" y="2522"/>
                    <a:pt x="3444" y="2527"/>
                  </a:cubicBezTo>
                  <a:lnTo>
                    <a:pt x="3444" y="2527"/>
                  </a:lnTo>
                  <a:cubicBezTo>
                    <a:pt x="3449" y="2528"/>
                    <a:pt x="3453" y="2528"/>
                    <a:pt x="3459" y="2529"/>
                  </a:cubicBezTo>
                  <a:lnTo>
                    <a:pt x="3459" y="2529"/>
                  </a:lnTo>
                  <a:cubicBezTo>
                    <a:pt x="3464" y="2530"/>
                    <a:pt x="3469" y="2530"/>
                    <a:pt x="3474" y="2531"/>
                  </a:cubicBezTo>
                  <a:lnTo>
                    <a:pt x="3474" y="2531"/>
                  </a:lnTo>
                  <a:cubicBezTo>
                    <a:pt x="3522" y="2536"/>
                    <a:pt x="3571" y="2542"/>
                    <a:pt x="3620" y="2546"/>
                  </a:cubicBezTo>
                  <a:lnTo>
                    <a:pt x="3620" y="2546"/>
                  </a:lnTo>
                  <a:cubicBezTo>
                    <a:pt x="3625" y="2547"/>
                    <a:pt x="3631" y="2548"/>
                    <a:pt x="3636" y="2548"/>
                  </a:cubicBezTo>
                  <a:lnTo>
                    <a:pt x="3636" y="2548"/>
                  </a:lnTo>
                  <a:cubicBezTo>
                    <a:pt x="3682" y="2553"/>
                    <a:pt x="3729" y="2557"/>
                    <a:pt x="3775" y="2562"/>
                  </a:cubicBezTo>
                  <a:lnTo>
                    <a:pt x="3775" y="2562"/>
                  </a:lnTo>
                  <a:cubicBezTo>
                    <a:pt x="3781" y="2563"/>
                    <a:pt x="3786" y="2563"/>
                    <a:pt x="3791" y="2564"/>
                  </a:cubicBezTo>
                  <a:lnTo>
                    <a:pt x="3791" y="2564"/>
                  </a:lnTo>
                  <a:cubicBezTo>
                    <a:pt x="3795" y="2564"/>
                    <a:pt x="3797" y="2564"/>
                    <a:pt x="3800" y="2564"/>
                  </a:cubicBezTo>
                  <a:lnTo>
                    <a:pt x="3800" y="2564"/>
                  </a:lnTo>
                  <a:cubicBezTo>
                    <a:pt x="3849" y="2569"/>
                    <a:pt x="3898" y="2573"/>
                    <a:pt x="3946" y="2577"/>
                  </a:cubicBezTo>
                  <a:lnTo>
                    <a:pt x="3946" y="2577"/>
                  </a:lnTo>
                  <a:cubicBezTo>
                    <a:pt x="3957" y="2578"/>
                    <a:pt x="3967" y="2578"/>
                    <a:pt x="3976" y="2579"/>
                  </a:cubicBezTo>
                  <a:lnTo>
                    <a:pt x="3976" y="2579"/>
                  </a:lnTo>
                  <a:cubicBezTo>
                    <a:pt x="4027" y="2584"/>
                    <a:pt x="4078" y="2587"/>
                    <a:pt x="4128" y="2591"/>
                  </a:cubicBezTo>
                  <a:lnTo>
                    <a:pt x="4128" y="2591"/>
                  </a:lnTo>
                  <a:cubicBezTo>
                    <a:pt x="4129" y="2591"/>
                    <a:pt x="4129" y="2591"/>
                    <a:pt x="4130" y="2591"/>
                  </a:cubicBezTo>
                  <a:lnTo>
                    <a:pt x="4130" y="2591"/>
                  </a:lnTo>
                  <a:cubicBezTo>
                    <a:pt x="4131" y="2591"/>
                    <a:pt x="4133" y="2591"/>
                    <a:pt x="4135" y="2592"/>
                  </a:cubicBezTo>
                  <a:lnTo>
                    <a:pt x="4135" y="2592"/>
                  </a:lnTo>
                  <a:cubicBezTo>
                    <a:pt x="4185" y="2594"/>
                    <a:pt x="4234" y="2598"/>
                    <a:pt x="4284" y="2600"/>
                  </a:cubicBezTo>
                  <a:lnTo>
                    <a:pt x="4284" y="2600"/>
                  </a:lnTo>
                  <a:cubicBezTo>
                    <a:pt x="4293" y="2601"/>
                    <a:pt x="4304" y="2602"/>
                    <a:pt x="4313" y="2602"/>
                  </a:cubicBezTo>
                  <a:lnTo>
                    <a:pt x="4313" y="2602"/>
                  </a:lnTo>
                  <a:cubicBezTo>
                    <a:pt x="4364" y="2606"/>
                    <a:pt x="4414" y="2608"/>
                    <a:pt x="4465" y="2610"/>
                  </a:cubicBezTo>
                  <a:lnTo>
                    <a:pt x="4465" y="2610"/>
                  </a:lnTo>
                  <a:cubicBezTo>
                    <a:pt x="4468" y="2610"/>
                    <a:pt x="4472" y="2610"/>
                    <a:pt x="4476" y="2610"/>
                  </a:cubicBezTo>
                  <a:lnTo>
                    <a:pt x="4476" y="2610"/>
                  </a:lnTo>
                  <a:cubicBezTo>
                    <a:pt x="4482" y="2612"/>
                    <a:pt x="4488" y="2612"/>
                    <a:pt x="4494" y="2612"/>
                  </a:cubicBezTo>
                  <a:lnTo>
                    <a:pt x="4494" y="2612"/>
                  </a:lnTo>
                  <a:cubicBezTo>
                    <a:pt x="4545" y="2614"/>
                    <a:pt x="4596" y="2616"/>
                    <a:pt x="4648" y="2617"/>
                  </a:cubicBezTo>
                  <a:lnTo>
                    <a:pt x="4648" y="2617"/>
                  </a:lnTo>
                  <a:cubicBezTo>
                    <a:pt x="4651" y="2619"/>
                    <a:pt x="4653" y="2619"/>
                    <a:pt x="4655" y="2619"/>
                  </a:cubicBezTo>
                  <a:lnTo>
                    <a:pt x="4655" y="2619"/>
                  </a:lnTo>
                  <a:cubicBezTo>
                    <a:pt x="4708" y="2620"/>
                    <a:pt x="4761" y="2622"/>
                    <a:pt x="4816" y="2623"/>
                  </a:cubicBezTo>
                  <a:lnTo>
                    <a:pt x="4816" y="2623"/>
                  </a:lnTo>
                  <a:cubicBezTo>
                    <a:pt x="4821" y="2624"/>
                    <a:pt x="4828" y="2624"/>
                    <a:pt x="4834" y="2624"/>
                  </a:cubicBezTo>
                  <a:lnTo>
                    <a:pt x="4834" y="2624"/>
                  </a:lnTo>
                  <a:cubicBezTo>
                    <a:pt x="4840" y="2624"/>
                    <a:pt x="4846" y="2624"/>
                    <a:pt x="4852" y="2624"/>
                  </a:cubicBezTo>
                  <a:lnTo>
                    <a:pt x="4852" y="2624"/>
                  </a:lnTo>
                  <a:cubicBezTo>
                    <a:pt x="4879" y="2624"/>
                    <a:pt x="4907" y="2625"/>
                    <a:pt x="4935" y="2625"/>
                  </a:cubicBezTo>
                  <a:lnTo>
                    <a:pt x="4935" y="2625"/>
                  </a:lnTo>
                  <a:cubicBezTo>
                    <a:pt x="4948" y="2627"/>
                    <a:pt x="4961" y="2627"/>
                    <a:pt x="4973" y="2627"/>
                  </a:cubicBezTo>
                  <a:lnTo>
                    <a:pt x="4973" y="2627"/>
                  </a:lnTo>
                  <a:cubicBezTo>
                    <a:pt x="5013" y="2627"/>
                    <a:pt x="5054" y="2628"/>
                    <a:pt x="5095" y="2628"/>
                  </a:cubicBezTo>
                  <a:lnTo>
                    <a:pt x="5095" y="1265"/>
                  </a:lnTo>
                  <a:lnTo>
                    <a:pt x="5095" y="1265"/>
                  </a:lnTo>
                  <a:cubicBezTo>
                    <a:pt x="5054" y="1264"/>
                    <a:pt x="5013" y="1264"/>
                    <a:pt x="4973" y="1264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197D1F1-8DE9-4F35-8D55-163ACCE3B4C2}"/>
              </a:ext>
            </a:extLst>
          </p:cNvPr>
          <p:cNvGrpSpPr/>
          <p:nvPr/>
        </p:nvGrpSpPr>
        <p:grpSpPr>
          <a:xfrm>
            <a:off x="13208235" y="10182341"/>
            <a:ext cx="4460475" cy="2614492"/>
            <a:chOff x="13208235" y="10182341"/>
            <a:chExt cx="4460475" cy="2614492"/>
          </a:xfrm>
        </p:grpSpPr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A3CB5A82-02D3-4AB6-AADE-904B05D85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08235" y="10182341"/>
              <a:ext cx="4460475" cy="2610632"/>
            </a:xfrm>
            <a:custGeom>
              <a:avLst/>
              <a:gdLst>
                <a:gd name="T0" fmla="*/ 0 w 5095"/>
                <a:gd name="T1" fmla="*/ 477 h 2983"/>
                <a:gd name="T2" fmla="*/ 1 w 5095"/>
                <a:gd name="T3" fmla="*/ 1618 h 2983"/>
                <a:gd name="T4" fmla="*/ 216 w 5095"/>
                <a:gd name="T5" fmla="*/ 2978 h 2983"/>
                <a:gd name="T6" fmla="*/ 218 w 5095"/>
                <a:gd name="T7" fmla="*/ 2978 h 2983"/>
                <a:gd name="T8" fmla="*/ 433 w 5095"/>
                <a:gd name="T9" fmla="*/ 2972 h 2983"/>
                <a:gd name="T10" fmla="*/ 644 w 5095"/>
                <a:gd name="T11" fmla="*/ 2962 h 2983"/>
                <a:gd name="T12" fmla="*/ 769 w 5095"/>
                <a:gd name="T13" fmla="*/ 2956 h 2983"/>
                <a:gd name="T14" fmla="*/ 889 w 5095"/>
                <a:gd name="T15" fmla="*/ 2948 h 2983"/>
                <a:gd name="T16" fmla="*/ 1011 w 5095"/>
                <a:gd name="T17" fmla="*/ 2940 h 2983"/>
                <a:gd name="T18" fmla="*/ 1141 w 5095"/>
                <a:gd name="T19" fmla="*/ 2930 h 2983"/>
                <a:gd name="T20" fmla="*/ 1169 w 5095"/>
                <a:gd name="T21" fmla="*/ 2929 h 2983"/>
                <a:gd name="T22" fmla="*/ 1325 w 5095"/>
                <a:gd name="T23" fmla="*/ 2915 h 2983"/>
                <a:gd name="T24" fmla="*/ 1458 w 5095"/>
                <a:gd name="T25" fmla="*/ 2901 h 2983"/>
                <a:gd name="T26" fmla="*/ 1580 w 5095"/>
                <a:gd name="T27" fmla="*/ 2888 h 2983"/>
                <a:gd name="T28" fmla="*/ 1734 w 5095"/>
                <a:gd name="T29" fmla="*/ 2870 h 2983"/>
                <a:gd name="T30" fmla="*/ 1859 w 5095"/>
                <a:gd name="T31" fmla="*/ 2854 h 2983"/>
                <a:gd name="T32" fmla="*/ 1977 w 5095"/>
                <a:gd name="T33" fmla="*/ 2838 h 2983"/>
                <a:gd name="T34" fmla="*/ 2126 w 5095"/>
                <a:gd name="T35" fmla="*/ 2816 h 2983"/>
                <a:gd name="T36" fmla="*/ 2233 w 5095"/>
                <a:gd name="T37" fmla="*/ 2799 h 2983"/>
                <a:gd name="T38" fmla="*/ 2291 w 5095"/>
                <a:gd name="T39" fmla="*/ 2790 h 2983"/>
                <a:gd name="T40" fmla="*/ 2382 w 5095"/>
                <a:gd name="T41" fmla="*/ 2774 h 2983"/>
                <a:gd name="T42" fmla="*/ 2472 w 5095"/>
                <a:gd name="T43" fmla="*/ 2758 h 2983"/>
                <a:gd name="T44" fmla="*/ 2560 w 5095"/>
                <a:gd name="T45" fmla="*/ 2741 h 2983"/>
                <a:gd name="T46" fmla="*/ 2597 w 5095"/>
                <a:gd name="T47" fmla="*/ 2734 h 2983"/>
                <a:gd name="T48" fmla="*/ 2728 w 5095"/>
                <a:gd name="T49" fmla="*/ 2708 h 2983"/>
                <a:gd name="T50" fmla="*/ 2874 w 5095"/>
                <a:gd name="T51" fmla="*/ 2677 h 2983"/>
                <a:gd name="T52" fmla="*/ 3013 w 5095"/>
                <a:gd name="T53" fmla="*/ 2646 h 2983"/>
                <a:gd name="T54" fmla="*/ 3139 w 5095"/>
                <a:gd name="T55" fmla="*/ 2614 h 2983"/>
                <a:gd name="T56" fmla="*/ 3278 w 5095"/>
                <a:gd name="T57" fmla="*/ 2579 h 2983"/>
                <a:gd name="T58" fmla="*/ 3392 w 5095"/>
                <a:gd name="T59" fmla="*/ 2547 h 2983"/>
                <a:gd name="T60" fmla="*/ 3526 w 5095"/>
                <a:gd name="T61" fmla="*/ 2508 h 2983"/>
                <a:gd name="T62" fmla="*/ 3636 w 5095"/>
                <a:gd name="T63" fmla="*/ 2474 h 2983"/>
                <a:gd name="T64" fmla="*/ 3713 w 5095"/>
                <a:gd name="T65" fmla="*/ 2449 h 2983"/>
                <a:gd name="T66" fmla="*/ 3787 w 5095"/>
                <a:gd name="T67" fmla="*/ 2424 h 2983"/>
                <a:gd name="T68" fmla="*/ 3854 w 5095"/>
                <a:gd name="T69" fmla="*/ 2401 h 2983"/>
                <a:gd name="T70" fmla="*/ 3919 w 5095"/>
                <a:gd name="T71" fmla="*/ 2378 h 2983"/>
                <a:gd name="T72" fmla="*/ 4001 w 5095"/>
                <a:gd name="T73" fmla="*/ 2347 h 2983"/>
                <a:gd name="T74" fmla="*/ 4065 w 5095"/>
                <a:gd name="T75" fmla="*/ 2322 h 2983"/>
                <a:gd name="T76" fmla="*/ 4095 w 5095"/>
                <a:gd name="T77" fmla="*/ 2310 h 2983"/>
                <a:gd name="T78" fmla="*/ 4171 w 5095"/>
                <a:gd name="T79" fmla="*/ 2278 h 2983"/>
                <a:gd name="T80" fmla="*/ 4243 w 5095"/>
                <a:gd name="T81" fmla="*/ 2247 h 2983"/>
                <a:gd name="T82" fmla="*/ 4313 w 5095"/>
                <a:gd name="T83" fmla="*/ 2216 h 2983"/>
                <a:gd name="T84" fmla="*/ 4386 w 5095"/>
                <a:gd name="T85" fmla="*/ 2181 h 2983"/>
                <a:gd name="T86" fmla="*/ 4442 w 5095"/>
                <a:gd name="T87" fmla="*/ 2155 h 2983"/>
                <a:gd name="T88" fmla="*/ 4501 w 5095"/>
                <a:gd name="T89" fmla="*/ 2124 h 2983"/>
                <a:gd name="T90" fmla="*/ 4558 w 5095"/>
                <a:gd name="T91" fmla="*/ 2094 h 2983"/>
                <a:gd name="T92" fmla="*/ 4614 w 5095"/>
                <a:gd name="T93" fmla="*/ 2063 h 2983"/>
                <a:gd name="T94" fmla="*/ 4641 w 5095"/>
                <a:gd name="T95" fmla="*/ 2047 h 2983"/>
                <a:gd name="T96" fmla="*/ 4692 w 5095"/>
                <a:gd name="T97" fmla="*/ 2017 h 2983"/>
                <a:gd name="T98" fmla="*/ 4741 w 5095"/>
                <a:gd name="T99" fmla="*/ 1987 h 2983"/>
                <a:gd name="T100" fmla="*/ 4790 w 5095"/>
                <a:gd name="T101" fmla="*/ 1955 h 2983"/>
                <a:gd name="T102" fmla="*/ 4815 w 5095"/>
                <a:gd name="T103" fmla="*/ 1939 h 2983"/>
                <a:gd name="T104" fmla="*/ 4854 w 5095"/>
                <a:gd name="T105" fmla="*/ 1912 h 2983"/>
                <a:gd name="T106" fmla="*/ 4904 w 5095"/>
                <a:gd name="T107" fmla="*/ 1876 h 2983"/>
                <a:gd name="T108" fmla="*/ 4951 w 5095"/>
                <a:gd name="T109" fmla="*/ 1840 h 2983"/>
                <a:gd name="T110" fmla="*/ 4977 w 5095"/>
                <a:gd name="T111" fmla="*/ 1820 h 2983"/>
                <a:gd name="T112" fmla="*/ 5014 w 5095"/>
                <a:gd name="T113" fmla="*/ 1788 h 2983"/>
                <a:gd name="T114" fmla="*/ 5051 w 5095"/>
                <a:gd name="T115" fmla="*/ 1756 h 2983"/>
                <a:gd name="T116" fmla="*/ 5094 w 5095"/>
                <a:gd name="T117" fmla="*/ 1715 h 2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95" h="2983">
                  <a:moveTo>
                    <a:pt x="5094" y="352"/>
                  </a:moveTo>
                  <a:lnTo>
                    <a:pt x="1921" y="0"/>
                  </a:lnTo>
                  <a:lnTo>
                    <a:pt x="1921" y="0"/>
                  </a:lnTo>
                  <a:cubicBezTo>
                    <a:pt x="1610" y="265"/>
                    <a:pt x="874" y="457"/>
                    <a:pt x="0" y="477"/>
                  </a:cubicBezTo>
                  <a:lnTo>
                    <a:pt x="0" y="1618"/>
                  </a:lnTo>
                  <a:lnTo>
                    <a:pt x="0" y="1618"/>
                  </a:lnTo>
                  <a:lnTo>
                    <a:pt x="1" y="1618"/>
                  </a:lnTo>
                  <a:lnTo>
                    <a:pt x="1" y="1618"/>
                  </a:lnTo>
                  <a:lnTo>
                    <a:pt x="0" y="1618"/>
                  </a:lnTo>
                  <a:lnTo>
                    <a:pt x="0" y="2982"/>
                  </a:lnTo>
                  <a:lnTo>
                    <a:pt x="0" y="2982"/>
                  </a:lnTo>
                  <a:cubicBezTo>
                    <a:pt x="72" y="2981"/>
                    <a:pt x="144" y="2979"/>
                    <a:pt x="216" y="2978"/>
                  </a:cubicBezTo>
                  <a:lnTo>
                    <a:pt x="216" y="2978"/>
                  </a:lnTo>
                  <a:cubicBezTo>
                    <a:pt x="217" y="2978"/>
                    <a:pt x="217" y="2978"/>
                    <a:pt x="218" y="2978"/>
                  </a:cubicBezTo>
                  <a:lnTo>
                    <a:pt x="218" y="2978"/>
                  </a:lnTo>
                  <a:lnTo>
                    <a:pt x="218" y="2978"/>
                  </a:lnTo>
                  <a:lnTo>
                    <a:pt x="218" y="2978"/>
                  </a:lnTo>
                  <a:cubicBezTo>
                    <a:pt x="289" y="2976"/>
                    <a:pt x="359" y="2975"/>
                    <a:pt x="427" y="2972"/>
                  </a:cubicBezTo>
                  <a:lnTo>
                    <a:pt x="427" y="2972"/>
                  </a:lnTo>
                  <a:cubicBezTo>
                    <a:pt x="430" y="2972"/>
                    <a:pt x="431" y="2972"/>
                    <a:pt x="433" y="2972"/>
                  </a:cubicBezTo>
                  <a:lnTo>
                    <a:pt x="433" y="2972"/>
                  </a:lnTo>
                  <a:cubicBezTo>
                    <a:pt x="502" y="2969"/>
                    <a:pt x="570" y="2967"/>
                    <a:pt x="637" y="2963"/>
                  </a:cubicBezTo>
                  <a:lnTo>
                    <a:pt x="637" y="2963"/>
                  </a:lnTo>
                  <a:cubicBezTo>
                    <a:pt x="639" y="2963"/>
                    <a:pt x="642" y="2963"/>
                    <a:pt x="644" y="2962"/>
                  </a:cubicBezTo>
                  <a:lnTo>
                    <a:pt x="644" y="2962"/>
                  </a:lnTo>
                  <a:cubicBezTo>
                    <a:pt x="645" y="2962"/>
                    <a:pt x="646" y="2962"/>
                    <a:pt x="647" y="2962"/>
                  </a:cubicBezTo>
                  <a:lnTo>
                    <a:pt x="647" y="2962"/>
                  </a:lnTo>
                  <a:cubicBezTo>
                    <a:pt x="688" y="2961"/>
                    <a:pt x="728" y="2959"/>
                    <a:pt x="769" y="2956"/>
                  </a:cubicBezTo>
                  <a:lnTo>
                    <a:pt x="769" y="2956"/>
                  </a:lnTo>
                  <a:cubicBezTo>
                    <a:pt x="780" y="2955"/>
                    <a:pt x="790" y="2954"/>
                    <a:pt x="801" y="2954"/>
                  </a:cubicBezTo>
                  <a:lnTo>
                    <a:pt x="801" y="2954"/>
                  </a:lnTo>
                  <a:cubicBezTo>
                    <a:pt x="830" y="2953"/>
                    <a:pt x="860" y="2951"/>
                    <a:pt x="889" y="2948"/>
                  </a:cubicBezTo>
                  <a:lnTo>
                    <a:pt x="889" y="2948"/>
                  </a:lnTo>
                  <a:cubicBezTo>
                    <a:pt x="903" y="2947"/>
                    <a:pt x="917" y="2947"/>
                    <a:pt x="930" y="2946"/>
                  </a:cubicBezTo>
                  <a:lnTo>
                    <a:pt x="930" y="2946"/>
                  </a:lnTo>
                  <a:cubicBezTo>
                    <a:pt x="957" y="2944"/>
                    <a:pt x="984" y="2942"/>
                    <a:pt x="1011" y="2940"/>
                  </a:cubicBezTo>
                  <a:lnTo>
                    <a:pt x="1011" y="2940"/>
                  </a:lnTo>
                  <a:cubicBezTo>
                    <a:pt x="1025" y="2940"/>
                    <a:pt x="1038" y="2939"/>
                    <a:pt x="1052" y="2937"/>
                  </a:cubicBezTo>
                  <a:lnTo>
                    <a:pt x="1052" y="2937"/>
                  </a:lnTo>
                  <a:cubicBezTo>
                    <a:pt x="1082" y="2935"/>
                    <a:pt x="1111" y="2933"/>
                    <a:pt x="1141" y="2930"/>
                  </a:cubicBezTo>
                  <a:lnTo>
                    <a:pt x="1141" y="2930"/>
                  </a:lnTo>
                  <a:cubicBezTo>
                    <a:pt x="1149" y="2930"/>
                    <a:pt x="1157" y="2929"/>
                    <a:pt x="1165" y="2929"/>
                  </a:cubicBezTo>
                  <a:lnTo>
                    <a:pt x="1165" y="2929"/>
                  </a:lnTo>
                  <a:cubicBezTo>
                    <a:pt x="1166" y="2929"/>
                    <a:pt x="1168" y="2929"/>
                    <a:pt x="1169" y="2929"/>
                  </a:cubicBezTo>
                  <a:lnTo>
                    <a:pt x="1169" y="2929"/>
                  </a:lnTo>
                  <a:cubicBezTo>
                    <a:pt x="1211" y="2925"/>
                    <a:pt x="1253" y="2922"/>
                    <a:pt x="1294" y="2917"/>
                  </a:cubicBezTo>
                  <a:lnTo>
                    <a:pt x="1294" y="2917"/>
                  </a:lnTo>
                  <a:cubicBezTo>
                    <a:pt x="1304" y="2916"/>
                    <a:pt x="1315" y="2915"/>
                    <a:pt x="1325" y="2915"/>
                  </a:cubicBezTo>
                  <a:lnTo>
                    <a:pt x="1325" y="2915"/>
                  </a:lnTo>
                  <a:cubicBezTo>
                    <a:pt x="1358" y="2912"/>
                    <a:pt x="1389" y="2908"/>
                    <a:pt x="1420" y="2905"/>
                  </a:cubicBezTo>
                  <a:lnTo>
                    <a:pt x="1420" y="2905"/>
                  </a:lnTo>
                  <a:cubicBezTo>
                    <a:pt x="1433" y="2904"/>
                    <a:pt x="1445" y="2903"/>
                    <a:pt x="1458" y="2901"/>
                  </a:cubicBezTo>
                  <a:lnTo>
                    <a:pt x="1458" y="2901"/>
                  </a:lnTo>
                  <a:cubicBezTo>
                    <a:pt x="1493" y="2898"/>
                    <a:pt x="1527" y="2894"/>
                    <a:pt x="1562" y="2890"/>
                  </a:cubicBezTo>
                  <a:lnTo>
                    <a:pt x="1562" y="2890"/>
                  </a:lnTo>
                  <a:cubicBezTo>
                    <a:pt x="1568" y="2889"/>
                    <a:pt x="1574" y="2889"/>
                    <a:pt x="1580" y="2888"/>
                  </a:cubicBezTo>
                  <a:lnTo>
                    <a:pt x="1580" y="2888"/>
                  </a:lnTo>
                  <a:cubicBezTo>
                    <a:pt x="1621" y="2884"/>
                    <a:pt x="1660" y="2879"/>
                    <a:pt x="1700" y="2874"/>
                  </a:cubicBezTo>
                  <a:lnTo>
                    <a:pt x="1700" y="2874"/>
                  </a:lnTo>
                  <a:cubicBezTo>
                    <a:pt x="1712" y="2873"/>
                    <a:pt x="1722" y="2872"/>
                    <a:pt x="1734" y="2870"/>
                  </a:cubicBezTo>
                  <a:lnTo>
                    <a:pt x="1734" y="2870"/>
                  </a:lnTo>
                  <a:cubicBezTo>
                    <a:pt x="1763" y="2866"/>
                    <a:pt x="1794" y="2863"/>
                    <a:pt x="1823" y="2859"/>
                  </a:cubicBezTo>
                  <a:lnTo>
                    <a:pt x="1823" y="2859"/>
                  </a:lnTo>
                  <a:cubicBezTo>
                    <a:pt x="1836" y="2857"/>
                    <a:pt x="1847" y="2856"/>
                    <a:pt x="1859" y="2854"/>
                  </a:cubicBezTo>
                  <a:lnTo>
                    <a:pt x="1859" y="2854"/>
                  </a:lnTo>
                  <a:cubicBezTo>
                    <a:pt x="1896" y="2849"/>
                    <a:pt x="1932" y="2845"/>
                    <a:pt x="1968" y="2840"/>
                  </a:cubicBezTo>
                  <a:lnTo>
                    <a:pt x="1968" y="2840"/>
                  </a:lnTo>
                  <a:cubicBezTo>
                    <a:pt x="1971" y="2838"/>
                    <a:pt x="1974" y="2838"/>
                    <a:pt x="1977" y="2838"/>
                  </a:cubicBezTo>
                  <a:lnTo>
                    <a:pt x="1977" y="2838"/>
                  </a:lnTo>
                  <a:cubicBezTo>
                    <a:pt x="2016" y="2833"/>
                    <a:pt x="2055" y="2827"/>
                    <a:pt x="2093" y="2821"/>
                  </a:cubicBezTo>
                  <a:lnTo>
                    <a:pt x="2093" y="2821"/>
                  </a:lnTo>
                  <a:cubicBezTo>
                    <a:pt x="2104" y="2820"/>
                    <a:pt x="2115" y="2818"/>
                    <a:pt x="2126" y="2816"/>
                  </a:cubicBezTo>
                  <a:lnTo>
                    <a:pt x="2126" y="2816"/>
                  </a:lnTo>
                  <a:cubicBezTo>
                    <a:pt x="2155" y="2812"/>
                    <a:pt x="2183" y="2807"/>
                    <a:pt x="2212" y="2803"/>
                  </a:cubicBezTo>
                  <a:lnTo>
                    <a:pt x="2212" y="2803"/>
                  </a:lnTo>
                  <a:cubicBezTo>
                    <a:pt x="2219" y="2801"/>
                    <a:pt x="2226" y="2800"/>
                    <a:pt x="2233" y="2799"/>
                  </a:cubicBezTo>
                  <a:lnTo>
                    <a:pt x="2233" y="2799"/>
                  </a:lnTo>
                  <a:cubicBezTo>
                    <a:pt x="2238" y="2799"/>
                    <a:pt x="2243" y="2798"/>
                    <a:pt x="2250" y="2797"/>
                  </a:cubicBezTo>
                  <a:lnTo>
                    <a:pt x="2250" y="2797"/>
                  </a:lnTo>
                  <a:cubicBezTo>
                    <a:pt x="2264" y="2794"/>
                    <a:pt x="2277" y="2792"/>
                    <a:pt x="2291" y="2790"/>
                  </a:cubicBezTo>
                  <a:lnTo>
                    <a:pt x="2291" y="2790"/>
                  </a:lnTo>
                  <a:cubicBezTo>
                    <a:pt x="2307" y="2787"/>
                    <a:pt x="2324" y="2784"/>
                    <a:pt x="2340" y="2781"/>
                  </a:cubicBezTo>
                  <a:lnTo>
                    <a:pt x="2340" y="2781"/>
                  </a:lnTo>
                  <a:cubicBezTo>
                    <a:pt x="2354" y="2778"/>
                    <a:pt x="2368" y="2777"/>
                    <a:pt x="2382" y="2774"/>
                  </a:cubicBezTo>
                  <a:lnTo>
                    <a:pt x="2382" y="2774"/>
                  </a:lnTo>
                  <a:cubicBezTo>
                    <a:pt x="2398" y="2772"/>
                    <a:pt x="2414" y="2768"/>
                    <a:pt x="2431" y="2766"/>
                  </a:cubicBezTo>
                  <a:lnTo>
                    <a:pt x="2431" y="2766"/>
                  </a:lnTo>
                  <a:cubicBezTo>
                    <a:pt x="2444" y="2763"/>
                    <a:pt x="2458" y="2760"/>
                    <a:pt x="2472" y="2758"/>
                  </a:cubicBezTo>
                  <a:lnTo>
                    <a:pt x="2472" y="2758"/>
                  </a:lnTo>
                  <a:cubicBezTo>
                    <a:pt x="2488" y="2755"/>
                    <a:pt x="2504" y="2753"/>
                    <a:pt x="2520" y="2749"/>
                  </a:cubicBezTo>
                  <a:lnTo>
                    <a:pt x="2520" y="2749"/>
                  </a:lnTo>
                  <a:cubicBezTo>
                    <a:pt x="2533" y="2746"/>
                    <a:pt x="2547" y="2744"/>
                    <a:pt x="2560" y="2741"/>
                  </a:cubicBezTo>
                  <a:lnTo>
                    <a:pt x="2560" y="2741"/>
                  </a:lnTo>
                  <a:cubicBezTo>
                    <a:pt x="2567" y="2740"/>
                    <a:pt x="2575" y="2739"/>
                    <a:pt x="2582" y="2738"/>
                  </a:cubicBezTo>
                  <a:lnTo>
                    <a:pt x="2582" y="2738"/>
                  </a:lnTo>
                  <a:cubicBezTo>
                    <a:pt x="2587" y="2737"/>
                    <a:pt x="2592" y="2735"/>
                    <a:pt x="2597" y="2734"/>
                  </a:cubicBezTo>
                  <a:lnTo>
                    <a:pt x="2597" y="2734"/>
                  </a:lnTo>
                  <a:cubicBezTo>
                    <a:pt x="2639" y="2726"/>
                    <a:pt x="2681" y="2718"/>
                    <a:pt x="2722" y="2709"/>
                  </a:cubicBezTo>
                  <a:lnTo>
                    <a:pt x="2722" y="2709"/>
                  </a:lnTo>
                  <a:cubicBezTo>
                    <a:pt x="2725" y="2709"/>
                    <a:pt x="2727" y="2709"/>
                    <a:pt x="2728" y="2708"/>
                  </a:cubicBezTo>
                  <a:lnTo>
                    <a:pt x="2728" y="2708"/>
                  </a:lnTo>
                  <a:cubicBezTo>
                    <a:pt x="2768" y="2700"/>
                    <a:pt x="2808" y="2692"/>
                    <a:pt x="2847" y="2683"/>
                  </a:cubicBezTo>
                  <a:lnTo>
                    <a:pt x="2847" y="2683"/>
                  </a:lnTo>
                  <a:cubicBezTo>
                    <a:pt x="2856" y="2681"/>
                    <a:pt x="2865" y="2679"/>
                    <a:pt x="2874" y="2677"/>
                  </a:cubicBezTo>
                  <a:lnTo>
                    <a:pt x="2874" y="2677"/>
                  </a:lnTo>
                  <a:cubicBezTo>
                    <a:pt x="2914" y="2668"/>
                    <a:pt x="2954" y="2659"/>
                    <a:pt x="2993" y="2650"/>
                  </a:cubicBezTo>
                  <a:lnTo>
                    <a:pt x="2993" y="2650"/>
                  </a:lnTo>
                  <a:cubicBezTo>
                    <a:pt x="3000" y="2648"/>
                    <a:pt x="3006" y="2646"/>
                    <a:pt x="3013" y="2646"/>
                  </a:cubicBezTo>
                  <a:lnTo>
                    <a:pt x="3013" y="2646"/>
                  </a:lnTo>
                  <a:cubicBezTo>
                    <a:pt x="3048" y="2637"/>
                    <a:pt x="3083" y="2628"/>
                    <a:pt x="3119" y="2619"/>
                  </a:cubicBezTo>
                  <a:lnTo>
                    <a:pt x="3119" y="2619"/>
                  </a:lnTo>
                  <a:cubicBezTo>
                    <a:pt x="3125" y="2618"/>
                    <a:pt x="3132" y="2616"/>
                    <a:pt x="3139" y="2614"/>
                  </a:cubicBezTo>
                  <a:lnTo>
                    <a:pt x="3139" y="2614"/>
                  </a:lnTo>
                  <a:cubicBezTo>
                    <a:pt x="3177" y="2605"/>
                    <a:pt x="3215" y="2595"/>
                    <a:pt x="3253" y="2586"/>
                  </a:cubicBezTo>
                  <a:lnTo>
                    <a:pt x="3253" y="2586"/>
                  </a:lnTo>
                  <a:cubicBezTo>
                    <a:pt x="3261" y="2583"/>
                    <a:pt x="3269" y="2581"/>
                    <a:pt x="3278" y="2579"/>
                  </a:cubicBezTo>
                  <a:lnTo>
                    <a:pt x="3278" y="2579"/>
                  </a:lnTo>
                  <a:cubicBezTo>
                    <a:pt x="3314" y="2569"/>
                    <a:pt x="3351" y="2558"/>
                    <a:pt x="3386" y="2549"/>
                  </a:cubicBezTo>
                  <a:lnTo>
                    <a:pt x="3386" y="2549"/>
                  </a:lnTo>
                  <a:cubicBezTo>
                    <a:pt x="3388" y="2548"/>
                    <a:pt x="3390" y="2548"/>
                    <a:pt x="3392" y="2547"/>
                  </a:cubicBezTo>
                  <a:lnTo>
                    <a:pt x="3392" y="2547"/>
                  </a:lnTo>
                  <a:cubicBezTo>
                    <a:pt x="3429" y="2537"/>
                    <a:pt x="3465" y="2526"/>
                    <a:pt x="3502" y="2515"/>
                  </a:cubicBezTo>
                  <a:lnTo>
                    <a:pt x="3502" y="2515"/>
                  </a:lnTo>
                  <a:cubicBezTo>
                    <a:pt x="3510" y="2512"/>
                    <a:pt x="3518" y="2511"/>
                    <a:pt x="3526" y="2508"/>
                  </a:cubicBezTo>
                  <a:lnTo>
                    <a:pt x="3526" y="2508"/>
                  </a:lnTo>
                  <a:cubicBezTo>
                    <a:pt x="3562" y="2497"/>
                    <a:pt x="3598" y="2486"/>
                    <a:pt x="3632" y="2475"/>
                  </a:cubicBezTo>
                  <a:lnTo>
                    <a:pt x="3632" y="2475"/>
                  </a:lnTo>
                  <a:cubicBezTo>
                    <a:pt x="3633" y="2475"/>
                    <a:pt x="3635" y="2474"/>
                    <a:pt x="3636" y="2474"/>
                  </a:cubicBezTo>
                  <a:lnTo>
                    <a:pt x="3636" y="2474"/>
                  </a:lnTo>
                  <a:cubicBezTo>
                    <a:pt x="3657" y="2467"/>
                    <a:pt x="3678" y="2460"/>
                    <a:pt x="3699" y="2454"/>
                  </a:cubicBezTo>
                  <a:lnTo>
                    <a:pt x="3699" y="2454"/>
                  </a:lnTo>
                  <a:cubicBezTo>
                    <a:pt x="3703" y="2452"/>
                    <a:pt x="3708" y="2450"/>
                    <a:pt x="3713" y="2449"/>
                  </a:cubicBezTo>
                  <a:lnTo>
                    <a:pt x="3713" y="2449"/>
                  </a:lnTo>
                  <a:cubicBezTo>
                    <a:pt x="3731" y="2443"/>
                    <a:pt x="3748" y="2438"/>
                    <a:pt x="3766" y="2431"/>
                  </a:cubicBezTo>
                  <a:lnTo>
                    <a:pt x="3766" y="2431"/>
                  </a:lnTo>
                  <a:cubicBezTo>
                    <a:pt x="3773" y="2429"/>
                    <a:pt x="3780" y="2426"/>
                    <a:pt x="3787" y="2424"/>
                  </a:cubicBezTo>
                  <a:lnTo>
                    <a:pt x="3787" y="2424"/>
                  </a:lnTo>
                  <a:cubicBezTo>
                    <a:pt x="3803" y="2418"/>
                    <a:pt x="3819" y="2413"/>
                    <a:pt x="3834" y="2408"/>
                  </a:cubicBezTo>
                  <a:lnTo>
                    <a:pt x="3834" y="2408"/>
                  </a:lnTo>
                  <a:cubicBezTo>
                    <a:pt x="3840" y="2405"/>
                    <a:pt x="3847" y="2403"/>
                    <a:pt x="3854" y="2401"/>
                  </a:cubicBezTo>
                  <a:lnTo>
                    <a:pt x="3854" y="2401"/>
                  </a:lnTo>
                  <a:cubicBezTo>
                    <a:pt x="3875" y="2393"/>
                    <a:pt x="3896" y="2386"/>
                    <a:pt x="3916" y="2378"/>
                  </a:cubicBezTo>
                  <a:lnTo>
                    <a:pt x="3916" y="2378"/>
                  </a:lnTo>
                  <a:cubicBezTo>
                    <a:pt x="3917" y="2378"/>
                    <a:pt x="3918" y="2378"/>
                    <a:pt x="3919" y="2378"/>
                  </a:cubicBezTo>
                  <a:lnTo>
                    <a:pt x="3919" y="2378"/>
                  </a:lnTo>
                  <a:cubicBezTo>
                    <a:pt x="3939" y="2370"/>
                    <a:pt x="3960" y="2362"/>
                    <a:pt x="3981" y="2354"/>
                  </a:cubicBezTo>
                  <a:lnTo>
                    <a:pt x="3981" y="2354"/>
                  </a:lnTo>
                  <a:cubicBezTo>
                    <a:pt x="3988" y="2351"/>
                    <a:pt x="3995" y="2349"/>
                    <a:pt x="4001" y="2347"/>
                  </a:cubicBezTo>
                  <a:lnTo>
                    <a:pt x="4001" y="2347"/>
                  </a:lnTo>
                  <a:cubicBezTo>
                    <a:pt x="4016" y="2341"/>
                    <a:pt x="4030" y="2336"/>
                    <a:pt x="4045" y="2329"/>
                  </a:cubicBezTo>
                  <a:lnTo>
                    <a:pt x="4045" y="2329"/>
                  </a:lnTo>
                  <a:cubicBezTo>
                    <a:pt x="4052" y="2327"/>
                    <a:pt x="4058" y="2325"/>
                    <a:pt x="4065" y="2322"/>
                  </a:cubicBezTo>
                  <a:lnTo>
                    <a:pt x="4065" y="2322"/>
                  </a:lnTo>
                  <a:cubicBezTo>
                    <a:pt x="4069" y="2320"/>
                    <a:pt x="4075" y="2318"/>
                    <a:pt x="4079" y="2316"/>
                  </a:cubicBezTo>
                  <a:lnTo>
                    <a:pt x="4079" y="2316"/>
                  </a:lnTo>
                  <a:cubicBezTo>
                    <a:pt x="4084" y="2314"/>
                    <a:pt x="4090" y="2311"/>
                    <a:pt x="4095" y="2310"/>
                  </a:cubicBezTo>
                  <a:lnTo>
                    <a:pt x="4095" y="2310"/>
                  </a:lnTo>
                  <a:cubicBezTo>
                    <a:pt x="4112" y="2303"/>
                    <a:pt x="4129" y="2297"/>
                    <a:pt x="4144" y="2290"/>
                  </a:cubicBezTo>
                  <a:lnTo>
                    <a:pt x="4144" y="2290"/>
                  </a:lnTo>
                  <a:cubicBezTo>
                    <a:pt x="4153" y="2286"/>
                    <a:pt x="4162" y="2282"/>
                    <a:pt x="4171" y="2278"/>
                  </a:cubicBezTo>
                  <a:lnTo>
                    <a:pt x="4171" y="2278"/>
                  </a:lnTo>
                  <a:cubicBezTo>
                    <a:pt x="4188" y="2271"/>
                    <a:pt x="4203" y="2264"/>
                    <a:pt x="4220" y="2258"/>
                  </a:cubicBezTo>
                  <a:lnTo>
                    <a:pt x="4220" y="2258"/>
                  </a:lnTo>
                  <a:cubicBezTo>
                    <a:pt x="4228" y="2254"/>
                    <a:pt x="4236" y="2251"/>
                    <a:pt x="4243" y="2247"/>
                  </a:cubicBezTo>
                  <a:lnTo>
                    <a:pt x="4243" y="2247"/>
                  </a:lnTo>
                  <a:cubicBezTo>
                    <a:pt x="4264" y="2238"/>
                    <a:pt x="4286" y="2229"/>
                    <a:pt x="4306" y="2219"/>
                  </a:cubicBezTo>
                  <a:lnTo>
                    <a:pt x="4306" y="2219"/>
                  </a:lnTo>
                  <a:cubicBezTo>
                    <a:pt x="4309" y="2218"/>
                    <a:pt x="4311" y="2216"/>
                    <a:pt x="4313" y="2216"/>
                  </a:cubicBezTo>
                  <a:lnTo>
                    <a:pt x="4313" y="2216"/>
                  </a:lnTo>
                  <a:cubicBezTo>
                    <a:pt x="4337" y="2205"/>
                    <a:pt x="4359" y="2195"/>
                    <a:pt x="4382" y="2184"/>
                  </a:cubicBezTo>
                  <a:lnTo>
                    <a:pt x="4382" y="2184"/>
                  </a:lnTo>
                  <a:cubicBezTo>
                    <a:pt x="4383" y="2183"/>
                    <a:pt x="4384" y="2183"/>
                    <a:pt x="4386" y="2181"/>
                  </a:cubicBezTo>
                  <a:lnTo>
                    <a:pt x="4386" y="2181"/>
                  </a:lnTo>
                  <a:cubicBezTo>
                    <a:pt x="4393" y="2178"/>
                    <a:pt x="4400" y="2174"/>
                    <a:pt x="4408" y="2171"/>
                  </a:cubicBezTo>
                  <a:lnTo>
                    <a:pt x="4408" y="2171"/>
                  </a:lnTo>
                  <a:cubicBezTo>
                    <a:pt x="4419" y="2166"/>
                    <a:pt x="4430" y="2160"/>
                    <a:pt x="4442" y="2155"/>
                  </a:cubicBezTo>
                  <a:lnTo>
                    <a:pt x="4442" y="2155"/>
                  </a:lnTo>
                  <a:cubicBezTo>
                    <a:pt x="4451" y="2150"/>
                    <a:pt x="4459" y="2145"/>
                    <a:pt x="4468" y="2141"/>
                  </a:cubicBezTo>
                  <a:lnTo>
                    <a:pt x="4468" y="2141"/>
                  </a:lnTo>
                  <a:cubicBezTo>
                    <a:pt x="4479" y="2135"/>
                    <a:pt x="4490" y="2130"/>
                    <a:pt x="4501" y="2124"/>
                  </a:cubicBezTo>
                  <a:lnTo>
                    <a:pt x="4501" y="2124"/>
                  </a:lnTo>
                  <a:cubicBezTo>
                    <a:pt x="4510" y="2120"/>
                    <a:pt x="4518" y="2116"/>
                    <a:pt x="4527" y="2110"/>
                  </a:cubicBezTo>
                  <a:lnTo>
                    <a:pt x="4527" y="2110"/>
                  </a:lnTo>
                  <a:cubicBezTo>
                    <a:pt x="4538" y="2105"/>
                    <a:pt x="4548" y="2100"/>
                    <a:pt x="4558" y="2094"/>
                  </a:cubicBezTo>
                  <a:lnTo>
                    <a:pt x="4558" y="2094"/>
                  </a:lnTo>
                  <a:cubicBezTo>
                    <a:pt x="4567" y="2089"/>
                    <a:pt x="4575" y="2084"/>
                    <a:pt x="4584" y="2080"/>
                  </a:cubicBezTo>
                  <a:lnTo>
                    <a:pt x="4584" y="2080"/>
                  </a:lnTo>
                  <a:cubicBezTo>
                    <a:pt x="4594" y="2074"/>
                    <a:pt x="4604" y="2068"/>
                    <a:pt x="4614" y="2063"/>
                  </a:cubicBezTo>
                  <a:lnTo>
                    <a:pt x="4614" y="2063"/>
                  </a:lnTo>
                  <a:cubicBezTo>
                    <a:pt x="4617" y="2061"/>
                    <a:pt x="4620" y="2059"/>
                    <a:pt x="4624" y="2057"/>
                  </a:cubicBezTo>
                  <a:lnTo>
                    <a:pt x="4624" y="2057"/>
                  </a:lnTo>
                  <a:cubicBezTo>
                    <a:pt x="4630" y="2054"/>
                    <a:pt x="4635" y="2051"/>
                    <a:pt x="4641" y="2047"/>
                  </a:cubicBezTo>
                  <a:lnTo>
                    <a:pt x="4641" y="2047"/>
                  </a:lnTo>
                  <a:cubicBezTo>
                    <a:pt x="4649" y="2042"/>
                    <a:pt x="4657" y="2038"/>
                    <a:pt x="4665" y="2034"/>
                  </a:cubicBezTo>
                  <a:lnTo>
                    <a:pt x="4665" y="2034"/>
                  </a:lnTo>
                  <a:cubicBezTo>
                    <a:pt x="4674" y="2028"/>
                    <a:pt x="4683" y="2022"/>
                    <a:pt x="4692" y="2017"/>
                  </a:cubicBezTo>
                  <a:lnTo>
                    <a:pt x="4692" y="2017"/>
                  </a:lnTo>
                  <a:cubicBezTo>
                    <a:pt x="4699" y="2013"/>
                    <a:pt x="4707" y="2008"/>
                    <a:pt x="4715" y="2003"/>
                  </a:cubicBezTo>
                  <a:lnTo>
                    <a:pt x="4715" y="2003"/>
                  </a:lnTo>
                  <a:cubicBezTo>
                    <a:pt x="4724" y="1998"/>
                    <a:pt x="4733" y="1992"/>
                    <a:pt x="4741" y="1987"/>
                  </a:cubicBezTo>
                  <a:lnTo>
                    <a:pt x="4741" y="1987"/>
                  </a:lnTo>
                  <a:cubicBezTo>
                    <a:pt x="4749" y="1982"/>
                    <a:pt x="4756" y="1978"/>
                    <a:pt x="4763" y="1973"/>
                  </a:cubicBezTo>
                  <a:lnTo>
                    <a:pt x="4763" y="1973"/>
                  </a:lnTo>
                  <a:cubicBezTo>
                    <a:pt x="4773" y="1968"/>
                    <a:pt x="4781" y="1961"/>
                    <a:pt x="4790" y="1955"/>
                  </a:cubicBezTo>
                  <a:lnTo>
                    <a:pt x="4790" y="1955"/>
                  </a:lnTo>
                  <a:cubicBezTo>
                    <a:pt x="4797" y="1951"/>
                    <a:pt x="4804" y="1947"/>
                    <a:pt x="4810" y="1942"/>
                  </a:cubicBezTo>
                  <a:lnTo>
                    <a:pt x="4810" y="1942"/>
                  </a:lnTo>
                  <a:cubicBezTo>
                    <a:pt x="4812" y="1941"/>
                    <a:pt x="4814" y="1940"/>
                    <a:pt x="4815" y="1939"/>
                  </a:cubicBezTo>
                  <a:lnTo>
                    <a:pt x="4815" y="1939"/>
                  </a:lnTo>
                  <a:cubicBezTo>
                    <a:pt x="4824" y="1933"/>
                    <a:pt x="4833" y="1927"/>
                    <a:pt x="4841" y="1922"/>
                  </a:cubicBezTo>
                  <a:lnTo>
                    <a:pt x="4841" y="1922"/>
                  </a:lnTo>
                  <a:cubicBezTo>
                    <a:pt x="4846" y="1918"/>
                    <a:pt x="4850" y="1915"/>
                    <a:pt x="4854" y="1912"/>
                  </a:cubicBezTo>
                  <a:lnTo>
                    <a:pt x="4854" y="1912"/>
                  </a:lnTo>
                  <a:cubicBezTo>
                    <a:pt x="4868" y="1902"/>
                    <a:pt x="4883" y="1892"/>
                    <a:pt x="4897" y="1881"/>
                  </a:cubicBezTo>
                  <a:lnTo>
                    <a:pt x="4897" y="1881"/>
                  </a:lnTo>
                  <a:cubicBezTo>
                    <a:pt x="4899" y="1880"/>
                    <a:pt x="4901" y="1878"/>
                    <a:pt x="4904" y="1876"/>
                  </a:cubicBezTo>
                  <a:lnTo>
                    <a:pt x="4904" y="1876"/>
                  </a:lnTo>
                  <a:cubicBezTo>
                    <a:pt x="4915" y="1867"/>
                    <a:pt x="4927" y="1860"/>
                    <a:pt x="4938" y="1851"/>
                  </a:cubicBezTo>
                  <a:lnTo>
                    <a:pt x="4938" y="1851"/>
                  </a:lnTo>
                  <a:cubicBezTo>
                    <a:pt x="4942" y="1848"/>
                    <a:pt x="4946" y="1843"/>
                    <a:pt x="4951" y="1840"/>
                  </a:cubicBezTo>
                  <a:lnTo>
                    <a:pt x="4951" y="1840"/>
                  </a:lnTo>
                  <a:cubicBezTo>
                    <a:pt x="4958" y="1834"/>
                    <a:pt x="4965" y="1829"/>
                    <a:pt x="4972" y="1824"/>
                  </a:cubicBezTo>
                  <a:lnTo>
                    <a:pt x="4972" y="1824"/>
                  </a:lnTo>
                  <a:cubicBezTo>
                    <a:pt x="4974" y="1822"/>
                    <a:pt x="4975" y="1820"/>
                    <a:pt x="4977" y="1820"/>
                  </a:cubicBezTo>
                  <a:lnTo>
                    <a:pt x="4977" y="1820"/>
                  </a:lnTo>
                  <a:cubicBezTo>
                    <a:pt x="4981" y="1816"/>
                    <a:pt x="4986" y="1813"/>
                    <a:pt x="4990" y="1809"/>
                  </a:cubicBezTo>
                  <a:lnTo>
                    <a:pt x="4990" y="1809"/>
                  </a:lnTo>
                  <a:cubicBezTo>
                    <a:pt x="4998" y="1802"/>
                    <a:pt x="5006" y="1795"/>
                    <a:pt x="5014" y="1788"/>
                  </a:cubicBezTo>
                  <a:lnTo>
                    <a:pt x="5014" y="1788"/>
                  </a:lnTo>
                  <a:cubicBezTo>
                    <a:pt x="5019" y="1785"/>
                    <a:pt x="5023" y="1781"/>
                    <a:pt x="5027" y="1778"/>
                  </a:cubicBezTo>
                  <a:lnTo>
                    <a:pt x="5027" y="1778"/>
                  </a:lnTo>
                  <a:cubicBezTo>
                    <a:pt x="5035" y="1771"/>
                    <a:pt x="5043" y="1763"/>
                    <a:pt x="5051" y="1756"/>
                  </a:cubicBezTo>
                  <a:lnTo>
                    <a:pt x="5051" y="1756"/>
                  </a:lnTo>
                  <a:cubicBezTo>
                    <a:pt x="5055" y="1753"/>
                    <a:pt x="5058" y="1750"/>
                    <a:pt x="5062" y="1746"/>
                  </a:cubicBezTo>
                  <a:lnTo>
                    <a:pt x="5062" y="1746"/>
                  </a:lnTo>
                  <a:cubicBezTo>
                    <a:pt x="5073" y="1736"/>
                    <a:pt x="5084" y="1725"/>
                    <a:pt x="5094" y="1715"/>
                  </a:cubicBezTo>
                  <a:lnTo>
                    <a:pt x="5094" y="352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8D5CCF1B-F32C-42CA-A5E0-82D8DA1A6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08235" y="10491291"/>
              <a:ext cx="4460475" cy="2305542"/>
            </a:xfrm>
            <a:custGeom>
              <a:avLst/>
              <a:gdLst>
                <a:gd name="T0" fmla="*/ 5014 w 5095"/>
                <a:gd name="T1" fmla="*/ 73 h 2631"/>
                <a:gd name="T2" fmla="*/ 4952 w 5095"/>
                <a:gd name="T3" fmla="*/ 125 h 2631"/>
                <a:gd name="T4" fmla="*/ 4854 w 5095"/>
                <a:gd name="T5" fmla="*/ 197 h 2631"/>
                <a:gd name="T6" fmla="*/ 4790 w 5095"/>
                <a:gd name="T7" fmla="*/ 240 h 2631"/>
                <a:gd name="T8" fmla="*/ 4692 w 5095"/>
                <a:gd name="T9" fmla="*/ 302 h 2631"/>
                <a:gd name="T10" fmla="*/ 4614 w 5095"/>
                <a:gd name="T11" fmla="*/ 348 h 2631"/>
                <a:gd name="T12" fmla="*/ 4501 w 5095"/>
                <a:gd name="T13" fmla="*/ 409 h 2631"/>
                <a:gd name="T14" fmla="*/ 4408 w 5095"/>
                <a:gd name="T15" fmla="*/ 456 h 2631"/>
                <a:gd name="T16" fmla="*/ 4243 w 5095"/>
                <a:gd name="T17" fmla="*/ 532 h 2631"/>
                <a:gd name="T18" fmla="*/ 4144 w 5095"/>
                <a:gd name="T19" fmla="*/ 575 h 2631"/>
                <a:gd name="T20" fmla="*/ 4001 w 5095"/>
                <a:gd name="T21" fmla="*/ 632 h 2631"/>
                <a:gd name="T22" fmla="*/ 3916 w 5095"/>
                <a:gd name="T23" fmla="*/ 663 h 2631"/>
                <a:gd name="T24" fmla="*/ 3766 w 5095"/>
                <a:gd name="T25" fmla="*/ 716 h 2631"/>
                <a:gd name="T26" fmla="*/ 3632 w 5095"/>
                <a:gd name="T27" fmla="*/ 760 h 2631"/>
                <a:gd name="T28" fmla="*/ 3386 w 5095"/>
                <a:gd name="T29" fmla="*/ 834 h 2631"/>
                <a:gd name="T30" fmla="*/ 3139 w 5095"/>
                <a:gd name="T31" fmla="*/ 899 h 2631"/>
                <a:gd name="T32" fmla="*/ 2874 w 5095"/>
                <a:gd name="T33" fmla="*/ 962 h 2631"/>
                <a:gd name="T34" fmla="*/ 2722 w 5095"/>
                <a:gd name="T35" fmla="*/ 994 h 2631"/>
                <a:gd name="T36" fmla="*/ 2472 w 5095"/>
                <a:gd name="T37" fmla="*/ 1043 h 2631"/>
                <a:gd name="T38" fmla="*/ 2340 w 5095"/>
                <a:gd name="T39" fmla="*/ 1066 h 2631"/>
                <a:gd name="T40" fmla="*/ 2126 w 5095"/>
                <a:gd name="T41" fmla="*/ 1101 h 2631"/>
                <a:gd name="T42" fmla="*/ 1968 w 5095"/>
                <a:gd name="T43" fmla="*/ 1125 h 2631"/>
                <a:gd name="T44" fmla="*/ 1700 w 5095"/>
                <a:gd name="T45" fmla="*/ 1160 h 2631"/>
                <a:gd name="T46" fmla="*/ 1458 w 5095"/>
                <a:gd name="T47" fmla="*/ 1186 h 2631"/>
                <a:gd name="T48" fmla="*/ 1169 w 5095"/>
                <a:gd name="T49" fmla="*/ 1214 h 2631"/>
                <a:gd name="T50" fmla="*/ 1011 w 5095"/>
                <a:gd name="T51" fmla="*/ 1225 h 2631"/>
                <a:gd name="T52" fmla="*/ 769 w 5095"/>
                <a:gd name="T53" fmla="*/ 1241 h 2631"/>
                <a:gd name="T54" fmla="*/ 433 w 5095"/>
                <a:gd name="T55" fmla="*/ 1256 h 2631"/>
                <a:gd name="T56" fmla="*/ 0 w 5095"/>
                <a:gd name="T57" fmla="*/ 1266 h 2631"/>
                <a:gd name="T58" fmla="*/ 218 w 5095"/>
                <a:gd name="T59" fmla="*/ 2626 h 2631"/>
                <a:gd name="T60" fmla="*/ 637 w 5095"/>
                <a:gd name="T61" fmla="*/ 2611 h 2631"/>
                <a:gd name="T62" fmla="*/ 801 w 5095"/>
                <a:gd name="T63" fmla="*/ 2602 h 2631"/>
                <a:gd name="T64" fmla="*/ 1011 w 5095"/>
                <a:gd name="T65" fmla="*/ 2588 h 2631"/>
                <a:gd name="T66" fmla="*/ 1169 w 5095"/>
                <a:gd name="T67" fmla="*/ 2577 h 2631"/>
                <a:gd name="T68" fmla="*/ 1420 w 5095"/>
                <a:gd name="T69" fmla="*/ 2553 h 2631"/>
                <a:gd name="T70" fmla="*/ 1700 w 5095"/>
                <a:gd name="T71" fmla="*/ 2522 h 2631"/>
                <a:gd name="T72" fmla="*/ 1859 w 5095"/>
                <a:gd name="T73" fmla="*/ 2502 h 2631"/>
                <a:gd name="T74" fmla="*/ 2126 w 5095"/>
                <a:gd name="T75" fmla="*/ 2464 h 2631"/>
                <a:gd name="T76" fmla="*/ 2250 w 5095"/>
                <a:gd name="T77" fmla="*/ 2445 h 2631"/>
                <a:gd name="T78" fmla="*/ 2431 w 5095"/>
                <a:gd name="T79" fmla="*/ 2414 h 2631"/>
                <a:gd name="T80" fmla="*/ 2560 w 5095"/>
                <a:gd name="T81" fmla="*/ 2389 h 2631"/>
                <a:gd name="T82" fmla="*/ 2728 w 5095"/>
                <a:gd name="T83" fmla="*/ 2356 h 2631"/>
                <a:gd name="T84" fmla="*/ 2993 w 5095"/>
                <a:gd name="T85" fmla="*/ 2298 h 2631"/>
                <a:gd name="T86" fmla="*/ 3253 w 5095"/>
                <a:gd name="T87" fmla="*/ 2234 h 2631"/>
                <a:gd name="T88" fmla="*/ 3392 w 5095"/>
                <a:gd name="T89" fmla="*/ 2195 h 2631"/>
                <a:gd name="T90" fmla="*/ 3636 w 5095"/>
                <a:gd name="T91" fmla="*/ 2122 h 2631"/>
                <a:gd name="T92" fmla="*/ 3766 w 5095"/>
                <a:gd name="T93" fmla="*/ 2079 h 2631"/>
                <a:gd name="T94" fmla="*/ 3916 w 5095"/>
                <a:gd name="T95" fmla="*/ 2026 h 2631"/>
                <a:gd name="T96" fmla="*/ 4001 w 5095"/>
                <a:gd name="T97" fmla="*/ 1995 h 2631"/>
                <a:gd name="T98" fmla="*/ 4095 w 5095"/>
                <a:gd name="T99" fmla="*/ 1958 h 2631"/>
                <a:gd name="T100" fmla="*/ 4220 w 5095"/>
                <a:gd name="T101" fmla="*/ 1906 h 2631"/>
                <a:gd name="T102" fmla="*/ 4382 w 5095"/>
                <a:gd name="T103" fmla="*/ 1832 h 2631"/>
                <a:gd name="T104" fmla="*/ 4442 w 5095"/>
                <a:gd name="T105" fmla="*/ 1803 h 2631"/>
                <a:gd name="T106" fmla="*/ 4558 w 5095"/>
                <a:gd name="T107" fmla="*/ 1742 h 2631"/>
                <a:gd name="T108" fmla="*/ 4624 w 5095"/>
                <a:gd name="T109" fmla="*/ 1705 h 2631"/>
                <a:gd name="T110" fmla="*/ 4715 w 5095"/>
                <a:gd name="T111" fmla="*/ 1651 h 2631"/>
                <a:gd name="T112" fmla="*/ 4790 w 5095"/>
                <a:gd name="T113" fmla="*/ 1603 h 2631"/>
                <a:gd name="T114" fmla="*/ 4854 w 5095"/>
                <a:gd name="T115" fmla="*/ 1560 h 2631"/>
                <a:gd name="T116" fmla="*/ 4938 w 5095"/>
                <a:gd name="T117" fmla="*/ 1499 h 2631"/>
                <a:gd name="T118" fmla="*/ 4990 w 5095"/>
                <a:gd name="T119" fmla="*/ 1457 h 2631"/>
                <a:gd name="T120" fmla="*/ 5051 w 5095"/>
                <a:gd name="T121" fmla="*/ 140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5" h="2631">
                  <a:moveTo>
                    <a:pt x="5062" y="31"/>
                  </a:moveTo>
                  <a:lnTo>
                    <a:pt x="5062" y="31"/>
                  </a:lnTo>
                  <a:cubicBezTo>
                    <a:pt x="5058" y="35"/>
                    <a:pt x="5055" y="38"/>
                    <a:pt x="5051" y="41"/>
                  </a:cubicBezTo>
                  <a:lnTo>
                    <a:pt x="5051" y="41"/>
                  </a:lnTo>
                  <a:cubicBezTo>
                    <a:pt x="5043" y="48"/>
                    <a:pt x="5035" y="55"/>
                    <a:pt x="5027" y="62"/>
                  </a:cubicBezTo>
                  <a:lnTo>
                    <a:pt x="5027" y="62"/>
                  </a:lnTo>
                  <a:cubicBezTo>
                    <a:pt x="5023" y="66"/>
                    <a:pt x="5019" y="70"/>
                    <a:pt x="5014" y="73"/>
                  </a:cubicBezTo>
                  <a:lnTo>
                    <a:pt x="5014" y="73"/>
                  </a:lnTo>
                  <a:cubicBezTo>
                    <a:pt x="5006" y="80"/>
                    <a:pt x="4998" y="87"/>
                    <a:pt x="4990" y="94"/>
                  </a:cubicBezTo>
                  <a:lnTo>
                    <a:pt x="4990" y="94"/>
                  </a:lnTo>
                  <a:cubicBezTo>
                    <a:pt x="4986" y="98"/>
                    <a:pt x="4981" y="101"/>
                    <a:pt x="4977" y="105"/>
                  </a:cubicBezTo>
                  <a:lnTo>
                    <a:pt x="4977" y="105"/>
                  </a:lnTo>
                  <a:cubicBezTo>
                    <a:pt x="4968" y="111"/>
                    <a:pt x="4960" y="118"/>
                    <a:pt x="4952" y="125"/>
                  </a:cubicBezTo>
                  <a:lnTo>
                    <a:pt x="4952" y="125"/>
                  </a:lnTo>
                  <a:cubicBezTo>
                    <a:pt x="4946" y="128"/>
                    <a:pt x="4942" y="132"/>
                    <a:pt x="4938" y="136"/>
                  </a:cubicBezTo>
                  <a:lnTo>
                    <a:pt x="4938" y="136"/>
                  </a:lnTo>
                  <a:cubicBezTo>
                    <a:pt x="4927" y="144"/>
                    <a:pt x="4915" y="153"/>
                    <a:pt x="4904" y="161"/>
                  </a:cubicBezTo>
                  <a:lnTo>
                    <a:pt x="4904" y="161"/>
                  </a:lnTo>
                  <a:cubicBezTo>
                    <a:pt x="4901" y="163"/>
                    <a:pt x="4899" y="165"/>
                    <a:pt x="4897" y="166"/>
                  </a:cubicBezTo>
                  <a:lnTo>
                    <a:pt x="4897" y="166"/>
                  </a:lnTo>
                  <a:cubicBezTo>
                    <a:pt x="4883" y="177"/>
                    <a:pt x="4868" y="186"/>
                    <a:pt x="4854" y="197"/>
                  </a:cubicBezTo>
                  <a:lnTo>
                    <a:pt x="4854" y="197"/>
                  </a:lnTo>
                  <a:cubicBezTo>
                    <a:pt x="4850" y="200"/>
                    <a:pt x="4846" y="203"/>
                    <a:pt x="4841" y="206"/>
                  </a:cubicBezTo>
                  <a:lnTo>
                    <a:pt x="4841" y="206"/>
                  </a:lnTo>
                  <a:cubicBezTo>
                    <a:pt x="4831" y="214"/>
                    <a:pt x="4820" y="221"/>
                    <a:pt x="4810" y="228"/>
                  </a:cubicBezTo>
                  <a:lnTo>
                    <a:pt x="4810" y="228"/>
                  </a:lnTo>
                  <a:cubicBezTo>
                    <a:pt x="4804" y="232"/>
                    <a:pt x="4796" y="236"/>
                    <a:pt x="4790" y="240"/>
                  </a:cubicBezTo>
                  <a:lnTo>
                    <a:pt x="4790" y="240"/>
                  </a:lnTo>
                  <a:cubicBezTo>
                    <a:pt x="4781" y="246"/>
                    <a:pt x="4773" y="253"/>
                    <a:pt x="4763" y="258"/>
                  </a:cubicBezTo>
                  <a:lnTo>
                    <a:pt x="4763" y="258"/>
                  </a:lnTo>
                  <a:cubicBezTo>
                    <a:pt x="4756" y="262"/>
                    <a:pt x="4749" y="267"/>
                    <a:pt x="4741" y="272"/>
                  </a:cubicBezTo>
                  <a:lnTo>
                    <a:pt x="4741" y="272"/>
                  </a:lnTo>
                  <a:cubicBezTo>
                    <a:pt x="4733" y="277"/>
                    <a:pt x="4724" y="283"/>
                    <a:pt x="4715" y="288"/>
                  </a:cubicBezTo>
                  <a:lnTo>
                    <a:pt x="4715" y="288"/>
                  </a:lnTo>
                  <a:cubicBezTo>
                    <a:pt x="4707" y="293"/>
                    <a:pt x="4699" y="298"/>
                    <a:pt x="4692" y="302"/>
                  </a:cubicBezTo>
                  <a:lnTo>
                    <a:pt x="4692" y="302"/>
                  </a:lnTo>
                  <a:cubicBezTo>
                    <a:pt x="4683" y="307"/>
                    <a:pt x="4674" y="313"/>
                    <a:pt x="4665" y="319"/>
                  </a:cubicBezTo>
                  <a:lnTo>
                    <a:pt x="4665" y="319"/>
                  </a:lnTo>
                  <a:cubicBezTo>
                    <a:pt x="4657" y="323"/>
                    <a:pt x="4649" y="327"/>
                    <a:pt x="4641" y="333"/>
                  </a:cubicBezTo>
                  <a:lnTo>
                    <a:pt x="4641" y="333"/>
                  </a:lnTo>
                  <a:cubicBezTo>
                    <a:pt x="4632" y="338"/>
                    <a:pt x="4623" y="343"/>
                    <a:pt x="4614" y="348"/>
                  </a:cubicBezTo>
                  <a:lnTo>
                    <a:pt x="4614" y="348"/>
                  </a:lnTo>
                  <a:cubicBezTo>
                    <a:pt x="4604" y="353"/>
                    <a:pt x="4594" y="359"/>
                    <a:pt x="4584" y="365"/>
                  </a:cubicBezTo>
                  <a:lnTo>
                    <a:pt x="4584" y="365"/>
                  </a:lnTo>
                  <a:cubicBezTo>
                    <a:pt x="4575" y="369"/>
                    <a:pt x="4567" y="374"/>
                    <a:pt x="4558" y="379"/>
                  </a:cubicBezTo>
                  <a:lnTo>
                    <a:pt x="4558" y="379"/>
                  </a:lnTo>
                  <a:cubicBezTo>
                    <a:pt x="4548" y="384"/>
                    <a:pt x="4538" y="390"/>
                    <a:pt x="4527" y="395"/>
                  </a:cubicBezTo>
                  <a:lnTo>
                    <a:pt x="4527" y="395"/>
                  </a:lnTo>
                  <a:cubicBezTo>
                    <a:pt x="4518" y="400"/>
                    <a:pt x="4510" y="405"/>
                    <a:pt x="4501" y="409"/>
                  </a:cubicBezTo>
                  <a:lnTo>
                    <a:pt x="4501" y="409"/>
                  </a:lnTo>
                  <a:cubicBezTo>
                    <a:pt x="4490" y="415"/>
                    <a:pt x="4479" y="420"/>
                    <a:pt x="4468" y="426"/>
                  </a:cubicBezTo>
                  <a:lnTo>
                    <a:pt x="4468" y="426"/>
                  </a:lnTo>
                  <a:cubicBezTo>
                    <a:pt x="4459" y="430"/>
                    <a:pt x="4451" y="434"/>
                    <a:pt x="4442" y="440"/>
                  </a:cubicBezTo>
                  <a:lnTo>
                    <a:pt x="4442" y="440"/>
                  </a:lnTo>
                  <a:cubicBezTo>
                    <a:pt x="4430" y="445"/>
                    <a:pt x="4419" y="450"/>
                    <a:pt x="4408" y="456"/>
                  </a:cubicBezTo>
                  <a:lnTo>
                    <a:pt x="4408" y="456"/>
                  </a:lnTo>
                  <a:cubicBezTo>
                    <a:pt x="4399" y="461"/>
                    <a:pt x="4391" y="465"/>
                    <a:pt x="4382" y="469"/>
                  </a:cubicBezTo>
                  <a:lnTo>
                    <a:pt x="4382" y="469"/>
                  </a:lnTo>
                  <a:cubicBezTo>
                    <a:pt x="4359" y="480"/>
                    <a:pt x="4337" y="490"/>
                    <a:pt x="4313" y="501"/>
                  </a:cubicBezTo>
                  <a:lnTo>
                    <a:pt x="4313" y="501"/>
                  </a:lnTo>
                  <a:cubicBezTo>
                    <a:pt x="4311" y="501"/>
                    <a:pt x="4309" y="502"/>
                    <a:pt x="4306" y="504"/>
                  </a:cubicBezTo>
                  <a:lnTo>
                    <a:pt x="4306" y="504"/>
                  </a:lnTo>
                  <a:cubicBezTo>
                    <a:pt x="4286" y="514"/>
                    <a:pt x="4264" y="522"/>
                    <a:pt x="4243" y="532"/>
                  </a:cubicBezTo>
                  <a:lnTo>
                    <a:pt x="4243" y="532"/>
                  </a:lnTo>
                  <a:cubicBezTo>
                    <a:pt x="4236" y="536"/>
                    <a:pt x="4228" y="539"/>
                    <a:pt x="4220" y="543"/>
                  </a:cubicBezTo>
                  <a:lnTo>
                    <a:pt x="4220" y="543"/>
                  </a:lnTo>
                  <a:cubicBezTo>
                    <a:pt x="4203" y="550"/>
                    <a:pt x="4188" y="557"/>
                    <a:pt x="4171" y="563"/>
                  </a:cubicBezTo>
                  <a:lnTo>
                    <a:pt x="4171" y="563"/>
                  </a:lnTo>
                  <a:cubicBezTo>
                    <a:pt x="4162" y="567"/>
                    <a:pt x="4153" y="570"/>
                    <a:pt x="4144" y="575"/>
                  </a:cubicBezTo>
                  <a:lnTo>
                    <a:pt x="4144" y="575"/>
                  </a:lnTo>
                  <a:cubicBezTo>
                    <a:pt x="4129" y="581"/>
                    <a:pt x="4112" y="588"/>
                    <a:pt x="4095" y="595"/>
                  </a:cubicBezTo>
                  <a:lnTo>
                    <a:pt x="4095" y="595"/>
                  </a:lnTo>
                  <a:cubicBezTo>
                    <a:pt x="4085" y="598"/>
                    <a:pt x="4076" y="603"/>
                    <a:pt x="4065" y="607"/>
                  </a:cubicBezTo>
                  <a:lnTo>
                    <a:pt x="4065" y="607"/>
                  </a:lnTo>
                  <a:cubicBezTo>
                    <a:pt x="4058" y="610"/>
                    <a:pt x="4052" y="612"/>
                    <a:pt x="4045" y="615"/>
                  </a:cubicBezTo>
                  <a:lnTo>
                    <a:pt x="4045" y="615"/>
                  </a:lnTo>
                  <a:cubicBezTo>
                    <a:pt x="4030" y="620"/>
                    <a:pt x="4016" y="626"/>
                    <a:pt x="4001" y="632"/>
                  </a:cubicBezTo>
                  <a:lnTo>
                    <a:pt x="4001" y="632"/>
                  </a:lnTo>
                  <a:cubicBezTo>
                    <a:pt x="3995" y="634"/>
                    <a:pt x="3988" y="636"/>
                    <a:pt x="3981" y="639"/>
                  </a:cubicBezTo>
                  <a:lnTo>
                    <a:pt x="3981" y="639"/>
                  </a:lnTo>
                  <a:cubicBezTo>
                    <a:pt x="3960" y="647"/>
                    <a:pt x="3939" y="655"/>
                    <a:pt x="3919" y="663"/>
                  </a:cubicBezTo>
                  <a:lnTo>
                    <a:pt x="3919" y="663"/>
                  </a:lnTo>
                  <a:cubicBezTo>
                    <a:pt x="3918" y="663"/>
                    <a:pt x="3917" y="663"/>
                    <a:pt x="3916" y="663"/>
                  </a:cubicBezTo>
                  <a:lnTo>
                    <a:pt x="3916" y="663"/>
                  </a:lnTo>
                  <a:cubicBezTo>
                    <a:pt x="3896" y="670"/>
                    <a:pt x="3875" y="678"/>
                    <a:pt x="3854" y="685"/>
                  </a:cubicBezTo>
                  <a:lnTo>
                    <a:pt x="3854" y="685"/>
                  </a:lnTo>
                  <a:cubicBezTo>
                    <a:pt x="3847" y="688"/>
                    <a:pt x="3840" y="691"/>
                    <a:pt x="3834" y="693"/>
                  </a:cubicBezTo>
                  <a:lnTo>
                    <a:pt x="3834" y="693"/>
                  </a:lnTo>
                  <a:cubicBezTo>
                    <a:pt x="3819" y="698"/>
                    <a:pt x="3803" y="703"/>
                    <a:pt x="3787" y="709"/>
                  </a:cubicBezTo>
                  <a:lnTo>
                    <a:pt x="3787" y="709"/>
                  </a:lnTo>
                  <a:cubicBezTo>
                    <a:pt x="3780" y="711"/>
                    <a:pt x="3773" y="714"/>
                    <a:pt x="3766" y="716"/>
                  </a:cubicBezTo>
                  <a:lnTo>
                    <a:pt x="3766" y="716"/>
                  </a:lnTo>
                  <a:cubicBezTo>
                    <a:pt x="3748" y="723"/>
                    <a:pt x="3731" y="728"/>
                    <a:pt x="3713" y="734"/>
                  </a:cubicBezTo>
                  <a:lnTo>
                    <a:pt x="3713" y="734"/>
                  </a:lnTo>
                  <a:cubicBezTo>
                    <a:pt x="3708" y="736"/>
                    <a:pt x="3703" y="737"/>
                    <a:pt x="3699" y="739"/>
                  </a:cubicBezTo>
                  <a:lnTo>
                    <a:pt x="3699" y="739"/>
                  </a:lnTo>
                  <a:cubicBezTo>
                    <a:pt x="3677" y="746"/>
                    <a:pt x="3655" y="753"/>
                    <a:pt x="3632" y="760"/>
                  </a:cubicBezTo>
                  <a:lnTo>
                    <a:pt x="3632" y="760"/>
                  </a:lnTo>
                  <a:cubicBezTo>
                    <a:pt x="3598" y="772"/>
                    <a:pt x="3562" y="782"/>
                    <a:pt x="3526" y="793"/>
                  </a:cubicBezTo>
                  <a:lnTo>
                    <a:pt x="3526" y="793"/>
                  </a:lnTo>
                  <a:cubicBezTo>
                    <a:pt x="3518" y="795"/>
                    <a:pt x="3511" y="797"/>
                    <a:pt x="3502" y="800"/>
                  </a:cubicBezTo>
                  <a:lnTo>
                    <a:pt x="3502" y="800"/>
                  </a:lnTo>
                  <a:cubicBezTo>
                    <a:pt x="3465" y="811"/>
                    <a:pt x="3429" y="822"/>
                    <a:pt x="3392" y="832"/>
                  </a:cubicBezTo>
                  <a:lnTo>
                    <a:pt x="3392" y="832"/>
                  </a:lnTo>
                  <a:cubicBezTo>
                    <a:pt x="3390" y="832"/>
                    <a:pt x="3388" y="833"/>
                    <a:pt x="3386" y="834"/>
                  </a:cubicBezTo>
                  <a:lnTo>
                    <a:pt x="3386" y="834"/>
                  </a:lnTo>
                  <a:cubicBezTo>
                    <a:pt x="3351" y="843"/>
                    <a:pt x="3314" y="854"/>
                    <a:pt x="3278" y="864"/>
                  </a:cubicBezTo>
                  <a:lnTo>
                    <a:pt x="3278" y="864"/>
                  </a:lnTo>
                  <a:cubicBezTo>
                    <a:pt x="3269" y="865"/>
                    <a:pt x="3261" y="868"/>
                    <a:pt x="3253" y="870"/>
                  </a:cubicBezTo>
                  <a:lnTo>
                    <a:pt x="3253" y="870"/>
                  </a:lnTo>
                  <a:cubicBezTo>
                    <a:pt x="3215" y="880"/>
                    <a:pt x="3177" y="890"/>
                    <a:pt x="3139" y="899"/>
                  </a:cubicBezTo>
                  <a:lnTo>
                    <a:pt x="3139" y="899"/>
                  </a:lnTo>
                  <a:cubicBezTo>
                    <a:pt x="3132" y="901"/>
                    <a:pt x="3125" y="903"/>
                    <a:pt x="3119" y="904"/>
                  </a:cubicBezTo>
                  <a:lnTo>
                    <a:pt x="3119" y="904"/>
                  </a:lnTo>
                  <a:cubicBezTo>
                    <a:pt x="3083" y="913"/>
                    <a:pt x="3048" y="922"/>
                    <a:pt x="3013" y="930"/>
                  </a:cubicBezTo>
                  <a:lnTo>
                    <a:pt x="3013" y="930"/>
                  </a:lnTo>
                  <a:cubicBezTo>
                    <a:pt x="3006" y="931"/>
                    <a:pt x="3000" y="933"/>
                    <a:pt x="2993" y="935"/>
                  </a:cubicBezTo>
                  <a:lnTo>
                    <a:pt x="2993" y="935"/>
                  </a:lnTo>
                  <a:cubicBezTo>
                    <a:pt x="2954" y="944"/>
                    <a:pt x="2914" y="953"/>
                    <a:pt x="2874" y="962"/>
                  </a:cubicBezTo>
                  <a:lnTo>
                    <a:pt x="2874" y="962"/>
                  </a:lnTo>
                  <a:cubicBezTo>
                    <a:pt x="2865" y="964"/>
                    <a:pt x="2856" y="966"/>
                    <a:pt x="2847" y="968"/>
                  </a:cubicBezTo>
                  <a:lnTo>
                    <a:pt x="2847" y="968"/>
                  </a:lnTo>
                  <a:cubicBezTo>
                    <a:pt x="2808" y="977"/>
                    <a:pt x="2768" y="985"/>
                    <a:pt x="2728" y="993"/>
                  </a:cubicBezTo>
                  <a:lnTo>
                    <a:pt x="2728" y="993"/>
                  </a:lnTo>
                  <a:cubicBezTo>
                    <a:pt x="2727" y="993"/>
                    <a:pt x="2725" y="994"/>
                    <a:pt x="2722" y="994"/>
                  </a:cubicBezTo>
                  <a:lnTo>
                    <a:pt x="2722" y="994"/>
                  </a:lnTo>
                  <a:cubicBezTo>
                    <a:pt x="2681" y="1003"/>
                    <a:pt x="2639" y="1012"/>
                    <a:pt x="2597" y="1019"/>
                  </a:cubicBezTo>
                  <a:lnTo>
                    <a:pt x="2597" y="1019"/>
                  </a:lnTo>
                  <a:cubicBezTo>
                    <a:pt x="2585" y="1022"/>
                    <a:pt x="2572" y="1024"/>
                    <a:pt x="2560" y="1026"/>
                  </a:cubicBezTo>
                  <a:lnTo>
                    <a:pt x="2560" y="1026"/>
                  </a:lnTo>
                  <a:cubicBezTo>
                    <a:pt x="2547" y="1029"/>
                    <a:pt x="2533" y="1031"/>
                    <a:pt x="2520" y="1034"/>
                  </a:cubicBezTo>
                  <a:lnTo>
                    <a:pt x="2520" y="1034"/>
                  </a:lnTo>
                  <a:cubicBezTo>
                    <a:pt x="2504" y="1037"/>
                    <a:pt x="2488" y="1040"/>
                    <a:pt x="2472" y="1043"/>
                  </a:cubicBezTo>
                  <a:lnTo>
                    <a:pt x="2472" y="1043"/>
                  </a:lnTo>
                  <a:cubicBezTo>
                    <a:pt x="2458" y="1045"/>
                    <a:pt x="2444" y="1048"/>
                    <a:pt x="2431" y="1051"/>
                  </a:cubicBezTo>
                  <a:lnTo>
                    <a:pt x="2431" y="1051"/>
                  </a:lnTo>
                  <a:cubicBezTo>
                    <a:pt x="2414" y="1053"/>
                    <a:pt x="2398" y="1057"/>
                    <a:pt x="2382" y="1059"/>
                  </a:cubicBezTo>
                  <a:lnTo>
                    <a:pt x="2382" y="1059"/>
                  </a:lnTo>
                  <a:cubicBezTo>
                    <a:pt x="2368" y="1062"/>
                    <a:pt x="2354" y="1064"/>
                    <a:pt x="2340" y="1066"/>
                  </a:cubicBezTo>
                  <a:lnTo>
                    <a:pt x="2340" y="1066"/>
                  </a:lnTo>
                  <a:cubicBezTo>
                    <a:pt x="2324" y="1069"/>
                    <a:pt x="2307" y="1072"/>
                    <a:pt x="2291" y="1075"/>
                  </a:cubicBezTo>
                  <a:lnTo>
                    <a:pt x="2291" y="1075"/>
                  </a:lnTo>
                  <a:cubicBezTo>
                    <a:pt x="2277" y="1077"/>
                    <a:pt x="2264" y="1079"/>
                    <a:pt x="2250" y="1082"/>
                  </a:cubicBezTo>
                  <a:lnTo>
                    <a:pt x="2250" y="1082"/>
                  </a:lnTo>
                  <a:cubicBezTo>
                    <a:pt x="2237" y="1084"/>
                    <a:pt x="2225" y="1086"/>
                    <a:pt x="2212" y="1087"/>
                  </a:cubicBezTo>
                  <a:lnTo>
                    <a:pt x="2212" y="1087"/>
                  </a:lnTo>
                  <a:cubicBezTo>
                    <a:pt x="2183" y="1093"/>
                    <a:pt x="2155" y="1097"/>
                    <a:pt x="2126" y="1101"/>
                  </a:cubicBezTo>
                  <a:lnTo>
                    <a:pt x="2126" y="1101"/>
                  </a:lnTo>
                  <a:cubicBezTo>
                    <a:pt x="2115" y="1103"/>
                    <a:pt x="2104" y="1105"/>
                    <a:pt x="2093" y="1106"/>
                  </a:cubicBezTo>
                  <a:lnTo>
                    <a:pt x="2093" y="1106"/>
                  </a:lnTo>
                  <a:cubicBezTo>
                    <a:pt x="2055" y="1112"/>
                    <a:pt x="2016" y="1118"/>
                    <a:pt x="1977" y="1123"/>
                  </a:cubicBezTo>
                  <a:lnTo>
                    <a:pt x="1977" y="1123"/>
                  </a:lnTo>
                  <a:cubicBezTo>
                    <a:pt x="1974" y="1124"/>
                    <a:pt x="1971" y="1124"/>
                    <a:pt x="1968" y="1125"/>
                  </a:cubicBezTo>
                  <a:lnTo>
                    <a:pt x="1968" y="1125"/>
                  </a:lnTo>
                  <a:cubicBezTo>
                    <a:pt x="1932" y="1130"/>
                    <a:pt x="1896" y="1134"/>
                    <a:pt x="1859" y="1140"/>
                  </a:cubicBezTo>
                  <a:lnTo>
                    <a:pt x="1859" y="1140"/>
                  </a:lnTo>
                  <a:cubicBezTo>
                    <a:pt x="1847" y="1141"/>
                    <a:pt x="1836" y="1142"/>
                    <a:pt x="1823" y="1144"/>
                  </a:cubicBezTo>
                  <a:lnTo>
                    <a:pt x="1823" y="1144"/>
                  </a:lnTo>
                  <a:cubicBezTo>
                    <a:pt x="1794" y="1148"/>
                    <a:pt x="1763" y="1151"/>
                    <a:pt x="1733" y="1155"/>
                  </a:cubicBezTo>
                  <a:lnTo>
                    <a:pt x="1733" y="1155"/>
                  </a:lnTo>
                  <a:cubicBezTo>
                    <a:pt x="1722" y="1157"/>
                    <a:pt x="1712" y="1158"/>
                    <a:pt x="1700" y="1160"/>
                  </a:cubicBezTo>
                  <a:lnTo>
                    <a:pt x="1700" y="1160"/>
                  </a:lnTo>
                  <a:cubicBezTo>
                    <a:pt x="1660" y="1164"/>
                    <a:pt x="1621" y="1169"/>
                    <a:pt x="1580" y="1173"/>
                  </a:cubicBezTo>
                  <a:lnTo>
                    <a:pt x="1580" y="1173"/>
                  </a:lnTo>
                  <a:cubicBezTo>
                    <a:pt x="1574" y="1174"/>
                    <a:pt x="1568" y="1174"/>
                    <a:pt x="1562" y="1175"/>
                  </a:cubicBezTo>
                  <a:lnTo>
                    <a:pt x="1562" y="1175"/>
                  </a:lnTo>
                  <a:cubicBezTo>
                    <a:pt x="1527" y="1179"/>
                    <a:pt x="1493" y="1183"/>
                    <a:pt x="1458" y="1186"/>
                  </a:cubicBezTo>
                  <a:lnTo>
                    <a:pt x="1458" y="1186"/>
                  </a:lnTo>
                  <a:cubicBezTo>
                    <a:pt x="1445" y="1187"/>
                    <a:pt x="1433" y="1189"/>
                    <a:pt x="1420" y="1190"/>
                  </a:cubicBezTo>
                  <a:lnTo>
                    <a:pt x="1420" y="1190"/>
                  </a:lnTo>
                  <a:cubicBezTo>
                    <a:pt x="1389" y="1193"/>
                    <a:pt x="1358" y="1196"/>
                    <a:pt x="1325" y="1200"/>
                  </a:cubicBezTo>
                  <a:lnTo>
                    <a:pt x="1325" y="1200"/>
                  </a:lnTo>
                  <a:cubicBezTo>
                    <a:pt x="1315" y="1200"/>
                    <a:pt x="1304" y="1201"/>
                    <a:pt x="1294" y="1202"/>
                  </a:cubicBezTo>
                  <a:lnTo>
                    <a:pt x="1294" y="1202"/>
                  </a:lnTo>
                  <a:cubicBezTo>
                    <a:pt x="1253" y="1206"/>
                    <a:pt x="1211" y="1210"/>
                    <a:pt x="1169" y="1214"/>
                  </a:cubicBezTo>
                  <a:lnTo>
                    <a:pt x="1169" y="1214"/>
                  </a:lnTo>
                  <a:cubicBezTo>
                    <a:pt x="1160" y="1214"/>
                    <a:pt x="1151" y="1214"/>
                    <a:pt x="1141" y="1215"/>
                  </a:cubicBezTo>
                  <a:lnTo>
                    <a:pt x="1141" y="1215"/>
                  </a:lnTo>
                  <a:cubicBezTo>
                    <a:pt x="1111" y="1218"/>
                    <a:pt x="1082" y="1221"/>
                    <a:pt x="1052" y="1222"/>
                  </a:cubicBezTo>
                  <a:lnTo>
                    <a:pt x="1052" y="1222"/>
                  </a:lnTo>
                  <a:cubicBezTo>
                    <a:pt x="1038" y="1223"/>
                    <a:pt x="1025" y="1225"/>
                    <a:pt x="1011" y="1225"/>
                  </a:cubicBezTo>
                  <a:lnTo>
                    <a:pt x="1011" y="1225"/>
                  </a:lnTo>
                  <a:cubicBezTo>
                    <a:pt x="984" y="1228"/>
                    <a:pt x="957" y="1229"/>
                    <a:pt x="930" y="1231"/>
                  </a:cubicBezTo>
                  <a:lnTo>
                    <a:pt x="930" y="1231"/>
                  </a:lnTo>
                  <a:cubicBezTo>
                    <a:pt x="917" y="1232"/>
                    <a:pt x="903" y="1232"/>
                    <a:pt x="889" y="1233"/>
                  </a:cubicBezTo>
                  <a:lnTo>
                    <a:pt x="889" y="1233"/>
                  </a:lnTo>
                  <a:cubicBezTo>
                    <a:pt x="860" y="1235"/>
                    <a:pt x="830" y="1238"/>
                    <a:pt x="801" y="1239"/>
                  </a:cubicBezTo>
                  <a:lnTo>
                    <a:pt x="801" y="1239"/>
                  </a:lnTo>
                  <a:cubicBezTo>
                    <a:pt x="790" y="1239"/>
                    <a:pt x="780" y="1240"/>
                    <a:pt x="769" y="1241"/>
                  </a:cubicBezTo>
                  <a:lnTo>
                    <a:pt x="769" y="1241"/>
                  </a:lnTo>
                  <a:cubicBezTo>
                    <a:pt x="728" y="1243"/>
                    <a:pt x="688" y="1246"/>
                    <a:pt x="647" y="1247"/>
                  </a:cubicBezTo>
                  <a:lnTo>
                    <a:pt x="647" y="1247"/>
                  </a:lnTo>
                  <a:cubicBezTo>
                    <a:pt x="644" y="1247"/>
                    <a:pt x="640" y="1247"/>
                    <a:pt x="637" y="1248"/>
                  </a:cubicBezTo>
                  <a:lnTo>
                    <a:pt x="637" y="1248"/>
                  </a:lnTo>
                  <a:cubicBezTo>
                    <a:pt x="570" y="1251"/>
                    <a:pt x="502" y="1254"/>
                    <a:pt x="433" y="1256"/>
                  </a:cubicBezTo>
                  <a:lnTo>
                    <a:pt x="433" y="1256"/>
                  </a:lnTo>
                  <a:cubicBezTo>
                    <a:pt x="431" y="1257"/>
                    <a:pt x="430" y="1257"/>
                    <a:pt x="427" y="1257"/>
                  </a:cubicBezTo>
                  <a:lnTo>
                    <a:pt x="427" y="1257"/>
                  </a:lnTo>
                  <a:cubicBezTo>
                    <a:pt x="359" y="1259"/>
                    <a:pt x="289" y="1261"/>
                    <a:pt x="218" y="1263"/>
                  </a:cubicBezTo>
                  <a:lnTo>
                    <a:pt x="218" y="1263"/>
                  </a:lnTo>
                  <a:cubicBezTo>
                    <a:pt x="218" y="1263"/>
                    <a:pt x="217" y="1263"/>
                    <a:pt x="216" y="1263"/>
                  </a:cubicBezTo>
                  <a:lnTo>
                    <a:pt x="216" y="1263"/>
                  </a:lnTo>
                  <a:cubicBezTo>
                    <a:pt x="144" y="1264"/>
                    <a:pt x="72" y="1266"/>
                    <a:pt x="0" y="1266"/>
                  </a:cubicBezTo>
                  <a:lnTo>
                    <a:pt x="0" y="2630"/>
                  </a:lnTo>
                  <a:lnTo>
                    <a:pt x="0" y="2630"/>
                  </a:lnTo>
                  <a:cubicBezTo>
                    <a:pt x="72" y="2629"/>
                    <a:pt x="144" y="2627"/>
                    <a:pt x="216" y="2626"/>
                  </a:cubicBezTo>
                  <a:lnTo>
                    <a:pt x="216" y="2626"/>
                  </a:lnTo>
                  <a:cubicBezTo>
                    <a:pt x="217" y="2626"/>
                    <a:pt x="218" y="2626"/>
                    <a:pt x="218" y="2626"/>
                  </a:cubicBezTo>
                  <a:lnTo>
                    <a:pt x="218" y="2626"/>
                  </a:lnTo>
                  <a:lnTo>
                    <a:pt x="218" y="2626"/>
                  </a:lnTo>
                  <a:lnTo>
                    <a:pt x="218" y="2626"/>
                  </a:lnTo>
                  <a:cubicBezTo>
                    <a:pt x="289" y="2624"/>
                    <a:pt x="359" y="2623"/>
                    <a:pt x="427" y="2620"/>
                  </a:cubicBezTo>
                  <a:lnTo>
                    <a:pt x="427" y="2620"/>
                  </a:lnTo>
                  <a:cubicBezTo>
                    <a:pt x="430" y="2620"/>
                    <a:pt x="431" y="2620"/>
                    <a:pt x="433" y="2620"/>
                  </a:cubicBezTo>
                  <a:lnTo>
                    <a:pt x="433" y="2620"/>
                  </a:lnTo>
                  <a:cubicBezTo>
                    <a:pt x="502" y="2617"/>
                    <a:pt x="570" y="2615"/>
                    <a:pt x="637" y="2611"/>
                  </a:cubicBezTo>
                  <a:lnTo>
                    <a:pt x="637" y="2611"/>
                  </a:lnTo>
                  <a:cubicBezTo>
                    <a:pt x="639" y="2611"/>
                    <a:pt x="642" y="2611"/>
                    <a:pt x="644" y="2610"/>
                  </a:cubicBezTo>
                  <a:lnTo>
                    <a:pt x="644" y="2610"/>
                  </a:lnTo>
                  <a:cubicBezTo>
                    <a:pt x="645" y="2610"/>
                    <a:pt x="646" y="2610"/>
                    <a:pt x="647" y="2610"/>
                  </a:cubicBezTo>
                  <a:lnTo>
                    <a:pt x="647" y="2610"/>
                  </a:lnTo>
                  <a:cubicBezTo>
                    <a:pt x="688" y="2609"/>
                    <a:pt x="728" y="2607"/>
                    <a:pt x="769" y="2604"/>
                  </a:cubicBezTo>
                  <a:lnTo>
                    <a:pt x="769" y="2604"/>
                  </a:lnTo>
                  <a:cubicBezTo>
                    <a:pt x="780" y="2603"/>
                    <a:pt x="790" y="2602"/>
                    <a:pt x="801" y="2602"/>
                  </a:cubicBezTo>
                  <a:lnTo>
                    <a:pt x="801" y="2602"/>
                  </a:lnTo>
                  <a:cubicBezTo>
                    <a:pt x="830" y="2601"/>
                    <a:pt x="860" y="2599"/>
                    <a:pt x="889" y="2596"/>
                  </a:cubicBezTo>
                  <a:lnTo>
                    <a:pt x="889" y="2596"/>
                  </a:lnTo>
                  <a:cubicBezTo>
                    <a:pt x="903" y="2595"/>
                    <a:pt x="917" y="2595"/>
                    <a:pt x="930" y="2594"/>
                  </a:cubicBezTo>
                  <a:lnTo>
                    <a:pt x="930" y="2594"/>
                  </a:lnTo>
                  <a:cubicBezTo>
                    <a:pt x="957" y="2592"/>
                    <a:pt x="984" y="2590"/>
                    <a:pt x="1011" y="2588"/>
                  </a:cubicBezTo>
                  <a:lnTo>
                    <a:pt x="1011" y="2588"/>
                  </a:lnTo>
                  <a:cubicBezTo>
                    <a:pt x="1025" y="2588"/>
                    <a:pt x="1038" y="2587"/>
                    <a:pt x="1052" y="2585"/>
                  </a:cubicBezTo>
                  <a:lnTo>
                    <a:pt x="1052" y="2585"/>
                  </a:lnTo>
                  <a:cubicBezTo>
                    <a:pt x="1082" y="2583"/>
                    <a:pt x="1111" y="2581"/>
                    <a:pt x="1141" y="2578"/>
                  </a:cubicBezTo>
                  <a:lnTo>
                    <a:pt x="1141" y="2578"/>
                  </a:lnTo>
                  <a:cubicBezTo>
                    <a:pt x="1149" y="2578"/>
                    <a:pt x="1157" y="2577"/>
                    <a:pt x="1165" y="2577"/>
                  </a:cubicBezTo>
                  <a:lnTo>
                    <a:pt x="1165" y="2577"/>
                  </a:lnTo>
                  <a:cubicBezTo>
                    <a:pt x="1166" y="2577"/>
                    <a:pt x="1168" y="2577"/>
                    <a:pt x="1169" y="2577"/>
                  </a:cubicBezTo>
                  <a:lnTo>
                    <a:pt x="1169" y="2577"/>
                  </a:lnTo>
                  <a:cubicBezTo>
                    <a:pt x="1211" y="2573"/>
                    <a:pt x="1253" y="2570"/>
                    <a:pt x="1294" y="2565"/>
                  </a:cubicBezTo>
                  <a:lnTo>
                    <a:pt x="1294" y="2565"/>
                  </a:lnTo>
                  <a:cubicBezTo>
                    <a:pt x="1304" y="2564"/>
                    <a:pt x="1315" y="2563"/>
                    <a:pt x="1325" y="2563"/>
                  </a:cubicBezTo>
                  <a:lnTo>
                    <a:pt x="1325" y="2563"/>
                  </a:lnTo>
                  <a:cubicBezTo>
                    <a:pt x="1358" y="2559"/>
                    <a:pt x="1389" y="2556"/>
                    <a:pt x="1420" y="2553"/>
                  </a:cubicBezTo>
                  <a:lnTo>
                    <a:pt x="1420" y="2553"/>
                  </a:lnTo>
                  <a:cubicBezTo>
                    <a:pt x="1433" y="2552"/>
                    <a:pt x="1445" y="2551"/>
                    <a:pt x="1458" y="2549"/>
                  </a:cubicBezTo>
                  <a:lnTo>
                    <a:pt x="1458" y="2549"/>
                  </a:lnTo>
                  <a:cubicBezTo>
                    <a:pt x="1493" y="2546"/>
                    <a:pt x="1527" y="2542"/>
                    <a:pt x="1562" y="2538"/>
                  </a:cubicBezTo>
                  <a:lnTo>
                    <a:pt x="1562" y="2538"/>
                  </a:lnTo>
                  <a:cubicBezTo>
                    <a:pt x="1568" y="2537"/>
                    <a:pt x="1574" y="2537"/>
                    <a:pt x="1580" y="2536"/>
                  </a:cubicBezTo>
                  <a:lnTo>
                    <a:pt x="1580" y="2536"/>
                  </a:lnTo>
                  <a:cubicBezTo>
                    <a:pt x="1621" y="2532"/>
                    <a:pt x="1660" y="2527"/>
                    <a:pt x="1700" y="2522"/>
                  </a:cubicBezTo>
                  <a:lnTo>
                    <a:pt x="1700" y="2522"/>
                  </a:lnTo>
                  <a:cubicBezTo>
                    <a:pt x="1712" y="2521"/>
                    <a:pt x="1722" y="2520"/>
                    <a:pt x="1734" y="2518"/>
                  </a:cubicBezTo>
                  <a:lnTo>
                    <a:pt x="1734" y="2518"/>
                  </a:lnTo>
                  <a:cubicBezTo>
                    <a:pt x="1763" y="2514"/>
                    <a:pt x="1794" y="2511"/>
                    <a:pt x="1823" y="2507"/>
                  </a:cubicBezTo>
                  <a:lnTo>
                    <a:pt x="1823" y="2507"/>
                  </a:lnTo>
                  <a:cubicBezTo>
                    <a:pt x="1836" y="2505"/>
                    <a:pt x="1847" y="2504"/>
                    <a:pt x="1859" y="2502"/>
                  </a:cubicBezTo>
                  <a:lnTo>
                    <a:pt x="1859" y="2502"/>
                  </a:lnTo>
                  <a:cubicBezTo>
                    <a:pt x="1896" y="2497"/>
                    <a:pt x="1932" y="2493"/>
                    <a:pt x="1968" y="2488"/>
                  </a:cubicBezTo>
                  <a:lnTo>
                    <a:pt x="1968" y="2488"/>
                  </a:lnTo>
                  <a:cubicBezTo>
                    <a:pt x="1971" y="2486"/>
                    <a:pt x="1974" y="2486"/>
                    <a:pt x="1977" y="2486"/>
                  </a:cubicBezTo>
                  <a:lnTo>
                    <a:pt x="1977" y="2486"/>
                  </a:lnTo>
                  <a:cubicBezTo>
                    <a:pt x="2016" y="2481"/>
                    <a:pt x="2055" y="2475"/>
                    <a:pt x="2093" y="2469"/>
                  </a:cubicBezTo>
                  <a:lnTo>
                    <a:pt x="2093" y="2469"/>
                  </a:lnTo>
                  <a:cubicBezTo>
                    <a:pt x="2104" y="2468"/>
                    <a:pt x="2115" y="2466"/>
                    <a:pt x="2126" y="2464"/>
                  </a:cubicBezTo>
                  <a:lnTo>
                    <a:pt x="2126" y="2464"/>
                  </a:lnTo>
                  <a:cubicBezTo>
                    <a:pt x="2155" y="2460"/>
                    <a:pt x="2183" y="2455"/>
                    <a:pt x="2212" y="2451"/>
                  </a:cubicBezTo>
                  <a:lnTo>
                    <a:pt x="2212" y="2451"/>
                  </a:lnTo>
                  <a:cubicBezTo>
                    <a:pt x="2219" y="2449"/>
                    <a:pt x="2226" y="2448"/>
                    <a:pt x="2233" y="2447"/>
                  </a:cubicBezTo>
                  <a:lnTo>
                    <a:pt x="2233" y="2447"/>
                  </a:lnTo>
                  <a:cubicBezTo>
                    <a:pt x="2238" y="2447"/>
                    <a:pt x="2243" y="2446"/>
                    <a:pt x="2250" y="2445"/>
                  </a:cubicBezTo>
                  <a:lnTo>
                    <a:pt x="2250" y="2445"/>
                  </a:lnTo>
                  <a:cubicBezTo>
                    <a:pt x="2264" y="2442"/>
                    <a:pt x="2277" y="2440"/>
                    <a:pt x="2291" y="2438"/>
                  </a:cubicBezTo>
                  <a:lnTo>
                    <a:pt x="2291" y="2438"/>
                  </a:lnTo>
                  <a:cubicBezTo>
                    <a:pt x="2307" y="2435"/>
                    <a:pt x="2324" y="2432"/>
                    <a:pt x="2340" y="2429"/>
                  </a:cubicBezTo>
                  <a:lnTo>
                    <a:pt x="2340" y="2429"/>
                  </a:lnTo>
                  <a:cubicBezTo>
                    <a:pt x="2354" y="2426"/>
                    <a:pt x="2368" y="2425"/>
                    <a:pt x="2382" y="2422"/>
                  </a:cubicBezTo>
                  <a:lnTo>
                    <a:pt x="2382" y="2422"/>
                  </a:lnTo>
                  <a:cubicBezTo>
                    <a:pt x="2398" y="2420"/>
                    <a:pt x="2414" y="2416"/>
                    <a:pt x="2431" y="2414"/>
                  </a:cubicBezTo>
                  <a:lnTo>
                    <a:pt x="2431" y="2414"/>
                  </a:lnTo>
                  <a:cubicBezTo>
                    <a:pt x="2444" y="2411"/>
                    <a:pt x="2458" y="2408"/>
                    <a:pt x="2472" y="2406"/>
                  </a:cubicBezTo>
                  <a:lnTo>
                    <a:pt x="2472" y="2406"/>
                  </a:lnTo>
                  <a:cubicBezTo>
                    <a:pt x="2488" y="2403"/>
                    <a:pt x="2504" y="2401"/>
                    <a:pt x="2520" y="2397"/>
                  </a:cubicBezTo>
                  <a:lnTo>
                    <a:pt x="2520" y="2397"/>
                  </a:lnTo>
                  <a:cubicBezTo>
                    <a:pt x="2533" y="2394"/>
                    <a:pt x="2547" y="2392"/>
                    <a:pt x="2560" y="2389"/>
                  </a:cubicBezTo>
                  <a:lnTo>
                    <a:pt x="2560" y="2389"/>
                  </a:lnTo>
                  <a:cubicBezTo>
                    <a:pt x="2567" y="2388"/>
                    <a:pt x="2575" y="2387"/>
                    <a:pt x="2582" y="2386"/>
                  </a:cubicBezTo>
                  <a:lnTo>
                    <a:pt x="2582" y="2386"/>
                  </a:lnTo>
                  <a:cubicBezTo>
                    <a:pt x="2587" y="2385"/>
                    <a:pt x="2592" y="2383"/>
                    <a:pt x="2597" y="2382"/>
                  </a:cubicBezTo>
                  <a:lnTo>
                    <a:pt x="2597" y="2382"/>
                  </a:lnTo>
                  <a:cubicBezTo>
                    <a:pt x="2639" y="2374"/>
                    <a:pt x="2681" y="2366"/>
                    <a:pt x="2722" y="2357"/>
                  </a:cubicBezTo>
                  <a:lnTo>
                    <a:pt x="2722" y="2357"/>
                  </a:lnTo>
                  <a:cubicBezTo>
                    <a:pt x="2725" y="2357"/>
                    <a:pt x="2727" y="2357"/>
                    <a:pt x="2728" y="2356"/>
                  </a:cubicBezTo>
                  <a:lnTo>
                    <a:pt x="2728" y="2356"/>
                  </a:lnTo>
                  <a:cubicBezTo>
                    <a:pt x="2768" y="2348"/>
                    <a:pt x="2808" y="2340"/>
                    <a:pt x="2847" y="2331"/>
                  </a:cubicBezTo>
                  <a:lnTo>
                    <a:pt x="2847" y="2331"/>
                  </a:lnTo>
                  <a:cubicBezTo>
                    <a:pt x="2856" y="2329"/>
                    <a:pt x="2865" y="2327"/>
                    <a:pt x="2874" y="2325"/>
                  </a:cubicBezTo>
                  <a:lnTo>
                    <a:pt x="2874" y="2325"/>
                  </a:lnTo>
                  <a:cubicBezTo>
                    <a:pt x="2914" y="2316"/>
                    <a:pt x="2954" y="2307"/>
                    <a:pt x="2993" y="2298"/>
                  </a:cubicBezTo>
                  <a:lnTo>
                    <a:pt x="2993" y="2298"/>
                  </a:lnTo>
                  <a:cubicBezTo>
                    <a:pt x="3000" y="2296"/>
                    <a:pt x="3006" y="2294"/>
                    <a:pt x="3013" y="2294"/>
                  </a:cubicBezTo>
                  <a:lnTo>
                    <a:pt x="3013" y="2294"/>
                  </a:lnTo>
                  <a:cubicBezTo>
                    <a:pt x="3048" y="2285"/>
                    <a:pt x="3083" y="2276"/>
                    <a:pt x="3119" y="2267"/>
                  </a:cubicBezTo>
                  <a:lnTo>
                    <a:pt x="3119" y="2267"/>
                  </a:lnTo>
                  <a:cubicBezTo>
                    <a:pt x="3125" y="2266"/>
                    <a:pt x="3132" y="2264"/>
                    <a:pt x="3139" y="2262"/>
                  </a:cubicBezTo>
                  <a:lnTo>
                    <a:pt x="3139" y="2262"/>
                  </a:lnTo>
                  <a:cubicBezTo>
                    <a:pt x="3177" y="2253"/>
                    <a:pt x="3215" y="2243"/>
                    <a:pt x="3253" y="2234"/>
                  </a:cubicBezTo>
                  <a:lnTo>
                    <a:pt x="3253" y="2234"/>
                  </a:lnTo>
                  <a:cubicBezTo>
                    <a:pt x="3261" y="2231"/>
                    <a:pt x="3269" y="2229"/>
                    <a:pt x="3278" y="2227"/>
                  </a:cubicBezTo>
                  <a:lnTo>
                    <a:pt x="3278" y="2227"/>
                  </a:lnTo>
                  <a:cubicBezTo>
                    <a:pt x="3314" y="2217"/>
                    <a:pt x="3351" y="2206"/>
                    <a:pt x="3386" y="2197"/>
                  </a:cubicBezTo>
                  <a:lnTo>
                    <a:pt x="3386" y="2197"/>
                  </a:lnTo>
                  <a:cubicBezTo>
                    <a:pt x="3388" y="2196"/>
                    <a:pt x="3390" y="2196"/>
                    <a:pt x="3392" y="2195"/>
                  </a:cubicBezTo>
                  <a:lnTo>
                    <a:pt x="3392" y="2195"/>
                  </a:lnTo>
                  <a:cubicBezTo>
                    <a:pt x="3429" y="2185"/>
                    <a:pt x="3465" y="2174"/>
                    <a:pt x="3502" y="2163"/>
                  </a:cubicBezTo>
                  <a:lnTo>
                    <a:pt x="3502" y="2163"/>
                  </a:lnTo>
                  <a:cubicBezTo>
                    <a:pt x="3510" y="2160"/>
                    <a:pt x="3518" y="2159"/>
                    <a:pt x="3526" y="2156"/>
                  </a:cubicBezTo>
                  <a:lnTo>
                    <a:pt x="3526" y="2156"/>
                  </a:lnTo>
                  <a:cubicBezTo>
                    <a:pt x="3562" y="2145"/>
                    <a:pt x="3598" y="2134"/>
                    <a:pt x="3632" y="2123"/>
                  </a:cubicBezTo>
                  <a:lnTo>
                    <a:pt x="3632" y="2123"/>
                  </a:lnTo>
                  <a:cubicBezTo>
                    <a:pt x="3634" y="2123"/>
                    <a:pt x="3635" y="2122"/>
                    <a:pt x="3636" y="2122"/>
                  </a:cubicBezTo>
                  <a:lnTo>
                    <a:pt x="3636" y="2122"/>
                  </a:lnTo>
                  <a:cubicBezTo>
                    <a:pt x="3657" y="2115"/>
                    <a:pt x="3678" y="2108"/>
                    <a:pt x="3699" y="2102"/>
                  </a:cubicBezTo>
                  <a:lnTo>
                    <a:pt x="3699" y="2102"/>
                  </a:lnTo>
                  <a:cubicBezTo>
                    <a:pt x="3703" y="2100"/>
                    <a:pt x="3708" y="2098"/>
                    <a:pt x="3713" y="2097"/>
                  </a:cubicBezTo>
                  <a:lnTo>
                    <a:pt x="3713" y="2097"/>
                  </a:lnTo>
                  <a:cubicBezTo>
                    <a:pt x="3731" y="2091"/>
                    <a:pt x="3748" y="2086"/>
                    <a:pt x="3766" y="2079"/>
                  </a:cubicBezTo>
                  <a:lnTo>
                    <a:pt x="3766" y="2079"/>
                  </a:lnTo>
                  <a:cubicBezTo>
                    <a:pt x="3773" y="2077"/>
                    <a:pt x="3780" y="2074"/>
                    <a:pt x="3787" y="2072"/>
                  </a:cubicBezTo>
                  <a:lnTo>
                    <a:pt x="3787" y="2072"/>
                  </a:lnTo>
                  <a:cubicBezTo>
                    <a:pt x="3803" y="2066"/>
                    <a:pt x="3819" y="2061"/>
                    <a:pt x="3834" y="2056"/>
                  </a:cubicBezTo>
                  <a:lnTo>
                    <a:pt x="3834" y="2056"/>
                  </a:lnTo>
                  <a:cubicBezTo>
                    <a:pt x="3840" y="2053"/>
                    <a:pt x="3847" y="2051"/>
                    <a:pt x="3854" y="2049"/>
                  </a:cubicBezTo>
                  <a:lnTo>
                    <a:pt x="3854" y="2049"/>
                  </a:lnTo>
                  <a:cubicBezTo>
                    <a:pt x="3875" y="2041"/>
                    <a:pt x="3896" y="2034"/>
                    <a:pt x="3916" y="2026"/>
                  </a:cubicBezTo>
                  <a:lnTo>
                    <a:pt x="3916" y="2026"/>
                  </a:lnTo>
                  <a:cubicBezTo>
                    <a:pt x="3917" y="2026"/>
                    <a:pt x="3918" y="2026"/>
                    <a:pt x="3919" y="2026"/>
                  </a:cubicBezTo>
                  <a:lnTo>
                    <a:pt x="3919" y="2026"/>
                  </a:lnTo>
                  <a:cubicBezTo>
                    <a:pt x="3939" y="2018"/>
                    <a:pt x="3960" y="2010"/>
                    <a:pt x="3981" y="2002"/>
                  </a:cubicBezTo>
                  <a:lnTo>
                    <a:pt x="3981" y="2002"/>
                  </a:lnTo>
                  <a:cubicBezTo>
                    <a:pt x="3988" y="1999"/>
                    <a:pt x="3995" y="1997"/>
                    <a:pt x="4001" y="1995"/>
                  </a:cubicBezTo>
                  <a:lnTo>
                    <a:pt x="4001" y="1995"/>
                  </a:lnTo>
                  <a:cubicBezTo>
                    <a:pt x="4016" y="1989"/>
                    <a:pt x="4030" y="1984"/>
                    <a:pt x="4045" y="1977"/>
                  </a:cubicBezTo>
                  <a:lnTo>
                    <a:pt x="4045" y="1977"/>
                  </a:lnTo>
                  <a:cubicBezTo>
                    <a:pt x="4052" y="1975"/>
                    <a:pt x="4058" y="1973"/>
                    <a:pt x="4065" y="1970"/>
                  </a:cubicBezTo>
                  <a:lnTo>
                    <a:pt x="4065" y="1970"/>
                  </a:lnTo>
                  <a:cubicBezTo>
                    <a:pt x="4069" y="1968"/>
                    <a:pt x="4075" y="1966"/>
                    <a:pt x="4079" y="1964"/>
                  </a:cubicBezTo>
                  <a:lnTo>
                    <a:pt x="4079" y="1964"/>
                  </a:lnTo>
                  <a:cubicBezTo>
                    <a:pt x="4084" y="1962"/>
                    <a:pt x="4090" y="1959"/>
                    <a:pt x="4095" y="1958"/>
                  </a:cubicBezTo>
                  <a:lnTo>
                    <a:pt x="4095" y="1958"/>
                  </a:lnTo>
                  <a:cubicBezTo>
                    <a:pt x="4112" y="1951"/>
                    <a:pt x="4129" y="1945"/>
                    <a:pt x="4144" y="1938"/>
                  </a:cubicBezTo>
                  <a:lnTo>
                    <a:pt x="4144" y="1938"/>
                  </a:lnTo>
                  <a:cubicBezTo>
                    <a:pt x="4153" y="1934"/>
                    <a:pt x="4162" y="1930"/>
                    <a:pt x="4171" y="1926"/>
                  </a:cubicBezTo>
                  <a:lnTo>
                    <a:pt x="4171" y="1926"/>
                  </a:lnTo>
                  <a:cubicBezTo>
                    <a:pt x="4188" y="1919"/>
                    <a:pt x="4203" y="1912"/>
                    <a:pt x="4220" y="1906"/>
                  </a:cubicBezTo>
                  <a:lnTo>
                    <a:pt x="4220" y="1906"/>
                  </a:lnTo>
                  <a:cubicBezTo>
                    <a:pt x="4228" y="1902"/>
                    <a:pt x="4236" y="1899"/>
                    <a:pt x="4243" y="1895"/>
                  </a:cubicBezTo>
                  <a:lnTo>
                    <a:pt x="4243" y="1895"/>
                  </a:lnTo>
                  <a:cubicBezTo>
                    <a:pt x="4264" y="1886"/>
                    <a:pt x="4286" y="1877"/>
                    <a:pt x="4306" y="1867"/>
                  </a:cubicBezTo>
                  <a:lnTo>
                    <a:pt x="4306" y="1867"/>
                  </a:lnTo>
                  <a:cubicBezTo>
                    <a:pt x="4309" y="1866"/>
                    <a:pt x="4311" y="1864"/>
                    <a:pt x="4313" y="1864"/>
                  </a:cubicBezTo>
                  <a:lnTo>
                    <a:pt x="4313" y="1864"/>
                  </a:lnTo>
                  <a:cubicBezTo>
                    <a:pt x="4337" y="1853"/>
                    <a:pt x="4359" y="1843"/>
                    <a:pt x="4382" y="1832"/>
                  </a:cubicBezTo>
                  <a:lnTo>
                    <a:pt x="4382" y="1832"/>
                  </a:lnTo>
                  <a:cubicBezTo>
                    <a:pt x="4383" y="1831"/>
                    <a:pt x="4384" y="1831"/>
                    <a:pt x="4386" y="1829"/>
                  </a:cubicBezTo>
                  <a:lnTo>
                    <a:pt x="4386" y="1829"/>
                  </a:lnTo>
                  <a:cubicBezTo>
                    <a:pt x="4393" y="1826"/>
                    <a:pt x="4400" y="1822"/>
                    <a:pt x="4408" y="1819"/>
                  </a:cubicBezTo>
                  <a:lnTo>
                    <a:pt x="4408" y="1819"/>
                  </a:lnTo>
                  <a:cubicBezTo>
                    <a:pt x="4419" y="1814"/>
                    <a:pt x="4430" y="1808"/>
                    <a:pt x="4442" y="1803"/>
                  </a:cubicBezTo>
                  <a:lnTo>
                    <a:pt x="4442" y="1803"/>
                  </a:lnTo>
                  <a:cubicBezTo>
                    <a:pt x="4451" y="1798"/>
                    <a:pt x="4459" y="1793"/>
                    <a:pt x="4468" y="1789"/>
                  </a:cubicBezTo>
                  <a:lnTo>
                    <a:pt x="4468" y="1789"/>
                  </a:lnTo>
                  <a:cubicBezTo>
                    <a:pt x="4479" y="1783"/>
                    <a:pt x="4490" y="1778"/>
                    <a:pt x="4501" y="1772"/>
                  </a:cubicBezTo>
                  <a:lnTo>
                    <a:pt x="4501" y="1772"/>
                  </a:lnTo>
                  <a:cubicBezTo>
                    <a:pt x="4510" y="1768"/>
                    <a:pt x="4518" y="1764"/>
                    <a:pt x="4527" y="1758"/>
                  </a:cubicBezTo>
                  <a:lnTo>
                    <a:pt x="4527" y="1758"/>
                  </a:lnTo>
                  <a:cubicBezTo>
                    <a:pt x="4538" y="1753"/>
                    <a:pt x="4548" y="1748"/>
                    <a:pt x="4558" y="1742"/>
                  </a:cubicBezTo>
                  <a:lnTo>
                    <a:pt x="4558" y="1742"/>
                  </a:lnTo>
                  <a:cubicBezTo>
                    <a:pt x="4567" y="1737"/>
                    <a:pt x="4575" y="1732"/>
                    <a:pt x="4584" y="1728"/>
                  </a:cubicBezTo>
                  <a:lnTo>
                    <a:pt x="4584" y="1728"/>
                  </a:lnTo>
                  <a:cubicBezTo>
                    <a:pt x="4594" y="1722"/>
                    <a:pt x="4604" y="1716"/>
                    <a:pt x="4614" y="1711"/>
                  </a:cubicBezTo>
                  <a:lnTo>
                    <a:pt x="4614" y="1711"/>
                  </a:lnTo>
                  <a:cubicBezTo>
                    <a:pt x="4617" y="1709"/>
                    <a:pt x="4620" y="1707"/>
                    <a:pt x="4624" y="1705"/>
                  </a:cubicBezTo>
                  <a:lnTo>
                    <a:pt x="4624" y="1705"/>
                  </a:lnTo>
                  <a:cubicBezTo>
                    <a:pt x="4630" y="1702"/>
                    <a:pt x="4635" y="1699"/>
                    <a:pt x="4641" y="1695"/>
                  </a:cubicBezTo>
                  <a:lnTo>
                    <a:pt x="4641" y="1695"/>
                  </a:lnTo>
                  <a:cubicBezTo>
                    <a:pt x="4649" y="1690"/>
                    <a:pt x="4657" y="1686"/>
                    <a:pt x="4665" y="1682"/>
                  </a:cubicBezTo>
                  <a:lnTo>
                    <a:pt x="4665" y="1682"/>
                  </a:lnTo>
                  <a:cubicBezTo>
                    <a:pt x="4674" y="1676"/>
                    <a:pt x="4683" y="1670"/>
                    <a:pt x="4692" y="1665"/>
                  </a:cubicBezTo>
                  <a:lnTo>
                    <a:pt x="4692" y="1665"/>
                  </a:lnTo>
                  <a:cubicBezTo>
                    <a:pt x="4699" y="1661"/>
                    <a:pt x="4707" y="1656"/>
                    <a:pt x="4715" y="1651"/>
                  </a:cubicBezTo>
                  <a:lnTo>
                    <a:pt x="4715" y="1651"/>
                  </a:lnTo>
                  <a:cubicBezTo>
                    <a:pt x="4724" y="1646"/>
                    <a:pt x="4733" y="1640"/>
                    <a:pt x="4741" y="1635"/>
                  </a:cubicBezTo>
                  <a:lnTo>
                    <a:pt x="4741" y="1635"/>
                  </a:lnTo>
                  <a:cubicBezTo>
                    <a:pt x="4749" y="1630"/>
                    <a:pt x="4756" y="1626"/>
                    <a:pt x="4763" y="1621"/>
                  </a:cubicBezTo>
                  <a:lnTo>
                    <a:pt x="4763" y="1621"/>
                  </a:lnTo>
                  <a:cubicBezTo>
                    <a:pt x="4773" y="1616"/>
                    <a:pt x="4781" y="1609"/>
                    <a:pt x="4790" y="1603"/>
                  </a:cubicBezTo>
                  <a:lnTo>
                    <a:pt x="4790" y="1603"/>
                  </a:lnTo>
                  <a:cubicBezTo>
                    <a:pt x="4797" y="1599"/>
                    <a:pt x="4804" y="1595"/>
                    <a:pt x="4810" y="1590"/>
                  </a:cubicBezTo>
                  <a:lnTo>
                    <a:pt x="4810" y="1590"/>
                  </a:lnTo>
                  <a:cubicBezTo>
                    <a:pt x="4812" y="1589"/>
                    <a:pt x="4814" y="1588"/>
                    <a:pt x="4815" y="1587"/>
                  </a:cubicBezTo>
                  <a:lnTo>
                    <a:pt x="4815" y="1587"/>
                  </a:lnTo>
                  <a:cubicBezTo>
                    <a:pt x="4824" y="1581"/>
                    <a:pt x="4833" y="1575"/>
                    <a:pt x="4841" y="1570"/>
                  </a:cubicBezTo>
                  <a:lnTo>
                    <a:pt x="4841" y="1570"/>
                  </a:lnTo>
                  <a:cubicBezTo>
                    <a:pt x="4846" y="1566"/>
                    <a:pt x="4850" y="1563"/>
                    <a:pt x="4854" y="1560"/>
                  </a:cubicBezTo>
                  <a:lnTo>
                    <a:pt x="4854" y="1560"/>
                  </a:lnTo>
                  <a:cubicBezTo>
                    <a:pt x="4868" y="1550"/>
                    <a:pt x="4883" y="1540"/>
                    <a:pt x="4897" y="1529"/>
                  </a:cubicBezTo>
                  <a:lnTo>
                    <a:pt x="4897" y="1529"/>
                  </a:lnTo>
                  <a:cubicBezTo>
                    <a:pt x="4899" y="1528"/>
                    <a:pt x="4901" y="1526"/>
                    <a:pt x="4904" y="1524"/>
                  </a:cubicBezTo>
                  <a:lnTo>
                    <a:pt x="4904" y="1524"/>
                  </a:lnTo>
                  <a:cubicBezTo>
                    <a:pt x="4915" y="1515"/>
                    <a:pt x="4927" y="1508"/>
                    <a:pt x="4938" y="1499"/>
                  </a:cubicBezTo>
                  <a:lnTo>
                    <a:pt x="4938" y="1499"/>
                  </a:lnTo>
                  <a:cubicBezTo>
                    <a:pt x="4942" y="1496"/>
                    <a:pt x="4946" y="1491"/>
                    <a:pt x="4951" y="1488"/>
                  </a:cubicBezTo>
                  <a:lnTo>
                    <a:pt x="4951" y="1488"/>
                  </a:lnTo>
                  <a:cubicBezTo>
                    <a:pt x="4958" y="1482"/>
                    <a:pt x="4965" y="1477"/>
                    <a:pt x="4972" y="1472"/>
                  </a:cubicBezTo>
                  <a:lnTo>
                    <a:pt x="4972" y="1472"/>
                  </a:lnTo>
                  <a:cubicBezTo>
                    <a:pt x="4974" y="1470"/>
                    <a:pt x="4975" y="1468"/>
                    <a:pt x="4977" y="1468"/>
                  </a:cubicBezTo>
                  <a:lnTo>
                    <a:pt x="4977" y="1468"/>
                  </a:lnTo>
                  <a:cubicBezTo>
                    <a:pt x="4981" y="1464"/>
                    <a:pt x="4986" y="1461"/>
                    <a:pt x="4990" y="1457"/>
                  </a:cubicBezTo>
                  <a:lnTo>
                    <a:pt x="4990" y="1457"/>
                  </a:lnTo>
                  <a:cubicBezTo>
                    <a:pt x="4998" y="1450"/>
                    <a:pt x="5006" y="1443"/>
                    <a:pt x="5014" y="1436"/>
                  </a:cubicBezTo>
                  <a:lnTo>
                    <a:pt x="5014" y="1436"/>
                  </a:lnTo>
                  <a:cubicBezTo>
                    <a:pt x="5019" y="1433"/>
                    <a:pt x="5023" y="1429"/>
                    <a:pt x="5027" y="1426"/>
                  </a:cubicBezTo>
                  <a:lnTo>
                    <a:pt x="5027" y="1426"/>
                  </a:lnTo>
                  <a:cubicBezTo>
                    <a:pt x="5035" y="1419"/>
                    <a:pt x="5043" y="1411"/>
                    <a:pt x="5051" y="1404"/>
                  </a:cubicBezTo>
                  <a:lnTo>
                    <a:pt x="5051" y="1404"/>
                  </a:lnTo>
                  <a:cubicBezTo>
                    <a:pt x="5055" y="1401"/>
                    <a:pt x="5058" y="1398"/>
                    <a:pt x="5062" y="1394"/>
                  </a:cubicBezTo>
                  <a:lnTo>
                    <a:pt x="5062" y="1394"/>
                  </a:lnTo>
                  <a:cubicBezTo>
                    <a:pt x="5073" y="1384"/>
                    <a:pt x="5084" y="1373"/>
                    <a:pt x="5094" y="1363"/>
                  </a:cubicBezTo>
                  <a:lnTo>
                    <a:pt x="5094" y="0"/>
                  </a:lnTo>
                  <a:lnTo>
                    <a:pt x="5094" y="0"/>
                  </a:lnTo>
                  <a:cubicBezTo>
                    <a:pt x="5084" y="11"/>
                    <a:pt x="5073" y="21"/>
                    <a:pt x="5062" y="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64C4254-1493-67E1-9179-482C21ABB588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AE8D65-DDDA-1027-4D32-2299C96337E3}"/>
              </a:ext>
            </a:extLst>
          </p:cNvPr>
          <p:cNvSpPr txBox="1"/>
          <p:nvPr/>
        </p:nvSpPr>
        <p:spPr>
          <a:xfrm>
            <a:off x="2522932" y="10003544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66C430-1E4A-7DE7-9AF2-6A08F96E31C0}"/>
              </a:ext>
            </a:extLst>
          </p:cNvPr>
          <p:cNvSpPr txBox="1"/>
          <p:nvPr/>
        </p:nvSpPr>
        <p:spPr>
          <a:xfrm>
            <a:off x="874846" y="4390446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70DB8A-2F08-4B72-5CF2-8F3F41AC654B}"/>
              </a:ext>
            </a:extLst>
          </p:cNvPr>
          <p:cNvSpPr txBox="1"/>
          <p:nvPr/>
        </p:nvSpPr>
        <p:spPr>
          <a:xfrm>
            <a:off x="10355766" y="4472176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612EED-95F2-5ABB-50C9-DA1932BC2745}"/>
              </a:ext>
            </a:extLst>
          </p:cNvPr>
          <p:cNvSpPr txBox="1"/>
          <p:nvPr/>
        </p:nvSpPr>
        <p:spPr>
          <a:xfrm>
            <a:off x="19836686" y="438422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BA33A5-97CB-6F31-D5EF-4C5DD8E1EA2E}"/>
              </a:ext>
            </a:extLst>
          </p:cNvPr>
          <p:cNvSpPr txBox="1"/>
          <p:nvPr/>
        </p:nvSpPr>
        <p:spPr>
          <a:xfrm>
            <a:off x="18384619" y="10003673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EC60C6A-8BCF-4591-829B-CD982FD36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07" y="3968364"/>
            <a:ext cx="759612" cy="724113"/>
          </a:xfrm>
          <a:custGeom>
            <a:avLst/>
            <a:gdLst>
              <a:gd name="connsiteX0" fmla="*/ 658263 w 759612"/>
              <a:gd name="connsiteY0" fmla="*/ 626593 h 724113"/>
              <a:gd name="connsiteX1" fmla="*/ 646869 w 759612"/>
              <a:gd name="connsiteY1" fmla="*/ 629225 h 724113"/>
              <a:gd name="connsiteX2" fmla="*/ 521531 w 759612"/>
              <a:gd name="connsiteY2" fmla="*/ 629225 h 724113"/>
              <a:gd name="connsiteX3" fmla="*/ 527666 w 759612"/>
              <a:gd name="connsiteY3" fmla="*/ 674847 h 724113"/>
              <a:gd name="connsiteX4" fmla="*/ 631968 w 759612"/>
              <a:gd name="connsiteY4" fmla="*/ 674847 h 724113"/>
              <a:gd name="connsiteX5" fmla="*/ 658263 w 759612"/>
              <a:gd name="connsiteY5" fmla="*/ 654668 h 724113"/>
              <a:gd name="connsiteX6" fmla="*/ 100816 w 759612"/>
              <a:gd name="connsiteY6" fmla="*/ 626593 h 724113"/>
              <a:gd name="connsiteX7" fmla="*/ 100816 w 759612"/>
              <a:gd name="connsiteY7" fmla="*/ 654668 h 724113"/>
              <a:gd name="connsiteX8" fmla="*/ 127111 w 759612"/>
              <a:gd name="connsiteY8" fmla="*/ 674847 h 724113"/>
              <a:gd name="connsiteX9" fmla="*/ 235796 w 759612"/>
              <a:gd name="connsiteY9" fmla="*/ 674847 h 724113"/>
              <a:gd name="connsiteX10" fmla="*/ 242807 w 759612"/>
              <a:gd name="connsiteY10" fmla="*/ 629225 h 724113"/>
              <a:gd name="connsiteX11" fmla="*/ 113087 w 759612"/>
              <a:gd name="connsiteY11" fmla="*/ 629225 h 724113"/>
              <a:gd name="connsiteX12" fmla="*/ 100816 w 759612"/>
              <a:gd name="connsiteY12" fmla="*/ 626593 h 724113"/>
              <a:gd name="connsiteX13" fmla="*/ 374447 w 759612"/>
              <a:gd name="connsiteY13" fmla="*/ 403297 h 724113"/>
              <a:gd name="connsiteX14" fmla="*/ 326092 w 759612"/>
              <a:gd name="connsiteY14" fmla="*/ 450788 h 724113"/>
              <a:gd name="connsiteX15" fmla="*/ 374447 w 759612"/>
              <a:gd name="connsiteY15" fmla="*/ 498280 h 724113"/>
              <a:gd name="connsiteX16" fmla="*/ 421938 w 759612"/>
              <a:gd name="connsiteY16" fmla="*/ 450788 h 724113"/>
              <a:gd name="connsiteX17" fmla="*/ 374447 w 759612"/>
              <a:gd name="connsiteY17" fmla="*/ 403297 h 724113"/>
              <a:gd name="connsiteX18" fmla="*/ 374447 w 759612"/>
              <a:gd name="connsiteY18" fmla="*/ 386027 h 724113"/>
              <a:gd name="connsiteX19" fmla="*/ 439208 w 759612"/>
              <a:gd name="connsiteY19" fmla="*/ 450788 h 724113"/>
              <a:gd name="connsiteX20" fmla="*/ 374447 w 759612"/>
              <a:gd name="connsiteY20" fmla="*/ 516413 h 724113"/>
              <a:gd name="connsiteX21" fmla="*/ 308822 w 759612"/>
              <a:gd name="connsiteY21" fmla="*/ 450788 h 724113"/>
              <a:gd name="connsiteX22" fmla="*/ 374447 w 759612"/>
              <a:gd name="connsiteY22" fmla="*/ 386027 h 724113"/>
              <a:gd name="connsiteX23" fmla="*/ 364944 w 759612"/>
              <a:gd name="connsiteY23" fmla="*/ 316543 h 724113"/>
              <a:gd name="connsiteX24" fmla="*/ 391669 w 759612"/>
              <a:gd name="connsiteY24" fmla="*/ 316543 h 724113"/>
              <a:gd name="connsiteX25" fmla="*/ 400577 w 759612"/>
              <a:gd name="connsiteY25" fmla="*/ 325735 h 724113"/>
              <a:gd name="connsiteX26" fmla="*/ 391669 w 759612"/>
              <a:gd name="connsiteY26" fmla="*/ 334927 h 724113"/>
              <a:gd name="connsiteX27" fmla="*/ 364944 w 759612"/>
              <a:gd name="connsiteY27" fmla="*/ 334927 h 724113"/>
              <a:gd name="connsiteX28" fmla="*/ 355145 w 759612"/>
              <a:gd name="connsiteY28" fmla="*/ 325735 h 724113"/>
              <a:gd name="connsiteX29" fmla="*/ 364944 w 759612"/>
              <a:gd name="connsiteY29" fmla="*/ 316543 h 724113"/>
              <a:gd name="connsiteX30" fmla="*/ 344562 w 759612"/>
              <a:gd name="connsiteY30" fmla="*/ 293381 h 724113"/>
              <a:gd name="connsiteX31" fmla="*/ 406450 w 759612"/>
              <a:gd name="connsiteY31" fmla="*/ 293381 h 724113"/>
              <a:gd name="connsiteX32" fmla="*/ 416038 w 759612"/>
              <a:gd name="connsiteY32" fmla="*/ 303033 h 724113"/>
              <a:gd name="connsiteX33" fmla="*/ 406450 w 759612"/>
              <a:gd name="connsiteY33" fmla="*/ 311807 h 724113"/>
              <a:gd name="connsiteX34" fmla="*/ 344562 w 759612"/>
              <a:gd name="connsiteY34" fmla="*/ 311807 h 724113"/>
              <a:gd name="connsiteX35" fmla="*/ 335845 w 759612"/>
              <a:gd name="connsiteY35" fmla="*/ 303033 h 724113"/>
              <a:gd name="connsiteX36" fmla="*/ 344562 w 759612"/>
              <a:gd name="connsiteY36" fmla="*/ 293381 h 724113"/>
              <a:gd name="connsiteX37" fmla="*/ 347986 w 759612"/>
              <a:gd name="connsiteY37" fmla="*/ 268640 h 724113"/>
              <a:gd name="connsiteX38" fmla="*/ 347986 w 759612"/>
              <a:gd name="connsiteY38" fmla="*/ 273904 h 724113"/>
              <a:gd name="connsiteX39" fmla="*/ 409340 w 759612"/>
              <a:gd name="connsiteY39" fmla="*/ 273904 h 724113"/>
              <a:gd name="connsiteX40" fmla="*/ 409340 w 759612"/>
              <a:gd name="connsiteY40" fmla="*/ 268640 h 724113"/>
              <a:gd name="connsiteX41" fmla="*/ 455085 w 759612"/>
              <a:gd name="connsiteY41" fmla="*/ 246630 h 724113"/>
              <a:gd name="connsiteX42" fmla="*/ 467095 w 759612"/>
              <a:gd name="connsiteY42" fmla="*/ 246630 h 724113"/>
              <a:gd name="connsiteX43" fmla="*/ 493688 w 759612"/>
              <a:gd name="connsiteY43" fmla="*/ 274080 h 724113"/>
              <a:gd name="connsiteX44" fmla="*/ 493688 w 759612"/>
              <a:gd name="connsiteY44" fmla="*/ 286090 h 724113"/>
              <a:gd name="connsiteX45" fmla="*/ 487683 w 759612"/>
              <a:gd name="connsiteY45" fmla="*/ 288663 h 724113"/>
              <a:gd name="connsiteX46" fmla="*/ 480820 w 759612"/>
              <a:gd name="connsiteY46" fmla="*/ 286090 h 724113"/>
              <a:gd name="connsiteX47" fmla="*/ 455085 w 759612"/>
              <a:gd name="connsiteY47" fmla="*/ 258639 h 724113"/>
              <a:gd name="connsiteX48" fmla="*/ 455085 w 759612"/>
              <a:gd name="connsiteY48" fmla="*/ 246630 h 724113"/>
              <a:gd name="connsiteX49" fmla="*/ 288664 w 759612"/>
              <a:gd name="connsiteY49" fmla="*/ 246630 h 724113"/>
              <a:gd name="connsiteX50" fmla="*/ 300674 w 759612"/>
              <a:gd name="connsiteY50" fmla="*/ 246630 h 724113"/>
              <a:gd name="connsiteX51" fmla="*/ 300674 w 759612"/>
              <a:gd name="connsiteY51" fmla="*/ 258639 h 724113"/>
              <a:gd name="connsiteX52" fmla="*/ 274081 w 759612"/>
              <a:gd name="connsiteY52" fmla="*/ 286090 h 724113"/>
              <a:gd name="connsiteX53" fmla="*/ 268076 w 759612"/>
              <a:gd name="connsiteY53" fmla="*/ 288663 h 724113"/>
              <a:gd name="connsiteX54" fmla="*/ 261214 w 759612"/>
              <a:gd name="connsiteY54" fmla="*/ 286090 h 724113"/>
              <a:gd name="connsiteX55" fmla="*/ 261214 w 759612"/>
              <a:gd name="connsiteY55" fmla="*/ 274080 h 724113"/>
              <a:gd name="connsiteX56" fmla="*/ 197230 w 759612"/>
              <a:gd name="connsiteY56" fmla="*/ 228283 h 724113"/>
              <a:gd name="connsiteX57" fmla="*/ 185836 w 759612"/>
              <a:gd name="connsiteY57" fmla="*/ 235302 h 724113"/>
              <a:gd name="connsiteX58" fmla="*/ 170935 w 759612"/>
              <a:gd name="connsiteY58" fmla="*/ 307243 h 724113"/>
              <a:gd name="connsiteX59" fmla="*/ 191971 w 759612"/>
              <a:gd name="connsiteY59" fmla="*/ 327422 h 724113"/>
              <a:gd name="connsiteX60" fmla="*/ 205995 w 759612"/>
              <a:gd name="connsiteY60" fmla="*/ 333563 h 724113"/>
              <a:gd name="connsiteX61" fmla="*/ 284879 w 759612"/>
              <a:gd name="connsiteY61" fmla="*/ 333563 h 724113"/>
              <a:gd name="connsiteX62" fmla="*/ 324321 w 759612"/>
              <a:gd name="connsiteY62" fmla="*/ 367779 h 724113"/>
              <a:gd name="connsiteX63" fmla="*/ 313803 w 759612"/>
              <a:gd name="connsiteY63" fmla="*/ 398486 h 724113"/>
              <a:gd name="connsiteX64" fmla="*/ 284879 w 759612"/>
              <a:gd name="connsiteY64" fmla="*/ 409891 h 724113"/>
              <a:gd name="connsiteX65" fmla="*/ 181453 w 759612"/>
              <a:gd name="connsiteY65" fmla="*/ 409891 h 724113"/>
              <a:gd name="connsiteX66" fmla="*/ 155159 w 759612"/>
              <a:gd name="connsiteY66" fmla="*/ 400241 h 724113"/>
              <a:gd name="connsiteX67" fmla="*/ 149023 w 759612"/>
              <a:gd name="connsiteY67" fmla="*/ 394099 h 724113"/>
              <a:gd name="connsiteX68" fmla="*/ 100816 w 759612"/>
              <a:gd name="connsiteY68" fmla="*/ 601151 h 724113"/>
              <a:gd name="connsiteX69" fmla="*/ 102569 w 759612"/>
              <a:gd name="connsiteY69" fmla="*/ 606415 h 724113"/>
              <a:gd name="connsiteX70" fmla="*/ 113087 w 759612"/>
              <a:gd name="connsiteY70" fmla="*/ 610801 h 724113"/>
              <a:gd name="connsiteX71" fmla="*/ 246313 w 759612"/>
              <a:gd name="connsiteY71" fmla="*/ 610801 h 724113"/>
              <a:gd name="connsiteX72" fmla="*/ 251572 w 759612"/>
              <a:gd name="connsiteY72" fmla="*/ 578340 h 724113"/>
              <a:gd name="connsiteX73" fmla="*/ 297150 w 759612"/>
              <a:gd name="connsiteY73" fmla="*/ 534473 h 724113"/>
              <a:gd name="connsiteX74" fmla="*/ 468941 w 759612"/>
              <a:gd name="connsiteY74" fmla="*/ 534473 h 724113"/>
              <a:gd name="connsiteX75" fmla="*/ 514519 w 759612"/>
              <a:gd name="connsiteY75" fmla="*/ 578340 h 724113"/>
              <a:gd name="connsiteX76" fmla="*/ 518901 w 759612"/>
              <a:gd name="connsiteY76" fmla="*/ 610801 h 724113"/>
              <a:gd name="connsiteX77" fmla="*/ 646869 w 759612"/>
              <a:gd name="connsiteY77" fmla="*/ 610801 h 724113"/>
              <a:gd name="connsiteX78" fmla="*/ 656510 w 759612"/>
              <a:gd name="connsiteY78" fmla="*/ 606415 h 724113"/>
              <a:gd name="connsiteX79" fmla="*/ 658263 w 759612"/>
              <a:gd name="connsiteY79" fmla="*/ 601151 h 724113"/>
              <a:gd name="connsiteX80" fmla="*/ 610056 w 759612"/>
              <a:gd name="connsiteY80" fmla="*/ 397609 h 724113"/>
              <a:gd name="connsiteX81" fmla="*/ 607427 w 759612"/>
              <a:gd name="connsiteY81" fmla="*/ 400241 h 724113"/>
              <a:gd name="connsiteX82" fmla="*/ 582008 w 759612"/>
              <a:gd name="connsiteY82" fmla="*/ 409891 h 724113"/>
              <a:gd name="connsiteX83" fmla="*/ 477706 w 759612"/>
              <a:gd name="connsiteY83" fmla="*/ 409891 h 724113"/>
              <a:gd name="connsiteX84" fmla="*/ 449659 w 759612"/>
              <a:gd name="connsiteY84" fmla="*/ 398486 h 724113"/>
              <a:gd name="connsiteX85" fmla="*/ 439141 w 759612"/>
              <a:gd name="connsiteY85" fmla="*/ 367779 h 724113"/>
              <a:gd name="connsiteX86" fmla="*/ 478583 w 759612"/>
              <a:gd name="connsiteY86" fmla="*/ 333563 h 724113"/>
              <a:gd name="connsiteX87" fmla="*/ 557467 w 759612"/>
              <a:gd name="connsiteY87" fmla="*/ 333563 h 724113"/>
              <a:gd name="connsiteX88" fmla="*/ 570614 w 759612"/>
              <a:gd name="connsiteY88" fmla="*/ 327422 h 724113"/>
              <a:gd name="connsiteX89" fmla="*/ 588144 w 759612"/>
              <a:gd name="connsiteY89" fmla="*/ 310753 h 724113"/>
              <a:gd name="connsiteX90" fmla="*/ 573243 w 759612"/>
              <a:gd name="connsiteY90" fmla="*/ 235302 h 724113"/>
              <a:gd name="connsiteX91" fmla="*/ 561849 w 759612"/>
              <a:gd name="connsiteY91" fmla="*/ 228283 h 724113"/>
              <a:gd name="connsiteX92" fmla="*/ 451412 w 759612"/>
              <a:gd name="connsiteY92" fmla="*/ 228283 h 724113"/>
              <a:gd name="connsiteX93" fmla="*/ 426870 w 759612"/>
              <a:gd name="connsiteY93" fmla="*/ 248462 h 724113"/>
              <a:gd name="connsiteX94" fmla="*/ 425993 w 759612"/>
              <a:gd name="connsiteY94" fmla="*/ 250216 h 724113"/>
              <a:gd name="connsiteX95" fmla="*/ 425993 w 759612"/>
              <a:gd name="connsiteY95" fmla="*/ 274782 h 724113"/>
              <a:gd name="connsiteX96" fmla="*/ 410217 w 759612"/>
              <a:gd name="connsiteY96" fmla="*/ 291451 h 724113"/>
              <a:gd name="connsiteX97" fmla="*/ 347110 w 759612"/>
              <a:gd name="connsiteY97" fmla="*/ 291451 h 724113"/>
              <a:gd name="connsiteX98" fmla="*/ 330456 w 759612"/>
              <a:gd name="connsiteY98" fmla="*/ 274782 h 724113"/>
              <a:gd name="connsiteX99" fmla="*/ 330456 w 759612"/>
              <a:gd name="connsiteY99" fmla="*/ 250216 h 724113"/>
              <a:gd name="connsiteX100" fmla="*/ 329580 w 759612"/>
              <a:gd name="connsiteY100" fmla="*/ 248462 h 724113"/>
              <a:gd name="connsiteX101" fmla="*/ 305038 w 759612"/>
              <a:gd name="connsiteY101" fmla="*/ 228283 h 724113"/>
              <a:gd name="connsiteX102" fmla="*/ 494413 w 759612"/>
              <a:gd name="connsiteY102" fmla="*/ 158272 h 724113"/>
              <a:gd name="connsiteX103" fmla="*/ 533610 w 759612"/>
              <a:gd name="connsiteY103" fmla="*/ 158272 h 724113"/>
              <a:gd name="connsiteX104" fmla="*/ 543409 w 759612"/>
              <a:gd name="connsiteY104" fmla="*/ 167922 h 724113"/>
              <a:gd name="connsiteX105" fmla="*/ 533610 w 759612"/>
              <a:gd name="connsiteY105" fmla="*/ 176695 h 724113"/>
              <a:gd name="connsiteX106" fmla="*/ 494413 w 759612"/>
              <a:gd name="connsiteY106" fmla="*/ 176695 h 724113"/>
              <a:gd name="connsiteX107" fmla="*/ 486395 w 759612"/>
              <a:gd name="connsiteY107" fmla="*/ 167922 h 724113"/>
              <a:gd name="connsiteX108" fmla="*/ 494413 w 759612"/>
              <a:gd name="connsiteY108" fmla="*/ 158272 h 724113"/>
              <a:gd name="connsiteX109" fmla="*/ 220333 w 759612"/>
              <a:gd name="connsiteY109" fmla="*/ 158272 h 724113"/>
              <a:gd name="connsiteX110" fmla="*/ 260420 w 759612"/>
              <a:gd name="connsiteY110" fmla="*/ 158272 h 724113"/>
              <a:gd name="connsiteX111" fmla="*/ 269328 w 759612"/>
              <a:gd name="connsiteY111" fmla="*/ 167922 h 724113"/>
              <a:gd name="connsiteX112" fmla="*/ 260420 w 759612"/>
              <a:gd name="connsiteY112" fmla="*/ 176695 h 724113"/>
              <a:gd name="connsiteX113" fmla="*/ 220333 w 759612"/>
              <a:gd name="connsiteY113" fmla="*/ 176695 h 724113"/>
              <a:gd name="connsiteX114" fmla="*/ 212316 w 759612"/>
              <a:gd name="connsiteY114" fmla="*/ 167922 h 724113"/>
              <a:gd name="connsiteX115" fmla="*/ 220333 w 759612"/>
              <a:gd name="connsiteY115" fmla="*/ 158272 h 724113"/>
              <a:gd name="connsiteX116" fmla="*/ 694851 w 759612"/>
              <a:gd name="connsiteY116" fmla="*/ 125358 h 724113"/>
              <a:gd name="connsiteX117" fmla="*/ 646496 w 759612"/>
              <a:gd name="connsiteY117" fmla="*/ 173713 h 724113"/>
              <a:gd name="connsiteX118" fmla="*/ 694851 w 759612"/>
              <a:gd name="connsiteY118" fmla="*/ 221204 h 724113"/>
              <a:gd name="connsiteX119" fmla="*/ 742342 w 759612"/>
              <a:gd name="connsiteY119" fmla="*/ 173713 h 724113"/>
              <a:gd name="connsiteX120" fmla="*/ 694851 w 759612"/>
              <a:gd name="connsiteY120" fmla="*/ 125358 h 724113"/>
              <a:gd name="connsiteX121" fmla="*/ 64761 w 759612"/>
              <a:gd name="connsiteY121" fmla="*/ 125358 h 724113"/>
              <a:gd name="connsiteX122" fmla="*/ 17270 w 759612"/>
              <a:gd name="connsiteY122" fmla="*/ 173713 h 724113"/>
              <a:gd name="connsiteX123" fmla="*/ 64761 w 759612"/>
              <a:gd name="connsiteY123" fmla="*/ 221204 h 724113"/>
              <a:gd name="connsiteX124" fmla="*/ 113116 w 759612"/>
              <a:gd name="connsiteY124" fmla="*/ 173713 h 724113"/>
              <a:gd name="connsiteX125" fmla="*/ 64761 w 759612"/>
              <a:gd name="connsiteY125" fmla="*/ 125358 h 724113"/>
              <a:gd name="connsiteX126" fmla="*/ 694851 w 759612"/>
              <a:gd name="connsiteY126" fmla="*/ 108088 h 724113"/>
              <a:gd name="connsiteX127" fmla="*/ 759612 w 759612"/>
              <a:gd name="connsiteY127" fmla="*/ 173713 h 724113"/>
              <a:gd name="connsiteX128" fmla="*/ 694851 w 759612"/>
              <a:gd name="connsiteY128" fmla="*/ 238474 h 724113"/>
              <a:gd name="connsiteX129" fmla="*/ 629226 w 759612"/>
              <a:gd name="connsiteY129" fmla="*/ 173713 h 724113"/>
              <a:gd name="connsiteX130" fmla="*/ 694851 w 759612"/>
              <a:gd name="connsiteY130" fmla="*/ 108088 h 724113"/>
              <a:gd name="connsiteX131" fmla="*/ 64761 w 759612"/>
              <a:gd name="connsiteY131" fmla="*/ 108088 h 724113"/>
              <a:gd name="connsiteX132" fmla="*/ 130386 w 759612"/>
              <a:gd name="connsiteY132" fmla="*/ 173713 h 724113"/>
              <a:gd name="connsiteX133" fmla="*/ 64761 w 759612"/>
              <a:gd name="connsiteY133" fmla="*/ 238474 h 724113"/>
              <a:gd name="connsiteX134" fmla="*/ 0 w 759612"/>
              <a:gd name="connsiteY134" fmla="*/ 173713 h 724113"/>
              <a:gd name="connsiteX135" fmla="*/ 64761 w 759612"/>
              <a:gd name="connsiteY135" fmla="*/ 108088 h 724113"/>
              <a:gd name="connsiteX136" fmla="*/ 375636 w 759612"/>
              <a:gd name="connsiteY136" fmla="*/ 96508 h 724113"/>
              <a:gd name="connsiteX137" fmla="*/ 431759 w 759612"/>
              <a:gd name="connsiteY137" fmla="*/ 123684 h 724113"/>
              <a:gd name="connsiteX138" fmla="*/ 429977 w 759612"/>
              <a:gd name="connsiteY138" fmla="*/ 135573 h 724113"/>
              <a:gd name="connsiteX139" fmla="*/ 424632 w 759612"/>
              <a:gd name="connsiteY139" fmla="*/ 138121 h 724113"/>
              <a:gd name="connsiteX140" fmla="*/ 416615 w 759612"/>
              <a:gd name="connsiteY140" fmla="*/ 133875 h 724113"/>
              <a:gd name="connsiteX141" fmla="*/ 375636 w 759612"/>
              <a:gd name="connsiteY141" fmla="*/ 114342 h 724113"/>
              <a:gd name="connsiteX142" fmla="*/ 366728 w 759612"/>
              <a:gd name="connsiteY142" fmla="*/ 105000 h 724113"/>
              <a:gd name="connsiteX143" fmla="*/ 375636 w 759612"/>
              <a:gd name="connsiteY143" fmla="*/ 96508 h 724113"/>
              <a:gd name="connsiteX144" fmla="*/ 374281 w 759612"/>
              <a:gd name="connsiteY144" fmla="*/ 87909 h 724113"/>
              <a:gd name="connsiteX145" fmla="*/ 300656 w 759612"/>
              <a:gd name="connsiteY145" fmla="*/ 164237 h 724113"/>
              <a:gd name="connsiteX146" fmla="*/ 338345 w 759612"/>
              <a:gd name="connsiteY146" fmla="*/ 233547 h 724113"/>
              <a:gd name="connsiteX147" fmla="*/ 347986 w 759612"/>
              <a:gd name="connsiteY147" fmla="*/ 250216 h 724113"/>
              <a:gd name="connsiteX148" fmla="*/ 409340 w 759612"/>
              <a:gd name="connsiteY148" fmla="*/ 250216 h 724113"/>
              <a:gd name="connsiteX149" fmla="*/ 418105 w 759612"/>
              <a:gd name="connsiteY149" fmla="*/ 233547 h 724113"/>
              <a:gd name="connsiteX150" fmla="*/ 455794 w 759612"/>
              <a:gd name="connsiteY150" fmla="*/ 165992 h 724113"/>
              <a:gd name="connsiteX151" fmla="*/ 432129 w 759612"/>
              <a:gd name="connsiteY151" fmla="*/ 109843 h 724113"/>
              <a:gd name="connsiteX152" fmla="*/ 374281 w 759612"/>
              <a:gd name="connsiteY152" fmla="*/ 87909 h 724113"/>
              <a:gd name="connsiteX153" fmla="*/ 373404 w 759612"/>
              <a:gd name="connsiteY153" fmla="*/ 71240 h 724113"/>
              <a:gd name="connsiteX154" fmla="*/ 444400 w 759612"/>
              <a:gd name="connsiteY154" fmla="*/ 96682 h 724113"/>
              <a:gd name="connsiteX155" fmla="*/ 474200 w 759612"/>
              <a:gd name="connsiteY155" fmla="*/ 165992 h 724113"/>
              <a:gd name="connsiteX156" fmla="*/ 463682 w 759612"/>
              <a:gd name="connsiteY156" fmla="*/ 210736 h 724113"/>
              <a:gd name="connsiteX157" fmla="*/ 561849 w 759612"/>
              <a:gd name="connsiteY157" fmla="*/ 210736 h 724113"/>
              <a:gd name="connsiteX158" fmla="*/ 591650 w 759612"/>
              <a:gd name="connsiteY158" fmla="*/ 230915 h 724113"/>
              <a:gd name="connsiteX159" fmla="*/ 603044 w 759612"/>
              <a:gd name="connsiteY159" fmla="*/ 296715 h 724113"/>
              <a:gd name="connsiteX160" fmla="*/ 638980 w 759612"/>
              <a:gd name="connsiteY160" fmla="*/ 264254 h 724113"/>
              <a:gd name="connsiteX161" fmla="*/ 666151 w 759612"/>
              <a:gd name="connsiteY161" fmla="*/ 252848 h 724113"/>
              <a:gd name="connsiteX162" fmla="*/ 699458 w 759612"/>
              <a:gd name="connsiteY162" fmla="*/ 252848 h 724113"/>
              <a:gd name="connsiteX163" fmla="*/ 744159 w 759612"/>
              <a:gd name="connsiteY163" fmla="*/ 298470 h 724113"/>
              <a:gd name="connsiteX164" fmla="*/ 744159 w 759612"/>
              <a:gd name="connsiteY164" fmla="*/ 491484 h 724113"/>
              <a:gd name="connsiteX165" fmla="*/ 735394 w 759612"/>
              <a:gd name="connsiteY165" fmla="*/ 500257 h 724113"/>
              <a:gd name="connsiteX166" fmla="*/ 725752 w 759612"/>
              <a:gd name="connsiteY166" fmla="*/ 491484 h 724113"/>
              <a:gd name="connsiteX167" fmla="*/ 725752 w 759612"/>
              <a:gd name="connsiteY167" fmla="*/ 298470 h 724113"/>
              <a:gd name="connsiteX168" fmla="*/ 699458 w 759612"/>
              <a:gd name="connsiteY168" fmla="*/ 270395 h 724113"/>
              <a:gd name="connsiteX169" fmla="*/ 666151 w 759612"/>
              <a:gd name="connsiteY169" fmla="*/ 270395 h 724113"/>
              <a:gd name="connsiteX170" fmla="*/ 651251 w 759612"/>
              <a:gd name="connsiteY170" fmla="*/ 276536 h 724113"/>
              <a:gd name="connsiteX171" fmla="*/ 583761 w 759612"/>
              <a:gd name="connsiteY171" fmla="*/ 340582 h 724113"/>
              <a:gd name="connsiteX172" fmla="*/ 557467 w 759612"/>
              <a:gd name="connsiteY172" fmla="*/ 351110 h 724113"/>
              <a:gd name="connsiteX173" fmla="*/ 478583 w 759612"/>
              <a:gd name="connsiteY173" fmla="*/ 351110 h 724113"/>
              <a:gd name="connsiteX174" fmla="*/ 456671 w 759612"/>
              <a:gd name="connsiteY174" fmla="*/ 369534 h 724113"/>
              <a:gd name="connsiteX175" fmla="*/ 461929 w 759612"/>
              <a:gd name="connsiteY175" fmla="*/ 386203 h 724113"/>
              <a:gd name="connsiteX176" fmla="*/ 477706 w 759612"/>
              <a:gd name="connsiteY176" fmla="*/ 393222 h 724113"/>
              <a:gd name="connsiteX177" fmla="*/ 582008 w 759612"/>
              <a:gd name="connsiteY177" fmla="*/ 393222 h 724113"/>
              <a:gd name="connsiteX178" fmla="*/ 596032 w 759612"/>
              <a:gd name="connsiteY178" fmla="*/ 387081 h 724113"/>
              <a:gd name="connsiteX179" fmla="*/ 681928 w 759612"/>
              <a:gd name="connsiteY179" fmla="*/ 300224 h 724113"/>
              <a:gd name="connsiteX180" fmla="*/ 694199 w 759612"/>
              <a:gd name="connsiteY180" fmla="*/ 300224 h 724113"/>
              <a:gd name="connsiteX181" fmla="*/ 694199 w 759612"/>
              <a:gd name="connsiteY181" fmla="*/ 313385 h 724113"/>
              <a:gd name="connsiteX182" fmla="*/ 648621 w 759612"/>
              <a:gd name="connsiteY182" fmla="*/ 359006 h 724113"/>
              <a:gd name="connsiteX183" fmla="*/ 648621 w 759612"/>
              <a:gd name="connsiteY183" fmla="*/ 359883 h 724113"/>
              <a:gd name="connsiteX184" fmla="*/ 634598 w 759612"/>
              <a:gd name="connsiteY184" fmla="*/ 416033 h 724113"/>
              <a:gd name="connsiteX185" fmla="*/ 633721 w 759612"/>
              <a:gd name="connsiteY185" fmla="*/ 418665 h 724113"/>
              <a:gd name="connsiteX186" fmla="*/ 675793 w 759612"/>
              <a:gd name="connsiteY186" fmla="*/ 597641 h 724113"/>
              <a:gd name="connsiteX187" fmla="*/ 675793 w 759612"/>
              <a:gd name="connsiteY187" fmla="*/ 604660 h 724113"/>
              <a:gd name="connsiteX188" fmla="*/ 676669 w 759612"/>
              <a:gd name="connsiteY188" fmla="*/ 606415 h 724113"/>
              <a:gd name="connsiteX189" fmla="*/ 676669 w 759612"/>
              <a:gd name="connsiteY189" fmla="*/ 654668 h 724113"/>
              <a:gd name="connsiteX190" fmla="*/ 631968 w 759612"/>
              <a:gd name="connsiteY190" fmla="*/ 692393 h 724113"/>
              <a:gd name="connsiteX191" fmla="*/ 530296 w 759612"/>
              <a:gd name="connsiteY191" fmla="*/ 692393 h 724113"/>
              <a:gd name="connsiteX192" fmla="*/ 532925 w 759612"/>
              <a:gd name="connsiteY192" fmla="*/ 714327 h 724113"/>
              <a:gd name="connsiteX193" fmla="*/ 525913 w 759612"/>
              <a:gd name="connsiteY193" fmla="*/ 723978 h 724113"/>
              <a:gd name="connsiteX194" fmla="*/ 515395 w 759612"/>
              <a:gd name="connsiteY194" fmla="*/ 716959 h 724113"/>
              <a:gd name="connsiteX195" fmla="*/ 496113 w 759612"/>
              <a:gd name="connsiteY195" fmla="*/ 580972 h 724113"/>
              <a:gd name="connsiteX196" fmla="*/ 468941 w 759612"/>
              <a:gd name="connsiteY196" fmla="*/ 552020 h 724113"/>
              <a:gd name="connsiteX197" fmla="*/ 297150 w 759612"/>
              <a:gd name="connsiteY197" fmla="*/ 552020 h 724113"/>
              <a:gd name="connsiteX198" fmla="*/ 269102 w 759612"/>
              <a:gd name="connsiteY198" fmla="*/ 581849 h 724113"/>
              <a:gd name="connsiteX199" fmla="*/ 262967 w 759612"/>
              <a:gd name="connsiteY199" fmla="*/ 622207 h 724113"/>
              <a:gd name="connsiteX200" fmla="*/ 247190 w 759612"/>
              <a:gd name="connsiteY200" fmla="*/ 716959 h 724113"/>
              <a:gd name="connsiteX201" fmla="*/ 238425 w 759612"/>
              <a:gd name="connsiteY201" fmla="*/ 723978 h 724113"/>
              <a:gd name="connsiteX202" fmla="*/ 236672 w 759612"/>
              <a:gd name="connsiteY202" fmla="*/ 723978 h 724113"/>
              <a:gd name="connsiteX203" fmla="*/ 229660 w 759612"/>
              <a:gd name="connsiteY203" fmla="*/ 713450 h 724113"/>
              <a:gd name="connsiteX204" fmla="*/ 233166 w 759612"/>
              <a:gd name="connsiteY204" fmla="*/ 692393 h 724113"/>
              <a:gd name="connsiteX205" fmla="*/ 127111 w 759612"/>
              <a:gd name="connsiteY205" fmla="*/ 692393 h 724113"/>
              <a:gd name="connsiteX206" fmla="*/ 83287 w 759612"/>
              <a:gd name="connsiteY206" fmla="*/ 654668 h 724113"/>
              <a:gd name="connsiteX207" fmla="*/ 83287 w 759612"/>
              <a:gd name="connsiteY207" fmla="*/ 606415 h 724113"/>
              <a:gd name="connsiteX208" fmla="*/ 83287 w 759612"/>
              <a:gd name="connsiteY208" fmla="*/ 604660 h 724113"/>
              <a:gd name="connsiteX209" fmla="*/ 83287 w 759612"/>
              <a:gd name="connsiteY209" fmla="*/ 597641 h 724113"/>
              <a:gd name="connsiteX210" fmla="*/ 127111 w 759612"/>
              <a:gd name="connsiteY210" fmla="*/ 412523 h 724113"/>
              <a:gd name="connsiteX211" fmla="*/ 114840 w 759612"/>
              <a:gd name="connsiteY211" fmla="*/ 359883 h 724113"/>
              <a:gd name="connsiteX212" fmla="*/ 114840 w 759612"/>
              <a:gd name="connsiteY212" fmla="*/ 359006 h 724113"/>
              <a:gd name="connsiteX213" fmla="*/ 68386 w 759612"/>
              <a:gd name="connsiteY213" fmla="*/ 313385 h 724113"/>
              <a:gd name="connsiteX214" fmla="*/ 68386 w 759612"/>
              <a:gd name="connsiteY214" fmla="*/ 300224 h 724113"/>
              <a:gd name="connsiteX215" fmla="*/ 81534 w 759612"/>
              <a:gd name="connsiteY215" fmla="*/ 300224 h 724113"/>
              <a:gd name="connsiteX216" fmla="*/ 167430 w 759612"/>
              <a:gd name="connsiteY216" fmla="*/ 387081 h 724113"/>
              <a:gd name="connsiteX217" fmla="*/ 181453 w 759612"/>
              <a:gd name="connsiteY217" fmla="*/ 393222 h 724113"/>
              <a:gd name="connsiteX218" fmla="*/ 284879 w 759612"/>
              <a:gd name="connsiteY218" fmla="*/ 393222 h 724113"/>
              <a:gd name="connsiteX219" fmla="*/ 300656 w 759612"/>
              <a:gd name="connsiteY219" fmla="*/ 386203 h 724113"/>
              <a:gd name="connsiteX220" fmla="*/ 305915 w 759612"/>
              <a:gd name="connsiteY220" fmla="*/ 369534 h 724113"/>
              <a:gd name="connsiteX221" fmla="*/ 284879 w 759612"/>
              <a:gd name="connsiteY221" fmla="*/ 351110 h 724113"/>
              <a:gd name="connsiteX222" fmla="*/ 205995 w 759612"/>
              <a:gd name="connsiteY222" fmla="*/ 351110 h 724113"/>
              <a:gd name="connsiteX223" fmla="*/ 179700 w 759612"/>
              <a:gd name="connsiteY223" fmla="*/ 340582 h 724113"/>
              <a:gd name="connsiteX224" fmla="*/ 112211 w 759612"/>
              <a:gd name="connsiteY224" fmla="*/ 276536 h 724113"/>
              <a:gd name="connsiteX225" fmla="*/ 97310 w 759612"/>
              <a:gd name="connsiteY225" fmla="*/ 270395 h 724113"/>
              <a:gd name="connsiteX226" fmla="*/ 64004 w 759612"/>
              <a:gd name="connsiteY226" fmla="*/ 270395 h 724113"/>
              <a:gd name="connsiteX227" fmla="*/ 36833 w 759612"/>
              <a:gd name="connsiteY227" fmla="*/ 298470 h 724113"/>
              <a:gd name="connsiteX228" fmla="*/ 36833 w 759612"/>
              <a:gd name="connsiteY228" fmla="*/ 491484 h 724113"/>
              <a:gd name="connsiteX229" fmla="*/ 28068 w 759612"/>
              <a:gd name="connsiteY229" fmla="*/ 500257 h 724113"/>
              <a:gd name="connsiteX230" fmla="*/ 19303 w 759612"/>
              <a:gd name="connsiteY230" fmla="*/ 491484 h 724113"/>
              <a:gd name="connsiteX231" fmla="*/ 19303 w 759612"/>
              <a:gd name="connsiteY231" fmla="*/ 298470 h 724113"/>
              <a:gd name="connsiteX232" fmla="*/ 64004 w 759612"/>
              <a:gd name="connsiteY232" fmla="*/ 252848 h 724113"/>
              <a:gd name="connsiteX233" fmla="*/ 97310 w 759612"/>
              <a:gd name="connsiteY233" fmla="*/ 252848 h 724113"/>
              <a:gd name="connsiteX234" fmla="*/ 124482 w 759612"/>
              <a:gd name="connsiteY234" fmla="*/ 264254 h 724113"/>
              <a:gd name="connsiteX235" fmla="*/ 155159 w 759612"/>
              <a:gd name="connsiteY235" fmla="*/ 292328 h 724113"/>
              <a:gd name="connsiteX236" fmla="*/ 167430 w 759612"/>
              <a:gd name="connsiteY236" fmla="*/ 230915 h 724113"/>
              <a:gd name="connsiteX237" fmla="*/ 197230 w 759612"/>
              <a:gd name="connsiteY237" fmla="*/ 210736 h 724113"/>
              <a:gd name="connsiteX238" fmla="*/ 293644 w 759612"/>
              <a:gd name="connsiteY238" fmla="*/ 210736 h 724113"/>
              <a:gd name="connsiteX239" fmla="*/ 283126 w 759612"/>
              <a:gd name="connsiteY239" fmla="*/ 163360 h 724113"/>
              <a:gd name="connsiteX240" fmla="*/ 373404 w 759612"/>
              <a:gd name="connsiteY240" fmla="*/ 71240 h 724113"/>
              <a:gd name="connsiteX241" fmla="*/ 480820 w 759612"/>
              <a:gd name="connsiteY241" fmla="*/ 50612 h 724113"/>
              <a:gd name="connsiteX242" fmla="*/ 493688 w 759612"/>
              <a:gd name="connsiteY242" fmla="*/ 50612 h 724113"/>
              <a:gd name="connsiteX243" fmla="*/ 493688 w 759612"/>
              <a:gd name="connsiteY243" fmla="*/ 62622 h 724113"/>
              <a:gd name="connsiteX244" fmla="*/ 467095 w 759612"/>
              <a:gd name="connsiteY244" fmla="*/ 89215 h 724113"/>
              <a:gd name="connsiteX245" fmla="*/ 461090 w 759612"/>
              <a:gd name="connsiteY245" fmla="*/ 91788 h 724113"/>
              <a:gd name="connsiteX246" fmla="*/ 455085 w 759612"/>
              <a:gd name="connsiteY246" fmla="*/ 89215 h 724113"/>
              <a:gd name="connsiteX247" fmla="*/ 455085 w 759612"/>
              <a:gd name="connsiteY247" fmla="*/ 77205 h 724113"/>
              <a:gd name="connsiteX248" fmla="*/ 261214 w 759612"/>
              <a:gd name="connsiteY248" fmla="*/ 50612 h 724113"/>
              <a:gd name="connsiteX249" fmla="*/ 274081 w 759612"/>
              <a:gd name="connsiteY249" fmla="*/ 50612 h 724113"/>
              <a:gd name="connsiteX250" fmla="*/ 300674 w 759612"/>
              <a:gd name="connsiteY250" fmla="*/ 77205 h 724113"/>
              <a:gd name="connsiteX251" fmla="*/ 300674 w 759612"/>
              <a:gd name="connsiteY251" fmla="*/ 89215 h 724113"/>
              <a:gd name="connsiteX252" fmla="*/ 294669 w 759612"/>
              <a:gd name="connsiteY252" fmla="*/ 91788 h 724113"/>
              <a:gd name="connsiteX253" fmla="*/ 288664 w 759612"/>
              <a:gd name="connsiteY253" fmla="*/ 89215 h 724113"/>
              <a:gd name="connsiteX254" fmla="*/ 261214 w 759612"/>
              <a:gd name="connsiteY254" fmla="*/ 62622 h 724113"/>
              <a:gd name="connsiteX255" fmla="*/ 261214 w 759612"/>
              <a:gd name="connsiteY255" fmla="*/ 50612 h 724113"/>
              <a:gd name="connsiteX256" fmla="*/ 379779 w 759612"/>
              <a:gd name="connsiteY256" fmla="*/ 0 h 724113"/>
              <a:gd name="connsiteX257" fmla="*/ 388971 w 759612"/>
              <a:gd name="connsiteY257" fmla="*/ 8773 h 724113"/>
              <a:gd name="connsiteX258" fmla="*/ 388971 w 759612"/>
              <a:gd name="connsiteY258" fmla="*/ 47377 h 724113"/>
              <a:gd name="connsiteX259" fmla="*/ 379779 w 759612"/>
              <a:gd name="connsiteY259" fmla="*/ 57028 h 724113"/>
              <a:gd name="connsiteX260" fmla="*/ 370587 w 759612"/>
              <a:gd name="connsiteY260" fmla="*/ 47377 h 724113"/>
              <a:gd name="connsiteX261" fmla="*/ 370587 w 759612"/>
              <a:gd name="connsiteY261" fmla="*/ 8773 h 724113"/>
              <a:gd name="connsiteX262" fmla="*/ 379779 w 759612"/>
              <a:gd name="connsiteY262" fmla="*/ 0 h 7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759612" h="724113">
                <a:moveTo>
                  <a:pt x="658263" y="626593"/>
                </a:moveTo>
                <a:cubicBezTo>
                  <a:pt x="654757" y="628348"/>
                  <a:pt x="650374" y="629225"/>
                  <a:pt x="646869" y="629225"/>
                </a:cubicBezTo>
                <a:lnTo>
                  <a:pt x="521531" y="629225"/>
                </a:lnTo>
                <a:lnTo>
                  <a:pt x="527666" y="674847"/>
                </a:lnTo>
                <a:lnTo>
                  <a:pt x="631968" y="674847"/>
                </a:lnTo>
                <a:cubicBezTo>
                  <a:pt x="646869" y="674847"/>
                  <a:pt x="658263" y="665196"/>
                  <a:pt x="658263" y="654668"/>
                </a:cubicBezTo>
                <a:close/>
                <a:moveTo>
                  <a:pt x="100816" y="626593"/>
                </a:moveTo>
                <a:lnTo>
                  <a:pt x="100816" y="654668"/>
                </a:lnTo>
                <a:cubicBezTo>
                  <a:pt x="100816" y="665196"/>
                  <a:pt x="112211" y="674847"/>
                  <a:pt x="127111" y="674847"/>
                </a:cubicBezTo>
                <a:lnTo>
                  <a:pt x="235796" y="674847"/>
                </a:lnTo>
                <a:lnTo>
                  <a:pt x="242807" y="629225"/>
                </a:lnTo>
                <a:lnTo>
                  <a:pt x="113087" y="629225"/>
                </a:lnTo>
                <a:cubicBezTo>
                  <a:pt x="108705" y="629225"/>
                  <a:pt x="104322" y="628348"/>
                  <a:pt x="100816" y="626593"/>
                </a:cubicBezTo>
                <a:close/>
                <a:moveTo>
                  <a:pt x="374447" y="403297"/>
                </a:moveTo>
                <a:cubicBezTo>
                  <a:pt x="347679" y="403297"/>
                  <a:pt x="326092" y="424884"/>
                  <a:pt x="326092" y="450788"/>
                </a:cubicBezTo>
                <a:cubicBezTo>
                  <a:pt x="326092" y="477556"/>
                  <a:pt x="347679" y="498280"/>
                  <a:pt x="374447" y="498280"/>
                </a:cubicBezTo>
                <a:cubicBezTo>
                  <a:pt x="400351" y="498280"/>
                  <a:pt x="421938" y="477556"/>
                  <a:pt x="421938" y="450788"/>
                </a:cubicBezTo>
                <a:cubicBezTo>
                  <a:pt x="421938" y="424884"/>
                  <a:pt x="400351" y="403297"/>
                  <a:pt x="374447" y="403297"/>
                </a:cubicBezTo>
                <a:close/>
                <a:moveTo>
                  <a:pt x="374447" y="386027"/>
                </a:moveTo>
                <a:cubicBezTo>
                  <a:pt x="410713" y="386027"/>
                  <a:pt x="439208" y="414522"/>
                  <a:pt x="439208" y="450788"/>
                </a:cubicBezTo>
                <a:cubicBezTo>
                  <a:pt x="439208" y="487054"/>
                  <a:pt x="410713" y="516413"/>
                  <a:pt x="374447" y="516413"/>
                </a:cubicBezTo>
                <a:cubicBezTo>
                  <a:pt x="338180" y="516413"/>
                  <a:pt x="308822" y="487054"/>
                  <a:pt x="308822" y="450788"/>
                </a:cubicBezTo>
                <a:cubicBezTo>
                  <a:pt x="308822" y="414522"/>
                  <a:pt x="338180" y="386027"/>
                  <a:pt x="374447" y="386027"/>
                </a:cubicBezTo>
                <a:close/>
                <a:moveTo>
                  <a:pt x="364944" y="316543"/>
                </a:moveTo>
                <a:lnTo>
                  <a:pt x="391669" y="316543"/>
                </a:lnTo>
                <a:cubicBezTo>
                  <a:pt x="397014" y="316543"/>
                  <a:pt x="400577" y="320220"/>
                  <a:pt x="400577" y="325735"/>
                </a:cubicBezTo>
                <a:cubicBezTo>
                  <a:pt x="400577" y="330331"/>
                  <a:pt x="397014" y="334927"/>
                  <a:pt x="391669" y="334927"/>
                </a:cubicBezTo>
                <a:lnTo>
                  <a:pt x="364944" y="334927"/>
                </a:lnTo>
                <a:cubicBezTo>
                  <a:pt x="359599" y="334927"/>
                  <a:pt x="355145" y="330331"/>
                  <a:pt x="355145" y="325735"/>
                </a:cubicBezTo>
                <a:cubicBezTo>
                  <a:pt x="355145" y="320220"/>
                  <a:pt x="359599" y="316543"/>
                  <a:pt x="364944" y="316543"/>
                </a:cubicBezTo>
                <a:close/>
                <a:moveTo>
                  <a:pt x="344562" y="293381"/>
                </a:moveTo>
                <a:lnTo>
                  <a:pt x="406450" y="293381"/>
                </a:lnTo>
                <a:cubicBezTo>
                  <a:pt x="412552" y="293381"/>
                  <a:pt x="416038" y="297768"/>
                  <a:pt x="416038" y="303033"/>
                </a:cubicBezTo>
                <a:cubicBezTo>
                  <a:pt x="416038" y="307420"/>
                  <a:pt x="412552" y="311807"/>
                  <a:pt x="406450" y="311807"/>
                </a:cubicBezTo>
                <a:lnTo>
                  <a:pt x="344562" y="311807"/>
                </a:lnTo>
                <a:cubicBezTo>
                  <a:pt x="340203" y="311807"/>
                  <a:pt x="335845" y="307420"/>
                  <a:pt x="335845" y="303033"/>
                </a:cubicBezTo>
                <a:cubicBezTo>
                  <a:pt x="335845" y="297768"/>
                  <a:pt x="340203" y="293381"/>
                  <a:pt x="344562" y="293381"/>
                </a:cubicBezTo>
                <a:close/>
                <a:moveTo>
                  <a:pt x="347986" y="268640"/>
                </a:moveTo>
                <a:lnTo>
                  <a:pt x="347986" y="273904"/>
                </a:lnTo>
                <a:lnTo>
                  <a:pt x="409340" y="273904"/>
                </a:lnTo>
                <a:lnTo>
                  <a:pt x="409340" y="268640"/>
                </a:lnTo>
                <a:close/>
                <a:moveTo>
                  <a:pt x="455085" y="246630"/>
                </a:moveTo>
                <a:cubicBezTo>
                  <a:pt x="458517" y="243198"/>
                  <a:pt x="462806" y="243198"/>
                  <a:pt x="467095" y="246630"/>
                </a:cubicBezTo>
                <a:lnTo>
                  <a:pt x="493688" y="274080"/>
                </a:lnTo>
                <a:cubicBezTo>
                  <a:pt x="497119" y="276654"/>
                  <a:pt x="497119" y="282659"/>
                  <a:pt x="493688" y="286090"/>
                </a:cubicBezTo>
                <a:cubicBezTo>
                  <a:pt x="492830" y="287806"/>
                  <a:pt x="490257" y="288663"/>
                  <a:pt x="487683" y="288663"/>
                </a:cubicBezTo>
                <a:cubicBezTo>
                  <a:pt x="485967" y="288663"/>
                  <a:pt x="483394" y="287806"/>
                  <a:pt x="480820" y="286090"/>
                </a:cubicBezTo>
                <a:lnTo>
                  <a:pt x="455085" y="258639"/>
                </a:lnTo>
                <a:cubicBezTo>
                  <a:pt x="451654" y="256066"/>
                  <a:pt x="451654" y="250061"/>
                  <a:pt x="455085" y="246630"/>
                </a:cubicBezTo>
                <a:close/>
                <a:moveTo>
                  <a:pt x="288664" y="246630"/>
                </a:moveTo>
                <a:cubicBezTo>
                  <a:pt x="292096" y="243198"/>
                  <a:pt x="297243" y="243198"/>
                  <a:pt x="300674" y="246630"/>
                </a:cubicBezTo>
                <a:cubicBezTo>
                  <a:pt x="304105" y="250061"/>
                  <a:pt x="304105" y="256066"/>
                  <a:pt x="300674" y="258639"/>
                </a:cubicBezTo>
                <a:lnTo>
                  <a:pt x="274081" y="286090"/>
                </a:lnTo>
                <a:cubicBezTo>
                  <a:pt x="273223" y="287806"/>
                  <a:pt x="270650" y="288663"/>
                  <a:pt x="268076" y="288663"/>
                </a:cubicBezTo>
                <a:cubicBezTo>
                  <a:pt x="266361" y="288663"/>
                  <a:pt x="263787" y="287806"/>
                  <a:pt x="261214" y="286090"/>
                </a:cubicBezTo>
                <a:cubicBezTo>
                  <a:pt x="258640" y="282659"/>
                  <a:pt x="258640" y="276654"/>
                  <a:pt x="261214" y="274080"/>
                </a:cubicBezTo>
                <a:close/>
                <a:moveTo>
                  <a:pt x="197230" y="228283"/>
                </a:moveTo>
                <a:cubicBezTo>
                  <a:pt x="191095" y="228283"/>
                  <a:pt x="185836" y="230915"/>
                  <a:pt x="185836" y="235302"/>
                </a:cubicBezTo>
                <a:lnTo>
                  <a:pt x="170935" y="307243"/>
                </a:lnTo>
                <a:lnTo>
                  <a:pt x="191971" y="327422"/>
                </a:lnTo>
                <a:cubicBezTo>
                  <a:pt x="196354" y="330931"/>
                  <a:pt x="200736" y="333563"/>
                  <a:pt x="205995" y="333563"/>
                </a:cubicBezTo>
                <a:lnTo>
                  <a:pt x="284879" y="333563"/>
                </a:lnTo>
                <a:cubicBezTo>
                  <a:pt x="304162" y="333563"/>
                  <a:pt x="321691" y="348478"/>
                  <a:pt x="324321" y="367779"/>
                </a:cubicBezTo>
                <a:cubicBezTo>
                  <a:pt x="325197" y="379185"/>
                  <a:pt x="320815" y="389713"/>
                  <a:pt x="313803" y="398486"/>
                </a:cubicBezTo>
                <a:cubicBezTo>
                  <a:pt x="306791" y="406382"/>
                  <a:pt x="297150" y="409891"/>
                  <a:pt x="284879" y="409891"/>
                </a:cubicBezTo>
                <a:lnTo>
                  <a:pt x="181453" y="409891"/>
                </a:lnTo>
                <a:cubicBezTo>
                  <a:pt x="171812" y="409891"/>
                  <a:pt x="162171" y="406382"/>
                  <a:pt x="155159" y="400241"/>
                </a:cubicBezTo>
                <a:lnTo>
                  <a:pt x="149023" y="394099"/>
                </a:lnTo>
                <a:lnTo>
                  <a:pt x="100816" y="601151"/>
                </a:lnTo>
                <a:cubicBezTo>
                  <a:pt x="100816" y="603783"/>
                  <a:pt x="100816" y="604660"/>
                  <a:pt x="102569" y="606415"/>
                </a:cubicBezTo>
                <a:cubicBezTo>
                  <a:pt x="104322" y="609047"/>
                  <a:pt x="108705" y="610801"/>
                  <a:pt x="113087" y="610801"/>
                </a:cubicBezTo>
                <a:lnTo>
                  <a:pt x="246313" y="610801"/>
                </a:lnTo>
                <a:lnTo>
                  <a:pt x="251572" y="578340"/>
                </a:lnTo>
                <a:cubicBezTo>
                  <a:pt x="257708" y="550265"/>
                  <a:pt x="274361" y="534473"/>
                  <a:pt x="297150" y="534473"/>
                </a:cubicBezTo>
                <a:lnTo>
                  <a:pt x="468941" y="534473"/>
                </a:lnTo>
                <a:cubicBezTo>
                  <a:pt x="491730" y="534473"/>
                  <a:pt x="510136" y="552020"/>
                  <a:pt x="514519" y="578340"/>
                </a:cubicBezTo>
                <a:lnTo>
                  <a:pt x="518901" y="610801"/>
                </a:lnTo>
                <a:lnTo>
                  <a:pt x="646869" y="610801"/>
                </a:lnTo>
                <a:cubicBezTo>
                  <a:pt x="650374" y="610801"/>
                  <a:pt x="654757" y="609047"/>
                  <a:pt x="656510" y="606415"/>
                </a:cubicBezTo>
                <a:cubicBezTo>
                  <a:pt x="658263" y="604660"/>
                  <a:pt x="659139" y="603783"/>
                  <a:pt x="658263" y="601151"/>
                </a:cubicBezTo>
                <a:lnTo>
                  <a:pt x="610056" y="397609"/>
                </a:lnTo>
                <a:lnTo>
                  <a:pt x="607427" y="400241"/>
                </a:lnTo>
                <a:cubicBezTo>
                  <a:pt x="601291" y="406382"/>
                  <a:pt x="591650" y="409891"/>
                  <a:pt x="582008" y="409891"/>
                </a:cubicBezTo>
                <a:lnTo>
                  <a:pt x="477706" y="409891"/>
                </a:lnTo>
                <a:cubicBezTo>
                  <a:pt x="467188" y="409891"/>
                  <a:pt x="456671" y="406382"/>
                  <a:pt x="449659" y="398486"/>
                </a:cubicBezTo>
                <a:cubicBezTo>
                  <a:pt x="441770" y="389713"/>
                  <a:pt x="438264" y="379185"/>
                  <a:pt x="439141" y="367779"/>
                </a:cubicBezTo>
                <a:cubicBezTo>
                  <a:pt x="440894" y="348478"/>
                  <a:pt x="458424" y="333563"/>
                  <a:pt x="478583" y="333563"/>
                </a:cubicBezTo>
                <a:lnTo>
                  <a:pt x="557467" y="333563"/>
                </a:lnTo>
                <a:cubicBezTo>
                  <a:pt x="561849" y="333563"/>
                  <a:pt x="567108" y="330931"/>
                  <a:pt x="570614" y="327422"/>
                </a:cubicBezTo>
                <a:lnTo>
                  <a:pt x="588144" y="310753"/>
                </a:lnTo>
                <a:lnTo>
                  <a:pt x="573243" y="235302"/>
                </a:lnTo>
                <a:cubicBezTo>
                  <a:pt x="573243" y="230915"/>
                  <a:pt x="567108" y="228283"/>
                  <a:pt x="561849" y="228283"/>
                </a:cubicBezTo>
                <a:lnTo>
                  <a:pt x="451412" y="228283"/>
                </a:lnTo>
                <a:cubicBezTo>
                  <a:pt x="444400" y="236179"/>
                  <a:pt x="436511" y="243198"/>
                  <a:pt x="426870" y="248462"/>
                </a:cubicBezTo>
                <a:cubicBezTo>
                  <a:pt x="426870" y="248462"/>
                  <a:pt x="425993" y="249339"/>
                  <a:pt x="425993" y="250216"/>
                </a:cubicBezTo>
                <a:lnTo>
                  <a:pt x="425993" y="274782"/>
                </a:lnTo>
                <a:cubicBezTo>
                  <a:pt x="425993" y="283555"/>
                  <a:pt x="418982" y="291451"/>
                  <a:pt x="410217" y="291451"/>
                </a:cubicBezTo>
                <a:lnTo>
                  <a:pt x="347110" y="291451"/>
                </a:lnTo>
                <a:cubicBezTo>
                  <a:pt x="338345" y="291451"/>
                  <a:pt x="330456" y="283555"/>
                  <a:pt x="330456" y="274782"/>
                </a:cubicBezTo>
                <a:lnTo>
                  <a:pt x="330456" y="250216"/>
                </a:lnTo>
                <a:cubicBezTo>
                  <a:pt x="330456" y="249339"/>
                  <a:pt x="330456" y="248462"/>
                  <a:pt x="329580" y="248462"/>
                </a:cubicBezTo>
                <a:cubicBezTo>
                  <a:pt x="319938" y="243198"/>
                  <a:pt x="312050" y="236179"/>
                  <a:pt x="305038" y="228283"/>
                </a:cubicBezTo>
                <a:close/>
                <a:moveTo>
                  <a:pt x="494413" y="158272"/>
                </a:moveTo>
                <a:lnTo>
                  <a:pt x="533610" y="158272"/>
                </a:lnTo>
                <a:cubicBezTo>
                  <a:pt x="538955" y="158272"/>
                  <a:pt x="543409" y="163536"/>
                  <a:pt x="543409" y="167922"/>
                </a:cubicBezTo>
                <a:cubicBezTo>
                  <a:pt x="543409" y="172308"/>
                  <a:pt x="538955" y="176695"/>
                  <a:pt x="533610" y="176695"/>
                </a:cubicBezTo>
                <a:lnTo>
                  <a:pt x="494413" y="176695"/>
                </a:lnTo>
                <a:cubicBezTo>
                  <a:pt x="489958" y="176695"/>
                  <a:pt x="486395" y="172308"/>
                  <a:pt x="486395" y="167922"/>
                </a:cubicBezTo>
                <a:cubicBezTo>
                  <a:pt x="486395" y="163536"/>
                  <a:pt x="489958" y="158272"/>
                  <a:pt x="494413" y="158272"/>
                </a:cubicBezTo>
                <a:close/>
                <a:moveTo>
                  <a:pt x="220333" y="158272"/>
                </a:moveTo>
                <a:lnTo>
                  <a:pt x="260420" y="158272"/>
                </a:lnTo>
                <a:cubicBezTo>
                  <a:pt x="264874" y="158272"/>
                  <a:pt x="269328" y="163536"/>
                  <a:pt x="269328" y="167922"/>
                </a:cubicBezTo>
                <a:cubicBezTo>
                  <a:pt x="269328" y="172308"/>
                  <a:pt x="264874" y="176695"/>
                  <a:pt x="260420" y="176695"/>
                </a:cubicBezTo>
                <a:lnTo>
                  <a:pt x="220333" y="176695"/>
                </a:lnTo>
                <a:cubicBezTo>
                  <a:pt x="215879" y="176695"/>
                  <a:pt x="212316" y="172308"/>
                  <a:pt x="212316" y="167922"/>
                </a:cubicBezTo>
                <a:cubicBezTo>
                  <a:pt x="212316" y="163536"/>
                  <a:pt x="215879" y="158272"/>
                  <a:pt x="220333" y="158272"/>
                </a:cubicBezTo>
                <a:close/>
                <a:moveTo>
                  <a:pt x="694851" y="125358"/>
                </a:moveTo>
                <a:cubicBezTo>
                  <a:pt x="668083" y="125358"/>
                  <a:pt x="646496" y="146945"/>
                  <a:pt x="646496" y="173713"/>
                </a:cubicBezTo>
                <a:cubicBezTo>
                  <a:pt x="646496" y="199617"/>
                  <a:pt x="668083" y="221204"/>
                  <a:pt x="694851" y="221204"/>
                </a:cubicBezTo>
                <a:cubicBezTo>
                  <a:pt x="720755" y="221204"/>
                  <a:pt x="742342" y="199617"/>
                  <a:pt x="742342" y="173713"/>
                </a:cubicBezTo>
                <a:cubicBezTo>
                  <a:pt x="742342" y="146945"/>
                  <a:pt x="720755" y="125358"/>
                  <a:pt x="694851" y="125358"/>
                </a:cubicBezTo>
                <a:close/>
                <a:moveTo>
                  <a:pt x="64761" y="125358"/>
                </a:moveTo>
                <a:cubicBezTo>
                  <a:pt x="38857" y="125358"/>
                  <a:pt x="17270" y="146945"/>
                  <a:pt x="17270" y="173713"/>
                </a:cubicBezTo>
                <a:cubicBezTo>
                  <a:pt x="17270" y="199617"/>
                  <a:pt x="38857" y="221204"/>
                  <a:pt x="64761" y="221204"/>
                </a:cubicBezTo>
                <a:cubicBezTo>
                  <a:pt x="91529" y="221204"/>
                  <a:pt x="113116" y="199617"/>
                  <a:pt x="113116" y="173713"/>
                </a:cubicBezTo>
                <a:cubicBezTo>
                  <a:pt x="113116" y="146945"/>
                  <a:pt x="91529" y="125358"/>
                  <a:pt x="64761" y="125358"/>
                </a:cubicBezTo>
                <a:close/>
                <a:moveTo>
                  <a:pt x="694851" y="108088"/>
                </a:moveTo>
                <a:cubicBezTo>
                  <a:pt x="730253" y="108088"/>
                  <a:pt x="759612" y="137446"/>
                  <a:pt x="759612" y="173713"/>
                </a:cubicBezTo>
                <a:cubicBezTo>
                  <a:pt x="759612" y="209115"/>
                  <a:pt x="730253" y="238474"/>
                  <a:pt x="694851" y="238474"/>
                </a:cubicBezTo>
                <a:cubicBezTo>
                  <a:pt x="658584" y="238474"/>
                  <a:pt x="629226" y="209115"/>
                  <a:pt x="629226" y="173713"/>
                </a:cubicBezTo>
                <a:cubicBezTo>
                  <a:pt x="629226" y="137446"/>
                  <a:pt x="658584" y="108088"/>
                  <a:pt x="694851" y="108088"/>
                </a:cubicBezTo>
                <a:close/>
                <a:moveTo>
                  <a:pt x="64761" y="108088"/>
                </a:moveTo>
                <a:cubicBezTo>
                  <a:pt x="101027" y="108088"/>
                  <a:pt x="130386" y="137446"/>
                  <a:pt x="130386" y="173713"/>
                </a:cubicBezTo>
                <a:cubicBezTo>
                  <a:pt x="130386" y="209115"/>
                  <a:pt x="101027" y="238474"/>
                  <a:pt x="64761" y="238474"/>
                </a:cubicBezTo>
                <a:cubicBezTo>
                  <a:pt x="29358" y="238474"/>
                  <a:pt x="0" y="209115"/>
                  <a:pt x="0" y="173713"/>
                </a:cubicBezTo>
                <a:cubicBezTo>
                  <a:pt x="0" y="137446"/>
                  <a:pt x="29358" y="108088"/>
                  <a:pt x="64761" y="108088"/>
                </a:cubicBezTo>
                <a:close/>
                <a:moveTo>
                  <a:pt x="375636" y="96508"/>
                </a:moveTo>
                <a:cubicBezTo>
                  <a:pt x="397907" y="96508"/>
                  <a:pt x="419287" y="106699"/>
                  <a:pt x="431759" y="123684"/>
                </a:cubicBezTo>
                <a:cubicBezTo>
                  <a:pt x="435322" y="127081"/>
                  <a:pt x="434431" y="133025"/>
                  <a:pt x="429977" y="135573"/>
                </a:cubicBezTo>
                <a:cubicBezTo>
                  <a:pt x="429086" y="137272"/>
                  <a:pt x="426414" y="138121"/>
                  <a:pt x="424632" y="138121"/>
                </a:cubicBezTo>
                <a:cubicBezTo>
                  <a:pt x="421960" y="138121"/>
                  <a:pt x="419287" y="136422"/>
                  <a:pt x="416615" y="133875"/>
                </a:cubicBezTo>
                <a:cubicBezTo>
                  <a:pt x="406816" y="121136"/>
                  <a:pt x="392562" y="114342"/>
                  <a:pt x="375636" y="114342"/>
                </a:cubicBezTo>
                <a:cubicBezTo>
                  <a:pt x="370291" y="114342"/>
                  <a:pt x="366728" y="110945"/>
                  <a:pt x="366728" y="105000"/>
                </a:cubicBezTo>
                <a:cubicBezTo>
                  <a:pt x="366728" y="100754"/>
                  <a:pt x="370291" y="96508"/>
                  <a:pt x="375636" y="96508"/>
                </a:cubicBezTo>
                <a:close/>
                <a:moveTo>
                  <a:pt x="374281" y="87909"/>
                </a:moveTo>
                <a:cubicBezTo>
                  <a:pt x="334839" y="90541"/>
                  <a:pt x="301532" y="123880"/>
                  <a:pt x="300656" y="164237"/>
                </a:cubicBezTo>
                <a:cubicBezTo>
                  <a:pt x="299779" y="192312"/>
                  <a:pt x="313803" y="218632"/>
                  <a:pt x="338345" y="233547"/>
                </a:cubicBezTo>
                <a:cubicBezTo>
                  <a:pt x="344480" y="236179"/>
                  <a:pt x="347986" y="243198"/>
                  <a:pt x="347986" y="250216"/>
                </a:cubicBezTo>
                <a:lnTo>
                  <a:pt x="409340" y="250216"/>
                </a:lnTo>
                <a:cubicBezTo>
                  <a:pt x="409340" y="243198"/>
                  <a:pt x="412846" y="236179"/>
                  <a:pt x="418105" y="233547"/>
                </a:cubicBezTo>
                <a:cubicBezTo>
                  <a:pt x="442647" y="218632"/>
                  <a:pt x="455794" y="193189"/>
                  <a:pt x="455794" y="165992"/>
                </a:cubicBezTo>
                <a:cubicBezTo>
                  <a:pt x="455794" y="144936"/>
                  <a:pt x="447906" y="124757"/>
                  <a:pt x="432129" y="109843"/>
                </a:cubicBezTo>
                <a:cubicBezTo>
                  <a:pt x="416352" y="94928"/>
                  <a:pt x="397069" y="87032"/>
                  <a:pt x="374281" y="87909"/>
                </a:cubicBezTo>
                <a:close/>
                <a:moveTo>
                  <a:pt x="373404" y="71240"/>
                </a:moveTo>
                <a:cubicBezTo>
                  <a:pt x="400575" y="69485"/>
                  <a:pt x="425117" y="79136"/>
                  <a:pt x="444400" y="96682"/>
                </a:cubicBezTo>
                <a:cubicBezTo>
                  <a:pt x="463682" y="115107"/>
                  <a:pt x="474200" y="140549"/>
                  <a:pt x="474200" y="165992"/>
                </a:cubicBezTo>
                <a:cubicBezTo>
                  <a:pt x="474200" y="180907"/>
                  <a:pt x="470694" y="196699"/>
                  <a:pt x="463682" y="210736"/>
                </a:cubicBezTo>
                <a:lnTo>
                  <a:pt x="561849" y="210736"/>
                </a:lnTo>
                <a:cubicBezTo>
                  <a:pt x="575873" y="210736"/>
                  <a:pt x="588144" y="218632"/>
                  <a:pt x="591650" y="230915"/>
                </a:cubicBezTo>
                <a:lnTo>
                  <a:pt x="603044" y="296715"/>
                </a:lnTo>
                <a:lnTo>
                  <a:pt x="638980" y="264254"/>
                </a:lnTo>
                <a:cubicBezTo>
                  <a:pt x="645992" y="257235"/>
                  <a:pt x="655633" y="252848"/>
                  <a:pt x="666151" y="252848"/>
                </a:cubicBezTo>
                <a:lnTo>
                  <a:pt x="699458" y="252848"/>
                </a:lnTo>
                <a:cubicBezTo>
                  <a:pt x="723999" y="252848"/>
                  <a:pt x="744159" y="273904"/>
                  <a:pt x="744159" y="298470"/>
                </a:cubicBezTo>
                <a:lnTo>
                  <a:pt x="744159" y="491484"/>
                </a:lnTo>
                <a:cubicBezTo>
                  <a:pt x="744159" y="495870"/>
                  <a:pt x="740653" y="500257"/>
                  <a:pt x="735394" y="500257"/>
                </a:cubicBezTo>
                <a:cubicBezTo>
                  <a:pt x="731011" y="500257"/>
                  <a:pt x="725752" y="495870"/>
                  <a:pt x="725752" y="491484"/>
                </a:cubicBezTo>
                <a:lnTo>
                  <a:pt x="725752" y="298470"/>
                </a:lnTo>
                <a:cubicBezTo>
                  <a:pt x="725752" y="283555"/>
                  <a:pt x="713482" y="270395"/>
                  <a:pt x="699458" y="270395"/>
                </a:cubicBezTo>
                <a:lnTo>
                  <a:pt x="666151" y="270395"/>
                </a:lnTo>
                <a:cubicBezTo>
                  <a:pt x="660892" y="270395"/>
                  <a:pt x="654757" y="273027"/>
                  <a:pt x="651251" y="276536"/>
                </a:cubicBezTo>
                <a:lnTo>
                  <a:pt x="583761" y="340582"/>
                </a:lnTo>
                <a:cubicBezTo>
                  <a:pt x="576749" y="347601"/>
                  <a:pt x="567108" y="351110"/>
                  <a:pt x="557467" y="351110"/>
                </a:cubicBezTo>
                <a:lnTo>
                  <a:pt x="478583" y="351110"/>
                </a:lnTo>
                <a:cubicBezTo>
                  <a:pt x="468065" y="351110"/>
                  <a:pt x="458424" y="359006"/>
                  <a:pt x="456671" y="369534"/>
                </a:cubicBezTo>
                <a:cubicBezTo>
                  <a:pt x="456671" y="375675"/>
                  <a:pt x="458424" y="381817"/>
                  <a:pt x="461929" y="386203"/>
                </a:cubicBezTo>
                <a:cubicBezTo>
                  <a:pt x="465435" y="389713"/>
                  <a:pt x="471571" y="393222"/>
                  <a:pt x="477706" y="393222"/>
                </a:cubicBezTo>
                <a:lnTo>
                  <a:pt x="582008" y="393222"/>
                </a:lnTo>
                <a:cubicBezTo>
                  <a:pt x="587267" y="393222"/>
                  <a:pt x="591650" y="390590"/>
                  <a:pt x="596032" y="387081"/>
                </a:cubicBezTo>
                <a:lnTo>
                  <a:pt x="681928" y="300224"/>
                </a:lnTo>
                <a:cubicBezTo>
                  <a:pt x="684557" y="297592"/>
                  <a:pt x="690693" y="297592"/>
                  <a:pt x="694199" y="300224"/>
                </a:cubicBezTo>
                <a:cubicBezTo>
                  <a:pt x="697705" y="304611"/>
                  <a:pt x="697705" y="309875"/>
                  <a:pt x="694199" y="313385"/>
                </a:cubicBezTo>
                <a:lnTo>
                  <a:pt x="648621" y="359006"/>
                </a:lnTo>
                <a:cubicBezTo>
                  <a:pt x="648621" y="359006"/>
                  <a:pt x="648621" y="359006"/>
                  <a:pt x="648621" y="359883"/>
                </a:cubicBezTo>
                <a:lnTo>
                  <a:pt x="634598" y="416033"/>
                </a:lnTo>
                <a:cubicBezTo>
                  <a:pt x="634598" y="416033"/>
                  <a:pt x="633721" y="417787"/>
                  <a:pt x="633721" y="418665"/>
                </a:cubicBezTo>
                <a:lnTo>
                  <a:pt x="675793" y="597641"/>
                </a:lnTo>
                <a:cubicBezTo>
                  <a:pt x="676669" y="599396"/>
                  <a:pt x="676669" y="602905"/>
                  <a:pt x="675793" y="604660"/>
                </a:cubicBezTo>
                <a:cubicBezTo>
                  <a:pt x="676669" y="605537"/>
                  <a:pt x="676669" y="605537"/>
                  <a:pt x="676669" y="606415"/>
                </a:cubicBezTo>
                <a:lnTo>
                  <a:pt x="676669" y="654668"/>
                </a:lnTo>
                <a:cubicBezTo>
                  <a:pt x="676669" y="675724"/>
                  <a:pt x="656510" y="692393"/>
                  <a:pt x="631968" y="692393"/>
                </a:cubicBezTo>
                <a:lnTo>
                  <a:pt x="530296" y="692393"/>
                </a:lnTo>
                <a:lnTo>
                  <a:pt x="532925" y="714327"/>
                </a:lnTo>
                <a:cubicBezTo>
                  <a:pt x="533801" y="718714"/>
                  <a:pt x="530296" y="723100"/>
                  <a:pt x="525913" y="723978"/>
                </a:cubicBezTo>
                <a:cubicBezTo>
                  <a:pt x="520654" y="724855"/>
                  <a:pt x="516272" y="721346"/>
                  <a:pt x="515395" y="716959"/>
                </a:cubicBezTo>
                <a:lnTo>
                  <a:pt x="496113" y="580972"/>
                </a:lnTo>
                <a:cubicBezTo>
                  <a:pt x="495236" y="567812"/>
                  <a:pt x="486471" y="552020"/>
                  <a:pt x="468941" y="552020"/>
                </a:cubicBezTo>
                <a:lnTo>
                  <a:pt x="297150" y="552020"/>
                </a:lnTo>
                <a:cubicBezTo>
                  <a:pt x="279620" y="552020"/>
                  <a:pt x="272608" y="568689"/>
                  <a:pt x="269102" y="581849"/>
                </a:cubicBezTo>
                <a:lnTo>
                  <a:pt x="262967" y="622207"/>
                </a:lnTo>
                <a:lnTo>
                  <a:pt x="247190" y="716959"/>
                </a:lnTo>
                <a:cubicBezTo>
                  <a:pt x="246313" y="721346"/>
                  <a:pt x="242807" y="723978"/>
                  <a:pt x="238425" y="723978"/>
                </a:cubicBezTo>
                <a:lnTo>
                  <a:pt x="236672" y="723978"/>
                </a:lnTo>
                <a:cubicBezTo>
                  <a:pt x="232290" y="723100"/>
                  <a:pt x="228784" y="718714"/>
                  <a:pt x="229660" y="713450"/>
                </a:cubicBezTo>
                <a:lnTo>
                  <a:pt x="233166" y="692393"/>
                </a:lnTo>
                <a:lnTo>
                  <a:pt x="127111" y="692393"/>
                </a:lnTo>
                <a:cubicBezTo>
                  <a:pt x="102569" y="692393"/>
                  <a:pt x="83287" y="675724"/>
                  <a:pt x="83287" y="654668"/>
                </a:cubicBezTo>
                <a:lnTo>
                  <a:pt x="83287" y="606415"/>
                </a:lnTo>
                <a:cubicBezTo>
                  <a:pt x="83287" y="605537"/>
                  <a:pt x="83287" y="605537"/>
                  <a:pt x="83287" y="604660"/>
                </a:cubicBezTo>
                <a:cubicBezTo>
                  <a:pt x="83287" y="602028"/>
                  <a:pt x="83287" y="599396"/>
                  <a:pt x="83287" y="597641"/>
                </a:cubicBezTo>
                <a:lnTo>
                  <a:pt x="127111" y="412523"/>
                </a:lnTo>
                <a:lnTo>
                  <a:pt x="114840" y="359883"/>
                </a:lnTo>
                <a:cubicBezTo>
                  <a:pt x="114840" y="359006"/>
                  <a:pt x="114840" y="359006"/>
                  <a:pt x="114840" y="359006"/>
                </a:cubicBezTo>
                <a:lnTo>
                  <a:pt x="68386" y="313385"/>
                </a:lnTo>
                <a:cubicBezTo>
                  <a:pt x="65757" y="309875"/>
                  <a:pt x="65757" y="304611"/>
                  <a:pt x="68386" y="300224"/>
                </a:cubicBezTo>
                <a:cubicBezTo>
                  <a:pt x="71892" y="297592"/>
                  <a:pt x="78028" y="297592"/>
                  <a:pt x="81534" y="300224"/>
                </a:cubicBezTo>
                <a:lnTo>
                  <a:pt x="167430" y="387081"/>
                </a:lnTo>
                <a:cubicBezTo>
                  <a:pt x="171812" y="390590"/>
                  <a:pt x="176194" y="393222"/>
                  <a:pt x="181453" y="393222"/>
                </a:cubicBezTo>
                <a:lnTo>
                  <a:pt x="284879" y="393222"/>
                </a:lnTo>
                <a:cubicBezTo>
                  <a:pt x="291014" y="393222"/>
                  <a:pt x="297150" y="389713"/>
                  <a:pt x="300656" y="386203"/>
                </a:cubicBezTo>
                <a:cubicBezTo>
                  <a:pt x="305038" y="381817"/>
                  <a:pt x="306791" y="375675"/>
                  <a:pt x="305915" y="369534"/>
                </a:cubicBezTo>
                <a:cubicBezTo>
                  <a:pt x="305038" y="359006"/>
                  <a:pt x="295397" y="351110"/>
                  <a:pt x="284879" y="351110"/>
                </a:cubicBezTo>
                <a:lnTo>
                  <a:pt x="205995" y="351110"/>
                </a:lnTo>
                <a:cubicBezTo>
                  <a:pt x="196354" y="351110"/>
                  <a:pt x="186712" y="347601"/>
                  <a:pt x="179700" y="340582"/>
                </a:cubicBezTo>
                <a:lnTo>
                  <a:pt x="112211" y="276536"/>
                </a:lnTo>
                <a:cubicBezTo>
                  <a:pt x="108705" y="273027"/>
                  <a:pt x="102569" y="270395"/>
                  <a:pt x="97310" y="270395"/>
                </a:cubicBezTo>
                <a:lnTo>
                  <a:pt x="64004" y="270395"/>
                </a:lnTo>
                <a:cubicBezTo>
                  <a:pt x="49104" y="270395"/>
                  <a:pt x="36833" y="283555"/>
                  <a:pt x="36833" y="298470"/>
                </a:cubicBezTo>
                <a:lnTo>
                  <a:pt x="36833" y="491484"/>
                </a:lnTo>
                <a:cubicBezTo>
                  <a:pt x="36833" y="495870"/>
                  <a:pt x="32450" y="500257"/>
                  <a:pt x="28068" y="500257"/>
                </a:cubicBezTo>
                <a:cubicBezTo>
                  <a:pt x="22809" y="500257"/>
                  <a:pt x="19303" y="495870"/>
                  <a:pt x="19303" y="491484"/>
                </a:cubicBezTo>
                <a:lnTo>
                  <a:pt x="19303" y="298470"/>
                </a:lnTo>
                <a:cubicBezTo>
                  <a:pt x="19303" y="273904"/>
                  <a:pt x="39462" y="252848"/>
                  <a:pt x="64004" y="252848"/>
                </a:cubicBezTo>
                <a:lnTo>
                  <a:pt x="97310" y="252848"/>
                </a:lnTo>
                <a:cubicBezTo>
                  <a:pt x="107828" y="252848"/>
                  <a:pt x="116593" y="257235"/>
                  <a:pt x="124482" y="264254"/>
                </a:cubicBezTo>
                <a:lnTo>
                  <a:pt x="155159" y="292328"/>
                </a:lnTo>
                <a:lnTo>
                  <a:pt x="167430" y="230915"/>
                </a:lnTo>
                <a:cubicBezTo>
                  <a:pt x="170935" y="218632"/>
                  <a:pt x="183206" y="210736"/>
                  <a:pt x="197230" y="210736"/>
                </a:cubicBezTo>
                <a:lnTo>
                  <a:pt x="293644" y="210736"/>
                </a:lnTo>
                <a:cubicBezTo>
                  <a:pt x="285755" y="195821"/>
                  <a:pt x="282249" y="180029"/>
                  <a:pt x="283126" y="163360"/>
                </a:cubicBezTo>
                <a:cubicBezTo>
                  <a:pt x="284879" y="113352"/>
                  <a:pt x="325197" y="72994"/>
                  <a:pt x="373404" y="71240"/>
                </a:cubicBezTo>
                <a:close/>
                <a:moveTo>
                  <a:pt x="480820" y="50612"/>
                </a:moveTo>
                <a:cubicBezTo>
                  <a:pt x="485110" y="46323"/>
                  <a:pt x="490257" y="46323"/>
                  <a:pt x="493688" y="50612"/>
                </a:cubicBezTo>
                <a:cubicBezTo>
                  <a:pt x="497119" y="53186"/>
                  <a:pt x="497119" y="59190"/>
                  <a:pt x="493688" y="62622"/>
                </a:cubicBezTo>
                <a:lnTo>
                  <a:pt x="467095" y="89215"/>
                </a:lnTo>
                <a:cubicBezTo>
                  <a:pt x="465379" y="90930"/>
                  <a:pt x="462806" y="91788"/>
                  <a:pt x="461090" y="91788"/>
                </a:cubicBezTo>
                <a:cubicBezTo>
                  <a:pt x="459375" y="91788"/>
                  <a:pt x="456801" y="90930"/>
                  <a:pt x="455085" y="89215"/>
                </a:cubicBezTo>
                <a:cubicBezTo>
                  <a:pt x="451654" y="85783"/>
                  <a:pt x="451654" y="79778"/>
                  <a:pt x="455085" y="77205"/>
                </a:cubicBezTo>
                <a:close/>
                <a:moveTo>
                  <a:pt x="261214" y="50612"/>
                </a:moveTo>
                <a:cubicBezTo>
                  <a:pt x="265503" y="46323"/>
                  <a:pt x="270650" y="46323"/>
                  <a:pt x="274081" y="50612"/>
                </a:cubicBezTo>
                <a:lnTo>
                  <a:pt x="300674" y="77205"/>
                </a:lnTo>
                <a:cubicBezTo>
                  <a:pt x="304105" y="79778"/>
                  <a:pt x="304105" y="85783"/>
                  <a:pt x="300674" y="89215"/>
                </a:cubicBezTo>
                <a:cubicBezTo>
                  <a:pt x="298958" y="90930"/>
                  <a:pt x="296385" y="91788"/>
                  <a:pt x="294669" y="91788"/>
                </a:cubicBezTo>
                <a:cubicBezTo>
                  <a:pt x="292096" y="91788"/>
                  <a:pt x="290380" y="90930"/>
                  <a:pt x="288664" y="89215"/>
                </a:cubicBezTo>
                <a:lnTo>
                  <a:pt x="261214" y="62622"/>
                </a:lnTo>
                <a:cubicBezTo>
                  <a:pt x="258640" y="59190"/>
                  <a:pt x="258640" y="53186"/>
                  <a:pt x="261214" y="50612"/>
                </a:cubicBezTo>
                <a:close/>
                <a:moveTo>
                  <a:pt x="379779" y="0"/>
                </a:moveTo>
                <a:cubicBezTo>
                  <a:pt x="385294" y="0"/>
                  <a:pt x="388971" y="4387"/>
                  <a:pt x="388971" y="8773"/>
                </a:cubicBezTo>
                <a:lnTo>
                  <a:pt x="388971" y="47377"/>
                </a:lnTo>
                <a:cubicBezTo>
                  <a:pt x="388971" y="52641"/>
                  <a:pt x="385294" y="57028"/>
                  <a:pt x="379779" y="57028"/>
                </a:cubicBezTo>
                <a:cubicBezTo>
                  <a:pt x="374264" y="57028"/>
                  <a:pt x="370587" y="52641"/>
                  <a:pt x="370587" y="47377"/>
                </a:cubicBezTo>
                <a:lnTo>
                  <a:pt x="370587" y="8773"/>
                </a:lnTo>
                <a:cubicBezTo>
                  <a:pt x="370587" y="4387"/>
                  <a:pt x="374264" y="0"/>
                  <a:pt x="3797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1" name="Freeform 16">
            <a:extLst>
              <a:ext uri="{FF2B5EF4-FFF2-40B4-BE49-F238E27FC236}">
                <a16:creationId xmlns:a16="http://schemas.microsoft.com/office/drawing/2014/main" id="{73A8D7F7-4167-4415-AF39-92EEB9DBB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3229" y="4975897"/>
            <a:ext cx="3871859" cy="50182"/>
          </a:xfrm>
          <a:custGeom>
            <a:avLst/>
            <a:gdLst>
              <a:gd name="T0" fmla="*/ 4422 w 4423"/>
              <a:gd name="T1" fmla="*/ 58 h 59"/>
              <a:gd name="T2" fmla="*/ 0 w 4423"/>
              <a:gd name="T3" fmla="*/ 58 h 59"/>
              <a:gd name="T4" fmla="*/ 0 w 4423"/>
              <a:gd name="T5" fmla="*/ 0 h 59"/>
              <a:gd name="T6" fmla="*/ 4422 w 4423"/>
              <a:gd name="T7" fmla="*/ 0 h 59"/>
              <a:gd name="T8" fmla="*/ 4422 w 4423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3" h="59">
                <a:moveTo>
                  <a:pt x="4422" y="58"/>
                </a:moveTo>
                <a:lnTo>
                  <a:pt x="0" y="58"/>
                </a:lnTo>
                <a:lnTo>
                  <a:pt x="0" y="0"/>
                </a:lnTo>
                <a:lnTo>
                  <a:pt x="4422" y="0"/>
                </a:lnTo>
                <a:lnTo>
                  <a:pt x="4422" y="5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2" name="Freeform 17">
            <a:extLst>
              <a:ext uri="{FF2B5EF4-FFF2-40B4-BE49-F238E27FC236}">
                <a16:creationId xmlns:a16="http://schemas.microsoft.com/office/drawing/2014/main" id="{43A48EF9-0CFD-4678-A8CF-78E3E738F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84842" y="4975897"/>
            <a:ext cx="3887300" cy="50182"/>
          </a:xfrm>
          <a:custGeom>
            <a:avLst/>
            <a:gdLst>
              <a:gd name="T0" fmla="*/ 4438 w 4439"/>
              <a:gd name="T1" fmla="*/ 58 h 59"/>
              <a:gd name="T2" fmla="*/ 0 w 4439"/>
              <a:gd name="T3" fmla="*/ 58 h 59"/>
              <a:gd name="T4" fmla="*/ 0 w 4439"/>
              <a:gd name="T5" fmla="*/ 0 h 59"/>
              <a:gd name="T6" fmla="*/ 4438 w 4439"/>
              <a:gd name="T7" fmla="*/ 0 h 59"/>
              <a:gd name="T8" fmla="*/ 4438 w 443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9" h="59">
                <a:moveTo>
                  <a:pt x="4438" y="58"/>
                </a:moveTo>
                <a:lnTo>
                  <a:pt x="0" y="58"/>
                </a:lnTo>
                <a:lnTo>
                  <a:pt x="0" y="0"/>
                </a:lnTo>
                <a:lnTo>
                  <a:pt x="4438" y="0"/>
                </a:lnTo>
                <a:lnTo>
                  <a:pt x="4438" y="58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id="{56557A89-8120-4EFF-9608-D15193730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84842" y="10264477"/>
            <a:ext cx="3887300" cy="50182"/>
          </a:xfrm>
          <a:custGeom>
            <a:avLst/>
            <a:gdLst>
              <a:gd name="T0" fmla="*/ 4438 w 4439"/>
              <a:gd name="T1" fmla="*/ 58 h 59"/>
              <a:gd name="T2" fmla="*/ 0 w 4439"/>
              <a:gd name="T3" fmla="*/ 58 h 59"/>
              <a:gd name="T4" fmla="*/ 0 w 4439"/>
              <a:gd name="T5" fmla="*/ 0 h 59"/>
              <a:gd name="T6" fmla="*/ 4438 w 4439"/>
              <a:gd name="T7" fmla="*/ 0 h 59"/>
              <a:gd name="T8" fmla="*/ 4438 w 443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9" h="59">
                <a:moveTo>
                  <a:pt x="4438" y="58"/>
                </a:moveTo>
                <a:lnTo>
                  <a:pt x="0" y="58"/>
                </a:lnTo>
                <a:lnTo>
                  <a:pt x="0" y="0"/>
                </a:lnTo>
                <a:lnTo>
                  <a:pt x="4438" y="0"/>
                </a:lnTo>
                <a:lnTo>
                  <a:pt x="4438" y="5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4" name="Freeform 19">
            <a:extLst>
              <a:ext uri="{FF2B5EF4-FFF2-40B4-BE49-F238E27FC236}">
                <a16:creationId xmlns:a16="http://schemas.microsoft.com/office/drawing/2014/main" id="{4D6E4EF8-1D41-4F99-AA2F-DD29BBFE6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508" y="10264477"/>
            <a:ext cx="3887300" cy="50182"/>
          </a:xfrm>
          <a:custGeom>
            <a:avLst/>
            <a:gdLst>
              <a:gd name="T0" fmla="*/ 4438 w 4439"/>
              <a:gd name="T1" fmla="*/ 58 h 59"/>
              <a:gd name="T2" fmla="*/ 0 w 4439"/>
              <a:gd name="T3" fmla="*/ 58 h 59"/>
              <a:gd name="T4" fmla="*/ 0 w 4439"/>
              <a:gd name="T5" fmla="*/ 0 h 59"/>
              <a:gd name="T6" fmla="*/ 4438 w 4439"/>
              <a:gd name="T7" fmla="*/ 0 h 59"/>
              <a:gd name="T8" fmla="*/ 4438 w 443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9" h="59">
                <a:moveTo>
                  <a:pt x="4438" y="58"/>
                </a:moveTo>
                <a:lnTo>
                  <a:pt x="0" y="58"/>
                </a:lnTo>
                <a:lnTo>
                  <a:pt x="0" y="0"/>
                </a:lnTo>
                <a:lnTo>
                  <a:pt x="4438" y="0"/>
                </a:lnTo>
                <a:lnTo>
                  <a:pt x="4438" y="58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B714C33-8631-4ACB-B14A-D902E3800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5111" y="9322569"/>
            <a:ext cx="723846" cy="596596"/>
          </a:xfrm>
          <a:custGeom>
            <a:avLst/>
            <a:gdLst>
              <a:gd name="connsiteX0" fmla="*/ 494453 w 723846"/>
              <a:gd name="connsiteY0" fmla="*/ 524998 h 596596"/>
              <a:gd name="connsiteX1" fmla="*/ 635132 w 723846"/>
              <a:gd name="connsiteY1" fmla="*/ 524998 h 596596"/>
              <a:gd name="connsiteX2" fmla="*/ 691928 w 723846"/>
              <a:gd name="connsiteY2" fmla="*/ 585245 h 596596"/>
              <a:gd name="connsiteX3" fmla="*/ 685811 w 723846"/>
              <a:gd name="connsiteY3" fmla="*/ 595723 h 596596"/>
              <a:gd name="connsiteX4" fmla="*/ 675326 w 723846"/>
              <a:gd name="connsiteY4" fmla="*/ 589611 h 596596"/>
              <a:gd name="connsiteX5" fmla="*/ 635132 w 723846"/>
              <a:gd name="connsiteY5" fmla="*/ 542461 h 596596"/>
              <a:gd name="connsiteX6" fmla="*/ 494453 w 723846"/>
              <a:gd name="connsiteY6" fmla="*/ 542461 h 596596"/>
              <a:gd name="connsiteX7" fmla="*/ 455132 w 723846"/>
              <a:gd name="connsiteY7" fmla="*/ 589611 h 596596"/>
              <a:gd name="connsiteX8" fmla="*/ 446394 w 723846"/>
              <a:gd name="connsiteY8" fmla="*/ 596596 h 596596"/>
              <a:gd name="connsiteX9" fmla="*/ 443773 w 723846"/>
              <a:gd name="connsiteY9" fmla="*/ 595723 h 596596"/>
              <a:gd name="connsiteX10" fmla="*/ 437657 w 723846"/>
              <a:gd name="connsiteY10" fmla="*/ 585245 h 596596"/>
              <a:gd name="connsiteX11" fmla="*/ 494453 w 723846"/>
              <a:gd name="connsiteY11" fmla="*/ 524998 h 596596"/>
              <a:gd name="connsiteX12" fmla="*/ 84584 w 723846"/>
              <a:gd name="connsiteY12" fmla="*/ 524998 h 596596"/>
              <a:gd name="connsiteX13" fmla="*/ 226617 w 723846"/>
              <a:gd name="connsiteY13" fmla="*/ 524998 h 596596"/>
              <a:gd name="connsiteX14" fmla="*/ 283606 w 723846"/>
              <a:gd name="connsiteY14" fmla="*/ 585245 h 596596"/>
              <a:gd name="connsiteX15" fmla="*/ 277468 w 723846"/>
              <a:gd name="connsiteY15" fmla="*/ 595723 h 596596"/>
              <a:gd name="connsiteX16" fmla="*/ 273961 w 723846"/>
              <a:gd name="connsiteY16" fmla="*/ 596596 h 596596"/>
              <a:gd name="connsiteX17" fmla="*/ 266071 w 723846"/>
              <a:gd name="connsiteY17" fmla="*/ 589611 h 596596"/>
              <a:gd name="connsiteX18" fmla="*/ 226617 w 723846"/>
              <a:gd name="connsiteY18" fmla="*/ 542461 h 596596"/>
              <a:gd name="connsiteX19" fmla="*/ 84584 w 723846"/>
              <a:gd name="connsiteY19" fmla="*/ 542461 h 596596"/>
              <a:gd name="connsiteX20" fmla="*/ 45131 w 723846"/>
              <a:gd name="connsiteY20" fmla="*/ 589611 h 596596"/>
              <a:gd name="connsiteX21" fmla="*/ 34610 w 723846"/>
              <a:gd name="connsiteY21" fmla="*/ 595723 h 596596"/>
              <a:gd name="connsiteX22" fmla="*/ 28472 w 723846"/>
              <a:gd name="connsiteY22" fmla="*/ 585245 h 596596"/>
              <a:gd name="connsiteX23" fmla="*/ 84584 w 723846"/>
              <a:gd name="connsiteY23" fmla="*/ 524998 h 596596"/>
              <a:gd name="connsiteX24" fmla="*/ 288984 w 723846"/>
              <a:gd name="connsiteY24" fmla="*/ 436210 h 596596"/>
              <a:gd name="connsiteX25" fmla="*/ 430535 w 723846"/>
              <a:gd name="connsiteY25" fmla="*/ 436210 h 596596"/>
              <a:gd name="connsiteX26" fmla="*/ 487331 w 723846"/>
              <a:gd name="connsiteY26" fmla="*/ 496613 h 596596"/>
              <a:gd name="connsiteX27" fmla="*/ 481214 w 723846"/>
              <a:gd name="connsiteY27" fmla="*/ 506967 h 596596"/>
              <a:gd name="connsiteX28" fmla="*/ 478593 w 723846"/>
              <a:gd name="connsiteY28" fmla="*/ 507830 h 596596"/>
              <a:gd name="connsiteX29" fmla="*/ 469855 w 723846"/>
              <a:gd name="connsiteY29" fmla="*/ 500927 h 596596"/>
              <a:gd name="connsiteX30" fmla="*/ 430535 w 723846"/>
              <a:gd name="connsiteY30" fmla="*/ 454331 h 596596"/>
              <a:gd name="connsiteX31" fmla="*/ 288984 w 723846"/>
              <a:gd name="connsiteY31" fmla="*/ 454331 h 596596"/>
              <a:gd name="connsiteX32" fmla="*/ 250538 w 723846"/>
              <a:gd name="connsiteY32" fmla="*/ 500927 h 596596"/>
              <a:gd name="connsiteX33" fmla="*/ 239179 w 723846"/>
              <a:gd name="connsiteY33" fmla="*/ 506967 h 596596"/>
              <a:gd name="connsiteX34" fmla="*/ 233063 w 723846"/>
              <a:gd name="connsiteY34" fmla="*/ 496613 h 596596"/>
              <a:gd name="connsiteX35" fmla="*/ 288984 w 723846"/>
              <a:gd name="connsiteY35" fmla="*/ 436210 h 596596"/>
              <a:gd name="connsiteX36" fmla="*/ 563298 w 723846"/>
              <a:gd name="connsiteY36" fmla="*/ 404403 h 596596"/>
              <a:gd name="connsiteX37" fmla="*/ 515173 w 723846"/>
              <a:gd name="connsiteY37" fmla="*/ 451653 h 596596"/>
              <a:gd name="connsiteX38" fmla="*/ 563298 w 723846"/>
              <a:gd name="connsiteY38" fmla="*/ 499777 h 596596"/>
              <a:gd name="connsiteX39" fmla="*/ 610547 w 723846"/>
              <a:gd name="connsiteY39" fmla="*/ 451653 h 596596"/>
              <a:gd name="connsiteX40" fmla="*/ 563298 w 723846"/>
              <a:gd name="connsiteY40" fmla="*/ 404403 h 596596"/>
              <a:gd name="connsiteX41" fmla="*/ 153674 w 723846"/>
              <a:gd name="connsiteY41" fmla="*/ 404403 h 596596"/>
              <a:gd name="connsiteX42" fmla="*/ 106737 w 723846"/>
              <a:gd name="connsiteY42" fmla="*/ 451653 h 596596"/>
              <a:gd name="connsiteX43" fmla="*/ 153674 w 723846"/>
              <a:gd name="connsiteY43" fmla="*/ 499777 h 596596"/>
              <a:gd name="connsiteX44" fmla="*/ 201480 w 723846"/>
              <a:gd name="connsiteY44" fmla="*/ 451653 h 596596"/>
              <a:gd name="connsiteX45" fmla="*/ 153674 w 723846"/>
              <a:gd name="connsiteY45" fmla="*/ 404403 h 596596"/>
              <a:gd name="connsiteX46" fmla="*/ 563298 w 723846"/>
              <a:gd name="connsiteY46" fmla="*/ 386028 h 596596"/>
              <a:gd name="connsiteX47" fmla="*/ 628047 w 723846"/>
              <a:gd name="connsiteY47" fmla="*/ 451653 h 596596"/>
              <a:gd name="connsiteX48" fmla="*/ 563298 w 723846"/>
              <a:gd name="connsiteY48" fmla="*/ 516402 h 596596"/>
              <a:gd name="connsiteX49" fmla="*/ 497673 w 723846"/>
              <a:gd name="connsiteY49" fmla="*/ 451653 h 596596"/>
              <a:gd name="connsiteX50" fmla="*/ 563298 w 723846"/>
              <a:gd name="connsiteY50" fmla="*/ 386028 h 596596"/>
              <a:gd name="connsiteX51" fmla="*/ 153674 w 723846"/>
              <a:gd name="connsiteY51" fmla="*/ 386028 h 596596"/>
              <a:gd name="connsiteX52" fmla="*/ 218864 w 723846"/>
              <a:gd name="connsiteY52" fmla="*/ 451653 h 596596"/>
              <a:gd name="connsiteX53" fmla="*/ 153674 w 723846"/>
              <a:gd name="connsiteY53" fmla="*/ 516402 h 596596"/>
              <a:gd name="connsiteX54" fmla="*/ 88484 w 723846"/>
              <a:gd name="connsiteY54" fmla="*/ 451653 h 596596"/>
              <a:gd name="connsiteX55" fmla="*/ 153674 w 723846"/>
              <a:gd name="connsiteY55" fmla="*/ 386028 h 596596"/>
              <a:gd name="connsiteX56" fmla="*/ 358270 w 723846"/>
              <a:gd name="connsiteY56" fmla="*/ 318602 h 596596"/>
              <a:gd name="connsiteX57" fmla="*/ 311333 w 723846"/>
              <a:gd name="connsiteY57" fmla="*/ 365852 h 596596"/>
              <a:gd name="connsiteX58" fmla="*/ 358270 w 723846"/>
              <a:gd name="connsiteY58" fmla="*/ 413976 h 596596"/>
              <a:gd name="connsiteX59" fmla="*/ 406076 w 723846"/>
              <a:gd name="connsiteY59" fmla="*/ 365852 h 596596"/>
              <a:gd name="connsiteX60" fmla="*/ 358270 w 723846"/>
              <a:gd name="connsiteY60" fmla="*/ 318602 h 596596"/>
              <a:gd name="connsiteX61" fmla="*/ 358270 w 723846"/>
              <a:gd name="connsiteY61" fmla="*/ 301102 h 596596"/>
              <a:gd name="connsiteX62" fmla="*/ 423460 w 723846"/>
              <a:gd name="connsiteY62" fmla="*/ 365852 h 596596"/>
              <a:gd name="connsiteX63" fmla="*/ 358270 w 723846"/>
              <a:gd name="connsiteY63" fmla="*/ 431476 h 596596"/>
              <a:gd name="connsiteX64" fmla="*/ 293080 w 723846"/>
              <a:gd name="connsiteY64" fmla="*/ 365852 h 596596"/>
              <a:gd name="connsiteX65" fmla="*/ 358270 w 723846"/>
              <a:gd name="connsiteY65" fmla="*/ 301102 h 596596"/>
              <a:gd name="connsiteX66" fmla="*/ 198942 w 723846"/>
              <a:gd name="connsiteY66" fmla="*/ 169400 h 596596"/>
              <a:gd name="connsiteX67" fmla="*/ 134718 w 723846"/>
              <a:gd name="connsiteY67" fmla="*/ 205047 h 596596"/>
              <a:gd name="connsiteX68" fmla="*/ 127679 w 723846"/>
              <a:gd name="connsiteY68" fmla="*/ 259821 h 596596"/>
              <a:gd name="connsiteX69" fmla="*/ 161991 w 723846"/>
              <a:gd name="connsiteY69" fmla="*/ 304162 h 596596"/>
              <a:gd name="connsiteX70" fmla="*/ 261408 w 723846"/>
              <a:gd name="connsiteY70" fmla="*/ 277210 h 596596"/>
              <a:gd name="connsiteX71" fmla="*/ 235014 w 723846"/>
              <a:gd name="connsiteY71" fmla="*/ 178964 h 596596"/>
              <a:gd name="connsiteX72" fmla="*/ 198942 w 723846"/>
              <a:gd name="connsiteY72" fmla="*/ 169400 h 596596"/>
              <a:gd name="connsiteX73" fmla="*/ 209335 w 723846"/>
              <a:gd name="connsiteY73" fmla="*/ 152460 h 596596"/>
              <a:gd name="connsiteX74" fmla="*/ 243812 w 723846"/>
              <a:gd name="connsiteY74" fmla="*/ 164184 h 596596"/>
              <a:gd name="connsiteX75" fmla="*/ 286042 w 723846"/>
              <a:gd name="connsiteY75" fmla="*/ 218088 h 596596"/>
              <a:gd name="connsiteX76" fmla="*/ 277244 w 723846"/>
              <a:gd name="connsiteY76" fmla="*/ 286774 h 596596"/>
              <a:gd name="connsiteX77" fmla="*/ 198063 w 723846"/>
              <a:gd name="connsiteY77" fmla="*/ 331115 h 596596"/>
              <a:gd name="connsiteX78" fmla="*/ 153193 w 723846"/>
              <a:gd name="connsiteY78" fmla="*/ 318943 h 596596"/>
              <a:gd name="connsiteX79" fmla="*/ 110963 w 723846"/>
              <a:gd name="connsiteY79" fmla="*/ 265038 h 596596"/>
              <a:gd name="connsiteX80" fmla="*/ 119761 w 723846"/>
              <a:gd name="connsiteY80" fmla="*/ 196353 h 596596"/>
              <a:gd name="connsiteX81" fmla="*/ 209335 w 723846"/>
              <a:gd name="connsiteY81" fmla="*/ 152460 h 596596"/>
              <a:gd name="connsiteX82" fmla="*/ 547423 w 723846"/>
              <a:gd name="connsiteY82" fmla="*/ 110833 h 596596"/>
              <a:gd name="connsiteX83" fmla="*/ 517106 w 723846"/>
              <a:gd name="connsiteY83" fmla="*/ 118713 h 596596"/>
              <a:gd name="connsiteX84" fmla="*/ 495451 w 723846"/>
              <a:gd name="connsiteY84" fmla="*/ 201888 h 596596"/>
              <a:gd name="connsiteX85" fmla="*/ 576875 w 723846"/>
              <a:gd name="connsiteY85" fmla="*/ 223776 h 596596"/>
              <a:gd name="connsiteX86" fmla="*/ 599396 w 723846"/>
              <a:gd name="connsiteY86" fmla="*/ 141476 h 596596"/>
              <a:gd name="connsiteX87" fmla="*/ 547423 w 723846"/>
              <a:gd name="connsiteY87" fmla="*/ 110833 h 596596"/>
              <a:gd name="connsiteX88" fmla="*/ 538112 w 723846"/>
              <a:gd name="connsiteY88" fmla="*/ 93309 h 596596"/>
              <a:gd name="connsiteX89" fmla="*/ 614122 w 723846"/>
              <a:gd name="connsiteY89" fmla="*/ 131845 h 596596"/>
              <a:gd name="connsiteX90" fmla="*/ 586403 w 723846"/>
              <a:gd name="connsiteY90" fmla="*/ 239535 h 596596"/>
              <a:gd name="connsiteX91" fmla="*/ 547423 w 723846"/>
              <a:gd name="connsiteY91" fmla="*/ 250041 h 596596"/>
              <a:gd name="connsiteX92" fmla="*/ 479859 w 723846"/>
              <a:gd name="connsiteY92" fmla="*/ 210643 h 596596"/>
              <a:gd name="connsiteX93" fmla="*/ 509310 w 723846"/>
              <a:gd name="connsiteY93" fmla="*/ 103829 h 596596"/>
              <a:gd name="connsiteX94" fmla="*/ 538112 w 723846"/>
              <a:gd name="connsiteY94" fmla="*/ 93309 h 596596"/>
              <a:gd name="connsiteX95" fmla="*/ 578181 w 723846"/>
              <a:gd name="connsiteY95" fmla="*/ 19327 h 596596"/>
              <a:gd name="connsiteX96" fmla="*/ 570293 w 723846"/>
              <a:gd name="connsiteY96" fmla="*/ 49195 h 596596"/>
              <a:gd name="connsiteX97" fmla="*/ 560651 w 723846"/>
              <a:gd name="connsiteY97" fmla="*/ 56223 h 596596"/>
              <a:gd name="connsiteX98" fmla="*/ 515074 w 723846"/>
              <a:gd name="connsiteY98" fmla="*/ 61494 h 596596"/>
              <a:gd name="connsiteX99" fmla="*/ 504556 w 723846"/>
              <a:gd name="connsiteY99" fmla="*/ 57980 h 596596"/>
              <a:gd name="connsiteX100" fmla="*/ 488779 w 723846"/>
              <a:gd name="connsiteY100" fmla="*/ 30747 h 596596"/>
              <a:gd name="connsiteX101" fmla="*/ 464238 w 723846"/>
              <a:gd name="connsiteY101" fmla="*/ 46560 h 596596"/>
              <a:gd name="connsiteX102" fmla="*/ 478261 w 723846"/>
              <a:gd name="connsiteY102" fmla="*/ 72036 h 596596"/>
              <a:gd name="connsiteX103" fmla="*/ 476509 w 723846"/>
              <a:gd name="connsiteY103" fmla="*/ 83456 h 596596"/>
              <a:gd name="connsiteX104" fmla="*/ 448461 w 723846"/>
              <a:gd name="connsiteY104" fmla="*/ 120353 h 596596"/>
              <a:gd name="connsiteX105" fmla="*/ 437943 w 723846"/>
              <a:gd name="connsiteY105" fmla="*/ 124745 h 596596"/>
              <a:gd name="connsiteX106" fmla="*/ 409019 w 723846"/>
              <a:gd name="connsiteY106" fmla="*/ 117717 h 596596"/>
              <a:gd name="connsiteX107" fmla="*/ 402007 w 723846"/>
              <a:gd name="connsiteY107" fmla="*/ 145829 h 596596"/>
              <a:gd name="connsiteX108" fmla="*/ 430055 w 723846"/>
              <a:gd name="connsiteY108" fmla="*/ 152857 h 596596"/>
              <a:gd name="connsiteX109" fmla="*/ 436190 w 723846"/>
              <a:gd name="connsiteY109" fmla="*/ 162520 h 596596"/>
              <a:gd name="connsiteX110" fmla="*/ 442325 w 723846"/>
              <a:gd name="connsiteY110" fmla="*/ 209959 h 596596"/>
              <a:gd name="connsiteX111" fmla="*/ 438820 w 723846"/>
              <a:gd name="connsiteY111" fmla="*/ 220500 h 596596"/>
              <a:gd name="connsiteX112" fmla="*/ 413401 w 723846"/>
              <a:gd name="connsiteY112" fmla="*/ 235435 h 596596"/>
              <a:gd name="connsiteX113" fmla="*/ 428302 w 723846"/>
              <a:gd name="connsiteY113" fmla="*/ 260032 h 596596"/>
              <a:gd name="connsiteX114" fmla="*/ 452843 w 723846"/>
              <a:gd name="connsiteY114" fmla="*/ 245977 h 596596"/>
              <a:gd name="connsiteX115" fmla="*/ 464238 w 723846"/>
              <a:gd name="connsiteY115" fmla="*/ 247734 h 596596"/>
              <a:gd name="connsiteX116" fmla="*/ 501927 w 723846"/>
              <a:gd name="connsiteY116" fmla="*/ 276724 h 596596"/>
              <a:gd name="connsiteX117" fmla="*/ 507186 w 723846"/>
              <a:gd name="connsiteY117" fmla="*/ 286387 h 596596"/>
              <a:gd name="connsiteX118" fmla="*/ 499297 w 723846"/>
              <a:gd name="connsiteY118" fmla="*/ 314499 h 596596"/>
              <a:gd name="connsiteX119" fmla="*/ 527345 w 723846"/>
              <a:gd name="connsiteY119" fmla="*/ 322405 h 596596"/>
              <a:gd name="connsiteX120" fmla="*/ 535233 w 723846"/>
              <a:gd name="connsiteY120" fmla="*/ 294293 h 596596"/>
              <a:gd name="connsiteX121" fmla="*/ 543998 w 723846"/>
              <a:gd name="connsiteY121" fmla="*/ 287266 h 596596"/>
              <a:gd name="connsiteX122" fmla="*/ 590452 w 723846"/>
              <a:gd name="connsiteY122" fmla="*/ 281116 h 596596"/>
              <a:gd name="connsiteX123" fmla="*/ 600970 w 723846"/>
              <a:gd name="connsiteY123" fmla="*/ 284630 h 596596"/>
              <a:gd name="connsiteX124" fmla="*/ 616747 w 723846"/>
              <a:gd name="connsiteY124" fmla="*/ 310985 h 596596"/>
              <a:gd name="connsiteX125" fmla="*/ 641288 w 723846"/>
              <a:gd name="connsiteY125" fmla="*/ 296050 h 596596"/>
              <a:gd name="connsiteX126" fmla="*/ 626388 w 723846"/>
              <a:gd name="connsiteY126" fmla="*/ 269696 h 596596"/>
              <a:gd name="connsiteX127" fmla="*/ 628141 w 723846"/>
              <a:gd name="connsiteY127" fmla="*/ 259154 h 596596"/>
              <a:gd name="connsiteX128" fmla="*/ 656189 w 723846"/>
              <a:gd name="connsiteY128" fmla="*/ 221379 h 596596"/>
              <a:gd name="connsiteX129" fmla="*/ 666706 w 723846"/>
              <a:gd name="connsiteY129" fmla="*/ 216987 h 596596"/>
              <a:gd name="connsiteX130" fmla="*/ 696507 w 723846"/>
              <a:gd name="connsiteY130" fmla="*/ 224014 h 596596"/>
              <a:gd name="connsiteX131" fmla="*/ 704395 w 723846"/>
              <a:gd name="connsiteY131" fmla="*/ 196781 h 596596"/>
              <a:gd name="connsiteX132" fmla="*/ 673718 w 723846"/>
              <a:gd name="connsiteY132" fmla="*/ 188875 h 596596"/>
              <a:gd name="connsiteX133" fmla="*/ 666706 w 723846"/>
              <a:gd name="connsiteY133" fmla="*/ 179212 h 596596"/>
              <a:gd name="connsiteX134" fmla="*/ 660571 w 723846"/>
              <a:gd name="connsiteY134" fmla="*/ 133530 h 596596"/>
              <a:gd name="connsiteX135" fmla="*/ 664953 w 723846"/>
              <a:gd name="connsiteY135" fmla="*/ 122988 h 596596"/>
              <a:gd name="connsiteX136" fmla="*/ 692125 w 723846"/>
              <a:gd name="connsiteY136" fmla="*/ 107176 h 596596"/>
              <a:gd name="connsiteX137" fmla="*/ 677224 w 723846"/>
              <a:gd name="connsiteY137" fmla="*/ 82578 h 596596"/>
              <a:gd name="connsiteX138" fmla="*/ 650053 w 723846"/>
              <a:gd name="connsiteY138" fmla="*/ 97512 h 596596"/>
              <a:gd name="connsiteX139" fmla="*/ 638659 w 723846"/>
              <a:gd name="connsiteY139" fmla="*/ 95755 h 596596"/>
              <a:gd name="connsiteX140" fmla="*/ 602723 w 723846"/>
              <a:gd name="connsiteY140" fmla="*/ 67644 h 596596"/>
              <a:gd name="connsiteX141" fmla="*/ 598340 w 723846"/>
              <a:gd name="connsiteY141" fmla="*/ 57102 h 596596"/>
              <a:gd name="connsiteX142" fmla="*/ 606229 w 723846"/>
              <a:gd name="connsiteY142" fmla="*/ 27233 h 596596"/>
              <a:gd name="connsiteX143" fmla="*/ 573799 w 723846"/>
              <a:gd name="connsiteY143" fmla="*/ 0 h 596596"/>
              <a:gd name="connsiteX144" fmla="*/ 619376 w 723846"/>
              <a:gd name="connsiteY144" fmla="*/ 12299 h 596596"/>
              <a:gd name="connsiteX145" fmla="*/ 625512 w 723846"/>
              <a:gd name="connsiteY145" fmla="*/ 23719 h 596596"/>
              <a:gd name="connsiteX146" fmla="*/ 617623 w 723846"/>
              <a:gd name="connsiteY146" fmla="*/ 54466 h 596596"/>
              <a:gd name="connsiteX147" fmla="*/ 647424 w 723846"/>
              <a:gd name="connsiteY147" fmla="*/ 78185 h 596596"/>
              <a:gd name="connsiteX148" fmla="*/ 676348 w 723846"/>
              <a:gd name="connsiteY148" fmla="*/ 61494 h 596596"/>
              <a:gd name="connsiteX149" fmla="*/ 687742 w 723846"/>
              <a:gd name="connsiteY149" fmla="*/ 65008 h 596596"/>
              <a:gd name="connsiteX150" fmla="*/ 712284 w 723846"/>
              <a:gd name="connsiteY150" fmla="*/ 105419 h 596596"/>
              <a:gd name="connsiteX151" fmla="*/ 712284 w 723846"/>
              <a:gd name="connsiteY151" fmla="*/ 112446 h 596596"/>
              <a:gd name="connsiteX152" fmla="*/ 708778 w 723846"/>
              <a:gd name="connsiteY152" fmla="*/ 117717 h 596596"/>
              <a:gd name="connsiteX153" fmla="*/ 679854 w 723846"/>
              <a:gd name="connsiteY153" fmla="*/ 135287 h 596596"/>
              <a:gd name="connsiteX154" fmla="*/ 685113 w 723846"/>
              <a:gd name="connsiteY154" fmla="*/ 173062 h 596596"/>
              <a:gd name="connsiteX155" fmla="*/ 717543 w 723846"/>
              <a:gd name="connsiteY155" fmla="*/ 181847 h 596596"/>
              <a:gd name="connsiteX156" fmla="*/ 723678 w 723846"/>
              <a:gd name="connsiteY156" fmla="*/ 192389 h 596596"/>
              <a:gd name="connsiteX157" fmla="*/ 711407 w 723846"/>
              <a:gd name="connsiteY157" fmla="*/ 238070 h 596596"/>
              <a:gd name="connsiteX158" fmla="*/ 700013 w 723846"/>
              <a:gd name="connsiteY158" fmla="*/ 244220 h 596596"/>
              <a:gd name="connsiteX159" fmla="*/ 669336 w 723846"/>
              <a:gd name="connsiteY159" fmla="*/ 235435 h 596596"/>
              <a:gd name="connsiteX160" fmla="*/ 645671 w 723846"/>
              <a:gd name="connsiteY160" fmla="*/ 267060 h 596596"/>
              <a:gd name="connsiteX161" fmla="*/ 661448 w 723846"/>
              <a:gd name="connsiteY161" fmla="*/ 294293 h 596596"/>
              <a:gd name="connsiteX162" fmla="*/ 662324 w 723846"/>
              <a:gd name="connsiteY162" fmla="*/ 301321 h 596596"/>
              <a:gd name="connsiteX163" fmla="*/ 658818 w 723846"/>
              <a:gd name="connsiteY163" fmla="*/ 306592 h 596596"/>
              <a:gd name="connsiteX164" fmla="*/ 617623 w 723846"/>
              <a:gd name="connsiteY164" fmla="*/ 330311 h 596596"/>
              <a:gd name="connsiteX165" fmla="*/ 605352 w 723846"/>
              <a:gd name="connsiteY165" fmla="*/ 327676 h 596596"/>
              <a:gd name="connsiteX166" fmla="*/ 589576 w 723846"/>
              <a:gd name="connsiteY166" fmla="*/ 300443 h 596596"/>
              <a:gd name="connsiteX167" fmla="*/ 550134 w 723846"/>
              <a:gd name="connsiteY167" fmla="*/ 305714 h 596596"/>
              <a:gd name="connsiteX168" fmla="*/ 542245 w 723846"/>
              <a:gd name="connsiteY168" fmla="*/ 335582 h 596596"/>
              <a:gd name="connsiteX169" fmla="*/ 537863 w 723846"/>
              <a:gd name="connsiteY169" fmla="*/ 341732 h 596596"/>
              <a:gd name="connsiteX170" fmla="*/ 533480 w 723846"/>
              <a:gd name="connsiteY170" fmla="*/ 341732 h 596596"/>
              <a:gd name="connsiteX171" fmla="*/ 530851 w 723846"/>
              <a:gd name="connsiteY171" fmla="*/ 341732 h 596596"/>
              <a:gd name="connsiteX172" fmla="*/ 486150 w 723846"/>
              <a:gd name="connsiteY172" fmla="*/ 329433 h 596596"/>
              <a:gd name="connsiteX173" fmla="*/ 480891 w 723846"/>
              <a:gd name="connsiteY173" fmla="*/ 325919 h 596596"/>
              <a:gd name="connsiteX174" fmla="*/ 479138 w 723846"/>
              <a:gd name="connsiteY174" fmla="*/ 318891 h 596596"/>
              <a:gd name="connsiteX175" fmla="*/ 487903 w 723846"/>
              <a:gd name="connsiteY175" fmla="*/ 288144 h 596596"/>
              <a:gd name="connsiteX176" fmla="*/ 455473 w 723846"/>
              <a:gd name="connsiteY176" fmla="*/ 264425 h 596596"/>
              <a:gd name="connsiteX177" fmla="*/ 429178 w 723846"/>
              <a:gd name="connsiteY177" fmla="*/ 280238 h 596596"/>
              <a:gd name="connsiteX178" fmla="*/ 416907 w 723846"/>
              <a:gd name="connsiteY178" fmla="*/ 276724 h 596596"/>
              <a:gd name="connsiteX179" fmla="*/ 393242 w 723846"/>
              <a:gd name="connsiteY179" fmla="*/ 235435 h 596596"/>
              <a:gd name="connsiteX180" fmla="*/ 392366 w 723846"/>
              <a:gd name="connsiteY180" fmla="*/ 229285 h 596596"/>
              <a:gd name="connsiteX181" fmla="*/ 393242 w 723846"/>
              <a:gd name="connsiteY181" fmla="*/ 226650 h 596596"/>
              <a:gd name="connsiteX182" fmla="*/ 392366 w 723846"/>
              <a:gd name="connsiteY182" fmla="*/ 227528 h 596596"/>
              <a:gd name="connsiteX183" fmla="*/ 353800 w 723846"/>
              <a:gd name="connsiteY183" fmla="*/ 237192 h 596596"/>
              <a:gd name="connsiteX184" fmla="*/ 352924 w 723846"/>
              <a:gd name="connsiteY184" fmla="*/ 264425 h 596596"/>
              <a:gd name="connsiteX185" fmla="*/ 342406 w 723846"/>
              <a:gd name="connsiteY185" fmla="*/ 272331 h 596596"/>
              <a:gd name="connsiteX186" fmla="*/ 334517 w 723846"/>
              <a:gd name="connsiteY186" fmla="*/ 261789 h 596596"/>
              <a:gd name="connsiteX187" fmla="*/ 336270 w 723846"/>
              <a:gd name="connsiteY187" fmla="*/ 231921 h 596596"/>
              <a:gd name="connsiteX188" fmla="*/ 341529 w 723846"/>
              <a:gd name="connsiteY188" fmla="*/ 222257 h 596596"/>
              <a:gd name="connsiteX189" fmla="*/ 378342 w 723846"/>
              <a:gd name="connsiteY189" fmla="*/ 211716 h 596596"/>
              <a:gd name="connsiteX190" fmla="*/ 369577 w 723846"/>
              <a:gd name="connsiteY190" fmla="*/ 176576 h 596596"/>
              <a:gd name="connsiteX191" fmla="*/ 331888 w 723846"/>
              <a:gd name="connsiteY191" fmla="*/ 186239 h 596596"/>
              <a:gd name="connsiteX192" fmla="*/ 322247 w 723846"/>
              <a:gd name="connsiteY192" fmla="*/ 181847 h 596596"/>
              <a:gd name="connsiteX193" fmla="*/ 288064 w 723846"/>
              <a:gd name="connsiteY193" fmla="*/ 137923 h 596596"/>
              <a:gd name="connsiteX194" fmla="*/ 287187 w 723846"/>
              <a:gd name="connsiteY194" fmla="*/ 127381 h 596596"/>
              <a:gd name="connsiteX195" fmla="*/ 306470 w 723846"/>
              <a:gd name="connsiteY195" fmla="*/ 93120 h 596596"/>
              <a:gd name="connsiteX196" fmla="*/ 273163 w 723846"/>
              <a:gd name="connsiteY196" fmla="*/ 75550 h 596596"/>
              <a:gd name="connsiteX197" fmla="*/ 253881 w 723846"/>
              <a:gd name="connsiteY197" fmla="*/ 108054 h 596596"/>
              <a:gd name="connsiteX198" fmla="*/ 243363 w 723846"/>
              <a:gd name="connsiteY198" fmla="*/ 111568 h 596596"/>
              <a:gd name="connsiteX199" fmla="*/ 189897 w 723846"/>
              <a:gd name="connsiteY199" fmla="*/ 105419 h 596596"/>
              <a:gd name="connsiteX200" fmla="*/ 181132 w 723846"/>
              <a:gd name="connsiteY200" fmla="*/ 98391 h 596596"/>
              <a:gd name="connsiteX201" fmla="*/ 170614 w 723846"/>
              <a:gd name="connsiteY201" fmla="*/ 61494 h 596596"/>
              <a:gd name="connsiteX202" fmla="*/ 134678 w 723846"/>
              <a:gd name="connsiteY202" fmla="*/ 71158 h 596596"/>
              <a:gd name="connsiteX203" fmla="*/ 144319 w 723846"/>
              <a:gd name="connsiteY203" fmla="*/ 108054 h 596596"/>
              <a:gd name="connsiteX204" fmla="*/ 139937 w 723846"/>
              <a:gd name="connsiteY204" fmla="*/ 117717 h 596596"/>
              <a:gd name="connsiteX205" fmla="*/ 95236 w 723846"/>
              <a:gd name="connsiteY205" fmla="*/ 151978 h 596596"/>
              <a:gd name="connsiteX206" fmla="*/ 84718 w 723846"/>
              <a:gd name="connsiteY206" fmla="*/ 152857 h 596596"/>
              <a:gd name="connsiteX207" fmla="*/ 52288 w 723846"/>
              <a:gd name="connsiteY207" fmla="*/ 134409 h 596596"/>
              <a:gd name="connsiteX208" fmla="*/ 33882 w 723846"/>
              <a:gd name="connsiteY208" fmla="*/ 166913 h 596596"/>
              <a:gd name="connsiteX209" fmla="*/ 65436 w 723846"/>
              <a:gd name="connsiteY209" fmla="*/ 185361 h 596596"/>
              <a:gd name="connsiteX210" fmla="*/ 69818 w 723846"/>
              <a:gd name="connsiteY210" fmla="*/ 195903 h 596596"/>
              <a:gd name="connsiteX211" fmla="*/ 61930 w 723846"/>
              <a:gd name="connsiteY211" fmla="*/ 251248 h 596596"/>
              <a:gd name="connsiteX212" fmla="*/ 54918 w 723846"/>
              <a:gd name="connsiteY212" fmla="*/ 260032 h 596596"/>
              <a:gd name="connsiteX213" fmla="*/ 19858 w 723846"/>
              <a:gd name="connsiteY213" fmla="*/ 270574 h 596596"/>
              <a:gd name="connsiteX214" fmla="*/ 30376 w 723846"/>
              <a:gd name="connsiteY214" fmla="*/ 306592 h 596596"/>
              <a:gd name="connsiteX215" fmla="*/ 64559 w 723846"/>
              <a:gd name="connsiteY215" fmla="*/ 296929 h 596596"/>
              <a:gd name="connsiteX216" fmla="*/ 75077 w 723846"/>
              <a:gd name="connsiteY216" fmla="*/ 301321 h 596596"/>
              <a:gd name="connsiteX217" fmla="*/ 109260 w 723846"/>
              <a:gd name="connsiteY217" fmla="*/ 347003 h 596596"/>
              <a:gd name="connsiteX218" fmla="*/ 111013 w 723846"/>
              <a:gd name="connsiteY218" fmla="*/ 357545 h 596596"/>
              <a:gd name="connsiteX219" fmla="*/ 89101 w 723846"/>
              <a:gd name="connsiteY219" fmla="*/ 396198 h 596596"/>
              <a:gd name="connsiteX220" fmla="*/ 81212 w 723846"/>
              <a:gd name="connsiteY220" fmla="*/ 400591 h 596596"/>
              <a:gd name="connsiteX221" fmla="*/ 76830 w 723846"/>
              <a:gd name="connsiteY221" fmla="*/ 399712 h 596596"/>
              <a:gd name="connsiteX222" fmla="*/ 73324 w 723846"/>
              <a:gd name="connsiteY222" fmla="*/ 387413 h 596596"/>
              <a:gd name="connsiteX223" fmla="*/ 91730 w 723846"/>
              <a:gd name="connsiteY223" fmla="*/ 354909 h 596596"/>
              <a:gd name="connsiteX224" fmla="*/ 61930 w 723846"/>
              <a:gd name="connsiteY224" fmla="*/ 316256 h 596596"/>
              <a:gd name="connsiteX225" fmla="*/ 25994 w 723846"/>
              <a:gd name="connsiteY225" fmla="*/ 325919 h 596596"/>
              <a:gd name="connsiteX226" fmla="*/ 14599 w 723846"/>
              <a:gd name="connsiteY226" fmla="*/ 318891 h 596596"/>
              <a:gd name="connsiteX227" fmla="*/ 575 w 723846"/>
              <a:gd name="connsiteY227" fmla="*/ 266182 h 596596"/>
              <a:gd name="connsiteX228" fmla="*/ 1452 w 723846"/>
              <a:gd name="connsiteY228" fmla="*/ 260032 h 596596"/>
              <a:gd name="connsiteX229" fmla="*/ 6711 w 723846"/>
              <a:gd name="connsiteY229" fmla="*/ 254762 h 596596"/>
              <a:gd name="connsiteX230" fmla="*/ 43523 w 723846"/>
              <a:gd name="connsiteY230" fmla="*/ 245098 h 596596"/>
              <a:gd name="connsiteX231" fmla="*/ 50535 w 723846"/>
              <a:gd name="connsiteY231" fmla="*/ 197660 h 596596"/>
              <a:gd name="connsiteX232" fmla="*/ 17229 w 723846"/>
              <a:gd name="connsiteY232" fmla="*/ 177455 h 596596"/>
              <a:gd name="connsiteX233" fmla="*/ 13723 w 723846"/>
              <a:gd name="connsiteY233" fmla="*/ 165156 h 596596"/>
              <a:gd name="connsiteX234" fmla="*/ 41770 w 723846"/>
              <a:gd name="connsiteY234" fmla="*/ 117717 h 596596"/>
              <a:gd name="connsiteX235" fmla="*/ 53165 w 723846"/>
              <a:gd name="connsiteY235" fmla="*/ 114203 h 596596"/>
              <a:gd name="connsiteX236" fmla="*/ 87348 w 723846"/>
              <a:gd name="connsiteY236" fmla="*/ 134409 h 596596"/>
              <a:gd name="connsiteX237" fmla="*/ 125037 w 723846"/>
              <a:gd name="connsiteY237" fmla="*/ 105419 h 596596"/>
              <a:gd name="connsiteX238" fmla="*/ 115395 w 723846"/>
              <a:gd name="connsiteY238" fmla="*/ 66765 h 596596"/>
              <a:gd name="connsiteX239" fmla="*/ 116272 w 723846"/>
              <a:gd name="connsiteY239" fmla="*/ 60616 h 596596"/>
              <a:gd name="connsiteX240" fmla="*/ 121531 w 723846"/>
              <a:gd name="connsiteY240" fmla="*/ 56223 h 596596"/>
              <a:gd name="connsiteX241" fmla="*/ 174997 w 723846"/>
              <a:gd name="connsiteY241" fmla="*/ 41289 h 596596"/>
              <a:gd name="connsiteX242" fmla="*/ 185514 w 723846"/>
              <a:gd name="connsiteY242" fmla="*/ 48317 h 596596"/>
              <a:gd name="connsiteX243" fmla="*/ 196032 w 723846"/>
              <a:gd name="connsiteY243" fmla="*/ 86970 h 596596"/>
              <a:gd name="connsiteX244" fmla="*/ 242486 w 723846"/>
              <a:gd name="connsiteY244" fmla="*/ 93120 h 596596"/>
              <a:gd name="connsiteX245" fmla="*/ 262645 w 723846"/>
              <a:gd name="connsiteY245" fmla="*/ 58859 h 596596"/>
              <a:gd name="connsiteX246" fmla="*/ 274916 w 723846"/>
              <a:gd name="connsiteY246" fmla="*/ 55345 h 596596"/>
              <a:gd name="connsiteX247" fmla="*/ 323123 w 723846"/>
              <a:gd name="connsiteY247" fmla="*/ 83456 h 596596"/>
              <a:gd name="connsiteX248" fmla="*/ 326629 w 723846"/>
              <a:gd name="connsiteY248" fmla="*/ 88727 h 596596"/>
              <a:gd name="connsiteX249" fmla="*/ 325753 w 723846"/>
              <a:gd name="connsiteY249" fmla="*/ 95755 h 596596"/>
              <a:gd name="connsiteX250" fmla="*/ 306470 w 723846"/>
              <a:gd name="connsiteY250" fmla="*/ 130016 h 596596"/>
              <a:gd name="connsiteX251" fmla="*/ 334517 w 723846"/>
              <a:gd name="connsiteY251" fmla="*/ 166913 h 596596"/>
              <a:gd name="connsiteX252" fmla="*/ 373083 w 723846"/>
              <a:gd name="connsiteY252" fmla="*/ 156371 h 596596"/>
              <a:gd name="connsiteX253" fmla="*/ 380095 w 723846"/>
              <a:gd name="connsiteY253" fmla="*/ 158128 h 596596"/>
              <a:gd name="connsiteX254" fmla="*/ 383601 w 723846"/>
              <a:gd name="connsiteY254" fmla="*/ 163399 h 596596"/>
              <a:gd name="connsiteX255" fmla="*/ 398501 w 723846"/>
              <a:gd name="connsiteY255" fmla="*/ 216987 h 596596"/>
              <a:gd name="connsiteX256" fmla="*/ 397625 w 723846"/>
              <a:gd name="connsiteY256" fmla="*/ 223136 h 596596"/>
              <a:gd name="connsiteX257" fmla="*/ 423919 w 723846"/>
              <a:gd name="connsiteY257" fmla="*/ 208202 h 596596"/>
              <a:gd name="connsiteX258" fmla="*/ 417784 w 723846"/>
              <a:gd name="connsiteY258" fmla="*/ 168670 h 596596"/>
              <a:gd name="connsiteX259" fmla="*/ 388860 w 723846"/>
              <a:gd name="connsiteY259" fmla="*/ 160763 h 596596"/>
              <a:gd name="connsiteX260" fmla="*/ 382724 w 723846"/>
              <a:gd name="connsiteY260" fmla="*/ 149343 h 596596"/>
              <a:gd name="connsiteX261" fmla="*/ 393242 w 723846"/>
              <a:gd name="connsiteY261" fmla="*/ 104540 h 596596"/>
              <a:gd name="connsiteX262" fmla="*/ 405513 w 723846"/>
              <a:gd name="connsiteY262" fmla="*/ 97512 h 596596"/>
              <a:gd name="connsiteX263" fmla="*/ 436190 w 723846"/>
              <a:gd name="connsiteY263" fmla="*/ 105419 h 596596"/>
              <a:gd name="connsiteX264" fmla="*/ 458979 w 723846"/>
              <a:gd name="connsiteY264" fmla="*/ 74671 h 596596"/>
              <a:gd name="connsiteX265" fmla="*/ 444078 w 723846"/>
              <a:gd name="connsiteY265" fmla="*/ 46560 h 596596"/>
              <a:gd name="connsiteX266" fmla="*/ 442325 w 723846"/>
              <a:gd name="connsiteY266" fmla="*/ 40410 h 596596"/>
              <a:gd name="connsiteX267" fmla="*/ 447584 w 723846"/>
              <a:gd name="connsiteY267" fmla="*/ 34261 h 596596"/>
              <a:gd name="connsiteX268" fmla="*/ 487903 w 723846"/>
              <a:gd name="connsiteY268" fmla="*/ 11420 h 596596"/>
              <a:gd name="connsiteX269" fmla="*/ 500174 w 723846"/>
              <a:gd name="connsiteY269" fmla="*/ 14934 h 596596"/>
              <a:gd name="connsiteX270" fmla="*/ 515950 w 723846"/>
              <a:gd name="connsiteY270" fmla="*/ 42167 h 596596"/>
              <a:gd name="connsiteX271" fmla="*/ 554516 w 723846"/>
              <a:gd name="connsiteY271" fmla="*/ 37775 h 596596"/>
              <a:gd name="connsiteX272" fmla="*/ 563281 w 723846"/>
              <a:gd name="connsiteY272" fmla="*/ 6149 h 596596"/>
              <a:gd name="connsiteX273" fmla="*/ 567663 w 723846"/>
              <a:gd name="connsiteY273" fmla="*/ 878 h 596596"/>
              <a:gd name="connsiteX274" fmla="*/ 573799 w 723846"/>
              <a:gd name="connsiteY274" fmla="*/ 0 h 59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</a:cxnLst>
            <a:rect l="l" t="t" r="r" b="b"/>
            <a:pathLst>
              <a:path w="723846" h="596596">
                <a:moveTo>
                  <a:pt x="494453" y="524998"/>
                </a:moveTo>
                <a:lnTo>
                  <a:pt x="635132" y="524998"/>
                </a:lnTo>
                <a:cubicBezTo>
                  <a:pt x="670083" y="524998"/>
                  <a:pt x="679695" y="538095"/>
                  <a:pt x="691928" y="585245"/>
                </a:cubicBezTo>
                <a:cubicBezTo>
                  <a:pt x="693675" y="589611"/>
                  <a:pt x="691054" y="594849"/>
                  <a:pt x="685811" y="595723"/>
                </a:cubicBezTo>
                <a:cubicBezTo>
                  <a:pt x="681442" y="597469"/>
                  <a:pt x="676200" y="593976"/>
                  <a:pt x="675326" y="589611"/>
                </a:cubicBezTo>
                <a:cubicBezTo>
                  <a:pt x="662219" y="542461"/>
                  <a:pt x="656103" y="542461"/>
                  <a:pt x="635132" y="542461"/>
                </a:cubicBezTo>
                <a:lnTo>
                  <a:pt x="494453" y="542461"/>
                </a:lnTo>
                <a:cubicBezTo>
                  <a:pt x="474356" y="542461"/>
                  <a:pt x="468239" y="542461"/>
                  <a:pt x="455132" y="589611"/>
                </a:cubicBezTo>
                <a:cubicBezTo>
                  <a:pt x="453385" y="593976"/>
                  <a:pt x="449890" y="596596"/>
                  <a:pt x="446394" y="596596"/>
                </a:cubicBezTo>
                <a:cubicBezTo>
                  <a:pt x="444647" y="596596"/>
                  <a:pt x="444647" y="596596"/>
                  <a:pt x="443773" y="595723"/>
                </a:cubicBezTo>
                <a:cubicBezTo>
                  <a:pt x="439404" y="594849"/>
                  <a:pt x="435909" y="589611"/>
                  <a:pt x="437657" y="585245"/>
                </a:cubicBezTo>
                <a:cubicBezTo>
                  <a:pt x="450763" y="538095"/>
                  <a:pt x="459501" y="524998"/>
                  <a:pt x="494453" y="524998"/>
                </a:cubicBezTo>
                <a:close/>
                <a:moveTo>
                  <a:pt x="84584" y="524998"/>
                </a:moveTo>
                <a:lnTo>
                  <a:pt x="226617" y="524998"/>
                </a:lnTo>
                <a:cubicBezTo>
                  <a:pt x="260810" y="524998"/>
                  <a:pt x="269578" y="538095"/>
                  <a:pt x="283606" y="585245"/>
                </a:cubicBezTo>
                <a:cubicBezTo>
                  <a:pt x="284482" y="589611"/>
                  <a:pt x="281852" y="594849"/>
                  <a:pt x="277468" y="595723"/>
                </a:cubicBezTo>
                <a:cubicBezTo>
                  <a:pt x="276592" y="596596"/>
                  <a:pt x="275715" y="596596"/>
                  <a:pt x="273961" y="596596"/>
                </a:cubicBezTo>
                <a:cubicBezTo>
                  <a:pt x="270454" y="596596"/>
                  <a:pt x="267824" y="593976"/>
                  <a:pt x="266071" y="589611"/>
                </a:cubicBezTo>
                <a:cubicBezTo>
                  <a:pt x="252919" y="542461"/>
                  <a:pt x="246782" y="542461"/>
                  <a:pt x="226617" y="542461"/>
                </a:cubicBezTo>
                <a:lnTo>
                  <a:pt x="84584" y="542461"/>
                </a:lnTo>
                <a:cubicBezTo>
                  <a:pt x="64419" y="542461"/>
                  <a:pt x="58282" y="542461"/>
                  <a:pt x="45131" y="589611"/>
                </a:cubicBezTo>
                <a:cubicBezTo>
                  <a:pt x="44254" y="593976"/>
                  <a:pt x="38993" y="597469"/>
                  <a:pt x="34610" y="595723"/>
                </a:cubicBezTo>
                <a:cubicBezTo>
                  <a:pt x="29349" y="594849"/>
                  <a:pt x="26719" y="589611"/>
                  <a:pt x="28472" y="585245"/>
                </a:cubicBezTo>
                <a:cubicBezTo>
                  <a:pt x="40747" y="538095"/>
                  <a:pt x="50391" y="524998"/>
                  <a:pt x="84584" y="524998"/>
                </a:cubicBezTo>
                <a:close/>
                <a:moveTo>
                  <a:pt x="288984" y="436210"/>
                </a:moveTo>
                <a:lnTo>
                  <a:pt x="430535" y="436210"/>
                </a:lnTo>
                <a:cubicBezTo>
                  <a:pt x="465486" y="436210"/>
                  <a:pt x="474224" y="450016"/>
                  <a:pt x="487331" y="496613"/>
                </a:cubicBezTo>
                <a:cubicBezTo>
                  <a:pt x="489078" y="500927"/>
                  <a:pt x="486457" y="505242"/>
                  <a:pt x="481214" y="506967"/>
                </a:cubicBezTo>
                <a:cubicBezTo>
                  <a:pt x="480341" y="506967"/>
                  <a:pt x="480341" y="507830"/>
                  <a:pt x="478593" y="507830"/>
                </a:cubicBezTo>
                <a:cubicBezTo>
                  <a:pt x="474224" y="507830"/>
                  <a:pt x="471603" y="504379"/>
                  <a:pt x="469855" y="500927"/>
                </a:cubicBezTo>
                <a:cubicBezTo>
                  <a:pt x="456749" y="454331"/>
                  <a:pt x="450632" y="454331"/>
                  <a:pt x="430535" y="454331"/>
                </a:cubicBezTo>
                <a:lnTo>
                  <a:pt x="288984" y="454331"/>
                </a:lnTo>
                <a:cubicBezTo>
                  <a:pt x="269761" y="454331"/>
                  <a:pt x="263645" y="454331"/>
                  <a:pt x="250538" y="500927"/>
                </a:cubicBezTo>
                <a:cubicBezTo>
                  <a:pt x="248791" y="505242"/>
                  <a:pt x="243548" y="508693"/>
                  <a:pt x="239179" y="506967"/>
                </a:cubicBezTo>
                <a:cubicBezTo>
                  <a:pt x="233936" y="505242"/>
                  <a:pt x="231315" y="500927"/>
                  <a:pt x="233063" y="496613"/>
                </a:cubicBezTo>
                <a:cubicBezTo>
                  <a:pt x="246169" y="450016"/>
                  <a:pt x="254907" y="436210"/>
                  <a:pt x="288984" y="436210"/>
                </a:cubicBezTo>
                <a:close/>
                <a:moveTo>
                  <a:pt x="563298" y="404403"/>
                </a:moveTo>
                <a:cubicBezTo>
                  <a:pt x="537048" y="404403"/>
                  <a:pt x="515173" y="425403"/>
                  <a:pt x="515173" y="451653"/>
                </a:cubicBezTo>
                <a:cubicBezTo>
                  <a:pt x="515173" y="477902"/>
                  <a:pt x="537048" y="499777"/>
                  <a:pt x="563298" y="499777"/>
                </a:cubicBezTo>
                <a:cubicBezTo>
                  <a:pt x="589547" y="499777"/>
                  <a:pt x="610547" y="477902"/>
                  <a:pt x="610547" y="451653"/>
                </a:cubicBezTo>
                <a:cubicBezTo>
                  <a:pt x="610547" y="425403"/>
                  <a:pt x="589547" y="404403"/>
                  <a:pt x="563298" y="404403"/>
                </a:cubicBezTo>
                <a:close/>
                <a:moveTo>
                  <a:pt x="153674" y="404403"/>
                </a:moveTo>
                <a:cubicBezTo>
                  <a:pt x="127598" y="404403"/>
                  <a:pt x="106737" y="425403"/>
                  <a:pt x="106737" y="451653"/>
                </a:cubicBezTo>
                <a:cubicBezTo>
                  <a:pt x="106737" y="477902"/>
                  <a:pt x="127598" y="499777"/>
                  <a:pt x="153674" y="499777"/>
                </a:cubicBezTo>
                <a:cubicBezTo>
                  <a:pt x="179750" y="499777"/>
                  <a:pt x="201480" y="477902"/>
                  <a:pt x="201480" y="451653"/>
                </a:cubicBezTo>
                <a:cubicBezTo>
                  <a:pt x="201480" y="425403"/>
                  <a:pt x="179750" y="404403"/>
                  <a:pt x="153674" y="404403"/>
                </a:cubicBezTo>
                <a:close/>
                <a:moveTo>
                  <a:pt x="563298" y="386028"/>
                </a:moveTo>
                <a:cubicBezTo>
                  <a:pt x="599172" y="386028"/>
                  <a:pt x="628047" y="415778"/>
                  <a:pt x="628047" y="451653"/>
                </a:cubicBezTo>
                <a:cubicBezTo>
                  <a:pt x="628047" y="487527"/>
                  <a:pt x="599172" y="516402"/>
                  <a:pt x="563298" y="516402"/>
                </a:cubicBezTo>
                <a:cubicBezTo>
                  <a:pt x="526548" y="516402"/>
                  <a:pt x="497673" y="487527"/>
                  <a:pt x="497673" y="451653"/>
                </a:cubicBezTo>
                <a:cubicBezTo>
                  <a:pt x="497673" y="415778"/>
                  <a:pt x="526548" y="386028"/>
                  <a:pt x="563298" y="386028"/>
                </a:cubicBezTo>
                <a:close/>
                <a:moveTo>
                  <a:pt x="153674" y="386028"/>
                </a:moveTo>
                <a:cubicBezTo>
                  <a:pt x="190180" y="386028"/>
                  <a:pt x="218864" y="415778"/>
                  <a:pt x="218864" y="451653"/>
                </a:cubicBezTo>
                <a:cubicBezTo>
                  <a:pt x="218864" y="487527"/>
                  <a:pt x="190180" y="516402"/>
                  <a:pt x="153674" y="516402"/>
                </a:cubicBezTo>
                <a:cubicBezTo>
                  <a:pt x="118037" y="516402"/>
                  <a:pt x="88484" y="487527"/>
                  <a:pt x="88484" y="451653"/>
                </a:cubicBezTo>
                <a:cubicBezTo>
                  <a:pt x="88484" y="415778"/>
                  <a:pt x="118037" y="386028"/>
                  <a:pt x="153674" y="386028"/>
                </a:cubicBezTo>
                <a:close/>
                <a:moveTo>
                  <a:pt x="358270" y="318602"/>
                </a:moveTo>
                <a:cubicBezTo>
                  <a:pt x="332194" y="318602"/>
                  <a:pt x="311333" y="339602"/>
                  <a:pt x="311333" y="365852"/>
                </a:cubicBezTo>
                <a:cubicBezTo>
                  <a:pt x="311333" y="392101"/>
                  <a:pt x="332194" y="413976"/>
                  <a:pt x="358270" y="413976"/>
                </a:cubicBezTo>
                <a:cubicBezTo>
                  <a:pt x="384346" y="413976"/>
                  <a:pt x="406076" y="392101"/>
                  <a:pt x="406076" y="365852"/>
                </a:cubicBezTo>
                <a:cubicBezTo>
                  <a:pt x="406076" y="339602"/>
                  <a:pt x="384346" y="318602"/>
                  <a:pt x="358270" y="318602"/>
                </a:cubicBezTo>
                <a:close/>
                <a:moveTo>
                  <a:pt x="358270" y="301102"/>
                </a:moveTo>
                <a:cubicBezTo>
                  <a:pt x="394776" y="301102"/>
                  <a:pt x="423460" y="329977"/>
                  <a:pt x="423460" y="365852"/>
                </a:cubicBezTo>
                <a:cubicBezTo>
                  <a:pt x="423460" y="401726"/>
                  <a:pt x="394776" y="431476"/>
                  <a:pt x="358270" y="431476"/>
                </a:cubicBezTo>
                <a:cubicBezTo>
                  <a:pt x="322633" y="431476"/>
                  <a:pt x="293080" y="401726"/>
                  <a:pt x="293080" y="365852"/>
                </a:cubicBezTo>
                <a:cubicBezTo>
                  <a:pt x="293080" y="329977"/>
                  <a:pt x="322633" y="301102"/>
                  <a:pt x="358270" y="301102"/>
                </a:cubicBezTo>
                <a:close/>
                <a:moveTo>
                  <a:pt x="198942" y="169400"/>
                </a:moveTo>
                <a:cubicBezTo>
                  <a:pt x="173428" y="169400"/>
                  <a:pt x="147914" y="182442"/>
                  <a:pt x="134718" y="205047"/>
                </a:cubicBezTo>
                <a:cubicBezTo>
                  <a:pt x="125040" y="222436"/>
                  <a:pt x="122401" y="241563"/>
                  <a:pt x="127679" y="259821"/>
                </a:cubicBezTo>
                <a:cubicBezTo>
                  <a:pt x="132958" y="278949"/>
                  <a:pt x="145275" y="293729"/>
                  <a:pt x="161991" y="304162"/>
                </a:cubicBezTo>
                <a:cubicBezTo>
                  <a:pt x="196303" y="323290"/>
                  <a:pt x="241172" y="311987"/>
                  <a:pt x="261408" y="277210"/>
                </a:cubicBezTo>
                <a:cubicBezTo>
                  <a:pt x="281643" y="243302"/>
                  <a:pt x="269326" y="198961"/>
                  <a:pt x="235014" y="178964"/>
                </a:cubicBezTo>
                <a:cubicBezTo>
                  <a:pt x="222697" y="172008"/>
                  <a:pt x="211259" y="169400"/>
                  <a:pt x="198942" y="169400"/>
                </a:cubicBezTo>
                <a:close/>
                <a:moveTo>
                  <a:pt x="209335" y="152460"/>
                </a:moveTo>
                <a:cubicBezTo>
                  <a:pt x="221102" y="154022"/>
                  <a:pt x="232814" y="157881"/>
                  <a:pt x="243812" y="164184"/>
                </a:cubicBezTo>
                <a:cubicBezTo>
                  <a:pt x="264927" y="175486"/>
                  <a:pt x="279883" y="194614"/>
                  <a:pt x="286042" y="218088"/>
                </a:cubicBezTo>
                <a:cubicBezTo>
                  <a:pt x="292200" y="240694"/>
                  <a:pt x="288681" y="265038"/>
                  <a:pt x="277244" y="286774"/>
                </a:cubicBezTo>
                <a:cubicBezTo>
                  <a:pt x="259648" y="315465"/>
                  <a:pt x="228855" y="331115"/>
                  <a:pt x="198063" y="331115"/>
                </a:cubicBezTo>
                <a:cubicBezTo>
                  <a:pt x="182226" y="331115"/>
                  <a:pt x="167270" y="327637"/>
                  <a:pt x="153193" y="318943"/>
                </a:cubicBezTo>
                <a:cubicBezTo>
                  <a:pt x="132078" y="307640"/>
                  <a:pt x="117122" y="287643"/>
                  <a:pt x="110963" y="265038"/>
                </a:cubicBezTo>
                <a:cubicBezTo>
                  <a:pt x="103925" y="241563"/>
                  <a:pt x="107444" y="217219"/>
                  <a:pt x="119761" y="196353"/>
                </a:cubicBezTo>
                <a:cubicBezTo>
                  <a:pt x="138237" y="163749"/>
                  <a:pt x="174033" y="147773"/>
                  <a:pt x="209335" y="152460"/>
                </a:cubicBezTo>
                <a:close/>
                <a:moveTo>
                  <a:pt x="547423" y="110833"/>
                </a:moveTo>
                <a:cubicBezTo>
                  <a:pt x="537029" y="110833"/>
                  <a:pt x="526634" y="113459"/>
                  <a:pt x="517106" y="118713"/>
                </a:cubicBezTo>
                <a:cubicBezTo>
                  <a:pt x="488521" y="136223"/>
                  <a:pt x="478993" y="172995"/>
                  <a:pt x="495451" y="201888"/>
                </a:cubicBezTo>
                <a:cubicBezTo>
                  <a:pt x="511909" y="230780"/>
                  <a:pt x="549156" y="241286"/>
                  <a:pt x="576875" y="223776"/>
                </a:cubicBezTo>
                <a:cubicBezTo>
                  <a:pt x="606326" y="207141"/>
                  <a:pt x="615854" y="170369"/>
                  <a:pt x="599396" y="141476"/>
                </a:cubicBezTo>
                <a:cubicBezTo>
                  <a:pt x="588135" y="122215"/>
                  <a:pt x="568212" y="110833"/>
                  <a:pt x="547423" y="110833"/>
                </a:cubicBezTo>
                <a:close/>
                <a:moveTo>
                  <a:pt x="538112" y="93309"/>
                </a:moveTo>
                <a:cubicBezTo>
                  <a:pt x="567834" y="89164"/>
                  <a:pt x="598530" y="103610"/>
                  <a:pt x="614122" y="131845"/>
                </a:cubicBezTo>
                <a:cubicBezTo>
                  <a:pt x="635777" y="170369"/>
                  <a:pt x="623650" y="217647"/>
                  <a:pt x="586403" y="239535"/>
                </a:cubicBezTo>
                <a:cubicBezTo>
                  <a:pt x="573410" y="246539"/>
                  <a:pt x="561283" y="250041"/>
                  <a:pt x="547423" y="250041"/>
                </a:cubicBezTo>
                <a:cubicBezTo>
                  <a:pt x="520571" y="250041"/>
                  <a:pt x="494585" y="235158"/>
                  <a:pt x="479859" y="210643"/>
                </a:cubicBezTo>
                <a:cubicBezTo>
                  <a:pt x="459070" y="172995"/>
                  <a:pt x="471197" y="124841"/>
                  <a:pt x="509310" y="103829"/>
                </a:cubicBezTo>
                <a:cubicBezTo>
                  <a:pt x="518405" y="98138"/>
                  <a:pt x="528204" y="94691"/>
                  <a:pt x="538112" y="93309"/>
                </a:cubicBezTo>
                <a:close/>
                <a:moveTo>
                  <a:pt x="578181" y="19327"/>
                </a:moveTo>
                <a:lnTo>
                  <a:pt x="570293" y="49195"/>
                </a:lnTo>
                <a:cubicBezTo>
                  <a:pt x="569416" y="53588"/>
                  <a:pt x="565910" y="56223"/>
                  <a:pt x="560651" y="56223"/>
                </a:cubicBezTo>
                <a:cubicBezTo>
                  <a:pt x="544875" y="54466"/>
                  <a:pt x="529098" y="57102"/>
                  <a:pt x="515074" y="61494"/>
                </a:cubicBezTo>
                <a:cubicBezTo>
                  <a:pt x="510692" y="63251"/>
                  <a:pt x="507186" y="61494"/>
                  <a:pt x="504556" y="57980"/>
                </a:cubicBezTo>
                <a:lnTo>
                  <a:pt x="488779" y="30747"/>
                </a:lnTo>
                <a:lnTo>
                  <a:pt x="464238" y="46560"/>
                </a:lnTo>
                <a:lnTo>
                  <a:pt x="478261" y="72036"/>
                </a:lnTo>
                <a:cubicBezTo>
                  <a:pt x="480891" y="76428"/>
                  <a:pt x="480014" y="80821"/>
                  <a:pt x="476509" y="83456"/>
                </a:cubicBezTo>
                <a:cubicBezTo>
                  <a:pt x="464238" y="93120"/>
                  <a:pt x="454596" y="105419"/>
                  <a:pt x="448461" y="120353"/>
                </a:cubicBezTo>
                <a:cubicBezTo>
                  <a:pt x="445831" y="123867"/>
                  <a:pt x="442325" y="125624"/>
                  <a:pt x="437943" y="124745"/>
                </a:cubicBezTo>
                <a:lnTo>
                  <a:pt x="409019" y="117717"/>
                </a:lnTo>
                <a:lnTo>
                  <a:pt x="402007" y="145829"/>
                </a:lnTo>
                <a:lnTo>
                  <a:pt x="430055" y="152857"/>
                </a:lnTo>
                <a:cubicBezTo>
                  <a:pt x="434437" y="154614"/>
                  <a:pt x="436190" y="158128"/>
                  <a:pt x="436190" y="162520"/>
                </a:cubicBezTo>
                <a:cubicBezTo>
                  <a:pt x="435314" y="178333"/>
                  <a:pt x="437067" y="195024"/>
                  <a:pt x="442325" y="209959"/>
                </a:cubicBezTo>
                <a:cubicBezTo>
                  <a:pt x="444078" y="213473"/>
                  <a:pt x="442325" y="217865"/>
                  <a:pt x="438820" y="220500"/>
                </a:cubicBezTo>
                <a:lnTo>
                  <a:pt x="413401" y="235435"/>
                </a:lnTo>
                <a:lnTo>
                  <a:pt x="428302" y="260032"/>
                </a:lnTo>
                <a:lnTo>
                  <a:pt x="452843" y="245977"/>
                </a:lnTo>
                <a:cubicBezTo>
                  <a:pt x="457226" y="243341"/>
                  <a:pt x="461608" y="244220"/>
                  <a:pt x="464238" y="247734"/>
                </a:cubicBezTo>
                <a:cubicBezTo>
                  <a:pt x="474756" y="260032"/>
                  <a:pt x="487903" y="269696"/>
                  <a:pt x="501927" y="276724"/>
                </a:cubicBezTo>
                <a:cubicBezTo>
                  <a:pt x="506309" y="277602"/>
                  <a:pt x="508062" y="281995"/>
                  <a:pt x="507186" y="286387"/>
                </a:cubicBezTo>
                <a:lnTo>
                  <a:pt x="499297" y="314499"/>
                </a:lnTo>
                <a:lnTo>
                  <a:pt x="527345" y="322405"/>
                </a:lnTo>
                <a:lnTo>
                  <a:pt x="535233" y="294293"/>
                </a:lnTo>
                <a:cubicBezTo>
                  <a:pt x="536110" y="289023"/>
                  <a:pt x="540492" y="287266"/>
                  <a:pt x="543998" y="287266"/>
                </a:cubicBezTo>
                <a:cubicBezTo>
                  <a:pt x="559775" y="288144"/>
                  <a:pt x="575552" y="286387"/>
                  <a:pt x="590452" y="281116"/>
                </a:cubicBezTo>
                <a:cubicBezTo>
                  <a:pt x="593958" y="279359"/>
                  <a:pt x="599217" y="281116"/>
                  <a:pt x="600970" y="284630"/>
                </a:cubicBezTo>
                <a:lnTo>
                  <a:pt x="616747" y="310985"/>
                </a:lnTo>
                <a:lnTo>
                  <a:pt x="641288" y="296050"/>
                </a:lnTo>
                <a:lnTo>
                  <a:pt x="626388" y="269696"/>
                </a:lnTo>
                <a:cubicBezTo>
                  <a:pt x="624635" y="266182"/>
                  <a:pt x="624635" y="260911"/>
                  <a:pt x="628141" y="259154"/>
                </a:cubicBezTo>
                <a:cubicBezTo>
                  <a:pt x="640412" y="247734"/>
                  <a:pt x="649177" y="235435"/>
                  <a:pt x="656189" y="221379"/>
                </a:cubicBezTo>
                <a:cubicBezTo>
                  <a:pt x="657942" y="216987"/>
                  <a:pt x="662324" y="216108"/>
                  <a:pt x="666706" y="216987"/>
                </a:cubicBezTo>
                <a:lnTo>
                  <a:pt x="696507" y="224014"/>
                </a:lnTo>
                <a:lnTo>
                  <a:pt x="704395" y="196781"/>
                </a:lnTo>
                <a:lnTo>
                  <a:pt x="673718" y="188875"/>
                </a:lnTo>
                <a:cubicBezTo>
                  <a:pt x="670212" y="187118"/>
                  <a:pt x="666706" y="182725"/>
                  <a:pt x="666706" y="179212"/>
                </a:cubicBezTo>
                <a:cubicBezTo>
                  <a:pt x="668459" y="164277"/>
                  <a:pt x="665830" y="148464"/>
                  <a:pt x="660571" y="133530"/>
                </a:cubicBezTo>
                <a:cubicBezTo>
                  <a:pt x="659695" y="130016"/>
                  <a:pt x="661448" y="124745"/>
                  <a:pt x="664953" y="122988"/>
                </a:cubicBezTo>
                <a:lnTo>
                  <a:pt x="692125" y="107176"/>
                </a:lnTo>
                <a:lnTo>
                  <a:pt x="677224" y="82578"/>
                </a:lnTo>
                <a:lnTo>
                  <a:pt x="650053" y="97512"/>
                </a:lnTo>
                <a:cubicBezTo>
                  <a:pt x="646547" y="99269"/>
                  <a:pt x="641288" y="99269"/>
                  <a:pt x="638659" y="95755"/>
                </a:cubicBezTo>
                <a:cubicBezTo>
                  <a:pt x="630770" y="84335"/>
                  <a:pt x="619376" y="75550"/>
                  <a:pt x="602723" y="67644"/>
                </a:cubicBezTo>
                <a:cubicBezTo>
                  <a:pt x="599217" y="65008"/>
                  <a:pt x="597464" y="61494"/>
                  <a:pt x="598340" y="57102"/>
                </a:cubicBezTo>
                <a:lnTo>
                  <a:pt x="606229" y="27233"/>
                </a:lnTo>
                <a:close/>
                <a:moveTo>
                  <a:pt x="573799" y="0"/>
                </a:moveTo>
                <a:lnTo>
                  <a:pt x="619376" y="12299"/>
                </a:lnTo>
                <a:cubicBezTo>
                  <a:pt x="624635" y="13177"/>
                  <a:pt x="627265" y="18448"/>
                  <a:pt x="625512" y="23719"/>
                </a:cubicBezTo>
                <a:lnTo>
                  <a:pt x="617623" y="54466"/>
                </a:lnTo>
                <a:cubicBezTo>
                  <a:pt x="630770" y="61494"/>
                  <a:pt x="640412" y="69401"/>
                  <a:pt x="647424" y="78185"/>
                </a:cubicBezTo>
                <a:lnTo>
                  <a:pt x="676348" y="61494"/>
                </a:lnTo>
                <a:cubicBezTo>
                  <a:pt x="680730" y="58859"/>
                  <a:pt x="685989" y="60616"/>
                  <a:pt x="687742" y="65008"/>
                </a:cubicBezTo>
                <a:lnTo>
                  <a:pt x="712284" y="105419"/>
                </a:lnTo>
                <a:cubicBezTo>
                  <a:pt x="713160" y="108054"/>
                  <a:pt x="713160" y="110689"/>
                  <a:pt x="712284" y="112446"/>
                </a:cubicBezTo>
                <a:cubicBezTo>
                  <a:pt x="712284" y="115082"/>
                  <a:pt x="711407" y="117717"/>
                  <a:pt x="708778" y="117717"/>
                </a:cubicBezTo>
                <a:lnTo>
                  <a:pt x="679854" y="135287"/>
                </a:lnTo>
                <a:cubicBezTo>
                  <a:pt x="683360" y="146707"/>
                  <a:pt x="685113" y="159885"/>
                  <a:pt x="685113" y="173062"/>
                </a:cubicBezTo>
                <a:lnTo>
                  <a:pt x="717543" y="181847"/>
                </a:lnTo>
                <a:cubicBezTo>
                  <a:pt x="721925" y="182725"/>
                  <a:pt x="724555" y="187996"/>
                  <a:pt x="723678" y="192389"/>
                </a:cubicBezTo>
                <a:lnTo>
                  <a:pt x="711407" y="238070"/>
                </a:lnTo>
                <a:cubicBezTo>
                  <a:pt x="710531" y="242463"/>
                  <a:pt x="705272" y="245977"/>
                  <a:pt x="700013" y="244220"/>
                </a:cubicBezTo>
                <a:lnTo>
                  <a:pt x="669336" y="235435"/>
                </a:lnTo>
                <a:cubicBezTo>
                  <a:pt x="662324" y="247734"/>
                  <a:pt x="654436" y="258275"/>
                  <a:pt x="645671" y="267060"/>
                </a:cubicBezTo>
                <a:lnTo>
                  <a:pt x="661448" y="294293"/>
                </a:lnTo>
                <a:cubicBezTo>
                  <a:pt x="663201" y="296929"/>
                  <a:pt x="663201" y="299564"/>
                  <a:pt x="662324" y="301321"/>
                </a:cubicBezTo>
                <a:cubicBezTo>
                  <a:pt x="661448" y="303957"/>
                  <a:pt x="659695" y="306592"/>
                  <a:pt x="658818" y="306592"/>
                </a:cubicBezTo>
                <a:lnTo>
                  <a:pt x="617623" y="330311"/>
                </a:lnTo>
                <a:cubicBezTo>
                  <a:pt x="613241" y="332947"/>
                  <a:pt x="607982" y="331190"/>
                  <a:pt x="605352" y="327676"/>
                </a:cubicBezTo>
                <a:lnTo>
                  <a:pt x="589576" y="300443"/>
                </a:lnTo>
                <a:cubicBezTo>
                  <a:pt x="576428" y="303957"/>
                  <a:pt x="564157" y="305714"/>
                  <a:pt x="550134" y="305714"/>
                </a:cubicBezTo>
                <a:lnTo>
                  <a:pt x="542245" y="335582"/>
                </a:lnTo>
                <a:cubicBezTo>
                  <a:pt x="541369" y="338218"/>
                  <a:pt x="540492" y="339975"/>
                  <a:pt x="537863" y="341732"/>
                </a:cubicBezTo>
                <a:cubicBezTo>
                  <a:pt x="536110" y="341732"/>
                  <a:pt x="535233" y="341732"/>
                  <a:pt x="533480" y="341732"/>
                </a:cubicBezTo>
                <a:cubicBezTo>
                  <a:pt x="532604" y="341732"/>
                  <a:pt x="531727" y="341732"/>
                  <a:pt x="530851" y="341732"/>
                </a:cubicBezTo>
                <a:lnTo>
                  <a:pt x="486150" y="329433"/>
                </a:lnTo>
                <a:cubicBezTo>
                  <a:pt x="483520" y="329433"/>
                  <a:pt x="481767" y="327676"/>
                  <a:pt x="480891" y="325919"/>
                </a:cubicBezTo>
                <a:cubicBezTo>
                  <a:pt x="479138" y="323284"/>
                  <a:pt x="479138" y="321527"/>
                  <a:pt x="479138" y="318891"/>
                </a:cubicBezTo>
                <a:lnTo>
                  <a:pt x="487903" y="288144"/>
                </a:lnTo>
                <a:cubicBezTo>
                  <a:pt x="476509" y="281995"/>
                  <a:pt x="465114" y="274088"/>
                  <a:pt x="455473" y="264425"/>
                </a:cubicBezTo>
                <a:lnTo>
                  <a:pt x="429178" y="280238"/>
                </a:lnTo>
                <a:cubicBezTo>
                  <a:pt x="424796" y="281995"/>
                  <a:pt x="418660" y="281116"/>
                  <a:pt x="416907" y="276724"/>
                </a:cubicBezTo>
                <a:lnTo>
                  <a:pt x="393242" y="235435"/>
                </a:lnTo>
                <a:cubicBezTo>
                  <a:pt x="392366" y="234556"/>
                  <a:pt x="391489" y="231042"/>
                  <a:pt x="392366" y="229285"/>
                </a:cubicBezTo>
                <a:cubicBezTo>
                  <a:pt x="393242" y="228407"/>
                  <a:pt x="393242" y="227528"/>
                  <a:pt x="393242" y="226650"/>
                </a:cubicBezTo>
                <a:cubicBezTo>
                  <a:pt x="393242" y="227528"/>
                  <a:pt x="392366" y="227528"/>
                  <a:pt x="392366" y="227528"/>
                </a:cubicBezTo>
                <a:lnTo>
                  <a:pt x="353800" y="237192"/>
                </a:lnTo>
                <a:cubicBezTo>
                  <a:pt x="353800" y="246855"/>
                  <a:pt x="352924" y="255640"/>
                  <a:pt x="352924" y="264425"/>
                </a:cubicBezTo>
                <a:cubicBezTo>
                  <a:pt x="352047" y="269696"/>
                  <a:pt x="346788" y="272331"/>
                  <a:pt x="342406" y="272331"/>
                </a:cubicBezTo>
                <a:cubicBezTo>
                  <a:pt x="337147" y="270574"/>
                  <a:pt x="334517" y="266182"/>
                  <a:pt x="334517" y="261789"/>
                </a:cubicBezTo>
                <a:cubicBezTo>
                  <a:pt x="336270" y="252126"/>
                  <a:pt x="336270" y="241584"/>
                  <a:pt x="336270" y="231921"/>
                </a:cubicBezTo>
                <a:cubicBezTo>
                  <a:pt x="334517" y="227528"/>
                  <a:pt x="338023" y="223136"/>
                  <a:pt x="341529" y="222257"/>
                </a:cubicBezTo>
                <a:lnTo>
                  <a:pt x="378342" y="211716"/>
                </a:lnTo>
                <a:lnTo>
                  <a:pt x="369577" y="176576"/>
                </a:lnTo>
                <a:lnTo>
                  <a:pt x="331888" y="186239"/>
                </a:lnTo>
                <a:cubicBezTo>
                  <a:pt x="328382" y="187996"/>
                  <a:pt x="324000" y="185361"/>
                  <a:pt x="322247" y="181847"/>
                </a:cubicBezTo>
                <a:cubicBezTo>
                  <a:pt x="313482" y="164277"/>
                  <a:pt x="302964" y="150221"/>
                  <a:pt x="288064" y="137923"/>
                </a:cubicBezTo>
                <a:cubicBezTo>
                  <a:pt x="285434" y="136166"/>
                  <a:pt x="284558" y="130895"/>
                  <a:pt x="287187" y="127381"/>
                </a:cubicBezTo>
                <a:lnTo>
                  <a:pt x="306470" y="93120"/>
                </a:lnTo>
                <a:lnTo>
                  <a:pt x="273163" y="75550"/>
                </a:lnTo>
                <a:lnTo>
                  <a:pt x="253881" y="108054"/>
                </a:lnTo>
                <a:cubicBezTo>
                  <a:pt x="252128" y="111568"/>
                  <a:pt x="247745" y="114203"/>
                  <a:pt x="243363" y="111568"/>
                </a:cubicBezTo>
                <a:cubicBezTo>
                  <a:pt x="228462" y="105419"/>
                  <a:pt x="211809" y="103662"/>
                  <a:pt x="189897" y="105419"/>
                </a:cubicBezTo>
                <a:cubicBezTo>
                  <a:pt x="185514" y="105419"/>
                  <a:pt x="182008" y="102783"/>
                  <a:pt x="181132" y="98391"/>
                </a:cubicBezTo>
                <a:lnTo>
                  <a:pt x="170614" y="61494"/>
                </a:lnTo>
                <a:lnTo>
                  <a:pt x="134678" y="71158"/>
                </a:lnTo>
                <a:lnTo>
                  <a:pt x="144319" y="108054"/>
                </a:lnTo>
                <a:cubicBezTo>
                  <a:pt x="146072" y="111568"/>
                  <a:pt x="143443" y="116839"/>
                  <a:pt x="139937" y="117717"/>
                </a:cubicBezTo>
                <a:cubicBezTo>
                  <a:pt x="123284" y="126502"/>
                  <a:pt x="108383" y="137044"/>
                  <a:pt x="95236" y="151978"/>
                </a:cubicBezTo>
                <a:cubicBezTo>
                  <a:pt x="93483" y="154614"/>
                  <a:pt x="89101" y="155492"/>
                  <a:pt x="84718" y="152857"/>
                </a:cubicBezTo>
                <a:lnTo>
                  <a:pt x="52288" y="134409"/>
                </a:lnTo>
                <a:lnTo>
                  <a:pt x="33882" y="166913"/>
                </a:lnTo>
                <a:lnTo>
                  <a:pt x="65436" y="185361"/>
                </a:lnTo>
                <a:cubicBezTo>
                  <a:pt x="69818" y="187996"/>
                  <a:pt x="70694" y="192389"/>
                  <a:pt x="69818" y="195903"/>
                </a:cubicBezTo>
                <a:cubicBezTo>
                  <a:pt x="63683" y="213473"/>
                  <a:pt x="60177" y="232799"/>
                  <a:pt x="61930" y="251248"/>
                </a:cubicBezTo>
                <a:cubicBezTo>
                  <a:pt x="61930" y="255640"/>
                  <a:pt x="59300" y="260032"/>
                  <a:pt x="54918" y="260032"/>
                </a:cubicBezTo>
                <a:lnTo>
                  <a:pt x="19858" y="270574"/>
                </a:lnTo>
                <a:lnTo>
                  <a:pt x="30376" y="306592"/>
                </a:lnTo>
                <a:lnTo>
                  <a:pt x="64559" y="296929"/>
                </a:lnTo>
                <a:cubicBezTo>
                  <a:pt x="68941" y="295172"/>
                  <a:pt x="73324" y="297807"/>
                  <a:pt x="75077" y="301321"/>
                </a:cubicBezTo>
                <a:cubicBezTo>
                  <a:pt x="82965" y="318891"/>
                  <a:pt x="95236" y="333825"/>
                  <a:pt x="109260" y="347003"/>
                </a:cubicBezTo>
                <a:cubicBezTo>
                  <a:pt x="111889" y="348760"/>
                  <a:pt x="112766" y="353152"/>
                  <a:pt x="111013" y="357545"/>
                </a:cubicBezTo>
                <a:lnTo>
                  <a:pt x="89101" y="396198"/>
                </a:lnTo>
                <a:cubicBezTo>
                  <a:pt x="87348" y="399712"/>
                  <a:pt x="83842" y="400591"/>
                  <a:pt x="81212" y="400591"/>
                </a:cubicBezTo>
                <a:cubicBezTo>
                  <a:pt x="79459" y="400591"/>
                  <a:pt x="77706" y="400591"/>
                  <a:pt x="76830" y="399712"/>
                </a:cubicBezTo>
                <a:cubicBezTo>
                  <a:pt x="71571" y="397077"/>
                  <a:pt x="70694" y="391806"/>
                  <a:pt x="73324" y="387413"/>
                </a:cubicBezTo>
                <a:lnTo>
                  <a:pt x="91730" y="354909"/>
                </a:lnTo>
                <a:cubicBezTo>
                  <a:pt x="80336" y="343489"/>
                  <a:pt x="70694" y="330311"/>
                  <a:pt x="61930" y="316256"/>
                </a:cubicBezTo>
                <a:lnTo>
                  <a:pt x="25994" y="325919"/>
                </a:lnTo>
                <a:cubicBezTo>
                  <a:pt x="20735" y="326798"/>
                  <a:pt x="16352" y="325041"/>
                  <a:pt x="14599" y="318891"/>
                </a:cubicBezTo>
                <a:lnTo>
                  <a:pt x="575" y="266182"/>
                </a:lnTo>
                <a:cubicBezTo>
                  <a:pt x="-301" y="263546"/>
                  <a:pt x="-301" y="260911"/>
                  <a:pt x="1452" y="260032"/>
                </a:cubicBezTo>
                <a:cubicBezTo>
                  <a:pt x="2328" y="257397"/>
                  <a:pt x="4958" y="255640"/>
                  <a:pt x="6711" y="254762"/>
                </a:cubicBezTo>
                <a:lnTo>
                  <a:pt x="43523" y="245098"/>
                </a:lnTo>
                <a:cubicBezTo>
                  <a:pt x="43523" y="229285"/>
                  <a:pt x="46153" y="213473"/>
                  <a:pt x="50535" y="197660"/>
                </a:cubicBezTo>
                <a:lnTo>
                  <a:pt x="17229" y="177455"/>
                </a:lnTo>
                <a:cubicBezTo>
                  <a:pt x="12846" y="175698"/>
                  <a:pt x="11970" y="170427"/>
                  <a:pt x="13723" y="165156"/>
                </a:cubicBezTo>
                <a:lnTo>
                  <a:pt x="41770" y="117717"/>
                </a:lnTo>
                <a:cubicBezTo>
                  <a:pt x="43523" y="113325"/>
                  <a:pt x="48782" y="111568"/>
                  <a:pt x="53165" y="114203"/>
                </a:cubicBezTo>
                <a:lnTo>
                  <a:pt x="87348" y="134409"/>
                </a:lnTo>
                <a:cubicBezTo>
                  <a:pt x="98742" y="122988"/>
                  <a:pt x="111889" y="112446"/>
                  <a:pt x="125037" y="105419"/>
                </a:cubicBezTo>
                <a:lnTo>
                  <a:pt x="115395" y="66765"/>
                </a:lnTo>
                <a:cubicBezTo>
                  <a:pt x="114519" y="65008"/>
                  <a:pt x="114519" y="62373"/>
                  <a:pt x="116272" y="60616"/>
                </a:cubicBezTo>
                <a:cubicBezTo>
                  <a:pt x="117148" y="58859"/>
                  <a:pt x="118901" y="57102"/>
                  <a:pt x="121531" y="56223"/>
                </a:cubicBezTo>
                <a:lnTo>
                  <a:pt x="174997" y="41289"/>
                </a:lnTo>
                <a:cubicBezTo>
                  <a:pt x="179379" y="40410"/>
                  <a:pt x="184638" y="43046"/>
                  <a:pt x="185514" y="48317"/>
                </a:cubicBezTo>
                <a:lnTo>
                  <a:pt x="196032" y="86970"/>
                </a:lnTo>
                <a:cubicBezTo>
                  <a:pt x="213562" y="86092"/>
                  <a:pt x="229339" y="88727"/>
                  <a:pt x="242486" y="93120"/>
                </a:cubicBezTo>
                <a:lnTo>
                  <a:pt x="262645" y="58859"/>
                </a:lnTo>
                <a:cubicBezTo>
                  <a:pt x="265275" y="53588"/>
                  <a:pt x="269657" y="52709"/>
                  <a:pt x="274916" y="55345"/>
                </a:cubicBezTo>
                <a:lnTo>
                  <a:pt x="323123" y="83456"/>
                </a:lnTo>
                <a:cubicBezTo>
                  <a:pt x="324876" y="83456"/>
                  <a:pt x="325753" y="86092"/>
                  <a:pt x="326629" y="88727"/>
                </a:cubicBezTo>
                <a:cubicBezTo>
                  <a:pt x="327506" y="90484"/>
                  <a:pt x="327506" y="93120"/>
                  <a:pt x="325753" y="95755"/>
                </a:cubicBezTo>
                <a:lnTo>
                  <a:pt x="306470" y="130016"/>
                </a:lnTo>
                <a:cubicBezTo>
                  <a:pt x="317864" y="141437"/>
                  <a:pt x="326629" y="152857"/>
                  <a:pt x="334517" y="166913"/>
                </a:cubicBezTo>
                <a:lnTo>
                  <a:pt x="373083" y="156371"/>
                </a:lnTo>
                <a:cubicBezTo>
                  <a:pt x="375712" y="156371"/>
                  <a:pt x="377465" y="156371"/>
                  <a:pt x="380095" y="158128"/>
                </a:cubicBezTo>
                <a:cubicBezTo>
                  <a:pt x="382724" y="158128"/>
                  <a:pt x="383601" y="160763"/>
                  <a:pt x="383601" y="163399"/>
                </a:cubicBezTo>
                <a:lnTo>
                  <a:pt x="398501" y="216987"/>
                </a:lnTo>
                <a:cubicBezTo>
                  <a:pt x="399378" y="218743"/>
                  <a:pt x="398501" y="221379"/>
                  <a:pt x="397625" y="223136"/>
                </a:cubicBezTo>
                <a:lnTo>
                  <a:pt x="423919" y="208202"/>
                </a:lnTo>
                <a:cubicBezTo>
                  <a:pt x="419537" y="195024"/>
                  <a:pt x="417784" y="182725"/>
                  <a:pt x="417784" y="168670"/>
                </a:cubicBezTo>
                <a:lnTo>
                  <a:pt x="388860" y="160763"/>
                </a:lnTo>
                <a:cubicBezTo>
                  <a:pt x="383601" y="159006"/>
                  <a:pt x="380971" y="154614"/>
                  <a:pt x="382724" y="149343"/>
                </a:cubicBezTo>
                <a:lnTo>
                  <a:pt x="393242" y="104540"/>
                </a:lnTo>
                <a:cubicBezTo>
                  <a:pt x="395872" y="99269"/>
                  <a:pt x="400254" y="96634"/>
                  <a:pt x="405513" y="97512"/>
                </a:cubicBezTo>
                <a:lnTo>
                  <a:pt x="436190" y="105419"/>
                </a:lnTo>
                <a:cubicBezTo>
                  <a:pt x="442325" y="93998"/>
                  <a:pt x="450214" y="83456"/>
                  <a:pt x="458979" y="74671"/>
                </a:cubicBezTo>
                <a:lnTo>
                  <a:pt x="444078" y="46560"/>
                </a:lnTo>
                <a:cubicBezTo>
                  <a:pt x="442325" y="44803"/>
                  <a:pt x="442325" y="42167"/>
                  <a:pt x="442325" y="40410"/>
                </a:cubicBezTo>
                <a:cubicBezTo>
                  <a:pt x="443202" y="37775"/>
                  <a:pt x="444955" y="36018"/>
                  <a:pt x="447584" y="34261"/>
                </a:cubicBezTo>
                <a:lnTo>
                  <a:pt x="487903" y="11420"/>
                </a:lnTo>
                <a:cubicBezTo>
                  <a:pt x="492285" y="8785"/>
                  <a:pt x="497544" y="10542"/>
                  <a:pt x="500174" y="14934"/>
                </a:cubicBezTo>
                <a:lnTo>
                  <a:pt x="515950" y="42167"/>
                </a:lnTo>
                <a:cubicBezTo>
                  <a:pt x="529098" y="39532"/>
                  <a:pt x="541369" y="37775"/>
                  <a:pt x="554516" y="37775"/>
                </a:cubicBezTo>
                <a:lnTo>
                  <a:pt x="563281" y="6149"/>
                </a:lnTo>
                <a:cubicBezTo>
                  <a:pt x="564157" y="4392"/>
                  <a:pt x="565910" y="1757"/>
                  <a:pt x="567663" y="878"/>
                </a:cubicBezTo>
                <a:cubicBezTo>
                  <a:pt x="569416" y="0"/>
                  <a:pt x="572046" y="0"/>
                  <a:pt x="5737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32208D2-8AF9-44F8-8AC1-45C9F0E2C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283" y="4026269"/>
            <a:ext cx="678650" cy="609050"/>
          </a:xfrm>
          <a:custGeom>
            <a:avLst/>
            <a:gdLst>
              <a:gd name="connsiteX0" fmla="*/ 520735 w 678650"/>
              <a:gd name="connsiteY0" fmla="*/ 413049 h 609050"/>
              <a:gd name="connsiteX1" fmla="*/ 529927 w 678650"/>
              <a:gd name="connsiteY1" fmla="*/ 422613 h 609050"/>
              <a:gd name="connsiteX2" fmla="*/ 529927 w 678650"/>
              <a:gd name="connsiteY2" fmla="*/ 597369 h 609050"/>
              <a:gd name="connsiteX3" fmla="*/ 520735 w 678650"/>
              <a:gd name="connsiteY3" fmla="*/ 605194 h 609050"/>
              <a:gd name="connsiteX4" fmla="*/ 511543 w 678650"/>
              <a:gd name="connsiteY4" fmla="*/ 597369 h 609050"/>
              <a:gd name="connsiteX5" fmla="*/ 511543 w 678650"/>
              <a:gd name="connsiteY5" fmla="*/ 422613 h 609050"/>
              <a:gd name="connsiteX6" fmla="*/ 520735 w 678650"/>
              <a:gd name="connsiteY6" fmla="*/ 413049 h 609050"/>
              <a:gd name="connsiteX7" fmla="*/ 161729 w 678650"/>
              <a:gd name="connsiteY7" fmla="*/ 413049 h 609050"/>
              <a:gd name="connsiteX8" fmla="*/ 170919 w 678650"/>
              <a:gd name="connsiteY8" fmla="*/ 422613 h 609050"/>
              <a:gd name="connsiteX9" fmla="*/ 170919 w 678650"/>
              <a:gd name="connsiteY9" fmla="*/ 597369 h 609050"/>
              <a:gd name="connsiteX10" fmla="*/ 161729 w 678650"/>
              <a:gd name="connsiteY10" fmla="*/ 605194 h 609050"/>
              <a:gd name="connsiteX11" fmla="*/ 152537 w 678650"/>
              <a:gd name="connsiteY11" fmla="*/ 597369 h 609050"/>
              <a:gd name="connsiteX12" fmla="*/ 152537 w 678650"/>
              <a:gd name="connsiteY12" fmla="*/ 422613 h 609050"/>
              <a:gd name="connsiteX13" fmla="*/ 161729 w 678650"/>
              <a:gd name="connsiteY13" fmla="*/ 413049 h 609050"/>
              <a:gd name="connsiteX14" fmla="*/ 362833 w 678650"/>
              <a:gd name="connsiteY14" fmla="*/ 269855 h 609050"/>
              <a:gd name="connsiteX15" fmla="*/ 375097 w 678650"/>
              <a:gd name="connsiteY15" fmla="*/ 271604 h 609050"/>
              <a:gd name="connsiteX16" fmla="*/ 412765 w 678650"/>
              <a:gd name="connsiteY16" fmla="*/ 323182 h 609050"/>
              <a:gd name="connsiteX17" fmla="*/ 412765 w 678650"/>
              <a:gd name="connsiteY17" fmla="*/ 345037 h 609050"/>
              <a:gd name="connsiteX18" fmla="*/ 375097 w 678650"/>
              <a:gd name="connsiteY18" fmla="*/ 395742 h 609050"/>
              <a:gd name="connsiteX19" fmla="*/ 368089 w 678650"/>
              <a:gd name="connsiteY19" fmla="*/ 400113 h 609050"/>
              <a:gd name="connsiteX20" fmla="*/ 362833 w 678650"/>
              <a:gd name="connsiteY20" fmla="*/ 398365 h 609050"/>
              <a:gd name="connsiteX21" fmla="*/ 360205 w 678650"/>
              <a:gd name="connsiteY21" fmla="*/ 386126 h 609050"/>
              <a:gd name="connsiteX22" fmla="*/ 392617 w 678650"/>
              <a:gd name="connsiteY22" fmla="*/ 342415 h 609050"/>
              <a:gd name="connsiteX23" fmla="*/ 251583 w 678650"/>
              <a:gd name="connsiteY23" fmla="*/ 342415 h 609050"/>
              <a:gd name="connsiteX24" fmla="*/ 251583 w 678650"/>
              <a:gd name="connsiteY24" fmla="*/ 600308 h 609050"/>
              <a:gd name="connsiteX25" fmla="*/ 242823 w 678650"/>
              <a:gd name="connsiteY25" fmla="*/ 609050 h 609050"/>
              <a:gd name="connsiteX26" fmla="*/ 233189 w 678650"/>
              <a:gd name="connsiteY26" fmla="*/ 600308 h 609050"/>
              <a:gd name="connsiteX27" fmla="*/ 233189 w 678650"/>
              <a:gd name="connsiteY27" fmla="*/ 342415 h 609050"/>
              <a:gd name="connsiteX28" fmla="*/ 199901 w 678650"/>
              <a:gd name="connsiteY28" fmla="*/ 342415 h 609050"/>
              <a:gd name="connsiteX29" fmla="*/ 191141 w 678650"/>
              <a:gd name="connsiteY29" fmla="*/ 333673 h 609050"/>
              <a:gd name="connsiteX30" fmla="*/ 199901 w 678650"/>
              <a:gd name="connsiteY30" fmla="*/ 324931 h 609050"/>
              <a:gd name="connsiteX31" fmla="*/ 242823 w 678650"/>
              <a:gd name="connsiteY31" fmla="*/ 324931 h 609050"/>
              <a:gd name="connsiteX32" fmla="*/ 392617 w 678650"/>
              <a:gd name="connsiteY32" fmla="*/ 324931 h 609050"/>
              <a:gd name="connsiteX33" fmla="*/ 360205 w 678650"/>
              <a:gd name="connsiteY33" fmla="*/ 282094 h 609050"/>
              <a:gd name="connsiteX34" fmla="*/ 362833 w 678650"/>
              <a:gd name="connsiteY34" fmla="*/ 269855 h 609050"/>
              <a:gd name="connsiteX35" fmla="*/ 442159 w 678650"/>
              <a:gd name="connsiteY35" fmla="*/ 231617 h 609050"/>
              <a:gd name="connsiteX36" fmla="*/ 451825 w 678650"/>
              <a:gd name="connsiteY36" fmla="*/ 241223 h 609050"/>
              <a:gd name="connsiteX37" fmla="*/ 451825 w 678650"/>
              <a:gd name="connsiteY37" fmla="*/ 496220 h 609050"/>
              <a:gd name="connsiteX38" fmla="*/ 482577 w 678650"/>
              <a:gd name="connsiteY38" fmla="*/ 496220 h 609050"/>
              <a:gd name="connsiteX39" fmla="*/ 491363 w 678650"/>
              <a:gd name="connsiteY39" fmla="*/ 504952 h 609050"/>
              <a:gd name="connsiteX40" fmla="*/ 482577 w 678650"/>
              <a:gd name="connsiteY40" fmla="*/ 513685 h 609050"/>
              <a:gd name="connsiteX41" fmla="*/ 442159 w 678650"/>
              <a:gd name="connsiteY41" fmla="*/ 513685 h 609050"/>
              <a:gd name="connsiteX42" fmla="*/ 282245 w 678650"/>
              <a:gd name="connsiteY42" fmla="*/ 513685 h 609050"/>
              <a:gd name="connsiteX43" fmla="*/ 313877 w 678650"/>
              <a:gd name="connsiteY43" fmla="*/ 556476 h 609050"/>
              <a:gd name="connsiteX44" fmla="*/ 312119 w 678650"/>
              <a:gd name="connsiteY44" fmla="*/ 569575 h 609050"/>
              <a:gd name="connsiteX45" fmla="*/ 306847 w 678650"/>
              <a:gd name="connsiteY45" fmla="*/ 570448 h 609050"/>
              <a:gd name="connsiteX46" fmla="*/ 299817 w 678650"/>
              <a:gd name="connsiteY46" fmla="*/ 566955 h 609050"/>
              <a:gd name="connsiteX47" fmla="*/ 262035 w 678650"/>
              <a:gd name="connsiteY47" fmla="*/ 516305 h 609050"/>
              <a:gd name="connsiteX48" fmla="*/ 262035 w 678650"/>
              <a:gd name="connsiteY48" fmla="*/ 493600 h 609050"/>
              <a:gd name="connsiteX49" fmla="*/ 299817 w 678650"/>
              <a:gd name="connsiteY49" fmla="*/ 442077 h 609050"/>
              <a:gd name="connsiteX50" fmla="*/ 312119 w 678650"/>
              <a:gd name="connsiteY50" fmla="*/ 441203 h 609050"/>
              <a:gd name="connsiteX51" fmla="*/ 313877 w 678650"/>
              <a:gd name="connsiteY51" fmla="*/ 453429 h 609050"/>
              <a:gd name="connsiteX52" fmla="*/ 282245 w 678650"/>
              <a:gd name="connsiteY52" fmla="*/ 496220 h 609050"/>
              <a:gd name="connsiteX53" fmla="*/ 433373 w 678650"/>
              <a:gd name="connsiteY53" fmla="*/ 496220 h 609050"/>
              <a:gd name="connsiteX54" fmla="*/ 433373 w 678650"/>
              <a:gd name="connsiteY54" fmla="*/ 241223 h 609050"/>
              <a:gd name="connsiteX55" fmla="*/ 442159 w 678650"/>
              <a:gd name="connsiteY55" fmla="*/ 231617 h 609050"/>
              <a:gd name="connsiteX56" fmla="*/ 440041 w 678650"/>
              <a:gd name="connsiteY56" fmla="*/ 177573 h 609050"/>
              <a:gd name="connsiteX57" fmla="*/ 576837 w 678650"/>
              <a:gd name="connsiteY57" fmla="*/ 177573 h 609050"/>
              <a:gd name="connsiteX58" fmla="*/ 599491 w 678650"/>
              <a:gd name="connsiteY58" fmla="*/ 177573 h 609050"/>
              <a:gd name="connsiteX59" fmla="*/ 662227 w 678650"/>
              <a:gd name="connsiteY59" fmla="*/ 244770 h 609050"/>
              <a:gd name="connsiteX60" fmla="*/ 677909 w 678650"/>
              <a:gd name="connsiteY60" fmla="*/ 312840 h 609050"/>
              <a:gd name="connsiteX61" fmla="*/ 665711 w 678650"/>
              <a:gd name="connsiteY61" fmla="*/ 351238 h 609050"/>
              <a:gd name="connsiteX62" fmla="*/ 609075 w 678650"/>
              <a:gd name="connsiteY62" fmla="*/ 403600 h 609050"/>
              <a:gd name="connsiteX63" fmla="*/ 609075 w 678650"/>
              <a:gd name="connsiteY63" fmla="*/ 596464 h 609050"/>
              <a:gd name="connsiteX64" fmla="*/ 600363 w 678650"/>
              <a:gd name="connsiteY64" fmla="*/ 605191 h 609050"/>
              <a:gd name="connsiteX65" fmla="*/ 590779 w 678650"/>
              <a:gd name="connsiteY65" fmla="*/ 596464 h 609050"/>
              <a:gd name="connsiteX66" fmla="*/ 590779 w 678650"/>
              <a:gd name="connsiteY66" fmla="*/ 237789 h 609050"/>
              <a:gd name="connsiteX67" fmla="*/ 600363 w 678650"/>
              <a:gd name="connsiteY67" fmla="*/ 228189 h 609050"/>
              <a:gd name="connsiteX68" fmla="*/ 609075 w 678650"/>
              <a:gd name="connsiteY68" fmla="*/ 237789 h 609050"/>
              <a:gd name="connsiteX69" fmla="*/ 609075 w 678650"/>
              <a:gd name="connsiteY69" fmla="*/ 290150 h 609050"/>
              <a:gd name="connsiteX70" fmla="*/ 616917 w 678650"/>
              <a:gd name="connsiteY70" fmla="*/ 283169 h 609050"/>
              <a:gd name="connsiteX71" fmla="*/ 629115 w 678650"/>
              <a:gd name="connsiteY71" fmla="*/ 283169 h 609050"/>
              <a:gd name="connsiteX72" fmla="*/ 629115 w 678650"/>
              <a:gd name="connsiteY72" fmla="*/ 295386 h 609050"/>
              <a:gd name="connsiteX73" fmla="*/ 609075 w 678650"/>
              <a:gd name="connsiteY73" fmla="*/ 314585 h 609050"/>
              <a:gd name="connsiteX74" fmla="*/ 609075 w 678650"/>
              <a:gd name="connsiteY74" fmla="*/ 379164 h 609050"/>
              <a:gd name="connsiteX75" fmla="*/ 653513 w 678650"/>
              <a:gd name="connsiteY75" fmla="*/ 338148 h 609050"/>
              <a:gd name="connsiteX76" fmla="*/ 660483 w 678650"/>
              <a:gd name="connsiteY76" fmla="*/ 316331 h 609050"/>
              <a:gd name="connsiteX77" fmla="*/ 645671 w 678650"/>
              <a:gd name="connsiteY77" fmla="*/ 249134 h 609050"/>
              <a:gd name="connsiteX78" fmla="*/ 599491 w 678650"/>
              <a:gd name="connsiteY78" fmla="*/ 195899 h 609050"/>
              <a:gd name="connsiteX79" fmla="*/ 576837 w 678650"/>
              <a:gd name="connsiteY79" fmla="*/ 195899 h 609050"/>
              <a:gd name="connsiteX80" fmla="*/ 440041 w 678650"/>
              <a:gd name="connsiteY80" fmla="*/ 195899 h 609050"/>
              <a:gd name="connsiteX81" fmla="*/ 394731 w 678650"/>
              <a:gd name="connsiteY81" fmla="*/ 250006 h 609050"/>
              <a:gd name="connsiteX82" fmla="*/ 386889 w 678650"/>
              <a:gd name="connsiteY82" fmla="*/ 256115 h 609050"/>
              <a:gd name="connsiteX83" fmla="*/ 384275 w 678650"/>
              <a:gd name="connsiteY83" fmla="*/ 256115 h 609050"/>
              <a:gd name="connsiteX84" fmla="*/ 378177 w 678650"/>
              <a:gd name="connsiteY84" fmla="*/ 244770 h 609050"/>
              <a:gd name="connsiteX85" fmla="*/ 440041 w 678650"/>
              <a:gd name="connsiteY85" fmla="*/ 177573 h 609050"/>
              <a:gd name="connsiteX86" fmla="*/ 78289 w 678650"/>
              <a:gd name="connsiteY86" fmla="*/ 177573 h 609050"/>
              <a:gd name="connsiteX87" fmla="*/ 214213 w 678650"/>
              <a:gd name="connsiteY87" fmla="*/ 177573 h 609050"/>
              <a:gd name="connsiteX88" fmla="*/ 237739 w 678650"/>
              <a:gd name="connsiteY88" fmla="*/ 177573 h 609050"/>
              <a:gd name="connsiteX89" fmla="*/ 300475 w 678650"/>
              <a:gd name="connsiteY89" fmla="*/ 244770 h 609050"/>
              <a:gd name="connsiteX90" fmla="*/ 294375 w 678650"/>
              <a:gd name="connsiteY90" fmla="*/ 256115 h 609050"/>
              <a:gd name="connsiteX91" fmla="*/ 291761 w 678650"/>
              <a:gd name="connsiteY91" fmla="*/ 256115 h 609050"/>
              <a:gd name="connsiteX92" fmla="*/ 283919 w 678650"/>
              <a:gd name="connsiteY92" fmla="*/ 250006 h 609050"/>
              <a:gd name="connsiteX93" fmla="*/ 237739 w 678650"/>
              <a:gd name="connsiteY93" fmla="*/ 195899 h 609050"/>
              <a:gd name="connsiteX94" fmla="*/ 214213 w 678650"/>
              <a:gd name="connsiteY94" fmla="*/ 195899 h 609050"/>
              <a:gd name="connsiteX95" fmla="*/ 78289 w 678650"/>
              <a:gd name="connsiteY95" fmla="*/ 195899 h 609050"/>
              <a:gd name="connsiteX96" fmla="*/ 32979 w 678650"/>
              <a:gd name="connsiteY96" fmla="*/ 250006 h 609050"/>
              <a:gd name="connsiteX97" fmla="*/ 18167 w 678650"/>
              <a:gd name="connsiteY97" fmla="*/ 316331 h 609050"/>
              <a:gd name="connsiteX98" fmla="*/ 24267 w 678650"/>
              <a:gd name="connsiteY98" fmla="*/ 338148 h 609050"/>
              <a:gd name="connsiteX99" fmla="*/ 68703 w 678650"/>
              <a:gd name="connsiteY99" fmla="*/ 379164 h 609050"/>
              <a:gd name="connsiteX100" fmla="*/ 68703 w 678650"/>
              <a:gd name="connsiteY100" fmla="*/ 315458 h 609050"/>
              <a:gd name="connsiteX101" fmla="*/ 48663 w 678650"/>
              <a:gd name="connsiteY101" fmla="*/ 295386 h 609050"/>
              <a:gd name="connsiteX102" fmla="*/ 48663 w 678650"/>
              <a:gd name="connsiteY102" fmla="*/ 283169 h 609050"/>
              <a:gd name="connsiteX103" fmla="*/ 60861 w 678650"/>
              <a:gd name="connsiteY103" fmla="*/ 283169 h 609050"/>
              <a:gd name="connsiteX104" fmla="*/ 68703 w 678650"/>
              <a:gd name="connsiteY104" fmla="*/ 290150 h 609050"/>
              <a:gd name="connsiteX105" fmla="*/ 68703 w 678650"/>
              <a:gd name="connsiteY105" fmla="*/ 237789 h 609050"/>
              <a:gd name="connsiteX106" fmla="*/ 78289 w 678650"/>
              <a:gd name="connsiteY106" fmla="*/ 228189 h 609050"/>
              <a:gd name="connsiteX107" fmla="*/ 87001 w 678650"/>
              <a:gd name="connsiteY107" fmla="*/ 237789 h 609050"/>
              <a:gd name="connsiteX108" fmla="*/ 87001 w 678650"/>
              <a:gd name="connsiteY108" fmla="*/ 596464 h 609050"/>
              <a:gd name="connsiteX109" fmla="*/ 78289 w 678650"/>
              <a:gd name="connsiteY109" fmla="*/ 605191 h 609050"/>
              <a:gd name="connsiteX110" fmla="*/ 68703 w 678650"/>
              <a:gd name="connsiteY110" fmla="*/ 596464 h 609050"/>
              <a:gd name="connsiteX111" fmla="*/ 68703 w 678650"/>
              <a:gd name="connsiteY111" fmla="*/ 403600 h 609050"/>
              <a:gd name="connsiteX112" fmla="*/ 12939 w 678650"/>
              <a:gd name="connsiteY112" fmla="*/ 351238 h 609050"/>
              <a:gd name="connsiteX113" fmla="*/ 741 w 678650"/>
              <a:gd name="connsiteY113" fmla="*/ 312840 h 609050"/>
              <a:gd name="connsiteX114" fmla="*/ 15553 w 678650"/>
              <a:gd name="connsiteY114" fmla="*/ 244770 h 609050"/>
              <a:gd name="connsiteX115" fmla="*/ 78289 w 678650"/>
              <a:gd name="connsiteY115" fmla="*/ 177573 h 609050"/>
              <a:gd name="connsiteX116" fmla="*/ 523123 w 678650"/>
              <a:gd name="connsiteY116" fmla="*/ 16689 h 609050"/>
              <a:gd name="connsiteX117" fmla="*/ 468115 w 678650"/>
              <a:gd name="connsiteY117" fmla="*/ 72028 h 609050"/>
              <a:gd name="connsiteX118" fmla="*/ 523123 w 678650"/>
              <a:gd name="connsiteY118" fmla="*/ 128245 h 609050"/>
              <a:gd name="connsiteX119" fmla="*/ 578133 w 678650"/>
              <a:gd name="connsiteY119" fmla="*/ 72028 h 609050"/>
              <a:gd name="connsiteX120" fmla="*/ 523123 w 678650"/>
              <a:gd name="connsiteY120" fmla="*/ 16689 h 609050"/>
              <a:gd name="connsiteX121" fmla="*/ 160257 w 678650"/>
              <a:gd name="connsiteY121" fmla="*/ 16689 h 609050"/>
              <a:gd name="connsiteX122" fmla="*/ 105249 w 678650"/>
              <a:gd name="connsiteY122" fmla="*/ 72028 h 609050"/>
              <a:gd name="connsiteX123" fmla="*/ 160257 w 678650"/>
              <a:gd name="connsiteY123" fmla="*/ 128245 h 609050"/>
              <a:gd name="connsiteX124" fmla="*/ 215267 w 678650"/>
              <a:gd name="connsiteY124" fmla="*/ 72028 h 609050"/>
              <a:gd name="connsiteX125" fmla="*/ 160257 w 678650"/>
              <a:gd name="connsiteY125" fmla="*/ 16689 h 609050"/>
              <a:gd name="connsiteX126" fmla="*/ 523123 w 678650"/>
              <a:gd name="connsiteY126" fmla="*/ 0 h 609050"/>
              <a:gd name="connsiteX127" fmla="*/ 595595 w 678650"/>
              <a:gd name="connsiteY127" fmla="*/ 72028 h 609050"/>
              <a:gd name="connsiteX128" fmla="*/ 523123 w 678650"/>
              <a:gd name="connsiteY128" fmla="*/ 145812 h 609050"/>
              <a:gd name="connsiteX129" fmla="*/ 449777 w 678650"/>
              <a:gd name="connsiteY129" fmla="*/ 72028 h 609050"/>
              <a:gd name="connsiteX130" fmla="*/ 523123 w 678650"/>
              <a:gd name="connsiteY130" fmla="*/ 0 h 609050"/>
              <a:gd name="connsiteX131" fmla="*/ 160257 w 678650"/>
              <a:gd name="connsiteY131" fmla="*/ 0 h 609050"/>
              <a:gd name="connsiteX132" fmla="*/ 232729 w 678650"/>
              <a:gd name="connsiteY132" fmla="*/ 72028 h 609050"/>
              <a:gd name="connsiteX133" fmla="*/ 160257 w 678650"/>
              <a:gd name="connsiteY133" fmla="*/ 145812 h 609050"/>
              <a:gd name="connsiteX134" fmla="*/ 86913 w 678650"/>
              <a:gd name="connsiteY134" fmla="*/ 72028 h 609050"/>
              <a:gd name="connsiteX135" fmla="*/ 160257 w 678650"/>
              <a:gd name="connsiteY135" fmla="*/ 0 h 60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678650" h="609050">
                <a:moveTo>
                  <a:pt x="520735" y="413049"/>
                </a:moveTo>
                <a:cubicBezTo>
                  <a:pt x="526251" y="413049"/>
                  <a:pt x="529927" y="417396"/>
                  <a:pt x="529927" y="422613"/>
                </a:cubicBezTo>
                <a:lnTo>
                  <a:pt x="529927" y="597369"/>
                </a:lnTo>
                <a:cubicBezTo>
                  <a:pt x="529927" y="601716"/>
                  <a:pt x="526251" y="605194"/>
                  <a:pt x="520735" y="605194"/>
                </a:cubicBezTo>
                <a:cubicBezTo>
                  <a:pt x="515219" y="605194"/>
                  <a:pt x="511543" y="601716"/>
                  <a:pt x="511543" y="597369"/>
                </a:cubicBezTo>
                <a:lnTo>
                  <a:pt x="511543" y="422613"/>
                </a:lnTo>
                <a:cubicBezTo>
                  <a:pt x="511543" y="417396"/>
                  <a:pt x="515219" y="413049"/>
                  <a:pt x="520735" y="413049"/>
                </a:cubicBezTo>
                <a:close/>
                <a:moveTo>
                  <a:pt x="161729" y="413049"/>
                </a:moveTo>
                <a:cubicBezTo>
                  <a:pt x="166323" y="413049"/>
                  <a:pt x="170919" y="417396"/>
                  <a:pt x="170919" y="422613"/>
                </a:cubicBezTo>
                <a:lnTo>
                  <a:pt x="170919" y="597369"/>
                </a:lnTo>
                <a:cubicBezTo>
                  <a:pt x="170919" y="601716"/>
                  <a:pt x="166323" y="605194"/>
                  <a:pt x="161729" y="605194"/>
                </a:cubicBezTo>
                <a:cubicBezTo>
                  <a:pt x="156215" y="605194"/>
                  <a:pt x="152537" y="601716"/>
                  <a:pt x="152537" y="597369"/>
                </a:cubicBezTo>
                <a:lnTo>
                  <a:pt x="152537" y="422613"/>
                </a:lnTo>
                <a:cubicBezTo>
                  <a:pt x="152537" y="417396"/>
                  <a:pt x="156215" y="413049"/>
                  <a:pt x="161729" y="413049"/>
                </a:cubicBezTo>
                <a:close/>
                <a:moveTo>
                  <a:pt x="362833" y="269855"/>
                </a:moveTo>
                <a:cubicBezTo>
                  <a:pt x="366337" y="266358"/>
                  <a:pt x="372469" y="267232"/>
                  <a:pt x="375097" y="271604"/>
                </a:cubicBezTo>
                <a:lnTo>
                  <a:pt x="412765" y="323182"/>
                </a:lnTo>
                <a:cubicBezTo>
                  <a:pt x="418021" y="330176"/>
                  <a:pt x="418021" y="338044"/>
                  <a:pt x="412765" y="345037"/>
                </a:cubicBezTo>
                <a:lnTo>
                  <a:pt x="375097" y="395742"/>
                </a:lnTo>
                <a:cubicBezTo>
                  <a:pt x="373345" y="399239"/>
                  <a:pt x="371593" y="400113"/>
                  <a:pt x="368089" y="400113"/>
                </a:cubicBezTo>
                <a:cubicBezTo>
                  <a:pt x="366337" y="400113"/>
                  <a:pt x="364585" y="399239"/>
                  <a:pt x="362833" y="398365"/>
                </a:cubicBezTo>
                <a:cubicBezTo>
                  <a:pt x="359329" y="394868"/>
                  <a:pt x="358453" y="389622"/>
                  <a:pt x="360205" y="386126"/>
                </a:cubicBezTo>
                <a:lnTo>
                  <a:pt x="392617" y="342415"/>
                </a:lnTo>
                <a:lnTo>
                  <a:pt x="251583" y="342415"/>
                </a:lnTo>
                <a:lnTo>
                  <a:pt x="251583" y="600308"/>
                </a:lnTo>
                <a:cubicBezTo>
                  <a:pt x="251583" y="605553"/>
                  <a:pt x="248079" y="609050"/>
                  <a:pt x="242823" y="609050"/>
                </a:cubicBezTo>
                <a:cubicBezTo>
                  <a:pt x="237567" y="609050"/>
                  <a:pt x="233189" y="605553"/>
                  <a:pt x="233189" y="600308"/>
                </a:cubicBezTo>
                <a:lnTo>
                  <a:pt x="233189" y="342415"/>
                </a:lnTo>
                <a:lnTo>
                  <a:pt x="199901" y="342415"/>
                </a:lnTo>
                <a:cubicBezTo>
                  <a:pt x="195521" y="342415"/>
                  <a:pt x="191141" y="338918"/>
                  <a:pt x="191141" y="333673"/>
                </a:cubicBezTo>
                <a:cubicBezTo>
                  <a:pt x="191141" y="329302"/>
                  <a:pt x="195521" y="324931"/>
                  <a:pt x="199901" y="324931"/>
                </a:cubicBezTo>
                <a:lnTo>
                  <a:pt x="242823" y="324931"/>
                </a:lnTo>
                <a:lnTo>
                  <a:pt x="392617" y="324931"/>
                </a:lnTo>
                <a:lnTo>
                  <a:pt x="360205" y="282094"/>
                </a:lnTo>
                <a:cubicBezTo>
                  <a:pt x="358453" y="277723"/>
                  <a:pt x="359329" y="272478"/>
                  <a:pt x="362833" y="269855"/>
                </a:cubicBezTo>
                <a:close/>
                <a:moveTo>
                  <a:pt x="442159" y="231617"/>
                </a:moveTo>
                <a:cubicBezTo>
                  <a:pt x="447431" y="231617"/>
                  <a:pt x="451825" y="236857"/>
                  <a:pt x="451825" y="241223"/>
                </a:cubicBezTo>
                <a:lnTo>
                  <a:pt x="451825" y="496220"/>
                </a:lnTo>
                <a:lnTo>
                  <a:pt x="482577" y="496220"/>
                </a:lnTo>
                <a:cubicBezTo>
                  <a:pt x="486971" y="496220"/>
                  <a:pt x="491363" y="499713"/>
                  <a:pt x="491363" y="504952"/>
                </a:cubicBezTo>
                <a:cubicBezTo>
                  <a:pt x="491363" y="510192"/>
                  <a:pt x="486971" y="513685"/>
                  <a:pt x="482577" y="513685"/>
                </a:cubicBezTo>
                <a:lnTo>
                  <a:pt x="442159" y="513685"/>
                </a:lnTo>
                <a:lnTo>
                  <a:pt x="282245" y="513685"/>
                </a:lnTo>
                <a:lnTo>
                  <a:pt x="313877" y="556476"/>
                </a:lnTo>
                <a:cubicBezTo>
                  <a:pt x="317391" y="560842"/>
                  <a:pt x="316513" y="566082"/>
                  <a:pt x="312119" y="569575"/>
                </a:cubicBezTo>
                <a:cubicBezTo>
                  <a:pt x="310361" y="570448"/>
                  <a:pt x="308605" y="570448"/>
                  <a:pt x="306847" y="570448"/>
                </a:cubicBezTo>
                <a:cubicBezTo>
                  <a:pt x="304211" y="570448"/>
                  <a:pt x="300697" y="569575"/>
                  <a:pt x="299817" y="566955"/>
                </a:cubicBezTo>
                <a:lnTo>
                  <a:pt x="262035" y="516305"/>
                </a:lnTo>
                <a:cubicBezTo>
                  <a:pt x="256765" y="509319"/>
                  <a:pt x="256765" y="499713"/>
                  <a:pt x="262035" y="493600"/>
                </a:cubicBezTo>
                <a:lnTo>
                  <a:pt x="299817" y="442077"/>
                </a:lnTo>
                <a:cubicBezTo>
                  <a:pt x="302453" y="438583"/>
                  <a:pt x="307725" y="437710"/>
                  <a:pt x="312119" y="441203"/>
                </a:cubicBezTo>
                <a:cubicBezTo>
                  <a:pt x="316513" y="443823"/>
                  <a:pt x="317391" y="449063"/>
                  <a:pt x="313877" y="453429"/>
                </a:cubicBezTo>
                <a:lnTo>
                  <a:pt x="282245" y="496220"/>
                </a:lnTo>
                <a:lnTo>
                  <a:pt x="433373" y="496220"/>
                </a:lnTo>
                <a:lnTo>
                  <a:pt x="433373" y="241223"/>
                </a:lnTo>
                <a:cubicBezTo>
                  <a:pt x="433373" y="236857"/>
                  <a:pt x="436887" y="231617"/>
                  <a:pt x="442159" y="231617"/>
                </a:cubicBezTo>
                <a:close/>
                <a:moveTo>
                  <a:pt x="440041" y="177573"/>
                </a:moveTo>
                <a:lnTo>
                  <a:pt x="576837" y="177573"/>
                </a:lnTo>
                <a:lnTo>
                  <a:pt x="599491" y="177573"/>
                </a:lnTo>
                <a:cubicBezTo>
                  <a:pt x="636087" y="177573"/>
                  <a:pt x="647413" y="189790"/>
                  <a:pt x="662227" y="244770"/>
                </a:cubicBezTo>
                <a:lnTo>
                  <a:pt x="677909" y="312840"/>
                </a:lnTo>
                <a:cubicBezTo>
                  <a:pt x="680523" y="326803"/>
                  <a:pt x="676167" y="340766"/>
                  <a:pt x="665711" y="351238"/>
                </a:cubicBezTo>
                <a:lnTo>
                  <a:pt x="609075" y="403600"/>
                </a:lnTo>
                <a:lnTo>
                  <a:pt x="609075" y="596464"/>
                </a:lnTo>
                <a:cubicBezTo>
                  <a:pt x="609075" y="601700"/>
                  <a:pt x="605591" y="605191"/>
                  <a:pt x="600363" y="605191"/>
                </a:cubicBezTo>
                <a:cubicBezTo>
                  <a:pt x="596005" y="605191"/>
                  <a:pt x="590779" y="601700"/>
                  <a:pt x="590779" y="596464"/>
                </a:cubicBezTo>
                <a:lnTo>
                  <a:pt x="590779" y="237789"/>
                </a:lnTo>
                <a:cubicBezTo>
                  <a:pt x="590779" y="233425"/>
                  <a:pt x="596005" y="228189"/>
                  <a:pt x="600363" y="228189"/>
                </a:cubicBezTo>
                <a:cubicBezTo>
                  <a:pt x="605591" y="228189"/>
                  <a:pt x="609075" y="233425"/>
                  <a:pt x="609075" y="237789"/>
                </a:cubicBezTo>
                <a:lnTo>
                  <a:pt x="609075" y="290150"/>
                </a:lnTo>
                <a:lnTo>
                  <a:pt x="616917" y="283169"/>
                </a:lnTo>
                <a:cubicBezTo>
                  <a:pt x="619531" y="279678"/>
                  <a:pt x="625631" y="279678"/>
                  <a:pt x="629115" y="283169"/>
                </a:cubicBezTo>
                <a:cubicBezTo>
                  <a:pt x="632601" y="286659"/>
                  <a:pt x="632601" y="292768"/>
                  <a:pt x="629115" y="295386"/>
                </a:cubicBezTo>
                <a:lnTo>
                  <a:pt x="609075" y="314585"/>
                </a:lnTo>
                <a:lnTo>
                  <a:pt x="609075" y="379164"/>
                </a:lnTo>
                <a:lnTo>
                  <a:pt x="653513" y="338148"/>
                </a:lnTo>
                <a:cubicBezTo>
                  <a:pt x="659613" y="332912"/>
                  <a:pt x="661355" y="324185"/>
                  <a:pt x="660483" y="316331"/>
                </a:cubicBezTo>
                <a:lnTo>
                  <a:pt x="645671" y="249134"/>
                </a:lnTo>
                <a:cubicBezTo>
                  <a:pt x="630859" y="197645"/>
                  <a:pt x="624759" y="195899"/>
                  <a:pt x="599491" y="195899"/>
                </a:cubicBezTo>
                <a:lnTo>
                  <a:pt x="576837" y="195899"/>
                </a:lnTo>
                <a:lnTo>
                  <a:pt x="440041" y="195899"/>
                </a:lnTo>
                <a:cubicBezTo>
                  <a:pt x="415643" y="195899"/>
                  <a:pt x="409545" y="197645"/>
                  <a:pt x="394731" y="250006"/>
                </a:cubicBezTo>
                <a:cubicBezTo>
                  <a:pt x="393861" y="253497"/>
                  <a:pt x="390375" y="256115"/>
                  <a:pt x="386889" y="256115"/>
                </a:cubicBezTo>
                <a:cubicBezTo>
                  <a:pt x="385147" y="256115"/>
                  <a:pt x="385147" y="256115"/>
                  <a:pt x="384275" y="256115"/>
                </a:cubicBezTo>
                <a:cubicBezTo>
                  <a:pt x="379047" y="254370"/>
                  <a:pt x="376433" y="250006"/>
                  <a:pt x="378177" y="244770"/>
                </a:cubicBezTo>
                <a:cubicBezTo>
                  <a:pt x="393861" y="189790"/>
                  <a:pt x="404317" y="177573"/>
                  <a:pt x="440041" y="177573"/>
                </a:cubicBezTo>
                <a:close/>
                <a:moveTo>
                  <a:pt x="78289" y="177573"/>
                </a:moveTo>
                <a:lnTo>
                  <a:pt x="214213" y="177573"/>
                </a:lnTo>
                <a:lnTo>
                  <a:pt x="237739" y="177573"/>
                </a:lnTo>
                <a:cubicBezTo>
                  <a:pt x="274335" y="177573"/>
                  <a:pt x="284791" y="189790"/>
                  <a:pt x="300475" y="244770"/>
                </a:cubicBezTo>
                <a:cubicBezTo>
                  <a:pt x="302217" y="250006"/>
                  <a:pt x="298731" y="254370"/>
                  <a:pt x="294375" y="256115"/>
                </a:cubicBezTo>
                <a:cubicBezTo>
                  <a:pt x="293503" y="256115"/>
                  <a:pt x="292633" y="256115"/>
                  <a:pt x="291761" y="256115"/>
                </a:cubicBezTo>
                <a:cubicBezTo>
                  <a:pt x="288275" y="256115"/>
                  <a:pt x="284791" y="253497"/>
                  <a:pt x="283919" y="250006"/>
                </a:cubicBezTo>
                <a:cubicBezTo>
                  <a:pt x="268235" y="197645"/>
                  <a:pt x="262137" y="195899"/>
                  <a:pt x="237739" y="195899"/>
                </a:cubicBezTo>
                <a:lnTo>
                  <a:pt x="214213" y="195899"/>
                </a:lnTo>
                <a:lnTo>
                  <a:pt x="78289" y="195899"/>
                </a:lnTo>
                <a:cubicBezTo>
                  <a:pt x="53891" y="195899"/>
                  <a:pt x="47793" y="197645"/>
                  <a:pt x="32979" y="250006"/>
                </a:cubicBezTo>
                <a:lnTo>
                  <a:pt x="18167" y="316331"/>
                </a:lnTo>
                <a:cubicBezTo>
                  <a:pt x="16425" y="324185"/>
                  <a:pt x="19039" y="332912"/>
                  <a:pt x="24267" y="338148"/>
                </a:cubicBezTo>
                <a:lnTo>
                  <a:pt x="68703" y="379164"/>
                </a:lnTo>
                <a:lnTo>
                  <a:pt x="68703" y="315458"/>
                </a:lnTo>
                <a:lnTo>
                  <a:pt x="48663" y="295386"/>
                </a:lnTo>
                <a:cubicBezTo>
                  <a:pt x="45179" y="292768"/>
                  <a:pt x="45179" y="286659"/>
                  <a:pt x="48663" y="283169"/>
                </a:cubicBezTo>
                <a:cubicBezTo>
                  <a:pt x="51277" y="279678"/>
                  <a:pt x="57377" y="279678"/>
                  <a:pt x="60861" y="283169"/>
                </a:cubicBezTo>
                <a:lnTo>
                  <a:pt x="68703" y="290150"/>
                </a:lnTo>
                <a:lnTo>
                  <a:pt x="68703" y="237789"/>
                </a:lnTo>
                <a:cubicBezTo>
                  <a:pt x="68703" y="233425"/>
                  <a:pt x="73061" y="228189"/>
                  <a:pt x="78289" y="228189"/>
                </a:cubicBezTo>
                <a:cubicBezTo>
                  <a:pt x="82645" y="228189"/>
                  <a:pt x="87001" y="233425"/>
                  <a:pt x="87001" y="237789"/>
                </a:cubicBezTo>
                <a:lnTo>
                  <a:pt x="87001" y="596464"/>
                </a:lnTo>
                <a:cubicBezTo>
                  <a:pt x="87001" y="601700"/>
                  <a:pt x="82645" y="605191"/>
                  <a:pt x="78289" y="605191"/>
                </a:cubicBezTo>
                <a:cubicBezTo>
                  <a:pt x="73061" y="605191"/>
                  <a:pt x="68703" y="601700"/>
                  <a:pt x="68703" y="596464"/>
                </a:cubicBezTo>
                <a:lnTo>
                  <a:pt x="68703" y="403600"/>
                </a:lnTo>
                <a:lnTo>
                  <a:pt x="12939" y="351238"/>
                </a:lnTo>
                <a:cubicBezTo>
                  <a:pt x="2483" y="340766"/>
                  <a:pt x="-1873" y="326803"/>
                  <a:pt x="741" y="312840"/>
                </a:cubicBezTo>
                <a:lnTo>
                  <a:pt x="15553" y="244770"/>
                </a:lnTo>
                <a:cubicBezTo>
                  <a:pt x="31237" y="189790"/>
                  <a:pt x="42565" y="177573"/>
                  <a:pt x="78289" y="177573"/>
                </a:cubicBezTo>
                <a:close/>
                <a:moveTo>
                  <a:pt x="523123" y="16689"/>
                </a:moveTo>
                <a:cubicBezTo>
                  <a:pt x="492563" y="16689"/>
                  <a:pt x="468115" y="42163"/>
                  <a:pt x="468115" y="72028"/>
                </a:cubicBezTo>
                <a:cubicBezTo>
                  <a:pt x="468115" y="102771"/>
                  <a:pt x="492563" y="128245"/>
                  <a:pt x="523123" y="128245"/>
                </a:cubicBezTo>
                <a:cubicBezTo>
                  <a:pt x="553685" y="128245"/>
                  <a:pt x="578133" y="102771"/>
                  <a:pt x="578133" y="72028"/>
                </a:cubicBezTo>
                <a:cubicBezTo>
                  <a:pt x="578133" y="42163"/>
                  <a:pt x="553685" y="16689"/>
                  <a:pt x="523123" y="16689"/>
                </a:cubicBezTo>
                <a:close/>
                <a:moveTo>
                  <a:pt x="160257" y="16689"/>
                </a:moveTo>
                <a:cubicBezTo>
                  <a:pt x="129697" y="16689"/>
                  <a:pt x="105249" y="42163"/>
                  <a:pt x="105249" y="72028"/>
                </a:cubicBezTo>
                <a:cubicBezTo>
                  <a:pt x="105249" y="102771"/>
                  <a:pt x="129697" y="128245"/>
                  <a:pt x="160257" y="128245"/>
                </a:cubicBezTo>
                <a:cubicBezTo>
                  <a:pt x="189945" y="128245"/>
                  <a:pt x="215267" y="102771"/>
                  <a:pt x="215267" y="72028"/>
                </a:cubicBezTo>
                <a:cubicBezTo>
                  <a:pt x="215267" y="42163"/>
                  <a:pt x="189945" y="16689"/>
                  <a:pt x="160257" y="16689"/>
                </a:cubicBezTo>
                <a:close/>
                <a:moveTo>
                  <a:pt x="523123" y="0"/>
                </a:moveTo>
                <a:cubicBezTo>
                  <a:pt x="563289" y="0"/>
                  <a:pt x="595595" y="32500"/>
                  <a:pt x="595595" y="72028"/>
                </a:cubicBezTo>
                <a:cubicBezTo>
                  <a:pt x="595595" y="112434"/>
                  <a:pt x="563289" y="145812"/>
                  <a:pt x="523123" y="145812"/>
                </a:cubicBezTo>
                <a:cubicBezTo>
                  <a:pt x="482959" y="145812"/>
                  <a:pt x="449777" y="112434"/>
                  <a:pt x="449777" y="72028"/>
                </a:cubicBezTo>
                <a:cubicBezTo>
                  <a:pt x="449777" y="32500"/>
                  <a:pt x="482959" y="0"/>
                  <a:pt x="523123" y="0"/>
                </a:cubicBezTo>
                <a:close/>
                <a:moveTo>
                  <a:pt x="160257" y="0"/>
                </a:moveTo>
                <a:cubicBezTo>
                  <a:pt x="200423" y="0"/>
                  <a:pt x="232729" y="32500"/>
                  <a:pt x="232729" y="72028"/>
                </a:cubicBezTo>
                <a:cubicBezTo>
                  <a:pt x="232729" y="112434"/>
                  <a:pt x="200423" y="145812"/>
                  <a:pt x="160257" y="145812"/>
                </a:cubicBezTo>
                <a:cubicBezTo>
                  <a:pt x="119219" y="145812"/>
                  <a:pt x="86913" y="112434"/>
                  <a:pt x="86913" y="72028"/>
                </a:cubicBezTo>
                <a:cubicBezTo>
                  <a:pt x="86913" y="32500"/>
                  <a:pt x="119219" y="0"/>
                  <a:pt x="1602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49BB57C-C178-4BE4-A62C-1444C478E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8379" y="9300715"/>
            <a:ext cx="722149" cy="642481"/>
          </a:xfrm>
          <a:custGeom>
            <a:avLst/>
            <a:gdLst>
              <a:gd name="connsiteX0" fmla="*/ 240215 w 722149"/>
              <a:gd name="connsiteY0" fmla="*/ 547729 h 642481"/>
              <a:gd name="connsiteX1" fmla="*/ 248131 w 722149"/>
              <a:gd name="connsiteY1" fmla="*/ 558257 h 642481"/>
              <a:gd name="connsiteX2" fmla="*/ 241975 w 722149"/>
              <a:gd name="connsiteY2" fmla="*/ 588086 h 642481"/>
              <a:gd name="connsiteX3" fmla="*/ 249011 w 722149"/>
              <a:gd name="connsiteY3" fmla="*/ 613529 h 642481"/>
              <a:gd name="connsiteX4" fmla="*/ 272759 w 722149"/>
              <a:gd name="connsiteY4" fmla="*/ 624057 h 642481"/>
              <a:gd name="connsiteX5" fmla="*/ 449549 w 722149"/>
              <a:gd name="connsiteY5" fmla="*/ 624057 h 642481"/>
              <a:gd name="connsiteX6" fmla="*/ 472419 w 722149"/>
              <a:gd name="connsiteY6" fmla="*/ 613529 h 642481"/>
              <a:gd name="connsiteX7" fmla="*/ 480335 w 722149"/>
              <a:gd name="connsiteY7" fmla="*/ 588086 h 642481"/>
              <a:gd name="connsiteX8" fmla="*/ 474177 w 722149"/>
              <a:gd name="connsiteY8" fmla="*/ 558257 h 642481"/>
              <a:gd name="connsiteX9" fmla="*/ 482093 w 722149"/>
              <a:gd name="connsiteY9" fmla="*/ 547729 h 642481"/>
              <a:gd name="connsiteX10" fmla="*/ 491769 w 722149"/>
              <a:gd name="connsiteY10" fmla="*/ 555625 h 642481"/>
              <a:gd name="connsiteX11" fmla="*/ 497045 w 722149"/>
              <a:gd name="connsiteY11" fmla="*/ 585454 h 642481"/>
              <a:gd name="connsiteX12" fmla="*/ 486491 w 722149"/>
              <a:gd name="connsiteY12" fmla="*/ 624934 h 642481"/>
              <a:gd name="connsiteX13" fmla="*/ 449549 w 722149"/>
              <a:gd name="connsiteY13" fmla="*/ 642481 h 642481"/>
              <a:gd name="connsiteX14" fmla="*/ 272759 w 722149"/>
              <a:gd name="connsiteY14" fmla="*/ 642481 h 642481"/>
              <a:gd name="connsiteX15" fmla="*/ 235817 w 722149"/>
              <a:gd name="connsiteY15" fmla="*/ 624934 h 642481"/>
              <a:gd name="connsiteX16" fmla="*/ 225263 w 722149"/>
              <a:gd name="connsiteY16" fmla="*/ 585454 h 642481"/>
              <a:gd name="connsiteX17" fmla="*/ 229661 w 722149"/>
              <a:gd name="connsiteY17" fmla="*/ 555625 h 642481"/>
              <a:gd name="connsiteX18" fmla="*/ 240215 w 722149"/>
              <a:gd name="connsiteY18" fmla="*/ 547729 h 642481"/>
              <a:gd name="connsiteX19" fmla="*/ 361769 w 722149"/>
              <a:gd name="connsiteY19" fmla="*/ 527835 h 642481"/>
              <a:gd name="connsiteX20" fmla="*/ 327533 w 722149"/>
              <a:gd name="connsiteY20" fmla="*/ 562885 h 642481"/>
              <a:gd name="connsiteX21" fmla="*/ 361769 w 722149"/>
              <a:gd name="connsiteY21" fmla="*/ 597936 h 642481"/>
              <a:gd name="connsiteX22" fmla="*/ 397761 w 722149"/>
              <a:gd name="connsiteY22" fmla="*/ 562885 h 642481"/>
              <a:gd name="connsiteX23" fmla="*/ 361769 w 722149"/>
              <a:gd name="connsiteY23" fmla="*/ 527835 h 642481"/>
              <a:gd name="connsiteX24" fmla="*/ 288031 w 722149"/>
              <a:gd name="connsiteY24" fmla="*/ 392891 h 642481"/>
              <a:gd name="connsiteX25" fmla="*/ 268719 w 722149"/>
              <a:gd name="connsiteY25" fmla="*/ 406035 h 642481"/>
              <a:gd name="connsiteX26" fmla="*/ 260819 w 722149"/>
              <a:gd name="connsiteY26" fmla="*/ 448095 h 642481"/>
              <a:gd name="connsiteX27" fmla="*/ 261697 w 722149"/>
              <a:gd name="connsiteY27" fmla="*/ 481393 h 642481"/>
              <a:gd name="connsiteX28" fmla="*/ 275741 w 722149"/>
              <a:gd name="connsiteY28" fmla="*/ 560256 h 642481"/>
              <a:gd name="connsiteX29" fmla="*/ 280131 w 722149"/>
              <a:gd name="connsiteY29" fmla="*/ 566390 h 642481"/>
              <a:gd name="connsiteX30" fmla="*/ 309099 w 722149"/>
              <a:gd name="connsiteY30" fmla="*/ 566390 h 642481"/>
              <a:gd name="connsiteX31" fmla="*/ 309099 w 722149"/>
              <a:gd name="connsiteY31" fmla="*/ 562885 h 642481"/>
              <a:gd name="connsiteX32" fmla="*/ 361769 w 722149"/>
              <a:gd name="connsiteY32" fmla="*/ 509433 h 642481"/>
              <a:gd name="connsiteX33" fmla="*/ 414439 w 722149"/>
              <a:gd name="connsiteY33" fmla="*/ 562885 h 642481"/>
              <a:gd name="connsiteX34" fmla="*/ 414439 w 722149"/>
              <a:gd name="connsiteY34" fmla="*/ 566390 h 642481"/>
              <a:gd name="connsiteX35" fmla="*/ 445163 w 722149"/>
              <a:gd name="connsiteY35" fmla="*/ 566390 h 642481"/>
              <a:gd name="connsiteX36" fmla="*/ 448675 w 722149"/>
              <a:gd name="connsiteY36" fmla="*/ 560256 h 642481"/>
              <a:gd name="connsiteX37" fmla="*/ 464475 w 722149"/>
              <a:gd name="connsiteY37" fmla="*/ 481393 h 642481"/>
              <a:gd name="connsiteX38" fmla="*/ 465353 w 722149"/>
              <a:gd name="connsiteY38" fmla="*/ 448095 h 642481"/>
              <a:gd name="connsiteX39" fmla="*/ 457453 w 722149"/>
              <a:gd name="connsiteY39" fmla="*/ 406035 h 642481"/>
              <a:gd name="connsiteX40" fmla="*/ 438141 w 722149"/>
              <a:gd name="connsiteY40" fmla="*/ 392891 h 642481"/>
              <a:gd name="connsiteX41" fmla="*/ 425851 w 722149"/>
              <a:gd name="connsiteY41" fmla="*/ 411292 h 642481"/>
              <a:gd name="connsiteX42" fmla="*/ 434629 w 722149"/>
              <a:gd name="connsiteY42" fmla="*/ 454229 h 642481"/>
              <a:gd name="connsiteX43" fmla="*/ 433751 w 722149"/>
              <a:gd name="connsiteY43" fmla="*/ 474383 h 642481"/>
              <a:gd name="connsiteX44" fmla="*/ 425851 w 722149"/>
              <a:gd name="connsiteY44" fmla="*/ 511186 h 642481"/>
              <a:gd name="connsiteX45" fmla="*/ 414439 w 722149"/>
              <a:gd name="connsiteY45" fmla="*/ 518196 h 642481"/>
              <a:gd name="connsiteX46" fmla="*/ 408295 w 722149"/>
              <a:gd name="connsiteY46" fmla="*/ 507681 h 642481"/>
              <a:gd name="connsiteX47" fmla="*/ 417073 w 722149"/>
              <a:gd name="connsiteY47" fmla="*/ 470002 h 642481"/>
              <a:gd name="connsiteX48" fmla="*/ 417073 w 722149"/>
              <a:gd name="connsiteY48" fmla="*/ 458610 h 642481"/>
              <a:gd name="connsiteX49" fmla="*/ 411805 w 722149"/>
              <a:gd name="connsiteY49" fmla="*/ 434951 h 642481"/>
              <a:gd name="connsiteX50" fmla="*/ 361769 w 722149"/>
              <a:gd name="connsiteY50" fmla="*/ 441961 h 642481"/>
              <a:gd name="connsiteX51" fmla="*/ 314367 w 722149"/>
              <a:gd name="connsiteY51" fmla="*/ 434951 h 642481"/>
              <a:gd name="connsiteX52" fmla="*/ 309099 w 722149"/>
              <a:gd name="connsiteY52" fmla="*/ 458610 h 642481"/>
              <a:gd name="connsiteX53" fmla="*/ 309099 w 722149"/>
              <a:gd name="connsiteY53" fmla="*/ 470002 h 642481"/>
              <a:gd name="connsiteX54" fmla="*/ 317877 w 722149"/>
              <a:gd name="connsiteY54" fmla="*/ 507681 h 642481"/>
              <a:gd name="connsiteX55" fmla="*/ 310855 w 722149"/>
              <a:gd name="connsiteY55" fmla="*/ 518196 h 642481"/>
              <a:gd name="connsiteX56" fmla="*/ 300321 w 722149"/>
              <a:gd name="connsiteY56" fmla="*/ 511186 h 642481"/>
              <a:gd name="connsiteX57" fmla="*/ 292421 w 722149"/>
              <a:gd name="connsiteY57" fmla="*/ 474383 h 642481"/>
              <a:gd name="connsiteX58" fmla="*/ 290665 w 722149"/>
              <a:gd name="connsiteY58" fmla="*/ 454229 h 642481"/>
              <a:gd name="connsiteX59" fmla="*/ 300321 w 722149"/>
              <a:gd name="connsiteY59" fmla="*/ 411292 h 642481"/>
              <a:gd name="connsiteX60" fmla="*/ 288031 w 722149"/>
              <a:gd name="connsiteY60" fmla="*/ 392891 h 642481"/>
              <a:gd name="connsiteX61" fmla="*/ 362757 w 722149"/>
              <a:gd name="connsiteY61" fmla="*/ 137024 h 642481"/>
              <a:gd name="connsiteX62" fmla="*/ 324901 w 722149"/>
              <a:gd name="connsiteY62" fmla="*/ 142281 h 642481"/>
              <a:gd name="connsiteX63" fmla="*/ 316999 w 722149"/>
              <a:gd name="connsiteY63" fmla="*/ 172074 h 642481"/>
              <a:gd name="connsiteX64" fmla="*/ 292421 w 722149"/>
              <a:gd name="connsiteY64" fmla="*/ 183465 h 642481"/>
              <a:gd name="connsiteX65" fmla="*/ 269597 w 722149"/>
              <a:gd name="connsiteY65" fmla="*/ 174702 h 642481"/>
              <a:gd name="connsiteX66" fmla="*/ 267841 w 722149"/>
              <a:gd name="connsiteY66" fmla="*/ 172950 h 642481"/>
              <a:gd name="connsiteX67" fmla="*/ 221317 w 722149"/>
              <a:gd name="connsiteY67" fmla="*/ 251813 h 642481"/>
              <a:gd name="connsiteX68" fmla="*/ 224827 w 722149"/>
              <a:gd name="connsiteY68" fmla="*/ 252689 h 642481"/>
              <a:gd name="connsiteX69" fmla="*/ 245895 w 722149"/>
              <a:gd name="connsiteY69" fmla="*/ 295626 h 642481"/>
              <a:gd name="connsiteX70" fmla="*/ 228339 w 722149"/>
              <a:gd name="connsiteY70" fmla="*/ 314904 h 642481"/>
              <a:gd name="connsiteX71" fmla="*/ 223071 w 722149"/>
              <a:gd name="connsiteY71" fmla="*/ 316656 h 642481"/>
              <a:gd name="connsiteX72" fmla="*/ 262575 w 722149"/>
              <a:gd name="connsiteY72" fmla="*/ 383252 h 642481"/>
              <a:gd name="connsiteX73" fmla="*/ 290665 w 722149"/>
              <a:gd name="connsiteY73" fmla="*/ 375366 h 642481"/>
              <a:gd name="connsiteX74" fmla="*/ 317877 w 722149"/>
              <a:gd name="connsiteY74" fmla="*/ 414797 h 642481"/>
              <a:gd name="connsiteX75" fmla="*/ 316999 w 722149"/>
              <a:gd name="connsiteY75" fmla="*/ 416550 h 642481"/>
              <a:gd name="connsiteX76" fmla="*/ 408295 w 722149"/>
              <a:gd name="connsiteY76" fmla="*/ 416550 h 642481"/>
              <a:gd name="connsiteX77" fmla="*/ 408295 w 722149"/>
              <a:gd name="connsiteY77" fmla="*/ 414797 h 642481"/>
              <a:gd name="connsiteX78" fmla="*/ 434629 w 722149"/>
              <a:gd name="connsiteY78" fmla="*/ 375366 h 642481"/>
              <a:gd name="connsiteX79" fmla="*/ 463597 w 722149"/>
              <a:gd name="connsiteY79" fmla="*/ 382376 h 642481"/>
              <a:gd name="connsiteX80" fmla="*/ 501345 w 722149"/>
              <a:gd name="connsiteY80" fmla="*/ 316656 h 642481"/>
              <a:gd name="connsiteX81" fmla="*/ 479399 w 722149"/>
              <a:gd name="connsiteY81" fmla="*/ 295626 h 642481"/>
              <a:gd name="connsiteX82" fmla="*/ 501345 w 722149"/>
              <a:gd name="connsiteY82" fmla="*/ 252689 h 642481"/>
              <a:gd name="connsiteX83" fmla="*/ 503101 w 722149"/>
              <a:gd name="connsiteY83" fmla="*/ 252689 h 642481"/>
              <a:gd name="connsiteX84" fmla="*/ 457453 w 722149"/>
              <a:gd name="connsiteY84" fmla="*/ 173826 h 642481"/>
              <a:gd name="connsiteX85" fmla="*/ 456575 w 722149"/>
              <a:gd name="connsiteY85" fmla="*/ 174702 h 642481"/>
              <a:gd name="connsiteX86" fmla="*/ 433751 w 722149"/>
              <a:gd name="connsiteY86" fmla="*/ 183465 h 642481"/>
              <a:gd name="connsiteX87" fmla="*/ 408295 w 722149"/>
              <a:gd name="connsiteY87" fmla="*/ 172074 h 642481"/>
              <a:gd name="connsiteX88" fmla="*/ 401271 w 722149"/>
              <a:gd name="connsiteY88" fmla="*/ 142281 h 642481"/>
              <a:gd name="connsiteX89" fmla="*/ 362757 w 722149"/>
              <a:gd name="connsiteY89" fmla="*/ 137024 h 642481"/>
              <a:gd name="connsiteX90" fmla="*/ 616011 w 722149"/>
              <a:gd name="connsiteY90" fmla="*/ 106902 h 642481"/>
              <a:gd name="connsiteX91" fmla="*/ 590005 w 722149"/>
              <a:gd name="connsiteY91" fmla="*/ 109859 h 642481"/>
              <a:gd name="connsiteX92" fmla="*/ 576839 w 722149"/>
              <a:gd name="connsiteY92" fmla="*/ 158930 h 642481"/>
              <a:gd name="connsiteX93" fmla="*/ 597907 w 722149"/>
              <a:gd name="connsiteY93" fmla="*/ 174702 h 642481"/>
              <a:gd name="connsiteX94" fmla="*/ 624241 w 722149"/>
              <a:gd name="connsiteY94" fmla="*/ 171197 h 642481"/>
              <a:gd name="connsiteX95" fmla="*/ 640921 w 722149"/>
              <a:gd name="connsiteY95" fmla="*/ 150167 h 642481"/>
              <a:gd name="connsiteX96" fmla="*/ 637409 w 722149"/>
              <a:gd name="connsiteY96" fmla="*/ 123003 h 642481"/>
              <a:gd name="connsiteX97" fmla="*/ 616011 w 722149"/>
              <a:gd name="connsiteY97" fmla="*/ 106902 h 642481"/>
              <a:gd name="connsiteX98" fmla="*/ 120365 w 722149"/>
              <a:gd name="connsiteY98" fmla="*/ 103725 h 642481"/>
              <a:gd name="connsiteX99" fmla="*/ 89641 w 722149"/>
              <a:gd name="connsiteY99" fmla="*/ 122127 h 642481"/>
              <a:gd name="connsiteX100" fmla="*/ 85251 w 722149"/>
              <a:gd name="connsiteY100" fmla="*/ 148415 h 642481"/>
              <a:gd name="connsiteX101" fmla="*/ 102809 w 722149"/>
              <a:gd name="connsiteY101" fmla="*/ 169445 h 642481"/>
              <a:gd name="connsiteX102" fmla="*/ 129143 w 722149"/>
              <a:gd name="connsiteY102" fmla="*/ 173826 h 642481"/>
              <a:gd name="connsiteX103" fmla="*/ 150211 w 722149"/>
              <a:gd name="connsiteY103" fmla="*/ 157177 h 642481"/>
              <a:gd name="connsiteX104" fmla="*/ 137921 w 722149"/>
              <a:gd name="connsiteY104" fmla="*/ 108983 h 642481"/>
              <a:gd name="connsiteX105" fmla="*/ 120365 w 722149"/>
              <a:gd name="connsiteY105" fmla="*/ 103725 h 642481"/>
              <a:gd name="connsiteX106" fmla="*/ 568059 w 722149"/>
              <a:gd name="connsiteY106" fmla="*/ 67142 h 642481"/>
              <a:gd name="connsiteX107" fmla="*/ 561915 w 722149"/>
              <a:gd name="connsiteY107" fmla="*/ 67799 h 642481"/>
              <a:gd name="connsiteX108" fmla="*/ 485543 w 722149"/>
              <a:gd name="connsiteY108" fmla="*/ 93210 h 642481"/>
              <a:gd name="connsiteX109" fmla="*/ 456575 w 722149"/>
              <a:gd name="connsiteY109" fmla="*/ 108983 h 642481"/>
              <a:gd name="connsiteX110" fmla="*/ 423217 w 722149"/>
              <a:gd name="connsiteY110" fmla="*/ 137899 h 642481"/>
              <a:gd name="connsiteX111" fmla="*/ 421461 w 722149"/>
              <a:gd name="connsiteY111" fmla="*/ 159806 h 642481"/>
              <a:gd name="connsiteX112" fmla="*/ 444285 w 722149"/>
              <a:gd name="connsiteY112" fmla="*/ 161558 h 642481"/>
              <a:gd name="connsiteX113" fmla="*/ 477643 w 722149"/>
              <a:gd name="connsiteY113" fmla="*/ 132642 h 642481"/>
              <a:gd name="connsiteX114" fmla="*/ 494323 w 722149"/>
              <a:gd name="connsiteY114" fmla="*/ 122127 h 642481"/>
              <a:gd name="connsiteX115" fmla="*/ 531191 w 722149"/>
              <a:gd name="connsiteY115" fmla="*/ 112488 h 642481"/>
              <a:gd name="connsiteX116" fmla="*/ 542603 w 722149"/>
              <a:gd name="connsiteY116" fmla="*/ 118622 h 642481"/>
              <a:gd name="connsiteX117" fmla="*/ 536459 w 722149"/>
              <a:gd name="connsiteY117" fmla="*/ 128261 h 642481"/>
              <a:gd name="connsiteX118" fmla="*/ 499589 w 722149"/>
              <a:gd name="connsiteY118" fmla="*/ 140528 h 642481"/>
              <a:gd name="connsiteX119" fmla="*/ 489055 w 722149"/>
              <a:gd name="connsiteY119" fmla="*/ 146662 h 642481"/>
              <a:gd name="connsiteX120" fmla="*/ 471499 w 722149"/>
              <a:gd name="connsiteY120" fmla="*/ 161558 h 642481"/>
              <a:gd name="connsiteX121" fmla="*/ 520657 w 722149"/>
              <a:gd name="connsiteY121" fmla="*/ 246556 h 642481"/>
              <a:gd name="connsiteX122" fmla="*/ 543481 w 722149"/>
              <a:gd name="connsiteY122" fmla="*/ 239546 h 642481"/>
              <a:gd name="connsiteX123" fmla="*/ 553137 w 722149"/>
              <a:gd name="connsiteY123" fmla="*/ 233412 h 642481"/>
              <a:gd name="connsiteX124" fmla="*/ 582983 w 722149"/>
              <a:gd name="connsiteY124" fmla="*/ 205371 h 642481"/>
              <a:gd name="connsiteX125" fmla="*/ 595273 w 722149"/>
              <a:gd name="connsiteY125" fmla="*/ 205371 h 642481"/>
              <a:gd name="connsiteX126" fmla="*/ 595273 w 722149"/>
              <a:gd name="connsiteY126" fmla="*/ 218515 h 642481"/>
              <a:gd name="connsiteX127" fmla="*/ 565427 w 722149"/>
              <a:gd name="connsiteY127" fmla="*/ 245679 h 642481"/>
              <a:gd name="connsiteX128" fmla="*/ 548747 w 722149"/>
              <a:gd name="connsiteY128" fmla="*/ 256194 h 642481"/>
              <a:gd name="connsiteX129" fmla="*/ 506611 w 722149"/>
              <a:gd name="connsiteY129" fmla="*/ 270215 h 642481"/>
              <a:gd name="connsiteX130" fmla="*/ 497833 w 722149"/>
              <a:gd name="connsiteY130" fmla="*/ 290369 h 642481"/>
              <a:gd name="connsiteX131" fmla="*/ 517145 w 722149"/>
              <a:gd name="connsiteY131" fmla="*/ 300007 h 642481"/>
              <a:gd name="connsiteX132" fmla="*/ 558405 w 722149"/>
              <a:gd name="connsiteY132" fmla="*/ 285987 h 642481"/>
              <a:gd name="connsiteX133" fmla="*/ 587373 w 722149"/>
              <a:gd name="connsiteY133" fmla="*/ 269338 h 642481"/>
              <a:gd name="connsiteX134" fmla="*/ 648821 w 722149"/>
              <a:gd name="connsiteY134" fmla="*/ 216763 h 642481"/>
              <a:gd name="connsiteX135" fmla="*/ 652333 w 722149"/>
              <a:gd name="connsiteY135" fmla="*/ 210629 h 642481"/>
              <a:gd name="connsiteX136" fmla="*/ 636531 w 722149"/>
              <a:gd name="connsiteY136" fmla="*/ 185217 h 642481"/>
              <a:gd name="connsiteX137" fmla="*/ 633897 w 722149"/>
              <a:gd name="connsiteY137" fmla="*/ 186970 h 642481"/>
              <a:gd name="connsiteX138" fmla="*/ 607563 w 722149"/>
              <a:gd name="connsiteY138" fmla="*/ 193980 h 642481"/>
              <a:gd name="connsiteX139" fmla="*/ 561037 w 722149"/>
              <a:gd name="connsiteY139" fmla="*/ 167692 h 642481"/>
              <a:gd name="connsiteX140" fmla="*/ 581227 w 722149"/>
              <a:gd name="connsiteY140" fmla="*/ 94963 h 642481"/>
              <a:gd name="connsiteX141" fmla="*/ 583861 w 722149"/>
              <a:gd name="connsiteY141" fmla="*/ 94087 h 642481"/>
              <a:gd name="connsiteX142" fmla="*/ 568937 w 722149"/>
              <a:gd name="connsiteY142" fmla="*/ 67799 h 642481"/>
              <a:gd name="connsiteX143" fmla="*/ 568059 w 722149"/>
              <a:gd name="connsiteY143" fmla="*/ 67142 h 642481"/>
              <a:gd name="connsiteX144" fmla="*/ 157235 w 722149"/>
              <a:gd name="connsiteY144" fmla="*/ 66046 h 642481"/>
              <a:gd name="connsiteX145" fmla="*/ 143189 w 722149"/>
              <a:gd name="connsiteY145" fmla="*/ 92334 h 642481"/>
              <a:gd name="connsiteX146" fmla="*/ 145823 w 722149"/>
              <a:gd name="connsiteY146" fmla="*/ 94087 h 642481"/>
              <a:gd name="connsiteX147" fmla="*/ 166013 w 722149"/>
              <a:gd name="connsiteY147" fmla="*/ 165940 h 642481"/>
              <a:gd name="connsiteX148" fmla="*/ 120365 w 722149"/>
              <a:gd name="connsiteY148" fmla="*/ 193104 h 642481"/>
              <a:gd name="connsiteX149" fmla="*/ 93153 w 722149"/>
              <a:gd name="connsiteY149" fmla="*/ 185217 h 642481"/>
              <a:gd name="connsiteX150" fmla="*/ 90519 w 722149"/>
              <a:gd name="connsiteY150" fmla="*/ 183465 h 642481"/>
              <a:gd name="connsiteX151" fmla="*/ 75595 w 722149"/>
              <a:gd name="connsiteY151" fmla="*/ 208876 h 642481"/>
              <a:gd name="connsiteX152" fmla="*/ 79107 w 722149"/>
              <a:gd name="connsiteY152" fmla="*/ 215010 h 642481"/>
              <a:gd name="connsiteX153" fmla="*/ 138799 w 722149"/>
              <a:gd name="connsiteY153" fmla="*/ 269338 h 642481"/>
              <a:gd name="connsiteX154" fmla="*/ 167769 w 722149"/>
              <a:gd name="connsiteY154" fmla="*/ 285987 h 642481"/>
              <a:gd name="connsiteX155" fmla="*/ 209027 w 722149"/>
              <a:gd name="connsiteY155" fmla="*/ 300007 h 642481"/>
              <a:gd name="connsiteX156" fmla="*/ 221317 w 722149"/>
              <a:gd name="connsiteY156" fmla="*/ 299131 h 642481"/>
              <a:gd name="connsiteX157" fmla="*/ 228339 w 722149"/>
              <a:gd name="connsiteY157" fmla="*/ 290369 h 642481"/>
              <a:gd name="connsiteX158" fmla="*/ 219561 w 722149"/>
              <a:gd name="connsiteY158" fmla="*/ 270215 h 642481"/>
              <a:gd name="connsiteX159" fmla="*/ 208149 w 722149"/>
              <a:gd name="connsiteY159" fmla="*/ 266710 h 642481"/>
              <a:gd name="connsiteX160" fmla="*/ 177425 w 722149"/>
              <a:gd name="connsiteY160" fmla="*/ 256194 h 642481"/>
              <a:gd name="connsiteX161" fmla="*/ 160745 w 722149"/>
              <a:gd name="connsiteY161" fmla="*/ 245679 h 642481"/>
              <a:gd name="connsiteX162" fmla="*/ 130899 w 722149"/>
              <a:gd name="connsiteY162" fmla="*/ 218515 h 642481"/>
              <a:gd name="connsiteX163" fmla="*/ 130899 w 722149"/>
              <a:gd name="connsiteY163" fmla="*/ 205371 h 642481"/>
              <a:gd name="connsiteX164" fmla="*/ 143189 w 722149"/>
              <a:gd name="connsiteY164" fmla="*/ 205371 h 642481"/>
              <a:gd name="connsiteX165" fmla="*/ 173035 w 722149"/>
              <a:gd name="connsiteY165" fmla="*/ 233412 h 642481"/>
              <a:gd name="connsiteX166" fmla="*/ 182691 w 722149"/>
              <a:gd name="connsiteY166" fmla="*/ 239546 h 642481"/>
              <a:gd name="connsiteX167" fmla="*/ 203759 w 722149"/>
              <a:gd name="connsiteY167" fmla="*/ 245679 h 642481"/>
              <a:gd name="connsiteX168" fmla="*/ 253795 w 722149"/>
              <a:gd name="connsiteY168" fmla="*/ 160682 h 642481"/>
              <a:gd name="connsiteX169" fmla="*/ 237117 w 722149"/>
              <a:gd name="connsiteY169" fmla="*/ 146662 h 642481"/>
              <a:gd name="connsiteX170" fmla="*/ 226583 w 722149"/>
              <a:gd name="connsiteY170" fmla="*/ 140528 h 642481"/>
              <a:gd name="connsiteX171" fmla="*/ 187959 w 722149"/>
              <a:gd name="connsiteY171" fmla="*/ 128261 h 642481"/>
              <a:gd name="connsiteX172" fmla="*/ 181813 w 722149"/>
              <a:gd name="connsiteY172" fmla="*/ 116869 h 642481"/>
              <a:gd name="connsiteX173" fmla="*/ 193225 w 722149"/>
              <a:gd name="connsiteY173" fmla="*/ 111612 h 642481"/>
              <a:gd name="connsiteX174" fmla="*/ 231849 w 722149"/>
              <a:gd name="connsiteY174" fmla="*/ 122127 h 642481"/>
              <a:gd name="connsiteX175" fmla="*/ 248529 w 722149"/>
              <a:gd name="connsiteY175" fmla="*/ 132642 h 642481"/>
              <a:gd name="connsiteX176" fmla="*/ 281887 w 722149"/>
              <a:gd name="connsiteY176" fmla="*/ 161558 h 642481"/>
              <a:gd name="connsiteX177" fmla="*/ 303833 w 722149"/>
              <a:gd name="connsiteY177" fmla="*/ 159806 h 642481"/>
              <a:gd name="connsiteX178" fmla="*/ 308221 w 722149"/>
              <a:gd name="connsiteY178" fmla="*/ 148415 h 642481"/>
              <a:gd name="connsiteX179" fmla="*/ 302955 w 722149"/>
              <a:gd name="connsiteY179" fmla="*/ 137899 h 642481"/>
              <a:gd name="connsiteX180" fmla="*/ 269597 w 722149"/>
              <a:gd name="connsiteY180" fmla="*/ 108983 h 642481"/>
              <a:gd name="connsiteX181" fmla="*/ 240629 w 722149"/>
              <a:gd name="connsiteY181" fmla="*/ 93210 h 642481"/>
              <a:gd name="connsiteX182" fmla="*/ 164257 w 722149"/>
              <a:gd name="connsiteY182" fmla="*/ 66046 h 642481"/>
              <a:gd name="connsiteX183" fmla="*/ 157235 w 722149"/>
              <a:gd name="connsiteY183" fmla="*/ 66046 h 642481"/>
              <a:gd name="connsiteX184" fmla="*/ 168645 w 722149"/>
              <a:gd name="connsiteY184" fmla="*/ 48521 h 642481"/>
              <a:gd name="connsiteX185" fmla="*/ 170401 w 722149"/>
              <a:gd name="connsiteY185" fmla="*/ 48521 h 642481"/>
              <a:gd name="connsiteX186" fmla="*/ 245895 w 722149"/>
              <a:gd name="connsiteY186" fmla="*/ 75685 h 642481"/>
              <a:gd name="connsiteX187" fmla="*/ 281009 w 722149"/>
              <a:gd name="connsiteY187" fmla="*/ 94963 h 642481"/>
              <a:gd name="connsiteX188" fmla="*/ 314367 w 722149"/>
              <a:gd name="connsiteY188" fmla="*/ 124756 h 642481"/>
              <a:gd name="connsiteX189" fmla="*/ 315245 w 722149"/>
              <a:gd name="connsiteY189" fmla="*/ 126508 h 642481"/>
              <a:gd name="connsiteX190" fmla="*/ 410051 w 722149"/>
              <a:gd name="connsiteY190" fmla="*/ 126508 h 642481"/>
              <a:gd name="connsiteX191" fmla="*/ 411805 w 722149"/>
              <a:gd name="connsiteY191" fmla="*/ 124756 h 642481"/>
              <a:gd name="connsiteX192" fmla="*/ 445163 w 722149"/>
              <a:gd name="connsiteY192" fmla="*/ 94963 h 642481"/>
              <a:gd name="connsiteX193" fmla="*/ 479399 w 722149"/>
              <a:gd name="connsiteY193" fmla="*/ 75685 h 642481"/>
              <a:gd name="connsiteX194" fmla="*/ 557527 w 722149"/>
              <a:gd name="connsiteY194" fmla="*/ 50274 h 642481"/>
              <a:gd name="connsiteX195" fmla="*/ 584739 w 722149"/>
              <a:gd name="connsiteY195" fmla="*/ 59036 h 642481"/>
              <a:gd name="connsiteX196" fmla="*/ 601417 w 722149"/>
              <a:gd name="connsiteY196" fmla="*/ 87953 h 642481"/>
              <a:gd name="connsiteX197" fmla="*/ 653209 w 722149"/>
              <a:gd name="connsiteY197" fmla="*/ 115117 h 642481"/>
              <a:gd name="connsiteX198" fmla="*/ 658477 w 722149"/>
              <a:gd name="connsiteY198" fmla="*/ 154548 h 642481"/>
              <a:gd name="connsiteX199" fmla="*/ 650577 w 722149"/>
              <a:gd name="connsiteY199" fmla="*/ 172074 h 642481"/>
              <a:gd name="connsiteX200" fmla="*/ 650577 w 722149"/>
              <a:gd name="connsiteY200" fmla="*/ 172950 h 642481"/>
              <a:gd name="connsiteX201" fmla="*/ 667255 w 722149"/>
              <a:gd name="connsiteY201" fmla="*/ 201866 h 642481"/>
              <a:gd name="connsiteX202" fmla="*/ 661111 w 722149"/>
              <a:gd name="connsiteY202" fmla="*/ 229907 h 642481"/>
              <a:gd name="connsiteX203" fmla="*/ 660233 w 722149"/>
              <a:gd name="connsiteY203" fmla="*/ 229907 h 642481"/>
              <a:gd name="connsiteX204" fmla="*/ 598785 w 722149"/>
              <a:gd name="connsiteY204" fmla="*/ 282482 h 642481"/>
              <a:gd name="connsiteX205" fmla="*/ 564549 w 722149"/>
              <a:gd name="connsiteY205" fmla="*/ 302636 h 642481"/>
              <a:gd name="connsiteX206" fmla="*/ 522413 w 722149"/>
              <a:gd name="connsiteY206" fmla="*/ 316656 h 642481"/>
              <a:gd name="connsiteX207" fmla="*/ 519779 w 722149"/>
              <a:gd name="connsiteY207" fmla="*/ 317533 h 642481"/>
              <a:gd name="connsiteX208" fmla="*/ 473255 w 722149"/>
              <a:gd name="connsiteY208" fmla="*/ 398148 h 642481"/>
              <a:gd name="connsiteX209" fmla="*/ 474133 w 722149"/>
              <a:gd name="connsiteY209" fmla="*/ 401653 h 642481"/>
              <a:gd name="connsiteX210" fmla="*/ 482911 w 722149"/>
              <a:gd name="connsiteY210" fmla="*/ 445466 h 642481"/>
              <a:gd name="connsiteX211" fmla="*/ 482033 w 722149"/>
              <a:gd name="connsiteY211" fmla="*/ 484898 h 642481"/>
              <a:gd name="connsiteX212" fmla="*/ 465353 w 722149"/>
              <a:gd name="connsiteY212" fmla="*/ 565514 h 642481"/>
              <a:gd name="connsiteX213" fmla="*/ 445163 w 722149"/>
              <a:gd name="connsiteY213" fmla="*/ 583915 h 642481"/>
              <a:gd name="connsiteX214" fmla="*/ 410929 w 722149"/>
              <a:gd name="connsiteY214" fmla="*/ 583915 h 642481"/>
              <a:gd name="connsiteX215" fmla="*/ 361769 w 722149"/>
              <a:gd name="connsiteY215" fmla="*/ 615461 h 642481"/>
              <a:gd name="connsiteX216" fmla="*/ 313489 w 722149"/>
              <a:gd name="connsiteY216" fmla="*/ 583915 h 642481"/>
              <a:gd name="connsiteX217" fmla="*/ 280131 w 722149"/>
              <a:gd name="connsiteY217" fmla="*/ 583915 h 642481"/>
              <a:gd name="connsiteX218" fmla="*/ 258185 w 722149"/>
              <a:gd name="connsiteY218" fmla="*/ 564638 h 642481"/>
              <a:gd name="connsiteX219" fmla="*/ 244139 w 722149"/>
              <a:gd name="connsiteY219" fmla="*/ 484898 h 642481"/>
              <a:gd name="connsiteX220" fmla="*/ 243261 w 722149"/>
              <a:gd name="connsiteY220" fmla="*/ 445466 h 642481"/>
              <a:gd name="connsiteX221" fmla="*/ 251163 w 722149"/>
              <a:gd name="connsiteY221" fmla="*/ 401653 h 642481"/>
              <a:gd name="connsiteX222" fmla="*/ 252041 w 722149"/>
              <a:gd name="connsiteY222" fmla="*/ 399901 h 642481"/>
              <a:gd name="connsiteX223" fmla="*/ 204637 w 722149"/>
              <a:gd name="connsiteY223" fmla="*/ 316656 h 642481"/>
              <a:gd name="connsiteX224" fmla="*/ 203759 w 722149"/>
              <a:gd name="connsiteY224" fmla="*/ 316656 h 642481"/>
              <a:gd name="connsiteX225" fmla="*/ 161623 w 722149"/>
              <a:gd name="connsiteY225" fmla="*/ 302636 h 642481"/>
              <a:gd name="connsiteX226" fmla="*/ 126509 w 722149"/>
              <a:gd name="connsiteY226" fmla="*/ 282482 h 642481"/>
              <a:gd name="connsiteX227" fmla="*/ 65939 w 722149"/>
              <a:gd name="connsiteY227" fmla="*/ 227278 h 642481"/>
              <a:gd name="connsiteX228" fmla="*/ 59795 w 722149"/>
              <a:gd name="connsiteY228" fmla="*/ 199238 h 642481"/>
              <a:gd name="connsiteX229" fmla="*/ 77351 w 722149"/>
              <a:gd name="connsiteY229" fmla="*/ 171197 h 642481"/>
              <a:gd name="connsiteX230" fmla="*/ 69451 w 722149"/>
              <a:gd name="connsiteY230" fmla="*/ 152796 h 642481"/>
              <a:gd name="connsiteX231" fmla="*/ 73841 w 722149"/>
              <a:gd name="connsiteY231" fmla="*/ 112488 h 642481"/>
              <a:gd name="connsiteX232" fmla="*/ 125633 w 722149"/>
              <a:gd name="connsiteY232" fmla="*/ 87076 h 642481"/>
              <a:gd name="connsiteX233" fmla="*/ 142311 w 722149"/>
              <a:gd name="connsiteY233" fmla="*/ 57284 h 642481"/>
              <a:gd name="connsiteX234" fmla="*/ 168645 w 722149"/>
              <a:gd name="connsiteY234" fmla="*/ 48521 h 642481"/>
              <a:gd name="connsiteX235" fmla="*/ 129389 w 722149"/>
              <a:gd name="connsiteY235" fmla="*/ 441 h 642481"/>
              <a:gd name="connsiteX236" fmla="*/ 169117 w 722149"/>
              <a:gd name="connsiteY236" fmla="*/ 10926 h 642481"/>
              <a:gd name="connsiteX237" fmla="*/ 191189 w 722149"/>
              <a:gd name="connsiteY237" fmla="*/ 29275 h 642481"/>
              <a:gd name="connsiteX238" fmla="*/ 192071 w 722149"/>
              <a:gd name="connsiteY238" fmla="*/ 41508 h 642481"/>
              <a:gd name="connsiteX239" fmla="*/ 179711 w 722149"/>
              <a:gd name="connsiteY239" fmla="*/ 43255 h 642481"/>
              <a:gd name="connsiteX240" fmla="*/ 157641 w 722149"/>
              <a:gd name="connsiteY240" fmla="*/ 24906 h 642481"/>
              <a:gd name="connsiteX241" fmla="*/ 132037 w 722149"/>
              <a:gd name="connsiteY241" fmla="*/ 17916 h 642481"/>
              <a:gd name="connsiteX242" fmla="*/ 110849 w 722149"/>
              <a:gd name="connsiteY242" fmla="*/ 33644 h 642481"/>
              <a:gd name="connsiteX243" fmla="*/ 21683 w 722149"/>
              <a:gd name="connsiteY243" fmla="*/ 184807 h 642481"/>
              <a:gd name="connsiteX244" fmla="*/ 19917 w 722149"/>
              <a:gd name="connsiteY244" fmla="*/ 211020 h 642481"/>
              <a:gd name="connsiteX245" fmla="*/ 38457 w 722149"/>
              <a:gd name="connsiteY245" fmla="*/ 229369 h 642481"/>
              <a:gd name="connsiteX246" fmla="*/ 64941 w 722149"/>
              <a:gd name="connsiteY246" fmla="*/ 238981 h 642481"/>
              <a:gd name="connsiteX247" fmla="*/ 70239 w 722149"/>
              <a:gd name="connsiteY247" fmla="*/ 250340 h 642481"/>
              <a:gd name="connsiteX248" fmla="*/ 62293 w 722149"/>
              <a:gd name="connsiteY248" fmla="*/ 256456 h 642481"/>
              <a:gd name="connsiteX249" fmla="*/ 58761 w 722149"/>
              <a:gd name="connsiteY249" fmla="*/ 255582 h 642481"/>
              <a:gd name="connsiteX250" fmla="*/ 32277 w 722149"/>
              <a:gd name="connsiteY250" fmla="*/ 245097 h 642481"/>
              <a:gd name="connsiteX251" fmla="*/ 2259 w 722149"/>
              <a:gd name="connsiteY251" fmla="*/ 217136 h 642481"/>
              <a:gd name="connsiteX252" fmla="*/ 6673 w 722149"/>
              <a:gd name="connsiteY252" fmla="*/ 176943 h 642481"/>
              <a:gd name="connsiteX253" fmla="*/ 94959 w 722149"/>
              <a:gd name="connsiteY253" fmla="*/ 24032 h 642481"/>
              <a:gd name="connsiteX254" fmla="*/ 129389 w 722149"/>
              <a:gd name="connsiteY254" fmla="*/ 441 h 642481"/>
              <a:gd name="connsiteX255" fmla="*/ 594087 w 722149"/>
              <a:gd name="connsiteY255" fmla="*/ 435 h 642481"/>
              <a:gd name="connsiteX256" fmla="*/ 628211 w 722149"/>
              <a:gd name="connsiteY256" fmla="*/ 23947 h 642481"/>
              <a:gd name="connsiteX257" fmla="*/ 715711 w 722149"/>
              <a:gd name="connsiteY257" fmla="*/ 176343 h 642481"/>
              <a:gd name="connsiteX258" fmla="*/ 719211 w 722149"/>
              <a:gd name="connsiteY258" fmla="*/ 216401 h 642481"/>
              <a:gd name="connsiteX259" fmla="*/ 690335 w 722149"/>
              <a:gd name="connsiteY259" fmla="*/ 244268 h 642481"/>
              <a:gd name="connsiteX260" fmla="*/ 662335 w 722149"/>
              <a:gd name="connsiteY260" fmla="*/ 255588 h 642481"/>
              <a:gd name="connsiteX261" fmla="*/ 658835 w 722149"/>
              <a:gd name="connsiteY261" fmla="*/ 256459 h 642481"/>
              <a:gd name="connsiteX262" fmla="*/ 650961 w 722149"/>
              <a:gd name="connsiteY262" fmla="*/ 250363 h 642481"/>
              <a:gd name="connsiteX263" fmla="*/ 656211 w 722149"/>
              <a:gd name="connsiteY263" fmla="*/ 238172 h 642481"/>
              <a:gd name="connsiteX264" fmla="*/ 684211 w 722149"/>
              <a:gd name="connsiteY264" fmla="*/ 228593 h 642481"/>
              <a:gd name="connsiteX265" fmla="*/ 702585 w 722149"/>
              <a:gd name="connsiteY265" fmla="*/ 210305 h 642481"/>
              <a:gd name="connsiteX266" fmla="*/ 700835 w 722149"/>
              <a:gd name="connsiteY266" fmla="*/ 184180 h 642481"/>
              <a:gd name="connsiteX267" fmla="*/ 612461 w 722149"/>
              <a:gd name="connsiteY267" fmla="*/ 33526 h 642481"/>
              <a:gd name="connsiteX268" fmla="*/ 591461 w 722149"/>
              <a:gd name="connsiteY268" fmla="*/ 17851 h 642481"/>
              <a:gd name="connsiteX269" fmla="*/ 566087 w 722149"/>
              <a:gd name="connsiteY269" fmla="*/ 24818 h 642481"/>
              <a:gd name="connsiteX270" fmla="*/ 543337 w 722149"/>
              <a:gd name="connsiteY270" fmla="*/ 43976 h 642481"/>
              <a:gd name="connsiteX271" fmla="*/ 531087 w 722149"/>
              <a:gd name="connsiteY271" fmla="*/ 43105 h 642481"/>
              <a:gd name="connsiteX272" fmla="*/ 531961 w 722149"/>
              <a:gd name="connsiteY272" fmla="*/ 30043 h 642481"/>
              <a:gd name="connsiteX273" fmla="*/ 554711 w 722149"/>
              <a:gd name="connsiteY273" fmla="*/ 10885 h 642481"/>
              <a:gd name="connsiteX274" fmla="*/ 594087 w 722149"/>
              <a:gd name="connsiteY274" fmla="*/ 435 h 64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</a:cxnLst>
            <a:rect l="l" t="t" r="r" b="b"/>
            <a:pathLst>
              <a:path w="722149" h="642481">
                <a:moveTo>
                  <a:pt x="240215" y="547729"/>
                </a:moveTo>
                <a:cubicBezTo>
                  <a:pt x="245493" y="548607"/>
                  <a:pt x="248131" y="552993"/>
                  <a:pt x="248131" y="558257"/>
                </a:cubicBezTo>
                <a:lnTo>
                  <a:pt x="241975" y="588086"/>
                </a:lnTo>
                <a:cubicBezTo>
                  <a:pt x="241095" y="596860"/>
                  <a:pt x="242853" y="605633"/>
                  <a:pt x="249011" y="613529"/>
                </a:cubicBezTo>
                <a:cubicBezTo>
                  <a:pt x="255167" y="620547"/>
                  <a:pt x="263963" y="624057"/>
                  <a:pt x="272759" y="624057"/>
                </a:cubicBezTo>
                <a:lnTo>
                  <a:pt x="449549" y="624057"/>
                </a:lnTo>
                <a:cubicBezTo>
                  <a:pt x="458345" y="624057"/>
                  <a:pt x="467141" y="620547"/>
                  <a:pt x="472419" y="613529"/>
                </a:cubicBezTo>
                <a:cubicBezTo>
                  <a:pt x="478575" y="605633"/>
                  <a:pt x="481213" y="596860"/>
                  <a:pt x="480335" y="588086"/>
                </a:cubicBezTo>
                <a:lnTo>
                  <a:pt x="474177" y="558257"/>
                </a:lnTo>
                <a:cubicBezTo>
                  <a:pt x="474177" y="552993"/>
                  <a:pt x="476815" y="548607"/>
                  <a:pt x="482093" y="547729"/>
                </a:cubicBezTo>
                <a:cubicBezTo>
                  <a:pt x="486491" y="546852"/>
                  <a:pt x="490889" y="550361"/>
                  <a:pt x="491769" y="555625"/>
                </a:cubicBezTo>
                <a:lnTo>
                  <a:pt x="497045" y="585454"/>
                </a:lnTo>
                <a:cubicBezTo>
                  <a:pt x="499685" y="598614"/>
                  <a:pt x="496167" y="613529"/>
                  <a:pt x="486491" y="624934"/>
                </a:cubicBezTo>
                <a:cubicBezTo>
                  <a:pt x="477695" y="635462"/>
                  <a:pt x="463623" y="642481"/>
                  <a:pt x="449549" y="642481"/>
                </a:cubicBezTo>
                <a:lnTo>
                  <a:pt x="272759" y="642481"/>
                </a:lnTo>
                <a:cubicBezTo>
                  <a:pt x="258685" y="642481"/>
                  <a:pt x="244613" y="635462"/>
                  <a:pt x="235817" y="624934"/>
                </a:cubicBezTo>
                <a:cubicBezTo>
                  <a:pt x="226143" y="613529"/>
                  <a:pt x="222625" y="598614"/>
                  <a:pt x="225263" y="585454"/>
                </a:cubicBezTo>
                <a:lnTo>
                  <a:pt x="229661" y="555625"/>
                </a:lnTo>
                <a:cubicBezTo>
                  <a:pt x="231419" y="550361"/>
                  <a:pt x="235817" y="546852"/>
                  <a:pt x="240215" y="547729"/>
                </a:cubicBezTo>
                <a:close/>
                <a:moveTo>
                  <a:pt x="361769" y="527835"/>
                </a:moveTo>
                <a:cubicBezTo>
                  <a:pt x="342457" y="527835"/>
                  <a:pt x="327533" y="542731"/>
                  <a:pt x="327533" y="562885"/>
                </a:cubicBezTo>
                <a:cubicBezTo>
                  <a:pt x="327533" y="581287"/>
                  <a:pt x="342457" y="597936"/>
                  <a:pt x="361769" y="597936"/>
                </a:cubicBezTo>
                <a:cubicBezTo>
                  <a:pt x="381081" y="597936"/>
                  <a:pt x="397761" y="581287"/>
                  <a:pt x="397761" y="562885"/>
                </a:cubicBezTo>
                <a:cubicBezTo>
                  <a:pt x="397761" y="542731"/>
                  <a:pt x="381081" y="527835"/>
                  <a:pt x="361769" y="527835"/>
                </a:cubicBezTo>
                <a:close/>
                <a:moveTo>
                  <a:pt x="288031" y="392891"/>
                </a:moveTo>
                <a:cubicBezTo>
                  <a:pt x="279253" y="391138"/>
                  <a:pt x="271353" y="396396"/>
                  <a:pt x="268719" y="406035"/>
                </a:cubicBezTo>
                <a:lnTo>
                  <a:pt x="260819" y="448095"/>
                </a:lnTo>
                <a:cubicBezTo>
                  <a:pt x="258185" y="458610"/>
                  <a:pt x="258185" y="470002"/>
                  <a:pt x="261697" y="481393"/>
                </a:cubicBezTo>
                <a:lnTo>
                  <a:pt x="275741" y="560256"/>
                </a:lnTo>
                <a:cubicBezTo>
                  <a:pt x="276619" y="562009"/>
                  <a:pt x="277497" y="566390"/>
                  <a:pt x="280131" y="566390"/>
                </a:cubicBezTo>
                <a:lnTo>
                  <a:pt x="309099" y="566390"/>
                </a:lnTo>
                <a:cubicBezTo>
                  <a:pt x="309099" y="564638"/>
                  <a:pt x="309099" y="563761"/>
                  <a:pt x="309099" y="562885"/>
                </a:cubicBezTo>
                <a:cubicBezTo>
                  <a:pt x="309099" y="533969"/>
                  <a:pt x="333679" y="509433"/>
                  <a:pt x="361769" y="509433"/>
                </a:cubicBezTo>
                <a:cubicBezTo>
                  <a:pt x="391615" y="509433"/>
                  <a:pt x="414439" y="533969"/>
                  <a:pt x="414439" y="562885"/>
                </a:cubicBezTo>
                <a:cubicBezTo>
                  <a:pt x="414439" y="563761"/>
                  <a:pt x="414439" y="564638"/>
                  <a:pt x="414439" y="566390"/>
                </a:cubicBezTo>
                <a:lnTo>
                  <a:pt x="445163" y="566390"/>
                </a:lnTo>
                <a:cubicBezTo>
                  <a:pt x="445163" y="566390"/>
                  <a:pt x="446041" y="566390"/>
                  <a:pt x="448675" y="560256"/>
                </a:cubicBezTo>
                <a:lnTo>
                  <a:pt x="464475" y="481393"/>
                </a:lnTo>
                <a:cubicBezTo>
                  <a:pt x="467109" y="470002"/>
                  <a:pt x="467109" y="458610"/>
                  <a:pt x="465353" y="448095"/>
                </a:cubicBezTo>
                <a:lnTo>
                  <a:pt x="457453" y="406035"/>
                </a:lnTo>
                <a:cubicBezTo>
                  <a:pt x="454819" y="396396"/>
                  <a:pt x="446041" y="391138"/>
                  <a:pt x="438141" y="392891"/>
                </a:cubicBezTo>
                <a:cubicBezTo>
                  <a:pt x="429363" y="394643"/>
                  <a:pt x="424095" y="402530"/>
                  <a:pt x="425851" y="411292"/>
                </a:cubicBezTo>
                <a:lnTo>
                  <a:pt x="434629" y="454229"/>
                </a:lnTo>
                <a:cubicBezTo>
                  <a:pt x="435507" y="461239"/>
                  <a:pt x="435507" y="467373"/>
                  <a:pt x="433751" y="474383"/>
                </a:cubicBezTo>
                <a:lnTo>
                  <a:pt x="425851" y="511186"/>
                </a:lnTo>
                <a:cubicBezTo>
                  <a:pt x="424095" y="515567"/>
                  <a:pt x="419707" y="519072"/>
                  <a:pt x="414439" y="518196"/>
                </a:cubicBezTo>
                <a:cubicBezTo>
                  <a:pt x="410051" y="517320"/>
                  <a:pt x="407417" y="512062"/>
                  <a:pt x="408295" y="507681"/>
                </a:cubicBezTo>
                <a:lnTo>
                  <a:pt x="417073" y="470002"/>
                </a:lnTo>
                <a:cubicBezTo>
                  <a:pt x="417951" y="465620"/>
                  <a:pt x="417951" y="462115"/>
                  <a:pt x="417073" y="458610"/>
                </a:cubicBezTo>
                <a:lnTo>
                  <a:pt x="411805" y="434951"/>
                </a:lnTo>
                <a:cubicBezTo>
                  <a:pt x="396005" y="440209"/>
                  <a:pt x="379325" y="441961"/>
                  <a:pt x="361769" y="441961"/>
                </a:cubicBezTo>
                <a:cubicBezTo>
                  <a:pt x="345969" y="441961"/>
                  <a:pt x="329289" y="440209"/>
                  <a:pt x="314367" y="434951"/>
                </a:cubicBezTo>
                <a:lnTo>
                  <a:pt x="309099" y="458610"/>
                </a:lnTo>
                <a:cubicBezTo>
                  <a:pt x="308221" y="462115"/>
                  <a:pt x="308221" y="465620"/>
                  <a:pt x="309099" y="470002"/>
                </a:cubicBezTo>
                <a:lnTo>
                  <a:pt x="317877" y="507681"/>
                </a:lnTo>
                <a:cubicBezTo>
                  <a:pt x="319633" y="512062"/>
                  <a:pt x="316121" y="517320"/>
                  <a:pt x="310855" y="518196"/>
                </a:cubicBezTo>
                <a:cubicBezTo>
                  <a:pt x="306465" y="519949"/>
                  <a:pt x="302077" y="517320"/>
                  <a:pt x="300321" y="511186"/>
                </a:cubicBezTo>
                <a:lnTo>
                  <a:pt x="292421" y="474383"/>
                </a:lnTo>
                <a:cubicBezTo>
                  <a:pt x="290665" y="467373"/>
                  <a:pt x="290665" y="461239"/>
                  <a:pt x="290665" y="454229"/>
                </a:cubicBezTo>
                <a:lnTo>
                  <a:pt x="300321" y="411292"/>
                </a:lnTo>
                <a:cubicBezTo>
                  <a:pt x="302077" y="402530"/>
                  <a:pt x="296809" y="394643"/>
                  <a:pt x="288031" y="392891"/>
                </a:cubicBezTo>
                <a:close/>
                <a:moveTo>
                  <a:pt x="362757" y="137024"/>
                </a:moveTo>
                <a:cubicBezTo>
                  <a:pt x="349919" y="137024"/>
                  <a:pt x="337191" y="138776"/>
                  <a:pt x="324901" y="142281"/>
                </a:cubicBezTo>
                <a:cubicBezTo>
                  <a:pt x="327533" y="152796"/>
                  <a:pt x="324901" y="164187"/>
                  <a:pt x="316999" y="172074"/>
                </a:cubicBezTo>
                <a:cubicBezTo>
                  <a:pt x="310855" y="179960"/>
                  <a:pt x="302077" y="183465"/>
                  <a:pt x="292421" y="183465"/>
                </a:cubicBezTo>
                <a:cubicBezTo>
                  <a:pt x="284521" y="183465"/>
                  <a:pt x="276619" y="180836"/>
                  <a:pt x="269597" y="174702"/>
                </a:cubicBezTo>
                <a:lnTo>
                  <a:pt x="267841" y="172950"/>
                </a:lnTo>
                <a:cubicBezTo>
                  <a:pt x="244139" y="193104"/>
                  <a:pt x="227461" y="221144"/>
                  <a:pt x="221317" y="251813"/>
                </a:cubicBezTo>
                <a:lnTo>
                  <a:pt x="224827" y="252689"/>
                </a:lnTo>
                <a:cubicBezTo>
                  <a:pt x="242385" y="258823"/>
                  <a:pt x="251163" y="278101"/>
                  <a:pt x="245895" y="295626"/>
                </a:cubicBezTo>
                <a:cubicBezTo>
                  <a:pt x="243261" y="304389"/>
                  <a:pt x="237117" y="310523"/>
                  <a:pt x="228339" y="314904"/>
                </a:cubicBezTo>
                <a:cubicBezTo>
                  <a:pt x="227461" y="316656"/>
                  <a:pt x="224827" y="316656"/>
                  <a:pt x="223071" y="316656"/>
                </a:cubicBezTo>
                <a:cubicBezTo>
                  <a:pt x="230095" y="342068"/>
                  <a:pt x="243261" y="364851"/>
                  <a:pt x="262575" y="383252"/>
                </a:cubicBezTo>
                <a:cubicBezTo>
                  <a:pt x="269597" y="376242"/>
                  <a:pt x="281009" y="373613"/>
                  <a:pt x="290665" y="375366"/>
                </a:cubicBezTo>
                <a:cubicBezTo>
                  <a:pt x="309099" y="378871"/>
                  <a:pt x="321389" y="396396"/>
                  <a:pt x="317877" y="414797"/>
                </a:cubicBezTo>
                <a:lnTo>
                  <a:pt x="316999" y="416550"/>
                </a:lnTo>
                <a:cubicBezTo>
                  <a:pt x="346847" y="427065"/>
                  <a:pt x="379325" y="426189"/>
                  <a:pt x="408295" y="416550"/>
                </a:cubicBezTo>
                <a:lnTo>
                  <a:pt x="408295" y="414797"/>
                </a:lnTo>
                <a:cubicBezTo>
                  <a:pt x="404783" y="396396"/>
                  <a:pt x="417073" y="378871"/>
                  <a:pt x="434629" y="375366"/>
                </a:cubicBezTo>
                <a:cubicBezTo>
                  <a:pt x="445163" y="373613"/>
                  <a:pt x="455697" y="376242"/>
                  <a:pt x="463597" y="382376"/>
                </a:cubicBezTo>
                <a:cubicBezTo>
                  <a:pt x="482033" y="363974"/>
                  <a:pt x="494323" y="341192"/>
                  <a:pt x="501345" y="316656"/>
                </a:cubicBezTo>
                <a:cubicBezTo>
                  <a:pt x="491689" y="313151"/>
                  <a:pt x="483789" y="306141"/>
                  <a:pt x="479399" y="295626"/>
                </a:cubicBezTo>
                <a:cubicBezTo>
                  <a:pt x="474133" y="278101"/>
                  <a:pt x="483789" y="258823"/>
                  <a:pt x="501345" y="252689"/>
                </a:cubicBezTo>
                <a:lnTo>
                  <a:pt x="503101" y="252689"/>
                </a:lnTo>
                <a:cubicBezTo>
                  <a:pt x="496955" y="222020"/>
                  <a:pt x="480277" y="193980"/>
                  <a:pt x="457453" y="173826"/>
                </a:cubicBezTo>
                <a:lnTo>
                  <a:pt x="456575" y="174702"/>
                </a:lnTo>
                <a:cubicBezTo>
                  <a:pt x="449553" y="180836"/>
                  <a:pt x="441653" y="183465"/>
                  <a:pt x="433751" y="183465"/>
                </a:cubicBezTo>
                <a:cubicBezTo>
                  <a:pt x="424095" y="183465"/>
                  <a:pt x="414439" y="179960"/>
                  <a:pt x="408295" y="172074"/>
                </a:cubicBezTo>
                <a:cubicBezTo>
                  <a:pt x="401271" y="164187"/>
                  <a:pt x="398639" y="152796"/>
                  <a:pt x="401271" y="142281"/>
                </a:cubicBezTo>
                <a:cubicBezTo>
                  <a:pt x="388543" y="138776"/>
                  <a:pt x="375595" y="137024"/>
                  <a:pt x="362757" y="137024"/>
                </a:cubicBezTo>
                <a:close/>
                <a:moveTo>
                  <a:pt x="616011" y="106902"/>
                </a:moveTo>
                <a:cubicBezTo>
                  <a:pt x="607343" y="104602"/>
                  <a:pt x="597907" y="105478"/>
                  <a:pt x="590005" y="109859"/>
                </a:cubicBezTo>
                <a:cubicBezTo>
                  <a:pt x="573327" y="120374"/>
                  <a:pt x="567183" y="141405"/>
                  <a:pt x="576839" y="158930"/>
                </a:cubicBezTo>
                <a:cubicBezTo>
                  <a:pt x="581227" y="166816"/>
                  <a:pt x="589129" y="172074"/>
                  <a:pt x="597907" y="174702"/>
                </a:cubicBezTo>
                <a:cubicBezTo>
                  <a:pt x="606685" y="177331"/>
                  <a:pt x="616341" y="175579"/>
                  <a:pt x="624241" y="171197"/>
                </a:cubicBezTo>
                <a:cubicBezTo>
                  <a:pt x="633019" y="166816"/>
                  <a:pt x="639165" y="158930"/>
                  <a:pt x="640921" y="150167"/>
                </a:cubicBezTo>
                <a:cubicBezTo>
                  <a:pt x="643553" y="140528"/>
                  <a:pt x="641799" y="131766"/>
                  <a:pt x="637409" y="123003"/>
                </a:cubicBezTo>
                <a:cubicBezTo>
                  <a:pt x="632581" y="114679"/>
                  <a:pt x="624681" y="109202"/>
                  <a:pt x="616011" y="106902"/>
                </a:cubicBezTo>
                <a:close/>
                <a:moveTo>
                  <a:pt x="120365" y="103725"/>
                </a:moveTo>
                <a:cubicBezTo>
                  <a:pt x="108075" y="103725"/>
                  <a:pt x="95785" y="109859"/>
                  <a:pt x="89641" y="122127"/>
                </a:cubicBezTo>
                <a:cubicBezTo>
                  <a:pt x="85251" y="130013"/>
                  <a:pt x="83497" y="139652"/>
                  <a:pt x="85251" y="148415"/>
                </a:cubicBezTo>
                <a:cubicBezTo>
                  <a:pt x="87885" y="158053"/>
                  <a:pt x="94031" y="165064"/>
                  <a:pt x="102809" y="169445"/>
                </a:cubicBezTo>
                <a:cubicBezTo>
                  <a:pt x="109831" y="174702"/>
                  <a:pt x="120365" y="175579"/>
                  <a:pt x="129143" y="173826"/>
                </a:cubicBezTo>
                <a:cubicBezTo>
                  <a:pt x="137921" y="171197"/>
                  <a:pt x="144945" y="165064"/>
                  <a:pt x="150211" y="157177"/>
                </a:cubicBezTo>
                <a:cubicBezTo>
                  <a:pt x="159867" y="140528"/>
                  <a:pt x="154601" y="118622"/>
                  <a:pt x="137921" y="108983"/>
                </a:cubicBezTo>
                <a:cubicBezTo>
                  <a:pt x="131777" y="106354"/>
                  <a:pt x="125633" y="103725"/>
                  <a:pt x="120365" y="103725"/>
                </a:cubicBezTo>
                <a:close/>
                <a:moveTo>
                  <a:pt x="568059" y="67142"/>
                </a:moveTo>
                <a:cubicBezTo>
                  <a:pt x="567181" y="66923"/>
                  <a:pt x="565427" y="66923"/>
                  <a:pt x="561915" y="67799"/>
                </a:cubicBezTo>
                <a:lnTo>
                  <a:pt x="485543" y="93210"/>
                </a:lnTo>
                <a:cubicBezTo>
                  <a:pt x="474133" y="95839"/>
                  <a:pt x="464475" y="101097"/>
                  <a:pt x="456575" y="108983"/>
                </a:cubicBezTo>
                <a:lnTo>
                  <a:pt x="423217" y="137899"/>
                </a:lnTo>
                <a:cubicBezTo>
                  <a:pt x="417073" y="144033"/>
                  <a:pt x="417073" y="153672"/>
                  <a:pt x="421461" y="159806"/>
                </a:cubicBezTo>
                <a:cubicBezTo>
                  <a:pt x="427607" y="166816"/>
                  <a:pt x="438141" y="167692"/>
                  <a:pt x="444285" y="161558"/>
                </a:cubicBezTo>
                <a:lnTo>
                  <a:pt x="477643" y="132642"/>
                </a:lnTo>
                <a:cubicBezTo>
                  <a:pt x="482033" y="128261"/>
                  <a:pt x="488177" y="124756"/>
                  <a:pt x="494323" y="122127"/>
                </a:cubicBezTo>
                <a:lnTo>
                  <a:pt x="531191" y="112488"/>
                </a:lnTo>
                <a:cubicBezTo>
                  <a:pt x="535581" y="109859"/>
                  <a:pt x="540847" y="112488"/>
                  <a:pt x="542603" y="118622"/>
                </a:cubicBezTo>
                <a:cubicBezTo>
                  <a:pt x="544359" y="122127"/>
                  <a:pt x="540847" y="127384"/>
                  <a:pt x="536459" y="128261"/>
                </a:cubicBezTo>
                <a:lnTo>
                  <a:pt x="499589" y="140528"/>
                </a:lnTo>
                <a:cubicBezTo>
                  <a:pt x="496077" y="140528"/>
                  <a:pt x="491689" y="143157"/>
                  <a:pt x="489055" y="146662"/>
                </a:cubicBezTo>
                <a:lnTo>
                  <a:pt x="471499" y="161558"/>
                </a:lnTo>
                <a:cubicBezTo>
                  <a:pt x="496077" y="184341"/>
                  <a:pt x="512757" y="214134"/>
                  <a:pt x="520657" y="246556"/>
                </a:cubicBezTo>
                <a:lnTo>
                  <a:pt x="543481" y="239546"/>
                </a:lnTo>
                <a:cubicBezTo>
                  <a:pt x="546993" y="237793"/>
                  <a:pt x="550503" y="236041"/>
                  <a:pt x="553137" y="233412"/>
                </a:cubicBezTo>
                <a:lnTo>
                  <a:pt x="582983" y="205371"/>
                </a:lnTo>
                <a:cubicBezTo>
                  <a:pt x="585617" y="201866"/>
                  <a:pt x="591761" y="202743"/>
                  <a:pt x="595273" y="205371"/>
                </a:cubicBezTo>
                <a:cubicBezTo>
                  <a:pt x="598785" y="209753"/>
                  <a:pt x="597907" y="215010"/>
                  <a:pt x="595273" y="218515"/>
                </a:cubicBezTo>
                <a:lnTo>
                  <a:pt x="565427" y="245679"/>
                </a:lnTo>
                <a:cubicBezTo>
                  <a:pt x="561037" y="250937"/>
                  <a:pt x="554893" y="253566"/>
                  <a:pt x="548747" y="256194"/>
                </a:cubicBezTo>
                <a:lnTo>
                  <a:pt x="506611" y="270215"/>
                </a:lnTo>
                <a:cubicBezTo>
                  <a:pt x="498711" y="272843"/>
                  <a:pt x="494323" y="282482"/>
                  <a:pt x="497833" y="290369"/>
                </a:cubicBezTo>
                <a:cubicBezTo>
                  <a:pt x="499589" y="298255"/>
                  <a:pt x="509245" y="302636"/>
                  <a:pt x="517145" y="300007"/>
                </a:cubicBezTo>
                <a:lnTo>
                  <a:pt x="558405" y="285987"/>
                </a:lnTo>
                <a:cubicBezTo>
                  <a:pt x="568937" y="282482"/>
                  <a:pt x="578595" y="276348"/>
                  <a:pt x="587373" y="269338"/>
                </a:cubicBezTo>
                <a:lnTo>
                  <a:pt x="648821" y="216763"/>
                </a:lnTo>
                <a:cubicBezTo>
                  <a:pt x="649699" y="215887"/>
                  <a:pt x="652333" y="211505"/>
                  <a:pt x="652333" y="210629"/>
                </a:cubicBezTo>
                <a:lnTo>
                  <a:pt x="636531" y="185217"/>
                </a:lnTo>
                <a:cubicBezTo>
                  <a:pt x="635653" y="186094"/>
                  <a:pt x="634775" y="186970"/>
                  <a:pt x="633897" y="186970"/>
                </a:cubicBezTo>
                <a:cubicBezTo>
                  <a:pt x="625119" y="192228"/>
                  <a:pt x="615463" y="193980"/>
                  <a:pt x="607563" y="193980"/>
                </a:cubicBezTo>
                <a:cubicBezTo>
                  <a:pt x="589129" y="193980"/>
                  <a:pt x="570693" y="184341"/>
                  <a:pt x="561037" y="167692"/>
                </a:cubicBezTo>
                <a:cubicBezTo>
                  <a:pt x="546115" y="142281"/>
                  <a:pt x="555771" y="109859"/>
                  <a:pt x="581227" y="94963"/>
                </a:cubicBezTo>
                <a:cubicBezTo>
                  <a:pt x="581227" y="94087"/>
                  <a:pt x="582983" y="94087"/>
                  <a:pt x="583861" y="94087"/>
                </a:cubicBezTo>
                <a:lnTo>
                  <a:pt x="568937" y="67799"/>
                </a:lnTo>
                <a:cubicBezTo>
                  <a:pt x="568937" y="67799"/>
                  <a:pt x="568937" y="67361"/>
                  <a:pt x="568059" y="67142"/>
                </a:cubicBezTo>
                <a:close/>
                <a:moveTo>
                  <a:pt x="157235" y="66046"/>
                </a:moveTo>
                <a:lnTo>
                  <a:pt x="143189" y="92334"/>
                </a:lnTo>
                <a:cubicBezTo>
                  <a:pt x="144067" y="93210"/>
                  <a:pt x="144945" y="93210"/>
                  <a:pt x="145823" y="94087"/>
                </a:cubicBezTo>
                <a:cubicBezTo>
                  <a:pt x="171279" y="108107"/>
                  <a:pt x="180935" y="140528"/>
                  <a:pt x="166013" y="165940"/>
                </a:cubicBezTo>
                <a:cubicBezTo>
                  <a:pt x="156357" y="182589"/>
                  <a:pt x="137921" y="193104"/>
                  <a:pt x="120365" y="193104"/>
                </a:cubicBezTo>
                <a:cubicBezTo>
                  <a:pt x="110709" y="193104"/>
                  <a:pt x="101931" y="190475"/>
                  <a:pt x="93153" y="185217"/>
                </a:cubicBezTo>
                <a:cubicBezTo>
                  <a:pt x="92275" y="184341"/>
                  <a:pt x="91397" y="184341"/>
                  <a:pt x="90519" y="183465"/>
                </a:cubicBezTo>
                <a:lnTo>
                  <a:pt x="75595" y="208876"/>
                </a:lnTo>
                <a:cubicBezTo>
                  <a:pt x="74717" y="209753"/>
                  <a:pt x="73841" y="210629"/>
                  <a:pt x="79107" y="215010"/>
                </a:cubicBezTo>
                <a:lnTo>
                  <a:pt x="138799" y="269338"/>
                </a:lnTo>
                <a:cubicBezTo>
                  <a:pt x="146701" y="276348"/>
                  <a:pt x="156357" y="282482"/>
                  <a:pt x="167769" y="285987"/>
                </a:cubicBezTo>
                <a:lnTo>
                  <a:pt x="209027" y="300007"/>
                </a:lnTo>
                <a:cubicBezTo>
                  <a:pt x="213415" y="300884"/>
                  <a:pt x="216927" y="300884"/>
                  <a:pt x="221317" y="299131"/>
                </a:cubicBezTo>
                <a:cubicBezTo>
                  <a:pt x="224827" y="297379"/>
                  <a:pt x="227461" y="294750"/>
                  <a:pt x="228339" y="290369"/>
                </a:cubicBezTo>
                <a:cubicBezTo>
                  <a:pt x="231849" y="282482"/>
                  <a:pt x="227461" y="272843"/>
                  <a:pt x="219561" y="270215"/>
                </a:cubicBezTo>
                <a:lnTo>
                  <a:pt x="208149" y="266710"/>
                </a:lnTo>
                <a:lnTo>
                  <a:pt x="177425" y="256194"/>
                </a:lnTo>
                <a:cubicBezTo>
                  <a:pt x="171279" y="253566"/>
                  <a:pt x="165135" y="250937"/>
                  <a:pt x="160745" y="245679"/>
                </a:cubicBezTo>
                <a:lnTo>
                  <a:pt x="130899" y="218515"/>
                </a:lnTo>
                <a:cubicBezTo>
                  <a:pt x="126509" y="215010"/>
                  <a:pt x="126509" y="209753"/>
                  <a:pt x="130899" y="205371"/>
                </a:cubicBezTo>
                <a:cubicBezTo>
                  <a:pt x="133533" y="202743"/>
                  <a:pt x="138799" y="201866"/>
                  <a:pt x="143189" y="205371"/>
                </a:cubicBezTo>
                <a:lnTo>
                  <a:pt x="173035" y="233412"/>
                </a:lnTo>
                <a:cubicBezTo>
                  <a:pt x="175669" y="236041"/>
                  <a:pt x="179181" y="237793"/>
                  <a:pt x="182691" y="239546"/>
                </a:cubicBezTo>
                <a:lnTo>
                  <a:pt x="203759" y="245679"/>
                </a:lnTo>
                <a:cubicBezTo>
                  <a:pt x="210781" y="213258"/>
                  <a:pt x="228339" y="183465"/>
                  <a:pt x="253795" y="160682"/>
                </a:cubicBezTo>
                <a:lnTo>
                  <a:pt x="237117" y="146662"/>
                </a:lnTo>
                <a:cubicBezTo>
                  <a:pt x="233605" y="143157"/>
                  <a:pt x="230095" y="140528"/>
                  <a:pt x="226583" y="140528"/>
                </a:cubicBezTo>
                <a:lnTo>
                  <a:pt x="187959" y="128261"/>
                </a:lnTo>
                <a:cubicBezTo>
                  <a:pt x="182691" y="127384"/>
                  <a:pt x="180935" y="122127"/>
                  <a:pt x="181813" y="116869"/>
                </a:cubicBezTo>
                <a:cubicBezTo>
                  <a:pt x="183569" y="112488"/>
                  <a:pt x="187959" y="109859"/>
                  <a:pt x="193225" y="111612"/>
                </a:cubicBezTo>
                <a:lnTo>
                  <a:pt x="231849" y="122127"/>
                </a:lnTo>
                <a:cubicBezTo>
                  <a:pt x="237995" y="124756"/>
                  <a:pt x="244139" y="128261"/>
                  <a:pt x="248529" y="132642"/>
                </a:cubicBezTo>
                <a:lnTo>
                  <a:pt x="281887" y="161558"/>
                </a:lnTo>
                <a:cubicBezTo>
                  <a:pt x="288031" y="167692"/>
                  <a:pt x="298565" y="166816"/>
                  <a:pt x="303833" y="159806"/>
                </a:cubicBezTo>
                <a:cubicBezTo>
                  <a:pt x="306465" y="157177"/>
                  <a:pt x="308221" y="152796"/>
                  <a:pt x="308221" y="148415"/>
                </a:cubicBezTo>
                <a:cubicBezTo>
                  <a:pt x="308221" y="144910"/>
                  <a:pt x="305589" y="140528"/>
                  <a:pt x="302955" y="137899"/>
                </a:cubicBezTo>
                <a:lnTo>
                  <a:pt x="269597" y="108983"/>
                </a:lnTo>
                <a:cubicBezTo>
                  <a:pt x="261697" y="101097"/>
                  <a:pt x="251163" y="95839"/>
                  <a:pt x="240629" y="93210"/>
                </a:cubicBezTo>
                <a:lnTo>
                  <a:pt x="164257" y="66046"/>
                </a:lnTo>
                <a:cubicBezTo>
                  <a:pt x="162501" y="65170"/>
                  <a:pt x="158989" y="64294"/>
                  <a:pt x="157235" y="66046"/>
                </a:cubicBezTo>
                <a:close/>
                <a:moveTo>
                  <a:pt x="168645" y="48521"/>
                </a:moveTo>
                <a:lnTo>
                  <a:pt x="170401" y="48521"/>
                </a:lnTo>
                <a:lnTo>
                  <a:pt x="245895" y="75685"/>
                </a:lnTo>
                <a:cubicBezTo>
                  <a:pt x="259063" y="80066"/>
                  <a:pt x="271353" y="87076"/>
                  <a:pt x="281009" y="94963"/>
                </a:cubicBezTo>
                <a:lnTo>
                  <a:pt x="314367" y="124756"/>
                </a:lnTo>
                <a:cubicBezTo>
                  <a:pt x="315245" y="124756"/>
                  <a:pt x="315245" y="125632"/>
                  <a:pt x="315245" y="126508"/>
                </a:cubicBezTo>
                <a:cubicBezTo>
                  <a:pt x="345969" y="116869"/>
                  <a:pt x="379325" y="116869"/>
                  <a:pt x="410051" y="126508"/>
                </a:cubicBezTo>
                <a:cubicBezTo>
                  <a:pt x="410929" y="125632"/>
                  <a:pt x="410929" y="124756"/>
                  <a:pt x="411805" y="124756"/>
                </a:cubicBezTo>
                <a:lnTo>
                  <a:pt x="445163" y="94963"/>
                </a:lnTo>
                <a:cubicBezTo>
                  <a:pt x="454819" y="87076"/>
                  <a:pt x="467109" y="80066"/>
                  <a:pt x="479399" y="75685"/>
                </a:cubicBezTo>
                <a:lnTo>
                  <a:pt x="557527" y="50274"/>
                </a:lnTo>
                <a:cubicBezTo>
                  <a:pt x="563671" y="49397"/>
                  <a:pt x="576839" y="46769"/>
                  <a:pt x="584739" y="59036"/>
                </a:cubicBezTo>
                <a:lnTo>
                  <a:pt x="601417" y="87953"/>
                </a:lnTo>
                <a:cubicBezTo>
                  <a:pt x="621609" y="87076"/>
                  <a:pt x="641799" y="95839"/>
                  <a:pt x="653209" y="115117"/>
                </a:cubicBezTo>
                <a:cubicBezTo>
                  <a:pt x="660233" y="127384"/>
                  <a:pt x="661989" y="140528"/>
                  <a:pt x="658477" y="154548"/>
                </a:cubicBezTo>
                <a:cubicBezTo>
                  <a:pt x="656721" y="161558"/>
                  <a:pt x="654087" y="166816"/>
                  <a:pt x="650577" y="172074"/>
                </a:cubicBezTo>
                <a:lnTo>
                  <a:pt x="650577" y="172950"/>
                </a:lnTo>
                <a:lnTo>
                  <a:pt x="667255" y="201866"/>
                </a:lnTo>
                <a:cubicBezTo>
                  <a:pt x="669011" y="205371"/>
                  <a:pt x="673401" y="216763"/>
                  <a:pt x="661111" y="229907"/>
                </a:cubicBezTo>
                <a:lnTo>
                  <a:pt x="660233" y="229907"/>
                </a:lnTo>
                <a:lnTo>
                  <a:pt x="598785" y="282482"/>
                </a:lnTo>
                <a:cubicBezTo>
                  <a:pt x="589129" y="291245"/>
                  <a:pt x="577717" y="298255"/>
                  <a:pt x="564549" y="302636"/>
                </a:cubicBezTo>
                <a:lnTo>
                  <a:pt x="522413" y="316656"/>
                </a:lnTo>
                <a:cubicBezTo>
                  <a:pt x="522413" y="316656"/>
                  <a:pt x="520657" y="316656"/>
                  <a:pt x="519779" y="317533"/>
                </a:cubicBezTo>
                <a:cubicBezTo>
                  <a:pt x="511879" y="348202"/>
                  <a:pt x="496077" y="376242"/>
                  <a:pt x="473255" y="398148"/>
                </a:cubicBezTo>
                <a:cubicBezTo>
                  <a:pt x="473255" y="399901"/>
                  <a:pt x="473255" y="399901"/>
                  <a:pt x="474133" y="401653"/>
                </a:cubicBezTo>
                <a:lnTo>
                  <a:pt x="482911" y="445466"/>
                </a:lnTo>
                <a:cubicBezTo>
                  <a:pt x="485543" y="458610"/>
                  <a:pt x="485543" y="471754"/>
                  <a:pt x="482033" y="484898"/>
                </a:cubicBezTo>
                <a:lnTo>
                  <a:pt x="465353" y="565514"/>
                </a:lnTo>
                <a:cubicBezTo>
                  <a:pt x="463597" y="570771"/>
                  <a:pt x="459209" y="583915"/>
                  <a:pt x="445163" y="583915"/>
                </a:cubicBezTo>
                <a:lnTo>
                  <a:pt x="410929" y="583915"/>
                </a:lnTo>
                <a:cubicBezTo>
                  <a:pt x="402149" y="602317"/>
                  <a:pt x="383715" y="615461"/>
                  <a:pt x="361769" y="615461"/>
                </a:cubicBezTo>
                <a:cubicBezTo>
                  <a:pt x="340701" y="615461"/>
                  <a:pt x="321389" y="602317"/>
                  <a:pt x="313489" y="583915"/>
                </a:cubicBezTo>
                <a:lnTo>
                  <a:pt x="280131" y="583915"/>
                </a:lnTo>
                <a:cubicBezTo>
                  <a:pt x="273985" y="583915"/>
                  <a:pt x="262575" y="581287"/>
                  <a:pt x="258185" y="564638"/>
                </a:cubicBezTo>
                <a:lnTo>
                  <a:pt x="244139" y="484898"/>
                </a:lnTo>
                <a:cubicBezTo>
                  <a:pt x="240629" y="471754"/>
                  <a:pt x="240629" y="458610"/>
                  <a:pt x="243261" y="445466"/>
                </a:cubicBezTo>
                <a:lnTo>
                  <a:pt x="251163" y="401653"/>
                </a:lnTo>
                <a:cubicBezTo>
                  <a:pt x="252041" y="400777"/>
                  <a:pt x="252041" y="399901"/>
                  <a:pt x="252041" y="399901"/>
                </a:cubicBezTo>
                <a:cubicBezTo>
                  <a:pt x="228339" y="377118"/>
                  <a:pt x="211659" y="348202"/>
                  <a:pt x="204637" y="316656"/>
                </a:cubicBezTo>
                <a:cubicBezTo>
                  <a:pt x="203759" y="316656"/>
                  <a:pt x="203759" y="316656"/>
                  <a:pt x="203759" y="316656"/>
                </a:cubicBezTo>
                <a:lnTo>
                  <a:pt x="161623" y="302636"/>
                </a:lnTo>
                <a:cubicBezTo>
                  <a:pt x="148455" y="298255"/>
                  <a:pt x="137045" y="291245"/>
                  <a:pt x="126509" y="282482"/>
                </a:cubicBezTo>
                <a:lnTo>
                  <a:pt x="65939" y="227278"/>
                </a:lnTo>
                <a:cubicBezTo>
                  <a:pt x="61551" y="223773"/>
                  <a:pt x="52773" y="212381"/>
                  <a:pt x="59795" y="199238"/>
                </a:cubicBezTo>
                <a:lnTo>
                  <a:pt x="77351" y="171197"/>
                </a:lnTo>
                <a:cubicBezTo>
                  <a:pt x="72963" y="165064"/>
                  <a:pt x="70329" y="158930"/>
                  <a:pt x="69451" y="152796"/>
                </a:cubicBezTo>
                <a:cubicBezTo>
                  <a:pt x="65061" y="139652"/>
                  <a:pt x="66817" y="125632"/>
                  <a:pt x="73841" y="112488"/>
                </a:cubicBezTo>
                <a:cubicBezTo>
                  <a:pt x="85251" y="94087"/>
                  <a:pt x="104565" y="85324"/>
                  <a:pt x="125633" y="87076"/>
                </a:cubicBezTo>
                <a:lnTo>
                  <a:pt x="142311" y="57284"/>
                </a:lnTo>
                <a:cubicBezTo>
                  <a:pt x="144945" y="52902"/>
                  <a:pt x="152845" y="45016"/>
                  <a:pt x="168645" y="48521"/>
                </a:cubicBezTo>
                <a:close/>
                <a:moveTo>
                  <a:pt x="129389" y="441"/>
                </a:moveTo>
                <a:cubicBezTo>
                  <a:pt x="143515" y="-1307"/>
                  <a:pt x="157641" y="2188"/>
                  <a:pt x="169117" y="10926"/>
                </a:cubicBezTo>
                <a:lnTo>
                  <a:pt x="191189" y="29275"/>
                </a:lnTo>
                <a:cubicBezTo>
                  <a:pt x="194721" y="32770"/>
                  <a:pt x="194721" y="38013"/>
                  <a:pt x="192071" y="41508"/>
                </a:cubicBezTo>
                <a:cubicBezTo>
                  <a:pt x="188541" y="45003"/>
                  <a:pt x="183243" y="46751"/>
                  <a:pt x="179711" y="43255"/>
                </a:cubicBezTo>
                <a:lnTo>
                  <a:pt x="157641" y="24906"/>
                </a:lnTo>
                <a:cubicBezTo>
                  <a:pt x="150577" y="18790"/>
                  <a:pt x="140867" y="17042"/>
                  <a:pt x="132037" y="17916"/>
                </a:cubicBezTo>
                <a:cubicBezTo>
                  <a:pt x="123209" y="19664"/>
                  <a:pt x="115263" y="25780"/>
                  <a:pt x="110849" y="33644"/>
                </a:cubicBezTo>
                <a:lnTo>
                  <a:pt x="21683" y="184807"/>
                </a:lnTo>
                <a:cubicBezTo>
                  <a:pt x="17267" y="192671"/>
                  <a:pt x="16385" y="202282"/>
                  <a:pt x="19917" y="211020"/>
                </a:cubicBezTo>
                <a:cubicBezTo>
                  <a:pt x="22565" y="218884"/>
                  <a:pt x="29627" y="225874"/>
                  <a:pt x="38457" y="229369"/>
                </a:cubicBezTo>
                <a:lnTo>
                  <a:pt x="64941" y="238981"/>
                </a:lnTo>
                <a:cubicBezTo>
                  <a:pt x="70239" y="239855"/>
                  <a:pt x="72005" y="245097"/>
                  <a:pt x="70239" y="250340"/>
                </a:cubicBezTo>
                <a:cubicBezTo>
                  <a:pt x="68473" y="253835"/>
                  <a:pt x="65825" y="256456"/>
                  <a:pt x="62293" y="256456"/>
                </a:cubicBezTo>
                <a:cubicBezTo>
                  <a:pt x="61411" y="256456"/>
                  <a:pt x="59645" y="256456"/>
                  <a:pt x="58761" y="255582"/>
                </a:cubicBezTo>
                <a:lnTo>
                  <a:pt x="32277" y="245097"/>
                </a:lnTo>
                <a:cubicBezTo>
                  <a:pt x="18151" y="240728"/>
                  <a:pt x="7557" y="230243"/>
                  <a:pt x="2259" y="217136"/>
                </a:cubicBezTo>
                <a:cubicBezTo>
                  <a:pt x="-1271" y="203156"/>
                  <a:pt x="-1271" y="188302"/>
                  <a:pt x="6673" y="176943"/>
                </a:cubicBezTo>
                <a:lnTo>
                  <a:pt x="94959" y="24032"/>
                </a:lnTo>
                <a:cubicBezTo>
                  <a:pt x="102021" y="11800"/>
                  <a:pt x="114381" y="3062"/>
                  <a:pt x="129389" y="441"/>
                </a:cubicBezTo>
                <a:close/>
                <a:moveTo>
                  <a:pt x="594087" y="435"/>
                </a:moveTo>
                <a:cubicBezTo>
                  <a:pt x="608961" y="3047"/>
                  <a:pt x="621211" y="11755"/>
                  <a:pt x="628211" y="23947"/>
                </a:cubicBezTo>
                <a:lnTo>
                  <a:pt x="715711" y="176343"/>
                </a:lnTo>
                <a:cubicBezTo>
                  <a:pt x="723585" y="187663"/>
                  <a:pt x="723585" y="202468"/>
                  <a:pt x="719211" y="216401"/>
                </a:cubicBezTo>
                <a:cubicBezTo>
                  <a:pt x="713961" y="229463"/>
                  <a:pt x="704335" y="239913"/>
                  <a:pt x="690335" y="244268"/>
                </a:cubicBezTo>
                <a:lnTo>
                  <a:pt x="662335" y="255588"/>
                </a:lnTo>
                <a:cubicBezTo>
                  <a:pt x="660585" y="255588"/>
                  <a:pt x="659711" y="256459"/>
                  <a:pt x="658835" y="256459"/>
                </a:cubicBezTo>
                <a:cubicBezTo>
                  <a:pt x="655335" y="256459"/>
                  <a:pt x="651835" y="253847"/>
                  <a:pt x="650961" y="250363"/>
                </a:cubicBezTo>
                <a:cubicBezTo>
                  <a:pt x="649211" y="245138"/>
                  <a:pt x="651835" y="239913"/>
                  <a:pt x="656211" y="238172"/>
                </a:cubicBezTo>
                <a:lnTo>
                  <a:pt x="684211" y="228593"/>
                </a:lnTo>
                <a:cubicBezTo>
                  <a:pt x="692961" y="225109"/>
                  <a:pt x="699085" y="218143"/>
                  <a:pt x="702585" y="210305"/>
                </a:cubicBezTo>
                <a:cubicBezTo>
                  <a:pt x="705211" y="201597"/>
                  <a:pt x="705211" y="192018"/>
                  <a:pt x="700835" y="184180"/>
                </a:cubicBezTo>
                <a:lnTo>
                  <a:pt x="612461" y="33526"/>
                </a:lnTo>
                <a:cubicBezTo>
                  <a:pt x="608087" y="25689"/>
                  <a:pt x="600211" y="19593"/>
                  <a:pt x="591461" y="17851"/>
                </a:cubicBezTo>
                <a:cubicBezTo>
                  <a:pt x="581837" y="16980"/>
                  <a:pt x="573087" y="18722"/>
                  <a:pt x="566087" y="24818"/>
                </a:cubicBezTo>
                <a:lnTo>
                  <a:pt x="543337" y="43976"/>
                </a:lnTo>
                <a:cubicBezTo>
                  <a:pt x="539837" y="47460"/>
                  <a:pt x="533711" y="47460"/>
                  <a:pt x="531087" y="43105"/>
                </a:cubicBezTo>
                <a:cubicBezTo>
                  <a:pt x="527587" y="39622"/>
                  <a:pt x="528461" y="34397"/>
                  <a:pt x="531961" y="30043"/>
                </a:cubicBezTo>
                <a:lnTo>
                  <a:pt x="554711" y="10885"/>
                </a:lnTo>
                <a:cubicBezTo>
                  <a:pt x="565211" y="2176"/>
                  <a:pt x="580087" y="-1307"/>
                  <a:pt x="594087" y="4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D7EAFD9-F230-405D-AD0C-F630D484EF25}"/>
              </a:ext>
            </a:extLst>
          </p:cNvPr>
          <p:cNvGrpSpPr/>
          <p:nvPr/>
        </p:nvGrpSpPr>
        <p:grpSpPr>
          <a:xfrm>
            <a:off x="9202900" y="3932069"/>
            <a:ext cx="5408249" cy="4165915"/>
            <a:chOff x="9202900" y="3932069"/>
            <a:chExt cx="5408249" cy="4165915"/>
          </a:xfrm>
        </p:grpSpPr>
        <p:sp>
          <p:nvSpPr>
            <p:cNvPr id="59" name="Freeform 41">
              <a:extLst>
                <a:ext uri="{FF2B5EF4-FFF2-40B4-BE49-F238E27FC236}">
                  <a16:creationId xmlns:a16="http://schemas.microsoft.com/office/drawing/2014/main" id="{66E93699-177E-46E8-BBC5-131E312DC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3983" y="5500895"/>
              <a:ext cx="907166" cy="1683081"/>
            </a:xfrm>
            <a:custGeom>
              <a:avLst/>
              <a:gdLst>
                <a:gd name="T0" fmla="*/ 1034 w 1036"/>
                <a:gd name="T1" fmla="*/ 19 h 1922"/>
                <a:gd name="T2" fmla="*/ 1033 w 1036"/>
                <a:gd name="T3" fmla="*/ 27 h 1922"/>
                <a:gd name="T4" fmla="*/ 1029 w 1036"/>
                <a:gd name="T5" fmla="*/ 44 h 1922"/>
                <a:gd name="T6" fmla="*/ 1028 w 1036"/>
                <a:gd name="T7" fmla="*/ 53 h 1922"/>
                <a:gd name="T8" fmla="*/ 1022 w 1036"/>
                <a:gd name="T9" fmla="*/ 70 h 1922"/>
                <a:gd name="T10" fmla="*/ 1019 w 1036"/>
                <a:gd name="T11" fmla="*/ 76 h 1922"/>
                <a:gd name="T12" fmla="*/ 1012 w 1036"/>
                <a:gd name="T13" fmla="*/ 93 h 1922"/>
                <a:gd name="T14" fmla="*/ 1007 w 1036"/>
                <a:gd name="T15" fmla="*/ 102 h 1922"/>
                <a:gd name="T16" fmla="*/ 997 w 1036"/>
                <a:gd name="T17" fmla="*/ 120 h 1922"/>
                <a:gd name="T18" fmla="*/ 993 w 1036"/>
                <a:gd name="T19" fmla="*/ 126 h 1922"/>
                <a:gd name="T20" fmla="*/ 981 w 1036"/>
                <a:gd name="T21" fmla="*/ 142 h 1922"/>
                <a:gd name="T22" fmla="*/ 965 w 1036"/>
                <a:gd name="T23" fmla="*/ 161 h 1922"/>
                <a:gd name="T24" fmla="*/ 947 w 1036"/>
                <a:gd name="T25" fmla="*/ 179 h 1922"/>
                <a:gd name="T26" fmla="*/ 940 w 1036"/>
                <a:gd name="T27" fmla="*/ 185 h 1922"/>
                <a:gd name="T28" fmla="*/ 924 w 1036"/>
                <a:gd name="T29" fmla="*/ 199 h 1922"/>
                <a:gd name="T30" fmla="*/ 914 w 1036"/>
                <a:gd name="T31" fmla="*/ 206 h 1922"/>
                <a:gd name="T32" fmla="*/ 896 w 1036"/>
                <a:gd name="T33" fmla="*/ 220 h 1922"/>
                <a:gd name="T34" fmla="*/ 887 w 1036"/>
                <a:gd name="T35" fmla="*/ 227 h 1922"/>
                <a:gd name="T36" fmla="*/ 861 w 1036"/>
                <a:gd name="T37" fmla="*/ 242 h 1922"/>
                <a:gd name="T38" fmla="*/ 859 w 1036"/>
                <a:gd name="T39" fmla="*/ 1424 h 1922"/>
                <a:gd name="T40" fmla="*/ 866 w 1036"/>
                <a:gd name="T41" fmla="*/ 1420 h 1922"/>
                <a:gd name="T42" fmla="*/ 883 w 1036"/>
                <a:gd name="T43" fmla="*/ 1409 h 1922"/>
                <a:gd name="T44" fmla="*/ 893 w 1036"/>
                <a:gd name="T45" fmla="*/ 1402 h 1922"/>
                <a:gd name="T46" fmla="*/ 911 w 1036"/>
                <a:gd name="T47" fmla="*/ 1389 h 1922"/>
                <a:gd name="T48" fmla="*/ 921 w 1036"/>
                <a:gd name="T49" fmla="*/ 1382 h 1922"/>
                <a:gd name="T50" fmla="*/ 937 w 1036"/>
                <a:gd name="T51" fmla="*/ 1367 h 1922"/>
                <a:gd name="T52" fmla="*/ 940 w 1036"/>
                <a:gd name="T53" fmla="*/ 1364 h 1922"/>
                <a:gd name="T54" fmla="*/ 957 w 1036"/>
                <a:gd name="T55" fmla="*/ 1348 h 1922"/>
                <a:gd name="T56" fmla="*/ 961 w 1036"/>
                <a:gd name="T57" fmla="*/ 1343 h 1922"/>
                <a:gd name="T58" fmla="*/ 978 w 1036"/>
                <a:gd name="T59" fmla="*/ 1324 h 1922"/>
                <a:gd name="T60" fmla="*/ 981 w 1036"/>
                <a:gd name="T61" fmla="*/ 1320 h 1922"/>
                <a:gd name="T62" fmla="*/ 994 w 1036"/>
                <a:gd name="T63" fmla="*/ 1303 h 1922"/>
                <a:gd name="T64" fmla="*/ 1000 w 1036"/>
                <a:gd name="T65" fmla="*/ 1292 h 1922"/>
                <a:gd name="T66" fmla="*/ 1004 w 1036"/>
                <a:gd name="T67" fmla="*/ 1284 h 1922"/>
                <a:gd name="T68" fmla="*/ 1008 w 1036"/>
                <a:gd name="T69" fmla="*/ 1275 h 1922"/>
                <a:gd name="T70" fmla="*/ 1016 w 1036"/>
                <a:gd name="T71" fmla="*/ 1259 h 1922"/>
                <a:gd name="T72" fmla="*/ 1018 w 1036"/>
                <a:gd name="T73" fmla="*/ 1254 h 1922"/>
                <a:gd name="T74" fmla="*/ 1021 w 1036"/>
                <a:gd name="T75" fmla="*/ 1243 h 1922"/>
                <a:gd name="T76" fmla="*/ 1024 w 1036"/>
                <a:gd name="T77" fmla="*/ 1235 h 1922"/>
                <a:gd name="T78" fmla="*/ 1028 w 1036"/>
                <a:gd name="T79" fmla="*/ 1222 h 1922"/>
                <a:gd name="T80" fmla="*/ 1028 w 1036"/>
                <a:gd name="T81" fmla="*/ 1218 h 1922"/>
                <a:gd name="T82" fmla="*/ 1030 w 1036"/>
                <a:gd name="T83" fmla="*/ 1201 h 1922"/>
                <a:gd name="T84" fmla="*/ 1031 w 1036"/>
                <a:gd name="T85" fmla="*/ 1193 h 1922"/>
                <a:gd name="T86" fmla="*/ 1031 w 1036"/>
                <a:gd name="T87" fmla="*/ 1183 h 1922"/>
                <a:gd name="T88" fmla="*/ 1034 w 1036"/>
                <a:gd name="T89" fmla="*/ 10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6" h="1922">
                  <a:moveTo>
                    <a:pt x="1034" y="10"/>
                  </a:moveTo>
                  <a:lnTo>
                    <a:pt x="1034" y="10"/>
                  </a:lnTo>
                  <a:cubicBezTo>
                    <a:pt x="1034" y="14"/>
                    <a:pt x="1034" y="16"/>
                    <a:pt x="1034" y="19"/>
                  </a:cubicBezTo>
                  <a:lnTo>
                    <a:pt x="1034" y="19"/>
                  </a:lnTo>
                  <a:cubicBezTo>
                    <a:pt x="1033" y="21"/>
                    <a:pt x="1033" y="24"/>
                    <a:pt x="1033" y="27"/>
                  </a:cubicBezTo>
                  <a:lnTo>
                    <a:pt x="1033" y="27"/>
                  </a:lnTo>
                  <a:cubicBezTo>
                    <a:pt x="1032" y="30"/>
                    <a:pt x="1032" y="33"/>
                    <a:pt x="1031" y="36"/>
                  </a:cubicBezTo>
                  <a:lnTo>
                    <a:pt x="1031" y="36"/>
                  </a:lnTo>
                  <a:cubicBezTo>
                    <a:pt x="1030" y="39"/>
                    <a:pt x="1030" y="42"/>
                    <a:pt x="1029" y="44"/>
                  </a:cubicBezTo>
                  <a:lnTo>
                    <a:pt x="1029" y="44"/>
                  </a:lnTo>
                  <a:cubicBezTo>
                    <a:pt x="1028" y="47"/>
                    <a:pt x="1028" y="49"/>
                    <a:pt x="1028" y="53"/>
                  </a:cubicBezTo>
                  <a:lnTo>
                    <a:pt x="1028" y="53"/>
                  </a:lnTo>
                  <a:cubicBezTo>
                    <a:pt x="1027" y="56"/>
                    <a:pt x="1026" y="58"/>
                    <a:pt x="1025" y="60"/>
                  </a:cubicBezTo>
                  <a:lnTo>
                    <a:pt x="1025" y="60"/>
                  </a:lnTo>
                  <a:cubicBezTo>
                    <a:pt x="1024" y="63"/>
                    <a:pt x="1023" y="66"/>
                    <a:pt x="1022" y="70"/>
                  </a:cubicBezTo>
                  <a:lnTo>
                    <a:pt x="1022" y="70"/>
                  </a:lnTo>
                  <a:cubicBezTo>
                    <a:pt x="1021" y="72"/>
                    <a:pt x="1021" y="74"/>
                    <a:pt x="1019" y="76"/>
                  </a:cubicBezTo>
                  <a:lnTo>
                    <a:pt x="1019" y="76"/>
                  </a:lnTo>
                  <a:cubicBezTo>
                    <a:pt x="1018" y="80"/>
                    <a:pt x="1017" y="82"/>
                    <a:pt x="1015" y="86"/>
                  </a:cubicBezTo>
                  <a:lnTo>
                    <a:pt x="1015" y="86"/>
                  </a:lnTo>
                  <a:cubicBezTo>
                    <a:pt x="1014" y="88"/>
                    <a:pt x="1013" y="91"/>
                    <a:pt x="1012" y="93"/>
                  </a:cubicBezTo>
                  <a:lnTo>
                    <a:pt x="1012" y="93"/>
                  </a:lnTo>
                  <a:cubicBezTo>
                    <a:pt x="1010" y="96"/>
                    <a:pt x="1009" y="99"/>
                    <a:pt x="1007" y="102"/>
                  </a:cubicBezTo>
                  <a:lnTo>
                    <a:pt x="1007" y="102"/>
                  </a:lnTo>
                  <a:cubicBezTo>
                    <a:pt x="1006" y="104"/>
                    <a:pt x="1005" y="107"/>
                    <a:pt x="1003" y="109"/>
                  </a:cubicBezTo>
                  <a:lnTo>
                    <a:pt x="1003" y="109"/>
                  </a:lnTo>
                  <a:cubicBezTo>
                    <a:pt x="1002" y="113"/>
                    <a:pt x="999" y="116"/>
                    <a:pt x="997" y="120"/>
                  </a:cubicBezTo>
                  <a:lnTo>
                    <a:pt x="997" y="120"/>
                  </a:lnTo>
                  <a:cubicBezTo>
                    <a:pt x="995" y="123"/>
                    <a:pt x="995" y="124"/>
                    <a:pt x="993" y="126"/>
                  </a:cubicBezTo>
                  <a:lnTo>
                    <a:pt x="993" y="126"/>
                  </a:lnTo>
                  <a:cubicBezTo>
                    <a:pt x="990" y="130"/>
                    <a:pt x="988" y="134"/>
                    <a:pt x="984" y="138"/>
                  </a:cubicBezTo>
                  <a:lnTo>
                    <a:pt x="984" y="138"/>
                  </a:lnTo>
                  <a:cubicBezTo>
                    <a:pt x="983" y="140"/>
                    <a:pt x="982" y="141"/>
                    <a:pt x="981" y="142"/>
                  </a:cubicBezTo>
                  <a:lnTo>
                    <a:pt x="981" y="142"/>
                  </a:lnTo>
                  <a:cubicBezTo>
                    <a:pt x="975" y="148"/>
                    <a:pt x="970" y="155"/>
                    <a:pt x="965" y="161"/>
                  </a:cubicBezTo>
                  <a:lnTo>
                    <a:pt x="965" y="161"/>
                  </a:lnTo>
                  <a:cubicBezTo>
                    <a:pt x="964" y="162"/>
                    <a:pt x="962" y="164"/>
                    <a:pt x="961" y="165"/>
                  </a:cubicBezTo>
                  <a:lnTo>
                    <a:pt x="961" y="165"/>
                  </a:lnTo>
                  <a:cubicBezTo>
                    <a:pt x="956" y="169"/>
                    <a:pt x="952" y="175"/>
                    <a:pt x="947" y="179"/>
                  </a:cubicBezTo>
                  <a:lnTo>
                    <a:pt x="947" y="179"/>
                  </a:lnTo>
                  <a:cubicBezTo>
                    <a:pt x="945" y="181"/>
                    <a:pt x="943" y="183"/>
                    <a:pt x="940" y="185"/>
                  </a:cubicBezTo>
                  <a:lnTo>
                    <a:pt x="940" y="185"/>
                  </a:lnTo>
                  <a:cubicBezTo>
                    <a:pt x="938" y="187"/>
                    <a:pt x="935" y="190"/>
                    <a:pt x="932" y="192"/>
                  </a:cubicBezTo>
                  <a:lnTo>
                    <a:pt x="932" y="192"/>
                  </a:lnTo>
                  <a:cubicBezTo>
                    <a:pt x="929" y="195"/>
                    <a:pt x="927" y="197"/>
                    <a:pt x="924" y="199"/>
                  </a:cubicBezTo>
                  <a:lnTo>
                    <a:pt x="924" y="199"/>
                  </a:lnTo>
                  <a:cubicBezTo>
                    <a:pt x="921" y="202"/>
                    <a:pt x="918" y="204"/>
                    <a:pt x="914" y="206"/>
                  </a:cubicBezTo>
                  <a:lnTo>
                    <a:pt x="914" y="206"/>
                  </a:lnTo>
                  <a:cubicBezTo>
                    <a:pt x="912" y="208"/>
                    <a:pt x="909" y="211"/>
                    <a:pt x="906" y="213"/>
                  </a:cubicBezTo>
                  <a:lnTo>
                    <a:pt x="906" y="213"/>
                  </a:lnTo>
                  <a:cubicBezTo>
                    <a:pt x="902" y="215"/>
                    <a:pt x="899" y="217"/>
                    <a:pt x="896" y="220"/>
                  </a:cubicBezTo>
                  <a:lnTo>
                    <a:pt x="896" y="220"/>
                  </a:lnTo>
                  <a:cubicBezTo>
                    <a:pt x="893" y="222"/>
                    <a:pt x="889" y="224"/>
                    <a:pt x="887" y="227"/>
                  </a:cubicBezTo>
                  <a:lnTo>
                    <a:pt x="887" y="227"/>
                  </a:lnTo>
                  <a:cubicBezTo>
                    <a:pt x="883" y="229"/>
                    <a:pt x="879" y="231"/>
                    <a:pt x="875" y="233"/>
                  </a:cubicBezTo>
                  <a:lnTo>
                    <a:pt x="875" y="233"/>
                  </a:lnTo>
                  <a:cubicBezTo>
                    <a:pt x="871" y="236"/>
                    <a:pt x="866" y="239"/>
                    <a:pt x="861" y="242"/>
                  </a:cubicBezTo>
                  <a:lnTo>
                    <a:pt x="4" y="741"/>
                  </a:lnTo>
                  <a:lnTo>
                    <a:pt x="0" y="1921"/>
                  </a:lnTo>
                  <a:lnTo>
                    <a:pt x="859" y="1424"/>
                  </a:lnTo>
                  <a:lnTo>
                    <a:pt x="859" y="1424"/>
                  </a:lnTo>
                  <a:cubicBezTo>
                    <a:pt x="861" y="1423"/>
                    <a:pt x="863" y="1421"/>
                    <a:pt x="866" y="1420"/>
                  </a:cubicBezTo>
                  <a:lnTo>
                    <a:pt x="866" y="1420"/>
                  </a:lnTo>
                  <a:cubicBezTo>
                    <a:pt x="868" y="1418"/>
                    <a:pt x="870" y="1417"/>
                    <a:pt x="872" y="1416"/>
                  </a:cubicBezTo>
                  <a:lnTo>
                    <a:pt x="872" y="1416"/>
                  </a:lnTo>
                  <a:cubicBezTo>
                    <a:pt x="876" y="1413"/>
                    <a:pt x="880" y="1411"/>
                    <a:pt x="883" y="1409"/>
                  </a:cubicBezTo>
                  <a:lnTo>
                    <a:pt x="883" y="1409"/>
                  </a:lnTo>
                  <a:cubicBezTo>
                    <a:pt x="887" y="1407"/>
                    <a:pt x="889" y="1405"/>
                    <a:pt x="893" y="1402"/>
                  </a:cubicBezTo>
                  <a:lnTo>
                    <a:pt x="893" y="1402"/>
                  </a:lnTo>
                  <a:cubicBezTo>
                    <a:pt x="896" y="1400"/>
                    <a:pt x="899" y="1398"/>
                    <a:pt x="902" y="1395"/>
                  </a:cubicBezTo>
                  <a:lnTo>
                    <a:pt x="902" y="1395"/>
                  </a:lnTo>
                  <a:cubicBezTo>
                    <a:pt x="906" y="1393"/>
                    <a:pt x="908" y="1391"/>
                    <a:pt x="911" y="1389"/>
                  </a:cubicBezTo>
                  <a:lnTo>
                    <a:pt x="911" y="1389"/>
                  </a:lnTo>
                  <a:cubicBezTo>
                    <a:pt x="914" y="1386"/>
                    <a:pt x="918" y="1384"/>
                    <a:pt x="921" y="1382"/>
                  </a:cubicBezTo>
                  <a:lnTo>
                    <a:pt x="921" y="1382"/>
                  </a:lnTo>
                  <a:cubicBezTo>
                    <a:pt x="923" y="1379"/>
                    <a:pt x="926" y="1377"/>
                    <a:pt x="929" y="1375"/>
                  </a:cubicBezTo>
                  <a:lnTo>
                    <a:pt x="929" y="1375"/>
                  </a:lnTo>
                  <a:cubicBezTo>
                    <a:pt x="932" y="1372"/>
                    <a:pt x="935" y="1370"/>
                    <a:pt x="937" y="1367"/>
                  </a:cubicBezTo>
                  <a:lnTo>
                    <a:pt x="937" y="1367"/>
                  </a:lnTo>
                  <a:cubicBezTo>
                    <a:pt x="939" y="1366"/>
                    <a:pt x="940" y="1365"/>
                    <a:pt x="940" y="1364"/>
                  </a:cubicBezTo>
                  <a:lnTo>
                    <a:pt x="940" y="1364"/>
                  </a:lnTo>
                  <a:cubicBezTo>
                    <a:pt x="942" y="1363"/>
                    <a:pt x="943" y="1362"/>
                    <a:pt x="944" y="1361"/>
                  </a:cubicBezTo>
                  <a:lnTo>
                    <a:pt x="944" y="1361"/>
                  </a:lnTo>
                  <a:cubicBezTo>
                    <a:pt x="948" y="1356"/>
                    <a:pt x="953" y="1352"/>
                    <a:pt x="957" y="1348"/>
                  </a:cubicBezTo>
                  <a:lnTo>
                    <a:pt x="957" y="1348"/>
                  </a:lnTo>
                  <a:cubicBezTo>
                    <a:pt x="959" y="1346"/>
                    <a:pt x="961" y="1344"/>
                    <a:pt x="961" y="1343"/>
                  </a:cubicBezTo>
                  <a:lnTo>
                    <a:pt x="961" y="1343"/>
                  </a:lnTo>
                  <a:cubicBezTo>
                    <a:pt x="968" y="1338"/>
                    <a:pt x="973" y="1331"/>
                    <a:pt x="977" y="1325"/>
                  </a:cubicBezTo>
                  <a:lnTo>
                    <a:pt x="977" y="1325"/>
                  </a:lnTo>
                  <a:lnTo>
                    <a:pt x="978" y="1324"/>
                  </a:lnTo>
                  <a:lnTo>
                    <a:pt x="978" y="1324"/>
                  </a:lnTo>
                  <a:cubicBezTo>
                    <a:pt x="979" y="1323"/>
                    <a:pt x="980" y="1321"/>
                    <a:pt x="981" y="1320"/>
                  </a:cubicBezTo>
                  <a:lnTo>
                    <a:pt x="981" y="1320"/>
                  </a:lnTo>
                  <a:cubicBezTo>
                    <a:pt x="984" y="1317"/>
                    <a:pt x="987" y="1312"/>
                    <a:pt x="989" y="1309"/>
                  </a:cubicBezTo>
                  <a:lnTo>
                    <a:pt x="989" y="1309"/>
                  </a:lnTo>
                  <a:cubicBezTo>
                    <a:pt x="991" y="1307"/>
                    <a:pt x="992" y="1304"/>
                    <a:pt x="994" y="1303"/>
                  </a:cubicBezTo>
                  <a:lnTo>
                    <a:pt x="994" y="1303"/>
                  </a:lnTo>
                  <a:cubicBezTo>
                    <a:pt x="995" y="1299"/>
                    <a:pt x="998" y="1296"/>
                    <a:pt x="1000" y="1292"/>
                  </a:cubicBezTo>
                  <a:lnTo>
                    <a:pt x="1000" y="1292"/>
                  </a:lnTo>
                  <a:cubicBezTo>
                    <a:pt x="1000" y="1290"/>
                    <a:pt x="1002" y="1289"/>
                    <a:pt x="1002" y="1289"/>
                  </a:cubicBezTo>
                  <a:lnTo>
                    <a:pt x="1002" y="1289"/>
                  </a:lnTo>
                  <a:cubicBezTo>
                    <a:pt x="1002" y="1288"/>
                    <a:pt x="1003" y="1286"/>
                    <a:pt x="1004" y="1284"/>
                  </a:cubicBezTo>
                  <a:lnTo>
                    <a:pt x="1004" y="1284"/>
                  </a:lnTo>
                  <a:cubicBezTo>
                    <a:pt x="1006" y="1282"/>
                    <a:pt x="1007" y="1278"/>
                    <a:pt x="1008" y="1275"/>
                  </a:cubicBezTo>
                  <a:lnTo>
                    <a:pt x="1008" y="1275"/>
                  </a:lnTo>
                  <a:cubicBezTo>
                    <a:pt x="1010" y="1273"/>
                    <a:pt x="1011" y="1271"/>
                    <a:pt x="1012" y="1268"/>
                  </a:cubicBezTo>
                  <a:lnTo>
                    <a:pt x="1012" y="1268"/>
                  </a:lnTo>
                  <a:cubicBezTo>
                    <a:pt x="1014" y="1265"/>
                    <a:pt x="1014" y="1261"/>
                    <a:pt x="1016" y="1259"/>
                  </a:cubicBezTo>
                  <a:lnTo>
                    <a:pt x="1016" y="1259"/>
                  </a:lnTo>
                  <a:cubicBezTo>
                    <a:pt x="1016" y="1257"/>
                    <a:pt x="1017" y="1257"/>
                    <a:pt x="1018" y="1254"/>
                  </a:cubicBezTo>
                  <a:lnTo>
                    <a:pt x="1018" y="1254"/>
                  </a:lnTo>
                  <a:cubicBezTo>
                    <a:pt x="1018" y="1254"/>
                    <a:pt x="1018" y="1253"/>
                    <a:pt x="1019" y="1251"/>
                  </a:cubicBezTo>
                  <a:lnTo>
                    <a:pt x="1019" y="1251"/>
                  </a:lnTo>
                  <a:cubicBezTo>
                    <a:pt x="1020" y="1249"/>
                    <a:pt x="1021" y="1246"/>
                    <a:pt x="1021" y="1243"/>
                  </a:cubicBezTo>
                  <a:lnTo>
                    <a:pt x="1021" y="1243"/>
                  </a:lnTo>
                  <a:cubicBezTo>
                    <a:pt x="1022" y="1240"/>
                    <a:pt x="1023" y="1237"/>
                    <a:pt x="1024" y="1235"/>
                  </a:cubicBezTo>
                  <a:lnTo>
                    <a:pt x="1024" y="1235"/>
                  </a:lnTo>
                  <a:cubicBezTo>
                    <a:pt x="1025" y="1232"/>
                    <a:pt x="1026" y="1229"/>
                    <a:pt x="1026" y="1226"/>
                  </a:cubicBezTo>
                  <a:lnTo>
                    <a:pt x="1026" y="1226"/>
                  </a:lnTo>
                  <a:cubicBezTo>
                    <a:pt x="1027" y="1224"/>
                    <a:pt x="1027" y="1223"/>
                    <a:pt x="1028" y="1222"/>
                  </a:cubicBezTo>
                  <a:lnTo>
                    <a:pt x="1028" y="1222"/>
                  </a:lnTo>
                  <a:cubicBezTo>
                    <a:pt x="1028" y="1221"/>
                    <a:pt x="1028" y="1219"/>
                    <a:pt x="1028" y="1218"/>
                  </a:cubicBezTo>
                  <a:lnTo>
                    <a:pt x="1028" y="1218"/>
                  </a:lnTo>
                  <a:cubicBezTo>
                    <a:pt x="1028" y="1215"/>
                    <a:pt x="1028" y="1212"/>
                    <a:pt x="1029" y="1209"/>
                  </a:cubicBezTo>
                  <a:lnTo>
                    <a:pt x="1029" y="1209"/>
                  </a:lnTo>
                  <a:cubicBezTo>
                    <a:pt x="1029" y="1207"/>
                    <a:pt x="1030" y="1204"/>
                    <a:pt x="1030" y="1201"/>
                  </a:cubicBezTo>
                  <a:lnTo>
                    <a:pt x="1030" y="1201"/>
                  </a:lnTo>
                  <a:cubicBezTo>
                    <a:pt x="1030" y="1199"/>
                    <a:pt x="1030" y="1196"/>
                    <a:pt x="1031" y="1193"/>
                  </a:cubicBezTo>
                  <a:lnTo>
                    <a:pt x="1031" y="1193"/>
                  </a:lnTo>
                  <a:cubicBezTo>
                    <a:pt x="1031" y="1191"/>
                    <a:pt x="1031" y="1190"/>
                    <a:pt x="1031" y="1187"/>
                  </a:cubicBezTo>
                  <a:lnTo>
                    <a:pt x="1031" y="1187"/>
                  </a:lnTo>
                  <a:cubicBezTo>
                    <a:pt x="1031" y="1186"/>
                    <a:pt x="1031" y="1184"/>
                    <a:pt x="1031" y="1183"/>
                  </a:cubicBezTo>
                  <a:lnTo>
                    <a:pt x="1035" y="0"/>
                  </a:lnTo>
                  <a:lnTo>
                    <a:pt x="1035" y="0"/>
                  </a:lnTo>
                  <a:cubicBezTo>
                    <a:pt x="1035" y="3"/>
                    <a:pt x="1035" y="7"/>
                    <a:pt x="1034" y="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0" name="Freeform 42">
              <a:extLst>
                <a:ext uri="{FF2B5EF4-FFF2-40B4-BE49-F238E27FC236}">
                  <a16:creationId xmlns:a16="http://schemas.microsoft.com/office/drawing/2014/main" id="{5967837B-9E59-455B-8887-7D39E1C90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3983" y="5500895"/>
              <a:ext cx="907166" cy="1683081"/>
            </a:xfrm>
            <a:custGeom>
              <a:avLst/>
              <a:gdLst>
                <a:gd name="T0" fmla="*/ 1034 w 1036"/>
                <a:gd name="T1" fmla="*/ 19 h 1922"/>
                <a:gd name="T2" fmla="*/ 1033 w 1036"/>
                <a:gd name="T3" fmla="*/ 27 h 1922"/>
                <a:gd name="T4" fmla="*/ 1029 w 1036"/>
                <a:gd name="T5" fmla="*/ 44 h 1922"/>
                <a:gd name="T6" fmla="*/ 1028 w 1036"/>
                <a:gd name="T7" fmla="*/ 53 h 1922"/>
                <a:gd name="T8" fmla="*/ 1022 w 1036"/>
                <a:gd name="T9" fmla="*/ 70 h 1922"/>
                <a:gd name="T10" fmla="*/ 1019 w 1036"/>
                <a:gd name="T11" fmla="*/ 76 h 1922"/>
                <a:gd name="T12" fmla="*/ 1012 w 1036"/>
                <a:gd name="T13" fmla="*/ 93 h 1922"/>
                <a:gd name="T14" fmla="*/ 1007 w 1036"/>
                <a:gd name="T15" fmla="*/ 102 h 1922"/>
                <a:gd name="T16" fmla="*/ 997 w 1036"/>
                <a:gd name="T17" fmla="*/ 120 h 1922"/>
                <a:gd name="T18" fmla="*/ 993 w 1036"/>
                <a:gd name="T19" fmla="*/ 126 h 1922"/>
                <a:gd name="T20" fmla="*/ 981 w 1036"/>
                <a:gd name="T21" fmla="*/ 142 h 1922"/>
                <a:gd name="T22" fmla="*/ 965 w 1036"/>
                <a:gd name="T23" fmla="*/ 161 h 1922"/>
                <a:gd name="T24" fmla="*/ 947 w 1036"/>
                <a:gd name="T25" fmla="*/ 179 h 1922"/>
                <a:gd name="T26" fmla="*/ 940 w 1036"/>
                <a:gd name="T27" fmla="*/ 185 h 1922"/>
                <a:gd name="T28" fmla="*/ 924 w 1036"/>
                <a:gd name="T29" fmla="*/ 199 h 1922"/>
                <a:gd name="T30" fmla="*/ 914 w 1036"/>
                <a:gd name="T31" fmla="*/ 206 h 1922"/>
                <a:gd name="T32" fmla="*/ 896 w 1036"/>
                <a:gd name="T33" fmla="*/ 220 h 1922"/>
                <a:gd name="T34" fmla="*/ 887 w 1036"/>
                <a:gd name="T35" fmla="*/ 227 h 1922"/>
                <a:gd name="T36" fmla="*/ 861 w 1036"/>
                <a:gd name="T37" fmla="*/ 242 h 1922"/>
                <a:gd name="T38" fmla="*/ 859 w 1036"/>
                <a:gd name="T39" fmla="*/ 1424 h 1922"/>
                <a:gd name="T40" fmla="*/ 866 w 1036"/>
                <a:gd name="T41" fmla="*/ 1420 h 1922"/>
                <a:gd name="T42" fmla="*/ 883 w 1036"/>
                <a:gd name="T43" fmla="*/ 1409 h 1922"/>
                <a:gd name="T44" fmla="*/ 893 w 1036"/>
                <a:gd name="T45" fmla="*/ 1402 h 1922"/>
                <a:gd name="T46" fmla="*/ 911 w 1036"/>
                <a:gd name="T47" fmla="*/ 1389 h 1922"/>
                <a:gd name="T48" fmla="*/ 921 w 1036"/>
                <a:gd name="T49" fmla="*/ 1382 h 1922"/>
                <a:gd name="T50" fmla="*/ 937 w 1036"/>
                <a:gd name="T51" fmla="*/ 1367 h 1922"/>
                <a:gd name="T52" fmla="*/ 940 w 1036"/>
                <a:gd name="T53" fmla="*/ 1364 h 1922"/>
                <a:gd name="T54" fmla="*/ 957 w 1036"/>
                <a:gd name="T55" fmla="*/ 1348 h 1922"/>
                <a:gd name="T56" fmla="*/ 961 w 1036"/>
                <a:gd name="T57" fmla="*/ 1343 h 1922"/>
                <a:gd name="T58" fmla="*/ 978 w 1036"/>
                <a:gd name="T59" fmla="*/ 1324 h 1922"/>
                <a:gd name="T60" fmla="*/ 981 w 1036"/>
                <a:gd name="T61" fmla="*/ 1320 h 1922"/>
                <a:gd name="T62" fmla="*/ 994 w 1036"/>
                <a:gd name="T63" fmla="*/ 1303 h 1922"/>
                <a:gd name="T64" fmla="*/ 1000 w 1036"/>
                <a:gd name="T65" fmla="*/ 1292 h 1922"/>
                <a:gd name="T66" fmla="*/ 1004 w 1036"/>
                <a:gd name="T67" fmla="*/ 1284 h 1922"/>
                <a:gd name="T68" fmla="*/ 1008 w 1036"/>
                <a:gd name="T69" fmla="*/ 1275 h 1922"/>
                <a:gd name="T70" fmla="*/ 1016 w 1036"/>
                <a:gd name="T71" fmla="*/ 1259 h 1922"/>
                <a:gd name="T72" fmla="*/ 1018 w 1036"/>
                <a:gd name="T73" fmla="*/ 1254 h 1922"/>
                <a:gd name="T74" fmla="*/ 1021 w 1036"/>
                <a:gd name="T75" fmla="*/ 1243 h 1922"/>
                <a:gd name="T76" fmla="*/ 1024 w 1036"/>
                <a:gd name="T77" fmla="*/ 1235 h 1922"/>
                <a:gd name="T78" fmla="*/ 1028 w 1036"/>
                <a:gd name="T79" fmla="*/ 1222 h 1922"/>
                <a:gd name="T80" fmla="*/ 1028 w 1036"/>
                <a:gd name="T81" fmla="*/ 1218 h 1922"/>
                <a:gd name="T82" fmla="*/ 1030 w 1036"/>
                <a:gd name="T83" fmla="*/ 1201 h 1922"/>
                <a:gd name="T84" fmla="*/ 1031 w 1036"/>
                <a:gd name="T85" fmla="*/ 1193 h 1922"/>
                <a:gd name="T86" fmla="*/ 1031 w 1036"/>
                <a:gd name="T87" fmla="*/ 1183 h 1922"/>
                <a:gd name="T88" fmla="*/ 1034 w 1036"/>
                <a:gd name="T89" fmla="*/ 10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6" h="1922">
                  <a:moveTo>
                    <a:pt x="1034" y="10"/>
                  </a:moveTo>
                  <a:lnTo>
                    <a:pt x="1034" y="10"/>
                  </a:lnTo>
                  <a:cubicBezTo>
                    <a:pt x="1034" y="14"/>
                    <a:pt x="1034" y="16"/>
                    <a:pt x="1034" y="19"/>
                  </a:cubicBezTo>
                  <a:lnTo>
                    <a:pt x="1034" y="19"/>
                  </a:lnTo>
                  <a:cubicBezTo>
                    <a:pt x="1033" y="21"/>
                    <a:pt x="1033" y="24"/>
                    <a:pt x="1033" y="27"/>
                  </a:cubicBezTo>
                  <a:lnTo>
                    <a:pt x="1033" y="27"/>
                  </a:lnTo>
                  <a:cubicBezTo>
                    <a:pt x="1032" y="30"/>
                    <a:pt x="1032" y="33"/>
                    <a:pt x="1031" y="36"/>
                  </a:cubicBezTo>
                  <a:lnTo>
                    <a:pt x="1031" y="36"/>
                  </a:lnTo>
                  <a:cubicBezTo>
                    <a:pt x="1030" y="39"/>
                    <a:pt x="1030" y="42"/>
                    <a:pt x="1029" y="44"/>
                  </a:cubicBezTo>
                  <a:lnTo>
                    <a:pt x="1029" y="44"/>
                  </a:lnTo>
                  <a:cubicBezTo>
                    <a:pt x="1028" y="47"/>
                    <a:pt x="1028" y="49"/>
                    <a:pt x="1028" y="53"/>
                  </a:cubicBezTo>
                  <a:lnTo>
                    <a:pt x="1028" y="53"/>
                  </a:lnTo>
                  <a:cubicBezTo>
                    <a:pt x="1027" y="56"/>
                    <a:pt x="1026" y="58"/>
                    <a:pt x="1025" y="60"/>
                  </a:cubicBezTo>
                  <a:lnTo>
                    <a:pt x="1025" y="60"/>
                  </a:lnTo>
                  <a:cubicBezTo>
                    <a:pt x="1024" y="63"/>
                    <a:pt x="1023" y="66"/>
                    <a:pt x="1022" y="70"/>
                  </a:cubicBezTo>
                  <a:lnTo>
                    <a:pt x="1022" y="70"/>
                  </a:lnTo>
                  <a:cubicBezTo>
                    <a:pt x="1021" y="72"/>
                    <a:pt x="1021" y="74"/>
                    <a:pt x="1019" y="76"/>
                  </a:cubicBezTo>
                  <a:lnTo>
                    <a:pt x="1019" y="76"/>
                  </a:lnTo>
                  <a:cubicBezTo>
                    <a:pt x="1018" y="80"/>
                    <a:pt x="1017" y="82"/>
                    <a:pt x="1015" y="86"/>
                  </a:cubicBezTo>
                  <a:lnTo>
                    <a:pt x="1015" y="86"/>
                  </a:lnTo>
                  <a:cubicBezTo>
                    <a:pt x="1014" y="88"/>
                    <a:pt x="1013" y="91"/>
                    <a:pt x="1012" y="93"/>
                  </a:cubicBezTo>
                  <a:lnTo>
                    <a:pt x="1012" y="93"/>
                  </a:lnTo>
                  <a:cubicBezTo>
                    <a:pt x="1010" y="96"/>
                    <a:pt x="1009" y="99"/>
                    <a:pt x="1007" y="102"/>
                  </a:cubicBezTo>
                  <a:lnTo>
                    <a:pt x="1007" y="102"/>
                  </a:lnTo>
                  <a:cubicBezTo>
                    <a:pt x="1006" y="104"/>
                    <a:pt x="1005" y="107"/>
                    <a:pt x="1003" y="109"/>
                  </a:cubicBezTo>
                  <a:lnTo>
                    <a:pt x="1003" y="109"/>
                  </a:lnTo>
                  <a:cubicBezTo>
                    <a:pt x="1002" y="113"/>
                    <a:pt x="999" y="116"/>
                    <a:pt x="997" y="120"/>
                  </a:cubicBezTo>
                  <a:lnTo>
                    <a:pt x="997" y="120"/>
                  </a:lnTo>
                  <a:cubicBezTo>
                    <a:pt x="995" y="123"/>
                    <a:pt x="995" y="124"/>
                    <a:pt x="993" y="126"/>
                  </a:cubicBezTo>
                  <a:lnTo>
                    <a:pt x="993" y="126"/>
                  </a:lnTo>
                  <a:cubicBezTo>
                    <a:pt x="990" y="130"/>
                    <a:pt x="988" y="134"/>
                    <a:pt x="984" y="138"/>
                  </a:cubicBezTo>
                  <a:lnTo>
                    <a:pt x="984" y="138"/>
                  </a:lnTo>
                  <a:cubicBezTo>
                    <a:pt x="983" y="140"/>
                    <a:pt x="982" y="141"/>
                    <a:pt x="981" y="142"/>
                  </a:cubicBezTo>
                  <a:lnTo>
                    <a:pt x="981" y="142"/>
                  </a:lnTo>
                  <a:cubicBezTo>
                    <a:pt x="975" y="148"/>
                    <a:pt x="970" y="155"/>
                    <a:pt x="965" y="161"/>
                  </a:cubicBezTo>
                  <a:lnTo>
                    <a:pt x="965" y="161"/>
                  </a:lnTo>
                  <a:cubicBezTo>
                    <a:pt x="964" y="162"/>
                    <a:pt x="962" y="164"/>
                    <a:pt x="961" y="165"/>
                  </a:cubicBezTo>
                  <a:lnTo>
                    <a:pt x="961" y="165"/>
                  </a:lnTo>
                  <a:cubicBezTo>
                    <a:pt x="956" y="169"/>
                    <a:pt x="952" y="175"/>
                    <a:pt x="947" y="179"/>
                  </a:cubicBezTo>
                  <a:lnTo>
                    <a:pt x="947" y="179"/>
                  </a:lnTo>
                  <a:cubicBezTo>
                    <a:pt x="945" y="181"/>
                    <a:pt x="943" y="183"/>
                    <a:pt x="940" y="185"/>
                  </a:cubicBezTo>
                  <a:lnTo>
                    <a:pt x="940" y="185"/>
                  </a:lnTo>
                  <a:cubicBezTo>
                    <a:pt x="938" y="187"/>
                    <a:pt x="935" y="190"/>
                    <a:pt x="932" y="192"/>
                  </a:cubicBezTo>
                  <a:lnTo>
                    <a:pt x="932" y="192"/>
                  </a:lnTo>
                  <a:cubicBezTo>
                    <a:pt x="929" y="195"/>
                    <a:pt x="927" y="197"/>
                    <a:pt x="924" y="199"/>
                  </a:cubicBezTo>
                  <a:lnTo>
                    <a:pt x="924" y="199"/>
                  </a:lnTo>
                  <a:cubicBezTo>
                    <a:pt x="921" y="202"/>
                    <a:pt x="918" y="204"/>
                    <a:pt x="914" y="206"/>
                  </a:cubicBezTo>
                  <a:lnTo>
                    <a:pt x="914" y="206"/>
                  </a:lnTo>
                  <a:cubicBezTo>
                    <a:pt x="912" y="208"/>
                    <a:pt x="909" y="211"/>
                    <a:pt x="906" y="213"/>
                  </a:cubicBezTo>
                  <a:lnTo>
                    <a:pt x="906" y="213"/>
                  </a:lnTo>
                  <a:cubicBezTo>
                    <a:pt x="902" y="215"/>
                    <a:pt x="899" y="217"/>
                    <a:pt x="896" y="220"/>
                  </a:cubicBezTo>
                  <a:lnTo>
                    <a:pt x="896" y="220"/>
                  </a:lnTo>
                  <a:cubicBezTo>
                    <a:pt x="893" y="222"/>
                    <a:pt x="889" y="224"/>
                    <a:pt x="887" y="227"/>
                  </a:cubicBezTo>
                  <a:lnTo>
                    <a:pt x="887" y="227"/>
                  </a:lnTo>
                  <a:cubicBezTo>
                    <a:pt x="883" y="229"/>
                    <a:pt x="879" y="231"/>
                    <a:pt x="875" y="233"/>
                  </a:cubicBezTo>
                  <a:lnTo>
                    <a:pt x="875" y="233"/>
                  </a:lnTo>
                  <a:cubicBezTo>
                    <a:pt x="871" y="236"/>
                    <a:pt x="866" y="239"/>
                    <a:pt x="861" y="242"/>
                  </a:cubicBezTo>
                  <a:lnTo>
                    <a:pt x="4" y="741"/>
                  </a:lnTo>
                  <a:lnTo>
                    <a:pt x="0" y="1921"/>
                  </a:lnTo>
                  <a:lnTo>
                    <a:pt x="859" y="1424"/>
                  </a:lnTo>
                  <a:lnTo>
                    <a:pt x="859" y="1424"/>
                  </a:lnTo>
                  <a:cubicBezTo>
                    <a:pt x="861" y="1423"/>
                    <a:pt x="863" y="1421"/>
                    <a:pt x="866" y="1420"/>
                  </a:cubicBezTo>
                  <a:lnTo>
                    <a:pt x="866" y="1420"/>
                  </a:lnTo>
                  <a:cubicBezTo>
                    <a:pt x="868" y="1418"/>
                    <a:pt x="870" y="1417"/>
                    <a:pt x="872" y="1416"/>
                  </a:cubicBezTo>
                  <a:lnTo>
                    <a:pt x="872" y="1416"/>
                  </a:lnTo>
                  <a:cubicBezTo>
                    <a:pt x="876" y="1413"/>
                    <a:pt x="880" y="1411"/>
                    <a:pt x="883" y="1409"/>
                  </a:cubicBezTo>
                  <a:lnTo>
                    <a:pt x="883" y="1409"/>
                  </a:lnTo>
                  <a:cubicBezTo>
                    <a:pt x="887" y="1407"/>
                    <a:pt x="889" y="1405"/>
                    <a:pt x="893" y="1402"/>
                  </a:cubicBezTo>
                  <a:lnTo>
                    <a:pt x="893" y="1402"/>
                  </a:lnTo>
                  <a:cubicBezTo>
                    <a:pt x="896" y="1400"/>
                    <a:pt x="899" y="1398"/>
                    <a:pt x="902" y="1395"/>
                  </a:cubicBezTo>
                  <a:lnTo>
                    <a:pt x="902" y="1395"/>
                  </a:lnTo>
                  <a:cubicBezTo>
                    <a:pt x="906" y="1393"/>
                    <a:pt x="908" y="1391"/>
                    <a:pt x="911" y="1389"/>
                  </a:cubicBezTo>
                  <a:lnTo>
                    <a:pt x="911" y="1389"/>
                  </a:lnTo>
                  <a:cubicBezTo>
                    <a:pt x="914" y="1386"/>
                    <a:pt x="918" y="1384"/>
                    <a:pt x="921" y="1382"/>
                  </a:cubicBezTo>
                  <a:lnTo>
                    <a:pt x="921" y="1382"/>
                  </a:lnTo>
                  <a:cubicBezTo>
                    <a:pt x="923" y="1379"/>
                    <a:pt x="926" y="1377"/>
                    <a:pt x="929" y="1375"/>
                  </a:cubicBezTo>
                  <a:lnTo>
                    <a:pt x="929" y="1375"/>
                  </a:lnTo>
                  <a:cubicBezTo>
                    <a:pt x="932" y="1372"/>
                    <a:pt x="935" y="1370"/>
                    <a:pt x="937" y="1367"/>
                  </a:cubicBezTo>
                  <a:lnTo>
                    <a:pt x="937" y="1367"/>
                  </a:lnTo>
                  <a:cubicBezTo>
                    <a:pt x="939" y="1366"/>
                    <a:pt x="940" y="1365"/>
                    <a:pt x="940" y="1364"/>
                  </a:cubicBezTo>
                  <a:lnTo>
                    <a:pt x="940" y="1364"/>
                  </a:lnTo>
                  <a:cubicBezTo>
                    <a:pt x="942" y="1363"/>
                    <a:pt x="943" y="1362"/>
                    <a:pt x="944" y="1361"/>
                  </a:cubicBezTo>
                  <a:lnTo>
                    <a:pt x="944" y="1361"/>
                  </a:lnTo>
                  <a:cubicBezTo>
                    <a:pt x="948" y="1356"/>
                    <a:pt x="953" y="1352"/>
                    <a:pt x="957" y="1348"/>
                  </a:cubicBezTo>
                  <a:lnTo>
                    <a:pt x="957" y="1348"/>
                  </a:lnTo>
                  <a:cubicBezTo>
                    <a:pt x="959" y="1346"/>
                    <a:pt x="961" y="1344"/>
                    <a:pt x="961" y="1343"/>
                  </a:cubicBezTo>
                  <a:lnTo>
                    <a:pt x="961" y="1343"/>
                  </a:lnTo>
                  <a:cubicBezTo>
                    <a:pt x="968" y="1338"/>
                    <a:pt x="973" y="1331"/>
                    <a:pt x="977" y="1325"/>
                  </a:cubicBezTo>
                  <a:lnTo>
                    <a:pt x="977" y="1325"/>
                  </a:lnTo>
                  <a:lnTo>
                    <a:pt x="978" y="1324"/>
                  </a:lnTo>
                  <a:lnTo>
                    <a:pt x="978" y="1324"/>
                  </a:lnTo>
                  <a:cubicBezTo>
                    <a:pt x="979" y="1323"/>
                    <a:pt x="980" y="1321"/>
                    <a:pt x="981" y="1320"/>
                  </a:cubicBezTo>
                  <a:lnTo>
                    <a:pt x="981" y="1320"/>
                  </a:lnTo>
                  <a:cubicBezTo>
                    <a:pt x="984" y="1317"/>
                    <a:pt x="987" y="1312"/>
                    <a:pt x="989" y="1309"/>
                  </a:cubicBezTo>
                  <a:lnTo>
                    <a:pt x="989" y="1309"/>
                  </a:lnTo>
                  <a:cubicBezTo>
                    <a:pt x="991" y="1307"/>
                    <a:pt x="992" y="1304"/>
                    <a:pt x="994" y="1303"/>
                  </a:cubicBezTo>
                  <a:lnTo>
                    <a:pt x="994" y="1303"/>
                  </a:lnTo>
                  <a:cubicBezTo>
                    <a:pt x="995" y="1299"/>
                    <a:pt x="998" y="1296"/>
                    <a:pt x="1000" y="1292"/>
                  </a:cubicBezTo>
                  <a:lnTo>
                    <a:pt x="1000" y="1292"/>
                  </a:lnTo>
                  <a:cubicBezTo>
                    <a:pt x="1000" y="1290"/>
                    <a:pt x="1002" y="1289"/>
                    <a:pt x="1002" y="1289"/>
                  </a:cubicBezTo>
                  <a:lnTo>
                    <a:pt x="1002" y="1289"/>
                  </a:lnTo>
                  <a:cubicBezTo>
                    <a:pt x="1002" y="1288"/>
                    <a:pt x="1003" y="1286"/>
                    <a:pt x="1004" y="1284"/>
                  </a:cubicBezTo>
                  <a:lnTo>
                    <a:pt x="1004" y="1284"/>
                  </a:lnTo>
                  <a:cubicBezTo>
                    <a:pt x="1006" y="1282"/>
                    <a:pt x="1007" y="1278"/>
                    <a:pt x="1008" y="1275"/>
                  </a:cubicBezTo>
                  <a:lnTo>
                    <a:pt x="1008" y="1275"/>
                  </a:lnTo>
                  <a:cubicBezTo>
                    <a:pt x="1010" y="1273"/>
                    <a:pt x="1011" y="1271"/>
                    <a:pt x="1012" y="1268"/>
                  </a:cubicBezTo>
                  <a:lnTo>
                    <a:pt x="1012" y="1268"/>
                  </a:lnTo>
                  <a:cubicBezTo>
                    <a:pt x="1014" y="1265"/>
                    <a:pt x="1014" y="1261"/>
                    <a:pt x="1016" y="1259"/>
                  </a:cubicBezTo>
                  <a:lnTo>
                    <a:pt x="1016" y="1259"/>
                  </a:lnTo>
                  <a:cubicBezTo>
                    <a:pt x="1016" y="1257"/>
                    <a:pt x="1017" y="1257"/>
                    <a:pt x="1018" y="1254"/>
                  </a:cubicBezTo>
                  <a:lnTo>
                    <a:pt x="1018" y="1254"/>
                  </a:lnTo>
                  <a:cubicBezTo>
                    <a:pt x="1018" y="1254"/>
                    <a:pt x="1018" y="1253"/>
                    <a:pt x="1019" y="1251"/>
                  </a:cubicBezTo>
                  <a:lnTo>
                    <a:pt x="1019" y="1251"/>
                  </a:lnTo>
                  <a:cubicBezTo>
                    <a:pt x="1020" y="1249"/>
                    <a:pt x="1021" y="1246"/>
                    <a:pt x="1021" y="1243"/>
                  </a:cubicBezTo>
                  <a:lnTo>
                    <a:pt x="1021" y="1243"/>
                  </a:lnTo>
                  <a:cubicBezTo>
                    <a:pt x="1022" y="1240"/>
                    <a:pt x="1023" y="1237"/>
                    <a:pt x="1024" y="1235"/>
                  </a:cubicBezTo>
                  <a:lnTo>
                    <a:pt x="1024" y="1235"/>
                  </a:lnTo>
                  <a:cubicBezTo>
                    <a:pt x="1025" y="1232"/>
                    <a:pt x="1026" y="1229"/>
                    <a:pt x="1026" y="1226"/>
                  </a:cubicBezTo>
                  <a:lnTo>
                    <a:pt x="1026" y="1226"/>
                  </a:lnTo>
                  <a:cubicBezTo>
                    <a:pt x="1027" y="1224"/>
                    <a:pt x="1027" y="1223"/>
                    <a:pt x="1028" y="1222"/>
                  </a:cubicBezTo>
                  <a:lnTo>
                    <a:pt x="1028" y="1222"/>
                  </a:lnTo>
                  <a:cubicBezTo>
                    <a:pt x="1028" y="1221"/>
                    <a:pt x="1028" y="1219"/>
                    <a:pt x="1028" y="1218"/>
                  </a:cubicBezTo>
                  <a:lnTo>
                    <a:pt x="1028" y="1218"/>
                  </a:lnTo>
                  <a:cubicBezTo>
                    <a:pt x="1028" y="1215"/>
                    <a:pt x="1028" y="1212"/>
                    <a:pt x="1029" y="1209"/>
                  </a:cubicBezTo>
                  <a:lnTo>
                    <a:pt x="1029" y="1209"/>
                  </a:lnTo>
                  <a:cubicBezTo>
                    <a:pt x="1029" y="1207"/>
                    <a:pt x="1030" y="1204"/>
                    <a:pt x="1030" y="1201"/>
                  </a:cubicBezTo>
                  <a:lnTo>
                    <a:pt x="1030" y="1201"/>
                  </a:lnTo>
                  <a:cubicBezTo>
                    <a:pt x="1030" y="1199"/>
                    <a:pt x="1030" y="1196"/>
                    <a:pt x="1031" y="1193"/>
                  </a:cubicBezTo>
                  <a:lnTo>
                    <a:pt x="1031" y="1193"/>
                  </a:lnTo>
                  <a:cubicBezTo>
                    <a:pt x="1031" y="1191"/>
                    <a:pt x="1031" y="1190"/>
                    <a:pt x="1031" y="1187"/>
                  </a:cubicBezTo>
                  <a:lnTo>
                    <a:pt x="1031" y="1187"/>
                  </a:lnTo>
                  <a:cubicBezTo>
                    <a:pt x="1031" y="1186"/>
                    <a:pt x="1031" y="1184"/>
                    <a:pt x="1031" y="1183"/>
                  </a:cubicBezTo>
                  <a:lnTo>
                    <a:pt x="1035" y="0"/>
                  </a:lnTo>
                  <a:lnTo>
                    <a:pt x="1035" y="0"/>
                  </a:lnTo>
                  <a:cubicBezTo>
                    <a:pt x="1035" y="3"/>
                    <a:pt x="1035" y="7"/>
                    <a:pt x="1034" y="10"/>
                  </a:cubicBezTo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1" name="Freeform 44">
              <a:extLst>
                <a:ext uri="{FF2B5EF4-FFF2-40B4-BE49-F238E27FC236}">
                  <a16:creationId xmlns:a16="http://schemas.microsoft.com/office/drawing/2014/main" id="{454D6C9C-43FA-4FB5-B50A-6201E9025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2198" y="6014311"/>
              <a:ext cx="1293192" cy="1428303"/>
            </a:xfrm>
            <a:custGeom>
              <a:avLst/>
              <a:gdLst>
                <a:gd name="T0" fmla="*/ 1213 w 1479"/>
                <a:gd name="T1" fmla="*/ 111 h 1633"/>
                <a:gd name="T2" fmla="*/ 1181 w 1479"/>
                <a:gd name="T3" fmla="*/ 97 h 1633"/>
                <a:gd name="T4" fmla="*/ 1138 w 1479"/>
                <a:gd name="T5" fmla="*/ 79 h 1633"/>
                <a:gd name="T6" fmla="*/ 1093 w 1479"/>
                <a:gd name="T7" fmla="*/ 62 h 1633"/>
                <a:gd name="T8" fmla="*/ 1044 w 1479"/>
                <a:gd name="T9" fmla="*/ 46 h 1633"/>
                <a:gd name="T10" fmla="*/ 1013 w 1479"/>
                <a:gd name="T11" fmla="*/ 38 h 1633"/>
                <a:gd name="T12" fmla="*/ 963 w 1479"/>
                <a:gd name="T13" fmla="*/ 26 h 1633"/>
                <a:gd name="T14" fmla="*/ 937 w 1479"/>
                <a:gd name="T15" fmla="*/ 22 h 1633"/>
                <a:gd name="T16" fmla="*/ 887 w 1479"/>
                <a:gd name="T17" fmla="*/ 13 h 1633"/>
                <a:gd name="T18" fmla="*/ 849 w 1479"/>
                <a:gd name="T19" fmla="*/ 9 h 1633"/>
                <a:gd name="T20" fmla="*/ 811 w 1479"/>
                <a:gd name="T21" fmla="*/ 5 h 1633"/>
                <a:gd name="T22" fmla="*/ 775 w 1479"/>
                <a:gd name="T23" fmla="*/ 2 h 1633"/>
                <a:gd name="T24" fmla="*/ 736 w 1479"/>
                <a:gd name="T25" fmla="*/ 1 h 1633"/>
                <a:gd name="T26" fmla="*/ 699 w 1479"/>
                <a:gd name="T27" fmla="*/ 0 h 1633"/>
                <a:gd name="T28" fmla="*/ 656 w 1479"/>
                <a:gd name="T29" fmla="*/ 1 h 1633"/>
                <a:gd name="T30" fmla="*/ 620 w 1479"/>
                <a:gd name="T31" fmla="*/ 2 h 1633"/>
                <a:gd name="T32" fmla="*/ 570 w 1479"/>
                <a:gd name="T33" fmla="*/ 7 h 1633"/>
                <a:gd name="T34" fmla="*/ 526 w 1479"/>
                <a:gd name="T35" fmla="*/ 12 h 1633"/>
                <a:gd name="T36" fmla="*/ 472 w 1479"/>
                <a:gd name="T37" fmla="*/ 21 h 1633"/>
                <a:gd name="T38" fmla="*/ 440 w 1479"/>
                <a:gd name="T39" fmla="*/ 27 h 1633"/>
                <a:gd name="T40" fmla="*/ 387 w 1479"/>
                <a:gd name="T41" fmla="*/ 39 h 1633"/>
                <a:gd name="T42" fmla="*/ 352 w 1479"/>
                <a:gd name="T43" fmla="*/ 49 h 1633"/>
                <a:gd name="T44" fmla="*/ 319 w 1479"/>
                <a:gd name="T45" fmla="*/ 59 h 1633"/>
                <a:gd name="T46" fmla="*/ 280 w 1479"/>
                <a:gd name="T47" fmla="*/ 73 h 1633"/>
                <a:gd name="T48" fmla="*/ 202 w 1479"/>
                <a:gd name="T49" fmla="*/ 107 h 1633"/>
                <a:gd name="T50" fmla="*/ 156 w 1479"/>
                <a:gd name="T51" fmla="*/ 132 h 1633"/>
                <a:gd name="T52" fmla="*/ 124 w 1479"/>
                <a:gd name="T53" fmla="*/ 151 h 1633"/>
                <a:gd name="T54" fmla="*/ 99 w 1479"/>
                <a:gd name="T55" fmla="*/ 169 h 1633"/>
                <a:gd name="T56" fmla="*/ 69 w 1479"/>
                <a:gd name="T57" fmla="*/ 192 h 1633"/>
                <a:gd name="T58" fmla="*/ 49 w 1479"/>
                <a:gd name="T59" fmla="*/ 210 h 1633"/>
                <a:gd name="T60" fmla="*/ 23 w 1479"/>
                <a:gd name="T61" fmla="*/ 236 h 1633"/>
                <a:gd name="T62" fmla="*/ 19 w 1479"/>
                <a:gd name="T63" fmla="*/ 1417 h 1633"/>
                <a:gd name="T64" fmla="*/ 43 w 1479"/>
                <a:gd name="T65" fmla="*/ 1393 h 1633"/>
                <a:gd name="T66" fmla="*/ 69 w 1479"/>
                <a:gd name="T67" fmla="*/ 1370 h 1633"/>
                <a:gd name="T68" fmla="*/ 96 w 1479"/>
                <a:gd name="T69" fmla="*/ 1350 h 1633"/>
                <a:gd name="T70" fmla="*/ 136 w 1479"/>
                <a:gd name="T71" fmla="*/ 1323 h 1633"/>
                <a:gd name="T72" fmla="*/ 188 w 1479"/>
                <a:gd name="T73" fmla="*/ 1293 h 1633"/>
                <a:gd name="T74" fmla="*/ 238 w 1479"/>
                <a:gd name="T75" fmla="*/ 1271 h 1633"/>
                <a:gd name="T76" fmla="*/ 283 w 1479"/>
                <a:gd name="T77" fmla="*/ 1252 h 1633"/>
                <a:gd name="T78" fmla="*/ 349 w 1479"/>
                <a:gd name="T79" fmla="*/ 1230 h 1633"/>
                <a:gd name="T80" fmla="*/ 385 w 1479"/>
                <a:gd name="T81" fmla="*/ 1220 h 1633"/>
                <a:gd name="T82" fmla="*/ 437 w 1479"/>
                <a:gd name="T83" fmla="*/ 1208 h 1633"/>
                <a:gd name="T84" fmla="*/ 472 w 1479"/>
                <a:gd name="T85" fmla="*/ 1201 h 1633"/>
                <a:gd name="T86" fmla="*/ 561 w 1479"/>
                <a:gd name="T87" fmla="*/ 1189 h 1633"/>
                <a:gd name="T88" fmla="*/ 601 w 1479"/>
                <a:gd name="T89" fmla="*/ 1185 h 1633"/>
                <a:gd name="T90" fmla="*/ 657 w 1479"/>
                <a:gd name="T91" fmla="*/ 1183 h 1633"/>
                <a:gd name="T92" fmla="*/ 695 w 1479"/>
                <a:gd name="T93" fmla="*/ 1182 h 1633"/>
                <a:gd name="T94" fmla="*/ 756 w 1479"/>
                <a:gd name="T95" fmla="*/ 1183 h 1633"/>
                <a:gd name="T96" fmla="*/ 796 w 1479"/>
                <a:gd name="T97" fmla="*/ 1185 h 1633"/>
                <a:gd name="T98" fmla="*/ 846 w 1479"/>
                <a:gd name="T99" fmla="*/ 1190 h 1633"/>
                <a:gd name="T100" fmla="*/ 888 w 1479"/>
                <a:gd name="T101" fmla="*/ 1196 h 1633"/>
                <a:gd name="T102" fmla="*/ 957 w 1479"/>
                <a:gd name="T103" fmla="*/ 1207 h 1633"/>
                <a:gd name="T104" fmla="*/ 996 w 1479"/>
                <a:gd name="T105" fmla="*/ 1216 h 1633"/>
                <a:gd name="T106" fmla="*/ 1047 w 1479"/>
                <a:gd name="T107" fmla="*/ 1230 h 1633"/>
                <a:gd name="T108" fmla="*/ 1090 w 1479"/>
                <a:gd name="T109" fmla="*/ 1243 h 1633"/>
                <a:gd name="T110" fmla="*/ 1159 w 1479"/>
                <a:gd name="T111" fmla="*/ 1269 h 1633"/>
                <a:gd name="T112" fmla="*/ 1190 w 1479"/>
                <a:gd name="T113" fmla="*/ 1283 h 1633"/>
                <a:gd name="T114" fmla="*/ 1246 w 1479"/>
                <a:gd name="T115" fmla="*/ 1313 h 1633"/>
                <a:gd name="T116" fmla="*/ 1460 w 1479"/>
                <a:gd name="T117" fmla="*/ 1545 h 1633"/>
                <a:gd name="T118" fmla="*/ 1478 w 1479"/>
                <a:gd name="T119" fmla="*/ 45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9" h="1633">
                  <a:moveTo>
                    <a:pt x="1250" y="132"/>
                  </a:moveTo>
                  <a:lnTo>
                    <a:pt x="1250" y="132"/>
                  </a:lnTo>
                  <a:cubicBezTo>
                    <a:pt x="1240" y="126"/>
                    <a:pt x="1231" y="121"/>
                    <a:pt x="1222" y="116"/>
                  </a:cubicBezTo>
                  <a:lnTo>
                    <a:pt x="1222" y="116"/>
                  </a:lnTo>
                  <a:cubicBezTo>
                    <a:pt x="1218" y="115"/>
                    <a:pt x="1215" y="113"/>
                    <a:pt x="1213" y="111"/>
                  </a:cubicBezTo>
                  <a:lnTo>
                    <a:pt x="1213" y="111"/>
                  </a:lnTo>
                  <a:cubicBezTo>
                    <a:pt x="1206" y="108"/>
                    <a:pt x="1199" y="105"/>
                    <a:pt x="1192" y="102"/>
                  </a:cubicBezTo>
                  <a:lnTo>
                    <a:pt x="1192" y="102"/>
                  </a:lnTo>
                  <a:cubicBezTo>
                    <a:pt x="1189" y="100"/>
                    <a:pt x="1185" y="98"/>
                    <a:pt x="1181" y="97"/>
                  </a:cubicBezTo>
                  <a:lnTo>
                    <a:pt x="1181" y="97"/>
                  </a:lnTo>
                  <a:cubicBezTo>
                    <a:pt x="1175" y="94"/>
                    <a:pt x="1169" y="91"/>
                    <a:pt x="1163" y="89"/>
                  </a:cubicBezTo>
                  <a:lnTo>
                    <a:pt x="1163" y="89"/>
                  </a:lnTo>
                  <a:cubicBezTo>
                    <a:pt x="1158" y="86"/>
                    <a:pt x="1154" y="84"/>
                    <a:pt x="1150" y="83"/>
                  </a:cubicBezTo>
                  <a:lnTo>
                    <a:pt x="1150" y="83"/>
                  </a:lnTo>
                  <a:cubicBezTo>
                    <a:pt x="1146" y="82"/>
                    <a:pt x="1142" y="79"/>
                    <a:pt x="1138" y="79"/>
                  </a:cubicBezTo>
                  <a:lnTo>
                    <a:pt x="1138" y="79"/>
                  </a:lnTo>
                  <a:cubicBezTo>
                    <a:pt x="1136" y="77"/>
                    <a:pt x="1135" y="77"/>
                    <a:pt x="1134" y="76"/>
                  </a:cubicBezTo>
                  <a:lnTo>
                    <a:pt x="1134" y="76"/>
                  </a:lnTo>
                  <a:cubicBezTo>
                    <a:pt x="1120" y="72"/>
                    <a:pt x="1107" y="66"/>
                    <a:pt x="1093" y="62"/>
                  </a:cubicBezTo>
                  <a:lnTo>
                    <a:pt x="1093" y="62"/>
                  </a:lnTo>
                  <a:cubicBezTo>
                    <a:pt x="1090" y="61"/>
                    <a:pt x="1089" y="60"/>
                    <a:pt x="1086" y="59"/>
                  </a:cubicBezTo>
                  <a:lnTo>
                    <a:pt x="1086" y="59"/>
                  </a:lnTo>
                  <a:cubicBezTo>
                    <a:pt x="1075" y="56"/>
                    <a:pt x="1063" y="51"/>
                    <a:pt x="1050" y="48"/>
                  </a:cubicBezTo>
                  <a:lnTo>
                    <a:pt x="1050" y="48"/>
                  </a:lnTo>
                  <a:cubicBezTo>
                    <a:pt x="1048" y="48"/>
                    <a:pt x="1046" y="47"/>
                    <a:pt x="1044" y="46"/>
                  </a:cubicBezTo>
                  <a:lnTo>
                    <a:pt x="1044" y="46"/>
                  </a:lnTo>
                  <a:cubicBezTo>
                    <a:pt x="1042" y="45"/>
                    <a:pt x="1039" y="45"/>
                    <a:pt x="1037" y="44"/>
                  </a:cubicBezTo>
                  <a:lnTo>
                    <a:pt x="1037" y="44"/>
                  </a:lnTo>
                  <a:cubicBezTo>
                    <a:pt x="1029" y="43"/>
                    <a:pt x="1021" y="40"/>
                    <a:pt x="1013" y="38"/>
                  </a:cubicBezTo>
                  <a:lnTo>
                    <a:pt x="1013" y="38"/>
                  </a:lnTo>
                  <a:cubicBezTo>
                    <a:pt x="1009" y="37"/>
                    <a:pt x="1004" y="36"/>
                    <a:pt x="999" y="35"/>
                  </a:cubicBezTo>
                  <a:lnTo>
                    <a:pt x="999" y="35"/>
                  </a:lnTo>
                  <a:cubicBezTo>
                    <a:pt x="991" y="32"/>
                    <a:pt x="982" y="30"/>
                    <a:pt x="973" y="29"/>
                  </a:cubicBezTo>
                  <a:lnTo>
                    <a:pt x="973" y="29"/>
                  </a:lnTo>
                  <a:cubicBezTo>
                    <a:pt x="970" y="28"/>
                    <a:pt x="966" y="27"/>
                    <a:pt x="963" y="26"/>
                  </a:cubicBezTo>
                  <a:lnTo>
                    <a:pt x="963" y="26"/>
                  </a:lnTo>
                  <a:cubicBezTo>
                    <a:pt x="963" y="26"/>
                    <a:pt x="962" y="26"/>
                    <a:pt x="961" y="26"/>
                  </a:cubicBezTo>
                  <a:lnTo>
                    <a:pt x="961" y="26"/>
                  </a:lnTo>
                  <a:cubicBezTo>
                    <a:pt x="953" y="24"/>
                    <a:pt x="944" y="23"/>
                    <a:pt x="937" y="22"/>
                  </a:cubicBezTo>
                  <a:lnTo>
                    <a:pt x="937" y="22"/>
                  </a:lnTo>
                  <a:cubicBezTo>
                    <a:pt x="932" y="21"/>
                    <a:pt x="928" y="20"/>
                    <a:pt x="923" y="19"/>
                  </a:cubicBezTo>
                  <a:lnTo>
                    <a:pt x="923" y="19"/>
                  </a:lnTo>
                  <a:cubicBezTo>
                    <a:pt x="913" y="17"/>
                    <a:pt x="903" y="16"/>
                    <a:pt x="891" y="14"/>
                  </a:cubicBezTo>
                  <a:lnTo>
                    <a:pt x="891" y="14"/>
                  </a:lnTo>
                  <a:cubicBezTo>
                    <a:pt x="889" y="14"/>
                    <a:pt x="888" y="13"/>
                    <a:pt x="887" y="13"/>
                  </a:cubicBezTo>
                  <a:lnTo>
                    <a:pt x="887" y="13"/>
                  </a:lnTo>
                  <a:lnTo>
                    <a:pt x="886" y="13"/>
                  </a:lnTo>
                  <a:lnTo>
                    <a:pt x="886" y="13"/>
                  </a:lnTo>
                  <a:cubicBezTo>
                    <a:pt x="874" y="11"/>
                    <a:pt x="862" y="9"/>
                    <a:pt x="849" y="9"/>
                  </a:cubicBezTo>
                  <a:lnTo>
                    <a:pt x="849" y="9"/>
                  </a:lnTo>
                  <a:cubicBezTo>
                    <a:pt x="846" y="8"/>
                    <a:pt x="842" y="8"/>
                    <a:pt x="840" y="8"/>
                  </a:cubicBezTo>
                  <a:lnTo>
                    <a:pt x="840" y="8"/>
                  </a:lnTo>
                  <a:cubicBezTo>
                    <a:pt x="830" y="7"/>
                    <a:pt x="822" y="5"/>
                    <a:pt x="812" y="5"/>
                  </a:cubicBezTo>
                  <a:lnTo>
                    <a:pt x="812" y="5"/>
                  </a:lnTo>
                  <a:cubicBezTo>
                    <a:pt x="812" y="5"/>
                    <a:pt x="812" y="5"/>
                    <a:pt x="811" y="5"/>
                  </a:cubicBezTo>
                  <a:lnTo>
                    <a:pt x="811" y="5"/>
                  </a:lnTo>
                  <a:cubicBezTo>
                    <a:pt x="807" y="5"/>
                    <a:pt x="803" y="5"/>
                    <a:pt x="798" y="4"/>
                  </a:cubicBezTo>
                  <a:lnTo>
                    <a:pt x="798" y="4"/>
                  </a:lnTo>
                  <a:cubicBezTo>
                    <a:pt x="790" y="4"/>
                    <a:pt x="782" y="2"/>
                    <a:pt x="775" y="2"/>
                  </a:cubicBezTo>
                  <a:lnTo>
                    <a:pt x="775" y="2"/>
                  </a:lnTo>
                  <a:cubicBezTo>
                    <a:pt x="769" y="2"/>
                    <a:pt x="764" y="2"/>
                    <a:pt x="759" y="2"/>
                  </a:cubicBezTo>
                  <a:lnTo>
                    <a:pt x="759" y="2"/>
                  </a:lnTo>
                  <a:cubicBezTo>
                    <a:pt x="752" y="1"/>
                    <a:pt x="744" y="1"/>
                    <a:pt x="737" y="1"/>
                  </a:cubicBezTo>
                  <a:lnTo>
                    <a:pt x="737" y="1"/>
                  </a:lnTo>
                  <a:cubicBezTo>
                    <a:pt x="736" y="1"/>
                    <a:pt x="736" y="1"/>
                    <a:pt x="736" y="1"/>
                  </a:cubicBezTo>
                  <a:lnTo>
                    <a:pt x="736" y="1"/>
                  </a:lnTo>
                  <a:cubicBezTo>
                    <a:pt x="731" y="1"/>
                    <a:pt x="727" y="1"/>
                    <a:pt x="723" y="1"/>
                  </a:cubicBezTo>
                  <a:lnTo>
                    <a:pt x="723" y="1"/>
                  </a:lnTo>
                  <a:cubicBezTo>
                    <a:pt x="715" y="0"/>
                    <a:pt x="707" y="0"/>
                    <a:pt x="699" y="0"/>
                  </a:cubicBezTo>
                  <a:lnTo>
                    <a:pt x="699" y="0"/>
                  </a:lnTo>
                  <a:cubicBezTo>
                    <a:pt x="694" y="0"/>
                    <a:pt x="688" y="1"/>
                    <a:pt x="683" y="1"/>
                  </a:cubicBezTo>
                  <a:lnTo>
                    <a:pt x="683" y="1"/>
                  </a:lnTo>
                  <a:cubicBezTo>
                    <a:pt x="676" y="1"/>
                    <a:pt x="668" y="1"/>
                    <a:pt x="661" y="1"/>
                  </a:cubicBezTo>
                  <a:lnTo>
                    <a:pt x="661" y="1"/>
                  </a:lnTo>
                  <a:cubicBezTo>
                    <a:pt x="659" y="1"/>
                    <a:pt x="657" y="1"/>
                    <a:pt x="656" y="1"/>
                  </a:cubicBezTo>
                  <a:lnTo>
                    <a:pt x="656" y="1"/>
                  </a:lnTo>
                  <a:cubicBezTo>
                    <a:pt x="653" y="1"/>
                    <a:pt x="649" y="2"/>
                    <a:pt x="646" y="2"/>
                  </a:cubicBezTo>
                  <a:lnTo>
                    <a:pt x="646" y="2"/>
                  </a:lnTo>
                  <a:cubicBezTo>
                    <a:pt x="637" y="2"/>
                    <a:pt x="628" y="2"/>
                    <a:pt x="620" y="2"/>
                  </a:cubicBezTo>
                  <a:lnTo>
                    <a:pt x="620" y="2"/>
                  </a:lnTo>
                  <a:cubicBezTo>
                    <a:pt x="614" y="4"/>
                    <a:pt x="609" y="4"/>
                    <a:pt x="604" y="5"/>
                  </a:cubicBezTo>
                  <a:lnTo>
                    <a:pt x="604" y="5"/>
                  </a:lnTo>
                  <a:cubicBezTo>
                    <a:pt x="595" y="5"/>
                    <a:pt x="588" y="5"/>
                    <a:pt x="579" y="6"/>
                  </a:cubicBezTo>
                  <a:lnTo>
                    <a:pt x="579" y="6"/>
                  </a:lnTo>
                  <a:cubicBezTo>
                    <a:pt x="576" y="6"/>
                    <a:pt x="574" y="6"/>
                    <a:pt x="570" y="7"/>
                  </a:cubicBezTo>
                  <a:lnTo>
                    <a:pt x="570" y="7"/>
                  </a:lnTo>
                  <a:cubicBezTo>
                    <a:pt x="568" y="7"/>
                    <a:pt x="567" y="7"/>
                    <a:pt x="564" y="8"/>
                  </a:cubicBezTo>
                  <a:lnTo>
                    <a:pt x="564" y="8"/>
                  </a:lnTo>
                  <a:cubicBezTo>
                    <a:pt x="552" y="9"/>
                    <a:pt x="539" y="10"/>
                    <a:pt x="526" y="12"/>
                  </a:cubicBezTo>
                  <a:lnTo>
                    <a:pt x="526" y="12"/>
                  </a:lnTo>
                  <a:cubicBezTo>
                    <a:pt x="524" y="12"/>
                    <a:pt x="521" y="12"/>
                    <a:pt x="520" y="13"/>
                  </a:cubicBezTo>
                  <a:lnTo>
                    <a:pt x="520" y="13"/>
                  </a:lnTo>
                  <a:cubicBezTo>
                    <a:pt x="505" y="15"/>
                    <a:pt x="490" y="17"/>
                    <a:pt x="476" y="20"/>
                  </a:cubicBezTo>
                  <a:lnTo>
                    <a:pt x="476" y="20"/>
                  </a:lnTo>
                  <a:cubicBezTo>
                    <a:pt x="474" y="20"/>
                    <a:pt x="474" y="20"/>
                    <a:pt x="472" y="21"/>
                  </a:cubicBezTo>
                  <a:lnTo>
                    <a:pt x="472" y="21"/>
                  </a:lnTo>
                  <a:cubicBezTo>
                    <a:pt x="468" y="21"/>
                    <a:pt x="464" y="22"/>
                    <a:pt x="461" y="23"/>
                  </a:cubicBezTo>
                  <a:lnTo>
                    <a:pt x="461" y="23"/>
                  </a:lnTo>
                  <a:cubicBezTo>
                    <a:pt x="454" y="24"/>
                    <a:pt x="447" y="25"/>
                    <a:pt x="440" y="27"/>
                  </a:cubicBezTo>
                  <a:lnTo>
                    <a:pt x="440" y="27"/>
                  </a:lnTo>
                  <a:cubicBezTo>
                    <a:pt x="434" y="28"/>
                    <a:pt x="429" y="29"/>
                    <a:pt x="424" y="30"/>
                  </a:cubicBezTo>
                  <a:lnTo>
                    <a:pt x="424" y="30"/>
                  </a:lnTo>
                  <a:cubicBezTo>
                    <a:pt x="417" y="32"/>
                    <a:pt x="411" y="33"/>
                    <a:pt x="404" y="35"/>
                  </a:cubicBezTo>
                  <a:lnTo>
                    <a:pt x="404" y="35"/>
                  </a:lnTo>
                  <a:cubicBezTo>
                    <a:pt x="399" y="37"/>
                    <a:pt x="393" y="37"/>
                    <a:pt x="387" y="39"/>
                  </a:cubicBezTo>
                  <a:lnTo>
                    <a:pt x="387" y="39"/>
                  </a:lnTo>
                  <a:cubicBezTo>
                    <a:pt x="381" y="41"/>
                    <a:pt x="375" y="43"/>
                    <a:pt x="368" y="44"/>
                  </a:cubicBezTo>
                  <a:lnTo>
                    <a:pt x="368" y="44"/>
                  </a:lnTo>
                  <a:cubicBezTo>
                    <a:pt x="363" y="45"/>
                    <a:pt x="358" y="47"/>
                    <a:pt x="352" y="49"/>
                  </a:cubicBezTo>
                  <a:lnTo>
                    <a:pt x="352" y="49"/>
                  </a:lnTo>
                  <a:cubicBezTo>
                    <a:pt x="347" y="51"/>
                    <a:pt x="340" y="52"/>
                    <a:pt x="333" y="55"/>
                  </a:cubicBezTo>
                  <a:lnTo>
                    <a:pt x="333" y="55"/>
                  </a:lnTo>
                  <a:cubicBezTo>
                    <a:pt x="331" y="55"/>
                    <a:pt x="328" y="56"/>
                    <a:pt x="326" y="57"/>
                  </a:cubicBezTo>
                  <a:lnTo>
                    <a:pt x="326" y="57"/>
                  </a:lnTo>
                  <a:cubicBezTo>
                    <a:pt x="324" y="58"/>
                    <a:pt x="321" y="58"/>
                    <a:pt x="319" y="59"/>
                  </a:cubicBezTo>
                  <a:lnTo>
                    <a:pt x="319" y="59"/>
                  </a:lnTo>
                  <a:cubicBezTo>
                    <a:pt x="308" y="62"/>
                    <a:pt x="297" y="67"/>
                    <a:pt x="286" y="71"/>
                  </a:cubicBezTo>
                  <a:lnTo>
                    <a:pt x="286" y="71"/>
                  </a:lnTo>
                  <a:cubicBezTo>
                    <a:pt x="284" y="72"/>
                    <a:pt x="281" y="72"/>
                    <a:pt x="280" y="73"/>
                  </a:cubicBezTo>
                  <a:lnTo>
                    <a:pt x="280" y="73"/>
                  </a:lnTo>
                  <a:cubicBezTo>
                    <a:pt x="266" y="79"/>
                    <a:pt x="253" y="83"/>
                    <a:pt x="240" y="89"/>
                  </a:cubicBezTo>
                  <a:lnTo>
                    <a:pt x="240" y="89"/>
                  </a:lnTo>
                  <a:cubicBezTo>
                    <a:pt x="238" y="90"/>
                    <a:pt x="234" y="92"/>
                    <a:pt x="231" y="93"/>
                  </a:cubicBezTo>
                  <a:lnTo>
                    <a:pt x="231" y="93"/>
                  </a:lnTo>
                  <a:cubicBezTo>
                    <a:pt x="221" y="97"/>
                    <a:pt x="211" y="102"/>
                    <a:pt x="202" y="107"/>
                  </a:cubicBezTo>
                  <a:lnTo>
                    <a:pt x="202" y="107"/>
                  </a:lnTo>
                  <a:cubicBezTo>
                    <a:pt x="199" y="109"/>
                    <a:pt x="195" y="111"/>
                    <a:pt x="192" y="112"/>
                  </a:cubicBezTo>
                  <a:lnTo>
                    <a:pt x="192" y="112"/>
                  </a:lnTo>
                  <a:cubicBezTo>
                    <a:pt x="179" y="118"/>
                    <a:pt x="167" y="125"/>
                    <a:pt x="156" y="132"/>
                  </a:cubicBezTo>
                  <a:lnTo>
                    <a:pt x="156" y="132"/>
                  </a:lnTo>
                  <a:cubicBezTo>
                    <a:pt x="153" y="134"/>
                    <a:pt x="149" y="136"/>
                    <a:pt x="144" y="139"/>
                  </a:cubicBezTo>
                  <a:lnTo>
                    <a:pt x="144" y="139"/>
                  </a:lnTo>
                  <a:cubicBezTo>
                    <a:pt x="143" y="139"/>
                    <a:pt x="141" y="140"/>
                    <a:pt x="139" y="141"/>
                  </a:cubicBezTo>
                  <a:lnTo>
                    <a:pt x="139" y="141"/>
                  </a:lnTo>
                  <a:cubicBezTo>
                    <a:pt x="134" y="144"/>
                    <a:pt x="129" y="148"/>
                    <a:pt x="124" y="151"/>
                  </a:cubicBezTo>
                  <a:lnTo>
                    <a:pt x="124" y="151"/>
                  </a:lnTo>
                  <a:cubicBezTo>
                    <a:pt x="121" y="153"/>
                    <a:pt x="118" y="156"/>
                    <a:pt x="115" y="157"/>
                  </a:cubicBezTo>
                  <a:lnTo>
                    <a:pt x="115" y="157"/>
                  </a:lnTo>
                  <a:cubicBezTo>
                    <a:pt x="110" y="161"/>
                    <a:pt x="104" y="164"/>
                    <a:pt x="99" y="169"/>
                  </a:cubicBezTo>
                  <a:lnTo>
                    <a:pt x="99" y="169"/>
                  </a:lnTo>
                  <a:cubicBezTo>
                    <a:pt x="97" y="171"/>
                    <a:pt x="94" y="172"/>
                    <a:pt x="91" y="174"/>
                  </a:cubicBezTo>
                  <a:lnTo>
                    <a:pt x="91" y="174"/>
                  </a:lnTo>
                  <a:cubicBezTo>
                    <a:pt x="86" y="179"/>
                    <a:pt x="79" y="184"/>
                    <a:pt x="73" y="189"/>
                  </a:cubicBezTo>
                  <a:lnTo>
                    <a:pt x="73" y="189"/>
                  </a:lnTo>
                  <a:cubicBezTo>
                    <a:pt x="72" y="190"/>
                    <a:pt x="71" y="191"/>
                    <a:pt x="69" y="192"/>
                  </a:cubicBezTo>
                  <a:lnTo>
                    <a:pt x="69" y="192"/>
                  </a:lnTo>
                  <a:cubicBezTo>
                    <a:pt x="63" y="197"/>
                    <a:pt x="56" y="203"/>
                    <a:pt x="50" y="209"/>
                  </a:cubicBezTo>
                  <a:lnTo>
                    <a:pt x="50" y="209"/>
                  </a:lnTo>
                  <a:cubicBezTo>
                    <a:pt x="50" y="209"/>
                    <a:pt x="49" y="209"/>
                    <a:pt x="49" y="210"/>
                  </a:cubicBezTo>
                  <a:lnTo>
                    <a:pt x="49" y="210"/>
                  </a:lnTo>
                  <a:cubicBezTo>
                    <a:pt x="48" y="210"/>
                    <a:pt x="47" y="211"/>
                    <a:pt x="46" y="213"/>
                  </a:cubicBezTo>
                  <a:lnTo>
                    <a:pt x="46" y="213"/>
                  </a:lnTo>
                  <a:cubicBezTo>
                    <a:pt x="40" y="218"/>
                    <a:pt x="34" y="224"/>
                    <a:pt x="28" y="230"/>
                  </a:cubicBezTo>
                  <a:lnTo>
                    <a:pt x="28" y="230"/>
                  </a:lnTo>
                  <a:cubicBezTo>
                    <a:pt x="26" y="232"/>
                    <a:pt x="24" y="234"/>
                    <a:pt x="23" y="236"/>
                  </a:cubicBezTo>
                  <a:lnTo>
                    <a:pt x="23" y="236"/>
                  </a:lnTo>
                  <a:cubicBezTo>
                    <a:pt x="16" y="243"/>
                    <a:pt x="9" y="251"/>
                    <a:pt x="4" y="258"/>
                  </a:cubicBezTo>
                  <a:lnTo>
                    <a:pt x="0" y="1439"/>
                  </a:lnTo>
                  <a:lnTo>
                    <a:pt x="0" y="1439"/>
                  </a:lnTo>
                  <a:cubicBezTo>
                    <a:pt x="6" y="1431"/>
                    <a:pt x="12" y="1424"/>
                    <a:pt x="19" y="1417"/>
                  </a:cubicBezTo>
                  <a:lnTo>
                    <a:pt x="19" y="1417"/>
                  </a:lnTo>
                  <a:cubicBezTo>
                    <a:pt x="21" y="1415"/>
                    <a:pt x="23" y="1413"/>
                    <a:pt x="24" y="1411"/>
                  </a:cubicBezTo>
                  <a:lnTo>
                    <a:pt x="24" y="1411"/>
                  </a:lnTo>
                  <a:cubicBezTo>
                    <a:pt x="30" y="1406"/>
                    <a:pt x="37" y="1399"/>
                    <a:pt x="43" y="1393"/>
                  </a:cubicBezTo>
                  <a:lnTo>
                    <a:pt x="43" y="1393"/>
                  </a:lnTo>
                  <a:cubicBezTo>
                    <a:pt x="44" y="1392"/>
                    <a:pt x="45" y="1392"/>
                    <a:pt x="46" y="1390"/>
                  </a:cubicBezTo>
                  <a:lnTo>
                    <a:pt x="46" y="1390"/>
                  </a:lnTo>
                  <a:cubicBezTo>
                    <a:pt x="53" y="1385"/>
                    <a:pt x="59" y="1378"/>
                    <a:pt x="66" y="1372"/>
                  </a:cubicBezTo>
                  <a:lnTo>
                    <a:pt x="66" y="1372"/>
                  </a:lnTo>
                  <a:cubicBezTo>
                    <a:pt x="67" y="1371"/>
                    <a:pt x="69" y="1371"/>
                    <a:pt x="69" y="1370"/>
                  </a:cubicBezTo>
                  <a:lnTo>
                    <a:pt x="69" y="1370"/>
                  </a:lnTo>
                  <a:cubicBezTo>
                    <a:pt x="76" y="1365"/>
                    <a:pt x="82" y="1360"/>
                    <a:pt x="88" y="1356"/>
                  </a:cubicBezTo>
                  <a:lnTo>
                    <a:pt x="88" y="1356"/>
                  </a:lnTo>
                  <a:cubicBezTo>
                    <a:pt x="90" y="1354"/>
                    <a:pt x="93" y="1351"/>
                    <a:pt x="96" y="1350"/>
                  </a:cubicBezTo>
                  <a:lnTo>
                    <a:pt x="96" y="1350"/>
                  </a:lnTo>
                  <a:cubicBezTo>
                    <a:pt x="101" y="1346"/>
                    <a:pt x="106" y="1343"/>
                    <a:pt x="111" y="1339"/>
                  </a:cubicBezTo>
                  <a:lnTo>
                    <a:pt x="111" y="1339"/>
                  </a:lnTo>
                  <a:cubicBezTo>
                    <a:pt x="114" y="1336"/>
                    <a:pt x="118" y="1335"/>
                    <a:pt x="120" y="1332"/>
                  </a:cubicBezTo>
                  <a:lnTo>
                    <a:pt x="120" y="1332"/>
                  </a:lnTo>
                  <a:cubicBezTo>
                    <a:pt x="125" y="1330"/>
                    <a:pt x="131" y="1326"/>
                    <a:pt x="136" y="1323"/>
                  </a:cubicBezTo>
                  <a:lnTo>
                    <a:pt x="136" y="1323"/>
                  </a:lnTo>
                  <a:cubicBezTo>
                    <a:pt x="142" y="1319"/>
                    <a:pt x="147" y="1316"/>
                    <a:pt x="153" y="1313"/>
                  </a:cubicBezTo>
                  <a:lnTo>
                    <a:pt x="153" y="1313"/>
                  </a:lnTo>
                  <a:cubicBezTo>
                    <a:pt x="164" y="1306"/>
                    <a:pt x="176" y="1300"/>
                    <a:pt x="188" y="1293"/>
                  </a:cubicBezTo>
                  <a:lnTo>
                    <a:pt x="188" y="1293"/>
                  </a:lnTo>
                  <a:cubicBezTo>
                    <a:pt x="192" y="1291"/>
                    <a:pt x="195" y="1290"/>
                    <a:pt x="199" y="1288"/>
                  </a:cubicBezTo>
                  <a:lnTo>
                    <a:pt x="199" y="1288"/>
                  </a:lnTo>
                  <a:cubicBezTo>
                    <a:pt x="208" y="1283"/>
                    <a:pt x="218" y="1279"/>
                    <a:pt x="227" y="1275"/>
                  </a:cubicBezTo>
                  <a:lnTo>
                    <a:pt x="227" y="1275"/>
                  </a:lnTo>
                  <a:cubicBezTo>
                    <a:pt x="231" y="1273"/>
                    <a:pt x="234" y="1272"/>
                    <a:pt x="238" y="1271"/>
                  </a:cubicBezTo>
                  <a:lnTo>
                    <a:pt x="238" y="1271"/>
                  </a:lnTo>
                  <a:cubicBezTo>
                    <a:pt x="250" y="1265"/>
                    <a:pt x="263" y="1259"/>
                    <a:pt x="276" y="1255"/>
                  </a:cubicBezTo>
                  <a:lnTo>
                    <a:pt x="276" y="1255"/>
                  </a:lnTo>
                  <a:cubicBezTo>
                    <a:pt x="278" y="1254"/>
                    <a:pt x="280" y="1253"/>
                    <a:pt x="283" y="1252"/>
                  </a:cubicBezTo>
                  <a:lnTo>
                    <a:pt x="283" y="1252"/>
                  </a:lnTo>
                  <a:cubicBezTo>
                    <a:pt x="293" y="1248"/>
                    <a:pt x="305" y="1244"/>
                    <a:pt x="316" y="1240"/>
                  </a:cubicBezTo>
                  <a:lnTo>
                    <a:pt x="316" y="1240"/>
                  </a:lnTo>
                  <a:cubicBezTo>
                    <a:pt x="321" y="1239"/>
                    <a:pt x="326" y="1237"/>
                    <a:pt x="330" y="1236"/>
                  </a:cubicBezTo>
                  <a:lnTo>
                    <a:pt x="330" y="1236"/>
                  </a:lnTo>
                  <a:cubicBezTo>
                    <a:pt x="337" y="1234"/>
                    <a:pt x="343" y="1232"/>
                    <a:pt x="349" y="1230"/>
                  </a:cubicBezTo>
                  <a:lnTo>
                    <a:pt x="349" y="1230"/>
                  </a:lnTo>
                  <a:cubicBezTo>
                    <a:pt x="354" y="1229"/>
                    <a:pt x="359" y="1227"/>
                    <a:pt x="365" y="1225"/>
                  </a:cubicBezTo>
                  <a:lnTo>
                    <a:pt x="365" y="1225"/>
                  </a:lnTo>
                  <a:cubicBezTo>
                    <a:pt x="372" y="1223"/>
                    <a:pt x="378" y="1222"/>
                    <a:pt x="385" y="1220"/>
                  </a:cubicBezTo>
                  <a:lnTo>
                    <a:pt x="385" y="1220"/>
                  </a:lnTo>
                  <a:cubicBezTo>
                    <a:pt x="390" y="1219"/>
                    <a:pt x="395" y="1217"/>
                    <a:pt x="400" y="1216"/>
                  </a:cubicBezTo>
                  <a:lnTo>
                    <a:pt x="400" y="1216"/>
                  </a:lnTo>
                  <a:cubicBezTo>
                    <a:pt x="407" y="1215"/>
                    <a:pt x="414" y="1213"/>
                    <a:pt x="420" y="1211"/>
                  </a:cubicBezTo>
                  <a:lnTo>
                    <a:pt x="420" y="1211"/>
                  </a:lnTo>
                  <a:cubicBezTo>
                    <a:pt x="426" y="1211"/>
                    <a:pt x="431" y="1209"/>
                    <a:pt x="437" y="1208"/>
                  </a:cubicBezTo>
                  <a:lnTo>
                    <a:pt x="437" y="1208"/>
                  </a:lnTo>
                  <a:cubicBezTo>
                    <a:pt x="443" y="1207"/>
                    <a:pt x="450" y="1205"/>
                    <a:pt x="457" y="1204"/>
                  </a:cubicBezTo>
                  <a:lnTo>
                    <a:pt x="457" y="1204"/>
                  </a:lnTo>
                  <a:cubicBezTo>
                    <a:pt x="462" y="1204"/>
                    <a:pt x="468" y="1202"/>
                    <a:pt x="472" y="1201"/>
                  </a:cubicBezTo>
                  <a:lnTo>
                    <a:pt x="472" y="1201"/>
                  </a:lnTo>
                  <a:cubicBezTo>
                    <a:pt x="486" y="1198"/>
                    <a:pt x="501" y="1197"/>
                    <a:pt x="516" y="1194"/>
                  </a:cubicBezTo>
                  <a:lnTo>
                    <a:pt x="516" y="1194"/>
                  </a:lnTo>
                  <a:cubicBezTo>
                    <a:pt x="518" y="1194"/>
                    <a:pt x="521" y="1194"/>
                    <a:pt x="522" y="1193"/>
                  </a:cubicBezTo>
                  <a:lnTo>
                    <a:pt x="522" y="1193"/>
                  </a:lnTo>
                  <a:cubicBezTo>
                    <a:pt x="535" y="1191"/>
                    <a:pt x="549" y="1191"/>
                    <a:pt x="561" y="1189"/>
                  </a:cubicBezTo>
                  <a:lnTo>
                    <a:pt x="561" y="1189"/>
                  </a:lnTo>
                  <a:cubicBezTo>
                    <a:pt x="566" y="1189"/>
                    <a:pt x="571" y="1188"/>
                    <a:pt x="575" y="1188"/>
                  </a:cubicBezTo>
                  <a:lnTo>
                    <a:pt x="575" y="1188"/>
                  </a:lnTo>
                  <a:cubicBezTo>
                    <a:pt x="584" y="1187"/>
                    <a:pt x="592" y="1186"/>
                    <a:pt x="601" y="1185"/>
                  </a:cubicBezTo>
                  <a:lnTo>
                    <a:pt x="601" y="1185"/>
                  </a:lnTo>
                  <a:cubicBezTo>
                    <a:pt x="606" y="1185"/>
                    <a:pt x="611" y="1184"/>
                    <a:pt x="616" y="1184"/>
                  </a:cubicBezTo>
                  <a:lnTo>
                    <a:pt x="616" y="1184"/>
                  </a:lnTo>
                  <a:cubicBezTo>
                    <a:pt x="625" y="1184"/>
                    <a:pt x="634" y="1184"/>
                    <a:pt x="642" y="1183"/>
                  </a:cubicBezTo>
                  <a:lnTo>
                    <a:pt x="642" y="1183"/>
                  </a:lnTo>
                  <a:cubicBezTo>
                    <a:pt x="648" y="1183"/>
                    <a:pt x="652" y="1183"/>
                    <a:pt x="657" y="1183"/>
                  </a:cubicBezTo>
                  <a:lnTo>
                    <a:pt x="657" y="1183"/>
                  </a:lnTo>
                  <a:cubicBezTo>
                    <a:pt x="664" y="1182"/>
                    <a:pt x="672" y="1182"/>
                    <a:pt x="680" y="1182"/>
                  </a:cubicBezTo>
                  <a:lnTo>
                    <a:pt x="680" y="1182"/>
                  </a:lnTo>
                  <a:cubicBezTo>
                    <a:pt x="685" y="1182"/>
                    <a:pt x="690" y="1182"/>
                    <a:pt x="695" y="1182"/>
                  </a:cubicBezTo>
                  <a:lnTo>
                    <a:pt x="695" y="1182"/>
                  </a:lnTo>
                  <a:cubicBezTo>
                    <a:pt x="703" y="1182"/>
                    <a:pt x="711" y="1182"/>
                    <a:pt x="720" y="1182"/>
                  </a:cubicBezTo>
                  <a:lnTo>
                    <a:pt x="720" y="1182"/>
                  </a:lnTo>
                  <a:cubicBezTo>
                    <a:pt x="724" y="1182"/>
                    <a:pt x="729" y="1182"/>
                    <a:pt x="734" y="1182"/>
                  </a:cubicBezTo>
                  <a:lnTo>
                    <a:pt x="734" y="1182"/>
                  </a:lnTo>
                  <a:cubicBezTo>
                    <a:pt x="741" y="1183"/>
                    <a:pt x="748" y="1183"/>
                    <a:pt x="756" y="1183"/>
                  </a:cubicBezTo>
                  <a:lnTo>
                    <a:pt x="756" y="1183"/>
                  </a:lnTo>
                  <a:cubicBezTo>
                    <a:pt x="761" y="1184"/>
                    <a:pt x="766" y="1184"/>
                    <a:pt x="771" y="1184"/>
                  </a:cubicBezTo>
                  <a:lnTo>
                    <a:pt x="771" y="1184"/>
                  </a:lnTo>
                  <a:cubicBezTo>
                    <a:pt x="779" y="1184"/>
                    <a:pt x="788" y="1184"/>
                    <a:pt x="796" y="1185"/>
                  </a:cubicBezTo>
                  <a:lnTo>
                    <a:pt x="796" y="1185"/>
                  </a:lnTo>
                  <a:cubicBezTo>
                    <a:pt x="800" y="1185"/>
                    <a:pt x="804" y="1186"/>
                    <a:pt x="808" y="1186"/>
                  </a:cubicBezTo>
                  <a:lnTo>
                    <a:pt x="808" y="1186"/>
                  </a:lnTo>
                  <a:cubicBezTo>
                    <a:pt x="818" y="1187"/>
                    <a:pt x="828" y="1188"/>
                    <a:pt x="837" y="1189"/>
                  </a:cubicBezTo>
                  <a:lnTo>
                    <a:pt x="837" y="1189"/>
                  </a:lnTo>
                  <a:cubicBezTo>
                    <a:pt x="840" y="1190"/>
                    <a:pt x="843" y="1190"/>
                    <a:pt x="846" y="1190"/>
                  </a:cubicBezTo>
                  <a:lnTo>
                    <a:pt x="846" y="1190"/>
                  </a:lnTo>
                  <a:cubicBezTo>
                    <a:pt x="858" y="1191"/>
                    <a:pt x="870" y="1193"/>
                    <a:pt x="883" y="1195"/>
                  </a:cubicBezTo>
                  <a:lnTo>
                    <a:pt x="883" y="1195"/>
                  </a:lnTo>
                  <a:cubicBezTo>
                    <a:pt x="884" y="1195"/>
                    <a:pt x="886" y="1195"/>
                    <a:pt x="888" y="1196"/>
                  </a:cubicBezTo>
                  <a:lnTo>
                    <a:pt x="888" y="1196"/>
                  </a:lnTo>
                  <a:cubicBezTo>
                    <a:pt x="899" y="1197"/>
                    <a:pt x="910" y="1198"/>
                    <a:pt x="920" y="1200"/>
                  </a:cubicBezTo>
                  <a:lnTo>
                    <a:pt x="920" y="1200"/>
                  </a:lnTo>
                  <a:cubicBezTo>
                    <a:pt x="924" y="1201"/>
                    <a:pt x="929" y="1202"/>
                    <a:pt x="933" y="1202"/>
                  </a:cubicBezTo>
                  <a:lnTo>
                    <a:pt x="933" y="1202"/>
                  </a:lnTo>
                  <a:cubicBezTo>
                    <a:pt x="941" y="1204"/>
                    <a:pt x="949" y="1206"/>
                    <a:pt x="957" y="1207"/>
                  </a:cubicBezTo>
                  <a:lnTo>
                    <a:pt x="957" y="1207"/>
                  </a:lnTo>
                  <a:cubicBezTo>
                    <a:pt x="962" y="1208"/>
                    <a:pt x="965" y="1209"/>
                    <a:pt x="970" y="1211"/>
                  </a:cubicBezTo>
                  <a:lnTo>
                    <a:pt x="970" y="1211"/>
                  </a:lnTo>
                  <a:cubicBezTo>
                    <a:pt x="978" y="1212"/>
                    <a:pt x="987" y="1214"/>
                    <a:pt x="996" y="1216"/>
                  </a:cubicBezTo>
                  <a:lnTo>
                    <a:pt x="996" y="1216"/>
                  </a:lnTo>
                  <a:cubicBezTo>
                    <a:pt x="1001" y="1217"/>
                    <a:pt x="1005" y="1218"/>
                    <a:pt x="1009" y="1219"/>
                  </a:cubicBezTo>
                  <a:lnTo>
                    <a:pt x="1009" y="1219"/>
                  </a:lnTo>
                  <a:cubicBezTo>
                    <a:pt x="1017" y="1222"/>
                    <a:pt x="1026" y="1223"/>
                    <a:pt x="1033" y="1226"/>
                  </a:cubicBezTo>
                  <a:lnTo>
                    <a:pt x="1033" y="1226"/>
                  </a:lnTo>
                  <a:cubicBezTo>
                    <a:pt x="1038" y="1227"/>
                    <a:pt x="1043" y="1228"/>
                    <a:pt x="1047" y="1230"/>
                  </a:cubicBezTo>
                  <a:lnTo>
                    <a:pt x="1047" y="1230"/>
                  </a:lnTo>
                  <a:cubicBezTo>
                    <a:pt x="1059" y="1233"/>
                    <a:pt x="1072" y="1237"/>
                    <a:pt x="1083" y="1241"/>
                  </a:cubicBezTo>
                  <a:lnTo>
                    <a:pt x="1083" y="1241"/>
                  </a:lnTo>
                  <a:cubicBezTo>
                    <a:pt x="1085" y="1242"/>
                    <a:pt x="1088" y="1243"/>
                    <a:pt x="1090" y="1243"/>
                  </a:cubicBezTo>
                  <a:lnTo>
                    <a:pt x="1090" y="1243"/>
                  </a:lnTo>
                  <a:cubicBezTo>
                    <a:pt x="1104" y="1248"/>
                    <a:pt x="1118" y="1253"/>
                    <a:pt x="1131" y="1258"/>
                  </a:cubicBezTo>
                  <a:lnTo>
                    <a:pt x="1131" y="1258"/>
                  </a:lnTo>
                  <a:cubicBezTo>
                    <a:pt x="1136" y="1260"/>
                    <a:pt x="1141" y="1263"/>
                    <a:pt x="1147" y="1265"/>
                  </a:cubicBezTo>
                  <a:lnTo>
                    <a:pt x="1147" y="1265"/>
                  </a:lnTo>
                  <a:cubicBezTo>
                    <a:pt x="1151" y="1266"/>
                    <a:pt x="1156" y="1268"/>
                    <a:pt x="1159" y="1269"/>
                  </a:cubicBezTo>
                  <a:lnTo>
                    <a:pt x="1159" y="1269"/>
                  </a:lnTo>
                  <a:cubicBezTo>
                    <a:pt x="1165" y="1272"/>
                    <a:pt x="1171" y="1275"/>
                    <a:pt x="1178" y="1278"/>
                  </a:cubicBezTo>
                  <a:lnTo>
                    <a:pt x="1178" y="1278"/>
                  </a:lnTo>
                  <a:cubicBezTo>
                    <a:pt x="1182" y="1279"/>
                    <a:pt x="1185" y="1281"/>
                    <a:pt x="1190" y="1283"/>
                  </a:cubicBezTo>
                  <a:lnTo>
                    <a:pt x="1190" y="1283"/>
                  </a:lnTo>
                  <a:cubicBezTo>
                    <a:pt x="1196" y="1286"/>
                    <a:pt x="1202" y="1290"/>
                    <a:pt x="1209" y="1293"/>
                  </a:cubicBezTo>
                  <a:lnTo>
                    <a:pt x="1209" y="1293"/>
                  </a:lnTo>
                  <a:cubicBezTo>
                    <a:pt x="1211" y="1294"/>
                    <a:pt x="1215" y="1296"/>
                    <a:pt x="1218" y="1297"/>
                  </a:cubicBezTo>
                  <a:lnTo>
                    <a:pt x="1218" y="1297"/>
                  </a:lnTo>
                  <a:cubicBezTo>
                    <a:pt x="1228" y="1303"/>
                    <a:pt x="1237" y="1308"/>
                    <a:pt x="1246" y="1313"/>
                  </a:cubicBezTo>
                  <a:lnTo>
                    <a:pt x="1246" y="1313"/>
                  </a:lnTo>
                  <a:cubicBezTo>
                    <a:pt x="1332" y="1363"/>
                    <a:pt x="1393" y="1420"/>
                    <a:pt x="1431" y="1483"/>
                  </a:cubicBezTo>
                  <a:lnTo>
                    <a:pt x="1431" y="1483"/>
                  </a:lnTo>
                  <a:cubicBezTo>
                    <a:pt x="1443" y="1503"/>
                    <a:pt x="1453" y="1525"/>
                    <a:pt x="1460" y="1545"/>
                  </a:cubicBezTo>
                  <a:lnTo>
                    <a:pt x="1460" y="1545"/>
                  </a:lnTo>
                  <a:cubicBezTo>
                    <a:pt x="1462" y="1552"/>
                    <a:pt x="1465" y="1559"/>
                    <a:pt x="1467" y="1567"/>
                  </a:cubicBezTo>
                  <a:lnTo>
                    <a:pt x="1467" y="1567"/>
                  </a:lnTo>
                  <a:cubicBezTo>
                    <a:pt x="1472" y="1588"/>
                    <a:pt x="1474" y="1610"/>
                    <a:pt x="1474" y="1632"/>
                  </a:cubicBezTo>
                  <a:lnTo>
                    <a:pt x="1478" y="450"/>
                  </a:lnTo>
                  <a:lnTo>
                    <a:pt x="1478" y="450"/>
                  </a:lnTo>
                  <a:cubicBezTo>
                    <a:pt x="1478" y="335"/>
                    <a:pt x="1402" y="220"/>
                    <a:pt x="1250" y="1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2" name="Freeform 45">
              <a:extLst>
                <a:ext uri="{FF2B5EF4-FFF2-40B4-BE49-F238E27FC236}">
                  <a16:creationId xmlns:a16="http://schemas.microsoft.com/office/drawing/2014/main" id="{362BDC48-861C-401C-BCAF-A3BB53CB4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2198" y="6014311"/>
              <a:ext cx="1293192" cy="1428303"/>
            </a:xfrm>
            <a:custGeom>
              <a:avLst/>
              <a:gdLst>
                <a:gd name="T0" fmla="*/ 1213 w 1479"/>
                <a:gd name="T1" fmla="*/ 111 h 1633"/>
                <a:gd name="T2" fmla="*/ 1181 w 1479"/>
                <a:gd name="T3" fmla="*/ 97 h 1633"/>
                <a:gd name="T4" fmla="*/ 1138 w 1479"/>
                <a:gd name="T5" fmla="*/ 79 h 1633"/>
                <a:gd name="T6" fmla="*/ 1093 w 1479"/>
                <a:gd name="T7" fmla="*/ 62 h 1633"/>
                <a:gd name="T8" fmla="*/ 1044 w 1479"/>
                <a:gd name="T9" fmla="*/ 46 h 1633"/>
                <a:gd name="T10" fmla="*/ 1013 w 1479"/>
                <a:gd name="T11" fmla="*/ 38 h 1633"/>
                <a:gd name="T12" fmla="*/ 963 w 1479"/>
                <a:gd name="T13" fmla="*/ 26 h 1633"/>
                <a:gd name="T14" fmla="*/ 937 w 1479"/>
                <a:gd name="T15" fmla="*/ 22 h 1633"/>
                <a:gd name="T16" fmla="*/ 887 w 1479"/>
                <a:gd name="T17" fmla="*/ 13 h 1633"/>
                <a:gd name="T18" fmla="*/ 849 w 1479"/>
                <a:gd name="T19" fmla="*/ 9 h 1633"/>
                <a:gd name="T20" fmla="*/ 811 w 1479"/>
                <a:gd name="T21" fmla="*/ 5 h 1633"/>
                <a:gd name="T22" fmla="*/ 775 w 1479"/>
                <a:gd name="T23" fmla="*/ 2 h 1633"/>
                <a:gd name="T24" fmla="*/ 736 w 1479"/>
                <a:gd name="T25" fmla="*/ 1 h 1633"/>
                <a:gd name="T26" fmla="*/ 699 w 1479"/>
                <a:gd name="T27" fmla="*/ 0 h 1633"/>
                <a:gd name="T28" fmla="*/ 656 w 1479"/>
                <a:gd name="T29" fmla="*/ 1 h 1633"/>
                <a:gd name="T30" fmla="*/ 620 w 1479"/>
                <a:gd name="T31" fmla="*/ 2 h 1633"/>
                <a:gd name="T32" fmla="*/ 570 w 1479"/>
                <a:gd name="T33" fmla="*/ 7 h 1633"/>
                <a:gd name="T34" fmla="*/ 526 w 1479"/>
                <a:gd name="T35" fmla="*/ 12 h 1633"/>
                <a:gd name="T36" fmla="*/ 472 w 1479"/>
                <a:gd name="T37" fmla="*/ 21 h 1633"/>
                <a:gd name="T38" fmla="*/ 440 w 1479"/>
                <a:gd name="T39" fmla="*/ 27 h 1633"/>
                <a:gd name="T40" fmla="*/ 387 w 1479"/>
                <a:gd name="T41" fmla="*/ 39 h 1633"/>
                <a:gd name="T42" fmla="*/ 352 w 1479"/>
                <a:gd name="T43" fmla="*/ 49 h 1633"/>
                <a:gd name="T44" fmla="*/ 319 w 1479"/>
                <a:gd name="T45" fmla="*/ 59 h 1633"/>
                <a:gd name="T46" fmla="*/ 280 w 1479"/>
                <a:gd name="T47" fmla="*/ 73 h 1633"/>
                <a:gd name="T48" fmla="*/ 202 w 1479"/>
                <a:gd name="T49" fmla="*/ 107 h 1633"/>
                <a:gd name="T50" fmla="*/ 156 w 1479"/>
                <a:gd name="T51" fmla="*/ 132 h 1633"/>
                <a:gd name="T52" fmla="*/ 124 w 1479"/>
                <a:gd name="T53" fmla="*/ 151 h 1633"/>
                <a:gd name="T54" fmla="*/ 99 w 1479"/>
                <a:gd name="T55" fmla="*/ 169 h 1633"/>
                <a:gd name="T56" fmla="*/ 69 w 1479"/>
                <a:gd name="T57" fmla="*/ 192 h 1633"/>
                <a:gd name="T58" fmla="*/ 49 w 1479"/>
                <a:gd name="T59" fmla="*/ 210 h 1633"/>
                <a:gd name="T60" fmla="*/ 23 w 1479"/>
                <a:gd name="T61" fmla="*/ 236 h 1633"/>
                <a:gd name="T62" fmla="*/ 19 w 1479"/>
                <a:gd name="T63" fmla="*/ 1417 h 1633"/>
                <a:gd name="T64" fmla="*/ 43 w 1479"/>
                <a:gd name="T65" fmla="*/ 1393 h 1633"/>
                <a:gd name="T66" fmla="*/ 69 w 1479"/>
                <a:gd name="T67" fmla="*/ 1370 h 1633"/>
                <a:gd name="T68" fmla="*/ 96 w 1479"/>
                <a:gd name="T69" fmla="*/ 1350 h 1633"/>
                <a:gd name="T70" fmla="*/ 136 w 1479"/>
                <a:gd name="T71" fmla="*/ 1323 h 1633"/>
                <a:gd name="T72" fmla="*/ 188 w 1479"/>
                <a:gd name="T73" fmla="*/ 1293 h 1633"/>
                <a:gd name="T74" fmla="*/ 238 w 1479"/>
                <a:gd name="T75" fmla="*/ 1271 h 1633"/>
                <a:gd name="T76" fmla="*/ 283 w 1479"/>
                <a:gd name="T77" fmla="*/ 1252 h 1633"/>
                <a:gd name="T78" fmla="*/ 349 w 1479"/>
                <a:gd name="T79" fmla="*/ 1230 h 1633"/>
                <a:gd name="T80" fmla="*/ 385 w 1479"/>
                <a:gd name="T81" fmla="*/ 1220 h 1633"/>
                <a:gd name="T82" fmla="*/ 437 w 1479"/>
                <a:gd name="T83" fmla="*/ 1208 h 1633"/>
                <a:gd name="T84" fmla="*/ 472 w 1479"/>
                <a:gd name="T85" fmla="*/ 1201 h 1633"/>
                <a:gd name="T86" fmla="*/ 561 w 1479"/>
                <a:gd name="T87" fmla="*/ 1189 h 1633"/>
                <a:gd name="T88" fmla="*/ 601 w 1479"/>
                <a:gd name="T89" fmla="*/ 1185 h 1633"/>
                <a:gd name="T90" fmla="*/ 657 w 1479"/>
                <a:gd name="T91" fmla="*/ 1183 h 1633"/>
                <a:gd name="T92" fmla="*/ 695 w 1479"/>
                <a:gd name="T93" fmla="*/ 1182 h 1633"/>
                <a:gd name="T94" fmla="*/ 756 w 1479"/>
                <a:gd name="T95" fmla="*/ 1183 h 1633"/>
                <a:gd name="T96" fmla="*/ 796 w 1479"/>
                <a:gd name="T97" fmla="*/ 1185 h 1633"/>
                <a:gd name="T98" fmla="*/ 846 w 1479"/>
                <a:gd name="T99" fmla="*/ 1190 h 1633"/>
                <a:gd name="T100" fmla="*/ 888 w 1479"/>
                <a:gd name="T101" fmla="*/ 1196 h 1633"/>
                <a:gd name="T102" fmla="*/ 957 w 1479"/>
                <a:gd name="T103" fmla="*/ 1207 h 1633"/>
                <a:gd name="T104" fmla="*/ 996 w 1479"/>
                <a:gd name="T105" fmla="*/ 1216 h 1633"/>
                <a:gd name="T106" fmla="*/ 1047 w 1479"/>
                <a:gd name="T107" fmla="*/ 1230 h 1633"/>
                <a:gd name="T108" fmla="*/ 1090 w 1479"/>
                <a:gd name="T109" fmla="*/ 1243 h 1633"/>
                <a:gd name="T110" fmla="*/ 1159 w 1479"/>
                <a:gd name="T111" fmla="*/ 1269 h 1633"/>
                <a:gd name="T112" fmla="*/ 1190 w 1479"/>
                <a:gd name="T113" fmla="*/ 1283 h 1633"/>
                <a:gd name="T114" fmla="*/ 1246 w 1479"/>
                <a:gd name="T115" fmla="*/ 1313 h 1633"/>
                <a:gd name="T116" fmla="*/ 1460 w 1479"/>
                <a:gd name="T117" fmla="*/ 1545 h 1633"/>
                <a:gd name="T118" fmla="*/ 1478 w 1479"/>
                <a:gd name="T119" fmla="*/ 45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9" h="1633">
                  <a:moveTo>
                    <a:pt x="1250" y="132"/>
                  </a:moveTo>
                  <a:lnTo>
                    <a:pt x="1250" y="132"/>
                  </a:lnTo>
                  <a:cubicBezTo>
                    <a:pt x="1240" y="126"/>
                    <a:pt x="1231" y="121"/>
                    <a:pt x="1222" y="116"/>
                  </a:cubicBezTo>
                  <a:lnTo>
                    <a:pt x="1222" y="116"/>
                  </a:lnTo>
                  <a:cubicBezTo>
                    <a:pt x="1218" y="115"/>
                    <a:pt x="1215" y="113"/>
                    <a:pt x="1213" y="111"/>
                  </a:cubicBezTo>
                  <a:lnTo>
                    <a:pt x="1213" y="111"/>
                  </a:lnTo>
                  <a:cubicBezTo>
                    <a:pt x="1206" y="108"/>
                    <a:pt x="1199" y="105"/>
                    <a:pt x="1192" y="102"/>
                  </a:cubicBezTo>
                  <a:lnTo>
                    <a:pt x="1192" y="102"/>
                  </a:lnTo>
                  <a:cubicBezTo>
                    <a:pt x="1189" y="100"/>
                    <a:pt x="1185" y="98"/>
                    <a:pt x="1181" y="97"/>
                  </a:cubicBezTo>
                  <a:lnTo>
                    <a:pt x="1181" y="97"/>
                  </a:lnTo>
                  <a:cubicBezTo>
                    <a:pt x="1175" y="94"/>
                    <a:pt x="1169" y="91"/>
                    <a:pt x="1163" y="89"/>
                  </a:cubicBezTo>
                  <a:lnTo>
                    <a:pt x="1163" y="89"/>
                  </a:lnTo>
                  <a:cubicBezTo>
                    <a:pt x="1158" y="86"/>
                    <a:pt x="1154" y="84"/>
                    <a:pt x="1150" y="83"/>
                  </a:cubicBezTo>
                  <a:lnTo>
                    <a:pt x="1150" y="83"/>
                  </a:lnTo>
                  <a:cubicBezTo>
                    <a:pt x="1146" y="82"/>
                    <a:pt x="1142" y="79"/>
                    <a:pt x="1138" y="79"/>
                  </a:cubicBezTo>
                  <a:lnTo>
                    <a:pt x="1138" y="79"/>
                  </a:lnTo>
                  <a:cubicBezTo>
                    <a:pt x="1136" y="77"/>
                    <a:pt x="1135" y="77"/>
                    <a:pt x="1134" y="76"/>
                  </a:cubicBezTo>
                  <a:lnTo>
                    <a:pt x="1134" y="76"/>
                  </a:lnTo>
                  <a:cubicBezTo>
                    <a:pt x="1120" y="72"/>
                    <a:pt x="1107" y="66"/>
                    <a:pt x="1093" y="62"/>
                  </a:cubicBezTo>
                  <a:lnTo>
                    <a:pt x="1093" y="62"/>
                  </a:lnTo>
                  <a:cubicBezTo>
                    <a:pt x="1090" y="61"/>
                    <a:pt x="1089" y="60"/>
                    <a:pt x="1086" y="59"/>
                  </a:cubicBezTo>
                  <a:lnTo>
                    <a:pt x="1086" y="59"/>
                  </a:lnTo>
                  <a:cubicBezTo>
                    <a:pt x="1075" y="56"/>
                    <a:pt x="1063" y="51"/>
                    <a:pt x="1050" y="48"/>
                  </a:cubicBezTo>
                  <a:lnTo>
                    <a:pt x="1050" y="48"/>
                  </a:lnTo>
                  <a:cubicBezTo>
                    <a:pt x="1048" y="48"/>
                    <a:pt x="1046" y="47"/>
                    <a:pt x="1044" y="46"/>
                  </a:cubicBezTo>
                  <a:lnTo>
                    <a:pt x="1044" y="46"/>
                  </a:lnTo>
                  <a:cubicBezTo>
                    <a:pt x="1042" y="45"/>
                    <a:pt x="1039" y="45"/>
                    <a:pt x="1037" y="44"/>
                  </a:cubicBezTo>
                  <a:lnTo>
                    <a:pt x="1037" y="44"/>
                  </a:lnTo>
                  <a:cubicBezTo>
                    <a:pt x="1029" y="43"/>
                    <a:pt x="1021" y="40"/>
                    <a:pt x="1013" y="38"/>
                  </a:cubicBezTo>
                  <a:lnTo>
                    <a:pt x="1013" y="38"/>
                  </a:lnTo>
                  <a:cubicBezTo>
                    <a:pt x="1009" y="37"/>
                    <a:pt x="1004" y="36"/>
                    <a:pt x="999" y="35"/>
                  </a:cubicBezTo>
                  <a:lnTo>
                    <a:pt x="999" y="35"/>
                  </a:lnTo>
                  <a:cubicBezTo>
                    <a:pt x="991" y="32"/>
                    <a:pt x="982" y="30"/>
                    <a:pt x="973" y="29"/>
                  </a:cubicBezTo>
                  <a:lnTo>
                    <a:pt x="973" y="29"/>
                  </a:lnTo>
                  <a:cubicBezTo>
                    <a:pt x="970" y="28"/>
                    <a:pt x="966" y="27"/>
                    <a:pt x="963" y="26"/>
                  </a:cubicBezTo>
                  <a:lnTo>
                    <a:pt x="963" y="26"/>
                  </a:lnTo>
                  <a:cubicBezTo>
                    <a:pt x="963" y="26"/>
                    <a:pt x="962" y="26"/>
                    <a:pt x="961" y="26"/>
                  </a:cubicBezTo>
                  <a:lnTo>
                    <a:pt x="961" y="26"/>
                  </a:lnTo>
                  <a:cubicBezTo>
                    <a:pt x="953" y="24"/>
                    <a:pt x="944" y="23"/>
                    <a:pt x="937" y="22"/>
                  </a:cubicBezTo>
                  <a:lnTo>
                    <a:pt x="937" y="22"/>
                  </a:lnTo>
                  <a:cubicBezTo>
                    <a:pt x="932" y="21"/>
                    <a:pt x="928" y="20"/>
                    <a:pt x="923" y="19"/>
                  </a:cubicBezTo>
                  <a:lnTo>
                    <a:pt x="923" y="19"/>
                  </a:lnTo>
                  <a:cubicBezTo>
                    <a:pt x="913" y="17"/>
                    <a:pt x="903" y="16"/>
                    <a:pt x="891" y="14"/>
                  </a:cubicBezTo>
                  <a:lnTo>
                    <a:pt x="891" y="14"/>
                  </a:lnTo>
                  <a:cubicBezTo>
                    <a:pt x="889" y="14"/>
                    <a:pt x="888" y="13"/>
                    <a:pt x="887" y="13"/>
                  </a:cubicBezTo>
                  <a:lnTo>
                    <a:pt x="887" y="13"/>
                  </a:lnTo>
                  <a:lnTo>
                    <a:pt x="886" y="13"/>
                  </a:lnTo>
                  <a:lnTo>
                    <a:pt x="886" y="13"/>
                  </a:lnTo>
                  <a:cubicBezTo>
                    <a:pt x="874" y="11"/>
                    <a:pt x="862" y="9"/>
                    <a:pt x="849" y="9"/>
                  </a:cubicBezTo>
                  <a:lnTo>
                    <a:pt x="849" y="9"/>
                  </a:lnTo>
                  <a:cubicBezTo>
                    <a:pt x="846" y="8"/>
                    <a:pt x="842" y="8"/>
                    <a:pt x="840" y="8"/>
                  </a:cubicBezTo>
                  <a:lnTo>
                    <a:pt x="840" y="8"/>
                  </a:lnTo>
                  <a:cubicBezTo>
                    <a:pt x="830" y="7"/>
                    <a:pt x="822" y="5"/>
                    <a:pt x="812" y="5"/>
                  </a:cubicBezTo>
                  <a:lnTo>
                    <a:pt x="812" y="5"/>
                  </a:lnTo>
                  <a:cubicBezTo>
                    <a:pt x="812" y="5"/>
                    <a:pt x="812" y="5"/>
                    <a:pt x="811" y="5"/>
                  </a:cubicBezTo>
                  <a:lnTo>
                    <a:pt x="811" y="5"/>
                  </a:lnTo>
                  <a:cubicBezTo>
                    <a:pt x="807" y="5"/>
                    <a:pt x="803" y="5"/>
                    <a:pt x="798" y="4"/>
                  </a:cubicBezTo>
                  <a:lnTo>
                    <a:pt x="798" y="4"/>
                  </a:lnTo>
                  <a:cubicBezTo>
                    <a:pt x="790" y="4"/>
                    <a:pt x="782" y="2"/>
                    <a:pt x="775" y="2"/>
                  </a:cubicBezTo>
                  <a:lnTo>
                    <a:pt x="775" y="2"/>
                  </a:lnTo>
                  <a:cubicBezTo>
                    <a:pt x="769" y="2"/>
                    <a:pt x="764" y="2"/>
                    <a:pt x="759" y="2"/>
                  </a:cubicBezTo>
                  <a:lnTo>
                    <a:pt x="759" y="2"/>
                  </a:lnTo>
                  <a:cubicBezTo>
                    <a:pt x="752" y="1"/>
                    <a:pt x="744" y="1"/>
                    <a:pt x="737" y="1"/>
                  </a:cubicBezTo>
                  <a:lnTo>
                    <a:pt x="737" y="1"/>
                  </a:lnTo>
                  <a:cubicBezTo>
                    <a:pt x="736" y="1"/>
                    <a:pt x="736" y="1"/>
                    <a:pt x="736" y="1"/>
                  </a:cubicBezTo>
                  <a:lnTo>
                    <a:pt x="736" y="1"/>
                  </a:lnTo>
                  <a:cubicBezTo>
                    <a:pt x="731" y="1"/>
                    <a:pt x="727" y="1"/>
                    <a:pt x="723" y="1"/>
                  </a:cubicBezTo>
                  <a:lnTo>
                    <a:pt x="723" y="1"/>
                  </a:lnTo>
                  <a:cubicBezTo>
                    <a:pt x="715" y="0"/>
                    <a:pt x="707" y="0"/>
                    <a:pt x="699" y="0"/>
                  </a:cubicBezTo>
                  <a:lnTo>
                    <a:pt x="699" y="0"/>
                  </a:lnTo>
                  <a:cubicBezTo>
                    <a:pt x="694" y="0"/>
                    <a:pt x="688" y="1"/>
                    <a:pt x="683" y="1"/>
                  </a:cubicBezTo>
                  <a:lnTo>
                    <a:pt x="683" y="1"/>
                  </a:lnTo>
                  <a:cubicBezTo>
                    <a:pt x="676" y="1"/>
                    <a:pt x="668" y="1"/>
                    <a:pt x="661" y="1"/>
                  </a:cubicBezTo>
                  <a:lnTo>
                    <a:pt x="661" y="1"/>
                  </a:lnTo>
                  <a:cubicBezTo>
                    <a:pt x="659" y="1"/>
                    <a:pt x="657" y="1"/>
                    <a:pt x="656" y="1"/>
                  </a:cubicBezTo>
                  <a:lnTo>
                    <a:pt x="656" y="1"/>
                  </a:lnTo>
                  <a:cubicBezTo>
                    <a:pt x="653" y="1"/>
                    <a:pt x="649" y="2"/>
                    <a:pt x="646" y="2"/>
                  </a:cubicBezTo>
                  <a:lnTo>
                    <a:pt x="646" y="2"/>
                  </a:lnTo>
                  <a:cubicBezTo>
                    <a:pt x="637" y="2"/>
                    <a:pt x="628" y="2"/>
                    <a:pt x="620" y="2"/>
                  </a:cubicBezTo>
                  <a:lnTo>
                    <a:pt x="620" y="2"/>
                  </a:lnTo>
                  <a:cubicBezTo>
                    <a:pt x="614" y="4"/>
                    <a:pt x="609" y="4"/>
                    <a:pt x="604" y="5"/>
                  </a:cubicBezTo>
                  <a:lnTo>
                    <a:pt x="604" y="5"/>
                  </a:lnTo>
                  <a:cubicBezTo>
                    <a:pt x="595" y="5"/>
                    <a:pt x="588" y="5"/>
                    <a:pt x="579" y="6"/>
                  </a:cubicBezTo>
                  <a:lnTo>
                    <a:pt x="579" y="6"/>
                  </a:lnTo>
                  <a:cubicBezTo>
                    <a:pt x="576" y="6"/>
                    <a:pt x="574" y="6"/>
                    <a:pt x="570" y="7"/>
                  </a:cubicBezTo>
                  <a:lnTo>
                    <a:pt x="570" y="7"/>
                  </a:lnTo>
                  <a:cubicBezTo>
                    <a:pt x="568" y="7"/>
                    <a:pt x="567" y="7"/>
                    <a:pt x="564" y="8"/>
                  </a:cubicBezTo>
                  <a:lnTo>
                    <a:pt x="564" y="8"/>
                  </a:lnTo>
                  <a:cubicBezTo>
                    <a:pt x="552" y="9"/>
                    <a:pt x="539" y="10"/>
                    <a:pt x="526" y="12"/>
                  </a:cubicBezTo>
                  <a:lnTo>
                    <a:pt x="526" y="12"/>
                  </a:lnTo>
                  <a:cubicBezTo>
                    <a:pt x="524" y="12"/>
                    <a:pt x="521" y="12"/>
                    <a:pt x="520" y="13"/>
                  </a:cubicBezTo>
                  <a:lnTo>
                    <a:pt x="520" y="13"/>
                  </a:lnTo>
                  <a:cubicBezTo>
                    <a:pt x="505" y="15"/>
                    <a:pt x="490" y="17"/>
                    <a:pt x="476" y="20"/>
                  </a:cubicBezTo>
                  <a:lnTo>
                    <a:pt x="476" y="20"/>
                  </a:lnTo>
                  <a:cubicBezTo>
                    <a:pt x="474" y="20"/>
                    <a:pt x="474" y="20"/>
                    <a:pt x="472" y="21"/>
                  </a:cubicBezTo>
                  <a:lnTo>
                    <a:pt x="472" y="21"/>
                  </a:lnTo>
                  <a:cubicBezTo>
                    <a:pt x="468" y="21"/>
                    <a:pt x="464" y="22"/>
                    <a:pt x="461" y="23"/>
                  </a:cubicBezTo>
                  <a:lnTo>
                    <a:pt x="461" y="23"/>
                  </a:lnTo>
                  <a:cubicBezTo>
                    <a:pt x="454" y="24"/>
                    <a:pt x="447" y="25"/>
                    <a:pt x="440" y="27"/>
                  </a:cubicBezTo>
                  <a:lnTo>
                    <a:pt x="440" y="27"/>
                  </a:lnTo>
                  <a:cubicBezTo>
                    <a:pt x="434" y="28"/>
                    <a:pt x="429" y="29"/>
                    <a:pt x="424" y="30"/>
                  </a:cubicBezTo>
                  <a:lnTo>
                    <a:pt x="424" y="30"/>
                  </a:lnTo>
                  <a:cubicBezTo>
                    <a:pt x="417" y="32"/>
                    <a:pt x="411" y="33"/>
                    <a:pt x="404" y="35"/>
                  </a:cubicBezTo>
                  <a:lnTo>
                    <a:pt x="404" y="35"/>
                  </a:lnTo>
                  <a:cubicBezTo>
                    <a:pt x="399" y="37"/>
                    <a:pt x="393" y="37"/>
                    <a:pt x="387" y="39"/>
                  </a:cubicBezTo>
                  <a:lnTo>
                    <a:pt x="387" y="39"/>
                  </a:lnTo>
                  <a:cubicBezTo>
                    <a:pt x="381" y="41"/>
                    <a:pt x="375" y="43"/>
                    <a:pt x="368" y="44"/>
                  </a:cubicBezTo>
                  <a:lnTo>
                    <a:pt x="368" y="44"/>
                  </a:lnTo>
                  <a:cubicBezTo>
                    <a:pt x="363" y="45"/>
                    <a:pt x="358" y="47"/>
                    <a:pt x="352" y="49"/>
                  </a:cubicBezTo>
                  <a:lnTo>
                    <a:pt x="352" y="49"/>
                  </a:lnTo>
                  <a:cubicBezTo>
                    <a:pt x="347" y="51"/>
                    <a:pt x="340" y="52"/>
                    <a:pt x="333" y="55"/>
                  </a:cubicBezTo>
                  <a:lnTo>
                    <a:pt x="333" y="55"/>
                  </a:lnTo>
                  <a:cubicBezTo>
                    <a:pt x="331" y="55"/>
                    <a:pt x="328" y="56"/>
                    <a:pt x="326" y="57"/>
                  </a:cubicBezTo>
                  <a:lnTo>
                    <a:pt x="326" y="57"/>
                  </a:lnTo>
                  <a:cubicBezTo>
                    <a:pt x="324" y="58"/>
                    <a:pt x="321" y="58"/>
                    <a:pt x="319" y="59"/>
                  </a:cubicBezTo>
                  <a:lnTo>
                    <a:pt x="319" y="59"/>
                  </a:lnTo>
                  <a:cubicBezTo>
                    <a:pt x="308" y="62"/>
                    <a:pt x="297" y="67"/>
                    <a:pt x="286" y="71"/>
                  </a:cubicBezTo>
                  <a:lnTo>
                    <a:pt x="286" y="71"/>
                  </a:lnTo>
                  <a:cubicBezTo>
                    <a:pt x="284" y="72"/>
                    <a:pt x="281" y="72"/>
                    <a:pt x="280" y="73"/>
                  </a:cubicBezTo>
                  <a:lnTo>
                    <a:pt x="280" y="73"/>
                  </a:lnTo>
                  <a:cubicBezTo>
                    <a:pt x="266" y="79"/>
                    <a:pt x="253" y="83"/>
                    <a:pt x="240" y="89"/>
                  </a:cubicBezTo>
                  <a:lnTo>
                    <a:pt x="240" y="89"/>
                  </a:lnTo>
                  <a:cubicBezTo>
                    <a:pt x="238" y="90"/>
                    <a:pt x="234" y="92"/>
                    <a:pt x="231" y="93"/>
                  </a:cubicBezTo>
                  <a:lnTo>
                    <a:pt x="231" y="93"/>
                  </a:lnTo>
                  <a:cubicBezTo>
                    <a:pt x="221" y="97"/>
                    <a:pt x="211" y="102"/>
                    <a:pt x="202" y="107"/>
                  </a:cubicBezTo>
                  <a:lnTo>
                    <a:pt x="202" y="107"/>
                  </a:lnTo>
                  <a:cubicBezTo>
                    <a:pt x="199" y="109"/>
                    <a:pt x="195" y="111"/>
                    <a:pt x="192" y="112"/>
                  </a:cubicBezTo>
                  <a:lnTo>
                    <a:pt x="192" y="112"/>
                  </a:lnTo>
                  <a:cubicBezTo>
                    <a:pt x="179" y="118"/>
                    <a:pt x="167" y="125"/>
                    <a:pt x="156" y="132"/>
                  </a:cubicBezTo>
                  <a:lnTo>
                    <a:pt x="156" y="132"/>
                  </a:lnTo>
                  <a:cubicBezTo>
                    <a:pt x="153" y="134"/>
                    <a:pt x="149" y="136"/>
                    <a:pt x="144" y="139"/>
                  </a:cubicBezTo>
                  <a:lnTo>
                    <a:pt x="144" y="139"/>
                  </a:lnTo>
                  <a:cubicBezTo>
                    <a:pt x="143" y="139"/>
                    <a:pt x="141" y="140"/>
                    <a:pt x="139" y="141"/>
                  </a:cubicBezTo>
                  <a:lnTo>
                    <a:pt x="139" y="141"/>
                  </a:lnTo>
                  <a:cubicBezTo>
                    <a:pt x="134" y="144"/>
                    <a:pt x="129" y="148"/>
                    <a:pt x="124" y="151"/>
                  </a:cubicBezTo>
                  <a:lnTo>
                    <a:pt x="124" y="151"/>
                  </a:lnTo>
                  <a:cubicBezTo>
                    <a:pt x="121" y="153"/>
                    <a:pt x="118" y="156"/>
                    <a:pt x="115" y="157"/>
                  </a:cubicBezTo>
                  <a:lnTo>
                    <a:pt x="115" y="157"/>
                  </a:lnTo>
                  <a:cubicBezTo>
                    <a:pt x="110" y="161"/>
                    <a:pt x="104" y="164"/>
                    <a:pt x="99" y="169"/>
                  </a:cubicBezTo>
                  <a:lnTo>
                    <a:pt x="99" y="169"/>
                  </a:lnTo>
                  <a:cubicBezTo>
                    <a:pt x="97" y="171"/>
                    <a:pt x="94" y="172"/>
                    <a:pt x="91" y="174"/>
                  </a:cubicBezTo>
                  <a:lnTo>
                    <a:pt x="91" y="174"/>
                  </a:lnTo>
                  <a:cubicBezTo>
                    <a:pt x="86" y="179"/>
                    <a:pt x="79" y="184"/>
                    <a:pt x="73" y="189"/>
                  </a:cubicBezTo>
                  <a:lnTo>
                    <a:pt x="73" y="189"/>
                  </a:lnTo>
                  <a:cubicBezTo>
                    <a:pt x="72" y="190"/>
                    <a:pt x="71" y="191"/>
                    <a:pt x="69" y="192"/>
                  </a:cubicBezTo>
                  <a:lnTo>
                    <a:pt x="69" y="192"/>
                  </a:lnTo>
                  <a:cubicBezTo>
                    <a:pt x="63" y="197"/>
                    <a:pt x="56" y="203"/>
                    <a:pt x="50" y="209"/>
                  </a:cubicBezTo>
                  <a:lnTo>
                    <a:pt x="50" y="209"/>
                  </a:lnTo>
                  <a:cubicBezTo>
                    <a:pt x="50" y="209"/>
                    <a:pt x="49" y="209"/>
                    <a:pt x="49" y="210"/>
                  </a:cubicBezTo>
                  <a:lnTo>
                    <a:pt x="49" y="210"/>
                  </a:lnTo>
                  <a:cubicBezTo>
                    <a:pt x="48" y="210"/>
                    <a:pt x="47" y="211"/>
                    <a:pt x="46" y="213"/>
                  </a:cubicBezTo>
                  <a:lnTo>
                    <a:pt x="46" y="213"/>
                  </a:lnTo>
                  <a:cubicBezTo>
                    <a:pt x="40" y="218"/>
                    <a:pt x="34" y="224"/>
                    <a:pt x="28" y="230"/>
                  </a:cubicBezTo>
                  <a:lnTo>
                    <a:pt x="28" y="230"/>
                  </a:lnTo>
                  <a:cubicBezTo>
                    <a:pt x="26" y="232"/>
                    <a:pt x="24" y="234"/>
                    <a:pt x="23" y="236"/>
                  </a:cubicBezTo>
                  <a:lnTo>
                    <a:pt x="23" y="236"/>
                  </a:lnTo>
                  <a:cubicBezTo>
                    <a:pt x="16" y="243"/>
                    <a:pt x="9" y="251"/>
                    <a:pt x="4" y="258"/>
                  </a:cubicBezTo>
                  <a:lnTo>
                    <a:pt x="0" y="1439"/>
                  </a:lnTo>
                  <a:lnTo>
                    <a:pt x="0" y="1439"/>
                  </a:lnTo>
                  <a:cubicBezTo>
                    <a:pt x="6" y="1431"/>
                    <a:pt x="12" y="1424"/>
                    <a:pt x="19" y="1417"/>
                  </a:cubicBezTo>
                  <a:lnTo>
                    <a:pt x="19" y="1417"/>
                  </a:lnTo>
                  <a:cubicBezTo>
                    <a:pt x="21" y="1415"/>
                    <a:pt x="23" y="1413"/>
                    <a:pt x="24" y="1411"/>
                  </a:cubicBezTo>
                  <a:lnTo>
                    <a:pt x="24" y="1411"/>
                  </a:lnTo>
                  <a:cubicBezTo>
                    <a:pt x="30" y="1406"/>
                    <a:pt x="37" y="1399"/>
                    <a:pt x="43" y="1393"/>
                  </a:cubicBezTo>
                  <a:lnTo>
                    <a:pt x="43" y="1393"/>
                  </a:lnTo>
                  <a:cubicBezTo>
                    <a:pt x="44" y="1392"/>
                    <a:pt x="45" y="1392"/>
                    <a:pt x="46" y="1390"/>
                  </a:cubicBezTo>
                  <a:lnTo>
                    <a:pt x="46" y="1390"/>
                  </a:lnTo>
                  <a:cubicBezTo>
                    <a:pt x="53" y="1385"/>
                    <a:pt x="59" y="1378"/>
                    <a:pt x="66" y="1372"/>
                  </a:cubicBezTo>
                  <a:lnTo>
                    <a:pt x="66" y="1372"/>
                  </a:lnTo>
                  <a:cubicBezTo>
                    <a:pt x="67" y="1371"/>
                    <a:pt x="69" y="1371"/>
                    <a:pt x="69" y="1370"/>
                  </a:cubicBezTo>
                  <a:lnTo>
                    <a:pt x="69" y="1370"/>
                  </a:lnTo>
                  <a:cubicBezTo>
                    <a:pt x="76" y="1365"/>
                    <a:pt x="82" y="1360"/>
                    <a:pt x="88" y="1356"/>
                  </a:cubicBezTo>
                  <a:lnTo>
                    <a:pt x="88" y="1356"/>
                  </a:lnTo>
                  <a:cubicBezTo>
                    <a:pt x="90" y="1354"/>
                    <a:pt x="93" y="1351"/>
                    <a:pt x="96" y="1350"/>
                  </a:cubicBezTo>
                  <a:lnTo>
                    <a:pt x="96" y="1350"/>
                  </a:lnTo>
                  <a:cubicBezTo>
                    <a:pt x="101" y="1346"/>
                    <a:pt x="106" y="1343"/>
                    <a:pt x="111" y="1339"/>
                  </a:cubicBezTo>
                  <a:lnTo>
                    <a:pt x="111" y="1339"/>
                  </a:lnTo>
                  <a:cubicBezTo>
                    <a:pt x="114" y="1336"/>
                    <a:pt x="118" y="1335"/>
                    <a:pt x="120" y="1332"/>
                  </a:cubicBezTo>
                  <a:lnTo>
                    <a:pt x="120" y="1332"/>
                  </a:lnTo>
                  <a:cubicBezTo>
                    <a:pt x="125" y="1330"/>
                    <a:pt x="131" y="1326"/>
                    <a:pt x="136" y="1323"/>
                  </a:cubicBezTo>
                  <a:lnTo>
                    <a:pt x="136" y="1323"/>
                  </a:lnTo>
                  <a:cubicBezTo>
                    <a:pt x="142" y="1319"/>
                    <a:pt x="147" y="1316"/>
                    <a:pt x="153" y="1313"/>
                  </a:cubicBezTo>
                  <a:lnTo>
                    <a:pt x="153" y="1313"/>
                  </a:lnTo>
                  <a:cubicBezTo>
                    <a:pt x="164" y="1306"/>
                    <a:pt x="176" y="1300"/>
                    <a:pt x="188" y="1293"/>
                  </a:cubicBezTo>
                  <a:lnTo>
                    <a:pt x="188" y="1293"/>
                  </a:lnTo>
                  <a:cubicBezTo>
                    <a:pt x="192" y="1291"/>
                    <a:pt x="195" y="1290"/>
                    <a:pt x="199" y="1288"/>
                  </a:cubicBezTo>
                  <a:lnTo>
                    <a:pt x="199" y="1288"/>
                  </a:lnTo>
                  <a:cubicBezTo>
                    <a:pt x="208" y="1283"/>
                    <a:pt x="218" y="1279"/>
                    <a:pt x="227" y="1275"/>
                  </a:cubicBezTo>
                  <a:lnTo>
                    <a:pt x="227" y="1275"/>
                  </a:lnTo>
                  <a:cubicBezTo>
                    <a:pt x="231" y="1273"/>
                    <a:pt x="234" y="1272"/>
                    <a:pt x="238" y="1271"/>
                  </a:cubicBezTo>
                  <a:lnTo>
                    <a:pt x="238" y="1271"/>
                  </a:lnTo>
                  <a:cubicBezTo>
                    <a:pt x="250" y="1265"/>
                    <a:pt x="263" y="1259"/>
                    <a:pt x="276" y="1255"/>
                  </a:cubicBezTo>
                  <a:lnTo>
                    <a:pt x="276" y="1255"/>
                  </a:lnTo>
                  <a:cubicBezTo>
                    <a:pt x="278" y="1254"/>
                    <a:pt x="280" y="1253"/>
                    <a:pt x="283" y="1252"/>
                  </a:cubicBezTo>
                  <a:lnTo>
                    <a:pt x="283" y="1252"/>
                  </a:lnTo>
                  <a:cubicBezTo>
                    <a:pt x="293" y="1248"/>
                    <a:pt x="305" y="1244"/>
                    <a:pt x="316" y="1240"/>
                  </a:cubicBezTo>
                  <a:lnTo>
                    <a:pt x="316" y="1240"/>
                  </a:lnTo>
                  <a:cubicBezTo>
                    <a:pt x="321" y="1239"/>
                    <a:pt x="326" y="1237"/>
                    <a:pt x="330" y="1236"/>
                  </a:cubicBezTo>
                  <a:lnTo>
                    <a:pt x="330" y="1236"/>
                  </a:lnTo>
                  <a:cubicBezTo>
                    <a:pt x="337" y="1234"/>
                    <a:pt x="343" y="1232"/>
                    <a:pt x="349" y="1230"/>
                  </a:cubicBezTo>
                  <a:lnTo>
                    <a:pt x="349" y="1230"/>
                  </a:lnTo>
                  <a:cubicBezTo>
                    <a:pt x="354" y="1229"/>
                    <a:pt x="359" y="1227"/>
                    <a:pt x="365" y="1225"/>
                  </a:cubicBezTo>
                  <a:lnTo>
                    <a:pt x="365" y="1225"/>
                  </a:lnTo>
                  <a:cubicBezTo>
                    <a:pt x="372" y="1223"/>
                    <a:pt x="378" y="1222"/>
                    <a:pt x="385" y="1220"/>
                  </a:cubicBezTo>
                  <a:lnTo>
                    <a:pt x="385" y="1220"/>
                  </a:lnTo>
                  <a:cubicBezTo>
                    <a:pt x="390" y="1219"/>
                    <a:pt x="395" y="1217"/>
                    <a:pt x="400" y="1216"/>
                  </a:cubicBezTo>
                  <a:lnTo>
                    <a:pt x="400" y="1216"/>
                  </a:lnTo>
                  <a:cubicBezTo>
                    <a:pt x="407" y="1215"/>
                    <a:pt x="414" y="1213"/>
                    <a:pt x="420" y="1211"/>
                  </a:cubicBezTo>
                  <a:lnTo>
                    <a:pt x="420" y="1211"/>
                  </a:lnTo>
                  <a:cubicBezTo>
                    <a:pt x="426" y="1211"/>
                    <a:pt x="431" y="1209"/>
                    <a:pt x="437" y="1208"/>
                  </a:cubicBezTo>
                  <a:lnTo>
                    <a:pt x="437" y="1208"/>
                  </a:lnTo>
                  <a:cubicBezTo>
                    <a:pt x="443" y="1207"/>
                    <a:pt x="450" y="1205"/>
                    <a:pt x="457" y="1204"/>
                  </a:cubicBezTo>
                  <a:lnTo>
                    <a:pt x="457" y="1204"/>
                  </a:lnTo>
                  <a:cubicBezTo>
                    <a:pt x="462" y="1204"/>
                    <a:pt x="468" y="1202"/>
                    <a:pt x="472" y="1201"/>
                  </a:cubicBezTo>
                  <a:lnTo>
                    <a:pt x="472" y="1201"/>
                  </a:lnTo>
                  <a:cubicBezTo>
                    <a:pt x="486" y="1198"/>
                    <a:pt x="501" y="1197"/>
                    <a:pt x="516" y="1194"/>
                  </a:cubicBezTo>
                  <a:lnTo>
                    <a:pt x="516" y="1194"/>
                  </a:lnTo>
                  <a:cubicBezTo>
                    <a:pt x="518" y="1194"/>
                    <a:pt x="521" y="1194"/>
                    <a:pt x="522" y="1193"/>
                  </a:cubicBezTo>
                  <a:lnTo>
                    <a:pt x="522" y="1193"/>
                  </a:lnTo>
                  <a:cubicBezTo>
                    <a:pt x="535" y="1191"/>
                    <a:pt x="549" y="1191"/>
                    <a:pt x="561" y="1189"/>
                  </a:cubicBezTo>
                  <a:lnTo>
                    <a:pt x="561" y="1189"/>
                  </a:lnTo>
                  <a:cubicBezTo>
                    <a:pt x="566" y="1189"/>
                    <a:pt x="571" y="1188"/>
                    <a:pt x="575" y="1188"/>
                  </a:cubicBezTo>
                  <a:lnTo>
                    <a:pt x="575" y="1188"/>
                  </a:lnTo>
                  <a:cubicBezTo>
                    <a:pt x="584" y="1187"/>
                    <a:pt x="592" y="1186"/>
                    <a:pt x="601" y="1185"/>
                  </a:cubicBezTo>
                  <a:lnTo>
                    <a:pt x="601" y="1185"/>
                  </a:lnTo>
                  <a:cubicBezTo>
                    <a:pt x="606" y="1185"/>
                    <a:pt x="611" y="1184"/>
                    <a:pt x="616" y="1184"/>
                  </a:cubicBezTo>
                  <a:lnTo>
                    <a:pt x="616" y="1184"/>
                  </a:lnTo>
                  <a:cubicBezTo>
                    <a:pt x="625" y="1184"/>
                    <a:pt x="634" y="1184"/>
                    <a:pt x="642" y="1183"/>
                  </a:cubicBezTo>
                  <a:lnTo>
                    <a:pt x="642" y="1183"/>
                  </a:lnTo>
                  <a:cubicBezTo>
                    <a:pt x="648" y="1183"/>
                    <a:pt x="652" y="1183"/>
                    <a:pt x="657" y="1183"/>
                  </a:cubicBezTo>
                  <a:lnTo>
                    <a:pt x="657" y="1183"/>
                  </a:lnTo>
                  <a:cubicBezTo>
                    <a:pt x="664" y="1182"/>
                    <a:pt x="672" y="1182"/>
                    <a:pt x="680" y="1182"/>
                  </a:cubicBezTo>
                  <a:lnTo>
                    <a:pt x="680" y="1182"/>
                  </a:lnTo>
                  <a:cubicBezTo>
                    <a:pt x="685" y="1182"/>
                    <a:pt x="690" y="1182"/>
                    <a:pt x="695" y="1182"/>
                  </a:cubicBezTo>
                  <a:lnTo>
                    <a:pt x="695" y="1182"/>
                  </a:lnTo>
                  <a:cubicBezTo>
                    <a:pt x="703" y="1182"/>
                    <a:pt x="711" y="1182"/>
                    <a:pt x="720" y="1182"/>
                  </a:cubicBezTo>
                  <a:lnTo>
                    <a:pt x="720" y="1182"/>
                  </a:lnTo>
                  <a:cubicBezTo>
                    <a:pt x="724" y="1182"/>
                    <a:pt x="729" y="1182"/>
                    <a:pt x="734" y="1182"/>
                  </a:cubicBezTo>
                  <a:lnTo>
                    <a:pt x="734" y="1182"/>
                  </a:lnTo>
                  <a:cubicBezTo>
                    <a:pt x="741" y="1183"/>
                    <a:pt x="748" y="1183"/>
                    <a:pt x="756" y="1183"/>
                  </a:cubicBezTo>
                  <a:lnTo>
                    <a:pt x="756" y="1183"/>
                  </a:lnTo>
                  <a:cubicBezTo>
                    <a:pt x="761" y="1184"/>
                    <a:pt x="766" y="1184"/>
                    <a:pt x="771" y="1184"/>
                  </a:cubicBezTo>
                  <a:lnTo>
                    <a:pt x="771" y="1184"/>
                  </a:lnTo>
                  <a:cubicBezTo>
                    <a:pt x="779" y="1184"/>
                    <a:pt x="788" y="1184"/>
                    <a:pt x="796" y="1185"/>
                  </a:cubicBezTo>
                  <a:lnTo>
                    <a:pt x="796" y="1185"/>
                  </a:lnTo>
                  <a:cubicBezTo>
                    <a:pt x="800" y="1185"/>
                    <a:pt x="804" y="1186"/>
                    <a:pt x="808" y="1186"/>
                  </a:cubicBezTo>
                  <a:lnTo>
                    <a:pt x="808" y="1186"/>
                  </a:lnTo>
                  <a:cubicBezTo>
                    <a:pt x="818" y="1187"/>
                    <a:pt x="828" y="1188"/>
                    <a:pt x="837" y="1189"/>
                  </a:cubicBezTo>
                  <a:lnTo>
                    <a:pt x="837" y="1189"/>
                  </a:lnTo>
                  <a:cubicBezTo>
                    <a:pt x="840" y="1190"/>
                    <a:pt x="843" y="1190"/>
                    <a:pt x="846" y="1190"/>
                  </a:cubicBezTo>
                  <a:lnTo>
                    <a:pt x="846" y="1190"/>
                  </a:lnTo>
                  <a:cubicBezTo>
                    <a:pt x="858" y="1191"/>
                    <a:pt x="870" y="1193"/>
                    <a:pt x="883" y="1195"/>
                  </a:cubicBezTo>
                  <a:lnTo>
                    <a:pt x="883" y="1195"/>
                  </a:lnTo>
                  <a:cubicBezTo>
                    <a:pt x="884" y="1195"/>
                    <a:pt x="886" y="1195"/>
                    <a:pt x="888" y="1196"/>
                  </a:cubicBezTo>
                  <a:lnTo>
                    <a:pt x="888" y="1196"/>
                  </a:lnTo>
                  <a:cubicBezTo>
                    <a:pt x="899" y="1197"/>
                    <a:pt x="910" y="1198"/>
                    <a:pt x="920" y="1200"/>
                  </a:cubicBezTo>
                  <a:lnTo>
                    <a:pt x="920" y="1200"/>
                  </a:lnTo>
                  <a:cubicBezTo>
                    <a:pt x="924" y="1201"/>
                    <a:pt x="929" y="1202"/>
                    <a:pt x="933" y="1202"/>
                  </a:cubicBezTo>
                  <a:lnTo>
                    <a:pt x="933" y="1202"/>
                  </a:lnTo>
                  <a:cubicBezTo>
                    <a:pt x="941" y="1204"/>
                    <a:pt x="949" y="1206"/>
                    <a:pt x="957" y="1207"/>
                  </a:cubicBezTo>
                  <a:lnTo>
                    <a:pt x="957" y="1207"/>
                  </a:lnTo>
                  <a:cubicBezTo>
                    <a:pt x="962" y="1208"/>
                    <a:pt x="965" y="1209"/>
                    <a:pt x="970" y="1211"/>
                  </a:cubicBezTo>
                  <a:lnTo>
                    <a:pt x="970" y="1211"/>
                  </a:lnTo>
                  <a:cubicBezTo>
                    <a:pt x="978" y="1212"/>
                    <a:pt x="987" y="1214"/>
                    <a:pt x="996" y="1216"/>
                  </a:cubicBezTo>
                  <a:lnTo>
                    <a:pt x="996" y="1216"/>
                  </a:lnTo>
                  <a:cubicBezTo>
                    <a:pt x="1001" y="1217"/>
                    <a:pt x="1005" y="1218"/>
                    <a:pt x="1009" y="1219"/>
                  </a:cubicBezTo>
                  <a:lnTo>
                    <a:pt x="1009" y="1219"/>
                  </a:lnTo>
                  <a:cubicBezTo>
                    <a:pt x="1017" y="1222"/>
                    <a:pt x="1026" y="1223"/>
                    <a:pt x="1033" y="1226"/>
                  </a:cubicBezTo>
                  <a:lnTo>
                    <a:pt x="1033" y="1226"/>
                  </a:lnTo>
                  <a:cubicBezTo>
                    <a:pt x="1038" y="1227"/>
                    <a:pt x="1043" y="1228"/>
                    <a:pt x="1047" y="1230"/>
                  </a:cubicBezTo>
                  <a:lnTo>
                    <a:pt x="1047" y="1230"/>
                  </a:lnTo>
                  <a:cubicBezTo>
                    <a:pt x="1059" y="1233"/>
                    <a:pt x="1072" y="1237"/>
                    <a:pt x="1083" y="1241"/>
                  </a:cubicBezTo>
                  <a:lnTo>
                    <a:pt x="1083" y="1241"/>
                  </a:lnTo>
                  <a:cubicBezTo>
                    <a:pt x="1085" y="1242"/>
                    <a:pt x="1088" y="1243"/>
                    <a:pt x="1090" y="1243"/>
                  </a:cubicBezTo>
                  <a:lnTo>
                    <a:pt x="1090" y="1243"/>
                  </a:lnTo>
                  <a:cubicBezTo>
                    <a:pt x="1104" y="1248"/>
                    <a:pt x="1118" y="1253"/>
                    <a:pt x="1131" y="1258"/>
                  </a:cubicBezTo>
                  <a:lnTo>
                    <a:pt x="1131" y="1258"/>
                  </a:lnTo>
                  <a:cubicBezTo>
                    <a:pt x="1136" y="1260"/>
                    <a:pt x="1141" y="1263"/>
                    <a:pt x="1147" y="1265"/>
                  </a:cubicBezTo>
                  <a:lnTo>
                    <a:pt x="1147" y="1265"/>
                  </a:lnTo>
                  <a:cubicBezTo>
                    <a:pt x="1151" y="1266"/>
                    <a:pt x="1156" y="1268"/>
                    <a:pt x="1159" y="1269"/>
                  </a:cubicBezTo>
                  <a:lnTo>
                    <a:pt x="1159" y="1269"/>
                  </a:lnTo>
                  <a:cubicBezTo>
                    <a:pt x="1165" y="1272"/>
                    <a:pt x="1171" y="1275"/>
                    <a:pt x="1178" y="1278"/>
                  </a:cubicBezTo>
                  <a:lnTo>
                    <a:pt x="1178" y="1278"/>
                  </a:lnTo>
                  <a:cubicBezTo>
                    <a:pt x="1182" y="1279"/>
                    <a:pt x="1185" y="1281"/>
                    <a:pt x="1190" y="1283"/>
                  </a:cubicBezTo>
                  <a:lnTo>
                    <a:pt x="1190" y="1283"/>
                  </a:lnTo>
                  <a:cubicBezTo>
                    <a:pt x="1196" y="1286"/>
                    <a:pt x="1202" y="1290"/>
                    <a:pt x="1209" y="1293"/>
                  </a:cubicBezTo>
                  <a:lnTo>
                    <a:pt x="1209" y="1293"/>
                  </a:lnTo>
                  <a:cubicBezTo>
                    <a:pt x="1211" y="1294"/>
                    <a:pt x="1215" y="1296"/>
                    <a:pt x="1218" y="1297"/>
                  </a:cubicBezTo>
                  <a:lnTo>
                    <a:pt x="1218" y="1297"/>
                  </a:lnTo>
                  <a:cubicBezTo>
                    <a:pt x="1228" y="1303"/>
                    <a:pt x="1237" y="1308"/>
                    <a:pt x="1246" y="1313"/>
                  </a:cubicBezTo>
                  <a:lnTo>
                    <a:pt x="1246" y="1313"/>
                  </a:lnTo>
                  <a:cubicBezTo>
                    <a:pt x="1332" y="1363"/>
                    <a:pt x="1393" y="1420"/>
                    <a:pt x="1431" y="1483"/>
                  </a:cubicBezTo>
                  <a:lnTo>
                    <a:pt x="1431" y="1483"/>
                  </a:lnTo>
                  <a:cubicBezTo>
                    <a:pt x="1443" y="1503"/>
                    <a:pt x="1453" y="1525"/>
                    <a:pt x="1460" y="1545"/>
                  </a:cubicBezTo>
                  <a:lnTo>
                    <a:pt x="1460" y="1545"/>
                  </a:lnTo>
                  <a:cubicBezTo>
                    <a:pt x="1462" y="1552"/>
                    <a:pt x="1465" y="1559"/>
                    <a:pt x="1467" y="1567"/>
                  </a:cubicBezTo>
                  <a:lnTo>
                    <a:pt x="1467" y="1567"/>
                  </a:lnTo>
                  <a:cubicBezTo>
                    <a:pt x="1472" y="1588"/>
                    <a:pt x="1474" y="1610"/>
                    <a:pt x="1474" y="1632"/>
                  </a:cubicBezTo>
                  <a:lnTo>
                    <a:pt x="1478" y="450"/>
                  </a:lnTo>
                  <a:lnTo>
                    <a:pt x="1478" y="450"/>
                  </a:lnTo>
                  <a:cubicBezTo>
                    <a:pt x="1478" y="335"/>
                    <a:pt x="1402" y="220"/>
                    <a:pt x="1250" y="132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3" name="Freeform 46">
              <a:extLst>
                <a:ext uri="{FF2B5EF4-FFF2-40B4-BE49-F238E27FC236}">
                  <a16:creationId xmlns:a16="http://schemas.microsoft.com/office/drawing/2014/main" id="{97DA75B0-5132-4A8C-B67A-5CA1760FE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6156" y="6535449"/>
              <a:ext cx="1493926" cy="1513229"/>
            </a:xfrm>
            <a:custGeom>
              <a:avLst/>
              <a:gdLst>
                <a:gd name="T0" fmla="*/ 1703 w 1706"/>
                <a:gd name="T1" fmla="*/ 135 h 1728"/>
                <a:gd name="T2" fmla="*/ 1696 w 1706"/>
                <a:gd name="T3" fmla="*/ 168 h 1728"/>
                <a:gd name="T4" fmla="*/ 1686 w 1706"/>
                <a:gd name="T5" fmla="*/ 200 h 1728"/>
                <a:gd name="T6" fmla="*/ 1671 w 1706"/>
                <a:gd name="T7" fmla="*/ 233 h 1728"/>
                <a:gd name="T8" fmla="*/ 1651 w 1706"/>
                <a:gd name="T9" fmla="*/ 264 h 1728"/>
                <a:gd name="T10" fmla="*/ 1616 w 1706"/>
                <a:gd name="T11" fmla="*/ 309 h 1728"/>
                <a:gd name="T12" fmla="*/ 1583 w 1706"/>
                <a:gd name="T13" fmla="*/ 340 h 1728"/>
                <a:gd name="T14" fmla="*/ 1550 w 1706"/>
                <a:gd name="T15" fmla="*/ 367 h 1728"/>
                <a:gd name="T16" fmla="*/ 1513 w 1706"/>
                <a:gd name="T17" fmla="*/ 394 h 1728"/>
                <a:gd name="T18" fmla="*/ 1445 w 1706"/>
                <a:gd name="T19" fmla="*/ 433 h 1728"/>
                <a:gd name="T20" fmla="*/ 1396 w 1706"/>
                <a:gd name="T21" fmla="*/ 455 h 1728"/>
                <a:gd name="T22" fmla="*/ 1317 w 1706"/>
                <a:gd name="T23" fmla="*/ 486 h 1728"/>
                <a:gd name="T24" fmla="*/ 1268 w 1706"/>
                <a:gd name="T25" fmla="*/ 501 h 1728"/>
                <a:gd name="T26" fmla="*/ 1214 w 1706"/>
                <a:gd name="T27" fmla="*/ 515 h 1728"/>
                <a:gd name="T28" fmla="*/ 1161 w 1706"/>
                <a:gd name="T29" fmla="*/ 525 h 1728"/>
                <a:gd name="T30" fmla="*/ 1073 w 1706"/>
                <a:gd name="T31" fmla="*/ 537 h 1728"/>
                <a:gd name="T32" fmla="*/ 1018 w 1706"/>
                <a:gd name="T33" fmla="*/ 542 h 1728"/>
                <a:gd name="T34" fmla="*/ 954 w 1706"/>
                <a:gd name="T35" fmla="*/ 544 h 1728"/>
                <a:gd name="T36" fmla="*/ 900 w 1706"/>
                <a:gd name="T37" fmla="*/ 544 h 1728"/>
                <a:gd name="T38" fmla="*/ 838 w 1706"/>
                <a:gd name="T39" fmla="*/ 540 h 1728"/>
                <a:gd name="T40" fmla="*/ 788 w 1706"/>
                <a:gd name="T41" fmla="*/ 536 h 1728"/>
                <a:gd name="T42" fmla="*/ 713 w 1706"/>
                <a:gd name="T43" fmla="*/ 526 h 1728"/>
                <a:gd name="T44" fmla="*/ 664 w 1706"/>
                <a:gd name="T45" fmla="*/ 516 h 1728"/>
                <a:gd name="T46" fmla="*/ 600 w 1706"/>
                <a:gd name="T47" fmla="*/ 501 h 1728"/>
                <a:gd name="T48" fmla="*/ 544 w 1706"/>
                <a:gd name="T49" fmla="*/ 483 h 1728"/>
                <a:gd name="T50" fmla="*/ 474 w 1706"/>
                <a:gd name="T51" fmla="*/ 456 h 1728"/>
                <a:gd name="T52" fmla="*/ 425 w 1706"/>
                <a:gd name="T53" fmla="*/ 434 h 1728"/>
                <a:gd name="T54" fmla="*/ 160 w 1706"/>
                <a:gd name="T55" fmla="*/ 112 h 1728"/>
                <a:gd name="T56" fmla="*/ 157 w 1706"/>
                <a:gd name="T57" fmla="*/ 1292 h 1728"/>
                <a:gd name="T58" fmla="*/ 422 w 1706"/>
                <a:gd name="T59" fmla="*/ 1616 h 1728"/>
                <a:gd name="T60" fmla="*/ 470 w 1706"/>
                <a:gd name="T61" fmla="*/ 1639 h 1728"/>
                <a:gd name="T62" fmla="*/ 500 w 1706"/>
                <a:gd name="T63" fmla="*/ 1650 h 1728"/>
                <a:gd name="T64" fmla="*/ 583 w 1706"/>
                <a:gd name="T65" fmla="*/ 1679 h 1728"/>
                <a:gd name="T66" fmla="*/ 620 w 1706"/>
                <a:gd name="T67" fmla="*/ 1688 h 1728"/>
                <a:gd name="T68" fmla="*/ 671 w 1706"/>
                <a:gd name="T69" fmla="*/ 1701 h 1728"/>
                <a:gd name="T70" fmla="*/ 710 w 1706"/>
                <a:gd name="T71" fmla="*/ 1708 h 1728"/>
                <a:gd name="T72" fmla="*/ 747 w 1706"/>
                <a:gd name="T73" fmla="*/ 1714 h 1728"/>
                <a:gd name="T74" fmla="*/ 821 w 1706"/>
                <a:gd name="T75" fmla="*/ 1722 h 1728"/>
                <a:gd name="T76" fmla="*/ 859 w 1706"/>
                <a:gd name="T77" fmla="*/ 1725 h 1728"/>
                <a:gd name="T78" fmla="*/ 899 w 1706"/>
                <a:gd name="T79" fmla="*/ 1726 h 1728"/>
                <a:gd name="T80" fmla="*/ 951 w 1706"/>
                <a:gd name="T81" fmla="*/ 1727 h 1728"/>
                <a:gd name="T82" fmla="*/ 988 w 1706"/>
                <a:gd name="T83" fmla="*/ 1725 h 1728"/>
                <a:gd name="T84" fmla="*/ 1054 w 1706"/>
                <a:gd name="T85" fmla="*/ 1721 h 1728"/>
                <a:gd name="T86" fmla="*/ 1108 w 1706"/>
                <a:gd name="T87" fmla="*/ 1715 h 1728"/>
                <a:gd name="T88" fmla="*/ 1162 w 1706"/>
                <a:gd name="T89" fmla="*/ 1707 h 1728"/>
                <a:gd name="T90" fmla="*/ 1210 w 1706"/>
                <a:gd name="T91" fmla="*/ 1696 h 1728"/>
                <a:gd name="T92" fmla="*/ 1265 w 1706"/>
                <a:gd name="T93" fmla="*/ 1683 h 1728"/>
                <a:gd name="T94" fmla="*/ 1308 w 1706"/>
                <a:gd name="T95" fmla="*/ 1670 h 1728"/>
                <a:gd name="T96" fmla="*/ 1355 w 1706"/>
                <a:gd name="T97" fmla="*/ 1654 h 1728"/>
                <a:gd name="T98" fmla="*/ 1431 w 1706"/>
                <a:gd name="T99" fmla="*/ 1620 h 1728"/>
                <a:gd name="T100" fmla="*/ 1487 w 1706"/>
                <a:gd name="T101" fmla="*/ 1590 h 1728"/>
                <a:gd name="T102" fmla="*/ 1522 w 1706"/>
                <a:gd name="T103" fmla="*/ 1567 h 1728"/>
                <a:gd name="T104" fmla="*/ 1558 w 1706"/>
                <a:gd name="T105" fmla="*/ 1540 h 1728"/>
                <a:gd name="T106" fmla="*/ 1585 w 1706"/>
                <a:gd name="T107" fmla="*/ 1517 h 1728"/>
                <a:gd name="T108" fmla="*/ 1612 w 1706"/>
                <a:gd name="T109" fmla="*/ 1490 h 1728"/>
                <a:gd name="T110" fmla="*/ 1638 w 1706"/>
                <a:gd name="T111" fmla="*/ 1461 h 1728"/>
                <a:gd name="T112" fmla="*/ 1662 w 1706"/>
                <a:gd name="T113" fmla="*/ 1423 h 1728"/>
                <a:gd name="T114" fmla="*/ 1673 w 1706"/>
                <a:gd name="T115" fmla="*/ 1402 h 1728"/>
                <a:gd name="T116" fmla="*/ 1684 w 1706"/>
                <a:gd name="T117" fmla="*/ 1376 h 1728"/>
                <a:gd name="T118" fmla="*/ 1693 w 1706"/>
                <a:gd name="T119" fmla="*/ 1349 h 1728"/>
                <a:gd name="T120" fmla="*/ 1698 w 1706"/>
                <a:gd name="T121" fmla="*/ 1328 h 1728"/>
                <a:gd name="T122" fmla="*/ 1702 w 1706"/>
                <a:gd name="T123" fmla="*/ 1294 h 1728"/>
                <a:gd name="T124" fmla="*/ 1705 w 1706"/>
                <a:gd name="T125" fmla="*/ 99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6" h="1728">
                  <a:moveTo>
                    <a:pt x="1705" y="113"/>
                  </a:moveTo>
                  <a:lnTo>
                    <a:pt x="1705" y="113"/>
                  </a:lnTo>
                  <a:cubicBezTo>
                    <a:pt x="1705" y="117"/>
                    <a:pt x="1705" y="121"/>
                    <a:pt x="1705" y="125"/>
                  </a:cubicBezTo>
                  <a:lnTo>
                    <a:pt x="1705" y="125"/>
                  </a:lnTo>
                  <a:cubicBezTo>
                    <a:pt x="1703" y="128"/>
                    <a:pt x="1703" y="132"/>
                    <a:pt x="1703" y="135"/>
                  </a:cubicBezTo>
                  <a:lnTo>
                    <a:pt x="1703" y="135"/>
                  </a:lnTo>
                  <a:cubicBezTo>
                    <a:pt x="1703" y="138"/>
                    <a:pt x="1702" y="143"/>
                    <a:pt x="1701" y="147"/>
                  </a:cubicBezTo>
                  <a:lnTo>
                    <a:pt x="1701" y="147"/>
                  </a:lnTo>
                  <a:cubicBezTo>
                    <a:pt x="1701" y="150"/>
                    <a:pt x="1700" y="153"/>
                    <a:pt x="1699" y="157"/>
                  </a:cubicBezTo>
                  <a:lnTo>
                    <a:pt x="1699" y="157"/>
                  </a:lnTo>
                  <a:cubicBezTo>
                    <a:pt x="1698" y="160"/>
                    <a:pt x="1698" y="165"/>
                    <a:pt x="1696" y="168"/>
                  </a:cubicBezTo>
                  <a:lnTo>
                    <a:pt x="1696" y="168"/>
                  </a:lnTo>
                  <a:cubicBezTo>
                    <a:pt x="1696" y="172"/>
                    <a:pt x="1694" y="175"/>
                    <a:pt x="1693" y="179"/>
                  </a:cubicBezTo>
                  <a:lnTo>
                    <a:pt x="1693" y="179"/>
                  </a:lnTo>
                  <a:cubicBezTo>
                    <a:pt x="1692" y="182"/>
                    <a:pt x="1691" y="186"/>
                    <a:pt x="1690" y="189"/>
                  </a:cubicBezTo>
                  <a:lnTo>
                    <a:pt x="1690" y="189"/>
                  </a:lnTo>
                  <a:cubicBezTo>
                    <a:pt x="1689" y="193"/>
                    <a:pt x="1687" y="196"/>
                    <a:pt x="1686" y="200"/>
                  </a:cubicBezTo>
                  <a:lnTo>
                    <a:pt x="1686" y="200"/>
                  </a:lnTo>
                  <a:cubicBezTo>
                    <a:pt x="1684" y="203"/>
                    <a:pt x="1683" y="208"/>
                    <a:pt x="1681" y="211"/>
                  </a:cubicBezTo>
                  <a:lnTo>
                    <a:pt x="1681" y="211"/>
                  </a:lnTo>
                  <a:cubicBezTo>
                    <a:pt x="1679" y="215"/>
                    <a:pt x="1678" y="218"/>
                    <a:pt x="1677" y="222"/>
                  </a:cubicBezTo>
                  <a:lnTo>
                    <a:pt x="1677" y="222"/>
                  </a:lnTo>
                  <a:cubicBezTo>
                    <a:pt x="1675" y="225"/>
                    <a:pt x="1672" y="229"/>
                    <a:pt x="1671" y="233"/>
                  </a:cubicBezTo>
                  <a:lnTo>
                    <a:pt x="1671" y="233"/>
                  </a:lnTo>
                  <a:cubicBezTo>
                    <a:pt x="1669" y="236"/>
                    <a:pt x="1667" y="239"/>
                    <a:pt x="1665" y="242"/>
                  </a:cubicBezTo>
                  <a:lnTo>
                    <a:pt x="1665" y="242"/>
                  </a:lnTo>
                  <a:cubicBezTo>
                    <a:pt x="1663" y="247"/>
                    <a:pt x="1659" y="251"/>
                    <a:pt x="1657" y="255"/>
                  </a:cubicBezTo>
                  <a:lnTo>
                    <a:pt x="1657" y="255"/>
                  </a:lnTo>
                  <a:cubicBezTo>
                    <a:pt x="1655" y="259"/>
                    <a:pt x="1653" y="261"/>
                    <a:pt x="1651" y="264"/>
                  </a:cubicBezTo>
                  <a:lnTo>
                    <a:pt x="1651" y="264"/>
                  </a:lnTo>
                  <a:cubicBezTo>
                    <a:pt x="1648" y="269"/>
                    <a:pt x="1644" y="274"/>
                    <a:pt x="1640" y="279"/>
                  </a:cubicBezTo>
                  <a:lnTo>
                    <a:pt x="1640" y="279"/>
                  </a:lnTo>
                  <a:cubicBezTo>
                    <a:pt x="1638" y="282"/>
                    <a:pt x="1638" y="283"/>
                    <a:pt x="1636" y="286"/>
                  </a:cubicBezTo>
                  <a:lnTo>
                    <a:pt x="1636" y="286"/>
                  </a:lnTo>
                  <a:cubicBezTo>
                    <a:pt x="1629" y="293"/>
                    <a:pt x="1623" y="301"/>
                    <a:pt x="1616" y="309"/>
                  </a:cubicBezTo>
                  <a:lnTo>
                    <a:pt x="1616" y="309"/>
                  </a:lnTo>
                  <a:cubicBezTo>
                    <a:pt x="1614" y="311"/>
                    <a:pt x="1611" y="313"/>
                    <a:pt x="1610" y="314"/>
                  </a:cubicBezTo>
                  <a:lnTo>
                    <a:pt x="1610" y="314"/>
                  </a:lnTo>
                  <a:cubicBezTo>
                    <a:pt x="1604" y="321"/>
                    <a:pt x="1598" y="327"/>
                    <a:pt x="1592" y="332"/>
                  </a:cubicBezTo>
                  <a:lnTo>
                    <a:pt x="1592" y="332"/>
                  </a:lnTo>
                  <a:cubicBezTo>
                    <a:pt x="1590" y="335"/>
                    <a:pt x="1587" y="337"/>
                    <a:pt x="1583" y="340"/>
                  </a:cubicBezTo>
                  <a:lnTo>
                    <a:pt x="1583" y="340"/>
                  </a:lnTo>
                  <a:cubicBezTo>
                    <a:pt x="1580" y="343"/>
                    <a:pt x="1576" y="347"/>
                    <a:pt x="1573" y="350"/>
                  </a:cubicBezTo>
                  <a:lnTo>
                    <a:pt x="1573" y="350"/>
                  </a:lnTo>
                  <a:cubicBezTo>
                    <a:pt x="1569" y="353"/>
                    <a:pt x="1565" y="356"/>
                    <a:pt x="1562" y="359"/>
                  </a:cubicBezTo>
                  <a:lnTo>
                    <a:pt x="1562" y="359"/>
                  </a:lnTo>
                  <a:cubicBezTo>
                    <a:pt x="1558" y="361"/>
                    <a:pt x="1554" y="365"/>
                    <a:pt x="1550" y="367"/>
                  </a:cubicBezTo>
                  <a:lnTo>
                    <a:pt x="1550" y="367"/>
                  </a:lnTo>
                  <a:cubicBezTo>
                    <a:pt x="1546" y="370"/>
                    <a:pt x="1543" y="373"/>
                    <a:pt x="1538" y="376"/>
                  </a:cubicBezTo>
                  <a:lnTo>
                    <a:pt x="1538" y="376"/>
                  </a:lnTo>
                  <a:cubicBezTo>
                    <a:pt x="1534" y="379"/>
                    <a:pt x="1529" y="382"/>
                    <a:pt x="1525" y="385"/>
                  </a:cubicBezTo>
                  <a:lnTo>
                    <a:pt x="1525" y="385"/>
                  </a:lnTo>
                  <a:cubicBezTo>
                    <a:pt x="1521" y="387"/>
                    <a:pt x="1517" y="391"/>
                    <a:pt x="1513" y="394"/>
                  </a:cubicBezTo>
                  <a:lnTo>
                    <a:pt x="1513" y="394"/>
                  </a:lnTo>
                  <a:cubicBezTo>
                    <a:pt x="1509" y="396"/>
                    <a:pt x="1504" y="400"/>
                    <a:pt x="1499" y="402"/>
                  </a:cubicBezTo>
                  <a:lnTo>
                    <a:pt x="1499" y="402"/>
                  </a:lnTo>
                  <a:cubicBezTo>
                    <a:pt x="1493" y="406"/>
                    <a:pt x="1487" y="409"/>
                    <a:pt x="1481" y="413"/>
                  </a:cubicBezTo>
                  <a:lnTo>
                    <a:pt x="1481" y="413"/>
                  </a:lnTo>
                  <a:cubicBezTo>
                    <a:pt x="1469" y="420"/>
                    <a:pt x="1457" y="427"/>
                    <a:pt x="1445" y="433"/>
                  </a:cubicBezTo>
                  <a:lnTo>
                    <a:pt x="1445" y="433"/>
                  </a:lnTo>
                  <a:cubicBezTo>
                    <a:pt x="1441" y="434"/>
                    <a:pt x="1438" y="436"/>
                    <a:pt x="1434" y="438"/>
                  </a:cubicBezTo>
                  <a:lnTo>
                    <a:pt x="1434" y="438"/>
                  </a:lnTo>
                  <a:cubicBezTo>
                    <a:pt x="1425" y="442"/>
                    <a:pt x="1416" y="447"/>
                    <a:pt x="1406" y="451"/>
                  </a:cubicBezTo>
                  <a:lnTo>
                    <a:pt x="1406" y="451"/>
                  </a:lnTo>
                  <a:cubicBezTo>
                    <a:pt x="1403" y="453"/>
                    <a:pt x="1400" y="454"/>
                    <a:pt x="1396" y="455"/>
                  </a:cubicBezTo>
                  <a:lnTo>
                    <a:pt x="1396" y="455"/>
                  </a:lnTo>
                  <a:cubicBezTo>
                    <a:pt x="1384" y="461"/>
                    <a:pt x="1371" y="467"/>
                    <a:pt x="1358" y="471"/>
                  </a:cubicBezTo>
                  <a:lnTo>
                    <a:pt x="1358" y="471"/>
                  </a:lnTo>
                  <a:cubicBezTo>
                    <a:pt x="1356" y="472"/>
                    <a:pt x="1353" y="473"/>
                    <a:pt x="1351" y="473"/>
                  </a:cubicBezTo>
                  <a:lnTo>
                    <a:pt x="1351" y="473"/>
                  </a:lnTo>
                  <a:cubicBezTo>
                    <a:pt x="1340" y="478"/>
                    <a:pt x="1328" y="482"/>
                    <a:pt x="1317" y="486"/>
                  </a:cubicBezTo>
                  <a:lnTo>
                    <a:pt x="1317" y="486"/>
                  </a:lnTo>
                  <a:cubicBezTo>
                    <a:pt x="1313" y="487"/>
                    <a:pt x="1308" y="488"/>
                    <a:pt x="1303" y="490"/>
                  </a:cubicBezTo>
                  <a:lnTo>
                    <a:pt x="1303" y="490"/>
                  </a:lnTo>
                  <a:cubicBezTo>
                    <a:pt x="1297" y="492"/>
                    <a:pt x="1291" y="494"/>
                    <a:pt x="1285" y="496"/>
                  </a:cubicBezTo>
                  <a:lnTo>
                    <a:pt x="1285" y="496"/>
                  </a:lnTo>
                  <a:cubicBezTo>
                    <a:pt x="1279" y="497"/>
                    <a:pt x="1274" y="499"/>
                    <a:pt x="1268" y="501"/>
                  </a:cubicBezTo>
                  <a:lnTo>
                    <a:pt x="1268" y="501"/>
                  </a:lnTo>
                  <a:cubicBezTo>
                    <a:pt x="1262" y="502"/>
                    <a:pt x="1255" y="504"/>
                    <a:pt x="1249" y="506"/>
                  </a:cubicBezTo>
                  <a:lnTo>
                    <a:pt x="1249" y="506"/>
                  </a:lnTo>
                  <a:cubicBezTo>
                    <a:pt x="1244" y="507"/>
                    <a:pt x="1239" y="508"/>
                    <a:pt x="1233" y="509"/>
                  </a:cubicBezTo>
                  <a:lnTo>
                    <a:pt x="1233" y="509"/>
                  </a:lnTo>
                  <a:cubicBezTo>
                    <a:pt x="1226" y="511"/>
                    <a:pt x="1220" y="513"/>
                    <a:pt x="1214" y="515"/>
                  </a:cubicBezTo>
                  <a:lnTo>
                    <a:pt x="1214" y="515"/>
                  </a:lnTo>
                  <a:cubicBezTo>
                    <a:pt x="1208" y="515"/>
                    <a:pt x="1202" y="516"/>
                    <a:pt x="1197" y="518"/>
                  </a:cubicBezTo>
                  <a:lnTo>
                    <a:pt x="1197" y="518"/>
                  </a:lnTo>
                  <a:cubicBezTo>
                    <a:pt x="1190" y="519"/>
                    <a:pt x="1183" y="521"/>
                    <a:pt x="1177" y="522"/>
                  </a:cubicBezTo>
                  <a:lnTo>
                    <a:pt x="1177" y="522"/>
                  </a:lnTo>
                  <a:cubicBezTo>
                    <a:pt x="1172" y="523"/>
                    <a:pt x="1166" y="524"/>
                    <a:pt x="1161" y="525"/>
                  </a:cubicBezTo>
                  <a:lnTo>
                    <a:pt x="1161" y="525"/>
                  </a:lnTo>
                  <a:cubicBezTo>
                    <a:pt x="1147" y="528"/>
                    <a:pt x="1132" y="529"/>
                    <a:pt x="1117" y="532"/>
                  </a:cubicBezTo>
                  <a:lnTo>
                    <a:pt x="1117" y="532"/>
                  </a:lnTo>
                  <a:cubicBezTo>
                    <a:pt x="1115" y="532"/>
                    <a:pt x="1113" y="532"/>
                    <a:pt x="1111" y="533"/>
                  </a:cubicBezTo>
                  <a:lnTo>
                    <a:pt x="1111" y="533"/>
                  </a:lnTo>
                  <a:cubicBezTo>
                    <a:pt x="1099" y="535"/>
                    <a:pt x="1086" y="535"/>
                    <a:pt x="1073" y="537"/>
                  </a:cubicBezTo>
                  <a:lnTo>
                    <a:pt x="1073" y="537"/>
                  </a:lnTo>
                  <a:cubicBezTo>
                    <a:pt x="1067" y="538"/>
                    <a:pt x="1063" y="538"/>
                    <a:pt x="1058" y="539"/>
                  </a:cubicBezTo>
                  <a:lnTo>
                    <a:pt x="1058" y="539"/>
                  </a:lnTo>
                  <a:cubicBezTo>
                    <a:pt x="1050" y="539"/>
                    <a:pt x="1041" y="540"/>
                    <a:pt x="1032" y="540"/>
                  </a:cubicBezTo>
                  <a:lnTo>
                    <a:pt x="1032" y="540"/>
                  </a:lnTo>
                  <a:cubicBezTo>
                    <a:pt x="1028" y="540"/>
                    <a:pt x="1023" y="542"/>
                    <a:pt x="1018" y="542"/>
                  </a:cubicBezTo>
                  <a:lnTo>
                    <a:pt x="1018" y="542"/>
                  </a:lnTo>
                  <a:cubicBezTo>
                    <a:pt x="1009" y="542"/>
                    <a:pt x="1000" y="542"/>
                    <a:pt x="992" y="543"/>
                  </a:cubicBezTo>
                  <a:lnTo>
                    <a:pt x="992" y="543"/>
                  </a:lnTo>
                  <a:cubicBezTo>
                    <a:pt x="986" y="543"/>
                    <a:pt x="981" y="543"/>
                    <a:pt x="977" y="543"/>
                  </a:cubicBezTo>
                  <a:lnTo>
                    <a:pt x="977" y="543"/>
                  </a:lnTo>
                  <a:cubicBezTo>
                    <a:pt x="969" y="544"/>
                    <a:pt x="962" y="544"/>
                    <a:pt x="954" y="544"/>
                  </a:cubicBezTo>
                  <a:lnTo>
                    <a:pt x="954" y="544"/>
                  </a:lnTo>
                  <a:cubicBezTo>
                    <a:pt x="949" y="544"/>
                    <a:pt x="944" y="544"/>
                    <a:pt x="939" y="544"/>
                  </a:cubicBezTo>
                  <a:lnTo>
                    <a:pt x="939" y="544"/>
                  </a:lnTo>
                  <a:cubicBezTo>
                    <a:pt x="930" y="544"/>
                    <a:pt x="922" y="544"/>
                    <a:pt x="914" y="544"/>
                  </a:cubicBezTo>
                  <a:lnTo>
                    <a:pt x="914" y="544"/>
                  </a:lnTo>
                  <a:cubicBezTo>
                    <a:pt x="910" y="544"/>
                    <a:pt x="904" y="544"/>
                    <a:pt x="900" y="544"/>
                  </a:cubicBezTo>
                  <a:lnTo>
                    <a:pt x="900" y="544"/>
                  </a:lnTo>
                  <a:cubicBezTo>
                    <a:pt x="893" y="543"/>
                    <a:pt x="886" y="543"/>
                    <a:pt x="878" y="543"/>
                  </a:cubicBezTo>
                  <a:lnTo>
                    <a:pt x="878" y="543"/>
                  </a:lnTo>
                  <a:cubicBezTo>
                    <a:pt x="872" y="542"/>
                    <a:pt x="867" y="542"/>
                    <a:pt x="862" y="542"/>
                  </a:cubicBezTo>
                  <a:lnTo>
                    <a:pt x="862" y="542"/>
                  </a:lnTo>
                  <a:cubicBezTo>
                    <a:pt x="854" y="542"/>
                    <a:pt x="847" y="542"/>
                    <a:pt x="838" y="540"/>
                  </a:cubicBezTo>
                  <a:lnTo>
                    <a:pt x="838" y="540"/>
                  </a:lnTo>
                  <a:cubicBezTo>
                    <a:pt x="834" y="540"/>
                    <a:pt x="829" y="540"/>
                    <a:pt x="825" y="540"/>
                  </a:cubicBezTo>
                  <a:lnTo>
                    <a:pt x="825" y="540"/>
                  </a:lnTo>
                  <a:cubicBezTo>
                    <a:pt x="815" y="539"/>
                    <a:pt x="805" y="538"/>
                    <a:pt x="796" y="537"/>
                  </a:cubicBezTo>
                  <a:lnTo>
                    <a:pt x="796" y="537"/>
                  </a:lnTo>
                  <a:cubicBezTo>
                    <a:pt x="793" y="536"/>
                    <a:pt x="791" y="536"/>
                    <a:pt x="788" y="536"/>
                  </a:cubicBezTo>
                  <a:lnTo>
                    <a:pt x="788" y="536"/>
                  </a:lnTo>
                  <a:cubicBezTo>
                    <a:pt x="775" y="535"/>
                    <a:pt x="763" y="533"/>
                    <a:pt x="751" y="531"/>
                  </a:cubicBezTo>
                  <a:lnTo>
                    <a:pt x="751" y="531"/>
                  </a:lnTo>
                  <a:cubicBezTo>
                    <a:pt x="749" y="531"/>
                    <a:pt x="746" y="531"/>
                    <a:pt x="745" y="530"/>
                  </a:cubicBezTo>
                  <a:lnTo>
                    <a:pt x="745" y="530"/>
                  </a:lnTo>
                  <a:cubicBezTo>
                    <a:pt x="734" y="529"/>
                    <a:pt x="724" y="528"/>
                    <a:pt x="713" y="526"/>
                  </a:cubicBezTo>
                  <a:lnTo>
                    <a:pt x="713" y="526"/>
                  </a:lnTo>
                  <a:cubicBezTo>
                    <a:pt x="709" y="525"/>
                    <a:pt x="705" y="524"/>
                    <a:pt x="700" y="523"/>
                  </a:cubicBezTo>
                  <a:lnTo>
                    <a:pt x="700" y="523"/>
                  </a:lnTo>
                  <a:cubicBezTo>
                    <a:pt x="692" y="522"/>
                    <a:pt x="685" y="521"/>
                    <a:pt x="677" y="519"/>
                  </a:cubicBezTo>
                  <a:lnTo>
                    <a:pt x="677" y="519"/>
                  </a:lnTo>
                  <a:cubicBezTo>
                    <a:pt x="672" y="518"/>
                    <a:pt x="668" y="517"/>
                    <a:pt x="664" y="516"/>
                  </a:cubicBezTo>
                  <a:lnTo>
                    <a:pt x="664" y="516"/>
                  </a:lnTo>
                  <a:cubicBezTo>
                    <a:pt x="655" y="514"/>
                    <a:pt x="646" y="512"/>
                    <a:pt x="638" y="510"/>
                  </a:cubicBezTo>
                  <a:lnTo>
                    <a:pt x="638" y="510"/>
                  </a:lnTo>
                  <a:cubicBezTo>
                    <a:pt x="633" y="508"/>
                    <a:pt x="629" y="508"/>
                    <a:pt x="624" y="507"/>
                  </a:cubicBezTo>
                  <a:lnTo>
                    <a:pt x="624" y="507"/>
                  </a:lnTo>
                  <a:cubicBezTo>
                    <a:pt x="616" y="504"/>
                    <a:pt x="608" y="502"/>
                    <a:pt x="600" y="501"/>
                  </a:cubicBezTo>
                  <a:lnTo>
                    <a:pt x="600" y="501"/>
                  </a:lnTo>
                  <a:cubicBezTo>
                    <a:pt x="596" y="499"/>
                    <a:pt x="591" y="498"/>
                    <a:pt x="587" y="496"/>
                  </a:cubicBezTo>
                  <a:lnTo>
                    <a:pt x="587" y="496"/>
                  </a:lnTo>
                  <a:cubicBezTo>
                    <a:pt x="575" y="493"/>
                    <a:pt x="563" y="489"/>
                    <a:pt x="550" y="485"/>
                  </a:cubicBezTo>
                  <a:lnTo>
                    <a:pt x="550" y="485"/>
                  </a:lnTo>
                  <a:cubicBezTo>
                    <a:pt x="549" y="484"/>
                    <a:pt x="546" y="484"/>
                    <a:pt x="544" y="483"/>
                  </a:cubicBezTo>
                  <a:lnTo>
                    <a:pt x="544" y="483"/>
                  </a:lnTo>
                  <a:cubicBezTo>
                    <a:pt x="530" y="478"/>
                    <a:pt x="516" y="473"/>
                    <a:pt x="504" y="468"/>
                  </a:cubicBezTo>
                  <a:lnTo>
                    <a:pt x="504" y="468"/>
                  </a:lnTo>
                  <a:cubicBezTo>
                    <a:pt x="497" y="466"/>
                    <a:pt x="492" y="464"/>
                    <a:pt x="487" y="461"/>
                  </a:cubicBezTo>
                  <a:lnTo>
                    <a:pt x="487" y="461"/>
                  </a:lnTo>
                  <a:cubicBezTo>
                    <a:pt x="483" y="460"/>
                    <a:pt x="478" y="458"/>
                    <a:pt x="474" y="456"/>
                  </a:cubicBezTo>
                  <a:lnTo>
                    <a:pt x="474" y="456"/>
                  </a:lnTo>
                  <a:cubicBezTo>
                    <a:pt x="468" y="454"/>
                    <a:pt x="462" y="451"/>
                    <a:pt x="456" y="448"/>
                  </a:cubicBezTo>
                  <a:lnTo>
                    <a:pt x="456" y="448"/>
                  </a:lnTo>
                  <a:cubicBezTo>
                    <a:pt x="452" y="447"/>
                    <a:pt x="449" y="445"/>
                    <a:pt x="444" y="443"/>
                  </a:cubicBezTo>
                  <a:lnTo>
                    <a:pt x="444" y="443"/>
                  </a:lnTo>
                  <a:cubicBezTo>
                    <a:pt x="438" y="440"/>
                    <a:pt x="431" y="436"/>
                    <a:pt x="425" y="434"/>
                  </a:cubicBezTo>
                  <a:lnTo>
                    <a:pt x="425" y="434"/>
                  </a:lnTo>
                  <a:cubicBezTo>
                    <a:pt x="422" y="432"/>
                    <a:pt x="419" y="430"/>
                    <a:pt x="416" y="428"/>
                  </a:cubicBezTo>
                  <a:lnTo>
                    <a:pt x="416" y="428"/>
                  </a:lnTo>
                  <a:cubicBezTo>
                    <a:pt x="406" y="423"/>
                    <a:pt x="396" y="419"/>
                    <a:pt x="388" y="413"/>
                  </a:cubicBezTo>
                  <a:lnTo>
                    <a:pt x="388" y="413"/>
                  </a:lnTo>
                  <a:cubicBezTo>
                    <a:pt x="243" y="330"/>
                    <a:pt x="166" y="222"/>
                    <a:pt x="160" y="112"/>
                  </a:cubicBezTo>
                  <a:lnTo>
                    <a:pt x="160" y="112"/>
                  </a:lnTo>
                  <a:cubicBezTo>
                    <a:pt x="135" y="93"/>
                    <a:pt x="109" y="75"/>
                    <a:pt x="83" y="56"/>
                  </a:cubicBezTo>
                  <a:lnTo>
                    <a:pt x="83" y="56"/>
                  </a:lnTo>
                  <a:cubicBezTo>
                    <a:pt x="57" y="38"/>
                    <a:pt x="31" y="19"/>
                    <a:pt x="4" y="0"/>
                  </a:cubicBezTo>
                  <a:lnTo>
                    <a:pt x="0" y="1182"/>
                  </a:lnTo>
                  <a:lnTo>
                    <a:pt x="0" y="1182"/>
                  </a:lnTo>
                  <a:cubicBezTo>
                    <a:pt x="54" y="1219"/>
                    <a:pt x="106" y="1256"/>
                    <a:pt x="157" y="1292"/>
                  </a:cubicBezTo>
                  <a:lnTo>
                    <a:pt x="157" y="1292"/>
                  </a:lnTo>
                  <a:cubicBezTo>
                    <a:pt x="163" y="1403"/>
                    <a:pt x="239" y="1512"/>
                    <a:pt x="384" y="1595"/>
                  </a:cubicBezTo>
                  <a:lnTo>
                    <a:pt x="384" y="1595"/>
                  </a:lnTo>
                  <a:cubicBezTo>
                    <a:pt x="394" y="1601"/>
                    <a:pt x="402" y="1606"/>
                    <a:pt x="412" y="1611"/>
                  </a:cubicBezTo>
                  <a:lnTo>
                    <a:pt x="412" y="1611"/>
                  </a:lnTo>
                  <a:cubicBezTo>
                    <a:pt x="416" y="1613"/>
                    <a:pt x="418" y="1614"/>
                    <a:pt x="422" y="1616"/>
                  </a:cubicBezTo>
                  <a:lnTo>
                    <a:pt x="422" y="1616"/>
                  </a:lnTo>
                  <a:cubicBezTo>
                    <a:pt x="428" y="1619"/>
                    <a:pt x="435" y="1623"/>
                    <a:pt x="441" y="1625"/>
                  </a:cubicBezTo>
                  <a:lnTo>
                    <a:pt x="441" y="1625"/>
                  </a:lnTo>
                  <a:cubicBezTo>
                    <a:pt x="445" y="1627"/>
                    <a:pt x="449" y="1628"/>
                    <a:pt x="453" y="1630"/>
                  </a:cubicBezTo>
                  <a:lnTo>
                    <a:pt x="453" y="1630"/>
                  </a:lnTo>
                  <a:cubicBezTo>
                    <a:pt x="459" y="1633"/>
                    <a:pt x="464" y="1636"/>
                    <a:pt x="470" y="1639"/>
                  </a:cubicBezTo>
                  <a:lnTo>
                    <a:pt x="470" y="1639"/>
                  </a:lnTo>
                  <a:cubicBezTo>
                    <a:pt x="475" y="1641"/>
                    <a:pt x="479" y="1642"/>
                    <a:pt x="483" y="1644"/>
                  </a:cubicBezTo>
                  <a:lnTo>
                    <a:pt x="483" y="1644"/>
                  </a:lnTo>
                  <a:cubicBezTo>
                    <a:pt x="488" y="1646"/>
                    <a:pt x="492" y="1648"/>
                    <a:pt x="496" y="1649"/>
                  </a:cubicBezTo>
                  <a:lnTo>
                    <a:pt x="496" y="1649"/>
                  </a:lnTo>
                  <a:cubicBezTo>
                    <a:pt x="497" y="1649"/>
                    <a:pt x="498" y="1650"/>
                    <a:pt x="500" y="1650"/>
                  </a:cubicBezTo>
                  <a:lnTo>
                    <a:pt x="500" y="1650"/>
                  </a:lnTo>
                  <a:cubicBezTo>
                    <a:pt x="513" y="1655"/>
                    <a:pt x="527" y="1661"/>
                    <a:pt x="541" y="1665"/>
                  </a:cubicBezTo>
                  <a:lnTo>
                    <a:pt x="541" y="1665"/>
                  </a:lnTo>
                  <a:cubicBezTo>
                    <a:pt x="543" y="1666"/>
                    <a:pt x="545" y="1667"/>
                    <a:pt x="547" y="1668"/>
                  </a:cubicBezTo>
                  <a:lnTo>
                    <a:pt x="547" y="1668"/>
                  </a:lnTo>
                  <a:cubicBezTo>
                    <a:pt x="559" y="1671"/>
                    <a:pt x="571" y="1676"/>
                    <a:pt x="583" y="1679"/>
                  </a:cubicBezTo>
                  <a:lnTo>
                    <a:pt x="583" y="1679"/>
                  </a:lnTo>
                  <a:cubicBezTo>
                    <a:pt x="586" y="1680"/>
                    <a:pt x="588" y="1680"/>
                    <a:pt x="590" y="1681"/>
                  </a:cubicBezTo>
                  <a:lnTo>
                    <a:pt x="590" y="1681"/>
                  </a:lnTo>
                  <a:cubicBezTo>
                    <a:pt x="592" y="1681"/>
                    <a:pt x="595" y="1681"/>
                    <a:pt x="597" y="1683"/>
                  </a:cubicBezTo>
                  <a:lnTo>
                    <a:pt x="597" y="1683"/>
                  </a:lnTo>
                  <a:cubicBezTo>
                    <a:pt x="604" y="1685"/>
                    <a:pt x="612" y="1687"/>
                    <a:pt x="620" y="1688"/>
                  </a:cubicBezTo>
                  <a:lnTo>
                    <a:pt x="620" y="1688"/>
                  </a:lnTo>
                  <a:cubicBezTo>
                    <a:pt x="625" y="1690"/>
                    <a:pt x="629" y="1691"/>
                    <a:pt x="635" y="1692"/>
                  </a:cubicBezTo>
                  <a:lnTo>
                    <a:pt x="635" y="1692"/>
                  </a:lnTo>
                  <a:cubicBezTo>
                    <a:pt x="643" y="1695"/>
                    <a:pt x="652" y="1696"/>
                    <a:pt x="661" y="1698"/>
                  </a:cubicBezTo>
                  <a:lnTo>
                    <a:pt x="661" y="1698"/>
                  </a:lnTo>
                  <a:cubicBezTo>
                    <a:pt x="664" y="1699"/>
                    <a:pt x="667" y="1700"/>
                    <a:pt x="671" y="1701"/>
                  </a:cubicBezTo>
                  <a:lnTo>
                    <a:pt x="671" y="1701"/>
                  </a:lnTo>
                  <a:cubicBezTo>
                    <a:pt x="671" y="1701"/>
                    <a:pt x="672" y="1701"/>
                    <a:pt x="673" y="1701"/>
                  </a:cubicBezTo>
                  <a:lnTo>
                    <a:pt x="673" y="1701"/>
                  </a:lnTo>
                  <a:cubicBezTo>
                    <a:pt x="681" y="1702"/>
                    <a:pt x="689" y="1704"/>
                    <a:pt x="696" y="1705"/>
                  </a:cubicBezTo>
                  <a:lnTo>
                    <a:pt x="696" y="1705"/>
                  </a:lnTo>
                  <a:cubicBezTo>
                    <a:pt x="701" y="1706"/>
                    <a:pt x="705" y="1707"/>
                    <a:pt x="710" y="1708"/>
                  </a:cubicBezTo>
                  <a:lnTo>
                    <a:pt x="710" y="1708"/>
                  </a:lnTo>
                  <a:cubicBezTo>
                    <a:pt x="720" y="1709"/>
                    <a:pt x="731" y="1711"/>
                    <a:pt x="741" y="1713"/>
                  </a:cubicBezTo>
                  <a:lnTo>
                    <a:pt x="741" y="1713"/>
                  </a:lnTo>
                  <a:cubicBezTo>
                    <a:pt x="743" y="1713"/>
                    <a:pt x="745" y="1714"/>
                    <a:pt x="747" y="1714"/>
                  </a:cubicBezTo>
                  <a:lnTo>
                    <a:pt x="747" y="1714"/>
                  </a:lnTo>
                  <a:lnTo>
                    <a:pt x="747" y="1714"/>
                  </a:lnTo>
                  <a:lnTo>
                    <a:pt x="747" y="1714"/>
                  </a:lnTo>
                  <a:cubicBezTo>
                    <a:pt x="759" y="1715"/>
                    <a:pt x="772" y="1717"/>
                    <a:pt x="784" y="1718"/>
                  </a:cubicBezTo>
                  <a:lnTo>
                    <a:pt x="784" y="1718"/>
                  </a:lnTo>
                  <a:cubicBezTo>
                    <a:pt x="787" y="1719"/>
                    <a:pt x="791" y="1719"/>
                    <a:pt x="793" y="1719"/>
                  </a:cubicBezTo>
                  <a:lnTo>
                    <a:pt x="793" y="1719"/>
                  </a:lnTo>
                  <a:cubicBezTo>
                    <a:pt x="803" y="1721"/>
                    <a:pt x="812" y="1722"/>
                    <a:pt x="821" y="1722"/>
                  </a:cubicBezTo>
                  <a:lnTo>
                    <a:pt x="821" y="1722"/>
                  </a:lnTo>
                  <a:cubicBezTo>
                    <a:pt x="822" y="1722"/>
                    <a:pt x="822" y="1722"/>
                    <a:pt x="822" y="1722"/>
                  </a:cubicBezTo>
                  <a:lnTo>
                    <a:pt x="822" y="1722"/>
                  </a:lnTo>
                  <a:cubicBezTo>
                    <a:pt x="826" y="1722"/>
                    <a:pt x="830" y="1722"/>
                    <a:pt x="835" y="1723"/>
                  </a:cubicBezTo>
                  <a:lnTo>
                    <a:pt x="835" y="1723"/>
                  </a:lnTo>
                  <a:cubicBezTo>
                    <a:pt x="843" y="1723"/>
                    <a:pt x="851" y="1724"/>
                    <a:pt x="859" y="1725"/>
                  </a:cubicBezTo>
                  <a:lnTo>
                    <a:pt x="859" y="1725"/>
                  </a:lnTo>
                  <a:cubicBezTo>
                    <a:pt x="864" y="1725"/>
                    <a:pt x="869" y="1725"/>
                    <a:pt x="874" y="1725"/>
                  </a:cubicBezTo>
                  <a:lnTo>
                    <a:pt x="874" y="1725"/>
                  </a:lnTo>
                  <a:cubicBezTo>
                    <a:pt x="882" y="1726"/>
                    <a:pt x="889" y="1726"/>
                    <a:pt x="897" y="1726"/>
                  </a:cubicBezTo>
                  <a:lnTo>
                    <a:pt x="897" y="1726"/>
                  </a:lnTo>
                  <a:cubicBezTo>
                    <a:pt x="897" y="1726"/>
                    <a:pt x="898" y="1726"/>
                    <a:pt x="899" y="1726"/>
                  </a:cubicBezTo>
                  <a:lnTo>
                    <a:pt x="899" y="1726"/>
                  </a:lnTo>
                  <a:cubicBezTo>
                    <a:pt x="903" y="1726"/>
                    <a:pt x="907" y="1726"/>
                    <a:pt x="911" y="1726"/>
                  </a:cubicBezTo>
                  <a:lnTo>
                    <a:pt x="911" y="1726"/>
                  </a:lnTo>
                  <a:cubicBezTo>
                    <a:pt x="918" y="1727"/>
                    <a:pt x="927" y="1727"/>
                    <a:pt x="935" y="1727"/>
                  </a:cubicBezTo>
                  <a:lnTo>
                    <a:pt x="935" y="1727"/>
                  </a:lnTo>
                  <a:cubicBezTo>
                    <a:pt x="940" y="1727"/>
                    <a:pt x="946" y="1727"/>
                    <a:pt x="951" y="1727"/>
                  </a:cubicBezTo>
                  <a:lnTo>
                    <a:pt x="951" y="1727"/>
                  </a:lnTo>
                  <a:cubicBezTo>
                    <a:pt x="959" y="1726"/>
                    <a:pt x="966" y="1726"/>
                    <a:pt x="974" y="1726"/>
                  </a:cubicBezTo>
                  <a:lnTo>
                    <a:pt x="974" y="1726"/>
                  </a:lnTo>
                  <a:cubicBezTo>
                    <a:pt x="975" y="1726"/>
                    <a:pt x="976" y="1726"/>
                    <a:pt x="978" y="1726"/>
                  </a:cubicBezTo>
                  <a:lnTo>
                    <a:pt x="978" y="1726"/>
                  </a:lnTo>
                  <a:cubicBezTo>
                    <a:pt x="981" y="1726"/>
                    <a:pt x="985" y="1725"/>
                    <a:pt x="988" y="1725"/>
                  </a:cubicBezTo>
                  <a:lnTo>
                    <a:pt x="988" y="1725"/>
                  </a:lnTo>
                  <a:cubicBezTo>
                    <a:pt x="997" y="1725"/>
                    <a:pt x="1006" y="1724"/>
                    <a:pt x="1014" y="1724"/>
                  </a:cubicBezTo>
                  <a:lnTo>
                    <a:pt x="1014" y="1724"/>
                  </a:lnTo>
                  <a:cubicBezTo>
                    <a:pt x="1020" y="1723"/>
                    <a:pt x="1025" y="1723"/>
                    <a:pt x="1030" y="1723"/>
                  </a:cubicBezTo>
                  <a:lnTo>
                    <a:pt x="1030" y="1723"/>
                  </a:lnTo>
                  <a:cubicBezTo>
                    <a:pt x="1038" y="1722"/>
                    <a:pt x="1046" y="1722"/>
                    <a:pt x="1054" y="1721"/>
                  </a:cubicBezTo>
                  <a:lnTo>
                    <a:pt x="1054" y="1721"/>
                  </a:lnTo>
                  <a:cubicBezTo>
                    <a:pt x="1058" y="1721"/>
                    <a:pt x="1060" y="1721"/>
                    <a:pt x="1063" y="1720"/>
                  </a:cubicBezTo>
                  <a:lnTo>
                    <a:pt x="1063" y="1720"/>
                  </a:lnTo>
                  <a:cubicBezTo>
                    <a:pt x="1066" y="1720"/>
                    <a:pt x="1067" y="1720"/>
                    <a:pt x="1069" y="1720"/>
                  </a:cubicBezTo>
                  <a:lnTo>
                    <a:pt x="1069" y="1720"/>
                  </a:lnTo>
                  <a:cubicBezTo>
                    <a:pt x="1082" y="1718"/>
                    <a:pt x="1095" y="1716"/>
                    <a:pt x="1108" y="1715"/>
                  </a:cubicBezTo>
                  <a:lnTo>
                    <a:pt x="1108" y="1715"/>
                  </a:lnTo>
                  <a:cubicBezTo>
                    <a:pt x="1110" y="1715"/>
                    <a:pt x="1112" y="1715"/>
                    <a:pt x="1114" y="1714"/>
                  </a:cubicBezTo>
                  <a:lnTo>
                    <a:pt x="1114" y="1714"/>
                  </a:lnTo>
                  <a:cubicBezTo>
                    <a:pt x="1128" y="1712"/>
                    <a:pt x="1143" y="1709"/>
                    <a:pt x="1158" y="1707"/>
                  </a:cubicBezTo>
                  <a:lnTo>
                    <a:pt x="1158" y="1707"/>
                  </a:lnTo>
                  <a:cubicBezTo>
                    <a:pt x="1159" y="1707"/>
                    <a:pt x="1161" y="1707"/>
                    <a:pt x="1162" y="1707"/>
                  </a:cubicBezTo>
                  <a:lnTo>
                    <a:pt x="1162" y="1707"/>
                  </a:lnTo>
                  <a:cubicBezTo>
                    <a:pt x="1166" y="1706"/>
                    <a:pt x="1169" y="1705"/>
                    <a:pt x="1173" y="1704"/>
                  </a:cubicBezTo>
                  <a:lnTo>
                    <a:pt x="1173" y="1704"/>
                  </a:lnTo>
                  <a:cubicBezTo>
                    <a:pt x="1180" y="1702"/>
                    <a:pt x="1187" y="1702"/>
                    <a:pt x="1194" y="1700"/>
                  </a:cubicBezTo>
                  <a:lnTo>
                    <a:pt x="1194" y="1700"/>
                  </a:lnTo>
                  <a:cubicBezTo>
                    <a:pt x="1199" y="1699"/>
                    <a:pt x="1205" y="1698"/>
                    <a:pt x="1210" y="1696"/>
                  </a:cubicBezTo>
                  <a:lnTo>
                    <a:pt x="1210" y="1696"/>
                  </a:lnTo>
                  <a:cubicBezTo>
                    <a:pt x="1216" y="1695"/>
                    <a:pt x="1223" y="1694"/>
                    <a:pt x="1229" y="1692"/>
                  </a:cubicBezTo>
                  <a:lnTo>
                    <a:pt x="1229" y="1692"/>
                  </a:lnTo>
                  <a:cubicBezTo>
                    <a:pt x="1235" y="1691"/>
                    <a:pt x="1240" y="1690"/>
                    <a:pt x="1246" y="1688"/>
                  </a:cubicBezTo>
                  <a:lnTo>
                    <a:pt x="1246" y="1688"/>
                  </a:lnTo>
                  <a:cubicBezTo>
                    <a:pt x="1253" y="1686"/>
                    <a:pt x="1259" y="1684"/>
                    <a:pt x="1265" y="1683"/>
                  </a:cubicBezTo>
                  <a:lnTo>
                    <a:pt x="1265" y="1683"/>
                  </a:lnTo>
                  <a:cubicBezTo>
                    <a:pt x="1270" y="1681"/>
                    <a:pt x="1276" y="1680"/>
                    <a:pt x="1282" y="1678"/>
                  </a:cubicBezTo>
                  <a:lnTo>
                    <a:pt x="1282" y="1678"/>
                  </a:lnTo>
                  <a:cubicBezTo>
                    <a:pt x="1288" y="1676"/>
                    <a:pt x="1293" y="1675"/>
                    <a:pt x="1300" y="1673"/>
                  </a:cubicBezTo>
                  <a:lnTo>
                    <a:pt x="1300" y="1673"/>
                  </a:lnTo>
                  <a:cubicBezTo>
                    <a:pt x="1303" y="1672"/>
                    <a:pt x="1306" y="1671"/>
                    <a:pt x="1308" y="1670"/>
                  </a:cubicBezTo>
                  <a:lnTo>
                    <a:pt x="1308" y="1670"/>
                  </a:lnTo>
                  <a:cubicBezTo>
                    <a:pt x="1310" y="1669"/>
                    <a:pt x="1312" y="1669"/>
                    <a:pt x="1314" y="1668"/>
                  </a:cubicBezTo>
                  <a:lnTo>
                    <a:pt x="1314" y="1668"/>
                  </a:lnTo>
                  <a:cubicBezTo>
                    <a:pt x="1325" y="1664"/>
                    <a:pt x="1336" y="1661"/>
                    <a:pt x="1348" y="1656"/>
                  </a:cubicBezTo>
                  <a:lnTo>
                    <a:pt x="1348" y="1656"/>
                  </a:lnTo>
                  <a:cubicBezTo>
                    <a:pt x="1350" y="1655"/>
                    <a:pt x="1352" y="1655"/>
                    <a:pt x="1355" y="1654"/>
                  </a:cubicBezTo>
                  <a:lnTo>
                    <a:pt x="1355" y="1654"/>
                  </a:lnTo>
                  <a:cubicBezTo>
                    <a:pt x="1367" y="1648"/>
                    <a:pt x="1381" y="1643"/>
                    <a:pt x="1393" y="1638"/>
                  </a:cubicBezTo>
                  <a:lnTo>
                    <a:pt x="1393" y="1638"/>
                  </a:lnTo>
                  <a:cubicBezTo>
                    <a:pt x="1396" y="1636"/>
                    <a:pt x="1400" y="1635"/>
                    <a:pt x="1403" y="1634"/>
                  </a:cubicBezTo>
                  <a:lnTo>
                    <a:pt x="1403" y="1634"/>
                  </a:lnTo>
                  <a:cubicBezTo>
                    <a:pt x="1413" y="1629"/>
                    <a:pt x="1423" y="1625"/>
                    <a:pt x="1431" y="1620"/>
                  </a:cubicBezTo>
                  <a:lnTo>
                    <a:pt x="1431" y="1620"/>
                  </a:lnTo>
                  <a:cubicBezTo>
                    <a:pt x="1434" y="1618"/>
                    <a:pt x="1439" y="1616"/>
                    <a:pt x="1441" y="1614"/>
                  </a:cubicBezTo>
                  <a:lnTo>
                    <a:pt x="1441" y="1614"/>
                  </a:lnTo>
                  <a:cubicBezTo>
                    <a:pt x="1454" y="1609"/>
                    <a:pt x="1466" y="1602"/>
                    <a:pt x="1477" y="1595"/>
                  </a:cubicBezTo>
                  <a:lnTo>
                    <a:pt x="1477" y="1595"/>
                  </a:lnTo>
                  <a:cubicBezTo>
                    <a:pt x="1481" y="1594"/>
                    <a:pt x="1484" y="1592"/>
                    <a:pt x="1487" y="1590"/>
                  </a:cubicBezTo>
                  <a:lnTo>
                    <a:pt x="1487" y="1590"/>
                  </a:lnTo>
                  <a:cubicBezTo>
                    <a:pt x="1490" y="1588"/>
                    <a:pt x="1493" y="1587"/>
                    <a:pt x="1496" y="1585"/>
                  </a:cubicBezTo>
                  <a:lnTo>
                    <a:pt x="1496" y="1585"/>
                  </a:lnTo>
                  <a:cubicBezTo>
                    <a:pt x="1500" y="1581"/>
                    <a:pt x="1505" y="1579"/>
                    <a:pt x="1509" y="1575"/>
                  </a:cubicBezTo>
                  <a:lnTo>
                    <a:pt x="1509" y="1575"/>
                  </a:lnTo>
                  <a:cubicBezTo>
                    <a:pt x="1514" y="1573"/>
                    <a:pt x="1518" y="1570"/>
                    <a:pt x="1522" y="1567"/>
                  </a:cubicBezTo>
                  <a:lnTo>
                    <a:pt x="1522" y="1567"/>
                  </a:lnTo>
                  <a:cubicBezTo>
                    <a:pt x="1526" y="1564"/>
                    <a:pt x="1530" y="1561"/>
                    <a:pt x="1535" y="1558"/>
                  </a:cubicBezTo>
                  <a:lnTo>
                    <a:pt x="1535" y="1558"/>
                  </a:lnTo>
                  <a:cubicBezTo>
                    <a:pt x="1539" y="1556"/>
                    <a:pt x="1543" y="1553"/>
                    <a:pt x="1547" y="1549"/>
                  </a:cubicBezTo>
                  <a:lnTo>
                    <a:pt x="1547" y="1549"/>
                  </a:lnTo>
                  <a:cubicBezTo>
                    <a:pt x="1550" y="1547"/>
                    <a:pt x="1555" y="1543"/>
                    <a:pt x="1558" y="1540"/>
                  </a:cubicBezTo>
                  <a:lnTo>
                    <a:pt x="1558" y="1540"/>
                  </a:lnTo>
                  <a:cubicBezTo>
                    <a:pt x="1563" y="1537"/>
                    <a:pt x="1566" y="1535"/>
                    <a:pt x="1569" y="1531"/>
                  </a:cubicBezTo>
                  <a:lnTo>
                    <a:pt x="1569" y="1531"/>
                  </a:lnTo>
                  <a:cubicBezTo>
                    <a:pt x="1573" y="1528"/>
                    <a:pt x="1576" y="1525"/>
                    <a:pt x="1580" y="1521"/>
                  </a:cubicBezTo>
                  <a:lnTo>
                    <a:pt x="1580" y="1521"/>
                  </a:lnTo>
                  <a:cubicBezTo>
                    <a:pt x="1582" y="1520"/>
                    <a:pt x="1583" y="1519"/>
                    <a:pt x="1585" y="1517"/>
                  </a:cubicBezTo>
                  <a:lnTo>
                    <a:pt x="1585" y="1517"/>
                  </a:lnTo>
                  <a:cubicBezTo>
                    <a:pt x="1586" y="1516"/>
                    <a:pt x="1588" y="1514"/>
                    <a:pt x="1589" y="1514"/>
                  </a:cubicBezTo>
                  <a:lnTo>
                    <a:pt x="1589" y="1514"/>
                  </a:lnTo>
                  <a:cubicBezTo>
                    <a:pt x="1595" y="1507"/>
                    <a:pt x="1601" y="1502"/>
                    <a:pt x="1606" y="1496"/>
                  </a:cubicBezTo>
                  <a:lnTo>
                    <a:pt x="1606" y="1496"/>
                  </a:lnTo>
                  <a:cubicBezTo>
                    <a:pt x="1608" y="1494"/>
                    <a:pt x="1610" y="1492"/>
                    <a:pt x="1612" y="1490"/>
                  </a:cubicBezTo>
                  <a:lnTo>
                    <a:pt x="1612" y="1490"/>
                  </a:lnTo>
                  <a:cubicBezTo>
                    <a:pt x="1619" y="1482"/>
                    <a:pt x="1626" y="1475"/>
                    <a:pt x="1632" y="1467"/>
                  </a:cubicBezTo>
                  <a:lnTo>
                    <a:pt x="1632" y="1467"/>
                  </a:lnTo>
                  <a:cubicBezTo>
                    <a:pt x="1632" y="1467"/>
                    <a:pt x="1633" y="1467"/>
                    <a:pt x="1633" y="1466"/>
                  </a:cubicBezTo>
                  <a:lnTo>
                    <a:pt x="1633" y="1466"/>
                  </a:lnTo>
                  <a:cubicBezTo>
                    <a:pt x="1635" y="1464"/>
                    <a:pt x="1636" y="1462"/>
                    <a:pt x="1638" y="1461"/>
                  </a:cubicBezTo>
                  <a:lnTo>
                    <a:pt x="1638" y="1461"/>
                  </a:lnTo>
                  <a:cubicBezTo>
                    <a:pt x="1641" y="1455"/>
                    <a:pt x="1644" y="1450"/>
                    <a:pt x="1648" y="1446"/>
                  </a:cubicBezTo>
                  <a:lnTo>
                    <a:pt x="1648" y="1446"/>
                  </a:lnTo>
                  <a:cubicBezTo>
                    <a:pt x="1650" y="1442"/>
                    <a:pt x="1651" y="1440"/>
                    <a:pt x="1653" y="1437"/>
                  </a:cubicBezTo>
                  <a:lnTo>
                    <a:pt x="1653" y="1437"/>
                  </a:lnTo>
                  <a:cubicBezTo>
                    <a:pt x="1657" y="1433"/>
                    <a:pt x="1659" y="1429"/>
                    <a:pt x="1662" y="1423"/>
                  </a:cubicBezTo>
                  <a:lnTo>
                    <a:pt x="1662" y="1423"/>
                  </a:lnTo>
                  <a:cubicBezTo>
                    <a:pt x="1663" y="1422"/>
                    <a:pt x="1664" y="1420"/>
                    <a:pt x="1664" y="1419"/>
                  </a:cubicBezTo>
                  <a:lnTo>
                    <a:pt x="1664" y="1419"/>
                  </a:lnTo>
                  <a:cubicBezTo>
                    <a:pt x="1665" y="1418"/>
                    <a:pt x="1666" y="1416"/>
                    <a:pt x="1667" y="1415"/>
                  </a:cubicBezTo>
                  <a:lnTo>
                    <a:pt x="1667" y="1415"/>
                  </a:lnTo>
                  <a:cubicBezTo>
                    <a:pt x="1669" y="1410"/>
                    <a:pt x="1671" y="1407"/>
                    <a:pt x="1673" y="1402"/>
                  </a:cubicBezTo>
                  <a:lnTo>
                    <a:pt x="1673" y="1402"/>
                  </a:lnTo>
                  <a:cubicBezTo>
                    <a:pt x="1675" y="1400"/>
                    <a:pt x="1676" y="1396"/>
                    <a:pt x="1677" y="1393"/>
                  </a:cubicBezTo>
                  <a:lnTo>
                    <a:pt x="1677" y="1393"/>
                  </a:lnTo>
                  <a:cubicBezTo>
                    <a:pt x="1679" y="1389"/>
                    <a:pt x="1681" y="1385"/>
                    <a:pt x="1683" y="1381"/>
                  </a:cubicBezTo>
                  <a:lnTo>
                    <a:pt x="1683" y="1381"/>
                  </a:lnTo>
                  <a:cubicBezTo>
                    <a:pt x="1684" y="1380"/>
                    <a:pt x="1684" y="1378"/>
                    <a:pt x="1684" y="1376"/>
                  </a:cubicBezTo>
                  <a:lnTo>
                    <a:pt x="1684" y="1376"/>
                  </a:lnTo>
                  <a:cubicBezTo>
                    <a:pt x="1685" y="1374"/>
                    <a:pt x="1685" y="1373"/>
                    <a:pt x="1686" y="1371"/>
                  </a:cubicBezTo>
                  <a:lnTo>
                    <a:pt x="1686" y="1371"/>
                  </a:lnTo>
                  <a:cubicBezTo>
                    <a:pt x="1688" y="1367"/>
                    <a:pt x="1689" y="1364"/>
                    <a:pt x="1690" y="1359"/>
                  </a:cubicBezTo>
                  <a:lnTo>
                    <a:pt x="1690" y="1359"/>
                  </a:lnTo>
                  <a:cubicBezTo>
                    <a:pt x="1691" y="1356"/>
                    <a:pt x="1692" y="1352"/>
                    <a:pt x="1693" y="1349"/>
                  </a:cubicBezTo>
                  <a:lnTo>
                    <a:pt x="1693" y="1349"/>
                  </a:lnTo>
                  <a:cubicBezTo>
                    <a:pt x="1694" y="1345"/>
                    <a:pt x="1695" y="1342"/>
                    <a:pt x="1696" y="1338"/>
                  </a:cubicBezTo>
                  <a:lnTo>
                    <a:pt x="1696" y="1338"/>
                  </a:lnTo>
                  <a:cubicBezTo>
                    <a:pt x="1696" y="1336"/>
                    <a:pt x="1696" y="1334"/>
                    <a:pt x="1698" y="1333"/>
                  </a:cubicBezTo>
                  <a:lnTo>
                    <a:pt x="1698" y="1333"/>
                  </a:lnTo>
                  <a:cubicBezTo>
                    <a:pt x="1698" y="1331"/>
                    <a:pt x="1698" y="1329"/>
                    <a:pt x="1698" y="1328"/>
                  </a:cubicBezTo>
                  <a:lnTo>
                    <a:pt x="1698" y="1328"/>
                  </a:lnTo>
                  <a:cubicBezTo>
                    <a:pt x="1698" y="1324"/>
                    <a:pt x="1699" y="1320"/>
                    <a:pt x="1699" y="1316"/>
                  </a:cubicBezTo>
                  <a:lnTo>
                    <a:pt x="1699" y="1316"/>
                  </a:lnTo>
                  <a:cubicBezTo>
                    <a:pt x="1700" y="1313"/>
                    <a:pt x="1701" y="1310"/>
                    <a:pt x="1701" y="1306"/>
                  </a:cubicBezTo>
                  <a:lnTo>
                    <a:pt x="1701" y="1306"/>
                  </a:lnTo>
                  <a:cubicBezTo>
                    <a:pt x="1701" y="1302"/>
                    <a:pt x="1702" y="1299"/>
                    <a:pt x="1702" y="1294"/>
                  </a:cubicBezTo>
                  <a:lnTo>
                    <a:pt x="1702" y="1294"/>
                  </a:lnTo>
                  <a:cubicBezTo>
                    <a:pt x="1702" y="1292"/>
                    <a:pt x="1702" y="1290"/>
                    <a:pt x="1702" y="1288"/>
                  </a:cubicBezTo>
                  <a:lnTo>
                    <a:pt x="1702" y="1288"/>
                  </a:lnTo>
                  <a:cubicBezTo>
                    <a:pt x="1703" y="1285"/>
                    <a:pt x="1703" y="1283"/>
                    <a:pt x="1703" y="1281"/>
                  </a:cubicBezTo>
                  <a:lnTo>
                    <a:pt x="1705" y="99"/>
                  </a:lnTo>
                  <a:lnTo>
                    <a:pt x="1705" y="99"/>
                  </a:lnTo>
                  <a:cubicBezTo>
                    <a:pt x="1705" y="104"/>
                    <a:pt x="1705" y="109"/>
                    <a:pt x="1705" y="1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4" name="Freeform 47">
              <a:extLst>
                <a:ext uri="{FF2B5EF4-FFF2-40B4-BE49-F238E27FC236}">
                  <a16:creationId xmlns:a16="http://schemas.microsoft.com/office/drawing/2014/main" id="{B6B9040E-43D3-4246-A5F4-C60F7F513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6156" y="6535449"/>
              <a:ext cx="1493926" cy="1513229"/>
            </a:xfrm>
            <a:custGeom>
              <a:avLst/>
              <a:gdLst>
                <a:gd name="T0" fmla="*/ 1703 w 1706"/>
                <a:gd name="T1" fmla="*/ 135 h 1728"/>
                <a:gd name="T2" fmla="*/ 1696 w 1706"/>
                <a:gd name="T3" fmla="*/ 168 h 1728"/>
                <a:gd name="T4" fmla="*/ 1686 w 1706"/>
                <a:gd name="T5" fmla="*/ 200 h 1728"/>
                <a:gd name="T6" fmla="*/ 1671 w 1706"/>
                <a:gd name="T7" fmla="*/ 233 h 1728"/>
                <a:gd name="T8" fmla="*/ 1651 w 1706"/>
                <a:gd name="T9" fmla="*/ 264 h 1728"/>
                <a:gd name="T10" fmla="*/ 1616 w 1706"/>
                <a:gd name="T11" fmla="*/ 309 h 1728"/>
                <a:gd name="T12" fmla="*/ 1583 w 1706"/>
                <a:gd name="T13" fmla="*/ 340 h 1728"/>
                <a:gd name="T14" fmla="*/ 1550 w 1706"/>
                <a:gd name="T15" fmla="*/ 367 h 1728"/>
                <a:gd name="T16" fmla="*/ 1513 w 1706"/>
                <a:gd name="T17" fmla="*/ 394 h 1728"/>
                <a:gd name="T18" fmla="*/ 1445 w 1706"/>
                <a:gd name="T19" fmla="*/ 433 h 1728"/>
                <a:gd name="T20" fmla="*/ 1396 w 1706"/>
                <a:gd name="T21" fmla="*/ 455 h 1728"/>
                <a:gd name="T22" fmla="*/ 1317 w 1706"/>
                <a:gd name="T23" fmla="*/ 486 h 1728"/>
                <a:gd name="T24" fmla="*/ 1268 w 1706"/>
                <a:gd name="T25" fmla="*/ 501 h 1728"/>
                <a:gd name="T26" fmla="*/ 1214 w 1706"/>
                <a:gd name="T27" fmla="*/ 515 h 1728"/>
                <a:gd name="T28" fmla="*/ 1161 w 1706"/>
                <a:gd name="T29" fmla="*/ 525 h 1728"/>
                <a:gd name="T30" fmla="*/ 1073 w 1706"/>
                <a:gd name="T31" fmla="*/ 537 h 1728"/>
                <a:gd name="T32" fmla="*/ 1018 w 1706"/>
                <a:gd name="T33" fmla="*/ 542 h 1728"/>
                <a:gd name="T34" fmla="*/ 954 w 1706"/>
                <a:gd name="T35" fmla="*/ 544 h 1728"/>
                <a:gd name="T36" fmla="*/ 900 w 1706"/>
                <a:gd name="T37" fmla="*/ 544 h 1728"/>
                <a:gd name="T38" fmla="*/ 838 w 1706"/>
                <a:gd name="T39" fmla="*/ 540 h 1728"/>
                <a:gd name="T40" fmla="*/ 788 w 1706"/>
                <a:gd name="T41" fmla="*/ 536 h 1728"/>
                <a:gd name="T42" fmla="*/ 713 w 1706"/>
                <a:gd name="T43" fmla="*/ 526 h 1728"/>
                <a:gd name="T44" fmla="*/ 664 w 1706"/>
                <a:gd name="T45" fmla="*/ 516 h 1728"/>
                <a:gd name="T46" fmla="*/ 600 w 1706"/>
                <a:gd name="T47" fmla="*/ 501 h 1728"/>
                <a:gd name="T48" fmla="*/ 544 w 1706"/>
                <a:gd name="T49" fmla="*/ 483 h 1728"/>
                <a:gd name="T50" fmla="*/ 474 w 1706"/>
                <a:gd name="T51" fmla="*/ 456 h 1728"/>
                <a:gd name="T52" fmla="*/ 425 w 1706"/>
                <a:gd name="T53" fmla="*/ 434 h 1728"/>
                <a:gd name="T54" fmla="*/ 160 w 1706"/>
                <a:gd name="T55" fmla="*/ 112 h 1728"/>
                <a:gd name="T56" fmla="*/ 157 w 1706"/>
                <a:gd name="T57" fmla="*/ 1292 h 1728"/>
                <a:gd name="T58" fmla="*/ 422 w 1706"/>
                <a:gd name="T59" fmla="*/ 1616 h 1728"/>
                <a:gd name="T60" fmla="*/ 470 w 1706"/>
                <a:gd name="T61" fmla="*/ 1639 h 1728"/>
                <a:gd name="T62" fmla="*/ 500 w 1706"/>
                <a:gd name="T63" fmla="*/ 1650 h 1728"/>
                <a:gd name="T64" fmla="*/ 583 w 1706"/>
                <a:gd name="T65" fmla="*/ 1679 h 1728"/>
                <a:gd name="T66" fmla="*/ 620 w 1706"/>
                <a:gd name="T67" fmla="*/ 1688 h 1728"/>
                <a:gd name="T68" fmla="*/ 671 w 1706"/>
                <a:gd name="T69" fmla="*/ 1701 h 1728"/>
                <a:gd name="T70" fmla="*/ 710 w 1706"/>
                <a:gd name="T71" fmla="*/ 1708 h 1728"/>
                <a:gd name="T72" fmla="*/ 747 w 1706"/>
                <a:gd name="T73" fmla="*/ 1714 h 1728"/>
                <a:gd name="T74" fmla="*/ 821 w 1706"/>
                <a:gd name="T75" fmla="*/ 1722 h 1728"/>
                <a:gd name="T76" fmla="*/ 859 w 1706"/>
                <a:gd name="T77" fmla="*/ 1725 h 1728"/>
                <a:gd name="T78" fmla="*/ 899 w 1706"/>
                <a:gd name="T79" fmla="*/ 1726 h 1728"/>
                <a:gd name="T80" fmla="*/ 951 w 1706"/>
                <a:gd name="T81" fmla="*/ 1727 h 1728"/>
                <a:gd name="T82" fmla="*/ 988 w 1706"/>
                <a:gd name="T83" fmla="*/ 1725 h 1728"/>
                <a:gd name="T84" fmla="*/ 1054 w 1706"/>
                <a:gd name="T85" fmla="*/ 1721 h 1728"/>
                <a:gd name="T86" fmla="*/ 1108 w 1706"/>
                <a:gd name="T87" fmla="*/ 1715 h 1728"/>
                <a:gd name="T88" fmla="*/ 1162 w 1706"/>
                <a:gd name="T89" fmla="*/ 1707 h 1728"/>
                <a:gd name="T90" fmla="*/ 1210 w 1706"/>
                <a:gd name="T91" fmla="*/ 1696 h 1728"/>
                <a:gd name="T92" fmla="*/ 1265 w 1706"/>
                <a:gd name="T93" fmla="*/ 1683 h 1728"/>
                <a:gd name="T94" fmla="*/ 1308 w 1706"/>
                <a:gd name="T95" fmla="*/ 1670 h 1728"/>
                <a:gd name="T96" fmla="*/ 1355 w 1706"/>
                <a:gd name="T97" fmla="*/ 1654 h 1728"/>
                <a:gd name="T98" fmla="*/ 1431 w 1706"/>
                <a:gd name="T99" fmla="*/ 1620 h 1728"/>
                <a:gd name="T100" fmla="*/ 1487 w 1706"/>
                <a:gd name="T101" fmla="*/ 1590 h 1728"/>
                <a:gd name="T102" fmla="*/ 1522 w 1706"/>
                <a:gd name="T103" fmla="*/ 1567 h 1728"/>
                <a:gd name="T104" fmla="*/ 1558 w 1706"/>
                <a:gd name="T105" fmla="*/ 1540 h 1728"/>
                <a:gd name="T106" fmla="*/ 1585 w 1706"/>
                <a:gd name="T107" fmla="*/ 1517 h 1728"/>
                <a:gd name="T108" fmla="*/ 1612 w 1706"/>
                <a:gd name="T109" fmla="*/ 1490 h 1728"/>
                <a:gd name="T110" fmla="*/ 1638 w 1706"/>
                <a:gd name="T111" fmla="*/ 1461 h 1728"/>
                <a:gd name="T112" fmla="*/ 1662 w 1706"/>
                <a:gd name="T113" fmla="*/ 1423 h 1728"/>
                <a:gd name="T114" fmla="*/ 1673 w 1706"/>
                <a:gd name="T115" fmla="*/ 1402 h 1728"/>
                <a:gd name="T116" fmla="*/ 1684 w 1706"/>
                <a:gd name="T117" fmla="*/ 1376 h 1728"/>
                <a:gd name="T118" fmla="*/ 1693 w 1706"/>
                <a:gd name="T119" fmla="*/ 1349 h 1728"/>
                <a:gd name="T120" fmla="*/ 1698 w 1706"/>
                <a:gd name="T121" fmla="*/ 1328 h 1728"/>
                <a:gd name="T122" fmla="*/ 1702 w 1706"/>
                <a:gd name="T123" fmla="*/ 1294 h 1728"/>
                <a:gd name="T124" fmla="*/ 1705 w 1706"/>
                <a:gd name="T125" fmla="*/ 99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6" h="1728">
                  <a:moveTo>
                    <a:pt x="1705" y="113"/>
                  </a:moveTo>
                  <a:lnTo>
                    <a:pt x="1705" y="113"/>
                  </a:lnTo>
                  <a:cubicBezTo>
                    <a:pt x="1705" y="117"/>
                    <a:pt x="1705" y="121"/>
                    <a:pt x="1705" y="125"/>
                  </a:cubicBezTo>
                  <a:lnTo>
                    <a:pt x="1705" y="125"/>
                  </a:lnTo>
                  <a:cubicBezTo>
                    <a:pt x="1703" y="128"/>
                    <a:pt x="1703" y="132"/>
                    <a:pt x="1703" y="135"/>
                  </a:cubicBezTo>
                  <a:lnTo>
                    <a:pt x="1703" y="135"/>
                  </a:lnTo>
                  <a:cubicBezTo>
                    <a:pt x="1703" y="138"/>
                    <a:pt x="1702" y="143"/>
                    <a:pt x="1701" y="147"/>
                  </a:cubicBezTo>
                  <a:lnTo>
                    <a:pt x="1701" y="147"/>
                  </a:lnTo>
                  <a:cubicBezTo>
                    <a:pt x="1701" y="150"/>
                    <a:pt x="1700" y="153"/>
                    <a:pt x="1699" y="157"/>
                  </a:cubicBezTo>
                  <a:lnTo>
                    <a:pt x="1699" y="157"/>
                  </a:lnTo>
                  <a:cubicBezTo>
                    <a:pt x="1698" y="160"/>
                    <a:pt x="1698" y="165"/>
                    <a:pt x="1696" y="168"/>
                  </a:cubicBezTo>
                  <a:lnTo>
                    <a:pt x="1696" y="168"/>
                  </a:lnTo>
                  <a:cubicBezTo>
                    <a:pt x="1696" y="172"/>
                    <a:pt x="1694" y="175"/>
                    <a:pt x="1693" y="179"/>
                  </a:cubicBezTo>
                  <a:lnTo>
                    <a:pt x="1693" y="179"/>
                  </a:lnTo>
                  <a:cubicBezTo>
                    <a:pt x="1692" y="182"/>
                    <a:pt x="1691" y="186"/>
                    <a:pt x="1690" y="189"/>
                  </a:cubicBezTo>
                  <a:lnTo>
                    <a:pt x="1690" y="189"/>
                  </a:lnTo>
                  <a:cubicBezTo>
                    <a:pt x="1689" y="193"/>
                    <a:pt x="1687" y="196"/>
                    <a:pt x="1686" y="200"/>
                  </a:cubicBezTo>
                  <a:lnTo>
                    <a:pt x="1686" y="200"/>
                  </a:lnTo>
                  <a:cubicBezTo>
                    <a:pt x="1684" y="203"/>
                    <a:pt x="1683" y="208"/>
                    <a:pt x="1681" y="211"/>
                  </a:cubicBezTo>
                  <a:lnTo>
                    <a:pt x="1681" y="211"/>
                  </a:lnTo>
                  <a:cubicBezTo>
                    <a:pt x="1679" y="215"/>
                    <a:pt x="1678" y="218"/>
                    <a:pt x="1677" y="222"/>
                  </a:cubicBezTo>
                  <a:lnTo>
                    <a:pt x="1677" y="222"/>
                  </a:lnTo>
                  <a:cubicBezTo>
                    <a:pt x="1675" y="225"/>
                    <a:pt x="1672" y="229"/>
                    <a:pt x="1671" y="233"/>
                  </a:cubicBezTo>
                  <a:lnTo>
                    <a:pt x="1671" y="233"/>
                  </a:lnTo>
                  <a:cubicBezTo>
                    <a:pt x="1669" y="236"/>
                    <a:pt x="1667" y="239"/>
                    <a:pt x="1665" y="242"/>
                  </a:cubicBezTo>
                  <a:lnTo>
                    <a:pt x="1665" y="242"/>
                  </a:lnTo>
                  <a:cubicBezTo>
                    <a:pt x="1663" y="247"/>
                    <a:pt x="1659" y="251"/>
                    <a:pt x="1657" y="255"/>
                  </a:cubicBezTo>
                  <a:lnTo>
                    <a:pt x="1657" y="255"/>
                  </a:lnTo>
                  <a:cubicBezTo>
                    <a:pt x="1655" y="259"/>
                    <a:pt x="1653" y="261"/>
                    <a:pt x="1651" y="264"/>
                  </a:cubicBezTo>
                  <a:lnTo>
                    <a:pt x="1651" y="264"/>
                  </a:lnTo>
                  <a:cubicBezTo>
                    <a:pt x="1648" y="269"/>
                    <a:pt x="1644" y="274"/>
                    <a:pt x="1640" y="279"/>
                  </a:cubicBezTo>
                  <a:lnTo>
                    <a:pt x="1640" y="279"/>
                  </a:lnTo>
                  <a:cubicBezTo>
                    <a:pt x="1638" y="282"/>
                    <a:pt x="1638" y="283"/>
                    <a:pt x="1636" y="286"/>
                  </a:cubicBezTo>
                  <a:lnTo>
                    <a:pt x="1636" y="286"/>
                  </a:lnTo>
                  <a:cubicBezTo>
                    <a:pt x="1629" y="293"/>
                    <a:pt x="1623" y="301"/>
                    <a:pt x="1616" y="309"/>
                  </a:cubicBezTo>
                  <a:lnTo>
                    <a:pt x="1616" y="309"/>
                  </a:lnTo>
                  <a:cubicBezTo>
                    <a:pt x="1614" y="311"/>
                    <a:pt x="1611" y="313"/>
                    <a:pt x="1610" y="314"/>
                  </a:cubicBezTo>
                  <a:lnTo>
                    <a:pt x="1610" y="314"/>
                  </a:lnTo>
                  <a:cubicBezTo>
                    <a:pt x="1604" y="321"/>
                    <a:pt x="1598" y="327"/>
                    <a:pt x="1592" y="332"/>
                  </a:cubicBezTo>
                  <a:lnTo>
                    <a:pt x="1592" y="332"/>
                  </a:lnTo>
                  <a:cubicBezTo>
                    <a:pt x="1590" y="335"/>
                    <a:pt x="1587" y="337"/>
                    <a:pt x="1583" y="340"/>
                  </a:cubicBezTo>
                  <a:lnTo>
                    <a:pt x="1583" y="340"/>
                  </a:lnTo>
                  <a:cubicBezTo>
                    <a:pt x="1580" y="343"/>
                    <a:pt x="1576" y="347"/>
                    <a:pt x="1573" y="350"/>
                  </a:cubicBezTo>
                  <a:lnTo>
                    <a:pt x="1573" y="350"/>
                  </a:lnTo>
                  <a:cubicBezTo>
                    <a:pt x="1569" y="353"/>
                    <a:pt x="1565" y="356"/>
                    <a:pt x="1562" y="359"/>
                  </a:cubicBezTo>
                  <a:lnTo>
                    <a:pt x="1562" y="359"/>
                  </a:lnTo>
                  <a:cubicBezTo>
                    <a:pt x="1558" y="361"/>
                    <a:pt x="1554" y="365"/>
                    <a:pt x="1550" y="367"/>
                  </a:cubicBezTo>
                  <a:lnTo>
                    <a:pt x="1550" y="367"/>
                  </a:lnTo>
                  <a:cubicBezTo>
                    <a:pt x="1546" y="370"/>
                    <a:pt x="1543" y="373"/>
                    <a:pt x="1538" y="376"/>
                  </a:cubicBezTo>
                  <a:lnTo>
                    <a:pt x="1538" y="376"/>
                  </a:lnTo>
                  <a:cubicBezTo>
                    <a:pt x="1534" y="379"/>
                    <a:pt x="1529" y="382"/>
                    <a:pt x="1525" y="385"/>
                  </a:cubicBezTo>
                  <a:lnTo>
                    <a:pt x="1525" y="385"/>
                  </a:lnTo>
                  <a:cubicBezTo>
                    <a:pt x="1521" y="387"/>
                    <a:pt x="1517" y="391"/>
                    <a:pt x="1513" y="394"/>
                  </a:cubicBezTo>
                  <a:lnTo>
                    <a:pt x="1513" y="394"/>
                  </a:lnTo>
                  <a:cubicBezTo>
                    <a:pt x="1509" y="396"/>
                    <a:pt x="1504" y="400"/>
                    <a:pt x="1499" y="402"/>
                  </a:cubicBezTo>
                  <a:lnTo>
                    <a:pt x="1499" y="402"/>
                  </a:lnTo>
                  <a:cubicBezTo>
                    <a:pt x="1493" y="406"/>
                    <a:pt x="1487" y="409"/>
                    <a:pt x="1481" y="413"/>
                  </a:cubicBezTo>
                  <a:lnTo>
                    <a:pt x="1481" y="413"/>
                  </a:lnTo>
                  <a:cubicBezTo>
                    <a:pt x="1469" y="420"/>
                    <a:pt x="1457" y="427"/>
                    <a:pt x="1445" y="433"/>
                  </a:cubicBezTo>
                  <a:lnTo>
                    <a:pt x="1445" y="433"/>
                  </a:lnTo>
                  <a:cubicBezTo>
                    <a:pt x="1441" y="434"/>
                    <a:pt x="1438" y="436"/>
                    <a:pt x="1434" y="438"/>
                  </a:cubicBezTo>
                  <a:lnTo>
                    <a:pt x="1434" y="438"/>
                  </a:lnTo>
                  <a:cubicBezTo>
                    <a:pt x="1425" y="442"/>
                    <a:pt x="1416" y="447"/>
                    <a:pt x="1406" y="451"/>
                  </a:cubicBezTo>
                  <a:lnTo>
                    <a:pt x="1406" y="451"/>
                  </a:lnTo>
                  <a:cubicBezTo>
                    <a:pt x="1403" y="453"/>
                    <a:pt x="1400" y="454"/>
                    <a:pt x="1396" y="455"/>
                  </a:cubicBezTo>
                  <a:lnTo>
                    <a:pt x="1396" y="455"/>
                  </a:lnTo>
                  <a:cubicBezTo>
                    <a:pt x="1384" y="461"/>
                    <a:pt x="1371" y="467"/>
                    <a:pt x="1358" y="471"/>
                  </a:cubicBezTo>
                  <a:lnTo>
                    <a:pt x="1358" y="471"/>
                  </a:lnTo>
                  <a:cubicBezTo>
                    <a:pt x="1356" y="472"/>
                    <a:pt x="1353" y="473"/>
                    <a:pt x="1351" y="473"/>
                  </a:cubicBezTo>
                  <a:lnTo>
                    <a:pt x="1351" y="473"/>
                  </a:lnTo>
                  <a:cubicBezTo>
                    <a:pt x="1340" y="478"/>
                    <a:pt x="1328" y="482"/>
                    <a:pt x="1317" y="486"/>
                  </a:cubicBezTo>
                  <a:lnTo>
                    <a:pt x="1317" y="486"/>
                  </a:lnTo>
                  <a:cubicBezTo>
                    <a:pt x="1313" y="487"/>
                    <a:pt x="1308" y="488"/>
                    <a:pt x="1303" y="490"/>
                  </a:cubicBezTo>
                  <a:lnTo>
                    <a:pt x="1303" y="490"/>
                  </a:lnTo>
                  <a:cubicBezTo>
                    <a:pt x="1297" y="492"/>
                    <a:pt x="1291" y="494"/>
                    <a:pt x="1285" y="496"/>
                  </a:cubicBezTo>
                  <a:lnTo>
                    <a:pt x="1285" y="496"/>
                  </a:lnTo>
                  <a:cubicBezTo>
                    <a:pt x="1279" y="497"/>
                    <a:pt x="1274" y="499"/>
                    <a:pt x="1268" y="501"/>
                  </a:cubicBezTo>
                  <a:lnTo>
                    <a:pt x="1268" y="501"/>
                  </a:lnTo>
                  <a:cubicBezTo>
                    <a:pt x="1262" y="502"/>
                    <a:pt x="1255" y="504"/>
                    <a:pt x="1249" y="506"/>
                  </a:cubicBezTo>
                  <a:lnTo>
                    <a:pt x="1249" y="506"/>
                  </a:lnTo>
                  <a:cubicBezTo>
                    <a:pt x="1244" y="507"/>
                    <a:pt x="1239" y="508"/>
                    <a:pt x="1233" y="509"/>
                  </a:cubicBezTo>
                  <a:lnTo>
                    <a:pt x="1233" y="509"/>
                  </a:lnTo>
                  <a:cubicBezTo>
                    <a:pt x="1226" y="511"/>
                    <a:pt x="1220" y="513"/>
                    <a:pt x="1214" y="515"/>
                  </a:cubicBezTo>
                  <a:lnTo>
                    <a:pt x="1214" y="515"/>
                  </a:lnTo>
                  <a:cubicBezTo>
                    <a:pt x="1208" y="515"/>
                    <a:pt x="1202" y="516"/>
                    <a:pt x="1197" y="518"/>
                  </a:cubicBezTo>
                  <a:lnTo>
                    <a:pt x="1197" y="518"/>
                  </a:lnTo>
                  <a:cubicBezTo>
                    <a:pt x="1190" y="519"/>
                    <a:pt x="1183" y="521"/>
                    <a:pt x="1177" y="522"/>
                  </a:cubicBezTo>
                  <a:lnTo>
                    <a:pt x="1177" y="522"/>
                  </a:lnTo>
                  <a:cubicBezTo>
                    <a:pt x="1172" y="523"/>
                    <a:pt x="1166" y="524"/>
                    <a:pt x="1161" y="525"/>
                  </a:cubicBezTo>
                  <a:lnTo>
                    <a:pt x="1161" y="525"/>
                  </a:lnTo>
                  <a:cubicBezTo>
                    <a:pt x="1147" y="528"/>
                    <a:pt x="1132" y="529"/>
                    <a:pt x="1117" y="532"/>
                  </a:cubicBezTo>
                  <a:lnTo>
                    <a:pt x="1117" y="532"/>
                  </a:lnTo>
                  <a:cubicBezTo>
                    <a:pt x="1115" y="532"/>
                    <a:pt x="1113" y="532"/>
                    <a:pt x="1111" y="533"/>
                  </a:cubicBezTo>
                  <a:lnTo>
                    <a:pt x="1111" y="533"/>
                  </a:lnTo>
                  <a:cubicBezTo>
                    <a:pt x="1099" y="535"/>
                    <a:pt x="1086" y="535"/>
                    <a:pt x="1073" y="537"/>
                  </a:cubicBezTo>
                  <a:lnTo>
                    <a:pt x="1073" y="537"/>
                  </a:lnTo>
                  <a:cubicBezTo>
                    <a:pt x="1067" y="538"/>
                    <a:pt x="1063" y="538"/>
                    <a:pt x="1058" y="539"/>
                  </a:cubicBezTo>
                  <a:lnTo>
                    <a:pt x="1058" y="539"/>
                  </a:lnTo>
                  <a:cubicBezTo>
                    <a:pt x="1050" y="539"/>
                    <a:pt x="1041" y="540"/>
                    <a:pt x="1032" y="540"/>
                  </a:cubicBezTo>
                  <a:lnTo>
                    <a:pt x="1032" y="540"/>
                  </a:lnTo>
                  <a:cubicBezTo>
                    <a:pt x="1028" y="540"/>
                    <a:pt x="1023" y="542"/>
                    <a:pt x="1018" y="542"/>
                  </a:cubicBezTo>
                  <a:lnTo>
                    <a:pt x="1018" y="542"/>
                  </a:lnTo>
                  <a:cubicBezTo>
                    <a:pt x="1009" y="542"/>
                    <a:pt x="1000" y="542"/>
                    <a:pt x="992" y="543"/>
                  </a:cubicBezTo>
                  <a:lnTo>
                    <a:pt x="992" y="543"/>
                  </a:lnTo>
                  <a:cubicBezTo>
                    <a:pt x="986" y="543"/>
                    <a:pt x="981" y="543"/>
                    <a:pt x="977" y="543"/>
                  </a:cubicBezTo>
                  <a:lnTo>
                    <a:pt x="977" y="543"/>
                  </a:lnTo>
                  <a:cubicBezTo>
                    <a:pt x="969" y="544"/>
                    <a:pt x="962" y="544"/>
                    <a:pt x="954" y="544"/>
                  </a:cubicBezTo>
                  <a:lnTo>
                    <a:pt x="954" y="544"/>
                  </a:lnTo>
                  <a:cubicBezTo>
                    <a:pt x="949" y="544"/>
                    <a:pt x="944" y="544"/>
                    <a:pt x="939" y="544"/>
                  </a:cubicBezTo>
                  <a:lnTo>
                    <a:pt x="939" y="544"/>
                  </a:lnTo>
                  <a:cubicBezTo>
                    <a:pt x="930" y="544"/>
                    <a:pt x="922" y="544"/>
                    <a:pt x="914" y="544"/>
                  </a:cubicBezTo>
                  <a:lnTo>
                    <a:pt x="914" y="544"/>
                  </a:lnTo>
                  <a:cubicBezTo>
                    <a:pt x="910" y="544"/>
                    <a:pt x="904" y="544"/>
                    <a:pt x="900" y="544"/>
                  </a:cubicBezTo>
                  <a:lnTo>
                    <a:pt x="900" y="544"/>
                  </a:lnTo>
                  <a:cubicBezTo>
                    <a:pt x="893" y="543"/>
                    <a:pt x="886" y="543"/>
                    <a:pt x="878" y="543"/>
                  </a:cubicBezTo>
                  <a:lnTo>
                    <a:pt x="878" y="543"/>
                  </a:lnTo>
                  <a:cubicBezTo>
                    <a:pt x="872" y="542"/>
                    <a:pt x="867" y="542"/>
                    <a:pt x="862" y="542"/>
                  </a:cubicBezTo>
                  <a:lnTo>
                    <a:pt x="862" y="542"/>
                  </a:lnTo>
                  <a:cubicBezTo>
                    <a:pt x="854" y="542"/>
                    <a:pt x="847" y="542"/>
                    <a:pt x="838" y="540"/>
                  </a:cubicBezTo>
                  <a:lnTo>
                    <a:pt x="838" y="540"/>
                  </a:lnTo>
                  <a:cubicBezTo>
                    <a:pt x="834" y="540"/>
                    <a:pt x="829" y="540"/>
                    <a:pt x="825" y="540"/>
                  </a:cubicBezTo>
                  <a:lnTo>
                    <a:pt x="825" y="540"/>
                  </a:lnTo>
                  <a:cubicBezTo>
                    <a:pt x="815" y="539"/>
                    <a:pt x="805" y="538"/>
                    <a:pt x="796" y="537"/>
                  </a:cubicBezTo>
                  <a:lnTo>
                    <a:pt x="796" y="537"/>
                  </a:lnTo>
                  <a:cubicBezTo>
                    <a:pt x="793" y="536"/>
                    <a:pt x="791" y="536"/>
                    <a:pt x="788" y="536"/>
                  </a:cubicBezTo>
                  <a:lnTo>
                    <a:pt x="788" y="536"/>
                  </a:lnTo>
                  <a:cubicBezTo>
                    <a:pt x="775" y="535"/>
                    <a:pt x="763" y="533"/>
                    <a:pt x="751" y="531"/>
                  </a:cubicBezTo>
                  <a:lnTo>
                    <a:pt x="751" y="531"/>
                  </a:lnTo>
                  <a:cubicBezTo>
                    <a:pt x="749" y="531"/>
                    <a:pt x="746" y="531"/>
                    <a:pt x="745" y="530"/>
                  </a:cubicBezTo>
                  <a:lnTo>
                    <a:pt x="745" y="530"/>
                  </a:lnTo>
                  <a:cubicBezTo>
                    <a:pt x="734" y="529"/>
                    <a:pt x="724" y="528"/>
                    <a:pt x="713" y="526"/>
                  </a:cubicBezTo>
                  <a:lnTo>
                    <a:pt x="713" y="526"/>
                  </a:lnTo>
                  <a:cubicBezTo>
                    <a:pt x="709" y="525"/>
                    <a:pt x="705" y="524"/>
                    <a:pt x="700" y="523"/>
                  </a:cubicBezTo>
                  <a:lnTo>
                    <a:pt x="700" y="523"/>
                  </a:lnTo>
                  <a:cubicBezTo>
                    <a:pt x="692" y="522"/>
                    <a:pt x="685" y="521"/>
                    <a:pt x="677" y="519"/>
                  </a:cubicBezTo>
                  <a:lnTo>
                    <a:pt x="677" y="519"/>
                  </a:lnTo>
                  <a:cubicBezTo>
                    <a:pt x="672" y="518"/>
                    <a:pt x="668" y="517"/>
                    <a:pt x="664" y="516"/>
                  </a:cubicBezTo>
                  <a:lnTo>
                    <a:pt x="664" y="516"/>
                  </a:lnTo>
                  <a:cubicBezTo>
                    <a:pt x="655" y="514"/>
                    <a:pt x="646" y="512"/>
                    <a:pt x="638" y="510"/>
                  </a:cubicBezTo>
                  <a:lnTo>
                    <a:pt x="638" y="510"/>
                  </a:lnTo>
                  <a:cubicBezTo>
                    <a:pt x="633" y="508"/>
                    <a:pt x="629" y="508"/>
                    <a:pt x="624" y="507"/>
                  </a:cubicBezTo>
                  <a:lnTo>
                    <a:pt x="624" y="507"/>
                  </a:lnTo>
                  <a:cubicBezTo>
                    <a:pt x="616" y="504"/>
                    <a:pt x="608" y="502"/>
                    <a:pt x="600" y="501"/>
                  </a:cubicBezTo>
                  <a:lnTo>
                    <a:pt x="600" y="501"/>
                  </a:lnTo>
                  <a:cubicBezTo>
                    <a:pt x="596" y="499"/>
                    <a:pt x="591" y="498"/>
                    <a:pt x="587" y="496"/>
                  </a:cubicBezTo>
                  <a:lnTo>
                    <a:pt x="587" y="496"/>
                  </a:lnTo>
                  <a:cubicBezTo>
                    <a:pt x="575" y="493"/>
                    <a:pt x="563" y="489"/>
                    <a:pt x="550" y="485"/>
                  </a:cubicBezTo>
                  <a:lnTo>
                    <a:pt x="550" y="485"/>
                  </a:lnTo>
                  <a:cubicBezTo>
                    <a:pt x="549" y="484"/>
                    <a:pt x="546" y="484"/>
                    <a:pt x="544" y="483"/>
                  </a:cubicBezTo>
                  <a:lnTo>
                    <a:pt x="544" y="483"/>
                  </a:lnTo>
                  <a:cubicBezTo>
                    <a:pt x="530" y="478"/>
                    <a:pt x="516" y="473"/>
                    <a:pt x="504" y="468"/>
                  </a:cubicBezTo>
                  <a:lnTo>
                    <a:pt x="504" y="468"/>
                  </a:lnTo>
                  <a:cubicBezTo>
                    <a:pt x="497" y="466"/>
                    <a:pt x="492" y="464"/>
                    <a:pt x="487" y="461"/>
                  </a:cubicBezTo>
                  <a:lnTo>
                    <a:pt x="487" y="461"/>
                  </a:lnTo>
                  <a:cubicBezTo>
                    <a:pt x="483" y="460"/>
                    <a:pt x="478" y="458"/>
                    <a:pt x="474" y="456"/>
                  </a:cubicBezTo>
                  <a:lnTo>
                    <a:pt x="474" y="456"/>
                  </a:lnTo>
                  <a:cubicBezTo>
                    <a:pt x="468" y="454"/>
                    <a:pt x="462" y="451"/>
                    <a:pt x="456" y="448"/>
                  </a:cubicBezTo>
                  <a:lnTo>
                    <a:pt x="456" y="448"/>
                  </a:lnTo>
                  <a:cubicBezTo>
                    <a:pt x="452" y="447"/>
                    <a:pt x="449" y="445"/>
                    <a:pt x="444" y="443"/>
                  </a:cubicBezTo>
                  <a:lnTo>
                    <a:pt x="444" y="443"/>
                  </a:lnTo>
                  <a:cubicBezTo>
                    <a:pt x="438" y="440"/>
                    <a:pt x="431" y="436"/>
                    <a:pt x="425" y="434"/>
                  </a:cubicBezTo>
                  <a:lnTo>
                    <a:pt x="425" y="434"/>
                  </a:lnTo>
                  <a:cubicBezTo>
                    <a:pt x="422" y="432"/>
                    <a:pt x="419" y="430"/>
                    <a:pt x="416" y="428"/>
                  </a:cubicBezTo>
                  <a:lnTo>
                    <a:pt x="416" y="428"/>
                  </a:lnTo>
                  <a:cubicBezTo>
                    <a:pt x="406" y="423"/>
                    <a:pt x="396" y="419"/>
                    <a:pt x="388" y="413"/>
                  </a:cubicBezTo>
                  <a:lnTo>
                    <a:pt x="388" y="413"/>
                  </a:lnTo>
                  <a:cubicBezTo>
                    <a:pt x="243" y="330"/>
                    <a:pt x="166" y="222"/>
                    <a:pt x="160" y="112"/>
                  </a:cubicBezTo>
                  <a:lnTo>
                    <a:pt x="160" y="112"/>
                  </a:lnTo>
                  <a:cubicBezTo>
                    <a:pt x="135" y="93"/>
                    <a:pt x="109" y="75"/>
                    <a:pt x="83" y="56"/>
                  </a:cubicBezTo>
                  <a:lnTo>
                    <a:pt x="83" y="56"/>
                  </a:lnTo>
                  <a:cubicBezTo>
                    <a:pt x="57" y="38"/>
                    <a:pt x="31" y="19"/>
                    <a:pt x="4" y="0"/>
                  </a:cubicBezTo>
                  <a:lnTo>
                    <a:pt x="0" y="1182"/>
                  </a:lnTo>
                  <a:lnTo>
                    <a:pt x="0" y="1182"/>
                  </a:lnTo>
                  <a:cubicBezTo>
                    <a:pt x="54" y="1219"/>
                    <a:pt x="106" y="1256"/>
                    <a:pt x="157" y="1292"/>
                  </a:cubicBezTo>
                  <a:lnTo>
                    <a:pt x="157" y="1292"/>
                  </a:lnTo>
                  <a:cubicBezTo>
                    <a:pt x="163" y="1403"/>
                    <a:pt x="239" y="1512"/>
                    <a:pt x="384" y="1595"/>
                  </a:cubicBezTo>
                  <a:lnTo>
                    <a:pt x="384" y="1595"/>
                  </a:lnTo>
                  <a:cubicBezTo>
                    <a:pt x="394" y="1601"/>
                    <a:pt x="402" y="1606"/>
                    <a:pt x="412" y="1611"/>
                  </a:cubicBezTo>
                  <a:lnTo>
                    <a:pt x="412" y="1611"/>
                  </a:lnTo>
                  <a:cubicBezTo>
                    <a:pt x="416" y="1613"/>
                    <a:pt x="418" y="1614"/>
                    <a:pt x="422" y="1616"/>
                  </a:cubicBezTo>
                  <a:lnTo>
                    <a:pt x="422" y="1616"/>
                  </a:lnTo>
                  <a:cubicBezTo>
                    <a:pt x="428" y="1619"/>
                    <a:pt x="435" y="1623"/>
                    <a:pt x="441" y="1625"/>
                  </a:cubicBezTo>
                  <a:lnTo>
                    <a:pt x="441" y="1625"/>
                  </a:lnTo>
                  <a:cubicBezTo>
                    <a:pt x="445" y="1627"/>
                    <a:pt x="449" y="1628"/>
                    <a:pt x="453" y="1630"/>
                  </a:cubicBezTo>
                  <a:lnTo>
                    <a:pt x="453" y="1630"/>
                  </a:lnTo>
                  <a:cubicBezTo>
                    <a:pt x="459" y="1633"/>
                    <a:pt x="464" y="1636"/>
                    <a:pt x="470" y="1639"/>
                  </a:cubicBezTo>
                  <a:lnTo>
                    <a:pt x="470" y="1639"/>
                  </a:lnTo>
                  <a:cubicBezTo>
                    <a:pt x="475" y="1641"/>
                    <a:pt x="479" y="1642"/>
                    <a:pt x="483" y="1644"/>
                  </a:cubicBezTo>
                  <a:lnTo>
                    <a:pt x="483" y="1644"/>
                  </a:lnTo>
                  <a:cubicBezTo>
                    <a:pt x="488" y="1646"/>
                    <a:pt x="492" y="1648"/>
                    <a:pt x="496" y="1649"/>
                  </a:cubicBezTo>
                  <a:lnTo>
                    <a:pt x="496" y="1649"/>
                  </a:lnTo>
                  <a:cubicBezTo>
                    <a:pt x="497" y="1649"/>
                    <a:pt x="498" y="1650"/>
                    <a:pt x="500" y="1650"/>
                  </a:cubicBezTo>
                  <a:lnTo>
                    <a:pt x="500" y="1650"/>
                  </a:lnTo>
                  <a:cubicBezTo>
                    <a:pt x="513" y="1655"/>
                    <a:pt x="527" y="1661"/>
                    <a:pt x="541" y="1665"/>
                  </a:cubicBezTo>
                  <a:lnTo>
                    <a:pt x="541" y="1665"/>
                  </a:lnTo>
                  <a:cubicBezTo>
                    <a:pt x="543" y="1666"/>
                    <a:pt x="545" y="1667"/>
                    <a:pt x="547" y="1668"/>
                  </a:cubicBezTo>
                  <a:lnTo>
                    <a:pt x="547" y="1668"/>
                  </a:lnTo>
                  <a:cubicBezTo>
                    <a:pt x="559" y="1671"/>
                    <a:pt x="571" y="1676"/>
                    <a:pt x="583" y="1679"/>
                  </a:cubicBezTo>
                  <a:lnTo>
                    <a:pt x="583" y="1679"/>
                  </a:lnTo>
                  <a:cubicBezTo>
                    <a:pt x="586" y="1680"/>
                    <a:pt x="588" y="1680"/>
                    <a:pt x="590" y="1681"/>
                  </a:cubicBezTo>
                  <a:lnTo>
                    <a:pt x="590" y="1681"/>
                  </a:lnTo>
                  <a:cubicBezTo>
                    <a:pt x="592" y="1681"/>
                    <a:pt x="595" y="1681"/>
                    <a:pt x="597" y="1683"/>
                  </a:cubicBezTo>
                  <a:lnTo>
                    <a:pt x="597" y="1683"/>
                  </a:lnTo>
                  <a:cubicBezTo>
                    <a:pt x="604" y="1685"/>
                    <a:pt x="612" y="1687"/>
                    <a:pt x="620" y="1688"/>
                  </a:cubicBezTo>
                  <a:lnTo>
                    <a:pt x="620" y="1688"/>
                  </a:lnTo>
                  <a:cubicBezTo>
                    <a:pt x="625" y="1690"/>
                    <a:pt x="629" y="1691"/>
                    <a:pt x="635" y="1692"/>
                  </a:cubicBezTo>
                  <a:lnTo>
                    <a:pt x="635" y="1692"/>
                  </a:lnTo>
                  <a:cubicBezTo>
                    <a:pt x="643" y="1695"/>
                    <a:pt x="652" y="1696"/>
                    <a:pt x="661" y="1698"/>
                  </a:cubicBezTo>
                  <a:lnTo>
                    <a:pt x="661" y="1698"/>
                  </a:lnTo>
                  <a:cubicBezTo>
                    <a:pt x="664" y="1699"/>
                    <a:pt x="667" y="1700"/>
                    <a:pt x="671" y="1701"/>
                  </a:cubicBezTo>
                  <a:lnTo>
                    <a:pt x="671" y="1701"/>
                  </a:lnTo>
                  <a:cubicBezTo>
                    <a:pt x="671" y="1701"/>
                    <a:pt x="672" y="1701"/>
                    <a:pt x="673" y="1701"/>
                  </a:cubicBezTo>
                  <a:lnTo>
                    <a:pt x="673" y="1701"/>
                  </a:lnTo>
                  <a:cubicBezTo>
                    <a:pt x="681" y="1702"/>
                    <a:pt x="689" y="1704"/>
                    <a:pt x="696" y="1705"/>
                  </a:cubicBezTo>
                  <a:lnTo>
                    <a:pt x="696" y="1705"/>
                  </a:lnTo>
                  <a:cubicBezTo>
                    <a:pt x="701" y="1706"/>
                    <a:pt x="705" y="1707"/>
                    <a:pt x="710" y="1708"/>
                  </a:cubicBezTo>
                  <a:lnTo>
                    <a:pt x="710" y="1708"/>
                  </a:lnTo>
                  <a:cubicBezTo>
                    <a:pt x="720" y="1709"/>
                    <a:pt x="731" y="1711"/>
                    <a:pt x="741" y="1713"/>
                  </a:cubicBezTo>
                  <a:lnTo>
                    <a:pt x="741" y="1713"/>
                  </a:lnTo>
                  <a:cubicBezTo>
                    <a:pt x="743" y="1713"/>
                    <a:pt x="745" y="1714"/>
                    <a:pt x="747" y="1714"/>
                  </a:cubicBezTo>
                  <a:lnTo>
                    <a:pt x="747" y="1714"/>
                  </a:lnTo>
                  <a:lnTo>
                    <a:pt x="747" y="1714"/>
                  </a:lnTo>
                  <a:lnTo>
                    <a:pt x="747" y="1714"/>
                  </a:lnTo>
                  <a:cubicBezTo>
                    <a:pt x="759" y="1715"/>
                    <a:pt x="772" y="1717"/>
                    <a:pt x="784" y="1718"/>
                  </a:cubicBezTo>
                  <a:lnTo>
                    <a:pt x="784" y="1718"/>
                  </a:lnTo>
                  <a:cubicBezTo>
                    <a:pt x="787" y="1719"/>
                    <a:pt x="791" y="1719"/>
                    <a:pt x="793" y="1719"/>
                  </a:cubicBezTo>
                  <a:lnTo>
                    <a:pt x="793" y="1719"/>
                  </a:lnTo>
                  <a:cubicBezTo>
                    <a:pt x="803" y="1721"/>
                    <a:pt x="812" y="1722"/>
                    <a:pt x="821" y="1722"/>
                  </a:cubicBezTo>
                  <a:lnTo>
                    <a:pt x="821" y="1722"/>
                  </a:lnTo>
                  <a:cubicBezTo>
                    <a:pt x="822" y="1722"/>
                    <a:pt x="822" y="1722"/>
                    <a:pt x="822" y="1722"/>
                  </a:cubicBezTo>
                  <a:lnTo>
                    <a:pt x="822" y="1722"/>
                  </a:lnTo>
                  <a:cubicBezTo>
                    <a:pt x="826" y="1722"/>
                    <a:pt x="830" y="1722"/>
                    <a:pt x="835" y="1723"/>
                  </a:cubicBezTo>
                  <a:lnTo>
                    <a:pt x="835" y="1723"/>
                  </a:lnTo>
                  <a:cubicBezTo>
                    <a:pt x="843" y="1723"/>
                    <a:pt x="851" y="1724"/>
                    <a:pt x="859" y="1725"/>
                  </a:cubicBezTo>
                  <a:lnTo>
                    <a:pt x="859" y="1725"/>
                  </a:lnTo>
                  <a:cubicBezTo>
                    <a:pt x="864" y="1725"/>
                    <a:pt x="869" y="1725"/>
                    <a:pt x="874" y="1725"/>
                  </a:cubicBezTo>
                  <a:lnTo>
                    <a:pt x="874" y="1725"/>
                  </a:lnTo>
                  <a:cubicBezTo>
                    <a:pt x="882" y="1726"/>
                    <a:pt x="889" y="1726"/>
                    <a:pt x="897" y="1726"/>
                  </a:cubicBezTo>
                  <a:lnTo>
                    <a:pt x="897" y="1726"/>
                  </a:lnTo>
                  <a:cubicBezTo>
                    <a:pt x="897" y="1726"/>
                    <a:pt x="898" y="1726"/>
                    <a:pt x="899" y="1726"/>
                  </a:cubicBezTo>
                  <a:lnTo>
                    <a:pt x="899" y="1726"/>
                  </a:lnTo>
                  <a:cubicBezTo>
                    <a:pt x="903" y="1726"/>
                    <a:pt x="907" y="1726"/>
                    <a:pt x="911" y="1726"/>
                  </a:cubicBezTo>
                  <a:lnTo>
                    <a:pt x="911" y="1726"/>
                  </a:lnTo>
                  <a:cubicBezTo>
                    <a:pt x="918" y="1727"/>
                    <a:pt x="927" y="1727"/>
                    <a:pt x="935" y="1727"/>
                  </a:cubicBezTo>
                  <a:lnTo>
                    <a:pt x="935" y="1727"/>
                  </a:lnTo>
                  <a:cubicBezTo>
                    <a:pt x="940" y="1727"/>
                    <a:pt x="946" y="1727"/>
                    <a:pt x="951" y="1727"/>
                  </a:cubicBezTo>
                  <a:lnTo>
                    <a:pt x="951" y="1727"/>
                  </a:lnTo>
                  <a:cubicBezTo>
                    <a:pt x="959" y="1726"/>
                    <a:pt x="966" y="1726"/>
                    <a:pt x="974" y="1726"/>
                  </a:cubicBezTo>
                  <a:lnTo>
                    <a:pt x="974" y="1726"/>
                  </a:lnTo>
                  <a:cubicBezTo>
                    <a:pt x="975" y="1726"/>
                    <a:pt x="976" y="1726"/>
                    <a:pt x="978" y="1726"/>
                  </a:cubicBezTo>
                  <a:lnTo>
                    <a:pt x="978" y="1726"/>
                  </a:lnTo>
                  <a:cubicBezTo>
                    <a:pt x="981" y="1726"/>
                    <a:pt x="985" y="1725"/>
                    <a:pt x="988" y="1725"/>
                  </a:cubicBezTo>
                  <a:lnTo>
                    <a:pt x="988" y="1725"/>
                  </a:lnTo>
                  <a:cubicBezTo>
                    <a:pt x="997" y="1725"/>
                    <a:pt x="1006" y="1724"/>
                    <a:pt x="1014" y="1724"/>
                  </a:cubicBezTo>
                  <a:lnTo>
                    <a:pt x="1014" y="1724"/>
                  </a:lnTo>
                  <a:cubicBezTo>
                    <a:pt x="1020" y="1723"/>
                    <a:pt x="1025" y="1723"/>
                    <a:pt x="1030" y="1723"/>
                  </a:cubicBezTo>
                  <a:lnTo>
                    <a:pt x="1030" y="1723"/>
                  </a:lnTo>
                  <a:cubicBezTo>
                    <a:pt x="1038" y="1722"/>
                    <a:pt x="1046" y="1722"/>
                    <a:pt x="1054" y="1721"/>
                  </a:cubicBezTo>
                  <a:lnTo>
                    <a:pt x="1054" y="1721"/>
                  </a:lnTo>
                  <a:cubicBezTo>
                    <a:pt x="1058" y="1721"/>
                    <a:pt x="1060" y="1721"/>
                    <a:pt x="1063" y="1720"/>
                  </a:cubicBezTo>
                  <a:lnTo>
                    <a:pt x="1063" y="1720"/>
                  </a:lnTo>
                  <a:cubicBezTo>
                    <a:pt x="1066" y="1720"/>
                    <a:pt x="1067" y="1720"/>
                    <a:pt x="1069" y="1720"/>
                  </a:cubicBezTo>
                  <a:lnTo>
                    <a:pt x="1069" y="1720"/>
                  </a:lnTo>
                  <a:cubicBezTo>
                    <a:pt x="1082" y="1718"/>
                    <a:pt x="1095" y="1716"/>
                    <a:pt x="1108" y="1715"/>
                  </a:cubicBezTo>
                  <a:lnTo>
                    <a:pt x="1108" y="1715"/>
                  </a:lnTo>
                  <a:cubicBezTo>
                    <a:pt x="1110" y="1715"/>
                    <a:pt x="1112" y="1715"/>
                    <a:pt x="1114" y="1714"/>
                  </a:cubicBezTo>
                  <a:lnTo>
                    <a:pt x="1114" y="1714"/>
                  </a:lnTo>
                  <a:cubicBezTo>
                    <a:pt x="1128" y="1712"/>
                    <a:pt x="1143" y="1709"/>
                    <a:pt x="1158" y="1707"/>
                  </a:cubicBezTo>
                  <a:lnTo>
                    <a:pt x="1158" y="1707"/>
                  </a:lnTo>
                  <a:cubicBezTo>
                    <a:pt x="1159" y="1707"/>
                    <a:pt x="1161" y="1707"/>
                    <a:pt x="1162" y="1707"/>
                  </a:cubicBezTo>
                  <a:lnTo>
                    <a:pt x="1162" y="1707"/>
                  </a:lnTo>
                  <a:cubicBezTo>
                    <a:pt x="1166" y="1706"/>
                    <a:pt x="1169" y="1705"/>
                    <a:pt x="1173" y="1704"/>
                  </a:cubicBezTo>
                  <a:lnTo>
                    <a:pt x="1173" y="1704"/>
                  </a:lnTo>
                  <a:cubicBezTo>
                    <a:pt x="1180" y="1702"/>
                    <a:pt x="1187" y="1702"/>
                    <a:pt x="1194" y="1700"/>
                  </a:cubicBezTo>
                  <a:lnTo>
                    <a:pt x="1194" y="1700"/>
                  </a:lnTo>
                  <a:cubicBezTo>
                    <a:pt x="1199" y="1699"/>
                    <a:pt x="1205" y="1698"/>
                    <a:pt x="1210" y="1696"/>
                  </a:cubicBezTo>
                  <a:lnTo>
                    <a:pt x="1210" y="1696"/>
                  </a:lnTo>
                  <a:cubicBezTo>
                    <a:pt x="1216" y="1695"/>
                    <a:pt x="1223" y="1694"/>
                    <a:pt x="1229" y="1692"/>
                  </a:cubicBezTo>
                  <a:lnTo>
                    <a:pt x="1229" y="1692"/>
                  </a:lnTo>
                  <a:cubicBezTo>
                    <a:pt x="1235" y="1691"/>
                    <a:pt x="1240" y="1690"/>
                    <a:pt x="1246" y="1688"/>
                  </a:cubicBezTo>
                  <a:lnTo>
                    <a:pt x="1246" y="1688"/>
                  </a:lnTo>
                  <a:cubicBezTo>
                    <a:pt x="1253" y="1686"/>
                    <a:pt x="1259" y="1684"/>
                    <a:pt x="1265" y="1683"/>
                  </a:cubicBezTo>
                  <a:lnTo>
                    <a:pt x="1265" y="1683"/>
                  </a:lnTo>
                  <a:cubicBezTo>
                    <a:pt x="1270" y="1681"/>
                    <a:pt x="1276" y="1680"/>
                    <a:pt x="1282" y="1678"/>
                  </a:cubicBezTo>
                  <a:lnTo>
                    <a:pt x="1282" y="1678"/>
                  </a:lnTo>
                  <a:cubicBezTo>
                    <a:pt x="1288" y="1676"/>
                    <a:pt x="1293" y="1675"/>
                    <a:pt x="1300" y="1673"/>
                  </a:cubicBezTo>
                  <a:lnTo>
                    <a:pt x="1300" y="1673"/>
                  </a:lnTo>
                  <a:cubicBezTo>
                    <a:pt x="1303" y="1672"/>
                    <a:pt x="1306" y="1671"/>
                    <a:pt x="1308" y="1670"/>
                  </a:cubicBezTo>
                  <a:lnTo>
                    <a:pt x="1308" y="1670"/>
                  </a:lnTo>
                  <a:cubicBezTo>
                    <a:pt x="1310" y="1669"/>
                    <a:pt x="1312" y="1669"/>
                    <a:pt x="1314" y="1668"/>
                  </a:cubicBezTo>
                  <a:lnTo>
                    <a:pt x="1314" y="1668"/>
                  </a:lnTo>
                  <a:cubicBezTo>
                    <a:pt x="1325" y="1664"/>
                    <a:pt x="1336" y="1661"/>
                    <a:pt x="1348" y="1656"/>
                  </a:cubicBezTo>
                  <a:lnTo>
                    <a:pt x="1348" y="1656"/>
                  </a:lnTo>
                  <a:cubicBezTo>
                    <a:pt x="1350" y="1655"/>
                    <a:pt x="1352" y="1655"/>
                    <a:pt x="1355" y="1654"/>
                  </a:cubicBezTo>
                  <a:lnTo>
                    <a:pt x="1355" y="1654"/>
                  </a:lnTo>
                  <a:cubicBezTo>
                    <a:pt x="1367" y="1648"/>
                    <a:pt x="1381" y="1643"/>
                    <a:pt x="1393" y="1638"/>
                  </a:cubicBezTo>
                  <a:lnTo>
                    <a:pt x="1393" y="1638"/>
                  </a:lnTo>
                  <a:cubicBezTo>
                    <a:pt x="1396" y="1636"/>
                    <a:pt x="1400" y="1635"/>
                    <a:pt x="1403" y="1634"/>
                  </a:cubicBezTo>
                  <a:lnTo>
                    <a:pt x="1403" y="1634"/>
                  </a:lnTo>
                  <a:cubicBezTo>
                    <a:pt x="1413" y="1629"/>
                    <a:pt x="1423" y="1625"/>
                    <a:pt x="1431" y="1620"/>
                  </a:cubicBezTo>
                  <a:lnTo>
                    <a:pt x="1431" y="1620"/>
                  </a:lnTo>
                  <a:cubicBezTo>
                    <a:pt x="1434" y="1618"/>
                    <a:pt x="1439" y="1616"/>
                    <a:pt x="1441" y="1614"/>
                  </a:cubicBezTo>
                  <a:lnTo>
                    <a:pt x="1441" y="1614"/>
                  </a:lnTo>
                  <a:cubicBezTo>
                    <a:pt x="1454" y="1609"/>
                    <a:pt x="1466" y="1602"/>
                    <a:pt x="1477" y="1595"/>
                  </a:cubicBezTo>
                  <a:lnTo>
                    <a:pt x="1477" y="1595"/>
                  </a:lnTo>
                  <a:cubicBezTo>
                    <a:pt x="1481" y="1594"/>
                    <a:pt x="1484" y="1592"/>
                    <a:pt x="1487" y="1590"/>
                  </a:cubicBezTo>
                  <a:lnTo>
                    <a:pt x="1487" y="1590"/>
                  </a:lnTo>
                  <a:cubicBezTo>
                    <a:pt x="1490" y="1588"/>
                    <a:pt x="1493" y="1587"/>
                    <a:pt x="1496" y="1585"/>
                  </a:cubicBezTo>
                  <a:lnTo>
                    <a:pt x="1496" y="1585"/>
                  </a:lnTo>
                  <a:cubicBezTo>
                    <a:pt x="1500" y="1581"/>
                    <a:pt x="1505" y="1579"/>
                    <a:pt x="1509" y="1575"/>
                  </a:cubicBezTo>
                  <a:lnTo>
                    <a:pt x="1509" y="1575"/>
                  </a:lnTo>
                  <a:cubicBezTo>
                    <a:pt x="1514" y="1573"/>
                    <a:pt x="1518" y="1570"/>
                    <a:pt x="1522" y="1567"/>
                  </a:cubicBezTo>
                  <a:lnTo>
                    <a:pt x="1522" y="1567"/>
                  </a:lnTo>
                  <a:cubicBezTo>
                    <a:pt x="1526" y="1564"/>
                    <a:pt x="1530" y="1561"/>
                    <a:pt x="1535" y="1558"/>
                  </a:cubicBezTo>
                  <a:lnTo>
                    <a:pt x="1535" y="1558"/>
                  </a:lnTo>
                  <a:cubicBezTo>
                    <a:pt x="1539" y="1556"/>
                    <a:pt x="1543" y="1553"/>
                    <a:pt x="1547" y="1549"/>
                  </a:cubicBezTo>
                  <a:lnTo>
                    <a:pt x="1547" y="1549"/>
                  </a:lnTo>
                  <a:cubicBezTo>
                    <a:pt x="1550" y="1547"/>
                    <a:pt x="1555" y="1543"/>
                    <a:pt x="1558" y="1540"/>
                  </a:cubicBezTo>
                  <a:lnTo>
                    <a:pt x="1558" y="1540"/>
                  </a:lnTo>
                  <a:cubicBezTo>
                    <a:pt x="1563" y="1537"/>
                    <a:pt x="1566" y="1535"/>
                    <a:pt x="1569" y="1531"/>
                  </a:cubicBezTo>
                  <a:lnTo>
                    <a:pt x="1569" y="1531"/>
                  </a:lnTo>
                  <a:cubicBezTo>
                    <a:pt x="1573" y="1528"/>
                    <a:pt x="1576" y="1525"/>
                    <a:pt x="1580" y="1521"/>
                  </a:cubicBezTo>
                  <a:lnTo>
                    <a:pt x="1580" y="1521"/>
                  </a:lnTo>
                  <a:cubicBezTo>
                    <a:pt x="1582" y="1520"/>
                    <a:pt x="1583" y="1519"/>
                    <a:pt x="1585" y="1517"/>
                  </a:cubicBezTo>
                  <a:lnTo>
                    <a:pt x="1585" y="1517"/>
                  </a:lnTo>
                  <a:cubicBezTo>
                    <a:pt x="1586" y="1516"/>
                    <a:pt x="1588" y="1514"/>
                    <a:pt x="1589" y="1514"/>
                  </a:cubicBezTo>
                  <a:lnTo>
                    <a:pt x="1589" y="1514"/>
                  </a:lnTo>
                  <a:cubicBezTo>
                    <a:pt x="1595" y="1507"/>
                    <a:pt x="1601" y="1502"/>
                    <a:pt x="1606" y="1496"/>
                  </a:cubicBezTo>
                  <a:lnTo>
                    <a:pt x="1606" y="1496"/>
                  </a:lnTo>
                  <a:cubicBezTo>
                    <a:pt x="1608" y="1494"/>
                    <a:pt x="1610" y="1492"/>
                    <a:pt x="1612" y="1490"/>
                  </a:cubicBezTo>
                  <a:lnTo>
                    <a:pt x="1612" y="1490"/>
                  </a:lnTo>
                  <a:cubicBezTo>
                    <a:pt x="1619" y="1482"/>
                    <a:pt x="1626" y="1475"/>
                    <a:pt x="1632" y="1467"/>
                  </a:cubicBezTo>
                  <a:lnTo>
                    <a:pt x="1632" y="1467"/>
                  </a:lnTo>
                  <a:cubicBezTo>
                    <a:pt x="1632" y="1467"/>
                    <a:pt x="1633" y="1467"/>
                    <a:pt x="1633" y="1466"/>
                  </a:cubicBezTo>
                  <a:lnTo>
                    <a:pt x="1633" y="1466"/>
                  </a:lnTo>
                  <a:cubicBezTo>
                    <a:pt x="1635" y="1464"/>
                    <a:pt x="1636" y="1462"/>
                    <a:pt x="1638" y="1461"/>
                  </a:cubicBezTo>
                  <a:lnTo>
                    <a:pt x="1638" y="1461"/>
                  </a:lnTo>
                  <a:cubicBezTo>
                    <a:pt x="1641" y="1455"/>
                    <a:pt x="1644" y="1450"/>
                    <a:pt x="1648" y="1446"/>
                  </a:cubicBezTo>
                  <a:lnTo>
                    <a:pt x="1648" y="1446"/>
                  </a:lnTo>
                  <a:cubicBezTo>
                    <a:pt x="1650" y="1442"/>
                    <a:pt x="1651" y="1440"/>
                    <a:pt x="1653" y="1437"/>
                  </a:cubicBezTo>
                  <a:lnTo>
                    <a:pt x="1653" y="1437"/>
                  </a:lnTo>
                  <a:cubicBezTo>
                    <a:pt x="1657" y="1433"/>
                    <a:pt x="1659" y="1429"/>
                    <a:pt x="1662" y="1423"/>
                  </a:cubicBezTo>
                  <a:lnTo>
                    <a:pt x="1662" y="1423"/>
                  </a:lnTo>
                  <a:cubicBezTo>
                    <a:pt x="1663" y="1422"/>
                    <a:pt x="1664" y="1420"/>
                    <a:pt x="1664" y="1419"/>
                  </a:cubicBezTo>
                  <a:lnTo>
                    <a:pt x="1664" y="1419"/>
                  </a:lnTo>
                  <a:cubicBezTo>
                    <a:pt x="1665" y="1418"/>
                    <a:pt x="1666" y="1416"/>
                    <a:pt x="1667" y="1415"/>
                  </a:cubicBezTo>
                  <a:lnTo>
                    <a:pt x="1667" y="1415"/>
                  </a:lnTo>
                  <a:cubicBezTo>
                    <a:pt x="1669" y="1410"/>
                    <a:pt x="1671" y="1407"/>
                    <a:pt x="1673" y="1402"/>
                  </a:cubicBezTo>
                  <a:lnTo>
                    <a:pt x="1673" y="1402"/>
                  </a:lnTo>
                  <a:cubicBezTo>
                    <a:pt x="1675" y="1400"/>
                    <a:pt x="1676" y="1396"/>
                    <a:pt x="1677" y="1393"/>
                  </a:cubicBezTo>
                  <a:lnTo>
                    <a:pt x="1677" y="1393"/>
                  </a:lnTo>
                  <a:cubicBezTo>
                    <a:pt x="1679" y="1389"/>
                    <a:pt x="1681" y="1385"/>
                    <a:pt x="1683" y="1381"/>
                  </a:cubicBezTo>
                  <a:lnTo>
                    <a:pt x="1683" y="1381"/>
                  </a:lnTo>
                  <a:cubicBezTo>
                    <a:pt x="1684" y="1380"/>
                    <a:pt x="1684" y="1378"/>
                    <a:pt x="1684" y="1376"/>
                  </a:cubicBezTo>
                  <a:lnTo>
                    <a:pt x="1684" y="1376"/>
                  </a:lnTo>
                  <a:cubicBezTo>
                    <a:pt x="1685" y="1374"/>
                    <a:pt x="1685" y="1373"/>
                    <a:pt x="1686" y="1371"/>
                  </a:cubicBezTo>
                  <a:lnTo>
                    <a:pt x="1686" y="1371"/>
                  </a:lnTo>
                  <a:cubicBezTo>
                    <a:pt x="1688" y="1367"/>
                    <a:pt x="1689" y="1364"/>
                    <a:pt x="1690" y="1359"/>
                  </a:cubicBezTo>
                  <a:lnTo>
                    <a:pt x="1690" y="1359"/>
                  </a:lnTo>
                  <a:cubicBezTo>
                    <a:pt x="1691" y="1356"/>
                    <a:pt x="1692" y="1352"/>
                    <a:pt x="1693" y="1349"/>
                  </a:cubicBezTo>
                  <a:lnTo>
                    <a:pt x="1693" y="1349"/>
                  </a:lnTo>
                  <a:cubicBezTo>
                    <a:pt x="1694" y="1345"/>
                    <a:pt x="1695" y="1342"/>
                    <a:pt x="1696" y="1338"/>
                  </a:cubicBezTo>
                  <a:lnTo>
                    <a:pt x="1696" y="1338"/>
                  </a:lnTo>
                  <a:cubicBezTo>
                    <a:pt x="1696" y="1336"/>
                    <a:pt x="1696" y="1334"/>
                    <a:pt x="1698" y="1333"/>
                  </a:cubicBezTo>
                  <a:lnTo>
                    <a:pt x="1698" y="1333"/>
                  </a:lnTo>
                  <a:cubicBezTo>
                    <a:pt x="1698" y="1331"/>
                    <a:pt x="1698" y="1329"/>
                    <a:pt x="1698" y="1328"/>
                  </a:cubicBezTo>
                  <a:lnTo>
                    <a:pt x="1698" y="1328"/>
                  </a:lnTo>
                  <a:cubicBezTo>
                    <a:pt x="1698" y="1324"/>
                    <a:pt x="1699" y="1320"/>
                    <a:pt x="1699" y="1316"/>
                  </a:cubicBezTo>
                  <a:lnTo>
                    <a:pt x="1699" y="1316"/>
                  </a:lnTo>
                  <a:cubicBezTo>
                    <a:pt x="1700" y="1313"/>
                    <a:pt x="1701" y="1310"/>
                    <a:pt x="1701" y="1306"/>
                  </a:cubicBezTo>
                  <a:lnTo>
                    <a:pt x="1701" y="1306"/>
                  </a:lnTo>
                  <a:cubicBezTo>
                    <a:pt x="1701" y="1302"/>
                    <a:pt x="1702" y="1299"/>
                    <a:pt x="1702" y="1294"/>
                  </a:cubicBezTo>
                  <a:lnTo>
                    <a:pt x="1702" y="1294"/>
                  </a:lnTo>
                  <a:cubicBezTo>
                    <a:pt x="1702" y="1292"/>
                    <a:pt x="1702" y="1290"/>
                    <a:pt x="1702" y="1288"/>
                  </a:cubicBezTo>
                  <a:lnTo>
                    <a:pt x="1702" y="1288"/>
                  </a:lnTo>
                  <a:cubicBezTo>
                    <a:pt x="1703" y="1285"/>
                    <a:pt x="1703" y="1283"/>
                    <a:pt x="1703" y="1281"/>
                  </a:cubicBezTo>
                  <a:lnTo>
                    <a:pt x="1705" y="99"/>
                  </a:lnTo>
                  <a:lnTo>
                    <a:pt x="1705" y="99"/>
                  </a:lnTo>
                  <a:cubicBezTo>
                    <a:pt x="1705" y="104"/>
                    <a:pt x="1705" y="109"/>
                    <a:pt x="1705" y="113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879D197-68F0-4107-AB75-970ADA7DF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3764" y="3932069"/>
              <a:ext cx="5404812" cy="4165915"/>
            </a:xfrm>
            <a:custGeom>
              <a:avLst/>
              <a:gdLst>
                <a:gd name="connsiteX0" fmla="*/ 3835375 w 5404812"/>
                <a:gd name="connsiteY0" fmla="*/ 2603380 h 4165915"/>
                <a:gd name="connsiteX1" fmla="*/ 3831872 w 5404812"/>
                <a:gd name="connsiteY1" fmla="*/ 3638647 h 4165915"/>
                <a:gd name="connsiteX2" fmla="*/ 3076959 w 5404812"/>
                <a:gd name="connsiteY2" fmla="*/ 4077453 h 4165915"/>
                <a:gd name="connsiteX3" fmla="*/ 3053313 w 5404812"/>
                <a:gd name="connsiteY3" fmla="*/ 4090591 h 4165915"/>
                <a:gd name="connsiteX4" fmla="*/ 3046307 w 5404812"/>
                <a:gd name="connsiteY4" fmla="*/ 4094095 h 4165915"/>
                <a:gd name="connsiteX5" fmla="*/ 3027040 w 5404812"/>
                <a:gd name="connsiteY5" fmla="*/ 4102853 h 4165915"/>
                <a:gd name="connsiteX6" fmla="*/ 3020910 w 5404812"/>
                <a:gd name="connsiteY6" fmla="*/ 4105481 h 4165915"/>
                <a:gd name="connsiteX7" fmla="*/ 2994637 w 5404812"/>
                <a:gd name="connsiteY7" fmla="*/ 4116867 h 4165915"/>
                <a:gd name="connsiteX8" fmla="*/ 2990258 w 5404812"/>
                <a:gd name="connsiteY8" fmla="*/ 4117743 h 4165915"/>
                <a:gd name="connsiteX9" fmla="*/ 2968364 w 5404812"/>
                <a:gd name="connsiteY9" fmla="*/ 4126502 h 4165915"/>
                <a:gd name="connsiteX10" fmla="*/ 2963985 w 5404812"/>
                <a:gd name="connsiteY10" fmla="*/ 4128253 h 4165915"/>
                <a:gd name="connsiteX11" fmla="*/ 2957854 w 5404812"/>
                <a:gd name="connsiteY11" fmla="*/ 4130005 h 4165915"/>
                <a:gd name="connsiteX12" fmla="*/ 2945594 w 5404812"/>
                <a:gd name="connsiteY12" fmla="*/ 4133508 h 4165915"/>
                <a:gd name="connsiteX13" fmla="*/ 2934209 w 5404812"/>
                <a:gd name="connsiteY13" fmla="*/ 4136136 h 4165915"/>
                <a:gd name="connsiteX14" fmla="*/ 2921948 w 5404812"/>
                <a:gd name="connsiteY14" fmla="*/ 4140515 h 4165915"/>
                <a:gd name="connsiteX15" fmla="*/ 2910563 w 5404812"/>
                <a:gd name="connsiteY15" fmla="*/ 4142267 h 4165915"/>
                <a:gd name="connsiteX16" fmla="*/ 2898302 w 5404812"/>
                <a:gd name="connsiteY16" fmla="*/ 4145771 h 4165915"/>
                <a:gd name="connsiteX17" fmla="*/ 2886041 w 5404812"/>
                <a:gd name="connsiteY17" fmla="*/ 4147522 h 4165915"/>
                <a:gd name="connsiteX18" fmla="*/ 2872905 w 5404812"/>
                <a:gd name="connsiteY18" fmla="*/ 4151026 h 4165915"/>
                <a:gd name="connsiteX19" fmla="*/ 2865023 w 5404812"/>
                <a:gd name="connsiteY19" fmla="*/ 4152777 h 4165915"/>
                <a:gd name="connsiteX20" fmla="*/ 2862395 w 5404812"/>
                <a:gd name="connsiteY20" fmla="*/ 4152777 h 4165915"/>
                <a:gd name="connsiteX21" fmla="*/ 2833495 w 5404812"/>
                <a:gd name="connsiteY21" fmla="*/ 4158033 h 4165915"/>
                <a:gd name="connsiteX22" fmla="*/ 2828240 w 5404812"/>
                <a:gd name="connsiteY22" fmla="*/ 4158033 h 4165915"/>
                <a:gd name="connsiteX23" fmla="*/ 2802843 w 5404812"/>
                <a:gd name="connsiteY23" fmla="*/ 4160660 h 4165915"/>
                <a:gd name="connsiteX24" fmla="*/ 2798464 w 5404812"/>
                <a:gd name="connsiteY24" fmla="*/ 4161536 h 4165915"/>
                <a:gd name="connsiteX25" fmla="*/ 2792334 w 5404812"/>
                <a:gd name="connsiteY25" fmla="*/ 4162412 h 4165915"/>
                <a:gd name="connsiteX26" fmla="*/ 2775694 w 5404812"/>
                <a:gd name="connsiteY26" fmla="*/ 4164164 h 4165915"/>
                <a:gd name="connsiteX27" fmla="*/ 2765185 w 5404812"/>
                <a:gd name="connsiteY27" fmla="*/ 4164164 h 4165915"/>
                <a:gd name="connsiteX28" fmla="*/ 2747670 w 5404812"/>
                <a:gd name="connsiteY28" fmla="*/ 4165039 h 4165915"/>
                <a:gd name="connsiteX29" fmla="*/ 2740663 w 5404812"/>
                <a:gd name="connsiteY29" fmla="*/ 4165039 h 4165915"/>
                <a:gd name="connsiteX30" fmla="*/ 2738036 w 5404812"/>
                <a:gd name="connsiteY30" fmla="*/ 4165039 h 4165915"/>
                <a:gd name="connsiteX31" fmla="*/ 2723148 w 5404812"/>
                <a:gd name="connsiteY31" fmla="*/ 4165915 h 4165915"/>
                <a:gd name="connsiteX32" fmla="*/ 2711763 w 5404812"/>
                <a:gd name="connsiteY32" fmla="*/ 4165915 h 4165915"/>
                <a:gd name="connsiteX33" fmla="*/ 2695999 w 5404812"/>
                <a:gd name="connsiteY33" fmla="*/ 4165915 h 4165915"/>
                <a:gd name="connsiteX34" fmla="*/ 2687242 w 5404812"/>
                <a:gd name="connsiteY34" fmla="*/ 4165039 h 4165915"/>
                <a:gd name="connsiteX35" fmla="*/ 2686366 w 5404812"/>
                <a:gd name="connsiteY35" fmla="*/ 4165039 h 4165915"/>
                <a:gd name="connsiteX36" fmla="*/ 2671478 w 5404812"/>
                <a:gd name="connsiteY36" fmla="*/ 4165039 h 4165915"/>
                <a:gd name="connsiteX37" fmla="*/ 2660969 w 5404812"/>
                <a:gd name="connsiteY37" fmla="*/ 4165039 h 4165915"/>
                <a:gd name="connsiteX38" fmla="*/ 2645205 w 5404812"/>
                <a:gd name="connsiteY38" fmla="*/ 4164164 h 4165915"/>
                <a:gd name="connsiteX39" fmla="*/ 2636447 w 5404812"/>
                <a:gd name="connsiteY39" fmla="*/ 4163288 h 4165915"/>
                <a:gd name="connsiteX40" fmla="*/ 2635571 w 5404812"/>
                <a:gd name="connsiteY40" fmla="*/ 4163288 h 4165915"/>
                <a:gd name="connsiteX41" fmla="*/ 2616304 w 5404812"/>
                <a:gd name="connsiteY41" fmla="*/ 4160660 h 4165915"/>
                <a:gd name="connsiteX42" fmla="*/ 2610174 w 5404812"/>
                <a:gd name="connsiteY42" fmla="*/ 4160660 h 4165915"/>
                <a:gd name="connsiteX43" fmla="*/ 2585652 w 5404812"/>
                <a:gd name="connsiteY43" fmla="*/ 4157157 h 4165915"/>
                <a:gd name="connsiteX44" fmla="*/ 2582149 w 5404812"/>
                <a:gd name="connsiteY44" fmla="*/ 4157157 h 4165915"/>
                <a:gd name="connsiteX45" fmla="*/ 2561131 w 5404812"/>
                <a:gd name="connsiteY45" fmla="*/ 4152777 h 4165915"/>
                <a:gd name="connsiteX46" fmla="*/ 2551497 w 5404812"/>
                <a:gd name="connsiteY46" fmla="*/ 4151902 h 4165915"/>
                <a:gd name="connsiteX47" fmla="*/ 2535733 w 5404812"/>
                <a:gd name="connsiteY47" fmla="*/ 4148398 h 4165915"/>
                <a:gd name="connsiteX48" fmla="*/ 2533982 w 5404812"/>
                <a:gd name="connsiteY48" fmla="*/ 4148398 h 4165915"/>
                <a:gd name="connsiteX49" fmla="*/ 2526976 w 5404812"/>
                <a:gd name="connsiteY49" fmla="*/ 4146646 h 4165915"/>
                <a:gd name="connsiteX50" fmla="*/ 2510336 w 5404812"/>
                <a:gd name="connsiteY50" fmla="*/ 4142267 h 4165915"/>
                <a:gd name="connsiteX51" fmla="*/ 2499827 w 5404812"/>
                <a:gd name="connsiteY51" fmla="*/ 4140515 h 4165915"/>
                <a:gd name="connsiteX52" fmla="*/ 2484939 w 5404812"/>
                <a:gd name="connsiteY52" fmla="*/ 4136136 h 4165915"/>
                <a:gd name="connsiteX53" fmla="*/ 2479684 w 5404812"/>
                <a:gd name="connsiteY53" fmla="*/ 4134384 h 4165915"/>
                <a:gd name="connsiteX54" fmla="*/ 2476181 w 5404812"/>
                <a:gd name="connsiteY54" fmla="*/ 4133508 h 4165915"/>
                <a:gd name="connsiteX55" fmla="*/ 2451660 w 5404812"/>
                <a:gd name="connsiteY55" fmla="*/ 4125626 h 4165915"/>
                <a:gd name="connsiteX56" fmla="*/ 2446405 w 5404812"/>
                <a:gd name="connsiteY56" fmla="*/ 4124750 h 4165915"/>
                <a:gd name="connsiteX57" fmla="*/ 2419256 w 5404812"/>
                <a:gd name="connsiteY57" fmla="*/ 4114240 h 4165915"/>
                <a:gd name="connsiteX58" fmla="*/ 2415753 w 5404812"/>
                <a:gd name="connsiteY58" fmla="*/ 4113364 h 4165915"/>
                <a:gd name="connsiteX59" fmla="*/ 2413126 w 5404812"/>
                <a:gd name="connsiteY59" fmla="*/ 4111612 h 4165915"/>
                <a:gd name="connsiteX60" fmla="*/ 2378971 w 5404812"/>
                <a:gd name="connsiteY60" fmla="*/ 4097598 h 4165915"/>
                <a:gd name="connsiteX61" fmla="*/ 2375468 w 5404812"/>
                <a:gd name="connsiteY61" fmla="*/ 4094971 h 4165915"/>
                <a:gd name="connsiteX62" fmla="*/ 2341313 w 5404812"/>
                <a:gd name="connsiteY62" fmla="*/ 4077453 h 4165915"/>
                <a:gd name="connsiteX63" fmla="*/ 1971738 w 5404812"/>
                <a:gd name="connsiteY63" fmla="*/ 3864619 h 4165915"/>
                <a:gd name="connsiteX64" fmla="*/ 1975241 w 5404812"/>
                <a:gd name="connsiteY64" fmla="*/ 2830228 h 4165915"/>
                <a:gd name="connsiteX65" fmla="*/ 2343940 w 5404812"/>
                <a:gd name="connsiteY65" fmla="*/ 3042186 h 4165915"/>
                <a:gd name="connsiteX66" fmla="*/ 2378095 w 5404812"/>
                <a:gd name="connsiteY66" fmla="*/ 3060579 h 4165915"/>
                <a:gd name="connsiteX67" fmla="*/ 2381598 w 5404812"/>
                <a:gd name="connsiteY67" fmla="*/ 3061455 h 4165915"/>
                <a:gd name="connsiteX68" fmla="*/ 2415753 w 5404812"/>
                <a:gd name="connsiteY68" fmla="*/ 3076345 h 4165915"/>
                <a:gd name="connsiteX69" fmla="*/ 2421883 w 5404812"/>
                <a:gd name="connsiteY69" fmla="*/ 3078972 h 4165915"/>
                <a:gd name="connsiteX70" fmla="*/ 2449908 w 5404812"/>
                <a:gd name="connsiteY70" fmla="*/ 3088607 h 4165915"/>
                <a:gd name="connsiteX71" fmla="*/ 2453411 w 5404812"/>
                <a:gd name="connsiteY71" fmla="*/ 3090359 h 4165915"/>
                <a:gd name="connsiteX72" fmla="*/ 2478808 w 5404812"/>
                <a:gd name="connsiteY72" fmla="*/ 3098241 h 4165915"/>
                <a:gd name="connsiteX73" fmla="*/ 2486690 w 5404812"/>
                <a:gd name="connsiteY73" fmla="*/ 3100869 h 4165915"/>
                <a:gd name="connsiteX74" fmla="*/ 2503330 w 5404812"/>
                <a:gd name="connsiteY74" fmla="*/ 3105248 h 4165915"/>
                <a:gd name="connsiteX75" fmla="*/ 2512963 w 5404812"/>
                <a:gd name="connsiteY75" fmla="*/ 3107000 h 4165915"/>
                <a:gd name="connsiteX76" fmla="*/ 2530479 w 5404812"/>
                <a:gd name="connsiteY76" fmla="*/ 3111379 h 4165915"/>
                <a:gd name="connsiteX77" fmla="*/ 2539237 w 5404812"/>
                <a:gd name="connsiteY77" fmla="*/ 3113131 h 4165915"/>
                <a:gd name="connsiteX78" fmla="*/ 2555000 w 5404812"/>
                <a:gd name="connsiteY78" fmla="*/ 3115759 h 4165915"/>
                <a:gd name="connsiteX79" fmla="*/ 2563758 w 5404812"/>
                <a:gd name="connsiteY79" fmla="*/ 3118386 h 4165915"/>
                <a:gd name="connsiteX80" fmla="*/ 2584777 w 5404812"/>
                <a:gd name="connsiteY80" fmla="*/ 3121014 h 4165915"/>
                <a:gd name="connsiteX81" fmla="*/ 2588280 w 5404812"/>
                <a:gd name="connsiteY81" fmla="*/ 3121890 h 4165915"/>
                <a:gd name="connsiteX82" fmla="*/ 2613677 w 5404812"/>
                <a:gd name="connsiteY82" fmla="*/ 3125393 h 4165915"/>
                <a:gd name="connsiteX83" fmla="*/ 2619807 w 5404812"/>
                <a:gd name="connsiteY83" fmla="*/ 3125393 h 4165915"/>
                <a:gd name="connsiteX84" fmla="*/ 2639074 w 5404812"/>
                <a:gd name="connsiteY84" fmla="*/ 3127145 h 4165915"/>
                <a:gd name="connsiteX85" fmla="*/ 2647832 w 5404812"/>
                <a:gd name="connsiteY85" fmla="*/ 3128021 h 4165915"/>
                <a:gd name="connsiteX86" fmla="*/ 2663596 w 5404812"/>
                <a:gd name="connsiteY86" fmla="*/ 3128897 h 4165915"/>
                <a:gd name="connsiteX87" fmla="*/ 2674981 w 5404812"/>
                <a:gd name="connsiteY87" fmla="*/ 3129772 h 4165915"/>
                <a:gd name="connsiteX88" fmla="*/ 2688993 w 5404812"/>
                <a:gd name="connsiteY88" fmla="*/ 3130648 h 4165915"/>
                <a:gd name="connsiteX89" fmla="*/ 2699502 w 5404812"/>
                <a:gd name="connsiteY89" fmla="*/ 3130648 h 4165915"/>
                <a:gd name="connsiteX90" fmla="*/ 2715266 w 5404812"/>
                <a:gd name="connsiteY90" fmla="*/ 3130648 h 4165915"/>
                <a:gd name="connsiteX91" fmla="*/ 2725775 w 5404812"/>
                <a:gd name="connsiteY91" fmla="*/ 3130648 h 4165915"/>
                <a:gd name="connsiteX92" fmla="*/ 2740663 w 5404812"/>
                <a:gd name="connsiteY92" fmla="*/ 3130648 h 4165915"/>
                <a:gd name="connsiteX93" fmla="*/ 2751173 w 5404812"/>
                <a:gd name="connsiteY93" fmla="*/ 3129772 h 4165915"/>
                <a:gd name="connsiteX94" fmla="*/ 2768688 w 5404812"/>
                <a:gd name="connsiteY94" fmla="*/ 3128897 h 4165915"/>
                <a:gd name="connsiteX95" fmla="*/ 2779197 w 5404812"/>
                <a:gd name="connsiteY95" fmla="*/ 3128021 h 4165915"/>
                <a:gd name="connsiteX96" fmla="*/ 2795837 w 5404812"/>
                <a:gd name="connsiteY96" fmla="*/ 3126269 h 4165915"/>
                <a:gd name="connsiteX97" fmla="*/ 2805470 w 5404812"/>
                <a:gd name="connsiteY97" fmla="*/ 3125393 h 4165915"/>
                <a:gd name="connsiteX98" fmla="*/ 2831743 w 5404812"/>
                <a:gd name="connsiteY98" fmla="*/ 3122766 h 4165915"/>
                <a:gd name="connsiteX99" fmla="*/ 2836122 w 5404812"/>
                <a:gd name="connsiteY99" fmla="*/ 3121890 h 4165915"/>
                <a:gd name="connsiteX100" fmla="*/ 2865023 w 5404812"/>
                <a:gd name="connsiteY100" fmla="*/ 3117510 h 4165915"/>
                <a:gd name="connsiteX101" fmla="*/ 2875532 w 5404812"/>
                <a:gd name="connsiteY101" fmla="*/ 3114883 h 4165915"/>
                <a:gd name="connsiteX102" fmla="*/ 2889544 w 5404812"/>
                <a:gd name="connsiteY102" fmla="*/ 3113131 h 4165915"/>
                <a:gd name="connsiteX103" fmla="*/ 2900929 w 5404812"/>
                <a:gd name="connsiteY103" fmla="*/ 3110503 h 4165915"/>
                <a:gd name="connsiteX104" fmla="*/ 2914066 w 5404812"/>
                <a:gd name="connsiteY104" fmla="*/ 3107000 h 4165915"/>
                <a:gd name="connsiteX105" fmla="*/ 2924575 w 5404812"/>
                <a:gd name="connsiteY105" fmla="*/ 3104372 h 4165915"/>
                <a:gd name="connsiteX106" fmla="*/ 2937712 w 5404812"/>
                <a:gd name="connsiteY106" fmla="*/ 3100869 h 4165915"/>
                <a:gd name="connsiteX107" fmla="*/ 2948221 w 5404812"/>
                <a:gd name="connsiteY107" fmla="*/ 3097366 h 4165915"/>
                <a:gd name="connsiteX108" fmla="*/ 2961357 w 5404812"/>
                <a:gd name="connsiteY108" fmla="*/ 3093862 h 4165915"/>
                <a:gd name="connsiteX109" fmla="*/ 2970115 w 5404812"/>
                <a:gd name="connsiteY109" fmla="*/ 3090359 h 4165915"/>
                <a:gd name="connsiteX110" fmla="*/ 2993761 w 5404812"/>
                <a:gd name="connsiteY110" fmla="*/ 3082476 h 4165915"/>
                <a:gd name="connsiteX111" fmla="*/ 2997264 w 5404812"/>
                <a:gd name="connsiteY111" fmla="*/ 3081600 h 4165915"/>
                <a:gd name="connsiteX112" fmla="*/ 3022661 w 5404812"/>
                <a:gd name="connsiteY112" fmla="*/ 3071090 h 4165915"/>
                <a:gd name="connsiteX113" fmla="*/ 3029667 w 5404812"/>
                <a:gd name="connsiteY113" fmla="*/ 3067586 h 4165915"/>
                <a:gd name="connsiteX114" fmla="*/ 3048934 w 5404812"/>
                <a:gd name="connsiteY114" fmla="*/ 3058828 h 4165915"/>
                <a:gd name="connsiteX115" fmla="*/ 3055941 w 5404812"/>
                <a:gd name="connsiteY115" fmla="*/ 3054448 h 4165915"/>
                <a:gd name="connsiteX116" fmla="*/ 3079586 w 5404812"/>
                <a:gd name="connsiteY116" fmla="*/ 3042186 h 4165915"/>
                <a:gd name="connsiteX117" fmla="*/ 2694285 w 5404812"/>
                <a:gd name="connsiteY117" fmla="*/ 0 h 4165915"/>
                <a:gd name="connsiteX118" fmla="*/ 3062708 w 5404812"/>
                <a:gd name="connsiteY118" fmla="*/ 87989 h 4165915"/>
                <a:gd name="connsiteX119" fmla="*/ 5250917 w 5404812"/>
                <a:gd name="connsiteY119" fmla="*/ 1351342 h 4165915"/>
                <a:gd name="connsiteX120" fmla="*/ 5252669 w 5404812"/>
                <a:gd name="connsiteY120" fmla="*/ 1778589 h 4165915"/>
                <a:gd name="connsiteX121" fmla="*/ 4502250 w 5404812"/>
                <a:gd name="connsiteY121" fmla="*/ 2215466 h 4165915"/>
                <a:gd name="connsiteX122" fmla="*/ 4672999 w 5404812"/>
                <a:gd name="connsiteY122" fmla="*/ 2296012 h 4165915"/>
                <a:gd name="connsiteX123" fmla="*/ 5123951 w 5404812"/>
                <a:gd name="connsiteY123" fmla="*/ 2410703 h 4165915"/>
                <a:gd name="connsiteX124" fmla="*/ 5127453 w 5404812"/>
                <a:gd name="connsiteY124" fmla="*/ 2964023 h 4165915"/>
                <a:gd name="connsiteX125" fmla="*/ 4170385 w 5404812"/>
                <a:gd name="connsiteY125" fmla="*/ 2964023 h 4165915"/>
                <a:gd name="connsiteX126" fmla="*/ 3970740 w 5404812"/>
                <a:gd name="connsiteY126" fmla="*/ 2700496 h 4165915"/>
                <a:gd name="connsiteX127" fmla="*/ 3834141 w 5404812"/>
                <a:gd name="connsiteY127" fmla="*/ 2602439 h 4165915"/>
                <a:gd name="connsiteX128" fmla="*/ 3078469 w 5404812"/>
                <a:gd name="connsiteY128" fmla="*/ 3041067 h 4165915"/>
                <a:gd name="connsiteX129" fmla="*/ 2342937 w 5404812"/>
                <a:gd name="connsiteY129" fmla="*/ 3041067 h 4165915"/>
                <a:gd name="connsiteX130" fmla="*/ 1974295 w 5404812"/>
                <a:gd name="connsiteY130" fmla="*/ 2829195 h 4165915"/>
                <a:gd name="connsiteX131" fmla="*/ 2164307 w 5404812"/>
                <a:gd name="connsiteY131" fmla="*/ 2751275 h 4165915"/>
                <a:gd name="connsiteX132" fmla="*/ 2161680 w 5404812"/>
                <a:gd name="connsiteY132" fmla="*/ 2197080 h 4165915"/>
                <a:gd name="connsiteX133" fmla="*/ 1203737 w 5404812"/>
                <a:gd name="connsiteY133" fmla="*/ 2197080 h 4165915"/>
                <a:gd name="connsiteX134" fmla="*/ 1070640 w 5404812"/>
                <a:gd name="connsiteY134" fmla="*/ 2307394 h 4165915"/>
                <a:gd name="connsiteX135" fmla="*/ 153851 w 5404812"/>
                <a:gd name="connsiteY135" fmla="*/ 1778589 h 4165915"/>
                <a:gd name="connsiteX136" fmla="*/ 88721 w 5404812"/>
                <a:gd name="connsiteY136" fmla="*/ 1732284 h 4165915"/>
                <a:gd name="connsiteX137" fmla="*/ 88989 w 5404812"/>
                <a:gd name="connsiteY137" fmla="*/ 1732580 h 4165915"/>
                <a:gd name="connsiteX138" fmla="*/ 155692 w 5404812"/>
                <a:gd name="connsiteY138" fmla="*/ 1780406 h 4165915"/>
                <a:gd name="connsiteX139" fmla="*/ 1071417 w 5404812"/>
                <a:gd name="connsiteY139" fmla="*/ 2309378 h 4165915"/>
                <a:gd name="connsiteX140" fmla="*/ 1067919 w 5404812"/>
                <a:gd name="connsiteY140" fmla="*/ 3343677 h 4165915"/>
                <a:gd name="connsiteX141" fmla="*/ 153942 w 5404812"/>
                <a:gd name="connsiteY141" fmla="*/ 2815581 h 4165915"/>
                <a:gd name="connsiteX142" fmla="*/ 10 w 5404812"/>
                <a:gd name="connsiteY142" fmla="*/ 2601014 h 4165915"/>
                <a:gd name="connsiteX143" fmla="*/ 3452 w 5404812"/>
                <a:gd name="connsiteY143" fmla="*/ 1581581 h 4165915"/>
                <a:gd name="connsiteX144" fmla="*/ 615 w 5404812"/>
                <a:gd name="connsiteY144" fmla="*/ 1564965 h 4165915"/>
                <a:gd name="connsiteX145" fmla="*/ 152100 w 5404812"/>
                <a:gd name="connsiteY145" fmla="*/ 1351342 h 4165915"/>
                <a:gd name="connsiteX146" fmla="*/ 2327175 w 5404812"/>
                <a:gd name="connsiteY146" fmla="*/ 87989 h 4165915"/>
                <a:gd name="connsiteX147" fmla="*/ 2694285 w 5404812"/>
                <a:gd name="connsiteY147" fmla="*/ 0 h 416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5404812" h="4165915">
                  <a:moveTo>
                    <a:pt x="3835375" y="2603380"/>
                  </a:moveTo>
                  <a:lnTo>
                    <a:pt x="3831872" y="3638647"/>
                  </a:lnTo>
                  <a:lnTo>
                    <a:pt x="3076959" y="4077453"/>
                  </a:lnTo>
                  <a:cubicBezTo>
                    <a:pt x="3069077" y="4081833"/>
                    <a:pt x="3061195" y="4086212"/>
                    <a:pt x="3053313" y="4090591"/>
                  </a:cubicBezTo>
                  <a:cubicBezTo>
                    <a:pt x="3051562" y="4091467"/>
                    <a:pt x="3048934" y="4093219"/>
                    <a:pt x="3046307" y="4094095"/>
                  </a:cubicBezTo>
                  <a:cubicBezTo>
                    <a:pt x="3039301" y="4097598"/>
                    <a:pt x="3033171" y="4100226"/>
                    <a:pt x="3027040" y="4102853"/>
                  </a:cubicBezTo>
                  <a:cubicBezTo>
                    <a:pt x="3024413" y="4104605"/>
                    <a:pt x="3021785" y="4105481"/>
                    <a:pt x="3020910" y="4105481"/>
                  </a:cubicBezTo>
                  <a:cubicBezTo>
                    <a:pt x="3011276" y="4109860"/>
                    <a:pt x="3002519" y="4113364"/>
                    <a:pt x="2994637" y="4116867"/>
                  </a:cubicBezTo>
                  <a:cubicBezTo>
                    <a:pt x="2993761" y="4117743"/>
                    <a:pt x="2991134" y="4117743"/>
                    <a:pt x="2990258" y="4117743"/>
                  </a:cubicBezTo>
                  <a:cubicBezTo>
                    <a:pt x="2983252" y="4121246"/>
                    <a:pt x="2975370" y="4123874"/>
                    <a:pt x="2968364" y="4126502"/>
                  </a:cubicBezTo>
                  <a:cubicBezTo>
                    <a:pt x="2966612" y="4126502"/>
                    <a:pt x="2964861" y="4127377"/>
                    <a:pt x="2963985" y="4128253"/>
                  </a:cubicBezTo>
                  <a:cubicBezTo>
                    <a:pt x="2962233" y="4128253"/>
                    <a:pt x="2960482" y="4129129"/>
                    <a:pt x="2957854" y="4130005"/>
                  </a:cubicBezTo>
                  <a:cubicBezTo>
                    <a:pt x="2954351" y="4130881"/>
                    <a:pt x="2949972" y="4131757"/>
                    <a:pt x="2945594" y="4133508"/>
                  </a:cubicBezTo>
                  <a:cubicBezTo>
                    <a:pt x="2942090" y="4134384"/>
                    <a:pt x="2938587" y="4136136"/>
                    <a:pt x="2934209" y="4136136"/>
                  </a:cubicBezTo>
                  <a:cubicBezTo>
                    <a:pt x="2930705" y="4137888"/>
                    <a:pt x="2926327" y="4138764"/>
                    <a:pt x="2921948" y="4140515"/>
                  </a:cubicBezTo>
                  <a:cubicBezTo>
                    <a:pt x="2918445" y="4140515"/>
                    <a:pt x="2914942" y="4141391"/>
                    <a:pt x="2910563" y="4142267"/>
                  </a:cubicBezTo>
                  <a:cubicBezTo>
                    <a:pt x="2906184" y="4144019"/>
                    <a:pt x="2901805" y="4144895"/>
                    <a:pt x="2898302" y="4145771"/>
                  </a:cubicBezTo>
                  <a:cubicBezTo>
                    <a:pt x="2893923" y="4146646"/>
                    <a:pt x="2890420" y="4146646"/>
                    <a:pt x="2886041" y="4147522"/>
                  </a:cubicBezTo>
                  <a:cubicBezTo>
                    <a:pt x="2881662" y="4149274"/>
                    <a:pt x="2877284" y="4150150"/>
                    <a:pt x="2872905" y="4151026"/>
                  </a:cubicBezTo>
                  <a:cubicBezTo>
                    <a:pt x="2870277" y="4151902"/>
                    <a:pt x="2868526" y="4151902"/>
                    <a:pt x="2865023" y="4152777"/>
                  </a:cubicBezTo>
                  <a:cubicBezTo>
                    <a:pt x="2864147" y="4152777"/>
                    <a:pt x="2863271" y="4152777"/>
                    <a:pt x="2862395" y="4152777"/>
                  </a:cubicBezTo>
                  <a:cubicBezTo>
                    <a:pt x="2852762" y="4154529"/>
                    <a:pt x="2843129" y="4156281"/>
                    <a:pt x="2833495" y="4158033"/>
                  </a:cubicBezTo>
                  <a:cubicBezTo>
                    <a:pt x="2831743" y="4158033"/>
                    <a:pt x="2829992" y="4158033"/>
                    <a:pt x="2828240" y="4158033"/>
                  </a:cubicBezTo>
                  <a:cubicBezTo>
                    <a:pt x="2820359" y="4158908"/>
                    <a:pt x="2811601" y="4159784"/>
                    <a:pt x="2802843" y="4160660"/>
                  </a:cubicBezTo>
                  <a:cubicBezTo>
                    <a:pt x="2801092" y="4161536"/>
                    <a:pt x="2800216" y="4161536"/>
                    <a:pt x="2798464" y="4161536"/>
                  </a:cubicBezTo>
                  <a:cubicBezTo>
                    <a:pt x="2796713" y="4161536"/>
                    <a:pt x="2794961" y="4161536"/>
                    <a:pt x="2792334" y="4162412"/>
                  </a:cubicBezTo>
                  <a:cubicBezTo>
                    <a:pt x="2787079" y="4162412"/>
                    <a:pt x="2781825" y="4163288"/>
                    <a:pt x="2775694" y="4164164"/>
                  </a:cubicBezTo>
                  <a:cubicBezTo>
                    <a:pt x="2773067" y="4164164"/>
                    <a:pt x="2768688" y="4164164"/>
                    <a:pt x="2765185" y="4164164"/>
                  </a:cubicBezTo>
                  <a:cubicBezTo>
                    <a:pt x="2759930" y="4165039"/>
                    <a:pt x="2753800" y="4165039"/>
                    <a:pt x="2747670" y="4165039"/>
                  </a:cubicBezTo>
                  <a:cubicBezTo>
                    <a:pt x="2745918" y="4165039"/>
                    <a:pt x="2743291" y="4165039"/>
                    <a:pt x="2740663" y="4165039"/>
                  </a:cubicBezTo>
                  <a:cubicBezTo>
                    <a:pt x="2739788" y="4165039"/>
                    <a:pt x="2739788" y="4165039"/>
                    <a:pt x="2738036" y="4165039"/>
                  </a:cubicBezTo>
                  <a:cubicBezTo>
                    <a:pt x="2733657" y="4165039"/>
                    <a:pt x="2727527" y="4165039"/>
                    <a:pt x="2723148" y="4165915"/>
                  </a:cubicBezTo>
                  <a:cubicBezTo>
                    <a:pt x="2719645" y="4165915"/>
                    <a:pt x="2716142" y="4165915"/>
                    <a:pt x="2711763" y="4165915"/>
                  </a:cubicBezTo>
                  <a:cubicBezTo>
                    <a:pt x="2706509" y="4165915"/>
                    <a:pt x="2701254" y="4165915"/>
                    <a:pt x="2695999" y="4165915"/>
                  </a:cubicBezTo>
                  <a:cubicBezTo>
                    <a:pt x="2693372" y="4165039"/>
                    <a:pt x="2690745" y="4165915"/>
                    <a:pt x="2687242" y="4165039"/>
                  </a:cubicBezTo>
                  <a:cubicBezTo>
                    <a:pt x="2687242" y="4165039"/>
                    <a:pt x="2687242" y="4165039"/>
                    <a:pt x="2686366" y="4165039"/>
                  </a:cubicBezTo>
                  <a:cubicBezTo>
                    <a:pt x="2681111" y="4165039"/>
                    <a:pt x="2676732" y="4165039"/>
                    <a:pt x="2671478" y="4165039"/>
                  </a:cubicBezTo>
                  <a:cubicBezTo>
                    <a:pt x="2667975" y="4165039"/>
                    <a:pt x="2664472" y="4165039"/>
                    <a:pt x="2660969" y="4165039"/>
                  </a:cubicBezTo>
                  <a:cubicBezTo>
                    <a:pt x="2655714" y="4165039"/>
                    <a:pt x="2650459" y="4164164"/>
                    <a:pt x="2645205" y="4164164"/>
                  </a:cubicBezTo>
                  <a:cubicBezTo>
                    <a:pt x="2642577" y="4163288"/>
                    <a:pt x="2639950" y="4163288"/>
                    <a:pt x="2636447" y="4163288"/>
                  </a:cubicBezTo>
                  <a:lnTo>
                    <a:pt x="2635571" y="4163288"/>
                  </a:lnTo>
                  <a:cubicBezTo>
                    <a:pt x="2629441" y="4162412"/>
                    <a:pt x="2623310" y="4161536"/>
                    <a:pt x="2616304" y="4160660"/>
                  </a:cubicBezTo>
                  <a:cubicBezTo>
                    <a:pt x="2615429" y="4160660"/>
                    <a:pt x="2612801" y="4160660"/>
                    <a:pt x="2610174" y="4160660"/>
                  </a:cubicBezTo>
                  <a:cubicBezTo>
                    <a:pt x="2602292" y="4158908"/>
                    <a:pt x="2594410" y="4158908"/>
                    <a:pt x="2585652" y="4157157"/>
                  </a:cubicBezTo>
                  <a:cubicBezTo>
                    <a:pt x="2584777" y="4157157"/>
                    <a:pt x="2583025" y="4157157"/>
                    <a:pt x="2582149" y="4157157"/>
                  </a:cubicBezTo>
                  <a:cubicBezTo>
                    <a:pt x="2575143" y="4155405"/>
                    <a:pt x="2568137" y="4154529"/>
                    <a:pt x="2561131" y="4152777"/>
                  </a:cubicBezTo>
                  <a:cubicBezTo>
                    <a:pt x="2557628" y="4152777"/>
                    <a:pt x="2555000" y="4152777"/>
                    <a:pt x="2551497" y="4151902"/>
                  </a:cubicBezTo>
                  <a:cubicBezTo>
                    <a:pt x="2546243" y="4151026"/>
                    <a:pt x="2540988" y="4149274"/>
                    <a:pt x="2535733" y="4148398"/>
                  </a:cubicBezTo>
                  <a:lnTo>
                    <a:pt x="2533982" y="4148398"/>
                  </a:lnTo>
                  <a:cubicBezTo>
                    <a:pt x="2532230" y="4147522"/>
                    <a:pt x="2529603" y="4146646"/>
                    <a:pt x="2526976" y="4146646"/>
                  </a:cubicBezTo>
                  <a:cubicBezTo>
                    <a:pt x="2521721" y="4145771"/>
                    <a:pt x="2516467" y="4144019"/>
                    <a:pt x="2510336" y="4142267"/>
                  </a:cubicBezTo>
                  <a:cubicBezTo>
                    <a:pt x="2506833" y="4141391"/>
                    <a:pt x="2503330" y="4140515"/>
                    <a:pt x="2499827" y="4140515"/>
                  </a:cubicBezTo>
                  <a:cubicBezTo>
                    <a:pt x="2494572" y="4139640"/>
                    <a:pt x="2489318" y="4137888"/>
                    <a:pt x="2484939" y="4136136"/>
                  </a:cubicBezTo>
                  <a:cubicBezTo>
                    <a:pt x="2482312" y="4136136"/>
                    <a:pt x="2480560" y="4136136"/>
                    <a:pt x="2479684" y="4134384"/>
                  </a:cubicBezTo>
                  <a:cubicBezTo>
                    <a:pt x="2477933" y="4134384"/>
                    <a:pt x="2477057" y="4134384"/>
                    <a:pt x="2476181" y="4133508"/>
                  </a:cubicBezTo>
                  <a:cubicBezTo>
                    <a:pt x="2467423" y="4130881"/>
                    <a:pt x="2458666" y="4129129"/>
                    <a:pt x="2451660" y="4125626"/>
                  </a:cubicBezTo>
                  <a:cubicBezTo>
                    <a:pt x="2449908" y="4125626"/>
                    <a:pt x="2448157" y="4124750"/>
                    <a:pt x="2446405" y="4124750"/>
                  </a:cubicBezTo>
                  <a:cubicBezTo>
                    <a:pt x="2437647" y="4121246"/>
                    <a:pt x="2428014" y="4117743"/>
                    <a:pt x="2419256" y="4114240"/>
                  </a:cubicBezTo>
                  <a:cubicBezTo>
                    <a:pt x="2418380" y="4114240"/>
                    <a:pt x="2417505" y="4114240"/>
                    <a:pt x="2415753" y="4113364"/>
                  </a:cubicBezTo>
                  <a:cubicBezTo>
                    <a:pt x="2415753" y="4113364"/>
                    <a:pt x="2414877" y="4112488"/>
                    <a:pt x="2413126" y="4111612"/>
                  </a:cubicBezTo>
                  <a:cubicBezTo>
                    <a:pt x="2401741" y="4107233"/>
                    <a:pt x="2390356" y="4102853"/>
                    <a:pt x="2378971" y="4097598"/>
                  </a:cubicBezTo>
                  <a:cubicBezTo>
                    <a:pt x="2377219" y="4096722"/>
                    <a:pt x="2376343" y="4095846"/>
                    <a:pt x="2375468" y="4094971"/>
                  </a:cubicBezTo>
                  <a:cubicBezTo>
                    <a:pt x="2363207" y="4089715"/>
                    <a:pt x="2352698" y="4083584"/>
                    <a:pt x="2341313" y="4077453"/>
                  </a:cubicBezTo>
                  <a:lnTo>
                    <a:pt x="1971738" y="3864619"/>
                  </a:lnTo>
                  <a:lnTo>
                    <a:pt x="1975241" y="2830228"/>
                  </a:lnTo>
                  <a:lnTo>
                    <a:pt x="2343940" y="3042186"/>
                  </a:lnTo>
                  <a:cubicBezTo>
                    <a:pt x="2355325" y="3048317"/>
                    <a:pt x="2366710" y="3054448"/>
                    <a:pt x="2378095" y="3060579"/>
                  </a:cubicBezTo>
                  <a:cubicBezTo>
                    <a:pt x="2379847" y="3060579"/>
                    <a:pt x="2380722" y="3060579"/>
                    <a:pt x="2381598" y="3061455"/>
                  </a:cubicBezTo>
                  <a:cubicBezTo>
                    <a:pt x="2392983" y="3066710"/>
                    <a:pt x="2405244" y="3071966"/>
                    <a:pt x="2415753" y="3076345"/>
                  </a:cubicBezTo>
                  <a:cubicBezTo>
                    <a:pt x="2418380" y="3078097"/>
                    <a:pt x="2420132" y="3078097"/>
                    <a:pt x="2421883" y="3078972"/>
                  </a:cubicBezTo>
                  <a:cubicBezTo>
                    <a:pt x="2430641" y="3082476"/>
                    <a:pt x="2440275" y="3085979"/>
                    <a:pt x="2449908" y="3088607"/>
                  </a:cubicBezTo>
                  <a:cubicBezTo>
                    <a:pt x="2451660" y="3089483"/>
                    <a:pt x="2452535" y="3089483"/>
                    <a:pt x="2453411" y="3090359"/>
                  </a:cubicBezTo>
                  <a:cubicBezTo>
                    <a:pt x="2462169" y="3092986"/>
                    <a:pt x="2470051" y="3095614"/>
                    <a:pt x="2478808" y="3098241"/>
                  </a:cubicBezTo>
                  <a:cubicBezTo>
                    <a:pt x="2481436" y="3099117"/>
                    <a:pt x="2484063" y="3099993"/>
                    <a:pt x="2486690" y="3100869"/>
                  </a:cubicBezTo>
                  <a:cubicBezTo>
                    <a:pt x="2492821" y="3101745"/>
                    <a:pt x="2498075" y="3103497"/>
                    <a:pt x="2503330" y="3105248"/>
                  </a:cubicBezTo>
                  <a:cubicBezTo>
                    <a:pt x="2505957" y="3106124"/>
                    <a:pt x="2510336" y="3107000"/>
                    <a:pt x="2512963" y="3107000"/>
                  </a:cubicBezTo>
                  <a:cubicBezTo>
                    <a:pt x="2518218" y="3108752"/>
                    <a:pt x="2524349" y="3109628"/>
                    <a:pt x="2530479" y="3111379"/>
                  </a:cubicBezTo>
                  <a:cubicBezTo>
                    <a:pt x="2533106" y="3112255"/>
                    <a:pt x="2535733" y="3113131"/>
                    <a:pt x="2539237" y="3113131"/>
                  </a:cubicBezTo>
                  <a:cubicBezTo>
                    <a:pt x="2544491" y="3114007"/>
                    <a:pt x="2549746" y="3114883"/>
                    <a:pt x="2555000" y="3115759"/>
                  </a:cubicBezTo>
                  <a:cubicBezTo>
                    <a:pt x="2557628" y="3116634"/>
                    <a:pt x="2560255" y="3117510"/>
                    <a:pt x="2563758" y="3118386"/>
                  </a:cubicBezTo>
                  <a:cubicBezTo>
                    <a:pt x="2570764" y="3119262"/>
                    <a:pt x="2577770" y="3120138"/>
                    <a:pt x="2584777" y="3121014"/>
                  </a:cubicBezTo>
                  <a:cubicBezTo>
                    <a:pt x="2585652" y="3121014"/>
                    <a:pt x="2588280" y="3121890"/>
                    <a:pt x="2588280" y="3121890"/>
                  </a:cubicBezTo>
                  <a:cubicBezTo>
                    <a:pt x="2597037" y="3122766"/>
                    <a:pt x="2604919" y="3124517"/>
                    <a:pt x="2613677" y="3125393"/>
                  </a:cubicBezTo>
                  <a:cubicBezTo>
                    <a:pt x="2616304" y="3125393"/>
                    <a:pt x="2617180" y="3125393"/>
                    <a:pt x="2619807" y="3125393"/>
                  </a:cubicBezTo>
                  <a:cubicBezTo>
                    <a:pt x="2625938" y="3126269"/>
                    <a:pt x="2632944" y="3126269"/>
                    <a:pt x="2639074" y="3127145"/>
                  </a:cubicBezTo>
                  <a:cubicBezTo>
                    <a:pt x="2641702" y="3127145"/>
                    <a:pt x="2645205" y="3128021"/>
                    <a:pt x="2647832" y="3128021"/>
                  </a:cubicBezTo>
                  <a:cubicBezTo>
                    <a:pt x="2653087" y="3128021"/>
                    <a:pt x="2658341" y="3128897"/>
                    <a:pt x="2663596" y="3128897"/>
                  </a:cubicBezTo>
                  <a:cubicBezTo>
                    <a:pt x="2667975" y="3129772"/>
                    <a:pt x="2670602" y="3129772"/>
                    <a:pt x="2674981" y="3129772"/>
                  </a:cubicBezTo>
                  <a:cubicBezTo>
                    <a:pt x="2679360" y="3129772"/>
                    <a:pt x="2684614" y="3130648"/>
                    <a:pt x="2688993" y="3130648"/>
                  </a:cubicBezTo>
                  <a:cubicBezTo>
                    <a:pt x="2693372" y="3130648"/>
                    <a:pt x="2695999" y="3130648"/>
                    <a:pt x="2699502" y="3130648"/>
                  </a:cubicBezTo>
                  <a:cubicBezTo>
                    <a:pt x="2703881" y="3130648"/>
                    <a:pt x="2710012" y="3130648"/>
                    <a:pt x="2715266" y="3130648"/>
                  </a:cubicBezTo>
                  <a:cubicBezTo>
                    <a:pt x="2718769" y="3130648"/>
                    <a:pt x="2722272" y="3130648"/>
                    <a:pt x="2725775" y="3130648"/>
                  </a:cubicBezTo>
                  <a:cubicBezTo>
                    <a:pt x="2731030" y="3130648"/>
                    <a:pt x="2736285" y="3130648"/>
                    <a:pt x="2740663" y="3130648"/>
                  </a:cubicBezTo>
                  <a:cubicBezTo>
                    <a:pt x="2745042" y="3129772"/>
                    <a:pt x="2747670" y="3129772"/>
                    <a:pt x="2751173" y="3129772"/>
                  </a:cubicBezTo>
                  <a:cubicBezTo>
                    <a:pt x="2757303" y="3129772"/>
                    <a:pt x="2762558" y="3128897"/>
                    <a:pt x="2768688" y="3128897"/>
                  </a:cubicBezTo>
                  <a:cubicBezTo>
                    <a:pt x="2772191" y="3128897"/>
                    <a:pt x="2774819" y="3128021"/>
                    <a:pt x="2779197" y="3128021"/>
                  </a:cubicBezTo>
                  <a:cubicBezTo>
                    <a:pt x="2784452" y="3127145"/>
                    <a:pt x="2790582" y="3127145"/>
                    <a:pt x="2795837" y="3126269"/>
                  </a:cubicBezTo>
                  <a:cubicBezTo>
                    <a:pt x="2798464" y="3126269"/>
                    <a:pt x="2802843" y="3125393"/>
                    <a:pt x="2805470" y="3125393"/>
                  </a:cubicBezTo>
                  <a:cubicBezTo>
                    <a:pt x="2815104" y="3125393"/>
                    <a:pt x="2822986" y="3123641"/>
                    <a:pt x="2831743" y="3122766"/>
                  </a:cubicBezTo>
                  <a:cubicBezTo>
                    <a:pt x="2833495" y="3121890"/>
                    <a:pt x="2834371" y="3121890"/>
                    <a:pt x="2836122" y="3121890"/>
                  </a:cubicBezTo>
                  <a:cubicBezTo>
                    <a:pt x="2845756" y="3120138"/>
                    <a:pt x="2856265" y="3119262"/>
                    <a:pt x="2865023" y="3117510"/>
                  </a:cubicBezTo>
                  <a:cubicBezTo>
                    <a:pt x="2869402" y="3116634"/>
                    <a:pt x="2872905" y="3115759"/>
                    <a:pt x="2875532" y="3114883"/>
                  </a:cubicBezTo>
                  <a:cubicBezTo>
                    <a:pt x="2879911" y="3114007"/>
                    <a:pt x="2885165" y="3113131"/>
                    <a:pt x="2889544" y="3113131"/>
                  </a:cubicBezTo>
                  <a:cubicBezTo>
                    <a:pt x="2893047" y="3112255"/>
                    <a:pt x="2897426" y="3111379"/>
                    <a:pt x="2900929" y="3110503"/>
                  </a:cubicBezTo>
                  <a:cubicBezTo>
                    <a:pt x="2904432" y="3108752"/>
                    <a:pt x="2909687" y="3107876"/>
                    <a:pt x="2914066" y="3107000"/>
                  </a:cubicBezTo>
                  <a:cubicBezTo>
                    <a:pt x="2917569" y="3106124"/>
                    <a:pt x="2921948" y="3105248"/>
                    <a:pt x="2924575" y="3104372"/>
                  </a:cubicBezTo>
                  <a:cubicBezTo>
                    <a:pt x="2928954" y="3102621"/>
                    <a:pt x="2934209" y="3101745"/>
                    <a:pt x="2937712" y="3100869"/>
                  </a:cubicBezTo>
                  <a:cubicBezTo>
                    <a:pt x="2941215" y="3099993"/>
                    <a:pt x="2944718" y="3099117"/>
                    <a:pt x="2948221" y="3097366"/>
                  </a:cubicBezTo>
                  <a:cubicBezTo>
                    <a:pt x="2952600" y="3096490"/>
                    <a:pt x="2956979" y="3094738"/>
                    <a:pt x="2961357" y="3093862"/>
                  </a:cubicBezTo>
                  <a:cubicBezTo>
                    <a:pt x="2963985" y="3092986"/>
                    <a:pt x="2967488" y="3092110"/>
                    <a:pt x="2970115" y="3090359"/>
                  </a:cubicBezTo>
                  <a:cubicBezTo>
                    <a:pt x="2977997" y="3088607"/>
                    <a:pt x="2985879" y="3085979"/>
                    <a:pt x="2993761" y="3082476"/>
                  </a:cubicBezTo>
                  <a:cubicBezTo>
                    <a:pt x="2994637" y="3082476"/>
                    <a:pt x="2996388" y="3081600"/>
                    <a:pt x="2997264" y="3081600"/>
                  </a:cubicBezTo>
                  <a:cubicBezTo>
                    <a:pt x="3006022" y="3078097"/>
                    <a:pt x="3014779" y="3074593"/>
                    <a:pt x="3022661" y="3071090"/>
                  </a:cubicBezTo>
                  <a:cubicBezTo>
                    <a:pt x="3025289" y="3069338"/>
                    <a:pt x="3027040" y="3068462"/>
                    <a:pt x="3029667" y="3067586"/>
                  </a:cubicBezTo>
                  <a:cubicBezTo>
                    <a:pt x="3036673" y="3064959"/>
                    <a:pt x="3042804" y="3061455"/>
                    <a:pt x="3048934" y="3058828"/>
                  </a:cubicBezTo>
                  <a:cubicBezTo>
                    <a:pt x="3051562" y="3057076"/>
                    <a:pt x="3054189" y="3056200"/>
                    <a:pt x="3055941" y="3054448"/>
                  </a:cubicBezTo>
                  <a:cubicBezTo>
                    <a:pt x="3063822" y="3050945"/>
                    <a:pt x="3072580" y="3046566"/>
                    <a:pt x="3079586" y="3042186"/>
                  </a:cubicBezTo>
                  <a:close/>
                  <a:moveTo>
                    <a:pt x="2694285" y="0"/>
                  </a:moveTo>
                  <a:cubicBezTo>
                    <a:pt x="2827381" y="0"/>
                    <a:pt x="2960696" y="29330"/>
                    <a:pt x="3062708" y="87989"/>
                  </a:cubicBezTo>
                  <a:lnTo>
                    <a:pt x="5250917" y="1351342"/>
                  </a:lnTo>
                  <a:cubicBezTo>
                    <a:pt x="5454940" y="1469535"/>
                    <a:pt x="5456691" y="1660395"/>
                    <a:pt x="5252669" y="1778589"/>
                  </a:cubicBezTo>
                  <a:lnTo>
                    <a:pt x="4502250" y="2215466"/>
                  </a:lnTo>
                  <a:cubicBezTo>
                    <a:pt x="4560042" y="2243482"/>
                    <a:pt x="4616959" y="2269747"/>
                    <a:pt x="4672999" y="2296012"/>
                  </a:cubicBezTo>
                  <a:cubicBezTo>
                    <a:pt x="4836743" y="2300390"/>
                    <a:pt x="4999611" y="2338036"/>
                    <a:pt x="5123951" y="2410703"/>
                  </a:cubicBezTo>
                  <a:cubicBezTo>
                    <a:pt x="5389267" y="2563917"/>
                    <a:pt x="5391019" y="2812560"/>
                    <a:pt x="5127453" y="2964023"/>
                  </a:cubicBezTo>
                  <a:cubicBezTo>
                    <a:pt x="4863887" y="3117236"/>
                    <a:pt x="4435702" y="3117236"/>
                    <a:pt x="4170385" y="2964023"/>
                  </a:cubicBezTo>
                  <a:cubicBezTo>
                    <a:pt x="4043418" y="2891356"/>
                    <a:pt x="3975994" y="2796801"/>
                    <a:pt x="3970740" y="2700496"/>
                  </a:cubicBezTo>
                  <a:cubicBezTo>
                    <a:pt x="3926959" y="2668102"/>
                    <a:pt x="3881426" y="2635708"/>
                    <a:pt x="3834141" y="2602439"/>
                  </a:cubicBezTo>
                  <a:lnTo>
                    <a:pt x="3078469" y="3041067"/>
                  </a:lnTo>
                  <a:cubicBezTo>
                    <a:pt x="2877073" y="3158385"/>
                    <a:pt x="2546959" y="3158385"/>
                    <a:pt x="2342937" y="3041067"/>
                  </a:cubicBezTo>
                  <a:lnTo>
                    <a:pt x="1974295" y="2829195"/>
                  </a:lnTo>
                  <a:cubicBezTo>
                    <a:pt x="2042594" y="2809934"/>
                    <a:pt x="2107391" y="2784544"/>
                    <a:pt x="2164307" y="2751275"/>
                  </a:cubicBezTo>
                  <a:cubicBezTo>
                    <a:pt x="2426997" y="2598061"/>
                    <a:pt x="2426997" y="2349418"/>
                    <a:pt x="2161680" y="2197080"/>
                  </a:cubicBezTo>
                  <a:cubicBezTo>
                    <a:pt x="1895487" y="2042991"/>
                    <a:pt x="1467303" y="2042991"/>
                    <a:pt x="1203737" y="2197080"/>
                  </a:cubicBezTo>
                  <a:cubicBezTo>
                    <a:pt x="1146820" y="2229474"/>
                    <a:pt x="1102163" y="2266245"/>
                    <a:pt x="1070640" y="2307394"/>
                  </a:cubicBezTo>
                  <a:lnTo>
                    <a:pt x="153851" y="1778589"/>
                  </a:lnTo>
                  <a:lnTo>
                    <a:pt x="88721" y="1732284"/>
                  </a:lnTo>
                  <a:lnTo>
                    <a:pt x="88989" y="1732580"/>
                  </a:lnTo>
                  <a:cubicBezTo>
                    <a:pt x="108080" y="1749480"/>
                    <a:pt x="130328" y="1765518"/>
                    <a:pt x="155692" y="1780406"/>
                  </a:cubicBezTo>
                  <a:lnTo>
                    <a:pt x="1071417" y="2309378"/>
                  </a:lnTo>
                  <a:lnTo>
                    <a:pt x="1067919" y="3343677"/>
                  </a:lnTo>
                  <a:lnTo>
                    <a:pt x="153942" y="2815581"/>
                  </a:lnTo>
                  <a:cubicBezTo>
                    <a:pt x="50737" y="2756028"/>
                    <a:pt x="-865" y="2678959"/>
                    <a:pt x="10" y="2601014"/>
                  </a:cubicBezTo>
                  <a:lnTo>
                    <a:pt x="3452" y="1581581"/>
                  </a:lnTo>
                  <a:lnTo>
                    <a:pt x="615" y="1564965"/>
                  </a:lnTo>
                  <a:cubicBezTo>
                    <a:pt x="178" y="1487702"/>
                    <a:pt x="50527" y="1410439"/>
                    <a:pt x="152100" y="1351342"/>
                  </a:cubicBezTo>
                  <a:lnTo>
                    <a:pt x="2327175" y="87989"/>
                  </a:lnTo>
                  <a:cubicBezTo>
                    <a:pt x="2428311" y="29330"/>
                    <a:pt x="2561189" y="0"/>
                    <a:pt x="2694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B103ACD6-595E-4DB8-8AAB-2C0C15061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2900" y="5496157"/>
              <a:ext cx="1073157" cy="1779589"/>
            </a:xfrm>
            <a:custGeom>
              <a:avLst/>
              <a:gdLst>
                <a:gd name="T0" fmla="*/ 179 w 1227"/>
                <a:gd name="T1" fmla="*/ 246 h 2032"/>
                <a:gd name="T2" fmla="*/ 179 w 1227"/>
                <a:gd name="T3" fmla="*/ 246 h 2032"/>
                <a:gd name="T4" fmla="*/ 5 w 1227"/>
                <a:gd name="T5" fmla="*/ 0 h 2032"/>
                <a:gd name="T6" fmla="*/ 1 w 1227"/>
                <a:gd name="T7" fmla="*/ 1183 h 2032"/>
                <a:gd name="T8" fmla="*/ 1 w 1227"/>
                <a:gd name="T9" fmla="*/ 1183 h 2032"/>
                <a:gd name="T10" fmla="*/ 177 w 1227"/>
                <a:gd name="T11" fmla="*/ 1428 h 2032"/>
                <a:gd name="T12" fmla="*/ 1222 w 1227"/>
                <a:gd name="T13" fmla="*/ 2031 h 2032"/>
                <a:gd name="T14" fmla="*/ 1226 w 1227"/>
                <a:gd name="T15" fmla="*/ 850 h 2032"/>
                <a:gd name="T16" fmla="*/ 179 w 1227"/>
                <a:gd name="T17" fmla="*/ 246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7" h="2032">
                  <a:moveTo>
                    <a:pt x="179" y="246"/>
                  </a:moveTo>
                  <a:lnTo>
                    <a:pt x="179" y="246"/>
                  </a:lnTo>
                  <a:cubicBezTo>
                    <a:pt x="63" y="178"/>
                    <a:pt x="4" y="89"/>
                    <a:pt x="5" y="0"/>
                  </a:cubicBezTo>
                  <a:lnTo>
                    <a:pt x="1" y="1183"/>
                  </a:lnTo>
                  <a:lnTo>
                    <a:pt x="1" y="1183"/>
                  </a:lnTo>
                  <a:cubicBezTo>
                    <a:pt x="0" y="1272"/>
                    <a:pt x="59" y="1360"/>
                    <a:pt x="177" y="1428"/>
                  </a:cubicBezTo>
                  <a:lnTo>
                    <a:pt x="1222" y="2031"/>
                  </a:lnTo>
                  <a:lnTo>
                    <a:pt x="1226" y="850"/>
                  </a:lnTo>
                  <a:lnTo>
                    <a:pt x="179" y="246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6A2A4EE7-59FD-4EC1-A4F9-A151B9698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5503" y="6534573"/>
              <a:ext cx="1864513" cy="1563411"/>
            </a:xfrm>
            <a:custGeom>
              <a:avLst/>
              <a:gdLst>
                <a:gd name="T0" fmla="*/ 1238 w 2129"/>
                <a:gd name="T1" fmla="*/ 515 h 1785"/>
                <a:gd name="T2" fmla="*/ 1208 w 2129"/>
                <a:gd name="T3" fmla="*/ 530 h 1785"/>
                <a:gd name="T4" fmla="*/ 1171 w 2129"/>
                <a:gd name="T5" fmla="*/ 546 h 1785"/>
                <a:gd name="T6" fmla="*/ 1140 w 2129"/>
                <a:gd name="T7" fmla="*/ 556 h 1785"/>
                <a:gd name="T8" fmla="*/ 1115 w 2129"/>
                <a:gd name="T9" fmla="*/ 564 h 1785"/>
                <a:gd name="T10" fmla="*/ 1088 w 2129"/>
                <a:gd name="T11" fmla="*/ 572 h 1785"/>
                <a:gd name="T12" fmla="*/ 1061 w 2129"/>
                <a:gd name="T13" fmla="*/ 579 h 1785"/>
                <a:gd name="T14" fmla="*/ 1032 w 2129"/>
                <a:gd name="T15" fmla="*/ 584 h 1785"/>
                <a:gd name="T16" fmla="*/ 987 w 2129"/>
                <a:gd name="T17" fmla="*/ 592 h 1785"/>
                <a:gd name="T18" fmla="*/ 952 w 2129"/>
                <a:gd name="T19" fmla="*/ 596 h 1785"/>
                <a:gd name="T20" fmla="*/ 922 w 2129"/>
                <a:gd name="T21" fmla="*/ 599 h 1785"/>
                <a:gd name="T22" fmla="*/ 890 w 2129"/>
                <a:gd name="T23" fmla="*/ 601 h 1785"/>
                <a:gd name="T24" fmla="*/ 861 w 2129"/>
                <a:gd name="T25" fmla="*/ 602 h 1785"/>
                <a:gd name="T26" fmla="*/ 831 w 2129"/>
                <a:gd name="T27" fmla="*/ 602 h 1785"/>
                <a:gd name="T28" fmla="*/ 803 w 2129"/>
                <a:gd name="T29" fmla="*/ 601 h 1785"/>
                <a:gd name="T30" fmla="*/ 772 w 2129"/>
                <a:gd name="T31" fmla="*/ 599 h 1785"/>
                <a:gd name="T32" fmla="*/ 740 w 2129"/>
                <a:gd name="T33" fmla="*/ 596 h 1785"/>
                <a:gd name="T34" fmla="*/ 704 w 2129"/>
                <a:gd name="T35" fmla="*/ 592 h 1785"/>
                <a:gd name="T36" fmla="*/ 676 w 2129"/>
                <a:gd name="T37" fmla="*/ 588 h 1785"/>
                <a:gd name="T38" fmla="*/ 648 w 2129"/>
                <a:gd name="T39" fmla="*/ 582 h 1785"/>
                <a:gd name="T40" fmla="*/ 618 w 2129"/>
                <a:gd name="T41" fmla="*/ 575 h 1785"/>
                <a:gd name="T42" fmla="*/ 588 w 2129"/>
                <a:gd name="T43" fmla="*/ 568 h 1785"/>
                <a:gd name="T44" fmla="*/ 550 w 2129"/>
                <a:gd name="T45" fmla="*/ 556 h 1785"/>
                <a:gd name="T46" fmla="*/ 514 w 2129"/>
                <a:gd name="T47" fmla="*/ 543 h 1785"/>
                <a:gd name="T48" fmla="*/ 468 w 2129"/>
                <a:gd name="T49" fmla="*/ 523 h 1785"/>
                <a:gd name="T50" fmla="*/ 4 w 2129"/>
                <a:gd name="T51" fmla="*/ 259 h 1785"/>
                <a:gd name="T52" fmla="*/ 461 w 2129"/>
                <a:gd name="T53" fmla="*/ 1703 h 1785"/>
                <a:gd name="T54" fmla="*/ 504 w 2129"/>
                <a:gd name="T55" fmla="*/ 1722 h 1785"/>
                <a:gd name="T56" fmla="*/ 511 w 2129"/>
                <a:gd name="T57" fmla="*/ 1725 h 1785"/>
                <a:gd name="T58" fmla="*/ 548 w 2129"/>
                <a:gd name="T59" fmla="*/ 1738 h 1785"/>
                <a:gd name="T60" fmla="*/ 580 w 2129"/>
                <a:gd name="T61" fmla="*/ 1748 h 1785"/>
                <a:gd name="T62" fmla="*/ 603 w 2129"/>
                <a:gd name="T63" fmla="*/ 1755 h 1785"/>
                <a:gd name="T64" fmla="*/ 634 w 2129"/>
                <a:gd name="T65" fmla="*/ 1762 h 1785"/>
                <a:gd name="T66" fmla="*/ 644 w 2129"/>
                <a:gd name="T67" fmla="*/ 1764 h 1785"/>
                <a:gd name="T68" fmla="*/ 673 w 2129"/>
                <a:gd name="T69" fmla="*/ 1769 h 1785"/>
                <a:gd name="T70" fmla="*/ 701 w 2129"/>
                <a:gd name="T71" fmla="*/ 1774 h 1785"/>
                <a:gd name="T72" fmla="*/ 729 w 2129"/>
                <a:gd name="T73" fmla="*/ 1778 h 1785"/>
                <a:gd name="T74" fmla="*/ 758 w 2129"/>
                <a:gd name="T75" fmla="*/ 1781 h 1785"/>
                <a:gd name="T76" fmla="*/ 769 w 2129"/>
                <a:gd name="T77" fmla="*/ 1782 h 1785"/>
                <a:gd name="T78" fmla="*/ 799 w 2129"/>
                <a:gd name="T79" fmla="*/ 1783 h 1785"/>
                <a:gd name="T80" fmla="*/ 817 w 2129"/>
                <a:gd name="T81" fmla="*/ 1783 h 1785"/>
                <a:gd name="T82" fmla="*/ 845 w 2129"/>
                <a:gd name="T83" fmla="*/ 1784 h 1785"/>
                <a:gd name="T84" fmla="*/ 875 w 2129"/>
                <a:gd name="T85" fmla="*/ 1783 h 1785"/>
                <a:gd name="T86" fmla="*/ 886 w 2129"/>
                <a:gd name="T87" fmla="*/ 1783 h 1785"/>
                <a:gd name="T88" fmla="*/ 918 w 2129"/>
                <a:gd name="T89" fmla="*/ 1782 h 1785"/>
                <a:gd name="T90" fmla="*/ 944 w 2129"/>
                <a:gd name="T91" fmla="*/ 1779 h 1785"/>
                <a:gd name="T92" fmla="*/ 978 w 2129"/>
                <a:gd name="T93" fmla="*/ 1775 h 1785"/>
                <a:gd name="T94" fmla="*/ 1017 w 2129"/>
                <a:gd name="T95" fmla="*/ 1769 h 1785"/>
                <a:gd name="T96" fmla="*/ 1029 w 2129"/>
                <a:gd name="T97" fmla="*/ 1767 h 1785"/>
                <a:gd name="T98" fmla="*/ 1058 w 2129"/>
                <a:gd name="T99" fmla="*/ 1761 h 1785"/>
                <a:gd name="T100" fmla="*/ 1085 w 2129"/>
                <a:gd name="T101" fmla="*/ 1755 h 1785"/>
                <a:gd name="T102" fmla="*/ 1112 w 2129"/>
                <a:gd name="T103" fmla="*/ 1747 h 1785"/>
                <a:gd name="T104" fmla="*/ 1133 w 2129"/>
                <a:gd name="T105" fmla="*/ 1741 h 1785"/>
                <a:gd name="T106" fmla="*/ 1163 w 2129"/>
                <a:gd name="T107" fmla="*/ 1729 h 1785"/>
                <a:gd name="T108" fmla="*/ 1198 w 2129"/>
                <a:gd name="T109" fmla="*/ 1715 h 1785"/>
                <a:gd name="T110" fmla="*/ 1227 w 2129"/>
                <a:gd name="T111" fmla="*/ 1702 h 1785"/>
                <a:gd name="T112" fmla="*/ 2124 w 2129"/>
                <a:gd name="T113" fmla="*/ 1182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29" h="1785">
                  <a:moveTo>
                    <a:pt x="1265" y="501"/>
                  </a:moveTo>
                  <a:lnTo>
                    <a:pt x="1265" y="501"/>
                  </a:lnTo>
                  <a:cubicBezTo>
                    <a:pt x="1257" y="506"/>
                    <a:pt x="1247" y="511"/>
                    <a:pt x="1238" y="515"/>
                  </a:cubicBezTo>
                  <a:lnTo>
                    <a:pt x="1238" y="515"/>
                  </a:lnTo>
                  <a:cubicBezTo>
                    <a:pt x="1236" y="517"/>
                    <a:pt x="1233" y="518"/>
                    <a:pt x="1230" y="520"/>
                  </a:cubicBezTo>
                  <a:lnTo>
                    <a:pt x="1230" y="520"/>
                  </a:lnTo>
                  <a:cubicBezTo>
                    <a:pt x="1223" y="523"/>
                    <a:pt x="1216" y="527"/>
                    <a:pt x="1208" y="530"/>
                  </a:cubicBezTo>
                  <a:lnTo>
                    <a:pt x="1208" y="530"/>
                  </a:lnTo>
                  <a:cubicBezTo>
                    <a:pt x="1205" y="531"/>
                    <a:pt x="1203" y="532"/>
                    <a:pt x="1200" y="534"/>
                  </a:cubicBezTo>
                  <a:lnTo>
                    <a:pt x="1200" y="534"/>
                  </a:lnTo>
                  <a:cubicBezTo>
                    <a:pt x="1191" y="538"/>
                    <a:pt x="1181" y="542"/>
                    <a:pt x="1171" y="546"/>
                  </a:cubicBezTo>
                  <a:lnTo>
                    <a:pt x="1171" y="546"/>
                  </a:lnTo>
                  <a:cubicBezTo>
                    <a:pt x="1170" y="546"/>
                    <a:pt x="1168" y="547"/>
                    <a:pt x="1167" y="547"/>
                  </a:cubicBezTo>
                  <a:lnTo>
                    <a:pt x="1167" y="547"/>
                  </a:lnTo>
                  <a:cubicBezTo>
                    <a:pt x="1158" y="551"/>
                    <a:pt x="1149" y="554"/>
                    <a:pt x="1140" y="556"/>
                  </a:cubicBezTo>
                  <a:lnTo>
                    <a:pt x="1140" y="556"/>
                  </a:lnTo>
                  <a:cubicBezTo>
                    <a:pt x="1137" y="558"/>
                    <a:pt x="1133" y="559"/>
                    <a:pt x="1130" y="560"/>
                  </a:cubicBezTo>
                  <a:lnTo>
                    <a:pt x="1130" y="560"/>
                  </a:lnTo>
                  <a:cubicBezTo>
                    <a:pt x="1125" y="561"/>
                    <a:pt x="1120" y="563"/>
                    <a:pt x="1115" y="564"/>
                  </a:cubicBezTo>
                  <a:lnTo>
                    <a:pt x="1115" y="564"/>
                  </a:lnTo>
                  <a:cubicBezTo>
                    <a:pt x="1111" y="566"/>
                    <a:pt x="1107" y="567"/>
                    <a:pt x="1103" y="568"/>
                  </a:cubicBezTo>
                  <a:lnTo>
                    <a:pt x="1103" y="568"/>
                  </a:lnTo>
                  <a:cubicBezTo>
                    <a:pt x="1099" y="569"/>
                    <a:pt x="1093" y="570"/>
                    <a:pt x="1088" y="572"/>
                  </a:cubicBezTo>
                  <a:lnTo>
                    <a:pt x="1088" y="572"/>
                  </a:lnTo>
                  <a:cubicBezTo>
                    <a:pt x="1085" y="573"/>
                    <a:pt x="1080" y="574"/>
                    <a:pt x="1076" y="575"/>
                  </a:cubicBezTo>
                  <a:lnTo>
                    <a:pt x="1076" y="575"/>
                  </a:lnTo>
                  <a:cubicBezTo>
                    <a:pt x="1071" y="576"/>
                    <a:pt x="1065" y="577"/>
                    <a:pt x="1061" y="579"/>
                  </a:cubicBezTo>
                  <a:lnTo>
                    <a:pt x="1061" y="579"/>
                  </a:lnTo>
                  <a:cubicBezTo>
                    <a:pt x="1057" y="580"/>
                    <a:pt x="1052" y="581"/>
                    <a:pt x="1048" y="582"/>
                  </a:cubicBezTo>
                  <a:lnTo>
                    <a:pt x="1048" y="582"/>
                  </a:lnTo>
                  <a:cubicBezTo>
                    <a:pt x="1043" y="582"/>
                    <a:pt x="1037" y="583"/>
                    <a:pt x="1032" y="584"/>
                  </a:cubicBezTo>
                  <a:lnTo>
                    <a:pt x="1032" y="584"/>
                  </a:lnTo>
                  <a:cubicBezTo>
                    <a:pt x="1029" y="585"/>
                    <a:pt x="1025" y="586"/>
                    <a:pt x="1020" y="587"/>
                  </a:cubicBezTo>
                  <a:lnTo>
                    <a:pt x="1020" y="587"/>
                  </a:lnTo>
                  <a:cubicBezTo>
                    <a:pt x="1010" y="589"/>
                    <a:pt x="998" y="590"/>
                    <a:pt x="987" y="592"/>
                  </a:cubicBezTo>
                  <a:lnTo>
                    <a:pt x="987" y="592"/>
                  </a:lnTo>
                  <a:cubicBezTo>
                    <a:pt x="985" y="592"/>
                    <a:pt x="984" y="592"/>
                    <a:pt x="982" y="593"/>
                  </a:cubicBezTo>
                  <a:lnTo>
                    <a:pt x="982" y="593"/>
                  </a:lnTo>
                  <a:cubicBezTo>
                    <a:pt x="972" y="594"/>
                    <a:pt x="963" y="596"/>
                    <a:pt x="952" y="596"/>
                  </a:cubicBezTo>
                  <a:lnTo>
                    <a:pt x="952" y="596"/>
                  </a:lnTo>
                  <a:cubicBezTo>
                    <a:pt x="949" y="596"/>
                    <a:pt x="944" y="597"/>
                    <a:pt x="941" y="597"/>
                  </a:cubicBezTo>
                  <a:lnTo>
                    <a:pt x="941" y="597"/>
                  </a:lnTo>
                  <a:cubicBezTo>
                    <a:pt x="935" y="598"/>
                    <a:pt x="928" y="598"/>
                    <a:pt x="922" y="599"/>
                  </a:cubicBezTo>
                  <a:lnTo>
                    <a:pt x="922" y="599"/>
                  </a:lnTo>
                  <a:cubicBezTo>
                    <a:pt x="917" y="599"/>
                    <a:pt x="914" y="600"/>
                    <a:pt x="910" y="600"/>
                  </a:cubicBezTo>
                  <a:lnTo>
                    <a:pt x="910" y="600"/>
                  </a:lnTo>
                  <a:cubicBezTo>
                    <a:pt x="903" y="600"/>
                    <a:pt x="897" y="601"/>
                    <a:pt x="890" y="601"/>
                  </a:cubicBezTo>
                  <a:lnTo>
                    <a:pt x="890" y="601"/>
                  </a:lnTo>
                  <a:cubicBezTo>
                    <a:pt x="886" y="601"/>
                    <a:pt x="883" y="601"/>
                    <a:pt x="878" y="602"/>
                  </a:cubicBezTo>
                  <a:lnTo>
                    <a:pt x="878" y="602"/>
                  </a:lnTo>
                  <a:cubicBezTo>
                    <a:pt x="873" y="602"/>
                    <a:pt x="867" y="602"/>
                    <a:pt x="861" y="602"/>
                  </a:cubicBezTo>
                  <a:lnTo>
                    <a:pt x="861" y="602"/>
                  </a:lnTo>
                  <a:cubicBezTo>
                    <a:pt x="857" y="602"/>
                    <a:pt x="853" y="602"/>
                    <a:pt x="849" y="602"/>
                  </a:cubicBezTo>
                  <a:lnTo>
                    <a:pt x="849" y="602"/>
                  </a:lnTo>
                  <a:cubicBezTo>
                    <a:pt x="843" y="602"/>
                    <a:pt x="836" y="602"/>
                    <a:pt x="831" y="602"/>
                  </a:cubicBezTo>
                  <a:lnTo>
                    <a:pt x="831" y="602"/>
                  </a:lnTo>
                  <a:cubicBezTo>
                    <a:pt x="827" y="602"/>
                    <a:pt x="824" y="602"/>
                    <a:pt x="819" y="602"/>
                  </a:cubicBezTo>
                  <a:lnTo>
                    <a:pt x="819" y="602"/>
                  </a:lnTo>
                  <a:cubicBezTo>
                    <a:pt x="814" y="602"/>
                    <a:pt x="808" y="601"/>
                    <a:pt x="803" y="601"/>
                  </a:cubicBezTo>
                  <a:lnTo>
                    <a:pt x="803" y="601"/>
                  </a:lnTo>
                  <a:cubicBezTo>
                    <a:pt x="798" y="601"/>
                    <a:pt x="795" y="601"/>
                    <a:pt x="790" y="600"/>
                  </a:cubicBezTo>
                  <a:lnTo>
                    <a:pt x="790" y="600"/>
                  </a:lnTo>
                  <a:cubicBezTo>
                    <a:pt x="784" y="600"/>
                    <a:pt x="778" y="599"/>
                    <a:pt x="772" y="599"/>
                  </a:cubicBezTo>
                  <a:lnTo>
                    <a:pt x="772" y="599"/>
                  </a:lnTo>
                  <a:cubicBezTo>
                    <a:pt x="769" y="599"/>
                    <a:pt x="765" y="598"/>
                    <a:pt x="762" y="598"/>
                  </a:cubicBezTo>
                  <a:lnTo>
                    <a:pt x="762" y="598"/>
                  </a:lnTo>
                  <a:cubicBezTo>
                    <a:pt x="755" y="597"/>
                    <a:pt x="747" y="597"/>
                    <a:pt x="740" y="596"/>
                  </a:cubicBezTo>
                  <a:lnTo>
                    <a:pt x="740" y="596"/>
                  </a:lnTo>
                  <a:cubicBezTo>
                    <a:pt x="737" y="596"/>
                    <a:pt x="736" y="596"/>
                    <a:pt x="733" y="596"/>
                  </a:cubicBezTo>
                  <a:lnTo>
                    <a:pt x="733" y="596"/>
                  </a:lnTo>
                  <a:cubicBezTo>
                    <a:pt x="723" y="595"/>
                    <a:pt x="714" y="593"/>
                    <a:pt x="704" y="592"/>
                  </a:cubicBezTo>
                  <a:lnTo>
                    <a:pt x="704" y="592"/>
                  </a:lnTo>
                  <a:cubicBezTo>
                    <a:pt x="704" y="592"/>
                    <a:pt x="701" y="591"/>
                    <a:pt x="700" y="591"/>
                  </a:cubicBezTo>
                  <a:lnTo>
                    <a:pt x="700" y="591"/>
                  </a:lnTo>
                  <a:cubicBezTo>
                    <a:pt x="692" y="590"/>
                    <a:pt x="684" y="589"/>
                    <a:pt x="676" y="588"/>
                  </a:cubicBezTo>
                  <a:lnTo>
                    <a:pt x="676" y="588"/>
                  </a:lnTo>
                  <a:cubicBezTo>
                    <a:pt x="672" y="587"/>
                    <a:pt x="669" y="586"/>
                    <a:pt x="666" y="585"/>
                  </a:cubicBezTo>
                  <a:lnTo>
                    <a:pt x="666" y="585"/>
                  </a:lnTo>
                  <a:cubicBezTo>
                    <a:pt x="660" y="584"/>
                    <a:pt x="654" y="583"/>
                    <a:pt x="648" y="582"/>
                  </a:cubicBezTo>
                  <a:lnTo>
                    <a:pt x="648" y="582"/>
                  </a:lnTo>
                  <a:cubicBezTo>
                    <a:pt x="644" y="582"/>
                    <a:pt x="641" y="581"/>
                    <a:pt x="638" y="580"/>
                  </a:cubicBezTo>
                  <a:lnTo>
                    <a:pt x="638" y="580"/>
                  </a:lnTo>
                  <a:cubicBezTo>
                    <a:pt x="631" y="578"/>
                    <a:pt x="624" y="577"/>
                    <a:pt x="618" y="575"/>
                  </a:cubicBezTo>
                  <a:lnTo>
                    <a:pt x="618" y="575"/>
                  </a:lnTo>
                  <a:cubicBezTo>
                    <a:pt x="615" y="575"/>
                    <a:pt x="610" y="574"/>
                    <a:pt x="607" y="573"/>
                  </a:cubicBezTo>
                  <a:lnTo>
                    <a:pt x="607" y="573"/>
                  </a:lnTo>
                  <a:cubicBezTo>
                    <a:pt x="601" y="571"/>
                    <a:pt x="595" y="569"/>
                    <a:pt x="588" y="568"/>
                  </a:cubicBezTo>
                  <a:lnTo>
                    <a:pt x="588" y="568"/>
                  </a:lnTo>
                  <a:cubicBezTo>
                    <a:pt x="585" y="567"/>
                    <a:pt x="582" y="566"/>
                    <a:pt x="579" y="565"/>
                  </a:cubicBezTo>
                  <a:lnTo>
                    <a:pt x="579" y="565"/>
                  </a:lnTo>
                  <a:cubicBezTo>
                    <a:pt x="569" y="562"/>
                    <a:pt x="560" y="559"/>
                    <a:pt x="550" y="556"/>
                  </a:cubicBezTo>
                  <a:lnTo>
                    <a:pt x="550" y="556"/>
                  </a:lnTo>
                  <a:cubicBezTo>
                    <a:pt x="549" y="555"/>
                    <a:pt x="548" y="555"/>
                    <a:pt x="546" y="554"/>
                  </a:cubicBezTo>
                  <a:lnTo>
                    <a:pt x="546" y="554"/>
                  </a:lnTo>
                  <a:cubicBezTo>
                    <a:pt x="535" y="551"/>
                    <a:pt x="524" y="547"/>
                    <a:pt x="514" y="543"/>
                  </a:cubicBezTo>
                  <a:lnTo>
                    <a:pt x="514" y="543"/>
                  </a:lnTo>
                  <a:cubicBezTo>
                    <a:pt x="512" y="542"/>
                    <a:pt x="510" y="542"/>
                    <a:pt x="507" y="540"/>
                  </a:cubicBezTo>
                  <a:lnTo>
                    <a:pt x="507" y="540"/>
                  </a:lnTo>
                  <a:cubicBezTo>
                    <a:pt x="495" y="535"/>
                    <a:pt x="481" y="529"/>
                    <a:pt x="468" y="523"/>
                  </a:cubicBezTo>
                  <a:lnTo>
                    <a:pt x="468" y="523"/>
                  </a:lnTo>
                  <a:cubicBezTo>
                    <a:pt x="467" y="522"/>
                    <a:pt x="466" y="522"/>
                    <a:pt x="464" y="522"/>
                  </a:cubicBezTo>
                  <a:lnTo>
                    <a:pt x="464" y="522"/>
                  </a:lnTo>
                  <a:cubicBezTo>
                    <a:pt x="451" y="515"/>
                    <a:pt x="438" y="508"/>
                    <a:pt x="425" y="501"/>
                  </a:cubicBezTo>
                  <a:lnTo>
                    <a:pt x="4" y="259"/>
                  </a:lnTo>
                  <a:lnTo>
                    <a:pt x="0" y="1440"/>
                  </a:lnTo>
                  <a:lnTo>
                    <a:pt x="422" y="1683"/>
                  </a:lnTo>
                  <a:lnTo>
                    <a:pt x="422" y="1683"/>
                  </a:lnTo>
                  <a:cubicBezTo>
                    <a:pt x="435" y="1690"/>
                    <a:pt x="447" y="1697"/>
                    <a:pt x="461" y="1703"/>
                  </a:cubicBezTo>
                  <a:lnTo>
                    <a:pt x="461" y="1703"/>
                  </a:lnTo>
                  <a:cubicBezTo>
                    <a:pt x="462" y="1704"/>
                    <a:pt x="463" y="1705"/>
                    <a:pt x="465" y="1706"/>
                  </a:cubicBezTo>
                  <a:lnTo>
                    <a:pt x="465" y="1706"/>
                  </a:lnTo>
                  <a:cubicBezTo>
                    <a:pt x="478" y="1712"/>
                    <a:pt x="491" y="1717"/>
                    <a:pt x="504" y="1722"/>
                  </a:cubicBezTo>
                  <a:lnTo>
                    <a:pt x="504" y="1722"/>
                  </a:lnTo>
                  <a:cubicBezTo>
                    <a:pt x="506" y="1723"/>
                    <a:pt x="507" y="1724"/>
                    <a:pt x="507" y="1724"/>
                  </a:cubicBezTo>
                  <a:lnTo>
                    <a:pt x="507" y="1724"/>
                  </a:lnTo>
                  <a:cubicBezTo>
                    <a:pt x="509" y="1725"/>
                    <a:pt x="510" y="1725"/>
                    <a:pt x="511" y="1725"/>
                  </a:cubicBezTo>
                  <a:lnTo>
                    <a:pt x="511" y="1725"/>
                  </a:lnTo>
                  <a:cubicBezTo>
                    <a:pt x="521" y="1729"/>
                    <a:pt x="532" y="1733"/>
                    <a:pt x="542" y="1737"/>
                  </a:cubicBezTo>
                  <a:lnTo>
                    <a:pt x="542" y="1737"/>
                  </a:lnTo>
                  <a:cubicBezTo>
                    <a:pt x="544" y="1737"/>
                    <a:pt x="546" y="1738"/>
                    <a:pt x="548" y="1738"/>
                  </a:cubicBezTo>
                  <a:lnTo>
                    <a:pt x="548" y="1738"/>
                  </a:lnTo>
                  <a:cubicBezTo>
                    <a:pt x="556" y="1742"/>
                    <a:pt x="566" y="1744"/>
                    <a:pt x="576" y="1747"/>
                  </a:cubicBezTo>
                  <a:lnTo>
                    <a:pt x="576" y="1747"/>
                  </a:lnTo>
                  <a:cubicBezTo>
                    <a:pt x="577" y="1748"/>
                    <a:pt x="578" y="1748"/>
                    <a:pt x="580" y="1748"/>
                  </a:cubicBezTo>
                  <a:lnTo>
                    <a:pt x="580" y="1748"/>
                  </a:lnTo>
                  <a:cubicBezTo>
                    <a:pt x="581" y="1750"/>
                    <a:pt x="583" y="1750"/>
                    <a:pt x="586" y="1750"/>
                  </a:cubicBezTo>
                  <a:lnTo>
                    <a:pt x="586" y="1750"/>
                  </a:lnTo>
                  <a:cubicBezTo>
                    <a:pt x="591" y="1752"/>
                    <a:pt x="597" y="1754"/>
                    <a:pt x="603" y="1755"/>
                  </a:cubicBezTo>
                  <a:lnTo>
                    <a:pt x="603" y="1755"/>
                  </a:lnTo>
                  <a:cubicBezTo>
                    <a:pt x="607" y="1755"/>
                    <a:pt x="611" y="1756"/>
                    <a:pt x="615" y="1757"/>
                  </a:cubicBezTo>
                  <a:lnTo>
                    <a:pt x="615" y="1757"/>
                  </a:lnTo>
                  <a:cubicBezTo>
                    <a:pt x="622" y="1759"/>
                    <a:pt x="628" y="1761"/>
                    <a:pt x="634" y="1762"/>
                  </a:cubicBezTo>
                  <a:lnTo>
                    <a:pt x="634" y="1762"/>
                  </a:lnTo>
                  <a:cubicBezTo>
                    <a:pt x="637" y="1762"/>
                    <a:pt x="640" y="1763"/>
                    <a:pt x="642" y="1764"/>
                  </a:cubicBezTo>
                  <a:lnTo>
                    <a:pt x="642" y="1764"/>
                  </a:lnTo>
                  <a:lnTo>
                    <a:pt x="644" y="1764"/>
                  </a:lnTo>
                  <a:lnTo>
                    <a:pt x="644" y="1764"/>
                  </a:lnTo>
                  <a:cubicBezTo>
                    <a:pt x="650" y="1765"/>
                    <a:pt x="656" y="1767"/>
                    <a:pt x="662" y="1768"/>
                  </a:cubicBezTo>
                  <a:lnTo>
                    <a:pt x="662" y="1768"/>
                  </a:lnTo>
                  <a:cubicBezTo>
                    <a:pt x="666" y="1769"/>
                    <a:pt x="669" y="1769"/>
                    <a:pt x="673" y="1769"/>
                  </a:cubicBezTo>
                  <a:lnTo>
                    <a:pt x="673" y="1769"/>
                  </a:lnTo>
                  <a:cubicBezTo>
                    <a:pt x="681" y="1771"/>
                    <a:pt x="689" y="1772"/>
                    <a:pt x="697" y="1774"/>
                  </a:cubicBezTo>
                  <a:lnTo>
                    <a:pt x="697" y="1774"/>
                  </a:lnTo>
                  <a:cubicBezTo>
                    <a:pt x="698" y="1774"/>
                    <a:pt x="700" y="1774"/>
                    <a:pt x="701" y="1774"/>
                  </a:cubicBezTo>
                  <a:lnTo>
                    <a:pt x="701" y="1774"/>
                  </a:lnTo>
                  <a:lnTo>
                    <a:pt x="701" y="1774"/>
                  </a:lnTo>
                  <a:lnTo>
                    <a:pt x="701" y="1774"/>
                  </a:lnTo>
                  <a:cubicBezTo>
                    <a:pt x="711" y="1776"/>
                    <a:pt x="720" y="1776"/>
                    <a:pt x="729" y="1778"/>
                  </a:cubicBezTo>
                  <a:lnTo>
                    <a:pt x="729" y="1778"/>
                  </a:lnTo>
                  <a:cubicBezTo>
                    <a:pt x="732" y="1778"/>
                    <a:pt x="735" y="1778"/>
                    <a:pt x="736" y="1778"/>
                  </a:cubicBezTo>
                  <a:lnTo>
                    <a:pt x="736" y="1778"/>
                  </a:lnTo>
                  <a:cubicBezTo>
                    <a:pt x="744" y="1779"/>
                    <a:pt x="751" y="1780"/>
                    <a:pt x="758" y="1781"/>
                  </a:cubicBezTo>
                  <a:lnTo>
                    <a:pt x="759" y="1781"/>
                  </a:lnTo>
                  <a:lnTo>
                    <a:pt x="759" y="1781"/>
                  </a:lnTo>
                  <a:cubicBezTo>
                    <a:pt x="763" y="1781"/>
                    <a:pt x="766" y="1781"/>
                    <a:pt x="769" y="1782"/>
                  </a:cubicBezTo>
                  <a:lnTo>
                    <a:pt x="769" y="1782"/>
                  </a:lnTo>
                  <a:cubicBezTo>
                    <a:pt x="775" y="1782"/>
                    <a:pt x="781" y="1783"/>
                    <a:pt x="787" y="1783"/>
                  </a:cubicBezTo>
                  <a:lnTo>
                    <a:pt x="787" y="1783"/>
                  </a:lnTo>
                  <a:cubicBezTo>
                    <a:pt x="791" y="1783"/>
                    <a:pt x="795" y="1783"/>
                    <a:pt x="799" y="1783"/>
                  </a:cubicBezTo>
                  <a:lnTo>
                    <a:pt x="799" y="1783"/>
                  </a:lnTo>
                  <a:cubicBezTo>
                    <a:pt x="805" y="1783"/>
                    <a:pt x="810" y="1783"/>
                    <a:pt x="816" y="1783"/>
                  </a:cubicBezTo>
                  <a:lnTo>
                    <a:pt x="816" y="1783"/>
                  </a:lnTo>
                  <a:cubicBezTo>
                    <a:pt x="817" y="1783"/>
                    <a:pt x="817" y="1783"/>
                    <a:pt x="817" y="1783"/>
                  </a:cubicBezTo>
                  <a:lnTo>
                    <a:pt x="817" y="1783"/>
                  </a:lnTo>
                  <a:cubicBezTo>
                    <a:pt x="821" y="1784"/>
                    <a:pt x="824" y="1783"/>
                    <a:pt x="827" y="1784"/>
                  </a:cubicBezTo>
                  <a:lnTo>
                    <a:pt x="827" y="1784"/>
                  </a:lnTo>
                  <a:cubicBezTo>
                    <a:pt x="833" y="1784"/>
                    <a:pt x="839" y="1784"/>
                    <a:pt x="845" y="1784"/>
                  </a:cubicBezTo>
                  <a:lnTo>
                    <a:pt x="845" y="1784"/>
                  </a:lnTo>
                  <a:cubicBezTo>
                    <a:pt x="850" y="1784"/>
                    <a:pt x="854" y="1784"/>
                    <a:pt x="858" y="1784"/>
                  </a:cubicBezTo>
                  <a:lnTo>
                    <a:pt x="858" y="1784"/>
                  </a:lnTo>
                  <a:cubicBezTo>
                    <a:pt x="863" y="1783"/>
                    <a:pt x="870" y="1783"/>
                    <a:pt x="875" y="1783"/>
                  </a:cubicBezTo>
                  <a:lnTo>
                    <a:pt x="875" y="1783"/>
                  </a:lnTo>
                  <a:cubicBezTo>
                    <a:pt x="877" y="1783"/>
                    <a:pt x="877" y="1783"/>
                    <a:pt x="878" y="1783"/>
                  </a:cubicBezTo>
                  <a:lnTo>
                    <a:pt x="878" y="1783"/>
                  </a:lnTo>
                  <a:cubicBezTo>
                    <a:pt x="881" y="1783"/>
                    <a:pt x="884" y="1783"/>
                    <a:pt x="886" y="1783"/>
                  </a:cubicBezTo>
                  <a:lnTo>
                    <a:pt x="886" y="1783"/>
                  </a:lnTo>
                  <a:cubicBezTo>
                    <a:pt x="893" y="1783"/>
                    <a:pt x="900" y="1783"/>
                    <a:pt x="906" y="1782"/>
                  </a:cubicBezTo>
                  <a:lnTo>
                    <a:pt x="906" y="1782"/>
                  </a:lnTo>
                  <a:cubicBezTo>
                    <a:pt x="910" y="1782"/>
                    <a:pt x="915" y="1782"/>
                    <a:pt x="918" y="1782"/>
                  </a:cubicBezTo>
                  <a:lnTo>
                    <a:pt x="918" y="1782"/>
                  </a:lnTo>
                  <a:cubicBezTo>
                    <a:pt x="925" y="1781"/>
                    <a:pt x="931" y="1780"/>
                    <a:pt x="937" y="1780"/>
                  </a:cubicBezTo>
                  <a:lnTo>
                    <a:pt x="937" y="1780"/>
                  </a:lnTo>
                  <a:cubicBezTo>
                    <a:pt x="940" y="1779"/>
                    <a:pt x="942" y="1779"/>
                    <a:pt x="944" y="1779"/>
                  </a:cubicBezTo>
                  <a:lnTo>
                    <a:pt x="944" y="1779"/>
                  </a:lnTo>
                  <a:cubicBezTo>
                    <a:pt x="946" y="1779"/>
                    <a:pt x="947" y="1779"/>
                    <a:pt x="949" y="1778"/>
                  </a:cubicBezTo>
                  <a:lnTo>
                    <a:pt x="949" y="1778"/>
                  </a:lnTo>
                  <a:cubicBezTo>
                    <a:pt x="959" y="1777"/>
                    <a:pt x="969" y="1776"/>
                    <a:pt x="978" y="1775"/>
                  </a:cubicBezTo>
                  <a:lnTo>
                    <a:pt x="978" y="1775"/>
                  </a:lnTo>
                  <a:cubicBezTo>
                    <a:pt x="980" y="1775"/>
                    <a:pt x="982" y="1775"/>
                    <a:pt x="984" y="1775"/>
                  </a:cubicBezTo>
                  <a:lnTo>
                    <a:pt x="984" y="1775"/>
                  </a:lnTo>
                  <a:cubicBezTo>
                    <a:pt x="995" y="1773"/>
                    <a:pt x="1006" y="1771"/>
                    <a:pt x="1017" y="1769"/>
                  </a:cubicBezTo>
                  <a:lnTo>
                    <a:pt x="1017" y="1769"/>
                  </a:lnTo>
                  <a:cubicBezTo>
                    <a:pt x="1018" y="1769"/>
                    <a:pt x="1019" y="1769"/>
                    <a:pt x="1020" y="1769"/>
                  </a:cubicBezTo>
                  <a:lnTo>
                    <a:pt x="1020" y="1769"/>
                  </a:lnTo>
                  <a:cubicBezTo>
                    <a:pt x="1024" y="1768"/>
                    <a:pt x="1026" y="1768"/>
                    <a:pt x="1029" y="1767"/>
                  </a:cubicBezTo>
                  <a:lnTo>
                    <a:pt x="1029" y="1767"/>
                  </a:lnTo>
                  <a:cubicBezTo>
                    <a:pt x="1034" y="1766"/>
                    <a:pt x="1039" y="1765"/>
                    <a:pt x="1044" y="1763"/>
                  </a:cubicBezTo>
                  <a:lnTo>
                    <a:pt x="1044" y="1763"/>
                  </a:lnTo>
                  <a:cubicBezTo>
                    <a:pt x="1049" y="1762"/>
                    <a:pt x="1053" y="1762"/>
                    <a:pt x="1058" y="1761"/>
                  </a:cubicBezTo>
                  <a:lnTo>
                    <a:pt x="1058" y="1761"/>
                  </a:lnTo>
                  <a:cubicBezTo>
                    <a:pt x="1062" y="1760"/>
                    <a:pt x="1067" y="1759"/>
                    <a:pt x="1072" y="1757"/>
                  </a:cubicBezTo>
                  <a:lnTo>
                    <a:pt x="1072" y="1757"/>
                  </a:lnTo>
                  <a:cubicBezTo>
                    <a:pt x="1077" y="1756"/>
                    <a:pt x="1081" y="1755"/>
                    <a:pt x="1085" y="1755"/>
                  </a:cubicBezTo>
                  <a:lnTo>
                    <a:pt x="1085" y="1755"/>
                  </a:lnTo>
                  <a:cubicBezTo>
                    <a:pt x="1090" y="1753"/>
                    <a:pt x="1095" y="1752"/>
                    <a:pt x="1099" y="1750"/>
                  </a:cubicBezTo>
                  <a:lnTo>
                    <a:pt x="1099" y="1750"/>
                  </a:lnTo>
                  <a:cubicBezTo>
                    <a:pt x="1104" y="1750"/>
                    <a:pt x="1108" y="1748"/>
                    <a:pt x="1112" y="1747"/>
                  </a:cubicBezTo>
                  <a:lnTo>
                    <a:pt x="1112" y="1747"/>
                  </a:lnTo>
                  <a:cubicBezTo>
                    <a:pt x="1117" y="1745"/>
                    <a:pt x="1122" y="1744"/>
                    <a:pt x="1126" y="1743"/>
                  </a:cubicBezTo>
                  <a:lnTo>
                    <a:pt x="1126" y="1743"/>
                  </a:lnTo>
                  <a:cubicBezTo>
                    <a:pt x="1129" y="1742"/>
                    <a:pt x="1131" y="1741"/>
                    <a:pt x="1133" y="1741"/>
                  </a:cubicBezTo>
                  <a:lnTo>
                    <a:pt x="1133" y="1741"/>
                  </a:lnTo>
                  <a:cubicBezTo>
                    <a:pt x="1134" y="1740"/>
                    <a:pt x="1136" y="1739"/>
                    <a:pt x="1138" y="1739"/>
                  </a:cubicBezTo>
                  <a:lnTo>
                    <a:pt x="1138" y="1739"/>
                  </a:lnTo>
                  <a:cubicBezTo>
                    <a:pt x="1146" y="1736"/>
                    <a:pt x="1155" y="1733"/>
                    <a:pt x="1163" y="1729"/>
                  </a:cubicBezTo>
                  <a:lnTo>
                    <a:pt x="1163" y="1729"/>
                  </a:lnTo>
                  <a:cubicBezTo>
                    <a:pt x="1164" y="1729"/>
                    <a:pt x="1167" y="1729"/>
                    <a:pt x="1168" y="1728"/>
                  </a:cubicBezTo>
                  <a:lnTo>
                    <a:pt x="1168" y="1728"/>
                  </a:lnTo>
                  <a:cubicBezTo>
                    <a:pt x="1177" y="1724"/>
                    <a:pt x="1187" y="1720"/>
                    <a:pt x="1198" y="1715"/>
                  </a:cubicBezTo>
                  <a:lnTo>
                    <a:pt x="1198" y="1715"/>
                  </a:lnTo>
                  <a:cubicBezTo>
                    <a:pt x="1199" y="1715"/>
                    <a:pt x="1202" y="1714"/>
                    <a:pt x="1205" y="1712"/>
                  </a:cubicBezTo>
                  <a:lnTo>
                    <a:pt x="1205" y="1712"/>
                  </a:lnTo>
                  <a:cubicBezTo>
                    <a:pt x="1212" y="1709"/>
                    <a:pt x="1219" y="1706"/>
                    <a:pt x="1227" y="1702"/>
                  </a:cubicBezTo>
                  <a:lnTo>
                    <a:pt x="1227" y="1702"/>
                  </a:lnTo>
                  <a:cubicBezTo>
                    <a:pt x="1230" y="1701"/>
                    <a:pt x="1233" y="1699"/>
                    <a:pt x="1235" y="1698"/>
                  </a:cubicBezTo>
                  <a:lnTo>
                    <a:pt x="1235" y="1698"/>
                  </a:lnTo>
                  <a:cubicBezTo>
                    <a:pt x="1244" y="1693"/>
                    <a:pt x="1253" y="1688"/>
                    <a:pt x="1262" y="1683"/>
                  </a:cubicBezTo>
                  <a:lnTo>
                    <a:pt x="2124" y="1182"/>
                  </a:lnTo>
                  <a:lnTo>
                    <a:pt x="2128" y="0"/>
                  </a:lnTo>
                  <a:lnTo>
                    <a:pt x="1265" y="501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79D108F-B028-4FD4-A871-EA6A9767553B}"/>
              </a:ext>
            </a:extLst>
          </p:cNvPr>
          <p:cNvGrpSpPr/>
          <p:nvPr/>
        </p:nvGrpSpPr>
        <p:grpSpPr>
          <a:xfrm>
            <a:off x="13136524" y="5889439"/>
            <a:ext cx="5408246" cy="4166583"/>
            <a:chOff x="13136524" y="5889439"/>
            <a:chExt cx="5408246" cy="4166583"/>
          </a:xfrm>
        </p:grpSpPr>
        <p:sp>
          <p:nvSpPr>
            <p:cNvPr id="69" name="Freeform 52">
              <a:extLst>
                <a:ext uri="{FF2B5EF4-FFF2-40B4-BE49-F238E27FC236}">
                  <a16:creationId xmlns:a16="http://schemas.microsoft.com/office/drawing/2014/main" id="{D7585588-1F95-4EEC-8F80-FD86E9BF2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3244" y="6508426"/>
              <a:ext cx="393748" cy="1393561"/>
            </a:xfrm>
            <a:custGeom>
              <a:avLst/>
              <a:gdLst>
                <a:gd name="T0" fmla="*/ 222 w 451"/>
                <a:gd name="T1" fmla="*/ 89 h 1590"/>
                <a:gd name="T2" fmla="*/ 222 w 451"/>
                <a:gd name="T3" fmla="*/ 89 h 1590"/>
                <a:gd name="T4" fmla="*/ 174 w 451"/>
                <a:gd name="T5" fmla="*/ 63 h 1590"/>
                <a:gd name="T6" fmla="*/ 174 w 451"/>
                <a:gd name="T7" fmla="*/ 63 h 1590"/>
                <a:gd name="T8" fmla="*/ 169 w 451"/>
                <a:gd name="T9" fmla="*/ 61 h 1590"/>
                <a:gd name="T10" fmla="*/ 169 w 451"/>
                <a:gd name="T11" fmla="*/ 61 h 1590"/>
                <a:gd name="T12" fmla="*/ 122 w 451"/>
                <a:gd name="T13" fmla="*/ 40 h 1590"/>
                <a:gd name="T14" fmla="*/ 122 w 451"/>
                <a:gd name="T15" fmla="*/ 40 h 1590"/>
                <a:gd name="T16" fmla="*/ 115 w 451"/>
                <a:gd name="T17" fmla="*/ 38 h 1590"/>
                <a:gd name="T18" fmla="*/ 115 w 451"/>
                <a:gd name="T19" fmla="*/ 38 h 1590"/>
                <a:gd name="T20" fmla="*/ 109 w 451"/>
                <a:gd name="T21" fmla="*/ 35 h 1590"/>
                <a:gd name="T22" fmla="*/ 109 w 451"/>
                <a:gd name="T23" fmla="*/ 35 h 1590"/>
                <a:gd name="T24" fmla="*/ 63 w 451"/>
                <a:gd name="T25" fmla="*/ 17 h 1590"/>
                <a:gd name="T26" fmla="*/ 63 w 451"/>
                <a:gd name="T27" fmla="*/ 17 h 1590"/>
                <a:gd name="T28" fmla="*/ 55 w 451"/>
                <a:gd name="T29" fmla="*/ 16 h 1590"/>
                <a:gd name="T30" fmla="*/ 55 w 451"/>
                <a:gd name="T31" fmla="*/ 16 h 1590"/>
                <a:gd name="T32" fmla="*/ 17 w 451"/>
                <a:gd name="T33" fmla="*/ 3 h 1590"/>
                <a:gd name="T34" fmla="*/ 17 w 451"/>
                <a:gd name="T35" fmla="*/ 3 h 1590"/>
                <a:gd name="T36" fmla="*/ 3 w 451"/>
                <a:gd name="T37" fmla="*/ 0 h 1590"/>
                <a:gd name="T38" fmla="*/ 0 w 451"/>
                <a:gd name="T39" fmla="*/ 1181 h 1590"/>
                <a:gd name="T40" fmla="*/ 0 w 451"/>
                <a:gd name="T41" fmla="*/ 1181 h 1590"/>
                <a:gd name="T42" fmla="*/ 51 w 451"/>
                <a:gd name="T43" fmla="*/ 1196 h 1590"/>
                <a:gd name="T44" fmla="*/ 51 w 451"/>
                <a:gd name="T45" fmla="*/ 1196 h 1590"/>
                <a:gd name="T46" fmla="*/ 59 w 451"/>
                <a:gd name="T47" fmla="*/ 1199 h 1590"/>
                <a:gd name="T48" fmla="*/ 59 w 451"/>
                <a:gd name="T49" fmla="*/ 1199 h 1590"/>
                <a:gd name="T50" fmla="*/ 111 w 451"/>
                <a:gd name="T51" fmla="*/ 1218 h 1590"/>
                <a:gd name="T52" fmla="*/ 111 w 451"/>
                <a:gd name="T53" fmla="*/ 1218 h 1590"/>
                <a:gd name="T54" fmla="*/ 118 w 451"/>
                <a:gd name="T55" fmla="*/ 1221 h 1590"/>
                <a:gd name="T56" fmla="*/ 118 w 451"/>
                <a:gd name="T57" fmla="*/ 1221 h 1590"/>
                <a:gd name="T58" fmla="*/ 166 w 451"/>
                <a:gd name="T59" fmla="*/ 1242 h 1590"/>
                <a:gd name="T60" fmla="*/ 166 w 451"/>
                <a:gd name="T61" fmla="*/ 1242 h 1590"/>
                <a:gd name="T62" fmla="*/ 170 w 451"/>
                <a:gd name="T63" fmla="*/ 1244 h 1590"/>
                <a:gd name="T64" fmla="*/ 170 w 451"/>
                <a:gd name="T65" fmla="*/ 1244 h 1590"/>
                <a:gd name="T66" fmla="*/ 218 w 451"/>
                <a:gd name="T67" fmla="*/ 1270 h 1590"/>
                <a:gd name="T68" fmla="*/ 218 w 451"/>
                <a:gd name="T69" fmla="*/ 1270 h 1590"/>
                <a:gd name="T70" fmla="*/ 446 w 451"/>
                <a:gd name="T71" fmla="*/ 1589 h 1590"/>
                <a:gd name="T72" fmla="*/ 450 w 451"/>
                <a:gd name="T73" fmla="*/ 406 h 1590"/>
                <a:gd name="T74" fmla="*/ 450 w 451"/>
                <a:gd name="T75" fmla="*/ 406 h 1590"/>
                <a:gd name="T76" fmla="*/ 222 w 451"/>
                <a:gd name="T77" fmla="*/ 89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1" h="1590">
                  <a:moveTo>
                    <a:pt x="222" y="89"/>
                  </a:moveTo>
                  <a:lnTo>
                    <a:pt x="222" y="89"/>
                  </a:lnTo>
                  <a:cubicBezTo>
                    <a:pt x="206" y="79"/>
                    <a:pt x="190" y="71"/>
                    <a:pt x="174" y="63"/>
                  </a:cubicBezTo>
                  <a:lnTo>
                    <a:pt x="174" y="63"/>
                  </a:lnTo>
                  <a:cubicBezTo>
                    <a:pt x="172" y="63"/>
                    <a:pt x="172" y="62"/>
                    <a:pt x="169" y="61"/>
                  </a:cubicBezTo>
                  <a:lnTo>
                    <a:pt x="169" y="61"/>
                  </a:lnTo>
                  <a:cubicBezTo>
                    <a:pt x="154" y="54"/>
                    <a:pt x="138" y="46"/>
                    <a:pt x="122" y="40"/>
                  </a:cubicBezTo>
                  <a:lnTo>
                    <a:pt x="122" y="40"/>
                  </a:lnTo>
                  <a:cubicBezTo>
                    <a:pt x="119" y="39"/>
                    <a:pt x="117" y="38"/>
                    <a:pt x="115" y="38"/>
                  </a:cubicBezTo>
                  <a:lnTo>
                    <a:pt x="115" y="38"/>
                  </a:lnTo>
                  <a:cubicBezTo>
                    <a:pt x="113" y="37"/>
                    <a:pt x="111" y="35"/>
                    <a:pt x="109" y="35"/>
                  </a:cubicBezTo>
                  <a:lnTo>
                    <a:pt x="109" y="35"/>
                  </a:lnTo>
                  <a:cubicBezTo>
                    <a:pt x="94" y="29"/>
                    <a:pt x="78" y="24"/>
                    <a:pt x="63" y="17"/>
                  </a:cubicBezTo>
                  <a:lnTo>
                    <a:pt x="63" y="17"/>
                  </a:lnTo>
                  <a:cubicBezTo>
                    <a:pt x="60" y="17"/>
                    <a:pt x="57" y="17"/>
                    <a:pt x="55" y="16"/>
                  </a:cubicBezTo>
                  <a:lnTo>
                    <a:pt x="55" y="16"/>
                  </a:lnTo>
                  <a:cubicBezTo>
                    <a:pt x="42" y="11"/>
                    <a:pt x="30" y="7"/>
                    <a:pt x="17" y="3"/>
                  </a:cubicBezTo>
                  <a:lnTo>
                    <a:pt x="17" y="3"/>
                  </a:lnTo>
                  <a:cubicBezTo>
                    <a:pt x="12" y="3"/>
                    <a:pt x="8" y="1"/>
                    <a:pt x="3" y="0"/>
                  </a:cubicBezTo>
                  <a:lnTo>
                    <a:pt x="0" y="1181"/>
                  </a:lnTo>
                  <a:lnTo>
                    <a:pt x="0" y="1181"/>
                  </a:lnTo>
                  <a:cubicBezTo>
                    <a:pt x="17" y="1186"/>
                    <a:pt x="35" y="1191"/>
                    <a:pt x="51" y="1196"/>
                  </a:cubicBezTo>
                  <a:lnTo>
                    <a:pt x="51" y="1196"/>
                  </a:lnTo>
                  <a:cubicBezTo>
                    <a:pt x="54" y="1197"/>
                    <a:pt x="56" y="1198"/>
                    <a:pt x="59" y="1199"/>
                  </a:cubicBezTo>
                  <a:lnTo>
                    <a:pt x="59" y="1199"/>
                  </a:lnTo>
                  <a:cubicBezTo>
                    <a:pt x="77" y="1205"/>
                    <a:pt x="95" y="1211"/>
                    <a:pt x="111" y="1218"/>
                  </a:cubicBezTo>
                  <a:lnTo>
                    <a:pt x="111" y="1218"/>
                  </a:lnTo>
                  <a:cubicBezTo>
                    <a:pt x="114" y="1219"/>
                    <a:pt x="116" y="1220"/>
                    <a:pt x="118" y="1221"/>
                  </a:cubicBezTo>
                  <a:lnTo>
                    <a:pt x="118" y="1221"/>
                  </a:lnTo>
                  <a:cubicBezTo>
                    <a:pt x="135" y="1228"/>
                    <a:pt x="151" y="1235"/>
                    <a:pt x="166" y="1242"/>
                  </a:cubicBezTo>
                  <a:lnTo>
                    <a:pt x="166" y="1242"/>
                  </a:lnTo>
                  <a:cubicBezTo>
                    <a:pt x="168" y="1244"/>
                    <a:pt x="169" y="1244"/>
                    <a:pt x="170" y="1244"/>
                  </a:cubicBezTo>
                  <a:lnTo>
                    <a:pt x="170" y="1244"/>
                  </a:lnTo>
                  <a:cubicBezTo>
                    <a:pt x="187" y="1252"/>
                    <a:pt x="203" y="1261"/>
                    <a:pt x="218" y="1270"/>
                  </a:cubicBezTo>
                  <a:lnTo>
                    <a:pt x="218" y="1270"/>
                  </a:lnTo>
                  <a:cubicBezTo>
                    <a:pt x="371" y="1358"/>
                    <a:pt x="447" y="1473"/>
                    <a:pt x="446" y="1589"/>
                  </a:cubicBezTo>
                  <a:lnTo>
                    <a:pt x="450" y="406"/>
                  </a:lnTo>
                  <a:lnTo>
                    <a:pt x="450" y="406"/>
                  </a:lnTo>
                  <a:cubicBezTo>
                    <a:pt x="450" y="292"/>
                    <a:pt x="374" y="176"/>
                    <a:pt x="222" y="8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0" name="Freeform 53">
              <a:extLst>
                <a:ext uri="{FF2B5EF4-FFF2-40B4-BE49-F238E27FC236}">
                  <a16:creationId xmlns:a16="http://schemas.microsoft.com/office/drawing/2014/main" id="{2CD14B56-985C-465F-A630-B57481A87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3244" y="6508426"/>
              <a:ext cx="393748" cy="1393561"/>
            </a:xfrm>
            <a:custGeom>
              <a:avLst/>
              <a:gdLst>
                <a:gd name="T0" fmla="*/ 222 w 451"/>
                <a:gd name="T1" fmla="*/ 89 h 1590"/>
                <a:gd name="T2" fmla="*/ 222 w 451"/>
                <a:gd name="T3" fmla="*/ 89 h 1590"/>
                <a:gd name="T4" fmla="*/ 174 w 451"/>
                <a:gd name="T5" fmla="*/ 63 h 1590"/>
                <a:gd name="T6" fmla="*/ 174 w 451"/>
                <a:gd name="T7" fmla="*/ 63 h 1590"/>
                <a:gd name="T8" fmla="*/ 169 w 451"/>
                <a:gd name="T9" fmla="*/ 61 h 1590"/>
                <a:gd name="T10" fmla="*/ 169 w 451"/>
                <a:gd name="T11" fmla="*/ 61 h 1590"/>
                <a:gd name="T12" fmla="*/ 122 w 451"/>
                <a:gd name="T13" fmla="*/ 40 h 1590"/>
                <a:gd name="T14" fmla="*/ 122 w 451"/>
                <a:gd name="T15" fmla="*/ 40 h 1590"/>
                <a:gd name="T16" fmla="*/ 115 w 451"/>
                <a:gd name="T17" fmla="*/ 38 h 1590"/>
                <a:gd name="T18" fmla="*/ 115 w 451"/>
                <a:gd name="T19" fmla="*/ 38 h 1590"/>
                <a:gd name="T20" fmla="*/ 109 w 451"/>
                <a:gd name="T21" fmla="*/ 35 h 1590"/>
                <a:gd name="T22" fmla="*/ 109 w 451"/>
                <a:gd name="T23" fmla="*/ 35 h 1590"/>
                <a:gd name="T24" fmla="*/ 63 w 451"/>
                <a:gd name="T25" fmla="*/ 17 h 1590"/>
                <a:gd name="T26" fmla="*/ 63 w 451"/>
                <a:gd name="T27" fmla="*/ 17 h 1590"/>
                <a:gd name="T28" fmla="*/ 55 w 451"/>
                <a:gd name="T29" fmla="*/ 16 h 1590"/>
                <a:gd name="T30" fmla="*/ 55 w 451"/>
                <a:gd name="T31" fmla="*/ 16 h 1590"/>
                <a:gd name="T32" fmla="*/ 17 w 451"/>
                <a:gd name="T33" fmla="*/ 3 h 1590"/>
                <a:gd name="T34" fmla="*/ 17 w 451"/>
                <a:gd name="T35" fmla="*/ 3 h 1590"/>
                <a:gd name="T36" fmla="*/ 3 w 451"/>
                <a:gd name="T37" fmla="*/ 0 h 1590"/>
                <a:gd name="T38" fmla="*/ 0 w 451"/>
                <a:gd name="T39" fmla="*/ 1181 h 1590"/>
                <a:gd name="T40" fmla="*/ 0 w 451"/>
                <a:gd name="T41" fmla="*/ 1181 h 1590"/>
                <a:gd name="T42" fmla="*/ 51 w 451"/>
                <a:gd name="T43" fmla="*/ 1196 h 1590"/>
                <a:gd name="T44" fmla="*/ 51 w 451"/>
                <a:gd name="T45" fmla="*/ 1196 h 1590"/>
                <a:gd name="T46" fmla="*/ 59 w 451"/>
                <a:gd name="T47" fmla="*/ 1199 h 1590"/>
                <a:gd name="T48" fmla="*/ 59 w 451"/>
                <a:gd name="T49" fmla="*/ 1199 h 1590"/>
                <a:gd name="T50" fmla="*/ 111 w 451"/>
                <a:gd name="T51" fmla="*/ 1218 h 1590"/>
                <a:gd name="T52" fmla="*/ 111 w 451"/>
                <a:gd name="T53" fmla="*/ 1218 h 1590"/>
                <a:gd name="T54" fmla="*/ 118 w 451"/>
                <a:gd name="T55" fmla="*/ 1221 h 1590"/>
                <a:gd name="T56" fmla="*/ 118 w 451"/>
                <a:gd name="T57" fmla="*/ 1221 h 1590"/>
                <a:gd name="T58" fmla="*/ 166 w 451"/>
                <a:gd name="T59" fmla="*/ 1242 h 1590"/>
                <a:gd name="T60" fmla="*/ 166 w 451"/>
                <a:gd name="T61" fmla="*/ 1242 h 1590"/>
                <a:gd name="T62" fmla="*/ 170 w 451"/>
                <a:gd name="T63" fmla="*/ 1244 h 1590"/>
                <a:gd name="T64" fmla="*/ 170 w 451"/>
                <a:gd name="T65" fmla="*/ 1244 h 1590"/>
                <a:gd name="T66" fmla="*/ 218 w 451"/>
                <a:gd name="T67" fmla="*/ 1270 h 1590"/>
                <a:gd name="T68" fmla="*/ 218 w 451"/>
                <a:gd name="T69" fmla="*/ 1270 h 1590"/>
                <a:gd name="T70" fmla="*/ 446 w 451"/>
                <a:gd name="T71" fmla="*/ 1589 h 1590"/>
                <a:gd name="T72" fmla="*/ 450 w 451"/>
                <a:gd name="T73" fmla="*/ 406 h 1590"/>
                <a:gd name="T74" fmla="*/ 450 w 451"/>
                <a:gd name="T75" fmla="*/ 406 h 1590"/>
                <a:gd name="T76" fmla="*/ 222 w 451"/>
                <a:gd name="T77" fmla="*/ 89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1" h="1590">
                  <a:moveTo>
                    <a:pt x="222" y="89"/>
                  </a:moveTo>
                  <a:lnTo>
                    <a:pt x="222" y="89"/>
                  </a:lnTo>
                  <a:cubicBezTo>
                    <a:pt x="206" y="79"/>
                    <a:pt x="190" y="71"/>
                    <a:pt x="174" y="63"/>
                  </a:cubicBezTo>
                  <a:lnTo>
                    <a:pt x="174" y="63"/>
                  </a:lnTo>
                  <a:cubicBezTo>
                    <a:pt x="172" y="63"/>
                    <a:pt x="172" y="62"/>
                    <a:pt x="169" y="61"/>
                  </a:cubicBezTo>
                  <a:lnTo>
                    <a:pt x="169" y="61"/>
                  </a:lnTo>
                  <a:cubicBezTo>
                    <a:pt x="154" y="54"/>
                    <a:pt x="138" y="46"/>
                    <a:pt x="122" y="40"/>
                  </a:cubicBezTo>
                  <a:lnTo>
                    <a:pt x="122" y="40"/>
                  </a:lnTo>
                  <a:cubicBezTo>
                    <a:pt x="119" y="39"/>
                    <a:pt x="117" y="38"/>
                    <a:pt x="115" y="38"/>
                  </a:cubicBezTo>
                  <a:lnTo>
                    <a:pt x="115" y="38"/>
                  </a:lnTo>
                  <a:cubicBezTo>
                    <a:pt x="113" y="37"/>
                    <a:pt x="111" y="35"/>
                    <a:pt x="109" y="35"/>
                  </a:cubicBezTo>
                  <a:lnTo>
                    <a:pt x="109" y="35"/>
                  </a:lnTo>
                  <a:cubicBezTo>
                    <a:pt x="94" y="29"/>
                    <a:pt x="78" y="24"/>
                    <a:pt x="63" y="17"/>
                  </a:cubicBezTo>
                  <a:lnTo>
                    <a:pt x="63" y="17"/>
                  </a:lnTo>
                  <a:cubicBezTo>
                    <a:pt x="60" y="17"/>
                    <a:pt x="57" y="17"/>
                    <a:pt x="55" y="16"/>
                  </a:cubicBezTo>
                  <a:lnTo>
                    <a:pt x="55" y="16"/>
                  </a:lnTo>
                  <a:cubicBezTo>
                    <a:pt x="42" y="11"/>
                    <a:pt x="30" y="7"/>
                    <a:pt x="17" y="3"/>
                  </a:cubicBezTo>
                  <a:lnTo>
                    <a:pt x="17" y="3"/>
                  </a:lnTo>
                  <a:cubicBezTo>
                    <a:pt x="12" y="3"/>
                    <a:pt x="8" y="1"/>
                    <a:pt x="3" y="0"/>
                  </a:cubicBezTo>
                  <a:lnTo>
                    <a:pt x="0" y="1181"/>
                  </a:lnTo>
                  <a:lnTo>
                    <a:pt x="0" y="1181"/>
                  </a:lnTo>
                  <a:cubicBezTo>
                    <a:pt x="17" y="1186"/>
                    <a:pt x="35" y="1191"/>
                    <a:pt x="51" y="1196"/>
                  </a:cubicBezTo>
                  <a:lnTo>
                    <a:pt x="51" y="1196"/>
                  </a:lnTo>
                  <a:cubicBezTo>
                    <a:pt x="54" y="1197"/>
                    <a:pt x="56" y="1198"/>
                    <a:pt x="59" y="1199"/>
                  </a:cubicBezTo>
                  <a:lnTo>
                    <a:pt x="59" y="1199"/>
                  </a:lnTo>
                  <a:cubicBezTo>
                    <a:pt x="77" y="1205"/>
                    <a:pt x="95" y="1211"/>
                    <a:pt x="111" y="1218"/>
                  </a:cubicBezTo>
                  <a:lnTo>
                    <a:pt x="111" y="1218"/>
                  </a:lnTo>
                  <a:cubicBezTo>
                    <a:pt x="114" y="1219"/>
                    <a:pt x="116" y="1220"/>
                    <a:pt x="118" y="1221"/>
                  </a:cubicBezTo>
                  <a:lnTo>
                    <a:pt x="118" y="1221"/>
                  </a:lnTo>
                  <a:cubicBezTo>
                    <a:pt x="135" y="1228"/>
                    <a:pt x="151" y="1235"/>
                    <a:pt x="166" y="1242"/>
                  </a:cubicBezTo>
                  <a:lnTo>
                    <a:pt x="166" y="1242"/>
                  </a:lnTo>
                  <a:cubicBezTo>
                    <a:pt x="168" y="1244"/>
                    <a:pt x="169" y="1244"/>
                    <a:pt x="170" y="1244"/>
                  </a:cubicBezTo>
                  <a:lnTo>
                    <a:pt x="170" y="1244"/>
                  </a:lnTo>
                  <a:cubicBezTo>
                    <a:pt x="187" y="1252"/>
                    <a:pt x="203" y="1261"/>
                    <a:pt x="218" y="1270"/>
                  </a:cubicBezTo>
                  <a:lnTo>
                    <a:pt x="218" y="1270"/>
                  </a:lnTo>
                  <a:cubicBezTo>
                    <a:pt x="371" y="1358"/>
                    <a:pt x="447" y="1473"/>
                    <a:pt x="446" y="1589"/>
                  </a:cubicBezTo>
                  <a:lnTo>
                    <a:pt x="450" y="406"/>
                  </a:lnTo>
                  <a:lnTo>
                    <a:pt x="450" y="406"/>
                  </a:lnTo>
                  <a:cubicBezTo>
                    <a:pt x="450" y="292"/>
                    <a:pt x="374" y="176"/>
                    <a:pt x="222" y="89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1" name="Freeform 54">
              <a:extLst>
                <a:ext uri="{FF2B5EF4-FFF2-40B4-BE49-F238E27FC236}">
                  <a16:creationId xmlns:a16="http://schemas.microsoft.com/office/drawing/2014/main" id="{208709D2-8CC9-4B8F-9795-4BFB297E8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36524" y="7454195"/>
              <a:ext cx="918746" cy="1686940"/>
            </a:xfrm>
            <a:custGeom>
              <a:avLst/>
              <a:gdLst>
                <a:gd name="T0" fmla="*/ 179 w 1048"/>
                <a:gd name="T1" fmla="*/ 245 h 1929"/>
                <a:gd name="T2" fmla="*/ 179 w 1048"/>
                <a:gd name="T3" fmla="*/ 245 h 1929"/>
                <a:gd name="T4" fmla="*/ 59 w 1048"/>
                <a:gd name="T5" fmla="*/ 146 h 1929"/>
                <a:gd name="T6" fmla="*/ 59 w 1048"/>
                <a:gd name="T7" fmla="*/ 146 h 1929"/>
                <a:gd name="T8" fmla="*/ 37 w 1048"/>
                <a:gd name="T9" fmla="*/ 115 h 1929"/>
                <a:gd name="T10" fmla="*/ 37 w 1048"/>
                <a:gd name="T11" fmla="*/ 115 h 1929"/>
                <a:gd name="T12" fmla="*/ 4 w 1048"/>
                <a:gd name="T13" fmla="*/ 16 h 1929"/>
                <a:gd name="T14" fmla="*/ 4 w 1048"/>
                <a:gd name="T15" fmla="*/ 16 h 1929"/>
                <a:gd name="T16" fmla="*/ 3 w 1048"/>
                <a:gd name="T17" fmla="*/ 0 h 1929"/>
                <a:gd name="T18" fmla="*/ 0 w 1048"/>
                <a:gd name="T19" fmla="*/ 1182 h 1929"/>
                <a:gd name="T20" fmla="*/ 0 w 1048"/>
                <a:gd name="T21" fmla="*/ 1182 h 1929"/>
                <a:gd name="T22" fmla="*/ 176 w 1048"/>
                <a:gd name="T23" fmla="*/ 1428 h 1929"/>
                <a:gd name="T24" fmla="*/ 1043 w 1048"/>
                <a:gd name="T25" fmla="*/ 1928 h 1929"/>
                <a:gd name="T26" fmla="*/ 1047 w 1048"/>
                <a:gd name="T27" fmla="*/ 747 h 1929"/>
                <a:gd name="T28" fmla="*/ 179 w 1048"/>
                <a:gd name="T29" fmla="*/ 24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8" h="1929">
                  <a:moveTo>
                    <a:pt x="179" y="245"/>
                  </a:moveTo>
                  <a:lnTo>
                    <a:pt x="179" y="245"/>
                  </a:lnTo>
                  <a:cubicBezTo>
                    <a:pt x="128" y="216"/>
                    <a:pt x="88" y="182"/>
                    <a:pt x="59" y="146"/>
                  </a:cubicBezTo>
                  <a:lnTo>
                    <a:pt x="59" y="146"/>
                  </a:lnTo>
                  <a:cubicBezTo>
                    <a:pt x="51" y="136"/>
                    <a:pt x="44" y="125"/>
                    <a:pt x="37" y="115"/>
                  </a:cubicBezTo>
                  <a:lnTo>
                    <a:pt x="37" y="115"/>
                  </a:lnTo>
                  <a:cubicBezTo>
                    <a:pt x="17" y="83"/>
                    <a:pt x="7" y="50"/>
                    <a:pt x="4" y="16"/>
                  </a:cubicBezTo>
                  <a:lnTo>
                    <a:pt x="4" y="16"/>
                  </a:lnTo>
                  <a:cubicBezTo>
                    <a:pt x="3" y="11"/>
                    <a:pt x="3" y="6"/>
                    <a:pt x="3" y="0"/>
                  </a:cubicBezTo>
                  <a:lnTo>
                    <a:pt x="0" y="1182"/>
                  </a:lnTo>
                  <a:lnTo>
                    <a:pt x="0" y="1182"/>
                  </a:lnTo>
                  <a:cubicBezTo>
                    <a:pt x="0" y="1271"/>
                    <a:pt x="58" y="1360"/>
                    <a:pt x="176" y="1428"/>
                  </a:cubicBezTo>
                  <a:lnTo>
                    <a:pt x="1043" y="1928"/>
                  </a:lnTo>
                  <a:lnTo>
                    <a:pt x="1047" y="747"/>
                  </a:lnTo>
                  <a:lnTo>
                    <a:pt x="179" y="245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2" name="Freeform 55">
              <a:extLst>
                <a:ext uri="{FF2B5EF4-FFF2-40B4-BE49-F238E27FC236}">
                  <a16:creationId xmlns:a16="http://schemas.microsoft.com/office/drawing/2014/main" id="{5BAAFEAA-61AF-42BE-B75E-DBED7E424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36524" y="7454195"/>
              <a:ext cx="918746" cy="1686940"/>
            </a:xfrm>
            <a:custGeom>
              <a:avLst/>
              <a:gdLst>
                <a:gd name="T0" fmla="*/ 179 w 1048"/>
                <a:gd name="T1" fmla="*/ 245 h 1929"/>
                <a:gd name="T2" fmla="*/ 179 w 1048"/>
                <a:gd name="T3" fmla="*/ 245 h 1929"/>
                <a:gd name="T4" fmla="*/ 59 w 1048"/>
                <a:gd name="T5" fmla="*/ 146 h 1929"/>
                <a:gd name="T6" fmla="*/ 59 w 1048"/>
                <a:gd name="T7" fmla="*/ 146 h 1929"/>
                <a:gd name="T8" fmla="*/ 37 w 1048"/>
                <a:gd name="T9" fmla="*/ 115 h 1929"/>
                <a:gd name="T10" fmla="*/ 37 w 1048"/>
                <a:gd name="T11" fmla="*/ 115 h 1929"/>
                <a:gd name="T12" fmla="*/ 4 w 1048"/>
                <a:gd name="T13" fmla="*/ 16 h 1929"/>
                <a:gd name="T14" fmla="*/ 4 w 1048"/>
                <a:gd name="T15" fmla="*/ 16 h 1929"/>
                <a:gd name="T16" fmla="*/ 3 w 1048"/>
                <a:gd name="T17" fmla="*/ 0 h 1929"/>
                <a:gd name="T18" fmla="*/ 0 w 1048"/>
                <a:gd name="T19" fmla="*/ 1182 h 1929"/>
                <a:gd name="T20" fmla="*/ 0 w 1048"/>
                <a:gd name="T21" fmla="*/ 1182 h 1929"/>
                <a:gd name="T22" fmla="*/ 176 w 1048"/>
                <a:gd name="T23" fmla="*/ 1428 h 1929"/>
                <a:gd name="T24" fmla="*/ 1043 w 1048"/>
                <a:gd name="T25" fmla="*/ 1928 h 1929"/>
                <a:gd name="T26" fmla="*/ 1047 w 1048"/>
                <a:gd name="T27" fmla="*/ 747 h 1929"/>
                <a:gd name="T28" fmla="*/ 179 w 1048"/>
                <a:gd name="T29" fmla="*/ 24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8" h="1929">
                  <a:moveTo>
                    <a:pt x="179" y="245"/>
                  </a:moveTo>
                  <a:lnTo>
                    <a:pt x="179" y="245"/>
                  </a:lnTo>
                  <a:cubicBezTo>
                    <a:pt x="128" y="216"/>
                    <a:pt x="88" y="182"/>
                    <a:pt x="59" y="146"/>
                  </a:cubicBezTo>
                  <a:lnTo>
                    <a:pt x="59" y="146"/>
                  </a:lnTo>
                  <a:cubicBezTo>
                    <a:pt x="51" y="136"/>
                    <a:pt x="44" y="125"/>
                    <a:pt x="37" y="115"/>
                  </a:cubicBezTo>
                  <a:lnTo>
                    <a:pt x="37" y="115"/>
                  </a:lnTo>
                  <a:cubicBezTo>
                    <a:pt x="17" y="83"/>
                    <a:pt x="7" y="50"/>
                    <a:pt x="4" y="16"/>
                  </a:cubicBezTo>
                  <a:lnTo>
                    <a:pt x="4" y="16"/>
                  </a:lnTo>
                  <a:cubicBezTo>
                    <a:pt x="3" y="11"/>
                    <a:pt x="3" y="6"/>
                    <a:pt x="3" y="0"/>
                  </a:cubicBezTo>
                  <a:lnTo>
                    <a:pt x="0" y="1182"/>
                  </a:lnTo>
                  <a:lnTo>
                    <a:pt x="0" y="1182"/>
                  </a:lnTo>
                  <a:cubicBezTo>
                    <a:pt x="0" y="1271"/>
                    <a:pt x="58" y="1360"/>
                    <a:pt x="176" y="1428"/>
                  </a:cubicBezTo>
                  <a:lnTo>
                    <a:pt x="1043" y="1928"/>
                  </a:lnTo>
                  <a:lnTo>
                    <a:pt x="1047" y="747"/>
                  </a:lnTo>
                  <a:lnTo>
                    <a:pt x="179" y="245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EAC0E90-4EB0-4CFB-BFCE-BD08EEB6D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1504" y="5889439"/>
              <a:ext cx="5401380" cy="4115522"/>
            </a:xfrm>
            <a:custGeom>
              <a:avLst/>
              <a:gdLst>
                <a:gd name="connsiteX0" fmla="*/ 2691993 w 5401380"/>
                <a:gd name="connsiteY0" fmla="*/ 0 h 4115522"/>
                <a:gd name="connsiteX1" fmla="*/ 3060763 w 5401380"/>
                <a:gd name="connsiteY1" fmla="*/ 88620 h 4115522"/>
                <a:gd name="connsiteX2" fmla="*/ 5247787 w 5401380"/>
                <a:gd name="connsiteY2" fmla="*/ 1350752 h 4115522"/>
                <a:gd name="connsiteX3" fmla="*/ 5250413 w 5401380"/>
                <a:gd name="connsiteY3" fmla="*/ 1777006 h 4115522"/>
                <a:gd name="connsiteX4" fmla="*/ 3077391 w 5401380"/>
                <a:gd name="connsiteY4" fmla="*/ 3040013 h 4115522"/>
                <a:gd name="connsiteX5" fmla="*/ 2341382 w 5401380"/>
                <a:gd name="connsiteY5" fmla="*/ 3040013 h 4115522"/>
                <a:gd name="connsiteX6" fmla="*/ 1585244 w 5401380"/>
                <a:gd name="connsiteY6" fmla="*/ 2604131 h 4115522"/>
                <a:gd name="connsiteX7" fmla="*/ 1445218 w 5401380"/>
                <a:gd name="connsiteY7" fmla="*/ 2703036 h 4115522"/>
                <a:gd name="connsiteX8" fmla="*/ 1444609 w 5401380"/>
                <a:gd name="connsiteY8" fmla="*/ 2705779 h 4115522"/>
                <a:gd name="connsiteX9" fmla="*/ 1584576 w 5401380"/>
                <a:gd name="connsiteY9" fmla="*/ 2607030 h 4115522"/>
                <a:gd name="connsiteX10" fmla="*/ 1581948 w 5401380"/>
                <a:gd name="connsiteY10" fmla="*/ 3641274 h 4115522"/>
                <a:gd name="connsiteX11" fmla="*/ 1441805 w 5401380"/>
                <a:gd name="connsiteY11" fmla="*/ 3740149 h 4115522"/>
                <a:gd name="connsiteX12" fmla="*/ 1440053 w 5401380"/>
                <a:gd name="connsiteY12" fmla="*/ 3756774 h 4115522"/>
                <a:gd name="connsiteX13" fmla="*/ 1439177 w 5401380"/>
                <a:gd name="connsiteY13" fmla="*/ 3762899 h 4115522"/>
                <a:gd name="connsiteX14" fmla="*/ 1437425 w 5401380"/>
                <a:gd name="connsiteY14" fmla="*/ 3770774 h 4115522"/>
                <a:gd name="connsiteX15" fmla="*/ 1437425 w 5401380"/>
                <a:gd name="connsiteY15" fmla="*/ 3773399 h 4115522"/>
                <a:gd name="connsiteX16" fmla="*/ 1434797 w 5401380"/>
                <a:gd name="connsiteY16" fmla="*/ 3783899 h 4115522"/>
                <a:gd name="connsiteX17" fmla="*/ 1432170 w 5401380"/>
                <a:gd name="connsiteY17" fmla="*/ 3791774 h 4115522"/>
                <a:gd name="connsiteX18" fmla="*/ 1428666 w 5401380"/>
                <a:gd name="connsiteY18" fmla="*/ 3803149 h 4115522"/>
                <a:gd name="connsiteX19" fmla="*/ 1426914 w 5401380"/>
                <a:gd name="connsiteY19" fmla="*/ 3809274 h 4115522"/>
                <a:gd name="connsiteX20" fmla="*/ 1426038 w 5401380"/>
                <a:gd name="connsiteY20" fmla="*/ 3809274 h 4115522"/>
                <a:gd name="connsiteX21" fmla="*/ 1419031 w 5401380"/>
                <a:gd name="connsiteY21" fmla="*/ 3827648 h 4115522"/>
                <a:gd name="connsiteX22" fmla="*/ 1409396 w 5401380"/>
                <a:gd name="connsiteY22" fmla="*/ 3846023 h 4115522"/>
                <a:gd name="connsiteX23" fmla="*/ 1408520 w 5401380"/>
                <a:gd name="connsiteY23" fmla="*/ 3846898 h 4115522"/>
                <a:gd name="connsiteX24" fmla="*/ 1406769 w 5401380"/>
                <a:gd name="connsiteY24" fmla="*/ 3851273 h 4115522"/>
                <a:gd name="connsiteX25" fmla="*/ 1397134 w 5401380"/>
                <a:gd name="connsiteY25" fmla="*/ 3865273 h 4115522"/>
                <a:gd name="connsiteX26" fmla="*/ 1392754 w 5401380"/>
                <a:gd name="connsiteY26" fmla="*/ 3871398 h 4115522"/>
                <a:gd name="connsiteX27" fmla="*/ 1384871 w 5401380"/>
                <a:gd name="connsiteY27" fmla="*/ 3883648 h 4115522"/>
                <a:gd name="connsiteX28" fmla="*/ 1382243 w 5401380"/>
                <a:gd name="connsiteY28" fmla="*/ 3887148 h 4115522"/>
                <a:gd name="connsiteX29" fmla="*/ 1378740 w 5401380"/>
                <a:gd name="connsiteY29" fmla="*/ 3890648 h 4115522"/>
                <a:gd name="connsiteX30" fmla="*/ 1364725 w 5401380"/>
                <a:gd name="connsiteY30" fmla="*/ 3908148 h 4115522"/>
                <a:gd name="connsiteX31" fmla="*/ 1361222 w 5401380"/>
                <a:gd name="connsiteY31" fmla="*/ 3910773 h 4115522"/>
                <a:gd name="connsiteX32" fmla="*/ 1341952 w 5401380"/>
                <a:gd name="connsiteY32" fmla="*/ 3930023 h 4115522"/>
                <a:gd name="connsiteX33" fmla="*/ 1340200 w 5401380"/>
                <a:gd name="connsiteY33" fmla="*/ 3932648 h 4115522"/>
                <a:gd name="connsiteX34" fmla="*/ 1334945 w 5401380"/>
                <a:gd name="connsiteY34" fmla="*/ 3937023 h 4115522"/>
                <a:gd name="connsiteX35" fmla="*/ 1324434 w 5401380"/>
                <a:gd name="connsiteY35" fmla="*/ 3945773 h 4115522"/>
                <a:gd name="connsiteX36" fmla="*/ 1315675 w 5401380"/>
                <a:gd name="connsiteY36" fmla="*/ 3952773 h 4115522"/>
                <a:gd name="connsiteX37" fmla="*/ 1304289 w 5401380"/>
                <a:gd name="connsiteY37" fmla="*/ 3962398 h 4115522"/>
                <a:gd name="connsiteX38" fmla="*/ 1295529 w 5401380"/>
                <a:gd name="connsiteY38" fmla="*/ 3969398 h 4115522"/>
                <a:gd name="connsiteX39" fmla="*/ 1284143 w 5401380"/>
                <a:gd name="connsiteY39" fmla="*/ 3976398 h 4115522"/>
                <a:gd name="connsiteX40" fmla="*/ 1273632 w 5401380"/>
                <a:gd name="connsiteY40" fmla="*/ 3983398 h 4115522"/>
                <a:gd name="connsiteX41" fmla="*/ 1261369 w 5401380"/>
                <a:gd name="connsiteY41" fmla="*/ 3991273 h 4115522"/>
                <a:gd name="connsiteX42" fmla="*/ 1255238 w 5401380"/>
                <a:gd name="connsiteY42" fmla="*/ 3995648 h 4115522"/>
                <a:gd name="connsiteX43" fmla="*/ 1245603 w 5401380"/>
                <a:gd name="connsiteY43" fmla="*/ 4000898 h 4115522"/>
                <a:gd name="connsiteX44" fmla="*/ 1214947 w 5401380"/>
                <a:gd name="connsiteY44" fmla="*/ 4017522 h 4115522"/>
                <a:gd name="connsiteX45" fmla="*/ 1205312 w 5401380"/>
                <a:gd name="connsiteY45" fmla="*/ 4021898 h 4115522"/>
                <a:gd name="connsiteX46" fmla="*/ 1179911 w 5401380"/>
                <a:gd name="connsiteY46" fmla="*/ 4034147 h 4115522"/>
                <a:gd name="connsiteX47" fmla="*/ 1172028 w 5401380"/>
                <a:gd name="connsiteY47" fmla="*/ 4037647 h 4115522"/>
                <a:gd name="connsiteX48" fmla="*/ 1137868 w 5401380"/>
                <a:gd name="connsiteY48" fmla="*/ 4052522 h 4115522"/>
                <a:gd name="connsiteX49" fmla="*/ 1131736 w 5401380"/>
                <a:gd name="connsiteY49" fmla="*/ 4054272 h 4115522"/>
                <a:gd name="connsiteX50" fmla="*/ 1101956 w 5401380"/>
                <a:gd name="connsiteY50" fmla="*/ 4063897 h 4115522"/>
                <a:gd name="connsiteX51" fmla="*/ 1097576 w 5401380"/>
                <a:gd name="connsiteY51" fmla="*/ 4066522 h 4115522"/>
                <a:gd name="connsiteX52" fmla="*/ 1089693 w 5401380"/>
                <a:gd name="connsiteY52" fmla="*/ 4068272 h 4115522"/>
                <a:gd name="connsiteX53" fmla="*/ 1073051 w 5401380"/>
                <a:gd name="connsiteY53" fmla="*/ 4073522 h 4115522"/>
                <a:gd name="connsiteX54" fmla="*/ 1059913 w 5401380"/>
                <a:gd name="connsiteY54" fmla="*/ 4077897 h 4115522"/>
                <a:gd name="connsiteX55" fmla="*/ 1042395 w 5401380"/>
                <a:gd name="connsiteY55" fmla="*/ 4081397 h 4115522"/>
                <a:gd name="connsiteX56" fmla="*/ 1028380 w 5401380"/>
                <a:gd name="connsiteY56" fmla="*/ 4085772 h 4115522"/>
                <a:gd name="connsiteX57" fmla="*/ 1010862 w 5401380"/>
                <a:gd name="connsiteY57" fmla="*/ 4089272 h 4115522"/>
                <a:gd name="connsiteX58" fmla="*/ 995972 w 5401380"/>
                <a:gd name="connsiteY58" fmla="*/ 4092772 h 4115522"/>
                <a:gd name="connsiteX59" fmla="*/ 978454 w 5401380"/>
                <a:gd name="connsiteY59" fmla="*/ 4096272 h 4115522"/>
                <a:gd name="connsiteX60" fmla="*/ 968819 w 5401380"/>
                <a:gd name="connsiteY60" fmla="*/ 4098897 h 4115522"/>
                <a:gd name="connsiteX61" fmla="*/ 965316 w 5401380"/>
                <a:gd name="connsiteY61" fmla="*/ 4098897 h 4115522"/>
                <a:gd name="connsiteX62" fmla="*/ 926776 w 5401380"/>
                <a:gd name="connsiteY62" fmla="*/ 4105022 h 4115522"/>
                <a:gd name="connsiteX63" fmla="*/ 921521 w 5401380"/>
                <a:gd name="connsiteY63" fmla="*/ 4105022 h 4115522"/>
                <a:gd name="connsiteX64" fmla="*/ 888237 w 5401380"/>
                <a:gd name="connsiteY64" fmla="*/ 4109397 h 4115522"/>
                <a:gd name="connsiteX65" fmla="*/ 882981 w 5401380"/>
                <a:gd name="connsiteY65" fmla="*/ 4109397 h 4115522"/>
                <a:gd name="connsiteX66" fmla="*/ 875098 w 5401380"/>
                <a:gd name="connsiteY66" fmla="*/ 4111147 h 4115522"/>
                <a:gd name="connsiteX67" fmla="*/ 853201 w 5401380"/>
                <a:gd name="connsiteY67" fmla="*/ 4112897 h 4115522"/>
                <a:gd name="connsiteX68" fmla="*/ 839186 w 5401380"/>
                <a:gd name="connsiteY68" fmla="*/ 4113772 h 4115522"/>
                <a:gd name="connsiteX69" fmla="*/ 816413 w 5401380"/>
                <a:gd name="connsiteY69" fmla="*/ 4114647 h 4115522"/>
                <a:gd name="connsiteX70" fmla="*/ 807654 w 5401380"/>
                <a:gd name="connsiteY70" fmla="*/ 4114647 h 4115522"/>
                <a:gd name="connsiteX71" fmla="*/ 803274 w 5401380"/>
                <a:gd name="connsiteY71" fmla="*/ 4114647 h 4115522"/>
                <a:gd name="connsiteX72" fmla="*/ 784881 w 5401380"/>
                <a:gd name="connsiteY72" fmla="*/ 4115522 h 4115522"/>
                <a:gd name="connsiteX73" fmla="*/ 769990 w 5401380"/>
                <a:gd name="connsiteY73" fmla="*/ 4115522 h 4115522"/>
                <a:gd name="connsiteX74" fmla="*/ 748969 w 5401380"/>
                <a:gd name="connsiteY74" fmla="*/ 4115522 h 4115522"/>
                <a:gd name="connsiteX75" fmla="*/ 738458 w 5401380"/>
                <a:gd name="connsiteY75" fmla="*/ 4114647 h 4115522"/>
                <a:gd name="connsiteX76" fmla="*/ 736706 w 5401380"/>
                <a:gd name="connsiteY76" fmla="*/ 4114647 h 4115522"/>
                <a:gd name="connsiteX77" fmla="*/ 717436 w 5401380"/>
                <a:gd name="connsiteY77" fmla="*/ 4114647 h 4115522"/>
                <a:gd name="connsiteX78" fmla="*/ 703422 w 5401380"/>
                <a:gd name="connsiteY78" fmla="*/ 4114647 h 4115522"/>
                <a:gd name="connsiteX79" fmla="*/ 683276 w 5401380"/>
                <a:gd name="connsiteY79" fmla="*/ 4112897 h 4115522"/>
                <a:gd name="connsiteX80" fmla="*/ 671889 w 5401380"/>
                <a:gd name="connsiteY80" fmla="*/ 4112022 h 4115522"/>
                <a:gd name="connsiteX81" fmla="*/ 671014 w 5401380"/>
                <a:gd name="connsiteY81" fmla="*/ 4112022 h 4115522"/>
                <a:gd name="connsiteX82" fmla="*/ 646488 w 5401380"/>
                <a:gd name="connsiteY82" fmla="*/ 4109397 h 4115522"/>
                <a:gd name="connsiteX83" fmla="*/ 637729 w 5401380"/>
                <a:gd name="connsiteY83" fmla="*/ 4108522 h 4115522"/>
                <a:gd name="connsiteX84" fmla="*/ 606197 w 5401380"/>
                <a:gd name="connsiteY84" fmla="*/ 4105022 h 4115522"/>
                <a:gd name="connsiteX85" fmla="*/ 605321 w 5401380"/>
                <a:gd name="connsiteY85" fmla="*/ 4105022 h 4115522"/>
                <a:gd name="connsiteX86" fmla="*/ 600942 w 5401380"/>
                <a:gd name="connsiteY86" fmla="*/ 4104147 h 4115522"/>
                <a:gd name="connsiteX87" fmla="*/ 572913 w 5401380"/>
                <a:gd name="connsiteY87" fmla="*/ 4098897 h 4115522"/>
                <a:gd name="connsiteX88" fmla="*/ 562402 w 5401380"/>
                <a:gd name="connsiteY88" fmla="*/ 4098022 h 4115522"/>
                <a:gd name="connsiteX89" fmla="*/ 540505 w 5401380"/>
                <a:gd name="connsiteY89" fmla="*/ 4092772 h 4115522"/>
                <a:gd name="connsiteX90" fmla="*/ 537877 w 5401380"/>
                <a:gd name="connsiteY90" fmla="*/ 4092772 h 4115522"/>
                <a:gd name="connsiteX91" fmla="*/ 529994 w 5401380"/>
                <a:gd name="connsiteY91" fmla="*/ 4091022 h 4115522"/>
                <a:gd name="connsiteX92" fmla="*/ 507221 w 5401380"/>
                <a:gd name="connsiteY92" fmla="*/ 4085772 h 4115522"/>
                <a:gd name="connsiteX93" fmla="*/ 494958 w 5401380"/>
                <a:gd name="connsiteY93" fmla="*/ 4082272 h 4115522"/>
                <a:gd name="connsiteX94" fmla="*/ 473936 w 5401380"/>
                <a:gd name="connsiteY94" fmla="*/ 4077022 h 4115522"/>
                <a:gd name="connsiteX95" fmla="*/ 467805 w 5401380"/>
                <a:gd name="connsiteY95" fmla="*/ 4075272 h 4115522"/>
                <a:gd name="connsiteX96" fmla="*/ 462550 w 5401380"/>
                <a:gd name="connsiteY96" fmla="*/ 4074397 h 4115522"/>
                <a:gd name="connsiteX97" fmla="*/ 431017 w 5401380"/>
                <a:gd name="connsiteY97" fmla="*/ 4063897 h 4115522"/>
                <a:gd name="connsiteX98" fmla="*/ 424886 w 5401380"/>
                <a:gd name="connsiteY98" fmla="*/ 4062147 h 4115522"/>
                <a:gd name="connsiteX99" fmla="*/ 388974 w 5401380"/>
                <a:gd name="connsiteY99" fmla="*/ 4049022 h 4115522"/>
                <a:gd name="connsiteX100" fmla="*/ 385471 w 5401380"/>
                <a:gd name="connsiteY100" fmla="*/ 4048147 h 4115522"/>
                <a:gd name="connsiteX101" fmla="*/ 374960 w 5401380"/>
                <a:gd name="connsiteY101" fmla="*/ 4043772 h 4115522"/>
                <a:gd name="connsiteX102" fmla="*/ 363573 w 5401380"/>
                <a:gd name="connsiteY102" fmla="*/ 4039397 h 4115522"/>
                <a:gd name="connsiteX103" fmla="*/ 347807 w 5401380"/>
                <a:gd name="connsiteY103" fmla="*/ 4031522 h 4115522"/>
                <a:gd name="connsiteX104" fmla="*/ 337296 w 5401380"/>
                <a:gd name="connsiteY104" fmla="*/ 4027148 h 4115522"/>
                <a:gd name="connsiteX105" fmla="*/ 320654 w 5401380"/>
                <a:gd name="connsiteY105" fmla="*/ 4018398 h 4115522"/>
                <a:gd name="connsiteX106" fmla="*/ 312771 w 5401380"/>
                <a:gd name="connsiteY106" fmla="*/ 4014898 h 4115522"/>
                <a:gd name="connsiteX107" fmla="*/ 288246 w 5401380"/>
                <a:gd name="connsiteY107" fmla="*/ 4000898 h 4115522"/>
                <a:gd name="connsiteX108" fmla="*/ 87665 w 5401380"/>
                <a:gd name="connsiteY108" fmla="*/ 3721774 h 4115522"/>
                <a:gd name="connsiteX109" fmla="*/ 91169 w 5401380"/>
                <a:gd name="connsiteY109" fmla="*/ 2687530 h 4115522"/>
                <a:gd name="connsiteX110" fmla="*/ 290874 w 5401380"/>
                <a:gd name="connsiteY110" fmla="*/ 2966653 h 4115522"/>
                <a:gd name="connsiteX111" fmla="*/ 315399 w 5401380"/>
                <a:gd name="connsiteY111" fmla="*/ 2979778 h 4115522"/>
                <a:gd name="connsiteX112" fmla="*/ 324158 w 5401380"/>
                <a:gd name="connsiteY112" fmla="*/ 2984153 h 4115522"/>
                <a:gd name="connsiteX113" fmla="*/ 340800 w 5401380"/>
                <a:gd name="connsiteY113" fmla="*/ 2992903 h 4115522"/>
                <a:gd name="connsiteX114" fmla="*/ 350435 w 5401380"/>
                <a:gd name="connsiteY114" fmla="*/ 2997278 h 4115522"/>
                <a:gd name="connsiteX115" fmla="*/ 367077 w 5401380"/>
                <a:gd name="connsiteY115" fmla="*/ 3004278 h 4115522"/>
                <a:gd name="connsiteX116" fmla="*/ 378463 w 5401380"/>
                <a:gd name="connsiteY116" fmla="*/ 3008653 h 4115522"/>
                <a:gd name="connsiteX117" fmla="*/ 391602 w 5401380"/>
                <a:gd name="connsiteY117" fmla="*/ 3014778 h 4115522"/>
                <a:gd name="connsiteX118" fmla="*/ 427514 w 5401380"/>
                <a:gd name="connsiteY118" fmla="*/ 3027903 h 4115522"/>
                <a:gd name="connsiteX119" fmla="*/ 433645 w 5401380"/>
                <a:gd name="connsiteY119" fmla="*/ 3029653 h 4115522"/>
                <a:gd name="connsiteX120" fmla="*/ 466053 w 5401380"/>
                <a:gd name="connsiteY120" fmla="*/ 3039278 h 4115522"/>
                <a:gd name="connsiteX121" fmla="*/ 477440 w 5401380"/>
                <a:gd name="connsiteY121" fmla="*/ 3042778 h 4115522"/>
                <a:gd name="connsiteX122" fmla="*/ 497586 w 5401380"/>
                <a:gd name="connsiteY122" fmla="*/ 3048028 h 4115522"/>
                <a:gd name="connsiteX123" fmla="*/ 509848 w 5401380"/>
                <a:gd name="connsiteY123" fmla="*/ 3051528 h 4115522"/>
                <a:gd name="connsiteX124" fmla="*/ 532622 w 5401380"/>
                <a:gd name="connsiteY124" fmla="*/ 3056778 h 4115522"/>
                <a:gd name="connsiteX125" fmla="*/ 544008 w 5401380"/>
                <a:gd name="connsiteY125" fmla="*/ 3058528 h 4115522"/>
                <a:gd name="connsiteX126" fmla="*/ 565030 w 5401380"/>
                <a:gd name="connsiteY126" fmla="*/ 3062903 h 4115522"/>
                <a:gd name="connsiteX127" fmla="*/ 576417 w 5401380"/>
                <a:gd name="connsiteY127" fmla="*/ 3064653 h 4115522"/>
                <a:gd name="connsiteX128" fmla="*/ 603569 w 5401380"/>
                <a:gd name="connsiteY128" fmla="*/ 3069028 h 4115522"/>
                <a:gd name="connsiteX129" fmla="*/ 608825 w 5401380"/>
                <a:gd name="connsiteY129" fmla="*/ 3069903 h 4115522"/>
                <a:gd name="connsiteX130" fmla="*/ 641233 w 5401380"/>
                <a:gd name="connsiteY130" fmla="*/ 3074278 h 4115522"/>
                <a:gd name="connsiteX131" fmla="*/ 649116 w 5401380"/>
                <a:gd name="connsiteY131" fmla="*/ 3075153 h 4115522"/>
                <a:gd name="connsiteX132" fmla="*/ 673641 w 5401380"/>
                <a:gd name="connsiteY132" fmla="*/ 3076902 h 4115522"/>
                <a:gd name="connsiteX133" fmla="*/ 685904 w 5401380"/>
                <a:gd name="connsiteY133" fmla="*/ 3077778 h 4115522"/>
                <a:gd name="connsiteX134" fmla="*/ 706925 w 5401380"/>
                <a:gd name="connsiteY134" fmla="*/ 3079528 h 4115522"/>
                <a:gd name="connsiteX135" fmla="*/ 720064 w 5401380"/>
                <a:gd name="connsiteY135" fmla="*/ 3080402 h 4115522"/>
                <a:gd name="connsiteX136" fmla="*/ 739334 w 5401380"/>
                <a:gd name="connsiteY136" fmla="*/ 3081278 h 4115522"/>
                <a:gd name="connsiteX137" fmla="*/ 751596 w 5401380"/>
                <a:gd name="connsiteY137" fmla="*/ 3081278 h 4115522"/>
                <a:gd name="connsiteX138" fmla="*/ 772618 w 5401380"/>
                <a:gd name="connsiteY138" fmla="*/ 3081278 h 4115522"/>
                <a:gd name="connsiteX139" fmla="*/ 786632 w 5401380"/>
                <a:gd name="connsiteY139" fmla="*/ 3081278 h 4115522"/>
                <a:gd name="connsiteX140" fmla="*/ 806778 w 5401380"/>
                <a:gd name="connsiteY140" fmla="*/ 3080402 h 4115522"/>
                <a:gd name="connsiteX141" fmla="*/ 819916 w 5401380"/>
                <a:gd name="connsiteY141" fmla="*/ 3080402 h 4115522"/>
                <a:gd name="connsiteX142" fmla="*/ 842690 w 5401380"/>
                <a:gd name="connsiteY142" fmla="*/ 3078652 h 4115522"/>
                <a:gd name="connsiteX143" fmla="*/ 855828 w 5401380"/>
                <a:gd name="connsiteY143" fmla="*/ 3077778 h 4115522"/>
                <a:gd name="connsiteX144" fmla="*/ 878602 w 5401380"/>
                <a:gd name="connsiteY144" fmla="*/ 3076028 h 4115522"/>
                <a:gd name="connsiteX145" fmla="*/ 890864 w 5401380"/>
                <a:gd name="connsiteY145" fmla="*/ 3075153 h 4115522"/>
                <a:gd name="connsiteX146" fmla="*/ 925024 w 5401380"/>
                <a:gd name="connsiteY146" fmla="*/ 3070778 h 4115522"/>
                <a:gd name="connsiteX147" fmla="*/ 930280 w 5401380"/>
                <a:gd name="connsiteY147" fmla="*/ 3069903 h 4115522"/>
                <a:gd name="connsiteX148" fmla="*/ 967943 w 5401380"/>
                <a:gd name="connsiteY148" fmla="*/ 3063778 h 4115522"/>
                <a:gd name="connsiteX149" fmla="*/ 981958 w 5401380"/>
                <a:gd name="connsiteY149" fmla="*/ 3061153 h 4115522"/>
                <a:gd name="connsiteX150" fmla="*/ 999476 w 5401380"/>
                <a:gd name="connsiteY150" fmla="*/ 3057653 h 4115522"/>
                <a:gd name="connsiteX151" fmla="*/ 1014366 w 5401380"/>
                <a:gd name="connsiteY151" fmla="*/ 3055028 h 4115522"/>
                <a:gd name="connsiteX152" fmla="*/ 1031884 w 5401380"/>
                <a:gd name="connsiteY152" fmla="*/ 3051528 h 4115522"/>
                <a:gd name="connsiteX153" fmla="*/ 1045022 w 5401380"/>
                <a:gd name="connsiteY153" fmla="*/ 3048028 h 4115522"/>
                <a:gd name="connsiteX154" fmla="*/ 1062540 w 5401380"/>
                <a:gd name="connsiteY154" fmla="*/ 3042778 h 4115522"/>
                <a:gd name="connsiteX155" fmla="*/ 1076555 w 5401380"/>
                <a:gd name="connsiteY155" fmla="*/ 3039278 h 4115522"/>
                <a:gd name="connsiteX156" fmla="*/ 1093197 w 5401380"/>
                <a:gd name="connsiteY156" fmla="*/ 3034028 h 4115522"/>
                <a:gd name="connsiteX157" fmla="*/ 1105459 w 5401380"/>
                <a:gd name="connsiteY157" fmla="*/ 3029653 h 4115522"/>
                <a:gd name="connsiteX158" fmla="*/ 1134364 w 5401380"/>
                <a:gd name="connsiteY158" fmla="*/ 3019153 h 4115522"/>
                <a:gd name="connsiteX159" fmla="*/ 1140495 w 5401380"/>
                <a:gd name="connsiteY159" fmla="*/ 3017403 h 4115522"/>
                <a:gd name="connsiteX160" fmla="*/ 1174655 w 5401380"/>
                <a:gd name="connsiteY160" fmla="*/ 3003403 h 4115522"/>
                <a:gd name="connsiteX161" fmla="*/ 1183414 w 5401380"/>
                <a:gd name="connsiteY161" fmla="*/ 2999028 h 4115522"/>
                <a:gd name="connsiteX162" fmla="*/ 1208815 w 5401380"/>
                <a:gd name="connsiteY162" fmla="*/ 2988528 h 4115522"/>
                <a:gd name="connsiteX163" fmla="*/ 1217575 w 5401380"/>
                <a:gd name="connsiteY163" fmla="*/ 2983278 h 4115522"/>
                <a:gd name="connsiteX164" fmla="*/ 1249107 w 5401380"/>
                <a:gd name="connsiteY164" fmla="*/ 2966653 h 4115522"/>
                <a:gd name="connsiteX165" fmla="*/ 1263997 w 5401380"/>
                <a:gd name="connsiteY165" fmla="*/ 2957028 h 4115522"/>
                <a:gd name="connsiteX166" fmla="*/ 1277136 w 5401380"/>
                <a:gd name="connsiteY166" fmla="*/ 2949153 h 4115522"/>
                <a:gd name="connsiteX167" fmla="*/ 1286771 w 5401380"/>
                <a:gd name="connsiteY167" fmla="*/ 2943028 h 4115522"/>
                <a:gd name="connsiteX168" fmla="*/ 1298157 w 5401380"/>
                <a:gd name="connsiteY168" fmla="*/ 2934278 h 4115522"/>
                <a:gd name="connsiteX169" fmla="*/ 1307792 w 5401380"/>
                <a:gd name="connsiteY169" fmla="*/ 2927278 h 4115522"/>
                <a:gd name="connsiteX170" fmla="*/ 1318303 w 5401380"/>
                <a:gd name="connsiteY170" fmla="*/ 2918528 h 4115522"/>
                <a:gd name="connsiteX171" fmla="*/ 1327062 w 5401380"/>
                <a:gd name="connsiteY171" fmla="*/ 2911528 h 4115522"/>
                <a:gd name="connsiteX172" fmla="*/ 1336697 w 5401380"/>
                <a:gd name="connsiteY172" fmla="*/ 2902778 h 4115522"/>
                <a:gd name="connsiteX173" fmla="*/ 1344580 w 5401380"/>
                <a:gd name="connsiteY173" fmla="*/ 2895778 h 4115522"/>
                <a:gd name="connsiteX174" fmla="*/ 1364725 w 5401380"/>
                <a:gd name="connsiteY174" fmla="*/ 2875654 h 4115522"/>
                <a:gd name="connsiteX175" fmla="*/ 1366477 w 5401380"/>
                <a:gd name="connsiteY175" fmla="*/ 2873029 h 4115522"/>
                <a:gd name="connsiteX176" fmla="*/ 1382243 w 5401380"/>
                <a:gd name="connsiteY176" fmla="*/ 2855529 h 4115522"/>
                <a:gd name="connsiteX177" fmla="*/ 1387499 w 5401380"/>
                <a:gd name="connsiteY177" fmla="*/ 2849404 h 4115522"/>
                <a:gd name="connsiteX178" fmla="*/ 1395382 w 5401380"/>
                <a:gd name="connsiteY178" fmla="*/ 2837154 h 4115522"/>
                <a:gd name="connsiteX179" fmla="*/ 1400637 w 5401380"/>
                <a:gd name="connsiteY179" fmla="*/ 2830154 h 4115522"/>
                <a:gd name="connsiteX180" fmla="*/ 1409396 w 5401380"/>
                <a:gd name="connsiteY180" fmla="*/ 2817029 h 4115522"/>
                <a:gd name="connsiteX181" fmla="*/ 1412024 w 5401380"/>
                <a:gd name="connsiteY181" fmla="*/ 2811779 h 4115522"/>
                <a:gd name="connsiteX182" fmla="*/ 1421659 w 5401380"/>
                <a:gd name="connsiteY182" fmla="*/ 2794279 h 4115522"/>
                <a:gd name="connsiteX183" fmla="*/ 1421659 w 5401380"/>
                <a:gd name="connsiteY183" fmla="*/ 2793404 h 4115522"/>
                <a:gd name="connsiteX184" fmla="*/ 1429542 w 5401380"/>
                <a:gd name="connsiteY184" fmla="*/ 2775029 h 4115522"/>
                <a:gd name="connsiteX185" fmla="*/ 1431294 w 5401380"/>
                <a:gd name="connsiteY185" fmla="*/ 2768904 h 4115522"/>
                <a:gd name="connsiteX186" fmla="*/ 1435673 w 5401380"/>
                <a:gd name="connsiteY186" fmla="*/ 2756654 h 4115522"/>
                <a:gd name="connsiteX187" fmla="*/ 1437425 w 5401380"/>
                <a:gd name="connsiteY187" fmla="*/ 2749654 h 4115522"/>
                <a:gd name="connsiteX188" fmla="*/ 1440053 w 5401380"/>
                <a:gd name="connsiteY188" fmla="*/ 2738279 h 4115522"/>
                <a:gd name="connsiteX189" fmla="*/ 1441805 w 5401380"/>
                <a:gd name="connsiteY189" fmla="*/ 2727779 h 4115522"/>
                <a:gd name="connsiteX190" fmla="*/ 1442681 w 5401380"/>
                <a:gd name="connsiteY190" fmla="*/ 2722529 h 4115522"/>
                <a:gd name="connsiteX191" fmla="*/ 1444298 w 5401380"/>
                <a:gd name="connsiteY191" fmla="*/ 2707179 h 4115522"/>
                <a:gd name="connsiteX192" fmla="*/ 1429493 w 5401380"/>
                <a:gd name="connsiteY192" fmla="*/ 2773823 h 4115522"/>
                <a:gd name="connsiteX193" fmla="*/ 1250058 w 5401380"/>
                <a:gd name="connsiteY193" fmla="*/ 2963865 h 4115522"/>
                <a:gd name="connsiteX194" fmla="*/ 292633 w 5401380"/>
                <a:gd name="connsiteY194" fmla="*/ 2963865 h 4115522"/>
                <a:gd name="connsiteX195" fmla="*/ 289132 w 5401380"/>
                <a:gd name="connsiteY195" fmla="*/ 2408947 h 4115522"/>
                <a:gd name="connsiteX196" fmla="*/ 745966 w 5401380"/>
                <a:gd name="connsiteY196" fmla="*/ 2294287 h 4115522"/>
                <a:gd name="connsiteX197" fmla="*/ 913121 w 5401380"/>
                <a:gd name="connsiteY197" fmla="*/ 2216389 h 4115522"/>
                <a:gd name="connsiteX198" fmla="*/ 153482 w 5401380"/>
                <a:gd name="connsiteY198" fmla="*/ 1777006 h 4115522"/>
                <a:gd name="connsiteX199" fmla="*/ 151732 w 5401380"/>
                <a:gd name="connsiteY199" fmla="*/ 1350752 h 4115522"/>
                <a:gd name="connsiteX200" fmla="*/ 517549 w 5401380"/>
                <a:gd name="connsiteY200" fmla="*/ 1137188 h 4115522"/>
                <a:gd name="connsiteX201" fmla="*/ 652323 w 5401380"/>
                <a:gd name="connsiteY201" fmla="*/ 1247471 h 4115522"/>
                <a:gd name="connsiteX202" fmla="*/ 1608873 w 5401380"/>
                <a:gd name="connsiteY202" fmla="*/ 1247471 h 4115522"/>
                <a:gd name="connsiteX203" fmla="*/ 1606248 w 5401380"/>
                <a:gd name="connsiteY203" fmla="*/ 695179 h 4115522"/>
                <a:gd name="connsiteX204" fmla="*/ 1414588 w 5401380"/>
                <a:gd name="connsiteY204" fmla="*/ 617280 h 4115522"/>
                <a:gd name="connsiteX205" fmla="*/ 2323879 w 5401380"/>
                <a:gd name="connsiteY205" fmla="*/ 88620 h 4115522"/>
                <a:gd name="connsiteX206" fmla="*/ 2691993 w 5401380"/>
                <a:gd name="connsiteY206" fmla="*/ 0 h 41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</a:cxnLst>
              <a:rect l="l" t="t" r="r" b="b"/>
              <a:pathLst>
                <a:path w="5401380" h="4115522">
                  <a:moveTo>
                    <a:pt x="2691993" y="0"/>
                  </a:moveTo>
                  <a:cubicBezTo>
                    <a:pt x="2825345" y="0"/>
                    <a:pt x="2958807" y="29540"/>
                    <a:pt x="3060763" y="88620"/>
                  </a:cubicBezTo>
                  <a:lnTo>
                    <a:pt x="5247787" y="1350752"/>
                  </a:lnTo>
                  <a:cubicBezTo>
                    <a:pt x="5451699" y="1468913"/>
                    <a:pt x="5452575" y="1658845"/>
                    <a:pt x="5250413" y="1777006"/>
                  </a:cubicBezTo>
                  <a:lnTo>
                    <a:pt x="3077391" y="3040013"/>
                  </a:lnTo>
                  <a:cubicBezTo>
                    <a:pt x="2875229" y="3158174"/>
                    <a:pt x="2545294" y="3158174"/>
                    <a:pt x="2341382" y="3040013"/>
                  </a:cubicBezTo>
                  <a:lnTo>
                    <a:pt x="1585244" y="2604131"/>
                  </a:lnTo>
                  <a:cubicBezTo>
                    <a:pt x="1537985" y="2637391"/>
                    <a:pt x="1490727" y="2670651"/>
                    <a:pt x="1445218" y="2703036"/>
                  </a:cubicBezTo>
                  <a:lnTo>
                    <a:pt x="1444609" y="2705779"/>
                  </a:lnTo>
                  <a:lnTo>
                    <a:pt x="1584576" y="2607030"/>
                  </a:lnTo>
                  <a:lnTo>
                    <a:pt x="1581948" y="3641274"/>
                  </a:lnTo>
                  <a:cubicBezTo>
                    <a:pt x="1533774" y="3675399"/>
                    <a:pt x="1486475" y="3707774"/>
                    <a:pt x="1441805" y="3740149"/>
                  </a:cubicBezTo>
                  <a:cubicBezTo>
                    <a:pt x="1441805" y="3746274"/>
                    <a:pt x="1440929" y="3751524"/>
                    <a:pt x="1440053" y="3756774"/>
                  </a:cubicBezTo>
                  <a:cubicBezTo>
                    <a:pt x="1440053" y="3758524"/>
                    <a:pt x="1439177" y="3760274"/>
                    <a:pt x="1439177" y="3762899"/>
                  </a:cubicBezTo>
                  <a:cubicBezTo>
                    <a:pt x="1438301" y="3764649"/>
                    <a:pt x="1438301" y="3768149"/>
                    <a:pt x="1437425" y="3770774"/>
                  </a:cubicBezTo>
                  <a:cubicBezTo>
                    <a:pt x="1437425" y="3771649"/>
                    <a:pt x="1437425" y="3772524"/>
                    <a:pt x="1437425" y="3773399"/>
                  </a:cubicBezTo>
                  <a:cubicBezTo>
                    <a:pt x="1435673" y="3776899"/>
                    <a:pt x="1435673" y="3780399"/>
                    <a:pt x="1434797" y="3783899"/>
                  </a:cubicBezTo>
                  <a:cubicBezTo>
                    <a:pt x="1433921" y="3786524"/>
                    <a:pt x="1433046" y="3789149"/>
                    <a:pt x="1432170" y="3791774"/>
                  </a:cubicBezTo>
                  <a:cubicBezTo>
                    <a:pt x="1431294" y="3795274"/>
                    <a:pt x="1430418" y="3798774"/>
                    <a:pt x="1428666" y="3803149"/>
                  </a:cubicBezTo>
                  <a:cubicBezTo>
                    <a:pt x="1427790" y="3804899"/>
                    <a:pt x="1427790" y="3806649"/>
                    <a:pt x="1426914" y="3809274"/>
                  </a:cubicBezTo>
                  <a:cubicBezTo>
                    <a:pt x="1426038" y="3809274"/>
                    <a:pt x="1426038" y="3809274"/>
                    <a:pt x="1426038" y="3809274"/>
                  </a:cubicBezTo>
                  <a:cubicBezTo>
                    <a:pt x="1424287" y="3815399"/>
                    <a:pt x="1421659" y="3821524"/>
                    <a:pt x="1419031" y="3827648"/>
                  </a:cubicBezTo>
                  <a:cubicBezTo>
                    <a:pt x="1415528" y="3833774"/>
                    <a:pt x="1412900" y="3839898"/>
                    <a:pt x="1409396" y="3846023"/>
                  </a:cubicBezTo>
                  <a:cubicBezTo>
                    <a:pt x="1408520" y="3846023"/>
                    <a:pt x="1408520" y="3846898"/>
                    <a:pt x="1408520" y="3846898"/>
                  </a:cubicBezTo>
                  <a:cubicBezTo>
                    <a:pt x="1407645" y="3848648"/>
                    <a:pt x="1407645" y="3850398"/>
                    <a:pt x="1406769" y="3851273"/>
                  </a:cubicBezTo>
                  <a:cubicBezTo>
                    <a:pt x="1403265" y="3855648"/>
                    <a:pt x="1400637" y="3860898"/>
                    <a:pt x="1397134" y="3865273"/>
                  </a:cubicBezTo>
                  <a:cubicBezTo>
                    <a:pt x="1396258" y="3867898"/>
                    <a:pt x="1394506" y="3869648"/>
                    <a:pt x="1392754" y="3871398"/>
                  </a:cubicBezTo>
                  <a:cubicBezTo>
                    <a:pt x="1390127" y="3875773"/>
                    <a:pt x="1387499" y="3880148"/>
                    <a:pt x="1384871" y="3883648"/>
                  </a:cubicBezTo>
                  <a:cubicBezTo>
                    <a:pt x="1383119" y="3885398"/>
                    <a:pt x="1383119" y="3886273"/>
                    <a:pt x="1382243" y="3887148"/>
                  </a:cubicBezTo>
                  <a:cubicBezTo>
                    <a:pt x="1381368" y="3888023"/>
                    <a:pt x="1379616" y="3888898"/>
                    <a:pt x="1378740" y="3890648"/>
                  </a:cubicBezTo>
                  <a:cubicBezTo>
                    <a:pt x="1374360" y="3895898"/>
                    <a:pt x="1369981" y="3902023"/>
                    <a:pt x="1364725" y="3908148"/>
                  </a:cubicBezTo>
                  <a:cubicBezTo>
                    <a:pt x="1362974" y="3909023"/>
                    <a:pt x="1362098" y="3909898"/>
                    <a:pt x="1361222" y="3910773"/>
                  </a:cubicBezTo>
                  <a:cubicBezTo>
                    <a:pt x="1355091" y="3916898"/>
                    <a:pt x="1348959" y="3923898"/>
                    <a:pt x="1341952" y="3930023"/>
                  </a:cubicBezTo>
                  <a:cubicBezTo>
                    <a:pt x="1341076" y="3930898"/>
                    <a:pt x="1341076" y="3931773"/>
                    <a:pt x="1340200" y="3932648"/>
                  </a:cubicBezTo>
                  <a:cubicBezTo>
                    <a:pt x="1337573" y="3934398"/>
                    <a:pt x="1336697" y="3935273"/>
                    <a:pt x="1334945" y="3937023"/>
                  </a:cubicBezTo>
                  <a:cubicBezTo>
                    <a:pt x="1330565" y="3939648"/>
                    <a:pt x="1327938" y="3943148"/>
                    <a:pt x="1324434" y="3945773"/>
                  </a:cubicBezTo>
                  <a:cubicBezTo>
                    <a:pt x="1320931" y="3948398"/>
                    <a:pt x="1318303" y="3951023"/>
                    <a:pt x="1315675" y="3952773"/>
                  </a:cubicBezTo>
                  <a:cubicBezTo>
                    <a:pt x="1312172" y="3956273"/>
                    <a:pt x="1307792" y="3958898"/>
                    <a:pt x="1304289" y="3962398"/>
                  </a:cubicBezTo>
                  <a:cubicBezTo>
                    <a:pt x="1301661" y="3964148"/>
                    <a:pt x="1298157" y="3966773"/>
                    <a:pt x="1295529" y="3969398"/>
                  </a:cubicBezTo>
                  <a:cubicBezTo>
                    <a:pt x="1291150" y="3971148"/>
                    <a:pt x="1287646" y="3974648"/>
                    <a:pt x="1284143" y="3976398"/>
                  </a:cubicBezTo>
                  <a:cubicBezTo>
                    <a:pt x="1280639" y="3979023"/>
                    <a:pt x="1277136" y="3981648"/>
                    <a:pt x="1273632" y="3983398"/>
                  </a:cubicBezTo>
                  <a:cubicBezTo>
                    <a:pt x="1269253" y="3986898"/>
                    <a:pt x="1265749" y="3988648"/>
                    <a:pt x="1261369" y="3991273"/>
                  </a:cubicBezTo>
                  <a:cubicBezTo>
                    <a:pt x="1258742" y="3992148"/>
                    <a:pt x="1256990" y="3993898"/>
                    <a:pt x="1255238" y="3995648"/>
                  </a:cubicBezTo>
                  <a:cubicBezTo>
                    <a:pt x="1251735" y="3997398"/>
                    <a:pt x="1249107" y="3999148"/>
                    <a:pt x="1245603" y="4000898"/>
                  </a:cubicBezTo>
                  <a:cubicBezTo>
                    <a:pt x="1235968" y="4007023"/>
                    <a:pt x="1224582" y="4012272"/>
                    <a:pt x="1214947" y="4017522"/>
                  </a:cubicBezTo>
                  <a:cubicBezTo>
                    <a:pt x="1211443" y="4019272"/>
                    <a:pt x="1208815" y="4021022"/>
                    <a:pt x="1205312" y="4021898"/>
                  </a:cubicBezTo>
                  <a:cubicBezTo>
                    <a:pt x="1196553" y="4027148"/>
                    <a:pt x="1188670" y="4030648"/>
                    <a:pt x="1179911" y="4034147"/>
                  </a:cubicBezTo>
                  <a:cubicBezTo>
                    <a:pt x="1177283" y="4035897"/>
                    <a:pt x="1174655" y="4036772"/>
                    <a:pt x="1172028" y="4037647"/>
                  </a:cubicBezTo>
                  <a:cubicBezTo>
                    <a:pt x="1159765" y="4042897"/>
                    <a:pt x="1148379" y="4047272"/>
                    <a:pt x="1137868" y="4052522"/>
                  </a:cubicBezTo>
                  <a:cubicBezTo>
                    <a:pt x="1136116" y="4052522"/>
                    <a:pt x="1133488" y="4053397"/>
                    <a:pt x="1131736" y="4054272"/>
                  </a:cubicBezTo>
                  <a:cubicBezTo>
                    <a:pt x="1122101" y="4057772"/>
                    <a:pt x="1112467" y="4061272"/>
                    <a:pt x="1101956" y="4063897"/>
                  </a:cubicBezTo>
                  <a:cubicBezTo>
                    <a:pt x="1101080" y="4064772"/>
                    <a:pt x="1098452" y="4065647"/>
                    <a:pt x="1097576" y="4066522"/>
                  </a:cubicBezTo>
                  <a:cubicBezTo>
                    <a:pt x="1094949" y="4067397"/>
                    <a:pt x="1092321" y="4068272"/>
                    <a:pt x="1089693" y="4068272"/>
                  </a:cubicBezTo>
                  <a:cubicBezTo>
                    <a:pt x="1085314" y="4070022"/>
                    <a:pt x="1079183" y="4071772"/>
                    <a:pt x="1073051" y="4073522"/>
                  </a:cubicBezTo>
                  <a:cubicBezTo>
                    <a:pt x="1068672" y="4074397"/>
                    <a:pt x="1064292" y="4076147"/>
                    <a:pt x="1059913" y="4077897"/>
                  </a:cubicBezTo>
                  <a:cubicBezTo>
                    <a:pt x="1053781" y="4079647"/>
                    <a:pt x="1048526" y="4080522"/>
                    <a:pt x="1042395" y="4081397"/>
                  </a:cubicBezTo>
                  <a:cubicBezTo>
                    <a:pt x="1037139" y="4083147"/>
                    <a:pt x="1032760" y="4084897"/>
                    <a:pt x="1028380" y="4085772"/>
                  </a:cubicBezTo>
                  <a:cubicBezTo>
                    <a:pt x="1022249" y="4086647"/>
                    <a:pt x="1016994" y="4088397"/>
                    <a:pt x="1010862" y="4089272"/>
                  </a:cubicBezTo>
                  <a:cubicBezTo>
                    <a:pt x="1006483" y="4091022"/>
                    <a:pt x="1002103" y="4091897"/>
                    <a:pt x="995972" y="4092772"/>
                  </a:cubicBezTo>
                  <a:cubicBezTo>
                    <a:pt x="990717" y="4093647"/>
                    <a:pt x="984585" y="4095397"/>
                    <a:pt x="978454" y="4096272"/>
                  </a:cubicBezTo>
                  <a:cubicBezTo>
                    <a:pt x="975826" y="4096272"/>
                    <a:pt x="971447" y="4098022"/>
                    <a:pt x="968819" y="4098897"/>
                  </a:cubicBezTo>
                  <a:cubicBezTo>
                    <a:pt x="967067" y="4098897"/>
                    <a:pt x="967067" y="4098897"/>
                    <a:pt x="965316" y="4098897"/>
                  </a:cubicBezTo>
                  <a:cubicBezTo>
                    <a:pt x="953053" y="4100647"/>
                    <a:pt x="939915" y="4102397"/>
                    <a:pt x="926776" y="4105022"/>
                  </a:cubicBezTo>
                  <a:cubicBezTo>
                    <a:pt x="925024" y="4105022"/>
                    <a:pt x="923273" y="4105022"/>
                    <a:pt x="921521" y="4105022"/>
                  </a:cubicBezTo>
                  <a:cubicBezTo>
                    <a:pt x="910134" y="4106772"/>
                    <a:pt x="898747" y="4108522"/>
                    <a:pt x="888237" y="4109397"/>
                  </a:cubicBezTo>
                  <a:cubicBezTo>
                    <a:pt x="885609" y="4109397"/>
                    <a:pt x="884733" y="4109397"/>
                    <a:pt x="882981" y="4109397"/>
                  </a:cubicBezTo>
                  <a:cubicBezTo>
                    <a:pt x="879478" y="4111147"/>
                    <a:pt x="877726" y="4111147"/>
                    <a:pt x="875098" y="4111147"/>
                  </a:cubicBezTo>
                  <a:cubicBezTo>
                    <a:pt x="867215" y="4111147"/>
                    <a:pt x="860208" y="4112022"/>
                    <a:pt x="853201" y="4112897"/>
                  </a:cubicBezTo>
                  <a:cubicBezTo>
                    <a:pt x="848821" y="4112897"/>
                    <a:pt x="843566" y="4112897"/>
                    <a:pt x="839186" y="4113772"/>
                  </a:cubicBezTo>
                  <a:cubicBezTo>
                    <a:pt x="831303" y="4113772"/>
                    <a:pt x="824296" y="4114647"/>
                    <a:pt x="816413" y="4114647"/>
                  </a:cubicBezTo>
                  <a:cubicBezTo>
                    <a:pt x="813785" y="4114647"/>
                    <a:pt x="810282" y="4114647"/>
                    <a:pt x="807654" y="4114647"/>
                  </a:cubicBezTo>
                  <a:cubicBezTo>
                    <a:pt x="806778" y="4114647"/>
                    <a:pt x="805026" y="4114647"/>
                    <a:pt x="803274" y="4114647"/>
                  </a:cubicBezTo>
                  <a:cubicBezTo>
                    <a:pt x="797143" y="4114647"/>
                    <a:pt x="791012" y="4114647"/>
                    <a:pt x="784881" y="4115522"/>
                  </a:cubicBezTo>
                  <a:cubicBezTo>
                    <a:pt x="778749" y="4115522"/>
                    <a:pt x="774370" y="4115522"/>
                    <a:pt x="769990" y="4115522"/>
                  </a:cubicBezTo>
                  <a:cubicBezTo>
                    <a:pt x="762983" y="4115522"/>
                    <a:pt x="755976" y="4115522"/>
                    <a:pt x="748969" y="4115522"/>
                  </a:cubicBezTo>
                  <a:cubicBezTo>
                    <a:pt x="745465" y="4114647"/>
                    <a:pt x="741961" y="4115522"/>
                    <a:pt x="738458" y="4114647"/>
                  </a:cubicBezTo>
                  <a:cubicBezTo>
                    <a:pt x="738458" y="4114647"/>
                    <a:pt x="737582" y="4114647"/>
                    <a:pt x="736706" y="4114647"/>
                  </a:cubicBezTo>
                  <a:cubicBezTo>
                    <a:pt x="730575" y="4114647"/>
                    <a:pt x="723568" y="4114647"/>
                    <a:pt x="717436" y="4114647"/>
                  </a:cubicBezTo>
                  <a:cubicBezTo>
                    <a:pt x="713057" y="4114647"/>
                    <a:pt x="707801" y="4114647"/>
                    <a:pt x="703422" y="4114647"/>
                  </a:cubicBezTo>
                  <a:cubicBezTo>
                    <a:pt x="696415" y="4113772"/>
                    <a:pt x="689407" y="4112897"/>
                    <a:pt x="683276" y="4112897"/>
                  </a:cubicBezTo>
                  <a:cubicBezTo>
                    <a:pt x="679773" y="4112022"/>
                    <a:pt x="675393" y="4112022"/>
                    <a:pt x="671889" y="4112022"/>
                  </a:cubicBezTo>
                  <a:lnTo>
                    <a:pt x="671014" y="4112022"/>
                  </a:lnTo>
                  <a:cubicBezTo>
                    <a:pt x="662255" y="4111147"/>
                    <a:pt x="655247" y="4111147"/>
                    <a:pt x="646488" y="4109397"/>
                  </a:cubicBezTo>
                  <a:cubicBezTo>
                    <a:pt x="642985" y="4108522"/>
                    <a:pt x="641233" y="4108522"/>
                    <a:pt x="637729" y="4108522"/>
                  </a:cubicBezTo>
                  <a:cubicBezTo>
                    <a:pt x="627219" y="4107647"/>
                    <a:pt x="616708" y="4105897"/>
                    <a:pt x="606197" y="4105022"/>
                  </a:cubicBezTo>
                  <a:cubicBezTo>
                    <a:pt x="606197" y="4105022"/>
                    <a:pt x="606197" y="4105022"/>
                    <a:pt x="605321" y="4105022"/>
                  </a:cubicBezTo>
                  <a:cubicBezTo>
                    <a:pt x="603569" y="4105022"/>
                    <a:pt x="602693" y="4104147"/>
                    <a:pt x="600942" y="4104147"/>
                  </a:cubicBezTo>
                  <a:cubicBezTo>
                    <a:pt x="591307" y="4102397"/>
                    <a:pt x="582548" y="4100647"/>
                    <a:pt x="572913" y="4098897"/>
                  </a:cubicBezTo>
                  <a:cubicBezTo>
                    <a:pt x="569409" y="4098897"/>
                    <a:pt x="565906" y="4098022"/>
                    <a:pt x="562402" y="4098022"/>
                  </a:cubicBezTo>
                  <a:cubicBezTo>
                    <a:pt x="555395" y="4096272"/>
                    <a:pt x="548388" y="4094522"/>
                    <a:pt x="540505" y="4092772"/>
                  </a:cubicBezTo>
                  <a:cubicBezTo>
                    <a:pt x="539629" y="4092772"/>
                    <a:pt x="538753" y="4092772"/>
                    <a:pt x="537877" y="4092772"/>
                  </a:cubicBezTo>
                  <a:cubicBezTo>
                    <a:pt x="536125" y="4092772"/>
                    <a:pt x="532622" y="4091897"/>
                    <a:pt x="529994" y="4091022"/>
                  </a:cubicBezTo>
                  <a:cubicBezTo>
                    <a:pt x="522111" y="4089272"/>
                    <a:pt x="514228" y="4087522"/>
                    <a:pt x="507221" y="4085772"/>
                  </a:cubicBezTo>
                  <a:cubicBezTo>
                    <a:pt x="503717" y="4084897"/>
                    <a:pt x="498462" y="4084022"/>
                    <a:pt x="494958" y="4082272"/>
                  </a:cubicBezTo>
                  <a:cubicBezTo>
                    <a:pt x="487951" y="4080522"/>
                    <a:pt x="480944" y="4079647"/>
                    <a:pt x="473936" y="4077022"/>
                  </a:cubicBezTo>
                  <a:cubicBezTo>
                    <a:pt x="472185" y="4076147"/>
                    <a:pt x="469557" y="4076147"/>
                    <a:pt x="467805" y="4075272"/>
                  </a:cubicBezTo>
                  <a:cubicBezTo>
                    <a:pt x="466053" y="4074397"/>
                    <a:pt x="464301" y="4074397"/>
                    <a:pt x="462550" y="4074397"/>
                  </a:cubicBezTo>
                  <a:cubicBezTo>
                    <a:pt x="452039" y="4070897"/>
                    <a:pt x="441528" y="4067397"/>
                    <a:pt x="431017" y="4063897"/>
                  </a:cubicBezTo>
                  <a:cubicBezTo>
                    <a:pt x="428390" y="4063022"/>
                    <a:pt x="426638" y="4062147"/>
                    <a:pt x="424886" y="4062147"/>
                  </a:cubicBezTo>
                  <a:cubicBezTo>
                    <a:pt x="412623" y="4057772"/>
                    <a:pt x="401237" y="4053397"/>
                    <a:pt x="388974" y="4049022"/>
                  </a:cubicBezTo>
                  <a:cubicBezTo>
                    <a:pt x="388098" y="4049022"/>
                    <a:pt x="386347" y="4048147"/>
                    <a:pt x="385471" y="4048147"/>
                  </a:cubicBezTo>
                  <a:cubicBezTo>
                    <a:pt x="381967" y="4046397"/>
                    <a:pt x="378463" y="4045522"/>
                    <a:pt x="374960" y="4043772"/>
                  </a:cubicBezTo>
                  <a:cubicBezTo>
                    <a:pt x="371456" y="4042022"/>
                    <a:pt x="367077" y="4040272"/>
                    <a:pt x="363573" y="4039397"/>
                  </a:cubicBezTo>
                  <a:cubicBezTo>
                    <a:pt x="358318" y="4036772"/>
                    <a:pt x="353062" y="4034147"/>
                    <a:pt x="347807" y="4031522"/>
                  </a:cubicBezTo>
                  <a:cubicBezTo>
                    <a:pt x="344303" y="4029772"/>
                    <a:pt x="340800" y="4028022"/>
                    <a:pt x="337296" y="4027148"/>
                  </a:cubicBezTo>
                  <a:cubicBezTo>
                    <a:pt x="331165" y="4024522"/>
                    <a:pt x="326785" y="4021898"/>
                    <a:pt x="320654" y="4018398"/>
                  </a:cubicBezTo>
                  <a:cubicBezTo>
                    <a:pt x="318026" y="4016648"/>
                    <a:pt x="314523" y="4015772"/>
                    <a:pt x="312771" y="4014898"/>
                  </a:cubicBezTo>
                  <a:cubicBezTo>
                    <a:pt x="304012" y="4009648"/>
                    <a:pt x="296129" y="4005273"/>
                    <a:pt x="288246" y="4000898"/>
                  </a:cubicBezTo>
                  <a:cubicBezTo>
                    <a:pt x="154233" y="3923898"/>
                    <a:pt x="87665" y="3822398"/>
                    <a:pt x="87665" y="3721774"/>
                  </a:cubicBezTo>
                  <a:lnTo>
                    <a:pt x="91169" y="2687530"/>
                  </a:lnTo>
                  <a:cubicBezTo>
                    <a:pt x="91169" y="2789029"/>
                    <a:pt x="156861" y="2888778"/>
                    <a:pt x="290874" y="2966653"/>
                  </a:cubicBezTo>
                  <a:cubicBezTo>
                    <a:pt x="298757" y="2971028"/>
                    <a:pt x="307516" y="2975403"/>
                    <a:pt x="315399" y="2979778"/>
                  </a:cubicBezTo>
                  <a:cubicBezTo>
                    <a:pt x="318026" y="2981528"/>
                    <a:pt x="320654" y="2983278"/>
                    <a:pt x="324158" y="2984153"/>
                  </a:cubicBezTo>
                  <a:cubicBezTo>
                    <a:pt x="329413" y="2986778"/>
                    <a:pt x="334668" y="2989403"/>
                    <a:pt x="340800" y="2992903"/>
                  </a:cubicBezTo>
                  <a:cubicBezTo>
                    <a:pt x="343427" y="2994653"/>
                    <a:pt x="347807" y="2995528"/>
                    <a:pt x="350435" y="2997278"/>
                  </a:cubicBezTo>
                  <a:cubicBezTo>
                    <a:pt x="355690" y="2999028"/>
                    <a:pt x="361821" y="3001653"/>
                    <a:pt x="367077" y="3004278"/>
                  </a:cubicBezTo>
                  <a:cubicBezTo>
                    <a:pt x="370580" y="3005153"/>
                    <a:pt x="374084" y="3007778"/>
                    <a:pt x="378463" y="3008653"/>
                  </a:cubicBezTo>
                  <a:cubicBezTo>
                    <a:pt x="382843" y="3011278"/>
                    <a:pt x="387222" y="3012153"/>
                    <a:pt x="391602" y="3014778"/>
                  </a:cubicBezTo>
                  <a:cubicBezTo>
                    <a:pt x="403864" y="3019153"/>
                    <a:pt x="415251" y="3023528"/>
                    <a:pt x="427514" y="3027903"/>
                  </a:cubicBezTo>
                  <a:cubicBezTo>
                    <a:pt x="430141" y="3028778"/>
                    <a:pt x="431893" y="3028778"/>
                    <a:pt x="433645" y="3029653"/>
                  </a:cubicBezTo>
                  <a:cubicBezTo>
                    <a:pt x="444156" y="3033153"/>
                    <a:pt x="454667" y="3035778"/>
                    <a:pt x="466053" y="3039278"/>
                  </a:cubicBezTo>
                  <a:cubicBezTo>
                    <a:pt x="469557" y="3041028"/>
                    <a:pt x="473061" y="3041903"/>
                    <a:pt x="477440" y="3042778"/>
                  </a:cubicBezTo>
                  <a:cubicBezTo>
                    <a:pt x="484447" y="3044528"/>
                    <a:pt x="491454" y="3046278"/>
                    <a:pt x="497586" y="3048028"/>
                  </a:cubicBezTo>
                  <a:cubicBezTo>
                    <a:pt x="501089" y="3048903"/>
                    <a:pt x="506345" y="3050653"/>
                    <a:pt x="509848" y="3051528"/>
                  </a:cubicBezTo>
                  <a:cubicBezTo>
                    <a:pt x="517731" y="3053278"/>
                    <a:pt x="525614" y="3054153"/>
                    <a:pt x="532622" y="3056778"/>
                  </a:cubicBezTo>
                  <a:cubicBezTo>
                    <a:pt x="537001" y="3057653"/>
                    <a:pt x="540505" y="3057653"/>
                    <a:pt x="544008" y="3058528"/>
                  </a:cubicBezTo>
                  <a:cubicBezTo>
                    <a:pt x="550140" y="3060278"/>
                    <a:pt x="558023" y="3061153"/>
                    <a:pt x="565030" y="3062903"/>
                  </a:cubicBezTo>
                  <a:cubicBezTo>
                    <a:pt x="568533" y="3063778"/>
                    <a:pt x="572037" y="3063778"/>
                    <a:pt x="576417" y="3064653"/>
                  </a:cubicBezTo>
                  <a:cubicBezTo>
                    <a:pt x="585176" y="3066403"/>
                    <a:pt x="594810" y="3068153"/>
                    <a:pt x="603569" y="3069028"/>
                  </a:cubicBezTo>
                  <a:cubicBezTo>
                    <a:pt x="605321" y="3069903"/>
                    <a:pt x="607073" y="3069903"/>
                    <a:pt x="608825" y="3069903"/>
                  </a:cubicBezTo>
                  <a:cubicBezTo>
                    <a:pt x="620211" y="3070778"/>
                    <a:pt x="630722" y="3072528"/>
                    <a:pt x="641233" y="3074278"/>
                  </a:cubicBezTo>
                  <a:cubicBezTo>
                    <a:pt x="643861" y="3074278"/>
                    <a:pt x="646488" y="3075153"/>
                    <a:pt x="649116" y="3075153"/>
                  </a:cubicBezTo>
                  <a:cubicBezTo>
                    <a:pt x="657875" y="3076028"/>
                    <a:pt x="665758" y="3076028"/>
                    <a:pt x="673641" y="3076902"/>
                  </a:cubicBezTo>
                  <a:cubicBezTo>
                    <a:pt x="678021" y="3076902"/>
                    <a:pt x="681524" y="3077778"/>
                    <a:pt x="685904" y="3077778"/>
                  </a:cubicBezTo>
                  <a:cubicBezTo>
                    <a:pt x="692911" y="3078652"/>
                    <a:pt x="699918" y="3078652"/>
                    <a:pt x="706925" y="3079528"/>
                  </a:cubicBezTo>
                  <a:cubicBezTo>
                    <a:pt x="711305" y="3079528"/>
                    <a:pt x="715684" y="3079528"/>
                    <a:pt x="720064" y="3080402"/>
                  </a:cubicBezTo>
                  <a:cubicBezTo>
                    <a:pt x="726195" y="3080402"/>
                    <a:pt x="733202" y="3080402"/>
                    <a:pt x="739334" y="3081278"/>
                  </a:cubicBezTo>
                  <a:cubicBezTo>
                    <a:pt x="744589" y="3081278"/>
                    <a:pt x="748093" y="3081278"/>
                    <a:pt x="751596" y="3081278"/>
                  </a:cubicBezTo>
                  <a:cubicBezTo>
                    <a:pt x="759479" y="3081278"/>
                    <a:pt x="766487" y="3081278"/>
                    <a:pt x="772618" y="3081278"/>
                  </a:cubicBezTo>
                  <a:cubicBezTo>
                    <a:pt x="777873" y="3081278"/>
                    <a:pt x="782253" y="3081278"/>
                    <a:pt x="786632" y="3081278"/>
                  </a:cubicBezTo>
                  <a:cubicBezTo>
                    <a:pt x="793639" y="3081278"/>
                    <a:pt x="800647" y="3081278"/>
                    <a:pt x="806778" y="3080402"/>
                  </a:cubicBezTo>
                  <a:cubicBezTo>
                    <a:pt x="811157" y="3080402"/>
                    <a:pt x="815537" y="3080402"/>
                    <a:pt x="819916" y="3080402"/>
                  </a:cubicBezTo>
                  <a:cubicBezTo>
                    <a:pt x="826924" y="3079528"/>
                    <a:pt x="834807" y="3079528"/>
                    <a:pt x="842690" y="3078652"/>
                  </a:cubicBezTo>
                  <a:cubicBezTo>
                    <a:pt x="847069" y="3078652"/>
                    <a:pt x="851449" y="3077778"/>
                    <a:pt x="855828" y="3077778"/>
                  </a:cubicBezTo>
                  <a:cubicBezTo>
                    <a:pt x="863711" y="3076902"/>
                    <a:pt x="870719" y="3076902"/>
                    <a:pt x="878602" y="3076028"/>
                  </a:cubicBezTo>
                  <a:cubicBezTo>
                    <a:pt x="882105" y="3076028"/>
                    <a:pt x="886485" y="3076028"/>
                    <a:pt x="890864" y="3075153"/>
                  </a:cubicBezTo>
                  <a:cubicBezTo>
                    <a:pt x="902251" y="3073403"/>
                    <a:pt x="912762" y="3072528"/>
                    <a:pt x="925024" y="3070778"/>
                  </a:cubicBezTo>
                  <a:cubicBezTo>
                    <a:pt x="925900" y="3069903"/>
                    <a:pt x="928528" y="3069903"/>
                    <a:pt x="930280" y="3069903"/>
                  </a:cubicBezTo>
                  <a:cubicBezTo>
                    <a:pt x="943418" y="3068153"/>
                    <a:pt x="955681" y="3066403"/>
                    <a:pt x="967943" y="3063778"/>
                  </a:cubicBezTo>
                  <a:cubicBezTo>
                    <a:pt x="973199" y="3063778"/>
                    <a:pt x="977578" y="3062903"/>
                    <a:pt x="981958" y="3061153"/>
                  </a:cubicBezTo>
                  <a:cubicBezTo>
                    <a:pt x="988089" y="3060278"/>
                    <a:pt x="994220" y="3058528"/>
                    <a:pt x="999476" y="3057653"/>
                  </a:cubicBezTo>
                  <a:cubicBezTo>
                    <a:pt x="1004731" y="3057653"/>
                    <a:pt x="1009111" y="3055903"/>
                    <a:pt x="1014366" y="3055028"/>
                  </a:cubicBezTo>
                  <a:cubicBezTo>
                    <a:pt x="1020497" y="3054153"/>
                    <a:pt x="1025753" y="3051528"/>
                    <a:pt x="1031884" y="3051528"/>
                  </a:cubicBezTo>
                  <a:cubicBezTo>
                    <a:pt x="1036263" y="3049778"/>
                    <a:pt x="1040643" y="3048028"/>
                    <a:pt x="1045022" y="3048028"/>
                  </a:cubicBezTo>
                  <a:cubicBezTo>
                    <a:pt x="1051154" y="3046278"/>
                    <a:pt x="1056409" y="3044528"/>
                    <a:pt x="1062540" y="3042778"/>
                  </a:cubicBezTo>
                  <a:cubicBezTo>
                    <a:pt x="1066920" y="3041903"/>
                    <a:pt x="1072175" y="3040153"/>
                    <a:pt x="1076555" y="3039278"/>
                  </a:cubicBezTo>
                  <a:cubicBezTo>
                    <a:pt x="1081810" y="3036653"/>
                    <a:pt x="1087066" y="3035778"/>
                    <a:pt x="1093197" y="3034028"/>
                  </a:cubicBezTo>
                  <a:cubicBezTo>
                    <a:pt x="1097576" y="3032278"/>
                    <a:pt x="1101080" y="3031403"/>
                    <a:pt x="1105459" y="3029653"/>
                  </a:cubicBezTo>
                  <a:cubicBezTo>
                    <a:pt x="1115094" y="3027028"/>
                    <a:pt x="1125605" y="3023528"/>
                    <a:pt x="1134364" y="3019153"/>
                  </a:cubicBezTo>
                  <a:cubicBezTo>
                    <a:pt x="1136992" y="3018278"/>
                    <a:pt x="1138744" y="3017403"/>
                    <a:pt x="1140495" y="3017403"/>
                  </a:cubicBezTo>
                  <a:cubicBezTo>
                    <a:pt x="1151882" y="3013028"/>
                    <a:pt x="1163269" y="3008653"/>
                    <a:pt x="1174655" y="3003403"/>
                  </a:cubicBezTo>
                  <a:cubicBezTo>
                    <a:pt x="1177283" y="3002528"/>
                    <a:pt x="1179911" y="3001653"/>
                    <a:pt x="1183414" y="2999028"/>
                  </a:cubicBezTo>
                  <a:cubicBezTo>
                    <a:pt x="1191297" y="2995528"/>
                    <a:pt x="1200057" y="2992028"/>
                    <a:pt x="1208815" y="2988528"/>
                  </a:cubicBezTo>
                  <a:cubicBezTo>
                    <a:pt x="1211443" y="2986778"/>
                    <a:pt x="1214947" y="2985028"/>
                    <a:pt x="1217575" y="2983278"/>
                  </a:cubicBezTo>
                  <a:cubicBezTo>
                    <a:pt x="1228085" y="2978028"/>
                    <a:pt x="1237720" y="2971903"/>
                    <a:pt x="1249107" y="2966653"/>
                  </a:cubicBezTo>
                  <a:cubicBezTo>
                    <a:pt x="1254362" y="2964028"/>
                    <a:pt x="1258742" y="2959653"/>
                    <a:pt x="1263997" y="2957028"/>
                  </a:cubicBezTo>
                  <a:cubicBezTo>
                    <a:pt x="1268377" y="2954403"/>
                    <a:pt x="1271880" y="2951778"/>
                    <a:pt x="1277136" y="2949153"/>
                  </a:cubicBezTo>
                  <a:cubicBezTo>
                    <a:pt x="1279763" y="2946528"/>
                    <a:pt x="1283267" y="2944778"/>
                    <a:pt x="1286771" y="2943028"/>
                  </a:cubicBezTo>
                  <a:cubicBezTo>
                    <a:pt x="1290274" y="2939528"/>
                    <a:pt x="1294654" y="2936903"/>
                    <a:pt x="1298157" y="2934278"/>
                  </a:cubicBezTo>
                  <a:cubicBezTo>
                    <a:pt x="1301661" y="2931653"/>
                    <a:pt x="1304289" y="2929903"/>
                    <a:pt x="1307792" y="2927278"/>
                  </a:cubicBezTo>
                  <a:cubicBezTo>
                    <a:pt x="1311296" y="2924653"/>
                    <a:pt x="1314799" y="2921153"/>
                    <a:pt x="1318303" y="2918528"/>
                  </a:cubicBezTo>
                  <a:cubicBezTo>
                    <a:pt x="1321807" y="2916778"/>
                    <a:pt x="1324434" y="2913278"/>
                    <a:pt x="1327062" y="2911528"/>
                  </a:cubicBezTo>
                  <a:cubicBezTo>
                    <a:pt x="1330565" y="2908903"/>
                    <a:pt x="1334069" y="2906278"/>
                    <a:pt x="1336697" y="2902778"/>
                  </a:cubicBezTo>
                  <a:cubicBezTo>
                    <a:pt x="1340200" y="2900153"/>
                    <a:pt x="1342828" y="2898403"/>
                    <a:pt x="1344580" y="2895778"/>
                  </a:cubicBezTo>
                  <a:cubicBezTo>
                    <a:pt x="1351587" y="2888778"/>
                    <a:pt x="1358594" y="2882654"/>
                    <a:pt x="1364725" y="2875654"/>
                  </a:cubicBezTo>
                  <a:cubicBezTo>
                    <a:pt x="1365601" y="2875654"/>
                    <a:pt x="1366477" y="2873904"/>
                    <a:pt x="1366477" y="2873029"/>
                  </a:cubicBezTo>
                  <a:cubicBezTo>
                    <a:pt x="1372609" y="2867779"/>
                    <a:pt x="1376988" y="2861654"/>
                    <a:pt x="1382243" y="2855529"/>
                  </a:cubicBezTo>
                  <a:cubicBezTo>
                    <a:pt x="1383119" y="2853779"/>
                    <a:pt x="1385747" y="2852029"/>
                    <a:pt x="1387499" y="2849404"/>
                  </a:cubicBezTo>
                  <a:cubicBezTo>
                    <a:pt x="1390127" y="2845029"/>
                    <a:pt x="1393630" y="2841529"/>
                    <a:pt x="1395382" y="2837154"/>
                  </a:cubicBezTo>
                  <a:cubicBezTo>
                    <a:pt x="1397134" y="2835404"/>
                    <a:pt x="1398885" y="2832779"/>
                    <a:pt x="1400637" y="2830154"/>
                  </a:cubicBezTo>
                  <a:cubicBezTo>
                    <a:pt x="1403265" y="2825779"/>
                    <a:pt x="1406769" y="2821404"/>
                    <a:pt x="1409396" y="2817029"/>
                  </a:cubicBezTo>
                  <a:cubicBezTo>
                    <a:pt x="1410272" y="2815279"/>
                    <a:pt x="1411148" y="2813529"/>
                    <a:pt x="1412024" y="2811779"/>
                  </a:cubicBezTo>
                  <a:cubicBezTo>
                    <a:pt x="1415528" y="2805654"/>
                    <a:pt x="1419031" y="2800404"/>
                    <a:pt x="1421659" y="2794279"/>
                  </a:cubicBezTo>
                  <a:cubicBezTo>
                    <a:pt x="1421659" y="2793404"/>
                    <a:pt x="1421659" y="2793404"/>
                    <a:pt x="1421659" y="2793404"/>
                  </a:cubicBezTo>
                  <a:cubicBezTo>
                    <a:pt x="1425163" y="2787279"/>
                    <a:pt x="1426914" y="2781154"/>
                    <a:pt x="1429542" y="2775029"/>
                  </a:cubicBezTo>
                  <a:cubicBezTo>
                    <a:pt x="1430418" y="2772404"/>
                    <a:pt x="1431294" y="2770654"/>
                    <a:pt x="1431294" y="2768904"/>
                  </a:cubicBezTo>
                  <a:cubicBezTo>
                    <a:pt x="1433046" y="2764529"/>
                    <a:pt x="1434797" y="2760154"/>
                    <a:pt x="1435673" y="2756654"/>
                  </a:cubicBezTo>
                  <a:cubicBezTo>
                    <a:pt x="1435673" y="2754029"/>
                    <a:pt x="1437425" y="2752279"/>
                    <a:pt x="1437425" y="2749654"/>
                  </a:cubicBezTo>
                  <a:cubicBezTo>
                    <a:pt x="1438301" y="2746154"/>
                    <a:pt x="1439177" y="2741779"/>
                    <a:pt x="1440053" y="2738279"/>
                  </a:cubicBezTo>
                  <a:cubicBezTo>
                    <a:pt x="1440929" y="2734779"/>
                    <a:pt x="1441805" y="2731279"/>
                    <a:pt x="1441805" y="2727779"/>
                  </a:cubicBezTo>
                  <a:cubicBezTo>
                    <a:pt x="1441805" y="2726029"/>
                    <a:pt x="1442681" y="2724279"/>
                    <a:pt x="1442681" y="2722529"/>
                  </a:cubicBezTo>
                  <a:lnTo>
                    <a:pt x="1444298" y="2707179"/>
                  </a:lnTo>
                  <a:lnTo>
                    <a:pt x="1429493" y="2773823"/>
                  </a:lnTo>
                  <a:cubicBezTo>
                    <a:pt x="1402664" y="2843571"/>
                    <a:pt x="1342606" y="2909380"/>
                    <a:pt x="1250058" y="2963865"/>
                  </a:cubicBezTo>
                  <a:cubicBezTo>
                    <a:pt x="985759" y="3117036"/>
                    <a:pt x="557806" y="3117036"/>
                    <a:pt x="292633" y="2963865"/>
                  </a:cubicBezTo>
                  <a:cubicBezTo>
                    <a:pt x="27459" y="2810694"/>
                    <a:pt x="26584" y="2562994"/>
                    <a:pt x="289132" y="2408947"/>
                  </a:cubicBezTo>
                  <a:cubicBezTo>
                    <a:pt x="416030" y="2335425"/>
                    <a:pt x="579685" y="2297788"/>
                    <a:pt x="745966" y="2294287"/>
                  </a:cubicBezTo>
                  <a:cubicBezTo>
                    <a:pt x="801101" y="2269780"/>
                    <a:pt x="857111" y="2243522"/>
                    <a:pt x="913121" y="2216389"/>
                  </a:cubicBezTo>
                  <a:lnTo>
                    <a:pt x="153482" y="1777006"/>
                  </a:lnTo>
                  <a:cubicBezTo>
                    <a:pt x="-50430" y="1658845"/>
                    <a:pt x="-51305" y="1468913"/>
                    <a:pt x="151732" y="1350752"/>
                  </a:cubicBezTo>
                  <a:lnTo>
                    <a:pt x="517549" y="1137188"/>
                  </a:lnTo>
                  <a:cubicBezTo>
                    <a:pt x="550805" y="1177450"/>
                    <a:pt x="595438" y="1215086"/>
                    <a:pt x="652323" y="1247471"/>
                  </a:cubicBezTo>
                  <a:cubicBezTo>
                    <a:pt x="917497" y="1400642"/>
                    <a:pt x="1345450" y="1400642"/>
                    <a:pt x="1608873" y="1247471"/>
                  </a:cubicBezTo>
                  <a:cubicBezTo>
                    <a:pt x="1872296" y="1095175"/>
                    <a:pt x="1871421" y="848350"/>
                    <a:pt x="1606248" y="695179"/>
                  </a:cubicBezTo>
                  <a:cubicBezTo>
                    <a:pt x="1549362" y="661044"/>
                    <a:pt x="1484600" y="635661"/>
                    <a:pt x="1414588" y="617280"/>
                  </a:cubicBezTo>
                  <a:lnTo>
                    <a:pt x="2323879" y="88620"/>
                  </a:lnTo>
                  <a:cubicBezTo>
                    <a:pt x="2425398" y="29540"/>
                    <a:pt x="2558641" y="0"/>
                    <a:pt x="26919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4" name="Freeform 57">
              <a:extLst>
                <a:ext uri="{FF2B5EF4-FFF2-40B4-BE49-F238E27FC236}">
                  <a16:creationId xmlns:a16="http://schemas.microsoft.com/office/drawing/2014/main" id="{991532B2-A5C2-4EA4-B5A3-D7A82CAB3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9170" y="8495594"/>
              <a:ext cx="1497787" cy="1509367"/>
            </a:xfrm>
            <a:custGeom>
              <a:avLst/>
              <a:gdLst>
                <a:gd name="T0" fmla="*/ 1546 w 1710"/>
                <a:gd name="T1" fmla="*/ 138 h 1725"/>
                <a:gd name="T2" fmla="*/ 1539 w 1710"/>
                <a:gd name="T3" fmla="*/ 171 h 1725"/>
                <a:gd name="T4" fmla="*/ 1523 w 1710"/>
                <a:gd name="T5" fmla="*/ 213 h 1725"/>
                <a:gd name="T6" fmla="*/ 1509 w 1710"/>
                <a:gd name="T7" fmla="*/ 240 h 1725"/>
                <a:gd name="T8" fmla="*/ 1484 w 1710"/>
                <a:gd name="T9" fmla="*/ 277 h 1725"/>
                <a:gd name="T10" fmla="*/ 1458 w 1710"/>
                <a:gd name="T11" fmla="*/ 307 h 1725"/>
                <a:gd name="T12" fmla="*/ 1415 w 1710"/>
                <a:gd name="T13" fmla="*/ 348 h 1725"/>
                <a:gd name="T14" fmla="*/ 1382 w 1710"/>
                <a:gd name="T15" fmla="*/ 374 h 1725"/>
                <a:gd name="T16" fmla="*/ 1343 w 1710"/>
                <a:gd name="T17" fmla="*/ 400 h 1725"/>
                <a:gd name="T18" fmla="*/ 1280 w 1710"/>
                <a:gd name="T19" fmla="*/ 436 h 1725"/>
                <a:gd name="T20" fmla="*/ 1202 w 1710"/>
                <a:gd name="T21" fmla="*/ 469 h 1725"/>
                <a:gd name="T22" fmla="*/ 1148 w 1710"/>
                <a:gd name="T23" fmla="*/ 488 h 1725"/>
                <a:gd name="T24" fmla="*/ 1093 w 1710"/>
                <a:gd name="T25" fmla="*/ 504 h 1725"/>
                <a:gd name="T26" fmla="*/ 1041 w 1710"/>
                <a:gd name="T27" fmla="*/ 515 h 1725"/>
                <a:gd name="T28" fmla="*/ 962 w 1710"/>
                <a:gd name="T29" fmla="*/ 529 h 1725"/>
                <a:gd name="T30" fmla="*/ 903 w 1710"/>
                <a:gd name="T31" fmla="*/ 536 h 1725"/>
                <a:gd name="T32" fmla="*/ 836 w 1710"/>
                <a:gd name="T33" fmla="*/ 541 h 1725"/>
                <a:gd name="T34" fmla="*/ 782 w 1710"/>
                <a:gd name="T35" fmla="*/ 542 h 1725"/>
                <a:gd name="T36" fmla="*/ 722 w 1710"/>
                <a:gd name="T37" fmla="*/ 541 h 1725"/>
                <a:gd name="T38" fmla="*/ 669 w 1710"/>
                <a:gd name="T39" fmla="*/ 537 h 1725"/>
                <a:gd name="T40" fmla="*/ 595 w 1710"/>
                <a:gd name="T41" fmla="*/ 529 h 1725"/>
                <a:gd name="T42" fmla="*/ 545 w 1710"/>
                <a:gd name="T43" fmla="*/ 521 h 1725"/>
                <a:gd name="T44" fmla="*/ 482 w 1710"/>
                <a:gd name="T45" fmla="*/ 508 h 1725"/>
                <a:gd name="T46" fmla="*/ 432 w 1710"/>
                <a:gd name="T47" fmla="*/ 494 h 1725"/>
                <a:gd name="T48" fmla="*/ 347 w 1710"/>
                <a:gd name="T49" fmla="*/ 466 h 1725"/>
                <a:gd name="T50" fmla="*/ 300 w 1710"/>
                <a:gd name="T51" fmla="*/ 446 h 1725"/>
                <a:gd name="T52" fmla="*/ 260 w 1710"/>
                <a:gd name="T53" fmla="*/ 426 h 1725"/>
                <a:gd name="T54" fmla="*/ 229 w 1710"/>
                <a:gd name="T55" fmla="*/ 1593 h 1725"/>
                <a:gd name="T56" fmla="*/ 285 w 1710"/>
                <a:gd name="T57" fmla="*/ 1623 h 1725"/>
                <a:gd name="T58" fmla="*/ 328 w 1710"/>
                <a:gd name="T59" fmla="*/ 1642 h 1725"/>
                <a:gd name="T60" fmla="*/ 385 w 1710"/>
                <a:gd name="T61" fmla="*/ 1663 h 1725"/>
                <a:gd name="T62" fmla="*/ 434 w 1710"/>
                <a:gd name="T63" fmla="*/ 1678 h 1725"/>
                <a:gd name="T64" fmla="*/ 479 w 1710"/>
                <a:gd name="T65" fmla="*/ 1690 h 1725"/>
                <a:gd name="T66" fmla="*/ 517 w 1710"/>
                <a:gd name="T67" fmla="*/ 1698 h 1725"/>
                <a:gd name="T68" fmla="*/ 586 w 1710"/>
                <a:gd name="T69" fmla="*/ 1711 h 1725"/>
                <a:gd name="T70" fmla="*/ 628 w 1710"/>
                <a:gd name="T71" fmla="*/ 1716 h 1725"/>
                <a:gd name="T72" fmla="*/ 667 w 1710"/>
                <a:gd name="T73" fmla="*/ 1720 h 1725"/>
                <a:gd name="T74" fmla="*/ 719 w 1710"/>
                <a:gd name="T75" fmla="*/ 1723 h 1725"/>
                <a:gd name="T76" fmla="*/ 755 w 1710"/>
                <a:gd name="T77" fmla="*/ 1724 h 1725"/>
                <a:gd name="T78" fmla="*/ 817 w 1710"/>
                <a:gd name="T79" fmla="*/ 1723 h 1725"/>
                <a:gd name="T80" fmla="*/ 858 w 1710"/>
                <a:gd name="T81" fmla="*/ 1722 h 1725"/>
                <a:gd name="T82" fmla="*/ 908 w 1710"/>
                <a:gd name="T83" fmla="*/ 1717 h 1725"/>
                <a:gd name="T84" fmla="*/ 958 w 1710"/>
                <a:gd name="T85" fmla="*/ 1712 h 1725"/>
                <a:gd name="T86" fmla="*/ 1017 w 1710"/>
                <a:gd name="T87" fmla="*/ 1702 h 1725"/>
                <a:gd name="T88" fmla="*/ 1074 w 1710"/>
                <a:gd name="T89" fmla="*/ 1690 h 1725"/>
                <a:gd name="T90" fmla="*/ 1125 w 1710"/>
                <a:gd name="T91" fmla="*/ 1676 h 1725"/>
                <a:gd name="T92" fmla="*/ 1158 w 1710"/>
                <a:gd name="T93" fmla="*/ 1665 h 1725"/>
                <a:gd name="T94" fmla="*/ 1238 w 1710"/>
                <a:gd name="T95" fmla="*/ 1635 h 1725"/>
                <a:gd name="T96" fmla="*/ 1287 w 1710"/>
                <a:gd name="T97" fmla="*/ 1612 h 1725"/>
                <a:gd name="T98" fmla="*/ 1340 w 1710"/>
                <a:gd name="T99" fmla="*/ 1582 h 1725"/>
                <a:gd name="T100" fmla="*/ 1379 w 1710"/>
                <a:gd name="T101" fmla="*/ 1557 h 1725"/>
                <a:gd name="T102" fmla="*/ 1412 w 1710"/>
                <a:gd name="T103" fmla="*/ 1530 h 1725"/>
                <a:gd name="T104" fmla="*/ 1432 w 1710"/>
                <a:gd name="T105" fmla="*/ 1512 h 1725"/>
                <a:gd name="T106" fmla="*/ 1474 w 1710"/>
                <a:gd name="T107" fmla="*/ 1467 h 1725"/>
                <a:gd name="T108" fmla="*/ 1490 w 1710"/>
                <a:gd name="T109" fmla="*/ 1445 h 1725"/>
                <a:gd name="T110" fmla="*/ 1508 w 1710"/>
                <a:gd name="T111" fmla="*/ 1417 h 1725"/>
                <a:gd name="T112" fmla="*/ 1520 w 1710"/>
                <a:gd name="T113" fmla="*/ 1395 h 1725"/>
                <a:gd name="T114" fmla="*/ 1531 w 1710"/>
                <a:gd name="T115" fmla="*/ 1367 h 1725"/>
                <a:gd name="T116" fmla="*/ 1541 w 1710"/>
                <a:gd name="T117" fmla="*/ 1333 h 1725"/>
                <a:gd name="T118" fmla="*/ 1544 w 1710"/>
                <a:gd name="T119" fmla="*/ 1314 h 1725"/>
                <a:gd name="T120" fmla="*/ 1709 w 1710"/>
                <a:gd name="T12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0" h="1725">
                  <a:moveTo>
                    <a:pt x="1549" y="113"/>
                  </a:moveTo>
                  <a:lnTo>
                    <a:pt x="1549" y="113"/>
                  </a:lnTo>
                  <a:cubicBezTo>
                    <a:pt x="1549" y="119"/>
                    <a:pt x="1548" y="126"/>
                    <a:pt x="1547" y="132"/>
                  </a:cubicBezTo>
                  <a:lnTo>
                    <a:pt x="1547" y="132"/>
                  </a:lnTo>
                  <a:cubicBezTo>
                    <a:pt x="1547" y="134"/>
                    <a:pt x="1546" y="136"/>
                    <a:pt x="1546" y="138"/>
                  </a:cubicBezTo>
                  <a:lnTo>
                    <a:pt x="1546" y="138"/>
                  </a:lnTo>
                  <a:cubicBezTo>
                    <a:pt x="1546" y="142"/>
                    <a:pt x="1545" y="146"/>
                    <a:pt x="1544" y="150"/>
                  </a:cubicBezTo>
                  <a:lnTo>
                    <a:pt x="1544" y="150"/>
                  </a:lnTo>
                  <a:cubicBezTo>
                    <a:pt x="1543" y="154"/>
                    <a:pt x="1542" y="159"/>
                    <a:pt x="1541" y="163"/>
                  </a:cubicBezTo>
                  <a:lnTo>
                    <a:pt x="1541" y="163"/>
                  </a:lnTo>
                  <a:cubicBezTo>
                    <a:pt x="1541" y="166"/>
                    <a:pt x="1539" y="168"/>
                    <a:pt x="1539" y="171"/>
                  </a:cubicBezTo>
                  <a:lnTo>
                    <a:pt x="1539" y="171"/>
                  </a:lnTo>
                  <a:cubicBezTo>
                    <a:pt x="1538" y="175"/>
                    <a:pt x="1536" y="180"/>
                    <a:pt x="1534" y="185"/>
                  </a:cubicBezTo>
                  <a:lnTo>
                    <a:pt x="1534" y="185"/>
                  </a:lnTo>
                  <a:cubicBezTo>
                    <a:pt x="1534" y="187"/>
                    <a:pt x="1533" y="189"/>
                    <a:pt x="1532" y="192"/>
                  </a:cubicBezTo>
                  <a:lnTo>
                    <a:pt x="1532" y="192"/>
                  </a:lnTo>
                  <a:cubicBezTo>
                    <a:pt x="1529" y="199"/>
                    <a:pt x="1527" y="206"/>
                    <a:pt x="1523" y="213"/>
                  </a:cubicBezTo>
                  <a:lnTo>
                    <a:pt x="1523" y="213"/>
                  </a:lnTo>
                  <a:cubicBezTo>
                    <a:pt x="1523" y="213"/>
                    <a:pt x="1523" y="213"/>
                    <a:pt x="1523" y="214"/>
                  </a:cubicBezTo>
                  <a:lnTo>
                    <a:pt x="1523" y="214"/>
                  </a:lnTo>
                  <a:cubicBezTo>
                    <a:pt x="1520" y="221"/>
                    <a:pt x="1516" y="227"/>
                    <a:pt x="1512" y="234"/>
                  </a:cubicBezTo>
                  <a:lnTo>
                    <a:pt x="1512" y="234"/>
                  </a:lnTo>
                  <a:cubicBezTo>
                    <a:pt x="1511" y="236"/>
                    <a:pt x="1510" y="238"/>
                    <a:pt x="1509" y="240"/>
                  </a:cubicBezTo>
                  <a:lnTo>
                    <a:pt x="1509" y="240"/>
                  </a:lnTo>
                  <a:cubicBezTo>
                    <a:pt x="1506" y="245"/>
                    <a:pt x="1502" y="250"/>
                    <a:pt x="1499" y="255"/>
                  </a:cubicBezTo>
                  <a:lnTo>
                    <a:pt x="1499" y="255"/>
                  </a:lnTo>
                  <a:cubicBezTo>
                    <a:pt x="1497" y="258"/>
                    <a:pt x="1495" y="261"/>
                    <a:pt x="1493" y="263"/>
                  </a:cubicBezTo>
                  <a:lnTo>
                    <a:pt x="1493" y="263"/>
                  </a:lnTo>
                  <a:cubicBezTo>
                    <a:pt x="1491" y="268"/>
                    <a:pt x="1487" y="272"/>
                    <a:pt x="1484" y="277"/>
                  </a:cubicBezTo>
                  <a:lnTo>
                    <a:pt x="1484" y="277"/>
                  </a:lnTo>
                  <a:cubicBezTo>
                    <a:pt x="1482" y="280"/>
                    <a:pt x="1479" y="282"/>
                    <a:pt x="1478" y="284"/>
                  </a:cubicBezTo>
                  <a:lnTo>
                    <a:pt x="1478" y="284"/>
                  </a:lnTo>
                  <a:cubicBezTo>
                    <a:pt x="1472" y="291"/>
                    <a:pt x="1467" y="298"/>
                    <a:pt x="1460" y="304"/>
                  </a:cubicBezTo>
                  <a:lnTo>
                    <a:pt x="1460" y="304"/>
                  </a:lnTo>
                  <a:cubicBezTo>
                    <a:pt x="1460" y="305"/>
                    <a:pt x="1459" y="307"/>
                    <a:pt x="1458" y="307"/>
                  </a:cubicBezTo>
                  <a:lnTo>
                    <a:pt x="1458" y="307"/>
                  </a:lnTo>
                  <a:cubicBezTo>
                    <a:pt x="1451" y="315"/>
                    <a:pt x="1443" y="322"/>
                    <a:pt x="1435" y="330"/>
                  </a:cubicBezTo>
                  <a:lnTo>
                    <a:pt x="1435" y="330"/>
                  </a:lnTo>
                  <a:cubicBezTo>
                    <a:pt x="1433" y="333"/>
                    <a:pt x="1430" y="335"/>
                    <a:pt x="1426" y="338"/>
                  </a:cubicBezTo>
                  <a:lnTo>
                    <a:pt x="1426" y="338"/>
                  </a:lnTo>
                  <a:cubicBezTo>
                    <a:pt x="1423" y="342"/>
                    <a:pt x="1419" y="345"/>
                    <a:pt x="1415" y="348"/>
                  </a:cubicBezTo>
                  <a:lnTo>
                    <a:pt x="1415" y="348"/>
                  </a:lnTo>
                  <a:cubicBezTo>
                    <a:pt x="1412" y="350"/>
                    <a:pt x="1409" y="354"/>
                    <a:pt x="1405" y="356"/>
                  </a:cubicBezTo>
                  <a:lnTo>
                    <a:pt x="1405" y="356"/>
                  </a:lnTo>
                  <a:cubicBezTo>
                    <a:pt x="1401" y="359"/>
                    <a:pt x="1397" y="363"/>
                    <a:pt x="1393" y="366"/>
                  </a:cubicBezTo>
                  <a:lnTo>
                    <a:pt x="1393" y="366"/>
                  </a:lnTo>
                  <a:cubicBezTo>
                    <a:pt x="1389" y="369"/>
                    <a:pt x="1386" y="371"/>
                    <a:pt x="1382" y="374"/>
                  </a:cubicBezTo>
                  <a:lnTo>
                    <a:pt x="1382" y="374"/>
                  </a:lnTo>
                  <a:cubicBezTo>
                    <a:pt x="1378" y="377"/>
                    <a:pt x="1373" y="380"/>
                    <a:pt x="1369" y="384"/>
                  </a:cubicBezTo>
                  <a:lnTo>
                    <a:pt x="1369" y="384"/>
                  </a:lnTo>
                  <a:cubicBezTo>
                    <a:pt x="1365" y="386"/>
                    <a:pt x="1361" y="388"/>
                    <a:pt x="1358" y="391"/>
                  </a:cubicBezTo>
                  <a:lnTo>
                    <a:pt x="1358" y="391"/>
                  </a:lnTo>
                  <a:cubicBezTo>
                    <a:pt x="1352" y="394"/>
                    <a:pt x="1348" y="397"/>
                    <a:pt x="1343" y="400"/>
                  </a:cubicBezTo>
                  <a:lnTo>
                    <a:pt x="1343" y="400"/>
                  </a:lnTo>
                  <a:cubicBezTo>
                    <a:pt x="1337" y="403"/>
                    <a:pt x="1332" y="408"/>
                    <a:pt x="1326" y="411"/>
                  </a:cubicBezTo>
                  <a:lnTo>
                    <a:pt x="1326" y="411"/>
                  </a:lnTo>
                  <a:cubicBezTo>
                    <a:pt x="1313" y="417"/>
                    <a:pt x="1302" y="424"/>
                    <a:pt x="1290" y="430"/>
                  </a:cubicBezTo>
                  <a:lnTo>
                    <a:pt x="1290" y="430"/>
                  </a:lnTo>
                  <a:cubicBezTo>
                    <a:pt x="1287" y="432"/>
                    <a:pt x="1283" y="434"/>
                    <a:pt x="1280" y="436"/>
                  </a:cubicBezTo>
                  <a:lnTo>
                    <a:pt x="1280" y="436"/>
                  </a:lnTo>
                  <a:cubicBezTo>
                    <a:pt x="1270" y="440"/>
                    <a:pt x="1260" y="444"/>
                    <a:pt x="1251" y="448"/>
                  </a:cubicBezTo>
                  <a:lnTo>
                    <a:pt x="1251" y="448"/>
                  </a:lnTo>
                  <a:cubicBezTo>
                    <a:pt x="1247" y="451"/>
                    <a:pt x="1244" y="452"/>
                    <a:pt x="1241" y="453"/>
                  </a:cubicBezTo>
                  <a:lnTo>
                    <a:pt x="1241" y="453"/>
                  </a:lnTo>
                  <a:cubicBezTo>
                    <a:pt x="1228" y="459"/>
                    <a:pt x="1215" y="464"/>
                    <a:pt x="1202" y="469"/>
                  </a:cubicBezTo>
                  <a:lnTo>
                    <a:pt x="1202" y="469"/>
                  </a:lnTo>
                  <a:cubicBezTo>
                    <a:pt x="1200" y="469"/>
                    <a:pt x="1198" y="470"/>
                    <a:pt x="1195" y="471"/>
                  </a:cubicBezTo>
                  <a:lnTo>
                    <a:pt x="1195" y="471"/>
                  </a:lnTo>
                  <a:cubicBezTo>
                    <a:pt x="1185" y="476"/>
                    <a:pt x="1173" y="480"/>
                    <a:pt x="1162" y="483"/>
                  </a:cubicBezTo>
                  <a:lnTo>
                    <a:pt x="1162" y="483"/>
                  </a:lnTo>
                  <a:cubicBezTo>
                    <a:pt x="1157" y="485"/>
                    <a:pt x="1153" y="486"/>
                    <a:pt x="1148" y="488"/>
                  </a:cubicBezTo>
                  <a:lnTo>
                    <a:pt x="1148" y="488"/>
                  </a:lnTo>
                  <a:cubicBezTo>
                    <a:pt x="1141" y="490"/>
                    <a:pt x="1135" y="491"/>
                    <a:pt x="1129" y="494"/>
                  </a:cubicBezTo>
                  <a:lnTo>
                    <a:pt x="1129" y="494"/>
                  </a:lnTo>
                  <a:cubicBezTo>
                    <a:pt x="1124" y="495"/>
                    <a:pt x="1118" y="497"/>
                    <a:pt x="1113" y="498"/>
                  </a:cubicBezTo>
                  <a:lnTo>
                    <a:pt x="1113" y="498"/>
                  </a:lnTo>
                  <a:cubicBezTo>
                    <a:pt x="1106" y="500"/>
                    <a:pt x="1100" y="502"/>
                    <a:pt x="1093" y="504"/>
                  </a:cubicBezTo>
                  <a:lnTo>
                    <a:pt x="1093" y="504"/>
                  </a:lnTo>
                  <a:cubicBezTo>
                    <a:pt x="1088" y="504"/>
                    <a:pt x="1083" y="506"/>
                    <a:pt x="1078" y="508"/>
                  </a:cubicBezTo>
                  <a:lnTo>
                    <a:pt x="1078" y="508"/>
                  </a:lnTo>
                  <a:cubicBezTo>
                    <a:pt x="1071" y="508"/>
                    <a:pt x="1065" y="511"/>
                    <a:pt x="1058" y="512"/>
                  </a:cubicBezTo>
                  <a:lnTo>
                    <a:pt x="1058" y="512"/>
                  </a:lnTo>
                  <a:cubicBezTo>
                    <a:pt x="1052" y="513"/>
                    <a:pt x="1047" y="515"/>
                    <a:pt x="1041" y="515"/>
                  </a:cubicBezTo>
                  <a:lnTo>
                    <a:pt x="1041" y="515"/>
                  </a:lnTo>
                  <a:cubicBezTo>
                    <a:pt x="1035" y="516"/>
                    <a:pt x="1028" y="518"/>
                    <a:pt x="1021" y="519"/>
                  </a:cubicBezTo>
                  <a:lnTo>
                    <a:pt x="1021" y="519"/>
                  </a:lnTo>
                  <a:cubicBezTo>
                    <a:pt x="1016" y="521"/>
                    <a:pt x="1011" y="522"/>
                    <a:pt x="1005" y="522"/>
                  </a:cubicBezTo>
                  <a:lnTo>
                    <a:pt x="1005" y="522"/>
                  </a:lnTo>
                  <a:cubicBezTo>
                    <a:pt x="991" y="525"/>
                    <a:pt x="977" y="527"/>
                    <a:pt x="962" y="529"/>
                  </a:cubicBezTo>
                  <a:lnTo>
                    <a:pt x="962" y="529"/>
                  </a:lnTo>
                  <a:cubicBezTo>
                    <a:pt x="960" y="529"/>
                    <a:pt x="957" y="529"/>
                    <a:pt x="956" y="530"/>
                  </a:cubicBezTo>
                  <a:lnTo>
                    <a:pt x="956" y="530"/>
                  </a:lnTo>
                  <a:cubicBezTo>
                    <a:pt x="942" y="532"/>
                    <a:pt x="930" y="533"/>
                    <a:pt x="917" y="535"/>
                  </a:cubicBezTo>
                  <a:lnTo>
                    <a:pt x="917" y="535"/>
                  </a:lnTo>
                  <a:cubicBezTo>
                    <a:pt x="912" y="536"/>
                    <a:pt x="907" y="536"/>
                    <a:pt x="903" y="536"/>
                  </a:cubicBezTo>
                  <a:lnTo>
                    <a:pt x="903" y="536"/>
                  </a:lnTo>
                  <a:cubicBezTo>
                    <a:pt x="894" y="537"/>
                    <a:pt x="886" y="537"/>
                    <a:pt x="877" y="538"/>
                  </a:cubicBezTo>
                  <a:lnTo>
                    <a:pt x="877" y="538"/>
                  </a:lnTo>
                  <a:cubicBezTo>
                    <a:pt x="872" y="538"/>
                    <a:pt x="867" y="539"/>
                    <a:pt x="862" y="539"/>
                  </a:cubicBezTo>
                  <a:lnTo>
                    <a:pt x="862" y="539"/>
                  </a:lnTo>
                  <a:cubicBezTo>
                    <a:pt x="853" y="540"/>
                    <a:pt x="844" y="540"/>
                    <a:pt x="836" y="541"/>
                  </a:cubicBezTo>
                  <a:lnTo>
                    <a:pt x="836" y="541"/>
                  </a:lnTo>
                  <a:cubicBezTo>
                    <a:pt x="831" y="541"/>
                    <a:pt x="826" y="541"/>
                    <a:pt x="821" y="541"/>
                  </a:cubicBezTo>
                  <a:lnTo>
                    <a:pt x="821" y="541"/>
                  </a:lnTo>
                  <a:cubicBezTo>
                    <a:pt x="814" y="542"/>
                    <a:pt x="806" y="542"/>
                    <a:pt x="798" y="542"/>
                  </a:cubicBezTo>
                  <a:lnTo>
                    <a:pt x="798" y="542"/>
                  </a:lnTo>
                  <a:cubicBezTo>
                    <a:pt x="793" y="542"/>
                    <a:pt x="788" y="542"/>
                    <a:pt x="782" y="542"/>
                  </a:cubicBezTo>
                  <a:lnTo>
                    <a:pt x="782" y="542"/>
                  </a:lnTo>
                  <a:cubicBezTo>
                    <a:pt x="775" y="542"/>
                    <a:pt x="767" y="542"/>
                    <a:pt x="758" y="542"/>
                  </a:cubicBezTo>
                  <a:lnTo>
                    <a:pt x="758" y="542"/>
                  </a:lnTo>
                  <a:cubicBezTo>
                    <a:pt x="754" y="542"/>
                    <a:pt x="750" y="542"/>
                    <a:pt x="744" y="542"/>
                  </a:cubicBezTo>
                  <a:lnTo>
                    <a:pt x="744" y="542"/>
                  </a:lnTo>
                  <a:cubicBezTo>
                    <a:pt x="737" y="541"/>
                    <a:pt x="729" y="541"/>
                    <a:pt x="722" y="541"/>
                  </a:cubicBezTo>
                  <a:lnTo>
                    <a:pt x="722" y="541"/>
                  </a:lnTo>
                  <a:cubicBezTo>
                    <a:pt x="717" y="540"/>
                    <a:pt x="712" y="540"/>
                    <a:pt x="707" y="540"/>
                  </a:cubicBezTo>
                  <a:lnTo>
                    <a:pt x="707" y="540"/>
                  </a:lnTo>
                  <a:cubicBezTo>
                    <a:pt x="699" y="539"/>
                    <a:pt x="691" y="539"/>
                    <a:pt x="683" y="538"/>
                  </a:cubicBezTo>
                  <a:lnTo>
                    <a:pt x="683" y="538"/>
                  </a:lnTo>
                  <a:cubicBezTo>
                    <a:pt x="678" y="538"/>
                    <a:pt x="674" y="537"/>
                    <a:pt x="669" y="537"/>
                  </a:cubicBezTo>
                  <a:lnTo>
                    <a:pt x="669" y="537"/>
                  </a:lnTo>
                  <a:cubicBezTo>
                    <a:pt x="660" y="536"/>
                    <a:pt x="651" y="536"/>
                    <a:pt x="641" y="535"/>
                  </a:cubicBezTo>
                  <a:lnTo>
                    <a:pt x="641" y="535"/>
                  </a:lnTo>
                  <a:cubicBezTo>
                    <a:pt x="638" y="535"/>
                    <a:pt x="635" y="534"/>
                    <a:pt x="632" y="534"/>
                  </a:cubicBezTo>
                  <a:lnTo>
                    <a:pt x="632" y="534"/>
                  </a:lnTo>
                  <a:cubicBezTo>
                    <a:pt x="620" y="532"/>
                    <a:pt x="608" y="530"/>
                    <a:pt x="595" y="529"/>
                  </a:cubicBezTo>
                  <a:lnTo>
                    <a:pt x="595" y="529"/>
                  </a:lnTo>
                  <a:cubicBezTo>
                    <a:pt x="593" y="529"/>
                    <a:pt x="591" y="529"/>
                    <a:pt x="589" y="528"/>
                  </a:cubicBezTo>
                  <a:lnTo>
                    <a:pt x="589" y="528"/>
                  </a:lnTo>
                  <a:cubicBezTo>
                    <a:pt x="579" y="527"/>
                    <a:pt x="568" y="525"/>
                    <a:pt x="558" y="523"/>
                  </a:cubicBezTo>
                  <a:lnTo>
                    <a:pt x="558" y="523"/>
                  </a:lnTo>
                  <a:cubicBezTo>
                    <a:pt x="553" y="522"/>
                    <a:pt x="549" y="522"/>
                    <a:pt x="545" y="521"/>
                  </a:cubicBezTo>
                  <a:lnTo>
                    <a:pt x="545" y="521"/>
                  </a:lnTo>
                  <a:cubicBezTo>
                    <a:pt x="537" y="519"/>
                    <a:pt x="528" y="518"/>
                    <a:pt x="521" y="516"/>
                  </a:cubicBezTo>
                  <a:lnTo>
                    <a:pt x="521" y="516"/>
                  </a:lnTo>
                  <a:cubicBezTo>
                    <a:pt x="517" y="515"/>
                    <a:pt x="513" y="515"/>
                    <a:pt x="508" y="514"/>
                  </a:cubicBezTo>
                  <a:lnTo>
                    <a:pt x="508" y="514"/>
                  </a:lnTo>
                  <a:cubicBezTo>
                    <a:pt x="500" y="511"/>
                    <a:pt x="491" y="510"/>
                    <a:pt x="482" y="508"/>
                  </a:cubicBezTo>
                  <a:lnTo>
                    <a:pt x="482" y="508"/>
                  </a:lnTo>
                  <a:cubicBezTo>
                    <a:pt x="478" y="507"/>
                    <a:pt x="472" y="505"/>
                    <a:pt x="468" y="504"/>
                  </a:cubicBezTo>
                  <a:lnTo>
                    <a:pt x="468" y="504"/>
                  </a:lnTo>
                  <a:cubicBezTo>
                    <a:pt x="461" y="502"/>
                    <a:pt x="453" y="500"/>
                    <a:pt x="445" y="498"/>
                  </a:cubicBezTo>
                  <a:lnTo>
                    <a:pt x="445" y="498"/>
                  </a:lnTo>
                  <a:cubicBezTo>
                    <a:pt x="440" y="497"/>
                    <a:pt x="436" y="496"/>
                    <a:pt x="432" y="494"/>
                  </a:cubicBezTo>
                  <a:lnTo>
                    <a:pt x="432" y="494"/>
                  </a:lnTo>
                  <a:cubicBezTo>
                    <a:pt x="419" y="490"/>
                    <a:pt x="407" y="487"/>
                    <a:pt x="395" y="483"/>
                  </a:cubicBezTo>
                  <a:lnTo>
                    <a:pt x="395" y="483"/>
                  </a:lnTo>
                  <a:cubicBezTo>
                    <a:pt x="393" y="482"/>
                    <a:pt x="391" y="482"/>
                    <a:pt x="388" y="481"/>
                  </a:cubicBezTo>
                  <a:lnTo>
                    <a:pt x="388" y="481"/>
                  </a:lnTo>
                  <a:cubicBezTo>
                    <a:pt x="374" y="476"/>
                    <a:pt x="361" y="471"/>
                    <a:pt x="347" y="466"/>
                  </a:cubicBezTo>
                  <a:lnTo>
                    <a:pt x="347" y="466"/>
                  </a:lnTo>
                  <a:cubicBezTo>
                    <a:pt x="342" y="463"/>
                    <a:pt x="337" y="462"/>
                    <a:pt x="332" y="459"/>
                  </a:cubicBezTo>
                  <a:lnTo>
                    <a:pt x="332" y="459"/>
                  </a:lnTo>
                  <a:cubicBezTo>
                    <a:pt x="327" y="458"/>
                    <a:pt x="323" y="455"/>
                    <a:pt x="319" y="454"/>
                  </a:cubicBezTo>
                  <a:lnTo>
                    <a:pt x="319" y="454"/>
                  </a:lnTo>
                  <a:cubicBezTo>
                    <a:pt x="313" y="451"/>
                    <a:pt x="306" y="448"/>
                    <a:pt x="300" y="446"/>
                  </a:cubicBezTo>
                  <a:lnTo>
                    <a:pt x="300" y="446"/>
                  </a:lnTo>
                  <a:cubicBezTo>
                    <a:pt x="297" y="444"/>
                    <a:pt x="292" y="443"/>
                    <a:pt x="289" y="441"/>
                  </a:cubicBezTo>
                  <a:lnTo>
                    <a:pt x="289" y="441"/>
                  </a:lnTo>
                  <a:cubicBezTo>
                    <a:pt x="282" y="437"/>
                    <a:pt x="276" y="434"/>
                    <a:pt x="270" y="431"/>
                  </a:cubicBezTo>
                  <a:lnTo>
                    <a:pt x="270" y="431"/>
                  </a:lnTo>
                  <a:cubicBezTo>
                    <a:pt x="266" y="430"/>
                    <a:pt x="263" y="428"/>
                    <a:pt x="260" y="426"/>
                  </a:cubicBezTo>
                  <a:lnTo>
                    <a:pt x="260" y="426"/>
                  </a:lnTo>
                  <a:cubicBezTo>
                    <a:pt x="251" y="421"/>
                    <a:pt x="241" y="416"/>
                    <a:pt x="232" y="411"/>
                  </a:cubicBezTo>
                  <a:lnTo>
                    <a:pt x="232" y="411"/>
                  </a:lnTo>
                  <a:cubicBezTo>
                    <a:pt x="79" y="322"/>
                    <a:pt x="4" y="208"/>
                    <a:pt x="4" y="92"/>
                  </a:cubicBezTo>
                  <a:lnTo>
                    <a:pt x="0" y="1274"/>
                  </a:lnTo>
                  <a:lnTo>
                    <a:pt x="0" y="1274"/>
                  </a:lnTo>
                  <a:cubicBezTo>
                    <a:pt x="0" y="1389"/>
                    <a:pt x="76" y="1505"/>
                    <a:pt x="229" y="1593"/>
                  </a:cubicBezTo>
                  <a:lnTo>
                    <a:pt x="229" y="1593"/>
                  </a:lnTo>
                  <a:cubicBezTo>
                    <a:pt x="238" y="1598"/>
                    <a:pt x="247" y="1603"/>
                    <a:pt x="257" y="1609"/>
                  </a:cubicBezTo>
                  <a:lnTo>
                    <a:pt x="257" y="1609"/>
                  </a:lnTo>
                  <a:cubicBezTo>
                    <a:pt x="259" y="1610"/>
                    <a:pt x="263" y="1611"/>
                    <a:pt x="266" y="1613"/>
                  </a:cubicBezTo>
                  <a:lnTo>
                    <a:pt x="266" y="1613"/>
                  </a:lnTo>
                  <a:cubicBezTo>
                    <a:pt x="273" y="1617"/>
                    <a:pt x="278" y="1620"/>
                    <a:pt x="285" y="1623"/>
                  </a:cubicBezTo>
                  <a:lnTo>
                    <a:pt x="285" y="1623"/>
                  </a:lnTo>
                  <a:cubicBezTo>
                    <a:pt x="289" y="1624"/>
                    <a:pt x="293" y="1626"/>
                    <a:pt x="297" y="1628"/>
                  </a:cubicBezTo>
                  <a:lnTo>
                    <a:pt x="297" y="1628"/>
                  </a:lnTo>
                  <a:cubicBezTo>
                    <a:pt x="303" y="1631"/>
                    <a:pt x="309" y="1634"/>
                    <a:pt x="315" y="1637"/>
                  </a:cubicBezTo>
                  <a:lnTo>
                    <a:pt x="315" y="1637"/>
                  </a:lnTo>
                  <a:cubicBezTo>
                    <a:pt x="319" y="1638"/>
                    <a:pt x="324" y="1640"/>
                    <a:pt x="328" y="1642"/>
                  </a:cubicBezTo>
                  <a:lnTo>
                    <a:pt x="328" y="1642"/>
                  </a:lnTo>
                  <a:cubicBezTo>
                    <a:pt x="332" y="1644"/>
                    <a:pt x="336" y="1645"/>
                    <a:pt x="340" y="1647"/>
                  </a:cubicBezTo>
                  <a:lnTo>
                    <a:pt x="340" y="1647"/>
                  </a:lnTo>
                  <a:cubicBezTo>
                    <a:pt x="341" y="1647"/>
                    <a:pt x="343" y="1648"/>
                    <a:pt x="344" y="1648"/>
                  </a:cubicBezTo>
                  <a:lnTo>
                    <a:pt x="344" y="1648"/>
                  </a:lnTo>
                  <a:cubicBezTo>
                    <a:pt x="358" y="1653"/>
                    <a:pt x="371" y="1658"/>
                    <a:pt x="385" y="1663"/>
                  </a:cubicBezTo>
                  <a:lnTo>
                    <a:pt x="385" y="1663"/>
                  </a:lnTo>
                  <a:cubicBezTo>
                    <a:pt x="387" y="1663"/>
                    <a:pt x="389" y="1664"/>
                    <a:pt x="392" y="1665"/>
                  </a:cubicBezTo>
                  <a:lnTo>
                    <a:pt x="392" y="1665"/>
                  </a:lnTo>
                  <a:cubicBezTo>
                    <a:pt x="404" y="1669"/>
                    <a:pt x="416" y="1673"/>
                    <a:pt x="428" y="1677"/>
                  </a:cubicBezTo>
                  <a:lnTo>
                    <a:pt x="428" y="1677"/>
                  </a:lnTo>
                  <a:cubicBezTo>
                    <a:pt x="430" y="1677"/>
                    <a:pt x="432" y="1677"/>
                    <a:pt x="434" y="1678"/>
                  </a:cubicBezTo>
                  <a:lnTo>
                    <a:pt x="434" y="1678"/>
                  </a:lnTo>
                  <a:cubicBezTo>
                    <a:pt x="436" y="1679"/>
                    <a:pt x="439" y="1679"/>
                    <a:pt x="441" y="1680"/>
                  </a:cubicBezTo>
                  <a:lnTo>
                    <a:pt x="441" y="1680"/>
                  </a:lnTo>
                  <a:cubicBezTo>
                    <a:pt x="449" y="1683"/>
                    <a:pt x="457" y="1684"/>
                    <a:pt x="465" y="1686"/>
                  </a:cubicBezTo>
                  <a:lnTo>
                    <a:pt x="465" y="1686"/>
                  </a:lnTo>
                  <a:cubicBezTo>
                    <a:pt x="469" y="1688"/>
                    <a:pt x="475" y="1689"/>
                    <a:pt x="479" y="1690"/>
                  </a:cubicBezTo>
                  <a:lnTo>
                    <a:pt x="479" y="1690"/>
                  </a:lnTo>
                  <a:cubicBezTo>
                    <a:pt x="487" y="1692"/>
                    <a:pt x="496" y="1694"/>
                    <a:pt x="505" y="1696"/>
                  </a:cubicBezTo>
                  <a:lnTo>
                    <a:pt x="505" y="1696"/>
                  </a:lnTo>
                  <a:cubicBezTo>
                    <a:pt x="508" y="1697"/>
                    <a:pt x="512" y="1698"/>
                    <a:pt x="514" y="1698"/>
                  </a:cubicBezTo>
                  <a:lnTo>
                    <a:pt x="514" y="1698"/>
                  </a:lnTo>
                  <a:cubicBezTo>
                    <a:pt x="515" y="1698"/>
                    <a:pt x="516" y="1698"/>
                    <a:pt x="517" y="1698"/>
                  </a:cubicBezTo>
                  <a:lnTo>
                    <a:pt x="517" y="1698"/>
                  </a:lnTo>
                  <a:cubicBezTo>
                    <a:pt x="526" y="1700"/>
                    <a:pt x="534" y="1702"/>
                    <a:pt x="542" y="1704"/>
                  </a:cubicBezTo>
                  <a:lnTo>
                    <a:pt x="542" y="1704"/>
                  </a:lnTo>
                  <a:cubicBezTo>
                    <a:pt x="546" y="1704"/>
                    <a:pt x="550" y="1705"/>
                    <a:pt x="554" y="1705"/>
                  </a:cubicBezTo>
                  <a:lnTo>
                    <a:pt x="554" y="1705"/>
                  </a:lnTo>
                  <a:cubicBezTo>
                    <a:pt x="565" y="1707"/>
                    <a:pt x="575" y="1709"/>
                    <a:pt x="586" y="1711"/>
                  </a:cubicBezTo>
                  <a:lnTo>
                    <a:pt x="586" y="1711"/>
                  </a:lnTo>
                  <a:cubicBezTo>
                    <a:pt x="588" y="1711"/>
                    <a:pt x="589" y="1712"/>
                    <a:pt x="591" y="1712"/>
                  </a:cubicBezTo>
                  <a:lnTo>
                    <a:pt x="591" y="1712"/>
                  </a:lnTo>
                  <a:cubicBezTo>
                    <a:pt x="592" y="1712"/>
                    <a:pt x="592" y="1712"/>
                    <a:pt x="592" y="1712"/>
                  </a:cubicBezTo>
                  <a:lnTo>
                    <a:pt x="592" y="1712"/>
                  </a:lnTo>
                  <a:cubicBezTo>
                    <a:pt x="604" y="1713"/>
                    <a:pt x="616" y="1715"/>
                    <a:pt x="628" y="1716"/>
                  </a:cubicBezTo>
                  <a:lnTo>
                    <a:pt x="628" y="1716"/>
                  </a:lnTo>
                  <a:cubicBezTo>
                    <a:pt x="632" y="1716"/>
                    <a:pt x="634" y="1716"/>
                    <a:pt x="638" y="1717"/>
                  </a:cubicBezTo>
                  <a:lnTo>
                    <a:pt x="638" y="1717"/>
                  </a:lnTo>
                  <a:cubicBezTo>
                    <a:pt x="648" y="1719"/>
                    <a:pt x="656" y="1719"/>
                    <a:pt x="666" y="1720"/>
                  </a:cubicBezTo>
                  <a:lnTo>
                    <a:pt x="666" y="1720"/>
                  </a:lnTo>
                  <a:lnTo>
                    <a:pt x="667" y="1720"/>
                  </a:lnTo>
                  <a:lnTo>
                    <a:pt x="667" y="1720"/>
                  </a:lnTo>
                  <a:cubicBezTo>
                    <a:pt x="671" y="1720"/>
                    <a:pt x="676" y="1720"/>
                    <a:pt x="680" y="1721"/>
                  </a:cubicBezTo>
                  <a:lnTo>
                    <a:pt x="680" y="1721"/>
                  </a:lnTo>
                  <a:cubicBezTo>
                    <a:pt x="687" y="1721"/>
                    <a:pt x="695" y="1722"/>
                    <a:pt x="703" y="1723"/>
                  </a:cubicBezTo>
                  <a:lnTo>
                    <a:pt x="703" y="1723"/>
                  </a:lnTo>
                  <a:cubicBezTo>
                    <a:pt x="708" y="1723"/>
                    <a:pt x="714" y="1723"/>
                    <a:pt x="719" y="1723"/>
                  </a:cubicBezTo>
                  <a:lnTo>
                    <a:pt x="719" y="1723"/>
                  </a:lnTo>
                  <a:cubicBezTo>
                    <a:pt x="726" y="1723"/>
                    <a:pt x="734" y="1723"/>
                    <a:pt x="741" y="1723"/>
                  </a:cubicBezTo>
                  <a:lnTo>
                    <a:pt x="741" y="1723"/>
                  </a:lnTo>
                  <a:cubicBezTo>
                    <a:pt x="742" y="1723"/>
                    <a:pt x="743" y="1723"/>
                    <a:pt x="743" y="1723"/>
                  </a:cubicBezTo>
                  <a:lnTo>
                    <a:pt x="743" y="1723"/>
                  </a:lnTo>
                  <a:cubicBezTo>
                    <a:pt x="747" y="1724"/>
                    <a:pt x="751" y="1723"/>
                    <a:pt x="755" y="1724"/>
                  </a:cubicBezTo>
                  <a:lnTo>
                    <a:pt x="755" y="1724"/>
                  </a:lnTo>
                  <a:cubicBezTo>
                    <a:pt x="763" y="1724"/>
                    <a:pt x="771" y="1724"/>
                    <a:pt x="779" y="1724"/>
                  </a:cubicBezTo>
                  <a:lnTo>
                    <a:pt x="779" y="1724"/>
                  </a:lnTo>
                  <a:cubicBezTo>
                    <a:pt x="784" y="1724"/>
                    <a:pt x="789" y="1724"/>
                    <a:pt x="796" y="1724"/>
                  </a:cubicBezTo>
                  <a:lnTo>
                    <a:pt x="796" y="1724"/>
                  </a:lnTo>
                  <a:cubicBezTo>
                    <a:pt x="803" y="1723"/>
                    <a:pt x="810" y="1723"/>
                    <a:pt x="817" y="1723"/>
                  </a:cubicBezTo>
                  <a:lnTo>
                    <a:pt x="817" y="1723"/>
                  </a:lnTo>
                  <a:cubicBezTo>
                    <a:pt x="819" y="1723"/>
                    <a:pt x="821" y="1723"/>
                    <a:pt x="822" y="1723"/>
                  </a:cubicBezTo>
                  <a:lnTo>
                    <a:pt x="822" y="1723"/>
                  </a:lnTo>
                  <a:cubicBezTo>
                    <a:pt x="825" y="1723"/>
                    <a:pt x="829" y="1723"/>
                    <a:pt x="832" y="1723"/>
                  </a:cubicBezTo>
                  <a:lnTo>
                    <a:pt x="832" y="1723"/>
                  </a:lnTo>
                  <a:cubicBezTo>
                    <a:pt x="841" y="1723"/>
                    <a:pt x="849" y="1722"/>
                    <a:pt x="858" y="1722"/>
                  </a:cubicBezTo>
                  <a:lnTo>
                    <a:pt x="858" y="1722"/>
                  </a:lnTo>
                  <a:cubicBezTo>
                    <a:pt x="863" y="1721"/>
                    <a:pt x="869" y="1721"/>
                    <a:pt x="874" y="1721"/>
                  </a:cubicBezTo>
                  <a:lnTo>
                    <a:pt x="874" y="1721"/>
                  </a:lnTo>
                  <a:cubicBezTo>
                    <a:pt x="882" y="1720"/>
                    <a:pt x="890" y="1719"/>
                    <a:pt x="899" y="1719"/>
                  </a:cubicBezTo>
                  <a:lnTo>
                    <a:pt x="899" y="1719"/>
                  </a:lnTo>
                  <a:cubicBezTo>
                    <a:pt x="902" y="1719"/>
                    <a:pt x="904" y="1719"/>
                    <a:pt x="908" y="1717"/>
                  </a:cubicBezTo>
                  <a:lnTo>
                    <a:pt x="908" y="1717"/>
                  </a:lnTo>
                  <a:cubicBezTo>
                    <a:pt x="910" y="1717"/>
                    <a:pt x="911" y="1717"/>
                    <a:pt x="914" y="1717"/>
                  </a:cubicBezTo>
                  <a:lnTo>
                    <a:pt x="914" y="1717"/>
                  </a:lnTo>
                  <a:cubicBezTo>
                    <a:pt x="926" y="1716"/>
                    <a:pt x="939" y="1714"/>
                    <a:pt x="952" y="1712"/>
                  </a:cubicBezTo>
                  <a:lnTo>
                    <a:pt x="952" y="1712"/>
                  </a:lnTo>
                  <a:cubicBezTo>
                    <a:pt x="954" y="1712"/>
                    <a:pt x="956" y="1712"/>
                    <a:pt x="958" y="1712"/>
                  </a:cubicBezTo>
                  <a:lnTo>
                    <a:pt x="958" y="1712"/>
                  </a:lnTo>
                  <a:cubicBezTo>
                    <a:pt x="973" y="1709"/>
                    <a:pt x="988" y="1707"/>
                    <a:pt x="1002" y="1705"/>
                  </a:cubicBezTo>
                  <a:lnTo>
                    <a:pt x="1002" y="1705"/>
                  </a:lnTo>
                  <a:cubicBezTo>
                    <a:pt x="1004" y="1705"/>
                    <a:pt x="1004" y="1705"/>
                    <a:pt x="1006" y="1705"/>
                  </a:cubicBezTo>
                  <a:lnTo>
                    <a:pt x="1006" y="1705"/>
                  </a:lnTo>
                  <a:cubicBezTo>
                    <a:pt x="1009" y="1704"/>
                    <a:pt x="1014" y="1702"/>
                    <a:pt x="1017" y="1702"/>
                  </a:cubicBezTo>
                  <a:lnTo>
                    <a:pt x="1017" y="1702"/>
                  </a:lnTo>
                  <a:cubicBezTo>
                    <a:pt x="1024" y="1701"/>
                    <a:pt x="1031" y="1699"/>
                    <a:pt x="1037" y="1698"/>
                  </a:cubicBezTo>
                  <a:lnTo>
                    <a:pt x="1037" y="1698"/>
                  </a:lnTo>
                  <a:cubicBezTo>
                    <a:pt x="1044" y="1697"/>
                    <a:pt x="1049" y="1696"/>
                    <a:pt x="1054" y="1694"/>
                  </a:cubicBezTo>
                  <a:lnTo>
                    <a:pt x="1054" y="1694"/>
                  </a:lnTo>
                  <a:cubicBezTo>
                    <a:pt x="1061" y="1693"/>
                    <a:pt x="1067" y="1691"/>
                    <a:pt x="1074" y="1690"/>
                  </a:cubicBezTo>
                  <a:lnTo>
                    <a:pt x="1074" y="1690"/>
                  </a:lnTo>
                  <a:cubicBezTo>
                    <a:pt x="1079" y="1689"/>
                    <a:pt x="1084" y="1687"/>
                    <a:pt x="1090" y="1685"/>
                  </a:cubicBezTo>
                  <a:lnTo>
                    <a:pt x="1090" y="1685"/>
                  </a:lnTo>
                  <a:cubicBezTo>
                    <a:pt x="1097" y="1684"/>
                    <a:pt x="1103" y="1683"/>
                    <a:pt x="1110" y="1681"/>
                  </a:cubicBezTo>
                  <a:lnTo>
                    <a:pt x="1110" y="1681"/>
                  </a:lnTo>
                  <a:cubicBezTo>
                    <a:pt x="1115" y="1679"/>
                    <a:pt x="1120" y="1677"/>
                    <a:pt x="1125" y="1676"/>
                  </a:cubicBezTo>
                  <a:lnTo>
                    <a:pt x="1125" y="1676"/>
                  </a:lnTo>
                  <a:cubicBezTo>
                    <a:pt x="1132" y="1674"/>
                    <a:pt x="1139" y="1672"/>
                    <a:pt x="1144" y="1670"/>
                  </a:cubicBezTo>
                  <a:lnTo>
                    <a:pt x="1144" y="1670"/>
                  </a:lnTo>
                  <a:cubicBezTo>
                    <a:pt x="1147" y="1670"/>
                    <a:pt x="1150" y="1669"/>
                    <a:pt x="1153" y="1668"/>
                  </a:cubicBezTo>
                  <a:lnTo>
                    <a:pt x="1153" y="1668"/>
                  </a:lnTo>
                  <a:cubicBezTo>
                    <a:pt x="1154" y="1667"/>
                    <a:pt x="1157" y="1666"/>
                    <a:pt x="1158" y="1665"/>
                  </a:cubicBezTo>
                  <a:lnTo>
                    <a:pt x="1158" y="1665"/>
                  </a:lnTo>
                  <a:cubicBezTo>
                    <a:pt x="1170" y="1662"/>
                    <a:pt x="1181" y="1658"/>
                    <a:pt x="1192" y="1654"/>
                  </a:cubicBezTo>
                  <a:lnTo>
                    <a:pt x="1192" y="1654"/>
                  </a:lnTo>
                  <a:cubicBezTo>
                    <a:pt x="1194" y="1653"/>
                    <a:pt x="1197" y="1652"/>
                    <a:pt x="1199" y="1652"/>
                  </a:cubicBezTo>
                  <a:lnTo>
                    <a:pt x="1199" y="1652"/>
                  </a:lnTo>
                  <a:cubicBezTo>
                    <a:pt x="1211" y="1646"/>
                    <a:pt x="1224" y="1641"/>
                    <a:pt x="1238" y="1635"/>
                  </a:cubicBezTo>
                  <a:lnTo>
                    <a:pt x="1238" y="1635"/>
                  </a:lnTo>
                  <a:cubicBezTo>
                    <a:pt x="1241" y="1634"/>
                    <a:pt x="1244" y="1633"/>
                    <a:pt x="1247" y="1631"/>
                  </a:cubicBezTo>
                  <a:lnTo>
                    <a:pt x="1247" y="1631"/>
                  </a:lnTo>
                  <a:cubicBezTo>
                    <a:pt x="1257" y="1627"/>
                    <a:pt x="1266" y="1623"/>
                    <a:pt x="1276" y="1617"/>
                  </a:cubicBezTo>
                  <a:lnTo>
                    <a:pt x="1276" y="1617"/>
                  </a:lnTo>
                  <a:cubicBezTo>
                    <a:pt x="1280" y="1616"/>
                    <a:pt x="1283" y="1614"/>
                    <a:pt x="1287" y="1612"/>
                  </a:cubicBezTo>
                  <a:lnTo>
                    <a:pt x="1287" y="1612"/>
                  </a:lnTo>
                  <a:cubicBezTo>
                    <a:pt x="1298" y="1606"/>
                    <a:pt x="1311" y="1600"/>
                    <a:pt x="1322" y="1593"/>
                  </a:cubicBezTo>
                  <a:lnTo>
                    <a:pt x="1322" y="1593"/>
                  </a:lnTo>
                  <a:cubicBezTo>
                    <a:pt x="1326" y="1591"/>
                    <a:pt x="1329" y="1589"/>
                    <a:pt x="1333" y="1587"/>
                  </a:cubicBezTo>
                  <a:lnTo>
                    <a:pt x="1333" y="1587"/>
                  </a:lnTo>
                  <a:cubicBezTo>
                    <a:pt x="1335" y="1585"/>
                    <a:pt x="1337" y="1583"/>
                    <a:pt x="1340" y="1582"/>
                  </a:cubicBezTo>
                  <a:lnTo>
                    <a:pt x="1340" y="1582"/>
                  </a:lnTo>
                  <a:cubicBezTo>
                    <a:pt x="1345" y="1579"/>
                    <a:pt x="1349" y="1577"/>
                    <a:pt x="1354" y="1573"/>
                  </a:cubicBezTo>
                  <a:lnTo>
                    <a:pt x="1354" y="1573"/>
                  </a:lnTo>
                  <a:cubicBezTo>
                    <a:pt x="1358" y="1571"/>
                    <a:pt x="1362" y="1568"/>
                    <a:pt x="1366" y="1565"/>
                  </a:cubicBezTo>
                  <a:lnTo>
                    <a:pt x="1366" y="1565"/>
                  </a:lnTo>
                  <a:cubicBezTo>
                    <a:pt x="1370" y="1563"/>
                    <a:pt x="1374" y="1559"/>
                    <a:pt x="1379" y="1557"/>
                  </a:cubicBezTo>
                  <a:lnTo>
                    <a:pt x="1379" y="1557"/>
                  </a:lnTo>
                  <a:cubicBezTo>
                    <a:pt x="1382" y="1554"/>
                    <a:pt x="1386" y="1551"/>
                    <a:pt x="1389" y="1549"/>
                  </a:cubicBezTo>
                  <a:lnTo>
                    <a:pt x="1389" y="1549"/>
                  </a:lnTo>
                  <a:cubicBezTo>
                    <a:pt x="1393" y="1545"/>
                    <a:pt x="1398" y="1542"/>
                    <a:pt x="1402" y="1538"/>
                  </a:cubicBezTo>
                  <a:lnTo>
                    <a:pt x="1402" y="1538"/>
                  </a:lnTo>
                  <a:cubicBezTo>
                    <a:pt x="1405" y="1536"/>
                    <a:pt x="1408" y="1533"/>
                    <a:pt x="1412" y="1530"/>
                  </a:cubicBezTo>
                  <a:lnTo>
                    <a:pt x="1412" y="1530"/>
                  </a:lnTo>
                  <a:cubicBezTo>
                    <a:pt x="1416" y="1527"/>
                    <a:pt x="1419" y="1523"/>
                    <a:pt x="1424" y="1520"/>
                  </a:cubicBezTo>
                  <a:lnTo>
                    <a:pt x="1424" y="1520"/>
                  </a:lnTo>
                  <a:cubicBezTo>
                    <a:pt x="1426" y="1518"/>
                    <a:pt x="1427" y="1517"/>
                    <a:pt x="1430" y="1515"/>
                  </a:cubicBezTo>
                  <a:lnTo>
                    <a:pt x="1430" y="1515"/>
                  </a:lnTo>
                  <a:cubicBezTo>
                    <a:pt x="1431" y="1514"/>
                    <a:pt x="1431" y="1513"/>
                    <a:pt x="1432" y="1512"/>
                  </a:cubicBezTo>
                  <a:lnTo>
                    <a:pt x="1432" y="1512"/>
                  </a:lnTo>
                  <a:cubicBezTo>
                    <a:pt x="1440" y="1505"/>
                    <a:pt x="1447" y="1497"/>
                    <a:pt x="1454" y="1490"/>
                  </a:cubicBezTo>
                  <a:lnTo>
                    <a:pt x="1454" y="1490"/>
                  </a:lnTo>
                  <a:cubicBezTo>
                    <a:pt x="1455" y="1489"/>
                    <a:pt x="1456" y="1488"/>
                    <a:pt x="1458" y="1487"/>
                  </a:cubicBezTo>
                  <a:lnTo>
                    <a:pt x="1458" y="1487"/>
                  </a:lnTo>
                  <a:cubicBezTo>
                    <a:pt x="1464" y="1480"/>
                    <a:pt x="1469" y="1473"/>
                    <a:pt x="1474" y="1467"/>
                  </a:cubicBezTo>
                  <a:lnTo>
                    <a:pt x="1474" y="1467"/>
                  </a:lnTo>
                  <a:cubicBezTo>
                    <a:pt x="1475" y="1465"/>
                    <a:pt x="1477" y="1464"/>
                    <a:pt x="1478" y="1463"/>
                  </a:cubicBezTo>
                  <a:lnTo>
                    <a:pt x="1478" y="1463"/>
                  </a:lnTo>
                  <a:cubicBezTo>
                    <a:pt x="1479" y="1462"/>
                    <a:pt x="1479" y="1461"/>
                    <a:pt x="1481" y="1459"/>
                  </a:cubicBezTo>
                  <a:lnTo>
                    <a:pt x="1481" y="1459"/>
                  </a:lnTo>
                  <a:cubicBezTo>
                    <a:pt x="1484" y="1455"/>
                    <a:pt x="1487" y="1450"/>
                    <a:pt x="1490" y="1445"/>
                  </a:cubicBezTo>
                  <a:lnTo>
                    <a:pt x="1490" y="1445"/>
                  </a:lnTo>
                  <a:cubicBezTo>
                    <a:pt x="1492" y="1443"/>
                    <a:pt x="1494" y="1441"/>
                    <a:pt x="1495" y="1438"/>
                  </a:cubicBezTo>
                  <a:lnTo>
                    <a:pt x="1495" y="1438"/>
                  </a:lnTo>
                  <a:cubicBezTo>
                    <a:pt x="1499" y="1433"/>
                    <a:pt x="1502" y="1427"/>
                    <a:pt x="1506" y="1422"/>
                  </a:cubicBezTo>
                  <a:lnTo>
                    <a:pt x="1506" y="1422"/>
                  </a:lnTo>
                  <a:cubicBezTo>
                    <a:pt x="1507" y="1421"/>
                    <a:pt x="1507" y="1419"/>
                    <a:pt x="1508" y="1417"/>
                  </a:cubicBezTo>
                  <a:lnTo>
                    <a:pt x="1508" y="1417"/>
                  </a:lnTo>
                  <a:cubicBezTo>
                    <a:pt x="1508" y="1417"/>
                    <a:pt x="1508" y="1416"/>
                    <a:pt x="1509" y="1416"/>
                  </a:cubicBezTo>
                  <a:lnTo>
                    <a:pt x="1509" y="1416"/>
                  </a:lnTo>
                  <a:cubicBezTo>
                    <a:pt x="1513" y="1409"/>
                    <a:pt x="1516" y="1402"/>
                    <a:pt x="1520" y="1395"/>
                  </a:cubicBezTo>
                  <a:lnTo>
                    <a:pt x="1520" y="1395"/>
                  </a:lnTo>
                  <a:lnTo>
                    <a:pt x="1520" y="1395"/>
                  </a:lnTo>
                  <a:lnTo>
                    <a:pt x="1520" y="1395"/>
                  </a:lnTo>
                  <a:cubicBezTo>
                    <a:pt x="1523" y="1388"/>
                    <a:pt x="1526" y="1381"/>
                    <a:pt x="1528" y="1374"/>
                  </a:cubicBezTo>
                  <a:lnTo>
                    <a:pt x="1528" y="1374"/>
                  </a:lnTo>
                  <a:cubicBezTo>
                    <a:pt x="1528" y="1374"/>
                    <a:pt x="1528" y="1374"/>
                    <a:pt x="1529" y="1374"/>
                  </a:cubicBezTo>
                  <a:lnTo>
                    <a:pt x="1529" y="1374"/>
                  </a:lnTo>
                  <a:cubicBezTo>
                    <a:pt x="1530" y="1371"/>
                    <a:pt x="1530" y="1369"/>
                    <a:pt x="1531" y="1367"/>
                  </a:cubicBezTo>
                  <a:lnTo>
                    <a:pt x="1531" y="1367"/>
                  </a:lnTo>
                  <a:cubicBezTo>
                    <a:pt x="1533" y="1362"/>
                    <a:pt x="1534" y="1358"/>
                    <a:pt x="1535" y="1354"/>
                  </a:cubicBezTo>
                  <a:lnTo>
                    <a:pt x="1535" y="1354"/>
                  </a:lnTo>
                  <a:cubicBezTo>
                    <a:pt x="1536" y="1351"/>
                    <a:pt x="1537" y="1348"/>
                    <a:pt x="1538" y="1345"/>
                  </a:cubicBezTo>
                  <a:lnTo>
                    <a:pt x="1538" y="1345"/>
                  </a:lnTo>
                  <a:cubicBezTo>
                    <a:pt x="1539" y="1341"/>
                    <a:pt x="1539" y="1337"/>
                    <a:pt x="1541" y="1333"/>
                  </a:cubicBezTo>
                  <a:lnTo>
                    <a:pt x="1541" y="1333"/>
                  </a:lnTo>
                  <a:cubicBezTo>
                    <a:pt x="1541" y="1332"/>
                    <a:pt x="1541" y="1331"/>
                    <a:pt x="1541" y="1330"/>
                  </a:cubicBezTo>
                  <a:lnTo>
                    <a:pt x="1541" y="1330"/>
                  </a:lnTo>
                  <a:cubicBezTo>
                    <a:pt x="1542" y="1327"/>
                    <a:pt x="1542" y="1323"/>
                    <a:pt x="1543" y="1321"/>
                  </a:cubicBezTo>
                  <a:lnTo>
                    <a:pt x="1543" y="1321"/>
                  </a:lnTo>
                  <a:cubicBezTo>
                    <a:pt x="1543" y="1318"/>
                    <a:pt x="1544" y="1316"/>
                    <a:pt x="1544" y="1314"/>
                  </a:cubicBezTo>
                  <a:lnTo>
                    <a:pt x="1544" y="1314"/>
                  </a:lnTo>
                  <a:cubicBezTo>
                    <a:pt x="1545" y="1308"/>
                    <a:pt x="1546" y="1302"/>
                    <a:pt x="1546" y="1295"/>
                  </a:cubicBezTo>
                  <a:lnTo>
                    <a:pt x="1546" y="1295"/>
                  </a:lnTo>
                  <a:lnTo>
                    <a:pt x="1546" y="1295"/>
                  </a:lnTo>
                  <a:cubicBezTo>
                    <a:pt x="1597" y="1258"/>
                    <a:pt x="1651" y="1221"/>
                    <a:pt x="1706" y="1182"/>
                  </a:cubicBezTo>
                  <a:lnTo>
                    <a:pt x="1709" y="0"/>
                  </a:lnTo>
                  <a:lnTo>
                    <a:pt x="1709" y="0"/>
                  </a:lnTo>
                  <a:cubicBezTo>
                    <a:pt x="1655" y="38"/>
                    <a:pt x="1601" y="76"/>
                    <a:pt x="1549" y="113"/>
                  </a:cubicBez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5" name="Freeform 59">
              <a:extLst>
                <a:ext uri="{FF2B5EF4-FFF2-40B4-BE49-F238E27FC236}">
                  <a16:creationId xmlns:a16="http://schemas.microsoft.com/office/drawing/2014/main" id="{C3689FD3-A287-447C-A9F2-4CED056DA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23096" y="7454195"/>
              <a:ext cx="3821674" cy="2601827"/>
            </a:xfrm>
            <a:custGeom>
              <a:avLst/>
              <a:gdLst>
                <a:gd name="T0" fmla="*/ 4362 w 4364"/>
                <a:gd name="T1" fmla="*/ 27 h 2970"/>
                <a:gd name="T2" fmla="*/ 4356 w 4364"/>
                <a:gd name="T3" fmla="*/ 53 h 2970"/>
                <a:gd name="T4" fmla="*/ 4348 w 4364"/>
                <a:gd name="T5" fmla="*/ 77 h 2970"/>
                <a:gd name="T6" fmla="*/ 4337 w 4364"/>
                <a:gd name="T7" fmla="*/ 103 h 2970"/>
                <a:gd name="T8" fmla="*/ 4322 w 4364"/>
                <a:gd name="T9" fmla="*/ 127 h 2970"/>
                <a:gd name="T10" fmla="*/ 4295 w 4364"/>
                <a:gd name="T11" fmla="*/ 161 h 2970"/>
                <a:gd name="T12" fmla="*/ 4270 w 4364"/>
                <a:gd name="T13" fmla="*/ 186 h 2970"/>
                <a:gd name="T14" fmla="*/ 4244 w 4364"/>
                <a:gd name="T15" fmla="*/ 207 h 2970"/>
                <a:gd name="T16" fmla="*/ 4216 w 4364"/>
                <a:gd name="T17" fmla="*/ 228 h 2970"/>
                <a:gd name="T18" fmla="*/ 1680 w 4364"/>
                <a:gd name="T19" fmla="*/ 1700 h 2970"/>
                <a:gd name="T20" fmla="*/ 1643 w 4364"/>
                <a:gd name="T21" fmla="*/ 1718 h 2970"/>
                <a:gd name="T22" fmla="*/ 1582 w 4364"/>
                <a:gd name="T23" fmla="*/ 1741 h 2970"/>
                <a:gd name="T24" fmla="*/ 1545 w 4364"/>
                <a:gd name="T25" fmla="*/ 1752 h 2970"/>
                <a:gd name="T26" fmla="*/ 1502 w 4364"/>
                <a:gd name="T27" fmla="*/ 1763 h 2970"/>
                <a:gd name="T28" fmla="*/ 1462 w 4364"/>
                <a:gd name="T29" fmla="*/ 1772 h 2970"/>
                <a:gd name="T30" fmla="*/ 1394 w 4364"/>
                <a:gd name="T31" fmla="*/ 1781 h 2970"/>
                <a:gd name="T32" fmla="*/ 1351 w 4364"/>
                <a:gd name="T33" fmla="*/ 1784 h 2970"/>
                <a:gd name="T34" fmla="*/ 1303 w 4364"/>
                <a:gd name="T35" fmla="*/ 1786 h 2970"/>
                <a:gd name="T36" fmla="*/ 1261 w 4364"/>
                <a:gd name="T37" fmla="*/ 1786 h 2970"/>
                <a:gd name="T38" fmla="*/ 1213 w 4364"/>
                <a:gd name="T39" fmla="*/ 1783 h 2970"/>
                <a:gd name="T40" fmla="*/ 1174 w 4364"/>
                <a:gd name="T41" fmla="*/ 1780 h 2970"/>
                <a:gd name="T42" fmla="*/ 1117 w 4364"/>
                <a:gd name="T43" fmla="*/ 1772 h 2970"/>
                <a:gd name="T44" fmla="*/ 1079 w 4364"/>
                <a:gd name="T45" fmla="*/ 1765 h 2970"/>
                <a:gd name="T46" fmla="*/ 1030 w 4364"/>
                <a:gd name="T47" fmla="*/ 1752 h 2970"/>
                <a:gd name="T48" fmla="*/ 987 w 4364"/>
                <a:gd name="T49" fmla="*/ 1739 h 2970"/>
                <a:gd name="T50" fmla="*/ 909 w 4364"/>
                <a:gd name="T51" fmla="*/ 1708 h 2970"/>
                <a:gd name="T52" fmla="*/ 0 w 4364"/>
                <a:gd name="T53" fmla="*/ 2369 h 2970"/>
                <a:gd name="T54" fmla="*/ 906 w 4364"/>
                <a:gd name="T55" fmla="*/ 2891 h 2970"/>
                <a:gd name="T56" fmla="*/ 952 w 4364"/>
                <a:gd name="T57" fmla="*/ 2910 h 2970"/>
                <a:gd name="T58" fmla="*/ 1016 w 4364"/>
                <a:gd name="T59" fmla="*/ 2931 h 2970"/>
                <a:gd name="T60" fmla="*/ 1045 w 4364"/>
                <a:gd name="T61" fmla="*/ 2939 h 2970"/>
                <a:gd name="T62" fmla="*/ 1083 w 4364"/>
                <a:gd name="T63" fmla="*/ 2949 h 2970"/>
                <a:gd name="T64" fmla="*/ 1114 w 4364"/>
                <a:gd name="T65" fmla="*/ 2954 h 2970"/>
                <a:gd name="T66" fmla="*/ 1143 w 4364"/>
                <a:gd name="T67" fmla="*/ 2959 h 2970"/>
                <a:gd name="T68" fmla="*/ 1199 w 4364"/>
                <a:gd name="T69" fmla="*/ 2966 h 2970"/>
                <a:gd name="T70" fmla="*/ 1229 w 4364"/>
                <a:gd name="T71" fmla="*/ 2967 h 2970"/>
                <a:gd name="T72" fmla="*/ 1258 w 4364"/>
                <a:gd name="T73" fmla="*/ 2968 h 2970"/>
                <a:gd name="T74" fmla="*/ 1299 w 4364"/>
                <a:gd name="T75" fmla="*/ 2969 h 2970"/>
                <a:gd name="T76" fmla="*/ 1328 w 4364"/>
                <a:gd name="T77" fmla="*/ 2968 h 2970"/>
                <a:gd name="T78" fmla="*/ 1379 w 4364"/>
                <a:gd name="T79" fmla="*/ 2965 h 2970"/>
                <a:gd name="T80" fmla="*/ 1420 w 4364"/>
                <a:gd name="T81" fmla="*/ 2959 h 2970"/>
                <a:gd name="T82" fmla="*/ 1462 w 4364"/>
                <a:gd name="T83" fmla="*/ 2953 h 2970"/>
                <a:gd name="T84" fmla="*/ 1499 w 4364"/>
                <a:gd name="T85" fmla="*/ 2945 h 2970"/>
                <a:gd name="T86" fmla="*/ 1541 w 4364"/>
                <a:gd name="T87" fmla="*/ 2935 h 2970"/>
                <a:gd name="T88" fmla="*/ 1574 w 4364"/>
                <a:gd name="T89" fmla="*/ 2925 h 2970"/>
                <a:gd name="T90" fmla="*/ 1610 w 4364"/>
                <a:gd name="T91" fmla="*/ 2913 h 2970"/>
                <a:gd name="T92" fmla="*/ 1669 w 4364"/>
                <a:gd name="T93" fmla="*/ 2887 h 2970"/>
                <a:gd name="T94" fmla="*/ 4195 w 4364"/>
                <a:gd name="T95" fmla="*/ 1421 h 2970"/>
                <a:gd name="T96" fmla="*/ 4221 w 4364"/>
                <a:gd name="T97" fmla="*/ 1403 h 2970"/>
                <a:gd name="T98" fmla="*/ 4250 w 4364"/>
                <a:gd name="T99" fmla="*/ 1382 h 2970"/>
                <a:gd name="T100" fmla="*/ 4270 w 4364"/>
                <a:gd name="T101" fmla="*/ 1365 h 2970"/>
                <a:gd name="T102" fmla="*/ 4291 w 4364"/>
                <a:gd name="T103" fmla="*/ 1344 h 2970"/>
                <a:gd name="T104" fmla="*/ 4310 w 4364"/>
                <a:gd name="T105" fmla="*/ 1321 h 2970"/>
                <a:gd name="T106" fmla="*/ 4330 w 4364"/>
                <a:gd name="T107" fmla="*/ 1293 h 2970"/>
                <a:gd name="T108" fmla="*/ 4338 w 4364"/>
                <a:gd name="T109" fmla="*/ 1276 h 2970"/>
                <a:gd name="T110" fmla="*/ 4347 w 4364"/>
                <a:gd name="T111" fmla="*/ 1255 h 2970"/>
                <a:gd name="T112" fmla="*/ 4353 w 4364"/>
                <a:gd name="T113" fmla="*/ 1235 h 2970"/>
                <a:gd name="T114" fmla="*/ 4357 w 4364"/>
                <a:gd name="T115" fmla="*/ 1219 h 2970"/>
                <a:gd name="T116" fmla="*/ 4360 w 4364"/>
                <a:gd name="T117" fmla="*/ 1193 h 2970"/>
                <a:gd name="T118" fmla="*/ 4363 w 4364"/>
                <a:gd name="T11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4" h="2970">
                  <a:moveTo>
                    <a:pt x="4363" y="11"/>
                  </a:moveTo>
                  <a:lnTo>
                    <a:pt x="4363" y="11"/>
                  </a:lnTo>
                  <a:cubicBezTo>
                    <a:pt x="4363" y="14"/>
                    <a:pt x="4363" y="17"/>
                    <a:pt x="4362" y="20"/>
                  </a:cubicBezTo>
                  <a:lnTo>
                    <a:pt x="4362" y="20"/>
                  </a:lnTo>
                  <a:cubicBezTo>
                    <a:pt x="4362" y="22"/>
                    <a:pt x="4362" y="25"/>
                    <a:pt x="4362" y="27"/>
                  </a:cubicBezTo>
                  <a:lnTo>
                    <a:pt x="4362" y="27"/>
                  </a:lnTo>
                  <a:cubicBezTo>
                    <a:pt x="4362" y="31"/>
                    <a:pt x="4361" y="34"/>
                    <a:pt x="4360" y="37"/>
                  </a:cubicBezTo>
                  <a:lnTo>
                    <a:pt x="4360" y="37"/>
                  </a:lnTo>
                  <a:cubicBezTo>
                    <a:pt x="4360" y="39"/>
                    <a:pt x="4359" y="42"/>
                    <a:pt x="4359" y="45"/>
                  </a:cubicBezTo>
                  <a:lnTo>
                    <a:pt x="4359" y="45"/>
                  </a:lnTo>
                  <a:cubicBezTo>
                    <a:pt x="4358" y="47"/>
                    <a:pt x="4357" y="50"/>
                    <a:pt x="4356" y="53"/>
                  </a:cubicBezTo>
                  <a:lnTo>
                    <a:pt x="4356" y="53"/>
                  </a:lnTo>
                  <a:cubicBezTo>
                    <a:pt x="4355" y="56"/>
                    <a:pt x="4355" y="59"/>
                    <a:pt x="4355" y="61"/>
                  </a:cubicBezTo>
                  <a:lnTo>
                    <a:pt x="4355" y="61"/>
                  </a:lnTo>
                  <a:cubicBezTo>
                    <a:pt x="4354" y="64"/>
                    <a:pt x="4352" y="67"/>
                    <a:pt x="4351" y="70"/>
                  </a:cubicBezTo>
                  <a:lnTo>
                    <a:pt x="4351" y="70"/>
                  </a:lnTo>
                  <a:cubicBezTo>
                    <a:pt x="4350" y="73"/>
                    <a:pt x="4350" y="74"/>
                    <a:pt x="4348" y="77"/>
                  </a:cubicBezTo>
                  <a:lnTo>
                    <a:pt x="4348" y="77"/>
                  </a:lnTo>
                  <a:cubicBezTo>
                    <a:pt x="4348" y="80"/>
                    <a:pt x="4346" y="83"/>
                    <a:pt x="4345" y="87"/>
                  </a:cubicBezTo>
                  <a:lnTo>
                    <a:pt x="4345" y="87"/>
                  </a:lnTo>
                  <a:cubicBezTo>
                    <a:pt x="4343" y="89"/>
                    <a:pt x="4343" y="92"/>
                    <a:pt x="4341" y="94"/>
                  </a:cubicBezTo>
                  <a:lnTo>
                    <a:pt x="4341" y="94"/>
                  </a:lnTo>
                  <a:cubicBezTo>
                    <a:pt x="4340" y="97"/>
                    <a:pt x="4338" y="99"/>
                    <a:pt x="4337" y="103"/>
                  </a:cubicBezTo>
                  <a:lnTo>
                    <a:pt x="4337" y="103"/>
                  </a:lnTo>
                  <a:cubicBezTo>
                    <a:pt x="4336" y="105"/>
                    <a:pt x="4334" y="107"/>
                    <a:pt x="4333" y="110"/>
                  </a:cubicBezTo>
                  <a:lnTo>
                    <a:pt x="4333" y="110"/>
                  </a:lnTo>
                  <a:cubicBezTo>
                    <a:pt x="4330" y="113"/>
                    <a:pt x="4329" y="117"/>
                    <a:pt x="4326" y="120"/>
                  </a:cubicBezTo>
                  <a:lnTo>
                    <a:pt x="4326" y="120"/>
                  </a:lnTo>
                  <a:cubicBezTo>
                    <a:pt x="4325" y="123"/>
                    <a:pt x="4323" y="125"/>
                    <a:pt x="4322" y="127"/>
                  </a:cubicBezTo>
                  <a:lnTo>
                    <a:pt x="4322" y="127"/>
                  </a:lnTo>
                  <a:cubicBezTo>
                    <a:pt x="4319" y="131"/>
                    <a:pt x="4316" y="134"/>
                    <a:pt x="4314" y="139"/>
                  </a:cubicBezTo>
                  <a:lnTo>
                    <a:pt x="4314" y="139"/>
                  </a:lnTo>
                  <a:cubicBezTo>
                    <a:pt x="4312" y="141"/>
                    <a:pt x="4311" y="141"/>
                    <a:pt x="4309" y="143"/>
                  </a:cubicBezTo>
                  <a:lnTo>
                    <a:pt x="4309" y="143"/>
                  </a:lnTo>
                  <a:cubicBezTo>
                    <a:pt x="4305" y="149"/>
                    <a:pt x="4300" y="155"/>
                    <a:pt x="4295" y="161"/>
                  </a:cubicBezTo>
                  <a:lnTo>
                    <a:pt x="4295" y="161"/>
                  </a:lnTo>
                  <a:cubicBezTo>
                    <a:pt x="4293" y="163"/>
                    <a:pt x="4291" y="165"/>
                    <a:pt x="4290" y="166"/>
                  </a:cubicBezTo>
                  <a:lnTo>
                    <a:pt x="4290" y="166"/>
                  </a:lnTo>
                  <a:cubicBezTo>
                    <a:pt x="4286" y="170"/>
                    <a:pt x="4281" y="175"/>
                    <a:pt x="4276" y="180"/>
                  </a:cubicBezTo>
                  <a:lnTo>
                    <a:pt x="4276" y="180"/>
                  </a:lnTo>
                  <a:cubicBezTo>
                    <a:pt x="4274" y="181"/>
                    <a:pt x="4272" y="183"/>
                    <a:pt x="4270" y="186"/>
                  </a:cubicBezTo>
                  <a:lnTo>
                    <a:pt x="4270" y="186"/>
                  </a:lnTo>
                  <a:cubicBezTo>
                    <a:pt x="4268" y="187"/>
                    <a:pt x="4264" y="190"/>
                    <a:pt x="4262" y="193"/>
                  </a:cubicBezTo>
                  <a:lnTo>
                    <a:pt x="4262" y="193"/>
                  </a:lnTo>
                  <a:cubicBezTo>
                    <a:pt x="4259" y="195"/>
                    <a:pt x="4256" y="197"/>
                    <a:pt x="4253" y="200"/>
                  </a:cubicBezTo>
                  <a:lnTo>
                    <a:pt x="4253" y="200"/>
                  </a:lnTo>
                  <a:cubicBezTo>
                    <a:pt x="4250" y="202"/>
                    <a:pt x="4247" y="205"/>
                    <a:pt x="4244" y="207"/>
                  </a:cubicBezTo>
                  <a:lnTo>
                    <a:pt x="4244" y="207"/>
                  </a:lnTo>
                  <a:cubicBezTo>
                    <a:pt x="4241" y="209"/>
                    <a:pt x="4238" y="212"/>
                    <a:pt x="4235" y="214"/>
                  </a:cubicBezTo>
                  <a:lnTo>
                    <a:pt x="4235" y="214"/>
                  </a:lnTo>
                  <a:cubicBezTo>
                    <a:pt x="4232" y="216"/>
                    <a:pt x="4228" y="218"/>
                    <a:pt x="4225" y="221"/>
                  </a:cubicBezTo>
                  <a:lnTo>
                    <a:pt x="4225" y="221"/>
                  </a:lnTo>
                  <a:cubicBezTo>
                    <a:pt x="4221" y="223"/>
                    <a:pt x="4219" y="225"/>
                    <a:pt x="4216" y="228"/>
                  </a:cubicBezTo>
                  <a:lnTo>
                    <a:pt x="4216" y="228"/>
                  </a:lnTo>
                  <a:cubicBezTo>
                    <a:pt x="4212" y="229"/>
                    <a:pt x="4209" y="232"/>
                    <a:pt x="4205" y="233"/>
                  </a:cubicBezTo>
                  <a:lnTo>
                    <a:pt x="4205" y="233"/>
                  </a:lnTo>
                  <a:cubicBezTo>
                    <a:pt x="4201" y="237"/>
                    <a:pt x="4195" y="240"/>
                    <a:pt x="4191" y="242"/>
                  </a:cubicBezTo>
                  <a:lnTo>
                    <a:pt x="1708" y="1685"/>
                  </a:lnTo>
                  <a:lnTo>
                    <a:pt x="1708" y="1685"/>
                  </a:lnTo>
                  <a:cubicBezTo>
                    <a:pt x="1698" y="1691"/>
                    <a:pt x="1690" y="1695"/>
                    <a:pt x="1680" y="1700"/>
                  </a:cubicBezTo>
                  <a:lnTo>
                    <a:pt x="1680" y="1700"/>
                  </a:lnTo>
                  <a:cubicBezTo>
                    <a:pt x="1678" y="1702"/>
                    <a:pt x="1675" y="1702"/>
                    <a:pt x="1673" y="1705"/>
                  </a:cubicBezTo>
                  <a:lnTo>
                    <a:pt x="1673" y="1705"/>
                  </a:lnTo>
                  <a:cubicBezTo>
                    <a:pt x="1665" y="1708"/>
                    <a:pt x="1658" y="1711"/>
                    <a:pt x="1650" y="1715"/>
                  </a:cubicBezTo>
                  <a:lnTo>
                    <a:pt x="1650" y="1715"/>
                  </a:lnTo>
                  <a:cubicBezTo>
                    <a:pt x="1648" y="1716"/>
                    <a:pt x="1645" y="1717"/>
                    <a:pt x="1643" y="1718"/>
                  </a:cubicBezTo>
                  <a:lnTo>
                    <a:pt x="1643" y="1718"/>
                  </a:lnTo>
                  <a:cubicBezTo>
                    <a:pt x="1634" y="1723"/>
                    <a:pt x="1623" y="1726"/>
                    <a:pt x="1613" y="1730"/>
                  </a:cubicBezTo>
                  <a:lnTo>
                    <a:pt x="1613" y="1730"/>
                  </a:lnTo>
                  <a:cubicBezTo>
                    <a:pt x="1612" y="1730"/>
                    <a:pt x="1610" y="1731"/>
                    <a:pt x="1608" y="1732"/>
                  </a:cubicBezTo>
                  <a:lnTo>
                    <a:pt x="1608" y="1732"/>
                  </a:lnTo>
                  <a:cubicBezTo>
                    <a:pt x="1599" y="1736"/>
                    <a:pt x="1591" y="1738"/>
                    <a:pt x="1582" y="1741"/>
                  </a:cubicBezTo>
                  <a:lnTo>
                    <a:pt x="1582" y="1741"/>
                  </a:lnTo>
                  <a:cubicBezTo>
                    <a:pt x="1578" y="1743"/>
                    <a:pt x="1575" y="1744"/>
                    <a:pt x="1571" y="1744"/>
                  </a:cubicBezTo>
                  <a:lnTo>
                    <a:pt x="1571" y="1744"/>
                  </a:lnTo>
                  <a:cubicBezTo>
                    <a:pt x="1566" y="1746"/>
                    <a:pt x="1561" y="1748"/>
                    <a:pt x="1557" y="1749"/>
                  </a:cubicBezTo>
                  <a:lnTo>
                    <a:pt x="1557" y="1749"/>
                  </a:lnTo>
                  <a:cubicBezTo>
                    <a:pt x="1553" y="1751"/>
                    <a:pt x="1548" y="1751"/>
                    <a:pt x="1545" y="1752"/>
                  </a:cubicBezTo>
                  <a:lnTo>
                    <a:pt x="1545" y="1752"/>
                  </a:lnTo>
                  <a:cubicBezTo>
                    <a:pt x="1539" y="1754"/>
                    <a:pt x="1534" y="1756"/>
                    <a:pt x="1530" y="1757"/>
                  </a:cubicBezTo>
                  <a:lnTo>
                    <a:pt x="1530" y="1757"/>
                  </a:lnTo>
                  <a:cubicBezTo>
                    <a:pt x="1525" y="1758"/>
                    <a:pt x="1521" y="1758"/>
                    <a:pt x="1517" y="1760"/>
                  </a:cubicBezTo>
                  <a:lnTo>
                    <a:pt x="1517" y="1760"/>
                  </a:lnTo>
                  <a:cubicBezTo>
                    <a:pt x="1512" y="1761"/>
                    <a:pt x="1507" y="1762"/>
                    <a:pt x="1502" y="1763"/>
                  </a:cubicBezTo>
                  <a:lnTo>
                    <a:pt x="1502" y="1763"/>
                  </a:lnTo>
                  <a:cubicBezTo>
                    <a:pt x="1497" y="1765"/>
                    <a:pt x="1493" y="1765"/>
                    <a:pt x="1489" y="1766"/>
                  </a:cubicBezTo>
                  <a:lnTo>
                    <a:pt x="1489" y="1766"/>
                  </a:lnTo>
                  <a:cubicBezTo>
                    <a:pt x="1484" y="1767"/>
                    <a:pt x="1479" y="1768"/>
                    <a:pt x="1474" y="1769"/>
                  </a:cubicBezTo>
                  <a:lnTo>
                    <a:pt x="1474" y="1769"/>
                  </a:lnTo>
                  <a:cubicBezTo>
                    <a:pt x="1470" y="1770"/>
                    <a:pt x="1465" y="1770"/>
                    <a:pt x="1462" y="1772"/>
                  </a:cubicBezTo>
                  <a:lnTo>
                    <a:pt x="1462" y="1772"/>
                  </a:lnTo>
                  <a:cubicBezTo>
                    <a:pt x="1451" y="1773"/>
                    <a:pt x="1439" y="1775"/>
                    <a:pt x="1428" y="1776"/>
                  </a:cubicBezTo>
                  <a:lnTo>
                    <a:pt x="1428" y="1776"/>
                  </a:lnTo>
                  <a:cubicBezTo>
                    <a:pt x="1426" y="1776"/>
                    <a:pt x="1425" y="1777"/>
                    <a:pt x="1423" y="1777"/>
                  </a:cubicBezTo>
                  <a:lnTo>
                    <a:pt x="1423" y="1777"/>
                  </a:lnTo>
                  <a:cubicBezTo>
                    <a:pt x="1413" y="1778"/>
                    <a:pt x="1404" y="1780"/>
                    <a:pt x="1394" y="1781"/>
                  </a:cubicBezTo>
                  <a:lnTo>
                    <a:pt x="1394" y="1781"/>
                  </a:lnTo>
                  <a:cubicBezTo>
                    <a:pt x="1390" y="1781"/>
                    <a:pt x="1386" y="1782"/>
                    <a:pt x="1382" y="1782"/>
                  </a:cubicBezTo>
                  <a:lnTo>
                    <a:pt x="1382" y="1782"/>
                  </a:lnTo>
                  <a:cubicBezTo>
                    <a:pt x="1376" y="1783"/>
                    <a:pt x="1370" y="1783"/>
                    <a:pt x="1363" y="1783"/>
                  </a:cubicBezTo>
                  <a:lnTo>
                    <a:pt x="1363" y="1783"/>
                  </a:lnTo>
                  <a:cubicBezTo>
                    <a:pt x="1359" y="1783"/>
                    <a:pt x="1355" y="1784"/>
                    <a:pt x="1351" y="1784"/>
                  </a:cubicBezTo>
                  <a:lnTo>
                    <a:pt x="1351" y="1784"/>
                  </a:lnTo>
                  <a:cubicBezTo>
                    <a:pt x="1344" y="1784"/>
                    <a:pt x="1337" y="1785"/>
                    <a:pt x="1331" y="1785"/>
                  </a:cubicBezTo>
                  <a:lnTo>
                    <a:pt x="1331" y="1785"/>
                  </a:lnTo>
                  <a:cubicBezTo>
                    <a:pt x="1327" y="1785"/>
                    <a:pt x="1323" y="1785"/>
                    <a:pt x="1320" y="1786"/>
                  </a:cubicBezTo>
                  <a:lnTo>
                    <a:pt x="1320" y="1786"/>
                  </a:lnTo>
                  <a:cubicBezTo>
                    <a:pt x="1314" y="1786"/>
                    <a:pt x="1308" y="1786"/>
                    <a:pt x="1303" y="1786"/>
                  </a:cubicBezTo>
                  <a:lnTo>
                    <a:pt x="1303" y="1786"/>
                  </a:lnTo>
                  <a:cubicBezTo>
                    <a:pt x="1298" y="1786"/>
                    <a:pt x="1294" y="1786"/>
                    <a:pt x="1291" y="1786"/>
                  </a:cubicBezTo>
                  <a:lnTo>
                    <a:pt x="1291" y="1786"/>
                  </a:lnTo>
                  <a:cubicBezTo>
                    <a:pt x="1284" y="1786"/>
                    <a:pt x="1277" y="1786"/>
                    <a:pt x="1271" y="1786"/>
                  </a:cubicBezTo>
                  <a:lnTo>
                    <a:pt x="1271" y="1786"/>
                  </a:lnTo>
                  <a:cubicBezTo>
                    <a:pt x="1268" y="1786"/>
                    <a:pt x="1264" y="1786"/>
                    <a:pt x="1261" y="1786"/>
                  </a:cubicBezTo>
                  <a:lnTo>
                    <a:pt x="1261" y="1786"/>
                  </a:lnTo>
                  <a:cubicBezTo>
                    <a:pt x="1255" y="1786"/>
                    <a:pt x="1249" y="1785"/>
                    <a:pt x="1243" y="1785"/>
                  </a:cubicBezTo>
                  <a:lnTo>
                    <a:pt x="1243" y="1785"/>
                  </a:lnTo>
                  <a:cubicBezTo>
                    <a:pt x="1240" y="1785"/>
                    <a:pt x="1235" y="1785"/>
                    <a:pt x="1231" y="1784"/>
                  </a:cubicBezTo>
                  <a:lnTo>
                    <a:pt x="1231" y="1784"/>
                  </a:lnTo>
                  <a:cubicBezTo>
                    <a:pt x="1225" y="1784"/>
                    <a:pt x="1219" y="1784"/>
                    <a:pt x="1213" y="1783"/>
                  </a:cubicBezTo>
                  <a:lnTo>
                    <a:pt x="1213" y="1783"/>
                  </a:lnTo>
                  <a:cubicBezTo>
                    <a:pt x="1210" y="1783"/>
                    <a:pt x="1206" y="1783"/>
                    <a:pt x="1203" y="1783"/>
                  </a:cubicBezTo>
                  <a:lnTo>
                    <a:pt x="1203" y="1783"/>
                  </a:lnTo>
                  <a:cubicBezTo>
                    <a:pt x="1196" y="1782"/>
                    <a:pt x="1188" y="1782"/>
                    <a:pt x="1181" y="1781"/>
                  </a:cubicBezTo>
                  <a:lnTo>
                    <a:pt x="1181" y="1781"/>
                  </a:lnTo>
                  <a:cubicBezTo>
                    <a:pt x="1179" y="1780"/>
                    <a:pt x="1176" y="1780"/>
                    <a:pt x="1174" y="1780"/>
                  </a:cubicBezTo>
                  <a:lnTo>
                    <a:pt x="1174" y="1780"/>
                  </a:lnTo>
                  <a:cubicBezTo>
                    <a:pt x="1164" y="1779"/>
                    <a:pt x="1156" y="1777"/>
                    <a:pt x="1146" y="1776"/>
                  </a:cubicBezTo>
                  <a:lnTo>
                    <a:pt x="1146" y="1776"/>
                  </a:lnTo>
                  <a:cubicBezTo>
                    <a:pt x="1144" y="1776"/>
                    <a:pt x="1143" y="1776"/>
                    <a:pt x="1141" y="1776"/>
                  </a:cubicBezTo>
                  <a:lnTo>
                    <a:pt x="1141" y="1776"/>
                  </a:lnTo>
                  <a:cubicBezTo>
                    <a:pt x="1133" y="1775"/>
                    <a:pt x="1125" y="1773"/>
                    <a:pt x="1117" y="1772"/>
                  </a:cubicBezTo>
                  <a:lnTo>
                    <a:pt x="1117" y="1772"/>
                  </a:lnTo>
                  <a:cubicBezTo>
                    <a:pt x="1114" y="1772"/>
                    <a:pt x="1111" y="1770"/>
                    <a:pt x="1107" y="1770"/>
                  </a:cubicBezTo>
                  <a:lnTo>
                    <a:pt x="1107" y="1770"/>
                  </a:lnTo>
                  <a:cubicBezTo>
                    <a:pt x="1101" y="1769"/>
                    <a:pt x="1094" y="1768"/>
                    <a:pt x="1089" y="1766"/>
                  </a:cubicBezTo>
                  <a:lnTo>
                    <a:pt x="1089" y="1766"/>
                  </a:lnTo>
                  <a:cubicBezTo>
                    <a:pt x="1085" y="1766"/>
                    <a:pt x="1083" y="1765"/>
                    <a:pt x="1079" y="1765"/>
                  </a:cubicBezTo>
                  <a:lnTo>
                    <a:pt x="1079" y="1765"/>
                  </a:lnTo>
                  <a:cubicBezTo>
                    <a:pt x="1072" y="1763"/>
                    <a:pt x="1066" y="1762"/>
                    <a:pt x="1059" y="1760"/>
                  </a:cubicBezTo>
                  <a:lnTo>
                    <a:pt x="1059" y="1760"/>
                  </a:lnTo>
                  <a:cubicBezTo>
                    <a:pt x="1055" y="1759"/>
                    <a:pt x="1052" y="1758"/>
                    <a:pt x="1048" y="1758"/>
                  </a:cubicBezTo>
                  <a:lnTo>
                    <a:pt x="1048" y="1758"/>
                  </a:lnTo>
                  <a:cubicBezTo>
                    <a:pt x="1041" y="1756"/>
                    <a:pt x="1036" y="1754"/>
                    <a:pt x="1030" y="1752"/>
                  </a:cubicBezTo>
                  <a:lnTo>
                    <a:pt x="1030" y="1752"/>
                  </a:lnTo>
                  <a:cubicBezTo>
                    <a:pt x="1027" y="1751"/>
                    <a:pt x="1023" y="1751"/>
                    <a:pt x="1020" y="1750"/>
                  </a:cubicBezTo>
                  <a:lnTo>
                    <a:pt x="1020" y="1750"/>
                  </a:lnTo>
                  <a:cubicBezTo>
                    <a:pt x="1010" y="1747"/>
                    <a:pt x="1001" y="1744"/>
                    <a:pt x="992" y="1741"/>
                  </a:cubicBezTo>
                  <a:lnTo>
                    <a:pt x="992" y="1741"/>
                  </a:lnTo>
                  <a:cubicBezTo>
                    <a:pt x="990" y="1740"/>
                    <a:pt x="988" y="1740"/>
                    <a:pt x="987" y="1739"/>
                  </a:cubicBezTo>
                  <a:lnTo>
                    <a:pt x="987" y="1739"/>
                  </a:lnTo>
                  <a:cubicBezTo>
                    <a:pt x="976" y="1736"/>
                    <a:pt x="966" y="1731"/>
                    <a:pt x="955" y="1728"/>
                  </a:cubicBezTo>
                  <a:lnTo>
                    <a:pt x="955" y="1728"/>
                  </a:lnTo>
                  <a:cubicBezTo>
                    <a:pt x="953" y="1727"/>
                    <a:pt x="951" y="1726"/>
                    <a:pt x="949" y="1725"/>
                  </a:cubicBezTo>
                  <a:lnTo>
                    <a:pt x="949" y="1725"/>
                  </a:lnTo>
                  <a:cubicBezTo>
                    <a:pt x="935" y="1720"/>
                    <a:pt x="922" y="1714"/>
                    <a:pt x="909" y="1708"/>
                  </a:cubicBezTo>
                  <a:lnTo>
                    <a:pt x="909" y="1708"/>
                  </a:lnTo>
                  <a:cubicBezTo>
                    <a:pt x="908" y="1707"/>
                    <a:pt x="907" y="1707"/>
                    <a:pt x="906" y="1706"/>
                  </a:cubicBezTo>
                  <a:lnTo>
                    <a:pt x="906" y="1706"/>
                  </a:lnTo>
                  <a:cubicBezTo>
                    <a:pt x="892" y="1699"/>
                    <a:pt x="879" y="1693"/>
                    <a:pt x="867" y="1685"/>
                  </a:cubicBezTo>
                  <a:lnTo>
                    <a:pt x="3" y="1187"/>
                  </a:lnTo>
                  <a:lnTo>
                    <a:pt x="0" y="2369"/>
                  </a:lnTo>
                  <a:lnTo>
                    <a:pt x="863" y="2868"/>
                  </a:lnTo>
                  <a:lnTo>
                    <a:pt x="863" y="2868"/>
                  </a:lnTo>
                  <a:cubicBezTo>
                    <a:pt x="875" y="2875"/>
                    <a:pt x="888" y="2882"/>
                    <a:pt x="902" y="2889"/>
                  </a:cubicBezTo>
                  <a:lnTo>
                    <a:pt x="902" y="2889"/>
                  </a:lnTo>
                  <a:cubicBezTo>
                    <a:pt x="903" y="2889"/>
                    <a:pt x="905" y="2889"/>
                    <a:pt x="906" y="2891"/>
                  </a:cubicBezTo>
                  <a:lnTo>
                    <a:pt x="906" y="2891"/>
                  </a:lnTo>
                  <a:cubicBezTo>
                    <a:pt x="919" y="2896"/>
                    <a:pt x="932" y="2902"/>
                    <a:pt x="946" y="2907"/>
                  </a:cubicBezTo>
                  <a:lnTo>
                    <a:pt x="946" y="2907"/>
                  </a:lnTo>
                  <a:cubicBezTo>
                    <a:pt x="947" y="2908"/>
                    <a:pt x="948" y="2909"/>
                    <a:pt x="949" y="2909"/>
                  </a:cubicBezTo>
                  <a:lnTo>
                    <a:pt x="949" y="2909"/>
                  </a:lnTo>
                  <a:cubicBezTo>
                    <a:pt x="950" y="2910"/>
                    <a:pt x="951" y="2910"/>
                    <a:pt x="952" y="2910"/>
                  </a:cubicBezTo>
                  <a:lnTo>
                    <a:pt x="952" y="2910"/>
                  </a:lnTo>
                  <a:cubicBezTo>
                    <a:pt x="962" y="2914"/>
                    <a:pt x="973" y="2917"/>
                    <a:pt x="983" y="2922"/>
                  </a:cubicBezTo>
                  <a:lnTo>
                    <a:pt x="983" y="2922"/>
                  </a:lnTo>
                  <a:cubicBezTo>
                    <a:pt x="985" y="2922"/>
                    <a:pt x="987" y="2923"/>
                    <a:pt x="988" y="2923"/>
                  </a:cubicBezTo>
                  <a:lnTo>
                    <a:pt x="988" y="2923"/>
                  </a:lnTo>
                  <a:cubicBezTo>
                    <a:pt x="997" y="2926"/>
                    <a:pt x="1007" y="2929"/>
                    <a:pt x="1016" y="2931"/>
                  </a:cubicBezTo>
                  <a:lnTo>
                    <a:pt x="1016" y="2931"/>
                  </a:lnTo>
                  <a:cubicBezTo>
                    <a:pt x="1018" y="2932"/>
                    <a:pt x="1020" y="2933"/>
                    <a:pt x="1022" y="2933"/>
                  </a:cubicBezTo>
                  <a:lnTo>
                    <a:pt x="1022" y="2933"/>
                  </a:lnTo>
                  <a:cubicBezTo>
                    <a:pt x="1023" y="2934"/>
                    <a:pt x="1025" y="2934"/>
                    <a:pt x="1027" y="2935"/>
                  </a:cubicBezTo>
                  <a:lnTo>
                    <a:pt x="1027" y="2935"/>
                  </a:lnTo>
                  <a:cubicBezTo>
                    <a:pt x="1033" y="2937"/>
                    <a:pt x="1039" y="2938"/>
                    <a:pt x="1045" y="2939"/>
                  </a:cubicBezTo>
                  <a:lnTo>
                    <a:pt x="1045" y="2939"/>
                  </a:lnTo>
                  <a:cubicBezTo>
                    <a:pt x="1048" y="2940"/>
                    <a:pt x="1052" y="2941"/>
                    <a:pt x="1055" y="2943"/>
                  </a:cubicBezTo>
                  <a:lnTo>
                    <a:pt x="1055" y="2943"/>
                  </a:lnTo>
                  <a:cubicBezTo>
                    <a:pt x="1062" y="2944"/>
                    <a:pt x="1069" y="2945"/>
                    <a:pt x="1076" y="2947"/>
                  </a:cubicBezTo>
                  <a:lnTo>
                    <a:pt x="1076" y="2947"/>
                  </a:lnTo>
                  <a:cubicBezTo>
                    <a:pt x="1078" y="2947"/>
                    <a:pt x="1081" y="2948"/>
                    <a:pt x="1083" y="2949"/>
                  </a:cubicBezTo>
                  <a:lnTo>
                    <a:pt x="1083" y="2949"/>
                  </a:lnTo>
                  <a:cubicBezTo>
                    <a:pt x="1084" y="2949"/>
                    <a:pt x="1084" y="2949"/>
                    <a:pt x="1085" y="2949"/>
                  </a:cubicBezTo>
                  <a:lnTo>
                    <a:pt x="1085" y="2949"/>
                  </a:lnTo>
                  <a:cubicBezTo>
                    <a:pt x="1091" y="2951"/>
                    <a:pt x="1097" y="2952"/>
                    <a:pt x="1104" y="2952"/>
                  </a:cubicBezTo>
                  <a:lnTo>
                    <a:pt x="1104" y="2952"/>
                  </a:lnTo>
                  <a:cubicBezTo>
                    <a:pt x="1107" y="2953"/>
                    <a:pt x="1111" y="2954"/>
                    <a:pt x="1114" y="2954"/>
                  </a:cubicBezTo>
                  <a:lnTo>
                    <a:pt x="1114" y="2954"/>
                  </a:lnTo>
                  <a:cubicBezTo>
                    <a:pt x="1122" y="2956"/>
                    <a:pt x="1129" y="2957"/>
                    <a:pt x="1137" y="2959"/>
                  </a:cubicBezTo>
                  <a:lnTo>
                    <a:pt x="1137" y="2959"/>
                  </a:lnTo>
                  <a:cubicBezTo>
                    <a:pt x="1139" y="2959"/>
                    <a:pt x="1141" y="2959"/>
                    <a:pt x="1143" y="2959"/>
                  </a:cubicBezTo>
                  <a:lnTo>
                    <a:pt x="1143" y="2959"/>
                  </a:lnTo>
                  <a:lnTo>
                    <a:pt x="1143" y="2959"/>
                  </a:lnTo>
                  <a:lnTo>
                    <a:pt x="1143" y="2959"/>
                  </a:lnTo>
                  <a:cubicBezTo>
                    <a:pt x="1152" y="2960"/>
                    <a:pt x="1161" y="2961"/>
                    <a:pt x="1171" y="2963"/>
                  </a:cubicBezTo>
                  <a:lnTo>
                    <a:pt x="1171" y="2963"/>
                  </a:lnTo>
                  <a:cubicBezTo>
                    <a:pt x="1173" y="2963"/>
                    <a:pt x="1175" y="2963"/>
                    <a:pt x="1177" y="2963"/>
                  </a:cubicBezTo>
                  <a:lnTo>
                    <a:pt x="1177" y="2963"/>
                  </a:lnTo>
                  <a:cubicBezTo>
                    <a:pt x="1185" y="2963"/>
                    <a:pt x="1192" y="2965"/>
                    <a:pt x="1199" y="2966"/>
                  </a:cubicBezTo>
                  <a:lnTo>
                    <a:pt x="1199" y="2966"/>
                  </a:lnTo>
                  <a:cubicBezTo>
                    <a:pt x="1200" y="2966"/>
                    <a:pt x="1200" y="2966"/>
                    <a:pt x="1200" y="2966"/>
                  </a:cubicBezTo>
                  <a:lnTo>
                    <a:pt x="1200" y="2966"/>
                  </a:lnTo>
                  <a:cubicBezTo>
                    <a:pt x="1203" y="2966"/>
                    <a:pt x="1207" y="2966"/>
                    <a:pt x="1210" y="2966"/>
                  </a:cubicBezTo>
                  <a:lnTo>
                    <a:pt x="1210" y="2966"/>
                  </a:lnTo>
                  <a:cubicBezTo>
                    <a:pt x="1217" y="2966"/>
                    <a:pt x="1223" y="2967"/>
                    <a:pt x="1229" y="2967"/>
                  </a:cubicBezTo>
                  <a:lnTo>
                    <a:pt x="1229" y="2967"/>
                  </a:lnTo>
                  <a:cubicBezTo>
                    <a:pt x="1232" y="2967"/>
                    <a:pt x="1236" y="2967"/>
                    <a:pt x="1240" y="2968"/>
                  </a:cubicBezTo>
                  <a:lnTo>
                    <a:pt x="1240" y="2968"/>
                  </a:lnTo>
                  <a:cubicBezTo>
                    <a:pt x="1246" y="2968"/>
                    <a:pt x="1251" y="2968"/>
                    <a:pt x="1257" y="2968"/>
                  </a:cubicBezTo>
                  <a:lnTo>
                    <a:pt x="1257" y="2968"/>
                  </a:lnTo>
                  <a:lnTo>
                    <a:pt x="1258" y="2968"/>
                  </a:lnTo>
                  <a:lnTo>
                    <a:pt x="1258" y="2968"/>
                  </a:lnTo>
                  <a:cubicBezTo>
                    <a:pt x="1262" y="2969"/>
                    <a:pt x="1265" y="2969"/>
                    <a:pt x="1268" y="2969"/>
                  </a:cubicBezTo>
                  <a:lnTo>
                    <a:pt x="1268" y="2969"/>
                  </a:lnTo>
                  <a:cubicBezTo>
                    <a:pt x="1275" y="2969"/>
                    <a:pt x="1281" y="2969"/>
                    <a:pt x="1287" y="2969"/>
                  </a:cubicBezTo>
                  <a:lnTo>
                    <a:pt x="1287" y="2969"/>
                  </a:lnTo>
                  <a:cubicBezTo>
                    <a:pt x="1291" y="2969"/>
                    <a:pt x="1295" y="2969"/>
                    <a:pt x="1299" y="2969"/>
                  </a:cubicBezTo>
                  <a:lnTo>
                    <a:pt x="1299" y="2969"/>
                  </a:lnTo>
                  <a:cubicBezTo>
                    <a:pt x="1305" y="2968"/>
                    <a:pt x="1310" y="2968"/>
                    <a:pt x="1316" y="2968"/>
                  </a:cubicBezTo>
                  <a:lnTo>
                    <a:pt x="1316" y="2968"/>
                  </a:lnTo>
                  <a:cubicBezTo>
                    <a:pt x="1317" y="2968"/>
                    <a:pt x="1318" y="2968"/>
                    <a:pt x="1319" y="2968"/>
                  </a:cubicBezTo>
                  <a:lnTo>
                    <a:pt x="1319" y="2968"/>
                  </a:lnTo>
                  <a:cubicBezTo>
                    <a:pt x="1323" y="2968"/>
                    <a:pt x="1325" y="2968"/>
                    <a:pt x="1328" y="2968"/>
                  </a:cubicBezTo>
                  <a:lnTo>
                    <a:pt x="1328" y="2968"/>
                  </a:lnTo>
                  <a:cubicBezTo>
                    <a:pt x="1334" y="2967"/>
                    <a:pt x="1341" y="2967"/>
                    <a:pt x="1348" y="2967"/>
                  </a:cubicBezTo>
                  <a:lnTo>
                    <a:pt x="1348" y="2967"/>
                  </a:lnTo>
                  <a:cubicBezTo>
                    <a:pt x="1351" y="2966"/>
                    <a:pt x="1356" y="2966"/>
                    <a:pt x="1360" y="2966"/>
                  </a:cubicBezTo>
                  <a:lnTo>
                    <a:pt x="1360" y="2966"/>
                  </a:lnTo>
                  <a:cubicBezTo>
                    <a:pt x="1366" y="2966"/>
                    <a:pt x="1372" y="2965"/>
                    <a:pt x="1379" y="2965"/>
                  </a:cubicBezTo>
                  <a:lnTo>
                    <a:pt x="1379" y="2965"/>
                  </a:lnTo>
                  <a:cubicBezTo>
                    <a:pt x="1381" y="2963"/>
                    <a:pt x="1384" y="2963"/>
                    <a:pt x="1385" y="2963"/>
                  </a:cubicBezTo>
                  <a:lnTo>
                    <a:pt x="1385" y="2963"/>
                  </a:lnTo>
                  <a:cubicBezTo>
                    <a:pt x="1387" y="2963"/>
                    <a:pt x="1389" y="2963"/>
                    <a:pt x="1391" y="2963"/>
                  </a:cubicBezTo>
                  <a:lnTo>
                    <a:pt x="1391" y="2963"/>
                  </a:lnTo>
                  <a:cubicBezTo>
                    <a:pt x="1400" y="2962"/>
                    <a:pt x="1410" y="2961"/>
                    <a:pt x="1420" y="2959"/>
                  </a:cubicBezTo>
                  <a:lnTo>
                    <a:pt x="1420" y="2959"/>
                  </a:lnTo>
                  <a:cubicBezTo>
                    <a:pt x="1422" y="2959"/>
                    <a:pt x="1423" y="2959"/>
                    <a:pt x="1425" y="2959"/>
                  </a:cubicBezTo>
                  <a:lnTo>
                    <a:pt x="1425" y="2959"/>
                  </a:lnTo>
                  <a:cubicBezTo>
                    <a:pt x="1436" y="2958"/>
                    <a:pt x="1447" y="2956"/>
                    <a:pt x="1458" y="2954"/>
                  </a:cubicBezTo>
                  <a:lnTo>
                    <a:pt x="1458" y="2954"/>
                  </a:lnTo>
                  <a:cubicBezTo>
                    <a:pt x="1459" y="2953"/>
                    <a:pt x="1460" y="2953"/>
                    <a:pt x="1462" y="2953"/>
                  </a:cubicBezTo>
                  <a:lnTo>
                    <a:pt x="1462" y="2953"/>
                  </a:lnTo>
                  <a:cubicBezTo>
                    <a:pt x="1465" y="2952"/>
                    <a:pt x="1467" y="2952"/>
                    <a:pt x="1471" y="2952"/>
                  </a:cubicBezTo>
                  <a:lnTo>
                    <a:pt x="1471" y="2952"/>
                  </a:lnTo>
                  <a:cubicBezTo>
                    <a:pt x="1476" y="2951"/>
                    <a:pt x="1481" y="2950"/>
                    <a:pt x="1486" y="2948"/>
                  </a:cubicBezTo>
                  <a:lnTo>
                    <a:pt x="1486" y="2948"/>
                  </a:lnTo>
                  <a:cubicBezTo>
                    <a:pt x="1490" y="2947"/>
                    <a:pt x="1494" y="2946"/>
                    <a:pt x="1499" y="2945"/>
                  </a:cubicBezTo>
                  <a:lnTo>
                    <a:pt x="1499" y="2945"/>
                  </a:lnTo>
                  <a:cubicBezTo>
                    <a:pt x="1504" y="2945"/>
                    <a:pt x="1509" y="2944"/>
                    <a:pt x="1513" y="2942"/>
                  </a:cubicBezTo>
                  <a:lnTo>
                    <a:pt x="1513" y="2942"/>
                  </a:lnTo>
                  <a:cubicBezTo>
                    <a:pt x="1518" y="2941"/>
                    <a:pt x="1522" y="2940"/>
                    <a:pt x="1526" y="2939"/>
                  </a:cubicBezTo>
                  <a:lnTo>
                    <a:pt x="1526" y="2939"/>
                  </a:lnTo>
                  <a:cubicBezTo>
                    <a:pt x="1532" y="2938"/>
                    <a:pt x="1536" y="2937"/>
                    <a:pt x="1541" y="2935"/>
                  </a:cubicBezTo>
                  <a:lnTo>
                    <a:pt x="1541" y="2935"/>
                  </a:lnTo>
                  <a:cubicBezTo>
                    <a:pt x="1546" y="2934"/>
                    <a:pt x="1549" y="2932"/>
                    <a:pt x="1553" y="2931"/>
                  </a:cubicBezTo>
                  <a:lnTo>
                    <a:pt x="1553" y="2931"/>
                  </a:lnTo>
                  <a:cubicBezTo>
                    <a:pt x="1559" y="2930"/>
                    <a:pt x="1563" y="2929"/>
                    <a:pt x="1568" y="2927"/>
                  </a:cubicBezTo>
                  <a:lnTo>
                    <a:pt x="1568" y="2927"/>
                  </a:lnTo>
                  <a:cubicBezTo>
                    <a:pt x="1570" y="2926"/>
                    <a:pt x="1572" y="2925"/>
                    <a:pt x="1574" y="2925"/>
                  </a:cubicBezTo>
                  <a:lnTo>
                    <a:pt x="1574" y="2925"/>
                  </a:lnTo>
                  <a:cubicBezTo>
                    <a:pt x="1576" y="2924"/>
                    <a:pt x="1577" y="2924"/>
                    <a:pt x="1578" y="2924"/>
                  </a:cubicBezTo>
                  <a:lnTo>
                    <a:pt x="1578" y="2924"/>
                  </a:lnTo>
                  <a:cubicBezTo>
                    <a:pt x="1587" y="2921"/>
                    <a:pt x="1596" y="2917"/>
                    <a:pt x="1605" y="2915"/>
                  </a:cubicBezTo>
                  <a:lnTo>
                    <a:pt x="1605" y="2915"/>
                  </a:lnTo>
                  <a:cubicBezTo>
                    <a:pt x="1606" y="2914"/>
                    <a:pt x="1608" y="2913"/>
                    <a:pt x="1610" y="2913"/>
                  </a:cubicBezTo>
                  <a:lnTo>
                    <a:pt x="1610" y="2913"/>
                  </a:lnTo>
                  <a:cubicBezTo>
                    <a:pt x="1620" y="2909"/>
                    <a:pt x="1630" y="2904"/>
                    <a:pt x="1639" y="2900"/>
                  </a:cubicBezTo>
                  <a:lnTo>
                    <a:pt x="1639" y="2900"/>
                  </a:lnTo>
                  <a:cubicBezTo>
                    <a:pt x="1642" y="2899"/>
                    <a:pt x="1645" y="2899"/>
                    <a:pt x="1647" y="2896"/>
                  </a:cubicBezTo>
                  <a:lnTo>
                    <a:pt x="1647" y="2896"/>
                  </a:lnTo>
                  <a:cubicBezTo>
                    <a:pt x="1654" y="2894"/>
                    <a:pt x="1662" y="2891"/>
                    <a:pt x="1669" y="2887"/>
                  </a:cubicBezTo>
                  <a:lnTo>
                    <a:pt x="1669" y="2887"/>
                  </a:lnTo>
                  <a:cubicBezTo>
                    <a:pt x="1672" y="2885"/>
                    <a:pt x="1674" y="2885"/>
                    <a:pt x="1677" y="2883"/>
                  </a:cubicBezTo>
                  <a:lnTo>
                    <a:pt x="1677" y="2883"/>
                  </a:lnTo>
                  <a:cubicBezTo>
                    <a:pt x="1687" y="2878"/>
                    <a:pt x="1695" y="2873"/>
                    <a:pt x="1705" y="2868"/>
                  </a:cubicBezTo>
                  <a:lnTo>
                    <a:pt x="4188" y="1425"/>
                  </a:lnTo>
                  <a:lnTo>
                    <a:pt x="4188" y="1425"/>
                  </a:lnTo>
                  <a:cubicBezTo>
                    <a:pt x="4190" y="1423"/>
                    <a:pt x="4193" y="1422"/>
                    <a:pt x="4195" y="1421"/>
                  </a:cubicBezTo>
                  <a:lnTo>
                    <a:pt x="4195" y="1421"/>
                  </a:lnTo>
                  <a:cubicBezTo>
                    <a:pt x="4197" y="1419"/>
                    <a:pt x="4199" y="1418"/>
                    <a:pt x="4202" y="1416"/>
                  </a:cubicBezTo>
                  <a:lnTo>
                    <a:pt x="4202" y="1416"/>
                  </a:lnTo>
                  <a:cubicBezTo>
                    <a:pt x="4205" y="1414"/>
                    <a:pt x="4209" y="1412"/>
                    <a:pt x="4212" y="1409"/>
                  </a:cubicBezTo>
                  <a:lnTo>
                    <a:pt x="4212" y="1409"/>
                  </a:lnTo>
                  <a:cubicBezTo>
                    <a:pt x="4216" y="1408"/>
                    <a:pt x="4219" y="1405"/>
                    <a:pt x="4221" y="1403"/>
                  </a:cubicBezTo>
                  <a:lnTo>
                    <a:pt x="4221" y="1403"/>
                  </a:lnTo>
                  <a:cubicBezTo>
                    <a:pt x="4225" y="1401"/>
                    <a:pt x="4228" y="1398"/>
                    <a:pt x="4232" y="1396"/>
                  </a:cubicBezTo>
                  <a:lnTo>
                    <a:pt x="4232" y="1396"/>
                  </a:lnTo>
                  <a:cubicBezTo>
                    <a:pt x="4235" y="1394"/>
                    <a:pt x="4238" y="1392"/>
                    <a:pt x="4241" y="1389"/>
                  </a:cubicBezTo>
                  <a:lnTo>
                    <a:pt x="4241" y="1389"/>
                  </a:lnTo>
                  <a:cubicBezTo>
                    <a:pt x="4244" y="1387"/>
                    <a:pt x="4247" y="1384"/>
                    <a:pt x="4250" y="1382"/>
                  </a:cubicBezTo>
                  <a:lnTo>
                    <a:pt x="4250" y="1382"/>
                  </a:lnTo>
                  <a:cubicBezTo>
                    <a:pt x="4253" y="1380"/>
                    <a:pt x="4256" y="1377"/>
                    <a:pt x="4258" y="1375"/>
                  </a:cubicBezTo>
                  <a:lnTo>
                    <a:pt x="4258" y="1375"/>
                  </a:lnTo>
                  <a:cubicBezTo>
                    <a:pt x="4261" y="1373"/>
                    <a:pt x="4264" y="1370"/>
                    <a:pt x="4267" y="1367"/>
                  </a:cubicBezTo>
                  <a:lnTo>
                    <a:pt x="4267" y="1367"/>
                  </a:lnTo>
                  <a:cubicBezTo>
                    <a:pt x="4268" y="1367"/>
                    <a:pt x="4269" y="1366"/>
                    <a:pt x="4270" y="1365"/>
                  </a:cubicBezTo>
                  <a:lnTo>
                    <a:pt x="4270" y="1365"/>
                  </a:lnTo>
                  <a:cubicBezTo>
                    <a:pt x="4271" y="1364"/>
                    <a:pt x="4272" y="1362"/>
                    <a:pt x="4273" y="1362"/>
                  </a:cubicBezTo>
                  <a:lnTo>
                    <a:pt x="4273" y="1362"/>
                  </a:lnTo>
                  <a:cubicBezTo>
                    <a:pt x="4278" y="1357"/>
                    <a:pt x="4283" y="1353"/>
                    <a:pt x="4287" y="1348"/>
                  </a:cubicBezTo>
                  <a:lnTo>
                    <a:pt x="4287" y="1348"/>
                  </a:lnTo>
                  <a:cubicBezTo>
                    <a:pt x="4288" y="1347"/>
                    <a:pt x="4289" y="1345"/>
                    <a:pt x="4291" y="1344"/>
                  </a:cubicBezTo>
                  <a:lnTo>
                    <a:pt x="4291" y="1344"/>
                  </a:lnTo>
                  <a:cubicBezTo>
                    <a:pt x="4296" y="1338"/>
                    <a:pt x="4302" y="1332"/>
                    <a:pt x="4307" y="1326"/>
                  </a:cubicBezTo>
                  <a:lnTo>
                    <a:pt x="4307" y="1326"/>
                  </a:lnTo>
                  <a:lnTo>
                    <a:pt x="4307" y="1325"/>
                  </a:lnTo>
                  <a:lnTo>
                    <a:pt x="4307" y="1325"/>
                  </a:lnTo>
                  <a:cubicBezTo>
                    <a:pt x="4309" y="1324"/>
                    <a:pt x="4309" y="1322"/>
                    <a:pt x="4310" y="1321"/>
                  </a:cubicBezTo>
                  <a:lnTo>
                    <a:pt x="4310" y="1321"/>
                  </a:lnTo>
                  <a:cubicBezTo>
                    <a:pt x="4313" y="1317"/>
                    <a:pt x="4316" y="1313"/>
                    <a:pt x="4319" y="1309"/>
                  </a:cubicBezTo>
                  <a:lnTo>
                    <a:pt x="4319" y="1309"/>
                  </a:lnTo>
                  <a:cubicBezTo>
                    <a:pt x="4320" y="1307"/>
                    <a:pt x="4322" y="1305"/>
                    <a:pt x="4323" y="1303"/>
                  </a:cubicBezTo>
                  <a:lnTo>
                    <a:pt x="4323" y="1303"/>
                  </a:lnTo>
                  <a:cubicBezTo>
                    <a:pt x="4325" y="1300"/>
                    <a:pt x="4327" y="1296"/>
                    <a:pt x="4330" y="1293"/>
                  </a:cubicBezTo>
                  <a:lnTo>
                    <a:pt x="4330" y="1293"/>
                  </a:lnTo>
                  <a:cubicBezTo>
                    <a:pt x="4330" y="1291"/>
                    <a:pt x="4330" y="1290"/>
                    <a:pt x="4331" y="1289"/>
                  </a:cubicBezTo>
                  <a:lnTo>
                    <a:pt x="4331" y="1289"/>
                  </a:lnTo>
                  <a:cubicBezTo>
                    <a:pt x="4332" y="1288"/>
                    <a:pt x="4332" y="1287"/>
                    <a:pt x="4333" y="1285"/>
                  </a:cubicBezTo>
                  <a:lnTo>
                    <a:pt x="4333" y="1285"/>
                  </a:lnTo>
                  <a:cubicBezTo>
                    <a:pt x="4335" y="1282"/>
                    <a:pt x="4337" y="1279"/>
                    <a:pt x="4338" y="1276"/>
                  </a:cubicBezTo>
                  <a:lnTo>
                    <a:pt x="4338" y="1276"/>
                  </a:lnTo>
                  <a:cubicBezTo>
                    <a:pt x="4339" y="1274"/>
                    <a:pt x="4340" y="1271"/>
                    <a:pt x="4341" y="1268"/>
                  </a:cubicBezTo>
                  <a:lnTo>
                    <a:pt x="4341" y="1268"/>
                  </a:lnTo>
                  <a:cubicBezTo>
                    <a:pt x="4343" y="1266"/>
                    <a:pt x="4344" y="1262"/>
                    <a:pt x="4345" y="1260"/>
                  </a:cubicBezTo>
                  <a:lnTo>
                    <a:pt x="4345" y="1260"/>
                  </a:lnTo>
                  <a:cubicBezTo>
                    <a:pt x="4346" y="1258"/>
                    <a:pt x="4346" y="1257"/>
                    <a:pt x="4347" y="1255"/>
                  </a:cubicBezTo>
                  <a:lnTo>
                    <a:pt x="4347" y="1255"/>
                  </a:lnTo>
                  <a:cubicBezTo>
                    <a:pt x="4348" y="1254"/>
                    <a:pt x="4348" y="1254"/>
                    <a:pt x="4348" y="1252"/>
                  </a:cubicBezTo>
                  <a:lnTo>
                    <a:pt x="4348" y="1252"/>
                  </a:lnTo>
                  <a:cubicBezTo>
                    <a:pt x="4350" y="1249"/>
                    <a:pt x="4350" y="1247"/>
                    <a:pt x="4351" y="1243"/>
                  </a:cubicBezTo>
                  <a:lnTo>
                    <a:pt x="4351" y="1243"/>
                  </a:lnTo>
                  <a:cubicBezTo>
                    <a:pt x="4352" y="1240"/>
                    <a:pt x="4353" y="1238"/>
                    <a:pt x="4353" y="1235"/>
                  </a:cubicBezTo>
                  <a:lnTo>
                    <a:pt x="4353" y="1235"/>
                  </a:lnTo>
                  <a:cubicBezTo>
                    <a:pt x="4354" y="1233"/>
                    <a:pt x="4355" y="1230"/>
                    <a:pt x="4355" y="1227"/>
                  </a:cubicBezTo>
                  <a:lnTo>
                    <a:pt x="4355" y="1227"/>
                  </a:lnTo>
                  <a:cubicBezTo>
                    <a:pt x="4355" y="1226"/>
                    <a:pt x="4356" y="1224"/>
                    <a:pt x="4356" y="1222"/>
                  </a:cubicBezTo>
                  <a:lnTo>
                    <a:pt x="4356" y="1222"/>
                  </a:lnTo>
                  <a:cubicBezTo>
                    <a:pt x="4356" y="1221"/>
                    <a:pt x="4356" y="1220"/>
                    <a:pt x="4357" y="1219"/>
                  </a:cubicBezTo>
                  <a:lnTo>
                    <a:pt x="4357" y="1219"/>
                  </a:lnTo>
                  <a:cubicBezTo>
                    <a:pt x="4357" y="1216"/>
                    <a:pt x="4358" y="1213"/>
                    <a:pt x="4358" y="1210"/>
                  </a:cubicBezTo>
                  <a:lnTo>
                    <a:pt x="4358" y="1210"/>
                  </a:lnTo>
                  <a:cubicBezTo>
                    <a:pt x="4359" y="1207"/>
                    <a:pt x="4359" y="1205"/>
                    <a:pt x="4359" y="1202"/>
                  </a:cubicBezTo>
                  <a:lnTo>
                    <a:pt x="4359" y="1202"/>
                  </a:lnTo>
                  <a:cubicBezTo>
                    <a:pt x="4360" y="1200"/>
                    <a:pt x="4360" y="1196"/>
                    <a:pt x="4360" y="1193"/>
                  </a:cubicBezTo>
                  <a:lnTo>
                    <a:pt x="4360" y="1193"/>
                  </a:lnTo>
                  <a:cubicBezTo>
                    <a:pt x="4360" y="1192"/>
                    <a:pt x="4360" y="1190"/>
                    <a:pt x="4361" y="1188"/>
                  </a:cubicBezTo>
                  <a:lnTo>
                    <a:pt x="4361" y="1188"/>
                  </a:lnTo>
                  <a:cubicBezTo>
                    <a:pt x="4361" y="1186"/>
                    <a:pt x="4361" y="1185"/>
                    <a:pt x="4361" y="1183"/>
                  </a:cubicBezTo>
                  <a:lnTo>
                    <a:pt x="4363" y="0"/>
                  </a:lnTo>
                  <a:lnTo>
                    <a:pt x="4363" y="0"/>
                  </a:lnTo>
                  <a:cubicBezTo>
                    <a:pt x="4363" y="4"/>
                    <a:pt x="4363" y="7"/>
                    <a:pt x="4363" y="1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6" name="Freeform 60">
              <a:extLst>
                <a:ext uri="{FF2B5EF4-FFF2-40B4-BE49-F238E27FC236}">
                  <a16:creationId xmlns:a16="http://schemas.microsoft.com/office/drawing/2014/main" id="{0542F0EF-1E32-4976-BDC5-566388586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23096" y="7454195"/>
              <a:ext cx="3821674" cy="2601827"/>
            </a:xfrm>
            <a:custGeom>
              <a:avLst/>
              <a:gdLst>
                <a:gd name="T0" fmla="*/ 4362 w 4364"/>
                <a:gd name="T1" fmla="*/ 27 h 2970"/>
                <a:gd name="T2" fmla="*/ 4356 w 4364"/>
                <a:gd name="T3" fmla="*/ 53 h 2970"/>
                <a:gd name="T4" fmla="*/ 4348 w 4364"/>
                <a:gd name="T5" fmla="*/ 77 h 2970"/>
                <a:gd name="T6" fmla="*/ 4337 w 4364"/>
                <a:gd name="T7" fmla="*/ 103 h 2970"/>
                <a:gd name="T8" fmla="*/ 4322 w 4364"/>
                <a:gd name="T9" fmla="*/ 127 h 2970"/>
                <a:gd name="T10" fmla="*/ 4295 w 4364"/>
                <a:gd name="T11" fmla="*/ 161 h 2970"/>
                <a:gd name="T12" fmla="*/ 4270 w 4364"/>
                <a:gd name="T13" fmla="*/ 186 h 2970"/>
                <a:gd name="T14" fmla="*/ 4244 w 4364"/>
                <a:gd name="T15" fmla="*/ 207 h 2970"/>
                <a:gd name="T16" fmla="*/ 4216 w 4364"/>
                <a:gd name="T17" fmla="*/ 228 h 2970"/>
                <a:gd name="T18" fmla="*/ 1680 w 4364"/>
                <a:gd name="T19" fmla="*/ 1700 h 2970"/>
                <a:gd name="T20" fmla="*/ 1643 w 4364"/>
                <a:gd name="T21" fmla="*/ 1718 h 2970"/>
                <a:gd name="T22" fmla="*/ 1582 w 4364"/>
                <a:gd name="T23" fmla="*/ 1741 h 2970"/>
                <a:gd name="T24" fmla="*/ 1545 w 4364"/>
                <a:gd name="T25" fmla="*/ 1752 h 2970"/>
                <a:gd name="T26" fmla="*/ 1502 w 4364"/>
                <a:gd name="T27" fmla="*/ 1763 h 2970"/>
                <a:gd name="T28" fmla="*/ 1462 w 4364"/>
                <a:gd name="T29" fmla="*/ 1772 h 2970"/>
                <a:gd name="T30" fmla="*/ 1394 w 4364"/>
                <a:gd name="T31" fmla="*/ 1781 h 2970"/>
                <a:gd name="T32" fmla="*/ 1351 w 4364"/>
                <a:gd name="T33" fmla="*/ 1784 h 2970"/>
                <a:gd name="T34" fmla="*/ 1303 w 4364"/>
                <a:gd name="T35" fmla="*/ 1786 h 2970"/>
                <a:gd name="T36" fmla="*/ 1261 w 4364"/>
                <a:gd name="T37" fmla="*/ 1786 h 2970"/>
                <a:gd name="T38" fmla="*/ 1213 w 4364"/>
                <a:gd name="T39" fmla="*/ 1783 h 2970"/>
                <a:gd name="T40" fmla="*/ 1174 w 4364"/>
                <a:gd name="T41" fmla="*/ 1780 h 2970"/>
                <a:gd name="T42" fmla="*/ 1117 w 4364"/>
                <a:gd name="T43" fmla="*/ 1772 h 2970"/>
                <a:gd name="T44" fmla="*/ 1079 w 4364"/>
                <a:gd name="T45" fmla="*/ 1765 h 2970"/>
                <a:gd name="T46" fmla="*/ 1030 w 4364"/>
                <a:gd name="T47" fmla="*/ 1752 h 2970"/>
                <a:gd name="T48" fmla="*/ 987 w 4364"/>
                <a:gd name="T49" fmla="*/ 1739 h 2970"/>
                <a:gd name="T50" fmla="*/ 909 w 4364"/>
                <a:gd name="T51" fmla="*/ 1708 h 2970"/>
                <a:gd name="T52" fmla="*/ 0 w 4364"/>
                <a:gd name="T53" fmla="*/ 2369 h 2970"/>
                <a:gd name="T54" fmla="*/ 906 w 4364"/>
                <a:gd name="T55" fmla="*/ 2891 h 2970"/>
                <a:gd name="T56" fmla="*/ 952 w 4364"/>
                <a:gd name="T57" fmla="*/ 2910 h 2970"/>
                <a:gd name="T58" fmla="*/ 1016 w 4364"/>
                <a:gd name="T59" fmla="*/ 2931 h 2970"/>
                <a:gd name="T60" fmla="*/ 1045 w 4364"/>
                <a:gd name="T61" fmla="*/ 2939 h 2970"/>
                <a:gd name="T62" fmla="*/ 1083 w 4364"/>
                <a:gd name="T63" fmla="*/ 2949 h 2970"/>
                <a:gd name="T64" fmla="*/ 1114 w 4364"/>
                <a:gd name="T65" fmla="*/ 2954 h 2970"/>
                <a:gd name="T66" fmla="*/ 1143 w 4364"/>
                <a:gd name="T67" fmla="*/ 2959 h 2970"/>
                <a:gd name="T68" fmla="*/ 1199 w 4364"/>
                <a:gd name="T69" fmla="*/ 2966 h 2970"/>
                <a:gd name="T70" fmla="*/ 1229 w 4364"/>
                <a:gd name="T71" fmla="*/ 2967 h 2970"/>
                <a:gd name="T72" fmla="*/ 1258 w 4364"/>
                <a:gd name="T73" fmla="*/ 2968 h 2970"/>
                <a:gd name="T74" fmla="*/ 1299 w 4364"/>
                <a:gd name="T75" fmla="*/ 2969 h 2970"/>
                <a:gd name="T76" fmla="*/ 1328 w 4364"/>
                <a:gd name="T77" fmla="*/ 2968 h 2970"/>
                <a:gd name="T78" fmla="*/ 1379 w 4364"/>
                <a:gd name="T79" fmla="*/ 2965 h 2970"/>
                <a:gd name="T80" fmla="*/ 1420 w 4364"/>
                <a:gd name="T81" fmla="*/ 2959 h 2970"/>
                <a:gd name="T82" fmla="*/ 1462 w 4364"/>
                <a:gd name="T83" fmla="*/ 2953 h 2970"/>
                <a:gd name="T84" fmla="*/ 1499 w 4364"/>
                <a:gd name="T85" fmla="*/ 2945 h 2970"/>
                <a:gd name="T86" fmla="*/ 1541 w 4364"/>
                <a:gd name="T87" fmla="*/ 2935 h 2970"/>
                <a:gd name="T88" fmla="*/ 1574 w 4364"/>
                <a:gd name="T89" fmla="*/ 2925 h 2970"/>
                <a:gd name="T90" fmla="*/ 1610 w 4364"/>
                <a:gd name="T91" fmla="*/ 2913 h 2970"/>
                <a:gd name="T92" fmla="*/ 1669 w 4364"/>
                <a:gd name="T93" fmla="*/ 2887 h 2970"/>
                <a:gd name="T94" fmla="*/ 4195 w 4364"/>
                <a:gd name="T95" fmla="*/ 1421 h 2970"/>
                <a:gd name="T96" fmla="*/ 4221 w 4364"/>
                <a:gd name="T97" fmla="*/ 1403 h 2970"/>
                <a:gd name="T98" fmla="*/ 4250 w 4364"/>
                <a:gd name="T99" fmla="*/ 1382 h 2970"/>
                <a:gd name="T100" fmla="*/ 4270 w 4364"/>
                <a:gd name="T101" fmla="*/ 1365 h 2970"/>
                <a:gd name="T102" fmla="*/ 4291 w 4364"/>
                <a:gd name="T103" fmla="*/ 1344 h 2970"/>
                <a:gd name="T104" fmla="*/ 4310 w 4364"/>
                <a:gd name="T105" fmla="*/ 1321 h 2970"/>
                <a:gd name="T106" fmla="*/ 4330 w 4364"/>
                <a:gd name="T107" fmla="*/ 1293 h 2970"/>
                <a:gd name="T108" fmla="*/ 4338 w 4364"/>
                <a:gd name="T109" fmla="*/ 1276 h 2970"/>
                <a:gd name="T110" fmla="*/ 4347 w 4364"/>
                <a:gd name="T111" fmla="*/ 1255 h 2970"/>
                <a:gd name="T112" fmla="*/ 4353 w 4364"/>
                <a:gd name="T113" fmla="*/ 1235 h 2970"/>
                <a:gd name="T114" fmla="*/ 4357 w 4364"/>
                <a:gd name="T115" fmla="*/ 1219 h 2970"/>
                <a:gd name="T116" fmla="*/ 4360 w 4364"/>
                <a:gd name="T117" fmla="*/ 1193 h 2970"/>
                <a:gd name="T118" fmla="*/ 4363 w 4364"/>
                <a:gd name="T11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4" h="2970">
                  <a:moveTo>
                    <a:pt x="4363" y="11"/>
                  </a:moveTo>
                  <a:lnTo>
                    <a:pt x="4363" y="11"/>
                  </a:lnTo>
                  <a:cubicBezTo>
                    <a:pt x="4363" y="14"/>
                    <a:pt x="4363" y="17"/>
                    <a:pt x="4362" y="20"/>
                  </a:cubicBezTo>
                  <a:lnTo>
                    <a:pt x="4362" y="20"/>
                  </a:lnTo>
                  <a:cubicBezTo>
                    <a:pt x="4362" y="22"/>
                    <a:pt x="4362" y="25"/>
                    <a:pt x="4362" y="27"/>
                  </a:cubicBezTo>
                  <a:lnTo>
                    <a:pt x="4362" y="27"/>
                  </a:lnTo>
                  <a:cubicBezTo>
                    <a:pt x="4362" y="31"/>
                    <a:pt x="4361" y="34"/>
                    <a:pt x="4360" y="37"/>
                  </a:cubicBezTo>
                  <a:lnTo>
                    <a:pt x="4360" y="37"/>
                  </a:lnTo>
                  <a:cubicBezTo>
                    <a:pt x="4360" y="39"/>
                    <a:pt x="4359" y="42"/>
                    <a:pt x="4359" y="45"/>
                  </a:cubicBezTo>
                  <a:lnTo>
                    <a:pt x="4359" y="45"/>
                  </a:lnTo>
                  <a:cubicBezTo>
                    <a:pt x="4358" y="47"/>
                    <a:pt x="4357" y="50"/>
                    <a:pt x="4356" y="53"/>
                  </a:cubicBezTo>
                  <a:lnTo>
                    <a:pt x="4356" y="53"/>
                  </a:lnTo>
                  <a:cubicBezTo>
                    <a:pt x="4355" y="56"/>
                    <a:pt x="4355" y="59"/>
                    <a:pt x="4355" y="61"/>
                  </a:cubicBezTo>
                  <a:lnTo>
                    <a:pt x="4355" y="61"/>
                  </a:lnTo>
                  <a:cubicBezTo>
                    <a:pt x="4354" y="64"/>
                    <a:pt x="4352" y="67"/>
                    <a:pt x="4351" y="70"/>
                  </a:cubicBezTo>
                  <a:lnTo>
                    <a:pt x="4351" y="70"/>
                  </a:lnTo>
                  <a:cubicBezTo>
                    <a:pt x="4350" y="73"/>
                    <a:pt x="4350" y="74"/>
                    <a:pt x="4348" y="77"/>
                  </a:cubicBezTo>
                  <a:lnTo>
                    <a:pt x="4348" y="77"/>
                  </a:lnTo>
                  <a:cubicBezTo>
                    <a:pt x="4348" y="80"/>
                    <a:pt x="4346" y="83"/>
                    <a:pt x="4345" y="87"/>
                  </a:cubicBezTo>
                  <a:lnTo>
                    <a:pt x="4345" y="87"/>
                  </a:lnTo>
                  <a:cubicBezTo>
                    <a:pt x="4343" y="89"/>
                    <a:pt x="4343" y="92"/>
                    <a:pt x="4341" y="94"/>
                  </a:cubicBezTo>
                  <a:lnTo>
                    <a:pt x="4341" y="94"/>
                  </a:lnTo>
                  <a:cubicBezTo>
                    <a:pt x="4340" y="97"/>
                    <a:pt x="4338" y="99"/>
                    <a:pt x="4337" y="103"/>
                  </a:cubicBezTo>
                  <a:lnTo>
                    <a:pt x="4337" y="103"/>
                  </a:lnTo>
                  <a:cubicBezTo>
                    <a:pt x="4336" y="105"/>
                    <a:pt x="4334" y="107"/>
                    <a:pt x="4333" y="110"/>
                  </a:cubicBezTo>
                  <a:lnTo>
                    <a:pt x="4333" y="110"/>
                  </a:lnTo>
                  <a:cubicBezTo>
                    <a:pt x="4330" y="113"/>
                    <a:pt x="4329" y="117"/>
                    <a:pt x="4326" y="120"/>
                  </a:cubicBezTo>
                  <a:lnTo>
                    <a:pt x="4326" y="120"/>
                  </a:lnTo>
                  <a:cubicBezTo>
                    <a:pt x="4325" y="123"/>
                    <a:pt x="4323" y="125"/>
                    <a:pt x="4322" y="127"/>
                  </a:cubicBezTo>
                  <a:lnTo>
                    <a:pt x="4322" y="127"/>
                  </a:lnTo>
                  <a:cubicBezTo>
                    <a:pt x="4319" y="131"/>
                    <a:pt x="4316" y="134"/>
                    <a:pt x="4314" y="139"/>
                  </a:cubicBezTo>
                  <a:lnTo>
                    <a:pt x="4314" y="139"/>
                  </a:lnTo>
                  <a:cubicBezTo>
                    <a:pt x="4312" y="141"/>
                    <a:pt x="4311" y="141"/>
                    <a:pt x="4309" y="143"/>
                  </a:cubicBezTo>
                  <a:lnTo>
                    <a:pt x="4309" y="143"/>
                  </a:lnTo>
                  <a:cubicBezTo>
                    <a:pt x="4305" y="149"/>
                    <a:pt x="4300" y="155"/>
                    <a:pt x="4295" y="161"/>
                  </a:cubicBezTo>
                  <a:lnTo>
                    <a:pt x="4295" y="161"/>
                  </a:lnTo>
                  <a:cubicBezTo>
                    <a:pt x="4293" y="163"/>
                    <a:pt x="4291" y="165"/>
                    <a:pt x="4290" y="166"/>
                  </a:cubicBezTo>
                  <a:lnTo>
                    <a:pt x="4290" y="166"/>
                  </a:lnTo>
                  <a:cubicBezTo>
                    <a:pt x="4286" y="170"/>
                    <a:pt x="4281" y="175"/>
                    <a:pt x="4276" y="180"/>
                  </a:cubicBezTo>
                  <a:lnTo>
                    <a:pt x="4276" y="180"/>
                  </a:lnTo>
                  <a:cubicBezTo>
                    <a:pt x="4274" y="181"/>
                    <a:pt x="4272" y="183"/>
                    <a:pt x="4270" y="186"/>
                  </a:cubicBezTo>
                  <a:lnTo>
                    <a:pt x="4270" y="186"/>
                  </a:lnTo>
                  <a:cubicBezTo>
                    <a:pt x="4268" y="187"/>
                    <a:pt x="4264" y="190"/>
                    <a:pt x="4262" y="193"/>
                  </a:cubicBezTo>
                  <a:lnTo>
                    <a:pt x="4262" y="193"/>
                  </a:lnTo>
                  <a:cubicBezTo>
                    <a:pt x="4259" y="195"/>
                    <a:pt x="4256" y="197"/>
                    <a:pt x="4253" y="200"/>
                  </a:cubicBezTo>
                  <a:lnTo>
                    <a:pt x="4253" y="200"/>
                  </a:lnTo>
                  <a:cubicBezTo>
                    <a:pt x="4250" y="202"/>
                    <a:pt x="4247" y="205"/>
                    <a:pt x="4244" y="207"/>
                  </a:cubicBezTo>
                  <a:lnTo>
                    <a:pt x="4244" y="207"/>
                  </a:lnTo>
                  <a:cubicBezTo>
                    <a:pt x="4241" y="209"/>
                    <a:pt x="4238" y="212"/>
                    <a:pt x="4235" y="214"/>
                  </a:cubicBezTo>
                  <a:lnTo>
                    <a:pt x="4235" y="214"/>
                  </a:lnTo>
                  <a:cubicBezTo>
                    <a:pt x="4232" y="216"/>
                    <a:pt x="4228" y="218"/>
                    <a:pt x="4225" y="221"/>
                  </a:cubicBezTo>
                  <a:lnTo>
                    <a:pt x="4225" y="221"/>
                  </a:lnTo>
                  <a:cubicBezTo>
                    <a:pt x="4221" y="223"/>
                    <a:pt x="4219" y="225"/>
                    <a:pt x="4216" y="228"/>
                  </a:cubicBezTo>
                  <a:lnTo>
                    <a:pt x="4216" y="228"/>
                  </a:lnTo>
                  <a:cubicBezTo>
                    <a:pt x="4212" y="229"/>
                    <a:pt x="4209" y="232"/>
                    <a:pt x="4205" y="233"/>
                  </a:cubicBezTo>
                  <a:lnTo>
                    <a:pt x="4205" y="233"/>
                  </a:lnTo>
                  <a:cubicBezTo>
                    <a:pt x="4201" y="237"/>
                    <a:pt x="4195" y="240"/>
                    <a:pt x="4191" y="242"/>
                  </a:cubicBezTo>
                  <a:lnTo>
                    <a:pt x="1708" y="1685"/>
                  </a:lnTo>
                  <a:lnTo>
                    <a:pt x="1708" y="1685"/>
                  </a:lnTo>
                  <a:cubicBezTo>
                    <a:pt x="1698" y="1691"/>
                    <a:pt x="1690" y="1695"/>
                    <a:pt x="1680" y="1700"/>
                  </a:cubicBezTo>
                  <a:lnTo>
                    <a:pt x="1680" y="1700"/>
                  </a:lnTo>
                  <a:cubicBezTo>
                    <a:pt x="1678" y="1702"/>
                    <a:pt x="1675" y="1702"/>
                    <a:pt x="1673" y="1705"/>
                  </a:cubicBezTo>
                  <a:lnTo>
                    <a:pt x="1673" y="1705"/>
                  </a:lnTo>
                  <a:cubicBezTo>
                    <a:pt x="1665" y="1708"/>
                    <a:pt x="1658" y="1711"/>
                    <a:pt x="1650" y="1715"/>
                  </a:cubicBezTo>
                  <a:lnTo>
                    <a:pt x="1650" y="1715"/>
                  </a:lnTo>
                  <a:cubicBezTo>
                    <a:pt x="1648" y="1716"/>
                    <a:pt x="1645" y="1717"/>
                    <a:pt x="1643" y="1718"/>
                  </a:cubicBezTo>
                  <a:lnTo>
                    <a:pt x="1643" y="1718"/>
                  </a:lnTo>
                  <a:cubicBezTo>
                    <a:pt x="1634" y="1723"/>
                    <a:pt x="1623" y="1726"/>
                    <a:pt x="1613" y="1730"/>
                  </a:cubicBezTo>
                  <a:lnTo>
                    <a:pt x="1613" y="1730"/>
                  </a:lnTo>
                  <a:cubicBezTo>
                    <a:pt x="1612" y="1730"/>
                    <a:pt x="1610" y="1731"/>
                    <a:pt x="1608" y="1732"/>
                  </a:cubicBezTo>
                  <a:lnTo>
                    <a:pt x="1608" y="1732"/>
                  </a:lnTo>
                  <a:cubicBezTo>
                    <a:pt x="1599" y="1736"/>
                    <a:pt x="1591" y="1738"/>
                    <a:pt x="1582" y="1741"/>
                  </a:cubicBezTo>
                  <a:lnTo>
                    <a:pt x="1582" y="1741"/>
                  </a:lnTo>
                  <a:cubicBezTo>
                    <a:pt x="1578" y="1743"/>
                    <a:pt x="1575" y="1744"/>
                    <a:pt x="1571" y="1744"/>
                  </a:cubicBezTo>
                  <a:lnTo>
                    <a:pt x="1571" y="1744"/>
                  </a:lnTo>
                  <a:cubicBezTo>
                    <a:pt x="1566" y="1746"/>
                    <a:pt x="1561" y="1748"/>
                    <a:pt x="1557" y="1749"/>
                  </a:cubicBezTo>
                  <a:lnTo>
                    <a:pt x="1557" y="1749"/>
                  </a:lnTo>
                  <a:cubicBezTo>
                    <a:pt x="1553" y="1751"/>
                    <a:pt x="1548" y="1751"/>
                    <a:pt x="1545" y="1752"/>
                  </a:cubicBezTo>
                  <a:lnTo>
                    <a:pt x="1545" y="1752"/>
                  </a:lnTo>
                  <a:cubicBezTo>
                    <a:pt x="1539" y="1754"/>
                    <a:pt x="1534" y="1756"/>
                    <a:pt x="1530" y="1757"/>
                  </a:cubicBezTo>
                  <a:lnTo>
                    <a:pt x="1530" y="1757"/>
                  </a:lnTo>
                  <a:cubicBezTo>
                    <a:pt x="1525" y="1758"/>
                    <a:pt x="1521" y="1758"/>
                    <a:pt x="1517" y="1760"/>
                  </a:cubicBezTo>
                  <a:lnTo>
                    <a:pt x="1517" y="1760"/>
                  </a:lnTo>
                  <a:cubicBezTo>
                    <a:pt x="1512" y="1761"/>
                    <a:pt x="1507" y="1762"/>
                    <a:pt x="1502" y="1763"/>
                  </a:cubicBezTo>
                  <a:lnTo>
                    <a:pt x="1502" y="1763"/>
                  </a:lnTo>
                  <a:cubicBezTo>
                    <a:pt x="1497" y="1765"/>
                    <a:pt x="1493" y="1765"/>
                    <a:pt x="1489" y="1766"/>
                  </a:cubicBezTo>
                  <a:lnTo>
                    <a:pt x="1489" y="1766"/>
                  </a:lnTo>
                  <a:cubicBezTo>
                    <a:pt x="1484" y="1767"/>
                    <a:pt x="1479" y="1768"/>
                    <a:pt x="1474" y="1769"/>
                  </a:cubicBezTo>
                  <a:lnTo>
                    <a:pt x="1474" y="1769"/>
                  </a:lnTo>
                  <a:cubicBezTo>
                    <a:pt x="1470" y="1770"/>
                    <a:pt x="1465" y="1770"/>
                    <a:pt x="1462" y="1772"/>
                  </a:cubicBezTo>
                  <a:lnTo>
                    <a:pt x="1462" y="1772"/>
                  </a:lnTo>
                  <a:cubicBezTo>
                    <a:pt x="1451" y="1773"/>
                    <a:pt x="1439" y="1775"/>
                    <a:pt x="1428" y="1776"/>
                  </a:cubicBezTo>
                  <a:lnTo>
                    <a:pt x="1428" y="1776"/>
                  </a:lnTo>
                  <a:cubicBezTo>
                    <a:pt x="1426" y="1776"/>
                    <a:pt x="1425" y="1777"/>
                    <a:pt x="1423" y="1777"/>
                  </a:cubicBezTo>
                  <a:lnTo>
                    <a:pt x="1423" y="1777"/>
                  </a:lnTo>
                  <a:cubicBezTo>
                    <a:pt x="1413" y="1778"/>
                    <a:pt x="1404" y="1780"/>
                    <a:pt x="1394" y="1781"/>
                  </a:cubicBezTo>
                  <a:lnTo>
                    <a:pt x="1394" y="1781"/>
                  </a:lnTo>
                  <a:cubicBezTo>
                    <a:pt x="1390" y="1781"/>
                    <a:pt x="1386" y="1782"/>
                    <a:pt x="1382" y="1782"/>
                  </a:cubicBezTo>
                  <a:lnTo>
                    <a:pt x="1382" y="1782"/>
                  </a:lnTo>
                  <a:cubicBezTo>
                    <a:pt x="1376" y="1783"/>
                    <a:pt x="1370" y="1783"/>
                    <a:pt x="1363" y="1783"/>
                  </a:cubicBezTo>
                  <a:lnTo>
                    <a:pt x="1363" y="1783"/>
                  </a:lnTo>
                  <a:cubicBezTo>
                    <a:pt x="1359" y="1783"/>
                    <a:pt x="1355" y="1784"/>
                    <a:pt x="1351" y="1784"/>
                  </a:cubicBezTo>
                  <a:lnTo>
                    <a:pt x="1351" y="1784"/>
                  </a:lnTo>
                  <a:cubicBezTo>
                    <a:pt x="1344" y="1784"/>
                    <a:pt x="1337" y="1785"/>
                    <a:pt x="1331" y="1785"/>
                  </a:cubicBezTo>
                  <a:lnTo>
                    <a:pt x="1331" y="1785"/>
                  </a:lnTo>
                  <a:cubicBezTo>
                    <a:pt x="1327" y="1785"/>
                    <a:pt x="1323" y="1785"/>
                    <a:pt x="1320" y="1786"/>
                  </a:cubicBezTo>
                  <a:lnTo>
                    <a:pt x="1320" y="1786"/>
                  </a:lnTo>
                  <a:cubicBezTo>
                    <a:pt x="1314" y="1786"/>
                    <a:pt x="1308" y="1786"/>
                    <a:pt x="1303" y="1786"/>
                  </a:cubicBezTo>
                  <a:lnTo>
                    <a:pt x="1303" y="1786"/>
                  </a:lnTo>
                  <a:cubicBezTo>
                    <a:pt x="1298" y="1786"/>
                    <a:pt x="1294" y="1786"/>
                    <a:pt x="1291" y="1786"/>
                  </a:cubicBezTo>
                  <a:lnTo>
                    <a:pt x="1291" y="1786"/>
                  </a:lnTo>
                  <a:cubicBezTo>
                    <a:pt x="1284" y="1786"/>
                    <a:pt x="1277" y="1786"/>
                    <a:pt x="1271" y="1786"/>
                  </a:cubicBezTo>
                  <a:lnTo>
                    <a:pt x="1271" y="1786"/>
                  </a:lnTo>
                  <a:cubicBezTo>
                    <a:pt x="1268" y="1786"/>
                    <a:pt x="1264" y="1786"/>
                    <a:pt x="1261" y="1786"/>
                  </a:cubicBezTo>
                  <a:lnTo>
                    <a:pt x="1261" y="1786"/>
                  </a:lnTo>
                  <a:cubicBezTo>
                    <a:pt x="1255" y="1786"/>
                    <a:pt x="1249" y="1785"/>
                    <a:pt x="1243" y="1785"/>
                  </a:cubicBezTo>
                  <a:lnTo>
                    <a:pt x="1243" y="1785"/>
                  </a:lnTo>
                  <a:cubicBezTo>
                    <a:pt x="1240" y="1785"/>
                    <a:pt x="1235" y="1785"/>
                    <a:pt x="1231" y="1784"/>
                  </a:cubicBezTo>
                  <a:lnTo>
                    <a:pt x="1231" y="1784"/>
                  </a:lnTo>
                  <a:cubicBezTo>
                    <a:pt x="1225" y="1784"/>
                    <a:pt x="1219" y="1784"/>
                    <a:pt x="1213" y="1783"/>
                  </a:cubicBezTo>
                  <a:lnTo>
                    <a:pt x="1213" y="1783"/>
                  </a:lnTo>
                  <a:cubicBezTo>
                    <a:pt x="1210" y="1783"/>
                    <a:pt x="1206" y="1783"/>
                    <a:pt x="1203" y="1783"/>
                  </a:cubicBezTo>
                  <a:lnTo>
                    <a:pt x="1203" y="1783"/>
                  </a:lnTo>
                  <a:cubicBezTo>
                    <a:pt x="1196" y="1782"/>
                    <a:pt x="1188" y="1782"/>
                    <a:pt x="1181" y="1781"/>
                  </a:cubicBezTo>
                  <a:lnTo>
                    <a:pt x="1181" y="1781"/>
                  </a:lnTo>
                  <a:cubicBezTo>
                    <a:pt x="1179" y="1780"/>
                    <a:pt x="1176" y="1780"/>
                    <a:pt x="1174" y="1780"/>
                  </a:cubicBezTo>
                  <a:lnTo>
                    <a:pt x="1174" y="1780"/>
                  </a:lnTo>
                  <a:cubicBezTo>
                    <a:pt x="1164" y="1779"/>
                    <a:pt x="1156" y="1777"/>
                    <a:pt x="1146" y="1776"/>
                  </a:cubicBezTo>
                  <a:lnTo>
                    <a:pt x="1146" y="1776"/>
                  </a:lnTo>
                  <a:cubicBezTo>
                    <a:pt x="1144" y="1776"/>
                    <a:pt x="1143" y="1776"/>
                    <a:pt x="1141" y="1776"/>
                  </a:cubicBezTo>
                  <a:lnTo>
                    <a:pt x="1141" y="1776"/>
                  </a:lnTo>
                  <a:cubicBezTo>
                    <a:pt x="1133" y="1775"/>
                    <a:pt x="1125" y="1773"/>
                    <a:pt x="1117" y="1772"/>
                  </a:cubicBezTo>
                  <a:lnTo>
                    <a:pt x="1117" y="1772"/>
                  </a:lnTo>
                  <a:cubicBezTo>
                    <a:pt x="1114" y="1772"/>
                    <a:pt x="1111" y="1770"/>
                    <a:pt x="1107" y="1770"/>
                  </a:cubicBezTo>
                  <a:lnTo>
                    <a:pt x="1107" y="1770"/>
                  </a:lnTo>
                  <a:cubicBezTo>
                    <a:pt x="1101" y="1769"/>
                    <a:pt x="1094" y="1768"/>
                    <a:pt x="1089" y="1766"/>
                  </a:cubicBezTo>
                  <a:lnTo>
                    <a:pt x="1089" y="1766"/>
                  </a:lnTo>
                  <a:cubicBezTo>
                    <a:pt x="1085" y="1766"/>
                    <a:pt x="1083" y="1765"/>
                    <a:pt x="1079" y="1765"/>
                  </a:cubicBezTo>
                  <a:lnTo>
                    <a:pt x="1079" y="1765"/>
                  </a:lnTo>
                  <a:cubicBezTo>
                    <a:pt x="1072" y="1763"/>
                    <a:pt x="1066" y="1762"/>
                    <a:pt x="1059" y="1760"/>
                  </a:cubicBezTo>
                  <a:lnTo>
                    <a:pt x="1059" y="1760"/>
                  </a:lnTo>
                  <a:cubicBezTo>
                    <a:pt x="1055" y="1759"/>
                    <a:pt x="1052" y="1758"/>
                    <a:pt x="1048" y="1758"/>
                  </a:cubicBezTo>
                  <a:lnTo>
                    <a:pt x="1048" y="1758"/>
                  </a:lnTo>
                  <a:cubicBezTo>
                    <a:pt x="1041" y="1756"/>
                    <a:pt x="1036" y="1754"/>
                    <a:pt x="1030" y="1752"/>
                  </a:cubicBezTo>
                  <a:lnTo>
                    <a:pt x="1030" y="1752"/>
                  </a:lnTo>
                  <a:cubicBezTo>
                    <a:pt x="1027" y="1751"/>
                    <a:pt x="1023" y="1751"/>
                    <a:pt x="1020" y="1750"/>
                  </a:cubicBezTo>
                  <a:lnTo>
                    <a:pt x="1020" y="1750"/>
                  </a:lnTo>
                  <a:cubicBezTo>
                    <a:pt x="1010" y="1747"/>
                    <a:pt x="1001" y="1744"/>
                    <a:pt x="992" y="1741"/>
                  </a:cubicBezTo>
                  <a:lnTo>
                    <a:pt x="992" y="1741"/>
                  </a:lnTo>
                  <a:cubicBezTo>
                    <a:pt x="990" y="1740"/>
                    <a:pt x="988" y="1740"/>
                    <a:pt x="987" y="1739"/>
                  </a:cubicBezTo>
                  <a:lnTo>
                    <a:pt x="987" y="1739"/>
                  </a:lnTo>
                  <a:cubicBezTo>
                    <a:pt x="976" y="1736"/>
                    <a:pt x="966" y="1731"/>
                    <a:pt x="955" y="1728"/>
                  </a:cubicBezTo>
                  <a:lnTo>
                    <a:pt x="955" y="1728"/>
                  </a:lnTo>
                  <a:cubicBezTo>
                    <a:pt x="953" y="1727"/>
                    <a:pt x="951" y="1726"/>
                    <a:pt x="949" y="1725"/>
                  </a:cubicBezTo>
                  <a:lnTo>
                    <a:pt x="949" y="1725"/>
                  </a:lnTo>
                  <a:cubicBezTo>
                    <a:pt x="935" y="1720"/>
                    <a:pt x="922" y="1714"/>
                    <a:pt x="909" y="1708"/>
                  </a:cubicBezTo>
                  <a:lnTo>
                    <a:pt x="909" y="1708"/>
                  </a:lnTo>
                  <a:cubicBezTo>
                    <a:pt x="908" y="1707"/>
                    <a:pt x="907" y="1707"/>
                    <a:pt x="906" y="1706"/>
                  </a:cubicBezTo>
                  <a:lnTo>
                    <a:pt x="906" y="1706"/>
                  </a:lnTo>
                  <a:cubicBezTo>
                    <a:pt x="892" y="1699"/>
                    <a:pt x="879" y="1693"/>
                    <a:pt x="867" y="1685"/>
                  </a:cubicBezTo>
                  <a:lnTo>
                    <a:pt x="3" y="1187"/>
                  </a:lnTo>
                  <a:lnTo>
                    <a:pt x="0" y="2369"/>
                  </a:lnTo>
                  <a:lnTo>
                    <a:pt x="863" y="2868"/>
                  </a:lnTo>
                  <a:lnTo>
                    <a:pt x="863" y="2868"/>
                  </a:lnTo>
                  <a:cubicBezTo>
                    <a:pt x="875" y="2875"/>
                    <a:pt x="888" y="2882"/>
                    <a:pt x="902" y="2889"/>
                  </a:cubicBezTo>
                  <a:lnTo>
                    <a:pt x="902" y="2889"/>
                  </a:lnTo>
                  <a:cubicBezTo>
                    <a:pt x="903" y="2889"/>
                    <a:pt x="905" y="2889"/>
                    <a:pt x="906" y="2891"/>
                  </a:cubicBezTo>
                  <a:lnTo>
                    <a:pt x="906" y="2891"/>
                  </a:lnTo>
                  <a:cubicBezTo>
                    <a:pt x="919" y="2896"/>
                    <a:pt x="932" y="2902"/>
                    <a:pt x="946" y="2907"/>
                  </a:cubicBezTo>
                  <a:lnTo>
                    <a:pt x="946" y="2907"/>
                  </a:lnTo>
                  <a:cubicBezTo>
                    <a:pt x="947" y="2908"/>
                    <a:pt x="948" y="2909"/>
                    <a:pt x="949" y="2909"/>
                  </a:cubicBezTo>
                  <a:lnTo>
                    <a:pt x="949" y="2909"/>
                  </a:lnTo>
                  <a:cubicBezTo>
                    <a:pt x="950" y="2910"/>
                    <a:pt x="951" y="2910"/>
                    <a:pt x="952" y="2910"/>
                  </a:cubicBezTo>
                  <a:lnTo>
                    <a:pt x="952" y="2910"/>
                  </a:lnTo>
                  <a:cubicBezTo>
                    <a:pt x="962" y="2914"/>
                    <a:pt x="973" y="2917"/>
                    <a:pt x="983" y="2922"/>
                  </a:cubicBezTo>
                  <a:lnTo>
                    <a:pt x="983" y="2922"/>
                  </a:lnTo>
                  <a:cubicBezTo>
                    <a:pt x="985" y="2922"/>
                    <a:pt x="987" y="2923"/>
                    <a:pt x="988" y="2923"/>
                  </a:cubicBezTo>
                  <a:lnTo>
                    <a:pt x="988" y="2923"/>
                  </a:lnTo>
                  <a:cubicBezTo>
                    <a:pt x="997" y="2926"/>
                    <a:pt x="1007" y="2929"/>
                    <a:pt x="1016" y="2931"/>
                  </a:cubicBezTo>
                  <a:lnTo>
                    <a:pt x="1016" y="2931"/>
                  </a:lnTo>
                  <a:cubicBezTo>
                    <a:pt x="1018" y="2932"/>
                    <a:pt x="1020" y="2933"/>
                    <a:pt x="1022" y="2933"/>
                  </a:cubicBezTo>
                  <a:lnTo>
                    <a:pt x="1022" y="2933"/>
                  </a:lnTo>
                  <a:cubicBezTo>
                    <a:pt x="1023" y="2934"/>
                    <a:pt x="1025" y="2934"/>
                    <a:pt x="1027" y="2935"/>
                  </a:cubicBezTo>
                  <a:lnTo>
                    <a:pt x="1027" y="2935"/>
                  </a:lnTo>
                  <a:cubicBezTo>
                    <a:pt x="1033" y="2937"/>
                    <a:pt x="1039" y="2938"/>
                    <a:pt x="1045" y="2939"/>
                  </a:cubicBezTo>
                  <a:lnTo>
                    <a:pt x="1045" y="2939"/>
                  </a:lnTo>
                  <a:cubicBezTo>
                    <a:pt x="1048" y="2940"/>
                    <a:pt x="1052" y="2941"/>
                    <a:pt x="1055" y="2943"/>
                  </a:cubicBezTo>
                  <a:lnTo>
                    <a:pt x="1055" y="2943"/>
                  </a:lnTo>
                  <a:cubicBezTo>
                    <a:pt x="1062" y="2944"/>
                    <a:pt x="1069" y="2945"/>
                    <a:pt x="1076" y="2947"/>
                  </a:cubicBezTo>
                  <a:lnTo>
                    <a:pt x="1076" y="2947"/>
                  </a:lnTo>
                  <a:cubicBezTo>
                    <a:pt x="1078" y="2947"/>
                    <a:pt x="1081" y="2948"/>
                    <a:pt x="1083" y="2949"/>
                  </a:cubicBezTo>
                  <a:lnTo>
                    <a:pt x="1083" y="2949"/>
                  </a:lnTo>
                  <a:cubicBezTo>
                    <a:pt x="1084" y="2949"/>
                    <a:pt x="1084" y="2949"/>
                    <a:pt x="1085" y="2949"/>
                  </a:cubicBezTo>
                  <a:lnTo>
                    <a:pt x="1085" y="2949"/>
                  </a:lnTo>
                  <a:cubicBezTo>
                    <a:pt x="1091" y="2951"/>
                    <a:pt x="1097" y="2952"/>
                    <a:pt x="1104" y="2952"/>
                  </a:cubicBezTo>
                  <a:lnTo>
                    <a:pt x="1104" y="2952"/>
                  </a:lnTo>
                  <a:cubicBezTo>
                    <a:pt x="1107" y="2953"/>
                    <a:pt x="1111" y="2954"/>
                    <a:pt x="1114" y="2954"/>
                  </a:cubicBezTo>
                  <a:lnTo>
                    <a:pt x="1114" y="2954"/>
                  </a:lnTo>
                  <a:cubicBezTo>
                    <a:pt x="1122" y="2956"/>
                    <a:pt x="1129" y="2957"/>
                    <a:pt x="1137" y="2959"/>
                  </a:cubicBezTo>
                  <a:lnTo>
                    <a:pt x="1137" y="2959"/>
                  </a:lnTo>
                  <a:cubicBezTo>
                    <a:pt x="1139" y="2959"/>
                    <a:pt x="1141" y="2959"/>
                    <a:pt x="1143" y="2959"/>
                  </a:cubicBezTo>
                  <a:lnTo>
                    <a:pt x="1143" y="2959"/>
                  </a:lnTo>
                  <a:lnTo>
                    <a:pt x="1143" y="2959"/>
                  </a:lnTo>
                  <a:lnTo>
                    <a:pt x="1143" y="2959"/>
                  </a:lnTo>
                  <a:cubicBezTo>
                    <a:pt x="1152" y="2960"/>
                    <a:pt x="1161" y="2961"/>
                    <a:pt x="1171" y="2963"/>
                  </a:cubicBezTo>
                  <a:lnTo>
                    <a:pt x="1171" y="2963"/>
                  </a:lnTo>
                  <a:cubicBezTo>
                    <a:pt x="1173" y="2963"/>
                    <a:pt x="1175" y="2963"/>
                    <a:pt x="1177" y="2963"/>
                  </a:cubicBezTo>
                  <a:lnTo>
                    <a:pt x="1177" y="2963"/>
                  </a:lnTo>
                  <a:cubicBezTo>
                    <a:pt x="1185" y="2963"/>
                    <a:pt x="1192" y="2965"/>
                    <a:pt x="1199" y="2966"/>
                  </a:cubicBezTo>
                  <a:lnTo>
                    <a:pt x="1199" y="2966"/>
                  </a:lnTo>
                  <a:cubicBezTo>
                    <a:pt x="1200" y="2966"/>
                    <a:pt x="1200" y="2966"/>
                    <a:pt x="1200" y="2966"/>
                  </a:cubicBezTo>
                  <a:lnTo>
                    <a:pt x="1200" y="2966"/>
                  </a:lnTo>
                  <a:cubicBezTo>
                    <a:pt x="1203" y="2966"/>
                    <a:pt x="1207" y="2966"/>
                    <a:pt x="1210" y="2966"/>
                  </a:cubicBezTo>
                  <a:lnTo>
                    <a:pt x="1210" y="2966"/>
                  </a:lnTo>
                  <a:cubicBezTo>
                    <a:pt x="1217" y="2966"/>
                    <a:pt x="1223" y="2967"/>
                    <a:pt x="1229" y="2967"/>
                  </a:cubicBezTo>
                  <a:lnTo>
                    <a:pt x="1229" y="2967"/>
                  </a:lnTo>
                  <a:cubicBezTo>
                    <a:pt x="1232" y="2967"/>
                    <a:pt x="1236" y="2967"/>
                    <a:pt x="1240" y="2968"/>
                  </a:cubicBezTo>
                  <a:lnTo>
                    <a:pt x="1240" y="2968"/>
                  </a:lnTo>
                  <a:cubicBezTo>
                    <a:pt x="1246" y="2968"/>
                    <a:pt x="1251" y="2968"/>
                    <a:pt x="1257" y="2968"/>
                  </a:cubicBezTo>
                  <a:lnTo>
                    <a:pt x="1257" y="2968"/>
                  </a:lnTo>
                  <a:lnTo>
                    <a:pt x="1258" y="2968"/>
                  </a:lnTo>
                  <a:lnTo>
                    <a:pt x="1258" y="2968"/>
                  </a:lnTo>
                  <a:cubicBezTo>
                    <a:pt x="1262" y="2969"/>
                    <a:pt x="1265" y="2969"/>
                    <a:pt x="1268" y="2969"/>
                  </a:cubicBezTo>
                  <a:lnTo>
                    <a:pt x="1268" y="2969"/>
                  </a:lnTo>
                  <a:cubicBezTo>
                    <a:pt x="1275" y="2969"/>
                    <a:pt x="1281" y="2969"/>
                    <a:pt x="1287" y="2969"/>
                  </a:cubicBezTo>
                  <a:lnTo>
                    <a:pt x="1287" y="2969"/>
                  </a:lnTo>
                  <a:cubicBezTo>
                    <a:pt x="1291" y="2969"/>
                    <a:pt x="1295" y="2969"/>
                    <a:pt x="1299" y="2969"/>
                  </a:cubicBezTo>
                  <a:lnTo>
                    <a:pt x="1299" y="2969"/>
                  </a:lnTo>
                  <a:cubicBezTo>
                    <a:pt x="1305" y="2968"/>
                    <a:pt x="1310" y="2968"/>
                    <a:pt x="1316" y="2968"/>
                  </a:cubicBezTo>
                  <a:lnTo>
                    <a:pt x="1316" y="2968"/>
                  </a:lnTo>
                  <a:cubicBezTo>
                    <a:pt x="1317" y="2968"/>
                    <a:pt x="1318" y="2968"/>
                    <a:pt x="1319" y="2968"/>
                  </a:cubicBezTo>
                  <a:lnTo>
                    <a:pt x="1319" y="2968"/>
                  </a:lnTo>
                  <a:cubicBezTo>
                    <a:pt x="1323" y="2968"/>
                    <a:pt x="1325" y="2968"/>
                    <a:pt x="1328" y="2968"/>
                  </a:cubicBezTo>
                  <a:lnTo>
                    <a:pt x="1328" y="2968"/>
                  </a:lnTo>
                  <a:cubicBezTo>
                    <a:pt x="1334" y="2967"/>
                    <a:pt x="1341" y="2967"/>
                    <a:pt x="1348" y="2967"/>
                  </a:cubicBezTo>
                  <a:lnTo>
                    <a:pt x="1348" y="2967"/>
                  </a:lnTo>
                  <a:cubicBezTo>
                    <a:pt x="1351" y="2966"/>
                    <a:pt x="1356" y="2966"/>
                    <a:pt x="1360" y="2966"/>
                  </a:cubicBezTo>
                  <a:lnTo>
                    <a:pt x="1360" y="2966"/>
                  </a:lnTo>
                  <a:cubicBezTo>
                    <a:pt x="1366" y="2966"/>
                    <a:pt x="1372" y="2965"/>
                    <a:pt x="1379" y="2965"/>
                  </a:cubicBezTo>
                  <a:lnTo>
                    <a:pt x="1379" y="2965"/>
                  </a:lnTo>
                  <a:cubicBezTo>
                    <a:pt x="1381" y="2963"/>
                    <a:pt x="1384" y="2963"/>
                    <a:pt x="1385" y="2963"/>
                  </a:cubicBezTo>
                  <a:lnTo>
                    <a:pt x="1385" y="2963"/>
                  </a:lnTo>
                  <a:cubicBezTo>
                    <a:pt x="1387" y="2963"/>
                    <a:pt x="1389" y="2963"/>
                    <a:pt x="1391" y="2963"/>
                  </a:cubicBezTo>
                  <a:lnTo>
                    <a:pt x="1391" y="2963"/>
                  </a:lnTo>
                  <a:cubicBezTo>
                    <a:pt x="1400" y="2962"/>
                    <a:pt x="1410" y="2961"/>
                    <a:pt x="1420" y="2959"/>
                  </a:cubicBezTo>
                  <a:lnTo>
                    <a:pt x="1420" y="2959"/>
                  </a:lnTo>
                  <a:cubicBezTo>
                    <a:pt x="1422" y="2959"/>
                    <a:pt x="1423" y="2959"/>
                    <a:pt x="1425" y="2959"/>
                  </a:cubicBezTo>
                  <a:lnTo>
                    <a:pt x="1425" y="2959"/>
                  </a:lnTo>
                  <a:cubicBezTo>
                    <a:pt x="1436" y="2958"/>
                    <a:pt x="1447" y="2956"/>
                    <a:pt x="1458" y="2954"/>
                  </a:cubicBezTo>
                  <a:lnTo>
                    <a:pt x="1458" y="2954"/>
                  </a:lnTo>
                  <a:cubicBezTo>
                    <a:pt x="1459" y="2953"/>
                    <a:pt x="1460" y="2953"/>
                    <a:pt x="1462" y="2953"/>
                  </a:cubicBezTo>
                  <a:lnTo>
                    <a:pt x="1462" y="2953"/>
                  </a:lnTo>
                  <a:cubicBezTo>
                    <a:pt x="1465" y="2952"/>
                    <a:pt x="1467" y="2952"/>
                    <a:pt x="1471" y="2952"/>
                  </a:cubicBezTo>
                  <a:lnTo>
                    <a:pt x="1471" y="2952"/>
                  </a:lnTo>
                  <a:cubicBezTo>
                    <a:pt x="1476" y="2951"/>
                    <a:pt x="1481" y="2950"/>
                    <a:pt x="1486" y="2948"/>
                  </a:cubicBezTo>
                  <a:lnTo>
                    <a:pt x="1486" y="2948"/>
                  </a:lnTo>
                  <a:cubicBezTo>
                    <a:pt x="1490" y="2947"/>
                    <a:pt x="1494" y="2946"/>
                    <a:pt x="1499" y="2945"/>
                  </a:cubicBezTo>
                  <a:lnTo>
                    <a:pt x="1499" y="2945"/>
                  </a:lnTo>
                  <a:cubicBezTo>
                    <a:pt x="1504" y="2945"/>
                    <a:pt x="1509" y="2944"/>
                    <a:pt x="1513" y="2942"/>
                  </a:cubicBezTo>
                  <a:lnTo>
                    <a:pt x="1513" y="2942"/>
                  </a:lnTo>
                  <a:cubicBezTo>
                    <a:pt x="1518" y="2941"/>
                    <a:pt x="1522" y="2940"/>
                    <a:pt x="1526" y="2939"/>
                  </a:cubicBezTo>
                  <a:lnTo>
                    <a:pt x="1526" y="2939"/>
                  </a:lnTo>
                  <a:cubicBezTo>
                    <a:pt x="1532" y="2938"/>
                    <a:pt x="1536" y="2937"/>
                    <a:pt x="1541" y="2935"/>
                  </a:cubicBezTo>
                  <a:lnTo>
                    <a:pt x="1541" y="2935"/>
                  </a:lnTo>
                  <a:cubicBezTo>
                    <a:pt x="1546" y="2934"/>
                    <a:pt x="1549" y="2932"/>
                    <a:pt x="1553" y="2931"/>
                  </a:cubicBezTo>
                  <a:lnTo>
                    <a:pt x="1553" y="2931"/>
                  </a:lnTo>
                  <a:cubicBezTo>
                    <a:pt x="1559" y="2930"/>
                    <a:pt x="1563" y="2929"/>
                    <a:pt x="1568" y="2927"/>
                  </a:cubicBezTo>
                  <a:lnTo>
                    <a:pt x="1568" y="2927"/>
                  </a:lnTo>
                  <a:cubicBezTo>
                    <a:pt x="1570" y="2926"/>
                    <a:pt x="1572" y="2925"/>
                    <a:pt x="1574" y="2925"/>
                  </a:cubicBezTo>
                  <a:lnTo>
                    <a:pt x="1574" y="2925"/>
                  </a:lnTo>
                  <a:cubicBezTo>
                    <a:pt x="1576" y="2924"/>
                    <a:pt x="1577" y="2924"/>
                    <a:pt x="1578" y="2924"/>
                  </a:cubicBezTo>
                  <a:lnTo>
                    <a:pt x="1578" y="2924"/>
                  </a:lnTo>
                  <a:cubicBezTo>
                    <a:pt x="1587" y="2921"/>
                    <a:pt x="1596" y="2917"/>
                    <a:pt x="1605" y="2915"/>
                  </a:cubicBezTo>
                  <a:lnTo>
                    <a:pt x="1605" y="2915"/>
                  </a:lnTo>
                  <a:cubicBezTo>
                    <a:pt x="1606" y="2914"/>
                    <a:pt x="1608" y="2913"/>
                    <a:pt x="1610" y="2913"/>
                  </a:cubicBezTo>
                  <a:lnTo>
                    <a:pt x="1610" y="2913"/>
                  </a:lnTo>
                  <a:cubicBezTo>
                    <a:pt x="1620" y="2909"/>
                    <a:pt x="1630" y="2904"/>
                    <a:pt x="1639" y="2900"/>
                  </a:cubicBezTo>
                  <a:lnTo>
                    <a:pt x="1639" y="2900"/>
                  </a:lnTo>
                  <a:cubicBezTo>
                    <a:pt x="1642" y="2899"/>
                    <a:pt x="1645" y="2899"/>
                    <a:pt x="1647" y="2896"/>
                  </a:cubicBezTo>
                  <a:lnTo>
                    <a:pt x="1647" y="2896"/>
                  </a:lnTo>
                  <a:cubicBezTo>
                    <a:pt x="1654" y="2894"/>
                    <a:pt x="1662" y="2891"/>
                    <a:pt x="1669" y="2887"/>
                  </a:cubicBezTo>
                  <a:lnTo>
                    <a:pt x="1669" y="2887"/>
                  </a:lnTo>
                  <a:cubicBezTo>
                    <a:pt x="1672" y="2885"/>
                    <a:pt x="1674" y="2885"/>
                    <a:pt x="1677" y="2883"/>
                  </a:cubicBezTo>
                  <a:lnTo>
                    <a:pt x="1677" y="2883"/>
                  </a:lnTo>
                  <a:cubicBezTo>
                    <a:pt x="1687" y="2878"/>
                    <a:pt x="1695" y="2873"/>
                    <a:pt x="1705" y="2868"/>
                  </a:cubicBezTo>
                  <a:lnTo>
                    <a:pt x="4188" y="1425"/>
                  </a:lnTo>
                  <a:lnTo>
                    <a:pt x="4188" y="1425"/>
                  </a:lnTo>
                  <a:cubicBezTo>
                    <a:pt x="4190" y="1423"/>
                    <a:pt x="4193" y="1422"/>
                    <a:pt x="4195" y="1421"/>
                  </a:cubicBezTo>
                  <a:lnTo>
                    <a:pt x="4195" y="1421"/>
                  </a:lnTo>
                  <a:cubicBezTo>
                    <a:pt x="4197" y="1419"/>
                    <a:pt x="4199" y="1418"/>
                    <a:pt x="4202" y="1416"/>
                  </a:cubicBezTo>
                  <a:lnTo>
                    <a:pt x="4202" y="1416"/>
                  </a:lnTo>
                  <a:cubicBezTo>
                    <a:pt x="4205" y="1414"/>
                    <a:pt x="4209" y="1412"/>
                    <a:pt x="4212" y="1409"/>
                  </a:cubicBezTo>
                  <a:lnTo>
                    <a:pt x="4212" y="1409"/>
                  </a:lnTo>
                  <a:cubicBezTo>
                    <a:pt x="4216" y="1408"/>
                    <a:pt x="4219" y="1405"/>
                    <a:pt x="4221" y="1403"/>
                  </a:cubicBezTo>
                  <a:lnTo>
                    <a:pt x="4221" y="1403"/>
                  </a:lnTo>
                  <a:cubicBezTo>
                    <a:pt x="4225" y="1401"/>
                    <a:pt x="4228" y="1398"/>
                    <a:pt x="4232" y="1396"/>
                  </a:cubicBezTo>
                  <a:lnTo>
                    <a:pt x="4232" y="1396"/>
                  </a:lnTo>
                  <a:cubicBezTo>
                    <a:pt x="4235" y="1394"/>
                    <a:pt x="4238" y="1392"/>
                    <a:pt x="4241" y="1389"/>
                  </a:cubicBezTo>
                  <a:lnTo>
                    <a:pt x="4241" y="1389"/>
                  </a:lnTo>
                  <a:cubicBezTo>
                    <a:pt x="4244" y="1387"/>
                    <a:pt x="4247" y="1384"/>
                    <a:pt x="4250" y="1382"/>
                  </a:cubicBezTo>
                  <a:lnTo>
                    <a:pt x="4250" y="1382"/>
                  </a:lnTo>
                  <a:cubicBezTo>
                    <a:pt x="4253" y="1380"/>
                    <a:pt x="4256" y="1377"/>
                    <a:pt x="4258" y="1375"/>
                  </a:cubicBezTo>
                  <a:lnTo>
                    <a:pt x="4258" y="1375"/>
                  </a:lnTo>
                  <a:cubicBezTo>
                    <a:pt x="4261" y="1373"/>
                    <a:pt x="4264" y="1370"/>
                    <a:pt x="4267" y="1367"/>
                  </a:cubicBezTo>
                  <a:lnTo>
                    <a:pt x="4267" y="1367"/>
                  </a:lnTo>
                  <a:cubicBezTo>
                    <a:pt x="4268" y="1367"/>
                    <a:pt x="4269" y="1366"/>
                    <a:pt x="4270" y="1365"/>
                  </a:cubicBezTo>
                  <a:lnTo>
                    <a:pt x="4270" y="1365"/>
                  </a:lnTo>
                  <a:cubicBezTo>
                    <a:pt x="4271" y="1364"/>
                    <a:pt x="4272" y="1362"/>
                    <a:pt x="4273" y="1362"/>
                  </a:cubicBezTo>
                  <a:lnTo>
                    <a:pt x="4273" y="1362"/>
                  </a:lnTo>
                  <a:cubicBezTo>
                    <a:pt x="4278" y="1357"/>
                    <a:pt x="4283" y="1353"/>
                    <a:pt x="4287" y="1348"/>
                  </a:cubicBezTo>
                  <a:lnTo>
                    <a:pt x="4287" y="1348"/>
                  </a:lnTo>
                  <a:cubicBezTo>
                    <a:pt x="4288" y="1347"/>
                    <a:pt x="4289" y="1345"/>
                    <a:pt x="4291" y="1344"/>
                  </a:cubicBezTo>
                  <a:lnTo>
                    <a:pt x="4291" y="1344"/>
                  </a:lnTo>
                  <a:cubicBezTo>
                    <a:pt x="4296" y="1338"/>
                    <a:pt x="4302" y="1332"/>
                    <a:pt x="4307" y="1326"/>
                  </a:cubicBezTo>
                  <a:lnTo>
                    <a:pt x="4307" y="1326"/>
                  </a:lnTo>
                  <a:lnTo>
                    <a:pt x="4307" y="1325"/>
                  </a:lnTo>
                  <a:lnTo>
                    <a:pt x="4307" y="1325"/>
                  </a:lnTo>
                  <a:cubicBezTo>
                    <a:pt x="4309" y="1324"/>
                    <a:pt x="4309" y="1322"/>
                    <a:pt x="4310" y="1321"/>
                  </a:cubicBezTo>
                  <a:lnTo>
                    <a:pt x="4310" y="1321"/>
                  </a:lnTo>
                  <a:cubicBezTo>
                    <a:pt x="4313" y="1317"/>
                    <a:pt x="4316" y="1313"/>
                    <a:pt x="4319" y="1309"/>
                  </a:cubicBezTo>
                  <a:lnTo>
                    <a:pt x="4319" y="1309"/>
                  </a:lnTo>
                  <a:cubicBezTo>
                    <a:pt x="4320" y="1307"/>
                    <a:pt x="4322" y="1305"/>
                    <a:pt x="4323" y="1303"/>
                  </a:cubicBezTo>
                  <a:lnTo>
                    <a:pt x="4323" y="1303"/>
                  </a:lnTo>
                  <a:cubicBezTo>
                    <a:pt x="4325" y="1300"/>
                    <a:pt x="4327" y="1296"/>
                    <a:pt x="4330" y="1293"/>
                  </a:cubicBezTo>
                  <a:lnTo>
                    <a:pt x="4330" y="1293"/>
                  </a:lnTo>
                  <a:cubicBezTo>
                    <a:pt x="4330" y="1291"/>
                    <a:pt x="4330" y="1290"/>
                    <a:pt x="4331" y="1289"/>
                  </a:cubicBezTo>
                  <a:lnTo>
                    <a:pt x="4331" y="1289"/>
                  </a:lnTo>
                  <a:cubicBezTo>
                    <a:pt x="4332" y="1288"/>
                    <a:pt x="4332" y="1287"/>
                    <a:pt x="4333" y="1285"/>
                  </a:cubicBezTo>
                  <a:lnTo>
                    <a:pt x="4333" y="1285"/>
                  </a:lnTo>
                  <a:cubicBezTo>
                    <a:pt x="4335" y="1282"/>
                    <a:pt x="4337" y="1279"/>
                    <a:pt x="4338" y="1276"/>
                  </a:cubicBezTo>
                  <a:lnTo>
                    <a:pt x="4338" y="1276"/>
                  </a:lnTo>
                  <a:cubicBezTo>
                    <a:pt x="4339" y="1274"/>
                    <a:pt x="4340" y="1271"/>
                    <a:pt x="4341" y="1268"/>
                  </a:cubicBezTo>
                  <a:lnTo>
                    <a:pt x="4341" y="1268"/>
                  </a:lnTo>
                  <a:cubicBezTo>
                    <a:pt x="4343" y="1266"/>
                    <a:pt x="4344" y="1262"/>
                    <a:pt x="4345" y="1260"/>
                  </a:cubicBezTo>
                  <a:lnTo>
                    <a:pt x="4345" y="1260"/>
                  </a:lnTo>
                  <a:cubicBezTo>
                    <a:pt x="4346" y="1258"/>
                    <a:pt x="4346" y="1257"/>
                    <a:pt x="4347" y="1255"/>
                  </a:cubicBezTo>
                  <a:lnTo>
                    <a:pt x="4347" y="1255"/>
                  </a:lnTo>
                  <a:cubicBezTo>
                    <a:pt x="4348" y="1254"/>
                    <a:pt x="4348" y="1254"/>
                    <a:pt x="4348" y="1252"/>
                  </a:cubicBezTo>
                  <a:lnTo>
                    <a:pt x="4348" y="1252"/>
                  </a:lnTo>
                  <a:cubicBezTo>
                    <a:pt x="4350" y="1249"/>
                    <a:pt x="4350" y="1247"/>
                    <a:pt x="4351" y="1243"/>
                  </a:cubicBezTo>
                  <a:lnTo>
                    <a:pt x="4351" y="1243"/>
                  </a:lnTo>
                  <a:cubicBezTo>
                    <a:pt x="4352" y="1240"/>
                    <a:pt x="4353" y="1238"/>
                    <a:pt x="4353" y="1235"/>
                  </a:cubicBezTo>
                  <a:lnTo>
                    <a:pt x="4353" y="1235"/>
                  </a:lnTo>
                  <a:cubicBezTo>
                    <a:pt x="4354" y="1233"/>
                    <a:pt x="4355" y="1230"/>
                    <a:pt x="4355" y="1227"/>
                  </a:cubicBezTo>
                  <a:lnTo>
                    <a:pt x="4355" y="1227"/>
                  </a:lnTo>
                  <a:cubicBezTo>
                    <a:pt x="4355" y="1226"/>
                    <a:pt x="4356" y="1224"/>
                    <a:pt x="4356" y="1222"/>
                  </a:cubicBezTo>
                  <a:lnTo>
                    <a:pt x="4356" y="1222"/>
                  </a:lnTo>
                  <a:cubicBezTo>
                    <a:pt x="4356" y="1221"/>
                    <a:pt x="4356" y="1220"/>
                    <a:pt x="4357" y="1219"/>
                  </a:cubicBezTo>
                  <a:lnTo>
                    <a:pt x="4357" y="1219"/>
                  </a:lnTo>
                  <a:cubicBezTo>
                    <a:pt x="4357" y="1216"/>
                    <a:pt x="4358" y="1213"/>
                    <a:pt x="4358" y="1210"/>
                  </a:cubicBezTo>
                  <a:lnTo>
                    <a:pt x="4358" y="1210"/>
                  </a:lnTo>
                  <a:cubicBezTo>
                    <a:pt x="4359" y="1207"/>
                    <a:pt x="4359" y="1205"/>
                    <a:pt x="4359" y="1202"/>
                  </a:cubicBezTo>
                  <a:lnTo>
                    <a:pt x="4359" y="1202"/>
                  </a:lnTo>
                  <a:cubicBezTo>
                    <a:pt x="4360" y="1200"/>
                    <a:pt x="4360" y="1196"/>
                    <a:pt x="4360" y="1193"/>
                  </a:cubicBezTo>
                  <a:lnTo>
                    <a:pt x="4360" y="1193"/>
                  </a:lnTo>
                  <a:cubicBezTo>
                    <a:pt x="4360" y="1192"/>
                    <a:pt x="4360" y="1190"/>
                    <a:pt x="4361" y="1188"/>
                  </a:cubicBezTo>
                  <a:lnTo>
                    <a:pt x="4361" y="1188"/>
                  </a:lnTo>
                  <a:cubicBezTo>
                    <a:pt x="4361" y="1186"/>
                    <a:pt x="4361" y="1185"/>
                    <a:pt x="4361" y="1183"/>
                  </a:cubicBezTo>
                  <a:lnTo>
                    <a:pt x="4363" y="0"/>
                  </a:lnTo>
                  <a:lnTo>
                    <a:pt x="4363" y="0"/>
                  </a:lnTo>
                  <a:cubicBezTo>
                    <a:pt x="4363" y="4"/>
                    <a:pt x="4363" y="7"/>
                    <a:pt x="4363" y="11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6998444-5DF1-4BA8-A9C4-D4A496FC4008}"/>
              </a:ext>
            </a:extLst>
          </p:cNvPr>
          <p:cNvGrpSpPr/>
          <p:nvPr/>
        </p:nvGrpSpPr>
        <p:grpSpPr>
          <a:xfrm>
            <a:off x="5836739" y="6205771"/>
            <a:ext cx="5404387" cy="4162932"/>
            <a:chOff x="5836739" y="6205771"/>
            <a:chExt cx="5404387" cy="4162932"/>
          </a:xfrm>
        </p:grpSpPr>
        <p:sp>
          <p:nvSpPr>
            <p:cNvPr id="78" name="Freeform 61">
              <a:extLst>
                <a:ext uri="{FF2B5EF4-FFF2-40B4-BE49-F238E27FC236}">
                  <a16:creationId xmlns:a16="http://schemas.microsoft.com/office/drawing/2014/main" id="{A4D8A244-5B7D-46D7-979B-E39CE4D57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6242" y="6651258"/>
              <a:ext cx="826099" cy="1505508"/>
            </a:xfrm>
            <a:custGeom>
              <a:avLst/>
              <a:gdLst>
                <a:gd name="T0" fmla="*/ 939 w 942"/>
                <a:gd name="T1" fmla="*/ 25 h 1718"/>
                <a:gd name="T2" fmla="*/ 936 w 942"/>
                <a:gd name="T3" fmla="*/ 47 h 1718"/>
                <a:gd name="T4" fmla="*/ 931 w 942"/>
                <a:gd name="T5" fmla="*/ 69 h 1718"/>
                <a:gd name="T6" fmla="*/ 924 w 942"/>
                <a:gd name="T7" fmla="*/ 90 h 1718"/>
                <a:gd name="T8" fmla="*/ 916 w 942"/>
                <a:gd name="T9" fmla="*/ 112 h 1718"/>
                <a:gd name="T10" fmla="*/ 905 w 942"/>
                <a:gd name="T11" fmla="*/ 133 h 1718"/>
                <a:gd name="T12" fmla="*/ 891 w 942"/>
                <a:gd name="T13" fmla="*/ 157 h 1718"/>
                <a:gd name="T14" fmla="*/ 876 w 942"/>
                <a:gd name="T15" fmla="*/ 179 h 1718"/>
                <a:gd name="T16" fmla="*/ 850 w 942"/>
                <a:gd name="T17" fmla="*/ 210 h 1718"/>
                <a:gd name="T18" fmla="*/ 827 w 942"/>
                <a:gd name="T19" fmla="*/ 232 h 1718"/>
                <a:gd name="T20" fmla="*/ 808 w 942"/>
                <a:gd name="T21" fmla="*/ 249 h 1718"/>
                <a:gd name="T22" fmla="*/ 785 w 942"/>
                <a:gd name="T23" fmla="*/ 268 h 1718"/>
                <a:gd name="T24" fmla="*/ 760 w 942"/>
                <a:gd name="T25" fmla="*/ 285 h 1718"/>
                <a:gd name="T26" fmla="*/ 734 w 942"/>
                <a:gd name="T27" fmla="*/ 302 h 1718"/>
                <a:gd name="T28" fmla="*/ 680 w 942"/>
                <a:gd name="T29" fmla="*/ 333 h 1718"/>
                <a:gd name="T30" fmla="*/ 637 w 942"/>
                <a:gd name="T31" fmla="*/ 353 h 1718"/>
                <a:gd name="T32" fmla="*/ 594 w 942"/>
                <a:gd name="T33" fmla="*/ 371 h 1718"/>
                <a:gd name="T34" fmla="*/ 550 w 942"/>
                <a:gd name="T35" fmla="*/ 387 h 1718"/>
                <a:gd name="T36" fmla="*/ 520 w 942"/>
                <a:gd name="T37" fmla="*/ 396 h 1718"/>
                <a:gd name="T38" fmla="*/ 481 w 942"/>
                <a:gd name="T39" fmla="*/ 407 h 1718"/>
                <a:gd name="T40" fmla="*/ 438 w 942"/>
                <a:gd name="T41" fmla="*/ 417 h 1718"/>
                <a:gd name="T42" fmla="*/ 402 w 942"/>
                <a:gd name="T43" fmla="*/ 424 h 1718"/>
                <a:gd name="T44" fmla="*/ 358 w 942"/>
                <a:gd name="T45" fmla="*/ 431 h 1718"/>
                <a:gd name="T46" fmla="*/ 303 w 942"/>
                <a:gd name="T47" fmla="*/ 438 h 1718"/>
                <a:gd name="T48" fmla="*/ 261 w 942"/>
                <a:gd name="T49" fmla="*/ 442 h 1718"/>
                <a:gd name="T50" fmla="*/ 221 w 942"/>
                <a:gd name="T51" fmla="*/ 443 h 1718"/>
                <a:gd name="T52" fmla="*/ 4 w 942"/>
                <a:gd name="T53" fmla="*/ 535 h 1718"/>
                <a:gd name="T54" fmla="*/ 96 w 942"/>
                <a:gd name="T55" fmla="*/ 1671 h 1718"/>
                <a:gd name="T56" fmla="*/ 212 w 942"/>
                <a:gd name="T57" fmla="*/ 1626 h 1718"/>
                <a:gd name="T58" fmla="*/ 246 w 942"/>
                <a:gd name="T59" fmla="*/ 1624 h 1718"/>
                <a:gd name="T60" fmla="*/ 298 w 942"/>
                <a:gd name="T61" fmla="*/ 1620 h 1718"/>
                <a:gd name="T62" fmla="*/ 300 w 942"/>
                <a:gd name="T63" fmla="*/ 1620 h 1718"/>
                <a:gd name="T64" fmla="*/ 354 w 942"/>
                <a:gd name="T65" fmla="*/ 1613 h 1718"/>
                <a:gd name="T66" fmla="*/ 397 w 942"/>
                <a:gd name="T67" fmla="*/ 1607 h 1718"/>
                <a:gd name="T68" fmla="*/ 425 w 942"/>
                <a:gd name="T69" fmla="*/ 1601 h 1718"/>
                <a:gd name="T70" fmla="*/ 469 w 942"/>
                <a:gd name="T71" fmla="*/ 1591 h 1718"/>
                <a:gd name="T72" fmla="*/ 504 w 942"/>
                <a:gd name="T73" fmla="*/ 1582 h 1718"/>
                <a:gd name="T74" fmla="*/ 537 w 942"/>
                <a:gd name="T75" fmla="*/ 1572 h 1718"/>
                <a:gd name="T76" fmla="*/ 547 w 942"/>
                <a:gd name="T77" fmla="*/ 1569 h 1718"/>
                <a:gd name="T78" fmla="*/ 590 w 942"/>
                <a:gd name="T79" fmla="*/ 1554 h 1718"/>
                <a:gd name="T80" fmla="*/ 634 w 942"/>
                <a:gd name="T81" fmla="*/ 1536 h 1718"/>
                <a:gd name="T82" fmla="*/ 676 w 942"/>
                <a:gd name="T83" fmla="*/ 1516 h 1718"/>
                <a:gd name="T84" fmla="*/ 722 w 942"/>
                <a:gd name="T85" fmla="*/ 1491 h 1718"/>
                <a:gd name="T86" fmla="*/ 744 w 942"/>
                <a:gd name="T87" fmla="*/ 1476 h 1718"/>
                <a:gd name="T88" fmla="*/ 770 w 942"/>
                <a:gd name="T89" fmla="*/ 1458 h 1718"/>
                <a:gd name="T90" fmla="*/ 794 w 942"/>
                <a:gd name="T91" fmla="*/ 1441 h 1718"/>
                <a:gd name="T92" fmla="*/ 816 w 942"/>
                <a:gd name="T93" fmla="*/ 1422 h 1718"/>
                <a:gd name="T94" fmla="*/ 823 w 942"/>
                <a:gd name="T95" fmla="*/ 1414 h 1718"/>
                <a:gd name="T96" fmla="*/ 847 w 942"/>
                <a:gd name="T97" fmla="*/ 1390 h 1718"/>
                <a:gd name="T98" fmla="*/ 868 w 942"/>
                <a:gd name="T99" fmla="*/ 1366 h 1718"/>
                <a:gd name="T100" fmla="*/ 883 w 942"/>
                <a:gd name="T101" fmla="*/ 1346 h 1718"/>
                <a:gd name="T102" fmla="*/ 896 w 942"/>
                <a:gd name="T103" fmla="*/ 1323 h 1718"/>
                <a:gd name="T104" fmla="*/ 902 w 942"/>
                <a:gd name="T105" fmla="*/ 1315 h 1718"/>
                <a:gd name="T106" fmla="*/ 912 w 942"/>
                <a:gd name="T107" fmla="*/ 1293 h 1718"/>
                <a:gd name="T108" fmla="*/ 920 w 942"/>
                <a:gd name="T109" fmla="*/ 1276 h 1718"/>
                <a:gd name="T110" fmla="*/ 925 w 942"/>
                <a:gd name="T111" fmla="*/ 1260 h 1718"/>
                <a:gd name="T112" fmla="*/ 930 w 942"/>
                <a:gd name="T113" fmla="*/ 1239 h 1718"/>
                <a:gd name="T114" fmla="*/ 933 w 942"/>
                <a:gd name="T115" fmla="*/ 1228 h 1718"/>
                <a:gd name="T116" fmla="*/ 936 w 942"/>
                <a:gd name="T117" fmla="*/ 1206 h 1718"/>
                <a:gd name="T118" fmla="*/ 937 w 942"/>
                <a:gd name="T119" fmla="*/ 1188 h 1718"/>
                <a:gd name="T120" fmla="*/ 941 w 942"/>
                <a:gd name="T121" fmla="*/ 0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2" h="1718">
                  <a:moveTo>
                    <a:pt x="940" y="13"/>
                  </a:moveTo>
                  <a:lnTo>
                    <a:pt x="940" y="13"/>
                  </a:lnTo>
                  <a:cubicBezTo>
                    <a:pt x="940" y="17"/>
                    <a:pt x="940" y="21"/>
                    <a:pt x="939" y="25"/>
                  </a:cubicBezTo>
                  <a:lnTo>
                    <a:pt x="939" y="25"/>
                  </a:lnTo>
                  <a:cubicBezTo>
                    <a:pt x="939" y="28"/>
                    <a:pt x="938" y="32"/>
                    <a:pt x="938" y="35"/>
                  </a:cubicBezTo>
                  <a:lnTo>
                    <a:pt x="938" y="35"/>
                  </a:lnTo>
                  <a:cubicBezTo>
                    <a:pt x="937" y="39"/>
                    <a:pt x="936" y="43"/>
                    <a:pt x="936" y="47"/>
                  </a:cubicBezTo>
                  <a:lnTo>
                    <a:pt x="936" y="47"/>
                  </a:lnTo>
                  <a:cubicBezTo>
                    <a:pt x="936" y="50"/>
                    <a:pt x="935" y="54"/>
                    <a:pt x="934" y="57"/>
                  </a:cubicBezTo>
                  <a:lnTo>
                    <a:pt x="934" y="57"/>
                  </a:lnTo>
                  <a:cubicBezTo>
                    <a:pt x="933" y="61"/>
                    <a:pt x="932" y="65"/>
                    <a:pt x="931" y="69"/>
                  </a:cubicBezTo>
                  <a:lnTo>
                    <a:pt x="931" y="69"/>
                  </a:lnTo>
                  <a:cubicBezTo>
                    <a:pt x="930" y="72"/>
                    <a:pt x="930" y="76"/>
                    <a:pt x="928" y="79"/>
                  </a:cubicBezTo>
                  <a:lnTo>
                    <a:pt x="928" y="79"/>
                  </a:lnTo>
                  <a:cubicBezTo>
                    <a:pt x="927" y="83"/>
                    <a:pt x="926" y="86"/>
                    <a:pt x="924" y="90"/>
                  </a:cubicBezTo>
                  <a:lnTo>
                    <a:pt x="924" y="90"/>
                  </a:lnTo>
                  <a:cubicBezTo>
                    <a:pt x="923" y="93"/>
                    <a:pt x="922" y="96"/>
                    <a:pt x="921" y="100"/>
                  </a:cubicBezTo>
                  <a:lnTo>
                    <a:pt x="921" y="100"/>
                  </a:lnTo>
                  <a:cubicBezTo>
                    <a:pt x="919" y="104"/>
                    <a:pt x="917" y="108"/>
                    <a:pt x="916" y="112"/>
                  </a:cubicBezTo>
                  <a:lnTo>
                    <a:pt x="916" y="112"/>
                  </a:lnTo>
                  <a:cubicBezTo>
                    <a:pt x="915" y="115"/>
                    <a:pt x="913" y="118"/>
                    <a:pt x="911" y="122"/>
                  </a:cubicBezTo>
                  <a:lnTo>
                    <a:pt x="911" y="122"/>
                  </a:lnTo>
                  <a:cubicBezTo>
                    <a:pt x="909" y="125"/>
                    <a:pt x="907" y="129"/>
                    <a:pt x="905" y="133"/>
                  </a:cubicBezTo>
                  <a:lnTo>
                    <a:pt x="905" y="133"/>
                  </a:lnTo>
                  <a:cubicBezTo>
                    <a:pt x="903" y="136"/>
                    <a:pt x="902" y="139"/>
                    <a:pt x="900" y="143"/>
                  </a:cubicBezTo>
                  <a:lnTo>
                    <a:pt x="900" y="143"/>
                  </a:lnTo>
                  <a:cubicBezTo>
                    <a:pt x="897" y="147"/>
                    <a:pt x="895" y="151"/>
                    <a:pt x="891" y="157"/>
                  </a:cubicBezTo>
                  <a:lnTo>
                    <a:pt x="891" y="157"/>
                  </a:lnTo>
                  <a:cubicBezTo>
                    <a:pt x="889" y="159"/>
                    <a:pt x="888" y="161"/>
                    <a:pt x="886" y="164"/>
                  </a:cubicBezTo>
                  <a:lnTo>
                    <a:pt x="886" y="164"/>
                  </a:lnTo>
                  <a:cubicBezTo>
                    <a:pt x="883" y="169"/>
                    <a:pt x="879" y="175"/>
                    <a:pt x="876" y="179"/>
                  </a:cubicBezTo>
                  <a:lnTo>
                    <a:pt x="876" y="179"/>
                  </a:lnTo>
                  <a:cubicBezTo>
                    <a:pt x="874" y="182"/>
                    <a:pt x="872" y="183"/>
                    <a:pt x="870" y="186"/>
                  </a:cubicBezTo>
                  <a:lnTo>
                    <a:pt x="870" y="186"/>
                  </a:lnTo>
                  <a:cubicBezTo>
                    <a:pt x="864" y="194"/>
                    <a:pt x="857" y="202"/>
                    <a:pt x="850" y="210"/>
                  </a:cubicBezTo>
                  <a:lnTo>
                    <a:pt x="850" y="210"/>
                  </a:lnTo>
                  <a:cubicBezTo>
                    <a:pt x="849" y="211"/>
                    <a:pt x="847" y="213"/>
                    <a:pt x="844" y="215"/>
                  </a:cubicBezTo>
                  <a:lnTo>
                    <a:pt x="844" y="215"/>
                  </a:lnTo>
                  <a:cubicBezTo>
                    <a:pt x="839" y="221"/>
                    <a:pt x="833" y="227"/>
                    <a:pt x="827" y="232"/>
                  </a:cubicBezTo>
                  <a:lnTo>
                    <a:pt x="827" y="232"/>
                  </a:lnTo>
                  <a:cubicBezTo>
                    <a:pt x="824" y="235"/>
                    <a:pt x="821" y="237"/>
                    <a:pt x="819" y="240"/>
                  </a:cubicBezTo>
                  <a:lnTo>
                    <a:pt x="819" y="240"/>
                  </a:lnTo>
                  <a:cubicBezTo>
                    <a:pt x="814" y="242"/>
                    <a:pt x="811" y="246"/>
                    <a:pt x="808" y="249"/>
                  </a:cubicBezTo>
                  <a:lnTo>
                    <a:pt x="808" y="249"/>
                  </a:lnTo>
                  <a:cubicBezTo>
                    <a:pt x="804" y="252"/>
                    <a:pt x="801" y="255"/>
                    <a:pt x="797" y="258"/>
                  </a:cubicBezTo>
                  <a:lnTo>
                    <a:pt x="797" y="258"/>
                  </a:lnTo>
                  <a:cubicBezTo>
                    <a:pt x="793" y="262"/>
                    <a:pt x="788" y="264"/>
                    <a:pt x="785" y="268"/>
                  </a:cubicBezTo>
                  <a:lnTo>
                    <a:pt x="785" y="268"/>
                  </a:lnTo>
                  <a:cubicBezTo>
                    <a:pt x="781" y="270"/>
                    <a:pt x="777" y="273"/>
                    <a:pt x="773" y="276"/>
                  </a:cubicBezTo>
                  <a:lnTo>
                    <a:pt x="773" y="276"/>
                  </a:lnTo>
                  <a:cubicBezTo>
                    <a:pt x="769" y="279"/>
                    <a:pt x="764" y="283"/>
                    <a:pt x="760" y="285"/>
                  </a:cubicBezTo>
                  <a:lnTo>
                    <a:pt x="760" y="285"/>
                  </a:lnTo>
                  <a:cubicBezTo>
                    <a:pt x="756" y="288"/>
                    <a:pt x="752" y="291"/>
                    <a:pt x="747" y="294"/>
                  </a:cubicBezTo>
                  <a:lnTo>
                    <a:pt x="747" y="294"/>
                  </a:lnTo>
                  <a:cubicBezTo>
                    <a:pt x="743" y="296"/>
                    <a:pt x="739" y="300"/>
                    <a:pt x="734" y="302"/>
                  </a:cubicBezTo>
                  <a:lnTo>
                    <a:pt x="734" y="302"/>
                  </a:lnTo>
                  <a:cubicBezTo>
                    <a:pt x="728" y="306"/>
                    <a:pt x="722" y="310"/>
                    <a:pt x="716" y="314"/>
                  </a:cubicBezTo>
                  <a:lnTo>
                    <a:pt x="716" y="314"/>
                  </a:lnTo>
                  <a:cubicBezTo>
                    <a:pt x="704" y="320"/>
                    <a:pt x="692" y="327"/>
                    <a:pt x="680" y="333"/>
                  </a:cubicBezTo>
                  <a:lnTo>
                    <a:pt x="680" y="333"/>
                  </a:lnTo>
                  <a:cubicBezTo>
                    <a:pt x="677" y="335"/>
                    <a:pt x="674" y="336"/>
                    <a:pt x="670" y="338"/>
                  </a:cubicBezTo>
                  <a:lnTo>
                    <a:pt x="670" y="338"/>
                  </a:lnTo>
                  <a:cubicBezTo>
                    <a:pt x="660" y="343"/>
                    <a:pt x="648" y="348"/>
                    <a:pt x="637" y="353"/>
                  </a:cubicBezTo>
                  <a:lnTo>
                    <a:pt x="637" y="353"/>
                  </a:lnTo>
                  <a:cubicBezTo>
                    <a:pt x="635" y="354"/>
                    <a:pt x="633" y="355"/>
                    <a:pt x="632" y="355"/>
                  </a:cubicBezTo>
                  <a:lnTo>
                    <a:pt x="632" y="355"/>
                  </a:lnTo>
                  <a:cubicBezTo>
                    <a:pt x="619" y="361"/>
                    <a:pt x="607" y="366"/>
                    <a:pt x="594" y="371"/>
                  </a:cubicBezTo>
                  <a:lnTo>
                    <a:pt x="594" y="371"/>
                  </a:lnTo>
                  <a:cubicBezTo>
                    <a:pt x="590" y="373"/>
                    <a:pt x="587" y="374"/>
                    <a:pt x="583" y="375"/>
                  </a:cubicBezTo>
                  <a:lnTo>
                    <a:pt x="583" y="375"/>
                  </a:lnTo>
                  <a:cubicBezTo>
                    <a:pt x="572" y="379"/>
                    <a:pt x="562" y="383"/>
                    <a:pt x="550" y="387"/>
                  </a:cubicBezTo>
                  <a:lnTo>
                    <a:pt x="550" y="387"/>
                  </a:lnTo>
                  <a:cubicBezTo>
                    <a:pt x="547" y="388"/>
                    <a:pt x="544" y="389"/>
                    <a:pt x="541" y="390"/>
                  </a:cubicBezTo>
                  <a:lnTo>
                    <a:pt x="541" y="390"/>
                  </a:lnTo>
                  <a:cubicBezTo>
                    <a:pt x="534" y="392"/>
                    <a:pt x="527" y="394"/>
                    <a:pt x="520" y="396"/>
                  </a:cubicBezTo>
                  <a:lnTo>
                    <a:pt x="520" y="396"/>
                  </a:lnTo>
                  <a:cubicBezTo>
                    <a:pt x="515" y="397"/>
                    <a:pt x="511" y="398"/>
                    <a:pt x="507" y="400"/>
                  </a:cubicBezTo>
                  <a:lnTo>
                    <a:pt x="507" y="400"/>
                  </a:lnTo>
                  <a:cubicBezTo>
                    <a:pt x="499" y="403"/>
                    <a:pt x="490" y="404"/>
                    <a:pt x="481" y="407"/>
                  </a:cubicBezTo>
                  <a:lnTo>
                    <a:pt x="481" y="407"/>
                  </a:lnTo>
                  <a:cubicBezTo>
                    <a:pt x="478" y="407"/>
                    <a:pt x="476" y="408"/>
                    <a:pt x="473" y="408"/>
                  </a:cubicBezTo>
                  <a:lnTo>
                    <a:pt x="473" y="408"/>
                  </a:lnTo>
                  <a:cubicBezTo>
                    <a:pt x="461" y="412"/>
                    <a:pt x="449" y="415"/>
                    <a:pt x="438" y="417"/>
                  </a:cubicBezTo>
                  <a:lnTo>
                    <a:pt x="438" y="417"/>
                  </a:lnTo>
                  <a:cubicBezTo>
                    <a:pt x="435" y="417"/>
                    <a:pt x="432" y="418"/>
                    <a:pt x="429" y="418"/>
                  </a:cubicBezTo>
                  <a:lnTo>
                    <a:pt x="429" y="418"/>
                  </a:lnTo>
                  <a:cubicBezTo>
                    <a:pt x="420" y="421"/>
                    <a:pt x="411" y="422"/>
                    <a:pt x="402" y="424"/>
                  </a:cubicBezTo>
                  <a:lnTo>
                    <a:pt x="402" y="424"/>
                  </a:lnTo>
                  <a:cubicBezTo>
                    <a:pt x="400" y="424"/>
                    <a:pt x="398" y="424"/>
                    <a:pt x="395" y="425"/>
                  </a:cubicBezTo>
                  <a:lnTo>
                    <a:pt x="395" y="425"/>
                  </a:lnTo>
                  <a:cubicBezTo>
                    <a:pt x="382" y="427"/>
                    <a:pt x="370" y="429"/>
                    <a:pt x="358" y="431"/>
                  </a:cubicBezTo>
                  <a:lnTo>
                    <a:pt x="358" y="431"/>
                  </a:lnTo>
                  <a:cubicBezTo>
                    <a:pt x="353" y="431"/>
                    <a:pt x="350" y="432"/>
                    <a:pt x="346" y="433"/>
                  </a:cubicBezTo>
                  <a:lnTo>
                    <a:pt x="346" y="433"/>
                  </a:lnTo>
                  <a:cubicBezTo>
                    <a:pt x="332" y="435"/>
                    <a:pt x="318" y="436"/>
                    <a:pt x="303" y="438"/>
                  </a:cubicBezTo>
                  <a:lnTo>
                    <a:pt x="303" y="438"/>
                  </a:lnTo>
                  <a:cubicBezTo>
                    <a:pt x="302" y="438"/>
                    <a:pt x="302" y="438"/>
                    <a:pt x="301" y="438"/>
                  </a:cubicBezTo>
                  <a:lnTo>
                    <a:pt x="301" y="438"/>
                  </a:lnTo>
                  <a:cubicBezTo>
                    <a:pt x="288" y="439"/>
                    <a:pt x="274" y="441"/>
                    <a:pt x="261" y="442"/>
                  </a:cubicBezTo>
                  <a:lnTo>
                    <a:pt x="261" y="442"/>
                  </a:lnTo>
                  <a:cubicBezTo>
                    <a:pt x="258" y="442"/>
                    <a:pt x="253" y="442"/>
                    <a:pt x="249" y="442"/>
                  </a:cubicBezTo>
                  <a:lnTo>
                    <a:pt x="249" y="442"/>
                  </a:lnTo>
                  <a:cubicBezTo>
                    <a:pt x="240" y="443"/>
                    <a:pt x="231" y="443"/>
                    <a:pt x="221" y="443"/>
                  </a:cubicBezTo>
                  <a:lnTo>
                    <a:pt x="221" y="443"/>
                  </a:lnTo>
                  <a:cubicBezTo>
                    <a:pt x="212" y="443"/>
                    <a:pt x="204" y="444"/>
                    <a:pt x="194" y="444"/>
                  </a:cubicBezTo>
                  <a:lnTo>
                    <a:pt x="194" y="444"/>
                  </a:lnTo>
                  <a:lnTo>
                    <a:pt x="194" y="444"/>
                  </a:lnTo>
                  <a:cubicBezTo>
                    <a:pt x="131" y="473"/>
                    <a:pt x="68" y="503"/>
                    <a:pt x="4" y="535"/>
                  </a:cubicBezTo>
                  <a:lnTo>
                    <a:pt x="0" y="1717"/>
                  </a:lnTo>
                  <a:lnTo>
                    <a:pt x="0" y="1717"/>
                  </a:lnTo>
                  <a:cubicBezTo>
                    <a:pt x="32" y="1701"/>
                    <a:pt x="64" y="1686"/>
                    <a:pt x="96" y="1671"/>
                  </a:cubicBezTo>
                  <a:lnTo>
                    <a:pt x="96" y="1671"/>
                  </a:lnTo>
                  <a:cubicBezTo>
                    <a:pt x="128" y="1656"/>
                    <a:pt x="159" y="1641"/>
                    <a:pt x="191" y="1627"/>
                  </a:cubicBezTo>
                  <a:lnTo>
                    <a:pt x="191" y="1627"/>
                  </a:lnTo>
                  <a:lnTo>
                    <a:pt x="191" y="1627"/>
                  </a:lnTo>
                  <a:cubicBezTo>
                    <a:pt x="198" y="1626"/>
                    <a:pt x="205" y="1626"/>
                    <a:pt x="212" y="1626"/>
                  </a:cubicBezTo>
                  <a:lnTo>
                    <a:pt x="212" y="1626"/>
                  </a:lnTo>
                  <a:cubicBezTo>
                    <a:pt x="214" y="1626"/>
                    <a:pt x="216" y="1626"/>
                    <a:pt x="219" y="1626"/>
                  </a:cubicBezTo>
                  <a:lnTo>
                    <a:pt x="219" y="1626"/>
                  </a:lnTo>
                  <a:cubicBezTo>
                    <a:pt x="227" y="1625"/>
                    <a:pt x="237" y="1625"/>
                    <a:pt x="246" y="1624"/>
                  </a:cubicBezTo>
                  <a:lnTo>
                    <a:pt x="246" y="1624"/>
                  </a:lnTo>
                  <a:cubicBezTo>
                    <a:pt x="250" y="1624"/>
                    <a:pt x="254" y="1624"/>
                    <a:pt x="258" y="1623"/>
                  </a:cubicBezTo>
                  <a:lnTo>
                    <a:pt x="258" y="1623"/>
                  </a:lnTo>
                  <a:cubicBezTo>
                    <a:pt x="272" y="1623"/>
                    <a:pt x="284" y="1622"/>
                    <a:pt x="298" y="1620"/>
                  </a:cubicBezTo>
                  <a:lnTo>
                    <a:pt x="298" y="1620"/>
                  </a:lnTo>
                  <a:lnTo>
                    <a:pt x="298" y="1620"/>
                  </a:lnTo>
                  <a:lnTo>
                    <a:pt x="298" y="1620"/>
                  </a:lnTo>
                  <a:cubicBezTo>
                    <a:pt x="298" y="1620"/>
                    <a:pt x="299" y="1620"/>
                    <a:pt x="300" y="1620"/>
                  </a:cubicBezTo>
                  <a:lnTo>
                    <a:pt x="300" y="1620"/>
                  </a:lnTo>
                  <a:cubicBezTo>
                    <a:pt x="314" y="1618"/>
                    <a:pt x="328" y="1618"/>
                    <a:pt x="342" y="1615"/>
                  </a:cubicBezTo>
                  <a:lnTo>
                    <a:pt x="342" y="1615"/>
                  </a:lnTo>
                  <a:cubicBezTo>
                    <a:pt x="346" y="1615"/>
                    <a:pt x="350" y="1614"/>
                    <a:pt x="354" y="1613"/>
                  </a:cubicBezTo>
                  <a:lnTo>
                    <a:pt x="354" y="1613"/>
                  </a:lnTo>
                  <a:cubicBezTo>
                    <a:pt x="366" y="1611"/>
                    <a:pt x="379" y="1610"/>
                    <a:pt x="392" y="1608"/>
                  </a:cubicBezTo>
                  <a:lnTo>
                    <a:pt x="392" y="1608"/>
                  </a:lnTo>
                  <a:cubicBezTo>
                    <a:pt x="393" y="1607"/>
                    <a:pt x="395" y="1607"/>
                    <a:pt x="397" y="1607"/>
                  </a:cubicBezTo>
                  <a:lnTo>
                    <a:pt x="397" y="1607"/>
                  </a:lnTo>
                  <a:cubicBezTo>
                    <a:pt x="398" y="1606"/>
                    <a:pt x="399" y="1606"/>
                    <a:pt x="399" y="1606"/>
                  </a:cubicBezTo>
                  <a:lnTo>
                    <a:pt x="399" y="1606"/>
                  </a:lnTo>
                  <a:cubicBezTo>
                    <a:pt x="408" y="1604"/>
                    <a:pt x="417" y="1603"/>
                    <a:pt x="425" y="1601"/>
                  </a:cubicBezTo>
                  <a:lnTo>
                    <a:pt x="425" y="1601"/>
                  </a:lnTo>
                  <a:cubicBezTo>
                    <a:pt x="428" y="1600"/>
                    <a:pt x="432" y="1600"/>
                    <a:pt x="434" y="1599"/>
                  </a:cubicBezTo>
                  <a:lnTo>
                    <a:pt x="434" y="1599"/>
                  </a:lnTo>
                  <a:cubicBezTo>
                    <a:pt x="446" y="1597"/>
                    <a:pt x="458" y="1594"/>
                    <a:pt x="469" y="1591"/>
                  </a:cubicBezTo>
                  <a:lnTo>
                    <a:pt x="469" y="1591"/>
                  </a:lnTo>
                  <a:cubicBezTo>
                    <a:pt x="473" y="1590"/>
                    <a:pt x="475" y="1590"/>
                    <a:pt x="478" y="1589"/>
                  </a:cubicBezTo>
                  <a:lnTo>
                    <a:pt x="478" y="1589"/>
                  </a:lnTo>
                  <a:cubicBezTo>
                    <a:pt x="486" y="1587"/>
                    <a:pt x="495" y="1584"/>
                    <a:pt x="504" y="1582"/>
                  </a:cubicBezTo>
                  <a:lnTo>
                    <a:pt x="504" y="1582"/>
                  </a:lnTo>
                  <a:cubicBezTo>
                    <a:pt x="508" y="1581"/>
                    <a:pt x="512" y="1580"/>
                    <a:pt x="516" y="1578"/>
                  </a:cubicBezTo>
                  <a:lnTo>
                    <a:pt x="516" y="1578"/>
                  </a:lnTo>
                  <a:cubicBezTo>
                    <a:pt x="523" y="1577"/>
                    <a:pt x="530" y="1574"/>
                    <a:pt x="537" y="1572"/>
                  </a:cubicBezTo>
                  <a:lnTo>
                    <a:pt x="537" y="1572"/>
                  </a:lnTo>
                  <a:cubicBezTo>
                    <a:pt x="538" y="1571"/>
                    <a:pt x="540" y="1571"/>
                    <a:pt x="541" y="1571"/>
                  </a:cubicBezTo>
                  <a:lnTo>
                    <a:pt x="541" y="1571"/>
                  </a:lnTo>
                  <a:cubicBezTo>
                    <a:pt x="542" y="1570"/>
                    <a:pt x="545" y="1570"/>
                    <a:pt x="547" y="1569"/>
                  </a:cubicBezTo>
                  <a:lnTo>
                    <a:pt x="547" y="1569"/>
                  </a:lnTo>
                  <a:cubicBezTo>
                    <a:pt x="558" y="1565"/>
                    <a:pt x="569" y="1562"/>
                    <a:pt x="580" y="1558"/>
                  </a:cubicBezTo>
                  <a:lnTo>
                    <a:pt x="580" y="1558"/>
                  </a:lnTo>
                  <a:cubicBezTo>
                    <a:pt x="583" y="1556"/>
                    <a:pt x="587" y="1555"/>
                    <a:pt x="590" y="1554"/>
                  </a:cubicBezTo>
                  <a:lnTo>
                    <a:pt x="590" y="1554"/>
                  </a:lnTo>
                  <a:cubicBezTo>
                    <a:pt x="603" y="1549"/>
                    <a:pt x="616" y="1544"/>
                    <a:pt x="628" y="1538"/>
                  </a:cubicBezTo>
                  <a:lnTo>
                    <a:pt x="628" y="1538"/>
                  </a:lnTo>
                  <a:cubicBezTo>
                    <a:pt x="631" y="1537"/>
                    <a:pt x="633" y="1537"/>
                    <a:pt x="634" y="1536"/>
                  </a:cubicBezTo>
                  <a:lnTo>
                    <a:pt x="634" y="1536"/>
                  </a:lnTo>
                  <a:cubicBezTo>
                    <a:pt x="645" y="1530"/>
                    <a:pt x="656" y="1525"/>
                    <a:pt x="667" y="1520"/>
                  </a:cubicBezTo>
                  <a:lnTo>
                    <a:pt x="667" y="1520"/>
                  </a:lnTo>
                  <a:cubicBezTo>
                    <a:pt x="670" y="1518"/>
                    <a:pt x="674" y="1516"/>
                    <a:pt x="676" y="1516"/>
                  </a:cubicBezTo>
                  <a:lnTo>
                    <a:pt x="676" y="1516"/>
                  </a:lnTo>
                  <a:cubicBezTo>
                    <a:pt x="689" y="1509"/>
                    <a:pt x="700" y="1503"/>
                    <a:pt x="713" y="1496"/>
                  </a:cubicBezTo>
                  <a:lnTo>
                    <a:pt x="713" y="1496"/>
                  </a:lnTo>
                  <a:cubicBezTo>
                    <a:pt x="715" y="1494"/>
                    <a:pt x="719" y="1492"/>
                    <a:pt x="722" y="1491"/>
                  </a:cubicBezTo>
                  <a:lnTo>
                    <a:pt x="722" y="1491"/>
                  </a:lnTo>
                  <a:cubicBezTo>
                    <a:pt x="725" y="1489"/>
                    <a:pt x="728" y="1487"/>
                    <a:pt x="730" y="1485"/>
                  </a:cubicBezTo>
                  <a:lnTo>
                    <a:pt x="730" y="1485"/>
                  </a:lnTo>
                  <a:cubicBezTo>
                    <a:pt x="735" y="1482"/>
                    <a:pt x="740" y="1479"/>
                    <a:pt x="744" y="1476"/>
                  </a:cubicBezTo>
                  <a:lnTo>
                    <a:pt x="744" y="1476"/>
                  </a:lnTo>
                  <a:cubicBezTo>
                    <a:pt x="749" y="1473"/>
                    <a:pt x="753" y="1470"/>
                    <a:pt x="757" y="1468"/>
                  </a:cubicBezTo>
                  <a:lnTo>
                    <a:pt x="757" y="1468"/>
                  </a:lnTo>
                  <a:cubicBezTo>
                    <a:pt x="761" y="1464"/>
                    <a:pt x="766" y="1462"/>
                    <a:pt x="770" y="1458"/>
                  </a:cubicBezTo>
                  <a:lnTo>
                    <a:pt x="770" y="1458"/>
                  </a:lnTo>
                  <a:cubicBezTo>
                    <a:pt x="774" y="1456"/>
                    <a:pt x="777" y="1453"/>
                    <a:pt x="781" y="1449"/>
                  </a:cubicBezTo>
                  <a:lnTo>
                    <a:pt x="781" y="1449"/>
                  </a:lnTo>
                  <a:cubicBezTo>
                    <a:pt x="786" y="1447"/>
                    <a:pt x="789" y="1443"/>
                    <a:pt x="794" y="1441"/>
                  </a:cubicBezTo>
                  <a:lnTo>
                    <a:pt x="794" y="1441"/>
                  </a:lnTo>
                  <a:cubicBezTo>
                    <a:pt x="797" y="1437"/>
                    <a:pt x="801" y="1435"/>
                    <a:pt x="804" y="1431"/>
                  </a:cubicBezTo>
                  <a:lnTo>
                    <a:pt x="804" y="1431"/>
                  </a:lnTo>
                  <a:cubicBezTo>
                    <a:pt x="808" y="1428"/>
                    <a:pt x="812" y="1425"/>
                    <a:pt x="816" y="1422"/>
                  </a:cubicBezTo>
                  <a:lnTo>
                    <a:pt x="816" y="1422"/>
                  </a:lnTo>
                  <a:cubicBezTo>
                    <a:pt x="816" y="1421"/>
                    <a:pt x="818" y="1419"/>
                    <a:pt x="820" y="1418"/>
                  </a:cubicBezTo>
                  <a:lnTo>
                    <a:pt x="820" y="1418"/>
                  </a:lnTo>
                  <a:cubicBezTo>
                    <a:pt x="821" y="1417"/>
                    <a:pt x="822" y="1415"/>
                    <a:pt x="823" y="1414"/>
                  </a:cubicBezTo>
                  <a:lnTo>
                    <a:pt x="823" y="1414"/>
                  </a:lnTo>
                  <a:cubicBezTo>
                    <a:pt x="829" y="1408"/>
                    <a:pt x="835" y="1403"/>
                    <a:pt x="842" y="1396"/>
                  </a:cubicBezTo>
                  <a:lnTo>
                    <a:pt x="842" y="1396"/>
                  </a:lnTo>
                  <a:cubicBezTo>
                    <a:pt x="843" y="1395"/>
                    <a:pt x="845" y="1393"/>
                    <a:pt x="847" y="1390"/>
                  </a:cubicBezTo>
                  <a:lnTo>
                    <a:pt x="847" y="1390"/>
                  </a:lnTo>
                  <a:cubicBezTo>
                    <a:pt x="854" y="1382"/>
                    <a:pt x="861" y="1375"/>
                    <a:pt x="867" y="1367"/>
                  </a:cubicBezTo>
                  <a:lnTo>
                    <a:pt x="867" y="1367"/>
                  </a:lnTo>
                  <a:cubicBezTo>
                    <a:pt x="867" y="1367"/>
                    <a:pt x="868" y="1367"/>
                    <a:pt x="868" y="1366"/>
                  </a:cubicBezTo>
                  <a:lnTo>
                    <a:pt x="868" y="1366"/>
                  </a:lnTo>
                  <a:cubicBezTo>
                    <a:pt x="869" y="1364"/>
                    <a:pt x="870" y="1362"/>
                    <a:pt x="872" y="1361"/>
                  </a:cubicBezTo>
                  <a:lnTo>
                    <a:pt x="872" y="1361"/>
                  </a:lnTo>
                  <a:cubicBezTo>
                    <a:pt x="876" y="1355"/>
                    <a:pt x="879" y="1351"/>
                    <a:pt x="883" y="1346"/>
                  </a:cubicBezTo>
                  <a:lnTo>
                    <a:pt x="883" y="1346"/>
                  </a:lnTo>
                  <a:cubicBezTo>
                    <a:pt x="884" y="1343"/>
                    <a:pt x="886" y="1340"/>
                    <a:pt x="888" y="1337"/>
                  </a:cubicBezTo>
                  <a:lnTo>
                    <a:pt x="888" y="1337"/>
                  </a:lnTo>
                  <a:cubicBezTo>
                    <a:pt x="891" y="1333"/>
                    <a:pt x="894" y="1329"/>
                    <a:pt x="896" y="1323"/>
                  </a:cubicBezTo>
                  <a:lnTo>
                    <a:pt x="896" y="1323"/>
                  </a:lnTo>
                  <a:cubicBezTo>
                    <a:pt x="897" y="1322"/>
                    <a:pt x="898" y="1322"/>
                    <a:pt x="899" y="1320"/>
                  </a:cubicBezTo>
                  <a:lnTo>
                    <a:pt x="899" y="1320"/>
                  </a:lnTo>
                  <a:cubicBezTo>
                    <a:pt x="900" y="1318"/>
                    <a:pt x="901" y="1316"/>
                    <a:pt x="902" y="1315"/>
                  </a:cubicBezTo>
                  <a:lnTo>
                    <a:pt x="902" y="1315"/>
                  </a:lnTo>
                  <a:cubicBezTo>
                    <a:pt x="904" y="1310"/>
                    <a:pt x="906" y="1307"/>
                    <a:pt x="908" y="1302"/>
                  </a:cubicBezTo>
                  <a:lnTo>
                    <a:pt x="908" y="1302"/>
                  </a:lnTo>
                  <a:cubicBezTo>
                    <a:pt x="909" y="1300"/>
                    <a:pt x="911" y="1297"/>
                    <a:pt x="912" y="1293"/>
                  </a:cubicBezTo>
                  <a:lnTo>
                    <a:pt x="912" y="1293"/>
                  </a:lnTo>
                  <a:cubicBezTo>
                    <a:pt x="914" y="1290"/>
                    <a:pt x="916" y="1285"/>
                    <a:pt x="917" y="1282"/>
                  </a:cubicBezTo>
                  <a:lnTo>
                    <a:pt x="917" y="1282"/>
                  </a:lnTo>
                  <a:cubicBezTo>
                    <a:pt x="918" y="1280"/>
                    <a:pt x="919" y="1278"/>
                    <a:pt x="920" y="1276"/>
                  </a:cubicBezTo>
                  <a:lnTo>
                    <a:pt x="920" y="1276"/>
                  </a:lnTo>
                  <a:cubicBezTo>
                    <a:pt x="920" y="1275"/>
                    <a:pt x="921" y="1273"/>
                    <a:pt x="921" y="1271"/>
                  </a:cubicBezTo>
                  <a:lnTo>
                    <a:pt x="921" y="1271"/>
                  </a:lnTo>
                  <a:cubicBezTo>
                    <a:pt x="923" y="1268"/>
                    <a:pt x="923" y="1264"/>
                    <a:pt x="925" y="1260"/>
                  </a:cubicBezTo>
                  <a:lnTo>
                    <a:pt x="925" y="1260"/>
                  </a:lnTo>
                  <a:cubicBezTo>
                    <a:pt x="926" y="1256"/>
                    <a:pt x="927" y="1254"/>
                    <a:pt x="928" y="1250"/>
                  </a:cubicBezTo>
                  <a:lnTo>
                    <a:pt x="928" y="1250"/>
                  </a:lnTo>
                  <a:cubicBezTo>
                    <a:pt x="929" y="1246"/>
                    <a:pt x="930" y="1242"/>
                    <a:pt x="930" y="1239"/>
                  </a:cubicBezTo>
                  <a:lnTo>
                    <a:pt x="930" y="1239"/>
                  </a:lnTo>
                  <a:cubicBezTo>
                    <a:pt x="931" y="1236"/>
                    <a:pt x="931" y="1234"/>
                    <a:pt x="932" y="1233"/>
                  </a:cubicBezTo>
                  <a:lnTo>
                    <a:pt x="932" y="1233"/>
                  </a:lnTo>
                  <a:cubicBezTo>
                    <a:pt x="932" y="1231"/>
                    <a:pt x="932" y="1229"/>
                    <a:pt x="933" y="1228"/>
                  </a:cubicBezTo>
                  <a:lnTo>
                    <a:pt x="933" y="1228"/>
                  </a:lnTo>
                  <a:cubicBezTo>
                    <a:pt x="933" y="1224"/>
                    <a:pt x="934" y="1220"/>
                    <a:pt x="935" y="1217"/>
                  </a:cubicBezTo>
                  <a:lnTo>
                    <a:pt x="935" y="1217"/>
                  </a:lnTo>
                  <a:cubicBezTo>
                    <a:pt x="935" y="1213"/>
                    <a:pt x="936" y="1210"/>
                    <a:pt x="936" y="1206"/>
                  </a:cubicBezTo>
                  <a:lnTo>
                    <a:pt x="936" y="1206"/>
                  </a:lnTo>
                  <a:cubicBezTo>
                    <a:pt x="936" y="1202"/>
                    <a:pt x="936" y="1199"/>
                    <a:pt x="936" y="1195"/>
                  </a:cubicBezTo>
                  <a:lnTo>
                    <a:pt x="936" y="1195"/>
                  </a:lnTo>
                  <a:cubicBezTo>
                    <a:pt x="936" y="1193"/>
                    <a:pt x="937" y="1190"/>
                    <a:pt x="937" y="1188"/>
                  </a:cubicBezTo>
                  <a:lnTo>
                    <a:pt x="937" y="1188"/>
                  </a:lnTo>
                  <a:cubicBezTo>
                    <a:pt x="937" y="1186"/>
                    <a:pt x="937" y="1183"/>
                    <a:pt x="937" y="1181"/>
                  </a:cubicBezTo>
                  <a:lnTo>
                    <a:pt x="941" y="0"/>
                  </a:lnTo>
                  <a:lnTo>
                    <a:pt x="941" y="0"/>
                  </a:lnTo>
                  <a:cubicBezTo>
                    <a:pt x="941" y="4"/>
                    <a:pt x="940" y="9"/>
                    <a:pt x="940" y="1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9" name="Freeform 62">
              <a:extLst>
                <a:ext uri="{FF2B5EF4-FFF2-40B4-BE49-F238E27FC236}">
                  <a16:creationId xmlns:a16="http://schemas.microsoft.com/office/drawing/2014/main" id="{461CE4F2-FBDB-40DF-A6B8-525C7A8AD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6242" y="6651258"/>
              <a:ext cx="826099" cy="1505508"/>
            </a:xfrm>
            <a:custGeom>
              <a:avLst/>
              <a:gdLst>
                <a:gd name="T0" fmla="*/ 939 w 942"/>
                <a:gd name="T1" fmla="*/ 25 h 1718"/>
                <a:gd name="T2" fmla="*/ 936 w 942"/>
                <a:gd name="T3" fmla="*/ 47 h 1718"/>
                <a:gd name="T4" fmla="*/ 931 w 942"/>
                <a:gd name="T5" fmla="*/ 69 h 1718"/>
                <a:gd name="T6" fmla="*/ 924 w 942"/>
                <a:gd name="T7" fmla="*/ 90 h 1718"/>
                <a:gd name="T8" fmla="*/ 916 w 942"/>
                <a:gd name="T9" fmla="*/ 112 h 1718"/>
                <a:gd name="T10" fmla="*/ 905 w 942"/>
                <a:gd name="T11" fmla="*/ 133 h 1718"/>
                <a:gd name="T12" fmla="*/ 891 w 942"/>
                <a:gd name="T13" fmla="*/ 157 h 1718"/>
                <a:gd name="T14" fmla="*/ 876 w 942"/>
                <a:gd name="T15" fmla="*/ 179 h 1718"/>
                <a:gd name="T16" fmla="*/ 850 w 942"/>
                <a:gd name="T17" fmla="*/ 210 h 1718"/>
                <a:gd name="T18" fmla="*/ 827 w 942"/>
                <a:gd name="T19" fmla="*/ 232 h 1718"/>
                <a:gd name="T20" fmla="*/ 808 w 942"/>
                <a:gd name="T21" fmla="*/ 249 h 1718"/>
                <a:gd name="T22" fmla="*/ 785 w 942"/>
                <a:gd name="T23" fmla="*/ 268 h 1718"/>
                <a:gd name="T24" fmla="*/ 760 w 942"/>
                <a:gd name="T25" fmla="*/ 285 h 1718"/>
                <a:gd name="T26" fmla="*/ 734 w 942"/>
                <a:gd name="T27" fmla="*/ 302 h 1718"/>
                <a:gd name="T28" fmla="*/ 680 w 942"/>
                <a:gd name="T29" fmla="*/ 333 h 1718"/>
                <a:gd name="T30" fmla="*/ 637 w 942"/>
                <a:gd name="T31" fmla="*/ 353 h 1718"/>
                <a:gd name="T32" fmla="*/ 594 w 942"/>
                <a:gd name="T33" fmla="*/ 371 h 1718"/>
                <a:gd name="T34" fmla="*/ 550 w 942"/>
                <a:gd name="T35" fmla="*/ 387 h 1718"/>
                <a:gd name="T36" fmla="*/ 520 w 942"/>
                <a:gd name="T37" fmla="*/ 396 h 1718"/>
                <a:gd name="T38" fmla="*/ 481 w 942"/>
                <a:gd name="T39" fmla="*/ 407 h 1718"/>
                <a:gd name="T40" fmla="*/ 438 w 942"/>
                <a:gd name="T41" fmla="*/ 417 h 1718"/>
                <a:gd name="T42" fmla="*/ 402 w 942"/>
                <a:gd name="T43" fmla="*/ 424 h 1718"/>
                <a:gd name="T44" fmla="*/ 358 w 942"/>
                <a:gd name="T45" fmla="*/ 431 h 1718"/>
                <a:gd name="T46" fmla="*/ 303 w 942"/>
                <a:gd name="T47" fmla="*/ 438 h 1718"/>
                <a:gd name="T48" fmla="*/ 261 w 942"/>
                <a:gd name="T49" fmla="*/ 442 h 1718"/>
                <a:gd name="T50" fmla="*/ 221 w 942"/>
                <a:gd name="T51" fmla="*/ 443 h 1718"/>
                <a:gd name="T52" fmla="*/ 4 w 942"/>
                <a:gd name="T53" fmla="*/ 535 h 1718"/>
                <a:gd name="T54" fmla="*/ 96 w 942"/>
                <a:gd name="T55" fmla="*/ 1671 h 1718"/>
                <a:gd name="T56" fmla="*/ 212 w 942"/>
                <a:gd name="T57" fmla="*/ 1626 h 1718"/>
                <a:gd name="T58" fmla="*/ 246 w 942"/>
                <a:gd name="T59" fmla="*/ 1624 h 1718"/>
                <a:gd name="T60" fmla="*/ 298 w 942"/>
                <a:gd name="T61" fmla="*/ 1620 h 1718"/>
                <a:gd name="T62" fmla="*/ 300 w 942"/>
                <a:gd name="T63" fmla="*/ 1620 h 1718"/>
                <a:gd name="T64" fmla="*/ 354 w 942"/>
                <a:gd name="T65" fmla="*/ 1613 h 1718"/>
                <a:gd name="T66" fmla="*/ 397 w 942"/>
                <a:gd name="T67" fmla="*/ 1607 h 1718"/>
                <a:gd name="T68" fmla="*/ 425 w 942"/>
                <a:gd name="T69" fmla="*/ 1601 h 1718"/>
                <a:gd name="T70" fmla="*/ 469 w 942"/>
                <a:gd name="T71" fmla="*/ 1591 h 1718"/>
                <a:gd name="T72" fmla="*/ 504 w 942"/>
                <a:gd name="T73" fmla="*/ 1582 h 1718"/>
                <a:gd name="T74" fmla="*/ 537 w 942"/>
                <a:gd name="T75" fmla="*/ 1572 h 1718"/>
                <a:gd name="T76" fmla="*/ 547 w 942"/>
                <a:gd name="T77" fmla="*/ 1569 h 1718"/>
                <a:gd name="T78" fmla="*/ 590 w 942"/>
                <a:gd name="T79" fmla="*/ 1554 h 1718"/>
                <a:gd name="T80" fmla="*/ 634 w 942"/>
                <a:gd name="T81" fmla="*/ 1536 h 1718"/>
                <a:gd name="T82" fmla="*/ 676 w 942"/>
                <a:gd name="T83" fmla="*/ 1516 h 1718"/>
                <a:gd name="T84" fmla="*/ 722 w 942"/>
                <a:gd name="T85" fmla="*/ 1491 h 1718"/>
                <a:gd name="T86" fmla="*/ 744 w 942"/>
                <a:gd name="T87" fmla="*/ 1476 h 1718"/>
                <a:gd name="T88" fmla="*/ 770 w 942"/>
                <a:gd name="T89" fmla="*/ 1458 h 1718"/>
                <a:gd name="T90" fmla="*/ 794 w 942"/>
                <a:gd name="T91" fmla="*/ 1441 h 1718"/>
                <a:gd name="T92" fmla="*/ 816 w 942"/>
                <a:gd name="T93" fmla="*/ 1422 h 1718"/>
                <a:gd name="T94" fmla="*/ 823 w 942"/>
                <a:gd name="T95" fmla="*/ 1414 h 1718"/>
                <a:gd name="T96" fmla="*/ 847 w 942"/>
                <a:gd name="T97" fmla="*/ 1390 h 1718"/>
                <a:gd name="T98" fmla="*/ 868 w 942"/>
                <a:gd name="T99" fmla="*/ 1366 h 1718"/>
                <a:gd name="T100" fmla="*/ 883 w 942"/>
                <a:gd name="T101" fmla="*/ 1346 h 1718"/>
                <a:gd name="T102" fmla="*/ 896 w 942"/>
                <a:gd name="T103" fmla="*/ 1323 h 1718"/>
                <a:gd name="T104" fmla="*/ 902 w 942"/>
                <a:gd name="T105" fmla="*/ 1315 h 1718"/>
                <a:gd name="T106" fmla="*/ 912 w 942"/>
                <a:gd name="T107" fmla="*/ 1293 h 1718"/>
                <a:gd name="T108" fmla="*/ 920 w 942"/>
                <a:gd name="T109" fmla="*/ 1276 h 1718"/>
                <a:gd name="T110" fmla="*/ 925 w 942"/>
                <a:gd name="T111" fmla="*/ 1260 h 1718"/>
                <a:gd name="T112" fmla="*/ 930 w 942"/>
                <a:gd name="T113" fmla="*/ 1239 h 1718"/>
                <a:gd name="T114" fmla="*/ 933 w 942"/>
                <a:gd name="T115" fmla="*/ 1228 h 1718"/>
                <a:gd name="T116" fmla="*/ 936 w 942"/>
                <a:gd name="T117" fmla="*/ 1206 h 1718"/>
                <a:gd name="T118" fmla="*/ 937 w 942"/>
                <a:gd name="T119" fmla="*/ 1188 h 1718"/>
                <a:gd name="T120" fmla="*/ 941 w 942"/>
                <a:gd name="T121" fmla="*/ 0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2" h="1718">
                  <a:moveTo>
                    <a:pt x="940" y="13"/>
                  </a:moveTo>
                  <a:lnTo>
                    <a:pt x="940" y="13"/>
                  </a:lnTo>
                  <a:cubicBezTo>
                    <a:pt x="940" y="17"/>
                    <a:pt x="940" y="21"/>
                    <a:pt x="939" y="25"/>
                  </a:cubicBezTo>
                  <a:lnTo>
                    <a:pt x="939" y="25"/>
                  </a:lnTo>
                  <a:cubicBezTo>
                    <a:pt x="939" y="28"/>
                    <a:pt x="938" y="32"/>
                    <a:pt x="938" y="35"/>
                  </a:cubicBezTo>
                  <a:lnTo>
                    <a:pt x="938" y="35"/>
                  </a:lnTo>
                  <a:cubicBezTo>
                    <a:pt x="937" y="39"/>
                    <a:pt x="936" y="43"/>
                    <a:pt x="936" y="47"/>
                  </a:cubicBezTo>
                  <a:lnTo>
                    <a:pt x="936" y="47"/>
                  </a:lnTo>
                  <a:cubicBezTo>
                    <a:pt x="936" y="50"/>
                    <a:pt x="935" y="54"/>
                    <a:pt x="934" y="57"/>
                  </a:cubicBezTo>
                  <a:lnTo>
                    <a:pt x="934" y="57"/>
                  </a:lnTo>
                  <a:cubicBezTo>
                    <a:pt x="933" y="61"/>
                    <a:pt x="932" y="65"/>
                    <a:pt x="931" y="69"/>
                  </a:cubicBezTo>
                  <a:lnTo>
                    <a:pt x="931" y="69"/>
                  </a:lnTo>
                  <a:cubicBezTo>
                    <a:pt x="930" y="72"/>
                    <a:pt x="930" y="76"/>
                    <a:pt x="928" y="79"/>
                  </a:cubicBezTo>
                  <a:lnTo>
                    <a:pt x="928" y="79"/>
                  </a:lnTo>
                  <a:cubicBezTo>
                    <a:pt x="927" y="83"/>
                    <a:pt x="926" y="86"/>
                    <a:pt x="924" y="90"/>
                  </a:cubicBezTo>
                  <a:lnTo>
                    <a:pt x="924" y="90"/>
                  </a:lnTo>
                  <a:cubicBezTo>
                    <a:pt x="923" y="93"/>
                    <a:pt x="922" y="96"/>
                    <a:pt x="921" y="100"/>
                  </a:cubicBezTo>
                  <a:lnTo>
                    <a:pt x="921" y="100"/>
                  </a:lnTo>
                  <a:cubicBezTo>
                    <a:pt x="919" y="104"/>
                    <a:pt x="917" y="108"/>
                    <a:pt x="916" y="112"/>
                  </a:cubicBezTo>
                  <a:lnTo>
                    <a:pt x="916" y="112"/>
                  </a:lnTo>
                  <a:cubicBezTo>
                    <a:pt x="915" y="115"/>
                    <a:pt x="913" y="118"/>
                    <a:pt x="911" y="122"/>
                  </a:cubicBezTo>
                  <a:lnTo>
                    <a:pt x="911" y="122"/>
                  </a:lnTo>
                  <a:cubicBezTo>
                    <a:pt x="909" y="125"/>
                    <a:pt x="907" y="129"/>
                    <a:pt x="905" y="133"/>
                  </a:cubicBezTo>
                  <a:lnTo>
                    <a:pt x="905" y="133"/>
                  </a:lnTo>
                  <a:cubicBezTo>
                    <a:pt x="903" y="136"/>
                    <a:pt x="902" y="139"/>
                    <a:pt x="900" y="143"/>
                  </a:cubicBezTo>
                  <a:lnTo>
                    <a:pt x="900" y="143"/>
                  </a:lnTo>
                  <a:cubicBezTo>
                    <a:pt x="897" y="147"/>
                    <a:pt x="895" y="151"/>
                    <a:pt x="891" y="157"/>
                  </a:cubicBezTo>
                  <a:lnTo>
                    <a:pt x="891" y="157"/>
                  </a:lnTo>
                  <a:cubicBezTo>
                    <a:pt x="889" y="159"/>
                    <a:pt x="888" y="161"/>
                    <a:pt x="886" y="164"/>
                  </a:cubicBezTo>
                  <a:lnTo>
                    <a:pt x="886" y="164"/>
                  </a:lnTo>
                  <a:cubicBezTo>
                    <a:pt x="883" y="169"/>
                    <a:pt x="879" y="175"/>
                    <a:pt x="876" y="179"/>
                  </a:cubicBezTo>
                  <a:lnTo>
                    <a:pt x="876" y="179"/>
                  </a:lnTo>
                  <a:cubicBezTo>
                    <a:pt x="874" y="182"/>
                    <a:pt x="872" y="183"/>
                    <a:pt x="870" y="186"/>
                  </a:cubicBezTo>
                  <a:lnTo>
                    <a:pt x="870" y="186"/>
                  </a:lnTo>
                  <a:cubicBezTo>
                    <a:pt x="864" y="194"/>
                    <a:pt x="857" y="202"/>
                    <a:pt x="850" y="210"/>
                  </a:cubicBezTo>
                  <a:lnTo>
                    <a:pt x="850" y="210"/>
                  </a:lnTo>
                  <a:cubicBezTo>
                    <a:pt x="849" y="211"/>
                    <a:pt x="847" y="213"/>
                    <a:pt x="844" y="215"/>
                  </a:cubicBezTo>
                  <a:lnTo>
                    <a:pt x="844" y="215"/>
                  </a:lnTo>
                  <a:cubicBezTo>
                    <a:pt x="839" y="221"/>
                    <a:pt x="833" y="227"/>
                    <a:pt x="827" y="232"/>
                  </a:cubicBezTo>
                  <a:lnTo>
                    <a:pt x="827" y="232"/>
                  </a:lnTo>
                  <a:cubicBezTo>
                    <a:pt x="824" y="235"/>
                    <a:pt x="821" y="237"/>
                    <a:pt x="819" y="240"/>
                  </a:cubicBezTo>
                  <a:lnTo>
                    <a:pt x="819" y="240"/>
                  </a:lnTo>
                  <a:cubicBezTo>
                    <a:pt x="814" y="242"/>
                    <a:pt x="811" y="246"/>
                    <a:pt x="808" y="249"/>
                  </a:cubicBezTo>
                  <a:lnTo>
                    <a:pt x="808" y="249"/>
                  </a:lnTo>
                  <a:cubicBezTo>
                    <a:pt x="804" y="252"/>
                    <a:pt x="801" y="255"/>
                    <a:pt x="797" y="258"/>
                  </a:cubicBezTo>
                  <a:lnTo>
                    <a:pt x="797" y="258"/>
                  </a:lnTo>
                  <a:cubicBezTo>
                    <a:pt x="793" y="262"/>
                    <a:pt x="788" y="264"/>
                    <a:pt x="785" y="268"/>
                  </a:cubicBezTo>
                  <a:lnTo>
                    <a:pt x="785" y="268"/>
                  </a:lnTo>
                  <a:cubicBezTo>
                    <a:pt x="781" y="270"/>
                    <a:pt x="777" y="273"/>
                    <a:pt x="773" y="276"/>
                  </a:cubicBezTo>
                  <a:lnTo>
                    <a:pt x="773" y="276"/>
                  </a:lnTo>
                  <a:cubicBezTo>
                    <a:pt x="769" y="279"/>
                    <a:pt x="764" y="283"/>
                    <a:pt x="760" y="285"/>
                  </a:cubicBezTo>
                  <a:lnTo>
                    <a:pt x="760" y="285"/>
                  </a:lnTo>
                  <a:cubicBezTo>
                    <a:pt x="756" y="288"/>
                    <a:pt x="752" y="291"/>
                    <a:pt x="747" y="294"/>
                  </a:cubicBezTo>
                  <a:lnTo>
                    <a:pt x="747" y="294"/>
                  </a:lnTo>
                  <a:cubicBezTo>
                    <a:pt x="743" y="296"/>
                    <a:pt x="739" y="300"/>
                    <a:pt x="734" y="302"/>
                  </a:cubicBezTo>
                  <a:lnTo>
                    <a:pt x="734" y="302"/>
                  </a:lnTo>
                  <a:cubicBezTo>
                    <a:pt x="728" y="306"/>
                    <a:pt x="722" y="310"/>
                    <a:pt x="716" y="314"/>
                  </a:cubicBezTo>
                  <a:lnTo>
                    <a:pt x="716" y="314"/>
                  </a:lnTo>
                  <a:cubicBezTo>
                    <a:pt x="704" y="320"/>
                    <a:pt x="692" y="327"/>
                    <a:pt x="680" y="333"/>
                  </a:cubicBezTo>
                  <a:lnTo>
                    <a:pt x="680" y="333"/>
                  </a:lnTo>
                  <a:cubicBezTo>
                    <a:pt x="677" y="335"/>
                    <a:pt x="674" y="336"/>
                    <a:pt x="670" y="338"/>
                  </a:cubicBezTo>
                  <a:lnTo>
                    <a:pt x="670" y="338"/>
                  </a:lnTo>
                  <a:cubicBezTo>
                    <a:pt x="660" y="343"/>
                    <a:pt x="648" y="348"/>
                    <a:pt x="637" y="353"/>
                  </a:cubicBezTo>
                  <a:lnTo>
                    <a:pt x="637" y="353"/>
                  </a:lnTo>
                  <a:cubicBezTo>
                    <a:pt x="635" y="354"/>
                    <a:pt x="633" y="355"/>
                    <a:pt x="632" y="355"/>
                  </a:cubicBezTo>
                  <a:lnTo>
                    <a:pt x="632" y="355"/>
                  </a:lnTo>
                  <a:cubicBezTo>
                    <a:pt x="619" y="361"/>
                    <a:pt x="607" y="366"/>
                    <a:pt x="594" y="371"/>
                  </a:cubicBezTo>
                  <a:lnTo>
                    <a:pt x="594" y="371"/>
                  </a:lnTo>
                  <a:cubicBezTo>
                    <a:pt x="590" y="373"/>
                    <a:pt x="587" y="374"/>
                    <a:pt x="583" y="375"/>
                  </a:cubicBezTo>
                  <a:lnTo>
                    <a:pt x="583" y="375"/>
                  </a:lnTo>
                  <a:cubicBezTo>
                    <a:pt x="572" y="379"/>
                    <a:pt x="562" y="383"/>
                    <a:pt x="550" y="387"/>
                  </a:cubicBezTo>
                  <a:lnTo>
                    <a:pt x="550" y="387"/>
                  </a:lnTo>
                  <a:cubicBezTo>
                    <a:pt x="547" y="388"/>
                    <a:pt x="544" y="389"/>
                    <a:pt x="541" y="390"/>
                  </a:cubicBezTo>
                  <a:lnTo>
                    <a:pt x="541" y="390"/>
                  </a:lnTo>
                  <a:cubicBezTo>
                    <a:pt x="534" y="392"/>
                    <a:pt x="527" y="394"/>
                    <a:pt x="520" y="396"/>
                  </a:cubicBezTo>
                  <a:lnTo>
                    <a:pt x="520" y="396"/>
                  </a:lnTo>
                  <a:cubicBezTo>
                    <a:pt x="515" y="397"/>
                    <a:pt x="511" y="398"/>
                    <a:pt x="507" y="400"/>
                  </a:cubicBezTo>
                  <a:lnTo>
                    <a:pt x="507" y="400"/>
                  </a:lnTo>
                  <a:cubicBezTo>
                    <a:pt x="499" y="403"/>
                    <a:pt x="490" y="404"/>
                    <a:pt x="481" y="407"/>
                  </a:cubicBezTo>
                  <a:lnTo>
                    <a:pt x="481" y="407"/>
                  </a:lnTo>
                  <a:cubicBezTo>
                    <a:pt x="478" y="407"/>
                    <a:pt x="476" y="408"/>
                    <a:pt x="473" y="408"/>
                  </a:cubicBezTo>
                  <a:lnTo>
                    <a:pt x="473" y="408"/>
                  </a:lnTo>
                  <a:cubicBezTo>
                    <a:pt x="461" y="412"/>
                    <a:pt x="449" y="415"/>
                    <a:pt x="438" y="417"/>
                  </a:cubicBezTo>
                  <a:lnTo>
                    <a:pt x="438" y="417"/>
                  </a:lnTo>
                  <a:cubicBezTo>
                    <a:pt x="435" y="417"/>
                    <a:pt x="432" y="418"/>
                    <a:pt x="429" y="418"/>
                  </a:cubicBezTo>
                  <a:lnTo>
                    <a:pt x="429" y="418"/>
                  </a:lnTo>
                  <a:cubicBezTo>
                    <a:pt x="420" y="421"/>
                    <a:pt x="411" y="422"/>
                    <a:pt x="402" y="424"/>
                  </a:cubicBezTo>
                  <a:lnTo>
                    <a:pt x="402" y="424"/>
                  </a:lnTo>
                  <a:cubicBezTo>
                    <a:pt x="400" y="424"/>
                    <a:pt x="398" y="424"/>
                    <a:pt x="395" y="425"/>
                  </a:cubicBezTo>
                  <a:lnTo>
                    <a:pt x="395" y="425"/>
                  </a:lnTo>
                  <a:cubicBezTo>
                    <a:pt x="382" y="427"/>
                    <a:pt x="370" y="429"/>
                    <a:pt x="358" y="431"/>
                  </a:cubicBezTo>
                  <a:lnTo>
                    <a:pt x="358" y="431"/>
                  </a:lnTo>
                  <a:cubicBezTo>
                    <a:pt x="353" y="431"/>
                    <a:pt x="350" y="432"/>
                    <a:pt x="346" y="433"/>
                  </a:cubicBezTo>
                  <a:lnTo>
                    <a:pt x="346" y="433"/>
                  </a:lnTo>
                  <a:cubicBezTo>
                    <a:pt x="332" y="435"/>
                    <a:pt x="318" y="436"/>
                    <a:pt x="303" y="438"/>
                  </a:cubicBezTo>
                  <a:lnTo>
                    <a:pt x="303" y="438"/>
                  </a:lnTo>
                  <a:cubicBezTo>
                    <a:pt x="302" y="438"/>
                    <a:pt x="302" y="438"/>
                    <a:pt x="301" y="438"/>
                  </a:cubicBezTo>
                  <a:lnTo>
                    <a:pt x="301" y="438"/>
                  </a:lnTo>
                  <a:cubicBezTo>
                    <a:pt x="288" y="439"/>
                    <a:pt x="274" y="441"/>
                    <a:pt x="261" y="442"/>
                  </a:cubicBezTo>
                  <a:lnTo>
                    <a:pt x="261" y="442"/>
                  </a:lnTo>
                  <a:cubicBezTo>
                    <a:pt x="258" y="442"/>
                    <a:pt x="253" y="442"/>
                    <a:pt x="249" y="442"/>
                  </a:cubicBezTo>
                  <a:lnTo>
                    <a:pt x="249" y="442"/>
                  </a:lnTo>
                  <a:cubicBezTo>
                    <a:pt x="240" y="443"/>
                    <a:pt x="231" y="443"/>
                    <a:pt x="221" y="443"/>
                  </a:cubicBezTo>
                  <a:lnTo>
                    <a:pt x="221" y="443"/>
                  </a:lnTo>
                  <a:cubicBezTo>
                    <a:pt x="212" y="443"/>
                    <a:pt x="204" y="444"/>
                    <a:pt x="194" y="444"/>
                  </a:cubicBezTo>
                  <a:lnTo>
                    <a:pt x="194" y="444"/>
                  </a:lnTo>
                  <a:lnTo>
                    <a:pt x="194" y="444"/>
                  </a:lnTo>
                  <a:cubicBezTo>
                    <a:pt x="131" y="473"/>
                    <a:pt x="68" y="503"/>
                    <a:pt x="4" y="535"/>
                  </a:cubicBezTo>
                  <a:lnTo>
                    <a:pt x="0" y="1717"/>
                  </a:lnTo>
                  <a:lnTo>
                    <a:pt x="0" y="1717"/>
                  </a:lnTo>
                  <a:cubicBezTo>
                    <a:pt x="32" y="1701"/>
                    <a:pt x="64" y="1686"/>
                    <a:pt x="96" y="1671"/>
                  </a:cubicBezTo>
                  <a:lnTo>
                    <a:pt x="96" y="1671"/>
                  </a:lnTo>
                  <a:cubicBezTo>
                    <a:pt x="128" y="1656"/>
                    <a:pt x="159" y="1641"/>
                    <a:pt x="191" y="1627"/>
                  </a:cubicBezTo>
                  <a:lnTo>
                    <a:pt x="191" y="1627"/>
                  </a:lnTo>
                  <a:lnTo>
                    <a:pt x="191" y="1627"/>
                  </a:lnTo>
                  <a:cubicBezTo>
                    <a:pt x="198" y="1626"/>
                    <a:pt x="205" y="1626"/>
                    <a:pt x="212" y="1626"/>
                  </a:cubicBezTo>
                  <a:lnTo>
                    <a:pt x="212" y="1626"/>
                  </a:lnTo>
                  <a:cubicBezTo>
                    <a:pt x="214" y="1626"/>
                    <a:pt x="216" y="1626"/>
                    <a:pt x="219" y="1626"/>
                  </a:cubicBezTo>
                  <a:lnTo>
                    <a:pt x="219" y="1626"/>
                  </a:lnTo>
                  <a:cubicBezTo>
                    <a:pt x="227" y="1625"/>
                    <a:pt x="237" y="1625"/>
                    <a:pt x="246" y="1624"/>
                  </a:cubicBezTo>
                  <a:lnTo>
                    <a:pt x="246" y="1624"/>
                  </a:lnTo>
                  <a:cubicBezTo>
                    <a:pt x="250" y="1624"/>
                    <a:pt x="254" y="1624"/>
                    <a:pt x="258" y="1623"/>
                  </a:cubicBezTo>
                  <a:lnTo>
                    <a:pt x="258" y="1623"/>
                  </a:lnTo>
                  <a:cubicBezTo>
                    <a:pt x="272" y="1623"/>
                    <a:pt x="284" y="1622"/>
                    <a:pt x="298" y="1620"/>
                  </a:cubicBezTo>
                  <a:lnTo>
                    <a:pt x="298" y="1620"/>
                  </a:lnTo>
                  <a:lnTo>
                    <a:pt x="298" y="1620"/>
                  </a:lnTo>
                  <a:lnTo>
                    <a:pt x="298" y="1620"/>
                  </a:lnTo>
                  <a:cubicBezTo>
                    <a:pt x="298" y="1620"/>
                    <a:pt x="299" y="1620"/>
                    <a:pt x="300" y="1620"/>
                  </a:cubicBezTo>
                  <a:lnTo>
                    <a:pt x="300" y="1620"/>
                  </a:lnTo>
                  <a:cubicBezTo>
                    <a:pt x="314" y="1618"/>
                    <a:pt x="328" y="1618"/>
                    <a:pt x="342" y="1615"/>
                  </a:cubicBezTo>
                  <a:lnTo>
                    <a:pt x="342" y="1615"/>
                  </a:lnTo>
                  <a:cubicBezTo>
                    <a:pt x="346" y="1615"/>
                    <a:pt x="350" y="1614"/>
                    <a:pt x="354" y="1613"/>
                  </a:cubicBezTo>
                  <a:lnTo>
                    <a:pt x="354" y="1613"/>
                  </a:lnTo>
                  <a:cubicBezTo>
                    <a:pt x="366" y="1611"/>
                    <a:pt x="379" y="1610"/>
                    <a:pt x="392" y="1608"/>
                  </a:cubicBezTo>
                  <a:lnTo>
                    <a:pt x="392" y="1608"/>
                  </a:lnTo>
                  <a:cubicBezTo>
                    <a:pt x="393" y="1607"/>
                    <a:pt x="395" y="1607"/>
                    <a:pt x="397" y="1607"/>
                  </a:cubicBezTo>
                  <a:lnTo>
                    <a:pt x="397" y="1607"/>
                  </a:lnTo>
                  <a:cubicBezTo>
                    <a:pt x="398" y="1606"/>
                    <a:pt x="399" y="1606"/>
                    <a:pt x="399" y="1606"/>
                  </a:cubicBezTo>
                  <a:lnTo>
                    <a:pt x="399" y="1606"/>
                  </a:lnTo>
                  <a:cubicBezTo>
                    <a:pt x="408" y="1604"/>
                    <a:pt x="417" y="1603"/>
                    <a:pt x="425" y="1601"/>
                  </a:cubicBezTo>
                  <a:lnTo>
                    <a:pt x="425" y="1601"/>
                  </a:lnTo>
                  <a:cubicBezTo>
                    <a:pt x="428" y="1600"/>
                    <a:pt x="432" y="1600"/>
                    <a:pt x="434" y="1599"/>
                  </a:cubicBezTo>
                  <a:lnTo>
                    <a:pt x="434" y="1599"/>
                  </a:lnTo>
                  <a:cubicBezTo>
                    <a:pt x="446" y="1597"/>
                    <a:pt x="458" y="1594"/>
                    <a:pt x="469" y="1591"/>
                  </a:cubicBezTo>
                  <a:lnTo>
                    <a:pt x="469" y="1591"/>
                  </a:lnTo>
                  <a:cubicBezTo>
                    <a:pt x="473" y="1590"/>
                    <a:pt x="475" y="1590"/>
                    <a:pt x="478" y="1589"/>
                  </a:cubicBezTo>
                  <a:lnTo>
                    <a:pt x="478" y="1589"/>
                  </a:lnTo>
                  <a:cubicBezTo>
                    <a:pt x="486" y="1587"/>
                    <a:pt x="495" y="1584"/>
                    <a:pt x="504" y="1582"/>
                  </a:cubicBezTo>
                  <a:lnTo>
                    <a:pt x="504" y="1582"/>
                  </a:lnTo>
                  <a:cubicBezTo>
                    <a:pt x="508" y="1581"/>
                    <a:pt x="512" y="1580"/>
                    <a:pt x="516" y="1578"/>
                  </a:cubicBezTo>
                  <a:lnTo>
                    <a:pt x="516" y="1578"/>
                  </a:lnTo>
                  <a:cubicBezTo>
                    <a:pt x="523" y="1577"/>
                    <a:pt x="530" y="1574"/>
                    <a:pt x="537" y="1572"/>
                  </a:cubicBezTo>
                  <a:lnTo>
                    <a:pt x="537" y="1572"/>
                  </a:lnTo>
                  <a:cubicBezTo>
                    <a:pt x="538" y="1571"/>
                    <a:pt x="540" y="1571"/>
                    <a:pt x="541" y="1571"/>
                  </a:cubicBezTo>
                  <a:lnTo>
                    <a:pt x="541" y="1571"/>
                  </a:lnTo>
                  <a:cubicBezTo>
                    <a:pt x="542" y="1570"/>
                    <a:pt x="545" y="1570"/>
                    <a:pt x="547" y="1569"/>
                  </a:cubicBezTo>
                  <a:lnTo>
                    <a:pt x="547" y="1569"/>
                  </a:lnTo>
                  <a:cubicBezTo>
                    <a:pt x="558" y="1565"/>
                    <a:pt x="569" y="1562"/>
                    <a:pt x="580" y="1558"/>
                  </a:cubicBezTo>
                  <a:lnTo>
                    <a:pt x="580" y="1558"/>
                  </a:lnTo>
                  <a:cubicBezTo>
                    <a:pt x="583" y="1556"/>
                    <a:pt x="587" y="1555"/>
                    <a:pt x="590" y="1554"/>
                  </a:cubicBezTo>
                  <a:lnTo>
                    <a:pt x="590" y="1554"/>
                  </a:lnTo>
                  <a:cubicBezTo>
                    <a:pt x="603" y="1549"/>
                    <a:pt x="616" y="1544"/>
                    <a:pt x="628" y="1538"/>
                  </a:cubicBezTo>
                  <a:lnTo>
                    <a:pt x="628" y="1538"/>
                  </a:lnTo>
                  <a:cubicBezTo>
                    <a:pt x="631" y="1537"/>
                    <a:pt x="633" y="1537"/>
                    <a:pt x="634" y="1536"/>
                  </a:cubicBezTo>
                  <a:lnTo>
                    <a:pt x="634" y="1536"/>
                  </a:lnTo>
                  <a:cubicBezTo>
                    <a:pt x="645" y="1530"/>
                    <a:pt x="656" y="1525"/>
                    <a:pt x="667" y="1520"/>
                  </a:cubicBezTo>
                  <a:lnTo>
                    <a:pt x="667" y="1520"/>
                  </a:lnTo>
                  <a:cubicBezTo>
                    <a:pt x="670" y="1518"/>
                    <a:pt x="674" y="1516"/>
                    <a:pt x="676" y="1516"/>
                  </a:cubicBezTo>
                  <a:lnTo>
                    <a:pt x="676" y="1516"/>
                  </a:lnTo>
                  <a:cubicBezTo>
                    <a:pt x="689" y="1509"/>
                    <a:pt x="700" y="1503"/>
                    <a:pt x="713" y="1496"/>
                  </a:cubicBezTo>
                  <a:lnTo>
                    <a:pt x="713" y="1496"/>
                  </a:lnTo>
                  <a:cubicBezTo>
                    <a:pt x="715" y="1494"/>
                    <a:pt x="719" y="1492"/>
                    <a:pt x="722" y="1491"/>
                  </a:cubicBezTo>
                  <a:lnTo>
                    <a:pt x="722" y="1491"/>
                  </a:lnTo>
                  <a:cubicBezTo>
                    <a:pt x="725" y="1489"/>
                    <a:pt x="728" y="1487"/>
                    <a:pt x="730" y="1485"/>
                  </a:cubicBezTo>
                  <a:lnTo>
                    <a:pt x="730" y="1485"/>
                  </a:lnTo>
                  <a:cubicBezTo>
                    <a:pt x="735" y="1482"/>
                    <a:pt x="740" y="1479"/>
                    <a:pt x="744" y="1476"/>
                  </a:cubicBezTo>
                  <a:lnTo>
                    <a:pt x="744" y="1476"/>
                  </a:lnTo>
                  <a:cubicBezTo>
                    <a:pt x="749" y="1473"/>
                    <a:pt x="753" y="1470"/>
                    <a:pt x="757" y="1468"/>
                  </a:cubicBezTo>
                  <a:lnTo>
                    <a:pt x="757" y="1468"/>
                  </a:lnTo>
                  <a:cubicBezTo>
                    <a:pt x="761" y="1464"/>
                    <a:pt x="766" y="1462"/>
                    <a:pt x="770" y="1458"/>
                  </a:cubicBezTo>
                  <a:lnTo>
                    <a:pt x="770" y="1458"/>
                  </a:lnTo>
                  <a:cubicBezTo>
                    <a:pt x="774" y="1456"/>
                    <a:pt x="777" y="1453"/>
                    <a:pt x="781" y="1449"/>
                  </a:cubicBezTo>
                  <a:lnTo>
                    <a:pt x="781" y="1449"/>
                  </a:lnTo>
                  <a:cubicBezTo>
                    <a:pt x="786" y="1447"/>
                    <a:pt x="789" y="1443"/>
                    <a:pt x="794" y="1441"/>
                  </a:cubicBezTo>
                  <a:lnTo>
                    <a:pt x="794" y="1441"/>
                  </a:lnTo>
                  <a:cubicBezTo>
                    <a:pt x="797" y="1437"/>
                    <a:pt x="801" y="1435"/>
                    <a:pt x="804" y="1431"/>
                  </a:cubicBezTo>
                  <a:lnTo>
                    <a:pt x="804" y="1431"/>
                  </a:lnTo>
                  <a:cubicBezTo>
                    <a:pt x="808" y="1428"/>
                    <a:pt x="812" y="1425"/>
                    <a:pt x="816" y="1422"/>
                  </a:cubicBezTo>
                  <a:lnTo>
                    <a:pt x="816" y="1422"/>
                  </a:lnTo>
                  <a:cubicBezTo>
                    <a:pt x="816" y="1421"/>
                    <a:pt x="818" y="1419"/>
                    <a:pt x="820" y="1418"/>
                  </a:cubicBezTo>
                  <a:lnTo>
                    <a:pt x="820" y="1418"/>
                  </a:lnTo>
                  <a:cubicBezTo>
                    <a:pt x="821" y="1417"/>
                    <a:pt x="822" y="1415"/>
                    <a:pt x="823" y="1414"/>
                  </a:cubicBezTo>
                  <a:lnTo>
                    <a:pt x="823" y="1414"/>
                  </a:lnTo>
                  <a:cubicBezTo>
                    <a:pt x="829" y="1408"/>
                    <a:pt x="835" y="1403"/>
                    <a:pt x="842" y="1396"/>
                  </a:cubicBezTo>
                  <a:lnTo>
                    <a:pt x="842" y="1396"/>
                  </a:lnTo>
                  <a:cubicBezTo>
                    <a:pt x="843" y="1395"/>
                    <a:pt x="845" y="1393"/>
                    <a:pt x="847" y="1390"/>
                  </a:cubicBezTo>
                  <a:lnTo>
                    <a:pt x="847" y="1390"/>
                  </a:lnTo>
                  <a:cubicBezTo>
                    <a:pt x="854" y="1382"/>
                    <a:pt x="861" y="1375"/>
                    <a:pt x="867" y="1367"/>
                  </a:cubicBezTo>
                  <a:lnTo>
                    <a:pt x="867" y="1367"/>
                  </a:lnTo>
                  <a:cubicBezTo>
                    <a:pt x="867" y="1367"/>
                    <a:pt x="868" y="1367"/>
                    <a:pt x="868" y="1366"/>
                  </a:cubicBezTo>
                  <a:lnTo>
                    <a:pt x="868" y="1366"/>
                  </a:lnTo>
                  <a:cubicBezTo>
                    <a:pt x="869" y="1364"/>
                    <a:pt x="870" y="1362"/>
                    <a:pt x="872" y="1361"/>
                  </a:cubicBezTo>
                  <a:lnTo>
                    <a:pt x="872" y="1361"/>
                  </a:lnTo>
                  <a:cubicBezTo>
                    <a:pt x="876" y="1355"/>
                    <a:pt x="879" y="1351"/>
                    <a:pt x="883" y="1346"/>
                  </a:cubicBezTo>
                  <a:lnTo>
                    <a:pt x="883" y="1346"/>
                  </a:lnTo>
                  <a:cubicBezTo>
                    <a:pt x="884" y="1343"/>
                    <a:pt x="886" y="1340"/>
                    <a:pt x="888" y="1337"/>
                  </a:cubicBezTo>
                  <a:lnTo>
                    <a:pt x="888" y="1337"/>
                  </a:lnTo>
                  <a:cubicBezTo>
                    <a:pt x="891" y="1333"/>
                    <a:pt x="894" y="1329"/>
                    <a:pt x="896" y="1323"/>
                  </a:cubicBezTo>
                  <a:lnTo>
                    <a:pt x="896" y="1323"/>
                  </a:lnTo>
                  <a:cubicBezTo>
                    <a:pt x="897" y="1322"/>
                    <a:pt x="898" y="1322"/>
                    <a:pt x="899" y="1320"/>
                  </a:cubicBezTo>
                  <a:lnTo>
                    <a:pt x="899" y="1320"/>
                  </a:lnTo>
                  <a:cubicBezTo>
                    <a:pt x="900" y="1318"/>
                    <a:pt x="901" y="1316"/>
                    <a:pt x="902" y="1315"/>
                  </a:cubicBezTo>
                  <a:lnTo>
                    <a:pt x="902" y="1315"/>
                  </a:lnTo>
                  <a:cubicBezTo>
                    <a:pt x="904" y="1310"/>
                    <a:pt x="906" y="1307"/>
                    <a:pt x="908" y="1302"/>
                  </a:cubicBezTo>
                  <a:lnTo>
                    <a:pt x="908" y="1302"/>
                  </a:lnTo>
                  <a:cubicBezTo>
                    <a:pt x="909" y="1300"/>
                    <a:pt x="911" y="1297"/>
                    <a:pt x="912" y="1293"/>
                  </a:cubicBezTo>
                  <a:lnTo>
                    <a:pt x="912" y="1293"/>
                  </a:lnTo>
                  <a:cubicBezTo>
                    <a:pt x="914" y="1290"/>
                    <a:pt x="916" y="1285"/>
                    <a:pt x="917" y="1282"/>
                  </a:cubicBezTo>
                  <a:lnTo>
                    <a:pt x="917" y="1282"/>
                  </a:lnTo>
                  <a:cubicBezTo>
                    <a:pt x="918" y="1280"/>
                    <a:pt x="919" y="1278"/>
                    <a:pt x="920" y="1276"/>
                  </a:cubicBezTo>
                  <a:lnTo>
                    <a:pt x="920" y="1276"/>
                  </a:lnTo>
                  <a:cubicBezTo>
                    <a:pt x="920" y="1275"/>
                    <a:pt x="921" y="1273"/>
                    <a:pt x="921" y="1271"/>
                  </a:cubicBezTo>
                  <a:lnTo>
                    <a:pt x="921" y="1271"/>
                  </a:lnTo>
                  <a:cubicBezTo>
                    <a:pt x="923" y="1268"/>
                    <a:pt x="923" y="1264"/>
                    <a:pt x="925" y="1260"/>
                  </a:cubicBezTo>
                  <a:lnTo>
                    <a:pt x="925" y="1260"/>
                  </a:lnTo>
                  <a:cubicBezTo>
                    <a:pt x="926" y="1256"/>
                    <a:pt x="927" y="1254"/>
                    <a:pt x="928" y="1250"/>
                  </a:cubicBezTo>
                  <a:lnTo>
                    <a:pt x="928" y="1250"/>
                  </a:lnTo>
                  <a:cubicBezTo>
                    <a:pt x="929" y="1246"/>
                    <a:pt x="930" y="1242"/>
                    <a:pt x="930" y="1239"/>
                  </a:cubicBezTo>
                  <a:lnTo>
                    <a:pt x="930" y="1239"/>
                  </a:lnTo>
                  <a:cubicBezTo>
                    <a:pt x="931" y="1236"/>
                    <a:pt x="931" y="1234"/>
                    <a:pt x="932" y="1233"/>
                  </a:cubicBezTo>
                  <a:lnTo>
                    <a:pt x="932" y="1233"/>
                  </a:lnTo>
                  <a:cubicBezTo>
                    <a:pt x="932" y="1231"/>
                    <a:pt x="932" y="1229"/>
                    <a:pt x="933" y="1228"/>
                  </a:cubicBezTo>
                  <a:lnTo>
                    <a:pt x="933" y="1228"/>
                  </a:lnTo>
                  <a:cubicBezTo>
                    <a:pt x="933" y="1224"/>
                    <a:pt x="934" y="1220"/>
                    <a:pt x="935" y="1217"/>
                  </a:cubicBezTo>
                  <a:lnTo>
                    <a:pt x="935" y="1217"/>
                  </a:lnTo>
                  <a:cubicBezTo>
                    <a:pt x="935" y="1213"/>
                    <a:pt x="936" y="1210"/>
                    <a:pt x="936" y="1206"/>
                  </a:cubicBezTo>
                  <a:lnTo>
                    <a:pt x="936" y="1206"/>
                  </a:lnTo>
                  <a:cubicBezTo>
                    <a:pt x="936" y="1202"/>
                    <a:pt x="936" y="1199"/>
                    <a:pt x="936" y="1195"/>
                  </a:cubicBezTo>
                  <a:lnTo>
                    <a:pt x="936" y="1195"/>
                  </a:lnTo>
                  <a:cubicBezTo>
                    <a:pt x="936" y="1193"/>
                    <a:pt x="937" y="1190"/>
                    <a:pt x="937" y="1188"/>
                  </a:cubicBezTo>
                  <a:lnTo>
                    <a:pt x="937" y="1188"/>
                  </a:lnTo>
                  <a:cubicBezTo>
                    <a:pt x="937" y="1186"/>
                    <a:pt x="937" y="1183"/>
                    <a:pt x="937" y="1181"/>
                  </a:cubicBezTo>
                  <a:lnTo>
                    <a:pt x="941" y="0"/>
                  </a:lnTo>
                  <a:lnTo>
                    <a:pt x="941" y="0"/>
                  </a:lnTo>
                  <a:cubicBezTo>
                    <a:pt x="941" y="4"/>
                    <a:pt x="940" y="9"/>
                    <a:pt x="940" y="13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0" name="Freeform 63">
              <a:extLst>
                <a:ext uri="{FF2B5EF4-FFF2-40B4-BE49-F238E27FC236}">
                  <a16:creationId xmlns:a16="http://schemas.microsoft.com/office/drawing/2014/main" id="{393DF78A-3A6B-40CD-B5E0-502BD9A03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9990" y="7770738"/>
              <a:ext cx="521136" cy="1463044"/>
            </a:xfrm>
            <a:custGeom>
              <a:avLst/>
              <a:gdLst>
                <a:gd name="T0" fmla="*/ 594 w 596"/>
                <a:gd name="T1" fmla="*/ 21 h 1670"/>
                <a:gd name="T2" fmla="*/ 592 w 596"/>
                <a:gd name="T3" fmla="*/ 28 h 1670"/>
                <a:gd name="T4" fmla="*/ 590 w 596"/>
                <a:gd name="T5" fmla="*/ 45 h 1670"/>
                <a:gd name="T6" fmla="*/ 588 w 596"/>
                <a:gd name="T7" fmla="*/ 54 h 1670"/>
                <a:gd name="T8" fmla="*/ 583 w 596"/>
                <a:gd name="T9" fmla="*/ 70 h 1670"/>
                <a:gd name="T10" fmla="*/ 579 w 596"/>
                <a:gd name="T11" fmla="*/ 78 h 1670"/>
                <a:gd name="T12" fmla="*/ 572 w 596"/>
                <a:gd name="T13" fmla="*/ 95 h 1670"/>
                <a:gd name="T14" fmla="*/ 568 w 596"/>
                <a:gd name="T15" fmla="*/ 103 h 1670"/>
                <a:gd name="T16" fmla="*/ 558 w 596"/>
                <a:gd name="T17" fmla="*/ 121 h 1670"/>
                <a:gd name="T18" fmla="*/ 553 w 596"/>
                <a:gd name="T19" fmla="*/ 128 h 1670"/>
                <a:gd name="T20" fmla="*/ 541 w 596"/>
                <a:gd name="T21" fmla="*/ 144 h 1670"/>
                <a:gd name="T22" fmla="*/ 525 w 596"/>
                <a:gd name="T23" fmla="*/ 162 h 1670"/>
                <a:gd name="T24" fmla="*/ 508 w 596"/>
                <a:gd name="T25" fmla="*/ 180 h 1670"/>
                <a:gd name="T26" fmla="*/ 501 w 596"/>
                <a:gd name="T27" fmla="*/ 186 h 1670"/>
                <a:gd name="T28" fmla="*/ 484 w 596"/>
                <a:gd name="T29" fmla="*/ 200 h 1670"/>
                <a:gd name="T30" fmla="*/ 475 w 596"/>
                <a:gd name="T31" fmla="*/ 208 h 1670"/>
                <a:gd name="T32" fmla="*/ 456 w 596"/>
                <a:gd name="T33" fmla="*/ 221 h 1670"/>
                <a:gd name="T34" fmla="*/ 447 w 596"/>
                <a:gd name="T35" fmla="*/ 228 h 1670"/>
                <a:gd name="T36" fmla="*/ 422 w 596"/>
                <a:gd name="T37" fmla="*/ 243 h 1670"/>
                <a:gd name="T38" fmla="*/ 418 w 596"/>
                <a:gd name="T39" fmla="*/ 1425 h 1670"/>
                <a:gd name="T40" fmla="*/ 426 w 596"/>
                <a:gd name="T41" fmla="*/ 1421 h 1670"/>
                <a:gd name="T42" fmla="*/ 443 w 596"/>
                <a:gd name="T43" fmla="*/ 1410 h 1670"/>
                <a:gd name="T44" fmla="*/ 453 w 596"/>
                <a:gd name="T45" fmla="*/ 1403 h 1670"/>
                <a:gd name="T46" fmla="*/ 471 w 596"/>
                <a:gd name="T47" fmla="*/ 1390 h 1670"/>
                <a:gd name="T48" fmla="*/ 481 w 596"/>
                <a:gd name="T49" fmla="*/ 1383 h 1670"/>
                <a:gd name="T50" fmla="*/ 498 w 596"/>
                <a:gd name="T51" fmla="*/ 1368 h 1670"/>
                <a:gd name="T52" fmla="*/ 501 w 596"/>
                <a:gd name="T53" fmla="*/ 1365 h 1670"/>
                <a:gd name="T54" fmla="*/ 517 w 596"/>
                <a:gd name="T55" fmla="*/ 1349 h 1670"/>
                <a:gd name="T56" fmla="*/ 522 w 596"/>
                <a:gd name="T57" fmla="*/ 1345 h 1670"/>
                <a:gd name="T58" fmla="*/ 538 w 596"/>
                <a:gd name="T59" fmla="*/ 1325 h 1670"/>
                <a:gd name="T60" fmla="*/ 541 w 596"/>
                <a:gd name="T61" fmla="*/ 1322 h 1670"/>
                <a:gd name="T62" fmla="*/ 554 w 596"/>
                <a:gd name="T63" fmla="*/ 1303 h 1670"/>
                <a:gd name="T64" fmla="*/ 560 w 596"/>
                <a:gd name="T65" fmla="*/ 1293 h 1670"/>
                <a:gd name="T66" fmla="*/ 564 w 596"/>
                <a:gd name="T67" fmla="*/ 1286 h 1670"/>
                <a:gd name="T68" fmla="*/ 569 w 596"/>
                <a:gd name="T69" fmla="*/ 1276 h 1670"/>
                <a:gd name="T70" fmla="*/ 576 w 596"/>
                <a:gd name="T71" fmla="*/ 1260 h 1670"/>
                <a:gd name="T72" fmla="*/ 577 w 596"/>
                <a:gd name="T73" fmla="*/ 1257 h 1670"/>
                <a:gd name="T74" fmla="*/ 582 w 596"/>
                <a:gd name="T75" fmla="*/ 1244 h 1670"/>
                <a:gd name="T76" fmla="*/ 584 w 596"/>
                <a:gd name="T77" fmla="*/ 1236 h 1670"/>
                <a:gd name="T78" fmla="*/ 587 w 596"/>
                <a:gd name="T79" fmla="*/ 1222 h 1670"/>
                <a:gd name="T80" fmla="*/ 588 w 596"/>
                <a:gd name="T81" fmla="*/ 1220 h 1670"/>
                <a:gd name="T82" fmla="*/ 591 w 596"/>
                <a:gd name="T83" fmla="*/ 1203 h 1670"/>
                <a:gd name="T84" fmla="*/ 591 w 596"/>
                <a:gd name="T85" fmla="*/ 1194 h 1670"/>
                <a:gd name="T86" fmla="*/ 591 w 596"/>
                <a:gd name="T87" fmla="*/ 1183 h 1670"/>
                <a:gd name="T88" fmla="*/ 594 w 596"/>
                <a:gd name="T89" fmla="*/ 11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6" h="1670">
                  <a:moveTo>
                    <a:pt x="594" y="11"/>
                  </a:moveTo>
                  <a:lnTo>
                    <a:pt x="594" y="11"/>
                  </a:lnTo>
                  <a:cubicBezTo>
                    <a:pt x="594" y="14"/>
                    <a:pt x="594" y="17"/>
                    <a:pt x="594" y="21"/>
                  </a:cubicBezTo>
                  <a:lnTo>
                    <a:pt x="594" y="21"/>
                  </a:lnTo>
                  <a:cubicBezTo>
                    <a:pt x="593" y="23"/>
                    <a:pt x="593" y="26"/>
                    <a:pt x="592" y="28"/>
                  </a:cubicBezTo>
                  <a:lnTo>
                    <a:pt x="592" y="28"/>
                  </a:lnTo>
                  <a:cubicBezTo>
                    <a:pt x="592" y="31"/>
                    <a:pt x="592" y="35"/>
                    <a:pt x="591" y="37"/>
                  </a:cubicBezTo>
                  <a:lnTo>
                    <a:pt x="591" y="37"/>
                  </a:lnTo>
                  <a:cubicBezTo>
                    <a:pt x="591" y="40"/>
                    <a:pt x="591" y="42"/>
                    <a:pt x="590" y="45"/>
                  </a:cubicBezTo>
                  <a:lnTo>
                    <a:pt x="590" y="45"/>
                  </a:lnTo>
                  <a:cubicBezTo>
                    <a:pt x="589" y="48"/>
                    <a:pt x="588" y="51"/>
                    <a:pt x="588" y="54"/>
                  </a:cubicBezTo>
                  <a:lnTo>
                    <a:pt x="588" y="54"/>
                  </a:lnTo>
                  <a:cubicBezTo>
                    <a:pt x="587" y="56"/>
                    <a:pt x="586" y="59"/>
                    <a:pt x="585" y="62"/>
                  </a:cubicBezTo>
                  <a:lnTo>
                    <a:pt x="585" y="62"/>
                  </a:lnTo>
                  <a:cubicBezTo>
                    <a:pt x="584" y="64"/>
                    <a:pt x="584" y="67"/>
                    <a:pt x="583" y="70"/>
                  </a:cubicBezTo>
                  <a:lnTo>
                    <a:pt x="583" y="70"/>
                  </a:lnTo>
                  <a:cubicBezTo>
                    <a:pt x="582" y="73"/>
                    <a:pt x="580" y="75"/>
                    <a:pt x="579" y="78"/>
                  </a:cubicBezTo>
                  <a:lnTo>
                    <a:pt x="579" y="78"/>
                  </a:lnTo>
                  <a:cubicBezTo>
                    <a:pt x="578" y="81"/>
                    <a:pt x="577" y="84"/>
                    <a:pt x="576" y="87"/>
                  </a:cubicBezTo>
                  <a:lnTo>
                    <a:pt x="576" y="87"/>
                  </a:lnTo>
                  <a:cubicBezTo>
                    <a:pt x="575" y="89"/>
                    <a:pt x="573" y="92"/>
                    <a:pt x="572" y="95"/>
                  </a:cubicBezTo>
                  <a:lnTo>
                    <a:pt x="572" y="95"/>
                  </a:lnTo>
                  <a:cubicBezTo>
                    <a:pt x="570" y="97"/>
                    <a:pt x="569" y="101"/>
                    <a:pt x="568" y="103"/>
                  </a:cubicBezTo>
                  <a:lnTo>
                    <a:pt x="568" y="103"/>
                  </a:lnTo>
                  <a:cubicBezTo>
                    <a:pt x="566" y="106"/>
                    <a:pt x="565" y="108"/>
                    <a:pt x="563" y="110"/>
                  </a:cubicBezTo>
                  <a:lnTo>
                    <a:pt x="563" y="110"/>
                  </a:lnTo>
                  <a:cubicBezTo>
                    <a:pt x="562" y="114"/>
                    <a:pt x="559" y="117"/>
                    <a:pt x="558" y="121"/>
                  </a:cubicBezTo>
                  <a:lnTo>
                    <a:pt x="558" y="121"/>
                  </a:lnTo>
                  <a:cubicBezTo>
                    <a:pt x="556" y="123"/>
                    <a:pt x="554" y="125"/>
                    <a:pt x="553" y="128"/>
                  </a:cubicBezTo>
                  <a:lnTo>
                    <a:pt x="553" y="128"/>
                  </a:lnTo>
                  <a:cubicBezTo>
                    <a:pt x="551" y="131"/>
                    <a:pt x="547" y="135"/>
                    <a:pt x="545" y="139"/>
                  </a:cubicBezTo>
                  <a:lnTo>
                    <a:pt x="545" y="139"/>
                  </a:lnTo>
                  <a:cubicBezTo>
                    <a:pt x="544" y="141"/>
                    <a:pt x="542" y="142"/>
                    <a:pt x="541" y="144"/>
                  </a:cubicBezTo>
                  <a:lnTo>
                    <a:pt x="541" y="144"/>
                  </a:lnTo>
                  <a:cubicBezTo>
                    <a:pt x="536" y="150"/>
                    <a:pt x="531" y="156"/>
                    <a:pt x="525" y="162"/>
                  </a:cubicBezTo>
                  <a:lnTo>
                    <a:pt x="525" y="162"/>
                  </a:lnTo>
                  <a:cubicBezTo>
                    <a:pt x="524" y="163"/>
                    <a:pt x="523" y="165"/>
                    <a:pt x="521" y="167"/>
                  </a:cubicBezTo>
                  <a:lnTo>
                    <a:pt x="521" y="167"/>
                  </a:lnTo>
                  <a:cubicBezTo>
                    <a:pt x="517" y="171"/>
                    <a:pt x="512" y="176"/>
                    <a:pt x="508" y="180"/>
                  </a:cubicBezTo>
                  <a:lnTo>
                    <a:pt x="508" y="180"/>
                  </a:lnTo>
                  <a:cubicBezTo>
                    <a:pt x="505" y="182"/>
                    <a:pt x="503" y="184"/>
                    <a:pt x="501" y="186"/>
                  </a:cubicBezTo>
                  <a:lnTo>
                    <a:pt x="501" y="186"/>
                  </a:lnTo>
                  <a:cubicBezTo>
                    <a:pt x="498" y="189"/>
                    <a:pt x="496" y="191"/>
                    <a:pt x="492" y="193"/>
                  </a:cubicBezTo>
                  <a:lnTo>
                    <a:pt x="492" y="193"/>
                  </a:lnTo>
                  <a:cubicBezTo>
                    <a:pt x="489" y="196"/>
                    <a:pt x="487" y="198"/>
                    <a:pt x="484" y="200"/>
                  </a:cubicBezTo>
                  <a:lnTo>
                    <a:pt x="484" y="200"/>
                  </a:lnTo>
                  <a:cubicBezTo>
                    <a:pt x="481" y="202"/>
                    <a:pt x="478" y="205"/>
                    <a:pt x="475" y="208"/>
                  </a:cubicBezTo>
                  <a:lnTo>
                    <a:pt x="475" y="208"/>
                  </a:lnTo>
                  <a:cubicBezTo>
                    <a:pt x="472" y="209"/>
                    <a:pt x="469" y="212"/>
                    <a:pt x="466" y="214"/>
                  </a:cubicBezTo>
                  <a:lnTo>
                    <a:pt x="466" y="214"/>
                  </a:lnTo>
                  <a:cubicBezTo>
                    <a:pt x="463" y="216"/>
                    <a:pt x="459" y="219"/>
                    <a:pt x="456" y="221"/>
                  </a:cubicBezTo>
                  <a:lnTo>
                    <a:pt x="456" y="221"/>
                  </a:lnTo>
                  <a:cubicBezTo>
                    <a:pt x="453" y="223"/>
                    <a:pt x="450" y="225"/>
                    <a:pt x="447" y="228"/>
                  </a:cubicBezTo>
                  <a:lnTo>
                    <a:pt x="447" y="228"/>
                  </a:lnTo>
                  <a:cubicBezTo>
                    <a:pt x="443" y="229"/>
                    <a:pt x="439" y="232"/>
                    <a:pt x="436" y="235"/>
                  </a:cubicBezTo>
                  <a:lnTo>
                    <a:pt x="436" y="235"/>
                  </a:lnTo>
                  <a:cubicBezTo>
                    <a:pt x="431" y="237"/>
                    <a:pt x="427" y="240"/>
                    <a:pt x="422" y="243"/>
                  </a:cubicBezTo>
                  <a:lnTo>
                    <a:pt x="3" y="486"/>
                  </a:lnTo>
                  <a:lnTo>
                    <a:pt x="0" y="1669"/>
                  </a:lnTo>
                  <a:lnTo>
                    <a:pt x="418" y="1425"/>
                  </a:lnTo>
                  <a:lnTo>
                    <a:pt x="418" y="1425"/>
                  </a:lnTo>
                  <a:cubicBezTo>
                    <a:pt x="421" y="1423"/>
                    <a:pt x="424" y="1423"/>
                    <a:pt x="426" y="1421"/>
                  </a:cubicBezTo>
                  <a:lnTo>
                    <a:pt x="426" y="1421"/>
                  </a:lnTo>
                  <a:cubicBezTo>
                    <a:pt x="428" y="1419"/>
                    <a:pt x="431" y="1418"/>
                    <a:pt x="432" y="1416"/>
                  </a:cubicBezTo>
                  <a:lnTo>
                    <a:pt x="432" y="1416"/>
                  </a:lnTo>
                  <a:cubicBezTo>
                    <a:pt x="436" y="1415"/>
                    <a:pt x="440" y="1412"/>
                    <a:pt x="443" y="1410"/>
                  </a:cubicBezTo>
                  <a:lnTo>
                    <a:pt x="443" y="1410"/>
                  </a:lnTo>
                  <a:cubicBezTo>
                    <a:pt x="446" y="1408"/>
                    <a:pt x="450" y="1406"/>
                    <a:pt x="453" y="1403"/>
                  </a:cubicBezTo>
                  <a:lnTo>
                    <a:pt x="453" y="1403"/>
                  </a:lnTo>
                  <a:cubicBezTo>
                    <a:pt x="456" y="1401"/>
                    <a:pt x="459" y="1399"/>
                    <a:pt x="463" y="1397"/>
                  </a:cubicBezTo>
                  <a:lnTo>
                    <a:pt x="463" y="1397"/>
                  </a:lnTo>
                  <a:cubicBezTo>
                    <a:pt x="466" y="1394"/>
                    <a:pt x="469" y="1392"/>
                    <a:pt x="471" y="1390"/>
                  </a:cubicBezTo>
                  <a:lnTo>
                    <a:pt x="471" y="1390"/>
                  </a:lnTo>
                  <a:cubicBezTo>
                    <a:pt x="475" y="1388"/>
                    <a:pt x="478" y="1385"/>
                    <a:pt x="481" y="1383"/>
                  </a:cubicBezTo>
                  <a:lnTo>
                    <a:pt x="481" y="1383"/>
                  </a:lnTo>
                  <a:cubicBezTo>
                    <a:pt x="484" y="1380"/>
                    <a:pt x="486" y="1378"/>
                    <a:pt x="489" y="1376"/>
                  </a:cubicBezTo>
                  <a:lnTo>
                    <a:pt x="489" y="1376"/>
                  </a:lnTo>
                  <a:cubicBezTo>
                    <a:pt x="492" y="1373"/>
                    <a:pt x="495" y="1370"/>
                    <a:pt x="498" y="1368"/>
                  </a:cubicBezTo>
                  <a:lnTo>
                    <a:pt x="498" y="1368"/>
                  </a:lnTo>
                  <a:cubicBezTo>
                    <a:pt x="499" y="1367"/>
                    <a:pt x="500" y="1366"/>
                    <a:pt x="501" y="1365"/>
                  </a:cubicBezTo>
                  <a:lnTo>
                    <a:pt x="501" y="1365"/>
                  </a:lnTo>
                  <a:cubicBezTo>
                    <a:pt x="503" y="1364"/>
                    <a:pt x="503" y="1363"/>
                    <a:pt x="504" y="1363"/>
                  </a:cubicBezTo>
                  <a:lnTo>
                    <a:pt x="504" y="1363"/>
                  </a:lnTo>
                  <a:cubicBezTo>
                    <a:pt x="509" y="1357"/>
                    <a:pt x="513" y="1353"/>
                    <a:pt x="517" y="1349"/>
                  </a:cubicBezTo>
                  <a:lnTo>
                    <a:pt x="517" y="1349"/>
                  </a:lnTo>
                  <a:cubicBezTo>
                    <a:pt x="519" y="1347"/>
                    <a:pt x="521" y="1346"/>
                    <a:pt x="522" y="1345"/>
                  </a:cubicBezTo>
                  <a:lnTo>
                    <a:pt x="522" y="1345"/>
                  </a:lnTo>
                  <a:cubicBezTo>
                    <a:pt x="527" y="1338"/>
                    <a:pt x="532" y="1332"/>
                    <a:pt x="538" y="1326"/>
                  </a:cubicBezTo>
                  <a:lnTo>
                    <a:pt x="538" y="1326"/>
                  </a:lnTo>
                  <a:cubicBezTo>
                    <a:pt x="538" y="1326"/>
                    <a:pt x="538" y="1326"/>
                    <a:pt x="538" y="1325"/>
                  </a:cubicBezTo>
                  <a:lnTo>
                    <a:pt x="538" y="1325"/>
                  </a:lnTo>
                  <a:cubicBezTo>
                    <a:pt x="539" y="1324"/>
                    <a:pt x="540" y="1323"/>
                    <a:pt x="541" y="1322"/>
                  </a:cubicBezTo>
                  <a:lnTo>
                    <a:pt x="541" y="1322"/>
                  </a:lnTo>
                  <a:cubicBezTo>
                    <a:pt x="545" y="1317"/>
                    <a:pt x="547" y="1314"/>
                    <a:pt x="550" y="1310"/>
                  </a:cubicBezTo>
                  <a:lnTo>
                    <a:pt x="550" y="1310"/>
                  </a:lnTo>
                  <a:cubicBezTo>
                    <a:pt x="552" y="1308"/>
                    <a:pt x="552" y="1305"/>
                    <a:pt x="554" y="1303"/>
                  </a:cubicBezTo>
                  <a:lnTo>
                    <a:pt x="554" y="1303"/>
                  </a:lnTo>
                  <a:cubicBezTo>
                    <a:pt x="556" y="1300"/>
                    <a:pt x="559" y="1296"/>
                    <a:pt x="560" y="1293"/>
                  </a:cubicBezTo>
                  <a:lnTo>
                    <a:pt x="560" y="1293"/>
                  </a:lnTo>
                  <a:cubicBezTo>
                    <a:pt x="561" y="1292"/>
                    <a:pt x="562" y="1291"/>
                    <a:pt x="562" y="1290"/>
                  </a:cubicBezTo>
                  <a:lnTo>
                    <a:pt x="562" y="1290"/>
                  </a:lnTo>
                  <a:cubicBezTo>
                    <a:pt x="563" y="1289"/>
                    <a:pt x="563" y="1287"/>
                    <a:pt x="564" y="1286"/>
                  </a:cubicBezTo>
                  <a:lnTo>
                    <a:pt x="564" y="1286"/>
                  </a:lnTo>
                  <a:cubicBezTo>
                    <a:pt x="566" y="1282"/>
                    <a:pt x="567" y="1280"/>
                    <a:pt x="569" y="1276"/>
                  </a:cubicBezTo>
                  <a:lnTo>
                    <a:pt x="569" y="1276"/>
                  </a:lnTo>
                  <a:cubicBezTo>
                    <a:pt x="570" y="1274"/>
                    <a:pt x="571" y="1272"/>
                    <a:pt x="572" y="1270"/>
                  </a:cubicBezTo>
                  <a:lnTo>
                    <a:pt x="572" y="1270"/>
                  </a:lnTo>
                  <a:cubicBezTo>
                    <a:pt x="574" y="1266"/>
                    <a:pt x="575" y="1264"/>
                    <a:pt x="576" y="1260"/>
                  </a:cubicBezTo>
                  <a:lnTo>
                    <a:pt x="576" y="1260"/>
                  </a:lnTo>
                  <a:cubicBezTo>
                    <a:pt x="577" y="1259"/>
                    <a:pt x="577" y="1257"/>
                    <a:pt x="577" y="1257"/>
                  </a:cubicBezTo>
                  <a:lnTo>
                    <a:pt x="577" y="1257"/>
                  </a:lnTo>
                  <a:cubicBezTo>
                    <a:pt x="578" y="1255"/>
                    <a:pt x="578" y="1254"/>
                    <a:pt x="579" y="1252"/>
                  </a:cubicBezTo>
                  <a:lnTo>
                    <a:pt x="579" y="1252"/>
                  </a:lnTo>
                  <a:cubicBezTo>
                    <a:pt x="580" y="1250"/>
                    <a:pt x="581" y="1247"/>
                    <a:pt x="582" y="1244"/>
                  </a:cubicBezTo>
                  <a:lnTo>
                    <a:pt x="582" y="1244"/>
                  </a:lnTo>
                  <a:cubicBezTo>
                    <a:pt x="583" y="1242"/>
                    <a:pt x="584" y="1239"/>
                    <a:pt x="584" y="1236"/>
                  </a:cubicBezTo>
                  <a:lnTo>
                    <a:pt x="584" y="1236"/>
                  </a:lnTo>
                  <a:cubicBezTo>
                    <a:pt x="585" y="1233"/>
                    <a:pt x="585" y="1230"/>
                    <a:pt x="586" y="1228"/>
                  </a:cubicBezTo>
                  <a:lnTo>
                    <a:pt x="586" y="1228"/>
                  </a:lnTo>
                  <a:cubicBezTo>
                    <a:pt x="587" y="1226"/>
                    <a:pt x="587" y="1224"/>
                    <a:pt x="587" y="1222"/>
                  </a:cubicBezTo>
                  <a:lnTo>
                    <a:pt x="587" y="1222"/>
                  </a:lnTo>
                  <a:cubicBezTo>
                    <a:pt x="588" y="1222"/>
                    <a:pt x="588" y="1221"/>
                    <a:pt x="588" y="1220"/>
                  </a:cubicBezTo>
                  <a:lnTo>
                    <a:pt x="588" y="1220"/>
                  </a:lnTo>
                  <a:cubicBezTo>
                    <a:pt x="589" y="1216"/>
                    <a:pt x="589" y="1214"/>
                    <a:pt x="590" y="1211"/>
                  </a:cubicBezTo>
                  <a:lnTo>
                    <a:pt x="590" y="1211"/>
                  </a:lnTo>
                  <a:cubicBezTo>
                    <a:pt x="590" y="1208"/>
                    <a:pt x="590" y="1205"/>
                    <a:pt x="591" y="1203"/>
                  </a:cubicBezTo>
                  <a:lnTo>
                    <a:pt x="591" y="1203"/>
                  </a:lnTo>
                  <a:cubicBezTo>
                    <a:pt x="591" y="1200"/>
                    <a:pt x="591" y="1197"/>
                    <a:pt x="591" y="1194"/>
                  </a:cubicBezTo>
                  <a:lnTo>
                    <a:pt x="591" y="1194"/>
                  </a:lnTo>
                  <a:cubicBezTo>
                    <a:pt x="591" y="1192"/>
                    <a:pt x="591" y="1190"/>
                    <a:pt x="591" y="1189"/>
                  </a:cubicBezTo>
                  <a:lnTo>
                    <a:pt x="591" y="1189"/>
                  </a:lnTo>
                  <a:cubicBezTo>
                    <a:pt x="591" y="1187"/>
                    <a:pt x="591" y="1185"/>
                    <a:pt x="591" y="1183"/>
                  </a:cubicBezTo>
                  <a:lnTo>
                    <a:pt x="595" y="0"/>
                  </a:lnTo>
                  <a:lnTo>
                    <a:pt x="595" y="0"/>
                  </a:lnTo>
                  <a:cubicBezTo>
                    <a:pt x="595" y="4"/>
                    <a:pt x="595" y="7"/>
                    <a:pt x="594" y="1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1" name="Freeform 64">
              <a:extLst>
                <a:ext uri="{FF2B5EF4-FFF2-40B4-BE49-F238E27FC236}">
                  <a16:creationId xmlns:a16="http://schemas.microsoft.com/office/drawing/2014/main" id="{A86BCD71-7925-4F96-8E8C-FBF430B45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9990" y="7770738"/>
              <a:ext cx="521136" cy="1463044"/>
            </a:xfrm>
            <a:custGeom>
              <a:avLst/>
              <a:gdLst>
                <a:gd name="T0" fmla="*/ 594 w 596"/>
                <a:gd name="T1" fmla="*/ 21 h 1670"/>
                <a:gd name="T2" fmla="*/ 592 w 596"/>
                <a:gd name="T3" fmla="*/ 28 h 1670"/>
                <a:gd name="T4" fmla="*/ 590 w 596"/>
                <a:gd name="T5" fmla="*/ 45 h 1670"/>
                <a:gd name="T6" fmla="*/ 588 w 596"/>
                <a:gd name="T7" fmla="*/ 54 h 1670"/>
                <a:gd name="T8" fmla="*/ 583 w 596"/>
                <a:gd name="T9" fmla="*/ 70 h 1670"/>
                <a:gd name="T10" fmla="*/ 579 w 596"/>
                <a:gd name="T11" fmla="*/ 78 h 1670"/>
                <a:gd name="T12" fmla="*/ 572 w 596"/>
                <a:gd name="T13" fmla="*/ 95 h 1670"/>
                <a:gd name="T14" fmla="*/ 568 w 596"/>
                <a:gd name="T15" fmla="*/ 103 h 1670"/>
                <a:gd name="T16" fmla="*/ 558 w 596"/>
                <a:gd name="T17" fmla="*/ 121 h 1670"/>
                <a:gd name="T18" fmla="*/ 553 w 596"/>
                <a:gd name="T19" fmla="*/ 128 h 1670"/>
                <a:gd name="T20" fmla="*/ 541 w 596"/>
                <a:gd name="T21" fmla="*/ 144 h 1670"/>
                <a:gd name="T22" fmla="*/ 525 w 596"/>
                <a:gd name="T23" fmla="*/ 162 h 1670"/>
                <a:gd name="T24" fmla="*/ 508 w 596"/>
                <a:gd name="T25" fmla="*/ 180 h 1670"/>
                <a:gd name="T26" fmla="*/ 501 w 596"/>
                <a:gd name="T27" fmla="*/ 186 h 1670"/>
                <a:gd name="T28" fmla="*/ 484 w 596"/>
                <a:gd name="T29" fmla="*/ 200 h 1670"/>
                <a:gd name="T30" fmla="*/ 475 w 596"/>
                <a:gd name="T31" fmla="*/ 208 h 1670"/>
                <a:gd name="T32" fmla="*/ 456 w 596"/>
                <a:gd name="T33" fmla="*/ 221 h 1670"/>
                <a:gd name="T34" fmla="*/ 447 w 596"/>
                <a:gd name="T35" fmla="*/ 228 h 1670"/>
                <a:gd name="T36" fmla="*/ 422 w 596"/>
                <a:gd name="T37" fmla="*/ 243 h 1670"/>
                <a:gd name="T38" fmla="*/ 418 w 596"/>
                <a:gd name="T39" fmla="*/ 1425 h 1670"/>
                <a:gd name="T40" fmla="*/ 426 w 596"/>
                <a:gd name="T41" fmla="*/ 1421 h 1670"/>
                <a:gd name="T42" fmla="*/ 443 w 596"/>
                <a:gd name="T43" fmla="*/ 1410 h 1670"/>
                <a:gd name="T44" fmla="*/ 453 w 596"/>
                <a:gd name="T45" fmla="*/ 1403 h 1670"/>
                <a:gd name="T46" fmla="*/ 471 w 596"/>
                <a:gd name="T47" fmla="*/ 1390 h 1670"/>
                <a:gd name="T48" fmla="*/ 481 w 596"/>
                <a:gd name="T49" fmla="*/ 1383 h 1670"/>
                <a:gd name="T50" fmla="*/ 498 w 596"/>
                <a:gd name="T51" fmla="*/ 1368 h 1670"/>
                <a:gd name="T52" fmla="*/ 501 w 596"/>
                <a:gd name="T53" fmla="*/ 1365 h 1670"/>
                <a:gd name="T54" fmla="*/ 517 w 596"/>
                <a:gd name="T55" fmla="*/ 1349 h 1670"/>
                <a:gd name="T56" fmla="*/ 522 w 596"/>
                <a:gd name="T57" fmla="*/ 1345 h 1670"/>
                <a:gd name="T58" fmla="*/ 538 w 596"/>
                <a:gd name="T59" fmla="*/ 1325 h 1670"/>
                <a:gd name="T60" fmla="*/ 541 w 596"/>
                <a:gd name="T61" fmla="*/ 1322 h 1670"/>
                <a:gd name="T62" fmla="*/ 554 w 596"/>
                <a:gd name="T63" fmla="*/ 1303 h 1670"/>
                <a:gd name="T64" fmla="*/ 560 w 596"/>
                <a:gd name="T65" fmla="*/ 1293 h 1670"/>
                <a:gd name="T66" fmla="*/ 564 w 596"/>
                <a:gd name="T67" fmla="*/ 1286 h 1670"/>
                <a:gd name="T68" fmla="*/ 569 w 596"/>
                <a:gd name="T69" fmla="*/ 1276 h 1670"/>
                <a:gd name="T70" fmla="*/ 576 w 596"/>
                <a:gd name="T71" fmla="*/ 1260 h 1670"/>
                <a:gd name="T72" fmla="*/ 577 w 596"/>
                <a:gd name="T73" fmla="*/ 1257 h 1670"/>
                <a:gd name="T74" fmla="*/ 582 w 596"/>
                <a:gd name="T75" fmla="*/ 1244 h 1670"/>
                <a:gd name="T76" fmla="*/ 584 w 596"/>
                <a:gd name="T77" fmla="*/ 1236 h 1670"/>
                <a:gd name="T78" fmla="*/ 587 w 596"/>
                <a:gd name="T79" fmla="*/ 1222 h 1670"/>
                <a:gd name="T80" fmla="*/ 588 w 596"/>
                <a:gd name="T81" fmla="*/ 1220 h 1670"/>
                <a:gd name="T82" fmla="*/ 591 w 596"/>
                <a:gd name="T83" fmla="*/ 1203 h 1670"/>
                <a:gd name="T84" fmla="*/ 591 w 596"/>
                <a:gd name="T85" fmla="*/ 1194 h 1670"/>
                <a:gd name="T86" fmla="*/ 591 w 596"/>
                <a:gd name="T87" fmla="*/ 1183 h 1670"/>
                <a:gd name="T88" fmla="*/ 594 w 596"/>
                <a:gd name="T89" fmla="*/ 11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6" h="1670">
                  <a:moveTo>
                    <a:pt x="594" y="11"/>
                  </a:moveTo>
                  <a:lnTo>
                    <a:pt x="594" y="11"/>
                  </a:lnTo>
                  <a:cubicBezTo>
                    <a:pt x="594" y="14"/>
                    <a:pt x="594" y="17"/>
                    <a:pt x="594" y="21"/>
                  </a:cubicBezTo>
                  <a:lnTo>
                    <a:pt x="594" y="21"/>
                  </a:lnTo>
                  <a:cubicBezTo>
                    <a:pt x="593" y="23"/>
                    <a:pt x="593" y="26"/>
                    <a:pt x="592" y="28"/>
                  </a:cubicBezTo>
                  <a:lnTo>
                    <a:pt x="592" y="28"/>
                  </a:lnTo>
                  <a:cubicBezTo>
                    <a:pt x="592" y="31"/>
                    <a:pt x="592" y="35"/>
                    <a:pt x="591" y="37"/>
                  </a:cubicBezTo>
                  <a:lnTo>
                    <a:pt x="591" y="37"/>
                  </a:lnTo>
                  <a:cubicBezTo>
                    <a:pt x="591" y="40"/>
                    <a:pt x="591" y="42"/>
                    <a:pt x="590" y="45"/>
                  </a:cubicBezTo>
                  <a:lnTo>
                    <a:pt x="590" y="45"/>
                  </a:lnTo>
                  <a:cubicBezTo>
                    <a:pt x="589" y="48"/>
                    <a:pt x="588" y="51"/>
                    <a:pt x="588" y="54"/>
                  </a:cubicBezTo>
                  <a:lnTo>
                    <a:pt x="588" y="54"/>
                  </a:lnTo>
                  <a:cubicBezTo>
                    <a:pt x="587" y="56"/>
                    <a:pt x="586" y="59"/>
                    <a:pt x="585" y="62"/>
                  </a:cubicBezTo>
                  <a:lnTo>
                    <a:pt x="585" y="62"/>
                  </a:lnTo>
                  <a:cubicBezTo>
                    <a:pt x="584" y="64"/>
                    <a:pt x="584" y="67"/>
                    <a:pt x="583" y="70"/>
                  </a:cubicBezTo>
                  <a:lnTo>
                    <a:pt x="583" y="70"/>
                  </a:lnTo>
                  <a:cubicBezTo>
                    <a:pt x="582" y="73"/>
                    <a:pt x="580" y="75"/>
                    <a:pt x="579" y="78"/>
                  </a:cubicBezTo>
                  <a:lnTo>
                    <a:pt x="579" y="78"/>
                  </a:lnTo>
                  <a:cubicBezTo>
                    <a:pt x="578" y="81"/>
                    <a:pt x="577" y="84"/>
                    <a:pt x="576" y="87"/>
                  </a:cubicBezTo>
                  <a:lnTo>
                    <a:pt x="576" y="87"/>
                  </a:lnTo>
                  <a:cubicBezTo>
                    <a:pt x="575" y="89"/>
                    <a:pt x="573" y="92"/>
                    <a:pt x="572" y="95"/>
                  </a:cubicBezTo>
                  <a:lnTo>
                    <a:pt x="572" y="95"/>
                  </a:lnTo>
                  <a:cubicBezTo>
                    <a:pt x="570" y="97"/>
                    <a:pt x="569" y="101"/>
                    <a:pt x="568" y="103"/>
                  </a:cubicBezTo>
                  <a:lnTo>
                    <a:pt x="568" y="103"/>
                  </a:lnTo>
                  <a:cubicBezTo>
                    <a:pt x="566" y="106"/>
                    <a:pt x="565" y="108"/>
                    <a:pt x="563" y="110"/>
                  </a:cubicBezTo>
                  <a:lnTo>
                    <a:pt x="563" y="110"/>
                  </a:lnTo>
                  <a:cubicBezTo>
                    <a:pt x="562" y="114"/>
                    <a:pt x="559" y="117"/>
                    <a:pt x="558" y="121"/>
                  </a:cubicBezTo>
                  <a:lnTo>
                    <a:pt x="558" y="121"/>
                  </a:lnTo>
                  <a:cubicBezTo>
                    <a:pt x="556" y="123"/>
                    <a:pt x="554" y="125"/>
                    <a:pt x="553" y="128"/>
                  </a:cubicBezTo>
                  <a:lnTo>
                    <a:pt x="553" y="128"/>
                  </a:lnTo>
                  <a:cubicBezTo>
                    <a:pt x="551" y="131"/>
                    <a:pt x="547" y="135"/>
                    <a:pt x="545" y="139"/>
                  </a:cubicBezTo>
                  <a:lnTo>
                    <a:pt x="545" y="139"/>
                  </a:lnTo>
                  <a:cubicBezTo>
                    <a:pt x="544" y="141"/>
                    <a:pt x="542" y="142"/>
                    <a:pt x="541" y="144"/>
                  </a:cubicBezTo>
                  <a:lnTo>
                    <a:pt x="541" y="144"/>
                  </a:lnTo>
                  <a:cubicBezTo>
                    <a:pt x="536" y="150"/>
                    <a:pt x="531" y="156"/>
                    <a:pt x="525" y="162"/>
                  </a:cubicBezTo>
                  <a:lnTo>
                    <a:pt x="525" y="162"/>
                  </a:lnTo>
                  <a:cubicBezTo>
                    <a:pt x="524" y="163"/>
                    <a:pt x="523" y="165"/>
                    <a:pt x="521" y="167"/>
                  </a:cubicBezTo>
                  <a:lnTo>
                    <a:pt x="521" y="167"/>
                  </a:lnTo>
                  <a:cubicBezTo>
                    <a:pt x="517" y="171"/>
                    <a:pt x="512" y="176"/>
                    <a:pt x="508" y="180"/>
                  </a:cubicBezTo>
                  <a:lnTo>
                    <a:pt x="508" y="180"/>
                  </a:lnTo>
                  <a:cubicBezTo>
                    <a:pt x="505" y="182"/>
                    <a:pt x="503" y="184"/>
                    <a:pt x="501" y="186"/>
                  </a:cubicBezTo>
                  <a:lnTo>
                    <a:pt x="501" y="186"/>
                  </a:lnTo>
                  <a:cubicBezTo>
                    <a:pt x="498" y="189"/>
                    <a:pt x="496" y="191"/>
                    <a:pt x="492" y="193"/>
                  </a:cubicBezTo>
                  <a:lnTo>
                    <a:pt x="492" y="193"/>
                  </a:lnTo>
                  <a:cubicBezTo>
                    <a:pt x="489" y="196"/>
                    <a:pt x="487" y="198"/>
                    <a:pt x="484" y="200"/>
                  </a:cubicBezTo>
                  <a:lnTo>
                    <a:pt x="484" y="200"/>
                  </a:lnTo>
                  <a:cubicBezTo>
                    <a:pt x="481" y="202"/>
                    <a:pt x="478" y="205"/>
                    <a:pt x="475" y="208"/>
                  </a:cubicBezTo>
                  <a:lnTo>
                    <a:pt x="475" y="208"/>
                  </a:lnTo>
                  <a:cubicBezTo>
                    <a:pt x="472" y="209"/>
                    <a:pt x="469" y="212"/>
                    <a:pt x="466" y="214"/>
                  </a:cubicBezTo>
                  <a:lnTo>
                    <a:pt x="466" y="214"/>
                  </a:lnTo>
                  <a:cubicBezTo>
                    <a:pt x="463" y="216"/>
                    <a:pt x="459" y="219"/>
                    <a:pt x="456" y="221"/>
                  </a:cubicBezTo>
                  <a:lnTo>
                    <a:pt x="456" y="221"/>
                  </a:lnTo>
                  <a:cubicBezTo>
                    <a:pt x="453" y="223"/>
                    <a:pt x="450" y="225"/>
                    <a:pt x="447" y="228"/>
                  </a:cubicBezTo>
                  <a:lnTo>
                    <a:pt x="447" y="228"/>
                  </a:lnTo>
                  <a:cubicBezTo>
                    <a:pt x="443" y="229"/>
                    <a:pt x="439" y="232"/>
                    <a:pt x="436" y="235"/>
                  </a:cubicBezTo>
                  <a:lnTo>
                    <a:pt x="436" y="235"/>
                  </a:lnTo>
                  <a:cubicBezTo>
                    <a:pt x="431" y="237"/>
                    <a:pt x="427" y="240"/>
                    <a:pt x="422" y="243"/>
                  </a:cubicBezTo>
                  <a:lnTo>
                    <a:pt x="3" y="486"/>
                  </a:lnTo>
                  <a:lnTo>
                    <a:pt x="0" y="1669"/>
                  </a:lnTo>
                  <a:lnTo>
                    <a:pt x="418" y="1425"/>
                  </a:lnTo>
                  <a:lnTo>
                    <a:pt x="418" y="1425"/>
                  </a:lnTo>
                  <a:cubicBezTo>
                    <a:pt x="421" y="1423"/>
                    <a:pt x="424" y="1423"/>
                    <a:pt x="426" y="1421"/>
                  </a:cubicBezTo>
                  <a:lnTo>
                    <a:pt x="426" y="1421"/>
                  </a:lnTo>
                  <a:cubicBezTo>
                    <a:pt x="428" y="1419"/>
                    <a:pt x="431" y="1418"/>
                    <a:pt x="432" y="1416"/>
                  </a:cubicBezTo>
                  <a:lnTo>
                    <a:pt x="432" y="1416"/>
                  </a:lnTo>
                  <a:cubicBezTo>
                    <a:pt x="436" y="1415"/>
                    <a:pt x="440" y="1412"/>
                    <a:pt x="443" y="1410"/>
                  </a:cubicBezTo>
                  <a:lnTo>
                    <a:pt x="443" y="1410"/>
                  </a:lnTo>
                  <a:cubicBezTo>
                    <a:pt x="446" y="1408"/>
                    <a:pt x="450" y="1406"/>
                    <a:pt x="453" y="1403"/>
                  </a:cubicBezTo>
                  <a:lnTo>
                    <a:pt x="453" y="1403"/>
                  </a:lnTo>
                  <a:cubicBezTo>
                    <a:pt x="456" y="1401"/>
                    <a:pt x="459" y="1399"/>
                    <a:pt x="463" y="1397"/>
                  </a:cubicBezTo>
                  <a:lnTo>
                    <a:pt x="463" y="1397"/>
                  </a:lnTo>
                  <a:cubicBezTo>
                    <a:pt x="466" y="1394"/>
                    <a:pt x="469" y="1392"/>
                    <a:pt x="471" y="1390"/>
                  </a:cubicBezTo>
                  <a:lnTo>
                    <a:pt x="471" y="1390"/>
                  </a:lnTo>
                  <a:cubicBezTo>
                    <a:pt x="475" y="1388"/>
                    <a:pt x="478" y="1385"/>
                    <a:pt x="481" y="1383"/>
                  </a:cubicBezTo>
                  <a:lnTo>
                    <a:pt x="481" y="1383"/>
                  </a:lnTo>
                  <a:cubicBezTo>
                    <a:pt x="484" y="1380"/>
                    <a:pt x="486" y="1378"/>
                    <a:pt x="489" y="1376"/>
                  </a:cubicBezTo>
                  <a:lnTo>
                    <a:pt x="489" y="1376"/>
                  </a:lnTo>
                  <a:cubicBezTo>
                    <a:pt x="492" y="1373"/>
                    <a:pt x="495" y="1370"/>
                    <a:pt x="498" y="1368"/>
                  </a:cubicBezTo>
                  <a:lnTo>
                    <a:pt x="498" y="1368"/>
                  </a:lnTo>
                  <a:cubicBezTo>
                    <a:pt x="499" y="1367"/>
                    <a:pt x="500" y="1366"/>
                    <a:pt x="501" y="1365"/>
                  </a:cubicBezTo>
                  <a:lnTo>
                    <a:pt x="501" y="1365"/>
                  </a:lnTo>
                  <a:cubicBezTo>
                    <a:pt x="503" y="1364"/>
                    <a:pt x="503" y="1363"/>
                    <a:pt x="504" y="1363"/>
                  </a:cubicBezTo>
                  <a:lnTo>
                    <a:pt x="504" y="1363"/>
                  </a:lnTo>
                  <a:cubicBezTo>
                    <a:pt x="509" y="1357"/>
                    <a:pt x="513" y="1353"/>
                    <a:pt x="517" y="1349"/>
                  </a:cubicBezTo>
                  <a:lnTo>
                    <a:pt x="517" y="1349"/>
                  </a:lnTo>
                  <a:cubicBezTo>
                    <a:pt x="519" y="1347"/>
                    <a:pt x="521" y="1346"/>
                    <a:pt x="522" y="1345"/>
                  </a:cubicBezTo>
                  <a:lnTo>
                    <a:pt x="522" y="1345"/>
                  </a:lnTo>
                  <a:cubicBezTo>
                    <a:pt x="527" y="1338"/>
                    <a:pt x="532" y="1332"/>
                    <a:pt x="538" y="1326"/>
                  </a:cubicBezTo>
                  <a:lnTo>
                    <a:pt x="538" y="1326"/>
                  </a:lnTo>
                  <a:cubicBezTo>
                    <a:pt x="538" y="1326"/>
                    <a:pt x="538" y="1326"/>
                    <a:pt x="538" y="1325"/>
                  </a:cubicBezTo>
                  <a:lnTo>
                    <a:pt x="538" y="1325"/>
                  </a:lnTo>
                  <a:cubicBezTo>
                    <a:pt x="539" y="1324"/>
                    <a:pt x="540" y="1323"/>
                    <a:pt x="541" y="1322"/>
                  </a:cubicBezTo>
                  <a:lnTo>
                    <a:pt x="541" y="1322"/>
                  </a:lnTo>
                  <a:cubicBezTo>
                    <a:pt x="545" y="1317"/>
                    <a:pt x="547" y="1314"/>
                    <a:pt x="550" y="1310"/>
                  </a:cubicBezTo>
                  <a:lnTo>
                    <a:pt x="550" y="1310"/>
                  </a:lnTo>
                  <a:cubicBezTo>
                    <a:pt x="552" y="1308"/>
                    <a:pt x="552" y="1305"/>
                    <a:pt x="554" y="1303"/>
                  </a:cubicBezTo>
                  <a:lnTo>
                    <a:pt x="554" y="1303"/>
                  </a:lnTo>
                  <a:cubicBezTo>
                    <a:pt x="556" y="1300"/>
                    <a:pt x="559" y="1296"/>
                    <a:pt x="560" y="1293"/>
                  </a:cubicBezTo>
                  <a:lnTo>
                    <a:pt x="560" y="1293"/>
                  </a:lnTo>
                  <a:cubicBezTo>
                    <a:pt x="561" y="1292"/>
                    <a:pt x="562" y="1291"/>
                    <a:pt x="562" y="1290"/>
                  </a:cubicBezTo>
                  <a:lnTo>
                    <a:pt x="562" y="1290"/>
                  </a:lnTo>
                  <a:cubicBezTo>
                    <a:pt x="563" y="1289"/>
                    <a:pt x="563" y="1287"/>
                    <a:pt x="564" y="1286"/>
                  </a:cubicBezTo>
                  <a:lnTo>
                    <a:pt x="564" y="1286"/>
                  </a:lnTo>
                  <a:cubicBezTo>
                    <a:pt x="566" y="1282"/>
                    <a:pt x="567" y="1280"/>
                    <a:pt x="569" y="1276"/>
                  </a:cubicBezTo>
                  <a:lnTo>
                    <a:pt x="569" y="1276"/>
                  </a:lnTo>
                  <a:cubicBezTo>
                    <a:pt x="570" y="1274"/>
                    <a:pt x="571" y="1272"/>
                    <a:pt x="572" y="1270"/>
                  </a:cubicBezTo>
                  <a:lnTo>
                    <a:pt x="572" y="1270"/>
                  </a:lnTo>
                  <a:cubicBezTo>
                    <a:pt x="574" y="1266"/>
                    <a:pt x="575" y="1264"/>
                    <a:pt x="576" y="1260"/>
                  </a:cubicBezTo>
                  <a:lnTo>
                    <a:pt x="576" y="1260"/>
                  </a:lnTo>
                  <a:cubicBezTo>
                    <a:pt x="577" y="1259"/>
                    <a:pt x="577" y="1257"/>
                    <a:pt x="577" y="1257"/>
                  </a:cubicBezTo>
                  <a:lnTo>
                    <a:pt x="577" y="1257"/>
                  </a:lnTo>
                  <a:cubicBezTo>
                    <a:pt x="578" y="1255"/>
                    <a:pt x="578" y="1254"/>
                    <a:pt x="579" y="1252"/>
                  </a:cubicBezTo>
                  <a:lnTo>
                    <a:pt x="579" y="1252"/>
                  </a:lnTo>
                  <a:cubicBezTo>
                    <a:pt x="580" y="1250"/>
                    <a:pt x="581" y="1247"/>
                    <a:pt x="582" y="1244"/>
                  </a:cubicBezTo>
                  <a:lnTo>
                    <a:pt x="582" y="1244"/>
                  </a:lnTo>
                  <a:cubicBezTo>
                    <a:pt x="583" y="1242"/>
                    <a:pt x="584" y="1239"/>
                    <a:pt x="584" y="1236"/>
                  </a:cubicBezTo>
                  <a:lnTo>
                    <a:pt x="584" y="1236"/>
                  </a:lnTo>
                  <a:cubicBezTo>
                    <a:pt x="585" y="1233"/>
                    <a:pt x="585" y="1230"/>
                    <a:pt x="586" y="1228"/>
                  </a:cubicBezTo>
                  <a:lnTo>
                    <a:pt x="586" y="1228"/>
                  </a:lnTo>
                  <a:cubicBezTo>
                    <a:pt x="587" y="1226"/>
                    <a:pt x="587" y="1224"/>
                    <a:pt x="587" y="1222"/>
                  </a:cubicBezTo>
                  <a:lnTo>
                    <a:pt x="587" y="1222"/>
                  </a:lnTo>
                  <a:cubicBezTo>
                    <a:pt x="588" y="1222"/>
                    <a:pt x="588" y="1221"/>
                    <a:pt x="588" y="1220"/>
                  </a:cubicBezTo>
                  <a:lnTo>
                    <a:pt x="588" y="1220"/>
                  </a:lnTo>
                  <a:cubicBezTo>
                    <a:pt x="589" y="1216"/>
                    <a:pt x="589" y="1214"/>
                    <a:pt x="590" y="1211"/>
                  </a:cubicBezTo>
                  <a:lnTo>
                    <a:pt x="590" y="1211"/>
                  </a:lnTo>
                  <a:cubicBezTo>
                    <a:pt x="590" y="1208"/>
                    <a:pt x="590" y="1205"/>
                    <a:pt x="591" y="1203"/>
                  </a:cubicBezTo>
                  <a:lnTo>
                    <a:pt x="591" y="1203"/>
                  </a:lnTo>
                  <a:cubicBezTo>
                    <a:pt x="591" y="1200"/>
                    <a:pt x="591" y="1197"/>
                    <a:pt x="591" y="1194"/>
                  </a:cubicBezTo>
                  <a:lnTo>
                    <a:pt x="591" y="1194"/>
                  </a:lnTo>
                  <a:cubicBezTo>
                    <a:pt x="591" y="1192"/>
                    <a:pt x="591" y="1190"/>
                    <a:pt x="591" y="1189"/>
                  </a:cubicBezTo>
                  <a:lnTo>
                    <a:pt x="591" y="1189"/>
                  </a:lnTo>
                  <a:cubicBezTo>
                    <a:pt x="591" y="1187"/>
                    <a:pt x="591" y="1185"/>
                    <a:pt x="591" y="1183"/>
                  </a:cubicBezTo>
                  <a:lnTo>
                    <a:pt x="595" y="0"/>
                  </a:lnTo>
                  <a:lnTo>
                    <a:pt x="595" y="0"/>
                  </a:lnTo>
                  <a:cubicBezTo>
                    <a:pt x="595" y="4"/>
                    <a:pt x="595" y="7"/>
                    <a:pt x="594" y="11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2" name="Freeform 65">
              <a:extLst>
                <a:ext uri="{FF2B5EF4-FFF2-40B4-BE49-F238E27FC236}">
                  <a16:creationId xmlns:a16="http://schemas.microsoft.com/office/drawing/2014/main" id="{AA5E51F1-F2A8-436C-8202-7CBC075B8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0658" y="7971472"/>
              <a:ext cx="1293192" cy="1424441"/>
            </a:xfrm>
            <a:custGeom>
              <a:avLst/>
              <a:gdLst>
                <a:gd name="T0" fmla="*/ 1285 w 1476"/>
                <a:gd name="T1" fmla="*/ 111 h 1629"/>
                <a:gd name="T2" fmla="*/ 1235 w 1476"/>
                <a:gd name="T3" fmla="*/ 88 h 1629"/>
                <a:gd name="T4" fmla="*/ 1206 w 1476"/>
                <a:gd name="T5" fmla="*/ 76 h 1629"/>
                <a:gd name="T6" fmla="*/ 1122 w 1476"/>
                <a:gd name="T7" fmla="*/ 47 h 1629"/>
                <a:gd name="T8" fmla="*/ 1085 w 1476"/>
                <a:gd name="T9" fmla="*/ 38 h 1629"/>
                <a:gd name="T10" fmla="*/ 1035 w 1476"/>
                <a:gd name="T11" fmla="*/ 26 h 1629"/>
                <a:gd name="T12" fmla="*/ 996 w 1476"/>
                <a:gd name="T13" fmla="*/ 19 h 1629"/>
                <a:gd name="T14" fmla="*/ 958 w 1476"/>
                <a:gd name="T15" fmla="*/ 13 h 1629"/>
                <a:gd name="T16" fmla="*/ 884 w 1476"/>
                <a:gd name="T17" fmla="*/ 5 h 1629"/>
                <a:gd name="T18" fmla="*/ 847 w 1476"/>
                <a:gd name="T19" fmla="*/ 2 h 1629"/>
                <a:gd name="T20" fmla="*/ 808 w 1476"/>
                <a:gd name="T21" fmla="*/ 0 h 1629"/>
                <a:gd name="T22" fmla="*/ 755 w 1476"/>
                <a:gd name="T23" fmla="*/ 0 h 1629"/>
                <a:gd name="T24" fmla="*/ 718 w 1476"/>
                <a:gd name="T25" fmla="*/ 1 h 1629"/>
                <a:gd name="T26" fmla="*/ 651 w 1476"/>
                <a:gd name="T27" fmla="*/ 6 h 1629"/>
                <a:gd name="T28" fmla="*/ 598 w 1476"/>
                <a:gd name="T29" fmla="*/ 12 h 1629"/>
                <a:gd name="T30" fmla="*/ 544 w 1476"/>
                <a:gd name="T31" fmla="*/ 21 h 1629"/>
                <a:gd name="T32" fmla="*/ 496 w 1476"/>
                <a:gd name="T33" fmla="*/ 30 h 1629"/>
                <a:gd name="T34" fmla="*/ 441 w 1476"/>
                <a:gd name="T35" fmla="*/ 44 h 1629"/>
                <a:gd name="T36" fmla="*/ 398 w 1476"/>
                <a:gd name="T37" fmla="*/ 56 h 1629"/>
                <a:gd name="T38" fmla="*/ 352 w 1476"/>
                <a:gd name="T39" fmla="*/ 73 h 1629"/>
                <a:gd name="T40" fmla="*/ 274 w 1476"/>
                <a:gd name="T41" fmla="*/ 107 h 1629"/>
                <a:gd name="T42" fmla="*/ 219 w 1476"/>
                <a:gd name="T43" fmla="*/ 136 h 1629"/>
                <a:gd name="T44" fmla="*/ 184 w 1476"/>
                <a:gd name="T45" fmla="*/ 159 h 1629"/>
                <a:gd name="T46" fmla="*/ 147 w 1476"/>
                <a:gd name="T47" fmla="*/ 187 h 1629"/>
                <a:gd name="T48" fmla="*/ 121 w 1476"/>
                <a:gd name="T49" fmla="*/ 209 h 1629"/>
                <a:gd name="T50" fmla="*/ 94 w 1476"/>
                <a:gd name="T51" fmla="*/ 236 h 1629"/>
                <a:gd name="T52" fmla="*/ 69 w 1476"/>
                <a:gd name="T53" fmla="*/ 266 h 1629"/>
                <a:gd name="T54" fmla="*/ 45 w 1476"/>
                <a:gd name="T55" fmla="*/ 304 h 1629"/>
                <a:gd name="T56" fmla="*/ 33 w 1476"/>
                <a:gd name="T57" fmla="*/ 324 h 1629"/>
                <a:gd name="T58" fmla="*/ 21 w 1476"/>
                <a:gd name="T59" fmla="*/ 351 h 1629"/>
                <a:gd name="T60" fmla="*/ 13 w 1476"/>
                <a:gd name="T61" fmla="*/ 378 h 1629"/>
                <a:gd name="T62" fmla="*/ 8 w 1476"/>
                <a:gd name="T63" fmla="*/ 398 h 1629"/>
                <a:gd name="T64" fmla="*/ 4 w 1476"/>
                <a:gd name="T65" fmla="*/ 432 h 1629"/>
                <a:gd name="T66" fmla="*/ 1 w 1476"/>
                <a:gd name="T67" fmla="*/ 1614 h 1629"/>
                <a:gd name="T68" fmla="*/ 4 w 1476"/>
                <a:gd name="T69" fmla="*/ 1581 h 1629"/>
                <a:gd name="T70" fmla="*/ 12 w 1476"/>
                <a:gd name="T71" fmla="*/ 1550 h 1629"/>
                <a:gd name="T72" fmla="*/ 25 w 1476"/>
                <a:gd name="T73" fmla="*/ 1516 h 1629"/>
                <a:gd name="T74" fmla="*/ 41 w 1476"/>
                <a:gd name="T75" fmla="*/ 1485 h 1629"/>
                <a:gd name="T76" fmla="*/ 65 w 1476"/>
                <a:gd name="T77" fmla="*/ 1449 h 1629"/>
                <a:gd name="T78" fmla="*/ 96 w 1476"/>
                <a:gd name="T79" fmla="*/ 1413 h 1629"/>
                <a:gd name="T80" fmla="*/ 133 w 1476"/>
                <a:gd name="T81" fmla="*/ 1378 h 1629"/>
                <a:gd name="T82" fmla="*/ 167 w 1476"/>
                <a:gd name="T83" fmla="*/ 1351 h 1629"/>
                <a:gd name="T84" fmla="*/ 207 w 1476"/>
                <a:gd name="T85" fmla="*/ 1324 h 1629"/>
                <a:gd name="T86" fmla="*/ 271 w 1476"/>
                <a:gd name="T87" fmla="*/ 1289 h 1629"/>
                <a:gd name="T88" fmla="*/ 348 w 1476"/>
                <a:gd name="T89" fmla="*/ 1255 h 1629"/>
                <a:gd name="T90" fmla="*/ 402 w 1476"/>
                <a:gd name="T91" fmla="*/ 1236 h 1629"/>
                <a:gd name="T92" fmla="*/ 457 w 1476"/>
                <a:gd name="T93" fmla="*/ 1221 h 1629"/>
                <a:gd name="T94" fmla="*/ 509 w 1476"/>
                <a:gd name="T95" fmla="*/ 1208 h 1629"/>
                <a:gd name="T96" fmla="*/ 588 w 1476"/>
                <a:gd name="T97" fmla="*/ 1194 h 1629"/>
                <a:gd name="T98" fmla="*/ 647 w 1476"/>
                <a:gd name="T99" fmla="*/ 1188 h 1629"/>
                <a:gd name="T100" fmla="*/ 714 w 1476"/>
                <a:gd name="T101" fmla="*/ 1183 h 1629"/>
                <a:gd name="T102" fmla="*/ 767 w 1476"/>
                <a:gd name="T103" fmla="*/ 1183 h 1629"/>
                <a:gd name="T104" fmla="*/ 829 w 1476"/>
                <a:gd name="T105" fmla="*/ 1183 h 1629"/>
                <a:gd name="T106" fmla="*/ 881 w 1476"/>
                <a:gd name="T107" fmla="*/ 1187 h 1629"/>
                <a:gd name="T108" fmla="*/ 955 w 1476"/>
                <a:gd name="T109" fmla="*/ 1195 h 1629"/>
                <a:gd name="T110" fmla="*/ 1006 w 1476"/>
                <a:gd name="T111" fmla="*/ 1203 h 1629"/>
                <a:gd name="T112" fmla="*/ 1068 w 1476"/>
                <a:gd name="T113" fmla="*/ 1216 h 1629"/>
                <a:gd name="T114" fmla="*/ 1119 w 1476"/>
                <a:gd name="T115" fmla="*/ 1230 h 1629"/>
                <a:gd name="T116" fmla="*/ 1203 w 1476"/>
                <a:gd name="T117" fmla="*/ 1259 h 1629"/>
                <a:gd name="T118" fmla="*/ 1250 w 1476"/>
                <a:gd name="T119" fmla="*/ 1278 h 1629"/>
                <a:gd name="T120" fmla="*/ 1291 w 1476"/>
                <a:gd name="T121" fmla="*/ 1298 h 1629"/>
                <a:gd name="T122" fmla="*/ 1472 w 1476"/>
                <a:gd name="T123" fmla="*/ 1440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6" h="1629">
                  <a:moveTo>
                    <a:pt x="1321" y="131"/>
                  </a:moveTo>
                  <a:lnTo>
                    <a:pt x="1321" y="131"/>
                  </a:lnTo>
                  <a:cubicBezTo>
                    <a:pt x="1312" y="126"/>
                    <a:pt x="1303" y="121"/>
                    <a:pt x="1293" y="115"/>
                  </a:cubicBezTo>
                  <a:lnTo>
                    <a:pt x="1293" y="115"/>
                  </a:lnTo>
                  <a:cubicBezTo>
                    <a:pt x="1291" y="114"/>
                    <a:pt x="1287" y="113"/>
                    <a:pt x="1285" y="111"/>
                  </a:cubicBezTo>
                  <a:lnTo>
                    <a:pt x="1285" y="111"/>
                  </a:lnTo>
                  <a:cubicBezTo>
                    <a:pt x="1278" y="107"/>
                    <a:pt x="1271" y="105"/>
                    <a:pt x="1265" y="102"/>
                  </a:cubicBezTo>
                  <a:lnTo>
                    <a:pt x="1265" y="102"/>
                  </a:lnTo>
                  <a:cubicBezTo>
                    <a:pt x="1261" y="100"/>
                    <a:pt x="1257" y="98"/>
                    <a:pt x="1253" y="96"/>
                  </a:cubicBezTo>
                  <a:lnTo>
                    <a:pt x="1253" y="96"/>
                  </a:lnTo>
                  <a:cubicBezTo>
                    <a:pt x="1247" y="94"/>
                    <a:pt x="1241" y="91"/>
                    <a:pt x="1235" y="88"/>
                  </a:cubicBezTo>
                  <a:lnTo>
                    <a:pt x="1235" y="88"/>
                  </a:lnTo>
                  <a:cubicBezTo>
                    <a:pt x="1231" y="86"/>
                    <a:pt x="1226" y="84"/>
                    <a:pt x="1222" y="82"/>
                  </a:cubicBezTo>
                  <a:lnTo>
                    <a:pt x="1222" y="82"/>
                  </a:lnTo>
                  <a:cubicBezTo>
                    <a:pt x="1218" y="81"/>
                    <a:pt x="1214" y="79"/>
                    <a:pt x="1210" y="78"/>
                  </a:cubicBezTo>
                  <a:lnTo>
                    <a:pt x="1210" y="78"/>
                  </a:lnTo>
                  <a:cubicBezTo>
                    <a:pt x="1209" y="77"/>
                    <a:pt x="1207" y="76"/>
                    <a:pt x="1206" y="76"/>
                  </a:cubicBezTo>
                  <a:lnTo>
                    <a:pt x="1206" y="76"/>
                  </a:lnTo>
                  <a:cubicBezTo>
                    <a:pt x="1192" y="71"/>
                    <a:pt x="1179" y="66"/>
                    <a:pt x="1165" y="61"/>
                  </a:cubicBezTo>
                  <a:lnTo>
                    <a:pt x="1165" y="61"/>
                  </a:lnTo>
                  <a:cubicBezTo>
                    <a:pt x="1163" y="61"/>
                    <a:pt x="1161" y="60"/>
                    <a:pt x="1158" y="59"/>
                  </a:cubicBezTo>
                  <a:lnTo>
                    <a:pt x="1158" y="59"/>
                  </a:lnTo>
                  <a:cubicBezTo>
                    <a:pt x="1147" y="55"/>
                    <a:pt x="1135" y="51"/>
                    <a:pt x="1122" y="47"/>
                  </a:cubicBezTo>
                  <a:lnTo>
                    <a:pt x="1122" y="47"/>
                  </a:lnTo>
                  <a:cubicBezTo>
                    <a:pt x="1120" y="47"/>
                    <a:pt x="1118" y="47"/>
                    <a:pt x="1116" y="46"/>
                  </a:cubicBezTo>
                  <a:lnTo>
                    <a:pt x="1116" y="46"/>
                  </a:lnTo>
                  <a:cubicBezTo>
                    <a:pt x="1114" y="45"/>
                    <a:pt x="1112" y="45"/>
                    <a:pt x="1109" y="44"/>
                  </a:cubicBezTo>
                  <a:lnTo>
                    <a:pt x="1109" y="44"/>
                  </a:lnTo>
                  <a:cubicBezTo>
                    <a:pt x="1101" y="42"/>
                    <a:pt x="1093" y="40"/>
                    <a:pt x="1085" y="38"/>
                  </a:cubicBezTo>
                  <a:lnTo>
                    <a:pt x="1085" y="38"/>
                  </a:lnTo>
                  <a:cubicBezTo>
                    <a:pt x="1081" y="36"/>
                    <a:pt x="1076" y="35"/>
                    <a:pt x="1071" y="35"/>
                  </a:cubicBezTo>
                  <a:lnTo>
                    <a:pt x="1071" y="35"/>
                  </a:lnTo>
                  <a:cubicBezTo>
                    <a:pt x="1063" y="32"/>
                    <a:pt x="1054" y="30"/>
                    <a:pt x="1045" y="28"/>
                  </a:cubicBezTo>
                  <a:lnTo>
                    <a:pt x="1045" y="28"/>
                  </a:lnTo>
                  <a:cubicBezTo>
                    <a:pt x="1042" y="28"/>
                    <a:pt x="1039" y="27"/>
                    <a:pt x="1035" y="26"/>
                  </a:cubicBezTo>
                  <a:lnTo>
                    <a:pt x="1035" y="26"/>
                  </a:lnTo>
                  <a:cubicBezTo>
                    <a:pt x="1035" y="26"/>
                    <a:pt x="1034" y="26"/>
                    <a:pt x="1033" y="26"/>
                  </a:cubicBezTo>
                  <a:lnTo>
                    <a:pt x="1033" y="26"/>
                  </a:lnTo>
                  <a:cubicBezTo>
                    <a:pt x="1025" y="24"/>
                    <a:pt x="1017" y="22"/>
                    <a:pt x="1009" y="21"/>
                  </a:cubicBezTo>
                  <a:lnTo>
                    <a:pt x="1009" y="21"/>
                  </a:lnTo>
                  <a:cubicBezTo>
                    <a:pt x="1004" y="21"/>
                    <a:pt x="1000" y="20"/>
                    <a:pt x="996" y="19"/>
                  </a:cubicBezTo>
                  <a:lnTo>
                    <a:pt x="996" y="19"/>
                  </a:lnTo>
                  <a:cubicBezTo>
                    <a:pt x="985" y="17"/>
                    <a:pt x="975" y="15"/>
                    <a:pt x="964" y="14"/>
                  </a:cubicBezTo>
                  <a:lnTo>
                    <a:pt x="964" y="14"/>
                  </a:lnTo>
                  <a:cubicBezTo>
                    <a:pt x="963" y="14"/>
                    <a:pt x="961" y="13"/>
                    <a:pt x="959" y="13"/>
                  </a:cubicBezTo>
                  <a:lnTo>
                    <a:pt x="959" y="13"/>
                  </a:lnTo>
                  <a:lnTo>
                    <a:pt x="958" y="13"/>
                  </a:lnTo>
                  <a:lnTo>
                    <a:pt x="958" y="13"/>
                  </a:lnTo>
                  <a:cubicBezTo>
                    <a:pt x="946" y="11"/>
                    <a:pt x="934" y="9"/>
                    <a:pt x="922" y="8"/>
                  </a:cubicBezTo>
                  <a:lnTo>
                    <a:pt x="922" y="8"/>
                  </a:lnTo>
                  <a:cubicBezTo>
                    <a:pt x="919" y="7"/>
                    <a:pt x="916" y="7"/>
                    <a:pt x="914" y="7"/>
                  </a:cubicBezTo>
                  <a:lnTo>
                    <a:pt x="914" y="7"/>
                  </a:lnTo>
                  <a:cubicBezTo>
                    <a:pt x="904" y="7"/>
                    <a:pt x="894" y="5"/>
                    <a:pt x="884" y="5"/>
                  </a:cubicBezTo>
                  <a:lnTo>
                    <a:pt x="884" y="5"/>
                  </a:lnTo>
                  <a:cubicBezTo>
                    <a:pt x="884" y="5"/>
                    <a:pt x="884" y="5"/>
                    <a:pt x="883" y="4"/>
                  </a:cubicBezTo>
                  <a:lnTo>
                    <a:pt x="883" y="4"/>
                  </a:lnTo>
                  <a:cubicBezTo>
                    <a:pt x="880" y="4"/>
                    <a:pt x="876" y="4"/>
                    <a:pt x="871" y="3"/>
                  </a:cubicBezTo>
                  <a:lnTo>
                    <a:pt x="871" y="3"/>
                  </a:lnTo>
                  <a:cubicBezTo>
                    <a:pt x="863" y="3"/>
                    <a:pt x="855" y="2"/>
                    <a:pt x="847" y="2"/>
                  </a:cubicBezTo>
                  <a:lnTo>
                    <a:pt x="847" y="2"/>
                  </a:lnTo>
                  <a:cubicBezTo>
                    <a:pt x="841" y="1"/>
                    <a:pt x="836" y="1"/>
                    <a:pt x="832" y="1"/>
                  </a:cubicBezTo>
                  <a:lnTo>
                    <a:pt x="832" y="1"/>
                  </a:lnTo>
                  <a:cubicBezTo>
                    <a:pt x="824" y="1"/>
                    <a:pt x="816" y="0"/>
                    <a:pt x="809" y="0"/>
                  </a:cubicBezTo>
                  <a:lnTo>
                    <a:pt x="809" y="0"/>
                  </a:lnTo>
                  <a:cubicBezTo>
                    <a:pt x="809" y="0"/>
                    <a:pt x="809" y="0"/>
                    <a:pt x="808" y="0"/>
                  </a:cubicBezTo>
                  <a:lnTo>
                    <a:pt x="808" y="0"/>
                  </a:lnTo>
                  <a:cubicBezTo>
                    <a:pt x="803" y="0"/>
                    <a:pt x="799" y="0"/>
                    <a:pt x="795" y="0"/>
                  </a:cubicBezTo>
                  <a:lnTo>
                    <a:pt x="795" y="0"/>
                  </a:lnTo>
                  <a:cubicBezTo>
                    <a:pt x="787" y="0"/>
                    <a:pt x="779" y="0"/>
                    <a:pt x="771" y="0"/>
                  </a:cubicBezTo>
                  <a:lnTo>
                    <a:pt x="771" y="0"/>
                  </a:lnTo>
                  <a:cubicBezTo>
                    <a:pt x="766" y="0"/>
                    <a:pt x="761" y="0"/>
                    <a:pt x="755" y="0"/>
                  </a:cubicBezTo>
                  <a:lnTo>
                    <a:pt x="755" y="0"/>
                  </a:lnTo>
                  <a:cubicBezTo>
                    <a:pt x="748" y="0"/>
                    <a:pt x="740" y="0"/>
                    <a:pt x="733" y="0"/>
                  </a:cubicBezTo>
                  <a:lnTo>
                    <a:pt x="733" y="0"/>
                  </a:lnTo>
                  <a:cubicBezTo>
                    <a:pt x="731" y="0"/>
                    <a:pt x="729" y="0"/>
                    <a:pt x="728" y="0"/>
                  </a:cubicBezTo>
                  <a:lnTo>
                    <a:pt x="728" y="0"/>
                  </a:lnTo>
                  <a:cubicBezTo>
                    <a:pt x="725" y="0"/>
                    <a:pt x="721" y="1"/>
                    <a:pt x="718" y="1"/>
                  </a:cubicBezTo>
                  <a:lnTo>
                    <a:pt x="718" y="1"/>
                  </a:lnTo>
                  <a:cubicBezTo>
                    <a:pt x="709" y="1"/>
                    <a:pt x="700" y="2"/>
                    <a:pt x="692" y="2"/>
                  </a:cubicBezTo>
                  <a:lnTo>
                    <a:pt x="692" y="2"/>
                  </a:lnTo>
                  <a:cubicBezTo>
                    <a:pt x="687" y="3"/>
                    <a:pt x="681" y="3"/>
                    <a:pt x="676" y="4"/>
                  </a:cubicBezTo>
                  <a:lnTo>
                    <a:pt x="676" y="4"/>
                  </a:lnTo>
                  <a:cubicBezTo>
                    <a:pt x="667" y="4"/>
                    <a:pt x="660" y="5"/>
                    <a:pt x="651" y="6"/>
                  </a:cubicBezTo>
                  <a:lnTo>
                    <a:pt x="651" y="6"/>
                  </a:lnTo>
                  <a:cubicBezTo>
                    <a:pt x="648" y="6"/>
                    <a:pt x="646" y="6"/>
                    <a:pt x="642" y="7"/>
                  </a:cubicBezTo>
                  <a:lnTo>
                    <a:pt x="642" y="7"/>
                  </a:lnTo>
                  <a:cubicBezTo>
                    <a:pt x="640" y="7"/>
                    <a:pt x="639" y="7"/>
                    <a:pt x="636" y="7"/>
                  </a:cubicBezTo>
                  <a:lnTo>
                    <a:pt x="636" y="7"/>
                  </a:lnTo>
                  <a:cubicBezTo>
                    <a:pt x="624" y="8"/>
                    <a:pt x="611" y="10"/>
                    <a:pt x="598" y="12"/>
                  </a:cubicBezTo>
                  <a:lnTo>
                    <a:pt x="598" y="12"/>
                  </a:lnTo>
                  <a:cubicBezTo>
                    <a:pt x="596" y="12"/>
                    <a:pt x="593" y="12"/>
                    <a:pt x="592" y="13"/>
                  </a:cubicBezTo>
                  <a:lnTo>
                    <a:pt x="592" y="13"/>
                  </a:lnTo>
                  <a:cubicBezTo>
                    <a:pt x="577" y="14"/>
                    <a:pt x="562" y="17"/>
                    <a:pt x="548" y="20"/>
                  </a:cubicBezTo>
                  <a:lnTo>
                    <a:pt x="548" y="20"/>
                  </a:lnTo>
                  <a:cubicBezTo>
                    <a:pt x="547" y="20"/>
                    <a:pt x="546" y="20"/>
                    <a:pt x="544" y="21"/>
                  </a:cubicBezTo>
                  <a:lnTo>
                    <a:pt x="544" y="21"/>
                  </a:lnTo>
                  <a:cubicBezTo>
                    <a:pt x="540" y="21"/>
                    <a:pt x="536" y="21"/>
                    <a:pt x="533" y="22"/>
                  </a:cubicBezTo>
                  <a:lnTo>
                    <a:pt x="533" y="22"/>
                  </a:lnTo>
                  <a:cubicBezTo>
                    <a:pt x="526" y="24"/>
                    <a:pt x="519" y="25"/>
                    <a:pt x="512" y="27"/>
                  </a:cubicBezTo>
                  <a:lnTo>
                    <a:pt x="512" y="27"/>
                  </a:lnTo>
                  <a:cubicBezTo>
                    <a:pt x="506" y="28"/>
                    <a:pt x="501" y="28"/>
                    <a:pt x="496" y="30"/>
                  </a:cubicBezTo>
                  <a:lnTo>
                    <a:pt x="496" y="30"/>
                  </a:lnTo>
                  <a:cubicBezTo>
                    <a:pt x="489" y="32"/>
                    <a:pt x="483" y="33"/>
                    <a:pt x="476" y="35"/>
                  </a:cubicBezTo>
                  <a:lnTo>
                    <a:pt x="476" y="35"/>
                  </a:lnTo>
                  <a:cubicBezTo>
                    <a:pt x="471" y="36"/>
                    <a:pt x="466" y="37"/>
                    <a:pt x="459" y="39"/>
                  </a:cubicBezTo>
                  <a:lnTo>
                    <a:pt x="459" y="39"/>
                  </a:lnTo>
                  <a:cubicBezTo>
                    <a:pt x="453" y="40"/>
                    <a:pt x="448" y="42"/>
                    <a:pt x="441" y="44"/>
                  </a:cubicBezTo>
                  <a:lnTo>
                    <a:pt x="441" y="44"/>
                  </a:lnTo>
                  <a:cubicBezTo>
                    <a:pt x="435" y="45"/>
                    <a:pt x="430" y="47"/>
                    <a:pt x="425" y="49"/>
                  </a:cubicBezTo>
                  <a:lnTo>
                    <a:pt x="425" y="49"/>
                  </a:lnTo>
                  <a:cubicBezTo>
                    <a:pt x="419" y="50"/>
                    <a:pt x="412" y="52"/>
                    <a:pt x="406" y="54"/>
                  </a:cubicBezTo>
                  <a:lnTo>
                    <a:pt x="406" y="54"/>
                  </a:lnTo>
                  <a:cubicBezTo>
                    <a:pt x="403" y="55"/>
                    <a:pt x="400" y="55"/>
                    <a:pt x="398" y="56"/>
                  </a:cubicBezTo>
                  <a:lnTo>
                    <a:pt x="398" y="56"/>
                  </a:lnTo>
                  <a:cubicBezTo>
                    <a:pt x="396" y="57"/>
                    <a:pt x="393" y="58"/>
                    <a:pt x="392" y="59"/>
                  </a:cubicBezTo>
                  <a:lnTo>
                    <a:pt x="392" y="59"/>
                  </a:lnTo>
                  <a:cubicBezTo>
                    <a:pt x="381" y="62"/>
                    <a:pt x="369" y="67"/>
                    <a:pt x="359" y="70"/>
                  </a:cubicBezTo>
                  <a:lnTo>
                    <a:pt x="359" y="70"/>
                  </a:lnTo>
                  <a:cubicBezTo>
                    <a:pt x="356" y="71"/>
                    <a:pt x="353" y="72"/>
                    <a:pt x="352" y="73"/>
                  </a:cubicBezTo>
                  <a:lnTo>
                    <a:pt x="352" y="73"/>
                  </a:lnTo>
                  <a:cubicBezTo>
                    <a:pt x="339" y="78"/>
                    <a:pt x="325" y="83"/>
                    <a:pt x="312" y="88"/>
                  </a:cubicBezTo>
                  <a:lnTo>
                    <a:pt x="312" y="88"/>
                  </a:lnTo>
                  <a:cubicBezTo>
                    <a:pt x="309" y="90"/>
                    <a:pt x="306" y="92"/>
                    <a:pt x="303" y="93"/>
                  </a:cubicBezTo>
                  <a:lnTo>
                    <a:pt x="303" y="93"/>
                  </a:lnTo>
                  <a:cubicBezTo>
                    <a:pt x="293" y="97"/>
                    <a:pt x="284" y="102"/>
                    <a:pt x="274" y="107"/>
                  </a:cubicBezTo>
                  <a:lnTo>
                    <a:pt x="274" y="107"/>
                  </a:lnTo>
                  <a:cubicBezTo>
                    <a:pt x="271" y="109"/>
                    <a:pt x="267" y="110"/>
                    <a:pt x="264" y="112"/>
                  </a:cubicBezTo>
                  <a:lnTo>
                    <a:pt x="264" y="112"/>
                  </a:lnTo>
                  <a:cubicBezTo>
                    <a:pt x="251" y="118"/>
                    <a:pt x="239" y="124"/>
                    <a:pt x="228" y="131"/>
                  </a:cubicBezTo>
                  <a:lnTo>
                    <a:pt x="228" y="131"/>
                  </a:lnTo>
                  <a:cubicBezTo>
                    <a:pt x="225" y="133"/>
                    <a:pt x="222" y="135"/>
                    <a:pt x="219" y="136"/>
                  </a:cubicBezTo>
                  <a:lnTo>
                    <a:pt x="219" y="136"/>
                  </a:lnTo>
                  <a:cubicBezTo>
                    <a:pt x="216" y="139"/>
                    <a:pt x="213" y="141"/>
                    <a:pt x="210" y="142"/>
                  </a:cubicBezTo>
                  <a:lnTo>
                    <a:pt x="210" y="142"/>
                  </a:lnTo>
                  <a:cubicBezTo>
                    <a:pt x="205" y="145"/>
                    <a:pt x="201" y="148"/>
                    <a:pt x="196" y="151"/>
                  </a:cubicBezTo>
                  <a:lnTo>
                    <a:pt x="196" y="151"/>
                  </a:lnTo>
                  <a:cubicBezTo>
                    <a:pt x="192" y="154"/>
                    <a:pt x="188" y="156"/>
                    <a:pt x="184" y="159"/>
                  </a:cubicBezTo>
                  <a:lnTo>
                    <a:pt x="184" y="159"/>
                  </a:lnTo>
                  <a:cubicBezTo>
                    <a:pt x="179" y="162"/>
                    <a:pt x="175" y="165"/>
                    <a:pt x="170" y="169"/>
                  </a:cubicBezTo>
                  <a:lnTo>
                    <a:pt x="170" y="169"/>
                  </a:lnTo>
                  <a:cubicBezTo>
                    <a:pt x="167" y="171"/>
                    <a:pt x="163" y="174"/>
                    <a:pt x="159" y="177"/>
                  </a:cubicBezTo>
                  <a:lnTo>
                    <a:pt x="159" y="177"/>
                  </a:lnTo>
                  <a:cubicBezTo>
                    <a:pt x="155" y="181"/>
                    <a:pt x="151" y="183"/>
                    <a:pt x="147" y="187"/>
                  </a:cubicBezTo>
                  <a:lnTo>
                    <a:pt x="147" y="187"/>
                  </a:lnTo>
                  <a:cubicBezTo>
                    <a:pt x="144" y="189"/>
                    <a:pt x="140" y="193"/>
                    <a:pt x="137" y="195"/>
                  </a:cubicBezTo>
                  <a:lnTo>
                    <a:pt x="137" y="195"/>
                  </a:lnTo>
                  <a:cubicBezTo>
                    <a:pt x="132" y="199"/>
                    <a:pt x="129" y="202"/>
                    <a:pt x="125" y="205"/>
                  </a:cubicBezTo>
                  <a:lnTo>
                    <a:pt x="125" y="205"/>
                  </a:lnTo>
                  <a:cubicBezTo>
                    <a:pt x="124" y="207"/>
                    <a:pt x="122" y="208"/>
                    <a:pt x="121" y="209"/>
                  </a:cubicBezTo>
                  <a:lnTo>
                    <a:pt x="121" y="209"/>
                  </a:lnTo>
                  <a:cubicBezTo>
                    <a:pt x="119" y="210"/>
                    <a:pt x="118" y="212"/>
                    <a:pt x="117" y="213"/>
                  </a:cubicBezTo>
                  <a:lnTo>
                    <a:pt x="117" y="213"/>
                  </a:lnTo>
                  <a:cubicBezTo>
                    <a:pt x="110" y="219"/>
                    <a:pt x="105" y="224"/>
                    <a:pt x="99" y="230"/>
                  </a:cubicBezTo>
                  <a:lnTo>
                    <a:pt x="99" y="230"/>
                  </a:lnTo>
                  <a:cubicBezTo>
                    <a:pt x="98" y="233"/>
                    <a:pt x="96" y="234"/>
                    <a:pt x="94" y="236"/>
                  </a:cubicBezTo>
                  <a:lnTo>
                    <a:pt x="94" y="236"/>
                  </a:lnTo>
                  <a:cubicBezTo>
                    <a:pt x="86" y="244"/>
                    <a:pt x="80" y="252"/>
                    <a:pt x="74" y="260"/>
                  </a:cubicBezTo>
                  <a:lnTo>
                    <a:pt x="74" y="260"/>
                  </a:lnTo>
                  <a:cubicBezTo>
                    <a:pt x="73" y="260"/>
                    <a:pt x="73" y="261"/>
                    <a:pt x="73" y="261"/>
                  </a:cubicBezTo>
                  <a:lnTo>
                    <a:pt x="73" y="261"/>
                  </a:lnTo>
                  <a:cubicBezTo>
                    <a:pt x="71" y="262"/>
                    <a:pt x="70" y="264"/>
                    <a:pt x="69" y="266"/>
                  </a:cubicBezTo>
                  <a:lnTo>
                    <a:pt x="69" y="266"/>
                  </a:lnTo>
                  <a:cubicBezTo>
                    <a:pt x="65" y="271"/>
                    <a:pt x="61" y="276"/>
                    <a:pt x="57" y="282"/>
                  </a:cubicBezTo>
                  <a:lnTo>
                    <a:pt x="57" y="282"/>
                  </a:lnTo>
                  <a:cubicBezTo>
                    <a:pt x="56" y="284"/>
                    <a:pt x="54" y="287"/>
                    <a:pt x="52" y="290"/>
                  </a:cubicBezTo>
                  <a:lnTo>
                    <a:pt x="52" y="290"/>
                  </a:lnTo>
                  <a:cubicBezTo>
                    <a:pt x="50" y="294"/>
                    <a:pt x="47" y="299"/>
                    <a:pt x="45" y="304"/>
                  </a:cubicBezTo>
                  <a:lnTo>
                    <a:pt x="45" y="304"/>
                  </a:lnTo>
                  <a:cubicBezTo>
                    <a:pt x="43" y="304"/>
                    <a:pt x="43" y="306"/>
                    <a:pt x="42" y="307"/>
                  </a:cubicBezTo>
                  <a:lnTo>
                    <a:pt x="42" y="307"/>
                  </a:lnTo>
                  <a:cubicBezTo>
                    <a:pt x="41" y="308"/>
                    <a:pt x="40" y="311"/>
                    <a:pt x="39" y="313"/>
                  </a:cubicBezTo>
                  <a:lnTo>
                    <a:pt x="39" y="313"/>
                  </a:lnTo>
                  <a:cubicBezTo>
                    <a:pt x="37" y="316"/>
                    <a:pt x="35" y="320"/>
                    <a:pt x="33" y="324"/>
                  </a:cubicBezTo>
                  <a:lnTo>
                    <a:pt x="33" y="324"/>
                  </a:lnTo>
                  <a:cubicBezTo>
                    <a:pt x="31" y="328"/>
                    <a:pt x="30" y="330"/>
                    <a:pt x="28" y="334"/>
                  </a:cubicBezTo>
                  <a:lnTo>
                    <a:pt x="28" y="334"/>
                  </a:lnTo>
                  <a:cubicBezTo>
                    <a:pt x="26" y="338"/>
                    <a:pt x="25" y="342"/>
                    <a:pt x="24" y="346"/>
                  </a:cubicBezTo>
                  <a:lnTo>
                    <a:pt x="24" y="346"/>
                  </a:lnTo>
                  <a:cubicBezTo>
                    <a:pt x="23" y="348"/>
                    <a:pt x="22" y="350"/>
                    <a:pt x="21" y="351"/>
                  </a:cubicBezTo>
                  <a:lnTo>
                    <a:pt x="21" y="351"/>
                  </a:lnTo>
                  <a:cubicBezTo>
                    <a:pt x="21" y="352"/>
                    <a:pt x="20" y="354"/>
                    <a:pt x="19" y="356"/>
                  </a:cubicBezTo>
                  <a:lnTo>
                    <a:pt x="19" y="356"/>
                  </a:lnTo>
                  <a:cubicBezTo>
                    <a:pt x="18" y="359"/>
                    <a:pt x="17" y="364"/>
                    <a:pt x="16" y="367"/>
                  </a:cubicBezTo>
                  <a:lnTo>
                    <a:pt x="16" y="367"/>
                  </a:lnTo>
                  <a:cubicBezTo>
                    <a:pt x="15" y="371"/>
                    <a:pt x="14" y="374"/>
                    <a:pt x="13" y="378"/>
                  </a:cubicBezTo>
                  <a:lnTo>
                    <a:pt x="13" y="378"/>
                  </a:lnTo>
                  <a:cubicBezTo>
                    <a:pt x="12" y="381"/>
                    <a:pt x="11" y="385"/>
                    <a:pt x="10" y="389"/>
                  </a:cubicBezTo>
                  <a:lnTo>
                    <a:pt x="10" y="389"/>
                  </a:lnTo>
                  <a:cubicBezTo>
                    <a:pt x="10" y="390"/>
                    <a:pt x="9" y="392"/>
                    <a:pt x="9" y="395"/>
                  </a:cubicBezTo>
                  <a:lnTo>
                    <a:pt x="9" y="395"/>
                  </a:lnTo>
                  <a:cubicBezTo>
                    <a:pt x="9" y="396"/>
                    <a:pt x="8" y="397"/>
                    <a:pt x="8" y="398"/>
                  </a:cubicBezTo>
                  <a:lnTo>
                    <a:pt x="8" y="398"/>
                  </a:lnTo>
                  <a:cubicBezTo>
                    <a:pt x="7" y="403"/>
                    <a:pt x="7" y="406"/>
                    <a:pt x="6" y="410"/>
                  </a:cubicBezTo>
                  <a:lnTo>
                    <a:pt x="6" y="410"/>
                  </a:lnTo>
                  <a:cubicBezTo>
                    <a:pt x="5" y="414"/>
                    <a:pt x="5" y="417"/>
                    <a:pt x="5" y="420"/>
                  </a:cubicBezTo>
                  <a:lnTo>
                    <a:pt x="5" y="420"/>
                  </a:lnTo>
                  <a:cubicBezTo>
                    <a:pt x="4" y="424"/>
                    <a:pt x="4" y="428"/>
                    <a:pt x="4" y="432"/>
                  </a:cubicBezTo>
                  <a:lnTo>
                    <a:pt x="4" y="432"/>
                  </a:lnTo>
                  <a:cubicBezTo>
                    <a:pt x="3" y="434"/>
                    <a:pt x="3" y="437"/>
                    <a:pt x="3" y="439"/>
                  </a:cubicBezTo>
                  <a:lnTo>
                    <a:pt x="3" y="439"/>
                  </a:lnTo>
                  <a:cubicBezTo>
                    <a:pt x="3" y="441"/>
                    <a:pt x="3" y="443"/>
                    <a:pt x="3" y="445"/>
                  </a:cubicBezTo>
                  <a:lnTo>
                    <a:pt x="0" y="1628"/>
                  </a:lnTo>
                  <a:lnTo>
                    <a:pt x="0" y="1628"/>
                  </a:lnTo>
                  <a:cubicBezTo>
                    <a:pt x="0" y="1624"/>
                    <a:pt x="0" y="1619"/>
                    <a:pt x="1" y="1614"/>
                  </a:cubicBezTo>
                  <a:lnTo>
                    <a:pt x="1" y="1614"/>
                  </a:lnTo>
                  <a:cubicBezTo>
                    <a:pt x="1" y="1611"/>
                    <a:pt x="1" y="1606"/>
                    <a:pt x="2" y="1603"/>
                  </a:cubicBezTo>
                  <a:lnTo>
                    <a:pt x="2" y="1603"/>
                  </a:lnTo>
                  <a:cubicBezTo>
                    <a:pt x="2" y="1599"/>
                    <a:pt x="3" y="1596"/>
                    <a:pt x="3" y="1592"/>
                  </a:cubicBezTo>
                  <a:lnTo>
                    <a:pt x="3" y="1592"/>
                  </a:lnTo>
                  <a:cubicBezTo>
                    <a:pt x="3" y="1589"/>
                    <a:pt x="3" y="1584"/>
                    <a:pt x="4" y="1581"/>
                  </a:cubicBezTo>
                  <a:lnTo>
                    <a:pt x="4" y="1581"/>
                  </a:lnTo>
                  <a:cubicBezTo>
                    <a:pt x="5" y="1578"/>
                    <a:pt x="6" y="1574"/>
                    <a:pt x="7" y="1571"/>
                  </a:cubicBezTo>
                  <a:lnTo>
                    <a:pt x="7" y="1571"/>
                  </a:lnTo>
                  <a:cubicBezTo>
                    <a:pt x="8" y="1567"/>
                    <a:pt x="9" y="1564"/>
                    <a:pt x="10" y="1559"/>
                  </a:cubicBezTo>
                  <a:lnTo>
                    <a:pt x="10" y="1559"/>
                  </a:lnTo>
                  <a:cubicBezTo>
                    <a:pt x="10" y="1556"/>
                    <a:pt x="11" y="1552"/>
                    <a:pt x="12" y="1550"/>
                  </a:cubicBezTo>
                  <a:lnTo>
                    <a:pt x="12" y="1550"/>
                  </a:lnTo>
                  <a:cubicBezTo>
                    <a:pt x="14" y="1545"/>
                    <a:pt x="15" y="1542"/>
                    <a:pt x="17" y="1538"/>
                  </a:cubicBezTo>
                  <a:lnTo>
                    <a:pt x="17" y="1538"/>
                  </a:lnTo>
                  <a:cubicBezTo>
                    <a:pt x="17" y="1535"/>
                    <a:pt x="18" y="1531"/>
                    <a:pt x="20" y="1528"/>
                  </a:cubicBezTo>
                  <a:lnTo>
                    <a:pt x="20" y="1528"/>
                  </a:lnTo>
                  <a:cubicBezTo>
                    <a:pt x="22" y="1524"/>
                    <a:pt x="24" y="1520"/>
                    <a:pt x="25" y="1516"/>
                  </a:cubicBezTo>
                  <a:lnTo>
                    <a:pt x="25" y="1516"/>
                  </a:lnTo>
                  <a:cubicBezTo>
                    <a:pt x="26" y="1513"/>
                    <a:pt x="28" y="1509"/>
                    <a:pt x="30" y="1506"/>
                  </a:cubicBezTo>
                  <a:lnTo>
                    <a:pt x="30" y="1506"/>
                  </a:lnTo>
                  <a:cubicBezTo>
                    <a:pt x="31" y="1502"/>
                    <a:pt x="33" y="1499"/>
                    <a:pt x="36" y="1495"/>
                  </a:cubicBezTo>
                  <a:lnTo>
                    <a:pt x="36" y="1495"/>
                  </a:lnTo>
                  <a:cubicBezTo>
                    <a:pt x="38" y="1492"/>
                    <a:pt x="39" y="1489"/>
                    <a:pt x="41" y="1485"/>
                  </a:cubicBezTo>
                  <a:lnTo>
                    <a:pt x="41" y="1485"/>
                  </a:lnTo>
                  <a:cubicBezTo>
                    <a:pt x="43" y="1481"/>
                    <a:pt x="46" y="1477"/>
                    <a:pt x="49" y="1472"/>
                  </a:cubicBezTo>
                  <a:lnTo>
                    <a:pt x="49" y="1472"/>
                  </a:lnTo>
                  <a:cubicBezTo>
                    <a:pt x="50" y="1470"/>
                    <a:pt x="52" y="1466"/>
                    <a:pt x="55" y="1463"/>
                  </a:cubicBezTo>
                  <a:lnTo>
                    <a:pt x="55" y="1463"/>
                  </a:lnTo>
                  <a:cubicBezTo>
                    <a:pt x="58" y="1458"/>
                    <a:pt x="62" y="1454"/>
                    <a:pt x="65" y="1449"/>
                  </a:cubicBezTo>
                  <a:lnTo>
                    <a:pt x="65" y="1449"/>
                  </a:lnTo>
                  <a:cubicBezTo>
                    <a:pt x="67" y="1446"/>
                    <a:pt x="69" y="1444"/>
                    <a:pt x="70" y="1442"/>
                  </a:cubicBezTo>
                  <a:lnTo>
                    <a:pt x="70" y="1442"/>
                  </a:lnTo>
                  <a:cubicBezTo>
                    <a:pt x="77" y="1434"/>
                    <a:pt x="84" y="1426"/>
                    <a:pt x="91" y="1419"/>
                  </a:cubicBezTo>
                  <a:lnTo>
                    <a:pt x="91" y="1419"/>
                  </a:lnTo>
                  <a:cubicBezTo>
                    <a:pt x="92" y="1417"/>
                    <a:pt x="94" y="1415"/>
                    <a:pt x="96" y="1413"/>
                  </a:cubicBezTo>
                  <a:lnTo>
                    <a:pt x="96" y="1413"/>
                  </a:lnTo>
                  <a:cubicBezTo>
                    <a:pt x="102" y="1407"/>
                    <a:pt x="107" y="1401"/>
                    <a:pt x="113" y="1396"/>
                  </a:cubicBezTo>
                  <a:lnTo>
                    <a:pt x="113" y="1396"/>
                  </a:lnTo>
                  <a:cubicBezTo>
                    <a:pt x="117" y="1393"/>
                    <a:pt x="119" y="1390"/>
                    <a:pt x="122" y="1388"/>
                  </a:cubicBezTo>
                  <a:lnTo>
                    <a:pt x="122" y="1388"/>
                  </a:lnTo>
                  <a:cubicBezTo>
                    <a:pt x="125" y="1384"/>
                    <a:pt x="130" y="1381"/>
                    <a:pt x="133" y="1378"/>
                  </a:cubicBezTo>
                  <a:lnTo>
                    <a:pt x="133" y="1378"/>
                  </a:lnTo>
                  <a:cubicBezTo>
                    <a:pt x="137" y="1375"/>
                    <a:pt x="140" y="1372"/>
                    <a:pt x="144" y="1369"/>
                  </a:cubicBezTo>
                  <a:lnTo>
                    <a:pt x="144" y="1369"/>
                  </a:lnTo>
                  <a:cubicBezTo>
                    <a:pt x="148" y="1366"/>
                    <a:pt x="151" y="1363"/>
                    <a:pt x="156" y="1360"/>
                  </a:cubicBezTo>
                  <a:lnTo>
                    <a:pt x="156" y="1360"/>
                  </a:lnTo>
                  <a:cubicBezTo>
                    <a:pt x="159" y="1356"/>
                    <a:pt x="164" y="1354"/>
                    <a:pt x="167" y="1351"/>
                  </a:cubicBezTo>
                  <a:lnTo>
                    <a:pt x="167" y="1351"/>
                  </a:lnTo>
                  <a:cubicBezTo>
                    <a:pt x="172" y="1348"/>
                    <a:pt x="176" y="1345"/>
                    <a:pt x="180" y="1342"/>
                  </a:cubicBezTo>
                  <a:lnTo>
                    <a:pt x="180" y="1342"/>
                  </a:lnTo>
                  <a:cubicBezTo>
                    <a:pt x="184" y="1339"/>
                    <a:pt x="189" y="1336"/>
                    <a:pt x="192" y="1333"/>
                  </a:cubicBezTo>
                  <a:lnTo>
                    <a:pt x="192" y="1333"/>
                  </a:lnTo>
                  <a:cubicBezTo>
                    <a:pt x="198" y="1330"/>
                    <a:pt x="202" y="1328"/>
                    <a:pt x="207" y="1324"/>
                  </a:cubicBezTo>
                  <a:lnTo>
                    <a:pt x="207" y="1324"/>
                  </a:lnTo>
                  <a:cubicBezTo>
                    <a:pt x="212" y="1321"/>
                    <a:pt x="219" y="1317"/>
                    <a:pt x="225" y="1314"/>
                  </a:cubicBezTo>
                  <a:lnTo>
                    <a:pt x="225" y="1314"/>
                  </a:lnTo>
                  <a:cubicBezTo>
                    <a:pt x="236" y="1307"/>
                    <a:pt x="248" y="1301"/>
                    <a:pt x="260" y="1295"/>
                  </a:cubicBezTo>
                  <a:lnTo>
                    <a:pt x="260" y="1295"/>
                  </a:lnTo>
                  <a:cubicBezTo>
                    <a:pt x="264" y="1292"/>
                    <a:pt x="267" y="1290"/>
                    <a:pt x="271" y="1289"/>
                  </a:cubicBezTo>
                  <a:lnTo>
                    <a:pt x="271" y="1289"/>
                  </a:lnTo>
                  <a:cubicBezTo>
                    <a:pt x="280" y="1284"/>
                    <a:pt x="290" y="1280"/>
                    <a:pt x="300" y="1275"/>
                  </a:cubicBezTo>
                  <a:lnTo>
                    <a:pt x="300" y="1275"/>
                  </a:lnTo>
                  <a:cubicBezTo>
                    <a:pt x="303" y="1274"/>
                    <a:pt x="306" y="1273"/>
                    <a:pt x="309" y="1271"/>
                  </a:cubicBezTo>
                  <a:lnTo>
                    <a:pt x="309" y="1271"/>
                  </a:lnTo>
                  <a:cubicBezTo>
                    <a:pt x="322" y="1266"/>
                    <a:pt x="335" y="1261"/>
                    <a:pt x="348" y="1255"/>
                  </a:cubicBezTo>
                  <a:lnTo>
                    <a:pt x="348" y="1255"/>
                  </a:lnTo>
                  <a:cubicBezTo>
                    <a:pt x="350" y="1255"/>
                    <a:pt x="353" y="1254"/>
                    <a:pt x="355" y="1253"/>
                  </a:cubicBezTo>
                  <a:lnTo>
                    <a:pt x="355" y="1253"/>
                  </a:lnTo>
                  <a:cubicBezTo>
                    <a:pt x="366" y="1248"/>
                    <a:pt x="377" y="1245"/>
                    <a:pt x="388" y="1241"/>
                  </a:cubicBezTo>
                  <a:lnTo>
                    <a:pt x="388" y="1241"/>
                  </a:lnTo>
                  <a:cubicBezTo>
                    <a:pt x="393" y="1240"/>
                    <a:pt x="398" y="1238"/>
                    <a:pt x="402" y="1236"/>
                  </a:cubicBezTo>
                  <a:lnTo>
                    <a:pt x="402" y="1236"/>
                  </a:lnTo>
                  <a:cubicBezTo>
                    <a:pt x="409" y="1235"/>
                    <a:pt x="415" y="1233"/>
                    <a:pt x="421" y="1231"/>
                  </a:cubicBezTo>
                  <a:lnTo>
                    <a:pt x="421" y="1231"/>
                  </a:lnTo>
                  <a:cubicBezTo>
                    <a:pt x="427" y="1229"/>
                    <a:pt x="431" y="1228"/>
                    <a:pt x="437" y="1226"/>
                  </a:cubicBezTo>
                  <a:lnTo>
                    <a:pt x="437" y="1226"/>
                  </a:lnTo>
                  <a:cubicBezTo>
                    <a:pt x="444" y="1224"/>
                    <a:pt x="450" y="1222"/>
                    <a:pt x="457" y="1221"/>
                  </a:cubicBezTo>
                  <a:lnTo>
                    <a:pt x="457" y="1221"/>
                  </a:lnTo>
                  <a:cubicBezTo>
                    <a:pt x="462" y="1220"/>
                    <a:pt x="467" y="1218"/>
                    <a:pt x="473" y="1217"/>
                  </a:cubicBezTo>
                  <a:lnTo>
                    <a:pt x="473" y="1217"/>
                  </a:lnTo>
                  <a:cubicBezTo>
                    <a:pt x="480" y="1215"/>
                    <a:pt x="486" y="1214"/>
                    <a:pt x="493" y="1212"/>
                  </a:cubicBezTo>
                  <a:lnTo>
                    <a:pt x="493" y="1212"/>
                  </a:lnTo>
                  <a:cubicBezTo>
                    <a:pt x="498" y="1211"/>
                    <a:pt x="503" y="1210"/>
                    <a:pt x="509" y="1208"/>
                  </a:cubicBezTo>
                  <a:lnTo>
                    <a:pt x="509" y="1208"/>
                  </a:lnTo>
                  <a:cubicBezTo>
                    <a:pt x="515" y="1208"/>
                    <a:pt x="522" y="1206"/>
                    <a:pt x="529" y="1205"/>
                  </a:cubicBezTo>
                  <a:lnTo>
                    <a:pt x="529" y="1205"/>
                  </a:lnTo>
                  <a:cubicBezTo>
                    <a:pt x="534" y="1204"/>
                    <a:pt x="540" y="1202"/>
                    <a:pt x="545" y="1201"/>
                  </a:cubicBezTo>
                  <a:lnTo>
                    <a:pt x="545" y="1201"/>
                  </a:lnTo>
                  <a:cubicBezTo>
                    <a:pt x="559" y="1199"/>
                    <a:pt x="573" y="1197"/>
                    <a:pt x="588" y="1194"/>
                  </a:cubicBezTo>
                  <a:lnTo>
                    <a:pt x="588" y="1194"/>
                  </a:lnTo>
                  <a:cubicBezTo>
                    <a:pt x="590" y="1194"/>
                    <a:pt x="593" y="1194"/>
                    <a:pt x="594" y="1194"/>
                  </a:cubicBezTo>
                  <a:lnTo>
                    <a:pt x="594" y="1194"/>
                  </a:lnTo>
                  <a:cubicBezTo>
                    <a:pt x="607" y="1193"/>
                    <a:pt x="621" y="1191"/>
                    <a:pt x="634" y="1189"/>
                  </a:cubicBezTo>
                  <a:lnTo>
                    <a:pt x="634" y="1189"/>
                  </a:lnTo>
                  <a:cubicBezTo>
                    <a:pt x="638" y="1189"/>
                    <a:pt x="643" y="1188"/>
                    <a:pt x="647" y="1188"/>
                  </a:cubicBezTo>
                  <a:lnTo>
                    <a:pt x="647" y="1188"/>
                  </a:lnTo>
                  <a:cubicBezTo>
                    <a:pt x="656" y="1187"/>
                    <a:pt x="664" y="1187"/>
                    <a:pt x="673" y="1186"/>
                  </a:cubicBezTo>
                  <a:lnTo>
                    <a:pt x="673" y="1186"/>
                  </a:lnTo>
                  <a:cubicBezTo>
                    <a:pt x="678" y="1186"/>
                    <a:pt x="683" y="1185"/>
                    <a:pt x="688" y="1185"/>
                  </a:cubicBezTo>
                  <a:lnTo>
                    <a:pt x="688" y="1185"/>
                  </a:lnTo>
                  <a:cubicBezTo>
                    <a:pt x="697" y="1184"/>
                    <a:pt x="706" y="1184"/>
                    <a:pt x="714" y="1183"/>
                  </a:cubicBezTo>
                  <a:lnTo>
                    <a:pt x="714" y="1183"/>
                  </a:lnTo>
                  <a:cubicBezTo>
                    <a:pt x="720" y="1183"/>
                    <a:pt x="724" y="1183"/>
                    <a:pt x="729" y="1183"/>
                  </a:cubicBezTo>
                  <a:lnTo>
                    <a:pt x="729" y="1183"/>
                  </a:lnTo>
                  <a:cubicBezTo>
                    <a:pt x="736" y="1183"/>
                    <a:pt x="744" y="1183"/>
                    <a:pt x="752" y="1183"/>
                  </a:cubicBezTo>
                  <a:lnTo>
                    <a:pt x="752" y="1183"/>
                  </a:lnTo>
                  <a:cubicBezTo>
                    <a:pt x="757" y="1183"/>
                    <a:pt x="762" y="1183"/>
                    <a:pt x="767" y="1183"/>
                  </a:cubicBezTo>
                  <a:lnTo>
                    <a:pt x="767" y="1183"/>
                  </a:lnTo>
                  <a:cubicBezTo>
                    <a:pt x="776" y="1183"/>
                    <a:pt x="783" y="1183"/>
                    <a:pt x="792" y="1183"/>
                  </a:cubicBezTo>
                  <a:lnTo>
                    <a:pt x="792" y="1183"/>
                  </a:lnTo>
                  <a:cubicBezTo>
                    <a:pt x="796" y="1183"/>
                    <a:pt x="802" y="1183"/>
                    <a:pt x="806" y="1183"/>
                  </a:cubicBezTo>
                  <a:lnTo>
                    <a:pt x="806" y="1183"/>
                  </a:lnTo>
                  <a:cubicBezTo>
                    <a:pt x="814" y="1183"/>
                    <a:pt x="821" y="1183"/>
                    <a:pt x="829" y="1183"/>
                  </a:cubicBezTo>
                  <a:lnTo>
                    <a:pt x="829" y="1183"/>
                  </a:lnTo>
                  <a:cubicBezTo>
                    <a:pt x="834" y="1184"/>
                    <a:pt x="838" y="1184"/>
                    <a:pt x="843" y="1184"/>
                  </a:cubicBezTo>
                  <a:lnTo>
                    <a:pt x="843" y="1184"/>
                  </a:lnTo>
                  <a:cubicBezTo>
                    <a:pt x="851" y="1185"/>
                    <a:pt x="860" y="1185"/>
                    <a:pt x="868" y="1186"/>
                  </a:cubicBezTo>
                  <a:lnTo>
                    <a:pt x="868" y="1186"/>
                  </a:lnTo>
                  <a:cubicBezTo>
                    <a:pt x="872" y="1186"/>
                    <a:pt x="876" y="1187"/>
                    <a:pt x="881" y="1187"/>
                  </a:cubicBezTo>
                  <a:lnTo>
                    <a:pt x="881" y="1187"/>
                  </a:lnTo>
                  <a:cubicBezTo>
                    <a:pt x="891" y="1187"/>
                    <a:pt x="901" y="1188"/>
                    <a:pt x="910" y="1189"/>
                  </a:cubicBezTo>
                  <a:lnTo>
                    <a:pt x="910" y="1189"/>
                  </a:lnTo>
                  <a:cubicBezTo>
                    <a:pt x="913" y="1190"/>
                    <a:pt x="915" y="1190"/>
                    <a:pt x="918" y="1190"/>
                  </a:cubicBezTo>
                  <a:lnTo>
                    <a:pt x="918" y="1190"/>
                  </a:lnTo>
                  <a:cubicBezTo>
                    <a:pt x="930" y="1192"/>
                    <a:pt x="943" y="1194"/>
                    <a:pt x="955" y="1195"/>
                  </a:cubicBezTo>
                  <a:lnTo>
                    <a:pt x="955" y="1195"/>
                  </a:lnTo>
                  <a:cubicBezTo>
                    <a:pt x="957" y="1195"/>
                    <a:pt x="959" y="1195"/>
                    <a:pt x="961" y="1196"/>
                  </a:cubicBezTo>
                  <a:lnTo>
                    <a:pt x="961" y="1196"/>
                  </a:lnTo>
                  <a:cubicBezTo>
                    <a:pt x="971" y="1198"/>
                    <a:pt x="982" y="1199"/>
                    <a:pt x="992" y="1201"/>
                  </a:cubicBezTo>
                  <a:lnTo>
                    <a:pt x="992" y="1201"/>
                  </a:lnTo>
                  <a:cubicBezTo>
                    <a:pt x="996" y="1201"/>
                    <a:pt x="1002" y="1202"/>
                    <a:pt x="1006" y="1203"/>
                  </a:cubicBezTo>
                  <a:lnTo>
                    <a:pt x="1006" y="1203"/>
                  </a:lnTo>
                  <a:cubicBezTo>
                    <a:pt x="1014" y="1205"/>
                    <a:pt x="1022" y="1207"/>
                    <a:pt x="1030" y="1208"/>
                  </a:cubicBezTo>
                  <a:lnTo>
                    <a:pt x="1030" y="1208"/>
                  </a:lnTo>
                  <a:cubicBezTo>
                    <a:pt x="1034" y="1208"/>
                    <a:pt x="1038" y="1210"/>
                    <a:pt x="1042" y="1211"/>
                  </a:cubicBezTo>
                  <a:lnTo>
                    <a:pt x="1042" y="1211"/>
                  </a:lnTo>
                  <a:cubicBezTo>
                    <a:pt x="1050" y="1213"/>
                    <a:pt x="1059" y="1215"/>
                    <a:pt x="1068" y="1216"/>
                  </a:cubicBezTo>
                  <a:lnTo>
                    <a:pt x="1068" y="1216"/>
                  </a:lnTo>
                  <a:cubicBezTo>
                    <a:pt x="1072" y="1218"/>
                    <a:pt x="1077" y="1219"/>
                    <a:pt x="1082" y="1220"/>
                  </a:cubicBezTo>
                  <a:lnTo>
                    <a:pt x="1082" y="1220"/>
                  </a:lnTo>
                  <a:cubicBezTo>
                    <a:pt x="1090" y="1222"/>
                    <a:pt x="1098" y="1224"/>
                    <a:pt x="1105" y="1227"/>
                  </a:cubicBezTo>
                  <a:lnTo>
                    <a:pt x="1105" y="1227"/>
                  </a:lnTo>
                  <a:cubicBezTo>
                    <a:pt x="1109" y="1228"/>
                    <a:pt x="1114" y="1229"/>
                    <a:pt x="1119" y="1230"/>
                  </a:cubicBezTo>
                  <a:lnTo>
                    <a:pt x="1119" y="1230"/>
                  </a:lnTo>
                  <a:cubicBezTo>
                    <a:pt x="1131" y="1234"/>
                    <a:pt x="1144" y="1237"/>
                    <a:pt x="1155" y="1241"/>
                  </a:cubicBezTo>
                  <a:lnTo>
                    <a:pt x="1155" y="1241"/>
                  </a:lnTo>
                  <a:cubicBezTo>
                    <a:pt x="1158" y="1243"/>
                    <a:pt x="1159" y="1243"/>
                    <a:pt x="1162" y="1243"/>
                  </a:cubicBezTo>
                  <a:lnTo>
                    <a:pt x="1162" y="1243"/>
                  </a:lnTo>
                  <a:cubicBezTo>
                    <a:pt x="1176" y="1248"/>
                    <a:pt x="1189" y="1254"/>
                    <a:pt x="1203" y="1259"/>
                  </a:cubicBezTo>
                  <a:lnTo>
                    <a:pt x="1203" y="1259"/>
                  </a:lnTo>
                  <a:cubicBezTo>
                    <a:pt x="1208" y="1261"/>
                    <a:pt x="1213" y="1262"/>
                    <a:pt x="1219" y="1265"/>
                  </a:cubicBezTo>
                  <a:lnTo>
                    <a:pt x="1219" y="1265"/>
                  </a:lnTo>
                  <a:cubicBezTo>
                    <a:pt x="1223" y="1267"/>
                    <a:pt x="1227" y="1268"/>
                    <a:pt x="1232" y="1270"/>
                  </a:cubicBezTo>
                  <a:lnTo>
                    <a:pt x="1232" y="1270"/>
                  </a:lnTo>
                  <a:cubicBezTo>
                    <a:pt x="1237" y="1273"/>
                    <a:pt x="1244" y="1275"/>
                    <a:pt x="1250" y="1278"/>
                  </a:cubicBezTo>
                  <a:lnTo>
                    <a:pt x="1250" y="1278"/>
                  </a:lnTo>
                  <a:cubicBezTo>
                    <a:pt x="1253" y="1280"/>
                    <a:pt x="1258" y="1282"/>
                    <a:pt x="1261" y="1284"/>
                  </a:cubicBezTo>
                  <a:lnTo>
                    <a:pt x="1261" y="1284"/>
                  </a:lnTo>
                  <a:cubicBezTo>
                    <a:pt x="1268" y="1287"/>
                    <a:pt x="1274" y="1290"/>
                    <a:pt x="1281" y="1294"/>
                  </a:cubicBezTo>
                  <a:lnTo>
                    <a:pt x="1281" y="1294"/>
                  </a:lnTo>
                  <a:cubicBezTo>
                    <a:pt x="1284" y="1295"/>
                    <a:pt x="1287" y="1296"/>
                    <a:pt x="1291" y="1298"/>
                  </a:cubicBezTo>
                  <a:lnTo>
                    <a:pt x="1291" y="1298"/>
                  </a:lnTo>
                  <a:cubicBezTo>
                    <a:pt x="1299" y="1303"/>
                    <a:pt x="1309" y="1308"/>
                    <a:pt x="1318" y="1314"/>
                  </a:cubicBezTo>
                  <a:lnTo>
                    <a:pt x="1318" y="1314"/>
                  </a:lnTo>
                  <a:cubicBezTo>
                    <a:pt x="1359" y="1337"/>
                    <a:pt x="1394" y="1363"/>
                    <a:pt x="1424" y="1389"/>
                  </a:cubicBezTo>
                  <a:lnTo>
                    <a:pt x="1424" y="1389"/>
                  </a:lnTo>
                  <a:cubicBezTo>
                    <a:pt x="1442" y="1406"/>
                    <a:pt x="1458" y="1423"/>
                    <a:pt x="1472" y="1440"/>
                  </a:cubicBezTo>
                  <a:lnTo>
                    <a:pt x="1475" y="257"/>
                  </a:lnTo>
                  <a:lnTo>
                    <a:pt x="1475" y="257"/>
                  </a:lnTo>
                  <a:cubicBezTo>
                    <a:pt x="1438" y="212"/>
                    <a:pt x="1387" y="169"/>
                    <a:pt x="1321" y="13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3" name="Freeform 66">
              <a:extLst>
                <a:ext uri="{FF2B5EF4-FFF2-40B4-BE49-F238E27FC236}">
                  <a16:creationId xmlns:a16="http://schemas.microsoft.com/office/drawing/2014/main" id="{6C5F1F6A-745E-41AC-B482-8A22034BD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0658" y="7971472"/>
              <a:ext cx="1293192" cy="1424441"/>
            </a:xfrm>
            <a:custGeom>
              <a:avLst/>
              <a:gdLst>
                <a:gd name="T0" fmla="*/ 1285 w 1476"/>
                <a:gd name="T1" fmla="*/ 111 h 1629"/>
                <a:gd name="T2" fmla="*/ 1235 w 1476"/>
                <a:gd name="T3" fmla="*/ 88 h 1629"/>
                <a:gd name="T4" fmla="*/ 1206 w 1476"/>
                <a:gd name="T5" fmla="*/ 76 h 1629"/>
                <a:gd name="T6" fmla="*/ 1122 w 1476"/>
                <a:gd name="T7" fmla="*/ 47 h 1629"/>
                <a:gd name="T8" fmla="*/ 1085 w 1476"/>
                <a:gd name="T9" fmla="*/ 38 h 1629"/>
                <a:gd name="T10" fmla="*/ 1035 w 1476"/>
                <a:gd name="T11" fmla="*/ 26 h 1629"/>
                <a:gd name="T12" fmla="*/ 996 w 1476"/>
                <a:gd name="T13" fmla="*/ 19 h 1629"/>
                <a:gd name="T14" fmla="*/ 958 w 1476"/>
                <a:gd name="T15" fmla="*/ 13 h 1629"/>
                <a:gd name="T16" fmla="*/ 884 w 1476"/>
                <a:gd name="T17" fmla="*/ 5 h 1629"/>
                <a:gd name="T18" fmla="*/ 847 w 1476"/>
                <a:gd name="T19" fmla="*/ 2 h 1629"/>
                <a:gd name="T20" fmla="*/ 808 w 1476"/>
                <a:gd name="T21" fmla="*/ 0 h 1629"/>
                <a:gd name="T22" fmla="*/ 755 w 1476"/>
                <a:gd name="T23" fmla="*/ 0 h 1629"/>
                <a:gd name="T24" fmla="*/ 718 w 1476"/>
                <a:gd name="T25" fmla="*/ 1 h 1629"/>
                <a:gd name="T26" fmla="*/ 651 w 1476"/>
                <a:gd name="T27" fmla="*/ 6 h 1629"/>
                <a:gd name="T28" fmla="*/ 598 w 1476"/>
                <a:gd name="T29" fmla="*/ 12 h 1629"/>
                <a:gd name="T30" fmla="*/ 544 w 1476"/>
                <a:gd name="T31" fmla="*/ 21 h 1629"/>
                <a:gd name="T32" fmla="*/ 496 w 1476"/>
                <a:gd name="T33" fmla="*/ 30 h 1629"/>
                <a:gd name="T34" fmla="*/ 441 w 1476"/>
                <a:gd name="T35" fmla="*/ 44 h 1629"/>
                <a:gd name="T36" fmla="*/ 398 w 1476"/>
                <a:gd name="T37" fmla="*/ 56 h 1629"/>
                <a:gd name="T38" fmla="*/ 352 w 1476"/>
                <a:gd name="T39" fmla="*/ 73 h 1629"/>
                <a:gd name="T40" fmla="*/ 274 w 1476"/>
                <a:gd name="T41" fmla="*/ 107 h 1629"/>
                <a:gd name="T42" fmla="*/ 219 w 1476"/>
                <a:gd name="T43" fmla="*/ 136 h 1629"/>
                <a:gd name="T44" fmla="*/ 184 w 1476"/>
                <a:gd name="T45" fmla="*/ 159 h 1629"/>
                <a:gd name="T46" fmla="*/ 147 w 1476"/>
                <a:gd name="T47" fmla="*/ 187 h 1629"/>
                <a:gd name="T48" fmla="*/ 121 w 1476"/>
                <a:gd name="T49" fmla="*/ 209 h 1629"/>
                <a:gd name="T50" fmla="*/ 94 w 1476"/>
                <a:gd name="T51" fmla="*/ 236 h 1629"/>
                <a:gd name="T52" fmla="*/ 69 w 1476"/>
                <a:gd name="T53" fmla="*/ 266 h 1629"/>
                <a:gd name="T54" fmla="*/ 45 w 1476"/>
                <a:gd name="T55" fmla="*/ 304 h 1629"/>
                <a:gd name="T56" fmla="*/ 33 w 1476"/>
                <a:gd name="T57" fmla="*/ 324 h 1629"/>
                <a:gd name="T58" fmla="*/ 21 w 1476"/>
                <a:gd name="T59" fmla="*/ 351 h 1629"/>
                <a:gd name="T60" fmla="*/ 13 w 1476"/>
                <a:gd name="T61" fmla="*/ 378 h 1629"/>
                <a:gd name="T62" fmla="*/ 8 w 1476"/>
                <a:gd name="T63" fmla="*/ 398 h 1629"/>
                <a:gd name="T64" fmla="*/ 4 w 1476"/>
                <a:gd name="T65" fmla="*/ 432 h 1629"/>
                <a:gd name="T66" fmla="*/ 1 w 1476"/>
                <a:gd name="T67" fmla="*/ 1614 h 1629"/>
                <a:gd name="T68" fmla="*/ 4 w 1476"/>
                <a:gd name="T69" fmla="*/ 1581 h 1629"/>
                <a:gd name="T70" fmla="*/ 12 w 1476"/>
                <a:gd name="T71" fmla="*/ 1550 h 1629"/>
                <a:gd name="T72" fmla="*/ 25 w 1476"/>
                <a:gd name="T73" fmla="*/ 1516 h 1629"/>
                <a:gd name="T74" fmla="*/ 41 w 1476"/>
                <a:gd name="T75" fmla="*/ 1485 h 1629"/>
                <a:gd name="T76" fmla="*/ 65 w 1476"/>
                <a:gd name="T77" fmla="*/ 1449 h 1629"/>
                <a:gd name="T78" fmla="*/ 96 w 1476"/>
                <a:gd name="T79" fmla="*/ 1413 h 1629"/>
                <a:gd name="T80" fmla="*/ 133 w 1476"/>
                <a:gd name="T81" fmla="*/ 1378 h 1629"/>
                <a:gd name="T82" fmla="*/ 167 w 1476"/>
                <a:gd name="T83" fmla="*/ 1351 h 1629"/>
                <a:gd name="T84" fmla="*/ 207 w 1476"/>
                <a:gd name="T85" fmla="*/ 1324 h 1629"/>
                <a:gd name="T86" fmla="*/ 271 w 1476"/>
                <a:gd name="T87" fmla="*/ 1289 h 1629"/>
                <a:gd name="T88" fmla="*/ 348 w 1476"/>
                <a:gd name="T89" fmla="*/ 1255 h 1629"/>
                <a:gd name="T90" fmla="*/ 402 w 1476"/>
                <a:gd name="T91" fmla="*/ 1236 h 1629"/>
                <a:gd name="T92" fmla="*/ 457 w 1476"/>
                <a:gd name="T93" fmla="*/ 1221 h 1629"/>
                <a:gd name="T94" fmla="*/ 509 w 1476"/>
                <a:gd name="T95" fmla="*/ 1208 h 1629"/>
                <a:gd name="T96" fmla="*/ 588 w 1476"/>
                <a:gd name="T97" fmla="*/ 1194 h 1629"/>
                <a:gd name="T98" fmla="*/ 647 w 1476"/>
                <a:gd name="T99" fmla="*/ 1188 h 1629"/>
                <a:gd name="T100" fmla="*/ 714 w 1476"/>
                <a:gd name="T101" fmla="*/ 1183 h 1629"/>
                <a:gd name="T102" fmla="*/ 767 w 1476"/>
                <a:gd name="T103" fmla="*/ 1183 h 1629"/>
                <a:gd name="T104" fmla="*/ 829 w 1476"/>
                <a:gd name="T105" fmla="*/ 1183 h 1629"/>
                <a:gd name="T106" fmla="*/ 881 w 1476"/>
                <a:gd name="T107" fmla="*/ 1187 h 1629"/>
                <a:gd name="T108" fmla="*/ 955 w 1476"/>
                <a:gd name="T109" fmla="*/ 1195 h 1629"/>
                <a:gd name="T110" fmla="*/ 1006 w 1476"/>
                <a:gd name="T111" fmla="*/ 1203 h 1629"/>
                <a:gd name="T112" fmla="*/ 1068 w 1476"/>
                <a:gd name="T113" fmla="*/ 1216 h 1629"/>
                <a:gd name="T114" fmla="*/ 1119 w 1476"/>
                <a:gd name="T115" fmla="*/ 1230 h 1629"/>
                <a:gd name="T116" fmla="*/ 1203 w 1476"/>
                <a:gd name="T117" fmla="*/ 1259 h 1629"/>
                <a:gd name="T118" fmla="*/ 1250 w 1476"/>
                <a:gd name="T119" fmla="*/ 1278 h 1629"/>
                <a:gd name="T120" fmla="*/ 1291 w 1476"/>
                <a:gd name="T121" fmla="*/ 1298 h 1629"/>
                <a:gd name="T122" fmla="*/ 1472 w 1476"/>
                <a:gd name="T123" fmla="*/ 1440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6" h="1629">
                  <a:moveTo>
                    <a:pt x="1321" y="131"/>
                  </a:moveTo>
                  <a:lnTo>
                    <a:pt x="1321" y="131"/>
                  </a:lnTo>
                  <a:cubicBezTo>
                    <a:pt x="1312" y="126"/>
                    <a:pt x="1303" y="121"/>
                    <a:pt x="1293" y="115"/>
                  </a:cubicBezTo>
                  <a:lnTo>
                    <a:pt x="1293" y="115"/>
                  </a:lnTo>
                  <a:cubicBezTo>
                    <a:pt x="1291" y="114"/>
                    <a:pt x="1287" y="113"/>
                    <a:pt x="1285" y="111"/>
                  </a:cubicBezTo>
                  <a:lnTo>
                    <a:pt x="1285" y="111"/>
                  </a:lnTo>
                  <a:cubicBezTo>
                    <a:pt x="1278" y="107"/>
                    <a:pt x="1271" y="105"/>
                    <a:pt x="1265" y="102"/>
                  </a:cubicBezTo>
                  <a:lnTo>
                    <a:pt x="1265" y="102"/>
                  </a:lnTo>
                  <a:cubicBezTo>
                    <a:pt x="1261" y="100"/>
                    <a:pt x="1257" y="98"/>
                    <a:pt x="1253" y="96"/>
                  </a:cubicBezTo>
                  <a:lnTo>
                    <a:pt x="1253" y="96"/>
                  </a:lnTo>
                  <a:cubicBezTo>
                    <a:pt x="1247" y="94"/>
                    <a:pt x="1241" y="91"/>
                    <a:pt x="1235" y="88"/>
                  </a:cubicBezTo>
                  <a:lnTo>
                    <a:pt x="1235" y="88"/>
                  </a:lnTo>
                  <a:cubicBezTo>
                    <a:pt x="1231" y="86"/>
                    <a:pt x="1226" y="84"/>
                    <a:pt x="1222" y="82"/>
                  </a:cubicBezTo>
                  <a:lnTo>
                    <a:pt x="1222" y="82"/>
                  </a:lnTo>
                  <a:cubicBezTo>
                    <a:pt x="1218" y="81"/>
                    <a:pt x="1214" y="79"/>
                    <a:pt x="1210" y="78"/>
                  </a:cubicBezTo>
                  <a:lnTo>
                    <a:pt x="1210" y="78"/>
                  </a:lnTo>
                  <a:cubicBezTo>
                    <a:pt x="1209" y="77"/>
                    <a:pt x="1207" y="76"/>
                    <a:pt x="1206" y="76"/>
                  </a:cubicBezTo>
                  <a:lnTo>
                    <a:pt x="1206" y="76"/>
                  </a:lnTo>
                  <a:cubicBezTo>
                    <a:pt x="1192" y="71"/>
                    <a:pt x="1179" y="66"/>
                    <a:pt x="1165" y="61"/>
                  </a:cubicBezTo>
                  <a:lnTo>
                    <a:pt x="1165" y="61"/>
                  </a:lnTo>
                  <a:cubicBezTo>
                    <a:pt x="1163" y="61"/>
                    <a:pt x="1161" y="60"/>
                    <a:pt x="1158" y="59"/>
                  </a:cubicBezTo>
                  <a:lnTo>
                    <a:pt x="1158" y="59"/>
                  </a:lnTo>
                  <a:cubicBezTo>
                    <a:pt x="1147" y="55"/>
                    <a:pt x="1135" y="51"/>
                    <a:pt x="1122" y="47"/>
                  </a:cubicBezTo>
                  <a:lnTo>
                    <a:pt x="1122" y="47"/>
                  </a:lnTo>
                  <a:cubicBezTo>
                    <a:pt x="1120" y="47"/>
                    <a:pt x="1118" y="47"/>
                    <a:pt x="1116" y="46"/>
                  </a:cubicBezTo>
                  <a:lnTo>
                    <a:pt x="1116" y="46"/>
                  </a:lnTo>
                  <a:cubicBezTo>
                    <a:pt x="1114" y="45"/>
                    <a:pt x="1112" y="45"/>
                    <a:pt x="1109" y="44"/>
                  </a:cubicBezTo>
                  <a:lnTo>
                    <a:pt x="1109" y="44"/>
                  </a:lnTo>
                  <a:cubicBezTo>
                    <a:pt x="1101" y="42"/>
                    <a:pt x="1093" y="40"/>
                    <a:pt x="1085" y="38"/>
                  </a:cubicBezTo>
                  <a:lnTo>
                    <a:pt x="1085" y="38"/>
                  </a:lnTo>
                  <a:cubicBezTo>
                    <a:pt x="1081" y="36"/>
                    <a:pt x="1076" y="35"/>
                    <a:pt x="1071" y="35"/>
                  </a:cubicBezTo>
                  <a:lnTo>
                    <a:pt x="1071" y="35"/>
                  </a:lnTo>
                  <a:cubicBezTo>
                    <a:pt x="1063" y="32"/>
                    <a:pt x="1054" y="30"/>
                    <a:pt x="1045" y="28"/>
                  </a:cubicBezTo>
                  <a:lnTo>
                    <a:pt x="1045" y="28"/>
                  </a:lnTo>
                  <a:cubicBezTo>
                    <a:pt x="1042" y="28"/>
                    <a:pt x="1039" y="27"/>
                    <a:pt x="1035" y="26"/>
                  </a:cubicBezTo>
                  <a:lnTo>
                    <a:pt x="1035" y="26"/>
                  </a:lnTo>
                  <a:cubicBezTo>
                    <a:pt x="1035" y="26"/>
                    <a:pt x="1034" y="26"/>
                    <a:pt x="1033" y="26"/>
                  </a:cubicBezTo>
                  <a:lnTo>
                    <a:pt x="1033" y="26"/>
                  </a:lnTo>
                  <a:cubicBezTo>
                    <a:pt x="1025" y="24"/>
                    <a:pt x="1017" y="22"/>
                    <a:pt x="1009" y="21"/>
                  </a:cubicBezTo>
                  <a:lnTo>
                    <a:pt x="1009" y="21"/>
                  </a:lnTo>
                  <a:cubicBezTo>
                    <a:pt x="1004" y="21"/>
                    <a:pt x="1000" y="20"/>
                    <a:pt x="996" y="19"/>
                  </a:cubicBezTo>
                  <a:lnTo>
                    <a:pt x="996" y="19"/>
                  </a:lnTo>
                  <a:cubicBezTo>
                    <a:pt x="985" y="17"/>
                    <a:pt x="975" y="15"/>
                    <a:pt x="964" y="14"/>
                  </a:cubicBezTo>
                  <a:lnTo>
                    <a:pt x="964" y="14"/>
                  </a:lnTo>
                  <a:cubicBezTo>
                    <a:pt x="963" y="14"/>
                    <a:pt x="961" y="13"/>
                    <a:pt x="959" y="13"/>
                  </a:cubicBezTo>
                  <a:lnTo>
                    <a:pt x="959" y="13"/>
                  </a:lnTo>
                  <a:lnTo>
                    <a:pt x="958" y="13"/>
                  </a:lnTo>
                  <a:lnTo>
                    <a:pt x="958" y="13"/>
                  </a:lnTo>
                  <a:cubicBezTo>
                    <a:pt x="946" y="11"/>
                    <a:pt x="934" y="9"/>
                    <a:pt x="922" y="8"/>
                  </a:cubicBezTo>
                  <a:lnTo>
                    <a:pt x="922" y="8"/>
                  </a:lnTo>
                  <a:cubicBezTo>
                    <a:pt x="919" y="7"/>
                    <a:pt x="916" y="7"/>
                    <a:pt x="914" y="7"/>
                  </a:cubicBezTo>
                  <a:lnTo>
                    <a:pt x="914" y="7"/>
                  </a:lnTo>
                  <a:cubicBezTo>
                    <a:pt x="904" y="7"/>
                    <a:pt x="894" y="5"/>
                    <a:pt x="884" y="5"/>
                  </a:cubicBezTo>
                  <a:lnTo>
                    <a:pt x="884" y="5"/>
                  </a:lnTo>
                  <a:cubicBezTo>
                    <a:pt x="884" y="5"/>
                    <a:pt x="884" y="5"/>
                    <a:pt x="883" y="4"/>
                  </a:cubicBezTo>
                  <a:lnTo>
                    <a:pt x="883" y="4"/>
                  </a:lnTo>
                  <a:cubicBezTo>
                    <a:pt x="880" y="4"/>
                    <a:pt x="876" y="4"/>
                    <a:pt x="871" y="3"/>
                  </a:cubicBezTo>
                  <a:lnTo>
                    <a:pt x="871" y="3"/>
                  </a:lnTo>
                  <a:cubicBezTo>
                    <a:pt x="863" y="3"/>
                    <a:pt x="855" y="2"/>
                    <a:pt x="847" y="2"/>
                  </a:cubicBezTo>
                  <a:lnTo>
                    <a:pt x="847" y="2"/>
                  </a:lnTo>
                  <a:cubicBezTo>
                    <a:pt x="841" y="1"/>
                    <a:pt x="836" y="1"/>
                    <a:pt x="832" y="1"/>
                  </a:cubicBezTo>
                  <a:lnTo>
                    <a:pt x="832" y="1"/>
                  </a:lnTo>
                  <a:cubicBezTo>
                    <a:pt x="824" y="1"/>
                    <a:pt x="816" y="0"/>
                    <a:pt x="809" y="0"/>
                  </a:cubicBezTo>
                  <a:lnTo>
                    <a:pt x="809" y="0"/>
                  </a:lnTo>
                  <a:cubicBezTo>
                    <a:pt x="809" y="0"/>
                    <a:pt x="809" y="0"/>
                    <a:pt x="808" y="0"/>
                  </a:cubicBezTo>
                  <a:lnTo>
                    <a:pt x="808" y="0"/>
                  </a:lnTo>
                  <a:cubicBezTo>
                    <a:pt x="803" y="0"/>
                    <a:pt x="799" y="0"/>
                    <a:pt x="795" y="0"/>
                  </a:cubicBezTo>
                  <a:lnTo>
                    <a:pt x="795" y="0"/>
                  </a:lnTo>
                  <a:cubicBezTo>
                    <a:pt x="787" y="0"/>
                    <a:pt x="779" y="0"/>
                    <a:pt x="771" y="0"/>
                  </a:cubicBezTo>
                  <a:lnTo>
                    <a:pt x="771" y="0"/>
                  </a:lnTo>
                  <a:cubicBezTo>
                    <a:pt x="766" y="0"/>
                    <a:pt x="761" y="0"/>
                    <a:pt x="755" y="0"/>
                  </a:cubicBezTo>
                  <a:lnTo>
                    <a:pt x="755" y="0"/>
                  </a:lnTo>
                  <a:cubicBezTo>
                    <a:pt x="748" y="0"/>
                    <a:pt x="740" y="0"/>
                    <a:pt x="733" y="0"/>
                  </a:cubicBezTo>
                  <a:lnTo>
                    <a:pt x="733" y="0"/>
                  </a:lnTo>
                  <a:cubicBezTo>
                    <a:pt x="731" y="0"/>
                    <a:pt x="729" y="0"/>
                    <a:pt x="728" y="0"/>
                  </a:cubicBezTo>
                  <a:lnTo>
                    <a:pt x="728" y="0"/>
                  </a:lnTo>
                  <a:cubicBezTo>
                    <a:pt x="725" y="0"/>
                    <a:pt x="721" y="1"/>
                    <a:pt x="718" y="1"/>
                  </a:cubicBezTo>
                  <a:lnTo>
                    <a:pt x="718" y="1"/>
                  </a:lnTo>
                  <a:cubicBezTo>
                    <a:pt x="709" y="1"/>
                    <a:pt x="700" y="2"/>
                    <a:pt x="692" y="2"/>
                  </a:cubicBezTo>
                  <a:lnTo>
                    <a:pt x="692" y="2"/>
                  </a:lnTo>
                  <a:cubicBezTo>
                    <a:pt x="687" y="3"/>
                    <a:pt x="681" y="3"/>
                    <a:pt x="676" y="4"/>
                  </a:cubicBezTo>
                  <a:lnTo>
                    <a:pt x="676" y="4"/>
                  </a:lnTo>
                  <a:cubicBezTo>
                    <a:pt x="667" y="4"/>
                    <a:pt x="660" y="5"/>
                    <a:pt x="651" y="6"/>
                  </a:cubicBezTo>
                  <a:lnTo>
                    <a:pt x="651" y="6"/>
                  </a:lnTo>
                  <a:cubicBezTo>
                    <a:pt x="648" y="6"/>
                    <a:pt x="646" y="6"/>
                    <a:pt x="642" y="7"/>
                  </a:cubicBezTo>
                  <a:lnTo>
                    <a:pt x="642" y="7"/>
                  </a:lnTo>
                  <a:cubicBezTo>
                    <a:pt x="640" y="7"/>
                    <a:pt x="639" y="7"/>
                    <a:pt x="636" y="7"/>
                  </a:cubicBezTo>
                  <a:lnTo>
                    <a:pt x="636" y="7"/>
                  </a:lnTo>
                  <a:cubicBezTo>
                    <a:pt x="624" y="8"/>
                    <a:pt x="611" y="10"/>
                    <a:pt x="598" y="12"/>
                  </a:cubicBezTo>
                  <a:lnTo>
                    <a:pt x="598" y="12"/>
                  </a:lnTo>
                  <a:cubicBezTo>
                    <a:pt x="596" y="12"/>
                    <a:pt x="593" y="12"/>
                    <a:pt x="592" y="13"/>
                  </a:cubicBezTo>
                  <a:lnTo>
                    <a:pt x="592" y="13"/>
                  </a:lnTo>
                  <a:cubicBezTo>
                    <a:pt x="577" y="14"/>
                    <a:pt x="562" y="17"/>
                    <a:pt x="548" y="20"/>
                  </a:cubicBezTo>
                  <a:lnTo>
                    <a:pt x="548" y="20"/>
                  </a:lnTo>
                  <a:cubicBezTo>
                    <a:pt x="547" y="20"/>
                    <a:pt x="546" y="20"/>
                    <a:pt x="544" y="21"/>
                  </a:cubicBezTo>
                  <a:lnTo>
                    <a:pt x="544" y="21"/>
                  </a:lnTo>
                  <a:cubicBezTo>
                    <a:pt x="540" y="21"/>
                    <a:pt x="536" y="21"/>
                    <a:pt x="533" y="22"/>
                  </a:cubicBezTo>
                  <a:lnTo>
                    <a:pt x="533" y="22"/>
                  </a:lnTo>
                  <a:cubicBezTo>
                    <a:pt x="526" y="24"/>
                    <a:pt x="519" y="25"/>
                    <a:pt x="512" y="27"/>
                  </a:cubicBezTo>
                  <a:lnTo>
                    <a:pt x="512" y="27"/>
                  </a:lnTo>
                  <a:cubicBezTo>
                    <a:pt x="506" y="28"/>
                    <a:pt x="501" y="28"/>
                    <a:pt x="496" y="30"/>
                  </a:cubicBezTo>
                  <a:lnTo>
                    <a:pt x="496" y="30"/>
                  </a:lnTo>
                  <a:cubicBezTo>
                    <a:pt x="489" y="32"/>
                    <a:pt x="483" y="33"/>
                    <a:pt x="476" y="35"/>
                  </a:cubicBezTo>
                  <a:lnTo>
                    <a:pt x="476" y="35"/>
                  </a:lnTo>
                  <a:cubicBezTo>
                    <a:pt x="471" y="36"/>
                    <a:pt x="466" y="37"/>
                    <a:pt x="459" y="39"/>
                  </a:cubicBezTo>
                  <a:lnTo>
                    <a:pt x="459" y="39"/>
                  </a:lnTo>
                  <a:cubicBezTo>
                    <a:pt x="453" y="40"/>
                    <a:pt x="448" y="42"/>
                    <a:pt x="441" y="44"/>
                  </a:cubicBezTo>
                  <a:lnTo>
                    <a:pt x="441" y="44"/>
                  </a:lnTo>
                  <a:cubicBezTo>
                    <a:pt x="435" y="45"/>
                    <a:pt x="430" y="47"/>
                    <a:pt x="425" y="49"/>
                  </a:cubicBezTo>
                  <a:lnTo>
                    <a:pt x="425" y="49"/>
                  </a:lnTo>
                  <a:cubicBezTo>
                    <a:pt x="419" y="50"/>
                    <a:pt x="412" y="52"/>
                    <a:pt x="406" y="54"/>
                  </a:cubicBezTo>
                  <a:lnTo>
                    <a:pt x="406" y="54"/>
                  </a:lnTo>
                  <a:cubicBezTo>
                    <a:pt x="403" y="55"/>
                    <a:pt x="400" y="55"/>
                    <a:pt x="398" y="56"/>
                  </a:cubicBezTo>
                  <a:lnTo>
                    <a:pt x="398" y="56"/>
                  </a:lnTo>
                  <a:cubicBezTo>
                    <a:pt x="396" y="57"/>
                    <a:pt x="393" y="58"/>
                    <a:pt x="392" y="59"/>
                  </a:cubicBezTo>
                  <a:lnTo>
                    <a:pt x="392" y="59"/>
                  </a:lnTo>
                  <a:cubicBezTo>
                    <a:pt x="381" y="62"/>
                    <a:pt x="369" y="67"/>
                    <a:pt x="359" y="70"/>
                  </a:cubicBezTo>
                  <a:lnTo>
                    <a:pt x="359" y="70"/>
                  </a:lnTo>
                  <a:cubicBezTo>
                    <a:pt x="356" y="71"/>
                    <a:pt x="353" y="72"/>
                    <a:pt x="352" y="73"/>
                  </a:cubicBezTo>
                  <a:lnTo>
                    <a:pt x="352" y="73"/>
                  </a:lnTo>
                  <a:cubicBezTo>
                    <a:pt x="339" y="78"/>
                    <a:pt x="325" y="83"/>
                    <a:pt x="312" y="88"/>
                  </a:cubicBezTo>
                  <a:lnTo>
                    <a:pt x="312" y="88"/>
                  </a:lnTo>
                  <a:cubicBezTo>
                    <a:pt x="309" y="90"/>
                    <a:pt x="306" y="92"/>
                    <a:pt x="303" y="93"/>
                  </a:cubicBezTo>
                  <a:lnTo>
                    <a:pt x="303" y="93"/>
                  </a:lnTo>
                  <a:cubicBezTo>
                    <a:pt x="293" y="97"/>
                    <a:pt x="284" y="102"/>
                    <a:pt x="274" y="107"/>
                  </a:cubicBezTo>
                  <a:lnTo>
                    <a:pt x="274" y="107"/>
                  </a:lnTo>
                  <a:cubicBezTo>
                    <a:pt x="271" y="109"/>
                    <a:pt x="267" y="110"/>
                    <a:pt x="264" y="112"/>
                  </a:cubicBezTo>
                  <a:lnTo>
                    <a:pt x="264" y="112"/>
                  </a:lnTo>
                  <a:cubicBezTo>
                    <a:pt x="251" y="118"/>
                    <a:pt x="239" y="124"/>
                    <a:pt x="228" y="131"/>
                  </a:cubicBezTo>
                  <a:lnTo>
                    <a:pt x="228" y="131"/>
                  </a:lnTo>
                  <a:cubicBezTo>
                    <a:pt x="225" y="133"/>
                    <a:pt x="222" y="135"/>
                    <a:pt x="219" y="136"/>
                  </a:cubicBezTo>
                  <a:lnTo>
                    <a:pt x="219" y="136"/>
                  </a:lnTo>
                  <a:cubicBezTo>
                    <a:pt x="216" y="139"/>
                    <a:pt x="213" y="141"/>
                    <a:pt x="210" y="142"/>
                  </a:cubicBezTo>
                  <a:lnTo>
                    <a:pt x="210" y="142"/>
                  </a:lnTo>
                  <a:cubicBezTo>
                    <a:pt x="205" y="145"/>
                    <a:pt x="201" y="148"/>
                    <a:pt x="196" y="151"/>
                  </a:cubicBezTo>
                  <a:lnTo>
                    <a:pt x="196" y="151"/>
                  </a:lnTo>
                  <a:cubicBezTo>
                    <a:pt x="192" y="154"/>
                    <a:pt x="188" y="156"/>
                    <a:pt x="184" y="159"/>
                  </a:cubicBezTo>
                  <a:lnTo>
                    <a:pt x="184" y="159"/>
                  </a:lnTo>
                  <a:cubicBezTo>
                    <a:pt x="179" y="162"/>
                    <a:pt x="175" y="165"/>
                    <a:pt x="170" y="169"/>
                  </a:cubicBezTo>
                  <a:lnTo>
                    <a:pt x="170" y="169"/>
                  </a:lnTo>
                  <a:cubicBezTo>
                    <a:pt x="167" y="171"/>
                    <a:pt x="163" y="174"/>
                    <a:pt x="159" y="177"/>
                  </a:cubicBezTo>
                  <a:lnTo>
                    <a:pt x="159" y="177"/>
                  </a:lnTo>
                  <a:cubicBezTo>
                    <a:pt x="155" y="181"/>
                    <a:pt x="151" y="183"/>
                    <a:pt x="147" y="187"/>
                  </a:cubicBezTo>
                  <a:lnTo>
                    <a:pt x="147" y="187"/>
                  </a:lnTo>
                  <a:cubicBezTo>
                    <a:pt x="144" y="189"/>
                    <a:pt x="140" y="193"/>
                    <a:pt x="137" y="195"/>
                  </a:cubicBezTo>
                  <a:lnTo>
                    <a:pt x="137" y="195"/>
                  </a:lnTo>
                  <a:cubicBezTo>
                    <a:pt x="132" y="199"/>
                    <a:pt x="129" y="202"/>
                    <a:pt x="125" y="205"/>
                  </a:cubicBezTo>
                  <a:lnTo>
                    <a:pt x="125" y="205"/>
                  </a:lnTo>
                  <a:cubicBezTo>
                    <a:pt x="124" y="207"/>
                    <a:pt x="122" y="208"/>
                    <a:pt x="121" y="209"/>
                  </a:cubicBezTo>
                  <a:lnTo>
                    <a:pt x="121" y="209"/>
                  </a:lnTo>
                  <a:cubicBezTo>
                    <a:pt x="119" y="210"/>
                    <a:pt x="118" y="212"/>
                    <a:pt x="117" y="213"/>
                  </a:cubicBezTo>
                  <a:lnTo>
                    <a:pt x="117" y="213"/>
                  </a:lnTo>
                  <a:cubicBezTo>
                    <a:pt x="110" y="219"/>
                    <a:pt x="105" y="224"/>
                    <a:pt x="99" y="230"/>
                  </a:cubicBezTo>
                  <a:lnTo>
                    <a:pt x="99" y="230"/>
                  </a:lnTo>
                  <a:cubicBezTo>
                    <a:pt x="98" y="233"/>
                    <a:pt x="96" y="234"/>
                    <a:pt x="94" y="236"/>
                  </a:cubicBezTo>
                  <a:lnTo>
                    <a:pt x="94" y="236"/>
                  </a:lnTo>
                  <a:cubicBezTo>
                    <a:pt x="86" y="244"/>
                    <a:pt x="80" y="252"/>
                    <a:pt x="74" y="260"/>
                  </a:cubicBezTo>
                  <a:lnTo>
                    <a:pt x="74" y="260"/>
                  </a:lnTo>
                  <a:cubicBezTo>
                    <a:pt x="73" y="260"/>
                    <a:pt x="73" y="261"/>
                    <a:pt x="73" y="261"/>
                  </a:cubicBezTo>
                  <a:lnTo>
                    <a:pt x="73" y="261"/>
                  </a:lnTo>
                  <a:cubicBezTo>
                    <a:pt x="71" y="262"/>
                    <a:pt x="70" y="264"/>
                    <a:pt x="69" y="266"/>
                  </a:cubicBezTo>
                  <a:lnTo>
                    <a:pt x="69" y="266"/>
                  </a:lnTo>
                  <a:cubicBezTo>
                    <a:pt x="65" y="271"/>
                    <a:pt x="61" y="276"/>
                    <a:pt x="57" y="282"/>
                  </a:cubicBezTo>
                  <a:lnTo>
                    <a:pt x="57" y="282"/>
                  </a:lnTo>
                  <a:cubicBezTo>
                    <a:pt x="56" y="284"/>
                    <a:pt x="54" y="287"/>
                    <a:pt x="52" y="290"/>
                  </a:cubicBezTo>
                  <a:lnTo>
                    <a:pt x="52" y="290"/>
                  </a:lnTo>
                  <a:cubicBezTo>
                    <a:pt x="50" y="294"/>
                    <a:pt x="47" y="299"/>
                    <a:pt x="45" y="304"/>
                  </a:cubicBezTo>
                  <a:lnTo>
                    <a:pt x="45" y="304"/>
                  </a:lnTo>
                  <a:cubicBezTo>
                    <a:pt x="43" y="304"/>
                    <a:pt x="43" y="306"/>
                    <a:pt x="42" y="307"/>
                  </a:cubicBezTo>
                  <a:lnTo>
                    <a:pt x="42" y="307"/>
                  </a:lnTo>
                  <a:cubicBezTo>
                    <a:pt x="41" y="308"/>
                    <a:pt x="40" y="311"/>
                    <a:pt x="39" y="313"/>
                  </a:cubicBezTo>
                  <a:lnTo>
                    <a:pt x="39" y="313"/>
                  </a:lnTo>
                  <a:cubicBezTo>
                    <a:pt x="37" y="316"/>
                    <a:pt x="35" y="320"/>
                    <a:pt x="33" y="324"/>
                  </a:cubicBezTo>
                  <a:lnTo>
                    <a:pt x="33" y="324"/>
                  </a:lnTo>
                  <a:cubicBezTo>
                    <a:pt x="31" y="328"/>
                    <a:pt x="30" y="330"/>
                    <a:pt x="28" y="334"/>
                  </a:cubicBezTo>
                  <a:lnTo>
                    <a:pt x="28" y="334"/>
                  </a:lnTo>
                  <a:cubicBezTo>
                    <a:pt x="26" y="338"/>
                    <a:pt x="25" y="342"/>
                    <a:pt x="24" y="346"/>
                  </a:cubicBezTo>
                  <a:lnTo>
                    <a:pt x="24" y="346"/>
                  </a:lnTo>
                  <a:cubicBezTo>
                    <a:pt x="23" y="348"/>
                    <a:pt x="22" y="350"/>
                    <a:pt x="21" y="351"/>
                  </a:cubicBezTo>
                  <a:lnTo>
                    <a:pt x="21" y="351"/>
                  </a:lnTo>
                  <a:cubicBezTo>
                    <a:pt x="21" y="352"/>
                    <a:pt x="20" y="354"/>
                    <a:pt x="19" y="356"/>
                  </a:cubicBezTo>
                  <a:lnTo>
                    <a:pt x="19" y="356"/>
                  </a:lnTo>
                  <a:cubicBezTo>
                    <a:pt x="18" y="359"/>
                    <a:pt x="17" y="364"/>
                    <a:pt x="16" y="367"/>
                  </a:cubicBezTo>
                  <a:lnTo>
                    <a:pt x="16" y="367"/>
                  </a:lnTo>
                  <a:cubicBezTo>
                    <a:pt x="15" y="371"/>
                    <a:pt x="14" y="374"/>
                    <a:pt x="13" y="378"/>
                  </a:cubicBezTo>
                  <a:lnTo>
                    <a:pt x="13" y="378"/>
                  </a:lnTo>
                  <a:cubicBezTo>
                    <a:pt x="12" y="381"/>
                    <a:pt x="11" y="385"/>
                    <a:pt x="10" y="389"/>
                  </a:cubicBezTo>
                  <a:lnTo>
                    <a:pt x="10" y="389"/>
                  </a:lnTo>
                  <a:cubicBezTo>
                    <a:pt x="10" y="390"/>
                    <a:pt x="9" y="392"/>
                    <a:pt x="9" y="395"/>
                  </a:cubicBezTo>
                  <a:lnTo>
                    <a:pt x="9" y="395"/>
                  </a:lnTo>
                  <a:cubicBezTo>
                    <a:pt x="9" y="396"/>
                    <a:pt x="8" y="397"/>
                    <a:pt x="8" y="398"/>
                  </a:cubicBezTo>
                  <a:lnTo>
                    <a:pt x="8" y="398"/>
                  </a:lnTo>
                  <a:cubicBezTo>
                    <a:pt x="7" y="403"/>
                    <a:pt x="7" y="406"/>
                    <a:pt x="6" y="410"/>
                  </a:cubicBezTo>
                  <a:lnTo>
                    <a:pt x="6" y="410"/>
                  </a:lnTo>
                  <a:cubicBezTo>
                    <a:pt x="5" y="414"/>
                    <a:pt x="5" y="417"/>
                    <a:pt x="5" y="420"/>
                  </a:cubicBezTo>
                  <a:lnTo>
                    <a:pt x="5" y="420"/>
                  </a:lnTo>
                  <a:cubicBezTo>
                    <a:pt x="4" y="424"/>
                    <a:pt x="4" y="428"/>
                    <a:pt x="4" y="432"/>
                  </a:cubicBezTo>
                  <a:lnTo>
                    <a:pt x="4" y="432"/>
                  </a:lnTo>
                  <a:cubicBezTo>
                    <a:pt x="3" y="434"/>
                    <a:pt x="3" y="437"/>
                    <a:pt x="3" y="439"/>
                  </a:cubicBezTo>
                  <a:lnTo>
                    <a:pt x="3" y="439"/>
                  </a:lnTo>
                  <a:cubicBezTo>
                    <a:pt x="3" y="441"/>
                    <a:pt x="3" y="443"/>
                    <a:pt x="3" y="445"/>
                  </a:cubicBezTo>
                  <a:lnTo>
                    <a:pt x="0" y="1628"/>
                  </a:lnTo>
                  <a:lnTo>
                    <a:pt x="0" y="1628"/>
                  </a:lnTo>
                  <a:cubicBezTo>
                    <a:pt x="0" y="1624"/>
                    <a:pt x="0" y="1619"/>
                    <a:pt x="1" y="1614"/>
                  </a:cubicBezTo>
                  <a:lnTo>
                    <a:pt x="1" y="1614"/>
                  </a:lnTo>
                  <a:cubicBezTo>
                    <a:pt x="1" y="1611"/>
                    <a:pt x="1" y="1606"/>
                    <a:pt x="2" y="1603"/>
                  </a:cubicBezTo>
                  <a:lnTo>
                    <a:pt x="2" y="1603"/>
                  </a:lnTo>
                  <a:cubicBezTo>
                    <a:pt x="2" y="1599"/>
                    <a:pt x="3" y="1596"/>
                    <a:pt x="3" y="1592"/>
                  </a:cubicBezTo>
                  <a:lnTo>
                    <a:pt x="3" y="1592"/>
                  </a:lnTo>
                  <a:cubicBezTo>
                    <a:pt x="3" y="1589"/>
                    <a:pt x="3" y="1584"/>
                    <a:pt x="4" y="1581"/>
                  </a:cubicBezTo>
                  <a:lnTo>
                    <a:pt x="4" y="1581"/>
                  </a:lnTo>
                  <a:cubicBezTo>
                    <a:pt x="5" y="1578"/>
                    <a:pt x="6" y="1574"/>
                    <a:pt x="7" y="1571"/>
                  </a:cubicBezTo>
                  <a:lnTo>
                    <a:pt x="7" y="1571"/>
                  </a:lnTo>
                  <a:cubicBezTo>
                    <a:pt x="8" y="1567"/>
                    <a:pt x="9" y="1564"/>
                    <a:pt x="10" y="1559"/>
                  </a:cubicBezTo>
                  <a:lnTo>
                    <a:pt x="10" y="1559"/>
                  </a:lnTo>
                  <a:cubicBezTo>
                    <a:pt x="10" y="1556"/>
                    <a:pt x="11" y="1552"/>
                    <a:pt x="12" y="1550"/>
                  </a:cubicBezTo>
                  <a:lnTo>
                    <a:pt x="12" y="1550"/>
                  </a:lnTo>
                  <a:cubicBezTo>
                    <a:pt x="14" y="1545"/>
                    <a:pt x="15" y="1542"/>
                    <a:pt x="17" y="1538"/>
                  </a:cubicBezTo>
                  <a:lnTo>
                    <a:pt x="17" y="1538"/>
                  </a:lnTo>
                  <a:cubicBezTo>
                    <a:pt x="17" y="1535"/>
                    <a:pt x="18" y="1531"/>
                    <a:pt x="20" y="1528"/>
                  </a:cubicBezTo>
                  <a:lnTo>
                    <a:pt x="20" y="1528"/>
                  </a:lnTo>
                  <a:cubicBezTo>
                    <a:pt x="22" y="1524"/>
                    <a:pt x="24" y="1520"/>
                    <a:pt x="25" y="1516"/>
                  </a:cubicBezTo>
                  <a:lnTo>
                    <a:pt x="25" y="1516"/>
                  </a:lnTo>
                  <a:cubicBezTo>
                    <a:pt x="26" y="1513"/>
                    <a:pt x="28" y="1509"/>
                    <a:pt x="30" y="1506"/>
                  </a:cubicBezTo>
                  <a:lnTo>
                    <a:pt x="30" y="1506"/>
                  </a:lnTo>
                  <a:cubicBezTo>
                    <a:pt x="31" y="1502"/>
                    <a:pt x="33" y="1499"/>
                    <a:pt x="36" y="1495"/>
                  </a:cubicBezTo>
                  <a:lnTo>
                    <a:pt x="36" y="1495"/>
                  </a:lnTo>
                  <a:cubicBezTo>
                    <a:pt x="38" y="1492"/>
                    <a:pt x="39" y="1489"/>
                    <a:pt x="41" y="1485"/>
                  </a:cubicBezTo>
                  <a:lnTo>
                    <a:pt x="41" y="1485"/>
                  </a:lnTo>
                  <a:cubicBezTo>
                    <a:pt x="43" y="1481"/>
                    <a:pt x="46" y="1477"/>
                    <a:pt x="49" y="1472"/>
                  </a:cubicBezTo>
                  <a:lnTo>
                    <a:pt x="49" y="1472"/>
                  </a:lnTo>
                  <a:cubicBezTo>
                    <a:pt x="50" y="1470"/>
                    <a:pt x="52" y="1466"/>
                    <a:pt x="55" y="1463"/>
                  </a:cubicBezTo>
                  <a:lnTo>
                    <a:pt x="55" y="1463"/>
                  </a:lnTo>
                  <a:cubicBezTo>
                    <a:pt x="58" y="1458"/>
                    <a:pt x="62" y="1454"/>
                    <a:pt x="65" y="1449"/>
                  </a:cubicBezTo>
                  <a:lnTo>
                    <a:pt x="65" y="1449"/>
                  </a:lnTo>
                  <a:cubicBezTo>
                    <a:pt x="67" y="1446"/>
                    <a:pt x="69" y="1444"/>
                    <a:pt x="70" y="1442"/>
                  </a:cubicBezTo>
                  <a:lnTo>
                    <a:pt x="70" y="1442"/>
                  </a:lnTo>
                  <a:cubicBezTo>
                    <a:pt x="77" y="1434"/>
                    <a:pt x="84" y="1426"/>
                    <a:pt x="91" y="1419"/>
                  </a:cubicBezTo>
                  <a:lnTo>
                    <a:pt x="91" y="1419"/>
                  </a:lnTo>
                  <a:cubicBezTo>
                    <a:pt x="92" y="1417"/>
                    <a:pt x="94" y="1415"/>
                    <a:pt x="96" y="1413"/>
                  </a:cubicBezTo>
                  <a:lnTo>
                    <a:pt x="96" y="1413"/>
                  </a:lnTo>
                  <a:cubicBezTo>
                    <a:pt x="102" y="1407"/>
                    <a:pt x="107" y="1401"/>
                    <a:pt x="113" y="1396"/>
                  </a:cubicBezTo>
                  <a:lnTo>
                    <a:pt x="113" y="1396"/>
                  </a:lnTo>
                  <a:cubicBezTo>
                    <a:pt x="117" y="1393"/>
                    <a:pt x="119" y="1390"/>
                    <a:pt x="122" y="1388"/>
                  </a:cubicBezTo>
                  <a:lnTo>
                    <a:pt x="122" y="1388"/>
                  </a:lnTo>
                  <a:cubicBezTo>
                    <a:pt x="125" y="1384"/>
                    <a:pt x="130" y="1381"/>
                    <a:pt x="133" y="1378"/>
                  </a:cubicBezTo>
                  <a:lnTo>
                    <a:pt x="133" y="1378"/>
                  </a:lnTo>
                  <a:cubicBezTo>
                    <a:pt x="137" y="1375"/>
                    <a:pt x="140" y="1372"/>
                    <a:pt x="144" y="1369"/>
                  </a:cubicBezTo>
                  <a:lnTo>
                    <a:pt x="144" y="1369"/>
                  </a:lnTo>
                  <a:cubicBezTo>
                    <a:pt x="148" y="1366"/>
                    <a:pt x="151" y="1363"/>
                    <a:pt x="156" y="1360"/>
                  </a:cubicBezTo>
                  <a:lnTo>
                    <a:pt x="156" y="1360"/>
                  </a:lnTo>
                  <a:cubicBezTo>
                    <a:pt x="159" y="1356"/>
                    <a:pt x="164" y="1354"/>
                    <a:pt x="167" y="1351"/>
                  </a:cubicBezTo>
                  <a:lnTo>
                    <a:pt x="167" y="1351"/>
                  </a:lnTo>
                  <a:cubicBezTo>
                    <a:pt x="172" y="1348"/>
                    <a:pt x="176" y="1345"/>
                    <a:pt x="180" y="1342"/>
                  </a:cubicBezTo>
                  <a:lnTo>
                    <a:pt x="180" y="1342"/>
                  </a:lnTo>
                  <a:cubicBezTo>
                    <a:pt x="184" y="1339"/>
                    <a:pt x="189" y="1336"/>
                    <a:pt x="192" y="1333"/>
                  </a:cubicBezTo>
                  <a:lnTo>
                    <a:pt x="192" y="1333"/>
                  </a:lnTo>
                  <a:cubicBezTo>
                    <a:pt x="198" y="1330"/>
                    <a:pt x="202" y="1328"/>
                    <a:pt x="207" y="1324"/>
                  </a:cubicBezTo>
                  <a:lnTo>
                    <a:pt x="207" y="1324"/>
                  </a:lnTo>
                  <a:cubicBezTo>
                    <a:pt x="212" y="1321"/>
                    <a:pt x="219" y="1317"/>
                    <a:pt x="225" y="1314"/>
                  </a:cubicBezTo>
                  <a:lnTo>
                    <a:pt x="225" y="1314"/>
                  </a:lnTo>
                  <a:cubicBezTo>
                    <a:pt x="236" y="1307"/>
                    <a:pt x="248" y="1301"/>
                    <a:pt x="260" y="1295"/>
                  </a:cubicBezTo>
                  <a:lnTo>
                    <a:pt x="260" y="1295"/>
                  </a:lnTo>
                  <a:cubicBezTo>
                    <a:pt x="264" y="1292"/>
                    <a:pt x="267" y="1290"/>
                    <a:pt x="271" y="1289"/>
                  </a:cubicBezTo>
                  <a:lnTo>
                    <a:pt x="271" y="1289"/>
                  </a:lnTo>
                  <a:cubicBezTo>
                    <a:pt x="280" y="1284"/>
                    <a:pt x="290" y="1280"/>
                    <a:pt x="300" y="1275"/>
                  </a:cubicBezTo>
                  <a:lnTo>
                    <a:pt x="300" y="1275"/>
                  </a:lnTo>
                  <a:cubicBezTo>
                    <a:pt x="303" y="1274"/>
                    <a:pt x="306" y="1273"/>
                    <a:pt x="309" y="1271"/>
                  </a:cubicBezTo>
                  <a:lnTo>
                    <a:pt x="309" y="1271"/>
                  </a:lnTo>
                  <a:cubicBezTo>
                    <a:pt x="322" y="1266"/>
                    <a:pt x="335" y="1261"/>
                    <a:pt x="348" y="1255"/>
                  </a:cubicBezTo>
                  <a:lnTo>
                    <a:pt x="348" y="1255"/>
                  </a:lnTo>
                  <a:cubicBezTo>
                    <a:pt x="350" y="1255"/>
                    <a:pt x="353" y="1254"/>
                    <a:pt x="355" y="1253"/>
                  </a:cubicBezTo>
                  <a:lnTo>
                    <a:pt x="355" y="1253"/>
                  </a:lnTo>
                  <a:cubicBezTo>
                    <a:pt x="366" y="1248"/>
                    <a:pt x="377" y="1245"/>
                    <a:pt x="388" y="1241"/>
                  </a:cubicBezTo>
                  <a:lnTo>
                    <a:pt x="388" y="1241"/>
                  </a:lnTo>
                  <a:cubicBezTo>
                    <a:pt x="393" y="1240"/>
                    <a:pt x="398" y="1238"/>
                    <a:pt x="402" y="1236"/>
                  </a:cubicBezTo>
                  <a:lnTo>
                    <a:pt x="402" y="1236"/>
                  </a:lnTo>
                  <a:cubicBezTo>
                    <a:pt x="409" y="1235"/>
                    <a:pt x="415" y="1233"/>
                    <a:pt x="421" y="1231"/>
                  </a:cubicBezTo>
                  <a:lnTo>
                    <a:pt x="421" y="1231"/>
                  </a:lnTo>
                  <a:cubicBezTo>
                    <a:pt x="427" y="1229"/>
                    <a:pt x="431" y="1228"/>
                    <a:pt x="437" y="1226"/>
                  </a:cubicBezTo>
                  <a:lnTo>
                    <a:pt x="437" y="1226"/>
                  </a:lnTo>
                  <a:cubicBezTo>
                    <a:pt x="444" y="1224"/>
                    <a:pt x="450" y="1222"/>
                    <a:pt x="457" y="1221"/>
                  </a:cubicBezTo>
                  <a:lnTo>
                    <a:pt x="457" y="1221"/>
                  </a:lnTo>
                  <a:cubicBezTo>
                    <a:pt x="462" y="1220"/>
                    <a:pt x="467" y="1218"/>
                    <a:pt x="473" y="1217"/>
                  </a:cubicBezTo>
                  <a:lnTo>
                    <a:pt x="473" y="1217"/>
                  </a:lnTo>
                  <a:cubicBezTo>
                    <a:pt x="480" y="1215"/>
                    <a:pt x="486" y="1214"/>
                    <a:pt x="493" y="1212"/>
                  </a:cubicBezTo>
                  <a:lnTo>
                    <a:pt x="493" y="1212"/>
                  </a:lnTo>
                  <a:cubicBezTo>
                    <a:pt x="498" y="1211"/>
                    <a:pt x="503" y="1210"/>
                    <a:pt x="509" y="1208"/>
                  </a:cubicBezTo>
                  <a:lnTo>
                    <a:pt x="509" y="1208"/>
                  </a:lnTo>
                  <a:cubicBezTo>
                    <a:pt x="515" y="1208"/>
                    <a:pt x="522" y="1206"/>
                    <a:pt x="529" y="1205"/>
                  </a:cubicBezTo>
                  <a:lnTo>
                    <a:pt x="529" y="1205"/>
                  </a:lnTo>
                  <a:cubicBezTo>
                    <a:pt x="534" y="1204"/>
                    <a:pt x="540" y="1202"/>
                    <a:pt x="545" y="1201"/>
                  </a:cubicBezTo>
                  <a:lnTo>
                    <a:pt x="545" y="1201"/>
                  </a:lnTo>
                  <a:cubicBezTo>
                    <a:pt x="559" y="1199"/>
                    <a:pt x="573" y="1197"/>
                    <a:pt x="588" y="1194"/>
                  </a:cubicBezTo>
                  <a:lnTo>
                    <a:pt x="588" y="1194"/>
                  </a:lnTo>
                  <a:cubicBezTo>
                    <a:pt x="590" y="1194"/>
                    <a:pt x="593" y="1194"/>
                    <a:pt x="594" y="1194"/>
                  </a:cubicBezTo>
                  <a:lnTo>
                    <a:pt x="594" y="1194"/>
                  </a:lnTo>
                  <a:cubicBezTo>
                    <a:pt x="607" y="1193"/>
                    <a:pt x="621" y="1191"/>
                    <a:pt x="634" y="1189"/>
                  </a:cubicBezTo>
                  <a:lnTo>
                    <a:pt x="634" y="1189"/>
                  </a:lnTo>
                  <a:cubicBezTo>
                    <a:pt x="638" y="1189"/>
                    <a:pt x="643" y="1188"/>
                    <a:pt x="647" y="1188"/>
                  </a:cubicBezTo>
                  <a:lnTo>
                    <a:pt x="647" y="1188"/>
                  </a:lnTo>
                  <a:cubicBezTo>
                    <a:pt x="656" y="1187"/>
                    <a:pt x="664" y="1187"/>
                    <a:pt x="673" y="1186"/>
                  </a:cubicBezTo>
                  <a:lnTo>
                    <a:pt x="673" y="1186"/>
                  </a:lnTo>
                  <a:cubicBezTo>
                    <a:pt x="678" y="1186"/>
                    <a:pt x="683" y="1185"/>
                    <a:pt x="688" y="1185"/>
                  </a:cubicBezTo>
                  <a:lnTo>
                    <a:pt x="688" y="1185"/>
                  </a:lnTo>
                  <a:cubicBezTo>
                    <a:pt x="697" y="1184"/>
                    <a:pt x="706" y="1184"/>
                    <a:pt x="714" y="1183"/>
                  </a:cubicBezTo>
                  <a:lnTo>
                    <a:pt x="714" y="1183"/>
                  </a:lnTo>
                  <a:cubicBezTo>
                    <a:pt x="720" y="1183"/>
                    <a:pt x="724" y="1183"/>
                    <a:pt x="729" y="1183"/>
                  </a:cubicBezTo>
                  <a:lnTo>
                    <a:pt x="729" y="1183"/>
                  </a:lnTo>
                  <a:cubicBezTo>
                    <a:pt x="736" y="1183"/>
                    <a:pt x="744" y="1183"/>
                    <a:pt x="752" y="1183"/>
                  </a:cubicBezTo>
                  <a:lnTo>
                    <a:pt x="752" y="1183"/>
                  </a:lnTo>
                  <a:cubicBezTo>
                    <a:pt x="757" y="1183"/>
                    <a:pt x="762" y="1183"/>
                    <a:pt x="767" y="1183"/>
                  </a:cubicBezTo>
                  <a:lnTo>
                    <a:pt x="767" y="1183"/>
                  </a:lnTo>
                  <a:cubicBezTo>
                    <a:pt x="776" y="1183"/>
                    <a:pt x="783" y="1183"/>
                    <a:pt x="792" y="1183"/>
                  </a:cubicBezTo>
                  <a:lnTo>
                    <a:pt x="792" y="1183"/>
                  </a:lnTo>
                  <a:cubicBezTo>
                    <a:pt x="796" y="1183"/>
                    <a:pt x="802" y="1183"/>
                    <a:pt x="806" y="1183"/>
                  </a:cubicBezTo>
                  <a:lnTo>
                    <a:pt x="806" y="1183"/>
                  </a:lnTo>
                  <a:cubicBezTo>
                    <a:pt x="814" y="1183"/>
                    <a:pt x="821" y="1183"/>
                    <a:pt x="829" y="1183"/>
                  </a:cubicBezTo>
                  <a:lnTo>
                    <a:pt x="829" y="1183"/>
                  </a:lnTo>
                  <a:cubicBezTo>
                    <a:pt x="834" y="1184"/>
                    <a:pt x="838" y="1184"/>
                    <a:pt x="843" y="1184"/>
                  </a:cubicBezTo>
                  <a:lnTo>
                    <a:pt x="843" y="1184"/>
                  </a:lnTo>
                  <a:cubicBezTo>
                    <a:pt x="851" y="1185"/>
                    <a:pt x="860" y="1185"/>
                    <a:pt x="868" y="1186"/>
                  </a:cubicBezTo>
                  <a:lnTo>
                    <a:pt x="868" y="1186"/>
                  </a:lnTo>
                  <a:cubicBezTo>
                    <a:pt x="872" y="1186"/>
                    <a:pt x="876" y="1187"/>
                    <a:pt x="881" y="1187"/>
                  </a:cubicBezTo>
                  <a:lnTo>
                    <a:pt x="881" y="1187"/>
                  </a:lnTo>
                  <a:cubicBezTo>
                    <a:pt x="891" y="1187"/>
                    <a:pt x="901" y="1188"/>
                    <a:pt x="910" y="1189"/>
                  </a:cubicBezTo>
                  <a:lnTo>
                    <a:pt x="910" y="1189"/>
                  </a:lnTo>
                  <a:cubicBezTo>
                    <a:pt x="913" y="1190"/>
                    <a:pt x="915" y="1190"/>
                    <a:pt x="918" y="1190"/>
                  </a:cubicBezTo>
                  <a:lnTo>
                    <a:pt x="918" y="1190"/>
                  </a:lnTo>
                  <a:cubicBezTo>
                    <a:pt x="930" y="1192"/>
                    <a:pt x="943" y="1194"/>
                    <a:pt x="955" y="1195"/>
                  </a:cubicBezTo>
                  <a:lnTo>
                    <a:pt x="955" y="1195"/>
                  </a:lnTo>
                  <a:cubicBezTo>
                    <a:pt x="957" y="1195"/>
                    <a:pt x="959" y="1195"/>
                    <a:pt x="961" y="1196"/>
                  </a:cubicBezTo>
                  <a:lnTo>
                    <a:pt x="961" y="1196"/>
                  </a:lnTo>
                  <a:cubicBezTo>
                    <a:pt x="971" y="1198"/>
                    <a:pt x="982" y="1199"/>
                    <a:pt x="992" y="1201"/>
                  </a:cubicBezTo>
                  <a:lnTo>
                    <a:pt x="992" y="1201"/>
                  </a:lnTo>
                  <a:cubicBezTo>
                    <a:pt x="996" y="1201"/>
                    <a:pt x="1002" y="1202"/>
                    <a:pt x="1006" y="1203"/>
                  </a:cubicBezTo>
                  <a:lnTo>
                    <a:pt x="1006" y="1203"/>
                  </a:lnTo>
                  <a:cubicBezTo>
                    <a:pt x="1014" y="1205"/>
                    <a:pt x="1022" y="1207"/>
                    <a:pt x="1030" y="1208"/>
                  </a:cubicBezTo>
                  <a:lnTo>
                    <a:pt x="1030" y="1208"/>
                  </a:lnTo>
                  <a:cubicBezTo>
                    <a:pt x="1034" y="1208"/>
                    <a:pt x="1038" y="1210"/>
                    <a:pt x="1042" y="1211"/>
                  </a:cubicBezTo>
                  <a:lnTo>
                    <a:pt x="1042" y="1211"/>
                  </a:lnTo>
                  <a:cubicBezTo>
                    <a:pt x="1050" y="1213"/>
                    <a:pt x="1059" y="1215"/>
                    <a:pt x="1068" y="1216"/>
                  </a:cubicBezTo>
                  <a:lnTo>
                    <a:pt x="1068" y="1216"/>
                  </a:lnTo>
                  <a:cubicBezTo>
                    <a:pt x="1072" y="1218"/>
                    <a:pt x="1077" y="1219"/>
                    <a:pt x="1082" y="1220"/>
                  </a:cubicBezTo>
                  <a:lnTo>
                    <a:pt x="1082" y="1220"/>
                  </a:lnTo>
                  <a:cubicBezTo>
                    <a:pt x="1090" y="1222"/>
                    <a:pt x="1098" y="1224"/>
                    <a:pt x="1105" y="1227"/>
                  </a:cubicBezTo>
                  <a:lnTo>
                    <a:pt x="1105" y="1227"/>
                  </a:lnTo>
                  <a:cubicBezTo>
                    <a:pt x="1109" y="1228"/>
                    <a:pt x="1114" y="1229"/>
                    <a:pt x="1119" y="1230"/>
                  </a:cubicBezTo>
                  <a:lnTo>
                    <a:pt x="1119" y="1230"/>
                  </a:lnTo>
                  <a:cubicBezTo>
                    <a:pt x="1131" y="1234"/>
                    <a:pt x="1144" y="1237"/>
                    <a:pt x="1155" y="1241"/>
                  </a:cubicBezTo>
                  <a:lnTo>
                    <a:pt x="1155" y="1241"/>
                  </a:lnTo>
                  <a:cubicBezTo>
                    <a:pt x="1158" y="1243"/>
                    <a:pt x="1159" y="1243"/>
                    <a:pt x="1162" y="1243"/>
                  </a:cubicBezTo>
                  <a:lnTo>
                    <a:pt x="1162" y="1243"/>
                  </a:lnTo>
                  <a:cubicBezTo>
                    <a:pt x="1176" y="1248"/>
                    <a:pt x="1189" y="1254"/>
                    <a:pt x="1203" y="1259"/>
                  </a:cubicBezTo>
                  <a:lnTo>
                    <a:pt x="1203" y="1259"/>
                  </a:lnTo>
                  <a:cubicBezTo>
                    <a:pt x="1208" y="1261"/>
                    <a:pt x="1213" y="1262"/>
                    <a:pt x="1219" y="1265"/>
                  </a:cubicBezTo>
                  <a:lnTo>
                    <a:pt x="1219" y="1265"/>
                  </a:lnTo>
                  <a:cubicBezTo>
                    <a:pt x="1223" y="1267"/>
                    <a:pt x="1227" y="1268"/>
                    <a:pt x="1232" y="1270"/>
                  </a:cubicBezTo>
                  <a:lnTo>
                    <a:pt x="1232" y="1270"/>
                  </a:lnTo>
                  <a:cubicBezTo>
                    <a:pt x="1237" y="1273"/>
                    <a:pt x="1244" y="1275"/>
                    <a:pt x="1250" y="1278"/>
                  </a:cubicBezTo>
                  <a:lnTo>
                    <a:pt x="1250" y="1278"/>
                  </a:lnTo>
                  <a:cubicBezTo>
                    <a:pt x="1253" y="1280"/>
                    <a:pt x="1258" y="1282"/>
                    <a:pt x="1261" y="1284"/>
                  </a:cubicBezTo>
                  <a:lnTo>
                    <a:pt x="1261" y="1284"/>
                  </a:lnTo>
                  <a:cubicBezTo>
                    <a:pt x="1268" y="1287"/>
                    <a:pt x="1274" y="1290"/>
                    <a:pt x="1281" y="1294"/>
                  </a:cubicBezTo>
                  <a:lnTo>
                    <a:pt x="1281" y="1294"/>
                  </a:lnTo>
                  <a:cubicBezTo>
                    <a:pt x="1284" y="1295"/>
                    <a:pt x="1287" y="1296"/>
                    <a:pt x="1291" y="1298"/>
                  </a:cubicBezTo>
                  <a:lnTo>
                    <a:pt x="1291" y="1298"/>
                  </a:lnTo>
                  <a:cubicBezTo>
                    <a:pt x="1299" y="1303"/>
                    <a:pt x="1309" y="1308"/>
                    <a:pt x="1318" y="1314"/>
                  </a:cubicBezTo>
                  <a:lnTo>
                    <a:pt x="1318" y="1314"/>
                  </a:lnTo>
                  <a:cubicBezTo>
                    <a:pt x="1359" y="1337"/>
                    <a:pt x="1394" y="1363"/>
                    <a:pt x="1424" y="1389"/>
                  </a:cubicBezTo>
                  <a:lnTo>
                    <a:pt x="1424" y="1389"/>
                  </a:lnTo>
                  <a:cubicBezTo>
                    <a:pt x="1442" y="1406"/>
                    <a:pt x="1458" y="1423"/>
                    <a:pt x="1472" y="1440"/>
                  </a:cubicBezTo>
                  <a:lnTo>
                    <a:pt x="1475" y="257"/>
                  </a:lnTo>
                  <a:lnTo>
                    <a:pt x="1475" y="257"/>
                  </a:lnTo>
                  <a:cubicBezTo>
                    <a:pt x="1438" y="212"/>
                    <a:pt x="1387" y="169"/>
                    <a:pt x="1321" y="131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F1BA80-BCB9-4B73-B736-4DFBCBFA9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6739" y="6205771"/>
              <a:ext cx="5402502" cy="4162057"/>
            </a:xfrm>
            <a:custGeom>
              <a:avLst/>
              <a:gdLst>
                <a:gd name="connsiteX0" fmla="*/ 2655053 w 5402502"/>
                <a:gd name="connsiteY0" fmla="*/ 3125756 h 4162057"/>
                <a:gd name="connsiteX1" fmla="*/ 2664519 w 5402502"/>
                <a:gd name="connsiteY1" fmla="*/ 3126752 h 4162057"/>
                <a:gd name="connsiteX2" fmla="*/ 2672948 w 5402502"/>
                <a:gd name="connsiteY2" fmla="*/ 3126752 h 4162057"/>
                <a:gd name="connsiteX3" fmla="*/ 2779033 w 5402502"/>
                <a:gd name="connsiteY3" fmla="*/ 3125015 h 4162057"/>
                <a:gd name="connsiteX4" fmla="*/ 2732121 w 5402502"/>
                <a:gd name="connsiteY4" fmla="*/ 3127627 h 4162057"/>
                <a:gd name="connsiteX5" fmla="*/ 2741548 w 5402502"/>
                <a:gd name="connsiteY5" fmla="*/ 3127627 h 4162057"/>
                <a:gd name="connsiteX6" fmla="*/ 2751177 w 5402502"/>
                <a:gd name="connsiteY6" fmla="*/ 3126752 h 4162057"/>
                <a:gd name="connsiteX7" fmla="*/ 2768683 w 5402502"/>
                <a:gd name="connsiteY7" fmla="*/ 3125877 h 4162057"/>
                <a:gd name="connsiteX8" fmla="*/ 2557952 w 5402502"/>
                <a:gd name="connsiteY8" fmla="*/ 3114195 h 4162057"/>
                <a:gd name="connsiteX9" fmla="*/ 2563855 w 5402502"/>
                <a:gd name="connsiteY9" fmla="*/ 3115375 h 4162057"/>
                <a:gd name="connsiteX10" fmla="*/ 2567358 w 5402502"/>
                <a:gd name="connsiteY10" fmla="*/ 3115813 h 4162057"/>
                <a:gd name="connsiteX11" fmla="*/ 2885881 w 5402502"/>
                <a:gd name="connsiteY11" fmla="*/ 3110209 h 4162057"/>
                <a:gd name="connsiteX12" fmla="*/ 2828638 w 5402502"/>
                <a:gd name="connsiteY12" fmla="*/ 3120068 h 4162057"/>
                <a:gd name="connsiteX13" fmla="*/ 2831707 w 5402502"/>
                <a:gd name="connsiteY13" fmla="*/ 3119751 h 4162057"/>
                <a:gd name="connsiteX14" fmla="*/ 2836084 w 5402502"/>
                <a:gd name="connsiteY14" fmla="*/ 3118876 h 4162057"/>
                <a:gd name="connsiteX15" fmla="*/ 2865846 w 5402502"/>
                <a:gd name="connsiteY15" fmla="*/ 3114500 h 4162057"/>
                <a:gd name="connsiteX16" fmla="*/ 2876350 w 5402502"/>
                <a:gd name="connsiteY16" fmla="*/ 3112749 h 4162057"/>
                <a:gd name="connsiteX17" fmla="*/ 3076378 w 5402502"/>
                <a:gd name="connsiteY17" fmla="*/ 3041206 h 4162057"/>
                <a:gd name="connsiteX18" fmla="*/ 2996920 w 5402502"/>
                <a:gd name="connsiteY18" fmla="*/ 3078973 h 4162057"/>
                <a:gd name="connsiteX19" fmla="*/ 2918674 w 5402502"/>
                <a:gd name="connsiteY19" fmla="*/ 3102917 h 4162057"/>
                <a:gd name="connsiteX20" fmla="*/ 2925369 w 5402502"/>
                <a:gd name="connsiteY20" fmla="*/ 3101373 h 4162057"/>
                <a:gd name="connsiteX21" fmla="*/ 2937623 w 5402502"/>
                <a:gd name="connsiteY21" fmla="*/ 3097872 h 4162057"/>
                <a:gd name="connsiteX22" fmla="*/ 2948127 w 5402502"/>
                <a:gd name="connsiteY22" fmla="*/ 3095247 h 4162057"/>
                <a:gd name="connsiteX23" fmla="*/ 2961257 w 5402502"/>
                <a:gd name="connsiteY23" fmla="*/ 3090871 h 4162057"/>
                <a:gd name="connsiteX24" fmla="*/ 2970886 w 5402502"/>
                <a:gd name="connsiteY24" fmla="*/ 3088245 h 4162057"/>
                <a:gd name="connsiteX25" fmla="*/ 2993645 w 5402502"/>
                <a:gd name="connsiteY25" fmla="*/ 3080369 h 4162057"/>
                <a:gd name="connsiteX26" fmla="*/ 2998021 w 5402502"/>
                <a:gd name="connsiteY26" fmla="*/ 3078619 h 4162057"/>
                <a:gd name="connsiteX27" fmla="*/ 3024281 w 5402502"/>
                <a:gd name="connsiteY27" fmla="*/ 3068117 h 4162057"/>
                <a:gd name="connsiteX28" fmla="*/ 3030409 w 5402502"/>
                <a:gd name="connsiteY28" fmla="*/ 3064616 h 4162057"/>
                <a:gd name="connsiteX29" fmla="*/ 3049666 w 5402502"/>
                <a:gd name="connsiteY29" fmla="*/ 3055865 h 4162057"/>
                <a:gd name="connsiteX30" fmla="*/ 3057544 w 5402502"/>
                <a:gd name="connsiteY30" fmla="*/ 3052364 h 4162057"/>
                <a:gd name="connsiteX31" fmla="*/ 7469 w 5402502"/>
                <a:gd name="connsiteY31" fmla="*/ 1602263 h 4162057"/>
                <a:gd name="connsiteX32" fmla="*/ 7878 w 5402502"/>
                <a:gd name="connsiteY32" fmla="*/ 1605738 h 4162057"/>
                <a:gd name="connsiteX33" fmla="*/ 8283 w 5402502"/>
                <a:gd name="connsiteY33" fmla="*/ 1607033 h 4162057"/>
                <a:gd name="connsiteX34" fmla="*/ 2693115 w 5402502"/>
                <a:gd name="connsiteY34" fmla="*/ 0 h 4162057"/>
                <a:gd name="connsiteX35" fmla="*/ 3061885 w 5402502"/>
                <a:gd name="connsiteY35" fmla="*/ 87988 h 4162057"/>
                <a:gd name="connsiteX36" fmla="*/ 3817148 w 5402502"/>
                <a:gd name="connsiteY36" fmla="*/ 524865 h 4162057"/>
                <a:gd name="connsiteX37" fmla="*/ 3957173 w 5402502"/>
                <a:gd name="connsiteY37" fmla="*/ 425933 h 4162057"/>
                <a:gd name="connsiteX38" fmla="*/ 4153209 w 5402502"/>
                <a:gd name="connsiteY38" fmla="*/ 165033 h 4162057"/>
                <a:gd name="connsiteX39" fmla="*/ 5110634 w 5402502"/>
                <a:gd name="connsiteY39" fmla="*/ 165033 h 4162057"/>
                <a:gd name="connsiteX40" fmla="*/ 5113259 w 5402502"/>
                <a:gd name="connsiteY40" fmla="*/ 719228 h 4162057"/>
                <a:gd name="connsiteX41" fmla="*/ 4656427 w 5402502"/>
                <a:gd name="connsiteY41" fmla="*/ 833043 h 4162057"/>
                <a:gd name="connsiteX42" fmla="*/ 4490146 w 5402502"/>
                <a:gd name="connsiteY42" fmla="*/ 912714 h 4162057"/>
                <a:gd name="connsiteX43" fmla="*/ 5248909 w 5402502"/>
                <a:gd name="connsiteY43" fmla="*/ 1350467 h 4162057"/>
                <a:gd name="connsiteX44" fmla="*/ 5251535 w 5402502"/>
                <a:gd name="connsiteY44" fmla="*/ 1777713 h 4162057"/>
                <a:gd name="connsiteX45" fmla="*/ 4884843 w 5402502"/>
                <a:gd name="connsiteY45" fmla="*/ 1990461 h 4162057"/>
                <a:gd name="connsiteX46" fmla="*/ 4750069 w 5402502"/>
                <a:gd name="connsiteY46" fmla="*/ 1880147 h 4162057"/>
                <a:gd name="connsiteX47" fmla="*/ 3793519 w 5402502"/>
                <a:gd name="connsiteY47" fmla="*/ 1880147 h 4162057"/>
                <a:gd name="connsiteX48" fmla="*/ 3797019 w 5402502"/>
                <a:gd name="connsiteY48" fmla="*/ 2435217 h 4162057"/>
                <a:gd name="connsiteX49" fmla="*/ 3987804 w 5402502"/>
                <a:gd name="connsiteY49" fmla="*/ 2512262 h 4162057"/>
                <a:gd name="connsiteX50" fmla="*/ 3887646 w 5402502"/>
                <a:gd name="connsiteY50" fmla="*/ 2570413 h 4162057"/>
                <a:gd name="connsiteX51" fmla="*/ 3990651 w 5402502"/>
                <a:gd name="connsiteY51" fmla="*/ 2510645 h 4162057"/>
                <a:gd name="connsiteX52" fmla="*/ 3987149 w 5402502"/>
                <a:gd name="connsiteY52" fmla="*/ 3545075 h 4162057"/>
                <a:gd name="connsiteX53" fmla="*/ 3077677 w 5402502"/>
                <a:gd name="connsiteY53" fmla="*/ 4073667 h 4162057"/>
                <a:gd name="connsiteX54" fmla="*/ 3054918 w 5402502"/>
                <a:gd name="connsiteY54" fmla="*/ 4086794 h 4162057"/>
                <a:gd name="connsiteX55" fmla="*/ 3047040 w 5402502"/>
                <a:gd name="connsiteY55" fmla="*/ 4090295 h 4162057"/>
                <a:gd name="connsiteX56" fmla="*/ 3027783 w 5402502"/>
                <a:gd name="connsiteY56" fmla="*/ 4099921 h 4162057"/>
                <a:gd name="connsiteX57" fmla="*/ 3020780 w 5402502"/>
                <a:gd name="connsiteY57" fmla="*/ 4102547 h 4162057"/>
                <a:gd name="connsiteX58" fmla="*/ 2995395 w 5402502"/>
                <a:gd name="connsiteY58" fmla="*/ 4113923 h 4162057"/>
                <a:gd name="connsiteX59" fmla="*/ 2990143 w 5402502"/>
                <a:gd name="connsiteY59" fmla="*/ 4114799 h 4162057"/>
                <a:gd name="connsiteX60" fmla="*/ 2967385 w 5402502"/>
                <a:gd name="connsiteY60" fmla="*/ 4122675 h 4162057"/>
                <a:gd name="connsiteX61" fmla="*/ 2963883 w 5402502"/>
                <a:gd name="connsiteY61" fmla="*/ 4124425 h 4162057"/>
                <a:gd name="connsiteX62" fmla="*/ 2958631 w 5402502"/>
                <a:gd name="connsiteY62" fmla="*/ 4125301 h 4162057"/>
                <a:gd name="connsiteX63" fmla="*/ 2945501 w 5402502"/>
                <a:gd name="connsiteY63" fmla="*/ 4129676 h 4162057"/>
                <a:gd name="connsiteX64" fmla="*/ 2934997 w 5402502"/>
                <a:gd name="connsiteY64" fmla="*/ 4132302 h 4162057"/>
                <a:gd name="connsiteX65" fmla="*/ 2921867 w 5402502"/>
                <a:gd name="connsiteY65" fmla="*/ 4135802 h 4162057"/>
                <a:gd name="connsiteX66" fmla="*/ 2911363 w 5402502"/>
                <a:gd name="connsiteY66" fmla="*/ 4138428 h 4162057"/>
                <a:gd name="connsiteX67" fmla="*/ 2897358 w 5402502"/>
                <a:gd name="connsiteY67" fmla="*/ 4141928 h 4162057"/>
                <a:gd name="connsiteX68" fmla="*/ 2886854 w 5402502"/>
                <a:gd name="connsiteY68" fmla="*/ 4144554 h 4162057"/>
                <a:gd name="connsiteX69" fmla="*/ 2872848 w 5402502"/>
                <a:gd name="connsiteY69" fmla="*/ 4147179 h 4162057"/>
                <a:gd name="connsiteX70" fmla="*/ 2865846 w 5402502"/>
                <a:gd name="connsiteY70" fmla="*/ 4148055 h 4162057"/>
                <a:gd name="connsiteX71" fmla="*/ 2862344 w 5402502"/>
                <a:gd name="connsiteY71" fmla="*/ 4148929 h 4162057"/>
                <a:gd name="connsiteX72" fmla="*/ 2833458 w 5402502"/>
                <a:gd name="connsiteY72" fmla="*/ 4154181 h 4162057"/>
                <a:gd name="connsiteX73" fmla="*/ 2829081 w 5402502"/>
                <a:gd name="connsiteY73" fmla="*/ 4154181 h 4162057"/>
                <a:gd name="connsiteX74" fmla="*/ 2802821 w 5402502"/>
                <a:gd name="connsiteY74" fmla="*/ 4157681 h 4162057"/>
                <a:gd name="connsiteX75" fmla="*/ 2799320 w 5402502"/>
                <a:gd name="connsiteY75" fmla="*/ 4157681 h 4162057"/>
                <a:gd name="connsiteX76" fmla="*/ 2793193 w 5402502"/>
                <a:gd name="connsiteY76" fmla="*/ 4158556 h 4162057"/>
                <a:gd name="connsiteX77" fmla="*/ 2776561 w 5402502"/>
                <a:gd name="connsiteY77" fmla="*/ 4160307 h 4162057"/>
                <a:gd name="connsiteX78" fmla="*/ 2765182 w 5402502"/>
                <a:gd name="connsiteY78" fmla="*/ 4160307 h 4162057"/>
                <a:gd name="connsiteX79" fmla="*/ 2748551 w 5402502"/>
                <a:gd name="connsiteY79" fmla="*/ 4161182 h 4162057"/>
                <a:gd name="connsiteX80" fmla="*/ 2741548 w 5402502"/>
                <a:gd name="connsiteY80" fmla="*/ 4161182 h 4162057"/>
                <a:gd name="connsiteX81" fmla="*/ 2738047 w 5402502"/>
                <a:gd name="connsiteY81" fmla="*/ 4161182 h 4162057"/>
                <a:gd name="connsiteX82" fmla="*/ 2723166 w 5402502"/>
                <a:gd name="connsiteY82" fmla="*/ 4162057 h 4162057"/>
                <a:gd name="connsiteX83" fmla="*/ 2712662 w 5402502"/>
                <a:gd name="connsiteY83" fmla="*/ 4162057 h 4162057"/>
                <a:gd name="connsiteX84" fmla="*/ 2696031 w 5402502"/>
                <a:gd name="connsiteY84" fmla="*/ 4162057 h 4162057"/>
                <a:gd name="connsiteX85" fmla="*/ 2688153 w 5402502"/>
                <a:gd name="connsiteY85" fmla="*/ 4162057 h 4162057"/>
                <a:gd name="connsiteX86" fmla="*/ 2686402 w 5402502"/>
                <a:gd name="connsiteY86" fmla="*/ 4162057 h 4162057"/>
                <a:gd name="connsiteX87" fmla="*/ 2671521 w 5402502"/>
                <a:gd name="connsiteY87" fmla="*/ 4161182 h 4162057"/>
                <a:gd name="connsiteX88" fmla="*/ 2661017 w 5402502"/>
                <a:gd name="connsiteY88" fmla="*/ 4160307 h 4162057"/>
                <a:gd name="connsiteX89" fmla="*/ 2645261 w 5402502"/>
                <a:gd name="connsiteY89" fmla="*/ 4160307 h 4162057"/>
                <a:gd name="connsiteX90" fmla="*/ 2636508 w 5402502"/>
                <a:gd name="connsiteY90" fmla="*/ 4159431 h 4162057"/>
                <a:gd name="connsiteX91" fmla="*/ 2617251 w 5402502"/>
                <a:gd name="connsiteY91" fmla="*/ 4157681 h 4162057"/>
                <a:gd name="connsiteX92" fmla="*/ 2611123 w 5402502"/>
                <a:gd name="connsiteY92" fmla="*/ 4156806 h 4162057"/>
                <a:gd name="connsiteX93" fmla="*/ 2585739 w 5402502"/>
                <a:gd name="connsiteY93" fmla="*/ 4154181 h 4162057"/>
                <a:gd name="connsiteX94" fmla="*/ 2582237 w 5402502"/>
                <a:gd name="connsiteY94" fmla="*/ 4153305 h 4162057"/>
                <a:gd name="connsiteX95" fmla="*/ 2560354 w 5402502"/>
                <a:gd name="connsiteY95" fmla="*/ 4148929 h 4162057"/>
                <a:gd name="connsiteX96" fmla="*/ 2552476 w 5402502"/>
                <a:gd name="connsiteY96" fmla="*/ 4148055 h 4162057"/>
                <a:gd name="connsiteX97" fmla="*/ 2535845 w 5402502"/>
                <a:gd name="connsiteY97" fmla="*/ 4144554 h 4162057"/>
                <a:gd name="connsiteX98" fmla="*/ 2534094 w 5402502"/>
                <a:gd name="connsiteY98" fmla="*/ 4144554 h 4162057"/>
                <a:gd name="connsiteX99" fmla="*/ 2527967 w 5402502"/>
                <a:gd name="connsiteY99" fmla="*/ 4142803 h 4162057"/>
                <a:gd name="connsiteX100" fmla="*/ 2510460 w 5402502"/>
                <a:gd name="connsiteY100" fmla="*/ 4139303 h 4162057"/>
                <a:gd name="connsiteX101" fmla="*/ 2500831 w 5402502"/>
                <a:gd name="connsiteY101" fmla="*/ 4137553 h 4162057"/>
                <a:gd name="connsiteX102" fmla="*/ 2484200 w 5402502"/>
                <a:gd name="connsiteY102" fmla="*/ 4132302 h 4162057"/>
                <a:gd name="connsiteX103" fmla="*/ 2479823 w 5402502"/>
                <a:gd name="connsiteY103" fmla="*/ 4131427 h 4162057"/>
                <a:gd name="connsiteX104" fmla="*/ 2476322 w 5402502"/>
                <a:gd name="connsiteY104" fmla="*/ 4130551 h 4162057"/>
                <a:gd name="connsiteX105" fmla="*/ 2450937 w 5402502"/>
                <a:gd name="connsiteY105" fmla="*/ 4122675 h 4162057"/>
                <a:gd name="connsiteX106" fmla="*/ 2447436 w 5402502"/>
                <a:gd name="connsiteY106" fmla="*/ 4120925 h 4162057"/>
                <a:gd name="connsiteX107" fmla="*/ 2418550 w 5402502"/>
                <a:gd name="connsiteY107" fmla="*/ 4111298 h 4162057"/>
                <a:gd name="connsiteX108" fmla="*/ 2416799 w 5402502"/>
                <a:gd name="connsiteY108" fmla="*/ 4109548 h 4162057"/>
                <a:gd name="connsiteX109" fmla="*/ 2414173 w 5402502"/>
                <a:gd name="connsiteY109" fmla="*/ 4108673 h 4162057"/>
                <a:gd name="connsiteX110" fmla="*/ 2379160 w 5402502"/>
                <a:gd name="connsiteY110" fmla="*/ 4093795 h 4162057"/>
                <a:gd name="connsiteX111" fmla="*/ 2375658 w 5402502"/>
                <a:gd name="connsiteY111" fmla="*/ 4092045 h 4162057"/>
                <a:gd name="connsiteX112" fmla="*/ 2341520 w 5402502"/>
                <a:gd name="connsiteY112" fmla="*/ 4073667 h 4162057"/>
                <a:gd name="connsiteX113" fmla="*/ 154059 w 5402502"/>
                <a:gd name="connsiteY113" fmla="*/ 2810822 h 4162057"/>
                <a:gd name="connsiteX114" fmla="*/ 0 w 5402502"/>
                <a:gd name="connsiteY114" fmla="*/ 2596410 h 4162057"/>
                <a:gd name="connsiteX115" fmla="*/ 2594 w 5402502"/>
                <a:gd name="connsiteY115" fmla="*/ 1573683 h 4162057"/>
                <a:gd name="connsiteX116" fmla="*/ 1014 w 5402502"/>
                <a:gd name="connsiteY116" fmla="*/ 1564419 h 4162057"/>
                <a:gd name="connsiteX117" fmla="*/ 151979 w 5402502"/>
                <a:gd name="connsiteY117" fmla="*/ 1350467 h 4162057"/>
                <a:gd name="connsiteX118" fmla="*/ 2325001 w 5402502"/>
                <a:gd name="connsiteY118" fmla="*/ 87988 h 4162057"/>
                <a:gd name="connsiteX119" fmla="*/ 2693115 w 5402502"/>
                <a:gd name="connsiteY119" fmla="*/ 0 h 416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402502" h="4162057">
                  <a:moveTo>
                    <a:pt x="2655053" y="3125756"/>
                  </a:moveTo>
                  <a:lnTo>
                    <a:pt x="2664519" y="3126752"/>
                  </a:lnTo>
                  <a:lnTo>
                    <a:pt x="2672948" y="3126752"/>
                  </a:lnTo>
                  <a:close/>
                  <a:moveTo>
                    <a:pt x="2779033" y="3125015"/>
                  </a:moveTo>
                  <a:lnTo>
                    <a:pt x="2732121" y="3127627"/>
                  </a:lnTo>
                  <a:lnTo>
                    <a:pt x="2741548" y="3127627"/>
                  </a:lnTo>
                  <a:cubicBezTo>
                    <a:pt x="2744174" y="3127627"/>
                    <a:pt x="2748551" y="3126752"/>
                    <a:pt x="2751177" y="3126752"/>
                  </a:cubicBezTo>
                  <a:cubicBezTo>
                    <a:pt x="2757304" y="3126752"/>
                    <a:pt x="2762556" y="3126752"/>
                    <a:pt x="2768683" y="3125877"/>
                  </a:cubicBezTo>
                  <a:close/>
                  <a:moveTo>
                    <a:pt x="2557952" y="3114195"/>
                  </a:moveTo>
                  <a:lnTo>
                    <a:pt x="2563855" y="3115375"/>
                  </a:lnTo>
                  <a:lnTo>
                    <a:pt x="2567358" y="3115813"/>
                  </a:lnTo>
                  <a:close/>
                  <a:moveTo>
                    <a:pt x="2885881" y="3110209"/>
                  </a:moveTo>
                  <a:lnTo>
                    <a:pt x="2828638" y="3120068"/>
                  </a:lnTo>
                  <a:lnTo>
                    <a:pt x="2831707" y="3119751"/>
                  </a:lnTo>
                  <a:cubicBezTo>
                    <a:pt x="2833458" y="3119751"/>
                    <a:pt x="2835209" y="3119751"/>
                    <a:pt x="2836084" y="3118876"/>
                  </a:cubicBezTo>
                  <a:cubicBezTo>
                    <a:pt x="2845713" y="3117125"/>
                    <a:pt x="2855342" y="3115375"/>
                    <a:pt x="2865846" y="3114500"/>
                  </a:cubicBezTo>
                  <a:cubicBezTo>
                    <a:pt x="2869347" y="3113625"/>
                    <a:pt x="2871973" y="3112749"/>
                    <a:pt x="2876350" y="3112749"/>
                  </a:cubicBezTo>
                  <a:close/>
                  <a:moveTo>
                    <a:pt x="3076378" y="3041206"/>
                  </a:moveTo>
                  <a:lnTo>
                    <a:pt x="2996920" y="3078973"/>
                  </a:lnTo>
                  <a:lnTo>
                    <a:pt x="2918674" y="3102917"/>
                  </a:lnTo>
                  <a:lnTo>
                    <a:pt x="2925369" y="3101373"/>
                  </a:lnTo>
                  <a:cubicBezTo>
                    <a:pt x="2928870" y="3100497"/>
                    <a:pt x="2933247" y="3098747"/>
                    <a:pt x="2937623" y="3097872"/>
                  </a:cubicBezTo>
                  <a:cubicBezTo>
                    <a:pt x="2941125" y="3096997"/>
                    <a:pt x="2945501" y="3096122"/>
                    <a:pt x="2948127" y="3095247"/>
                  </a:cubicBezTo>
                  <a:cubicBezTo>
                    <a:pt x="2953379" y="3093496"/>
                    <a:pt x="2956881" y="3091746"/>
                    <a:pt x="2961257" y="3090871"/>
                  </a:cubicBezTo>
                  <a:cubicBezTo>
                    <a:pt x="2964759" y="3089996"/>
                    <a:pt x="2967385" y="3089121"/>
                    <a:pt x="2970886" y="3088245"/>
                  </a:cubicBezTo>
                  <a:cubicBezTo>
                    <a:pt x="2977889" y="3084745"/>
                    <a:pt x="2985767" y="3082994"/>
                    <a:pt x="2993645" y="3080369"/>
                  </a:cubicBezTo>
                  <a:cubicBezTo>
                    <a:pt x="2995395" y="3078619"/>
                    <a:pt x="2996271" y="3078619"/>
                    <a:pt x="2998021" y="3078619"/>
                  </a:cubicBezTo>
                  <a:cubicBezTo>
                    <a:pt x="3006775" y="3075118"/>
                    <a:pt x="3015528" y="3071617"/>
                    <a:pt x="3024281" y="3068117"/>
                  </a:cubicBezTo>
                  <a:cubicBezTo>
                    <a:pt x="3026032" y="3067242"/>
                    <a:pt x="3028658" y="3065491"/>
                    <a:pt x="3030409" y="3064616"/>
                  </a:cubicBezTo>
                  <a:cubicBezTo>
                    <a:pt x="3036536" y="3061991"/>
                    <a:pt x="3043539" y="3058490"/>
                    <a:pt x="3049666" y="3055865"/>
                  </a:cubicBezTo>
                  <a:cubicBezTo>
                    <a:pt x="3052292" y="3054989"/>
                    <a:pt x="3054918" y="3053239"/>
                    <a:pt x="3057544" y="3052364"/>
                  </a:cubicBezTo>
                  <a:close/>
                  <a:moveTo>
                    <a:pt x="7469" y="1602263"/>
                  </a:moveTo>
                  <a:lnTo>
                    <a:pt x="7878" y="1605738"/>
                  </a:lnTo>
                  <a:lnTo>
                    <a:pt x="8283" y="1607033"/>
                  </a:lnTo>
                  <a:close/>
                  <a:moveTo>
                    <a:pt x="2693115" y="0"/>
                  </a:moveTo>
                  <a:cubicBezTo>
                    <a:pt x="2826467" y="0"/>
                    <a:pt x="2959929" y="29330"/>
                    <a:pt x="3061885" y="87988"/>
                  </a:cubicBezTo>
                  <a:lnTo>
                    <a:pt x="3817148" y="524865"/>
                  </a:lnTo>
                  <a:cubicBezTo>
                    <a:pt x="3865282" y="491596"/>
                    <a:pt x="3912541" y="458327"/>
                    <a:pt x="3957173" y="425933"/>
                  </a:cubicBezTo>
                  <a:cubicBezTo>
                    <a:pt x="3963300" y="331379"/>
                    <a:pt x="4028937" y="237700"/>
                    <a:pt x="4153209" y="165033"/>
                  </a:cubicBezTo>
                  <a:cubicBezTo>
                    <a:pt x="4416633" y="11819"/>
                    <a:pt x="4844585" y="11819"/>
                    <a:pt x="5110634" y="165033"/>
                  </a:cubicBezTo>
                  <a:cubicBezTo>
                    <a:pt x="5374933" y="318246"/>
                    <a:pt x="5375807" y="566890"/>
                    <a:pt x="5113259" y="719228"/>
                  </a:cubicBezTo>
                  <a:cubicBezTo>
                    <a:pt x="4987237" y="791894"/>
                    <a:pt x="4822707" y="830417"/>
                    <a:pt x="4656427" y="833043"/>
                  </a:cubicBezTo>
                  <a:cubicBezTo>
                    <a:pt x="4601291" y="858433"/>
                    <a:pt x="4546156" y="884698"/>
                    <a:pt x="4490146" y="912714"/>
                  </a:cubicBezTo>
                  <a:lnTo>
                    <a:pt x="5248909" y="1350467"/>
                  </a:lnTo>
                  <a:cubicBezTo>
                    <a:pt x="5452821" y="1468660"/>
                    <a:pt x="5453697" y="1660396"/>
                    <a:pt x="5251535" y="1777713"/>
                  </a:cubicBezTo>
                  <a:lnTo>
                    <a:pt x="4884843" y="1990461"/>
                  </a:lnTo>
                  <a:cubicBezTo>
                    <a:pt x="4852462" y="1951063"/>
                    <a:pt x="4807829" y="1913417"/>
                    <a:pt x="4750069" y="1880147"/>
                  </a:cubicBezTo>
                  <a:cubicBezTo>
                    <a:pt x="4484895" y="1726934"/>
                    <a:pt x="4056942" y="1726934"/>
                    <a:pt x="3793519" y="1880147"/>
                  </a:cubicBezTo>
                  <a:cubicBezTo>
                    <a:pt x="3530096" y="2033361"/>
                    <a:pt x="3531846" y="2282004"/>
                    <a:pt x="3797019" y="2435217"/>
                  </a:cubicBezTo>
                  <a:cubicBezTo>
                    <a:pt x="3853905" y="2467611"/>
                    <a:pt x="3918667" y="2493876"/>
                    <a:pt x="3987804" y="2512262"/>
                  </a:cubicBezTo>
                  <a:lnTo>
                    <a:pt x="3887646" y="2570413"/>
                  </a:lnTo>
                  <a:lnTo>
                    <a:pt x="3990651" y="2510645"/>
                  </a:lnTo>
                  <a:lnTo>
                    <a:pt x="3987149" y="3545075"/>
                  </a:lnTo>
                  <a:lnTo>
                    <a:pt x="3077677" y="4073667"/>
                  </a:lnTo>
                  <a:cubicBezTo>
                    <a:pt x="3070674" y="4078917"/>
                    <a:pt x="3061921" y="4083293"/>
                    <a:pt x="3054918" y="4086794"/>
                  </a:cubicBezTo>
                  <a:cubicBezTo>
                    <a:pt x="3052292" y="4088544"/>
                    <a:pt x="3049666" y="4089419"/>
                    <a:pt x="3047040" y="4090295"/>
                  </a:cubicBezTo>
                  <a:cubicBezTo>
                    <a:pt x="3040913" y="4093795"/>
                    <a:pt x="3034785" y="4096421"/>
                    <a:pt x="3027783" y="4099921"/>
                  </a:cubicBezTo>
                  <a:cubicBezTo>
                    <a:pt x="3025157" y="4100796"/>
                    <a:pt x="3023406" y="4101671"/>
                    <a:pt x="3020780" y="4102547"/>
                  </a:cubicBezTo>
                  <a:cubicBezTo>
                    <a:pt x="3012027" y="4106047"/>
                    <a:pt x="3004149" y="4109548"/>
                    <a:pt x="2995395" y="4113923"/>
                  </a:cubicBezTo>
                  <a:cubicBezTo>
                    <a:pt x="2993645" y="4113923"/>
                    <a:pt x="2991894" y="4113923"/>
                    <a:pt x="2990143" y="4114799"/>
                  </a:cubicBezTo>
                  <a:cubicBezTo>
                    <a:pt x="2983141" y="4117424"/>
                    <a:pt x="2976138" y="4120049"/>
                    <a:pt x="2967385" y="4122675"/>
                  </a:cubicBezTo>
                  <a:cubicBezTo>
                    <a:pt x="2966509" y="4123550"/>
                    <a:pt x="2965634" y="4123550"/>
                    <a:pt x="2963883" y="4124425"/>
                  </a:cubicBezTo>
                  <a:cubicBezTo>
                    <a:pt x="2962133" y="4125301"/>
                    <a:pt x="2960382" y="4125301"/>
                    <a:pt x="2958631" y="4125301"/>
                  </a:cubicBezTo>
                  <a:cubicBezTo>
                    <a:pt x="2954255" y="4127051"/>
                    <a:pt x="2949878" y="4128801"/>
                    <a:pt x="2945501" y="4129676"/>
                  </a:cubicBezTo>
                  <a:cubicBezTo>
                    <a:pt x="2942000" y="4131427"/>
                    <a:pt x="2938499" y="4131427"/>
                    <a:pt x="2934997" y="4132302"/>
                  </a:cubicBezTo>
                  <a:cubicBezTo>
                    <a:pt x="2931496" y="4134052"/>
                    <a:pt x="2926244" y="4134927"/>
                    <a:pt x="2921867" y="4135802"/>
                  </a:cubicBezTo>
                  <a:cubicBezTo>
                    <a:pt x="2918366" y="4137553"/>
                    <a:pt x="2914865" y="4137553"/>
                    <a:pt x="2911363" y="4138428"/>
                  </a:cubicBezTo>
                  <a:cubicBezTo>
                    <a:pt x="2906986" y="4140178"/>
                    <a:pt x="2901734" y="4141053"/>
                    <a:pt x="2897358" y="4141928"/>
                  </a:cubicBezTo>
                  <a:cubicBezTo>
                    <a:pt x="2894732" y="4142803"/>
                    <a:pt x="2890355" y="4143679"/>
                    <a:pt x="2886854" y="4144554"/>
                  </a:cubicBezTo>
                  <a:cubicBezTo>
                    <a:pt x="2882477" y="4145429"/>
                    <a:pt x="2878100" y="4146304"/>
                    <a:pt x="2872848" y="4147179"/>
                  </a:cubicBezTo>
                  <a:cubicBezTo>
                    <a:pt x="2870222" y="4148055"/>
                    <a:pt x="2867596" y="4148055"/>
                    <a:pt x="2865846" y="4148055"/>
                  </a:cubicBezTo>
                  <a:cubicBezTo>
                    <a:pt x="2864970" y="4148055"/>
                    <a:pt x="2864095" y="4148929"/>
                    <a:pt x="2862344" y="4148929"/>
                  </a:cubicBezTo>
                  <a:cubicBezTo>
                    <a:pt x="2853591" y="4150680"/>
                    <a:pt x="2843087" y="4152430"/>
                    <a:pt x="2833458" y="4154181"/>
                  </a:cubicBezTo>
                  <a:cubicBezTo>
                    <a:pt x="2831707" y="4154181"/>
                    <a:pt x="2829957" y="4154181"/>
                    <a:pt x="2829081" y="4154181"/>
                  </a:cubicBezTo>
                  <a:cubicBezTo>
                    <a:pt x="2820328" y="4155056"/>
                    <a:pt x="2811575" y="4155931"/>
                    <a:pt x="2802821" y="4157681"/>
                  </a:cubicBezTo>
                  <a:cubicBezTo>
                    <a:pt x="2801071" y="4157681"/>
                    <a:pt x="2801071" y="4157681"/>
                    <a:pt x="2799320" y="4157681"/>
                  </a:cubicBezTo>
                  <a:cubicBezTo>
                    <a:pt x="2796694" y="4158556"/>
                    <a:pt x="2795819" y="4158556"/>
                    <a:pt x="2793193" y="4158556"/>
                  </a:cubicBezTo>
                  <a:cubicBezTo>
                    <a:pt x="2787941" y="4159431"/>
                    <a:pt x="2781813" y="4159431"/>
                    <a:pt x="2776561" y="4160307"/>
                  </a:cubicBezTo>
                  <a:cubicBezTo>
                    <a:pt x="2772185" y="4160307"/>
                    <a:pt x="2769559" y="4160307"/>
                    <a:pt x="2765182" y="4160307"/>
                  </a:cubicBezTo>
                  <a:cubicBezTo>
                    <a:pt x="2760805" y="4160307"/>
                    <a:pt x="2754678" y="4161182"/>
                    <a:pt x="2748551" y="4161182"/>
                  </a:cubicBezTo>
                  <a:cubicBezTo>
                    <a:pt x="2745925" y="4161182"/>
                    <a:pt x="2743299" y="4161182"/>
                    <a:pt x="2741548" y="4161182"/>
                  </a:cubicBezTo>
                  <a:cubicBezTo>
                    <a:pt x="2740673" y="4161182"/>
                    <a:pt x="2738922" y="4161182"/>
                    <a:pt x="2738047" y="4161182"/>
                  </a:cubicBezTo>
                  <a:cubicBezTo>
                    <a:pt x="2733670" y="4162057"/>
                    <a:pt x="2728418" y="4162057"/>
                    <a:pt x="2723166" y="4162057"/>
                  </a:cubicBezTo>
                  <a:cubicBezTo>
                    <a:pt x="2719665" y="4162057"/>
                    <a:pt x="2716163" y="4162057"/>
                    <a:pt x="2712662" y="4162057"/>
                  </a:cubicBezTo>
                  <a:cubicBezTo>
                    <a:pt x="2706535" y="4162057"/>
                    <a:pt x="2702158" y="4162057"/>
                    <a:pt x="2696031" y="4162057"/>
                  </a:cubicBezTo>
                  <a:cubicBezTo>
                    <a:pt x="2693405" y="4162057"/>
                    <a:pt x="2690779" y="4162057"/>
                    <a:pt x="2688153" y="4162057"/>
                  </a:cubicBezTo>
                  <a:cubicBezTo>
                    <a:pt x="2687277" y="4162057"/>
                    <a:pt x="2687277" y="4162057"/>
                    <a:pt x="2686402" y="4162057"/>
                  </a:cubicBezTo>
                  <a:cubicBezTo>
                    <a:pt x="2682025" y="4161182"/>
                    <a:pt x="2676773" y="4161182"/>
                    <a:pt x="2671521" y="4161182"/>
                  </a:cubicBezTo>
                  <a:cubicBezTo>
                    <a:pt x="2668020" y="4161182"/>
                    <a:pt x="2665394" y="4161182"/>
                    <a:pt x="2661017" y="4160307"/>
                  </a:cubicBezTo>
                  <a:cubicBezTo>
                    <a:pt x="2655765" y="4160307"/>
                    <a:pt x="2650513" y="4160307"/>
                    <a:pt x="2645261" y="4160307"/>
                  </a:cubicBezTo>
                  <a:cubicBezTo>
                    <a:pt x="2642635" y="4160307"/>
                    <a:pt x="2639134" y="4159431"/>
                    <a:pt x="2636508" y="4159431"/>
                  </a:cubicBezTo>
                  <a:cubicBezTo>
                    <a:pt x="2629505" y="4158556"/>
                    <a:pt x="2623378" y="4157681"/>
                    <a:pt x="2617251" y="4157681"/>
                  </a:cubicBezTo>
                  <a:cubicBezTo>
                    <a:pt x="2614625" y="4156806"/>
                    <a:pt x="2612874" y="4156806"/>
                    <a:pt x="2611123" y="4156806"/>
                  </a:cubicBezTo>
                  <a:cubicBezTo>
                    <a:pt x="2602370" y="4155931"/>
                    <a:pt x="2594492" y="4154181"/>
                    <a:pt x="2585739" y="4154181"/>
                  </a:cubicBezTo>
                  <a:cubicBezTo>
                    <a:pt x="2584863" y="4153305"/>
                    <a:pt x="2583988" y="4153305"/>
                    <a:pt x="2582237" y="4153305"/>
                  </a:cubicBezTo>
                  <a:cubicBezTo>
                    <a:pt x="2575235" y="4151555"/>
                    <a:pt x="2567357" y="4150680"/>
                    <a:pt x="2560354" y="4148929"/>
                  </a:cubicBezTo>
                  <a:cubicBezTo>
                    <a:pt x="2557728" y="4148929"/>
                    <a:pt x="2555102" y="4148055"/>
                    <a:pt x="2552476" y="4148055"/>
                  </a:cubicBezTo>
                  <a:cubicBezTo>
                    <a:pt x="2547224" y="4147179"/>
                    <a:pt x="2541972" y="4146304"/>
                    <a:pt x="2535845" y="4144554"/>
                  </a:cubicBezTo>
                  <a:cubicBezTo>
                    <a:pt x="2535845" y="4144554"/>
                    <a:pt x="2534969" y="4144554"/>
                    <a:pt x="2534094" y="4144554"/>
                  </a:cubicBezTo>
                  <a:cubicBezTo>
                    <a:pt x="2532343" y="4143679"/>
                    <a:pt x="2529717" y="4143679"/>
                    <a:pt x="2527967" y="4142803"/>
                  </a:cubicBezTo>
                  <a:cubicBezTo>
                    <a:pt x="2521839" y="4141928"/>
                    <a:pt x="2515712" y="4141053"/>
                    <a:pt x="2510460" y="4139303"/>
                  </a:cubicBezTo>
                  <a:cubicBezTo>
                    <a:pt x="2506959" y="4138428"/>
                    <a:pt x="2503457" y="4137553"/>
                    <a:pt x="2500831" y="4137553"/>
                  </a:cubicBezTo>
                  <a:cubicBezTo>
                    <a:pt x="2495579" y="4135802"/>
                    <a:pt x="2489452" y="4134052"/>
                    <a:pt x="2484200" y="4132302"/>
                  </a:cubicBezTo>
                  <a:cubicBezTo>
                    <a:pt x="2483325" y="4131427"/>
                    <a:pt x="2481574" y="4131427"/>
                    <a:pt x="2479823" y="4131427"/>
                  </a:cubicBezTo>
                  <a:cubicBezTo>
                    <a:pt x="2478073" y="4131427"/>
                    <a:pt x="2477197" y="4130551"/>
                    <a:pt x="2476322" y="4130551"/>
                  </a:cubicBezTo>
                  <a:cubicBezTo>
                    <a:pt x="2467569" y="4127926"/>
                    <a:pt x="2459690" y="4125301"/>
                    <a:pt x="2450937" y="4122675"/>
                  </a:cubicBezTo>
                  <a:cubicBezTo>
                    <a:pt x="2449186" y="4121800"/>
                    <a:pt x="2448311" y="4120925"/>
                    <a:pt x="2447436" y="4120925"/>
                  </a:cubicBezTo>
                  <a:cubicBezTo>
                    <a:pt x="2436932" y="4118299"/>
                    <a:pt x="2428178" y="4113923"/>
                    <a:pt x="2418550" y="4111298"/>
                  </a:cubicBezTo>
                  <a:cubicBezTo>
                    <a:pt x="2418550" y="4110423"/>
                    <a:pt x="2417674" y="4110423"/>
                    <a:pt x="2416799" y="4109548"/>
                  </a:cubicBezTo>
                  <a:cubicBezTo>
                    <a:pt x="2415924" y="4109548"/>
                    <a:pt x="2414173" y="4108673"/>
                    <a:pt x="2414173" y="4108673"/>
                  </a:cubicBezTo>
                  <a:cubicBezTo>
                    <a:pt x="2401918" y="4103422"/>
                    <a:pt x="2390539" y="4099046"/>
                    <a:pt x="2379160" y="4093795"/>
                  </a:cubicBezTo>
                  <a:cubicBezTo>
                    <a:pt x="2378284" y="4092920"/>
                    <a:pt x="2377409" y="4092045"/>
                    <a:pt x="2375658" y="4092045"/>
                  </a:cubicBezTo>
                  <a:cubicBezTo>
                    <a:pt x="2364279" y="4085919"/>
                    <a:pt x="2352900" y="4079793"/>
                    <a:pt x="2341520" y="4073667"/>
                  </a:cubicBezTo>
                  <a:lnTo>
                    <a:pt x="154059" y="2810822"/>
                  </a:lnTo>
                  <a:cubicBezTo>
                    <a:pt x="51645" y="2751312"/>
                    <a:pt x="0" y="2673423"/>
                    <a:pt x="0" y="2596410"/>
                  </a:cubicBezTo>
                  <a:lnTo>
                    <a:pt x="2594" y="1573683"/>
                  </a:lnTo>
                  <a:lnTo>
                    <a:pt x="1014" y="1564419"/>
                  </a:lnTo>
                  <a:cubicBezTo>
                    <a:pt x="577" y="1487045"/>
                    <a:pt x="50898" y="1409563"/>
                    <a:pt x="151979" y="1350467"/>
                  </a:cubicBezTo>
                  <a:lnTo>
                    <a:pt x="2325001" y="87988"/>
                  </a:lnTo>
                  <a:cubicBezTo>
                    <a:pt x="2426520" y="29330"/>
                    <a:pt x="2559763" y="0"/>
                    <a:pt x="2693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5" name="Freeform 69">
              <a:extLst>
                <a:ext uri="{FF2B5EF4-FFF2-40B4-BE49-F238E27FC236}">
                  <a16:creationId xmlns:a16="http://schemas.microsoft.com/office/drawing/2014/main" id="{320DA049-A4CF-469F-AD5C-27281288C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6739" y="7766876"/>
              <a:ext cx="3991526" cy="2601827"/>
            </a:xfrm>
            <a:custGeom>
              <a:avLst/>
              <a:gdLst>
                <a:gd name="T0" fmla="*/ 3493 w 4560"/>
                <a:gd name="T1" fmla="*/ 1704 h 2973"/>
                <a:gd name="T2" fmla="*/ 3462 w 4560"/>
                <a:gd name="T3" fmla="*/ 1718 h 2973"/>
                <a:gd name="T4" fmla="*/ 3425 w 4560"/>
                <a:gd name="T5" fmla="*/ 1734 h 2973"/>
                <a:gd name="T6" fmla="*/ 3394 w 4560"/>
                <a:gd name="T7" fmla="*/ 1745 h 2973"/>
                <a:gd name="T8" fmla="*/ 3368 w 4560"/>
                <a:gd name="T9" fmla="*/ 1753 h 2973"/>
                <a:gd name="T10" fmla="*/ 3342 w 4560"/>
                <a:gd name="T11" fmla="*/ 1760 h 2973"/>
                <a:gd name="T12" fmla="*/ 3314 w 4560"/>
                <a:gd name="T13" fmla="*/ 1767 h 2973"/>
                <a:gd name="T14" fmla="*/ 3286 w 4560"/>
                <a:gd name="T15" fmla="*/ 1773 h 2973"/>
                <a:gd name="T16" fmla="*/ 3240 w 4560"/>
                <a:gd name="T17" fmla="*/ 1780 h 2973"/>
                <a:gd name="T18" fmla="*/ 3206 w 4560"/>
                <a:gd name="T19" fmla="*/ 1784 h 2973"/>
                <a:gd name="T20" fmla="*/ 3175 w 4560"/>
                <a:gd name="T21" fmla="*/ 1787 h 2973"/>
                <a:gd name="T22" fmla="*/ 3143 w 4560"/>
                <a:gd name="T23" fmla="*/ 1789 h 2973"/>
                <a:gd name="T24" fmla="*/ 3114 w 4560"/>
                <a:gd name="T25" fmla="*/ 1790 h 2973"/>
                <a:gd name="T26" fmla="*/ 3084 w 4560"/>
                <a:gd name="T27" fmla="*/ 1790 h 2973"/>
                <a:gd name="T28" fmla="*/ 3056 w 4560"/>
                <a:gd name="T29" fmla="*/ 1789 h 2973"/>
                <a:gd name="T30" fmla="*/ 3025 w 4560"/>
                <a:gd name="T31" fmla="*/ 1787 h 2973"/>
                <a:gd name="T32" fmla="*/ 2992 w 4560"/>
                <a:gd name="T33" fmla="*/ 1784 h 2973"/>
                <a:gd name="T34" fmla="*/ 2957 w 4560"/>
                <a:gd name="T35" fmla="*/ 1780 h 2973"/>
                <a:gd name="T36" fmla="*/ 2929 w 4560"/>
                <a:gd name="T37" fmla="*/ 1776 h 2973"/>
                <a:gd name="T38" fmla="*/ 2900 w 4560"/>
                <a:gd name="T39" fmla="*/ 1770 h 2973"/>
                <a:gd name="T40" fmla="*/ 2871 w 4560"/>
                <a:gd name="T41" fmla="*/ 1763 h 2973"/>
                <a:gd name="T42" fmla="*/ 2842 w 4560"/>
                <a:gd name="T43" fmla="*/ 1755 h 2973"/>
                <a:gd name="T44" fmla="*/ 2804 w 4560"/>
                <a:gd name="T45" fmla="*/ 1744 h 2973"/>
                <a:gd name="T46" fmla="*/ 2767 w 4560"/>
                <a:gd name="T47" fmla="*/ 1731 h 2973"/>
                <a:gd name="T48" fmla="*/ 2721 w 4560"/>
                <a:gd name="T49" fmla="*/ 1711 h 2973"/>
                <a:gd name="T50" fmla="*/ 179 w 4560"/>
                <a:gd name="T51" fmla="*/ 246 h 2973"/>
                <a:gd name="T52" fmla="*/ 59 w 4560"/>
                <a:gd name="T53" fmla="*/ 147 h 2973"/>
                <a:gd name="T54" fmla="*/ 14 w 4560"/>
                <a:gd name="T55" fmla="*/ 67 h 2973"/>
                <a:gd name="T56" fmla="*/ 3 w 4560"/>
                <a:gd name="T57" fmla="*/ 0 h 2973"/>
                <a:gd name="T58" fmla="*/ 2675 w 4560"/>
                <a:gd name="T59" fmla="*/ 2871 h 2973"/>
                <a:gd name="T60" fmla="*/ 2718 w 4560"/>
                <a:gd name="T61" fmla="*/ 2894 h 2973"/>
                <a:gd name="T62" fmla="*/ 2761 w 4560"/>
                <a:gd name="T63" fmla="*/ 2912 h 2973"/>
                <a:gd name="T64" fmla="*/ 2796 w 4560"/>
                <a:gd name="T65" fmla="*/ 2925 h 2973"/>
                <a:gd name="T66" fmla="*/ 2829 w 4560"/>
                <a:gd name="T67" fmla="*/ 2936 h 2973"/>
                <a:gd name="T68" fmla="*/ 2838 w 4560"/>
                <a:gd name="T69" fmla="*/ 2938 h 2973"/>
                <a:gd name="T70" fmla="*/ 2868 w 4560"/>
                <a:gd name="T71" fmla="*/ 2946 h 2973"/>
                <a:gd name="T72" fmla="*/ 2895 w 4560"/>
                <a:gd name="T73" fmla="*/ 2952 h 2973"/>
                <a:gd name="T74" fmla="*/ 2916 w 4560"/>
                <a:gd name="T75" fmla="*/ 2956 h 2973"/>
                <a:gd name="T76" fmla="*/ 2950 w 4560"/>
                <a:gd name="T77" fmla="*/ 2962 h 2973"/>
                <a:gd name="T78" fmla="*/ 2954 w 4560"/>
                <a:gd name="T79" fmla="*/ 2963 h 2973"/>
                <a:gd name="T80" fmla="*/ 2990 w 4560"/>
                <a:gd name="T81" fmla="*/ 2967 h 2973"/>
                <a:gd name="T82" fmla="*/ 3012 w 4560"/>
                <a:gd name="T83" fmla="*/ 2969 h 2973"/>
                <a:gd name="T84" fmla="*/ 3040 w 4560"/>
                <a:gd name="T85" fmla="*/ 2970 h 2973"/>
                <a:gd name="T86" fmla="*/ 3069 w 4560"/>
                <a:gd name="T87" fmla="*/ 2972 h 2973"/>
                <a:gd name="T88" fmla="*/ 3080 w 4560"/>
                <a:gd name="T89" fmla="*/ 2972 h 2973"/>
                <a:gd name="T90" fmla="*/ 3111 w 4560"/>
                <a:gd name="T91" fmla="*/ 2972 h 2973"/>
                <a:gd name="T92" fmla="*/ 3132 w 4560"/>
                <a:gd name="T93" fmla="*/ 2971 h 2973"/>
                <a:gd name="T94" fmla="*/ 3159 w 4560"/>
                <a:gd name="T95" fmla="*/ 2970 h 2973"/>
                <a:gd name="T96" fmla="*/ 3191 w 4560"/>
                <a:gd name="T97" fmla="*/ 2968 h 2973"/>
                <a:gd name="T98" fmla="*/ 3202 w 4560"/>
                <a:gd name="T99" fmla="*/ 2967 h 2973"/>
                <a:gd name="T100" fmla="*/ 3237 w 4560"/>
                <a:gd name="T101" fmla="*/ 2963 h 2973"/>
                <a:gd name="T102" fmla="*/ 3274 w 4560"/>
                <a:gd name="T103" fmla="*/ 2956 h 2973"/>
                <a:gd name="T104" fmla="*/ 3298 w 4560"/>
                <a:gd name="T105" fmla="*/ 2952 h 2973"/>
                <a:gd name="T106" fmla="*/ 3326 w 4560"/>
                <a:gd name="T107" fmla="*/ 2945 h 2973"/>
                <a:gd name="T108" fmla="*/ 3353 w 4560"/>
                <a:gd name="T109" fmla="*/ 2938 h 2973"/>
                <a:gd name="T110" fmla="*/ 3380 w 4560"/>
                <a:gd name="T111" fmla="*/ 2930 h 2973"/>
                <a:gd name="T112" fmla="*/ 3390 w 4560"/>
                <a:gd name="T113" fmla="*/ 2927 h 2973"/>
                <a:gd name="T114" fmla="*/ 3422 w 4560"/>
                <a:gd name="T115" fmla="*/ 2917 h 2973"/>
                <a:gd name="T116" fmla="*/ 3459 w 4560"/>
                <a:gd name="T117" fmla="*/ 2901 h 2973"/>
                <a:gd name="T118" fmla="*/ 3490 w 4560"/>
                <a:gd name="T119" fmla="*/ 2886 h 2973"/>
                <a:gd name="T120" fmla="*/ 4559 w 4560"/>
                <a:gd name="T121" fmla="*/ 1085 h 2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60" h="2973">
                  <a:moveTo>
                    <a:pt x="3520" y="1688"/>
                  </a:moveTo>
                  <a:lnTo>
                    <a:pt x="3520" y="1688"/>
                  </a:lnTo>
                  <a:cubicBezTo>
                    <a:pt x="3511" y="1694"/>
                    <a:pt x="3501" y="1699"/>
                    <a:pt x="3493" y="1704"/>
                  </a:cubicBezTo>
                  <a:lnTo>
                    <a:pt x="3493" y="1704"/>
                  </a:lnTo>
                  <a:cubicBezTo>
                    <a:pt x="3490" y="1705"/>
                    <a:pt x="3487" y="1707"/>
                    <a:pt x="3484" y="1708"/>
                  </a:cubicBezTo>
                  <a:lnTo>
                    <a:pt x="3484" y="1708"/>
                  </a:lnTo>
                  <a:cubicBezTo>
                    <a:pt x="3477" y="1711"/>
                    <a:pt x="3469" y="1715"/>
                    <a:pt x="3462" y="1718"/>
                  </a:cubicBezTo>
                  <a:lnTo>
                    <a:pt x="3462" y="1718"/>
                  </a:lnTo>
                  <a:cubicBezTo>
                    <a:pt x="3460" y="1719"/>
                    <a:pt x="3457" y="1721"/>
                    <a:pt x="3455" y="1722"/>
                  </a:cubicBezTo>
                  <a:lnTo>
                    <a:pt x="3455" y="1722"/>
                  </a:lnTo>
                  <a:cubicBezTo>
                    <a:pt x="3445" y="1726"/>
                    <a:pt x="3435" y="1730"/>
                    <a:pt x="3425" y="1734"/>
                  </a:cubicBezTo>
                  <a:lnTo>
                    <a:pt x="3425" y="1734"/>
                  </a:lnTo>
                  <a:cubicBezTo>
                    <a:pt x="3423" y="1734"/>
                    <a:pt x="3422" y="1734"/>
                    <a:pt x="3420" y="1736"/>
                  </a:cubicBezTo>
                  <a:lnTo>
                    <a:pt x="3420" y="1736"/>
                  </a:lnTo>
                  <a:cubicBezTo>
                    <a:pt x="3411" y="1739"/>
                    <a:pt x="3402" y="1741"/>
                    <a:pt x="3394" y="1745"/>
                  </a:cubicBezTo>
                  <a:lnTo>
                    <a:pt x="3394" y="1745"/>
                  </a:lnTo>
                  <a:cubicBezTo>
                    <a:pt x="3390" y="1746"/>
                    <a:pt x="3387" y="1747"/>
                    <a:pt x="3383" y="1748"/>
                  </a:cubicBezTo>
                  <a:lnTo>
                    <a:pt x="3383" y="1748"/>
                  </a:lnTo>
                  <a:cubicBezTo>
                    <a:pt x="3378" y="1749"/>
                    <a:pt x="3374" y="1751"/>
                    <a:pt x="3368" y="1753"/>
                  </a:cubicBezTo>
                  <a:lnTo>
                    <a:pt x="3368" y="1753"/>
                  </a:lnTo>
                  <a:cubicBezTo>
                    <a:pt x="3365" y="1754"/>
                    <a:pt x="3360" y="1755"/>
                    <a:pt x="3356" y="1756"/>
                  </a:cubicBezTo>
                  <a:lnTo>
                    <a:pt x="3356" y="1756"/>
                  </a:lnTo>
                  <a:cubicBezTo>
                    <a:pt x="3351" y="1757"/>
                    <a:pt x="3346" y="1759"/>
                    <a:pt x="3342" y="1760"/>
                  </a:cubicBezTo>
                  <a:lnTo>
                    <a:pt x="3342" y="1760"/>
                  </a:lnTo>
                  <a:cubicBezTo>
                    <a:pt x="3337" y="1761"/>
                    <a:pt x="3334" y="1762"/>
                    <a:pt x="3329" y="1763"/>
                  </a:cubicBezTo>
                  <a:lnTo>
                    <a:pt x="3329" y="1763"/>
                  </a:lnTo>
                  <a:cubicBezTo>
                    <a:pt x="3324" y="1764"/>
                    <a:pt x="3319" y="1766"/>
                    <a:pt x="3314" y="1767"/>
                  </a:cubicBezTo>
                  <a:lnTo>
                    <a:pt x="3314" y="1767"/>
                  </a:lnTo>
                  <a:cubicBezTo>
                    <a:pt x="3309" y="1768"/>
                    <a:pt x="3306" y="1769"/>
                    <a:pt x="3301" y="1769"/>
                  </a:cubicBezTo>
                  <a:lnTo>
                    <a:pt x="3301" y="1769"/>
                  </a:lnTo>
                  <a:cubicBezTo>
                    <a:pt x="3296" y="1770"/>
                    <a:pt x="3291" y="1771"/>
                    <a:pt x="3286" y="1773"/>
                  </a:cubicBezTo>
                  <a:lnTo>
                    <a:pt x="3286" y="1773"/>
                  </a:lnTo>
                  <a:cubicBezTo>
                    <a:pt x="3281" y="1773"/>
                    <a:pt x="3278" y="1774"/>
                    <a:pt x="3274" y="1775"/>
                  </a:cubicBezTo>
                  <a:lnTo>
                    <a:pt x="3274" y="1775"/>
                  </a:lnTo>
                  <a:cubicBezTo>
                    <a:pt x="3262" y="1776"/>
                    <a:pt x="3251" y="1778"/>
                    <a:pt x="3240" y="1780"/>
                  </a:cubicBezTo>
                  <a:lnTo>
                    <a:pt x="3240" y="1780"/>
                  </a:lnTo>
                  <a:cubicBezTo>
                    <a:pt x="3239" y="1781"/>
                    <a:pt x="3237" y="1781"/>
                    <a:pt x="3235" y="1781"/>
                  </a:cubicBezTo>
                  <a:lnTo>
                    <a:pt x="3235" y="1781"/>
                  </a:lnTo>
                  <a:cubicBezTo>
                    <a:pt x="3226" y="1783"/>
                    <a:pt x="3215" y="1783"/>
                    <a:pt x="3206" y="1784"/>
                  </a:cubicBezTo>
                  <a:lnTo>
                    <a:pt x="3206" y="1784"/>
                  </a:lnTo>
                  <a:cubicBezTo>
                    <a:pt x="3202" y="1785"/>
                    <a:pt x="3198" y="1785"/>
                    <a:pt x="3194" y="1785"/>
                  </a:cubicBezTo>
                  <a:lnTo>
                    <a:pt x="3194" y="1785"/>
                  </a:lnTo>
                  <a:cubicBezTo>
                    <a:pt x="3188" y="1786"/>
                    <a:pt x="3181" y="1787"/>
                    <a:pt x="3175" y="1787"/>
                  </a:cubicBezTo>
                  <a:lnTo>
                    <a:pt x="3175" y="1787"/>
                  </a:lnTo>
                  <a:cubicBezTo>
                    <a:pt x="3171" y="1788"/>
                    <a:pt x="3167" y="1788"/>
                    <a:pt x="3163" y="1788"/>
                  </a:cubicBezTo>
                  <a:lnTo>
                    <a:pt x="3163" y="1788"/>
                  </a:lnTo>
                  <a:cubicBezTo>
                    <a:pt x="3156" y="1789"/>
                    <a:pt x="3150" y="1789"/>
                    <a:pt x="3143" y="1789"/>
                  </a:cubicBezTo>
                  <a:lnTo>
                    <a:pt x="3143" y="1789"/>
                  </a:lnTo>
                  <a:cubicBezTo>
                    <a:pt x="3140" y="1789"/>
                    <a:pt x="3135" y="1790"/>
                    <a:pt x="3132" y="1790"/>
                  </a:cubicBezTo>
                  <a:lnTo>
                    <a:pt x="3132" y="1790"/>
                  </a:lnTo>
                  <a:cubicBezTo>
                    <a:pt x="3126" y="1790"/>
                    <a:pt x="3120" y="1790"/>
                    <a:pt x="3114" y="1790"/>
                  </a:cubicBezTo>
                  <a:lnTo>
                    <a:pt x="3114" y="1790"/>
                  </a:lnTo>
                  <a:cubicBezTo>
                    <a:pt x="3110" y="1790"/>
                    <a:pt x="3106" y="1790"/>
                    <a:pt x="3102" y="1790"/>
                  </a:cubicBezTo>
                  <a:lnTo>
                    <a:pt x="3102" y="1790"/>
                  </a:lnTo>
                  <a:cubicBezTo>
                    <a:pt x="3096" y="1790"/>
                    <a:pt x="3090" y="1790"/>
                    <a:pt x="3084" y="1790"/>
                  </a:cubicBezTo>
                  <a:lnTo>
                    <a:pt x="3084" y="1790"/>
                  </a:lnTo>
                  <a:cubicBezTo>
                    <a:pt x="3080" y="1790"/>
                    <a:pt x="3076" y="1790"/>
                    <a:pt x="3073" y="1790"/>
                  </a:cubicBezTo>
                  <a:lnTo>
                    <a:pt x="3073" y="1790"/>
                  </a:lnTo>
                  <a:cubicBezTo>
                    <a:pt x="3067" y="1790"/>
                    <a:pt x="3061" y="1790"/>
                    <a:pt x="3056" y="1789"/>
                  </a:cubicBezTo>
                  <a:lnTo>
                    <a:pt x="3056" y="1789"/>
                  </a:lnTo>
                  <a:cubicBezTo>
                    <a:pt x="3052" y="1789"/>
                    <a:pt x="3047" y="1789"/>
                    <a:pt x="3044" y="1789"/>
                  </a:cubicBezTo>
                  <a:lnTo>
                    <a:pt x="3044" y="1789"/>
                  </a:lnTo>
                  <a:cubicBezTo>
                    <a:pt x="3038" y="1788"/>
                    <a:pt x="3032" y="1788"/>
                    <a:pt x="3025" y="1787"/>
                  </a:cubicBezTo>
                  <a:lnTo>
                    <a:pt x="3025" y="1787"/>
                  </a:lnTo>
                  <a:cubicBezTo>
                    <a:pt x="3022" y="1787"/>
                    <a:pt x="3019" y="1787"/>
                    <a:pt x="3015" y="1786"/>
                  </a:cubicBezTo>
                  <a:lnTo>
                    <a:pt x="3015" y="1786"/>
                  </a:lnTo>
                  <a:cubicBezTo>
                    <a:pt x="3007" y="1786"/>
                    <a:pt x="3000" y="1785"/>
                    <a:pt x="2992" y="1784"/>
                  </a:cubicBezTo>
                  <a:lnTo>
                    <a:pt x="2992" y="1784"/>
                  </a:lnTo>
                  <a:cubicBezTo>
                    <a:pt x="2991" y="1784"/>
                    <a:pt x="2988" y="1784"/>
                    <a:pt x="2986" y="1783"/>
                  </a:cubicBezTo>
                  <a:lnTo>
                    <a:pt x="2986" y="1783"/>
                  </a:lnTo>
                  <a:cubicBezTo>
                    <a:pt x="2977" y="1783"/>
                    <a:pt x="2967" y="1782"/>
                    <a:pt x="2957" y="1780"/>
                  </a:cubicBezTo>
                  <a:lnTo>
                    <a:pt x="2957" y="1780"/>
                  </a:lnTo>
                  <a:cubicBezTo>
                    <a:pt x="2956" y="1780"/>
                    <a:pt x="2954" y="1779"/>
                    <a:pt x="2953" y="1779"/>
                  </a:cubicBezTo>
                  <a:lnTo>
                    <a:pt x="2953" y="1779"/>
                  </a:lnTo>
                  <a:cubicBezTo>
                    <a:pt x="2945" y="1778"/>
                    <a:pt x="2937" y="1776"/>
                    <a:pt x="2929" y="1776"/>
                  </a:cubicBezTo>
                  <a:lnTo>
                    <a:pt x="2929" y="1776"/>
                  </a:lnTo>
                  <a:cubicBezTo>
                    <a:pt x="2925" y="1775"/>
                    <a:pt x="2922" y="1774"/>
                    <a:pt x="2919" y="1774"/>
                  </a:cubicBezTo>
                  <a:lnTo>
                    <a:pt x="2919" y="1774"/>
                  </a:lnTo>
                  <a:cubicBezTo>
                    <a:pt x="2912" y="1772"/>
                    <a:pt x="2906" y="1771"/>
                    <a:pt x="2900" y="1770"/>
                  </a:cubicBezTo>
                  <a:lnTo>
                    <a:pt x="2900" y="1770"/>
                  </a:lnTo>
                  <a:cubicBezTo>
                    <a:pt x="2897" y="1769"/>
                    <a:pt x="2894" y="1769"/>
                    <a:pt x="2890" y="1768"/>
                  </a:cubicBezTo>
                  <a:lnTo>
                    <a:pt x="2890" y="1768"/>
                  </a:lnTo>
                  <a:cubicBezTo>
                    <a:pt x="2885" y="1767"/>
                    <a:pt x="2878" y="1765"/>
                    <a:pt x="2871" y="1763"/>
                  </a:cubicBezTo>
                  <a:lnTo>
                    <a:pt x="2871" y="1763"/>
                  </a:lnTo>
                  <a:cubicBezTo>
                    <a:pt x="2867" y="1762"/>
                    <a:pt x="2864" y="1762"/>
                    <a:pt x="2860" y="1761"/>
                  </a:cubicBezTo>
                  <a:lnTo>
                    <a:pt x="2860" y="1761"/>
                  </a:lnTo>
                  <a:cubicBezTo>
                    <a:pt x="2854" y="1759"/>
                    <a:pt x="2848" y="1757"/>
                    <a:pt x="2842" y="1755"/>
                  </a:cubicBezTo>
                  <a:lnTo>
                    <a:pt x="2842" y="1755"/>
                  </a:lnTo>
                  <a:cubicBezTo>
                    <a:pt x="2838" y="1755"/>
                    <a:pt x="2835" y="1754"/>
                    <a:pt x="2831" y="1753"/>
                  </a:cubicBezTo>
                  <a:lnTo>
                    <a:pt x="2831" y="1753"/>
                  </a:lnTo>
                  <a:cubicBezTo>
                    <a:pt x="2822" y="1750"/>
                    <a:pt x="2813" y="1748"/>
                    <a:pt x="2804" y="1744"/>
                  </a:cubicBezTo>
                  <a:lnTo>
                    <a:pt x="2804" y="1744"/>
                  </a:lnTo>
                  <a:cubicBezTo>
                    <a:pt x="2802" y="1743"/>
                    <a:pt x="2800" y="1743"/>
                    <a:pt x="2798" y="1743"/>
                  </a:cubicBezTo>
                  <a:lnTo>
                    <a:pt x="2798" y="1743"/>
                  </a:lnTo>
                  <a:cubicBezTo>
                    <a:pt x="2788" y="1739"/>
                    <a:pt x="2777" y="1736"/>
                    <a:pt x="2767" y="1731"/>
                  </a:cubicBezTo>
                  <a:lnTo>
                    <a:pt x="2767" y="1731"/>
                  </a:lnTo>
                  <a:cubicBezTo>
                    <a:pt x="2765" y="1730"/>
                    <a:pt x="2763" y="1730"/>
                    <a:pt x="2761" y="1729"/>
                  </a:cubicBezTo>
                  <a:lnTo>
                    <a:pt x="2761" y="1729"/>
                  </a:lnTo>
                  <a:cubicBezTo>
                    <a:pt x="2747" y="1723"/>
                    <a:pt x="2734" y="1717"/>
                    <a:pt x="2721" y="1711"/>
                  </a:cubicBezTo>
                  <a:lnTo>
                    <a:pt x="2721" y="1711"/>
                  </a:lnTo>
                  <a:cubicBezTo>
                    <a:pt x="2720" y="1711"/>
                    <a:pt x="2719" y="1710"/>
                    <a:pt x="2717" y="1709"/>
                  </a:cubicBezTo>
                  <a:lnTo>
                    <a:pt x="2717" y="1709"/>
                  </a:lnTo>
                  <a:cubicBezTo>
                    <a:pt x="2704" y="1703"/>
                    <a:pt x="2691" y="1696"/>
                    <a:pt x="2678" y="1688"/>
                  </a:cubicBezTo>
                  <a:lnTo>
                    <a:pt x="179" y="246"/>
                  </a:lnTo>
                  <a:lnTo>
                    <a:pt x="179" y="246"/>
                  </a:lnTo>
                  <a:cubicBezTo>
                    <a:pt x="142" y="225"/>
                    <a:pt x="112" y="201"/>
                    <a:pt x="87" y="177"/>
                  </a:cubicBezTo>
                  <a:lnTo>
                    <a:pt x="87" y="177"/>
                  </a:lnTo>
                  <a:cubicBezTo>
                    <a:pt x="76" y="167"/>
                    <a:pt x="67" y="157"/>
                    <a:pt x="59" y="147"/>
                  </a:cubicBezTo>
                  <a:lnTo>
                    <a:pt x="59" y="147"/>
                  </a:lnTo>
                  <a:cubicBezTo>
                    <a:pt x="46" y="132"/>
                    <a:pt x="36" y="115"/>
                    <a:pt x="28" y="99"/>
                  </a:cubicBezTo>
                  <a:lnTo>
                    <a:pt x="28" y="99"/>
                  </a:lnTo>
                  <a:cubicBezTo>
                    <a:pt x="22" y="89"/>
                    <a:pt x="18" y="77"/>
                    <a:pt x="14" y="67"/>
                  </a:cubicBezTo>
                  <a:lnTo>
                    <a:pt x="14" y="67"/>
                  </a:lnTo>
                  <a:cubicBezTo>
                    <a:pt x="13" y="61"/>
                    <a:pt x="11" y="56"/>
                    <a:pt x="9" y="51"/>
                  </a:cubicBezTo>
                  <a:lnTo>
                    <a:pt x="9" y="51"/>
                  </a:lnTo>
                  <a:cubicBezTo>
                    <a:pt x="6" y="34"/>
                    <a:pt x="3" y="17"/>
                    <a:pt x="3" y="0"/>
                  </a:cubicBezTo>
                  <a:lnTo>
                    <a:pt x="0" y="1183"/>
                  </a:lnTo>
                  <a:lnTo>
                    <a:pt x="0" y="1183"/>
                  </a:lnTo>
                  <a:cubicBezTo>
                    <a:pt x="0" y="1271"/>
                    <a:pt x="59" y="1360"/>
                    <a:pt x="176" y="1428"/>
                  </a:cubicBezTo>
                  <a:lnTo>
                    <a:pt x="2675" y="2871"/>
                  </a:lnTo>
                  <a:lnTo>
                    <a:pt x="2675" y="2871"/>
                  </a:lnTo>
                  <a:cubicBezTo>
                    <a:pt x="2688" y="2878"/>
                    <a:pt x="2701" y="2885"/>
                    <a:pt x="2714" y="2892"/>
                  </a:cubicBezTo>
                  <a:lnTo>
                    <a:pt x="2714" y="2892"/>
                  </a:lnTo>
                  <a:cubicBezTo>
                    <a:pt x="2716" y="2892"/>
                    <a:pt x="2717" y="2893"/>
                    <a:pt x="2718" y="2894"/>
                  </a:cubicBezTo>
                  <a:lnTo>
                    <a:pt x="2718" y="2894"/>
                  </a:lnTo>
                  <a:cubicBezTo>
                    <a:pt x="2731" y="2900"/>
                    <a:pt x="2744" y="2905"/>
                    <a:pt x="2758" y="2911"/>
                  </a:cubicBezTo>
                  <a:lnTo>
                    <a:pt x="2758" y="2911"/>
                  </a:lnTo>
                  <a:cubicBezTo>
                    <a:pt x="2758" y="2911"/>
                    <a:pt x="2760" y="2912"/>
                    <a:pt x="2761" y="2912"/>
                  </a:cubicBezTo>
                  <a:lnTo>
                    <a:pt x="2761" y="2912"/>
                  </a:lnTo>
                  <a:cubicBezTo>
                    <a:pt x="2762" y="2913"/>
                    <a:pt x="2763" y="2913"/>
                    <a:pt x="2763" y="2914"/>
                  </a:cubicBezTo>
                  <a:lnTo>
                    <a:pt x="2763" y="2914"/>
                  </a:lnTo>
                  <a:cubicBezTo>
                    <a:pt x="2774" y="2917"/>
                    <a:pt x="2784" y="2922"/>
                    <a:pt x="2796" y="2925"/>
                  </a:cubicBezTo>
                  <a:lnTo>
                    <a:pt x="2796" y="2925"/>
                  </a:lnTo>
                  <a:cubicBezTo>
                    <a:pt x="2797" y="2925"/>
                    <a:pt x="2798" y="2926"/>
                    <a:pt x="2800" y="2927"/>
                  </a:cubicBezTo>
                  <a:lnTo>
                    <a:pt x="2800" y="2927"/>
                  </a:lnTo>
                  <a:cubicBezTo>
                    <a:pt x="2810" y="2930"/>
                    <a:pt x="2819" y="2933"/>
                    <a:pt x="2829" y="2936"/>
                  </a:cubicBezTo>
                  <a:lnTo>
                    <a:pt x="2829" y="2936"/>
                  </a:lnTo>
                  <a:cubicBezTo>
                    <a:pt x="2830" y="2936"/>
                    <a:pt x="2831" y="2937"/>
                    <a:pt x="2833" y="2937"/>
                  </a:cubicBezTo>
                  <a:lnTo>
                    <a:pt x="2833" y="2937"/>
                  </a:lnTo>
                  <a:cubicBezTo>
                    <a:pt x="2835" y="2937"/>
                    <a:pt x="2837" y="2937"/>
                    <a:pt x="2838" y="2938"/>
                  </a:cubicBezTo>
                  <a:lnTo>
                    <a:pt x="2838" y="2938"/>
                  </a:lnTo>
                  <a:cubicBezTo>
                    <a:pt x="2844" y="2940"/>
                    <a:pt x="2851" y="2942"/>
                    <a:pt x="2857" y="2944"/>
                  </a:cubicBezTo>
                  <a:lnTo>
                    <a:pt x="2857" y="2944"/>
                  </a:lnTo>
                  <a:cubicBezTo>
                    <a:pt x="2860" y="2944"/>
                    <a:pt x="2864" y="2945"/>
                    <a:pt x="2868" y="2946"/>
                  </a:cubicBezTo>
                  <a:lnTo>
                    <a:pt x="2868" y="2946"/>
                  </a:lnTo>
                  <a:cubicBezTo>
                    <a:pt x="2874" y="2948"/>
                    <a:pt x="2881" y="2949"/>
                    <a:pt x="2888" y="2950"/>
                  </a:cubicBezTo>
                  <a:lnTo>
                    <a:pt x="2888" y="2950"/>
                  </a:lnTo>
                  <a:cubicBezTo>
                    <a:pt x="2890" y="2951"/>
                    <a:pt x="2893" y="2951"/>
                    <a:pt x="2895" y="2952"/>
                  </a:cubicBezTo>
                  <a:lnTo>
                    <a:pt x="2895" y="2952"/>
                  </a:lnTo>
                  <a:cubicBezTo>
                    <a:pt x="2896" y="2952"/>
                    <a:pt x="2897" y="2952"/>
                    <a:pt x="2897" y="2952"/>
                  </a:cubicBezTo>
                  <a:lnTo>
                    <a:pt x="2897" y="2952"/>
                  </a:lnTo>
                  <a:cubicBezTo>
                    <a:pt x="2904" y="2954"/>
                    <a:pt x="2910" y="2955"/>
                    <a:pt x="2916" y="2956"/>
                  </a:cubicBezTo>
                  <a:lnTo>
                    <a:pt x="2916" y="2956"/>
                  </a:lnTo>
                  <a:cubicBezTo>
                    <a:pt x="2919" y="2956"/>
                    <a:pt x="2922" y="2957"/>
                    <a:pt x="2925" y="2957"/>
                  </a:cubicBezTo>
                  <a:lnTo>
                    <a:pt x="2925" y="2957"/>
                  </a:lnTo>
                  <a:cubicBezTo>
                    <a:pt x="2933" y="2959"/>
                    <a:pt x="2942" y="2960"/>
                    <a:pt x="2950" y="2962"/>
                  </a:cubicBezTo>
                  <a:lnTo>
                    <a:pt x="2950" y="2962"/>
                  </a:lnTo>
                  <a:cubicBezTo>
                    <a:pt x="2952" y="2962"/>
                    <a:pt x="2953" y="2962"/>
                    <a:pt x="2954" y="2963"/>
                  </a:cubicBezTo>
                  <a:lnTo>
                    <a:pt x="2954" y="2963"/>
                  </a:lnTo>
                  <a:lnTo>
                    <a:pt x="2954" y="2963"/>
                  </a:lnTo>
                  <a:lnTo>
                    <a:pt x="2954" y="2963"/>
                  </a:lnTo>
                  <a:cubicBezTo>
                    <a:pt x="2964" y="2963"/>
                    <a:pt x="2973" y="2965"/>
                    <a:pt x="2983" y="2966"/>
                  </a:cubicBezTo>
                  <a:lnTo>
                    <a:pt x="2983" y="2966"/>
                  </a:lnTo>
                  <a:cubicBezTo>
                    <a:pt x="2985" y="2966"/>
                    <a:pt x="2987" y="2966"/>
                    <a:pt x="2990" y="2967"/>
                  </a:cubicBezTo>
                  <a:lnTo>
                    <a:pt x="2990" y="2967"/>
                  </a:lnTo>
                  <a:cubicBezTo>
                    <a:pt x="2997" y="2967"/>
                    <a:pt x="3004" y="2968"/>
                    <a:pt x="3012" y="2969"/>
                  </a:cubicBezTo>
                  <a:lnTo>
                    <a:pt x="3012" y="2969"/>
                  </a:lnTo>
                  <a:lnTo>
                    <a:pt x="3012" y="2969"/>
                  </a:lnTo>
                  <a:lnTo>
                    <a:pt x="3012" y="2969"/>
                  </a:lnTo>
                  <a:cubicBezTo>
                    <a:pt x="3015" y="2969"/>
                    <a:pt x="3019" y="2970"/>
                    <a:pt x="3022" y="2970"/>
                  </a:cubicBezTo>
                  <a:lnTo>
                    <a:pt x="3022" y="2970"/>
                  </a:lnTo>
                  <a:cubicBezTo>
                    <a:pt x="3028" y="2970"/>
                    <a:pt x="3034" y="2970"/>
                    <a:pt x="3040" y="2970"/>
                  </a:cubicBezTo>
                  <a:lnTo>
                    <a:pt x="3040" y="2970"/>
                  </a:lnTo>
                  <a:cubicBezTo>
                    <a:pt x="3045" y="2971"/>
                    <a:pt x="3048" y="2971"/>
                    <a:pt x="3052" y="2971"/>
                  </a:cubicBezTo>
                  <a:lnTo>
                    <a:pt x="3052" y="2971"/>
                  </a:lnTo>
                  <a:cubicBezTo>
                    <a:pt x="3058" y="2971"/>
                    <a:pt x="3064" y="2971"/>
                    <a:pt x="3069" y="2972"/>
                  </a:cubicBezTo>
                  <a:lnTo>
                    <a:pt x="3069" y="2972"/>
                  </a:lnTo>
                  <a:cubicBezTo>
                    <a:pt x="3070" y="2972"/>
                    <a:pt x="3070" y="2972"/>
                    <a:pt x="3071" y="2972"/>
                  </a:cubicBezTo>
                  <a:lnTo>
                    <a:pt x="3071" y="2972"/>
                  </a:lnTo>
                  <a:cubicBezTo>
                    <a:pt x="3074" y="2972"/>
                    <a:pt x="3077" y="2972"/>
                    <a:pt x="3080" y="2972"/>
                  </a:cubicBezTo>
                  <a:lnTo>
                    <a:pt x="3080" y="2972"/>
                  </a:lnTo>
                  <a:cubicBezTo>
                    <a:pt x="3087" y="2972"/>
                    <a:pt x="3092" y="2972"/>
                    <a:pt x="3099" y="2972"/>
                  </a:cubicBezTo>
                  <a:lnTo>
                    <a:pt x="3099" y="2972"/>
                  </a:lnTo>
                  <a:cubicBezTo>
                    <a:pt x="3103" y="2972"/>
                    <a:pt x="3107" y="2972"/>
                    <a:pt x="3111" y="2972"/>
                  </a:cubicBezTo>
                  <a:lnTo>
                    <a:pt x="3111" y="2972"/>
                  </a:lnTo>
                  <a:cubicBezTo>
                    <a:pt x="3117" y="2972"/>
                    <a:pt x="3123" y="2972"/>
                    <a:pt x="3128" y="2971"/>
                  </a:cubicBezTo>
                  <a:lnTo>
                    <a:pt x="3128" y="2971"/>
                  </a:lnTo>
                  <a:cubicBezTo>
                    <a:pt x="3129" y="2971"/>
                    <a:pt x="3131" y="2971"/>
                    <a:pt x="3132" y="2971"/>
                  </a:cubicBezTo>
                  <a:lnTo>
                    <a:pt x="3132" y="2971"/>
                  </a:lnTo>
                  <a:cubicBezTo>
                    <a:pt x="3134" y="2971"/>
                    <a:pt x="3137" y="2971"/>
                    <a:pt x="3140" y="2971"/>
                  </a:cubicBezTo>
                  <a:lnTo>
                    <a:pt x="3140" y="2971"/>
                  </a:lnTo>
                  <a:cubicBezTo>
                    <a:pt x="3147" y="2971"/>
                    <a:pt x="3154" y="2970"/>
                    <a:pt x="3159" y="2970"/>
                  </a:cubicBezTo>
                  <a:lnTo>
                    <a:pt x="3159" y="2970"/>
                  </a:lnTo>
                  <a:cubicBezTo>
                    <a:pt x="3164" y="2970"/>
                    <a:pt x="3167" y="2970"/>
                    <a:pt x="3172" y="2970"/>
                  </a:cubicBezTo>
                  <a:lnTo>
                    <a:pt x="3172" y="2970"/>
                  </a:lnTo>
                  <a:cubicBezTo>
                    <a:pt x="3178" y="2969"/>
                    <a:pt x="3185" y="2969"/>
                    <a:pt x="3191" y="2968"/>
                  </a:cubicBezTo>
                  <a:lnTo>
                    <a:pt x="3191" y="2968"/>
                  </a:lnTo>
                  <a:cubicBezTo>
                    <a:pt x="3194" y="2968"/>
                    <a:pt x="3195" y="2968"/>
                    <a:pt x="3198" y="2967"/>
                  </a:cubicBezTo>
                  <a:lnTo>
                    <a:pt x="3198" y="2967"/>
                  </a:lnTo>
                  <a:cubicBezTo>
                    <a:pt x="3200" y="2967"/>
                    <a:pt x="3200" y="2967"/>
                    <a:pt x="3202" y="2967"/>
                  </a:cubicBezTo>
                  <a:lnTo>
                    <a:pt x="3202" y="2967"/>
                  </a:lnTo>
                  <a:cubicBezTo>
                    <a:pt x="3212" y="2965"/>
                    <a:pt x="3222" y="2964"/>
                    <a:pt x="3232" y="2963"/>
                  </a:cubicBezTo>
                  <a:lnTo>
                    <a:pt x="3232" y="2963"/>
                  </a:lnTo>
                  <a:cubicBezTo>
                    <a:pt x="3233" y="2963"/>
                    <a:pt x="3235" y="2963"/>
                    <a:pt x="3237" y="2963"/>
                  </a:cubicBezTo>
                  <a:lnTo>
                    <a:pt x="3237" y="2963"/>
                  </a:lnTo>
                  <a:cubicBezTo>
                    <a:pt x="3248" y="2961"/>
                    <a:pt x="3260" y="2959"/>
                    <a:pt x="3270" y="2957"/>
                  </a:cubicBezTo>
                  <a:lnTo>
                    <a:pt x="3270" y="2957"/>
                  </a:lnTo>
                  <a:cubicBezTo>
                    <a:pt x="3272" y="2957"/>
                    <a:pt x="3273" y="2956"/>
                    <a:pt x="3274" y="2956"/>
                  </a:cubicBezTo>
                  <a:lnTo>
                    <a:pt x="3274" y="2956"/>
                  </a:lnTo>
                  <a:cubicBezTo>
                    <a:pt x="3276" y="2956"/>
                    <a:pt x="3279" y="2956"/>
                    <a:pt x="3282" y="2955"/>
                  </a:cubicBezTo>
                  <a:lnTo>
                    <a:pt x="3282" y="2955"/>
                  </a:lnTo>
                  <a:cubicBezTo>
                    <a:pt x="3288" y="2954"/>
                    <a:pt x="3293" y="2953"/>
                    <a:pt x="3298" y="2952"/>
                  </a:cubicBezTo>
                  <a:lnTo>
                    <a:pt x="3298" y="2952"/>
                  </a:lnTo>
                  <a:cubicBezTo>
                    <a:pt x="3302" y="2951"/>
                    <a:pt x="3307" y="2950"/>
                    <a:pt x="3310" y="2949"/>
                  </a:cubicBezTo>
                  <a:lnTo>
                    <a:pt x="3310" y="2949"/>
                  </a:lnTo>
                  <a:cubicBezTo>
                    <a:pt x="3315" y="2948"/>
                    <a:pt x="3321" y="2947"/>
                    <a:pt x="3326" y="2945"/>
                  </a:cubicBezTo>
                  <a:lnTo>
                    <a:pt x="3326" y="2945"/>
                  </a:lnTo>
                  <a:cubicBezTo>
                    <a:pt x="3330" y="2944"/>
                    <a:pt x="3334" y="2944"/>
                    <a:pt x="3338" y="2942"/>
                  </a:cubicBezTo>
                  <a:lnTo>
                    <a:pt x="3338" y="2942"/>
                  </a:lnTo>
                  <a:cubicBezTo>
                    <a:pt x="3343" y="2941"/>
                    <a:pt x="3349" y="2940"/>
                    <a:pt x="3353" y="2938"/>
                  </a:cubicBezTo>
                  <a:lnTo>
                    <a:pt x="3353" y="2938"/>
                  </a:lnTo>
                  <a:cubicBezTo>
                    <a:pt x="3357" y="2937"/>
                    <a:pt x="3361" y="2937"/>
                    <a:pt x="3365" y="2935"/>
                  </a:cubicBezTo>
                  <a:lnTo>
                    <a:pt x="3365" y="2935"/>
                  </a:lnTo>
                  <a:cubicBezTo>
                    <a:pt x="3370" y="2934"/>
                    <a:pt x="3375" y="2932"/>
                    <a:pt x="3380" y="2930"/>
                  </a:cubicBezTo>
                  <a:lnTo>
                    <a:pt x="3380" y="2930"/>
                  </a:lnTo>
                  <a:cubicBezTo>
                    <a:pt x="3382" y="2930"/>
                    <a:pt x="3384" y="2930"/>
                    <a:pt x="3386" y="2929"/>
                  </a:cubicBezTo>
                  <a:lnTo>
                    <a:pt x="3386" y="2929"/>
                  </a:lnTo>
                  <a:cubicBezTo>
                    <a:pt x="3388" y="2928"/>
                    <a:pt x="3389" y="2928"/>
                    <a:pt x="3390" y="2927"/>
                  </a:cubicBezTo>
                  <a:lnTo>
                    <a:pt x="3390" y="2927"/>
                  </a:lnTo>
                  <a:cubicBezTo>
                    <a:pt x="3400" y="2924"/>
                    <a:pt x="3408" y="2921"/>
                    <a:pt x="3416" y="2918"/>
                  </a:cubicBezTo>
                  <a:lnTo>
                    <a:pt x="3416" y="2918"/>
                  </a:lnTo>
                  <a:cubicBezTo>
                    <a:pt x="3418" y="2917"/>
                    <a:pt x="3420" y="2917"/>
                    <a:pt x="3422" y="2917"/>
                  </a:cubicBezTo>
                  <a:lnTo>
                    <a:pt x="3422" y="2917"/>
                  </a:lnTo>
                  <a:cubicBezTo>
                    <a:pt x="3432" y="2912"/>
                    <a:pt x="3441" y="2908"/>
                    <a:pt x="3451" y="2904"/>
                  </a:cubicBezTo>
                  <a:lnTo>
                    <a:pt x="3451" y="2904"/>
                  </a:lnTo>
                  <a:cubicBezTo>
                    <a:pt x="3454" y="2903"/>
                    <a:pt x="3456" y="2902"/>
                    <a:pt x="3459" y="2901"/>
                  </a:cubicBezTo>
                  <a:lnTo>
                    <a:pt x="3459" y="2901"/>
                  </a:lnTo>
                  <a:cubicBezTo>
                    <a:pt x="3467" y="2897"/>
                    <a:pt x="3474" y="2894"/>
                    <a:pt x="3481" y="2890"/>
                  </a:cubicBezTo>
                  <a:lnTo>
                    <a:pt x="3481" y="2890"/>
                  </a:lnTo>
                  <a:cubicBezTo>
                    <a:pt x="3484" y="2889"/>
                    <a:pt x="3487" y="2888"/>
                    <a:pt x="3490" y="2886"/>
                  </a:cubicBezTo>
                  <a:lnTo>
                    <a:pt x="3490" y="2886"/>
                  </a:lnTo>
                  <a:cubicBezTo>
                    <a:pt x="3498" y="2882"/>
                    <a:pt x="3508" y="2877"/>
                    <a:pt x="3516" y="2871"/>
                  </a:cubicBezTo>
                  <a:lnTo>
                    <a:pt x="4555" y="2267"/>
                  </a:lnTo>
                  <a:lnTo>
                    <a:pt x="4559" y="1085"/>
                  </a:lnTo>
                  <a:lnTo>
                    <a:pt x="3520" y="1688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12C5D9A-6BF1-482A-A6F6-D0C3CC7CB6C0}"/>
              </a:ext>
            </a:extLst>
          </p:cNvPr>
          <p:cNvGrpSpPr/>
          <p:nvPr/>
        </p:nvGrpSpPr>
        <p:grpSpPr>
          <a:xfrm>
            <a:off x="9770362" y="8162924"/>
            <a:ext cx="5408247" cy="4165924"/>
            <a:chOff x="9770362" y="8162924"/>
            <a:chExt cx="5408247" cy="4165924"/>
          </a:xfrm>
        </p:grpSpPr>
        <p:sp>
          <p:nvSpPr>
            <p:cNvPr id="87" name="Freeform 70">
              <a:extLst>
                <a:ext uri="{FF2B5EF4-FFF2-40B4-BE49-F238E27FC236}">
                  <a16:creationId xmlns:a16="http://schemas.microsoft.com/office/drawing/2014/main" id="{AEFD5FAE-348D-4086-8E94-FC61BF70A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2260" y="8465588"/>
              <a:ext cx="389887" cy="1389700"/>
            </a:xfrm>
            <a:custGeom>
              <a:avLst/>
              <a:gdLst>
                <a:gd name="T0" fmla="*/ 400 w 447"/>
                <a:gd name="T1" fmla="*/ 13 h 1586"/>
                <a:gd name="T2" fmla="*/ 397 w 447"/>
                <a:gd name="T3" fmla="*/ 15 h 1586"/>
                <a:gd name="T4" fmla="*/ 351 w 447"/>
                <a:gd name="T5" fmla="*/ 30 h 1586"/>
                <a:gd name="T6" fmla="*/ 315 w 447"/>
                <a:gd name="T7" fmla="*/ 45 h 1586"/>
                <a:gd name="T8" fmla="*/ 272 w 447"/>
                <a:gd name="T9" fmla="*/ 65 h 1586"/>
                <a:gd name="T10" fmla="*/ 265 w 447"/>
                <a:gd name="T11" fmla="*/ 68 h 1586"/>
                <a:gd name="T12" fmla="*/ 219 w 447"/>
                <a:gd name="T13" fmla="*/ 94 h 1586"/>
                <a:gd name="T14" fmla="*/ 211 w 447"/>
                <a:gd name="T15" fmla="*/ 99 h 1586"/>
                <a:gd name="T16" fmla="*/ 184 w 447"/>
                <a:gd name="T17" fmla="*/ 116 h 1586"/>
                <a:gd name="T18" fmla="*/ 171 w 447"/>
                <a:gd name="T19" fmla="*/ 126 h 1586"/>
                <a:gd name="T20" fmla="*/ 147 w 447"/>
                <a:gd name="T21" fmla="*/ 143 h 1586"/>
                <a:gd name="T22" fmla="*/ 137 w 447"/>
                <a:gd name="T23" fmla="*/ 153 h 1586"/>
                <a:gd name="T24" fmla="*/ 121 w 447"/>
                <a:gd name="T25" fmla="*/ 166 h 1586"/>
                <a:gd name="T26" fmla="*/ 117 w 447"/>
                <a:gd name="T27" fmla="*/ 170 h 1586"/>
                <a:gd name="T28" fmla="*/ 94 w 447"/>
                <a:gd name="T29" fmla="*/ 194 h 1586"/>
                <a:gd name="T30" fmla="*/ 74 w 447"/>
                <a:gd name="T31" fmla="*/ 217 h 1586"/>
                <a:gd name="T32" fmla="*/ 69 w 447"/>
                <a:gd name="T33" fmla="*/ 223 h 1586"/>
                <a:gd name="T34" fmla="*/ 58 w 447"/>
                <a:gd name="T35" fmla="*/ 238 h 1586"/>
                <a:gd name="T36" fmla="*/ 44 w 447"/>
                <a:gd name="T37" fmla="*/ 260 h 1586"/>
                <a:gd name="T38" fmla="*/ 42 w 447"/>
                <a:gd name="T39" fmla="*/ 264 h 1586"/>
                <a:gd name="T40" fmla="*/ 33 w 447"/>
                <a:gd name="T41" fmla="*/ 281 h 1586"/>
                <a:gd name="T42" fmla="*/ 29 w 447"/>
                <a:gd name="T43" fmla="*/ 291 h 1586"/>
                <a:gd name="T44" fmla="*/ 21 w 447"/>
                <a:gd name="T45" fmla="*/ 308 h 1586"/>
                <a:gd name="T46" fmla="*/ 20 w 447"/>
                <a:gd name="T47" fmla="*/ 313 h 1586"/>
                <a:gd name="T48" fmla="*/ 13 w 447"/>
                <a:gd name="T49" fmla="*/ 334 h 1586"/>
                <a:gd name="T50" fmla="*/ 11 w 447"/>
                <a:gd name="T51" fmla="*/ 345 h 1586"/>
                <a:gd name="T52" fmla="*/ 8 w 447"/>
                <a:gd name="T53" fmla="*/ 355 h 1586"/>
                <a:gd name="T54" fmla="*/ 6 w 447"/>
                <a:gd name="T55" fmla="*/ 367 h 1586"/>
                <a:gd name="T56" fmla="*/ 4 w 447"/>
                <a:gd name="T57" fmla="*/ 389 h 1586"/>
                <a:gd name="T58" fmla="*/ 4 w 447"/>
                <a:gd name="T59" fmla="*/ 396 h 1586"/>
                <a:gd name="T60" fmla="*/ 0 w 447"/>
                <a:gd name="T61" fmla="*/ 1585 h 1586"/>
                <a:gd name="T62" fmla="*/ 2 w 447"/>
                <a:gd name="T63" fmla="*/ 1560 h 1586"/>
                <a:gd name="T64" fmla="*/ 3 w 447"/>
                <a:gd name="T65" fmla="*/ 1549 h 1586"/>
                <a:gd name="T66" fmla="*/ 7 w 447"/>
                <a:gd name="T67" fmla="*/ 1528 h 1586"/>
                <a:gd name="T68" fmla="*/ 10 w 447"/>
                <a:gd name="T69" fmla="*/ 1517 h 1586"/>
                <a:gd name="T70" fmla="*/ 17 w 447"/>
                <a:gd name="T71" fmla="*/ 1495 h 1586"/>
                <a:gd name="T72" fmla="*/ 20 w 447"/>
                <a:gd name="T73" fmla="*/ 1485 h 1586"/>
                <a:gd name="T74" fmla="*/ 29 w 447"/>
                <a:gd name="T75" fmla="*/ 1463 h 1586"/>
                <a:gd name="T76" fmla="*/ 36 w 447"/>
                <a:gd name="T77" fmla="*/ 1452 h 1586"/>
                <a:gd name="T78" fmla="*/ 50 w 447"/>
                <a:gd name="T79" fmla="*/ 1429 h 1586"/>
                <a:gd name="T80" fmla="*/ 55 w 447"/>
                <a:gd name="T81" fmla="*/ 1421 h 1586"/>
                <a:gd name="T82" fmla="*/ 71 w 447"/>
                <a:gd name="T83" fmla="*/ 1399 h 1586"/>
                <a:gd name="T84" fmla="*/ 90 w 447"/>
                <a:gd name="T85" fmla="*/ 1375 h 1586"/>
                <a:gd name="T86" fmla="*/ 114 w 447"/>
                <a:gd name="T87" fmla="*/ 1352 h 1586"/>
                <a:gd name="T88" fmla="*/ 122 w 447"/>
                <a:gd name="T89" fmla="*/ 1344 h 1586"/>
                <a:gd name="T90" fmla="*/ 144 w 447"/>
                <a:gd name="T91" fmla="*/ 1326 h 1586"/>
                <a:gd name="T92" fmla="*/ 156 w 447"/>
                <a:gd name="T93" fmla="*/ 1316 h 1586"/>
                <a:gd name="T94" fmla="*/ 181 w 447"/>
                <a:gd name="T95" fmla="*/ 1299 h 1586"/>
                <a:gd name="T96" fmla="*/ 193 w 447"/>
                <a:gd name="T97" fmla="*/ 1290 h 1586"/>
                <a:gd name="T98" fmla="*/ 224 w 447"/>
                <a:gd name="T99" fmla="*/ 1270 h 1586"/>
                <a:gd name="T100" fmla="*/ 261 w 447"/>
                <a:gd name="T101" fmla="*/ 1251 h 1586"/>
                <a:gd name="T102" fmla="*/ 305 w 447"/>
                <a:gd name="T103" fmla="*/ 1230 h 1586"/>
                <a:gd name="T104" fmla="*/ 312 w 447"/>
                <a:gd name="T105" fmla="*/ 1227 h 1586"/>
                <a:gd name="T106" fmla="*/ 353 w 447"/>
                <a:gd name="T107" fmla="*/ 1210 h 1586"/>
                <a:gd name="T108" fmla="*/ 393 w 447"/>
                <a:gd name="T109" fmla="*/ 1196 h 1586"/>
                <a:gd name="T110" fmla="*/ 442 w 447"/>
                <a:gd name="T111" fmla="*/ 1182 h 1586"/>
                <a:gd name="T112" fmla="*/ 406 w 447"/>
                <a:gd name="T113" fmla="*/ 12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7" h="1586">
                  <a:moveTo>
                    <a:pt x="406" y="12"/>
                  </a:moveTo>
                  <a:lnTo>
                    <a:pt x="406" y="12"/>
                  </a:lnTo>
                  <a:cubicBezTo>
                    <a:pt x="404" y="12"/>
                    <a:pt x="402" y="13"/>
                    <a:pt x="400" y="13"/>
                  </a:cubicBezTo>
                  <a:lnTo>
                    <a:pt x="400" y="13"/>
                  </a:lnTo>
                  <a:cubicBezTo>
                    <a:pt x="400" y="13"/>
                    <a:pt x="398" y="13"/>
                    <a:pt x="397" y="15"/>
                  </a:cubicBezTo>
                  <a:lnTo>
                    <a:pt x="397" y="15"/>
                  </a:lnTo>
                  <a:cubicBezTo>
                    <a:pt x="383" y="19"/>
                    <a:pt x="370" y="23"/>
                    <a:pt x="357" y="28"/>
                  </a:cubicBezTo>
                  <a:lnTo>
                    <a:pt x="357" y="28"/>
                  </a:lnTo>
                  <a:cubicBezTo>
                    <a:pt x="355" y="29"/>
                    <a:pt x="353" y="29"/>
                    <a:pt x="351" y="30"/>
                  </a:cubicBezTo>
                  <a:lnTo>
                    <a:pt x="351" y="30"/>
                  </a:lnTo>
                  <a:cubicBezTo>
                    <a:pt x="340" y="34"/>
                    <a:pt x="327" y="40"/>
                    <a:pt x="315" y="45"/>
                  </a:cubicBezTo>
                  <a:lnTo>
                    <a:pt x="315" y="45"/>
                  </a:lnTo>
                  <a:cubicBezTo>
                    <a:pt x="313" y="46"/>
                    <a:pt x="311" y="47"/>
                    <a:pt x="309" y="47"/>
                  </a:cubicBezTo>
                  <a:lnTo>
                    <a:pt x="309" y="47"/>
                  </a:lnTo>
                  <a:cubicBezTo>
                    <a:pt x="296" y="53"/>
                    <a:pt x="284" y="59"/>
                    <a:pt x="272" y="65"/>
                  </a:cubicBezTo>
                  <a:lnTo>
                    <a:pt x="272" y="65"/>
                  </a:lnTo>
                  <a:cubicBezTo>
                    <a:pt x="270" y="66"/>
                    <a:pt x="267" y="68"/>
                    <a:pt x="265" y="68"/>
                  </a:cubicBezTo>
                  <a:lnTo>
                    <a:pt x="265" y="68"/>
                  </a:lnTo>
                  <a:cubicBezTo>
                    <a:pt x="252" y="75"/>
                    <a:pt x="240" y="82"/>
                    <a:pt x="228" y="88"/>
                  </a:cubicBezTo>
                  <a:lnTo>
                    <a:pt x="228" y="88"/>
                  </a:lnTo>
                  <a:cubicBezTo>
                    <a:pt x="226" y="90"/>
                    <a:pt x="222" y="92"/>
                    <a:pt x="219" y="94"/>
                  </a:cubicBezTo>
                  <a:lnTo>
                    <a:pt x="219" y="94"/>
                  </a:lnTo>
                  <a:cubicBezTo>
                    <a:pt x="216" y="95"/>
                    <a:pt x="213" y="97"/>
                    <a:pt x="211" y="99"/>
                  </a:cubicBezTo>
                  <a:lnTo>
                    <a:pt x="211" y="99"/>
                  </a:lnTo>
                  <a:cubicBezTo>
                    <a:pt x="205" y="102"/>
                    <a:pt x="201" y="105"/>
                    <a:pt x="197" y="107"/>
                  </a:cubicBezTo>
                  <a:lnTo>
                    <a:pt x="197" y="107"/>
                  </a:lnTo>
                  <a:cubicBezTo>
                    <a:pt x="192" y="111"/>
                    <a:pt x="188" y="114"/>
                    <a:pt x="184" y="116"/>
                  </a:cubicBezTo>
                  <a:lnTo>
                    <a:pt x="184" y="116"/>
                  </a:lnTo>
                  <a:cubicBezTo>
                    <a:pt x="179" y="120"/>
                    <a:pt x="175" y="122"/>
                    <a:pt x="171" y="126"/>
                  </a:cubicBezTo>
                  <a:lnTo>
                    <a:pt x="171" y="126"/>
                  </a:lnTo>
                  <a:cubicBezTo>
                    <a:pt x="167" y="128"/>
                    <a:pt x="164" y="131"/>
                    <a:pt x="159" y="135"/>
                  </a:cubicBezTo>
                  <a:lnTo>
                    <a:pt x="159" y="135"/>
                  </a:lnTo>
                  <a:cubicBezTo>
                    <a:pt x="156" y="137"/>
                    <a:pt x="152" y="140"/>
                    <a:pt x="147" y="143"/>
                  </a:cubicBezTo>
                  <a:lnTo>
                    <a:pt x="147" y="143"/>
                  </a:lnTo>
                  <a:cubicBezTo>
                    <a:pt x="144" y="147"/>
                    <a:pt x="140" y="149"/>
                    <a:pt x="137" y="153"/>
                  </a:cubicBezTo>
                  <a:lnTo>
                    <a:pt x="137" y="153"/>
                  </a:lnTo>
                  <a:cubicBezTo>
                    <a:pt x="133" y="155"/>
                    <a:pt x="129" y="159"/>
                    <a:pt x="125" y="162"/>
                  </a:cubicBezTo>
                  <a:lnTo>
                    <a:pt x="125" y="162"/>
                  </a:lnTo>
                  <a:cubicBezTo>
                    <a:pt x="124" y="163"/>
                    <a:pt x="123" y="165"/>
                    <a:pt x="121" y="166"/>
                  </a:cubicBezTo>
                  <a:lnTo>
                    <a:pt x="121" y="166"/>
                  </a:lnTo>
                  <a:cubicBezTo>
                    <a:pt x="119" y="168"/>
                    <a:pt x="118" y="168"/>
                    <a:pt x="117" y="170"/>
                  </a:cubicBezTo>
                  <a:lnTo>
                    <a:pt x="117" y="170"/>
                  </a:lnTo>
                  <a:cubicBezTo>
                    <a:pt x="111" y="175"/>
                    <a:pt x="105" y="182"/>
                    <a:pt x="99" y="188"/>
                  </a:cubicBezTo>
                  <a:lnTo>
                    <a:pt x="99" y="188"/>
                  </a:lnTo>
                  <a:cubicBezTo>
                    <a:pt x="97" y="189"/>
                    <a:pt x="96" y="191"/>
                    <a:pt x="94" y="194"/>
                  </a:cubicBezTo>
                  <a:lnTo>
                    <a:pt x="94" y="194"/>
                  </a:lnTo>
                  <a:cubicBezTo>
                    <a:pt x="87" y="201"/>
                    <a:pt x="80" y="209"/>
                    <a:pt x="74" y="217"/>
                  </a:cubicBezTo>
                  <a:lnTo>
                    <a:pt x="74" y="217"/>
                  </a:lnTo>
                  <a:cubicBezTo>
                    <a:pt x="74" y="217"/>
                    <a:pt x="73" y="217"/>
                    <a:pt x="73" y="218"/>
                  </a:cubicBezTo>
                  <a:lnTo>
                    <a:pt x="73" y="218"/>
                  </a:lnTo>
                  <a:cubicBezTo>
                    <a:pt x="71" y="220"/>
                    <a:pt x="71" y="221"/>
                    <a:pt x="69" y="223"/>
                  </a:cubicBezTo>
                  <a:lnTo>
                    <a:pt x="69" y="223"/>
                  </a:lnTo>
                  <a:cubicBezTo>
                    <a:pt x="65" y="228"/>
                    <a:pt x="62" y="233"/>
                    <a:pt x="58" y="238"/>
                  </a:cubicBezTo>
                  <a:lnTo>
                    <a:pt x="58" y="238"/>
                  </a:lnTo>
                  <a:cubicBezTo>
                    <a:pt x="57" y="241"/>
                    <a:pt x="55" y="244"/>
                    <a:pt x="53" y="247"/>
                  </a:cubicBezTo>
                  <a:lnTo>
                    <a:pt x="53" y="247"/>
                  </a:lnTo>
                  <a:cubicBezTo>
                    <a:pt x="50" y="251"/>
                    <a:pt x="47" y="256"/>
                    <a:pt x="44" y="260"/>
                  </a:cubicBezTo>
                  <a:lnTo>
                    <a:pt x="44" y="260"/>
                  </a:lnTo>
                  <a:cubicBezTo>
                    <a:pt x="43" y="262"/>
                    <a:pt x="43" y="263"/>
                    <a:pt x="42" y="264"/>
                  </a:cubicBezTo>
                  <a:lnTo>
                    <a:pt x="42" y="264"/>
                  </a:lnTo>
                  <a:cubicBezTo>
                    <a:pt x="41" y="266"/>
                    <a:pt x="40" y="268"/>
                    <a:pt x="39" y="269"/>
                  </a:cubicBezTo>
                  <a:lnTo>
                    <a:pt x="39" y="269"/>
                  </a:lnTo>
                  <a:cubicBezTo>
                    <a:pt x="36" y="274"/>
                    <a:pt x="35" y="277"/>
                    <a:pt x="33" y="281"/>
                  </a:cubicBezTo>
                  <a:lnTo>
                    <a:pt x="33" y="281"/>
                  </a:lnTo>
                  <a:cubicBezTo>
                    <a:pt x="32" y="284"/>
                    <a:pt x="29" y="288"/>
                    <a:pt x="29" y="291"/>
                  </a:cubicBezTo>
                  <a:lnTo>
                    <a:pt x="29" y="291"/>
                  </a:lnTo>
                  <a:cubicBezTo>
                    <a:pt x="27" y="295"/>
                    <a:pt x="25" y="299"/>
                    <a:pt x="24" y="302"/>
                  </a:cubicBezTo>
                  <a:lnTo>
                    <a:pt x="24" y="302"/>
                  </a:lnTo>
                  <a:cubicBezTo>
                    <a:pt x="23" y="304"/>
                    <a:pt x="22" y="306"/>
                    <a:pt x="21" y="308"/>
                  </a:cubicBezTo>
                  <a:lnTo>
                    <a:pt x="21" y="308"/>
                  </a:lnTo>
                  <a:cubicBezTo>
                    <a:pt x="21" y="309"/>
                    <a:pt x="20" y="311"/>
                    <a:pt x="20" y="313"/>
                  </a:cubicBezTo>
                  <a:lnTo>
                    <a:pt x="20" y="313"/>
                  </a:lnTo>
                  <a:cubicBezTo>
                    <a:pt x="18" y="316"/>
                    <a:pt x="18" y="320"/>
                    <a:pt x="16" y="324"/>
                  </a:cubicBezTo>
                  <a:lnTo>
                    <a:pt x="16" y="324"/>
                  </a:lnTo>
                  <a:cubicBezTo>
                    <a:pt x="15" y="327"/>
                    <a:pt x="14" y="330"/>
                    <a:pt x="13" y="334"/>
                  </a:cubicBezTo>
                  <a:lnTo>
                    <a:pt x="13" y="334"/>
                  </a:lnTo>
                  <a:cubicBezTo>
                    <a:pt x="12" y="338"/>
                    <a:pt x="11" y="341"/>
                    <a:pt x="11" y="345"/>
                  </a:cubicBezTo>
                  <a:lnTo>
                    <a:pt x="11" y="345"/>
                  </a:lnTo>
                  <a:cubicBezTo>
                    <a:pt x="10" y="348"/>
                    <a:pt x="10" y="349"/>
                    <a:pt x="9" y="351"/>
                  </a:cubicBezTo>
                  <a:lnTo>
                    <a:pt x="9" y="351"/>
                  </a:lnTo>
                  <a:cubicBezTo>
                    <a:pt x="9" y="353"/>
                    <a:pt x="9" y="354"/>
                    <a:pt x="8" y="355"/>
                  </a:cubicBezTo>
                  <a:lnTo>
                    <a:pt x="8" y="355"/>
                  </a:lnTo>
                  <a:cubicBezTo>
                    <a:pt x="8" y="359"/>
                    <a:pt x="7" y="363"/>
                    <a:pt x="6" y="367"/>
                  </a:cubicBezTo>
                  <a:lnTo>
                    <a:pt x="6" y="367"/>
                  </a:lnTo>
                  <a:cubicBezTo>
                    <a:pt x="6" y="370"/>
                    <a:pt x="5" y="374"/>
                    <a:pt x="5" y="377"/>
                  </a:cubicBezTo>
                  <a:lnTo>
                    <a:pt x="5" y="377"/>
                  </a:lnTo>
                  <a:cubicBezTo>
                    <a:pt x="4" y="381"/>
                    <a:pt x="4" y="385"/>
                    <a:pt x="4" y="389"/>
                  </a:cubicBezTo>
                  <a:lnTo>
                    <a:pt x="4" y="389"/>
                  </a:lnTo>
                  <a:cubicBezTo>
                    <a:pt x="4" y="391"/>
                    <a:pt x="4" y="394"/>
                    <a:pt x="4" y="396"/>
                  </a:cubicBezTo>
                  <a:lnTo>
                    <a:pt x="4" y="396"/>
                  </a:lnTo>
                  <a:cubicBezTo>
                    <a:pt x="4" y="398"/>
                    <a:pt x="4" y="400"/>
                    <a:pt x="4" y="403"/>
                  </a:cubicBezTo>
                  <a:lnTo>
                    <a:pt x="0" y="1585"/>
                  </a:lnTo>
                  <a:lnTo>
                    <a:pt x="0" y="1585"/>
                  </a:lnTo>
                  <a:cubicBezTo>
                    <a:pt x="0" y="1580"/>
                    <a:pt x="1" y="1576"/>
                    <a:pt x="1" y="1571"/>
                  </a:cubicBezTo>
                  <a:lnTo>
                    <a:pt x="1" y="1571"/>
                  </a:lnTo>
                  <a:cubicBezTo>
                    <a:pt x="1" y="1568"/>
                    <a:pt x="2" y="1563"/>
                    <a:pt x="2" y="1560"/>
                  </a:cubicBezTo>
                  <a:lnTo>
                    <a:pt x="2" y="1560"/>
                  </a:lnTo>
                  <a:cubicBezTo>
                    <a:pt x="2" y="1556"/>
                    <a:pt x="3" y="1553"/>
                    <a:pt x="3" y="1549"/>
                  </a:cubicBezTo>
                  <a:lnTo>
                    <a:pt x="3" y="1549"/>
                  </a:lnTo>
                  <a:cubicBezTo>
                    <a:pt x="4" y="1545"/>
                    <a:pt x="4" y="1542"/>
                    <a:pt x="5" y="1538"/>
                  </a:cubicBezTo>
                  <a:lnTo>
                    <a:pt x="5" y="1538"/>
                  </a:lnTo>
                  <a:cubicBezTo>
                    <a:pt x="5" y="1535"/>
                    <a:pt x="6" y="1531"/>
                    <a:pt x="7" y="1528"/>
                  </a:cubicBezTo>
                  <a:lnTo>
                    <a:pt x="7" y="1528"/>
                  </a:lnTo>
                  <a:cubicBezTo>
                    <a:pt x="8" y="1524"/>
                    <a:pt x="9" y="1520"/>
                    <a:pt x="10" y="1517"/>
                  </a:cubicBezTo>
                  <a:lnTo>
                    <a:pt x="10" y="1517"/>
                  </a:lnTo>
                  <a:cubicBezTo>
                    <a:pt x="11" y="1513"/>
                    <a:pt x="11" y="1510"/>
                    <a:pt x="13" y="1506"/>
                  </a:cubicBezTo>
                  <a:lnTo>
                    <a:pt x="13" y="1506"/>
                  </a:lnTo>
                  <a:cubicBezTo>
                    <a:pt x="14" y="1503"/>
                    <a:pt x="15" y="1499"/>
                    <a:pt x="17" y="1495"/>
                  </a:cubicBezTo>
                  <a:lnTo>
                    <a:pt x="17" y="1495"/>
                  </a:lnTo>
                  <a:cubicBezTo>
                    <a:pt x="18" y="1491"/>
                    <a:pt x="19" y="1489"/>
                    <a:pt x="20" y="1485"/>
                  </a:cubicBezTo>
                  <a:lnTo>
                    <a:pt x="20" y="1485"/>
                  </a:lnTo>
                  <a:cubicBezTo>
                    <a:pt x="22" y="1481"/>
                    <a:pt x="24" y="1477"/>
                    <a:pt x="25" y="1473"/>
                  </a:cubicBezTo>
                  <a:lnTo>
                    <a:pt x="25" y="1473"/>
                  </a:lnTo>
                  <a:cubicBezTo>
                    <a:pt x="27" y="1470"/>
                    <a:pt x="28" y="1467"/>
                    <a:pt x="29" y="1463"/>
                  </a:cubicBezTo>
                  <a:lnTo>
                    <a:pt x="29" y="1463"/>
                  </a:lnTo>
                  <a:cubicBezTo>
                    <a:pt x="32" y="1460"/>
                    <a:pt x="34" y="1456"/>
                    <a:pt x="36" y="1452"/>
                  </a:cubicBezTo>
                  <a:lnTo>
                    <a:pt x="36" y="1452"/>
                  </a:lnTo>
                  <a:cubicBezTo>
                    <a:pt x="37" y="1449"/>
                    <a:pt x="39" y="1446"/>
                    <a:pt x="41" y="1443"/>
                  </a:cubicBezTo>
                  <a:lnTo>
                    <a:pt x="41" y="1443"/>
                  </a:lnTo>
                  <a:cubicBezTo>
                    <a:pt x="43" y="1438"/>
                    <a:pt x="46" y="1434"/>
                    <a:pt x="50" y="1429"/>
                  </a:cubicBezTo>
                  <a:lnTo>
                    <a:pt x="50" y="1429"/>
                  </a:lnTo>
                  <a:cubicBezTo>
                    <a:pt x="51" y="1426"/>
                    <a:pt x="53" y="1423"/>
                    <a:pt x="55" y="1421"/>
                  </a:cubicBezTo>
                  <a:lnTo>
                    <a:pt x="55" y="1421"/>
                  </a:lnTo>
                  <a:cubicBezTo>
                    <a:pt x="58" y="1415"/>
                    <a:pt x="62" y="1410"/>
                    <a:pt x="65" y="1406"/>
                  </a:cubicBezTo>
                  <a:lnTo>
                    <a:pt x="65" y="1406"/>
                  </a:lnTo>
                  <a:cubicBezTo>
                    <a:pt x="67" y="1403"/>
                    <a:pt x="69" y="1402"/>
                    <a:pt x="71" y="1399"/>
                  </a:cubicBezTo>
                  <a:lnTo>
                    <a:pt x="71" y="1399"/>
                  </a:lnTo>
                  <a:cubicBezTo>
                    <a:pt x="77" y="1391"/>
                    <a:pt x="84" y="1383"/>
                    <a:pt x="90" y="1375"/>
                  </a:cubicBezTo>
                  <a:lnTo>
                    <a:pt x="90" y="1375"/>
                  </a:lnTo>
                  <a:cubicBezTo>
                    <a:pt x="92" y="1374"/>
                    <a:pt x="94" y="1372"/>
                    <a:pt x="97" y="1369"/>
                  </a:cubicBezTo>
                  <a:lnTo>
                    <a:pt x="97" y="1369"/>
                  </a:lnTo>
                  <a:cubicBezTo>
                    <a:pt x="102" y="1364"/>
                    <a:pt x="108" y="1358"/>
                    <a:pt x="114" y="1352"/>
                  </a:cubicBezTo>
                  <a:lnTo>
                    <a:pt x="114" y="1352"/>
                  </a:lnTo>
                  <a:cubicBezTo>
                    <a:pt x="117" y="1350"/>
                    <a:pt x="119" y="1347"/>
                    <a:pt x="122" y="1344"/>
                  </a:cubicBezTo>
                  <a:lnTo>
                    <a:pt x="122" y="1344"/>
                  </a:lnTo>
                  <a:cubicBezTo>
                    <a:pt x="126" y="1342"/>
                    <a:pt x="130" y="1338"/>
                    <a:pt x="133" y="1335"/>
                  </a:cubicBezTo>
                  <a:lnTo>
                    <a:pt x="133" y="1335"/>
                  </a:lnTo>
                  <a:cubicBezTo>
                    <a:pt x="137" y="1332"/>
                    <a:pt x="140" y="1329"/>
                    <a:pt x="144" y="1326"/>
                  </a:cubicBezTo>
                  <a:lnTo>
                    <a:pt x="144" y="1326"/>
                  </a:lnTo>
                  <a:cubicBezTo>
                    <a:pt x="148" y="1322"/>
                    <a:pt x="152" y="1320"/>
                    <a:pt x="156" y="1316"/>
                  </a:cubicBezTo>
                  <a:lnTo>
                    <a:pt x="156" y="1316"/>
                  </a:lnTo>
                  <a:cubicBezTo>
                    <a:pt x="160" y="1314"/>
                    <a:pt x="164" y="1311"/>
                    <a:pt x="168" y="1308"/>
                  </a:cubicBezTo>
                  <a:lnTo>
                    <a:pt x="168" y="1308"/>
                  </a:lnTo>
                  <a:cubicBezTo>
                    <a:pt x="171" y="1305"/>
                    <a:pt x="177" y="1301"/>
                    <a:pt x="181" y="1299"/>
                  </a:cubicBezTo>
                  <a:lnTo>
                    <a:pt x="181" y="1299"/>
                  </a:lnTo>
                  <a:cubicBezTo>
                    <a:pt x="185" y="1295"/>
                    <a:pt x="189" y="1293"/>
                    <a:pt x="193" y="1290"/>
                  </a:cubicBezTo>
                  <a:lnTo>
                    <a:pt x="193" y="1290"/>
                  </a:lnTo>
                  <a:cubicBezTo>
                    <a:pt x="198" y="1288"/>
                    <a:pt x="202" y="1284"/>
                    <a:pt x="207" y="1281"/>
                  </a:cubicBezTo>
                  <a:lnTo>
                    <a:pt x="207" y="1281"/>
                  </a:lnTo>
                  <a:cubicBezTo>
                    <a:pt x="213" y="1278"/>
                    <a:pt x="219" y="1274"/>
                    <a:pt x="224" y="1270"/>
                  </a:cubicBezTo>
                  <a:lnTo>
                    <a:pt x="224" y="1270"/>
                  </a:lnTo>
                  <a:cubicBezTo>
                    <a:pt x="237" y="1263"/>
                    <a:pt x="249" y="1257"/>
                    <a:pt x="261" y="1251"/>
                  </a:cubicBezTo>
                  <a:lnTo>
                    <a:pt x="261" y="1251"/>
                  </a:lnTo>
                  <a:cubicBezTo>
                    <a:pt x="264" y="1249"/>
                    <a:pt x="266" y="1248"/>
                    <a:pt x="269" y="1247"/>
                  </a:cubicBezTo>
                  <a:lnTo>
                    <a:pt x="269" y="1247"/>
                  </a:lnTo>
                  <a:cubicBezTo>
                    <a:pt x="281" y="1241"/>
                    <a:pt x="293" y="1235"/>
                    <a:pt x="305" y="1230"/>
                  </a:cubicBezTo>
                  <a:lnTo>
                    <a:pt x="305" y="1230"/>
                  </a:lnTo>
                  <a:cubicBezTo>
                    <a:pt x="307" y="1229"/>
                    <a:pt x="310" y="1227"/>
                    <a:pt x="312" y="1227"/>
                  </a:cubicBezTo>
                  <a:lnTo>
                    <a:pt x="312" y="1227"/>
                  </a:lnTo>
                  <a:cubicBezTo>
                    <a:pt x="324" y="1223"/>
                    <a:pt x="336" y="1217"/>
                    <a:pt x="348" y="1213"/>
                  </a:cubicBezTo>
                  <a:lnTo>
                    <a:pt x="348" y="1213"/>
                  </a:lnTo>
                  <a:cubicBezTo>
                    <a:pt x="350" y="1212"/>
                    <a:pt x="351" y="1211"/>
                    <a:pt x="353" y="1210"/>
                  </a:cubicBezTo>
                  <a:lnTo>
                    <a:pt x="353" y="1210"/>
                  </a:lnTo>
                  <a:cubicBezTo>
                    <a:pt x="366" y="1206"/>
                    <a:pt x="379" y="1201"/>
                    <a:pt x="393" y="1196"/>
                  </a:cubicBezTo>
                  <a:lnTo>
                    <a:pt x="393" y="1196"/>
                  </a:lnTo>
                  <a:cubicBezTo>
                    <a:pt x="396" y="1195"/>
                    <a:pt x="400" y="1195"/>
                    <a:pt x="402" y="1194"/>
                  </a:cubicBezTo>
                  <a:lnTo>
                    <a:pt x="402" y="1194"/>
                  </a:lnTo>
                  <a:cubicBezTo>
                    <a:pt x="415" y="1189"/>
                    <a:pt x="429" y="1186"/>
                    <a:pt x="442" y="1182"/>
                  </a:cubicBezTo>
                  <a:lnTo>
                    <a:pt x="446" y="0"/>
                  </a:lnTo>
                  <a:lnTo>
                    <a:pt x="446" y="0"/>
                  </a:lnTo>
                  <a:cubicBezTo>
                    <a:pt x="432" y="3"/>
                    <a:pt x="418" y="8"/>
                    <a:pt x="406" y="1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8" name="Freeform 71">
              <a:extLst>
                <a:ext uri="{FF2B5EF4-FFF2-40B4-BE49-F238E27FC236}">
                  <a16:creationId xmlns:a16="http://schemas.microsoft.com/office/drawing/2014/main" id="{58064C24-358A-416A-9045-48450BDE6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2260" y="8465588"/>
              <a:ext cx="389887" cy="1389700"/>
            </a:xfrm>
            <a:custGeom>
              <a:avLst/>
              <a:gdLst>
                <a:gd name="T0" fmla="*/ 400 w 447"/>
                <a:gd name="T1" fmla="*/ 13 h 1586"/>
                <a:gd name="T2" fmla="*/ 397 w 447"/>
                <a:gd name="T3" fmla="*/ 15 h 1586"/>
                <a:gd name="T4" fmla="*/ 351 w 447"/>
                <a:gd name="T5" fmla="*/ 30 h 1586"/>
                <a:gd name="T6" fmla="*/ 315 w 447"/>
                <a:gd name="T7" fmla="*/ 45 h 1586"/>
                <a:gd name="T8" fmla="*/ 272 w 447"/>
                <a:gd name="T9" fmla="*/ 65 h 1586"/>
                <a:gd name="T10" fmla="*/ 265 w 447"/>
                <a:gd name="T11" fmla="*/ 68 h 1586"/>
                <a:gd name="T12" fmla="*/ 219 w 447"/>
                <a:gd name="T13" fmla="*/ 94 h 1586"/>
                <a:gd name="T14" fmla="*/ 211 w 447"/>
                <a:gd name="T15" fmla="*/ 99 h 1586"/>
                <a:gd name="T16" fmla="*/ 184 w 447"/>
                <a:gd name="T17" fmla="*/ 116 h 1586"/>
                <a:gd name="T18" fmla="*/ 171 w 447"/>
                <a:gd name="T19" fmla="*/ 126 h 1586"/>
                <a:gd name="T20" fmla="*/ 147 w 447"/>
                <a:gd name="T21" fmla="*/ 143 h 1586"/>
                <a:gd name="T22" fmla="*/ 137 w 447"/>
                <a:gd name="T23" fmla="*/ 153 h 1586"/>
                <a:gd name="T24" fmla="*/ 121 w 447"/>
                <a:gd name="T25" fmla="*/ 166 h 1586"/>
                <a:gd name="T26" fmla="*/ 117 w 447"/>
                <a:gd name="T27" fmla="*/ 170 h 1586"/>
                <a:gd name="T28" fmla="*/ 94 w 447"/>
                <a:gd name="T29" fmla="*/ 194 h 1586"/>
                <a:gd name="T30" fmla="*/ 74 w 447"/>
                <a:gd name="T31" fmla="*/ 217 h 1586"/>
                <a:gd name="T32" fmla="*/ 69 w 447"/>
                <a:gd name="T33" fmla="*/ 223 h 1586"/>
                <a:gd name="T34" fmla="*/ 58 w 447"/>
                <a:gd name="T35" fmla="*/ 238 h 1586"/>
                <a:gd name="T36" fmla="*/ 44 w 447"/>
                <a:gd name="T37" fmla="*/ 260 h 1586"/>
                <a:gd name="T38" fmla="*/ 42 w 447"/>
                <a:gd name="T39" fmla="*/ 264 h 1586"/>
                <a:gd name="T40" fmla="*/ 33 w 447"/>
                <a:gd name="T41" fmla="*/ 281 h 1586"/>
                <a:gd name="T42" fmla="*/ 29 w 447"/>
                <a:gd name="T43" fmla="*/ 291 h 1586"/>
                <a:gd name="T44" fmla="*/ 21 w 447"/>
                <a:gd name="T45" fmla="*/ 308 h 1586"/>
                <a:gd name="T46" fmla="*/ 20 w 447"/>
                <a:gd name="T47" fmla="*/ 313 h 1586"/>
                <a:gd name="T48" fmla="*/ 13 w 447"/>
                <a:gd name="T49" fmla="*/ 334 h 1586"/>
                <a:gd name="T50" fmla="*/ 11 w 447"/>
                <a:gd name="T51" fmla="*/ 345 h 1586"/>
                <a:gd name="T52" fmla="*/ 8 w 447"/>
                <a:gd name="T53" fmla="*/ 355 h 1586"/>
                <a:gd name="T54" fmla="*/ 6 w 447"/>
                <a:gd name="T55" fmla="*/ 367 h 1586"/>
                <a:gd name="T56" fmla="*/ 4 w 447"/>
                <a:gd name="T57" fmla="*/ 389 h 1586"/>
                <a:gd name="T58" fmla="*/ 4 w 447"/>
                <a:gd name="T59" fmla="*/ 396 h 1586"/>
                <a:gd name="T60" fmla="*/ 0 w 447"/>
                <a:gd name="T61" fmla="*/ 1585 h 1586"/>
                <a:gd name="T62" fmla="*/ 2 w 447"/>
                <a:gd name="T63" fmla="*/ 1560 h 1586"/>
                <a:gd name="T64" fmla="*/ 3 w 447"/>
                <a:gd name="T65" fmla="*/ 1549 h 1586"/>
                <a:gd name="T66" fmla="*/ 7 w 447"/>
                <a:gd name="T67" fmla="*/ 1528 h 1586"/>
                <a:gd name="T68" fmla="*/ 10 w 447"/>
                <a:gd name="T69" fmla="*/ 1517 h 1586"/>
                <a:gd name="T70" fmla="*/ 17 w 447"/>
                <a:gd name="T71" fmla="*/ 1495 h 1586"/>
                <a:gd name="T72" fmla="*/ 20 w 447"/>
                <a:gd name="T73" fmla="*/ 1485 h 1586"/>
                <a:gd name="T74" fmla="*/ 29 w 447"/>
                <a:gd name="T75" fmla="*/ 1463 h 1586"/>
                <a:gd name="T76" fmla="*/ 36 w 447"/>
                <a:gd name="T77" fmla="*/ 1452 h 1586"/>
                <a:gd name="T78" fmla="*/ 50 w 447"/>
                <a:gd name="T79" fmla="*/ 1429 h 1586"/>
                <a:gd name="T80" fmla="*/ 55 w 447"/>
                <a:gd name="T81" fmla="*/ 1421 h 1586"/>
                <a:gd name="T82" fmla="*/ 71 w 447"/>
                <a:gd name="T83" fmla="*/ 1399 h 1586"/>
                <a:gd name="T84" fmla="*/ 90 w 447"/>
                <a:gd name="T85" fmla="*/ 1375 h 1586"/>
                <a:gd name="T86" fmla="*/ 114 w 447"/>
                <a:gd name="T87" fmla="*/ 1352 h 1586"/>
                <a:gd name="T88" fmla="*/ 122 w 447"/>
                <a:gd name="T89" fmla="*/ 1344 h 1586"/>
                <a:gd name="T90" fmla="*/ 144 w 447"/>
                <a:gd name="T91" fmla="*/ 1326 h 1586"/>
                <a:gd name="T92" fmla="*/ 156 w 447"/>
                <a:gd name="T93" fmla="*/ 1316 h 1586"/>
                <a:gd name="T94" fmla="*/ 181 w 447"/>
                <a:gd name="T95" fmla="*/ 1299 h 1586"/>
                <a:gd name="T96" fmla="*/ 193 w 447"/>
                <a:gd name="T97" fmla="*/ 1290 h 1586"/>
                <a:gd name="T98" fmla="*/ 224 w 447"/>
                <a:gd name="T99" fmla="*/ 1270 h 1586"/>
                <a:gd name="T100" fmla="*/ 261 w 447"/>
                <a:gd name="T101" fmla="*/ 1251 h 1586"/>
                <a:gd name="T102" fmla="*/ 305 w 447"/>
                <a:gd name="T103" fmla="*/ 1230 h 1586"/>
                <a:gd name="T104" fmla="*/ 312 w 447"/>
                <a:gd name="T105" fmla="*/ 1227 h 1586"/>
                <a:gd name="T106" fmla="*/ 353 w 447"/>
                <a:gd name="T107" fmla="*/ 1210 h 1586"/>
                <a:gd name="T108" fmla="*/ 393 w 447"/>
                <a:gd name="T109" fmla="*/ 1196 h 1586"/>
                <a:gd name="T110" fmla="*/ 442 w 447"/>
                <a:gd name="T111" fmla="*/ 1182 h 1586"/>
                <a:gd name="T112" fmla="*/ 406 w 447"/>
                <a:gd name="T113" fmla="*/ 12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7" h="1586">
                  <a:moveTo>
                    <a:pt x="406" y="12"/>
                  </a:moveTo>
                  <a:lnTo>
                    <a:pt x="406" y="12"/>
                  </a:lnTo>
                  <a:cubicBezTo>
                    <a:pt x="404" y="12"/>
                    <a:pt x="402" y="13"/>
                    <a:pt x="400" y="13"/>
                  </a:cubicBezTo>
                  <a:lnTo>
                    <a:pt x="400" y="13"/>
                  </a:lnTo>
                  <a:cubicBezTo>
                    <a:pt x="400" y="13"/>
                    <a:pt x="398" y="13"/>
                    <a:pt x="397" y="15"/>
                  </a:cubicBezTo>
                  <a:lnTo>
                    <a:pt x="397" y="15"/>
                  </a:lnTo>
                  <a:cubicBezTo>
                    <a:pt x="383" y="19"/>
                    <a:pt x="370" y="23"/>
                    <a:pt x="357" y="28"/>
                  </a:cubicBezTo>
                  <a:lnTo>
                    <a:pt x="357" y="28"/>
                  </a:lnTo>
                  <a:cubicBezTo>
                    <a:pt x="355" y="29"/>
                    <a:pt x="353" y="29"/>
                    <a:pt x="351" y="30"/>
                  </a:cubicBezTo>
                  <a:lnTo>
                    <a:pt x="351" y="30"/>
                  </a:lnTo>
                  <a:cubicBezTo>
                    <a:pt x="340" y="34"/>
                    <a:pt x="327" y="40"/>
                    <a:pt x="315" y="45"/>
                  </a:cubicBezTo>
                  <a:lnTo>
                    <a:pt x="315" y="45"/>
                  </a:lnTo>
                  <a:cubicBezTo>
                    <a:pt x="313" y="46"/>
                    <a:pt x="311" y="47"/>
                    <a:pt x="309" y="47"/>
                  </a:cubicBezTo>
                  <a:lnTo>
                    <a:pt x="309" y="47"/>
                  </a:lnTo>
                  <a:cubicBezTo>
                    <a:pt x="296" y="53"/>
                    <a:pt x="284" y="59"/>
                    <a:pt x="272" y="65"/>
                  </a:cubicBezTo>
                  <a:lnTo>
                    <a:pt x="272" y="65"/>
                  </a:lnTo>
                  <a:cubicBezTo>
                    <a:pt x="270" y="66"/>
                    <a:pt x="267" y="68"/>
                    <a:pt x="265" y="68"/>
                  </a:cubicBezTo>
                  <a:lnTo>
                    <a:pt x="265" y="68"/>
                  </a:lnTo>
                  <a:cubicBezTo>
                    <a:pt x="252" y="75"/>
                    <a:pt x="240" y="82"/>
                    <a:pt x="228" y="88"/>
                  </a:cubicBezTo>
                  <a:lnTo>
                    <a:pt x="228" y="88"/>
                  </a:lnTo>
                  <a:cubicBezTo>
                    <a:pt x="226" y="90"/>
                    <a:pt x="222" y="92"/>
                    <a:pt x="219" y="94"/>
                  </a:cubicBezTo>
                  <a:lnTo>
                    <a:pt x="219" y="94"/>
                  </a:lnTo>
                  <a:cubicBezTo>
                    <a:pt x="216" y="95"/>
                    <a:pt x="213" y="97"/>
                    <a:pt x="211" y="99"/>
                  </a:cubicBezTo>
                  <a:lnTo>
                    <a:pt x="211" y="99"/>
                  </a:lnTo>
                  <a:cubicBezTo>
                    <a:pt x="205" y="102"/>
                    <a:pt x="201" y="105"/>
                    <a:pt x="197" y="107"/>
                  </a:cubicBezTo>
                  <a:lnTo>
                    <a:pt x="197" y="107"/>
                  </a:lnTo>
                  <a:cubicBezTo>
                    <a:pt x="192" y="111"/>
                    <a:pt x="188" y="114"/>
                    <a:pt x="184" y="116"/>
                  </a:cubicBezTo>
                  <a:lnTo>
                    <a:pt x="184" y="116"/>
                  </a:lnTo>
                  <a:cubicBezTo>
                    <a:pt x="179" y="120"/>
                    <a:pt x="175" y="122"/>
                    <a:pt x="171" y="126"/>
                  </a:cubicBezTo>
                  <a:lnTo>
                    <a:pt x="171" y="126"/>
                  </a:lnTo>
                  <a:cubicBezTo>
                    <a:pt x="167" y="128"/>
                    <a:pt x="164" y="131"/>
                    <a:pt x="159" y="135"/>
                  </a:cubicBezTo>
                  <a:lnTo>
                    <a:pt x="159" y="135"/>
                  </a:lnTo>
                  <a:cubicBezTo>
                    <a:pt x="156" y="137"/>
                    <a:pt x="152" y="140"/>
                    <a:pt x="147" y="143"/>
                  </a:cubicBezTo>
                  <a:lnTo>
                    <a:pt x="147" y="143"/>
                  </a:lnTo>
                  <a:cubicBezTo>
                    <a:pt x="144" y="147"/>
                    <a:pt x="140" y="149"/>
                    <a:pt x="137" y="153"/>
                  </a:cubicBezTo>
                  <a:lnTo>
                    <a:pt x="137" y="153"/>
                  </a:lnTo>
                  <a:cubicBezTo>
                    <a:pt x="133" y="155"/>
                    <a:pt x="129" y="159"/>
                    <a:pt x="125" y="162"/>
                  </a:cubicBezTo>
                  <a:lnTo>
                    <a:pt x="125" y="162"/>
                  </a:lnTo>
                  <a:cubicBezTo>
                    <a:pt x="124" y="163"/>
                    <a:pt x="123" y="165"/>
                    <a:pt x="121" y="166"/>
                  </a:cubicBezTo>
                  <a:lnTo>
                    <a:pt x="121" y="166"/>
                  </a:lnTo>
                  <a:cubicBezTo>
                    <a:pt x="119" y="168"/>
                    <a:pt x="118" y="168"/>
                    <a:pt x="117" y="170"/>
                  </a:cubicBezTo>
                  <a:lnTo>
                    <a:pt x="117" y="170"/>
                  </a:lnTo>
                  <a:cubicBezTo>
                    <a:pt x="111" y="175"/>
                    <a:pt x="105" y="182"/>
                    <a:pt x="99" y="188"/>
                  </a:cubicBezTo>
                  <a:lnTo>
                    <a:pt x="99" y="188"/>
                  </a:lnTo>
                  <a:cubicBezTo>
                    <a:pt x="97" y="189"/>
                    <a:pt x="96" y="191"/>
                    <a:pt x="94" y="194"/>
                  </a:cubicBezTo>
                  <a:lnTo>
                    <a:pt x="94" y="194"/>
                  </a:lnTo>
                  <a:cubicBezTo>
                    <a:pt x="87" y="201"/>
                    <a:pt x="80" y="209"/>
                    <a:pt x="74" y="217"/>
                  </a:cubicBezTo>
                  <a:lnTo>
                    <a:pt x="74" y="217"/>
                  </a:lnTo>
                  <a:cubicBezTo>
                    <a:pt x="74" y="217"/>
                    <a:pt x="73" y="217"/>
                    <a:pt x="73" y="218"/>
                  </a:cubicBezTo>
                  <a:lnTo>
                    <a:pt x="73" y="218"/>
                  </a:lnTo>
                  <a:cubicBezTo>
                    <a:pt x="71" y="220"/>
                    <a:pt x="71" y="221"/>
                    <a:pt x="69" y="223"/>
                  </a:cubicBezTo>
                  <a:lnTo>
                    <a:pt x="69" y="223"/>
                  </a:lnTo>
                  <a:cubicBezTo>
                    <a:pt x="65" y="228"/>
                    <a:pt x="62" y="233"/>
                    <a:pt x="58" y="238"/>
                  </a:cubicBezTo>
                  <a:lnTo>
                    <a:pt x="58" y="238"/>
                  </a:lnTo>
                  <a:cubicBezTo>
                    <a:pt x="57" y="241"/>
                    <a:pt x="55" y="244"/>
                    <a:pt x="53" y="247"/>
                  </a:cubicBezTo>
                  <a:lnTo>
                    <a:pt x="53" y="247"/>
                  </a:lnTo>
                  <a:cubicBezTo>
                    <a:pt x="50" y="251"/>
                    <a:pt x="47" y="256"/>
                    <a:pt x="44" y="260"/>
                  </a:cubicBezTo>
                  <a:lnTo>
                    <a:pt x="44" y="260"/>
                  </a:lnTo>
                  <a:cubicBezTo>
                    <a:pt x="43" y="262"/>
                    <a:pt x="43" y="263"/>
                    <a:pt x="42" y="264"/>
                  </a:cubicBezTo>
                  <a:lnTo>
                    <a:pt x="42" y="264"/>
                  </a:lnTo>
                  <a:cubicBezTo>
                    <a:pt x="41" y="266"/>
                    <a:pt x="40" y="268"/>
                    <a:pt x="39" y="269"/>
                  </a:cubicBezTo>
                  <a:lnTo>
                    <a:pt x="39" y="269"/>
                  </a:lnTo>
                  <a:cubicBezTo>
                    <a:pt x="36" y="274"/>
                    <a:pt x="35" y="277"/>
                    <a:pt x="33" y="281"/>
                  </a:cubicBezTo>
                  <a:lnTo>
                    <a:pt x="33" y="281"/>
                  </a:lnTo>
                  <a:cubicBezTo>
                    <a:pt x="32" y="284"/>
                    <a:pt x="29" y="288"/>
                    <a:pt x="29" y="291"/>
                  </a:cubicBezTo>
                  <a:lnTo>
                    <a:pt x="29" y="291"/>
                  </a:lnTo>
                  <a:cubicBezTo>
                    <a:pt x="27" y="295"/>
                    <a:pt x="25" y="299"/>
                    <a:pt x="24" y="302"/>
                  </a:cubicBezTo>
                  <a:lnTo>
                    <a:pt x="24" y="302"/>
                  </a:lnTo>
                  <a:cubicBezTo>
                    <a:pt x="23" y="304"/>
                    <a:pt x="22" y="306"/>
                    <a:pt x="21" y="308"/>
                  </a:cubicBezTo>
                  <a:lnTo>
                    <a:pt x="21" y="308"/>
                  </a:lnTo>
                  <a:cubicBezTo>
                    <a:pt x="21" y="309"/>
                    <a:pt x="20" y="311"/>
                    <a:pt x="20" y="313"/>
                  </a:cubicBezTo>
                  <a:lnTo>
                    <a:pt x="20" y="313"/>
                  </a:lnTo>
                  <a:cubicBezTo>
                    <a:pt x="18" y="316"/>
                    <a:pt x="18" y="320"/>
                    <a:pt x="16" y="324"/>
                  </a:cubicBezTo>
                  <a:lnTo>
                    <a:pt x="16" y="324"/>
                  </a:lnTo>
                  <a:cubicBezTo>
                    <a:pt x="15" y="327"/>
                    <a:pt x="14" y="330"/>
                    <a:pt x="13" y="334"/>
                  </a:cubicBezTo>
                  <a:lnTo>
                    <a:pt x="13" y="334"/>
                  </a:lnTo>
                  <a:cubicBezTo>
                    <a:pt x="12" y="338"/>
                    <a:pt x="11" y="341"/>
                    <a:pt x="11" y="345"/>
                  </a:cubicBezTo>
                  <a:lnTo>
                    <a:pt x="11" y="345"/>
                  </a:lnTo>
                  <a:cubicBezTo>
                    <a:pt x="10" y="348"/>
                    <a:pt x="10" y="349"/>
                    <a:pt x="9" y="351"/>
                  </a:cubicBezTo>
                  <a:lnTo>
                    <a:pt x="9" y="351"/>
                  </a:lnTo>
                  <a:cubicBezTo>
                    <a:pt x="9" y="353"/>
                    <a:pt x="9" y="354"/>
                    <a:pt x="8" y="355"/>
                  </a:cubicBezTo>
                  <a:lnTo>
                    <a:pt x="8" y="355"/>
                  </a:lnTo>
                  <a:cubicBezTo>
                    <a:pt x="8" y="359"/>
                    <a:pt x="7" y="363"/>
                    <a:pt x="6" y="367"/>
                  </a:cubicBezTo>
                  <a:lnTo>
                    <a:pt x="6" y="367"/>
                  </a:lnTo>
                  <a:cubicBezTo>
                    <a:pt x="6" y="370"/>
                    <a:pt x="5" y="374"/>
                    <a:pt x="5" y="377"/>
                  </a:cubicBezTo>
                  <a:lnTo>
                    <a:pt x="5" y="377"/>
                  </a:lnTo>
                  <a:cubicBezTo>
                    <a:pt x="4" y="381"/>
                    <a:pt x="4" y="385"/>
                    <a:pt x="4" y="389"/>
                  </a:cubicBezTo>
                  <a:lnTo>
                    <a:pt x="4" y="389"/>
                  </a:lnTo>
                  <a:cubicBezTo>
                    <a:pt x="4" y="391"/>
                    <a:pt x="4" y="394"/>
                    <a:pt x="4" y="396"/>
                  </a:cubicBezTo>
                  <a:lnTo>
                    <a:pt x="4" y="396"/>
                  </a:lnTo>
                  <a:cubicBezTo>
                    <a:pt x="4" y="398"/>
                    <a:pt x="4" y="400"/>
                    <a:pt x="4" y="403"/>
                  </a:cubicBezTo>
                  <a:lnTo>
                    <a:pt x="0" y="1585"/>
                  </a:lnTo>
                  <a:lnTo>
                    <a:pt x="0" y="1585"/>
                  </a:lnTo>
                  <a:cubicBezTo>
                    <a:pt x="0" y="1580"/>
                    <a:pt x="1" y="1576"/>
                    <a:pt x="1" y="1571"/>
                  </a:cubicBezTo>
                  <a:lnTo>
                    <a:pt x="1" y="1571"/>
                  </a:lnTo>
                  <a:cubicBezTo>
                    <a:pt x="1" y="1568"/>
                    <a:pt x="2" y="1563"/>
                    <a:pt x="2" y="1560"/>
                  </a:cubicBezTo>
                  <a:lnTo>
                    <a:pt x="2" y="1560"/>
                  </a:lnTo>
                  <a:cubicBezTo>
                    <a:pt x="2" y="1556"/>
                    <a:pt x="3" y="1553"/>
                    <a:pt x="3" y="1549"/>
                  </a:cubicBezTo>
                  <a:lnTo>
                    <a:pt x="3" y="1549"/>
                  </a:lnTo>
                  <a:cubicBezTo>
                    <a:pt x="4" y="1545"/>
                    <a:pt x="4" y="1542"/>
                    <a:pt x="5" y="1538"/>
                  </a:cubicBezTo>
                  <a:lnTo>
                    <a:pt x="5" y="1538"/>
                  </a:lnTo>
                  <a:cubicBezTo>
                    <a:pt x="5" y="1535"/>
                    <a:pt x="6" y="1531"/>
                    <a:pt x="7" y="1528"/>
                  </a:cubicBezTo>
                  <a:lnTo>
                    <a:pt x="7" y="1528"/>
                  </a:lnTo>
                  <a:cubicBezTo>
                    <a:pt x="8" y="1524"/>
                    <a:pt x="9" y="1520"/>
                    <a:pt x="10" y="1517"/>
                  </a:cubicBezTo>
                  <a:lnTo>
                    <a:pt x="10" y="1517"/>
                  </a:lnTo>
                  <a:cubicBezTo>
                    <a:pt x="11" y="1513"/>
                    <a:pt x="11" y="1510"/>
                    <a:pt x="13" y="1506"/>
                  </a:cubicBezTo>
                  <a:lnTo>
                    <a:pt x="13" y="1506"/>
                  </a:lnTo>
                  <a:cubicBezTo>
                    <a:pt x="14" y="1503"/>
                    <a:pt x="15" y="1499"/>
                    <a:pt x="17" y="1495"/>
                  </a:cubicBezTo>
                  <a:lnTo>
                    <a:pt x="17" y="1495"/>
                  </a:lnTo>
                  <a:cubicBezTo>
                    <a:pt x="18" y="1491"/>
                    <a:pt x="19" y="1489"/>
                    <a:pt x="20" y="1485"/>
                  </a:cubicBezTo>
                  <a:lnTo>
                    <a:pt x="20" y="1485"/>
                  </a:lnTo>
                  <a:cubicBezTo>
                    <a:pt x="22" y="1481"/>
                    <a:pt x="24" y="1477"/>
                    <a:pt x="25" y="1473"/>
                  </a:cubicBezTo>
                  <a:lnTo>
                    <a:pt x="25" y="1473"/>
                  </a:lnTo>
                  <a:cubicBezTo>
                    <a:pt x="27" y="1470"/>
                    <a:pt x="28" y="1467"/>
                    <a:pt x="29" y="1463"/>
                  </a:cubicBezTo>
                  <a:lnTo>
                    <a:pt x="29" y="1463"/>
                  </a:lnTo>
                  <a:cubicBezTo>
                    <a:pt x="32" y="1460"/>
                    <a:pt x="34" y="1456"/>
                    <a:pt x="36" y="1452"/>
                  </a:cubicBezTo>
                  <a:lnTo>
                    <a:pt x="36" y="1452"/>
                  </a:lnTo>
                  <a:cubicBezTo>
                    <a:pt x="37" y="1449"/>
                    <a:pt x="39" y="1446"/>
                    <a:pt x="41" y="1443"/>
                  </a:cubicBezTo>
                  <a:lnTo>
                    <a:pt x="41" y="1443"/>
                  </a:lnTo>
                  <a:cubicBezTo>
                    <a:pt x="43" y="1438"/>
                    <a:pt x="46" y="1434"/>
                    <a:pt x="50" y="1429"/>
                  </a:cubicBezTo>
                  <a:lnTo>
                    <a:pt x="50" y="1429"/>
                  </a:lnTo>
                  <a:cubicBezTo>
                    <a:pt x="51" y="1426"/>
                    <a:pt x="53" y="1423"/>
                    <a:pt x="55" y="1421"/>
                  </a:cubicBezTo>
                  <a:lnTo>
                    <a:pt x="55" y="1421"/>
                  </a:lnTo>
                  <a:cubicBezTo>
                    <a:pt x="58" y="1415"/>
                    <a:pt x="62" y="1410"/>
                    <a:pt x="65" y="1406"/>
                  </a:cubicBezTo>
                  <a:lnTo>
                    <a:pt x="65" y="1406"/>
                  </a:lnTo>
                  <a:cubicBezTo>
                    <a:pt x="67" y="1403"/>
                    <a:pt x="69" y="1402"/>
                    <a:pt x="71" y="1399"/>
                  </a:cubicBezTo>
                  <a:lnTo>
                    <a:pt x="71" y="1399"/>
                  </a:lnTo>
                  <a:cubicBezTo>
                    <a:pt x="77" y="1391"/>
                    <a:pt x="84" y="1383"/>
                    <a:pt x="90" y="1375"/>
                  </a:cubicBezTo>
                  <a:lnTo>
                    <a:pt x="90" y="1375"/>
                  </a:lnTo>
                  <a:cubicBezTo>
                    <a:pt x="92" y="1374"/>
                    <a:pt x="94" y="1372"/>
                    <a:pt x="97" y="1369"/>
                  </a:cubicBezTo>
                  <a:lnTo>
                    <a:pt x="97" y="1369"/>
                  </a:lnTo>
                  <a:cubicBezTo>
                    <a:pt x="102" y="1364"/>
                    <a:pt x="108" y="1358"/>
                    <a:pt x="114" y="1352"/>
                  </a:cubicBezTo>
                  <a:lnTo>
                    <a:pt x="114" y="1352"/>
                  </a:lnTo>
                  <a:cubicBezTo>
                    <a:pt x="117" y="1350"/>
                    <a:pt x="119" y="1347"/>
                    <a:pt x="122" y="1344"/>
                  </a:cubicBezTo>
                  <a:lnTo>
                    <a:pt x="122" y="1344"/>
                  </a:lnTo>
                  <a:cubicBezTo>
                    <a:pt x="126" y="1342"/>
                    <a:pt x="130" y="1338"/>
                    <a:pt x="133" y="1335"/>
                  </a:cubicBezTo>
                  <a:lnTo>
                    <a:pt x="133" y="1335"/>
                  </a:lnTo>
                  <a:cubicBezTo>
                    <a:pt x="137" y="1332"/>
                    <a:pt x="140" y="1329"/>
                    <a:pt x="144" y="1326"/>
                  </a:cubicBezTo>
                  <a:lnTo>
                    <a:pt x="144" y="1326"/>
                  </a:lnTo>
                  <a:cubicBezTo>
                    <a:pt x="148" y="1322"/>
                    <a:pt x="152" y="1320"/>
                    <a:pt x="156" y="1316"/>
                  </a:cubicBezTo>
                  <a:lnTo>
                    <a:pt x="156" y="1316"/>
                  </a:lnTo>
                  <a:cubicBezTo>
                    <a:pt x="160" y="1314"/>
                    <a:pt x="164" y="1311"/>
                    <a:pt x="168" y="1308"/>
                  </a:cubicBezTo>
                  <a:lnTo>
                    <a:pt x="168" y="1308"/>
                  </a:lnTo>
                  <a:cubicBezTo>
                    <a:pt x="171" y="1305"/>
                    <a:pt x="177" y="1301"/>
                    <a:pt x="181" y="1299"/>
                  </a:cubicBezTo>
                  <a:lnTo>
                    <a:pt x="181" y="1299"/>
                  </a:lnTo>
                  <a:cubicBezTo>
                    <a:pt x="185" y="1295"/>
                    <a:pt x="189" y="1293"/>
                    <a:pt x="193" y="1290"/>
                  </a:cubicBezTo>
                  <a:lnTo>
                    <a:pt x="193" y="1290"/>
                  </a:lnTo>
                  <a:cubicBezTo>
                    <a:pt x="198" y="1288"/>
                    <a:pt x="202" y="1284"/>
                    <a:pt x="207" y="1281"/>
                  </a:cubicBezTo>
                  <a:lnTo>
                    <a:pt x="207" y="1281"/>
                  </a:lnTo>
                  <a:cubicBezTo>
                    <a:pt x="213" y="1278"/>
                    <a:pt x="219" y="1274"/>
                    <a:pt x="224" y="1270"/>
                  </a:cubicBezTo>
                  <a:lnTo>
                    <a:pt x="224" y="1270"/>
                  </a:lnTo>
                  <a:cubicBezTo>
                    <a:pt x="237" y="1263"/>
                    <a:pt x="249" y="1257"/>
                    <a:pt x="261" y="1251"/>
                  </a:cubicBezTo>
                  <a:lnTo>
                    <a:pt x="261" y="1251"/>
                  </a:lnTo>
                  <a:cubicBezTo>
                    <a:pt x="264" y="1249"/>
                    <a:pt x="266" y="1248"/>
                    <a:pt x="269" y="1247"/>
                  </a:cubicBezTo>
                  <a:lnTo>
                    <a:pt x="269" y="1247"/>
                  </a:lnTo>
                  <a:cubicBezTo>
                    <a:pt x="281" y="1241"/>
                    <a:pt x="293" y="1235"/>
                    <a:pt x="305" y="1230"/>
                  </a:cubicBezTo>
                  <a:lnTo>
                    <a:pt x="305" y="1230"/>
                  </a:lnTo>
                  <a:cubicBezTo>
                    <a:pt x="307" y="1229"/>
                    <a:pt x="310" y="1227"/>
                    <a:pt x="312" y="1227"/>
                  </a:cubicBezTo>
                  <a:lnTo>
                    <a:pt x="312" y="1227"/>
                  </a:lnTo>
                  <a:cubicBezTo>
                    <a:pt x="324" y="1223"/>
                    <a:pt x="336" y="1217"/>
                    <a:pt x="348" y="1213"/>
                  </a:cubicBezTo>
                  <a:lnTo>
                    <a:pt x="348" y="1213"/>
                  </a:lnTo>
                  <a:cubicBezTo>
                    <a:pt x="350" y="1212"/>
                    <a:pt x="351" y="1211"/>
                    <a:pt x="353" y="1210"/>
                  </a:cubicBezTo>
                  <a:lnTo>
                    <a:pt x="353" y="1210"/>
                  </a:lnTo>
                  <a:cubicBezTo>
                    <a:pt x="366" y="1206"/>
                    <a:pt x="379" y="1201"/>
                    <a:pt x="393" y="1196"/>
                  </a:cubicBezTo>
                  <a:lnTo>
                    <a:pt x="393" y="1196"/>
                  </a:lnTo>
                  <a:cubicBezTo>
                    <a:pt x="396" y="1195"/>
                    <a:pt x="400" y="1195"/>
                    <a:pt x="402" y="1194"/>
                  </a:cubicBezTo>
                  <a:lnTo>
                    <a:pt x="402" y="1194"/>
                  </a:lnTo>
                  <a:cubicBezTo>
                    <a:pt x="415" y="1189"/>
                    <a:pt x="429" y="1186"/>
                    <a:pt x="442" y="1182"/>
                  </a:cubicBezTo>
                  <a:lnTo>
                    <a:pt x="446" y="0"/>
                  </a:lnTo>
                  <a:lnTo>
                    <a:pt x="446" y="0"/>
                  </a:lnTo>
                  <a:cubicBezTo>
                    <a:pt x="432" y="3"/>
                    <a:pt x="418" y="8"/>
                    <a:pt x="406" y="12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9" name="Freeform 72">
              <a:extLst>
                <a:ext uri="{FF2B5EF4-FFF2-40B4-BE49-F238E27FC236}">
                  <a16:creationId xmlns:a16="http://schemas.microsoft.com/office/drawing/2014/main" id="{FB7E8AAC-BB9B-4857-A1CB-F4DC5F571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1427" y="8604558"/>
              <a:ext cx="826099" cy="1509367"/>
            </a:xfrm>
            <a:custGeom>
              <a:avLst/>
              <a:gdLst>
                <a:gd name="T0" fmla="*/ 736 w 943"/>
                <a:gd name="T1" fmla="*/ 449 h 1726"/>
                <a:gd name="T2" fmla="*/ 710 w 943"/>
                <a:gd name="T3" fmla="*/ 448 h 1726"/>
                <a:gd name="T4" fmla="*/ 673 w 943"/>
                <a:gd name="T5" fmla="*/ 446 h 1726"/>
                <a:gd name="T6" fmla="*/ 658 w 943"/>
                <a:gd name="T7" fmla="*/ 445 h 1726"/>
                <a:gd name="T8" fmla="*/ 621 w 943"/>
                <a:gd name="T9" fmla="*/ 440 h 1726"/>
                <a:gd name="T10" fmla="*/ 601 w 943"/>
                <a:gd name="T11" fmla="*/ 438 h 1726"/>
                <a:gd name="T12" fmla="*/ 563 w 943"/>
                <a:gd name="T13" fmla="*/ 433 h 1726"/>
                <a:gd name="T14" fmla="*/ 549 w 943"/>
                <a:gd name="T15" fmla="*/ 430 h 1726"/>
                <a:gd name="T16" fmla="*/ 513 w 943"/>
                <a:gd name="T17" fmla="*/ 423 h 1726"/>
                <a:gd name="T18" fmla="*/ 485 w 943"/>
                <a:gd name="T19" fmla="*/ 417 h 1726"/>
                <a:gd name="T20" fmla="*/ 438 w 943"/>
                <a:gd name="T21" fmla="*/ 405 h 1726"/>
                <a:gd name="T22" fmla="*/ 433 w 943"/>
                <a:gd name="T23" fmla="*/ 403 h 1726"/>
                <a:gd name="T24" fmla="*/ 385 w 943"/>
                <a:gd name="T25" fmla="*/ 388 h 1726"/>
                <a:gd name="T26" fmla="*/ 345 w 943"/>
                <a:gd name="T27" fmla="*/ 373 h 1726"/>
                <a:gd name="T28" fmla="*/ 316 w 943"/>
                <a:gd name="T29" fmla="*/ 361 h 1726"/>
                <a:gd name="T30" fmla="*/ 298 w 943"/>
                <a:gd name="T31" fmla="*/ 353 h 1726"/>
                <a:gd name="T32" fmla="*/ 268 w 943"/>
                <a:gd name="T33" fmla="*/ 338 h 1726"/>
                <a:gd name="T34" fmla="*/ 259 w 943"/>
                <a:gd name="T35" fmla="*/ 334 h 1726"/>
                <a:gd name="T36" fmla="*/ 61 w 943"/>
                <a:gd name="T37" fmla="*/ 170 h 1726"/>
                <a:gd name="T38" fmla="*/ 12 w 943"/>
                <a:gd name="T39" fmla="*/ 65 h 1726"/>
                <a:gd name="T40" fmla="*/ 4 w 943"/>
                <a:gd name="T41" fmla="*/ 0 h 1726"/>
                <a:gd name="T42" fmla="*/ 228 w 943"/>
                <a:gd name="T43" fmla="*/ 1501 h 1726"/>
                <a:gd name="T44" fmla="*/ 256 w 943"/>
                <a:gd name="T45" fmla="*/ 1516 h 1726"/>
                <a:gd name="T46" fmla="*/ 283 w 943"/>
                <a:gd name="T47" fmla="*/ 1531 h 1726"/>
                <a:gd name="T48" fmla="*/ 295 w 943"/>
                <a:gd name="T49" fmla="*/ 1536 h 1726"/>
                <a:gd name="T50" fmla="*/ 325 w 943"/>
                <a:gd name="T51" fmla="*/ 1549 h 1726"/>
                <a:gd name="T52" fmla="*/ 341 w 943"/>
                <a:gd name="T53" fmla="*/ 1555 h 1726"/>
                <a:gd name="T54" fmla="*/ 383 w 943"/>
                <a:gd name="T55" fmla="*/ 1570 h 1726"/>
                <a:gd name="T56" fmla="*/ 392 w 943"/>
                <a:gd name="T57" fmla="*/ 1574 h 1726"/>
                <a:gd name="T58" fmla="*/ 434 w 943"/>
                <a:gd name="T59" fmla="*/ 1587 h 1726"/>
                <a:gd name="T60" fmla="*/ 436 w 943"/>
                <a:gd name="T61" fmla="*/ 1588 h 1726"/>
                <a:gd name="T62" fmla="*/ 482 w 943"/>
                <a:gd name="T63" fmla="*/ 1599 h 1726"/>
                <a:gd name="T64" fmla="*/ 510 w 943"/>
                <a:gd name="T65" fmla="*/ 1606 h 1726"/>
                <a:gd name="T66" fmla="*/ 524 w 943"/>
                <a:gd name="T67" fmla="*/ 1608 h 1726"/>
                <a:gd name="T68" fmla="*/ 545 w 943"/>
                <a:gd name="T69" fmla="*/ 1613 h 1726"/>
                <a:gd name="T70" fmla="*/ 582 w 943"/>
                <a:gd name="T71" fmla="*/ 1618 h 1726"/>
                <a:gd name="T72" fmla="*/ 591 w 943"/>
                <a:gd name="T73" fmla="*/ 1620 h 1726"/>
                <a:gd name="T74" fmla="*/ 618 w 943"/>
                <a:gd name="T75" fmla="*/ 1623 h 1726"/>
                <a:gd name="T76" fmla="*/ 633 w 943"/>
                <a:gd name="T77" fmla="*/ 1625 h 1726"/>
                <a:gd name="T78" fmla="*/ 666 w 943"/>
                <a:gd name="T79" fmla="*/ 1628 h 1726"/>
                <a:gd name="T80" fmla="*/ 670 w 943"/>
                <a:gd name="T81" fmla="*/ 1628 h 1726"/>
                <a:gd name="T82" fmla="*/ 706 w 943"/>
                <a:gd name="T83" fmla="*/ 1631 h 1726"/>
                <a:gd name="T84" fmla="*/ 733 w 943"/>
                <a:gd name="T85" fmla="*/ 1632 h 1726"/>
                <a:gd name="T86" fmla="*/ 744 w 943"/>
                <a:gd name="T87" fmla="*/ 1632 h 1726"/>
                <a:gd name="T88" fmla="*/ 939 w 943"/>
                <a:gd name="T89" fmla="*/ 1725 h 1726"/>
                <a:gd name="T90" fmla="*/ 747 w 943"/>
                <a:gd name="T91" fmla="*/ 45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3" h="1726">
                  <a:moveTo>
                    <a:pt x="747" y="450"/>
                  </a:moveTo>
                  <a:lnTo>
                    <a:pt x="747" y="450"/>
                  </a:lnTo>
                  <a:cubicBezTo>
                    <a:pt x="743" y="450"/>
                    <a:pt x="739" y="449"/>
                    <a:pt x="736" y="449"/>
                  </a:cubicBezTo>
                  <a:lnTo>
                    <a:pt x="736" y="449"/>
                  </a:lnTo>
                  <a:cubicBezTo>
                    <a:pt x="727" y="449"/>
                    <a:pt x="718" y="449"/>
                    <a:pt x="710" y="448"/>
                  </a:cubicBezTo>
                  <a:lnTo>
                    <a:pt x="710" y="448"/>
                  </a:lnTo>
                  <a:cubicBezTo>
                    <a:pt x="705" y="448"/>
                    <a:pt x="700" y="447"/>
                    <a:pt x="696" y="447"/>
                  </a:cubicBezTo>
                  <a:lnTo>
                    <a:pt x="696" y="447"/>
                  </a:lnTo>
                  <a:cubicBezTo>
                    <a:pt x="688" y="447"/>
                    <a:pt x="680" y="447"/>
                    <a:pt x="673" y="446"/>
                  </a:cubicBezTo>
                  <a:lnTo>
                    <a:pt x="673" y="446"/>
                  </a:lnTo>
                  <a:cubicBezTo>
                    <a:pt x="668" y="446"/>
                    <a:pt x="663" y="445"/>
                    <a:pt x="658" y="445"/>
                  </a:cubicBezTo>
                  <a:lnTo>
                    <a:pt x="658" y="445"/>
                  </a:lnTo>
                  <a:cubicBezTo>
                    <a:pt x="651" y="444"/>
                    <a:pt x="644" y="443"/>
                    <a:pt x="637" y="442"/>
                  </a:cubicBezTo>
                  <a:lnTo>
                    <a:pt x="637" y="442"/>
                  </a:lnTo>
                  <a:cubicBezTo>
                    <a:pt x="631" y="442"/>
                    <a:pt x="626" y="441"/>
                    <a:pt x="621" y="440"/>
                  </a:cubicBezTo>
                  <a:lnTo>
                    <a:pt x="621" y="440"/>
                  </a:lnTo>
                  <a:cubicBezTo>
                    <a:pt x="614" y="440"/>
                    <a:pt x="607" y="439"/>
                    <a:pt x="601" y="438"/>
                  </a:cubicBezTo>
                  <a:lnTo>
                    <a:pt x="601" y="438"/>
                  </a:lnTo>
                  <a:cubicBezTo>
                    <a:pt x="596" y="438"/>
                    <a:pt x="591" y="437"/>
                    <a:pt x="585" y="436"/>
                  </a:cubicBezTo>
                  <a:lnTo>
                    <a:pt x="585" y="436"/>
                  </a:lnTo>
                  <a:cubicBezTo>
                    <a:pt x="578" y="435"/>
                    <a:pt x="570" y="433"/>
                    <a:pt x="563" y="433"/>
                  </a:cubicBezTo>
                  <a:lnTo>
                    <a:pt x="563" y="433"/>
                  </a:lnTo>
                  <a:cubicBezTo>
                    <a:pt x="559" y="432"/>
                    <a:pt x="554" y="431"/>
                    <a:pt x="549" y="430"/>
                  </a:cubicBezTo>
                  <a:lnTo>
                    <a:pt x="549" y="430"/>
                  </a:lnTo>
                  <a:cubicBezTo>
                    <a:pt x="542" y="428"/>
                    <a:pt x="534" y="427"/>
                    <a:pt x="527" y="426"/>
                  </a:cubicBezTo>
                  <a:lnTo>
                    <a:pt x="527" y="426"/>
                  </a:lnTo>
                  <a:cubicBezTo>
                    <a:pt x="523" y="425"/>
                    <a:pt x="517" y="424"/>
                    <a:pt x="513" y="423"/>
                  </a:cubicBezTo>
                  <a:lnTo>
                    <a:pt x="513" y="423"/>
                  </a:lnTo>
                  <a:cubicBezTo>
                    <a:pt x="503" y="421"/>
                    <a:pt x="494" y="419"/>
                    <a:pt x="485" y="417"/>
                  </a:cubicBezTo>
                  <a:lnTo>
                    <a:pt x="485" y="417"/>
                  </a:lnTo>
                  <a:cubicBezTo>
                    <a:pt x="482" y="416"/>
                    <a:pt x="478" y="415"/>
                    <a:pt x="476" y="414"/>
                  </a:cubicBezTo>
                  <a:lnTo>
                    <a:pt x="476" y="414"/>
                  </a:lnTo>
                  <a:cubicBezTo>
                    <a:pt x="463" y="412"/>
                    <a:pt x="450" y="408"/>
                    <a:pt x="438" y="405"/>
                  </a:cubicBezTo>
                  <a:lnTo>
                    <a:pt x="438" y="405"/>
                  </a:lnTo>
                  <a:cubicBezTo>
                    <a:pt x="436" y="404"/>
                    <a:pt x="435" y="404"/>
                    <a:pt x="433" y="403"/>
                  </a:cubicBezTo>
                  <a:lnTo>
                    <a:pt x="433" y="403"/>
                  </a:lnTo>
                  <a:cubicBezTo>
                    <a:pt x="421" y="399"/>
                    <a:pt x="408" y="395"/>
                    <a:pt x="396" y="391"/>
                  </a:cubicBezTo>
                  <a:lnTo>
                    <a:pt x="396" y="391"/>
                  </a:lnTo>
                  <a:cubicBezTo>
                    <a:pt x="392" y="390"/>
                    <a:pt x="389" y="389"/>
                    <a:pt x="385" y="388"/>
                  </a:cubicBezTo>
                  <a:lnTo>
                    <a:pt x="385" y="388"/>
                  </a:lnTo>
                  <a:cubicBezTo>
                    <a:pt x="372" y="383"/>
                    <a:pt x="358" y="379"/>
                    <a:pt x="345" y="373"/>
                  </a:cubicBezTo>
                  <a:lnTo>
                    <a:pt x="345" y="373"/>
                  </a:lnTo>
                  <a:cubicBezTo>
                    <a:pt x="340" y="371"/>
                    <a:pt x="334" y="369"/>
                    <a:pt x="329" y="366"/>
                  </a:cubicBezTo>
                  <a:lnTo>
                    <a:pt x="329" y="366"/>
                  </a:lnTo>
                  <a:cubicBezTo>
                    <a:pt x="324" y="365"/>
                    <a:pt x="320" y="363"/>
                    <a:pt x="316" y="361"/>
                  </a:cubicBezTo>
                  <a:lnTo>
                    <a:pt x="316" y="361"/>
                  </a:lnTo>
                  <a:cubicBezTo>
                    <a:pt x="309" y="359"/>
                    <a:pt x="304" y="356"/>
                    <a:pt x="298" y="353"/>
                  </a:cubicBezTo>
                  <a:lnTo>
                    <a:pt x="298" y="353"/>
                  </a:lnTo>
                  <a:cubicBezTo>
                    <a:pt x="295" y="352"/>
                    <a:pt x="290" y="350"/>
                    <a:pt x="287" y="348"/>
                  </a:cubicBezTo>
                  <a:lnTo>
                    <a:pt x="287" y="348"/>
                  </a:lnTo>
                  <a:cubicBezTo>
                    <a:pt x="281" y="345"/>
                    <a:pt x="274" y="342"/>
                    <a:pt x="268" y="338"/>
                  </a:cubicBezTo>
                  <a:lnTo>
                    <a:pt x="268" y="338"/>
                  </a:lnTo>
                  <a:cubicBezTo>
                    <a:pt x="265" y="337"/>
                    <a:pt x="262" y="336"/>
                    <a:pt x="259" y="334"/>
                  </a:cubicBezTo>
                  <a:lnTo>
                    <a:pt x="259" y="334"/>
                  </a:lnTo>
                  <a:cubicBezTo>
                    <a:pt x="249" y="329"/>
                    <a:pt x="241" y="324"/>
                    <a:pt x="232" y="320"/>
                  </a:cubicBezTo>
                  <a:lnTo>
                    <a:pt x="232" y="320"/>
                  </a:lnTo>
                  <a:cubicBezTo>
                    <a:pt x="156" y="275"/>
                    <a:pt x="99" y="225"/>
                    <a:pt x="61" y="170"/>
                  </a:cubicBezTo>
                  <a:lnTo>
                    <a:pt x="61" y="170"/>
                  </a:lnTo>
                  <a:cubicBezTo>
                    <a:pt x="37" y="136"/>
                    <a:pt x="21" y="101"/>
                    <a:pt x="12" y="65"/>
                  </a:cubicBezTo>
                  <a:lnTo>
                    <a:pt x="12" y="65"/>
                  </a:lnTo>
                  <a:cubicBezTo>
                    <a:pt x="10" y="58"/>
                    <a:pt x="8" y="51"/>
                    <a:pt x="7" y="44"/>
                  </a:cubicBezTo>
                  <a:lnTo>
                    <a:pt x="7" y="44"/>
                  </a:lnTo>
                  <a:cubicBezTo>
                    <a:pt x="5" y="29"/>
                    <a:pt x="3" y="15"/>
                    <a:pt x="4" y="0"/>
                  </a:cubicBezTo>
                  <a:lnTo>
                    <a:pt x="1" y="1183"/>
                  </a:lnTo>
                  <a:lnTo>
                    <a:pt x="1" y="1183"/>
                  </a:lnTo>
                  <a:cubicBezTo>
                    <a:pt x="0" y="1298"/>
                    <a:pt x="76" y="1413"/>
                    <a:pt x="228" y="1501"/>
                  </a:cubicBezTo>
                  <a:lnTo>
                    <a:pt x="228" y="1501"/>
                  </a:lnTo>
                  <a:cubicBezTo>
                    <a:pt x="237" y="1507"/>
                    <a:pt x="247" y="1511"/>
                    <a:pt x="256" y="1516"/>
                  </a:cubicBezTo>
                  <a:lnTo>
                    <a:pt x="256" y="1516"/>
                  </a:lnTo>
                  <a:cubicBezTo>
                    <a:pt x="258" y="1518"/>
                    <a:pt x="262" y="1520"/>
                    <a:pt x="264" y="1521"/>
                  </a:cubicBezTo>
                  <a:lnTo>
                    <a:pt x="264" y="1521"/>
                  </a:lnTo>
                  <a:cubicBezTo>
                    <a:pt x="271" y="1524"/>
                    <a:pt x="277" y="1528"/>
                    <a:pt x="283" y="1531"/>
                  </a:cubicBezTo>
                  <a:lnTo>
                    <a:pt x="283" y="1531"/>
                  </a:lnTo>
                  <a:cubicBezTo>
                    <a:pt x="288" y="1532"/>
                    <a:pt x="291" y="1533"/>
                    <a:pt x="295" y="1536"/>
                  </a:cubicBezTo>
                  <a:lnTo>
                    <a:pt x="295" y="1536"/>
                  </a:lnTo>
                  <a:cubicBezTo>
                    <a:pt x="301" y="1539"/>
                    <a:pt x="307" y="1541"/>
                    <a:pt x="312" y="1544"/>
                  </a:cubicBezTo>
                  <a:lnTo>
                    <a:pt x="312" y="1544"/>
                  </a:lnTo>
                  <a:cubicBezTo>
                    <a:pt x="316" y="1546"/>
                    <a:pt x="321" y="1547"/>
                    <a:pt x="325" y="1549"/>
                  </a:cubicBezTo>
                  <a:lnTo>
                    <a:pt x="325" y="1549"/>
                  </a:lnTo>
                  <a:cubicBezTo>
                    <a:pt x="330" y="1551"/>
                    <a:pt x="336" y="1553"/>
                    <a:pt x="341" y="1555"/>
                  </a:cubicBezTo>
                  <a:lnTo>
                    <a:pt x="341" y="1555"/>
                  </a:lnTo>
                  <a:cubicBezTo>
                    <a:pt x="342" y="1555"/>
                    <a:pt x="342" y="1555"/>
                    <a:pt x="342" y="1555"/>
                  </a:cubicBezTo>
                  <a:lnTo>
                    <a:pt x="342" y="1555"/>
                  </a:lnTo>
                  <a:cubicBezTo>
                    <a:pt x="355" y="1560"/>
                    <a:pt x="369" y="1566"/>
                    <a:pt x="383" y="1570"/>
                  </a:cubicBezTo>
                  <a:lnTo>
                    <a:pt x="383" y="1570"/>
                  </a:lnTo>
                  <a:cubicBezTo>
                    <a:pt x="386" y="1572"/>
                    <a:pt x="389" y="1573"/>
                    <a:pt x="392" y="1574"/>
                  </a:cubicBezTo>
                  <a:lnTo>
                    <a:pt x="392" y="1574"/>
                  </a:lnTo>
                  <a:cubicBezTo>
                    <a:pt x="405" y="1578"/>
                    <a:pt x="418" y="1581"/>
                    <a:pt x="429" y="1585"/>
                  </a:cubicBezTo>
                  <a:lnTo>
                    <a:pt x="429" y="1585"/>
                  </a:lnTo>
                  <a:cubicBezTo>
                    <a:pt x="431" y="1585"/>
                    <a:pt x="432" y="1587"/>
                    <a:pt x="434" y="1587"/>
                  </a:cubicBezTo>
                  <a:lnTo>
                    <a:pt x="434" y="1587"/>
                  </a:lnTo>
                  <a:cubicBezTo>
                    <a:pt x="434" y="1587"/>
                    <a:pt x="435" y="1587"/>
                    <a:pt x="436" y="1588"/>
                  </a:cubicBezTo>
                  <a:lnTo>
                    <a:pt x="436" y="1588"/>
                  </a:lnTo>
                  <a:cubicBezTo>
                    <a:pt x="447" y="1590"/>
                    <a:pt x="460" y="1593"/>
                    <a:pt x="472" y="1597"/>
                  </a:cubicBezTo>
                  <a:lnTo>
                    <a:pt x="472" y="1597"/>
                  </a:lnTo>
                  <a:cubicBezTo>
                    <a:pt x="475" y="1598"/>
                    <a:pt x="478" y="1598"/>
                    <a:pt x="482" y="1599"/>
                  </a:cubicBezTo>
                  <a:lnTo>
                    <a:pt x="482" y="1599"/>
                  </a:lnTo>
                  <a:cubicBezTo>
                    <a:pt x="491" y="1602"/>
                    <a:pt x="500" y="1603"/>
                    <a:pt x="510" y="1606"/>
                  </a:cubicBezTo>
                  <a:lnTo>
                    <a:pt x="510" y="1606"/>
                  </a:lnTo>
                  <a:cubicBezTo>
                    <a:pt x="511" y="1606"/>
                    <a:pt x="513" y="1606"/>
                    <a:pt x="515" y="1606"/>
                  </a:cubicBezTo>
                  <a:lnTo>
                    <a:pt x="515" y="1606"/>
                  </a:lnTo>
                  <a:cubicBezTo>
                    <a:pt x="517" y="1607"/>
                    <a:pt x="521" y="1607"/>
                    <a:pt x="524" y="1608"/>
                  </a:cubicBezTo>
                  <a:lnTo>
                    <a:pt x="524" y="1608"/>
                  </a:lnTo>
                  <a:cubicBezTo>
                    <a:pt x="531" y="1609"/>
                    <a:pt x="538" y="1611"/>
                    <a:pt x="545" y="1613"/>
                  </a:cubicBezTo>
                  <a:lnTo>
                    <a:pt x="545" y="1613"/>
                  </a:lnTo>
                  <a:cubicBezTo>
                    <a:pt x="551" y="1613"/>
                    <a:pt x="556" y="1614"/>
                    <a:pt x="560" y="1615"/>
                  </a:cubicBezTo>
                  <a:lnTo>
                    <a:pt x="560" y="1615"/>
                  </a:lnTo>
                  <a:cubicBezTo>
                    <a:pt x="568" y="1616"/>
                    <a:pt x="575" y="1617"/>
                    <a:pt x="582" y="1618"/>
                  </a:cubicBezTo>
                  <a:lnTo>
                    <a:pt x="582" y="1618"/>
                  </a:lnTo>
                  <a:cubicBezTo>
                    <a:pt x="585" y="1619"/>
                    <a:pt x="588" y="1620"/>
                    <a:pt x="591" y="1620"/>
                  </a:cubicBezTo>
                  <a:lnTo>
                    <a:pt x="591" y="1620"/>
                  </a:lnTo>
                  <a:cubicBezTo>
                    <a:pt x="593" y="1620"/>
                    <a:pt x="595" y="1620"/>
                    <a:pt x="598" y="1620"/>
                  </a:cubicBezTo>
                  <a:lnTo>
                    <a:pt x="598" y="1620"/>
                  </a:lnTo>
                  <a:cubicBezTo>
                    <a:pt x="605" y="1621"/>
                    <a:pt x="611" y="1622"/>
                    <a:pt x="618" y="1623"/>
                  </a:cubicBezTo>
                  <a:lnTo>
                    <a:pt x="618" y="1623"/>
                  </a:lnTo>
                  <a:cubicBezTo>
                    <a:pt x="623" y="1624"/>
                    <a:pt x="628" y="1624"/>
                    <a:pt x="633" y="1625"/>
                  </a:cubicBezTo>
                  <a:lnTo>
                    <a:pt x="633" y="1625"/>
                  </a:lnTo>
                  <a:cubicBezTo>
                    <a:pt x="640" y="1626"/>
                    <a:pt x="648" y="1627"/>
                    <a:pt x="655" y="1627"/>
                  </a:cubicBezTo>
                  <a:lnTo>
                    <a:pt x="655" y="1627"/>
                  </a:lnTo>
                  <a:cubicBezTo>
                    <a:pt x="658" y="1627"/>
                    <a:pt x="662" y="1627"/>
                    <a:pt x="666" y="1628"/>
                  </a:cubicBezTo>
                  <a:lnTo>
                    <a:pt x="666" y="1628"/>
                  </a:lnTo>
                  <a:cubicBezTo>
                    <a:pt x="667" y="1628"/>
                    <a:pt x="668" y="1628"/>
                    <a:pt x="670" y="1628"/>
                  </a:cubicBezTo>
                  <a:lnTo>
                    <a:pt x="670" y="1628"/>
                  </a:lnTo>
                  <a:cubicBezTo>
                    <a:pt x="678" y="1629"/>
                    <a:pt x="685" y="1629"/>
                    <a:pt x="693" y="1630"/>
                  </a:cubicBezTo>
                  <a:lnTo>
                    <a:pt x="693" y="1630"/>
                  </a:lnTo>
                  <a:cubicBezTo>
                    <a:pt x="697" y="1630"/>
                    <a:pt x="702" y="1630"/>
                    <a:pt x="706" y="1631"/>
                  </a:cubicBezTo>
                  <a:lnTo>
                    <a:pt x="706" y="1631"/>
                  </a:lnTo>
                  <a:cubicBezTo>
                    <a:pt x="715" y="1631"/>
                    <a:pt x="724" y="1632"/>
                    <a:pt x="733" y="1632"/>
                  </a:cubicBezTo>
                  <a:lnTo>
                    <a:pt x="733" y="1632"/>
                  </a:lnTo>
                  <a:cubicBezTo>
                    <a:pt x="736" y="1632"/>
                    <a:pt x="739" y="1632"/>
                    <a:pt x="742" y="1632"/>
                  </a:cubicBezTo>
                  <a:lnTo>
                    <a:pt x="744" y="1632"/>
                  </a:lnTo>
                  <a:lnTo>
                    <a:pt x="744" y="1632"/>
                  </a:lnTo>
                  <a:lnTo>
                    <a:pt x="744" y="1632"/>
                  </a:lnTo>
                  <a:lnTo>
                    <a:pt x="744" y="1632"/>
                  </a:lnTo>
                  <a:cubicBezTo>
                    <a:pt x="808" y="1662"/>
                    <a:pt x="873" y="1694"/>
                    <a:pt x="939" y="1725"/>
                  </a:cubicBezTo>
                  <a:lnTo>
                    <a:pt x="942" y="543"/>
                  </a:lnTo>
                  <a:lnTo>
                    <a:pt x="942" y="543"/>
                  </a:lnTo>
                  <a:cubicBezTo>
                    <a:pt x="876" y="511"/>
                    <a:pt x="812" y="479"/>
                    <a:pt x="747" y="45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0" name="Freeform 73">
              <a:extLst>
                <a:ext uri="{FF2B5EF4-FFF2-40B4-BE49-F238E27FC236}">
                  <a16:creationId xmlns:a16="http://schemas.microsoft.com/office/drawing/2014/main" id="{FA189407-273B-4DDA-91CA-E24CCB282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1427" y="8604558"/>
              <a:ext cx="826099" cy="1509367"/>
            </a:xfrm>
            <a:custGeom>
              <a:avLst/>
              <a:gdLst>
                <a:gd name="T0" fmla="*/ 736 w 943"/>
                <a:gd name="T1" fmla="*/ 449 h 1726"/>
                <a:gd name="T2" fmla="*/ 710 w 943"/>
                <a:gd name="T3" fmla="*/ 448 h 1726"/>
                <a:gd name="T4" fmla="*/ 673 w 943"/>
                <a:gd name="T5" fmla="*/ 446 h 1726"/>
                <a:gd name="T6" fmla="*/ 658 w 943"/>
                <a:gd name="T7" fmla="*/ 445 h 1726"/>
                <a:gd name="T8" fmla="*/ 621 w 943"/>
                <a:gd name="T9" fmla="*/ 440 h 1726"/>
                <a:gd name="T10" fmla="*/ 601 w 943"/>
                <a:gd name="T11" fmla="*/ 438 h 1726"/>
                <a:gd name="T12" fmla="*/ 563 w 943"/>
                <a:gd name="T13" fmla="*/ 433 h 1726"/>
                <a:gd name="T14" fmla="*/ 549 w 943"/>
                <a:gd name="T15" fmla="*/ 430 h 1726"/>
                <a:gd name="T16" fmla="*/ 513 w 943"/>
                <a:gd name="T17" fmla="*/ 423 h 1726"/>
                <a:gd name="T18" fmla="*/ 485 w 943"/>
                <a:gd name="T19" fmla="*/ 417 h 1726"/>
                <a:gd name="T20" fmla="*/ 438 w 943"/>
                <a:gd name="T21" fmla="*/ 405 h 1726"/>
                <a:gd name="T22" fmla="*/ 433 w 943"/>
                <a:gd name="T23" fmla="*/ 403 h 1726"/>
                <a:gd name="T24" fmla="*/ 385 w 943"/>
                <a:gd name="T25" fmla="*/ 388 h 1726"/>
                <a:gd name="T26" fmla="*/ 345 w 943"/>
                <a:gd name="T27" fmla="*/ 373 h 1726"/>
                <a:gd name="T28" fmla="*/ 316 w 943"/>
                <a:gd name="T29" fmla="*/ 361 h 1726"/>
                <a:gd name="T30" fmla="*/ 298 w 943"/>
                <a:gd name="T31" fmla="*/ 353 h 1726"/>
                <a:gd name="T32" fmla="*/ 268 w 943"/>
                <a:gd name="T33" fmla="*/ 338 h 1726"/>
                <a:gd name="T34" fmla="*/ 259 w 943"/>
                <a:gd name="T35" fmla="*/ 334 h 1726"/>
                <a:gd name="T36" fmla="*/ 61 w 943"/>
                <a:gd name="T37" fmla="*/ 170 h 1726"/>
                <a:gd name="T38" fmla="*/ 12 w 943"/>
                <a:gd name="T39" fmla="*/ 65 h 1726"/>
                <a:gd name="T40" fmla="*/ 4 w 943"/>
                <a:gd name="T41" fmla="*/ 0 h 1726"/>
                <a:gd name="T42" fmla="*/ 228 w 943"/>
                <a:gd name="T43" fmla="*/ 1501 h 1726"/>
                <a:gd name="T44" fmla="*/ 256 w 943"/>
                <a:gd name="T45" fmla="*/ 1516 h 1726"/>
                <a:gd name="T46" fmla="*/ 283 w 943"/>
                <a:gd name="T47" fmla="*/ 1531 h 1726"/>
                <a:gd name="T48" fmla="*/ 295 w 943"/>
                <a:gd name="T49" fmla="*/ 1536 h 1726"/>
                <a:gd name="T50" fmla="*/ 325 w 943"/>
                <a:gd name="T51" fmla="*/ 1549 h 1726"/>
                <a:gd name="T52" fmla="*/ 341 w 943"/>
                <a:gd name="T53" fmla="*/ 1555 h 1726"/>
                <a:gd name="T54" fmla="*/ 383 w 943"/>
                <a:gd name="T55" fmla="*/ 1570 h 1726"/>
                <a:gd name="T56" fmla="*/ 392 w 943"/>
                <a:gd name="T57" fmla="*/ 1574 h 1726"/>
                <a:gd name="T58" fmla="*/ 434 w 943"/>
                <a:gd name="T59" fmla="*/ 1587 h 1726"/>
                <a:gd name="T60" fmla="*/ 436 w 943"/>
                <a:gd name="T61" fmla="*/ 1588 h 1726"/>
                <a:gd name="T62" fmla="*/ 482 w 943"/>
                <a:gd name="T63" fmla="*/ 1599 h 1726"/>
                <a:gd name="T64" fmla="*/ 510 w 943"/>
                <a:gd name="T65" fmla="*/ 1606 h 1726"/>
                <a:gd name="T66" fmla="*/ 524 w 943"/>
                <a:gd name="T67" fmla="*/ 1608 h 1726"/>
                <a:gd name="T68" fmla="*/ 545 w 943"/>
                <a:gd name="T69" fmla="*/ 1613 h 1726"/>
                <a:gd name="T70" fmla="*/ 582 w 943"/>
                <a:gd name="T71" fmla="*/ 1618 h 1726"/>
                <a:gd name="T72" fmla="*/ 591 w 943"/>
                <a:gd name="T73" fmla="*/ 1620 h 1726"/>
                <a:gd name="T74" fmla="*/ 618 w 943"/>
                <a:gd name="T75" fmla="*/ 1623 h 1726"/>
                <a:gd name="T76" fmla="*/ 633 w 943"/>
                <a:gd name="T77" fmla="*/ 1625 h 1726"/>
                <a:gd name="T78" fmla="*/ 666 w 943"/>
                <a:gd name="T79" fmla="*/ 1628 h 1726"/>
                <a:gd name="T80" fmla="*/ 670 w 943"/>
                <a:gd name="T81" fmla="*/ 1628 h 1726"/>
                <a:gd name="T82" fmla="*/ 706 w 943"/>
                <a:gd name="T83" fmla="*/ 1631 h 1726"/>
                <a:gd name="T84" fmla="*/ 733 w 943"/>
                <a:gd name="T85" fmla="*/ 1632 h 1726"/>
                <a:gd name="T86" fmla="*/ 744 w 943"/>
                <a:gd name="T87" fmla="*/ 1632 h 1726"/>
                <a:gd name="T88" fmla="*/ 939 w 943"/>
                <a:gd name="T89" fmla="*/ 1725 h 1726"/>
                <a:gd name="T90" fmla="*/ 747 w 943"/>
                <a:gd name="T91" fmla="*/ 45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3" h="1726">
                  <a:moveTo>
                    <a:pt x="747" y="450"/>
                  </a:moveTo>
                  <a:lnTo>
                    <a:pt x="747" y="450"/>
                  </a:lnTo>
                  <a:cubicBezTo>
                    <a:pt x="743" y="450"/>
                    <a:pt x="739" y="449"/>
                    <a:pt x="736" y="449"/>
                  </a:cubicBezTo>
                  <a:lnTo>
                    <a:pt x="736" y="449"/>
                  </a:lnTo>
                  <a:cubicBezTo>
                    <a:pt x="727" y="449"/>
                    <a:pt x="718" y="449"/>
                    <a:pt x="710" y="448"/>
                  </a:cubicBezTo>
                  <a:lnTo>
                    <a:pt x="710" y="448"/>
                  </a:lnTo>
                  <a:cubicBezTo>
                    <a:pt x="705" y="448"/>
                    <a:pt x="700" y="447"/>
                    <a:pt x="696" y="447"/>
                  </a:cubicBezTo>
                  <a:lnTo>
                    <a:pt x="696" y="447"/>
                  </a:lnTo>
                  <a:cubicBezTo>
                    <a:pt x="688" y="447"/>
                    <a:pt x="680" y="447"/>
                    <a:pt x="673" y="446"/>
                  </a:cubicBezTo>
                  <a:lnTo>
                    <a:pt x="673" y="446"/>
                  </a:lnTo>
                  <a:cubicBezTo>
                    <a:pt x="668" y="446"/>
                    <a:pt x="663" y="445"/>
                    <a:pt x="658" y="445"/>
                  </a:cubicBezTo>
                  <a:lnTo>
                    <a:pt x="658" y="445"/>
                  </a:lnTo>
                  <a:cubicBezTo>
                    <a:pt x="651" y="444"/>
                    <a:pt x="644" y="443"/>
                    <a:pt x="637" y="442"/>
                  </a:cubicBezTo>
                  <a:lnTo>
                    <a:pt x="637" y="442"/>
                  </a:lnTo>
                  <a:cubicBezTo>
                    <a:pt x="631" y="442"/>
                    <a:pt x="626" y="441"/>
                    <a:pt x="621" y="440"/>
                  </a:cubicBezTo>
                  <a:lnTo>
                    <a:pt x="621" y="440"/>
                  </a:lnTo>
                  <a:cubicBezTo>
                    <a:pt x="614" y="440"/>
                    <a:pt x="607" y="439"/>
                    <a:pt x="601" y="438"/>
                  </a:cubicBezTo>
                  <a:lnTo>
                    <a:pt x="601" y="438"/>
                  </a:lnTo>
                  <a:cubicBezTo>
                    <a:pt x="596" y="438"/>
                    <a:pt x="591" y="437"/>
                    <a:pt x="585" y="436"/>
                  </a:cubicBezTo>
                  <a:lnTo>
                    <a:pt x="585" y="436"/>
                  </a:lnTo>
                  <a:cubicBezTo>
                    <a:pt x="578" y="435"/>
                    <a:pt x="570" y="433"/>
                    <a:pt x="563" y="433"/>
                  </a:cubicBezTo>
                  <a:lnTo>
                    <a:pt x="563" y="433"/>
                  </a:lnTo>
                  <a:cubicBezTo>
                    <a:pt x="559" y="432"/>
                    <a:pt x="554" y="431"/>
                    <a:pt x="549" y="430"/>
                  </a:cubicBezTo>
                  <a:lnTo>
                    <a:pt x="549" y="430"/>
                  </a:lnTo>
                  <a:cubicBezTo>
                    <a:pt x="542" y="428"/>
                    <a:pt x="534" y="427"/>
                    <a:pt x="527" y="426"/>
                  </a:cubicBezTo>
                  <a:lnTo>
                    <a:pt x="527" y="426"/>
                  </a:lnTo>
                  <a:cubicBezTo>
                    <a:pt x="523" y="425"/>
                    <a:pt x="517" y="424"/>
                    <a:pt x="513" y="423"/>
                  </a:cubicBezTo>
                  <a:lnTo>
                    <a:pt x="513" y="423"/>
                  </a:lnTo>
                  <a:cubicBezTo>
                    <a:pt x="503" y="421"/>
                    <a:pt x="494" y="419"/>
                    <a:pt x="485" y="417"/>
                  </a:cubicBezTo>
                  <a:lnTo>
                    <a:pt x="485" y="417"/>
                  </a:lnTo>
                  <a:cubicBezTo>
                    <a:pt x="482" y="416"/>
                    <a:pt x="478" y="415"/>
                    <a:pt x="476" y="414"/>
                  </a:cubicBezTo>
                  <a:lnTo>
                    <a:pt x="476" y="414"/>
                  </a:lnTo>
                  <a:cubicBezTo>
                    <a:pt x="463" y="412"/>
                    <a:pt x="450" y="408"/>
                    <a:pt x="438" y="405"/>
                  </a:cubicBezTo>
                  <a:lnTo>
                    <a:pt x="438" y="405"/>
                  </a:lnTo>
                  <a:cubicBezTo>
                    <a:pt x="436" y="404"/>
                    <a:pt x="435" y="404"/>
                    <a:pt x="433" y="403"/>
                  </a:cubicBezTo>
                  <a:lnTo>
                    <a:pt x="433" y="403"/>
                  </a:lnTo>
                  <a:cubicBezTo>
                    <a:pt x="421" y="399"/>
                    <a:pt x="408" y="395"/>
                    <a:pt x="396" y="391"/>
                  </a:cubicBezTo>
                  <a:lnTo>
                    <a:pt x="396" y="391"/>
                  </a:lnTo>
                  <a:cubicBezTo>
                    <a:pt x="392" y="390"/>
                    <a:pt x="389" y="389"/>
                    <a:pt x="385" y="388"/>
                  </a:cubicBezTo>
                  <a:lnTo>
                    <a:pt x="385" y="388"/>
                  </a:lnTo>
                  <a:cubicBezTo>
                    <a:pt x="372" y="383"/>
                    <a:pt x="358" y="379"/>
                    <a:pt x="345" y="373"/>
                  </a:cubicBezTo>
                  <a:lnTo>
                    <a:pt x="345" y="373"/>
                  </a:lnTo>
                  <a:cubicBezTo>
                    <a:pt x="340" y="371"/>
                    <a:pt x="334" y="369"/>
                    <a:pt x="329" y="366"/>
                  </a:cubicBezTo>
                  <a:lnTo>
                    <a:pt x="329" y="366"/>
                  </a:lnTo>
                  <a:cubicBezTo>
                    <a:pt x="324" y="365"/>
                    <a:pt x="320" y="363"/>
                    <a:pt x="316" y="361"/>
                  </a:cubicBezTo>
                  <a:lnTo>
                    <a:pt x="316" y="361"/>
                  </a:lnTo>
                  <a:cubicBezTo>
                    <a:pt x="309" y="359"/>
                    <a:pt x="304" y="356"/>
                    <a:pt x="298" y="353"/>
                  </a:cubicBezTo>
                  <a:lnTo>
                    <a:pt x="298" y="353"/>
                  </a:lnTo>
                  <a:cubicBezTo>
                    <a:pt x="295" y="352"/>
                    <a:pt x="290" y="350"/>
                    <a:pt x="287" y="348"/>
                  </a:cubicBezTo>
                  <a:lnTo>
                    <a:pt x="287" y="348"/>
                  </a:lnTo>
                  <a:cubicBezTo>
                    <a:pt x="281" y="345"/>
                    <a:pt x="274" y="342"/>
                    <a:pt x="268" y="338"/>
                  </a:cubicBezTo>
                  <a:lnTo>
                    <a:pt x="268" y="338"/>
                  </a:lnTo>
                  <a:cubicBezTo>
                    <a:pt x="265" y="337"/>
                    <a:pt x="262" y="336"/>
                    <a:pt x="259" y="334"/>
                  </a:cubicBezTo>
                  <a:lnTo>
                    <a:pt x="259" y="334"/>
                  </a:lnTo>
                  <a:cubicBezTo>
                    <a:pt x="249" y="329"/>
                    <a:pt x="241" y="324"/>
                    <a:pt x="232" y="320"/>
                  </a:cubicBezTo>
                  <a:lnTo>
                    <a:pt x="232" y="320"/>
                  </a:lnTo>
                  <a:cubicBezTo>
                    <a:pt x="156" y="275"/>
                    <a:pt x="99" y="225"/>
                    <a:pt x="61" y="170"/>
                  </a:cubicBezTo>
                  <a:lnTo>
                    <a:pt x="61" y="170"/>
                  </a:lnTo>
                  <a:cubicBezTo>
                    <a:pt x="37" y="136"/>
                    <a:pt x="21" y="101"/>
                    <a:pt x="12" y="65"/>
                  </a:cubicBezTo>
                  <a:lnTo>
                    <a:pt x="12" y="65"/>
                  </a:lnTo>
                  <a:cubicBezTo>
                    <a:pt x="10" y="58"/>
                    <a:pt x="8" y="51"/>
                    <a:pt x="7" y="44"/>
                  </a:cubicBezTo>
                  <a:lnTo>
                    <a:pt x="7" y="44"/>
                  </a:lnTo>
                  <a:cubicBezTo>
                    <a:pt x="5" y="29"/>
                    <a:pt x="3" y="15"/>
                    <a:pt x="4" y="0"/>
                  </a:cubicBezTo>
                  <a:lnTo>
                    <a:pt x="1" y="1183"/>
                  </a:lnTo>
                  <a:lnTo>
                    <a:pt x="1" y="1183"/>
                  </a:lnTo>
                  <a:cubicBezTo>
                    <a:pt x="0" y="1298"/>
                    <a:pt x="76" y="1413"/>
                    <a:pt x="228" y="1501"/>
                  </a:cubicBezTo>
                  <a:lnTo>
                    <a:pt x="228" y="1501"/>
                  </a:lnTo>
                  <a:cubicBezTo>
                    <a:pt x="237" y="1507"/>
                    <a:pt x="247" y="1511"/>
                    <a:pt x="256" y="1516"/>
                  </a:cubicBezTo>
                  <a:lnTo>
                    <a:pt x="256" y="1516"/>
                  </a:lnTo>
                  <a:cubicBezTo>
                    <a:pt x="258" y="1518"/>
                    <a:pt x="262" y="1520"/>
                    <a:pt x="264" y="1521"/>
                  </a:cubicBezTo>
                  <a:lnTo>
                    <a:pt x="264" y="1521"/>
                  </a:lnTo>
                  <a:cubicBezTo>
                    <a:pt x="271" y="1524"/>
                    <a:pt x="277" y="1528"/>
                    <a:pt x="283" y="1531"/>
                  </a:cubicBezTo>
                  <a:lnTo>
                    <a:pt x="283" y="1531"/>
                  </a:lnTo>
                  <a:cubicBezTo>
                    <a:pt x="288" y="1532"/>
                    <a:pt x="291" y="1533"/>
                    <a:pt x="295" y="1536"/>
                  </a:cubicBezTo>
                  <a:lnTo>
                    <a:pt x="295" y="1536"/>
                  </a:lnTo>
                  <a:cubicBezTo>
                    <a:pt x="301" y="1539"/>
                    <a:pt x="307" y="1541"/>
                    <a:pt x="312" y="1544"/>
                  </a:cubicBezTo>
                  <a:lnTo>
                    <a:pt x="312" y="1544"/>
                  </a:lnTo>
                  <a:cubicBezTo>
                    <a:pt x="316" y="1546"/>
                    <a:pt x="321" y="1547"/>
                    <a:pt x="325" y="1549"/>
                  </a:cubicBezTo>
                  <a:lnTo>
                    <a:pt x="325" y="1549"/>
                  </a:lnTo>
                  <a:cubicBezTo>
                    <a:pt x="330" y="1551"/>
                    <a:pt x="336" y="1553"/>
                    <a:pt x="341" y="1555"/>
                  </a:cubicBezTo>
                  <a:lnTo>
                    <a:pt x="341" y="1555"/>
                  </a:lnTo>
                  <a:cubicBezTo>
                    <a:pt x="342" y="1555"/>
                    <a:pt x="342" y="1555"/>
                    <a:pt x="342" y="1555"/>
                  </a:cubicBezTo>
                  <a:lnTo>
                    <a:pt x="342" y="1555"/>
                  </a:lnTo>
                  <a:cubicBezTo>
                    <a:pt x="355" y="1560"/>
                    <a:pt x="369" y="1566"/>
                    <a:pt x="383" y="1570"/>
                  </a:cubicBezTo>
                  <a:lnTo>
                    <a:pt x="383" y="1570"/>
                  </a:lnTo>
                  <a:cubicBezTo>
                    <a:pt x="386" y="1572"/>
                    <a:pt x="389" y="1573"/>
                    <a:pt x="392" y="1574"/>
                  </a:cubicBezTo>
                  <a:lnTo>
                    <a:pt x="392" y="1574"/>
                  </a:lnTo>
                  <a:cubicBezTo>
                    <a:pt x="405" y="1578"/>
                    <a:pt x="418" y="1581"/>
                    <a:pt x="429" y="1585"/>
                  </a:cubicBezTo>
                  <a:lnTo>
                    <a:pt x="429" y="1585"/>
                  </a:lnTo>
                  <a:cubicBezTo>
                    <a:pt x="431" y="1585"/>
                    <a:pt x="432" y="1587"/>
                    <a:pt x="434" y="1587"/>
                  </a:cubicBezTo>
                  <a:lnTo>
                    <a:pt x="434" y="1587"/>
                  </a:lnTo>
                  <a:cubicBezTo>
                    <a:pt x="434" y="1587"/>
                    <a:pt x="435" y="1587"/>
                    <a:pt x="436" y="1588"/>
                  </a:cubicBezTo>
                  <a:lnTo>
                    <a:pt x="436" y="1588"/>
                  </a:lnTo>
                  <a:cubicBezTo>
                    <a:pt x="447" y="1590"/>
                    <a:pt x="460" y="1593"/>
                    <a:pt x="472" y="1597"/>
                  </a:cubicBezTo>
                  <a:lnTo>
                    <a:pt x="472" y="1597"/>
                  </a:lnTo>
                  <a:cubicBezTo>
                    <a:pt x="475" y="1598"/>
                    <a:pt x="478" y="1598"/>
                    <a:pt x="482" y="1599"/>
                  </a:cubicBezTo>
                  <a:lnTo>
                    <a:pt x="482" y="1599"/>
                  </a:lnTo>
                  <a:cubicBezTo>
                    <a:pt x="491" y="1602"/>
                    <a:pt x="500" y="1603"/>
                    <a:pt x="510" y="1606"/>
                  </a:cubicBezTo>
                  <a:lnTo>
                    <a:pt x="510" y="1606"/>
                  </a:lnTo>
                  <a:cubicBezTo>
                    <a:pt x="511" y="1606"/>
                    <a:pt x="513" y="1606"/>
                    <a:pt x="515" y="1606"/>
                  </a:cubicBezTo>
                  <a:lnTo>
                    <a:pt x="515" y="1606"/>
                  </a:lnTo>
                  <a:cubicBezTo>
                    <a:pt x="517" y="1607"/>
                    <a:pt x="521" y="1607"/>
                    <a:pt x="524" y="1608"/>
                  </a:cubicBezTo>
                  <a:lnTo>
                    <a:pt x="524" y="1608"/>
                  </a:lnTo>
                  <a:cubicBezTo>
                    <a:pt x="531" y="1609"/>
                    <a:pt x="538" y="1611"/>
                    <a:pt x="545" y="1613"/>
                  </a:cubicBezTo>
                  <a:lnTo>
                    <a:pt x="545" y="1613"/>
                  </a:lnTo>
                  <a:cubicBezTo>
                    <a:pt x="551" y="1613"/>
                    <a:pt x="556" y="1614"/>
                    <a:pt x="560" y="1615"/>
                  </a:cubicBezTo>
                  <a:lnTo>
                    <a:pt x="560" y="1615"/>
                  </a:lnTo>
                  <a:cubicBezTo>
                    <a:pt x="568" y="1616"/>
                    <a:pt x="575" y="1617"/>
                    <a:pt x="582" y="1618"/>
                  </a:cubicBezTo>
                  <a:lnTo>
                    <a:pt x="582" y="1618"/>
                  </a:lnTo>
                  <a:cubicBezTo>
                    <a:pt x="585" y="1619"/>
                    <a:pt x="588" y="1620"/>
                    <a:pt x="591" y="1620"/>
                  </a:cubicBezTo>
                  <a:lnTo>
                    <a:pt x="591" y="1620"/>
                  </a:lnTo>
                  <a:cubicBezTo>
                    <a:pt x="593" y="1620"/>
                    <a:pt x="595" y="1620"/>
                    <a:pt x="598" y="1620"/>
                  </a:cubicBezTo>
                  <a:lnTo>
                    <a:pt x="598" y="1620"/>
                  </a:lnTo>
                  <a:cubicBezTo>
                    <a:pt x="605" y="1621"/>
                    <a:pt x="611" y="1622"/>
                    <a:pt x="618" y="1623"/>
                  </a:cubicBezTo>
                  <a:lnTo>
                    <a:pt x="618" y="1623"/>
                  </a:lnTo>
                  <a:cubicBezTo>
                    <a:pt x="623" y="1624"/>
                    <a:pt x="628" y="1624"/>
                    <a:pt x="633" y="1625"/>
                  </a:cubicBezTo>
                  <a:lnTo>
                    <a:pt x="633" y="1625"/>
                  </a:lnTo>
                  <a:cubicBezTo>
                    <a:pt x="640" y="1626"/>
                    <a:pt x="648" y="1627"/>
                    <a:pt x="655" y="1627"/>
                  </a:cubicBezTo>
                  <a:lnTo>
                    <a:pt x="655" y="1627"/>
                  </a:lnTo>
                  <a:cubicBezTo>
                    <a:pt x="658" y="1627"/>
                    <a:pt x="662" y="1627"/>
                    <a:pt x="666" y="1628"/>
                  </a:cubicBezTo>
                  <a:lnTo>
                    <a:pt x="666" y="1628"/>
                  </a:lnTo>
                  <a:cubicBezTo>
                    <a:pt x="667" y="1628"/>
                    <a:pt x="668" y="1628"/>
                    <a:pt x="670" y="1628"/>
                  </a:cubicBezTo>
                  <a:lnTo>
                    <a:pt x="670" y="1628"/>
                  </a:lnTo>
                  <a:cubicBezTo>
                    <a:pt x="678" y="1629"/>
                    <a:pt x="685" y="1629"/>
                    <a:pt x="693" y="1630"/>
                  </a:cubicBezTo>
                  <a:lnTo>
                    <a:pt x="693" y="1630"/>
                  </a:lnTo>
                  <a:cubicBezTo>
                    <a:pt x="697" y="1630"/>
                    <a:pt x="702" y="1630"/>
                    <a:pt x="706" y="1631"/>
                  </a:cubicBezTo>
                  <a:lnTo>
                    <a:pt x="706" y="1631"/>
                  </a:lnTo>
                  <a:cubicBezTo>
                    <a:pt x="715" y="1631"/>
                    <a:pt x="724" y="1632"/>
                    <a:pt x="733" y="1632"/>
                  </a:cubicBezTo>
                  <a:lnTo>
                    <a:pt x="733" y="1632"/>
                  </a:lnTo>
                  <a:cubicBezTo>
                    <a:pt x="736" y="1632"/>
                    <a:pt x="739" y="1632"/>
                    <a:pt x="742" y="1632"/>
                  </a:cubicBezTo>
                  <a:lnTo>
                    <a:pt x="744" y="1632"/>
                  </a:lnTo>
                  <a:lnTo>
                    <a:pt x="744" y="1632"/>
                  </a:lnTo>
                  <a:lnTo>
                    <a:pt x="744" y="1632"/>
                  </a:lnTo>
                  <a:lnTo>
                    <a:pt x="744" y="1632"/>
                  </a:lnTo>
                  <a:cubicBezTo>
                    <a:pt x="808" y="1662"/>
                    <a:pt x="873" y="1694"/>
                    <a:pt x="939" y="1725"/>
                  </a:cubicBezTo>
                  <a:lnTo>
                    <a:pt x="942" y="543"/>
                  </a:lnTo>
                  <a:lnTo>
                    <a:pt x="942" y="543"/>
                  </a:lnTo>
                  <a:cubicBezTo>
                    <a:pt x="876" y="511"/>
                    <a:pt x="812" y="479"/>
                    <a:pt x="747" y="450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72D7C1A-56E8-4214-ACEC-BB4928139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70362" y="8162924"/>
              <a:ext cx="5407372" cy="4165924"/>
            </a:xfrm>
            <a:custGeom>
              <a:avLst/>
              <a:gdLst>
                <a:gd name="connsiteX0" fmla="*/ 5407372 w 5407372"/>
                <a:gd name="connsiteY0" fmla="*/ 1567597 h 4165924"/>
                <a:gd name="connsiteX1" fmla="*/ 5407372 w 5407372"/>
                <a:gd name="connsiteY1" fmla="*/ 1577224 h 4165924"/>
                <a:gd name="connsiteX2" fmla="*/ 5407347 w 5407372"/>
                <a:gd name="connsiteY2" fmla="*/ 1577449 h 4165924"/>
                <a:gd name="connsiteX3" fmla="*/ 3503 w 5407372"/>
                <a:gd name="connsiteY3" fmla="*/ 1564972 h 4165924"/>
                <a:gd name="connsiteX4" fmla="*/ 24519 w 5407372"/>
                <a:gd name="connsiteY4" fmla="*/ 1651612 h 4165924"/>
                <a:gd name="connsiteX5" fmla="*/ 51666 w 5407372"/>
                <a:gd name="connsiteY5" fmla="*/ 1692744 h 4165924"/>
                <a:gd name="connsiteX6" fmla="*/ 75309 w 5407372"/>
                <a:gd name="connsiteY6" fmla="*/ 1718999 h 4165924"/>
                <a:gd name="connsiteX7" fmla="*/ 157624 w 5407372"/>
                <a:gd name="connsiteY7" fmla="*/ 1779384 h 4165924"/>
                <a:gd name="connsiteX8" fmla="*/ 2345967 w 5407372"/>
                <a:gd name="connsiteY8" fmla="*/ 3042229 h 4165924"/>
                <a:gd name="connsiteX9" fmla="*/ 2380119 w 5407372"/>
                <a:gd name="connsiteY9" fmla="*/ 3060607 h 4165924"/>
                <a:gd name="connsiteX10" fmla="*/ 2383622 w 5407372"/>
                <a:gd name="connsiteY10" fmla="*/ 3062357 h 4165924"/>
                <a:gd name="connsiteX11" fmla="*/ 2417774 w 5407372"/>
                <a:gd name="connsiteY11" fmla="*/ 3077235 h 4165924"/>
                <a:gd name="connsiteX12" fmla="*/ 2423904 w 5407372"/>
                <a:gd name="connsiteY12" fmla="*/ 3079860 h 4165924"/>
                <a:gd name="connsiteX13" fmla="*/ 2450174 w 5407372"/>
                <a:gd name="connsiteY13" fmla="*/ 3089487 h 4165924"/>
                <a:gd name="connsiteX14" fmla="*/ 2454552 w 5407372"/>
                <a:gd name="connsiteY14" fmla="*/ 3091237 h 4165924"/>
                <a:gd name="connsiteX15" fmla="*/ 2479072 w 5407372"/>
                <a:gd name="connsiteY15" fmla="*/ 3099113 h 4165924"/>
                <a:gd name="connsiteX16" fmla="*/ 2487829 w 5407372"/>
                <a:gd name="connsiteY16" fmla="*/ 3100864 h 4165924"/>
                <a:gd name="connsiteX17" fmla="*/ 2503591 w 5407372"/>
                <a:gd name="connsiteY17" fmla="*/ 3105240 h 4165924"/>
                <a:gd name="connsiteX18" fmla="*/ 2513224 w 5407372"/>
                <a:gd name="connsiteY18" fmla="*/ 3107865 h 4165924"/>
                <a:gd name="connsiteX19" fmla="*/ 2530737 w 5407372"/>
                <a:gd name="connsiteY19" fmla="*/ 3111366 h 4165924"/>
                <a:gd name="connsiteX20" fmla="*/ 2539494 w 5407372"/>
                <a:gd name="connsiteY20" fmla="*/ 3113991 h 4165924"/>
                <a:gd name="connsiteX21" fmla="*/ 2555256 w 5407372"/>
                <a:gd name="connsiteY21" fmla="*/ 3117492 h 4165924"/>
                <a:gd name="connsiteX22" fmla="*/ 2564889 w 5407372"/>
                <a:gd name="connsiteY22" fmla="*/ 3118367 h 4165924"/>
                <a:gd name="connsiteX23" fmla="*/ 2585030 w 5407372"/>
                <a:gd name="connsiteY23" fmla="*/ 3121867 h 4165924"/>
                <a:gd name="connsiteX24" fmla="*/ 2589408 w 5407372"/>
                <a:gd name="connsiteY24" fmla="*/ 3121867 h 4165924"/>
                <a:gd name="connsiteX25" fmla="*/ 2613928 w 5407372"/>
                <a:gd name="connsiteY25" fmla="*/ 3125368 h 4165924"/>
                <a:gd name="connsiteX26" fmla="*/ 2620058 w 5407372"/>
                <a:gd name="connsiteY26" fmla="*/ 3126243 h 4165924"/>
                <a:gd name="connsiteX27" fmla="*/ 2639322 w 5407372"/>
                <a:gd name="connsiteY27" fmla="*/ 3127993 h 4165924"/>
                <a:gd name="connsiteX28" fmla="*/ 2648955 w 5407372"/>
                <a:gd name="connsiteY28" fmla="*/ 3127993 h 4165924"/>
                <a:gd name="connsiteX29" fmla="*/ 2664718 w 5407372"/>
                <a:gd name="connsiteY29" fmla="*/ 3129744 h 4165924"/>
                <a:gd name="connsiteX30" fmla="*/ 2675226 w 5407372"/>
                <a:gd name="connsiteY30" fmla="*/ 3129744 h 4165924"/>
                <a:gd name="connsiteX31" fmla="*/ 2690112 w 5407372"/>
                <a:gd name="connsiteY31" fmla="*/ 3130619 h 4165924"/>
                <a:gd name="connsiteX32" fmla="*/ 2699745 w 5407372"/>
                <a:gd name="connsiteY32" fmla="*/ 3130619 h 4165924"/>
                <a:gd name="connsiteX33" fmla="*/ 2716383 w 5407372"/>
                <a:gd name="connsiteY33" fmla="*/ 3130619 h 4165924"/>
                <a:gd name="connsiteX34" fmla="*/ 2726892 w 5407372"/>
                <a:gd name="connsiteY34" fmla="*/ 3130619 h 4165924"/>
                <a:gd name="connsiteX35" fmla="*/ 2741778 w 5407372"/>
                <a:gd name="connsiteY35" fmla="*/ 3130619 h 4165924"/>
                <a:gd name="connsiteX36" fmla="*/ 2751411 w 5407372"/>
                <a:gd name="connsiteY36" fmla="*/ 3129744 h 4165924"/>
                <a:gd name="connsiteX37" fmla="*/ 2769800 w 5407372"/>
                <a:gd name="connsiteY37" fmla="*/ 3128869 h 4165924"/>
                <a:gd name="connsiteX38" fmla="*/ 2779433 w 5407372"/>
                <a:gd name="connsiteY38" fmla="*/ 3127993 h 4165924"/>
                <a:gd name="connsiteX39" fmla="*/ 2796071 w 5407372"/>
                <a:gd name="connsiteY39" fmla="*/ 3127118 h 4165924"/>
                <a:gd name="connsiteX40" fmla="*/ 2806579 w 5407372"/>
                <a:gd name="connsiteY40" fmla="*/ 3126243 h 4165924"/>
                <a:gd name="connsiteX41" fmla="*/ 2832850 w 5407372"/>
                <a:gd name="connsiteY41" fmla="*/ 3123618 h 4165924"/>
                <a:gd name="connsiteX42" fmla="*/ 2836352 w 5407372"/>
                <a:gd name="connsiteY42" fmla="*/ 3121867 h 4165924"/>
                <a:gd name="connsiteX43" fmla="*/ 2866126 w 5407372"/>
                <a:gd name="connsiteY43" fmla="*/ 3117492 h 4165924"/>
                <a:gd name="connsiteX44" fmla="*/ 2876634 w 5407372"/>
                <a:gd name="connsiteY44" fmla="*/ 3115741 h 4165924"/>
                <a:gd name="connsiteX45" fmla="*/ 2889769 w 5407372"/>
                <a:gd name="connsiteY45" fmla="*/ 3113116 h 4165924"/>
                <a:gd name="connsiteX46" fmla="*/ 2901153 w 5407372"/>
                <a:gd name="connsiteY46" fmla="*/ 3111366 h 4165924"/>
                <a:gd name="connsiteX47" fmla="*/ 2914288 w 5407372"/>
                <a:gd name="connsiteY47" fmla="*/ 3107865 h 4165924"/>
                <a:gd name="connsiteX48" fmla="*/ 2925672 w 5407372"/>
                <a:gd name="connsiteY48" fmla="*/ 3105240 h 4165924"/>
                <a:gd name="connsiteX49" fmla="*/ 2938808 w 5407372"/>
                <a:gd name="connsiteY49" fmla="*/ 3101739 h 4165924"/>
                <a:gd name="connsiteX50" fmla="*/ 2949316 w 5407372"/>
                <a:gd name="connsiteY50" fmla="*/ 3099113 h 4165924"/>
                <a:gd name="connsiteX51" fmla="*/ 2961576 w 5407372"/>
                <a:gd name="connsiteY51" fmla="*/ 3094738 h 4165924"/>
                <a:gd name="connsiteX52" fmla="*/ 2971208 w 5407372"/>
                <a:gd name="connsiteY52" fmla="*/ 3092112 h 4165924"/>
                <a:gd name="connsiteX53" fmla="*/ 2994852 w 5407372"/>
                <a:gd name="connsiteY53" fmla="*/ 3083361 h 4165924"/>
                <a:gd name="connsiteX54" fmla="*/ 2998354 w 5407372"/>
                <a:gd name="connsiteY54" fmla="*/ 3081611 h 4165924"/>
                <a:gd name="connsiteX55" fmla="*/ 3024625 w 5407372"/>
                <a:gd name="connsiteY55" fmla="*/ 3071109 h 4165924"/>
                <a:gd name="connsiteX56" fmla="*/ 3030755 w 5407372"/>
                <a:gd name="connsiteY56" fmla="*/ 3068483 h 4165924"/>
                <a:gd name="connsiteX57" fmla="*/ 3050896 w 5407372"/>
                <a:gd name="connsiteY57" fmla="*/ 3058857 h 4165924"/>
                <a:gd name="connsiteX58" fmla="*/ 3057901 w 5407372"/>
                <a:gd name="connsiteY58" fmla="*/ 3056231 h 4165924"/>
                <a:gd name="connsiteX59" fmla="*/ 3081545 w 5407372"/>
                <a:gd name="connsiteY59" fmla="*/ 3043104 h 4165924"/>
                <a:gd name="connsiteX60" fmla="*/ 5256753 w 5407372"/>
                <a:gd name="connsiteY60" fmla="*/ 1779384 h 4165924"/>
                <a:gd name="connsiteX61" fmla="*/ 5268137 w 5407372"/>
                <a:gd name="connsiteY61" fmla="*/ 1773258 h 4165924"/>
                <a:gd name="connsiteX62" fmla="*/ 5277770 w 5407372"/>
                <a:gd name="connsiteY62" fmla="*/ 1767132 h 4165924"/>
                <a:gd name="connsiteX63" fmla="*/ 5285650 w 5407372"/>
                <a:gd name="connsiteY63" fmla="*/ 1761006 h 4165924"/>
                <a:gd name="connsiteX64" fmla="*/ 5294408 w 5407372"/>
                <a:gd name="connsiteY64" fmla="*/ 1754880 h 4165924"/>
                <a:gd name="connsiteX65" fmla="*/ 5303164 w 5407372"/>
                <a:gd name="connsiteY65" fmla="*/ 1748754 h 4165924"/>
                <a:gd name="connsiteX66" fmla="*/ 5310170 w 5407372"/>
                <a:gd name="connsiteY66" fmla="*/ 1742628 h 4165924"/>
                <a:gd name="connsiteX67" fmla="*/ 5318051 w 5407372"/>
                <a:gd name="connsiteY67" fmla="*/ 1736502 h 4165924"/>
                <a:gd name="connsiteX68" fmla="*/ 5325932 w 5407372"/>
                <a:gd name="connsiteY68" fmla="*/ 1730376 h 4165924"/>
                <a:gd name="connsiteX69" fmla="*/ 5331186 w 5407372"/>
                <a:gd name="connsiteY69" fmla="*/ 1724250 h 4165924"/>
                <a:gd name="connsiteX70" fmla="*/ 5343446 w 5407372"/>
                <a:gd name="connsiteY70" fmla="*/ 1713748 h 4165924"/>
                <a:gd name="connsiteX71" fmla="*/ 5346949 w 5407372"/>
                <a:gd name="connsiteY71" fmla="*/ 1708497 h 4165924"/>
                <a:gd name="connsiteX72" fmla="*/ 5360084 w 5407372"/>
                <a:gd name="connsiteY72" fmla="*/ 1693619 h 4165924"/>
                <a:gd name="connsiteX73" fmla="*/ 5363587 w 5407372"/>
                <a:gd name="connsiteY73" fmla="*/ 1689244 h 4165924"/>
                <a:gd name="connsiteX74" fmla="*/ 5370592 w 5407372"/>
                <a:gd name="connsiteY74" fmla="*/ 1678742 h 4165924"/>
                <a:gd name="connsiteX75" fmla="*/ 5374095 w 5407372"/>
                <a:gd name="connsiteY75" fmla="*/ 1672616 h 4165924"/>
                <a:gd name="connsiteX76" fmla="*/ 5380225 w 5407372"/>
                <a:gd name="connsiteY76" fmla="*/ 1663864 h 4165924"/>
                <a:gd name="connsiteX77" fmla="*/ 5383728 w 5407372"/>
                <a:gd name="connsiteY77" fmla="*/ 1657738 h 4165924"/>
                <a:gd name="connsiteX78" fmla="*/ 5387230 w 5407372"/>
                <a:gd name="connsiteY78" fmla="*/ 1649862 h 4165924"/>
                <a:gd name="connsiteX79" fmla="*/ 5389858 w 5407372"/>
                <a:gd name="connsiteY79" fmla="*/ 1643736 h 4165924"/>
                <a:gd name="connsiteX80" fmla="*/ 5394236 w 5407372"/>
                <a:gd name="connsiteY80" fmla="*/ 1635859 h 4165924"/>
                <a:gd name="connsiteX81" fmla="*/ 5395988 w 5407372"/>
                <a:gd name="connsiteY81" fmla="*/ 1628858 h 4165924"/>
                <a:gd name="connsiteX82" fmla="*/ 5398614 w 5407372"/>
                <a:gd name="connsiteY82" fmla="*/ 1620982 h 4165924"/>
                <a:gd name="connsiteX83" fmla="*/ 5401242 w 5407372"/>
                <a:gd name="connsiteY83" fmla="*/ 1613981 h 4165924"/>
                <a:gd name="connsiteX84" fmla="*/ 5402117 w 5407372"/>
                <a:gd name="connsiteY84" fmla="*/ 1606979 h 4165924"/>
                <a:gd name="connsiteX85" fmla="*/ 5403868 w 5407372"/>
                <a:gd name="connsiteY85" fmla="*/ 1599978 h 4165924"/>
                <a:gd name="connsiteX86" fmla="*/ 5405620 w 5407372"/>
                <a:gd name="connsiteY86" fmla="*/ 1592102 h 4165924"/>
                <a:gd name="connsiteX87" fmla="*/ 5406496 w 5407372"/>
                <a:gd name="connsiteY87" fmla="*/ 1585100 h 4165924"/>
                <a:gd name="connsiteX88" fmla="*/ 5407347 w 5407372"/>
                <a:gd name="connsiteY88" fmla="*/ 1577449 h 4165924"/>
                <a:gd name="connsiteX89" fmla="*/ 5404744 w 5407372"/>
                <a:gd name="connsiteY89" fmla="*/ 2602902 h 4165924"/>
                <a:gd name="connsiteX90" fmla="*/ 5403868 w 5407372"/>
                <a:gd name="connsiteY90" fmla="*/ 2607278 h 4165924"/>
                <a:gd name="connsiteX91" fmla="*/ 5403868 w 5407372"/>
                <a:gd name="connsiteY91" fmla="*/ 2611654 h 4165924"/>
                <a:gd name="connsiteX92" fmla="*/ 5402993 w 5407372"/>
                <a:gd name="connsiteY92" fmla="*/ 2619530 h 4165924"/>
                <a:gd name="connsiteX93" fmla="*/ 5402117 w 5407372"/>
                <a:gd name="connsiteY93" fmla="*/ 2626531 h 4165924"/>
                <a:gd name="connsiteX94" fmla="*/ 5402117 w 5407372"/>
                <a:gd name="connsiteY94" fmla="*/ 2635283 h 4165924"/>
                <a:gd name="connsiteX95" fmla="*/ 5401242 w 5407372"/>
                <a:gd name="connsiteY95" fmla="*/ 2637033 h 4165924"/>
                <a:gd name="connsiteX96" fmla="*/ 5400366 w 5407372"/>
                <a:gd name="connsiteY96" fmla="*/ 2641409 h 4165924"/>
                <a:gd name="connsiteX97" fmla="*/ 5398614 w 5407372"/>
                <a:gd name="connsiteY97" fmla="*/ 2649285 h 4165924"/>
                <a:gd name="connsiteX98" fmla="*/ 5395988 w 5407372"/>
                <a:gd name="connsiteY98" fmla="*/ 2656287 h 4165924"/>
                <a:gd name="connsiteX99" fmla="*/ 5393360 w 5407372"/>
                <a:gd name="connsiteY99" fmla="*/ 2663288 h 4165924"/>
                <a:gd name="connsiteX100" fmla="*/ 5392484 w 5407372"/>
                <a:gd name="connsiteY100" fmla="*/ 2666788 h 4165924"/>
                <a:gd name="connsiteX101" fmla="*/ 5391609 w 5407372"/>
                <a:gd name="connsiteY101" fmla="*/ 2670289 h 4165924"/>
                <a:gd name="connsiteX102" fmla="*/ 5388106 w 5407372"/>
                <a:gd name="connsiteY102" fmla="*/ 2678165 h 4165924"/>
                <a:gd name="connsiteX103" fmla="*/ 5385479 w 5407372"/>
                <a:gd name="connsiteY103" fmla="*/ 2684291 h 4165924"/>
                <a:gd name="connsiteX104" fmla="*/ 5380225 w 5407372"/>
                <a:gd name="connsiteY104" fmla="*/ 2693043 h 4165924"/>
                <a:gd name="connsiteX105" fmla="*/ 5379350 w 5407372"/>
                <a:gd name="connsiteY105" fmla="*/ 2696544 h 4165924"/>
                <a:gd name="connsiteX106" fmla="*/ 5377598 w 5407372"/>
                <a:gd name="connsiteY106" fmla="*/ 2699169 h 4165924"/>
                <a:gd name="connsiteX107" fmla="*/ 5371468 w 5407372"/>
                <a:gd name="connsiteY107" fmla="*/ 2707921 h 4165924"/>
                <a:gd name="connsiteX108" fmla="*/ 5367966 w 5407372"/>
                <a:gd name="connsiteY108" fmla="*/ 2713171 h 4165924"/>
                <a:gd name="connsiteX109" fmla="*/ 5360960 w 5407372"/>
                <a:gd name="connsiteY109" fmla="*/ 2723673 h 4165924"/>
                <a:gd name="connsiteX110" fmla="*/ 5357457 w 5407372"/>
                <a:gd name="connsiteY110" fmla="*/ 2727174 h 4165924"/>
                <a:gd name="connsiteX111" fmla="*/ 5356582 w 5407372"/>
                <a:gd name="connsiteY111" fmla="*/ 2728049 h 4165924"/>
                <a:gd name="connsiteX112" fmla="*/ 5343446 w 5407372"/>
                <a:gd name="connsiteY112" fmla="*/ 2743802 h 4165924"/>
                <a:gd name="connsiteX113" fmla="*/ 5339944 w 5407372"/>
                <a:gd name="connsiteY113" fmla="*/ 2747302 h 4165924"/>
                <a:gd name="connsiteX114" fmla="*/ 5327684 w 5407372"/>
                <a:gd name="connsiteY114" fmla="*/ 2759555 h 4165924"/>
                <a:gd name="connsiteX115" fmla="*/ 5325932 w 5407372"/>
                <a:gd name="connsiteY115" fmla="*/ 2762180 h 4165924"/>
                <a:gd name="connsiteX116" fmla="*/ 5322430 w 5407372"/>
                <a:gd name="connsiteY116" fmla="*/ 2764805 h 4165924"/>
                <a:gd name="connsiteX117" fmla="*/ 5315424 w 5407372"/>
                <a:gd name="connsiteY117" fmla="*/ 2770931 h 4165924"/>
                <a:gd name="connsiteX118" fmla="*/ 5307543 w 5407372"/>
                <a:gd name="connsiteY118" fmla="*/ 2777058 h 4165924"/>
                <a:gd name="connsiteX119" fmla="*/ 5299662 w 5407372"/>
                <a:gd name="connsiteY119" fmla="*/ 2783184 h 4165924"/>
                <a:gd name="connsiteX120" fmla="*/ 5291780 w 5407372"/>
                <a:gd name="connsiteY120" fmla="*/ 2789310 h 4165924"/>
                <a:gd name="connsiteX121" fmla="*/ 5283024 w 5407372"/>
                <a:gd name="connsiteY121" fmla="*/ 2795436 h 4165924"/>
                <a:gd name="connsiteX122" fmla="*/ 5274267 w 5407372"/>
                <a:gd name="connsiteY122" fmla="*/ 2800687 h 4165924"/>
                <a:gd name="connsiteX123" fmla="*/ 5265510 w 5407372"/>
                <a:gd name="connsiteY123" fmla="*/ 2806813 h 4165924"/>
                <a:gd name="connsiteX124" fmla="*/ 5259380 w 5407372"/>
                <a:gd name="connsiteY124" fmla="*/ 2811189 h 4165924"/>
                <a:gd name="connsiteX125" fmla="*/ 5253250 w 5407372"/>
                <a:gd name="connsiteY125" fmla="*/ 2814689 h 4165924"/>
                <a:gd name="connsiteX126" fmla="*/ 3078918 w 5407372"/>
                <a:gd name="connsiteY126" fmla="*/ 4077533 h 4165924"/>
                <a:gd name="connsiteX127" fmla="*/ 3054398 w 5407372"/>
                <a:gd name="connsiteY127" fmla="*/ 4090661 h 4165924"/>
                <a:gd name="connsiteX128" fmla="*/ 3047393 w 5407372"/>
                <a:gd name="connsiteY128" fmla="*/ 4094161 h 4165924"/>
                <a:gd name="connsiteX129" fmla="*/ 3029004 w 5407372"/>
                <a:gd name="connsiteY129" fmla="*/ 4103788 h 4165924"/>
                <a:gd name="connsiteX130" fmla="*/ 3021998 w 5407372"/>
                <a:gd name="connsiteY130" fmla="*/ 4106413 h 4165924"/>
                <a:gd name="connsiteX131" fmla="*/ 2995728 w 5407372"/>
                <a:gd name="connsiteY131" fmla="*/ 4116915 h 4165924"/>
                <a:gd name="connsiteX132" fmla="*/ 2991349 w 5407372"/>
                <a:gd name="connsiteY132" fmla="*/ 4118666 h 4165924"/>
                <a:gd name="connsiteX133" fmla="*/ 2968581 w 5407372"/>
                <a:gd name="connsiteY133" fmla="*/ 4125667 h 4165924"/>
                <a:gd name="connsiteX134" fmla="*/ 2964203 w 5407372"/>
                <a:gd name="connsiteY134" fmla="*/ 4127417 h 4165924"/>
                <a:gd name="connsiteX135" fmla="*/ 2958948 w 5407372"/>
                <a:gd name="connsiteY135" fmla="*/ 4129167 h 4165924"/>
                <a:gd name="connsiteX136" fmla="*/ 2945813 w 5407372"/>
                <a:gd name="connsiteY136" fmla="*/ 4132668 h 4165924"/>
                <a:gd name="connsiteX137" fmla="*/ 2936181 w 5407372"/>
                <a:gd name="connsiteY137" fmla="*/ 4136169 h 4165924"/>
                <a:gd name="connsiteX138" fmla="*/ 2923046 w 5407372"/>
                <a:gd name="connsiteY138" fmla="*/ 4139669 h 4165924"/>
                <a:gd name="connsiteX139" fmla="*/ 2911662 w 5407372"/>
                <a:gd name="connsiteY139" fmla="*/ 4142295 h 4165924"/>
                <a:gd name="connsiteX140" fmla="*/ 2898526 w 5407372"/>
                <a:gd name="connsiteY140" fmla="*/ 4145795 h 4165924"/>
                <a:gd name="connsiteX141" fmla="*/ 2887142 w 5407372"/>
                <a:gd name="connsiteY141" fmla="*/ 4148421 h 4165924"/>
                <a:gd name="connsiteX142" fmla="*/ 2874007 w 5407372"/>
                <a:gd name="connsiteY142" fmla="*/ 4150171 h 4165924"/>
                <a:gd name="connsiteX143" fmla="*/ 2865250 w 5407372"/>
                <a:gd name="connsiteY143" fmla="*/ 4151921 h 4165924"/>
                <a:gd name="connsiteX144" fmla="*/ 2863499 w 5407372"/>
                <a:gd name="connsiteY144" fmla="*/ 4152797 h 4165924"/>
                <a:gd name="connsiteX145" fmla="*/ 2833725 w 5407372"/>
                <a:gd name="connsiteY145" fmla="*/ 4157172 h 4165924"/>
                <a:gd name="connsiteX146" fmla="*/ 2830222 w 5407372"/>
                <a:gd name="connsiteY146" fmla="*/ 4158047 h 4165924"/>
                <a:gd name="connsiteX147" fmla="*/ 2803952 w 5407372"/>
                <a:gd name="connsiteY147" fmla="*/ 4161548 h 4165924"/>
                <a:gd name="connsiteX148" fmla="*/ 2799574 w 5407372"/>
                <a:gd name="connsiteY148" fmla="*/ 4161548 h 4165924"/>
                <a:gd name="connsiteX149" fmla="*/ 2794319 w 5407372"/>
                <a:gd name="connsiteY149" fmla="*/ 4162423 h 4165924"/>
                <a:gd name="connsiteX150" fmla="*/ 2775930 w 5407372"/>
                <a:gd name="connsiteY150" fmla="*/ 4163299 h 4165924"/>
                <a:gd name="connsiteX151" fmla="*/ 2766297 w 5407372"/>
                <a:gd name="connsiteY151" fmla="*/ 4164173 h 4165924"/>
                <a:gd name="connsiteX152" fmla="*/ 2748784 w 5407372"/>
                <a:gd name="connsiteY152" fmla="*/ 4165049 h 4165924"/>
                <a:gd name="connsiteX153" fmla="*/ 2741778 w 5407372"/>
                <a:gd name="connsiteY153" fmla="*/ 4165049 h 4165924"/>
                <a:gd name="connsiteX154" fmla="*/ 2739151 w 5407372"/>
                <a:gd name="connsiteY154" fmla="*/ 4165049 h 4165924"/>
                <a:gd name="connsiteX155" fmla="*/ 2723389 w 5407372"/>
                <a:gd name="connsiteY155" fmla="*/ 4165924 h 4165924"/>
                <a:gd name="connsiteX156" fmla="*/ 2712880 w 5407372"/>
                <a:gd name="connsiteY156" fmla="*/ 4165924 h 4165924"/>
                <a:gd name="connsiteX157" fmla="*/ 2696242 w 5407372"/>
                <a:gd name="connsiteY157" fmla="*/ 4165924 h 4165924"/>
                <a:gd name="connsiteX158" fmla="*/ 2688361 w 5407372"/>
                <a:gd name="connsiteY158" fmla="*/ 4165924 h 4165924"/>
                <a:gd name="connsiteX159" fmla="*/ 2687486 w 5407372"/>
                <a:gd name="connsiteY159" fmla="*/ 4165924 h 4165924"/>
                <a:gd name="connsiteX160" fmla="*/ 2671723 w 5407372"/>
                <a:gd name="connsiteY160" fmla="*/ 4165049 h 4165924"/>
                <a:gd name="connsiteX161" fmla="*/ 2661215 w 5407372"/>
                <a:gd name="connsiteY161" fmla="*/ 4164173 h 4165924"/>
                <a:gd name="connsiteX162" fmla="*/ 2645452 w 5407372"/>
                <a:gd name="connsiteY162" fmla="*/ 4163299 h 4165924"/>
                <a:gd name="connsiteX163" fmla="*/ 2636696 w 5407372"/>
                <a:gd name="connsiteY163" fmla="*/ 4162423 h 4165924"/>
                <a:gd name="connsiteX164" fmla="*/ 2635820 w 5407372"/>
                <a:gd name="connsiteY164" fmla="*/ 4162423 h 4165924"/>
                <a:gd name="connsiteX165" fmla="*/ 2617430 w 5407372"/>
                <a:gd name="connsiteY165" fmla="*/ 4161548 h 4165924"/>
                <a:gd name="connsiteX166" fmla="*/ 2611300 w 5407372"/>
                <a:gd name="connsiteY166" fmla="*/ 4160673 h 4165924"/>
                <a:gd name="connsiteX167" fmla="*/ 2586781 w 5407372"/>
                <a:gd name="connsiteY167" fmla="*/ 4157172 h 4165924"/>
                <a:gd name="connsiteX168" fmla="*/ 2583278 w 5407372"/>
                <a:gd name="connsiteY168" fmla="*/ 4156297 h 4165924"/>
                <a:gd name="connsiteX169" fmla="*/ 2561386 w 5407372"/>
                <a:gd name="connsiteY169" fmla="*/ 4153672 h 4165924"/>
                <a:gd name="connsiteX170" fmla="*/ 2552630 w 5407372"/>
                <a:gd name="connsiteY170" fmla="*/ 4151046 h 4165924"/>
                <a:gd name="connsiteX171" fmla="*/ 2536867 w 5407372"/>
                <a:gd name="connsiteY171" fmla="*/ 4148421 h 4165924"/>
                <a:gd name="connsiteX172" fmla="*/ 2535116 w 5407372"/>
                <a:gd name="connsiteY172" fmla="*/ 4148421 h 4165924"/>
                <a:gd name="connsiteX173" fmla="*/ 2528110 w 5407372"/>
                <a:gd name="connsiteY173" fmla="*/ 4146671 h 4165924"/>
                <a:gd name="connsiteX174" fmla="*/ 2510596 w 5407372"/>
                <a:gd name="connsiteY174" fmla="*/ 4143170 h 4165924"/>
                <a:gd name="connsiteX175" fmla="*/ 2500088 w 5407372"/>
                <a:gd name="connsiteY175" fmla="*/ 4140545 h 4165924"/>
                <a:gd name="connsiteX176" fmla="*/ 2485202 w 5407372"/>
                <a:gd name="connsiteY176" fmla="*/ 4136169 h 4165924"/>
                <a:gd name="connsiteX177" fmla="*/ 2479948 w 5407372"/>
                <a:gd name="connsiteY177" fmla="*/ 4134418 h 4165924"/>
                <a:gd name="connsiteX178" fmla="*/ 2475569 w 5407372"/>
                <a:gd name="connsiteY178" fmla="*/ 4133543 h 4165924"/>
                <a:gd name="connsiteX179" fmla="*/ 2451926 w 5407372"/>
                <a:gd name="connsiteY179" fmla="*/ 4125667 h 4165924"/>
                <a:gd name="connsiteX180" fmla="*/ 2447547 w 5407372"/>
                <a:gd name="connsiteY180" fmla="*/ 4124792 h 4165924"/>
                <a:gd name="connsiteX181" fmla="*/ 2420401 w 5407372"/>
                <a:gd name="connsiteY181" fmla="*/ 4114290 h 4165924"/>
                <a:gd name="connsiteX182" fmla="*/ 2417774 w 5407372"/>
                <a:gd name="connsiteY182" fmla="*/ 4113415 h 4165924"/>
                <a:gd name="connsiteX183" fmla="*/ 2414271 w 5407372"/>
                <a:gd name="connsiteY183" fmla="*/ 4112539 h 4165924"/>
                <a:gd name="connsiteX184" fmla="*/ 2380119 w 5407372"/>
                <a:gd name="connsiteY184" fmla="*/ 4097662 h 4165924"/>
                <a:gd name="connsiteX185" fmla="*/ 2377492 w 5407372"/>
                <a:gd name="connsiteY185" fmla="*/ 4095912 h 4165924"/>
                <a:gd name="connsiteX186" fmla="*/ 2343340 w 5407372"/>
                <a:gd name="connsiteY186" fmla="*/ 4077533 h 4165924"/>
                <a:gd name="connsiteX187" fmla="*/ 154121 w 5407372"/>
                <a:gd name="connsiteY187" fmla="*/ 2814689 h 4165924"/>
                <a:gd name="connsiteX188" fmla="*/ 0 w 5407372"/>
                <a:gd name="connsiteY188" fmla="*/ 2599402 h 4165924"/>
                <a:gd name="connsiteX189" fmla="*/ 2696428 w 5407372"/>
                <a:gd name="connsiteY189" fmla="*/ 0 h 4165924"/>
                <a:gd name="connsiteX190" fmla="*/ 3065745 w 5407372"/>
                <a:gd name="connsiteY190" fmla="*/ 87964 h 4165924"/>
                <a:gd name="connsiteX191" fmla="*/ 3434188 w 5407372"/>
                <a:gd name="connsiteY191" fmla="*/ 301529 h 4165924"/>
                <a:gd name="connsiteX192" fmla="*/ 3243402 w 5407372"/>
                <a:gd name="connsiteY192" fmla="*/ 378552 h 4165924"/>
                <a:gd name="connsiteX193" fmla="*/ 3246028 w 5407372"/>
                <a:gd name="connsiteY193" fmla="*/ 932595 h 4165924"/>
                <a:gd name="connsiteX194" fmla="*/ 4203453 w 5407372"/>
                <a:gd name="connsiteY194" fmla="*/ 932595 h 4165924"/>
                <a:gd name="connsiteX195" fmla="*/ 4337352 w 5407372"/>
                <a:gd name="connsiteY195" fmla="*/ 823187 h 4165924"/>
                <a:gd name="connsiteX196" fmla="*/ 5252770 w 5407372"/>
                <a:gd name="connsiteY196" fmla="*/ 1350971 h 4165924"/>
                <a:gd name="connsiteX197" fmla="*/ 5255395 w 5407372"/>
                <a:gd name="connsiteY197" fmla="*/ 1777225 h 4165924"/>
                <a:gd name="connsiteX198" fmla="*/ 3081498 w 5407372"/>
                <a:gd name="connsiteY198" fmla="*/ 3041107 h 4165924"/>
                <a:gd name="connsiteX199" fmla="*/ 2346364 w 5407372"/>
                <a:gd name="connsiteY199" fmla="*/ 3040232 h 4165924"/>
                <a:gd name="connsiteX200" fmla="*/ 159340 w 5407372"/>
                <a:gd name="connsiteY200" fmla="*/ 1777225 h 4165924"/>
                <a:gd name="connsiteX201" fmla="*/ 156714 w 5407372"/>
                <a:gd name="connsiteY201" fmla="*/ 1350971 h 4165924"/>
                <a:gd name="connsiteX202" fmla="*/ 906726 w 5407372"/>
                <a:gd name="connsiteY202" fmla="*/ 915089 h 4165924"/>
                <a:gd name="connsiteX203" fmla="*/ 736070 w 5407372"/>
                <a:gd name="connsiteY203" fmla="*/ 833690 h 4165924"/>
                <a:gd name="connsiteX204" fmla="*/ 285363 w 5407372"/>
                <a:gd name="connsiteY204" fmla="*/ 719905 h 4165924"/>
                <a:gd name="connsiteX205" fmla="*/ 281862 w 5407372"/>
                <a:gd name="connsiteY205" fmla="*/ 164988 h 4165924"/>
                <a:gd name="connsiteX206" fmla="*/ 1239287 w 5407372"/>
                <a:gd name="connsiteY206" fmla="*/ 164988 h 4165924"/>
                <a:gd name="connsiteX207" fmla="*/ 1437948 w 5407372"/>
                <a:gd name="connsiteY207" fmla="*/ 430193 h 4165924"/>
                <a:gd name="connsiteX208" fmla="*/ 1574473 w 5407372"/>
                <a:gd name="connsiteY208" fmla="*/ 526472 h 4165924"/>
                <a:gd name="connsiteX209" fmla="*/ 2329736 w 5407372"/>
                <a:gd name="connsiteY209" fmla="*/ 87964 h 4165924"/>
                <a:gd name="connsiteX210" fmla="*/ 2696428 w 5407372"/>
                <a:gd name="connsiteY210" fmla="*/ 0 h 416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</a:cxnLst>
              <a:rect l="l" t="t" r="r" b="b"/>
              <a:pathLst>
                <a:path w="5407372" h="4165924">
                  <a:moveTo>
                    <a:pt x="5407372" y="1567597"/>
                  </a:moveTo>
                  <a:cubicBezTo>
                    <a:pt x="5407372" y="1571098"/>
                    <a:pt x="5407372" y="1573724"/>
                    <a:pt x="5407372" y="1577224"/>
                  </a:cubicBezTo>
                  <a:lnTo>
                    <a:pt x="5407347" y="1577449"/>
                  </a:lnTo>
                  <a:close/>
                  <a:moveTo>
                    <a:pt x="3503" y="1564972"/>
                  </a:moveTo>
                  <a:cubicBezTo>
                    <a:pt x="3503" y="1594727"/>
                    <a:pt x="10508" y="1623607"/>
                    <a:pt x="24519" y="1651612"/>
                  </a:cubicBezTo>
                  <a:cubicBezTo>
                    <a:pt x="32400" y="1665614"/>
                    <a:pt x="41157" y="1679617"/>
                    <a:pt x="51666" y="1692744"/>
                  </a:cubicBezTo>
                  <a:cubicBezTo>
                    <a:pt x="58671" y="1702371"/>
                    <a:pt x="67428" y="1711122"/>
                    <a:pt x="75309" y="1718999"/>
                  </a:cubicBezTo>
                  <a:cubicBezTo>
                    <a:pt x="98077" y="1740878"/>
                    <a:pt x="125223" y="1761006"/>
                    <a:pt x="157624" y="1779384"/>
                  </a:cubicBezTo>
                  <a:lnTo>
                    <a:pt x="2345967" y="3042229"/>
                  </a:lnTo>
                  <a:cubicBezTo>
                    <a:pt x="2356476" y="3049230"/>
                    <a:pt x="2367860" y="3055356"/>
                    <a:pt x="2380119" y="3060607"/>
                  </a:cubicBezTo>
                  <a:cubicBezTo>
                    <a:pt x="2380995" y="3061482"/>
                    <a:pt x="2381870" y="3062357"/>
                    <a:pt x="2383622" y="3062357"/>
                  </a:cubicBezTo>
                  <a:cubicBezTo>
                    <a:pt x="2395006" y="3067608"/>
                    <a:pt x="2406390" y="3072859"/>
                    <a:pt x="2417774" y="3077235"/>
                  </a:cubicBezTo>
                  <a:cubicBezTo>
                    <a:pt x="2420401" y="3078110"/>
                    <a:pt x="2421276" y="3078985"/>
                    <a:pt x="2423904" y="3079860"/>
                  </a:cubicBezTo>
                  <a:cubicBezTo>
                    <a:pt x="2431785" y="3083361"/>
                    <a:pt x="2441417" y="3086861"/>
                    <a:pt x="2450174" y="3089487"/>
                  </a:cubicBezTo>
                  <a:cubicBezTo>
                    <a:pt x="2451926" y="3090362"/>
                    <a:pt x="2453677" y="3090362"/>
                    <a:pt x="2454552" y="3091237"/>
                  </a:cubicBezTo>
                  <a:cubicBezTo>
                    <a:pt x="2462434" y="3093863"/>
                    <a:pt x="2471190" y="3096488"/>
                    <a:pt x="2479072" y="3099113"/>
                  </a:cubicBezTo>
                  <a:cubicBezTo>
                    <a:pt x="2481699" y="3099113"/>
                    <a:pt x="2485202" y="3099989"/>
                    <a:pt x="2487829" y="3100864"/>
                  </a:cubicBezTo>
                  <a:cubicBezTo>
                    <a:pt x="2493083" y="3102614"/>
                    <a:pt x="2498337" y="3104364"/>
                    <a:pt x="2503591" y="3105240"/>
                  </a:cubicBezTo>
                  <a:cubicBezTo>
                    <a:pt x="2507094" y="3106115"/>
                    <a:pt x="2510596" y="3106990"/>
                    <a:pt x="2513224" y="3107865"/>
                  </a:cubicBezTo>
                  <a:cubicBezTo>
                    <a:pt x="2519354" y="3109615"/>
                    <a:pt x="2524608" y="3111366"/>
                    <a:pt x="2530737" y="3111366"/>
                  </a:cubicBezTo>
                  <a:cubicBezTo>
                    <a:pt x="2534240" y="3112241"/>
                    <a:pt x="2536867" y="3113116"/>
                    <a:pt x="2539494" y="3113991"/>
                  </a:cubicBezTo>
                  <a:cubicBezTo>
                    <a:pt x="2544748" y="3114866"/>
                    <a:pt x="2550002" y="3115741"/>
                    <a:pt x="2555256" y="3117492"/>
                  </a:cubicBezTo>
                  <a:cubicBezTo>
                    <a:pt x="2558759" y="3117492"/>
                    <a:pt x="2561386" y="3117492"/>
                    <a:pt x="2564889" y="3118367"/>
                  </a:cubicBezTo>
                  <a:cubicBezTo>
                    <a:pt x="2571019" y="3119242"/>
                    <a:pt x="2578024" y="3120992"/>
                    <a:pt x="2585030" y="3121867"/>
                  </a:cubicBezTo>
                  <a:cubicBezTo>
                    <a:pt x="2586781" y="3121867"/>
                    <a:pt x="2588533" y="3121867"/>
                    <a:pt x="2589408" y="3121867"/>
                  </a:cubicBezTo>
                  <a:cubicBezTo>
                    <a:pt x="2597290" y="3123618"/>
                    <a:pt x="2606046" y="3124493"/>
                    <a:pt x="2613928" y="3125368"/>
                  </a:cubicBezTo>
                  <a:cubicBezTo>
                    <a:pt x="2616555" y="3126243"/>
                    <a:pt x="2617430" y="3126243"/>
                    <a:pt x="2620058" y="3126243"/>
                  </a:cubicBezTo>
                  <a:cubicBezTo>
                    <a:pt x="2626187" y="3127118"/>
                    <a:pt x="2633193" y="3127993"/>
                    <a:pt x="2639322" y="3127993"/>
                  </a:cubicBezTo>
                  <a:cubicBezTo>
                    <a:pt x="2641950" y="3127993"/>
                    <a:pt x="2645452" y="3127993"/>
                    <a:pt x="2648955" y="3127993"/>
                  </a:cubicBezTo>
                  <a:cubicBezTo>
                    <a:pt x="2654209" y="3128869"/>
                    <a:pt x="2658588" y="3128869"/>
                    <a:pt x="2664718" y="3129744"/>
                  </a:cubicBezTo>
                  <a:cubicBezTo>
                    <a:pt x="2668220" y="3129744"/>
                    <a:pt x="2671723" y="3129744"/>
                    <a:pt x="2675226" y="3129744"/>
                  </a:cubicBezTo>
                  <a:cubicBezTo>
                    <a:pt x="2680480" y="3130619"/>
                    <a:pt x="2684858" y="3130619"/>
                    <a:pt x="2690112" y="3130619"/>
                  </a:cubicBezTo>
                  <a:cubicBezTo>
                    <a:pt x="2693615" y="3130619"/>
                    <a:pt x="2696242" y="3130619"/>
                    <a:pt x="2699745" y="3130619"/>
                  </a:cubicBezTo>
                  <a:cubicBezTo>
                    <a:pt x="2704999" y="3130619"/>
                    <a:pt x="2710253" y="3130619"/>
                    <a:pt x="2716383" y="3130619"/>
                  </a:cubicBezTo>
                  <a:cubicBezTo>
                    <a:pt x="2719010" y="3130619"/>
                    <a:pt x="2723389" y="3130619"/>
                    <a:pt x="2726892" y="3130619"/>
                  </a:cubicBezTo>
                  <a:cubicBezTo>
                    <a:pt x="2731270" y="3130619"/>
                    <a:pt x="2736524" y="3130619"/>
                    <a:pt x="2741778" y="3130619"/>
                  </a:cubicBezTo>
                  <a:cubicBezTo>
                    <a:pt x="2745281" y="3130619"/>
                    <a:pt x="2747908" y="3129744"/>
                    <a:pt x="2751411" y="3129744"/>
                  </a:cubicBezTo>
                  <a:cubicBezTo>
                    <a:pt x="2757540" y="3129744"/>
                    <a:pt x="2763670" y="3129744"/>
                    <a:pt x="2769800" y="3128869"/>
                  </a:cubicBezTo>
                  <a:cubicBezTo>
                    <a:pt x="2772427" y="3128869"/>
                    <a:pt x="2775930" y="3128869"/>
                    <a:pt x="2779433" y="3127993"/>
                  </a:cubicBezTo>
                  <a:cubicBezTo>
                    <a:pt x="2785562" y="3127993"/>
                    <a:pt x="2790816" y="3127993"/>
                    <a:pt x="2796071" y="3127118"/>
                  </a:cubicBezTo>
                  <a:cubicBezTo>
                    <a:pt x="2800449" y="3127118"/>
                    <a:pt x="2803076" y="3127118"/>
                    <a:pt x="2806579" y="3126243"/>
                  </a:cubicBezTo>
                  <a:cubicBezTo>
                    <a:pt x="2815336" y="3125368"/>
                    <a:pt x="2824093" y="3124493"/>
                    <a:pt x="2832850" y="3123618"/>
                  </a:cubicBezTo>
                  <a:cubicBezTo>
                    <a:pt x="2833725" y="3123618"/>
                    <a:pt x="2834601" y="3123618"/>
                    <a:pt x="2836352" y="3121867"/>
                  </a:cubicBezTo>
                  <a:cubicBezTo>
                    <a:pt x="2846860" y="3121867"/>
                    <a:pt x="2856493" y="3119242"/>
                    <a:pt x="2866126" y="3117492"/>
                  </a:cubicBezTo>
                  <a:cubicBezTo>
                    <a:pt x="2869628" y="3117492"/>
                    <a:pt x="2873131" y="3115741"/>
                    <a:pt x="2876634" y="3115741"/>
                  </a:cubicBezTo>
                  <a:cubicBezTo>
                    <a:pt x="2881012" y="3114866"/>
                    <a:pt x="2885391" y="3113991"/>
                    <a:pt x="2889769" y="3113116"/>
                  </a:cubicBezTo>
                  <a:cubicBezTo>
                    <a:pt x="2893272" y="3112241"/>
                    <a:pt x="2897650" y="3111366"/>
                    <a:pt x="2901153" y="3111366"/>
                  </a:cubicBezTo>
                  <a:cubicBezTo>
                    <a:pt x="2905532" y="3110491"/>
                    <a:pt x="2909910" y="3108740"/>
                    <a:pt x="2914288" y="3107865"/>
                  </a:cubicBezTo>
                  <a:cubicBezTo>
                    <a:pt x="2917791" y="3106990"/>
                    <a:pt x="2922170" y="3105240"/>
                    <a:pt x="2925672" y="3105240"/>
                  </a:cubicBezTo>
                  <a:cubicBezTo>
                    <a:pt x="2930051" y="3104364"/>
                    <a:pt x="2934429" y="3102614"/>
                    <a:pt x="2938808" y="3101739"/>
                  </a:cubicBezTo>
                  <a:cubicBezTo>
                    <a:pt x="2942310" y="3099989"/>
                    <a:pt x="2945813" y="3099113"/>
                    <a:pt x="2949316" y="3099113"/>
                  </a:cubicBezTo>
                  <a:cubicBezTo>
                    <a:pt x="2952819" y="3097363"/>
                    <a:pt x="2958073" y="3095613"/>
                    <a:pt x="2961576" y="3094738"/>
                  </a:cubicBezTo>
                  <a:cubicBezTo>
                    <a:pt x="2965078" y="3092987"/>
                    <a:pt x="2968581" y="3092987"/>
                    <a:pt x="2971208" y="3092112"/>
                  </a:cubicBezTo>
                  <a:cubicBezTo>
                    <a:pt x="2979090" y="3088612"/>
                    <a:pt x="2986970" y="3086861"/>
                    <a:pt x="2994852" y="3083361"/>
                  </a:cubicBezTo>
                  <a:cubicBezTo>
                    <a:pt x="2995728" y="3082486"/>
                    <a:pt x="2997479" y="3082486"/>
                    <a:pt x="2998354" y="3081611"/>
                  </a:cubicBezTo>
                  <a:cubicBezTo>
                    <a:pt x="3007112" y="3078985"/>
                    <a:pt x="3016744" y="3074609"/>
                    <a:pt x="3024625" y="3071109"/>
                  </a:cubicBezTo>
                  <a:cubicBezTo>
                    <a:pt x="3027252" y="3070233"/>
                    <a:pt x="3029004" y="3068483"/>
                    <a:pt x="3030755" y="3068483"/>
                  </a:cubicBezTo>
                  <a:cubicBezTo>
                    <a:pt x="3037760" y="3064983"/>
                    <a:pt x="3043890" y="3062357"/>
                    <a:pt x="3050896" y="3058857"/>
                  </a:cubicBezTo>
                  <a:cubicBezTo>
                    <a:pt x="3053523" y="3058857"/>
                    <a:pt x="3055274" y="3057106"/>
                    <a:pt x="3057901" y="3056231"/>
                  </a:cubicBezTo>
                  <a:cubicBezTo>
                    <a:pt x="3065782" y="3051855"/>
                    <a:pt x="3073664" y="3046604"/>
                    <a:pt x="3081545" y="3043104"/>
                  </a:cubicBezTo>
                  <a:lnTo>
                    <a:pt x="5256753" y="1779384"/>
                  </a:lnTo>
                  <a:cubicBezTo>
                    <a:pt x="5260256" y="1776759"/>
                    <a:pt x="5263758" y="1775008"/>
                    <a:pt x="5268137" y="1773258"/>
                  </a:cubicBezTo>
                  <a:cubicBezTo>
                    <a:pt x="5271640" y="1770633"/>
                    <a:pt x="5274267" y="1768007"/>
                    <a:pt x="5277770" y="1767132"/>
                  </a:cubicBezTo>
                  <a:cubicBezTo>
                    <a:pt x="5280396" y="1764507"/>
                    <a:pt x="5283024" y="1762756"/>
                    <a:pt x="5285650" y="1761006"/>
                  </a:cubicBezTo>
                  <a:cubicBezTo>
                    <a:pt x="5289154" y="1759256"/>
                    <a:pt x="5291780" y="1756630"/>
                    <a:pt x="5294408" y="1754880"/>
                  </a:cubicBezTo>
                  <a:cubicBezTo>
                    <a:pt x="5297034" y="1753130"/>
                    <a:pt x="5299662" y="1750504"/>
                    <a:pt x="5303164" y="1748754"/>
                  </a:cubicBezTo>
                  <a:cubicBezTo>
                    <a:pt x="5304916" y="1747004"/>
                    <a:pt x="5308418" y="1744378"/>
                    <a:pt x="5310170" y="1742628"/>
                  </a:cubicBezTo>
                  <a:cubicBezTo>
                    <a:pt x="5313672" y="1740878"/>
                    <a:pt x="5315424" y="1738252"/>
                    <a:pt x="5318051" y="1736502"/>
                  </a:cubicBezTo>
                  <a:cubicBezTo>
                    <a:pt x="5320678" y="1734751"/>
                    <a:pt x="5322430" y="1732126"/>
                    <a:pt x="5325932" y="1730376"/>
                  </a:cubicBezTo>
                  <a:cubicBezTo>
                    <a:pt x="5327684" y="1728625"/>
                    <a:pt x="5329435" y="1726000"/>
                    <a:pt x="5331186" y="1724250"/>
                  </a:cubicBezTo>
                  <a:cubicBezTo>
                    <a:pt x="5334689" y="1720749"/>
                    <a:pt x="5339068" y="1717248"/>
                    <a:pt x="5343446" y="1713748"/>
                  </a:cubicBezTo>
                  <a:cubicBezTo>
                    <a:pt x="5343446" y="1711998"/>
                    <a:pt x="5345198" y="1710247"/>
                    <a:pt x="5346949" y="1708497"/>
                  </a:cubicBezTo>
                  <a:cubicBezTo>
                    <a:pt x="5351328" y="1704121"/>
                    <a:pt x="5355706" y="1698870"/>
                    <a:pt x="5360084" y="1693619"/>
                  </a:cubicBezTo>
                  <a:cubicBezTo>
                    <a:pt x="5361836" y="1691869"/>
                    <a:pt x="5361836" y="1690119"/>
                    <a:pt x="5363587" y="1689244"/>
                  </a:cubicBezTo>
                  <a:cubicBezTo>
                    <a:pt x="5366214" y="1685743"/>
                    <a:pt x="5367966" y="1682242"/>
                    <a:pt x="5370592" y="1678742"/>
                  </a:cubicBezTo>
                  <a:cubicBezTo>
                    <a:pt x="5372344" y="1676991"/>
                    <a:pt x="5373220" y="1675241"/>
                    <a:pt x="5374095" y="1672616"/>
                  </a:cubicBezTo>
                  <a:cubicBezTo>
                    <a:pt x="5376722" y="1669990"/>
                    <a:pt x="5378474" y="1666490"/>
                    <a:pt x="5380225" y="1663864"/>
                  </a:cubicBezTo>
                  <a:cubicBezTo>
                    <a:pt x="5381100" y="1661239"/>
                    <a:pt x="5382852" y="1659488"/>
                    <a:pt x="5383728" y="1657738"/>
                  </a:cubicBezTo>
                  <a:cubicBezTo>
                    <a:pt x="5385479" y="1655113"/>
                    <a:pt x="5386355" y="1652487"/>
                    <a:pt x="5387230" y="1649862"/>
                  </a:cubicBezTo>
                  <a:cubicBezTo>
                    <a:pt x="5388982" y="1648111"/>
                    <a:pt x="5389858" y="1645486"/>
                    <a:pt x="5389858" y="1643736"/>
                  </a:cubicBezTo>
                  <a:cubicBezTo>
                    <a:pt x="5392484" y="1641110"/>
                    <a:pt x="5392484" y="1637610"/>
                    <a:pt x="5394236" y="1635859"/>
                  </a:cubicBezTo>
                  <a:cubicBezTo>
                    <a:pt x="5395112" y="1633234"/>
                    <a:pt x="5395988" y="1631484"/>
                    <a:pt x="5395988" y="1628858"/>
                  </a:cubicBezTo>
                  <a:cubicBezTo>
                    <a:pt x="5396863" y="1626233"/>
                    <a:pt x="5398614" y="1623607"/>
                    <a:pt x="5398614" y="1620982"/>
                  </a:cubicBezTo>
                  <a:cubicBezTo>
                    <a:pt x="5399490" y="1619231"/>
                    <a:pt x="5400366" y="1616606"/>
                    <a:pt x="5401242" y="1613981"/>
                  </a:cubicBezTo>
                  <a:cubicBezTo>
                    <a:pt x="5402117" y="1612230"/>
                    <a:pt x="5402117" y="1608730"/>
                    <a:pt x="5402117" y="1606979"/>
                  </a:cubicBezTo>
                  <a:cubicBezTo>
                    <a:pt x="5402993" y="1604354"/>
                    <a:pt x="5403868" y="1602604"/>
                    <a:pt x="5403868" y="1599978"/>
                  </a:cubicBezTo>
                  <a:cubicBezTo>
                    <a:pt x="5404744" y="1597353"/>
                    <a:pt x="5404744" y="1594727"/>
                    <a:pt x="5405620" y="1592102"/>
                  </a:cubicBezTo>
                  <a:cubicBezTo>
                    <a:pt x="5405620" y="1590351"/>
                    <a:pt x="5406496" y="1587726"/>
                    <a:pt x="5406496" y="1585100"/>
                  </a:cubicBezTo>
                  <a:lnTo>
                    <a:pt x="5407347" y="1577449"/>
                  </a:lnTo>
                  <a:lnTo>
                    <a:pt x="5404744" y="2602902"/>
                  </a:lnTo>
                  <a:cubicBezTo>
                    <a:pt x="5404744" y="2604653"/>
                    <a:pt x="5403868" y="2605528"/>
                    <a:pt x="5403868" y="2607278"/>
                  </a:cubicBezTo>
                  <a:cubicBezTo>
                    <a:pt x="5403868" y="2609028"/>
                    <a:pt x="5403868" y="2610779"/>
                    <a:pt x="5403868" y="2611654"/>
                  </a:cubicBezTo>
                  <a:cubicBezTo>
                    <a:pt x="5403868" y="2614279"/>
                    <a:pt x="5403868" y="2616905"/>
                    <a:pt x="5402993" y="2619530"/>
                  </a:cubicBezTo>
                  <a:cubicBezTo>
                    <a:pt x="5402993" y="2622156"/>
                    <a:pt x="5402993" y="2623906"/>
                    <a:pt x="5402117" y="2626531"/>
                  </a:cubicBezTo>
                  <a:cubicBezTo>
                    <a:pt x="5402117" y="2629157"/>
                    <a:pt x="5402117" y="2631782"/>
                    <a:pt x="5402117" y="2635283"/>
                  </a:cubicBezTo>
                  <a:cubicBezTo>
                    <a:pt x="5401242" y="2635283"/>
                    <a:pt x="5401242" y="2636158"/>
                    <a:pt x="5401242" y="2637033"/>
                  </a:cubicBezTo>
                  <a:cubicBezTo>
                    <a:pt x="5401242" y="2638783"/>
                    <a:pt x="5400366" y="2640534"/>
                    <a:pt x="5400366" y="2641409"/>
                  </a:cubicBezTo>
                  <a:cubicBezTo>
                    <a:pt x="5399490" y="2644035"/>
                    <a:pt x="5398614" y="2645785"/>
                    <a:pt x="5398614" y="2649285"/>
                  </a:cubicBezTo>
                  <a:cubicBezTo>
                    <a:pt x="5396863" y="2651911"/>
                    <a:pt x="5395988" y="2653661"/>
                    <a:pt x="5395988" y="2656287"/>
                  </a:cubicBezTo>
                  <a:cubicBezTo>
                    <a:pt x="5395988" y="2658037"/>
                    <a:pt x="5394236" y="2660662"/>
                    <a:pt x="5393360" y="2663288"/>
                  </a:cubicBezTo>
                  <a:cubicBezTo>
                    <a:pt x="5393360" y="2664163"/>
                    <a:pt x="5392484" y="2665038"/>
                    <a:pt x="5392484" y="2666788"/>
                  </a:cubicBezTo>
                  <a:cubicBezTo>
                    <a:pt x="5392484" y="2667664"/>
                    <a:pt x="5392484" y="2669414"/>
                    <a:pt x="5391609" y="2670289"/>
                  </a:cubicBezTo>
                  <a:cubicBezTo>
                    <a:pt x="5389858" y="2672915"/>
                    <a:pt x="5388982" y="2675540"/>
                    <a:pt x="5388106" y="2678165"/>
                  </a:cubicBezTo>
                  <a:cubicBezTo>
                    <a:pt x="5386355" y="2680791"/>
                    <a:pt x="5386355" y="2682541"/>
                    <a:pt x="5385479" y="2684291"/>
                  </a:cubicBezTo>
                  <a:cubicBezTo>
                    <a:pt x="5383728" y="2687792"/>
                    <a:pt x="5381976" y="2689542"/>
                    <a:pt x="5380225" y="2693043"/>
                  </a:cubicBezTo>
                  <a:cubicBezTo>
                    <a:pt x="5380225" y="2693918"/>
                    <a:pt x="5380225" y="2694793"/>
                    <a:pt x="5379350" y="2696544"/>
                  </a:cubicBezTo>
                  <a:cubicBezTo>
                    <a:pt x="5378474" y="2697419"/>
                    <a:pt x="5377598" y="2698294"/>
                    <a:pt x="5377598" y="2699169"/>
                  </a:cubicBezTo>
                  <a:cubicBezTo>
                    <a:pt x="5374971" y="2701795"/>
                    <a:pt x="5374095" y="2704420"/>
                    <a:pt x="5371468" y="2707921"/>
                  </a:cubicBezTo>
                  <a:cubicBezTo>
                    <a:pt x="5370592" y="2709671"/>
                    <a:pt x="5368841" y="2712296"/>
                    <a:pt x="5367966" y="2713171"/>
                  </a:cubicBezTo>
                  <a:cubicBezTo>
                    <a:pt x="5365338" y="2716672"/>
                    <a:pt x="5362711" y="2720173"/>
                    <a:pt x="5360960" y="2723673"/>
                  </a:cubicBezTo>
                  <a:cubicBezTo>
                    <a:pt x="5359208" y="2724549"/>
                    <a:pt x="5358333" y="2726299"/>
                    <a:pt x="5357457" y="2727174"/>
                  </a:cubicBezTo>
                  <a:cubicBezTo>
                    <a:pt x="5357457" y="2728049"/>
                    <a:pt x="5357457" y="2728049"/>
                    <a:pt x="5356582" y="2728049"/>
                  </a:cubicBezTo>
                  <a:cubicBezTo>
                    <a:pt x="5353078" y="2733300"/>
                    <a:pt x="5348700" y="2738551"/>
                    <a:pt x="5343446" y="2743802"/>
                  </a:cubicBezTo>
                  <a:cubicBezTo>
                    <a:pt x="5342570" y="2745552"/>
                    <a:pt x="5340819" y="2746427"/>
                    <a:pt x="5339944" y="2747302"/>
                  </a:cubicBezTo>
                  <a:cubicBezTo>
                    <a:pt x="5336440" y="2751678"/>
                    <a:pt x="5332938" y="2755179"/>
                    <a:pt x="5327684" y="2759555"/>
                  </a:cubicBezTo>
                  <a:cubicBezTo>
                    <a:pt x="5327684" y="2760430"/>
                    <a:pt x="5326808" y="2761305"/>
                    <a:pt x="5325932" y="2762180"/>
                  </a:cubicBezTo>
                  <a:cubicBezTo>
                    <a:pt x="5325056" y="2763055"/>
                    <a:pt x="5323306" y="2763055"/>
                    <a:pt x="5322430" y="2764805"/>
                  </a:cubicBezTo>
                  <a:cubicBezTo>
                    <a:pt x="5320678" y="2766556"/>
                    <a:pt x="5317176" y="2769181"/>
                    <a:pt x="5315424" y="2770931"/>
                  </a:cubicBezTo>
                  <a:cubicBezTo>
                    <a:pt x="5312797" y="2773557"/>
                    <a:pt x="5310170" y="2775307"/>
                    <a:pt x="5307543" y="2777058"/>
                  </a:cubicBezTo>
                  <a:cubicBezTo>
                    <a:pt x="5304916" y="2779683"/>
                    <a:pt x="5302289" y="2781433"/>
                    <a:pt x="5299662" y="2783184"/>
                  </a:cubicBezTo>
                  <a:cubicBezTo>
                    <a:pt x="5297034" y="2785809"/>
                    <a:pt x="5294408" y="2787559"/>
                    <a:pt x="5291780" y="2789310"/>
                  </a:cubicBezTo>
                  <a:cubicBezTo>
                    <a:pt x="5289154" y="2791935"/>
                    <a:pt x="5285650" y="2793685"/>
                    <a:pt x="5283024" y="2795436"/>
                  </a:cubicBezTo>
                  <a:cubicBezTo>
                    <a:pt x="5280396" y="2798061"/>
                    <a:pt x="5277770" y="2799811"/>
                    <a:pt x="5274267" y="2800687"/>
                  </a:cubicBezTo>
                  <a:cubicBezTo>
                    <a:pt x="5271640" y="2803312"/>
                    <a:pt x="5268137" y="2805938"/>
                    <a:pt x="5265510" y="2806813"/>
                  </a:cubicBezTo>
                  <a:cubicBezTo>
                    <a:pt x="5262883" y="2808563"/>
                    <a:pt x="5262007" y="2809438"/>
                    <a:pt x="5259380" y="2811189"/>
                  </a:cubicBezTo>
                  <a:cubicBezTo>
                    <a:pt x="5257628" y="2812064"/>
                    <a:pt x="5255878" y="2812939"/>
                    <a:pt x="5253250" y="2814689"/>
                  </a:cubicBezTo>
                  <a:lnTo>
                    <a:pt x="3078918" y="4077533"/>
                  </a:lnTo>
                  <a:cubicBezTo>
                    <a:pt x="3070161" y="4081909"/>
                    <a:pt x="3063156" y="4086285"/>
                    <a:pt x="3054398" y="4090661"/>
                  </a:cubicBezTo>
                  <a:cubicBezTo>
                    <a:pt x="3052647" y="4091536"/>
                    <a:pt x="3050020" y="4092411"/>
                    <a:pt x="3047393" y="4094161"/>
                  </a:cubicBezTo>
                  <a:cubicBezTo>
                    <a:pt x="3041263" y="4097662"/>
                    <a:pt x="3035134" y="4100287"/>
                    <a:pt x="3029004" y="4103788"/>
                  </a:cubicBezTo>
                  <a:cubicBezTo>
                    <a:pt x="3026376" y="4103788"/>
                    <a:pt x="3023750" y="4104663"/>
                    <a:pt x="3021998" y="4106413"/>
                  </a:cubicBezTo>
                  <a:cubicBezTo>
                    <a:pt x="3013241" y="4109914"/>
                    <a:pt x="3004484" y="4113415"/>
                    <a:pt x="2995728" y="4116915"/>
                  </a:cubicBezTo>
                  <a:cubicBezTo>
                    <a:pt x="2994852" y="4116915"/>
                    <a:pt x="2993100" y="4117791"/>
                    <a:pt x="2991349" y="4118666"/>
                  </a:cubicBezTo>
                  <a:cubicBezTo>
                    <a:pt x="2983468" y="4120416"/>
                    <a:pt x="2976462" y="4123917"/>
                    <a:pt x="2968581" y="4125667"/>
                  </a:cubicBezTo>
                  <a:cubicBezTo>
                    <a:pt x="2966830" y="4126542"/>
                    <a:pt x="2965954" y="4126542"/>
                    <a:pt x="2964203" y="4127417"/>
                  </a:cubicBezTo>
                  <a:cubicBezTo>
                    <a:pt x="2962451" y="4128292"/>
                    <a:pt x="2960700" y="4128292"/>
                    <a:pt x="2958948" y="4129167"/>
                  </a:cubicBezTo>
                  <a:cubicBezTo>
                    <a:pt x="2954570" y="4130918"/>
                    <a:pt x="2950192" y="4131793"/>
                    <a:pt x="2945813" y="4132668"/>
                  </a:cubicBezTo>
                  <a:cubicBezTo>
                    <a:pt x="2942310" y="4134418"/>
                    <a:pt x="2938808" y="4135293"/>
                    <a:pt x="2936181" y="4136169"/>
                  </a:cubicBezTo>
                  <a:cubicBezTo>
                    <a:pt x="2930926" y="4137919"/>
                    <a:pt x="2926548" y="4137919"/>
                    <a:pt x="2923046" y="4139669"/>
                  </a:cubicBezTo>
                  <a:cubicBezTo>
                    <a:pt x="2918667" y="4140545"/>
                    <a:pt x="2915164" y="4141419"/>
                    <a:pt x="2911662" y="4142295"/>
                  </a:cubicBezTo>
                  <a:cubicBezTo>
                    <a:pt x="2907283" y="4144045"/>
                    <a:pt x="2902904" y="4144045"/>
                    <a:pt x="2898526" y="4145795"/>
                  </a:cubicBezTo>
                  <a:cubicBezTo>
                    <a:pt x="2895024" y="4146671"/>
                    <a:pt x="2890645" y="4147546"/>
                    <a:pt x="2887142" y="4148421"/>
                  </a:cubicBezTo>
                  <a:cubicBezTo>
                    <a:pt x="2883640" y="4149296"/>
                    <a:pt x="2878385" y="4150171"/>
                    <a:pt x="2874007" y="4150171"/>
                  </a:cubicBezTo>
                  <a:cubicBezTo>
                    <a:pt x="2871380" y="4151046"/>
                    <a:pt x="2868753" y="4151921"/>
                    <a:pt x="2865250" y="4151921"/>
                  </a:cubicBezTo>
                  <a:cubicBezTo>
                    <a:pt x="2865250" y="4151921"/>
                    <a:pt x="2864374" y="4152797"/>
                    <a:pt x="2863499" y="4152797"/>
                  </a:cubicBezTo>
                  <a:cubicBezTo>
                    <a:pt x="2852990" y="4154547"/>
                    <a:pt x="2843358" y="4156297"/>
                    <a:pt x="2833725" y="4157172"/>
                  </a:cubicBezTo>
                  <a:cubicBezTo>
                    <a:pt x="2831974" y="4157172"/>
                    <a:pt x="2831098" y="4157172"/>
                    <a:pt x="2830222" y="4158047"/>
                  </a:cubicBezTo>
                  <a:cubicBezTo>
                    <a:pt x="2820590" y="4158923"/>
                    <a:pt x="2812709" y="4160673"/>
                    <a:pt x="2803952" y="4161548"/>
                  </a:cubicBezTo>
                  <a:cubicBezTo>
                    <a:pt x="2802200" y="4161548"/>
                    <a:pt x="2800449" y="4161548"/>
                    <a:pt x="2799574" y="4161548"/>
                  </a:cubicBezTo>
                  <a:cubicBezTo>
                    <a:pt x="2797822" y="4162423"/>
                    <a:pt x="2795195" y="4162423"/>
                    <a:pt x="2794319" y="4162423"/>
                  </a:cubicBezTo>
                  <a:cubicBezTo>
                    <a:pt x="2788190" y="4162423"/>
                    <a:pt x="2782060" y="4162423"/>
                    <a:pt x="2775930" y="4163299"/>
                  </a:cubicBezTo>
                  <a:cubicBezTo>
                    <a:pt x="2773303" y="4163299"/>
                    <a:pt x="2769800" y="4163299"/>
                    <a:pt x="2766297" y="4164173"/>
                  </a:cubicBezTo>
                  <a:cubicBezTo>
                    <a:pt x="2760168" y="4164173"/>
                    <a:pt x="2754038" y="4165049"/>
                    <a:pt x="2748784" y="4165049"/>
                  </a:cubicBezTo>
                  <a:cubicBezTo>
                    <a:pt x="2747032" y="4165049"/>
                    <a:pt x="2743530" y="4165049"/>
                    <a:pt x="2741778" y="4165049"/>
                  </a:cubicBezTo>
                  <a:cubicBezTo>
                    <a:pt x="2740902" y="4165049"/>
                    <a:pt x="2740027" y="4165049"/>
                    <a:pt x="2739151" y="4165049"/>
                  </a:cubicBezTo>
                  <a:cubicBezTo>
                    <a:pt x="2733897" y="4165924"/>
                    <a:pt x="2728643" y="4165924"/>
                    <a:pt x="2723389" y="4165924"/>
                  </a:cubicBezTo>
                  <a:cubicBezTo>
                    <a:pt x="2719886" y="4165924"/>
                    <a:pt x="2716383" y="4165924"/>
                    <a:pt x="2712880" y="4165924"/>
                  </a:cubicBezTo>
                  <a:cubicBezTo>
                    <a:pt x="2707626" y="4165924"/>
                    <a:pt x="2701496" y="4165924"/>
                    <a:pt x="2696242" y="4165924"/>
                  </a:cubicBezTo>
                  <a:cubicBezTo>
                    <a:pt x="2694491" y="4165924"/>
                    <a:pt x="2690988" y="4165924"/>
                    <a:pt x="2688361" y="4165924"/>
                  </a:cubicBezTo>
                  <a:lnTo>
                    <a:pt x="2687486" y="4165924"/>
                  </a:lnTo>
                  <a:cubicBezTo>
                    <a:pt x="2682231" y="4165049"/>
                    <a:pt x="2676977" y="4165049"/>
                    <a:pt x="2671723" y="4165049"/>
                  </a:cubicBezTo>
                  <a:cubicBezTo>
                    <a:pt x="2669096" y="4165049"/>
                    <a:pt x="2664718" y="4165049"/>
                    <a:pt x="2661215" y="4164173"/>
                  </a:cubicBezTo>
                  <a:cubicBezTo>
                    <a:pt x="2655961" y="4164173"/>
                    <a:pt x="2650706" y="4163299"/>
                    <a:pt x="2645452" y="4163299"/>
                  </a:cubicBezTo>
                  <a:cubicBezTo>
                    <a:pt x="2642825" y="4163299"/>
                    <a:pt x="2640198" y="4162423"/>
                    <a:pt x="2636696" y="4162423"/>
                  </a:cubicBezTo>
                  <a:cubicBezTo>
                    <a:pt x="2636696" y="4162423"/>
                    <a:pt x="2636696" y="4162423"/>
                    <a:pt x="2635820" y="4162423"/>
                  </a:cubicBezTo>
                  <a:cubicBezTo>
                    <a:pt x="2629690" y="4162423"/>
                    <a:pt x="2623560" y="4161548"/>
                    <a:pt x="2617430" y="4161548"/>
                  </a:cubicBezTo>
                  <a:cubicBezTo>
                    <a:pt x="2614803" y="4160673"/>
                    <a:pt x="2613052" y="4160673"/>
                    <a:pt x="2611300" y="4160673"/>
                  </a:cubicBezTo>
                  <a:cubicBezTo>
                    <a:pt x="2603420" y="4159798"/>
                    <a:pt x="2595538" y="4158047"/>
                    <a:pt x="2586781" y="4157172"/>
                  </a:cubicBezTo>
                  <a:cubicBezTo>
                    <a:pt x="2585030" y="4156297"/>
                    <a:pt x="2583278" y="4156297"/>
                    <a:pt x="2583278" y="4156297"/>
                  </a:cubicBezTo>
                  <a:cubicBezTo>
                    <a:pt x="2575398" y="4156297"/>
                    <a:pt x="2568392" y="4154547"/>
                    <a:pt x="2561386" y="4153672"/>
                  </a:cubicBezTo>
                  <a:cubicBezTo>
                    <a:pt x="2558759" y="4152797"/>
                    <a:pt x="2555256" y="4151921"/>
                    <a:pt x="2552630" y="4151046"/>
                  </a:cubicBezTo>
                  <a:cubicBezTo>
                    <a:pt x="2546500" y="4150171"/>
                    <a:pt x="2542121" y="4150171"/>
                    <a:pt x="2536867" y="4148421"/>
                  </a:cubicBezTo>
                  <a:cubicBezTo>
                    <a:pt x="2535992" y="4148421"/>
                    <a:pt x="2535992" y="4148421"/>
                    <a:pt x="2535116" y="4148421"/>
                  </a:cubicBezTo>
                  <a:cubicBezTo>
                    <a:pt x="2532489" y="4147546"/>
                    <a:pt x="2530737" y="4147546"/>
                    <a:pt x="2528110" y="4146671"/>
                  </a:cubicBezTo>
                  <a:cubicBezTo>
                    <a:pt x="2521980" y="4144920"/>
                    <a:pt x="2516726" y="4144045"/>
                    <a:pt x="2510596" y="4143170"/>
                  </a:cubicBezTo>
                  <a:cubicBezTo>
                    <a:pt x="2507094" y="4142295"/>
                    <a:pt x="2504467" y="4141419"/>
                    <a:pt x="2500088" y="4140545"/>
                  </a:cubicBezTo>
                  <a:cubicBezTo>
                    <a:pt x="2494834" y="4138794"/>
                    <a:pt x="2490456" y="4137919"/>
                    <a:pt x="2485202" y="4136169"/>
                  </a:cubicBezTo>
                  <a:cubicBezTo>
                    <a:pt x="2484326" y="4135293"/>
                    <a:pt x="2481699" y="4135293"/>
                    <a:pt x="2479948" y="4134418"/>
                  </a:cubicBezTo>
                  <a:cubicBezTo>
                    <a:pt x="2479072" y="4134418"/>
                    <a:pt x="2478196" y="4133543"/>
                    <a:pt x="2475569" y="4133543"/>
                  </a:cubicBezTo>
                  <a:cubicBezTo>
                    <a:pt x="2467688" y="4131793"/>
                    <a:pt x="2459807" y="4128292"/>
                    <a:pt x="2451926" y="4125667"/>
                  </a:cubicBezTo>
                  <a:cubicBezTo>
                    <a:pt x="2450174" y="4125667"/>
                    <a:pt x="2448423" y="4124792"/>
                    <a:pt x="2447547" y="4124792"/>
                  </a:cubicBezTo>
                  <a:cubicBezTo>
                    <a:pt x="2437914" y="4122166"/>
                    <a:pt x="2430033" y="4117791"/>
                    <a:pt x="2420401" y="4114290"/>
                  </a:cubicBezTo>
                  <a:cubicBezTo>
                    <a:pt x="2420401" y="4113415"/>
                    <a:pt x="2419525" y="4113415"/>
                    <a:pt x="2417774" y="4113415"/>
                  </a:cubicBezTo>
                  <a:cubicBezTo>
                    <a:pt x="2416898" y="4113415"/>
                    <a:pt x="2416022" y="4112539"/>
                    <a:pt x="2414271" y="4112539"/>
                  </a:cubicBezTo>
                  <a:cubicBezTo>
                    <a:pt x="2402887" y="4107289"/>
                    <a:pt x="2391503" y="4102913"/>
                    <a:pt x="2380119" y="4097662"/>
                  </a:cubicBezTo>
                  <a:cubicBezTo>
                    <a:pt x="2379244" y="4096787"/>
                    <a:pt x="2377492" y="4095912"/>
                    <a:pt x="2377492" y="4095912"/>
                  </a:cubicBezTo>
                  <a:cubicBezTo>
                    <a:pt x="2365232" y="4089785"/>
                    <a:pt x="2353848" y="4083659"/>
                    <a:pt x="2343340" y="4077533"/>
                  </a:cubicBezTo>
                  <a:lnTo>
                    <a:pt x="154121" y="2814689"/>
                  </a:lnTo>
                  <a:cubicBezTo>
                    <a:pt x="50790" y="2755179"/>
                    <a:pt x="0" y="2677290"/>
                    <a:pt x="0" y="2599402"/>
                  </a:cubicBezTo>
                  <a:close/>
                  <a:moveTo>
                    <a:pt x="2696428" y="0"/>
                  </a:moveTo>
                  <a:cubicBezTo>
                    <a:pt x="2829671" y="0"/>
                    <a:pt x="2963351" y="29322"/>
                    <a:pt x="3065745" y="87964"/>
                  </a:cubicBezTo>
                  <a:lnTo>
                    <a:pt x="3434188" y="301529"/>
                  </a:lnTo>
                  <a:cubicBezTo>
                    <a:pt x="3365050" y="319910"/>
                    <a:pt x="3300288" y="345292"/>
                    <a:pt x="3243402" y="378552"/>
                  </a:cubicBezTo>
                  <a:cubicBezTo>
                    <a:pt x="2980855" y="531724"/>
                    <a:pt x="2981730" y="780299"/>
                    <a:pt x="3246028" y="932595"/>
                  </a:cubicBezTo>
                  <a:cubicBezTo>
                    <a:pt x="3511202" y="1085766"/>
                    <a:pt x="3940905" y="1085766"/>
                    <a:pt x="4203453" y="932595"/>
                  </a:cubicBezTo>
                  <a:cubicBezTo>
                    <a:pt x="4260338" y="900210"/>
                    <a:pt x="4304972" y="862574"/>
                    <a:pt x="4337352" y="823187"/>
                  </a:cubicBezTo>
                  <a:lnTo>
                    <a:pt x="5252770" y="1350971"/>
                  </a:lnTo>
                  <a:cubicBezTo>
                    <a:pt x="5455806" y="1469132"/>
                    <a:pt x="5457557" y="1659940"/>
                    <a:pt x="5255395" y="1777225"/>
                  </a:cubicBezTo>
                  <a:lnTo>
                    <a:pt x="3081498" y="3041107"/>
                  </a:lnTo>
                  <a:cubicBezTo>
                    <a:pt x="2878461" y="3158393"/>
                    <a:pt x="2549401" y="3158393"/>
                    <a:pt x="2346364" y="3040232"/>
                  </a:cubicBezTo>
                  <a:lnTo>
                    <a:pt x="159340" y="1777225"/>
                  </a:lnTo>
                  <a:cubicBezTo>
                    <a:pt x="-45448" y="1659940"/>
                    <a:pt x="-46323" y="1469132"/>
                    <a:pt x="156714" y="1350971"/>
                  </a:cubicBezTo>
                  <a:lnTo>
                    <a:pt x="906726" y="915089"/>
                  </a:lnTo>
                  <a:cubicBezTo>
                    <a:pt x="848965" y="887081"/>
                    <a:pt x="792955" y="859073"/>
                    <a:pt x="736070" y="833690"/>
                  </a:cubicBezTo>
                  <a:cubicBezTo>
                    <a:pt x="572415" y="830189"/>
                    <a:pt x="410510" y="791677"/>
                    <a:pt x="285363" y="719905"/>
                  </a:cubicBezTo>
                  <a:cubicBezTo>
                    <a:pt x="20189" y="565859"/>
                    <a:pt x="18439" y="318159"/>
                    <a:pt x="281862" y="164988"/>
                  </a:cubicBezTo>
                  <a:cubicBezTo>
                    <a:pt x="545285" y="11816"/>
                    <a:pt x="974113" y="11816"/>
                    <a:pt x="1239287" y="164988"/>
                  </a:cubicBezTo>
                  <a:cubicBezTo>
                    <a:pt x="1366185" y="237635"/>
                    <a:pt x="1432697" y="333039"/>
                    <a:pt x="1437948" y="430193"/>
                  </a:cubicBezTo>
                  <a:cubicBezTo>
                    <a:pt x="1481706" y="461702"/>
                    <a:pt x="1527214" y="494087"/>
                    <a:pt x="1574473" y="526472"/>
                  </a:cubicBezTo>
                  <a:lnTo>
                    <a:pt x="2329736" y="87964"/>
                  </a:lnTo>
                  <a:cubicBezTo>
                    <a:pt x="2430379" y="29322"/>
                    <a:pt x="2563185" y="0"/>
                    <a:pt x="26964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2" name="Freeform 75">
              <a:extLst>
                <a:ext uri="{FF2B5EF4-FFF2-40B4-BE49-F238E27FC236}">
                  <a16:creationId xmlns:a16="http://schemas.microsoft.com/office/drawing/2014/main" id="{4EBECB6F-4234-4CEC-A702-517C82007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70362" y="9727021"/>
              <a:ext cx="5408247" cy="2601827"/>
            </a:xfrm>
            <a:custGeom>
              <a:avLst/>
              <a:gdLst>
                <a:gd name="T0" fmla="*/ 6173 w 6176"/>
                <a:gd name="T1" fmla="*/ 31 h 2973"/>
                <a:gd name="T2" fmla="*/ 6168 w 6176"/>
                <a:gd name="T3" fmla="*/ 56 h 2973"/>
                <a:gd name="T4" fmla="*/ 6160 w 6176"/>
                <a:gd name="T5" fmla="*/ 81 h 2973"/>
                <a:gd name="T6" fmla="*/ 6148 w 6176"/>
                <a:gd name="T7" fmla="*/ 106 h 2973"/>
                <a:gd name="T8" fmla="*/ 6133 w 6176"/>
                <a:gd name="T9" fmla="*/ 130 h 2973"/>
                <a:gd name="T10" fmla="*/ 6106 w 6176"/>
                <a:gd name="T11" fmla="*/ 164 h 2973"/>
                <a:gd name="T12" fmla="*/ 6082 w 6176"/>
                <a:gd name="T13" fmla="*/ 189 h 2973"/>
                <a:gd name="T14" fmla="*/ 6056 w 6176"/>
                <a:gd name="T15" fmla="*/ 210 h 2973"/>
                <a:gd name="T16" fmla="*/ 6027 w 6176"/>
                <a:gd name="T17" fmla="*/ 231 h 2973"/>
                <a:gd name="T18" fmla="*/ 3492 w 6176"/>
                <a:gd name="T19" fmla="*/ 1704 h 2973"/>
                <a:gd name="T20" fmla="*/ 3454 w 6176"/>
                <a:gd name="T21" fmla="*/ 1721 h 2973"/>
                <a:gd name="T22" fmla="*/ 3393 w 6176"/>
                <a:gd name="T23" fmla="*/ 1745 h 2973"/>
                <a:gd name="T24" fmla="*/ 3356 w 6176"/>
                <a:gd name="T25" fmla="*/ 1756 h 2973"/>
                <a:gd name="T26" fmla="*/ 3313 w 6176"/>
                <a:gd name="T27" fmla="*/ 1767 h 2973"/>
                <a:gd name="T28" fmla="*/ 3273 w 6176"/>
                <a:gd name="T29" fmla="*/ 1774 h 2973"/>
                <a:gd name="T30" fmla="*/ 3205 w 6176"/>
                <a:gd name="T31" fmla="*/ 1784 h 2973"/>
                <a:gd name="T32" fmla="*/ 3163 w 6176"/>
                <a:gd name="T33" fmla="*/ 1787 h 2973"/>
                <a:gd name="T34" fmla="*/ 3114 w 6176"/>
                <a:gd name="T35" fmla="*/ 1789 h 2973"/>
                <a:gd name="T36" fmla="*/ 3072 w 6176"/>
                <a:gd name="T37" fmla="*/ 1789 h 2973"/>
                <a:gd name="T38" fmla="*/ 3025 w 6176"/>
                <a:gd name="T39" fmla="*/ 1786 h 2973"/>
                <a:gd name="T40" fmla="*/ 2985 w 6176"/>
                <a:gd name="T41" fmla="*/ 1783 h 2973"/>
                <a:gd name="T42" fmla="*/ 2929 w 6176"/>
                <a:gd name="T43" fmla="*/ 1775 h 2973"/>
                <a:gd name="T44" fmla="*/ 2890 w 6176"/>
                <a:gd name="T45" fmla="*/ 1767 h 2973"/>
                <a:gd name="T46" fmla="*/ 2841 w 6176"/>
                <a:gd name="T47" fmla="*/ 1755 h 2973"/>
                <a:gd name="T48" fmla="*/ 2798 w 6176"/>
                <a:gd name="T49" fmla="*/ 1742 h 2973"/>
                <a:gd name="T50" fmla="*/ 2722 w 6176"/>
                <a:gd name="T51" fmla="*/ 1711 h 2973"/>
                <a:gd name="T52" fmla="*/ 180 w 6176"/>
                <a:gd name="T53" fmla="*/ 245 h 2973"/>
                <a:gd name="T54" fmla="*/ 28 w 6176"/>
                <a:gd name="T55" fmla="*/ 99 h 2973"/>
                <a:gd name="T56" fmla="*/ 2676 w 6176"/>
                <a:gd name="T57" fmla="*/ 2871 h 2973"/>
                <a:gd name="T58" fmla="*/ 2757 w 6176"/>
                <a:gd name="T59" fmla="*/ 2911 h 2973"/>
                <a:gd name="T60" fmla="*/ 2795 w 6176"/>
                <a:gd name="T61" fmla="*/ 2925 h 2973"/>
                <a:gd name="T62" fmla="*/ 2832 w 6176"/>
                <a:gd name="T63" fmla="*/ 2936 h 2973"/>
                <a:gd name="T64" fmla="*/ 2867 w 6176"/>
                <a:gd name="T65" fmla="*/ 2946 h 2973"/>
                <a:gd name="T66" fmla="*/ 2897 w 6176"/>
                <a:gd name="T67" fmla="*/ 2952 h 2973"/>
                <a:gd name="T68" fmla="*/ 2950 w 6176"/>
                <a:gd name="T69" fmla="*/ 2961 h 2973"/>
                <a:gd name="T70" fmla="*/ 2982 w 6176"/>
                <a:gd name="T71" fmla="*/ 2966 h 2973"/>
                <a:gd name="T72" fmla="*/ 3011 w 6176"/>
                <a:gd name="T73" fmla="*/ 2968 h 2973"/>
                <a:gd name="T74" fmla="*/ 3051 w 6176"/>
                <a:gd name="T75" fmla="*/ 2971 h 2973"/>
                <a:gd name="T76" fmla="*/ 3079 w 6176"/>
                <a:gd name="T77" fmla="*/ 2972 h 2973"/>
                <a:gd name="T78" fmla="*/ 3128 w 6176"/>
                <a:gd name="T79" fmla="*/ 2971 h 2973"/>
                <a:gd name="T80" fmla="*/ 3159 w 6176"/>
                <a:gd name="T81" fmla="*/ 2970 h 2973"/>
                <a:gd name="T82" fmla="*/ 3197 w 6176"/>
                <a:gd name="T83" fmla="*/ 2967 h 2973"/>
                <a:gd name="T84" fmla="*/ 3236 w 6176"/>
                <a:gd name="T85" fmla="*/ 2962 h 2973"/>
                <a:gd name="T86" fmla="*/ 3282 w 6176"/>
                <a:gd name="T87" fmla="*/ 2954 h 2973"/>
                <a:gd name="T88" fmla="*/ 3325 w 6176"/>
                <a:gd name="T89" fmla="*/ 2945 h 2973"/>
                <a:gd name="T90" fmla="*/ 3364 w 6176"/>
                <a:gd name="T91" fmla="*/ 2934 h 2973"/>
                <a:gd name="T92" fmla="*/ 3390 w 6176"/>
                <a:gd name="T93" fmla="*/ 2926 h 2973"/>
                <a:gd name="T94" fmla="*/ 3451 w 6176"/>
                <a:gd name="T95" fmla="*/ 2904 h 2973"/>
                <a:gd name="T96" fmla="*/ 3488 w 6176"/>
                <a:gd name="T97" fmla="*/ 2886 h 2973"/>
                <a:gd name="T98" fmla="*/ 6013 w 6176"/>
                <a:gd name="T99" fmla="*/ 1419 h 2973"/>
                <a:gd name="T100" fmla="*/ 6043 w 6176"/>
                <a:gd name="T101" fmla="*/ 1399 h 2973"/>
                <a:gd name="T102" fmla="*/ 6070 w 6176"/>
                <a:gd name="T103" fmla="*/ 1378 h 2973"/>
                <a:gd name="T104" fmla="*/ 6084 w 6176"/>
                <a:gd name="T105" fmla="*/ 1365 h 2973"/>
                <a:gd name="T106" fmla="*/ 6117 w 6176"/>
                <a:gd name="T107" fmla="*/ 1329 h 2973"/>
                <a:gd name="T108" fmla="*/ 6130 w 6176"/>
                <a:gd name="T109" fmla="*/ 1312 h 2973"/>
                <a:gd name="T110" fmla="*/ 6143 w 6176"/>
                <a:gd name="T111" fmla="*/ 1293 h 2973"/>
                <a:gd name="T112" fmla="*/ 6153 w 6176"/>
                <a:gd name="T113" fmla="*/ 1272 h 2973"/>
                <a:gd name="T114" fmla="*/ 6159 w 6176"/>
                <a:gd name="T115" fmla="*/ 1255 h 2973"/>
                <a:gd name="T116" fmla="*/ 6167 w 6176"/>
                <a:gd name="T117" fmla="*/ 1230 h 2973"/>
                <a:gd name="T118" fmla="*/ 6169 w 6176"/>
                <a:gd name="T119" fmla="*/ 1213 h 2973"/>
                <a:gd name="T120" fmla="*/ 6171 w 6176"/>
                <a:gd name="T121" fmla="*/ 1191 h 2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76" h="2973">
                  <a:moveTo>
                    <a:pt x="6175" y="14"/>
                  </a:moveTo>
                  <a:lnTo>
                    <a:pt x="6175" y="14"/>
                  </a:lnTo>
                  <a:cubicBezTo>
                    <a:pt x="6175" y="17"/>
                    <a:pt x="6174" y="20"/>
                    <a:pt x="6174" y="23"/>
                  </a:cubicBezTo>
                  <a:lnTo>
                    <a:pt x="6174" y="23"/>
                  </a:lnTo>
                  <a:cubicBezTo>
                    <a:pt x="6174" y="26"/>
                    <a:pt x="6173" y="29"/>
                    <a:pt x="6173" y="31"/>
                  </a:cubicBezTo>
                  <a:lnTo>
                    <a:pt x="6173" y="31"/>
                  </a:lnTo>
                  <a:cubicBezTo>
                    <a:pt x="6172" y="34"/>
                    <a:pt x="6172" y="37"/>
                    <a:pt x="6171" y="40"/>
                  </a:cubicBezTo>
                  <a:lnTo>
                    <a:pt x="6171" y="40"/>
                  </a:lnTo>
                  <a:cubicBezTo>
                    <a:pt x="6171" y="43"/>
                    <a:pt x="6170" y="45"/>
                    <a:pt x="6169" y="48"/>
                  </a:cubicBezTo>
                  <a:lnTo>
                    <a:pt x="6169" y="48"/>
                  </a:lnTo>
                  <a:cubicBezTo>
                    <a:pt x="6169" y="50"/>
                    <a:pt x="6169" y="54"/>
                    <a:pt x="6168" y="56"/>
                  </a:cubicBezTo>
                  <a:lnTo>
                    <a:pt x="6168" y="56"/>
                  </a:lnTo>
                  <a:cubicBezTo>
                    <a:pt x="6167" y="59"/>
                    <a:pt x="6166" y="62"/>
                    <a:pt x="6165" y="64"/>
                  </a:cubicBezTo>
                  <a:lnTo>
                    <a:pt x="6165" y="64"/>
                  </a:lnTo>
                  <a:cubicBezTo>
                    <a:pt x="6165" y="67"/>
                    <a:pt x="6163" y="70"/>
                    <a:pt x="6162" y="73"/>
                  </a:cubicBezTo>
                  <a:lnTo>
                    <a:pt x="6162" y="73"/>
                  </a:lnTo>
                  <a:cubicBezTo>
                    <a:pt x="6162" y="76"/>
                    <a:pt x="6161" y="78"/>
                    <a:pt x="6160" y="81"/>
                  </a:cubicBezTo>
                  <a:lnTo>
                    <a:pt x="6160" y="81"/>
                  </a:lnTo>
                  <a:cubicBezTo>
                    <a:pt x="6158" y="83"/>
                    <a:pt x="6158" y="87"/>
                    <a:pt x="6155" y="90"/>
                  </a:cubicBezTo>
                  <a:lnTo>
                    <a:pt x="6155" y="90"/>
                  </a:lnTo>
                  <a:cubicBezTo>
                    <a:pt x="6155" y="92"/>
                    <a:pt x="6154" y="95"/>
                    <a:pt x="6152" y="97"/>
                  </a:cubicBezTo>
                  <a:lnTo>
                    <a:pt x="6152" y="97"/>
                  </a:lnTo>
                  <a:cubicBezTo>
                    <a:pt x="6151" y="100"/>
                    <a:pt x="6150" y="103"/>
                    <a:pt x="6148" y="106"/>
                  </a:cubicBezTo>
                  <a:lnTo>
                    <a:pt x="6148" y="106"/>
                  </a:lnTo>
                  <a:cubicBezTo>
                    <a:pt x="6147" y="108"/>
                    <a:pt x="6145" y="110"/>
                    <a:pt x="6144" y="113"/>
                  </a:cubicBezTo>
                  <a:lnTo>
                    <a:pt x="6144" y="113"/>
                  </a:lnTo>
                  <a:cubicBezTo>
                    <a:pt x="6142" y="116"/>
                    <a:pt x="6140" y="120"/>
                    <a:pt x="6137" y="123"/>
                  </a:cubicBezTo>
                  <a:lnTo>
                    <a:pt x="6137" y="123"/>
                  </a:lnTo>
                  <a:cubicBezTo>
                    <a:pt x="6136" y="126"/>
                    <a:pt x="6135" y="128"/>
                    <a:pt x="6133" y="130"/>
                  </a:cubicBezTo>
                  <a:lnTo>
                    <a:pt x="6133" y="130"/>
                  </a:lnTo>
                  <a:cubicBezTo>
                    <a:pt x="6130" y="134"/>
                    <a:pt x="6128" y="138"/>
                    <a:pt x="6125" y="142"/>
                  </a:cubicBezTo>
                  <a:lnTo>
                    <a:pt x="6125" y="142"/>
                  </a:lnTo>
                  <a:cubicBezTo>
                    <a:pt x="6123" y="143"/>
                    <a:pt x="6123" y="145"/>
                    <a:pt x="6121" y="147"/>
                  </a:cubicBezTo>
                  <a:lnTo>
                    <a:pt x="6121" y="147"/>
                  </a:lnTo>
                  <a:cubicBezTo>
                    <a:pt x="6116" y="153"/>
                    <a:pt x="6111" y="159"/>
                    <a:pt x="6106" y="164"/>
                  </a:cubicBezTo>
                  <a:lnTo>
                    <a:pt x="6106" y="164"/>
                  </a:lnTo>
                  <a:cubicBezTo>
                    <a:pt x="6104" y="166"/>
                    <a:pt x="6102" y="168"/>
                    <a:pt x="6102" y="170"/>
                  </a:cubicBezTo>
                  <a:lnTo>
                    <a:pt x="6102" y="170"/>
                  </a:lnTo>
                  <a:cubicBezTo>
                    <a:pt x="6097" y="174"/>
                    <a:pt x="6092" y="178"/>
                    <a:pt x="6088" y="182"/>
                  </a:cubicBezTo>
                  <a:lnTo>
                    <a:pt x="6088" y="182"/>
                  </a:lnTo>
                  <a:cubicBezTo>
                    <a:pt x="6086" y="184"/>
                    <a:pt x="6084" y="187"/>
                    <a:pt x="6082" y="189"/>
                  </a:cubicBezTo>
                  <a:lnTo>
                    <a:pt x="6082" y="189"/>
                  </a:lnTo>
                  <a:cubicBezTo>
                    <a:pt x="6078" y="191"/>
                    <a:pt x="6076" y="194"/>
                    <a:pt x="6073" y="196"/>
                  </a:cubicBezTo>
                  <a:lnTo>
                    <a:pt x="6073" y="196"/>
                  </a:lnTo>
                  <a:cubicBezTo>
                    <a:pt x="6070" y="198"/>
                    <a:pt x="6068" y="201"/>
                    <a:pt x="6064" y="203"/>
                  </a:cubicBezTo>
                  <a:lnTo>
                    <a:pt x="6064" y="203"/>
                  </a:lnTo>
                  <a:cubicBezTo>
                    <a:pt x="6062" y="205"/>
                    <a:pt x="6058" y="208"/>
                    <a:pt x="6056" y="210"/>
                  </a:cubicBezTo>
                  <a:lnTo>
                    <a:pt x="6056" y="210"/>
                  </a:lnTo>
                  <a:cubicBezTo>
                    <a:pt x="6052" y="212"/>
                    <a:pt x="6049" y="215"/>
                    <a:pt x="6046" y="217"/>
                  </a:cubicBezTo>
                  <a:lnTo>
                    <a:pt x="6046" y="217"/>
                  </a:lnTo>
                  <a:cubicBezTo>
                    <a:pt x="6043" y="219"/>
                    <a:pt x="6040" y="222"/>
                    <a:pt x="6036" y="224"/>
                  </a:cubicBezTo>
                  <a:lnTo>
                    <a:pt x="6036" y="224"/>
                  </a:lnTo>
                  <a:cubicBezTo>
                    <a:pt x="6033" y="226"/>
                    <a:pt x="6030" y="228"/>
                    <a:pt x="6027" y="231"/>
                  </a:cubicBezTo>
                  <a:lnTo>
                    <a:pt x="6027" y="231"/>
                  </a:lnTo>
                  <a:cubicBezTo>
                    <a:pt x="6023" y="232"/>
                    <a:pt x="6020" y="235"/>
                    <a:pt x="6016" y="238"/>
                  </a:cubicBezTo>
                  <a:lnTo>
                    <a:pt x="6016" y="238"/>
                  </a:lnTo>
                  <a:cubicBezTo>
                    <a:pt x="6011" y="240"/>
                    <a:pt x="6007" y="242"/>
                    <a:pt x="6003" y="245"/>
                  </a:cubicBezTo>
                  <a:lnTo>
                    <a:pt x="3519" y="1689"/>
                  </a:lnTo>
                  <a:lnTo>
                    <a:pt x="3519" y="1689"/>
                  </a:lnTo>
                  <a:cubicBezTo>
                    <a:pt x="3510" y="1693"/>
                    <a:pt x="3501" y="1699"/>
                    <a:pt x="3492" y="1704"/>
                  </a:cubicBezTo>
                  <a:lnTo>
                    <a:pt x="3492" y="1704"/>
                  </a:lnTo>
                  <a:cubicBezTo>
                    <a:pt x="3489" y="1705"/>
                    <a:pt x="3487" y="1707"/>
                    <a:pt x="3484" y="1707"/>
                  </a:cubicBezTo>
                  <a:lnTo>
                    <a:pt x="3484" y="1707"/>
                  </a:lnTo>
                  <a:cubicBezTo>
                    <a:pt x="3476" y="1711"/>
                    <a:pt x="3469" y="1714"/>
                    <a:pt x="3461" y="1718"/>
                  </a:cubicBezTo>
                  <a:lnTo>
                    <a:pt x="3461" y="1718"/>
                  </a:lnTo>
                  <a:cubicBezTo>
                    <a:pt x="3459" y="1718"/>
                    <a:pt x="3457" y="1720"/>
                    <a:pt x="3454" y="1721"/>
                  </a:cubicBezTo>
                  <a:lnTo>
                    <a:pt x="3454" y="1721"/>
                  </a:lnTo>
                  <a:cubicBezTo>
                    <a:pt x="3445" y="1725"/>
                    <a:pt x="3434" y="1730"/>
                    <a:pt x="3424" y="1733"/>
                  </a:cubicBezTo>
                  <a:lnTo>
                    <a:pt x="3424" y="1733"/>
                  </a:lnTo>
                  <a:cubicBezTo>
                    <a:pt x="3423" y="1734"/>
                    <a:pt x="3421" y="1734"/>
                    <a:pt x="3420" y="1735"/>
                  </a:cubicBezTo>
                  <a:lnTo>
                    <a:pt x="3420" y="1735"/>
                  </a:lnTo>
                  <a:cubicBezTo>
                    <a:pt x="3411" y="1739"/>
                    <a:pt x="3402" y="1741"/>
                    <a:pt x="3393" y="1745"/>
                  </a:cubicBezTo>
                  <a:lnTo>
                    <a:pt x="3393" y="1745"/>
                  </a:lnTo>
                  <a:cubicBezTo>
                    <a:pt x="3390" y="1746"/>
                    <a:pt x="3386" y="1746"/>
                    <a:pt x="3382" y="1748"/>
                  </a:cubicBezTo>
                  <a:lnTo>
                    <a:pt x="3382" y="1748"/>
                  </a:lnTo>
                  <a:cubicBezTo>
                    <a:pt x="3378" y="1749"/>
                    <a:pt x="3372" y="1751"/>
                    <a:pt x="3368" y="1753"/>
                  </a:cubicBezTo>
                  <a:lnTo>
                    <a:pt x="3368" y="1753"/>
                  </a:lnTo>
                  <a:cubicBezTo>
                    <a:pt x="3364" y="1753"/>
                    <a:pt x="3360" y="1754"/>
                    <a:pt x="3356" y="1756"/>
                  </a:cubicBezTo>
                  <a:lnTo>
                    <a:pt x="3356" y="1756"/>
                  </a:lnTo>
                  <a:cubicBezTo>
                    <a:pt x="3351" y="1757"/>
                    <a:pt x="3346" y="1759"/>
                    <a:pt x="3341" y="1760"/>
                  </a:cubicBezTo>
                  <a:lnTo>
                    <a:pt x="3341" y="1760"/>
                  </a:lnTo>
                  <a:cubicBezTo>
                    <a:pt x="3337" y="1760"/>
                    <a:pt x="3332" y="1762"/>
                    <a:pt x="3328" y="1763"/>
                  </a:cubicBezTo>
                  <a:lnTo>
                    <a:pt x="3328" y="1763"/>
                  </a:lnTo>
                  <a:cubicBezTo>
                    <a:pt x="3323" y="1764"/>
                    <a:pt x="3318" y="1766"/>
                    <a:pt x="3313" y="1767"/>
                  </a:cubicBezTo>
                  <a:lnTo>
                    <a:pt x="3313" y="1767"/>
                  </a:lnTo>
                  <a:cubicBezTo>
                    <a:pt x="3309" y="1767"/>
                    <a:pt x="3304" y="1768"/>
                    <a:pt x="3300" y="1769"/>
                  </a:cubicBezTo>
                  <a:lnTo>
                    <a:pt x="3300" y="1769"/>
                  </a:lnTo>
                  <a:cubicBezTo>
                    <a:pt x="3295" y="1770"/>
                    <a:pt x="3290" y="1771"/>
                    <a:pt x="3285" y="1772"/>
                  </a:cubicBezTo>
                  <a:lnTo>
                    <a:pt x="3285" y="1772"/>
                  </a:lnTo>
                  <a:cubicBezTo>
                    <a:pt x="3281" y="1772"/>
                    <a:pt x="3277" y="1774"/>
                    <a:pt x="3273" y="1774"/>
                  </a:cubicBezTo>
                  <a:lnTo>
                    <a:pt x="3273" y="1774"/>
                  </a:lnTo>
                  <a:cubicBezTo>
                    <a:pt x="3262" y="1776"/>
                    <a:pt x="3251" y="1779"/>
                    <a:pt x="3239" y="1779"/>
                  </a:cubicBezTo>
                  <a:lnTo>
                    <a:pt x="3239" y="1779"/>
                  </a:lnTo>
                  <a:cubicBezTo>
                    <a:pt x="3237" y="1781"/>
                    <a:pt x="3236" y="1781"/>
                    <a:pt x="3235" y="1781"/>
                  </a:cubicBezTo>
                  <a:lnTo>
                    <a:pt x="3235" y="1781"/>
                  </a:lnTo>
                  <a:cubicBezTo>
                    <a:pt x="3225" y="1782"/>
                    <a:pt x="3215" y="1783"/>
                    <a:pt x="3205" y="1784"/>
                  </a:cubicBezTo>
                  <a:lnTo>
                    <a:pt x="3205" y="1784"/>
                  </a:lnTo>
                  <a:cubicBezTo>
                    <a:pt x="3201" y="1785"/>
                    <a:pt x="3198" y="1785"/>
                    <a:pt x="3193" y="1785"/>
                  </a:cubicBezTo>
                  <a:lnTo>
                    <a:pt x="3193" y="1785"/>
                  </a:lnTo>
                  <a:cubicBezTo>
                    <a:pt x="3187" y="1786"/>
                    <a:pt x="3181" y="1786"/>
                    <a:pt x="3174" y="1786"/>
                  </a:cubicBezTo>
                  <a:lnTo>
                    <a:pt x="3174" y="1786"/>
                  </a:lnTo>
                  <a:cubicBezTo>
                    <a:pt x="3170" y="1787"/>
                    <a:pt x="3166" y="1787"/>
                    <a:pt x="3163" y="1787"/>
                  </a:cubicBezTo>
                  <a:lnTo>
                    <a:pt x="3163" y="1787"/>
                  </a:lnTo>
                  <a:cubicBezTo>
                    <a:pt x="3156" y="1788"/>
                    <a:pt x="3149" y="1788"/>
                    <a:pt x="3142" y="1788"/>
                  </a:cubicBezTo>
                  <a:lnTo>
                    <a:pt x="3142" y="1788"/>
                  </a:lnTo>
                  <a:cubicBezTo>
                    <a:pt x="3138" y="1788"/>
                    <a:pt x="3135" y="1789"/>
                    <a:pt x="3131" y="1789"/>
                  </a:cubicBezTo>
                  <a:lnTo>
                    <a:pt x="3131" y="1789"/>
                  </a:lnTo>
                  <a:cubicBezTo>
                    <a:pt x="3125" y="1789"/>
                    <a:pt x="3119" y="1789"/>
                    <a:pt x="3114" y="1789"/>
                  </a:cubicBezTo>
                  <a:lnTo>
                    <a:pt x="3114" y="1789"/>
                  </a:lnTo>
                  <a:cubicBezTo>
                    <a:pt x="3110" y="1789"/>
                    <a:pt x="3105" y="1789"/>
                    <a:pt x="3102" y="1789"/>
                  </a:cubicBezTo>
                  <a:lnTo>
                    <a:pt x="3102" y="1789"/>
                  </a:lnTo>
                  <a:cubicBezTo>
                    <a:pt x="3095" y="1789"/>
                    <a:pt x="3089" y="1789"/>
                    <a:pt x="3083" y="1789"/>
                  </a:cubicBezTo>
                  <a:lnTo>
                    <a:pt x="3083" y="1789"/>
                  </a:lnTo>
                  <a:cubicBezTo>
                    <a:pt x="3079" y="1789"/>
                    <a:pt x="3076" y="1789"/>
                    <a:pt x="3072" y="1789"/>
                  </a:cubicBezTo>
                  <a:lnTo>
                    <a:pt x="3072" y="1789"/>
                  </a:lnTo>
                  <a:cubicBezTo>
                    <a:pt x="3066" y="1789"/>
                    <a:pt x="3061" y="1789"/>
                    <a:pt x="3055" y="1788"/>
                  </a:cubicBezTo>
                  <a:lnTo>
                    <a:pt x="3055" y="1788"/>
                  </a:lnTo>
                  <a:cubicBezTo>
                    <a:pt x="3051" y="1788"/>
                    <a:pt x="3047" y="1788"/>
                    <a:pt x="3043" y="1788"/>
                  </a:cubicBezTo>
                  <a:lnTo>
                    <a:pt x="3043" y="1788"/>
                  </a:lnTo>
                  <a:cubicBezTo>
                    <a:pt x="3036" y="1787"/>
                    <a:pt x="3031" y="1787"/>
                    <a:pt x="3025" y="1786"/>
                  </a:cubicBezTo>
                  <a:lnTo>
                    <a:pt x="3025" y="1786"/>
                  </a:lnTo>
                  <a:cubicBezTo>
                    <a:pt x="3021" y="1786"/>
                    <a:pt x="3017" y="1786"/>
                    <a:pt x="3014" y="1786"/>
                  </a:cubicBezTo>
                  <a:lnTo>
                    <a:pt x="3014" y="1786"/>
                  </a:lnTo>
                  <a:cubicBezTo>
                    <a:pt x="3007" y="1786"/>
                    <a:pt x="2999" y="1785"/>
                    <a:pt x="2992" y="1784"/>
                  </a:cubicBezTo>
                  <a:lnTo>
                    <a:pt x="2992" y="1784"/>
                  </a:lnTo>
                  <a:cubicBezTo>
                    <a:pt x="2989" y="1784"/>
                    <a:pt x="2988" y="1784"/>
                    <a:pt x="2985" y="1783"/>
                  </a:cubicBezTo>
                  <a:lnTo>
                    <a:pt x="2985" y="1783"/>
                  </a:lnTo>
                  <a:cubicBezTo>
                    <a:pt x="2976" y="1782"/>
                    <a:pt x="2966" y="1781"/>
                    <a:pt x="2957" y="1779"/>
                  </a:cubicBezTo>
                  <a:lnTo>
                    <a:pt x="2957" y="1779"/>
                  </a:lnTo>
                  <a:cubicBezTo>
                    <a:pt x="2956" y="1779"/>
                    <a:pt x="2954" y="1779"/>
                    <a:pt x="2952" y="1779"/>
                  </a:cubicBezTo>
                  <a:lnTo>
                    <a:pt x="2952" y="1779"/>
                  </a:lnTo>
                  <a:cubicBezTo>
                    <a:pt x="2944" y="1778"/>
                    <a:pt x="2936" y="1776"/>
                    <a:pt x="2929" y="1775"/>
                  </a:cubicBezTo>
                  <a:lnTo>
                    <a:pt x="2929" y="1775"/>
                  </a:lnTo>
                  <a:cubicBezTo>
                    <a:pt x="2925" y="1774"/>
                    <a:pt x="2922" y="1774"/>
                    <a:pt x="2918" y="1774"/>
                  </a:cubicBezTo>
                  <a:lnTo>
                    <a:pt x="2918" y="1774"/>
                  </a:lnTo>
                  <a:cubicBezTo>
                    <a:pt x="2912" y="1772"/>
                    <a:pt x="2906" y="1771"/>
                    <a:pt x="2900" y="1770"/>
                  </a:cubicBezTo>
                  <a:lnTo>
                    <a:pt x="2900" y="1770"/>
                  </a:lnTo>
                  <a:cubicBezTo>
                    <a:pt x="2897" y="1769"/>
                    <a:pt x="2894" y="1768"/>
                    <a:pt x="2890" y="1767"/>
                  </a:cubicBezTo>
                  <a:lnTo>
                    <a:pt x="2890" y="1767"/>
                  </a:lnTo>
                  <a:cubicBezTo>
                    <a:pt x="2883" y="1767"/>
                    <a:pt x="2877" y="1765"/>
                    <a:pt x="2870" y="1763"/>
                  </a:cubicBezTo>
                  <a:lnTo>
                    <a:pt x="2870" y="1763"/>
                  </a:lnTo>
                  <a:cubicBezTo>
                    <a:pt x="2867" y="1762"/>
                    <a:pt x="2863" y="1761"/>
                    <a:pt x="2859" y="1760"/>
                  </a:cubicBezTo>
                  <a:lnTo>
                    <a:pt x="2859" y="1760"/>
                  </a:lnTo>
                  <a:cubicBezTo>
                    <a:pt x="2853" y="1759"/>
                    <a:pt x="2847" y="1757"/>
                    <a:pt x="2841" y="1755"/>
                  </a:cubicBezTo>
                  <a:lnTo>
                    <a:pt x="2841" y="1755"/>
                  </a:lnTo>
                  <a:cubicBezTo>
                    <a:pt x="2838" y="1754"/>
                    <a:pt x="2834" y="1753"/>
                    <a:pt x="2831" y="1753"/>
                  </a:cubicBezTo>
                  <a:lnTo>
                    <a:pt x="2831" y="1753"/>
                  </a:lnTo>
                  <a:cubicBezTo>
                    <a:pt x="2822" y="1750"/>
                    <a:pt x="2812" y="1747"/>
                    <a:pt x="2803" y="1744"/>
                  </a:cubicBezTo>
                  <a:lnTo>
                    <a:pt x="2803" y="1744"/>
                  </a:lnTo>
                  <a:cubicBezTo>
                    <a:pt x="2802" y="1743"/>
                    <a:pt x="2800" y="1743"/>
                    <a:pt x="2798" y="1742"/>
                  </a:cubicBezTo>
                  <a:lnTo>
                    <a:pt x="2798" y="1742"/>
                  </a:lnTo>
                  <a:cubicBezTo>
                    <a:pt x="2788" y="1739"/>
                    <a:pt x="2777" y="1735"/>
                    <a:pt x="2768" y="1731"/>
                  </a:cubicBezTo>
                  <a:lnTo>
                    <a:pt x="2768" y="1731"/>
                  </a:lnTo>
                  <a:cubicBezTo>
                    <a:pt x="2765" y="1730"/>
                    <a:pt x="2764" y="1729"/>
                    <a:pt x="2761" y="1728"/>
                  </a:cubicBezTo>
                  <a:lnTo>
                    <a:pt x="2761" y="1728"/>
                  </a:lnTo>
                  <a:cubicBezTo>
                    <a:pt x="2748" y="1723"/>
                    <a:pt x="2735" y="1717"/>
                    <a:pt x="2722" y="1711"/>
                  </a:cubicBezTo>
                  <a:lnTo>
                    <a:pt x="2722" y="1711"/>
                  </a:lnTo>
                  <a:cubicBezTo>
                    <a:pt x="2720" y="1711"/>
                    <a:pt x="2719" y="1710"/>
                    <a:pt x="2718" y="1709"/>
                  </a:cubicBezTo>
                  <a:lnTo>
                    <a:pt x="2718" y="1709"/>
                  </a:lnTo>
                  <a:cubicBezTo>
                    <a:pt x="2704" y="1703"/>
                    <a:pt x="2691" y="1696"/>
                    <a:pt x="2679" y="1688"/>
                  </a:cubicBezTo>
                  <a:lnTo>
                    <a:pt x="180" y="245"/>
                  </a:lnTo>
                  <a:lnTo>
                    <a:pt x="180" y="245"/>
                  </a:lnTo>
                  <a:cubicBezTo>
                    <a:pt x="143" y="224"/>
                    <a:pt x="112" y="201"/>
                    <a:pt x="86" y="176"/>
                  </a:cubicBezTo>
                  <a:lnTo>
                    <a:pt x="86" y="176"/>
                  </a:lnTo>
                  <a:cubicBezTo>
                    <a:pt x="77" y="167"/>
                    <a:pt x="67" y="157"/>
                    <a:pt x="59" y="146"/>
                  </a:cubicBezTo>
                  <a:lnTo>
                    <a:pt x="59" y="146"/>
                  </a:lnTo>
                  <a:cubicBezTo>
                    <a:pt x="47" y="131"/>
                    <a:pt x="37" y="115"/>
                    <a:pt x="28" y="99"/>
                  </a:cubicBezTo>
                  <a:lnTo>
                    <a:pt x="28" y="99"/>
                  </a:lnTo>
                  <a:cubicBezTo>
                    <a:pt x="12" y="67"/>
                    <a:pt x="4" y="34"/>
                    <a:pt x="4" y="0"/>
                  </a:cubicBezTo>
                  <a:lnTo>
                    <a:pt x="0" y="1182"/>
                  </a:lnTo>
                  <a:lnTo>
                    <a:pt x="0" y="1182"/>
                  </a:lnTo>
                  <a:cubicBezTo>
                    <a:pt x="0" y="1271"/>
                    <a:pt x="58" y="1360"/>
                    <a:pt x="176" y="1428"/>
                  </a:cubicBezTo>
                  <a:lnTo>
                    <a:pt x="2676" y="2871"/>
                  </a:lnTo>
                  <a:lnTo>
                    <a:pt x="2676" y="2871"/>
                  </a:lnTo>
                  <a:cubicBezTo>
                    <a:pt x="2688" y="2878"/>
                    <a:pt x="2701" y="2885"/>
                    <a:pt x="2715" y="2892"/>
                  </a:cubicBezTo>
                  <a:lnTo>
                    <a:pt x="2715" y="2892"/>
                  </a:lnTo>
                  <a:cubicBezTo>
                    <a:pt x="2715" y="2892"/>
                    <a:pt x="2717" y="2893"/>
                    <a:pt x="2718" y="2894"/>
                  </a:cubicBezTo>
                  <a:lnTo>
                    <a:pt x="2718" y="2894"/>
                  </a:lnTo>
                  <a:cubicBezTo>
                    <a:pt x="2731" y="2900"/>
                    <a:pt x="2744" y="2905"/>
                    <a:pt x="2757" y="2911"/>
                  </a:cubicBezTo>
                  <a:lnTo>
                    <a:pt x="2757" y="2911"/>
                  </a:lnTo>
                  <a:cubicBezTo>
                    <a:pt x="2759" y="2911"/>
                    <a:pt x="2760" y="2912"/>
                    <a:pt x="2761" y="2912"/>
                  </a:cubicBezTo>
                  <a:lnTo>
                    <a:pt x="2761" y="2912"/>
                  </a:lnTo>
                  <a:cubicBezTo>
                    <a:pt x="2763" y="2912"/>
                    <a:pt x="2764" y="2912"/>
                    <a:pt x="2764" y="2913"/>
                  </a:cubicBezTo>
                  <a:lnTo>
                    <a:pt x="2764" y="2913"/>
                  </a:lnTo>
                  <a:cubicBezTo>
                    <a:pt x="2775" y="2917"/>
                    <a:pt x="2784" y="2922"/>
                    <a:pt x="2795" y="2925"/>
                  </a:cubicBezTo>
                  <a:lnTo>
                    <a:pt x="2795" y="2925"/>
                  </a:lnTo>
                  <a:cubicBezTo>
                    <a:pt x="2796" y="2925"/>
                    <a:pt x="2798" y="2926"/>
                    <a:pt x="2800" y="2926"/>
                  </a:cubicBezTo>
                  <a:lnTo>
                    <a:pt x="2800" y="2926"/>
                  </a:lnTo>
                  <a:cubicBezTo>
                    <a:pt x="2809" y="2929"/>
                    <a:pt x="2818" y="2933"/>
                    <a:pt x="2827" y="2935"/>
                  </a:cubicBezTo>
                  <a:lnTo>
                    <a:pt x="2827" y="2935"/>
                  </a:lnTo>
                  <a:cubicBezTo>
                    <a:pt x="2830" y="2935"/>
                    <a:pt x="2831" y="2936"/>
                    <a:pt x="2832" y="2936"/>
                  </a:cubicBezTo>
                  <a:lnTo>
                    <a:pt x="2832" y="2936"/>
                  </a:lnTo>
                  <a:cubicBezTo>
                    <a:pt x="2834" y="2937"/>
                    <a:pt x="2837" y="2937"/>
                    <a:pt x="2838" y="2938"/>
                  </a:cubicBezTo>
                  <a:lnTo>
                    <a:pt x="2838" y="2938"/>
                  </a:lnTo>
                  <a:cubicBezTo>
                    <a:pt x="2844" y="2940"/>
                    <a:pt x="2849" y="2941"/>
                    <a:pt x="2855" y="2943"/>
                  </a:cubicBezTo>
                  <a:lnTo>
                    <a:pt x="2855" y="2943"/>
                  </a:lnTo>
                  <a:cubicBezTo>
                    <a:pt x="2860" y="2944"/>
                    <a:pt x="2863" y="2945"/>
                    <a:pt x="2867" y="2946"/>
                  </a:cubicBezTo>
                  <a:lnTo>
                    <a:pt x="2867" y="2946"/>
                  </a:lnTo>
                  <a:cubicBezTo>
                    <a:pt x="2874" y="2947"/>
                    <a:pt x="2880" y="2948"/>
                    <a:pt x="2887" y="2950"/>
                  </a:cubicBezTo>
                  <a:lnTo>
                    <a:pt x="2887" y="2950"/>
                  </a:lnTo>
                  <a:cubicBezTo>
                    <a:pt x="2890" y="2951"/>
                    <a:pt x="2892" y="2951"/>
                    <a:pt x="2895" y="2952"/>
                  </a:cubicBezTo>
                  <a:lnTo>
                    <a:pt x="2895" y="2952"/>
                  </a:lnTo>
                  <a:cubicBezTo>
                    <a:pt x="2896" y="2952"/>
                    <a:pt x="2896" y="2952"/>
                    <a:pt x="2897" y="2952"/>
                  </a:cubicBezTo>
                  <a:lnTo>
                    <a:pt x="2897" y="2952"/>
                  </a:lnTo>
                  <a:cubicBezTo>
                    <a:pt x="2903" y="2954"/>
                    <a:pt x="2908" y="2954"/>
                    <a:pt x="2915" y="2955"/>
                  </a:cubicBezTo>
                  <a:lnTo>
                    <a:pt x="2915" y="2955"/>
                  </a:lnTo>
                  <a:cubicBezTo>
                    <a:pt x="2918" y="2956"/>
                    <a:pt x="2922" y="2957"/>
                    <a:pt x="2925" y="2958"/>
                  </a:cubicBezTo>
                  <a:lnTo>
                    <a:pt x="2925" y="2958"/>
                  </a:lnTo>
                  <a:cubicBezTo>
                    <a:pt x="2933" y="2959"/>
                    <a:pt x="2941" y="2961"/>
                    <a:pt x="2950" y="2961"/>
                  </a:cubicBezTo>
                  <a:lnTo>
                    <a:pt x="2950" y="2961"/>
                  </a:lnTo>
                  <a:cubicBezTo>
                    <a:pt x="2950" y="2961"/>
                    <a:pt x="2952" y="2961"/>
                    <a:pt x="2954" y="2962"/>
                  </a:cubicBezTo>
                  <a:lnTo>
                    <a:pt x="2954" y="2962"/>
                  </a:lnTo>
                  <a:lnTo>
                    <a:pt x="2954" y="2962"/>
                  </a:lnTo>
                  <a:lnTo>
                    <a:pt x="2954" y="2962"/>
                  </a:lnTo>
                  <a:cubicBezTo>
                    <a:pt x="2964" y="2963"/>
                    <a:pt x="2973" y="2965"/>
                    <a:pt x="2982" y="2966"/>
                  </a:cubicBezTo>
                  <a:lnTo>
                    <a:pt x="2982" y="2966"/>
                  </a:lnTo>
                  <a:cubicBezTo>
                    <a:pt x="2984" y="2966"/>
                    <a:pt x="2986" y="2966"/>
                    <a:pt x="2989" y="2967"/>
                  </a:cubicBezTo>
                  <a:lnTo>
                    <a:pt x="2989" y="2967"/>
                  </a:lnTo>
                  <a:cubicBezTo>
                    <a:pt x="2996" y="2967"/>
                    <a:pt x="3003" y="2968"/>
                    <a:pt x="3010" y="2968"/>
                  </a:cubicBezTo>
                  <a:lnTo>
                    <a:pt x="3010" y="2968"/>
                  </a:lnTo>
                  <a:cubicBezTo>
                    <a:pt x="3011" y="2968"/>
                    <a:pt x="3011" y="2968"/>
                    <a:pt x="3011" y="2968"/>
                  </a:cubicBezTo>
                  <a:lnTo>
                    <a:pt x="3011" y="2968"/>
                  </a:lnTo>
                  <a:cubicBezTo>
                    <a:pt x="3015" y="2968"/>
                    <a:pt x="3018" y="2969"/>
                    <a:pt x="3021" y="2969"/>
                  </a:cubicBezTo>
                  <a:lnTo>
                    <a:pt x="3021" y="2969"/>
                  </a:lnTo>
                  <a:cubicBezTo>
                    <a:pt x="3027" y="2969"/>
                    <a:pt x="3033" y="2970"/>
                    <a:pt x="3039" y="2970"/>
                  </a:cubicBezTo>
                  <a:lnTo>
                    <a:pt x="3039" y="2970"/>
                  </a:lnTo>
                  <a:cubicBezTo>
                    <a:pt x="3043" y="2971"/>
                    <a:pt x="3048" y="2971"/>
                    <a:pt x="3051" y="2971"/>
                  </a:cubicBezTo>
                  <a:lnTo>
                    <a:pt x="3051" y="2971"/>
                  </a:lnTo>
                  <a:cubicBezTo>
                    <a:pt x="3057" y="2971"/>
                    <a:pt x="3063" y="2971"/>
                    <a:pt x="3069" y="2972"/>
                  </a:cubicBezTo>
                  <a:lnTo>
                    <a:pt x="3069" y="2972"/>
                  </a:lnTo>
                  <a:lnTo>
                    <a:pt x="3070" y="2972"/>
                  </a:lnTo>
                  <a:lnTo>
                    <a:pt x="3070" y="2972"/>
                  </a:lnTo>
                  <a:cubicBezTo>
                    <a:pt x="3073" y="2972"/>
                    <a:pt x="3077" y="2972"/>
                    <a:pt x="3079" y="2972"/>
                  </a:cubicBezTo>
                  <a:lnTo>
                    <a:pt x="3079" y="2972"/>
                  </a:lnTo>
                  <a:cubicBezTo>
                    <a:pt x="3085" y="2972"/>
                    <a:pt x="3092" y="2972"/>
                    <a:pt x="3098" y="2972"/>
                  </a:cubicBezTo>
                  <a:lnTo>
                    <a:pt x="3098" y="2972"/>
                  </a:lnTo>
                  <a:cubicBezTo>
                    <a:pt x="3102" y="2972"/>
                    <a:pt x="3106" y="2972"/>
                    <a:pt x="3110" y="2972"/>
                  </a:cubicBezTo>
                  <a:lnTo>
                    <a:pt x="3110" y="2972"/>
                  </a:lnTo>
                  <a:cubicBezTo>
                    <a:pt x="3116" y="2972"/>
                    <a:pt x="3122" y="2972"/>
                    <a:pt x="3128" y="2971"/>
                  </a:cubicBezTo>
                  <a:lnTo>
                    <a:pt x="3128" y="2971"/>
                  </a:lnTo>
                  <a:cubicBezTo>
                    <a:pt x="3129" y="2971"/>
                    <a:pt x="3130" y="2971"/>
                    <a:pt x="3131" y="2971"/>
                  </a:cubicBezTo>
                  <a:lnTo>
                    <a:pt x="3131" y="2971"/>
                  </a:lnTo>
                  <a:cubicBezTo>
                    <a:pt x="3133" y="2971"/>
                    <a:pt x="3137" y="2971"/>
                    <a:pt x="3139" y="2971"/>
                  </a:cubicBezTo>
                  <a:lnTo>
                    <a:pt x="3139" y="2971"/>
                  </a:lnTo>
                  <a:cubicBezTo>
                    <a:pt x="3145" y="2971"/>
                    <a:pt x="3152" y="2970"/>
                    <a:pt x="3159" y="2970"/>
                  </a:cubicBezTo>
                  <a:lnTo>
                    <a:pt x="3159" y="2970"/>
                  </a:lnTo>
                  <a:cubicBezTo>
                    <a:pt x="3163" y="2969"/>
                    <a:pt x="3167" y="2969"/>
                    <a:pt x="3170" y="2969"/>
                  </a:cubicBezTo>
                  <a:lnTo>
                    <a:pt x="3170" y="2969"/>
                  </a:lnTo>
                  <a:cubicBezTo>
                    <a:pt x="3177" y="2968"/>
                    <a:pt x="3184" y="2968"/>
                    <a:pt x="3191" y="2968"/>
                  </a:cubicBezTo>
                  <a:lnTo>
                    <a:pt x="3191" y="2968"/>
                  </a:lnTo>
                  <a:cubicBezTo>
                    <a:pt x="3192" y="2968"/>
                    <a:pt x="3195" y="2968"/>
                    <a:pt x="3197" y="2967"/>
                  </a:cubicBezTo>
                  <a:lnTo>
                    <a:pt x="3197" y="2967"/>
                  </a:lnTo>
                  <a:cubicBezTo>
                    <a:pt x="3198" y="2967"/>
                    <a:pt x="3200" y="2967"/>
                    <a:pt x="3202" y="2967"/>
                  </a:cubicBezTo>
                  <a:lnTo>
                    <a:pt x="3202" y="2967"/>
                  </a:lnTo>
                  <a:cubicBezTo>
                    <a:pt x="3212" y="2966"/>
                    <a:pt x="3221" y="2964"/>
                    <a:pt x="3232" y="2963"/>
                  </a:cubicBezTo>
                  <a:lnTo>
                    <a:pt x="3232" y="2963"/>
                  </a:lnTo>
                  <a:cubicBezTo>
                    <a:pt x="3233" y="2962"/>
                    <a:pt x="3234" y="2962"/>
                    <a:pt x="3236" y="2962"/>
                  </a:cubicBezTo>
                  <a:lnTo>
                    <a:pt x="3236" y="2962"/>
                  </a:lnTo>
                  <a:cubicBezTo>
                    <a:pt x="3247" y="2961"/>
                    <a:pt x="3258" y="2959"/>
                    <a:pt x="3270" y="2957"/>
                  </a:cubicBezTo>
                  <a:lnTo>
                    <a:pt x="3270" y="2957"/>
                  </a:lnTo>
                  <a:cubicBezTo>
                    <a:pt x="3271" y="2957"/>
                    <a:pt x="3272" y="2956"/>
                    <a:pt x="3272" y="2956"/>
                  </a:cubicBezTo>
                  <a:lnTo>
                    <a:pt x="3272" y="2956"/>
                  </a:lnTo>
                  <a:cubicBezTo>
                    <a:pt x="3276" y="2956"/>
                    <a:pt x="3279" y="2955"/>
                    <a:pt x="3282" y="2954"/>
                  </a:cubicBezTo>
                  <a:lnTo>
                    <a:pt x="3282" y="2954"/>
                  </a:lnTo>
                  <a:cubicBezTo>
                    <a:pt x="3287" y="2954"/>
                    <a:pt x="3293" y="2953"/>
                    <a:pt x="3297" y="2952"/>
                  </a:cubicBezTo>
                  <a:lnTo>
                    <a:pt x="3297" y="2952"/>
                  </a:lnTo>
                  <a:cubicBezTo>
                    <a:pt x="3301" y="2951"/>
                    <a:pt x="3306" y="2950"/>
                    <a:pt x="3310" y="2949"/>
                  </a:cubicBezTo>
                  <a:lnTo>
                    <a:pt x="3310" y="2949"/>
                  </a:lnTo>
                  <a:cubicBezTo>
                    <a:pt x="3315" y="2947"/>
                    <a:pt x="3320" y="2947"/>
                    <a:pt x="3325" y="2945"/>
                  </a:cubicBezTo>
                  <a:lnTo>
                    <a:pt x="3325" y="2945"/>
                  </a:lnTo>
                  <a:cubicBezTo>
                    <a:pt x="3329" y="2944"/>
                    <a:pt x="3333" y="2943"/>
                    <a:pt x="3338" y="2942"/>
                  </a:cubicBezTo>
                  <a:lnTo>
                    <a:pt x="3338" y="2942"/>
                  </a:lnTo>
                  <a:cubicBezTo>
                    <a:pt x="3342" y="2940"/>
                    <a:pt x="3347" y="2940"/>
                    <a:pt x="3353" y="2938"/>
                  </a:cubicBezTo>
                  <a:lnTo>
                    <a:pt x="3353" y="2938"/>
                  </a:lnTo>
                  <a:cubicBezTo>
                    <a:pt x="3356" y="2937"/>
                    <a:pt x="3360" y="2936"/>
                    <a:pt x="3364" y="2934"/>
                  </a:cubicBezTo>
                  <a:lnTo>
                    <a:pt x="3364" y="2934"/>
                  </a:lnTo>
                  <a:cubicBezTo>
                    <a:pt x="3369" y="2933"/>
                    <a:pt x="3374" y="2932"/>
                    <a:pt x="3379" y="2930"/>
                  </a:cubicBezTo>
                  <a:lnTo>
                    <a:pt x="3379" y="2930"/>
                  </a:lnTo>
                  <a:cubicBezTo>
                    <a:pt x="3381" y="2929"/>
                    <a:pt x="3383" y="2929"/>
                    <a:pt x="3385" y="2928"/>
                  </a:cubicBezTo>
                  <a:lnTo>
                    <a:pt x="3385" y="2928"/>
                  </a:lnTo>
                  <a:cubicBezTo>
                    <a:pt x="3387" y="2927"/>
                    <a:pt x="3388" y="2927"/>
                    <a:pt x="3390" y="2926"/>
                  </a:cubicBezTo>
                  <a:lnTo>
                    <a:pt x="3390" y="2926"/>
                  </a:lnTo>
                  <a:cubicBezTo>
                    <a:pt x="3399" y="2924"/>
                    <a:pt x="3407" y="2920"/>
                    <a:pt x="3416" y="2918"/>
                  </a:cubicBezTo>
                  <a:lnTo>
                    <a:pt x="3416" y="2918"/>
                  </a:lnTo>
                  <a:cubicBezTo>
                    <a:pt x="3418" y="2917"/>
                    <a:pt x="3420" y="2916"/>
                    <a:pt x="3421" y="2916"/>
                  </a:cubicBezTo>
                  <a:lnTo>
                    <a:pt x="3421" y="2916"/>
                  </a:lnTo>
                  <a:cubicBezTo>
                    <a:pt x="3431" y="2912"/>
                    <a:pt x="3441" y="2908"/>
                    <a:pt x="3451" y="2904"/>
                  </a:cubicBezTo>
                  <a:lnTo>
                    <a:pt x="3451" y="2904"/>
                  </a:lnTo>
                  <a:cubicBezTo>
                    <a:pt x="3453" y="2902"/>
                    <a:pt x="3456" y="2901"/>
                    <a:pt x="3459" y="2901"/>
                  </a:cubicBezTo>
                  <a:lnTo>
                    <a:pt x="3459" y="2901"/>
                  </a:lnTo>
                  <a:cubicBezTo>
                    <a:pt x="3466" y="2897"/>
                    <a:pt x="3473" y="2894"/>
                    <a:pt x="3480" y="2890"/>
                  </a:cubicBezTo>
                  <a:lnTo>
                    <a:pt x="3480" y="2890"/>
                  </a:lnTo>
                  <a:cubicBezTo>
                    <a:pt x="3483" y="2888"/>
                    <a:pt x="3486" y="2887"/>
                    <a:pt x="3488" y="2886"/>
                  </a:cubicBezTo>
                  <a:lnTo>
                    <a:pt x="3488" y="2886"/>
                  </a:lnTo>
                  <a:cubicBezTo>
                    <a:pt x="3498" y="2881"/>
                    <a:pt x="3506" y="2876"/>
                    <a:pt x="3516" y="2871"/>
                  </a:cubicBezTo>
                  <a:lnTo>
                    <a:pt x="5999" y="1428"/>
                  </a:lnTo>
                  <a:lnTo>
                    <a:pt x="5999" y="1428"/>
                  </a:lnTo>
                  <a:cubicBezTo>
                    <a:pt x="6002" y="1426"/>
                    <a:pt x="6004" y="1425"/>
                    <a:pt x="6006" y="1424"/>
                  </a:cubicBezTo>
                  <a:lnTo>
                    <a:pt x="6006" y="1424"/>
                  </a:lnTo>
                  <a:cubicBezTo>
                    <a:pt x="6009" y="1422"/>
                    <a:pt x="6010" y="1421"/>
                    <a:pt x="6013" y="1419"/>
                  </a:cubicBezTo>
                  <a:lnTo>
                    <a:pt x="6013" y="1419"/>
                  </a:lnTo>
                  <a:cubicBezTo>
                    <a:pt x="6016" y="1418"/>
                    <a:pt x="6020" y="1415"/>
                    <a:pt x="6023" y="1412"/>
                  </a:cubicBezTo>
                  <a:lnTo>
                    <a:pt x="6023" y="1412"/>
                  </a:lnTo>
                  <a:cubicBezTo>
                    <a:pt x="6027" y="1411"/>
                    <a:pt x="6030" y="1409"/>
                    <a:pt x="6033" y="1406"/>
                  </a:cubicBezTo>
                  <a:lnTo>
                    <a:pt x="6033" y="1406"/>
                  </a:lnTo>
                  <a:cubicBezTo>
                    <a:pt x="6036" y="1404"/>
                    <a:pt x="6040" y="1402"/>
                    <a:pt x="6043" y="1399"/>
                  </a:cubicBezTo>
                  <a:lnTo>
                    <a:pt x="6043" y="1399"/>
                  </a:lnTo>
                  <a:cubicBezTo>
                    <a:pt x="6046" y="1397"/>
                    <a:pt x="6049" y="1395"/>
                    <a:pt x="6052" y="1392"/>
                  </a:cubicBezTo>
                  <a:lnTo>
                    <a:pt x="6052" y="1392"/>
                  </a:lnTo>
                  <a:cubicBezTo>
                    <a:pt x="6055" y="1390"/>
                    <a:pt x="6058" y="1388"/>
                    <a:pt x="6061" y="1385"/>
                  </a:cubicBezTo>
                  <a:lnTo>
                    <a:pt x="6061" y="1385"/>
                  </a:lnTo>
                  <a:cubicBezTo>
                    <a:pt x="6064" y="1383"/>
                    <a:pt x="6067" y="1381"/>
                    <a:pt x="6070" y="1378"/>
                  </a:cubicBezTo>
                  <a:lnTo>
                    <a:pt x="6070" y="1378"/>
                  </a:lnTo>
                  <a:cubicBezTo>
                    <a:pt x="6072" y="1376"/>
                    <a:pt x="6076" y="1373"/>
                    <a:pt x="6078" y="1371"/>
                  </a:cubicBezTo>
                  <a:lnTo>
                    <a:pt x="6078" y="1371"/>
                  </a:lnTo>
                  <a:cubicBezTo>
                    <a:pt x="6079" y="1369"/>
                    <a:pt x="6081" y="1369"/>
                    <a:pt x="6082" y="1368"/>
                  </a:cubicBezTo>
                  <a:lnTo>
                    <a:pt x="6082" y="1368"/>
                  </a:lnTo>
                  <a:cubicBezTo>
                    <a:pt x="6083" y="1367"/>
                    <a:pt x="6084" y="1366"/>
                    <a:pt x="6084" y="1365"/>
                  </a:cubicBezTo>
                  <a:lnTo>
                    <a:pt x="6084" y="1365"/>
                  </a:lnTo>
                  <a:cubicBezTo>
                    <a:pt x="6090" y="1360"/>
                    <a:pt x="6094" y="1356"/>
                    <a:pt x="6098" y="1351"/>
                  </a:cubicBezTo>
                  <a:lnTo>
                    <a:pt x="6098" y="1351"/>
                  </a:lnTo>
                  <a:cubicBezTo>
                    <a:pt x="6099" y="1350"/>
                    <a:pt x="6101" y="1349"/>
                    <a:pt x="6102" y="1347"/>
                  </a:cubicBezTo>
                  <a:lnTo>
                    <a:pt x="6102" y="1347"/>
                  </a:lnTo>
                  <a:cubicBezTo>
                    <a:pt x="6108" y="1341"/>
                    <a:pt x="6113" y="1335"/>
                    <a:pt x="6117" y="1329"/>
                  </a:cubicBezTo>
                  <a:lnTo>
                    <a:pt x="6117" y="1329"/>
                  </a:lnTo>
                  <a:cubicBezTo>
                    <a:pt x="6118" y="1329"/>
                    <a:pt x="6118" y="1329"/>
                    <a:pt x="6118" y="1328"/>
                  </a:cubicBezTo>
                  <a:lnTo>
                    <a:pt x="6118" y="1328"/>
                  </a:lnTo>
                  <a:cubicBezTo>
                    <a:pt x="6119" y="1327"/>
                    <a:pt x="6120" y="1325"/>
                    <a:pt x="6122" y="1324"/>
                  </a:cubicBezTo>
                  <a:lnTo>
                    <a:pt x="6122" y="1324"/>
                  </a:lnTo>
                  <a:cubicBezTo>
                    <a:pt x="6124" y="1320"/>
                    <a:pt x="6127" y="1316"/>
                    <a:pt x="6130" y="1312"/>
                  </a:cubicBezTo>
                  <a:lnTo>
                    <a:pt x="6130" y="1312"/>
                  </a:lnTo>
                  <a:cubicBezTo>
                    <a:pt x="6131" y="1311"/>
                    <a:pt x="6133" y="1308"/>
                    <a:pt x="6134" y="1306"/>
                  </a:cubicBezTo>
                  <a:lnTo>
                    <a:pt x="6134" y="1306"/>
                  </a:lnTo>
                  <a:cubicBezTo>
                    <a:pt x="6137" y="1302"/>
                    <a:pt x="6138" y="1299"/>
                    <a:pt x="6141" y="1296"/>
                  </a:cubicBezTo>
                  <a:lnTo>
                    <a:pt x="6141" y="1296"/>
                  </a:lnTo>
                  <a:cubicBezTo>
                    <a:pt x="6141" y="1295"/>
                    <a:pt x="6142" y="1294"/>
                    <a:pt x="6143" y="1293"/>
                  </a:cubicBezTo>
                  <a:lnTo>
                    <a:pt x="6143" y="1293"/>
                  </a:lnTo>
                  <a:cubicBezTo>
                    <a:pt x="6144" y="1291"/>
                    <a:pt x="6144" y="1290"/>
                    <a:pt x="6144" y="1289"/>
                  </a:cubicBezTo>
                  <a:lnTo>
                    <a:pt x="6144" y="1289"/>
                  </a:lnTo>
                  <a:cubicBezTo>
                    <a:pt x="6146" y="1285"/>
                    <a:pt x="6148" y="1283"/>
                    <a:pt x="6150" y="1279"/>
                  </a:cubicBezTo>
                  <a:lnTo>
                    <a:pt x="6150" y="1279"/>
                  </a:lnTo>
                  <a:cubicBezTo>
                    <a:pt x="6151" y="1277"/>
                    <a:pt x="6151" y="1275"/>
                    <a:pt x="6153" y="1272"/>
                  </a:cubicBezTo>
                  <a:lnTo>
                    <a:pt x="6153" y="1272"/>
                  </a:lnTo>
                  <a:cubicBezTo>
                    <a:pt x="6154" y="1269"/>
                    <a:pt x="6155" y="1266"/>
                    <a:pt x="6157" y="1263"/>
                  </a:cubicBezTo>
                  <a:lnTo>
                    <a:pt x="6157" y="1263"/>
                  </a:lnTo>
                  <a:cubicBezTo>
                    <a:pt x="6158" y="1262"/>
                    <a:pt x="6158" y="1260"/>
                    <a:pt x="6158" y="1259"/>
                  </a:cubicBezTo>
                  <a:lnTo>
                    <a:pt x="6158" y="1259"/>
                  </a:lnTo>
                  <a:cubicBezTo>
                    <a:pt x="6158" y="1257"/>
                    <a:pt x="6159" y="1256"/>
                    <a:pt x="6159" y="1255"/>
                  </a:cubicBezTo>
                  <a:lnTo>
                    <a:pt x="6159" y="1255"/>
                  </a:lnTo>
                  <a:cubicBezTo>
                    <a:pt x="6160" y="1252"/>
                    <a:pt x="6162" y="1249"/>
                    <a:pt x="6162" y="1247"/>
                  </a:cubicBezTo>
                  <a:lnTo>
                    <a:pt x="6162" y="1247"/>
                  </a:lnTo>
                  <a:cubicBezTo>
                    <a:pt x="6162" y="1244"/>
                    <a:pt x="6163" y="1242"/>
                    <a:pt x="6165" y="1239"/>
                  </a:cubicBezTo>
                  <a:lnTo>
                    <a:pt x="6165" y="1239"/>
                  </a:lnTo>
                  <a:cubicBezTo>
                    <a:pt x="6165" y="1235"/>
                    <a:pt x="6166" y="1233"/>
                    <a:pt x="6167" y="1230"/>
                  </a:cubicBezTo>
                  <a:lnTo>
                    <a:pt x="6167" y="1230"/>
                  </a:lnTo>
                  <a:cubicBezTo>
                    <a:pt x="6167" y="1229"/>
                    <a:pt x="6168" y="1227"/>
                    <a:pt x="6168" y="1225"/>
                  </a:cubicBezTo>
                  <a:lnTo>
                    <a:pt x="6168" y="1225"/>
                  </a:lnTo>
                  <a:cubicBezTo>
                    <a:pt x="6168" y="1224"/>
                    <a:pt x="6168" y="1223"/>
                    <a:pt x="6169" y="1223"/>
                  </a:cubicBezTo>
                  <a:lnTo>
                    <a:pt x="6169" y="1223"/>
                  </a:lnTo>
                  <a:cubicBezTo>
                    <a:pt x="6169" y="1219"/>
                    <a:pt x="6169" y="1216"/>
                    <a:pt x="6169" y="1213"/>
                  </a:cubicBezTo>
                  <a:lnTo>
                    <a:pt x="6169" y="1213"/>
                  </a:lnTo>
                  <a:cubicBezTo>
                    <a:pt x="6170" y="1210"/>
                    <a:pt x="6170" y="1208"/>
                    <a:pt x="6170" y="1205"/>
                  </a:cubicBezTo>
                  <a:lnTo>
                    <a:pt x="6170" y="1205"/>
                  </a:lnTo>
                  <a:cubicBezTo>
                    <a:pt x="6171" y="1202"/>
                    <a:pt x="6171" y="1199"/>
                    <a:pt x="6171" y="1196"/>
                  </a:cubicBezTo>
                  <a:lnTo>
                    <a:pt x="6171" y="1196"/>
                  </a:lnTo>
                  <a:cubicBezTo>
                    <a:pt x="6171" y="1195"/>
                    <a:pt x="6171" y="1193"/>
                    <a:pt x="6171" y="1191"/>
                  </a:cubicBezTo>
                  <a:lnTo>
                    <a:pt x="6171" y="1191"/>
                  </a:lnTo>
                  <a:cubicBezTo>
                    <a:pt x="6171" y="1189"/>
                    <a:pt x="6172" y="1188"/>
                    <a:pt x="6172" y="1186"/>
                  </a:cubicBezTo>
                  <a:lnTo>
                    <a:pt x="6175" y="3"/>
                  </a:lnTo>
                  <a:lnTo>
                    <a:pt x="6175" y="3"/>
                  </a:lnTo>
                  <a:cubicBezTo>
                    <a:pt x="6175" y="7"/>
                    <a:pt x="6175" y="10"/>
                    <a:pt x="6175" y="14"/>
                  </a:cubicBez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DB5B53-0575-0E78-EAED-A0A1E0050590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0E847F-0A56-F118-B275-924F94575CE8}"/>
              </a:ext>
            </a:extLst>
          </p:cNvPr>
          <p:cNvSpPr txBox="1"/>
          <p:nvPr/>
        </p:nvSpPr>
        <p:spPr>
          <a:xfrm>
            <a:off x="18416452" y="825552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F7EF83-8572-4441-F115-27E23BD3D1E6}"/>
              </a:ext>
            </a:extLst>
          </p:cNvPr>
          <p:cNvSpPr txBox="1"/>
          <p:nvPr/>
        </p:nvSpPr>
        <p:spPr>
          <a:xfrm>
            <a:off x="18373465" y="3031822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593DEC-2980-340E-2135-409398C78D15}"/>
              </a:ext>
            </a:extLst>
          </p:cNvPr>
          <p:cNvSpPr txBox="1"/>
          <p:nvPr/>
        </p:nvSpPr>
        <p:spPr>
          <a:xfrm>
            <a:off x="2371868" y="3014877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383F4D-0B58-5E6C-A9AE-BDA15B927ABC}"/>
              </a:ext>
            </a:extLst>
          </p:cNvPr>
          <p:cNvSpPr txBox="1"/>
          <p:nvPr/>
        </p:nvSpPr>
        <p:spPr>
          <a:xfrm>
            <a:off x="1913813" y="8114167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A9BD3F2-8B2C-4041-A71C-119AC4A0F471}"/>
              </a:ext>
            </a:extLst>
          </p:cNvPr>
          <p:cNvGrpSpPr/>
          <p:nvPr/>
        </p:nvGrpSpPr>
        <p:grpSpPr>
          <a:xfrm>
            <a:off x="7496658" y="7122211"/>
            <a:ext cx="9388193" cy="5848318"/>
            <a:chOff x="7496658" y="7122211"/>
            <a:chExt cx="9388193" cy="5848318"/>
          </a:xfrm>
        </p:grpSpPr>
        <p:sp>
          <p:nvSpPr>
            <p:cNvPr id="112" name="Freeform 2">
              <a:extLst>
                <a:ext uri="{FF2B5EF4-FFF2-40B4-BE49-F238E27FC236}">
                  <a16:creationId xmlns:a16="http://schemas.microsoft.com/office/drawing/2014/main" id="{1A5B8B4E-63A7-4DA3-A4F8-54B0BBE24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658" y="7122211"/>
              <a:ext cx="9388193" cy="5844459"/>
            </a:xfrm>
            <a:custGeom>
              <a:avLst/>
              <a:gdLst>
                <a:gd name="T0" fmla="*/ 10722 w 10725"/>
                <a:gd name="T1" fmla="*/ 1569 h 6678"/>
                <a:gd name="T2" fmla="*/ 8022 w 10725"/>
                <a:gd name="T3" fmla="*/ 0 h 6678"/>
                <a:gd name="T4" fmla="*/ 0 w 10725"/>
                <a:gd name="T5" fmla="*/ 4632 h 6678"/>
                <a:gd name="T6" fmla="*/ 1 w 10725"/>
                <a:gd name="T7" fmla="*/ 5108 h 6678"/>
                <a:gd name="T8" fmla="*/ 2702 w 10725"/>
                <a:gd name="T9" fmla="*/ 6677 h 6678"/>
                <a:gd name="T10" fmla="*/ 10724 w 10725"/>
                <a:gd name="T11" fmla="*/ 2045 h 6678"/>
                <a:gd name="T12" fmla="*/ 10722 w 10725"/>
                <a:gd name="T13" fmla="*/ 1569 h 6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5" h="6678">
                  <a:moveTo>
                    <a:pt x="10722" y="1569"/>
                  </a:moveTo>
                  <a:lnTo>
                    <a:pt x="8022" y="0"/>
                  </a:lnTo>
                  <a:lnTo>
                    <a:pt x="0" y="4632"/>
                  </a:lnTo>
                  <a:lnTo>
                    <a:pt x="1" y="5108"/>
                  </a:lnTo>
                  <a:lnTo>
                    <a:pt x="2702" y="6677"/>
                  </a:lnTo>
                  <a:lnTo>
                    <a:pt x="10724" y="2045"/>
                  </a:lnTo>
                  <a:lnTo>
                    <a:pt x="10722" y="1569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3" name="Freeform 3">
              <a:extLst>
                <a:ext uri="{FF2B5EF4-FFF2-40B4-BE49-F238E27FC236}">
                  <a16:creationId xmlns:a16="http://schemas.microsoft.com/office/drawing/2014/main" id="{7AB04538-F06B-4800-AFC3-F561A05F5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9147" y="8496469"/>
              <a:ext cx="7025704" cy="4474060"/>
            </a:xfrm>
            <a:custGeom>
              <a:avLst/>
              <a:gdLst>
                <a:gd name="T0" fmla="*/ 8022 w 8025"/>
                <a:gd name="T1" fmla="*/ 0 h 5109"/>
                <a:gd name="T2" fmla="*/ 8024 w 8025"/>
                <a:gd name="T3" fmla="*/ 476 h 5109"/>
                <a:gd name="T4" fmla="*/ 2 w 8025"/>
                <a:gd name="T5" fmla="*/ 5108 h 5109"/>
                <a:gd name="T6" fmla="*/ 0 w 8025"/>
                <a:gd name="T7" fmla="*/ 4633 h 5109"/>
                <a:gd name="T8" fmla="*/ 8022 w 8025"/>
                <a:gd name="T9" fmla="*/ 0 h 5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25" h="5109">
                  <a:moveTo>
                    <a:pt x="8022" y="0"/>
                  </a:moveTo>
                  <a:lnTo>
                    <a:pt x="8024" y="476"/>
                  </a:lnTo>
                  <a:lnTo>
                    <a:pt x="2" y="5108"/>
                  </a:lnTo>
                  <a:lnTo>
                    <a:pt x="0" y="4633"/>
                  </a:lnTo>
                  <a:lnTo>
                    <a:pt x="8022" y="0"/>
                  </a:ln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4" name="Freeform 4">
              <a:extLst>
                <a:ext uri="{FF2B5EF4-FFF2-40B4-BE49-F238E27FC236}">
                  <a16:creationId xmlns:a16="http://schemas.microsoft.com/office/drawing/2014/main" id="{C565DA48-AEA5-43A3-9014-3A7F9903B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658" y="11179360"/>
              <a:ext cx="2366351" cy="1791168"/>
            </a:xfrm>
            <a:custGeom>
              <a:avLst/>
              <a:gdLst>
                <a:gd name="T0" fmla="*/ 2702 w 2703"/>
                <a:gd name="T1" fmla="*/ 2045 h 2046"/>
                <a:gd name="T2" fmla="*/ 1 w 2703"/>
                <a:gd name="T3" fmla="*/ 476 h 2046"/>
                <a:gd name="T4" fmla="*/ 0 w 2703"/>
                <a:gd name="T5" fmla="*/ 0 h 2046"/>
                <a:gd name="T6" fmla="*/ 2700 w 2703"/>
                <a:gd name="T7" fmla="*/ 1570 h 2046"/>
                <a:gd name="T8" fmla="*/ 2702 w 2703"/>
                <a:gd name="T9" fmla="*/ 2045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3" h="2046">
                  <a:moveTo>
                    <a:pt x="2702" y="2045"/>
                  </a:moveTo>
                  <a:lnTo>
                    <a:pt x="1" y="476"/>
                  </a:lnTo>
                  <a:lnTo>
                    <a:pt x="0" y="0"/>
                  </a:lnTo>
                  <a:lnTo>
                    <a:pt x="2700" y="1570"/>
                  </a:lnTo>
                  <a:lnTo>
                    <a:pt x="2702" y="2045"/>
                  </a:lnTo>
                </a:path>
              </a:pathLst>
            </a:custGeom>
            <a:solidFill>
              <a:srgbClr val="000000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42E8413-E135-4D49-A8F1-5FFD4F657C58}"/>
              </a:ext>
            </a:extLst>
          </p:cNvPr>
          <p:cNvGrpSpPr/>
          <p:nvPr/>
        </p:nvGrpSpPr>
        <p:grpSpPr>
          <a:xfrm>
            <a:off x="14048502" y="3291547"/>
            <a:ext cx="1470764" cy="5718338"/>
            <a:chOff x="14048502" y="3291547"/>
            <a:chExt cx="1470764" cy="5718338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2CB80C3-D35C-44DB-9937-232A15E08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50158" y="3291547"/>
              <a:ext cx="1469108" cy="5685724"/>
            </a:xfrm>
            <a:custGeom>
              <a:avLst/>
              <a:gdLst>
                <a:gd name="connsiteX0" fmla="*/ 380839 w 1469108"/>
                <a:gd name="connsiteY0" fmla="*/ 784786 h 5685724"/>
                <a:gd name="connsiteX1" fmla="*/ 381069 w 1469108"/>
                <a:gd name="connsiteY1" fmla="*/ 784883 h 5685724"/>
                <a:gd name="connsiteX2" fmla="*/ 381374 w 1469108"/>
                <a:gd name="connsiteY2" fmla="*/ 784949 h 5685724"/>
                <a:gd name="connsiteX3" fmla="*/ 244089 w 1469108"/>
                <a:gd name="connsiteY3" fmla="*/ 726335 h 5685724"/>
                <a:gd name="connsiteX4" fmla="*/ 246484 w 1469108"/>
                <a:gd name="connsiteY4" fmla="*/ 727832 h 5685724"/>
                <a:gd name="connsiteX5" fmla="*/ 253986 w 1469108"/>
                <a:gd name="connsiteY5" fmla="*/ 731012 h 5685724"/>
                <a:gd name="connsiteX6" fmla="*/ 166436 w 1469108"/>
                <a:gd name="connsiteY6" fmla="*/ 674715 h 5685724"/>
                <a:gd name="connsiteX7" fmla="*/ 183867 w 1469108"/>
                <a:gd name="connsiteY7" fmla="*/ 688701 h 5685724"/>
                <a:gd name="connsiteX8" fmla="*/ 203721 w 1469108"/>
                <a:gd name="connsiteY8" fmla="*/ 701109 h 5685724"/>
                <a:gd name="connsiteX9" fmla="*/ 1322592 w 1469108"/>
                <a:gd name="connsiteY9" fmla="*/ 673272 h 5685724"/>
                <a:gd name="connsiteX10" fmla="*/ 1306777 w 1469108"/>
                <a:gd name="connsiteY10" fmla="*/ 684552 h 5685724"/>
                <a:gd name="connsiteX11" fmla="*/ 1317595 w 1469108"/>
                <a:gd name="connsiteY11" fmla="*/ 677878 h 5685724"/>
                <a:gd name="connsiteX12" fmla="*/ 1394616 w 1469108"/>
                <a:gd name="connsiteY12" fmla="*/ 604426 h 5685724"/>
                <a:gd name="connsiteX13" fmla="*/ 1381463 w 1469108"/>
                <a:gd name="connsiteY13" fmla="*/ 619011 h 5685724"/>
                <a:gd name="connsiteX14" fmla="*/ 1390754 w 1469108"/>
                <a:gd name="connsiteY14" fmla="*/ 610447 h 5685724"/>
                <a:gd name="connsiteX15" fmla="*/ 76599 w 1469108"/>
                <a:gd name="connsiteY15" fmla="*/ 587926 h 5685724"/>
                <a:gd name="connsiteX16" fmla="*/ 80046 w 1469108"/>
                <a:gd name="connsiteY16" fmla="*/ 593128 h 5685724"/>
                <a:gd name="connsiteX17" fmla="*/ 119973 w 1469108"/>
                <a:gd name="connsiteY17" fmla="*/ 635470 h 5685724"/>
                <a:gd name="connsiteX18" fmla="*/ 1443650 w 1469108"/>
                <a:gd name="connsiteY18" fmla="*/ 526616 h 5685724"/>
                <a:gd name="connsiteX19" fmla="*/ 1440389 w 1469108"/>
                <a:gd name="connsiteY19" fmla="*/ 533062 h 5685724"/>
                <a:gd name="connsiteX20" fmla="*/ 1442582 w 1469108"/>
                <a:gd name="connsiteY20" fmla="*/ 529642 h 5685724"/>
                <a:gd name="connsiteX21" fmla="*/ 31014 w 1469108"/>
                <a:gd name="connsiteY21" fmla="*/ 505746 h 5685724"/>
                <a:gd name="connsiteX22" fmla="*/ 43668 w 1469108"/>
                <a:gd name="connsiteY22" fmla="*/ 538243 h 5685724"/>
                <a:gd name="connsiteX23" fmla="*/ 62406 w 1469108"/>
                <a:gd name="connsiteY23" fmla="*/ 566515 h 5685724"/>
                <a:gd name="connsiteX24" fmla="*/ 739906 w 1469108"/>
                <a:gd name="connsiteY24" fmla="*/ 0 h 5685724"/>
                <a:gd name="connsiteX25" fmla="*/ 1254114 w 1469108"/>
                <a:gd name="connsiteY25" fmla="*/ 123587 h 5685724"/>
                <a:gd name="connsiteX26" fmla="*/ 1469108 w 1469108"/>
                <a:gd name="connsiteY26" fmla="*/ 421270 h 5685724"/>
                <a:gd name="connsiteX27" fmla="*/ 1467279 w 1469108"/>
                <a:gd name="connsiteY27" fmla="*/ 432676 h 5685724"/>
                <a:gd name="connsiteX28" fmla="*/ 1467279 w 1469108"/>
                <a:gd name="connsiteY28" fmla="*/ 434807 h 5685724"/>
                <a:gd name="connsiteX29" fmla="*/ 1467243 w 1469108"/>
                <a:gd name="connsiteY29" fmla="*/ 435014 h 5685724"/>
                <a:gd name="connsiteX30" fmla="*/ 1467249 w 1469108"/>
                <a:gd name="connsiteY30" fmla="*/ 432866 h 5685724"/>
                <a:gd name="connsiteX31" fmla="*/ 1463113 w 1469108"/>
                <a:gd name="connsiteY31" fmla="*/ 458664 h 5685724"/>
                <a:gd name="connsiteX32" fmla="*/ 1467243 w 1469108"/>
                <a:gd name="connsiteY32" fmla="*/ 435014 h 5685724"/>
                <a:gd name="connsiteX33" fmla="*/ 1454139 w 1469108"/>
                <a:gd name="connsiteY33" fmla="*/ 5267614 h 5685724"/>
                <a:gd name="connsiteX34" fmla="*/ 1448884 w 1469108"/>
                <a:gd name="connsiteY34" fmla="*/ 5315749 h 5685724"/>
                <a:gd name="connsiteX35" fmla="*/ 1355154 w 1469108"/>
                <a:gd name="connsiteY35" fmla="*/ 5478534 h 5685724"/>
                <a:gd name="connsiteX36" fmla="*/ 486186 w 1469108"/>
                <a:gd name="connsiteY36" fmla="*/ 5662325 h 5685724"/>
                <a:gd name="connsiteX37" fmla="*/ 19 w 1469108"/>
                <a:gd name="connsiteY37" fmla="*/ 5263238 h 5685724"/>
                <a:gd name="connsiteX38" fmla="*/ 14035 w 1469108"/>
                <a:gd name="connsiteY38" fmla="*/ 418178 h 5685724"/>
                <a:gd name="connsiteX39" fmla="*/ 20860 w 1469108"/>
                <a:gd name="connsiteY39" fmla="*/ 479667 h 5685724"/>
                <a:gd name="connsiteX40" fmla="*/ 28599 w 1469108"/>
                <a:gd name="connsiteY40" fmla="*/ 499543 h 5685724"/>
                <a:gd name="connsiteX41" fmla="*/ 15194 w 1469108"/>
                <a:gd name="connsiteY41" fmla="*/ 421270 h 5685724"/>
                <a:gd name="connsiteX42" fmla="*/ 226354 w 1469108"/>
                <a:gd name="connsiteY42" fmla="*/ 123587 h 5685724"/>
                <a:gd name="connsiteX43" fmla="*/ 739906 w 1469108"/>
                <a:gd name="connsiteY43" fmla="*/ 0 h 568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469108" h="5685724">
                  <a:moveTo>
                    <a:pt x="380839" y="784786"/>
                  </a:moveTo>
                  <a:lnTo>
                    <a:pt x="381069" y="784883"/>
                  </a:lnTo>
                  <a:lnTo>
                    <a:pt x="381374" y="784949"/>
                  </a:lnTo>
                  <a:close/>
                  <a:moveTo>
                    <a:pt x="244089" y="726335"/>
                  </a:moveTo>
                  <a:lnTo>
                    <a:pt x="246484" y="727832"/>
                  </a:lnTo>
                  <a:lnTo>
                    <a:pt x="253986" y="731012"/>
                  </a:lnTo>
                  <a:close/>
                  <a:moveTo>
                    <a:pt x="166436" y="674715"/>
                  </a:moveTo>
                  <a:lnTo>
                    <a:pt x="183867" y="688701"/>
                  </a:lnTo>
                  <a:lnTo>
                    <a:pt x="203721" y="701109"/>
                  </a:lnTo>
                  <a:close/>
                  <a:moveTo>
                    <a:pt x="1322592" y="673272"/>
                  </a:moveTo>
                  <a:lnTo>
                    <a:pt x="1306777" y="684552"/>
                  </a:lnTo>
                  <a:lnTo>
                    <a:pt x="1317595" y="677878"/>
                  </a:lnTo>
                  <a:close/>
                  <a:moveTo>
                    <a:pt x="1394616" y="604426"/>
                  </a:moveTo>
                  <a:lnTo>
                    <a:pt x="1381463" y="619011"/>
                  </a:lnTo>
                  <a:lnTo>
                    <a:pt x="1390754" y="610447"/>
                  </a:lnTo>
                  <a:close/>
                  <a:moveTo>
                    <a:pt x="76599" y="587926"/>
                  </a:moveTo>
                  <a:lnTo>
                    <a:pt x="80046" y="593128"/>
                  </a:lnTo>
                  <a:lnTo>
                    <a:pt x="119973" y="635470"/>
                  </a:lnTo>
                  <a:close/>
                  <a:moveTo>
                    <a:pt x="1443650" y="526616"/>
                  </a:moveTo>
                  <a:lnTo>
                    <a:pt x="1440389" y="533062"/>
                  </a:lnTo>
                  <a:lnTo>
                    <a:pt x="1442582" y="529642"/>
                  </a:lnTo>
                  <a:close/>
                  <a:moveTo>
                    <a:pt x="31014" y="505746"/>
                  </a:moveTo>
                  <a:lnTo>
                    <a:pt x="43668" y="538243"/>
                  </a:lnTo>
                  <a:lnTo>
                    <a:pt x="62406" y="566515"/>
                  </a:lnTo>
                  <a:close/>
                  <a:moveTo>
                    <a:pt x="739906" y="0"/>
                  </a:moveTo>
                  <a:cubicBezTo>
                    <a:pt x="925985" y="0"/>
                    <a:pt x="1112173" y="41195"/>
                    <a:pt x="1254114" y="123587"/>
                  </a:cubicBezTo>
                  <a:cubicBezTo>
                    <a:pt x="1396932" y="205540"/>
                    <a:pt x="1468560" y="313350"/>
                    <a:pt x="1469108" y="421270"/>
                  </a:cubicBezTo>
                  <a:lnTo>
                    <a:pt x="1467279" y="432676"/>
                  </a:lnTo>
                  <a:lnTo>
                    <a:pt x="1467279" y="434807"/>
                  </a:lnTo>
                  <a:lnTo>
                    <a:pt x="1467243" y="435014"/>
                  </a:lnTo>
                  <a:lnTo>
                    <a:pt x="1467249" y="432866"/>
                  </a:lnTo>
                  <a:lnTo>
                    <a:pt x="1463113" y="458664"/>
                  </a:lnTo>
                  <a:lnTo>
                    <a:pt x="1467243" y="435014"/>
                  </a:lnTo>
                  <a:lnTo>
                    <a:pt x="1454139" y="5267614"/>
                  </a:lnTo>
                  <a:cubicBezTo>
                    <a:pt x="1454139" y="5283367"/>
                    <a:pt x="1451512" y="5299120"/>
                    <a:pt x="1448884" y="5315749"/>
                  </a:cubicBezTo>
                  <a:cubicBezTo>
                    <a:pt x="1435744" y="5377888"/>
                    <a:pt x="1399829" y="5434775"/>
                    <a:pt x="1355154" y="5478534"/>
                  </a:cubicBezTo>
                  <a:cubicBezTo>
                    <a:pt x="1137036" y="5682454"/>
                    <a:pt x="767374" y="5717462"/>
                    <a:pt x="486186" y="5662325"/>
                  </a:cubicBezTo>
                  <a:cubicBezTo>
                    <a:pt x="275075" y="5622941"/>
                    <a:pt x="-2609" y="5477660"/>
                    <a:pt x="19" y="5263238"/>
                  </a:cubicBezTo>
                  <a:lnTo>
                    <a:pt x="14035" y="418178"/>
                  </a:lnTo>
                  <a:cubicBezTo>
                    <a:pt x="13378" y="439073"/>
                    <a:pt x="15787" y="459613"/>
                    <a:pt x="20860" y="479667"/>
                  </a:cubicBezTo>
                  <a:lnTo>
                    <a:pt x="28599" y="499543"/>
                  </a:lnTo>
                  <a:lnTo>
                    <a:pt x="15194" y="421270"/>
                  </a:lnTo>
                  <a:cubicBezTo>
                    <a:pt x="14537" y="313350"/>
                    <a:pt x="84851" y="205540"/>
                    <a:pt x="226354" y="123587"/>
                  </a:cubicBezTo>
                  <a:cubicBezTo>
                    <a:pt x="367857" y="41195"/>
                    <a:pt x="553827" y="0"/>
                    <a:pt x="7399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17" name="Freeform 6">
              <a:extLst>
                <a:ext uri="{FF2B5EF4-FFF2-40B4-BE49-F238E27FC236}">
                  <a16:creationId xmlns:a16="http://schemas.microsoft.com/office/drawing/2014/main" id="{FCC511E7-77A5-465D-8412-BB79C0D6D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48502" y="3709726"/>
              <a:ext cx="1470764" cy="5300159"/>
            </a:xfrm>
            <a:custGeom>
              <a:avLst/>
              <a:gdLst>
                <a:gd name="T0" fmla="*/ 1678 w 1679"/>
                <a:gd name="T1" fmla="*/ 19 h 6056"/>
                <a:gd name="T2" fmla="*/ 1678 w 1679"/>
                <a:gd name="T3" fmla="*/ 19 h 6056"/>
                <a:gd name="T4" fmla="*/ 956 w 1679"/>
                <a:gd name="T5" fmla="*/ 479 h 6056"/>
                <a:gd name="T6" fmla="*/ 956 w 1679"/>
                <a:gd name="T7" fmla="*/ 479 h 6056"/>
                <a:gd name="T8" fmla="*/ 438 w 1679"/>
                <a:gd name="T9" fmla="*/ 419 h 6056"/>
                <a:gd name="T10" fmla="*/ 438 w 1679"/>
                <a:gd name="T11" fmla="*/ 419 h 6056"/>
                <a:gd name="T12" fmla="*/ 19 w 1679"/>
                <a:gd name="T13" fmla="*/ 0 h 6056"/>
                <a:gd name="T14" fmla="*/ 3 w 1679"/>
                <a:gd name="T15" fmla="*/ 5536 h 6056"/>
                <a:gd name="T16" fmla="*/ 3 w 1679"/>
                <a:gd name="T17" fmla="*/ 5536 h 6056"/>
                <a:gd name="T18" fmla="*/ 558 w 1679"/>
                <a:gd name="T19" fmla="*/ 5992 h 6056"/>
                <a:gd name="T20" fmla="*/ 558 w 1679"/>
                <a:gd name="T21" fmla="*/ 5992 h 6056"/>
                <a:gd name="T22" fmla="*/ 1550 w 1679"/>
                <a:gd name="T23" fmla="*/ 5782 h 6056"/>
                <a:gd name="T24" fmla="*/ 1550 w 1679"/>
                <a:gd name="T25" fmla="*/ 5782 h 6056"/>
                <a:gd name="T26" fmla="*/ 1657 w 1679"/>
                <a:gd name="T27" fmla="*/ 5596 h 6056"/>
                <a:gd name="T28" fmla="*/ 1657 w 1679"/>
                <a:gd name="T29" fmla="*/ 5596 h 6056"/>
                <a:gd name="T30" fmla="*/ 1663 w 1679"/>
                <a:gd name="T31" fmla="*/ 5541 h 6056"/>
                <a:gd name="T32" fmla="*/ 1678 w 1679"/>
                <a:gd name="T33" fmla="*/ 4 h 6056"/>
                <a:gd name="T34" fmla="*/ 1678 w 1679"/>
                <a:gd name="T35" fmla="*/ 4 h 6056"/>
                <a:gd name="T36" fmla="*/ 1678 w 1679"/>
                <a:gd name="T37" fmla="*/ 19 h 6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79" h="6056">
                  <a:moveTo>
                    <a:pt x="1678" y="19"/>
                  </a:moveTo>
                  <a:lnTo>
                    <a:pt x="1678" y="19"/>
                  </a:lnTo>
                  <a:cubicBezTo>
                    <a:pt x="1650" y="330"/>
                    <a:pt x="1221" y="462"/>
                    <a:pt x="956" y="479"/>
                  </a:cubicBezTo>
                  <a:lnTo>
                    <a:pt x="956" y="479"/>
                  </a:lnTo>
                  <a:cubicBezTo>
                    <a:pt x="782" y="491"/>
                    <a:pt x="604" y="473"/>
                    <a:pt x="438" y="419"/>
                  </a:cubicBezTo>
                  <a:lnTo>
                    <a:pt x="438" y="419"/>
                  </a:lnTo>
                  <a:cubicBezTo>
                    <a:pt x="231" y="356"/>
                    <a:pt x="13" y="191"/>
                    <a:pt x="19" y="0"/>
                  </a:cubicBezTo>
                  <a:lnTo>
                    <a:pt x="3" y="5536"/>
                  </a:lnTo>
                  <a:lnTo>
                    <a:pt x="3" y="5536"/>
                  </a:lnTo>
                  <a:cubicBezTo>
                    <a:pt x="0" y="5781"/>
                    <a:pt x="317" y="5947"/>
                    <a:pt x="558" y="5992"/>
                  </a:cubicBezTo>
                  <a:lnTo>
                    <a:pt x="558" y="5992"/>
                  </a:lnTo>
                  <a:cubicBezTo>
                    <a:pt x="879" y="6055"/>
                    <a:pt x="1301" y="6015"/>
                    <a:pt x="1550" y="5782"/>
                  </a:cubicBezTo>
                  <a:lnTo>
                    <a:pt x="1550" y="5782"/>
                  </a:lnTo>
                  <a:cubicBezTo>
                    <a:pt x="1601" y="5732"/>
                    <a:pt x="1642" y="5667"/>
                    <a:pt x="1657" y="5596"/>
                  </a:cubicBezTo>
                  <a:lnTo>
                    <a:pt x="1657" y="5596"/>
                  </a:lnTo>
                  <a:cubicBezTo>
                    <a:pt x="1660" y="5577"/>
                    <a:pt x="1663" y="5559"/>
                    <a:pt x="1663" y="5541"/>
                  </a:cubicBezTo>
                  <a:lnTo>
                    <a:pt x="1678" y="4"/>
                  </a:lnTo>
                  <a:lnTo>
                    <a:pt x="1678" y="4"/>
                  </a:lnTo>
                  <a:cubicBezTo>
                    <a:pt x="1678" y="10"/>
                    <a:pt x="1678" y="14"/>
                    <a:pt x="1678" y="19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38D5ED41-5040-43DC-8FE5-5F2789C7F795}"/>
              </a:ext>
            </a:extLst>
          </p:cNvPr>
          <p:cNvGrpSpPr/>
          <p:nvPr/>
        </p:nvGrpSpPr>
        <p:grpSpPr>
          <a:xfrm>
            <a:off x="12753479" y="4843245"/>
            <a:ext cx="1466905" cy="4896233"/>
            <a:chOff x="12753479" y="4843245"/>
            <a:chExt cx="1466905" cy="4896233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F79B666-34B9-4F24-BC02-D593ED891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5229" y="4843245"/>
              <a:ext cx="1465155" cy="4866574"/>
            </a:xfrm>
            <a:custGeom>
              <a:avLst/>
              <a:gdLst>
                <a:gd name="connsiteX0" fmla="*/ 581266 w 1465155"/>
                <a:gd name="connsiteY0" fmla="*/ 829151 h 4866574"/>
                <a:gd name="connsiteX1" fmla="*/ 603294 w 1465155"/>
                <a:gd name="connsiteY1" fmla="*/ 833959 h 4866574"/>
                <a:gd name="connsiteX2" fmla="*/ 642808 w 1465155"/>
                <a:gd name="connsiteY2" fmla="*/ 834583 h 4866574"/>
                <a:gd name="connsiteX3" fmla="*/ 598982 w 1465155"/>
                <a:gd name="connsiteY3" fmla="*/ 832168 h 4866574"/>
                <a:gd name="connsiteX4" fmla="*/ 366361 w 1465155"/>
                <a:gd name="connsiteY4" fmla="*/ 779669 h 4866574"/>
                <a:gd name="connsiteX5" fmla="*/ 379208 w 1465155"/>
                <a:gd name="connsiteY5" fmla="*/ 785053 h 4866574"/>
                <a:gd name="connsiteX6" fmla="*/ 397090 w 1465155"/>
                <a:gd name="connsiteY6" fmla="*/ 788955 h 4866574"/>
                <a:gd name="connsiteX7" fmla="*/ 236390 w 1465155"/>
                <a:gd name="connsiteY7" fmla="*/ 723571 h 4866574"/>
                <a:gd name="connsiteX8" fmla="*/ 244518 w 1465155"/>
                <a:gd name="connsiteY8" fmla="*/ 728611 h 4866574"/>
                <a:gd name="connsiteX9" fmla="*/ 269219 w 1465155"/>
                <a:gd name="connsiteY9" fmla="*/ 738962 h 4866574"/>
                <a:gd name="connsiteX10" fmla="*/ 165348 w 1465155"/>
                <a:gd name="connsiteY10" fmla="*/ 676599 h 4866574"/>
                <a:gd name="connsiteX11" fmla="*/ 181776 w 1465155"/>
                <a:gd name="connsiteY11" fmla="*/ 689707 h 4866574"/>
                <a:gd name="connsiteX12" fmla="*/ 199395 w 1465155"/>
                <a:gd name="connsiteY12" fmla="*/ 700632 h 4866574"/>
                <a:gd name="connsiteX13" fmla="*/ 1343620 w 1465155"/>
                <a:gd name="connsiteY13" fmla="*/ 651875 h 4866574"/>
                <a:gd name="connsiteX14" fmla="*/ 1251634 w 1465155"/>
                <a:gd name="connsiteY14" fmla="*/ 717292 h 4866574"/>
                <a:gd name="connsiteX15" fmla="*/ 876882 w 1465155"/>
                <a:gd name="connsiteY15" fmla="*/ 832168 h 4866574"/>
                <a:gd name="connsiteX16" fmla="*/ 790723 w 1465155"/>
                <a:gd name="connsiteY16" fmla="*/ 836918 h 4866574"/>
                <a:gd name="connsiteX17" fmla="*/ 831978 w 1465155"/>
                <a:gd name="connsiteY17" fmla="*/ 837569 h 4866574"/>
                <a:gd name="connsiteX18" fmla="*/ 1314631 w 1465155"/>
                <a:gd name="connsiteY18" fmla="*/ 678652 h 4866574"/>
                <a:gd name="connsiteX19" fmla="*/ 1404743 w 1465155"/>
                <a:gd name="connsiteY19" fmla="*/ 584557 h 4866574"/>
                <a:gd name="connsiteX20" fmla="*/ 1345347 w 1465155"/>
                <a:gd name="connsiteY20" fmla="*/ 650280 h 4866574"/>
                <a:gd name="connsiteX21" fmla="*/ 1387773 w 1465155"/>
                <a:gd name="connsiteY21" fmla="*/ 611091 h 4866574"/>
                <a:gd name="connsiteX22" fmla="*/ 36933 w 1465155"/>
                <a:gd name="connsiteY22" fmla="*/ 528406 h 4866574"/>
                <a:gd name="connsiteX23" fmla="*/ 41149 w 1465155"/>
                <a:gd name="connsiteY23" fmla="*/ 539250 h 4866574"/>
                <a:gd name="connsiteX24" fmla="*/ 47436 w 1465155"/>
                <a:gd name="connsiteY24" fmla="*/ 548725 h 4866574"/>
                <a:gd name="connsiteX25" fmla="*/ 16915 w 1465155"/>
                <a:gd name="connsiteY25" fmla="*/ 468293 h 4866574"/>
                <a:gd name="connsiteX26" fmla="*/ 18248 w 1465155"/>
                <a:gd name="connsiteY26" fmla="*/ 480345 h 4866574"/>
                <a:gd name="connsiteX27" fmla="*/ 19536 w 1465155"/>
                <a:gd name="connsiteY27" fmla="*/ 483659 h 4866574"/>
                <a:gd name="connsiteX28" fmla="*/ 733264 w 1465155"/>
                <a:gd name="connsiteY28" fmla="*/ 0 h 4866574"/>
                <a:gd name="connsiteX29" fmla="*/ 1249006 w 1465155"/>
                <a:gd name="connsiteY29" fmla="*/ 123189 h 4866574"/>
                <a:gd name="connsiteX30" fmla="*/ 1450023 w 1465155"/>
                <a:gd name="connsiteY30" fmla="*/ 500212 h 4866574"/>
                <a:gd name="connsiteX31" fmla="*/ 1416995 w 1465155"/>
                <a:gd name="connsiteY31" fmla="*/ 565400 h 4866574"/>
                <a:gd name="connsiteX32" fmla="*/ 1439588 w 1465155"/>
                <a:gd name="connsiteY32" fmla="*/ 530074 h 4866574"/>
                <a:gd name="connsiteX33" fmla="*/ 1464279 w 1465155"/>
                <a:gd name="connsiteY33" fmla="*/ 434942 h 4866574"/>
                <a:gd name="connsiteX34" fmla="*/ 1465155 w 1465155"/>
                <a:gd name="connsiteY34" fmla="*/ 422688 h 4866574"/>
                <a:gd name="connsiteX35" fmla="*/ 1453770 w 1465155"/>
                <a:gd name="connsiteY35" fmla="*/ 4448090 h 4866574"/>
                <a:gd name="connsiteX36" fmla="*/ 1442385 w 1465155"/>
                <a:gd name="connsiteY36" fmla="*/ 4521613 h 4866574"/>
                <a:gd name="connsiteX37" fmla="*/ 1354809 w 1465155"/>
                <a:gd name="connsiteY37" fmla="*/ 4659907 h 4866574"/>
                <a:gd name="connsiteX38" fmla="*/ 521081 w 1465155"/>
                <a:gd name="connsiteY38" fmla="*/ 4848967 h 4866574"/>
                <a:gd name="connsiteX39" fmla="*/ 2 w 1465155"/>
                <a:gd name="connsiteY39" fmla="*/ 4443714 h 4866574"/>
                <a:gd name="connsiteX40" fmla="*/ 11338 w 1465155"/>
                <a:gd name="connsiteY40" fmla="*/ 435605 h 4866574"/>
                <a:gd name="connsiteX41" fmla="*/ 8661 w 1465155"/>
                <a:gd name="connsiteY41" fmla="*/ 419913 h 4866574"/>
                <a:gd name="connsiteX42" fmla="*/ 219492 w 1465155"/>
                <a:gd name="connsiteY42" fmla="*/ 123189 h 4866574"/>
                <a:gd name="connsiteX43" fmla="*/ 733264 w 1465155"/>
                <a:gd name="connsiteY43" fmla="*/ 0 h 486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465155" h="4866574">
                  <a:moveTo>
                    <a:pt x="581266" y="829151"/>
                  </a:moveTo>
                  <a:lnTo>
                    <a:pt x="603294" y="833959"/>
                  </a:lnTo>
                  <a:lnTo>
                    <a:pt x="642808" y="834583"/>
                  </a:lnTo>
                  <a:lnTo>
                    <a:pt x="598982" y="832168"/>
                  </a:lnTo>
                  <a:close/>
                  <a:moveTo>
                    <a:pt x="366361" y="779669"/>
                  </a:moveTo>
                  <a:lnTo>
                    <a:pt x="379208" y="785053"/>
                  </a:lnTo>
                  <a:lnTo>
                    <a:pt x="397090" y="788955"/>
                  </a:lnTo>
                  <a:close/>
                  <a:moveTo>
                    <a:pt x="236390" y="723571"/>
                  </a:moveTo>
                  <a:lnTo>
                    <a:pt x="244518" y="728611"/>
                  </a:lnTo>
                  <a:lnTo>
                    <a:pt x="269219" y="738962"/>
                  </a:lnTo>
                  <a:close/>
                  <a:moveTo>
                    <a:pt x="165348" y="676599"/>
                  </a:moveTo>
                  <a:lnTo>
                    <a:pt x="181776" y="689707"/>
                  </a:lnTo>
                  <a:lnTo>
                    <a:pt x="199395" y="700632"/>
                  </a:lnTo>
                  <a:close/>
                  <a:moveTo>
                    <a:pt x="1343620" y="651875"/>
                  </a:moveTo>
                  <a:lnTo>
                    <a:pt x="1251634" y="717292"/>
                  </a:lnTo>
                  <a:cubicBezTo>
                    <a:pt x="1145507" y="778559"/>
                    <a:pt x="1014367" y="816851"/>
                    <a:pt x="876882" y="832168"/>
                  </a:cubicBezTo>
                  <a:lnTo>
                    <a:pt x="790723" y="836918"/>
                  </a:lnTo>
                  <a:lnTo>
                    <a:pt x="831978" y="837569"/>
                  </a:lnTo>
                  <a:cubicBezTo>
                    <a:pt x="977026" y="828817"/>
                    <a:pt x="1178178" y="780403"/>
                    <a:pt x="1314631" y="678652"/>
                  </a:cubicBezTo>
                  <a:close/>
                  <a:moveTo>
                    <a:pt x="1404743" y="584557"/>
                  </a:moveTo>
                  <a:lnTo>
                    <a:pt x="1345347" y="650280"/>
                  </a:lnTo>
                  <a:lnTo>
                    <a:pt x="1387773" y="611091"/>
                  </a:lnTo>
                  <a:close/>
                  <a:moveTo>
                    <a:pt x="36933" y="528406"/>
                  </a:moveTo>
                  <a:lnTo>
                    <a:pt x="41149" y="539250"/>
                  </a:lnTo>
                  <a:lnTo>
                    <a:pt x="47436" y="548725"/>
                  </a:lnTo>
                  <a:close/>
                  <a:moveTo>
                    <a:pt x="16915" y="468293"/>
                  </a:moveTo>
                  <a:lnTo>
                    <a:pt x="18248" y="480345"/>
                  </a:lnTo>
                  <a:lnTo>
                    <a:pt x="19536" y="483659"/>
                  </a:lnTo>
                  <a:close/>
                  <a:moveTo>
                    <a:pt x="733264" y="0"/>
                  </a:moveTo>
                  <a:cubicBezTo>
                    <a:pt x="919562" y="0"/>
                    <a:pt x="1106189" y="41063"/>
                    <a:pt x="1249006" y="123189"/>
                  </a:cubicBezTo>
                  <a:cubicBezTo>
                    <a:pt x="1426433" y="225300"/>
                    <a:pt x="1493652" y="367683"/>
                    <a:pt x="1450023" y="500212"/>
                  </a:cubicBezTo>
                  <a:lnTo>
                    <a:pt x="1416995" y="565400"/>
                  </a:lnTo>
                  <a:lnTo>
                    <a:pt x="1439588" y="530074"/>
                  </a:lnTo>
                  <a:cubicBezTo>
                    <a:pt x="1452662" y="500752"/>
                    <a:pt x="1461214" y="469078"/>
                    <a:pt x="1464279" y="434942"/>
                  </a:cubicBezTo>
                  <a:cubicBezTo>
                    <a:pt x="1465155" y="431440"/>
                    <a:pt x="1465155" y="427064"/>
                    <a:pt x="1465155" y="422688"/>
                  </a:cubicBezTo>
                  <a:lnTo>
                    <a:pt x="1453770" y="4448090"/>
                  </a:lnTo>
                  <a:cubicBezTo>
                    <a:pt x="1453770" y="4472598"/>
                    <a:pt x="1450267" y="4497980"/>
                    <a:pt x="1442385" y="4521613"/>
                  </a:cubicBezTo>
                  <a:cubicBezTo>
                    <a:pt x="1425746" y="4575005"/>
                    <a:pt x="1393343" y="4620520"/>
                    <a:pt x="1354809" y="4659907"/>
                  </a:cubicBezTo>
                  <a:cubicBezTo>
                    <a:pt x="1143750" y="4855969"/>
                    <a:pt x="795196" y="4895356"/>
                    <a:pt x="521081" y="4848967"/>
                  </a:cubicBezTo>
                  <a:cubicBezTo>
                    <a:pt x="301265" y="4816582"/>
                    <a:pt x="-874" y="4672161"/>
                    <a:pt x="2" y="4443714"/>
                  </a:cubicBezTo>
                  <a:lnTo>
                    <a:pt x="11338" y="435605"/>
                  </a:lnTo>
                  <a:lnTo>
                    <a:pt x="8661" y="419913"/>
                  </a:lnTo>
                  <a:cubicBezTo>
                    <a:pt x="8114" y="312341"/>
                    <a:pt x="78427" y="204878"/>
                    <a:pt x="219492" y="123189"/>
                  </a:cubicBezTo>
                  <a:cubicBezTo>
                    <a:pt x="360996" y="41063"/>
                    <a:pt x="546965" y="0"/>
                    <a:pt x="7332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0" name="Freeform 9">
              <a:extLst>
                <a:ext uri="{FF2B5EF4-FFF2-40B4-BE49-F238E27FC236}">
                  <a16:creationId xmlns:a16="http://schemas.microsoft.com/office/drawing/2014/main" id="{26BD45A4-94C0-4842-B492-C83D01F36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3479" y="5261557"/>
              <a:ext cx="1466905" cy="4477921"/>
            </a:xfrm>
            <a:custGeom>
              <a:avLst/>
              <a:gdLst>
                <a:gd name="T0" fmla="*/ 1673 w 1675"/>
                <a:gd name="T1" fmla="*/ 19 h 5116"/>
                <a:gd name="T2" fmla="*/ 1673 w 1675"/>
                <a:gd name="T3" fmla="*/ 19 h 5116"/>
                <a:gd name="T4" fmla="*/ 951 w 1675"/>
                <a:gd name="T5" fmla="*/ 479 h 5116"/>
                <a:gd name="T6" fmla="*/ 951 w 1675"/>
                <a:gd name="T7" fmla="*/ 479 h 5116"/>
                <a:gd name="T8" fmla="*/ 434 w 1675"/>
                <a:gd name="T9" fmla="*/ 419 h 5116"/>
                <a:gd name="T10" fmla="*/ 434 w 1675"/>
                <a:gd name="T11" fmla="*/ 419 h 5116"/>
                <a:gd name="T12" fmla="*/ 14 w 1675"/>
                <a:gd name="T13" fmla="*/ 0 h 5116"/>
                <a:gd name="T14" fmla="*/ 1 w 1675"/>
                <a:gd name="T15" fmla="*/ 4599 h 5116"/>
                <a:gd name="T16" fmla="*/ 1 w 1675"/>
                <a:gd name="T17" fmla="*/ 4599 h 5116"/>
                <a:gd name="T18" fmla="*/ 596 w 1675"/>
                <a:gd name="T19" fmla="*/ 5062 h 5116"/>
                <a:gd name="T20" fmla="*/ 596 w 1675"/>
                <a:gd name="T21" fmla="*/ 5062 h 5116"/>
                <a:gd name="T22" fmla="*/ 1548 w 1675"/>
                <a:gd name="T23" fmla="*/ 4846 h 5116"/>
                <a:gd name="T24" fmla="*/ 1548 w 1675"/>
                <a:gd name="T25" fmla="*/ 4846 h 5116"/>
                <a:gd name="T26" fmla="*/ 1648 w 1675"/>
                <a:gd name="T27" fmla="*/ 4688 h 5116"/>
                <a:gd name="T28" fmla="*/ 1648 w 1675"/>
                <a:gd name="T29" fmla="*/ 4688 h 5116"/>
                <a:gd name="T30" fmla="*/ 1661 w 1675"/>
                <a:gd name="T31" fmla="*/ 4604 h 5116"/>
                <a:gd name="T32" fmla="*/ 1674 w 1675"/>
                <a:gd name="T33" fmla="*/ 5 h 5116"/>
                <a:gd name="T34" fmla="*/ 1674 w 1675"/>
                <a:gd name="T35" fmla="*/ 5 h 5116"/>
                <a:gd name="T36" fmla="*/ 1673 w 1675"/>
                <a:gd name="T37" fmla="*/ 19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75" h="5116">
                  <a:moveTo>
                    <a:pt x="1673" y="19"/>
                  </a:moveTo>
                  <a:lnTo>
                    <a:pt x="1673" y="19"/>
                  </a:lnTo>
                  <a:cubicBezTo>
                    <a:pt x="1645" y="331"/>
                    <a:pt x="1216" y="463"/>
                    <a:pt x="951" y="479"/>
                  </a:cubicBezTo>
                  <a:lnTo>
                    <a:pt x="951" y="479"/>
                  </a:lnTo>
                  <a:cubicBezTo>
                    <a:pt x="778" y="492"/>
                    <a:pt x="600" y="475"/>
                    <a:pt x="434" y="419"/>
                  </a:cubicBezTo>
                  <a:lnTo>
                    <a:pt x="434" y="419"/>
                  </a:lnTo>
                  <a:cubicBezTo>
                    <a:pt x="227" y="357"/>
                    <a:pt x="8" y="193"/>
                    <a:pt x="14" y="0"/>
                  </a:cubicBezTo>
                  <a:lnTo>
                    <a:pt x="1" y="4599"/>
                  </a:lnTo>
                  <a:lnTo>
                    <a:pt x="1" y="4599"/>
                  </a:lnTo>
                  <a:cubicBezTo>
                    <a:pt x="0" y="4860"/>
                    <a:pt x="345" y="5025"/>
                    <a:pt x="596" y="5062"/>
                  </a:cubicBezTo>
                  <a:lnTo>
                    <a:pt x="596" y="5062"/>
                  </a:lnTo>
                  <a:cubicBezTo>
                    <a:pt x="909" y="5115"/>
                    <a:pt x="1307" y="5070"/>
                    <a:pt x="1548" y="4846"/>
                  </a:cubicBezTo>
                  <a:lnTo>
                    <a:pt x="1548" y="4846"/>
                  </a:lnTo>
                  <a:cubicBezTo>
                    <a:pt x="1592" y="4801"/>
                    <a:pt x="1629" y="4749"/>
                    <a:pt x="1648" y="4688"/>
                  </a:cubicBezTo>
                  <a:lnTo>
                    <a:pt x="1648" y="4688"/>
                  </a:lnTo>
                  <a:cubicBezTo>
                    <a:pt x="1657" y="4661"/>
                    <a:pt x="1661" y="4632"/>
                    <a:pt x="1661" y="4604"/>
                  </a:cubicBezTo>
                  <a:lnTo>
                    <a:pt x="1674" y="5"/>
                  </a:lnTo>
                  <a:lnTo>
                    <a:pt x="1674" y="5"/>
                  </a:lnTo>
                  <a:cubicBezTo>
                    <a:pt x="1674" y="10"/>
                    <a:pt x="1674" y="15"/>
                    <a:pt x="1673" y="19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AD5B45E0-4394-4809-8569-3C81E52158B0}"/>
              </a:ext>
            </a:extLst>
          </p:cNvPr>
          <p:cNvGrpSpPr/>
          <p:nvPr/>
        </p:nvGrpSpPr>
        <p:grpSpPr>
          <a:xfrm>
            <a:off x="11457854" y="6414380"/>
            <a:ext cx="1463046" cy="4070131"/>
            <a:chOff x="11457854" y="6414380"/>
            <a:chExt cx="1463046" cy="4070131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F71B351-8467-4D24-B638-C13B804BF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58177" y="6414380"/>
              <a:ext cx="1462723" cy="4044370"/>
            </a:xfrm>
            <a:custGeom>
              <a:avLst/>
              <a:gdLst>
                <a:gd name="connsiteX0" fmla="*/ 742052 w 1462723"/>
                <a:gd name="connsiteY0" fmla="*/ 839184 h 4044370"/>
                <a:gd name="connsiteX1" fmla="*/ 741431 w 1462723"/>
                <a:gd name="connsiteY1" fmla="*/ 839219 h 4044370"/>
                <a:gd name="connsiteX2" fmla="*/ 741593 w 1462723"/>
                <a:gd name="connsiteY2" fmla="*/ 839236 h 4044370"/>
                <a:gd name="connsiteX3" fmla="*/ 466144 w 1462723"/>
                <a:gd name="connsiteY3" fmla="*/ 808582 h 4044370"/>
                <a:gd name="connsiteX4" fmla="*/ 474332 w 1462723"/>
                <a:gd name="connsiteY4" fmla="*/ 811014 h 4044370"/>
                <a:gd name="connsiteX5" fmla="*/ 489554 w 1462723"/>
                <a:gd name="connsiteY5" fmla="*/ 812621 h 4044370"/>
                <a:gd name="connsiteX6" fmla="*/ 1128036 w 1462723"/>
                <a:gd name="connsiteY6" fmla="*/ 772563 h 4044370"/>
                <a:gd name="connsiteX7" fmla="*/ 1011245 w 1462723"/>
                <a:gd name="connsiteY7" fmla="*/ 808426 h 4044370"/>
                <a:gd name="connsiteX8" fmla="*/ 1005881 w 1462723"/>
                <a:gd name="connsiteY8" fmla="*/ 809354 h 4044370"/>
                <a:gd name="connsiteX9" fmla="*/ 1013452 w 1462723"/>
                <a:gd name="connsiteY9" fmla="*/ 808498 h 4044370"/>
                <a:gd name="connsiteX10" fmla="*/ 339668 w 1462723"/>
                <a:gd name="connsiteY10" fmla="*/ 769990 h 4044370"/>
                <a:gd name="connsiteX11" fmla="*/ 345626 w 1462723"/>
                <a:gd name="connsiteY11" fmla="*/ 772782 h 4044370"/>
                <a:gd name="connsiteX12" fmla="*/ 452854 w 1462723"/>
                <a:gd name="connsiteY12" fmla="*/ 804634 h 4044370"/>
                <a:gd name="connsiteX13" fmla="*/ 1191810 w 1462723"/>
                <a:gd name="connsiteY13" fmla="*/ 743724 h 4044370"/>
                <a:gd name="connsiteX14" fmla="*/ 1137647 w 1462723"/>
                <a:gd name="connsiteY14" fmla="*/ 769549 h 4044370"/>
                <a:gd name="connsiteX15" fmla="*/ 1144210 w 1462723"/>
                <a:gd name="connsiteY15" fmla="*/ 767491 h 4044370"/>
                <a:gd name="connsiteX16" fmla="*/ 1340282 w 1462723"/>
                <a:gd name="connsiteY16" fmla="*/ 652496 h 4044370"/>
                <a:gd name="connsiteX17" fmla="*/ 1257363 w 1462723"/>
                <a:gd name="connsiteY17" fmla="*/ 710993 h 4044370"/>
                <a:gd name="connsiteX18" fmla="*/ 1266924 w 1462723"/>
                <a:gd name="connsiteY18" fmla="*/ 706219 h 4044370"/>
                <a:gd name="connsiteX19" fmla="*/ 1337310 w 1462723"/>
                <a:gd name="connsiteY19" fmla="*/ 655586 h 4044370"/>
                <a:gd name="connsiteX20" fmla="*/ 132498 w 1462723"/>
                <a:gd name="connsiteY20" fmla="*/ 651081 h 4044370"/>
                <a:gd name="connsiteX21" fmla="*/ 135452 w 1462723"/>
                <a:gd name="connsiteY21" fmla="*/ 654096 h 4044370"/>
                <a:gd name="connsiteX22" fmla="*/ 224143 w 1462723"/>
                <a:gd name="connsiteY22" fmla="*/ 715846 h 4044370"/>
                <a:gd name="connsiteX23" fmla="*/ 314168 w 1462723"/>
                <a:gd name="connsiteY23" fmla="*/ 758039 h 4044370"/>
                <a:gd name="connsiteX24" fmla="*/ 224591 w 1462723"/>
                <a:gd name="connsiteY24" fmla="*/ 715543 h 4044370"/>
                <a:gd name="connsiteX25" fmla="*/ 1401135 w 1462723"/>
                <a:gd name="connsiteY25" fmla="*/ 587135 h 4044370"/>
                <a:gd name="connsiteX26" fmla="*/ 1364983 w 1462723"/>
                <a:gd name="connsiteY26" fmla="*/ 626816 h 4044370"/>
                <a:gd name="connsiteX27" fmla="*/ 1397928 w 1462723"/>
                <a:gd name="connsiteY27" fmla="*/ 592565 h 4044370"/>
                <a:gd name="connsiteX28" fmla="*/ 64181 w 1462723"/>
                <a:gd name="connsiteY28" fmla="*/ 577674 h 4044370"/>
                <a:gd name="connsiteX29" fmla="*/ 68842 w 1462723"/>
                <a:gd name="connsiteY29" fmla="*/ 586111 h 4044370"/>
                <a:gd name="connsiteX30" fmla="*/ 122425 w 1462723"/>
                <a:gd name="connsiteY30" fmla="*/ 640800 h 4044370"/>
                <a:gd name="connsiteX31" fmla="*/ 1444276 w 1462723"/>
                <a:gd name="connsiteY31" fmla="*/ 510465 h 4044370"/>
                <a:gd name="connsiteX32" fmla="*/ 1430638 w 1462723"/>
                <a:gd name="connsiteY32" fmla="*/ 537176 h 4044370"/>
                <a:gd name="connsiteX33" fmla="*/ 1441637 w 1462723"/>
                <a:gd name="connsiteY33" fmla="*/ 518550 h 4044370"/>
                <a:gd name="connsiteX34" fmla="*/ 24953 w 1462723"/>
                <a:gd name="connsiteY34" fmla="*/ 502955 h 4044370"/>
                <a:gd name="connsiteX35" fmla="*/ 26035 w 1462723"/>
                <a:gd name="connsiteY35" fmla="*/ 508609 h 4044370"/>
                <a:gd name="connsiteX36" fmla="*/ 60409 w 1462723"/>
                <a:gd name="connsiteY36" fmla="*/ 570844 h 4044370"/>
                <a:gd name="connsiteX37" fmla="*/ 733702 w 1462723"/>
                <a:gd name="connsiteY37" fmla="*/ 0 h 4044370"/>
                <a:gd name="connsiteX38" fmla="*/ 1248286 w 1462723"/>
                <a:gd name="connsiteY38" fmla="*/ 123188 h 4044370"/>
                <a:gd name="connsiteX39" fmla="*/ 1462723 w 1462723"/>
                <a:gd name="connsiteY39" fmla="*/ 419694 h 4044370"/>
                <a:gd name="connsiteX40" fmla="*/ 1461296 w 1462723"/>
                <a:gd name="connsiteY40" fmla="*/ 428528 h 4044370"/>
                <a:gd name="connsiteX41" fmla="*/ 1461296 w 1462723"/>
                <a:gd name="connsiteY41" fmla="*/ 434936 h 4044370"/>
                <a:gd name="connsiteX42" fmla="*/ 1461256 w 1462723"/>
                <a:gd name="connsiteY42" fmla="*/ 435207 h 4044370"/>
                <a:gd name="connsiteX43" fmla="*/ 1461275 w 1462723"/>
                <a:gd name="connsiteY43" fmla="*/ 428655 h 4044370"/>
                <a:gd name="connsiteX44" fmla="*/ 1451765 w 1462723"/>
                <a:gd name="connsiteY44" fmla="*/ 487521 h 4044370"/>
                <a:gd name="connsiteX45" fmla="*/ 1454919 w 1462723"/>
                <a:gd name="connsiteY45" fmla="*/ 477856 h 4044370"/>
                <a:gd name="connsiteX46" fmla="*/ 1461256 w 1462723"/>
                <a:gd name="connsiteY46" fmla="*/ 435207 h 4044370"/>
                <a:gd name="connsiteX47" fmla="*/ 1451665 w 1462723"/>
                <a:gd name="connsiteY47" fmla="*/ 3626452 h 4044370"/>
                <a:gd name="connsiteX48" fmla="*/ 1448163 w 1462723"/>
                <a:gd name="connsiteY48" fmla="*/ 3670207 h 4044370"/>
                <a:gd name="connsiteX49" fmla="*/ 1352728 w 1462723"/>
                <a:gd name="connsiteY49" fmla="*/ 3837352 h 4044370"/>
                <a:gd name="connsiteX50" fmla="*/ 549848 w 1462723"/>
                <a:gd name="connsiteY50" fmla="*/ 4031626 h 4044370"/>
                <a:gd name="connsiteX51" fmla="*/ 2 w 1462723"/>
                <a:gd name="connsiteY51" fmla="*/ 3622076 h 4044370"/>
                <a:gd name="connsiteX52" fmla="*/ 8757 w 1462723"/>
                <a:gd name="connsiteY52" fmla="*/ 418309 h 4044370"/>
                <a:gd name="connsiteX53" fmla="*/ 12835 w 1462723"/>
                <a:gd name="connsiteY53" fmla="*/ 439623 h 4044370"/>
                <a:gd name="connsiteX54" fmla="*/ 9387 w 1462723"/>
                <a:gd name="connsiteY54" fmla="*/ 419694 h 4044370"/>
                <a:gd name="connsiteX55" fmla="*/ 221088 w 1462723"/>
                <a:gd name="connsiteY55" fmla="*/ 123188 h 4044370"/>
                <a:gd name="connsiteX56" fmla="*/ 733702 w 1462723"/>
                <a:gd name="connsiteY56" fmla="*/ 0 h 404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62723" h="4044370">
                  <a:moveTo>
                    <a:pt x="742052" y="839184"/>
                  </a:moveTo>
                  <a:lnTo>
                    <a:pt x="741431" y="839219"/>
                  </a:lnTo>
                  <a:lnTo>
                    <a:pt x="741593" y="839236"/>
                  </a:lnTo>
                  <a:close/>
                  <a:moveTo>
                    <a:pt x="466144" y="808582"/>
                  </a:moveTo>
                  <a:lnTo>
                    <a:pt x="474332" y="811014"/>
                  </a:lnTo>
                  <a:lnTo>
                    <a:pt x="489554" y="812621"/>
                  </a:lnTo>
                  <a:close/>
                  <a:moveTo>
                    <a:pt x="1128036" y="772563"/>
                  </a:moveTo>
                  <a:lnTo>
                    <a:pt x="1011245" y="808426"/>
                  </a:lnTo>
                  <a:lnTo>
                    <a:pt x="1005881" y="809354"/>
                  </a:lnTo>
                  <a:lnTo>
                    <a:pt x="1013452" y="808498"/>
                  </a:lnTo>
                  <a:close/>
                  <a:moveTo>
                    <a:pt x="339668" y="769990"/>
                  </a:moveTo>
                  <a:lnTo>
                    <a:pt x="345626" y="772782"/>
                  </a:lnTo>
                  <a:lnTo>
                    <a:pt x="452854" y="804634"/>
                  </a:lnTo>
                  <a:close/>
                  <a:moveTo>
                    <a:pt x="1191810" y="743724"/>
                  </a:moveTo>
                  <a:lnTo>
                    <a:pt x="1137647" y="769549"/>
                  </a:lnTo>
                  <a:lnTo>
                    <a:pt x="1144210" y="767491"/>
                  </a:lnTo>
                  <a:close/>
                  <a:moveTo>
                    <a:pt x="1340282" y="652496"/>
                  </a:moveTo>
                  <a:lnTo>
                    <a:pt x="1257363" y="710993"/>
                  </a:lnTo>
                  <a:lnTo>
                    <a:pt x="1266924" y="706219"/>
                  </a:lnTo>
                  <a:cubicBezTo>
                    <a:pt x="1291220" y="691561"/>
                    <a:pt x="1315079" y="674606"/>
                    <a:pt x="1337310" y="655586"/>
                  </a:cubicBezTo>
                  <a:close/>
                  <a:moveTo>
                    <a:pt x="132498" y="651081"/>
                  </a:moveTo>
                  <a:lnTo>
                    <a:pt x="135452" y="654096"/>
                  </a:lnTo>
                  <a:cubicBezTo>
                    <a:pt x="161431" y="675536"/>
                    <a:pt x="191091" y="695937"/>
                    <a:pt x="224143" y="715846"/>
                  </a:cubicBezTo>
                  <a:lnTo>
                    <a:pt x="314168" y="758039"/>
                  </a:lnTo>
                  <a:lnTo>
                    <a:pt x="224591" y="715543"/>
                  </a:lnTo>
                  <a:close/>
                  <a:moveTo>
                    <a:pt x="1401135" y="587135"/>
                  </a:moveTo>
                  <a:lnTo>
                    <a:pt x="1364983" y="626816"/>
                  </a:lnTo>
                  <a:lnTo>
                    <a:pt x="1397928" y="592565"/>
                  </a:lnTo>
                  <a:close/>
                  <a:moveTo>
                    <a:pt x="64181" y="577674"/>
                  </a:moveTo>
                  <a:lnTo>
                    <a:pt x="68842" y="586111"/>
                  </a:lnTo>
                  <a:lnTo>
                    <a:pt x="122425" y="640800"/>
                  </a:lnTo>
                  <a:close/>
                  <a:moveTo>
                    <a:pt x="1444276" y="510465"/>
                  </a:moveTo>
                  <a:lnTo>
                    <a:pt x="1430638" y="537176"/>
                  </a:lnTo>
                  <a:lnTo>
                    <a:pt x="1441637" y="518550"/>
                  </a:lnTo>
                  <a:close/>
                  <a:moveTo>
                    <a:pt x="24953" y="502955"/>
                  </a:moveTo>
                  <a:lnTo>
                    <a:pt x="26035" y="508609"/>
                  </a:lnTo>
                  <a:lnTo>
                    <a:pt x="60409" y="570844"/>
                  </a:lnTo>
                  <a:close/>
                  <a:moveTo>
                    <a:pt x="733702" y="0"/>
                  </a:moveTo>
                  <a:cubicBezTo>
                    <a:pt x="919460" y="0"/>
                    <a:pt x="1105547" y="41063"/>
                    <a:pt x="1248286" y="123188"/>
                  </a:cubicBezTo>
                  <a:cubicBezTo>
                    <a:pt x="1390588" y="205314"/>
                    <a:pt x="1462176" y="312558"/>
                    <a:pt x="1462723" y="419694"/>
                  </a:cubicBezTo>
                  <a:lnTo>
                    <a:pt x="1461296" y="428528"/>
                  </a:lnTo>
                  <a:lnTo>
                    <a:pt x="1461296" y="434936"/>
                  </a:lnTo>
                  <a:lnTo>
                    <a:pt x="1461256" y="435207"/>
                  </a:lnTo>
                  <a:lnTo>
                    <a:pt x="1461275" y="428655"/>
                  </a:lnTo>
                  <a:lnTo>
                    <a:pt x="1451765" y="487521"/>
                  </a:lnTo>
                  <a:lnTo>
                    <a:pt x="1454919" y="477856"/>
                  </a:lnTo>
                  <a:lnTo>
                    <a:pt x="1461256" y="435207"/>
                  </a:lnTo>
                  <a:lnTo>
                    <a:pt x="1451665" y="3626452"/>
                  </a:lnTo>
                  <a:cubicBezTo>
                    <a:pt x="1451665" y="3640454"/>
                    <a:pt x="1450790" y="3656205"/>
                    <a:pt x="1448163" y="3670207"/>
                  </a:cubicBezTo>
                  <a:cubicBezTo>
                    <a:pt x="1435906" y="3734965"/>
                    <a:pt x="1399132" y="3792722"/>
                    <a:pt x="1352728" y="3837352"/>
                  </a:cubicBezTo>
                  <a:cubicBezTo>
                    <a:pt x="1148725" y="4029001"/>
                    <a:pt x="816891" y="4069256"/>
                    <a:pt x="549848" y="4031626"/>
                  </a:cubicBezTo>
                  <a:cubicBezTo>
                    <a:pt x="323955" y="4004498"/>
                    <a:pt x="-874" y="3859230"/>
                    <a:pt x="2" y="3622076"/>
                  </a:cubicBezTo>
                  <a:lnTo>
                    <a:pt x="8757" y="418309"/>
                  </a:lnTo>
                  <a:lnTo>
                    <a:pt x="12835" y="439623"/>
                  </a:lnTo>
                  <a:lnTo>
                    <a:pt x="9387" y="419694"/>
                  </a:lnTo>
                  <a:cubicBezTo>
                    <a:pt x="8731" y="312558"/>
                    <a:pt x="79225" y="205314"/>
                    <a:pt x="221088" y="123188"/>
                  </a:cubicBezTo>
                  <a:cubicBezTo>
                    <a:pt x="362514" y="41063"/>
                    <a:pt x="547944" y="0"/>
                    <a:pt x="7337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1DA939C8-9ADD-429A-AB0D-324F01B3C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57854" y="6832689"/>
              <a:ext cx="1463046" cy="3651822"/>
            </a:xfrm>
            <a:custGeom>
              <a:avLst/>
              <a:gdLst>
                <a:gd name="T0" fmla="*/ 1670 w 1671"/>
                <a:gd name="T1" fmla="*/ 19 h 4173"/>
                <a:gd name="T2" fmla="*/ 1670 w 1671"/>
                <a:gd name="T3" fmla="*/ 19 h 4173"/>
                <a:gd name="T4" fmla="*/ 1448 w 1671"/>
                <a:gd name="T5" fmla="*/ 329 h 4173"/>
                <a:gd name="T6" fmla="*/ 1448 w 1671"/>
                <a:gd name="T7" fmla="*/ 329 h 4173"/>
                <a:gd name="T8" fmla="*/ 848 w 1671"/>
                <a:gd name="T9" fmla="*/ 481 h 4173"/>
                <a:gd name="T10" fmla="*/ 848 w 1671"/>
                <a:gd name="T11" fmla="*/ 481 h 4173"/>
                <a:gd name="T12" fmla="*/ 257 w 1671"/>
                <a:gd name="T13" fmla="*/ 340 h 4173"/>
                <a:gd name="T14" fmla="*/ 257 w 1671"/>
                <a:gd name="T15" fmla="*/ 340 h 4173"/>
                <a:gd name="T16" fmla="*/ 11 w 1671"/>
                <a:gd name="T17" fmla="*/ 0 h 4173"/>
                <a:gd name="T18" fmla="*/ 1 w 1671"/>
                <a:gd name="T19" fmla="*/ 3661 h 4173"/>
                <a:gd name="T20" fmla="*/ 1 w 1671"/>
                <a:gd name="T21" fmla="*/ 3661 h 4173"/>
                <a:gd name="T22" fmla="*/ 629 w 1671"/>
                <a:gd name="T23" fmla="*/ 4129 h 4173"/>
                <a:gd name="T24" fmla="*/ 629 w 1671"/>
                <a:gd name="T25" fmla="*/ 4129 h 4173"/>
                <a:gd name="T26" fmla="*/ 1546 w 1671"/>
                <a:gd name="T27" fmla="*/ 3907 h 4173"/>
                <a:gd name="T28" fmla="*/ 1546 w 1671"/>
                <a:gd name="T29" fmla="*/ 3907 h 4173"/>
                <a:gd name="T30" fmla="*/ 1655 w 1671"/>
                <a:gd name="T31" fmla="*/ 3716 h 4173"/>
                <a:gd name="T32" fmla="*/ 1655 w 1671"/>
                <a:gd name="T33" fmla="*/ 3716 h 4173"/>
                <a:gd name="T34" fmla="*/ 1659 w 1671"/>
                <a:gd name="T35" fmla="*/ 3666 h 4173"/>
                <a:gd name="T36" fmla="*/ 1670 w 1671"/>
                <a:gd name="T37" fmla="*/ 4 h 4173"/>
                <a:gd name="T38" fmla="*/ 1670 w 1671"/>
                <a:gd name="T39" fmla="*/ 4 h 4173"/>
                <a:gd name="T40" fmla="*/ 1670 w 1671"/>
                <a:gd name="T41" fmla="*/ 19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1" h="4173">
                  <a:moveTo>
                    <a:pt x="1670" y="19"/>
                  </a:moveTo>
                  <a:lnTo>
                    <a:pt x="1670" y="19"/>
                  </a:lnTo>
                  <a:cubicBezTo>
                    <a:pt x="1662" y="153"/>
                    <a:pt x="1559" y="262"/>
                    <a:pt x="1448" y="329"/>
                  </a:cubicBezTo>
                  <a:lnTo>
                    <a:pt x="1448" y="329"/>
                  </a:lnTo>
                  <a:cubicBezTo>
                    <a:pt x="1269" y="439"/>
                    <a:pt x="1055" y="480"/>
                    <a:pt x="848" y="481"/>
                  </a:cubicBezTo>
                  <a:lnTo>
                    <a:pt x="848" y="481"/>
                  </a:lnTo>
                  <a:cubicBezTo>
                    <a:pt x="644" y="481"/>
                    <a:pt x="435" y="442"/>
                    <a:pt x="257" y="340"/>
                  </a:cubicBezTo>
                  <a:lnTo>
                    <a:pt x="257" y="340"/>
                  </a:lnTo>
                  <a:cubicBezTo>
                    <a:pt x="106" y="249"/>
                    <a:pt x="17" y="149"/>
                    <a:pt x="11" y="0"/>
                  </a:cubicBezTo>
                  <a:lnTo>
                    <a:pt x="1" y="3661"/>
                  </a:lnTo>
                  <a:lnTo>
                    <a:pt x="1" y="3661"/>
                  </a:lnTo>
                  <a:cubicBezTo>
                    <a:pt x="0" y="3932"/>
                    <a:pt x="371" y="4098"/>
                    <a:pt x="629" y="4129"/>
                  </a:cubicBezTo>
                  <a:lnTo>
                    <a:pt x="629" y="4129"/>
                  </a:lnTo>
                  <a:cubicBezTo>
                    <a:pt x="934" y="4172"/>
                    <a:pt x="1313" y="4126"/>
                    <a:pt x="1546" y="3907"/>
                  </a:cubicBezTo>
                  <a:lnTo>
                    <a:pt x="1546" y="3907"/>
                  </a:lnTo>
                  <a:cubicBezTo>
                    <a:pt x="1599" y="3856"/>
                    <a:pt x="1641" y="3790"/>
                    <a:pt x="1655" y="3716"/>
                  </a:cubicBezTo>
                  <a:lnTo>
                    <a:pt x="1655" y="3716"/>
                  </a:lnTo>
                  <a:cubicBezTo>
                    <a:pt x="1658" y="3700"/>
                    <a:pt x="1659" y="3682"/>
                    <a:pt x="1659" y="3666"/>
                  </a:cubicBezTo>
                  <a:lnTo>
                    <a:pt x="1670" y="4"/>
                  </a:lnTo>
                  <a:lnTo>
                    <a:pt x="1670" y="4"/>
                  </a:lnTo>
                  <a:cubicBezTo>
                    <a:pt x="1670" y="9"/>
                    <a:pt x="1670" y="13"/>
                    <a:pt x="1670" y="19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3CD227F-D545-40CF-98F9-F289ABE1F722}"/>
              </a:ext>
            </a:extLst>
          </p:cNvPr>
          <p:cNvGrpSpPr/>
          <p:nvPr/>
        </p:nvGrpSpPr>
        <p:grpSpPr>
          <a:xfrm>
            <a:off x="10164982" y="7966211"/>
            <a:ext cx="1463125" cy="3251752"/>
            <a:chOff x="10164982" y="7966211"/>
            <a:chExt cx="1463125" cy="3251752"/>
          </a:xfrm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33DD061-02B7-42F0-AF24-8CCCAD863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4982" y="7966211"/>
              <a:ext cx="1463125" cy="3226743"/>
            </a:xfrm>
            <a:custGeom>
              <a:avLst/>
              <a:gdLst>
                <a:gd name="connsiteX0" fmla="*/ 547783 w 1463125"/>
                <a:gd name="connsiteY0" fmla="*/ 823303 h 3226743"/>
                <a:gd name="connsiteX1" fmla="*/ 597140 w 1463125"/>
                <a:gd name="connsiteY1" fmla="*/ 833872 h 3226743"/>
                <a:gd name="connsiteX2" fmla="*/ 650012 w 1463125"/>
                <a:gd name="connsiteY2" fmla="*/ 834932 h 3226743"/>
                <a:gd name="connsiteX3" fmla="*/ 599814 w 1463125"/>
                <a:gd name="connsiteY3" fmla="*/ 832165 h 3226743"/>
                <a:gd name="connsiteX4" fmla="*/ 1124128 w 1463125"/>
                <a:gd name="connsiteY4" fmla="*/ 775157 h 3226743"/>
                <a:gd name="connsiteX5" fmla="*/ 1012069 w 1463125"/>
                <a:gd name="connsiteY5" fmla="*/ 809190 h 3226743"/>
                <a:gd name="connsiteX6" fmla="*/ 877546 w 1463125"/>
                <a:gd name="connsiteY6" fmla="*/ 832165 h 3226743"/>
                <a:gd name="connsiteX7" fmla="*/ 780093 w 1463125"/>
                <a:gd name="connsiteY7" fmla="*/ 837542 h 3226743"/>
                <a:gd name="connsiteX8" fmla="*/ 826204 w 1463125"/>
                <a:gd name="connsiteY8" fmla="*/ 838467 h 3226743"/>
                <a:gd name="connsiteX9" fmla="*/ 1121137 w 1463125"/>
                <a:gd name="connsiteY9" fmla="*/ 776459 h 3226743"/>
                <a:gd name="connsiteX10" fmla="*/ 1227628 w 1463125"/>
                <a:gd name="connsiteY10" fmla="*/ 728631 h 3226743"/>
                <a:gd name="connsiteX11" fmla="*/ 1187648 w 1463125"/>
                <a:gd name="connsiteY11" fmla="*/ 747517 h 3226743"/>
                <a:gd name="connsiteX12" fmla="*/ 1219523 w 1463125"/>
                <a:gd name="connsiteY12" fmla="*/ 733647 h 3226743"/>
                <a:gd name="connsiteX13" fmla="*/ 1316138 w 1463125"/>
                <a:gd name="connsiteY13" fmla="*/ 671436 h 3226743"/>
                <a:gd name="connsiteX14" fmla="*/ 1289836 w 1463125"/>
                <a:gd name="connsiteY14" fmla="*/ 690134 h 3226743"/>
                <a:gd name="connsiteX15" fmla="*/ 1308197 w 1463125"/>
                <a:gd name="connsiteY15" fmla="*/ 678771 h 3226743"/>
                <a:gd name="connsiteX16" fmla="*/ 1382759 w 1463125"/>
                <a:gd name="connsiteY16" fmla="*/ 608970 h 3226743"/>
                <a:gd name="connsiteX17" fmla="*/ 1377651 w 1463125"/>
                <a:gd name="connsiteY17" fmla="*/ 614615 h 3226743"/>
                <a:gd name="connsiteX18" fmla="*/ 1381308 w 1463125"/>
                <a:gd name="connsiteY18" fmla="*/ 611237 h 3226743"/>
                <a:gd name="connsiteX19" fmla="*/ 733923 w 1463125"/>
                <a:gd name="connsiteY19" fmla="*/ 0 h 3226743"/>
                <a:gd name="connsiteX20" fmla="*/ 1248132 w 1463125"/>
                <a:gd name="connsiteY20" fmla="*/ 123188 h 3226743"/>
                <a:gd name="connsiteX21" fmla="*/ 1463125 w 1463125"/>
                <a:gd name="connsiteY21" fmla="*/ 419912 h 3226743"/>
                <a:gd name="connsiteX22" fmla="*/ 1457354 w 1463125"/>
                <a:gd name="connsiteY22" fmla="*/ 455790 h 3226743"/>
                <a:gd name="connsiteX23" fmla="*/ 1451319 w 1463125"/>
                <a:gd name="connsiteY23" fmla="*/ 2807960 h 3226743"/>
                <a:gd name="connsiteX24" fmla="*/ 1446947 w 1463125"/>
                <a:gd name="connsiteY24" fmla="*/ 2852601 h 3226743"/>
                <a:gd name="connsiteX25" fmla="*/ 1352524 w 1463125"/>
                <a:gd name="connsiteY25" fmla="*/ 3019789 h 3226743"/>
                <a:gd name="connsiteX26" fmla="*/ 555174 w 1463125"/>
                <a:gd name="connsiteY26" fmla="*/ 3214988 h 3226743"/>
                <a:gd name="connsiteX27" fmla="*/ 2 w 1463125"/>
                <a:gd name="connsiteY27" fmla="*/ 2804459 h 3226743"/>
                <a:gd name="connsiteX28" fmla="*/ 6997 w 1463125"/>
                <a:gd name="connsiteY28" fmla="*/ 418309 h 3226743"/>
                <a:gd name="connsiteX29" fmla="*/ 373323 w 1463125"/>
                <a:gd name="connsiteY29" fmla="*/ 785948 h 3226743"/>
                <a:gd name="connsiteX30" fmla="*/ 423729 w 1463125"/>
                <a:gd name="connsiteY30" fmla="*/ 796741 h 3226743"/>
                <a:gd name="connsiteX31" fmla="*/ 338222 w 1463125"/>
                <a:gd name="connsiteY31" fmla="*/ 770898 h 3226743"/>
                <a:gd name="connsiteX32" fmla="*/ 223875 w 1463125"/>
                <a:gd name="connsiteY32" fmla="*/ 717290 h 3226743"/>
                <a:gd name="connsiteX33" fmla="*/ 220371 w 1463125"/>
                <a:gd name="connsiteY33" fmla="*/ 123188 h 3226743"/>
                <a:gd name="connsiteX34" fmla="*/ 733923 w 1463125"/>
                <a:gd name="connsiteY34" fmla="*/ 0 h 322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63125" h="3226743">
                  <a:moveTo>
                    <a:pt x="547783" y="823303"/>
                  </a:moveTo>
                  <a:lnTo>
                    <a:pt x="597140" y="833872"/>
                  </a:lnTo>
                  <a:lnTo>
                    <a:pt x="650012" y="834932"/>
                  </a:lnTo>
                  <a:lnTo>
                    <a:pt x="599814" y="832165"/>
                  </a:lnTo>
                  <a:close/>
                  <a:moveTo>
                    <a:pt x="1124128" y="775157"/>
                  </a:moveTo>
                  <a:lnTo>
                    <a:pt x="1012069" y="809190"/>
                  </a:lnTo>
                  <a:cubicBezTo>
                    <a:pt x="968404" y="819401"/>
                    <a:pt x="923332" y="827060"/>
                    <a:pt x="877546" y="832165"/>
                  </a:cubicBezTo>
                  <a:lnTo>
                    <a:pt x="780093" y="837542"/>
                  </a:lnTo>
                  <a:lnTo>
                    <a:pt x="826204" y="838467"/>
                  </a:lnTo>
                  <a:cubicBezTo>
                    <a:pt x="912758" y="833215"/>
                    <a:pt x="1019844" y="813438"/>
                    <a:pt x="1121137" y="776459"/>
                  </a:cubicBezTo>
                  <a:close/>
                  <a:moveTo>
                    <a:pt x="1227628" y="728631"/>
                  </a:moveTo>
                  <a:lnTo>
                    <a:pt x="1187648" y="747517"/>
                  </a:lnTo>
                  <a:lnTo>
                    <a:pt x="1219523" y="733647"/>
                  </a:lnTo>
                  <a:close/>
                  <a:moveTo>
                    <a:pt x="1316138" y="671436"/>
                  </a:moveTo>
                  <a:lnTo>
                    <a:pt x="1289836" y="690134"/>
                  </a:lnTo>
                  <a:lnTo>
                    <a:pt x="1308197" y="678771"/>
                  </a:lnTo>
                  <a:close/>
                  <a:moveTo>
                    <a:pt x="1382759" y="608970"/>
                  </a:moveTo>
                  <a:lnTo>
                    <a:pt x="1377651" y="614615"/>
                  </a:lnTo>
                  <a:lnTo>
                    <a:pt x="1381308" y="611237"/>
                  </a:lnTo>
                  <a:close/>
                  <a:moveTo>
                    <a:pt x="733923" y="0"/>
                  </a:moveTo>
                  <a:cubicBezTo>
                    <a:pt x="920002" y="0"/>
                    <a:pt x="1106190" y="41063"/>
                    <a:pt x="1248132" y="123188"/>
                  </a:cubicBezTo>
                  <a:cubicBezTo>
                    <a:pt x="1390950" y="204877"/>
                    <a:pt x="1462577" y="312340"/>
                    <a:pt x="1463125" y="419912"/>
                  </a:cubicBezTo>
                  <a:lnTo>
                    <a:pt x="1457354" y="455790"/>
                  </a:lnTo>
                  <a:lnTo>
                    <a:pt x="1451319" y="2807960"/>
                  </a:lnTo>
                  <a:cubicBezTo>
                    <a:pt x="1451319" y="2823716"/>
                    <a:pt x="1449570" y="2837721"/>
                    <a:pt x="1446947" y="2852601"/>
                  </a:cubicBezTo>
                  <a:cubicBezTo>
                    <a:pt x="1434707" y="2917376"/>
                    <a:pt x="1397987" y="2974273"/>
                    <a:pt x="1352524" y="3019789"/>
                  </a:cubicBezTo>
                  <a:cubicBezTo>
                    <a:pt x="1148815" y="3209736"/>
                    <a:pt x="820958" y="3250877"/>
                    <a:pt x="555174" y="3214988"/>
                  </a:cubicBezTo>
                  <a:cubicBezTo>
                    <a:pt x="327860" y="3188728"/>
                    <a:pt x="-872" y="3044299"/>
                    <a:pt x="2" y="2804459"/>
                  </a:cubicBezTo>
                  <a:lnTo>
                    <a:pt x="6997" y="418309"/>
                  </a:lnTo>
                  <a:cubicBezTo>
                    <a:pt x="1751" y="586372"/>
                    <a:pt x="192345" y="730802"/>
                    <a:pt x="373323" y="785948"/>
                  </a:cubicBezTo>
                  <a:lnTo>
                    <a:pt x="423729" y="796741"/>
                  </a:lnTo>
                  <a:lnTo>
                    <a:pt x="338222" y="770898"/>
                  </a:lnTo>
                  <a:cubicBezTo>
                    <a:pt x="297817" y="755582"/>
                    <a:pt x="259470" y="737712"/>
                    <a:pt x="223875" y="717290"/>
                  </a:cubicBezTo>
                  <a:cubicBezTo>
                    <a:pt x="-60884" y="553039"/>
                    <a:pt x="-62636" y="286566"/>
                    <a:pt x="220371" y="123188"/>
                  </a:cubicBezTo>
                  <a:cubicBezTo>
                    <a:pt x="361874" y="41063"/>
                    <a:pt x="547844" y="0"/>
                    <a:pt x="7339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6" name="Freeform 15">
              <a:extLst>
                <a:ext uri="{FF2B5EF4-FFF2-40B4-BE49-F238E27FC236}">
                  <a16:creationId xmlns:a16="http://schemas.microsoft.com/office/drawing/2014/main" id="{47406DB7-8DDC-4FE2-A7A5-01CFA7344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8922" y="8384520"/>
              <a:ext cx="1459185" cy="2833443"/>
            </a:xfrm>
            <a:custGeom>
              <a:avLst/>
              <a:gdLst>
                <a:gd name="T0" fmla="*/ 1668 w 1669"/>
                <a:gd name="T1" fmla="*/ 20 h 3237"/>
                <a:gd name="T2" fmla="*/ 1668 w 1669"/>
                <a:gd name="T3" fmla="*/ 20 h 3237"/>
                <a:gd name="T4" fmla="*/ 946 w 1669"/>
                <a:gd name="T5" fmla="*/ 480 h 3237"/>
                <a:gd name="T6" fmla="*/ 946 w 1669"/>
                <a:gd name="T7" fmla="*/ 480 h 3237"/>
                <a:gd name="T8" fmla="*/ 428 w 1669"/>
                <a:gd name="T9" fmla="*/ 420 h 3237"/>
                <a:gd name="T10" fmla="*/ 428 w 1669"/>
                <a:gd name="T11" fmla="*/ 420 h 3237"/>
                <a:gd name="T12" fmla="*/ 9 w 1669"/>
                <a:gd name="T13" fmla="*/ 0 h 3237"/>
                <a:gd name="T14" fmla="*/ 1 w 1669"/>
                <a:gd name="T15" fmla="*/ 2726 h 3237"/>
                <a:gd name="T16" fmla="*/ 1 w 1669"/>
                <a:gd name="T17" fmla="*/ 2726 h 3237"/>
                <a:gd name="T18" fmla="*/ 636 w 1669"/>
                <a:gd name="T19" fmla="*/ 3195 h 3237"/>
                <a:gd name="T20" fmla="*/ 636 w 1669"/>
                <a:gd name="T21" fmla="*/ 3195 h 3237"/>
                <a:gd name="T22" fmla="*/ 1548 w 1669"/>
                <a:gd name="T23" fmla="*/ 2972 h 3237"/>
                <a:gd name="T24" fmla="*/ 1548 w 1669"/>
                <a:gd name="T25" fmla="*/ 2972 h 3237"/>
                <a:gd name="T26" fmla="*/ 1656 w 1669"/>
                <a:gd name="T27" fmla="*/ 2781 h 3237"/>
                <a:gd name="T28" fmla="*/ 1656 w 1669"/>
                <a:gd name="T29" fmla="*/ 2781 h 3237"/>
                <a:gd name="T30" fmla="*/ 1661 w 1669"/>
                <a:gd name="T31" fmla="*/ 2730 h 3237"/>
                <a:gd name="T32" fmla="*/ 1668 w 1669"/>
                <a:gd name="T33" fmla="*/ 5 h 3237"/>
                <a:gd name="T34" fmla="*/ 1668 w 1669"/>
                <a:gd name="T35" fmla="*/ 5 h 3237"/>
                <a:gd name="T36" fmla="*/ 1668 w 1669"/>
                <a:gd name="T37" fmla="*/ 20 h 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9" h="3237">
                  <a:moveTo>
                    <a:pt x="1668" y="20"/>
                  </a:moveTo>
                  <a:lnTo>
                    <a:pt x="1668" y="20"/>
                  </a:lnTo>
                  <a:cubicBezTo>
                    <a:pt x="1641" y="330"/>
                    <a:pt x="1210" y="464"/>
                    <a:pt x="946" y="480"/>
                  </a:cubicBezTo>
                  <a:lnTo>
                    <a:pt x="946" y="480"/>
                  </a:lnTo>
                  <a:cubicBezTo>
                    <a:pt x="772" y="492"/>
                    <a:pt x="594" y="474"/>
                    <a:pt x="428" y="420"/>
                  </a:cubicBezTo>
                  <a:lnTo>
                    <a:pt x="428" y="420"/>
                  </a:lnTo>
                  <a:cubicBezTo>
                    <a:pt x="221" y="357"/>
                    <a:pt x="3" y="192"/>
                    <a:pt x="9" y="0"/>
                  </a:cubicBezTo>
                  <a:lnTo>
                    <a:pt x="1" y="2726"/>
                  </a:lnTo>
                  <a:lnTo>
                    <a:pt x="1" y="2726"/>
                  </a:lnTo>
                  <a:cubicBezTo>
                    <a:pt x="0" y="3000"/>
                    <a:pt x="376" y="3165"/>
                    <a:pt x="636" y="3195"/>
                  </a:cubicBezTo>
                  <a:lnTo>
                    <a:pt x="636" y="3195"/>
                  </a:lnTo>
                  <a:cubicBezTo>
                    <a:pt x="940" y="3236"/>
                    <a:pt x="1315" y="3189"/>
                    <a:pt x="1548" y="2972"/>
                  </a:cubicBezTo>
                  <a:lnTo>
                    <a:pt x="1548" y="2972"/>
                  </a:lnTo>
                  <a:cubicBezTo>
                    <a:pt x="1600" y="2920"/>
                    <a:pt x="1642" y="2855"/>
                    <a:pt x="1656" y="2781"/>
                  </a:cubicBezTo>
                  <a:lnTo>
                    <a:pt x="1656" y="2781"/>
                  </a:lnTo>
                  <a:cubicBezTo>
                    <a:pt x="1659" y="2764"/>
                    <a:pt x="1661" y="2748"/>
                    <a:pt x="1661" y="2730"/>
                  </a:cubicBezTo>
                  <a:lnTo>
                    <a:pt x="1668" y="5"/>
                  </a:lnTo>
                  <a:lnTo>
                    <a:pt x="1668" y="5"/>
                  </a:lnTo>
                  <a:cubicBezTo>
                    <a:pt x="1668" y="10"/>
                    <a:pt x="1668" y="15"/>
                    <a:pt x="1668" y="20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391ABED-F294-4CDD-AB53-139383077607}"/>
              </a:ext>
            </a:extLst>
          </p:cNvPr>
          <p:cNvGrpSpPr/>
          <p:nvPr/>
        </p:nvGrpSpPr>
        <p:grpSpPr>
          <a:xfrm>
            <a:off x="8873903" y="9510454"/>
            <a:ext cx="1459185" cy="2429382"/>
            <a:chOff x="8873903" y="9510454"/>
            <a:chExt cx="1459185" cy="2429382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BA5299B-FFAD-4C6A-8EA1-AFA2F0BBD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5651" y="9510454"/>
              <a:ext cx="1457437" cy="2404906"/>
            </a:xfrm>
            <a:custGeom>
              <a:avLst/>
              <a:gdLst>
                <a:gd name="connsiteX0" fmla="*/ 1220595 w 1457437"/>
                <a:gd name="connsiteY0" fmla="*/ 731109 h 2404906"/>
                <a:gd name="connsiteX1" fmla="*/ 1212892 w 1457437"/>
                <a:gd name="connsiteY1" fmla="*/ 734770 h 2404906"/>
                <a:gd name="connsiteX2" fmla="*/ 1218908 w 1457437"/>
                <a:gd name="connsiteY2" fmla="*/ 732153 h 2404906"/>
                <a:gd name="connsiteX3" fmla="*/ 1319170 w 1457437"/>
                <a:gd name="connsiteY3" fmla="*/ 666630 h 2404906"/>
                <a:gd name="connsiteX4" fmla="*/ 1281728 w 1457437"/>
                <a:gd name="connsiteY4" fmla="*/ 693299 h 2404906"/>
                <a:gd name="connsiteX5" fmla="*/ 1307631 w 1457437"/>
                <a:gd name="connsiteY5" fmla="*/ 677279 h 2404906"/>
                <a:gd name="connsiteX6" fmla="*/ 1390354 w 1457437"/>
                <a:gd name="connsiteY6" fmla="*/ 594878 h 2404906"/>
                <a:gd name="connsiteX7" fmla="*/ 1357850 w 1457437"/>
                <a:gd name="connsiteY7" fmla="*/ 630930 h 2404906"/>
                <a:gd name="connsiteX8" fmla="*/ 1380845 w 1457437"/>
                <a:gd name="connsiteY8" fmla="*/ 609708 h 2404906"/>
                <a:gd name="connsiteX9" fmla="*/ 1440359 w 1457437"/>
                <a:gd name="connsiteY9" fmla="*/ 507173 h 2404906"/>
                <a:gd name="connsiteX10" fmla="*/ 1417208 w 1457437"/>
                <a:gd name="connsiteY10" fmla="*/ 552999 h 2404906"/>
                <a:gd name="connsiteX11" fmla="*/ 1432722 w 1457437"/>
                <a:gd name="connsiteY11" fmla="*/ 528803 h 2404906"/>
                <a:gd name="connsiteX12" fmla="*/ 10665 w 1457437"/>
                <a:gd name="connsiteY12" fmla="*/ 474441 h 2404906"/>
                <a:gd name="connsiteX13" fmla="*/ 11272 w 1457437"/>
                <a:gd name="connsiteY13" fmla="*/ 479881 h 2404906"/>
                <a:gd name="connsiteX14" fmla="*/ 11865 w 1457437"/>
                <a:gd name="connsiteY14" fmla="*/ 481391 h 2404906"/>
                <a:gd name="connsiteX15" fmla="*/ 1457437 w 1457437"/>
                <a:gd name="connsiteY15" fmla="*/ 421677 h 2404906"/>
                <a:gd name="connsiteX16" fmla="*/ 1457437 w 1457437"/>
                <a:gd name="connsiteY16" fmla="*/ 433930 h 2404906"/>
                <a:gd name="connsiteX17" fmla="*/ 1457409 w 1457437"/>
                <a:gd name="connsiteY17" fmla="*/ 434089 h 2404906"/>
                <a:gd name="connsiteX18" fmla="*/ 726639 w 1457437"/>
                <a:gd name="connsiteY18" fmla="*/ 0 h 2404906"/>
                <a:gd name="connsiteX19" fmla="*/ 1241286 w 1457437"/>
                <a:gd name="connsiteY19" fmla="*/ 123587 h 2404906"/>
                <a:gd name="connsiteX20" fmla="*/ 1455622 w 1457437"/>
                <a:gd name="connsiteY20" fmla="*/ 421928 h 2404906"/>
                <a:gd name="connsiteX21" fmla="*/ 1443343 w 1457437"/>
                <a:gd name="connsiteY21" fmla="*/ 498720 h 2404906"/>
                <a:gd name="connsiteX22" fmla="*/ 1448839 w 1457437"/>
                <a:gd name="connsiteY22" fmla="*/ 483153 h 2404906"/>
                <a:gd name="connsiteX23" fmla="*/ 1457409 w 1457437"/>
                <a:gd name="connsiteY23" fmla="*/ 434089 h 2404906"/>
                <a:gd name="connsiteX24" fmla="*/ 1453935 w 1457437"/>
                <a:gd name="connsiteY24" fmla="*/ 1986531 h 2404906"/>
                <a:gd name="connsiteX25" fmla="*/ 1448683 w 1457437"/>
                <a:gd name="connsiteY25" fmla="*/ 2031166 h 2404906"/>
                <a:gd name="connsiteX26" fmla="*/ 1353272 w 1457437"/>
                <a:gd name="connsiteY26" fmla="*/ 2198329 h 2404906"/>
                <a:gd name="connsiteX27" fmla="*/ 555841 w 1457437"/>
                <a:gd name="connsiteY27" fmla="*/ 2393498 h 2404906"/>
                <a:gd name="connsiteX28" fmla="*/ 2 w 1457437"/>
                <a:gd name="connsiteY28" fmla="*/ 1983030 h 2404906"/>
                <a:gd name="connsiteX29" fmla="*/ 4324 w 1457437"/>
                <a:gd name="connsiteY29" fmla="*/ 437717 h 2404906"/>
                <a:gd name="connsiteX30" fmla="*/ 1598 w 1457437"/>
                <a:gd name="connsiteY30" fmla="*/ 421928 h 2404906"/>
                <a:gd name="connsiteX31" fmla="*/ 212649 w 1457437"/>
                <a:gd name="connsiteY31" fmla="*/ 123587 h 2404906"/>
                <a:gd name="connsiteX32" fmla="*/ 726639 w 1457437"/>
                <a:gd name="connsiteY32" fmla="*/ 0 h 240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57437" h="2404906">
                  <a:moveTo>
                    <a:pt x="1220595" y="731109"/>
                  </a:moveTo>
                  <a:lnTo>
                    <a:pt x="1212892" y="734770"/>
                  </a:lnTo>
                  <a:lnTo>
                    <a:pt x="1218908" y="732153"/>
                  </a:lnTo>
                  <a:close/>
                  <a:moveTo>
                    <a:pt x="1319170" y="666630"/>
                  </a:moveTo>
                  <a:lnTo>
                    <a:pt x="1281728" y="693299"/>
                  </a:lnTo>
                  <a:lnTo>
                    <a:pt x="1307631" y="677279"/>
                  </a:lnTo>
                  <a:close/>
                  <a:moveTo>
                    <a:pt x="1390354" y="594878"/>
                  </a:moveTo>
                  <a:lnTo>
                    <a:pt x="1357850" y="630930"/>
                  </a:lnTo>
                  <a:lnTo>
                    <a:pt x="1380845" y="609708"/>
                  </a:lnTo>
                  <a:close/>
                  <a:moveTo>
                    <a:pt x="1440359" y="507173"/>
                  </a:moveTo>
                  <a:lnTo>
                    <a:pt x="1417208" y="552999"/>
                  </a:lnTo>
                  <a:lnTo>
                    <a:pt x="1432722" y="528803"/>
                  </a:lnTo>
                  <a:close/>
                  <a:moveTo>
                    <a:pt x="10665" y="474441"/>
                  </a:moveTo>
                  <a:lnTo>
                    <a:pt x="11272" y="479881"/>
                  </a:lnTo>
                  <a:lnTo>
                    <a:pt x="11865" y="481391"/>
                  </a:lnTo>
                  <a:close/>
                  <a:moveTo>
                    <a:pt x="1457437" y="421677"/>
                  </a:moveTo>
                  <a:cubicBezTo>
                    <a:pt x="1457437" y="426053"/>
                    <a:pt x="1457437" y="430429"/>
                    <a:pt x="1457437" y="433930"/>
                  </a:cubicBezTo>
                  <a:lnTo>
                    <a:pt x="1457409" y="434089"/>
                  </a:lnTo>
                  <a:close/>
                  <a:moveTo>
                    <a:pt x="726639" y="0"/>
                  </a:moveTo>
                  <a:cubicBezTo>
                    <a:pt x="912718" y="0"/>
                    <a:pt x="1098906" y="41196"/>
                    <a:pt x="1241286" y="123587"/>
                  </a:cubicBezTo>
                  <a:cubicBezTo>
                    <a:pt x="1383666" y="205979"/>
                    <a:pt x="1455074" y="314008"/>
                    <a:pt x="1455622" y="421928"/>
                  </a:cubicBezTo>
                  <a:lnTo>
                    <a:pt x="1443343" y="498720"/>
                  </a:lnTo>
                  <a:lnTo>
                    <a:pt x="1448839" y="483153"/>
                  </a:lnTo>
                  <a:lnTo>
                    <a:pt x="1457409" y="434089"/>
                  </a:lnTo>
                  <a:lnTo>
                    <a:pt x="1453935" y="1986531"/>
                  </a:lnTo>
                  <a:cubicBezTo>
                    <a:pt x="1453060" y="2001409"/>
                    <a:pt x="1451309" y="2016287"/>
                    <a:pt x="1448683" y="2031166"/>
                  </a:cubicBezTo>
                  <a:cubicBezTo>
                    <a:pt x="1436429" y="2095931"/>
                    <a:pt x="1400540" y="2152818"/>
                    <a:pt x="1353272" y="2198329"/>
                  </a:cubicBezTo>
                  <a:cubicBezTo>
                    <a:pt x="1151069" y="2388247"/>
                    <a:pt x="821943" y="2428506"/>
                    <a:pt x="555841" y="2393498"/>
                  </a:cubicBezTo>
                  <a:cubicBezTo>
                    <a:pt x="329129" y="2366367"/>
                    <a:pt x="-873" y="2221959"/>
                    <a:pt x="2" y="1983030"/>
                  </a:cubicBezTo>
                  <a:lnTo>
                    <a:pt x="4324" y="437717"/>
                  </a:lnTo>
                  <a:lnTo>
                    <a:pt x="1598" y="421928"/>
                  </a:lnTo>
                  <a:cubicBezTo>
                    <a:pt x="832" y="314008"/>
                    <a:pt x="71146" y="205979"/>
                    <a:pt x="212649" y="123587"/>
                  </a:cubicBezTo>
                  <a:cubicBezTo>
                    <a:pt x="354590" y="41196"/>
                    <a:pt x="540560" y="0"/>
                    <a:pt x="7266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129" name="Freeform 18">
              <a:extLst>
                <a:ext uri="{FF2B5EF4-FFF2-40B4-BE49-F238E27FC236}">
                  <a16:creationId xmlns:a16="http://schemas.microsoft.com/office/drawing/2014/main" id="{2ACE30EC-0E45-4E33-82DD-9948121E7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903" y="9928631"/>
              <a:ext cx="1459185" cy="2011205"/>
            </a:xfrm>
            <a:custGeom>
              <a:avLst/>
              <a:gdLst>
                <a:gd name="T0" fmla="*/ 1666 w 1667"/>
                <a:gd name="T1" fmla="*/ 18 h 2298"/>
                <a:gd name="T2" fmla="*/ 1666 w 1667"/>
                <a:gd name="T3" fmla="*/ 18 h 2298"/>
                <a:gd name="T4" fmla="*/ 944 w 1667"/>
                <a:gd name="T5" fmla="*/ 479 h 2298"/>
                <a:gd name="T6" fmla="*/ 944 w 1667"/>
                <a:gd name="T7" fmla="*/ 479 h 2298"/>
                <a:gd name="T8" fmla="*/ 426 w 1667"/>
                <a:gd name="T9" fmla="*/ 419 h 2298"/>
                <a:gd name="T10" fmla="*/ 426 w 1667"/>
                <a:gd name="T11" fmla="*/ 419 h 2298"/>
                <a:gd name="T12" fmla="*/ 6 w 1667"/>
                <a:gd name="T13" fmla="*/ 0 h 2298"/>
                <a:gd name="T14" fmla="*/ 1 w 1667"/>
                <a:gd name="T15" fmla="*/ 1788 h 2298"/>
                <a:gd name="T16" fmla="*/ 1 w 1667"/>
                <a:gd name="T17" fmla="*/ 1788 h 2298"/>
                <a:gd name="T18" fmla="*/ 636 w 1667"/>
                <a:gd name="T19" fmla="*/ 2257 h 2298"/>
                <a:gd name="T20" fmla="*/ 636 w 1667"/>
                <a:gd name="T21" fmla="*/ 2257 h 2298"/>
                <a:gd name="T22" fmla="*/ 1547 w 1667"/>
                <a:gd name="T23" fmla="*/ 2034 h 2298"/>
                <a:gd name="T24" fmla="*/ 1547 w 1667"/>
                <a:gd name="T25" fmla="*/ 2034 h 2298"/>
                <a:gd name="T26" fmla="*/ 1656 w 1667"/>
                <a:gd name="T27" fmla="*/ 1843 h 2298"/>
                <a:gd name="T28" fmla="*/ 1656 w 1667"/>
                <a:gd name="T29" fmla="*/ 1843 h 2298"/>
                <a:gd name="T30" fmla="*/ 1662 w 1667"/>
                <a:gd name="T31" fmla="*/ 1792 h 2298"/>
                <a:gd name="T32" fmla="*/ 1666 w 1667"/>
                <a:gd name="T33" fmla="*/ 4 h 2298"/>
                <a:gd name="T34" fmla="*/ 1666 w 1667"/>
                <a:gd name="T35" fmla="*/ 4 h 2298"/>
                <a:gd name="T36" fmla="*/ 1666 w 1667"/>
                <a:gd name="T37" fmla="*/ 18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7" h="2298">
                  <a:moveTo>
                    <a:pt x="1666" y="18"/>
                  </a:moveTo>
                  <a:lnTo>
                    <a:pt x="1666" y="18"/>
                  </a:lnTo>
                  <a:cubicBezTo>
                    <a:pt x="1638" y="329"/>
                    <a:pt x="1208" y="462"/>
                    <a:pt x="944" y="479"/>
                  </a:cubicBezTo>
                  <a:lnTo>
                    <a:pt x="944" y="479"/>
                  </a:lnTo>
                  <a:cubicBezTo>
                    <a:pt x="769" y="491"/>
                    <a:pt x="592" y="474"/>
                    <a:pt x="426" y="419"/>
                  </a:cubicBezTo>
                  <a:lnTo>
                    <a:pt x="426" y="419"/>
                  </a:lnTo>
                  <a:cubicBezTo>
                    <a:pt x="220" y="355"/>
                    <a:pt x="0" y="192"/>
                    <a:pt x="6" y="0"/>
                  </a:cubicBezTo>
                  <a:lnTo>
                    <a:pt x="1" y="1788"/>
                  </a:lnTo>
                  <a:lnTo>
                    <a:pt x="1" y="1788"/>
                  </a:lnTo>
                  <a:cubicBezTo>
                    <a:pt x="0" y="2061"/>
                    <a:pt x="377" y="2226"/>
                    <a:pt x="636" y="2257"/>
                  </a:cubicBezTo>
                  <a:lnTo>
                    <a:pt x="636" y="2257"/>
                  </a:lnTo>
                  <a:cubicBezTo>
                    <a:pt x="940" y="2297"/>
                    <a:pt x="1316" y="2251"/>
                    <a:pt x="1547" y="2034"/>
                  </a:cubicBezTo>
                  <a:lnTo>
                    <a:pt x="1547" y="2034"/>
                  </a:lnTo>
                  <a:cubicBezTo>
                    <a:pt x="1601" y="1982"/>
                    <a:pt x="1642" y="1917"/>
                    <a:pt x="1656" y="1843"/>
                  </a:cubicBezTo>
                  <a:lnTo>
                    <a:pt x="1656" y="1843"/>
                  </a:lnTo>
                  <a:cubicBezTo>
                    <a:pt x="1659" y="1826"/>
                    <a:pt x="1661" y="1809"/>
                    <a:pt x="1662" y="1792"/>
                  </a:cubicBezTo>
                  <a:lnTo>
                    <a:pt x="1666" y="4"/>
                  </a:lnTo>
                  <a:lnTo>
                    <a:pt x="1666" y="4"/>
                  </a:lnTo>
                  <a:cubicBezTo>
                    <a:pt x="1666" y="9"/>
                    <a:pt x="1666" y="14"/>
                    <a:pt x="1666" y="18"/>
                  </a:cubicBezTo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130" name="Freeform 20">
            <a:extLst>
              <a:ext uri="{FF2B5EF4-FFF2-40B4-BE49-F238E27FC236}">
                <a16:creationId xmlns:a16="http://schemas.microsoft.com/office/drawing/2014/main" id="{6A88264D-6F3E-4931-B3D5-8BF74698D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8845" y="7172393"/>
            <a:ext cx="2165614" cy="2470577"/>
          </a:xfrm>
          <a:custGeom>
            <a:avLst/>
            <a:gdLst>
              <a:gd name="T0" fmla="*/ 0 w 2472"/>
              <a:gd name="T1" fmla="*/ 2823 h 2824"/>
              <a:gd name="T2" fmla="*/ 1865 w 2472"/>
              <a:gd name="T3" fmla="*/ 2823 h 2824"/>
              <a:gd name="T4" fmla="*/ 1865 w 2472"/>
              <a:gd name="T5" fmla="*/ 2823 h 2824"/>
              <a:gd name="T6" fmla="*/ 2471 w 2472"/>
              <a:gd name="T7" fmla="*/ 2216 h 2824"/>
              <a:gd name="T8" fmla="*/ 2471 w 2472"/>
              <a:gd name="T9" fmla="*/ 607 h 2824"/>
              <a:gd name="T10" fmla="*/ 2471 w 2472"/>
              <a:gd name="T11" fmla="*/ 607 h 2824"/>
              <a:gd name="T12" fmla="*/ 1865 w 2472"/>
              <a:gd name="T13" fmla="*/ 0 h 2824"/>
              <a:gd name="T14" fmla="*/ 0 w 2472"/>
              <a:gd name="T15" fmla="*/ 0 h 2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72" h="2824">
                <a:moveTo>
                  <a:pt x="0" y="2823"/>
                </a:moveTo>
                <a:lnTo>
                  <a:pt x="1865" y="2823"/>
                </a:lnTo>
                <a:lnTo>
                  <a:pt x="1865" y="2823"/>
                </a:lnTo>
                <a:cubicBezTo>
                  <a:pt x="2200" y="2823"/>
                  <a:pt x="2471" y="2551"/>
                  <a:pt x="2471" y="2216"/>
                </a:cubicBezTo>
                <a:lnTo>
                  <a:pt x="2471" y="607"/>
                </a:lnTo>
                <a:lnTo>
                  <a:pt x="2471" y="607"/>
                </a:lnTo>
                <a:cubicBezTo>
                  <a:pt x="2471" y="272"/>
                  <a:pt x="2200" y="0"/>
                  <a:pt x="1865" y="0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1" name="Freeform 21">
            <a:extLst>
              <a:ext uri="{FF2B5EF4-FFF2-40B4-BE49-F238E27FC236}">
                <a16:creationId xmlns:a16="http://schemas.microsoft.com/office/drawing/2014/main" id="{4277D9FA-E2BE-46C6-822F-8DA92B5C6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8845" y="10499952"/>
            <a:ext cx="2165614" cy="2470577"/>
          </a:xfrm>
          <a:custGeom>
            <a:avLst/>
            <a:gdLst>
              <a:gd name="T0" fmla="*/ 0 w 2472"/>
              <a:gd name="T1" fmla="*/ 2822 h 2823"/>
              <a:gd name="T2" fmla="*/ 1865 w 2472"/>
              <a:gd name="T3" fmla="*/ 2822 h 2823"/>
              <a:gd name="T4" fmla="*/ 1865 w 2472"/>
              <a:gd name="T5" fmla="*/ 2822 h 2823"/>
              <a:gd name="T6" fmla="*/ 2471 w 2472"/>
              <a:gd name="T7" fmla="*/ 2215 h 2823"/>
              <a:gd name="T8" fmla="*/ 2471 w 2472"/>
              <a:gd name="T9" fmla="*/ 607 h 2823"/>
              <a:gd name="T10" fmla="*/ 2471 w 2472"/>
              <a:gd name="T11" fmla="*/ 607 h 2823"/>
              <a:gd name="T12" fmla="*/ 1865 w 2472"/>
              <a:gd name="T13" fmla="*/ 0 h 2823"/>
              <a:gd name="T14" fmla="*/ 0 w 2472"/>
              <a:gd name="T15" fmla="*/ 0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72" h="2823">
                <a:moveTo>
                  <a:pt x="0" y="2822"/>
                </a:moveTo>
                <a:lnTo>
                  <a:pt x="1865" y="2822"/>
                </a:lnTo>
                <a:lnTo>
                  <a:pt x="1865" y="2822"/>
                </a:lnTo>
                <a:cubicBezTo>
                  <a:pt x="2200" y="2822"/>
                  <a:pt x="2471" y="2550"/>
                  <a:pt x="2471" y="2215"/>
                </a:cubicBezTo>
                <a:lnTo>
                  <a:pt x="2471" y="607"/>
                </a:lnTo>
                <a:lnTo>
                  <a:pt x="2471" y="607"/>
                </a:lnTo>
                <a:cubicBezTo>
                  <a:pt x="2471" y="272"/>
                  <a:pt x="2200" y="0"/>
                  <a:pt x="1865" y="0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2" name="Freeform 22">
            <a:extLst>
              <a:ext uri="{FF2B5EF4-FFF2-40B4-BE49-F238E27FC236}">
                <a16:creationId xmlns:a16="http://schemas.microsoft.com/office/drawing/2014/main" id="{65E6877A-E6C0-4133-B9E6-7656C4580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8845" y="3292816"/>
            <a:ext cx="2165614" cy="2470577"/>
          </a:xfrm>
          <a:custGeom>
            <a:avLst/>
            <a:gdLst>
              <a:gd name="T0" fmla="*/ 0 w 2472"/>
              <a:gd name="T1" fmla="*/ 2822 h 2823"/>
              <a:gd name="T2" fmla="*/ 1865 w 2472"/>
              <a:gd name="T3" fmla="*/ 2822 h 2823"/>
              <a:gd name="T4" fmla="*/ 1865 w 2472"/>
              <a:gd name="T5" fmla="*/ 2822 h 2823"/>
              <a:gd name="T6" fmla="*/ 2471 w 2472"/>
              <a:gd name="T7" fmla="*/ 2215 h 2823"/>
              <a:gd name="T8" fmla="*/ 2471 w 2472"/>
              <a:gd name="T9" fmla="*/ 607 h 2823"/>
              <a:gd name="T10" fmla="*/ 2471 w 2472"/>
              <a:gd name="T11" fmla="*/ 607 h 2823"/>
              <a:gd name="T12" fmla="*/ 1865 w 2472"/>
              <a:gd name="T13" fmla="*/ 0 h 2823"/>
              <a:gd name="T14" fmla="*/ 0 w 2472"/>
              <a:gd name="T15" fmla="*/ 0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72" h="2823">
                <a:moveTo>
                  <a:pt x="0" y="2822"/>
                </a:moveTo>
                <a:lnTo>
                  <a:pt x="1865" y="2822"/>
                </a:lnTo>
                <a:lnTo>
                  <a:pt x="1865" y="2822"/>
                </a:lnTo>
                <a:cubicBezTo>
                  <a:pt x="2200" y="2822"/>
                  <a:pt x="2471" y="2550"/>
                  <a:pt x="2471" y="2215"/>
                </a:cubicBezTo>
                <a:lnTo>
                  <a:pt x="2471" y="607"/>
                </a:lnTo>
                <a:lnTo>
                  <a:pt x="2471" y="607"/>
                </a:lnTo>
                <a:cubicBezTo>
                  <a:pt x="2471" y="272"/>
                  <a:pt x="2200" y="0"/>
                  <a:pt x="1865" y="0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3" name="Freeform 23">
            <a:extLst>
              <a:ext uri="{FF2B5EF4-FFF2-40B4-BE49-F238E27FC236}">
                <a16:creationId xmlns:a16="http://schemas.microsoft.com/office/drawing/2014/main" id="{A179FCF7-AA49-4AEB-B091-D76121DA2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445" y="4335091"/>
            <a:ext cx="386028" cy="386028"/>
          </a:xfrm>
          <a:custGeom>
            <a:avLst/>
            <a:gdLst>
              <a:gd name="T0" fmla="*/ 442 w 443"/>
              <a:gd name="T1" fmla="*/ 221 h 443"/>
              <a:gd name="T2" fmla="*/ 442 w 443"/>
              <a:gd name="T3" fmla="*/ 221 h 443"/>
              <a:gd name="T4" fmla="*/ 221 w 443"/>
              <a:gd name="T5" fmla="*/ 442 h 443"/>
              <a:gd name="T6" fmla="*/ 221 w 443"/>
              <a:gd name="T7" fmla="*/ 442 h 443"/>
              <a:gd name="T8" fmla="*/ 0 w 443"/>
              <a:gd name="T9" fmla="*/ 221 h 443"/>
              <a:gd name="T10" fmla="*/ 0 w 443"/>
              <a:gd name="T11" fmla="*/ 221 h 443"/>
              <a:gd name="T12" fmla="*/ 221 w 443"/>
              <a:gd name="T13" fmla="*/ 0 h 443"/>
              <a:gd name="T14" fmla="*/ 221 w 443"/>
              <a:gd name="T15" fmla="*/ 0 h 443"/>
              <a:gd name="T16" fmla="*/ 442 w 443"/>
              <a:gd name="T17" fmla="*/ 22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443">
                <a:moveTo>
                  <a:pt x="442" y="221"/>
                </a:moveTo>
                <a:lnTo>
                  <a:pt x="442" y="221"/>
                </a:lnTo>
                <a:cubicBezTo>
                  <a:pt x="442" y="343"/>
                  <a:pt x="342" y="442"/>
                  <a:pt x="221" y="442"/>
                </a:cubicBezTo>
                <a:lnTo>
                  <a:pt x="221" y="442"/>
                </a:lnTo>
                <a:cubicBezTo>
                  <a:pt x="99" y="442"/>
                  <a:pt x="0" y="343"/>
                  <a:pt x="0" y="221"/>
                </a:cubicBezTo>
                <a:lnTo>
                  <a:pt x="0" y="221"/>
                </a:lnTo>
                <a:cubicBezTo>
                  <a:pt x="0" y="99"/>
                  <a:pt x="99" y="0"/>
                  <a:pt x="221" y="0"/>
                </a:cubicBezTo>
                <a:lnTo>
                  <a:pt x="221" y="0"/>
                </a:lnTo>
                <a:cubicBezTo>
                  <a:pt x="342" y="0"/>
                  <a:pt x="442" y="99"/>
                  <a:pt x="442" y="22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4" name="Freeform 24">
            <a:extLst>
              <a:ext uri="{FF2B5EF4-FFF2-40B4-BE49-F238E27FC236}">
                <a16:creationId xmlns:a16="http://schemas.microsoft.com/office/drawing/2014/main" id="{D665C877-D1F7-4554-A554-EF5B61125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7050" y="9114114"/>
            <a:ext cx="2165617" cy="2470577"/>
          </a:xfrm>
          <a:custGeom>
            <a:avLst/>
            <a:gdLst>
              <a:gd name="T0" fmla="*/ 2472 w 2473"/>
              <a:gd name="T1" fmla="*/ 2822 h 2823"/>
              <a:gd name="T2" fmla="*/ 607 w 2473"/>
              <a:gd name="T3" fmla="*/ 2822 h 2823"/>
              <a:gd name="T4" fmla="*/ 607 w 2473"/>
              <a:gd name="T5" fmla="*/ 2822 h 2823"/>
              <a:gd name="T6" fmla="*/ 0 w 2473"/>
              <a:gd name="T7" fmla="*/ 2216 h 2823"/>
              <a:gd name="T8" fmla="*/ 0 w 2473"/>
              <a:gd name="T9" fmla="*/ 606 h 2823"/>
              <a:gd name="T10" fmla="*/ 0 w 2473"/>
              <a:gd name="T11" fmla="*/ 606 h 2823"/>
              <a:gd name="T12" fmla="*/ 607 w 2473"/>
              <a:gd name="T13" fmla="*/ 0 h 2823"/>
              <a:gd name="T14" fmla="*/ 2472 w 2473"/>
              <a:gd name="T15" fmla="*/ 0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73" h="2823">
                <a:moveTo>
                  <a:pt x="2472" y="2822"/>
                </a:moveTo>
                <a:lnTo>
                  <a:pt x="607" y="2822"/>
                </a:lnTo>
                <a:lnTo>
                  <a:pt x="607" y="2822"/>
                </a:lnTo>
                <a:cubicBezTo>
                  <a:pt x="272" y="2822"/>
                  <a:pt x="0" y="2551"/>
                  <a:pt x="0" y="2216"/>
                </a:cubicBezTo>
                <a:lnTo>
                  <a:pt x="0" y="606"/>
                </a:lnTo>
                <a:lnTo>
                  <a:pt x="0" y="606"/>
                </a:lnTo>
                <a:cubicBezTo>
                  <a:pt x="0" y="272"/>
                  <a:pt x="272" y="0"/>
                  <a:pt x="607" y="0"/>
                </a:cubicBezTo>
                <a:lnTo>
                  <a:pt x="2472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5" name="Freeform 25">
            <a:extLst>
              <a:ext uri="{FF2B5EF4-FFF2-40B4-BE49-F238E27FC236}">
                <a16:creationId xmlns:a16="http://schemas.microsoft.com/office/drawing/2014/main" id="{5A51D2B7-51C1-48B1-849F-82672BEBF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7050" y="5234534"/>
            <a:ext cx="2165617" cy="2470577"/>
          </a:xfrm>
          <a:custGeom>
            <a:avLst/>
            <a:gdLst>
              <a:gd name="T0" fmla="*/ 2472 w 2473"/>
              <a:gd name="T1" fmla="*/ 2820 h 2821"/>
              <a:gd name="T2" fmla="*/ 607 w 2473"/>
              <a:gd name="T3" fmla="*/ 2820 h 2821"/>
              <a:gd name="T4" fmla="*/ 607 w 2473"/>
              <a:gd name="T5" fmla="*/ 2820 h 2821"/>
              <a:gd name="T6" fmla="*/ 0 w 2473"/>
              <a:gd name="T7" fmla="*/ 2214 h 2821"/>
              <a:gd name="T8" fmla="*/ 0 w 2473"/>
              <a:gd name="T9" fmla="*/ 606 h 2821"/>
              <a:gd name="T10" fmla="*/ 0 w 2473"/>
              <a:gd name="T11" fmla="*/ 606 h 2821"/>
              <a:gd name="T12" fmla="*/ 607 w 2473"/>
              <a:gd name="T13" fmla="*/ 0 h 2821"/>
              <a:gd name="T14" fmla="*/ 2472 w 2473"/>
              <a:gd name="T15" fmla="*/ 0 h 2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73" h="2821">
                <a:moveTo>
                  <a:pt x="2472" y="2820"/>
                </a:moveTo>
                <a:lnTo>
                  <a:pt x="607" y="2820"/>
                </a:lnTo>
                <a:lnTo>
                  <a:pt x="607" y="2820"/>
                </a:lnTo>
                <a:cubicBezTo>
                  <a:pt x="272" y="2820"/>
                  <a:pt x="0" y="2549"/>
                  <a:pt x="0" y="2214"/>
                </a:cubicBezTo>
                <a:lnTo>
                  <a:pt x="0" y="606"/>
                </a:lnTo>
                <a:lnTo>
                  <a:pt x="0" y="606"/>
                </a:lnTo>
                <a:cubicBezTo>
                  <a:pt x="0" y="271"/>
                  <a:pt x="272" y="0"/>
                  <a:pt x="607" y="0"/>
                </a:cubicBezTo>
                <a:lnTo>
                  <a:pt x="2472" y="0"/>
                </a:lnTo>
              </a:path>
            </a:pathLst>
          </a:custGeom>
          <a:noFill/>
          <a:ln w="254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6" name="Freeform 26">
            <a:extLst>
              <a:ext uri="{FF2B5EF4-FFF2-40B4-BE49-F238E27FC236}">
                <a16:creationId xmlns:a16="http://schemas.microsoft.com/office/drawing/2014/main" id="{BD3DB144-4578-455D-B497-905AB9471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6315" y="6276809"/>
            <a:ext cx="386028" cy="389889"/>
          </a:xfrm>
          <a:custGeom>
            <a:avLst/>
            <a:gdLst>
              <a:gd name="T0" fmla="*/ 442 w 443"/>
              <a:gd name="T1" fmla="*/ 222 h 444"/>
              <a:gd name="T2" fmla="*/ 442 w 443"/>
              <a:gd name="T3" fmla="*/ 222 h 444"/>
              <a:gd name="T4" fmla="*/ 221 w 443"/>
              <a:gd name="T5" fmla="*/ 443 h 444"/>
              <a:gd name="T6" fmla="*/ 221 w 443"/>
              <a:gd name="T7" fmla="*/ 443 h 444"/>
              <a:gd name="T8" fmla="*/ 0 w 443"/>
              <a:gd name="T9" fmla="*/ 222 h 444"/>
              <a:gd name="T10" fmla="*/ 0 w 443"/>
              <a:gd name="T11" fmla="*/ 222 h 444"/>
              <a:gd name="T12" fmla="*/ 221 w 443"/>
              <a:gd name="T13" fmla="*/ 0 h 444"/>
              <a:gd name="T14" fmla="*/ 221 w 443"/>
              <a:gd name="T15" fmla="*/ 0 h 444"/>
              <a:gd name="T16" fmla="*/ 442 w 443"/>
              <a:gd name="T17" fmla="*/ 22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444">
                <a:moveTo>
                  <a:pt x="442" y="222"/>
                </a:moveTo>
                <a:lnTo>
                  <a:pt x="442" y="222"/>
                </a:lnTo>
                <a:cubicBezTo>
                  <a:pt x="442" y="343"/>
                  <a:pt x="343" y="443"/>
                  <a:pt x="221" y="443"/>
                </a:cubicBezTo>
                <a:lnTo>
                  <a:pt x="221" y="443"/>
                </a:lnTo>
                <a:cubicBezTo>
                  <a:pt x="98" y="443"/>
                  <a:pt x="0" y="343"/>
                  <a:pt x="0" y="222"/>
                </a:cubicBezTo>
                <a:lnTo>
                  <a:pt x="0" y="222"/>
                </a:lnTo>
                <a:cubicBezTo>
                  <a:pt x="0" y="100"/>
                  <a:pt x="98" y="0"/>
                  <a:pt x="221" y="0"/>
                </a:cubicBezTo>
                <a:lnTo>
                  <a:pt x="221" y="0"/>
                </a:lnTo>
                <a:cubicBezTo>
                  <a:pt x="343" y="0"/>
                  <a:pt x="442" y="100"/>
                  <a:pt x="442" y="2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7" name="Freeform 27">
            <a:extLst>
              <a:ext uri="{FF2B5EF4-FFF2-40B4-BE49-F238E27FC236}">
                <a16:creationId xmlns:a16="http://schemas.microsoft.com/office/drawing/2014/main" id="{89E40380-E5ED-4C20-8BE3-FE28B499A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36315" y="10156388"/>
            <a:ext cx="386028" cy="386028"/>
          </a:xfrm>
          <a:custGeom>
            <a:avLst/>
            <a:gdLst>
              <a:gd name="T0" fmla="*/ 442 w 443"/>
              <a:gd name="T1" fmla="*/ 221 h 443"/>
              <a:gd name="T2" fmla="*/ 442 w 443"/>
              <a:gd name="T3" fmla="*/ 221 h 443"/>
              <a:gd name="T4" fmla="*/ 221 w 443"/>
              <a:gd name="T5" fmla="*/ 442 h 443"/>
              <a:gd name="T6" fmla="*/ 221 w 443"/>
              <a:gd name="T7" fmla="*/ 442 h 443"/>
              <a:gd name="T8" fmla="*/ 0 w 443"/>
              <a:gd name="T9" fmla="*/ 221 h 443"/>
              <a:gd name="T10" fmla="*/ 0 w 443"/>
              <a:gd name="T11" fmla="*/ 221 h 443"/>
              <a:gd name="T12" fmla="*/ 221 w 443"/>
              <a:gd name="T13" fmla="*/ 0 h 443"/>
              <a:gd name="T14" fmla="*/ 221 w 443"/>
              <a:gd name="T15" fmla="*/ 0 h 443"/>
              <a:gd name="T16" fmla="*/ 442 w 443"/>
              <a:gd name="T17" fmla="*/ 22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443">
                <a:moveTo>
                  <a:pt x="442" y="221"/>
                </a:moveTo>
                <a:lnTo>
                  <a:pt x="442" y="221"/>
                </a:lnTo>
                <a:cubicBezTo>
                  <a:pt x="442" y="344"/>
                  <a:pt x="343" y="442"/>
                  <a:pt x="221" y="442"/>
                </a:cubicBezTo>
                <a:lnTo>
                  <a:pt x="221" y="442"/>
                </a:lnTo>
                <a:cubicBezTo>
                  <a:pt x="98" y="442"/>
                  <a:pt x="0" y="344"/>
                  <a:pt x="0" y="221"/>
                </a:cubicBezTo>
                <a:lnTo>
                  <a:pt x="0" y="221"/>
                </a:lnTo>
                <a:cubicBezTo>
                  <a:pt x="0" y="99"/>
                  <a:pt x="98" y="0"/>
                  <a:pt x="221" y="0"/>
                </a:cubicBezTo>
                <a:lnTo>
                  <a:pt x="221" y="0"/>
                </a:lnTo>
                <a:cubicBezTo>
                  <a:pt x="343" y="0"/>
                  <a:pt x="442" y="99"/>
                  <a:pt x="442" y="221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8" name="Freeform 28">
            <a:extLst>
              <a:ext uri="{FF2B5EF4-FFF2-40B4-BE49-F238E27FC236}">
                <a16:creationId xmlns:a16="http://schemas.microsoft.com/office/drawing/2014/main" id="{7FBE56D7-7583-492D-BA6A-378741C97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445" y="8284153"/>
            <a:ext cx="386028" cy="386028"/>
          </a:xfrm>
          <a:custGeom>
            <a:avLst/>
            <a:gdLst>
              <a:gd name="T0" fmla="*/ 442 w 443"/>
              <a:gd name="T1" fmla="*/ 220 h 443"/>
              <a:gd name="T2" fmla="*/ 442 w 443"/>
              <a:gd name="T3" fmla="*/ 220 h 443"/>
              <a:gd name="T4" fmla="*/ 221 w 443"/>
              <a:gd name="T5" fmla="*/ 442 h 443"/>
              <a:gd name="T6" fmla="*/ 221 w 443"/>
              <a:gd name="T7" fmla="*/ 442 h 443"/>
              <a:gd name="T8" fmla="*/ 0 w 443"/>
              <a:gd name="T9" fmla="*/ 220 h 443"/>
              <a:gd name="T10" fmla="*/ 0 w 443"/>
              <a:gd name="T11" fmla="*/ 220 h 443"/>
              <a:gd name="T12" fmla="*/ 221 w 443"/>
              <a:gd name="T13" fmla="*/ 0 h 443"/>
              <a:gd name="T14" fmla="*/ 221 w 443"/>
              <a:gd name="T15" fmla="*/ 0 h 443"/>
              <a:gd name="T16" fmla="*/ 442 w 443"/>
              <a:gd name="T17" fmla="*/ 22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443">
                <a:moveTo>
                  <a:pt x="442" y="220"/>
                </a:moveTo>
                <a:lnTo>
                  <a:pt x="442" y="220"/>
                </a:lnTo>
                <a:cubicBezTo>
                  <a:pt x="442" y="342"/>
                  <a:pt x="342" y="442"/>
                  <a:pt x="221" y="442"/>
                </a:cubicBezTo>
                <a:lnTo>
                  <a:pt x="221" y="442"/>
                </a:lnTo>
                <a:cubicBezTo>
                  <a:pt x="99" y="442"/>
                  <a:pt x="0" y="342"/>
                  <a:pt x="0" y="220"/>
                </a:cubicBezTo>
                <a:lnTo>
                  <a:pt x="0" y="220"/>
                </a:lnTo>
                <a:cubicBezTo>
                  <a:pt x="0" y="99"/>
                  <a:pt x="99" y="0"/>
                  <a:pt x="221" y="0"/>
                </a:cubicBezTo>
                <a:lnTo>
                  <a:pt x="221" y="0"/>
                </a:lnTo>
                <a:cubicBezTo>
                  <a:pt x="342" y="0"/>
                  <a:pt x="442" y="99"/>
                  <a:pt x="442" y="22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139" name="Freeform 29">
            <a:extLst>
              <a:ext uri="{FF2B5EF4-FFF2-40B4-BE49-F238E27FC236}">
                <a16:creationId xmlns:a16="http://schemas.microsoft.com/office/drawing/2014/main" id="{175DB0E9-9352-4B7A-9AEA-E41AA4D5B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445" y="11542226"/>
            <a:ext cx="386028" cy="386028"/>
          </a:xfrm>
          <a:custGeom>
            <a:avLst/>
            <a:gdLst>
              <a:gd name="T0" fmla="*/ 442 w 443"/>
              <a:gd name="T1" fmla="*/ 221 h 443"/>
              <a:gd name="T2" fmla="*/ 442 w 443"/>
              <a:gd name="T3" fmla="*/ 221 h 443"/>
              <a:gd name="T4" fmla="*/ 221 w 443"/>
              <a:gd name="T5" fmla="*/ 442 h 443"/>
              <a:gd name="T6" fmla="*/ 221 w 443"/>
              <a:gd name="T7" fmla="*/ 442 h 443"/>
              <a:gd name="T8" fmla="*/ 0 w 443"/>
              <a:gd name="T9" fmla="*/ 221 h 443"/>
              <a:gd name="T10" fmla="*/ 0 w 443"/>
              <a:gd name="T11" fmla="*/ 221 h 443"/>
              <a:gd name="T12" fmla="*/ 221 w 443"/>
              <a:gd name="T13" fmla="*/ 0 h 443"/>
              <a:gd name="T14" fmla="*/ 221 w 443"/>
              <a:gd name="T15" fmla="*/ 0 h 443"/>
              <a:gd name="T16" fmla="*/ 442 w 443"/>
              <a:gd name="T17" fmla="*/ 22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443">
                <a:moveTo>
                  <a:pt x="442" y="221"/>
                </a:moveTo>
                <a:lnTo>
                  <a:pt x="442" y="221"/>
                </a:lnTo>
                <a:cubicBezTo>
                  <a:pt x="442" y="343"/>
                  <a:pt x="342" y="442"/>
                  <a:pt x="221" y="442"/>
                </a:cubicBezTo>
                <a:lnTo>
                  <a:pt x="221" y="442"/>
                </a:lnTo>
                <a:cubicBezTo>
                  <a:pt x="99" y="442"/>
                  <a:pt x="0" y="343"/>
                  <a:pt x="0" y="221"/>
                </a:cubicBezTo>
                <a:lnTo>
                  <a:pt x="0" y="221"/>
                </a:lnTo>
                <a:cubicBezTo>
                  <a:pt x="0" y="99"/>
                  <a:pt x="99" y="0"/>
                  <a:pt x="221" y="0"/>
                </a:cubicBezTo>
                <a:lnTo>
                  <a:pt x="221" y="0"/>
                </a:lnTo>
                <a:cubicBezTo>
                  <a:pt x="342" y="0"/>
                  <a:pt x="442" y="99"/>
                  <a:pt x="442" y="22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FC0485-91AD-23CF-6D9B-1BDCCB6643AE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FEE843-7D03-DF30-51A8-462FEFD3129E}"/>
              </a:ext>
            </a:extLst>
          </p:cNvPr>
          <p:cNvSpPr txBox="1"/>
          <p:nvPr/>
        </p:nvSpPr>
        <p:spPr>
          <a:xfrm>
            <a:off x="1749408" y="3491145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BF6AE2-FCFC-AE7F-BB11-AF2813674169}"/>
              </a:ext>
            </a:extLst>
          </p:cNvPr>
          <p:cNvSpPr txBox="1"/>
          <p:nvPr/>
        </p:nvSpPr>
        <p:spPr>
          <a:xfrm>
            <a:off x="1749408" y="7524116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07E403-19C7-5CB1-ABE1-7377849BC810}"/>
              </a:ext>
            </a:extLst>
          </p:cNvPr>
          <p:cNvSpPr txBox="1"/>
          <p:nvPr/>
        </p:nvSpPr>
        <p:spPr>
          <a:xfrm>
            <a:off x="1815031" y="10715635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54A52E-8D84-007F-4CF5-3657F45E53FB}"/>
              </a:ext>
            </a:extLst>
          </p:cNvPr>
          <p:cNvSpPr txBox="1"/>
          <p:nvPr/>
        </p:nvSpPr>
        <p:spPr>
          <a:xfrm>
            <a:off x="18616472" y="5512683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5D63A8-642D-E226-D6A8-EAE6CD908B1E}"/>
              </a:ext>
            </a:extLst>
          </p:cNvPr>
          <p:cNvSpPr txBox="1"/>
          <p:nvPr/>
        </p:nvSpPr>
        <p:spPr>
          <a:xfrm>
            <a:off x="18616472" y="9449155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CE8B5B5-9FBD-4746-87A4-20DFF8B10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939" y="3356353"/>
            <a:ext cx="724557" cy="645868"/>
          </a:xfrm>
          <a:custGeom>
            <a:avLst/>
            <a:gdLst>
              <a:gd name="connsiteX0" fmla="*/ 244123 w 724557"/>
              <a:gd name="connsiteY0" fmla="*/ 551131 h 645868"/>
              <a:gd name="connsiteX1" fmla="*/ 251115 w 724557"/>
              <a:gd name="connsiteY1" fmla="*/ 560870 h 645868"/>
              <a:gd name="connsiteX2" fmla="*/ 245871 w 724557"/>
              <a:gd name="connsiteY2" fmla="*/ 590973 h 645868"/>
              <a:gd name="connsiteX3" fmla="*/ 252863 w 724557"/>
              <a:gd name="connsiteY3" fmla="*/ 616650 h 645868"/>
              <a:gd name="connsiteX4" fmla="*/ 276462 w 724557"/>
              <a:gd name="connsiteY4" fmla="*/ 628160 h 645868"/>
              <a:gd name="connsiteX5" fmla="*/ 451267 w 724557"/>
              <a:gd name="connsiteY5" fmla="*/ 628160 h 645868"/>
              <a:gd name="connsiteX6" fmla="*/ 474865 w 724557"/>
              <a:gd name="connsiteY6" fmla="*/ 616650 h 645868"/>
              <a:gd name="connsiteX7" fmla="*/ 481857 w 724557"/>
              <a:gd name="connsiteY7" fmla="*/ 590973 h 645868"/>
              <a:gd name="connsiteX8" fmla="*/ 477487 w 724557"/>
              <a:gd name="connsiteY8" fmla="*/ 560870 h 645868"/>
              <a:gd name="connsiteX9" fmla="*/ 484480 w 724557"/>
              <a:gd name="connsiteY9" fmla="*/ 551131 h 645868"/>
              <a:gd name="connsiteX10" fmla="*/ 494968 w 724557"/>
              <a:gd name="connsiteY10" fmla="*/ 558214 h 645868"/>
              <a:gd name="connsiteX11" fmla="*/ 499338 w 724557"/>
              <a:gd name="connsiteY11" fmla="*/ 588317 h 645868"/>
              <a:gd name="connsiteX12" fmla="*/ 488850 w 724557"/>
              <a:gd name="connsiteY12" fmla="*/ 628160 h 645868"/>
              <a:gd name="connsiteX13" fmla="*/ 451267 w 724557"/>
              <a:gd name="connsiteY13" fmla="*/ 645868 h 645868"/>
              <a:gd name="connsiteX14" fmla="*/ 276462 w 724557"/>
              <a:gd name="connsiteY14" fmla="*/ 645868 h 645868"/>
              <a:gd name="connsiteX15" fmla="*/ 238878 w 724557"/>
              <a:gd name="connsiteY15" fmla="*/ 628160 h 645868"/>
              <a:gd name="connsiteX16" fmla="*/ 228390 w 724557"/>
              <a:gd name="connsiteY16" fmla="*/ 588317 h 645868"/>
              <a:gd name="connsiteX17" fmla="*/ 233634 w 724557"/>
              <a:gd name="connsiteY17" fmla="*/ 558214 h 645868"/>
              <a:gd name="connsiteX18" fmla="*/ 244123 w 724557"/>
              <a:gd name="connsiteY18" fmla="*/ 551131 h 645868"/>
              <a:gd name="connsiteX19" fmla="*/ 361051 w 724557"/>
              <a:gd name="connsiteY19" fmla="*/ 526630 h 645868"/>
              <a:gd name="connsiteX20" fmla="*/ 325938 w 724557"/>
              <a:gd name="connsiteY20" fmla="*/ 560751 h 645868"/>
              <a:gd name="connsiteX21" fmla="*/ 361051 w 724557"/>
              <a:gd name="connsiteY21" fmla="*/ 596623 h 645868"/>
              <a:gd name="connsiteX22" fmla="*/ 396165 w 724557"/>
              <a:gd name="connsiteY22" fmla="*/ 560751 h 645868"/>
              <a:gd name="connsiteX23" fmla="*/ 361051 w 724557"/>
              <a:gd name="connsiteY23" fmla="*/ 526630 h 645868"/>
              <a:gd name="connsiteX24" fmla="*/ 287313 w 724557"/>
              <a:gd name="connsiteY24" fmla="*/ 391892 h 645868"/>
              <a:gd name="connsiteX25" fmla="*/ 268879 w 724557"/>
              <a:gd name="connsiteY25" fmla="*/ 404141 h 645868"/>
              <a:gd name="connsiteX26" fmla="*/ 260101 w 724557"/>
              <a:gd name="connsiteY26" fmla="*/ 447887 h 645868"/>
              <a:gd name="connsiteX27" fmla="*/ 260101 w 724557"/>
              <a:gd name="connsiteY27" fmla="*/ 480259 h 645868"/>
              <a:gd name="connsiteX28" fmla="*/ 275024 w 724557"/>
              <a:gd name="connsiteY28" fmla="*/ 559876 h 645868"/>
              <a:gd name="connsiteX29" fmla="*/ 278535 w 724557"/>
              <a:gd name="connsiteY29" fmla="*/ 565126 h 645868"/>
              <a:gd name="connsiteX30" fmla="*/ 308381 w 724557"/>
              <a:gd name="connsiteY30" fmla="*/ 565126 h 645868"/>
              <a:gd name="connsiteX31" fmla="*/ 308381 w 724557"/>
              <a:gd name="connsiteY31" fmla="*/ 560751 h 645868"/>
              <a:gd name="connsiteX32" fmla="*/ 361051 w 724557"/>
              <a:gd name="connsiteY32" fmla="*/ 508256 h 645868"/>
              <a:gd name="connsiteX33" fmla="*/ 414599 w 724557"/>
              <a:gd name="connsiteY33" fmla="*/ 560751 h 645868"/>
              <a:gd name="connsiteX34" fmla="*/ 413721 w 724557"/>
              <a:gd name="connsiteY34" fmla="*/ 565126 h 645868"/>
              <a:gd name="connsiteX35" fmla="*/ 443568 w 724557"/>
              <a:gd name="connsiteY35" fmla="*/ 565126 h 645868"/>
              <a:gd name="connsiteX36" fmla="*/ 447957 w 724557"/>
              <a:gd name="connsiteY36" fmla="*/ 559002 h 645868"/>
              <a:gd name="connsiteX37" fmla="*/ 464636 w 724557"/>
              <a:gd name="connsiteY37" fmla="*/ 480259 h 645868"/>
              <a:gd name="connsiteX38" fmla="*/ 464636 w 724557"/>
              <a:gd name="connsiteY38" fmla="*/ 447887 h 645868"/>
              <a:gd name="connsiteX39" fmla="*/ 455857 w 724557"/>
              <a:gd name="connsiteY39" fmla="*/ 404141 h 645868"/>
              <a:gd name="connsiteX40" fmla="*/ 437423 w 724557"/>
              <a:gd name="connsiteY40" fmla="*/ 391892 h 645868"/>
              <a:gd name="connsiteX41" fmla="*/ 425133 w 724557"/>
              <a:gd name="connsiteY41" fmla="*/ 410266 h 645868"/>
              <a:gd name="connsiteX42" fmla="*/ 433912 w 724557"/>
              <a:gd name="connsiteY42" fmla="*/ 454011 h 645868"/>
              <a:gd name="connsiteX43" fmla="*/ 433912 w 724557"/>
              <a:gd name="connsiteY43" fmla="*/ 473260 h 645868"/>
              <a:gd name="connsiteX44" fmla="*/ 424255 w 724557"/>
              <a:gd name="connsiteY44" fmla="*/ 510881 h 645868"/>
              <a:gd name="connsiteX45" fmla="*/ 413721 w 724557"/>
              <a:gd name="connsiteY45" fmla="*/ 517005 h 645868"/>
              <a:gd name="connsiteX46" fmla="*/ 406699 w 724557"/>
              <a:gd name="connsiteY46" fmla="*/ 506506 h 645868"/>
              <a:gd name="connsiteX47" fmla="*/ 416355 w 724557"/>
              <a:gd name="connsiteY47" fmla="*/ 468885 h 645868"/>
              <a:gd name="connsiteX48" fmla="*/ 416355 w 724557"/>
              <a:gd name="connsiteY48" fmla="*/ 456636 h 645868"/>
              <a:gd name="connsiteX49" fmla="*/ 411966 w 724557"/>
              <a:gd name="connsiteY49" fmla="*/ 433888 h 645868"/>
              <a:gd name="connsiteX50" fmla="*/ 361051 w 724557"/>
              <a:gd name="connsiteY50" fmla="*/ 441763 h 645868"/>
              <a:gd name="connsiteX51" fmla="*/ 312771 w 724557"/>
              <a:gd name="connsiteY51" fmla="*/ 433888 h 645868"/>
              <a:gd name="connsiteX52" fmla="*/ 308381 w 724557"/>
              <a:gd name="connsiteY52" fmla="*/ 456636 h 645868"/>
              <a:gd name="connsiteX53" fmla="*/ 308381 w 724557"/>
              <a:gd name="connsiteY53" fmla="*/ 468885 h 645868"/>
              <a:gd name="connsiteX54" fmla="*/ 317160 w 724557"/>
              <a:gd name="connsiteY54" fmla="*/ 507381 h 645868"/>
              <a:gd name="connsiteX55" fmla="*/ 311015 w 724557"/>
              <a:gd name="connsiteY55" fmla="*/ 517880 h 645868"/>
              <a:gd name="connsiteX56" fmla="*/ 300481 w 724557"/>
              <a:gd name="connsiteY56" fmla="*/ 510881 h 645868"/>
              <a:gd name="connsiteX57" fmla="*/ 290825 w 724557"/>
              <a:gd name="connsiteY57" fmla="*/ 473260 h 645868"/>
              <a:gd name="connsiteX58" fmla="*/ 290825 w 724557"/>
              <a:gd name="connsiteY58" fmla="*/ 454011 h 645868"/>
              <a:gd name="connsiteX59" fmla="*/ 299603 w 724557"/>
              <a:gd name="connsiteY59" fmla="*/ 410266 h 645868"/>
              <a:gd name="connsiteX60" fmla="*/ 287313 w 724557"/>
              <a:gd name="connsiteY60" fmla="*/ 391892 h 645868"/>
              <a:gd name="connsiteX61" fmla="*/ 362258 w 724557"/>
              <a:gd name="connsiteY61" fmla="*/ 136854 h 645868"/>
              <a:gd name="connsiteX62" fmla="*/ 324182 w 724557"/>
              <a:gd name="connsiteY62" fmla="*/ 141666 h 645868"/>
              <a:gd name="connsiteX63" fmla="*/ 317160 w 724557"/>
              <a:gd name="connsiteY63" fmla="*/ 171413 h 645868"/>
              <a:gd name="connsiteX64" fmla="*/ 291703 w 724557"/>
              <a:gd name="connsiteY64" fmla="*/ 182787 h 645868"/>
              <a:gd name="connsiteX65" fmla="*/ 269757 w 724557"/>
              <a:gd name="connsiteY65" fmla="*/ 174038 h 645868"/>
              <a:gd name="connsiteX66" fmla="*/ 266245 w 724557"/>
              <a:gd name="connsiteY66" fmla="*/ 172288 h 645868"/>
              <a:gd name="connsiteX67" fmla="*/ 220598 w 724557"/>
              <a:gd name="connsiteY67" fmla="*/ 251031 h 645868"/>
              <a:gd name="connsiteX68" fmla="*/ 223232 w 724557"/>
              <a:gd name="connsiteY68" fmla="*/ 252780 h 645868"/>
              <a:gd name="connsiteX69" fmla="*/ 245177 w 724557"/>
              <a:gd name="connsiteY69" fmla="*/ 295651 h 645868"/>
              <a:gd name="connsiteX70" fmla="*/ 228499 w 724557"/>
              <a:gd name="connsiteY70" fmla="*/ 314900 h 645868"/>
              <a:gd name="connsiteX71" fmla="*/ 222354 w 724557"/>
              <a:gd name="connsiteY71" fmla="*/ 316649 h 645868"/>
              <a:gd name="connsiteX72" fmla="*/ 260978 w 724557"/>
              <a:gd name="connsiteY72" fmla="*/ 383143 h 645868"/>
              <a:gd name="connsiteX73" fmla="*/ 290825 w 724557"/>
              <a:gd name="connsiteY73" fmla="*/ 374394 h 645868"/>
              <a:gd name="connsiteX74" fmla="*/ 317160 w 724557"/>
              <a:gd name="connsiteY74" fmla="*/ 414640 h 645868"/>
              <a:gd name="connsiteX75" fmla="*/ 317160 w 724557"/>
              <a:gd name="connsiteY75" fmla="*/ 416390 h 645868"/>
              <a:gd name="connsiteX76" fmla="*/ 407577 w 724557"/>
              <a:gd name="connsiteY76" fmla="*/ 415515 h 645868"/>
              <a:gd name="connsiteX77" fmla="*/ 407577 w 724557"/>
              <a:gd name="connsiteY77" fmla="*/ 414640 h 645868"/>
              <a:gd name="connsiteX78" fmla="*/ 433912 w 724557"/>
              <a:gd name="connsiteY78" fmla="*/ 374394 h 645868"/>
              <a:gd name="connsiteX79" fmla="*/ 462002 w 724557"/>
              <a:gd name="connsiteY79" fmla="*/ 382268 h 645868"/>
              <a:gd name="connsiteX80" fmla="*/ 500627 w 724557"/>
              <a:gd name="connsiteY80" fmla="*/ 315775 h 645868"/>
              <a:gd name="connsiteX81" fmla="*/ 479559 w 724557"/>
              <a:gd name="connsiteY81" fmla="*/ 295651 h 645868"/>
              <a:gd name="connsiteX82" fmla="*/ 500627 w 724557"/>
              <a:gd name="connsiteY82" fmla="*/ 252780 h 645868"/>
              <a:gd name="connsiteX83" fmla="*/ 502383 w 724557"/>
              <a:gd name="connsiteY83" fmla="*/ 251906 h 645868"/>
              <a:gd name="connsiteX84" fmla="*/ 456735 w 724557"/>
              <a:gd name="connsiteY84" fmla="*/ 173163 h 645868"/>
              <a:gd name="connsiteX85" fmla="*/ 454980 w 724557"/>
              <a:gd name="connsiteY85" fmla="*/ 174038 h 645868"/>
              <a:gd name="connsiteX86" fmla="*/ 433034 w 724557"/>
              <a:gd name="connsiteY86" fmla="*/ 182787 h 645868"/>
              <a:gd name="connsiteX87" fmla="*/ 407577 w 724557"/>
              <a:gd name="connsiteY87" fmla="*/ 171413 h 645868"/>
              <a:gd name="connsiteX88" fmla="*/ 399676 w 724557"/>
              <a:gd name="connsiteY88" fmla="*/ 142541 h 645868"/>
              <a:gd name="connsiteX89" fmla="*/ 362258 w 724557"/>
              <a:gd name="connsiteY89" fmla="*/ 136854 h 645868"/>
              <a:gd name="connsiteX90" fmla="*/ 615513 w 724557"/>
              <a:gd name="connsiteY90" fmla="*/ 106888 h 645868"/>
              <a:gd name="connsiteX91" fmla="*/ 588410 w 724557"/>
              <a:gd name="connsiteY91" fmla="*/ 110169 h 645868"/>
              <a:gd name="connsiteX92" fmla="*/ 576121 w 724557"/>
              <a:gd name="connsiteY92" fmla="*/ 158289 h 645868"/>
              <a:gd name="connsiteX93" fmla="*/ 597189 w 724557"/>
              <a:gd name="connsiteY93" fmla="*/ 174038 h 645868"/>
              <a:gd name="connsiteX94" fmla="*/ 623524 w 724557"/>
              <a:gd name="connsiteY94" fmla="*/ 171413 h 645868"/>
              <a:gd name="connsiteX95" fmla="*/ 640202 w 724557"/>
              <a:gd name="connsiteY95" fmla="*/ 150415 h 645868"/>
              <a:gd name="connsiteX96" fmla="*/ 636691 w 724557"/>
              <a:gd name="connsiteY96" fmla="*/ 123293 h 645868"/>
              <a:gd name="connsiteX97" fmla="*/ 615513 w 724557"/>
              <a:gd name="connsiteY97" fmla="*/ 106888 h 645868"/>
              <a:gd name="connsiteX98" fmla="*/ 118769 w 724557"/>
              <a:gd name="connsiteY98" fmla="*/ 104045 h 645868"/>
              <a:gd name="connsiteX99" fmla="*/ 88923 w 724557"/>
              <a:gd name="connsiteY99" fmla="*/ 121543 h 645868"/>
              <a:gd name="connsiteX100" fmla="*/ 85412 w 724557"/>
              <a:gd name="connsiteY100" fmla="*/ 148665 h 645868"/>
              <a:gd name="connsiteX101" fmla="*/ 101213 w 724557"/>
              <a:gd name="connsiteY101" fmla="*/ 168788 h 645868"/>
              <a:gd name="connsiteX102" fmla="*/ 128426 w 724557"/>
              <a:gd name="connsiteY102" fmla="*/ 173163 h 645868"/>
              <a:gd name="connsiteX103" fmla="*/ 149494 w 724557"/>
              <a:gd name="connsiteY103" fmla="*/ 156540 h 645868"/>
              <a:gd name="connsiteX104" fmla="*/ 136326 w 724557"/>
              <a:gd name="connsiteY104" fmla="*/ 109294 h 645868"/>
              <a:gd name="connsiteX105" fmla="*/ 118769 w 724557"/>
              <a:gd name="connsiteY105" fmla="*/ 104045 h 645868"/>
              <a:gd name="connsiteX106" fmla="*/ 561197 w 724557"/>
              <a:gd name="connsiteY106" fmla="*/ 67298 h 645868"/>
              <a:gd name="connsiteX107" fmla="*/ 483948 w 724557"/>
              <a:gd name="connsiteY107" fmla="*/ 93545 h 645868"/>
              <a:gd name="connsiteX108" fmla="*/ 455857 w 724557"/>
              <a:gd name="connsiteY108" fmla="*/ 109294 h 645868"/>
              <a:gd name="connsiteX109" fmla="*/ 422500 w 724557"/>
              <a:gd name="connsiteY109" fmla="*/ 138166 h 645868"/>
              <a:gd name="connsiteX110" fmla="*/ 421622 w 724557"/>
              <a:gd name="connsiteY110" fmla="*/ 160039 h 645868"/>
              <a:gd name="connsiteX111" fmla="*/ 443568 w 724557"/>
              <a:gd name="connsiteY111" fmla="*/ 161789 h 645868"/>
              <a:gd name="connsiteX112" fmla="*/ 476925 w 724557"/>
              <a:gd name="connsiteY112" fmla="*/ 132042 h 645868"/>
              <a:gd name="connsiteX113" fmla="*/ 493604 w 724557"/>
              <a:gd name="connsiteY113" fmla="*/ 122418 h 645868"/>
              <a:gd name="connsiteX114" fmla="*/ 530473 w 724557"/>
              <a:gd name="connsiteY114" fmla="*/ 111044 h 645868"/>
              <a:gd name="connsiteX115" fmla="*/ 541885 w 724557"/>
              <a:gd name="connsiteY115" fmla="*/ 117168 h 645868"/>
              <a:gd name="connsiteX116" fmla="*/ 535740 w 724557"/>
              <a:gd name="connsiteY116" fmla="*/ 128542 h 645868"/>
              <a:gd name="connsiteX117" fmla="*/ 498871 w 724557"/>
              <a:gd name="connsiteY117" fmla="*/ 139916 h 645868"/>
              <a:gd name="connsiteX118" fmla="*/ 488337 w 724557"/>
              <a:gd name="connsiteY118" fmla="*/ 146041 h 645868"/>
              <a:gd name="connsiteX119" fmla="*/ 470781 w 724557"/>
              <a:gd name="connsiteY119" fmla="*/ 161789 h 645868"/>
              <a:gd name="connsiteX120" fmla="*/ 519939 w 724557"/>
              <a:gd name="connsiteY120" fmla="*/ 245781 h 645868"/>
              <a:gd name="connsiteX121" fmla="*/ 541885 w 724557"/>
              <a:gd name="connsiteY121" fmla="*/ 238782 h 645868"/>
              <a:gd name="connsiteX122" fmla="*/ 552419 w 724557"/>
              <a:gd name="connsiteY122" fmla="*/ 232657 h 645868"/>
              <a:gd name="connsiteX123" fmla="*/ 582265 w 724557"/>
              <a:gd name="connsiteY123" fmla="*/ 204660 h 645868"/>
              <a:gd name="connsiteX124" fmla="*/ 594555 w 724557"/>
              <a:gd name="connsiteY124" fmla="*/ 205535 h 645868"/>
              <a:gd name="connsiteX125" fmla="*/ 594555 w 724557"/>
              <a:gd name="connsiteY125" fmla="*/ 217784 h 645868"/>
              <a:gd name="connsiteX126" fmla="*/ 564709 w 724557"/>
              <a:gd name="connsiteY126" fmla="*/ 244906 h 645868"/>
              <a:gd name="connsiteX127" fmla="*/ 548030 w 724557"/>
              <a:gd name="connsiteY127" fmla="*/ 256280 h 645868"/>
              <a:gd name="connsiteX128" fmla="*/ 506772 w 724557"/>
              <a:gd name="connsiteY128" fmla="*/ 269404 h 645868"/>
              <a:gd name="connsiteX129" fmla="*/ 496238 w 724557"/>
              <a:gd name="connsiteY129" fmla="*/ 289527 h 645868"/>
              <a:gd name="connsiteX130" fmla="*/ 516428 w 724557"/>
              <a:gd name="connsiteY130" fmla="*/ 299151 h 645868"/>
              <a:gd name="connsiteX131" fmla="*/ 558564 w 724557"/>
              <a:gd name="connsiteY131" fmla="*/ 285152 h 645868"/>
              <a:gd name="connsiteX132" fmla="*/ 586655 w 724557"/>
              <a:gd name="connsiteY132" fmla="*/ 269404 h 645868"/>
              <a:gd name="connsiteX133" fmla="*/ 648103 w 724557"/>
              <a:gd name="connsiteY133" fmla="*/ 216034 h 645868"/>
              <a:gd name="connsiteX134" fmla="*/ 650736 w 724557"/>
              <a:gd name="connsiteY134" fmla="*/ 210784 h 645868"/>
              <a:gd name="connsiteX135" fmla="*/ 635813 w 724557"/>
              <a:gd name="connsiteY135" fmla="*/ 184537 h 645868"/>
              <a:gd name="connsiteX136" fmla="*/ 633180 w 724557"/>
              <a:gd name="connsiteY136" fmla="*/ 186287 h 645868"/>
              <a:gd name="connsiteX137" fmla="*/ 606845 w 724557"/>
              <a:gd name="connsiteY137" fmla="*/ 193286 h 645868"/>
              <a:gd name="connsiteX138" fmla="*/ 560320 w 724557"/>
              <a:gd name="connsiteY138" fmla="*/ 167039 h 645868"/>
              <a:gd name="connsiteX139" fmla="*/ 579632 w 724557"/>
              <a:gd name="connsiteY139" fmla="*/ 95295 h 645868"/>
              <a:gd name="connsiteX140" fmla="*/ 583143 w 724557"/>
              <a:gd name="connsiteY140" fmla="*/ 93545 h 645868"/>
              <a:gd name="connsiteX141" fmla="*/ 568220 w 724557"/>
              <a:gd name="connsiteY141" fmla="*/ 68173 h 645868"/>
              <a:gd name="connsiteX142" fmla="*/ 561197 w 724557"/>
              <a:gd name="connsiteY142" fmla="*/ 67298 h 645868"/>
              <a:gd name="connsiteX143" fmla="*/ 164417 w 724557"/>
              <a:gd name="connsiteY143" fmla="*/ 65548 h 645868"/>
              <a:gd name="connsiteX144" fmla="*/ 157394 w 724557"/>
              <a:gd name="connsiteY144" fmla="*/ 66423 h 645868"/>
              <a:gd name="connsiteX145" fmla="*/ 141593 w 724557"/>
              <a:gd name="connsiteY145" fmla="*/ 91796 h 645868"/>
              <a:gd name="connsiteX146" fmla="*/ 145982 w 724557"/>
              <a:gd name="connsiteY146" fmla="*/ 93545 h 645868"/>
              <a:gd name="connsiteX147" fmla="*/ 164417 w 724557"/>
              <a:gd name="connsiteY147" fmla="*/ 165289 h 645868"/>
              <a:gd name="connsiteX148" fmla="*/ 118769 w 724557"/>
              <a:gd name="connsiteY148" fmla="*/ 192411 h 645868"/>
              <a:gd name="connsiteX149" fmla="*/ 92434 w 724557"/>
              <a:gd name="connsiteY149" fmla="*/ 185412 h 645868"/>
              <a:gd name="connsiteX150" fmla="*/ 88923 w 724557"/>
              <a:gd name="connsiteY150" fmla="*/ 182787 h 645868"/>
              <a:gd name="connsiteX151" fmla="*/ 74878 w 724557"/>
              <a:gd name="connsiteY151" fmla="*/ 209035 h 645868"/>
              <a:gd name="connsiteX152" fmla="*/ 77511 w 724557"/>
              <a:gd name="connsiteY152" fmla="*/ 215159 h 645868"/>
              <a:gd name="connsiteX153" fmla="*/ 138082 w 724557"/>
              <a:gd name="connsiteY153" fmla="*/ 267654 h 645868"/>
              <a:gd name="connsiteX154" fmla="*/ 166172 w 724557"/>
              <a:gd name="connsiteY154" fmla="*/ 285152 h 645868"/>
              <a:gd name="connsiteX155" fmla="*/ 208308 w 724557"/>
              <a:gd name="connsiteY155" fmla="*/ 299151 h 645868"/>
              <a:gd name="connsiteX156" fmla="*/ 219720 w 724557"/>
              <a:gd name="connsiteY156" fmla="*/ 298276 h 645868"/>
              <a:gd name="connsiteX157" fmla="*/ 228499 w 724557"/>
              <a:gd name="connsiteY157" fmla="*/ 289527 h 645868"/>
              <a:gd name="connsiteX158" fmla="*/ 218842 w 724557"/>
              <a:gd name="connsiteY158" fmla="*/ 269404 h 645868"/>
              <a:gd name="connsiteX159" fmla="*/ 206553 w 724557"/>
              <a:gd name="connsiteY159" fmla="*/ 265904 h 645868"/>
              <a:gd name="connsiteX160" fmla="*/ 176706 w 724557"/>
              <a:gd name="connsiteY160" fmla="*/ 256280 h 645868"/>
              <a:gd name="connsiteX161" fmla="*/ 160028 w 724557"/>
              <a:gd name="connsiteY161" fmla="*/ 244906 h 645868"/>
              <a:gd name="connsiteX162" fmla="*/ 130181 w 724557"/>
              <a:gd name="connsiteY162" fmla="*/ 217784 h 645868"/>
              <a:gd name="connsiteX163" fmla="*/ 129303 w 724557"/>
              <a:gd name="connsiteY163" fmla="*/ 205535 h 645868"/>
              <a:gd name="connsiteX164" fmla="*/ 142471 w 724557"/>
              <a:gd name="connsiteY164" fmla="*/ 204660 h 645868"/>
              <a:gd name="connsiteX165" fmla="*/ 171439 w 724557"/>
              <a:gd name="connsiteY165" fmla="*/ 232657 h 645868"/>
              <a:gd name="connsiteX166" fmla="*/ 182851 w 724557"/>
              <a:gd name="connsiteY166" fmla="*/ 238782 h 645868"/>
              <a:gd name="connsiteX167" fmla="*/ 203041 w 724557"/>
              <a:gd name="connsiteY167" fmla="*/ 245781 h 645868"/>
              <a:gd name="connsiteX168" fmla="*/ 253956 w 724557"/>
              <a:gd name="connsiteY168" fmla="*/ 160914 h 645868"/>
              <a:gd name="connsiteX169" fmla="*/ 235521 w 724557"/>
              <a:gd name="connsiteY169" fmla="*/ 146041 h 645868"/>
              <a:gd name="connsiteX170" fmla="*/ 225865 w 724557"/>
              <a:gd name="connsiteY170" fmla="*/ 139916 h 645868"/>
              <a:gd name="connsiteX171" fmla="*/ 187240 w 724557"/>
              <a:gd name="connsiteY171" fmla="*/ 127667 h 645868"/>
              <a:gd name="connsiteX172" fmla="*/ 181096 w 724557"/>
              <a:gd name="connsiteY172" fmla="*/ 116293 h 645868"/>
              <a:gd name="connsiteX173" fmla="*/ 192507 w 724557"/>
              <a:gd name="connsiteY173" fmla="*/ 111044 h 645868"/>
              <a:gd name="connsiteX174" fmla="*/ 230254 w 724557"/>
              <a:gd name="connsiteY174" fmla="*/ 122418 h 645868"/>
              <a:gd name="connsiteX175" fmla="*/ 247811 w 724557"/>
              <a:gd name="connsiteY175" fmla="*/ 132042 h 645868"/>
              <a:gd name="connsiteX176" fmla="*/ 281169 w 724557"/>
              <a:gd name="connsiteY176" fmla="*/ 161789 h 645868"/>
              <a:gd name="connsiteX177" fmla="*/ 303114 w 724557"/>
              <a:gd name="connsiteY177" fmla="*/ 160039 h 645868"/>
              <a:gd name="connsiteX178" fmla="*/ 306626 w 724557"/>
              <a:gd name="connsiteY178" fmla="*/ 148665 h 645868"/>
              <a:gd name="connsiteX179" fmla="*/ 301359 w 724557"/>
              <a:gd name="connsiteY179" fmla="*/ 138166 h 645868"/>
              <a:gd name="connsiteX180" fmla="*/ 268879 w 724557"/>
              <a:gd name="connsiteY180" fmla="*/ 109294 h 645868"/>
              <a:gd name="connsiteX181" fmla="*/ 239910 w 724557"/>
              <a:gd name="connsiteY181" fmla="*/ 93545 h 645868"/>
              <a:gd name="connsiteX182" fmla="*/ 168806 w 724557"/>
              <a:gd name="connsiteY182" fmla="*/ 48925 h 645868"/>
              <a:gd name="connsiteX183" fmla="*/ 169684 w 724557"/>
              <a:gd name="connsiteY183" fmla="*/ 48925 h 645868"/>
              <a:gd name="connsiteX184" fmla="*/ 246055 w 724557"/>
              <a:gd name="connsiteY184" fmla="*/ 75172 h 645868"/>
              <a:gd name="connsiteX185" fmla="*/ 280291 w 724557"/>
              <a:gd name="connsiteY185" fmla="*/ 95295 h 645868"/>
              <a:gd name="connsiteX186" fmla="*/ 313648 w 724557"/>
              <a:gd name="connsiteY186" fmla="*/ 124168 h 645868"/>
              <a:gd name="connsiteX187" fmla="*/ 315404 w 724557"/>
              <a:gd name="connsiteY187" fmla="*/ 125917 h 645868"/>
              <a:gd name="connsiteX188" fmla="*/ 409332 w 724557"/>
              <a:gd name="connsiteY188" fmla="*/ 126792 h 645868"/>
              <a:gd name="connsiteX189" fmla="*/ 411088 w 724557"/>
              <a:gd name="connsiteY189" fmla="*/ 124168 h 645868"/>
              <a:gd name="connsiteX190" fmla="*/ 443568 w 724557"/>
              <a:gd name="connsiteY190" fmla="*/ 95295 h 645868"/>
              <a:gd name="connsiteX191" fmla="*/ 478681 w 724557"/>
              <a:gd name="connsiteY191" fmla="*/ 75172 h 645868"/>
              <a:gd name="connsiteX192" fmla="*/ 557686 w 724557"/>
              <a:gd name="connsiteY192" fmla="*/ 50675 h 645868"/>
              <a:gd name="connsiteX193" fmla="*/ 583143 w 724557"/>
              <a:gd name="connsiteY193" fmla="*/ 58549 h 645868"/>
              <a:gd name="connsiteX194" fmla="*/ 600700 w 724557"/>
              <a:gd name="connsiteY194" fmla="*/ 88296 h 645868"/>
              <a:gd name="connsiteX195" fmla="*/ 652492 w 724557"/>
              <a:gd name="connsiteY195" fmla="*/ 114544 h 645868"/>
              <a:gd name="connsiteX196" fmla="*/ 657759 w 724557"/>
              <a:gd name="connsiteY196" fmla="*/ 154790 h 645868"/>
              <a:gd name="connsiteX197" fmla="*/ 648981 w 724557"/>
              <a:gd name="connsiteY197" fmla="*/ 172288 h 645868"/>
              <a:gd name="connsiteX198" fmla="*/ 649859 w 724557"/>
              <a:gd name="connsiteY198" fmla="*/ 173163 h 645868"/>
              <a:gd name="connsiteX199" fmla="*/ 665660 w 724557"/>
              <a:gd name="connsiteY199" fmla="*/ 201160 h 645868"/>
              <a:gd name="connsiteX200" fmla="*/ 660393 w 724557"/>
              <a:gd name="connsiteY200" fmla="*/ 228283 h 645868"/>
              <a:gd name="connsiteX201" fmla="*/ 659515 w 724557"/>
              <a:gd name="connsiteY201" fmla="*/ 229158 h 645868"/>
              <a:gd name="connsiteX202" fmla="*/ 598066 w 724557"/>
              <a:gd name="connsiteY202" fmla="*/ 281653 h 645868"/>
              <a:gd name="connsiteX203" fmla="*/ 563831 w 724557"/>
              <a:gd name="connsiteY203" fmla="*/ 302651 h 645868"/>
              <a:gd name="connsiteX204" fmla="*/ 521695 w 724557"/>
              <a:gd name="connsiteY204" fmla="*/ 315775 h 645868"/>
              <a:gd name="connsiteX205" fmla="*/ 518184 w 724557"/>
              <a:gd name="connsiteY205" fmla="*/ 316649 h 645868"/>
              <a:gd name="connsiteX206" fmla="*/ 472536 w 724557"/>
              <a:gd name="connsiteY206" fmla="*/ 397142 h 645868"/>
              <a:gd name="connsiteX207" fmla="*/ 473414 w 724557"/>
              <a:gd name="connsiteY207" fmla="*/ 400641 h 645868"/>
              <a:gd name="connsiteX208" fmla="*/ 482192 w 724557"/>
              <a:gd name="connsiteY208" fmla="*/ 443512 h 645868"/>
              <a:gd name="connsiteX209" fmla="*/ 481315 w 724557"/>
              <a:gd name="connsiteY209" fmla="*/ 484634 h 645868"/>
              <a:gd name="connsiteX210" fmla="*/ 464636 w 724557"/>
              <a:gd name="connsiteY210" fmla="*/ 564251 h 645868"/>
              <a:gd name="connsiteX211" fmla="*/ 443568 w 724557"/>
              <a:gd name="connsiteY211" fmla="*/ 583499 h 645868"/>
              <a:gd name="connsiteX212" fmla="*/ 409332 w 724557"/>
              <a:gd name="connsiteY212" fmla="*/ 583499 h 645868"/>
              <a:gd name="connsiteX213" fmla="*/ 361051 w 724557"/>
              <a:gd name="connsiteY213" fmla="*/ 614996 h 645868"/>
              <a:gd name="connsiteX214" fmla="*/ 312771 w 724557"/>
              <a:gd name="connsiteY214" fmla="*/ 583499 h 645868"/>
              <a:gd name="connsiteX215" fmla="*/ 278535 w 724557"/>
              <a:gd name="connsiteY215" fmla="*/ 583499 h 645868"/>
              <a:gd name="connsiteX216" fmla="*/ 258345 w 724557"/>
              <a:gd name="connsiteY216" fmla="*/ 564251 h 645868"/>
              <a:gd name="connsiteX217" fmla="*/ 257467 w 724557"/>
              <a:gd name="connsiteY217" fmla="*/ 563376 h 645868"/>
              <a:gd name="connsiteX218" fmla="*/ 242544 w 724557"/>
              <a:gd name="connsiteY218" fmla="*/ 483759 h 645868"/>
              <a:gd name="connsiteX219" fmla="*/ 241666 w 724557"/>
              <a:gd name="connsiteY219" fmla="*/ 443512 h 645868"/>
              <a:gd name="connsiteX220" fmla="*/ 251322 w 724557"/>
              <a:gd name="connsiteY220" fmla="*/ 400641 h 645868"/>
              <a:gd name="connsiteX221" fmla="*/ 252200 w 724557"/>
              <a:gd name="connsiteY221" fmla="*/ 398017 h 645868"/>
              <a:gd name="connsiteX222" fmla="*/ 203919 w 724557"/>
              <a:gd name="connsiteY222" fmla="*/ 316649 h 645868"/>
              <a:gd name="connsiteX223" fmla="*/ 202164 w 724557"/>
              <a:gd name="connsiteY223" fmla="*/ 315775 h 645868"/>
              <a:gd name="connsiteX224" fmla="*/ 160905 w 724557"/>
              <a:gd name="connsiteY224" fmla="*/ 302651 h 645868"/>
              <a:gd name="connsiteX225" fmla="*/ 125792 w 724557"/>
              <a:gd name="connsiteY225" fmla="*/ 281653 h 645868"/>
              <a:gd name="connsiteX226" fmla="*/ 64344 w 724557"/>
              <a:gd name="connsiteY226" fmla="*/ 227408 h 645868"/>
              <a:gd name="connsiteX227" fmla="*/ 59077 w 724557"/>
              <a:gd name="connsiteY227" fmla="*/ 199410 h 645868"/>
              <a:gd name="connsiteX228" fmla="*/ 76633 w 724557"/>
              <a:gd name="connsiteY228" fmla="*/ 169663 h 645868"/>
              <a:gd name="connsiteX229" fmla="*/ 67855 w 724557"/>
              <a:gd name="connsiteY229" fmla="*/ 153040 h 645868"/>
              <a:gd name="connsiteX230" fmla="*/ 73122 w 724557"/>
              <a:gd name="connsiteY230" fmla="*/ 112794 h 645868"/>
              <a:gd name="connsiteX231" fmla="*/ 124036 w 724557"/>
              <a:gd name="connsiteY231" fmla="*/ 87421 h 645868"/>
              <a:gd name="connsiteX232" fmla="*/ 141593 w 724557"/>
              <a:gd name="connsiteY232" fmla="*/ 56799 h 645868"/>
              <a:gd name="connsiteX233" fmla="*/ 168806 w 724557"/>
              <a:gd name="connsiteY233" fmla="*/ 48925 h 645868"/>
              <a:gd name="connsiteX234" fmla="*/ 127510 w 724557"/>
              <a:gd name="connsiteY234" fmla="*/ 848 h 645868"/>
              <a:gd name="connsiteX235" fmla="*/ 167760 w 724557"/>
              <a:gd name="connsiteY235" fmla="*/ 11333 h 645868"/>
              <a:gd name="connsiteX236" fmla="*/ 189635 w 724557"/>
              <a:gd name="connsiteY236" fmla="*/ 28809 h 645868"/>
              <a:gd name="connsiteX237" fmla="*/ 189635 w 724557"/>
              <a:gd name="connsiteY237" fmla="*/ 41916 h 645868"/>
              <a:gd name="connsiteX238" fmla="*/ 177385 w 724557"/>
              <a:gd name="connsiteY238" fmla="*/ 42789 h 645868"/>
              <a:gd name="connsiteX239" fmla="*/ 156385 w 724557"/>
              <a:gd name="connsiteY239" fmla="*/ 25314 h 645868"/>
              <a:gd name="connsiteX240" fmla="*/ 131010 w 724557"/>
              <a:gd name="connsiteY240" fmla="*/ 18324 h 645868"/>
              <a:gd name="connsiteX241" fmla="*/ 110010 w 724557"/>
              <a:gd name="connsiteY241" fmla="*/ 32304 h 645868"/>
              <a:gd name="connsiteX242" fmla="*/ 21635 w 724557"/>
              <a:gd name="connsiteY242" fmla="*/ 185215 h 645868"/>
              <a:gd name="connsiteX243" fmla="*/ 19010 w 724557"/>
              <a:gd name="connsiteY243" fmla="*/ 210554 h 645868"/>
              <a:gd name="connsiteX244" fmla="*/ 38260 w 724557"/>
              <a:gd name="connsiteY244" fmla="*/ 228903 h 645868"/>
              <a:gd name="connsiteX245" fmla="*/ 64510 w 724557"/>
              <a:gd name="connsiteY245" fmla="*/ 238515 h 645868"/>
              <a:gd name="connsiteX246" fmla="*/ 69760 w 724557"/>
              <a:gd name="connsiteY246" fmla="*/ 250748 h 645868"/>
              <a:gd name="connsiteX247" fmla="*/ 61010 w 724557"/>
              <a:gd name="connsiteY247" fmla="*/ 255990 h 645868"/>
              <a:gd name="connsiteX248" fmla="*/ 58385 w 724557"/>
              <a:gd name="connsiteY248" fmla="*/ 255990 h 645868"/>
              <a:gd name="connsiteX249" fmla="*/ 32135 w 724557"/>
              <a:gd name="connsiteY249" fmla="*/ 245505 h 645868"/>
              <a:gd name="connsiteX250" fmla="*/ 2385 w 724557"/>
              <a:gd name="connsiteY250" fmla="*/ 216671 h 645868"/>
              <a:gd name="connsiteX251" fmla="*/ 6760 w 724557"/>
              <a:gd name="connsiteY251" fmla="*/ 175603 h 645868"/>
              <a:gd name="connsiteX252" fmla="*/ 94260 w 724557"/>
              <a:gd name="connsiteY252" fmla="*/ 24440 h 645868"/>
              <a:gd name="connsiteX253" fmla="*/ 127510 w 724557"/>
              <a:gd name="connsiteY253" fmla="*/ 848 h 645868"/>
              <a:gd name="connsiteX254" fmla="*/ 597510 w 724557"/>
              <a:gd name="connsiteY254" fmla="*/ 839 h 645868"/>
              <a:gd name="connsiteX255" fmla="*/ 631334 w 724557"/>
              <a:gd name="connsiteY255" fmla="*/ 24352 h 645868"/>
              <a:gd name="connsiteX256" fmla="*/ 718063 w 724557"/>
              <a:gd name="connsiteY256" fmla="*/ 175006 h 645868"/>
              <a:gd name="connsiteX257" fmla="*/ 721532 w 724557"/>
              <a:gd name="connsiteY257" fmla="*/ 215935 h 645868"/>
              <a:gd name="connsiteX258" fmla="*/ 692912 w 724557"/>
              <a:gd name="connsiteY258" fmla="*/ 244672 h 645868"/>
              <a:gd name="connsiteX259" fmla="*/ 665158 w 724557"/>
              <a:gd name="connsiteY259" fmla="*/ 255993 h 645868"/>
              <a:gd name="connsiteX260" fmla="*/ 661689 w 724557"/>
              <a:gd name="connsiteY260" fmla="*/ 255993 h 645868"/>
              <a:gd name="connsiteX261" fmla="*/ 653016 w 724557"/>
              <a:gd name="connsiteY261" fmla="*/ 249897 h 645868"/>
              <a:gd name="connsiteX262" fmla="*/ 659087 w 724557"/>
              <a:gd name="connsiteY262" fmla="*/ 237706 h 645868"/>
              <a:gd name="connsiteX263" fmla="*/ 686840 w 724557"/>
              <a:gd name="connsiteY263" fmla="*/ 228127 h 645868"/>
              <a:gd name="connsiteX264" fmla="*/ 705054 w 724557"/>
              <a:gd name="connsiteY264" fmla="*/ 209839 h 645868"/>
              <a:gd name="connsiteX265" fmla="*/ 702452 w 724557"/>
              <a:gd name="connsiteY265" fmla="*/ 184585 h 645868"/>
              <a:gd name="connsiteX266" fmla="*/ 615723 w 724557"/>
              <a:gd name="connsiteY266" fmla="*/ 32189 h 645868"/>
              <a:gd name="connsiteX267" fmla="*/ 594908 w 724557"/>
              <a:gd name="connsiteY267" fmla="*/ 18256 h 645868"/>
              <a:gd name="connsiteX268" fmla="*/ 569756 w 724557"/>
              <a:gd name="connsiteY268" fmla="*/ 25223 h 645868"/>
              <a:gd name="connsiteX269" fmla="*/ 547207 w 724557"/>
              <a:gd name="connsiteY269" fmla="*/ 44381 h 645868"/>
              <a:gd name="connsiteX270" fmla="*/ 534197 w 724557"/>
              <a:gd name="connsiteY270" fmla="*/ 42639 h 645868"/>
              <a:gd name="connsiteX271" fmla="*/ 535932 w 724557"/>
              <a:gd name="connsiteY271" fmla="*/ 30448 h 645868"/>
              <a:gd name="connsiteX272" fmla="*/ 558481 w 724557"/>
              <a:gd name="connsiteY272" fmla="*/ 11289 h 645868"/>
              <a:gd name="connsiteX273" fmla="*/ 597510 w 724557"/>
              <a:gd name="connsiteY273" fmla="*/ 839 h 645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</a:cxnLst>
            <a:rect l="l" t="t" r="r" b="b"/>
            <a:pathLst>
              <a:path w="724557" h="645868">
                <a:moveTo>
                  <a:pt x="244123" y="551131"/>
                </a:moveTo>
                <a:cubicBezTo>
                  <a:pt x="249367" y="552016"/>
                  <a:pt x="251989" y="556443"/>
                  <a:pt x="251115" y="560870"/>
                </a:cubicBezTo>
                <a:lnTo>
                  <a:pt x="245871" y="590973"/>
                </a:lnTo>
                <a:cubicBezTo>
                  <a:pt x="244123" y="600713"/>
                  <a:pt x="247619" y="609567"/>
                  <a:pt x="252863" y="616650"/>
                </a:cubicBezTo>
                <a:cubicBezTo>
                  <a:pt x="258981" y="623733"/>
                  <a:pt x="267721" y="628160"/>
                  <a:pt x="276462" y="628160"/>
                </a:cubicBezTo>
                <a:lnTo>
                  <a:pt x="451267" y="628160"/>
                </a:lnTo>
                <a:cubicBezTo>
                  <a:pt x="460007" y="628160"/>
                  <a:pt x="469621" y="623733"/>
                  <a:pt x="474865" y="616650"/>
                </a:cubicBezTo>
                <a:cubicBezTo>
                  <a:pt x="480983" y="609567"/>
                  <a:pt x="483605" y="600713"/>
                  <a:pt x="481857" y="590973"/>
                </a:cubicBezTo>
                <a:lnTo>
                  <a:pt x="477487" y="560870"/>
                </a:lnTo>
                <a:cubicBezTo>
                  <a:pt x="475739" y="556443"/>
                  <a:pt x="479235" y="552016"/>
                  <a:pt x="484480" y="551131"/>
                </a:cubicBezTo>
                <a:cubicBezTo>
                  <a:pt x="488850" y="550245"/>
                  <a:pt x="493220" y="553787"/>
                  <a:pt x="494968" y="558214"/>
                </a:cubicBezTo>
                <a:lnTo>
                  <a:pt x="499338" y="588317"/>
                </a:lnTo>
                <a:cubicBezTo>
                  <a:pt x="502834" y="602483"/>
                  <a:pt x="498464" y="617535"/>
                  <a:pt x="488850" y="628160"/>
                </a:cubicBezTo>
                <a:cubicBezTo>
                  <a:pt x="479235" y="639670"/>
                  <a:pt x="466125" y="645868"/>
                  <a:pt x="451267" y="645868"/>
                </a:cubicBezTo>
                <a:lnTo>
                  <a:pt x="276462" y="645868"/>
                </a:lnTo>
                <a:cubicBezTo>
                  <a:pt x="262477" y="645868"/>
                  <a:pt x="249367" y="639670"/>
                  <a:pt x="238878" y="628160"/>
                </a:cubicBezTo>
                <a:cubicBezTo>
                  <a:pt x="230138" y="617535"/>
                  <a:pt x="225768" y="602483"/>
                  <a:pt x="228390" y="588317"/>
                </a:cubicBezTo>
                <a:lnTo>
                  <a:pt x="233634" y="558214"/>
                </a:lnTo>
                <a:cubicBezTo>
                  <a:pt x="234508" y="553787"/>
                  <a:pt x="238878" y="550245"/>
                  <a:pt x="244123" y="551131"/>
                </a:cubicBezTo>
                <a:close/>
                <a:moveTo>
                  <a:pt x="361051" y="526630"/>
                </a:moveTo>
                <a:cubicBezTo>
                  <a:pt x="341739" y="526630"/>
                  <a:pt x="325938" y="542378"/>
                  <a:pt x="325938" y="560751"/>
                </a:cubicBezTo>
                <a:cubicBezTo>
                  <a:pt x="325938" y="580874"/>
                  <a:pt x="341739" y="596623"/>
                  <a:pt x="361051" y="596623"/>
                </a:cubicBezTo>
                <a:cubicBezTo>
                  <a:pt x="380364" y="596623"/>
                  <a:pt x="396165" y="580874"/>
                  <a:pt x="396165" y="560751"/>
                </a:cubicBezTo>
                <a:cubicBezTo>
                  <a:pt x="396165" y="542378"/>
                  <a:pt x="380364" y="526630"/>
                  <a:pt x="361051" y="526630"/>
                </a:cubicBezTo>
                <a:close/>
                <a:moveTo>
                  <a:pt x="287313" y="391892"/>
                </a:moveTo>
                <a:cubicBezTo>
                  <a:pt x="278535" y="391017"/>
                  <a:pt x="269757" y="396267"/>
                  <a:pt x="268879" y="404141"/>
                </a:cubicBezTo>
                <a:lnTo>
                  <a:pt x="260101" y="447887"/>
                </a:lnTo>
                <a:cubicBezTo>
                  <a:pt x="258345" y="458386"/>
                  <a:pt x="258345" y="468885"/>
                  <a:pt x="260101" y="480259"/>
                </a:cubicBezTo>
                <a:lnTo>
                  <a:pt x="275024" y="559876"/>
                </a:lnTo>
                <a:cubicBezTo>
                  <a:pt x="275902" y="560751"/>
                  <a:pt x="277657" y="565126"/>
                  <a:pt x="278535" y="565126"/>
                </a:cubicBezTo>
                <a:lnTo>
                  <a:pt x="308381" y="565126"/>
                </a:lnTo>
                <a:cubicBezTo>
                  <a:pt x="308381" y="563376"/>
                  <a:pt x="308381" y="563376"/>
                  <a:pt x="308381" y="560751"/>
                </a:cubicBezTo>
                <a:cubicBezTo>
                  <a:pt x="308381" y="532754"/>
                  <a:pt x="332083" y="508256"/>
                  <a:pt x="361051" y="508256"/>
                </a:cubicBezTo>
                <a:cubicBezTo>
                  <a:pt x="390020" y="508256"/>
                  <a:pt x="414599" y="532754"/>
                  <a:pt x="414599" y="560751"/>
                </a:cubicBezTo>
                <a:cubicBezTo>
                  <a:pt x="414599" y="563376"/>
                  <a:pt x="413721" y="563376"/>
                  <a:pt x="413721" y="565126"/>
                </a:cubicBezTo>
                <a:lnTo>
                  <a:pt x="443568" y="565126"/>
                </a:lnTo>
                <a:cubicBezTo>
                  <a:pt x="444446" y="565126"/>
                  <a:pt x="445323" y="565126"/>
                  <a:pt x="447957" y="559002"/>
                </a:cubicBezTo>
                <a:lnTo>
                  <a:pt x="464636" y="480259"/>
                </a:lnTo>
                <a:cubicBezTo>
                  <a:pt x="466391" y="468885"/>
                  <a:pt x="466391" y="458386"/>
                  <a:pt x="464636" y="447887"/>
                </a:cubicBezTo>
                <a:lnTo>
                  <a:pt x="455857" y="404141"/>
                </a:lnTo>
                <a:cubicBezTo>
                  <a:pt x="454980" y="396267"/>
                  <a:pt x="446201" y="391017"/>
                  <a:pt x="437423" y="391892"/>
                </a:cubicBezTo>
                <a:cubicBezTo>
                  <a:pt x="429522" y="393642"/>
                  <a:pt x="423378" y="402391"/>
                  <a:pt x="425133" y="410266"/>
                </a:cubicBezTo>
                <a:lnTo>
                  <a:pt x="433912" y="454011"/>
                </a:lnTo>
                <a:cubicBezTo>
                  <a:pt x="435667" y="460136"/>
                  <a:pt x="435667" y="467135"/>
                  <a:pt x="433912" y="473260"/>
                </a:cubicBezTo>
                <a:lnTo>
                  <a:pt x="424255" y="510881"/>
                </a:lnTo>
                <a:cubicBezTo>
                  <a:pt x="424255" y="515256"/>
                  <a:pt x="418111" y="518755"/>
                  <a:pt x="413721" y="517005"/>
                </a:cubicBezTo>
                <a:cubicBezTo>
                  <a:pt x="409332" y="516131"/>
                  <a:pt x="405821" y="511756"/>
                  <a:pt x="406699" y="506506"/>
                </a:cubicBezTo>
                <a:lnTo>
                  <a:pt x="416355" y="468885"/>
                </a:lnTo>
                <a:cubicBezTo>
                  <a:pt x="417233" y="465385"/>
                  <a:pt x="417233" y="461886"/>
                  <a:pt x="416355" y="456636"/>
                </a:cubicBezTo>
                <a:lnTo>
                  <a:pt x="411966" y="433888"/>
                </a:lnTo>
                <a:cubicBezTo>
                  <a:pt x="396165" y="439138"/>
                  <a:pt x="378608" y="441763"/>
                  <a:pt x="361051" y="441763"/>
                </a:cubicBezTo>
                <a:cubicBezTo>
                  <a:pt x="345250" y="441763"/>
                  <a:pt x="328572" y="439138"/>
                  <a:pt x="312771" y="433888"/>
                </a:cubicBezTo>
                <a:lnTo>
                  <a:pt x="308381" y="456636"/>
                </a:lnTo>
                <a:cubicBezTo>
                  <a:pt x="307504" y="461886"/>
                  <a:pt x="307504" y="465385"/>
                  <a:pt x="308381" y="468885"/>
                </a:cubicBezTo>
                <a:lnTo>
                  <a:pt x="317160" y="507381"/>
                </a:lnTo>
                <a:cubicBezTo>
                  <a:pt x="318915" y="511756"/>
                  <a:pt x="315404" y="516131"/>
                  <a:pt x="311015" y="517880"/>
                </a:cubicBezTo>
                <a:cubicBezTo>
                  <a:pt x="305748" y="518755"/>
                  <a:pt x="300481" y="515256"/>
                  <a:pt x="300481" y="510881"/>
                </a:cubicBezTo>
                <a:lnTo>
                  <a:pt x="290825" y="473260"/>
                </a:lnTo>
                <a:cubicBezTo>
                  <a:pt x="289069" y="467135"/>
                  <a:pt x="289069" y="460136"/>
                  <a:pt x="290825" y="454011"/>
                </a:cubicBezTo>
                <a:lnTo>
                  <a:pt x="299603" y="410266"/>
                </a:lnTo>
                <a:cubicBezTo>
                  <a:pt x="300481" y="402391"/>
                  <a:pt x="295214" y="393642"/>
                  <a:pt x="287313" y="391892"/>
                </a:cubicBezTo>
                <a:close/>
                <a:moveTo>
                  <a:pt x="362258" y="136854"/>
                </a:moveTo>
                <a:cubicBezTo>
                  <a:pt x="349420" y="136635"/>
                  <a:pt x="336472" y="138166"/>
                  <a:pt x="324182" y="141666"/>
                </a:cubicBezTo>
                <a:cubicBezTo>
                  <a:pt x="326816" y="152165"/>
                  <a:pt x="325060" y="162664"/>
                  <a:pt x="317160" y="171413"/>
                </a:cubicBezTo>
                <a:cubicBezTo>
                  <a:pt x="310137" y="179287"/>
                  <a:pt x="300481" y="182787"/>
                  <a:pt x="291703" y="182787"/>
                </a:cubicBezTo>
                <a:cubicBezTo>
                  <a:pt x="282924" y="182787"/>
                  <a:pt x="275902" y="180162"/>
                  <a:pt x="269757" y="174038"/>
                </a:cubicBezTo>
                <a:lnTo>
                  <a:pt x="266245" y="172288"/>
                </a:lnTo>
                <a:cubicBezTo>
                  <a:pt x="242544" y="193286"/>
                  <a:pt x="226743" y="221283"/>
                  <a:pt x="220598" y="251031"/>
                </a:cubicBezTo>
                <a:lnTo>
                  <a:pt x="223232" y="252780"/>
                </a:lnTo>
                <a:cubicBezTo>
                  <a:pt x="241666" y="258905"/>
                  <a:pt x="251322" y="278153"/>
                  <a:pt x="245177" y="295651"/>
                </a:cubicBezTo>
                <a:cubicBezTo>
                  <a:pt x="241666" y="304401"/>
                  <a:pt x="235521" y="310525"/>
                  <a:pt x="228499" y="314900"/>
                </a:cubicBezTo>
                <a:cubicBezTo>
                  <a:pt x="225865" y="315775"/>
                  <a:pt x="224987" y="315775"/>
                  <a:pt x="222354" y="316649"/>
                </a:cubicBezTo>
                <a:cubicBezTo>
                  <a:pt x="229376" y="342022"/>
                  <a:pt x="242544" y="364770"/>
                  <a:pt x="260978" y="383143"/>
                </a:cubicBezTo>
                <a:cubicBezTo>
                  <a:pt x="268879" y="376144"/>
                  <a:pt x="279413" y="372644"/>
                  <a:pt x="290825" y="374394"/>
                </a:cubicBezTo>
                <a:cubicBezTo>
                  <a:pt x="308381" y="378769"/>
                  <a:pt x="320671" y="396267"/>
                  <a:pt x="317160" y="414640"/>
                </a:cubicBezTo>
                <a:lnTo>
                  <a:pt x="317160" y="416390"/>
                </a:lnTo>
                <a:cubicBezTo>
                  <a:pt x="346128" y="426014"/>
                  <a:pt x="378608" y="426014"/>
                  <a:pt x="407577" y="415515"/>
                </a:cubicBezTo>
                <a:lnTo>
                  <a:pt x="407577" y="414640"/>
                </a:lnTo>
                <a:cubicBezTo>
                  <a:pt x="404065" y="396267"/>
                  <a:pt x="415477" y="378769"/>
                  <a:pt x="433912" y="374394"/>
                </a:cubicBezTo>
                <a:cubicBezTo>
                  <a:pt x="444446" y="372644"/>
                  <a:pt x="454980" y="375269"/>
                  <a:pt x="462002" y="382268"/>
                </a:cubicBezTo>
                <a:cubicBezTo>
                  <a:pt x="481315" y="363895"/>
                  <a:pt x="494482" y="341147"/>
                  <a:pt x="500627" y="315775"/>
                </a:cubicBezTo>
                <a:cubicBezTo>
                  <a:pt x="490971" y="313150"/>
                  <a:pt x="483070" y="305275"/>
                  <a:pt x="479559" y="295651"/>
                </a:cubicBezTo>
                <a:cubicBezTo>
                  <a:pt x="473414" y="278153"/>
                  <a:pt x="483070" y="258905"/>
                  <a:pt x="500627" y="252780"/>
                </a:cubicBezTo>
                <a:lnTo>
                  <a:pt x="502383" y="251906"/>
                </a:lnTo>
                <a:cubicBezTo>
                  <a:pt x="496238" y="221283"/>
                  <a:pt x="480437" y="194161"/>
                  <a:pt x="456735" y="173163"/>
                </a:cubicBezTo>
                <a:lnTo>
                  <a:pt x="454980" y="174038"/>
                </a:lnTo>
                <a:cubicBezTo>
                  <a:pt x="448835" y="180162"/>
                  <a:pt x="440934" y="182787"/>
                  <a:pt x="433034" y="182787"/>
                </a:cubicBezTo>
                <a:cubicBezTo>
                  <a:pt x="424255" y="182787"/>
                  <a:pt x="414599" y="179287"/>
                  <a:pt x="407577" y="171413"/>
                </a:cubicBezTo>
                <a:cubicBezTo>
                  <a:pt x="399676" y="162664"/>
                  <a:pt x="397920" y="152165"/>
                  <a:pt x="399676" y="142541"/>
                </a:cubicBezTo>
                <a:cubicBezTo>
                  <a:pt x="387825" y="139041"/>
                  <a:pt x="375097" y="137073"/>
                  <a:pt x="362258" y="136854"/>
                </a:cubicBezTo>
                <a:close/>
                <a:moveTo>
                  <a:pt x="615513" y="106888"/>
                </a:moveTo>
                <a:cubicBezTo>
                  <a:pt x="606845" y="104482"/>
                  <a:pt x="597189" y="105357"/>
                  <a:pt x="588410" y="110169"/>
                </a:cubicBezTo>
                <a:cubicBezTo>
                  <a:pt x="572609" y="120668"/>
                  <a:pt x="566464" y="141666"/>
                  <a:pt x="576121" y="158289"/>
                </a:cubicBezTo>
                <a:cubicBezTo>
                  <a:pt x="580510" y="166164"/>
                  <a:pt x="588410" y="172288"/>
                  <a:pt x="597189" y="174038"/>
                </a:cubicBezTo>
                <a:cubicBezTo>
                  <a:pt x="606845" y="176663"/>
                  <a:pt x="615623" y="175788"/>
                  <a:pt x="623524" y="171413"/>
                </a:cubicBezTo>
                <a:cubicBezTo>
                  <a:pt x="631424" y="166164"/>
                  <a:pt x="637569" y="159164"/>
                  <a:pt x="640202" y="150415"/>
                </a:cubicBezTo>
                <a:cubicBezTo>
                  <a:pt x="641958" y="140791"/>
                  <a:pt x="641958" y="131167"/>
                  <a:pt x="636691" y="123293"/>
                </a:cubicBezTo>
                <a:cubicBezTo>
                  <a:pt x="631863" y="114981"/>
                  <a:pt x="624182" y="109294"/>
                  <a:pt x="615513" y="106888"/>
                </a:cubicBezTo>
                <a:close/>
                <a:moveTo>
                  <a:pt x="118769" y="104045"/>
                </a:moveTo>
                <a:cubicBezTo>
                  <a:pt x="107358" y="104045"/>
                  <a:pt x="95068" y="110169"/>
                  <a:pt x="88923" y="121543"/>
                </a:cubicBezTo>
                <a:cubicBezTo>
                  <a:pt x="83656" y="129417"/>
                  <a:pt x="82778" y="139916"/>
                  <a:pt x="85412" y="148665"/>
                </a:cubicBezTo>
                <a:cubicBezTo>
                  <a:pt x="88045" y="156540"/>
                  <a:pt x="93312" y="164414"/>
                  <a:pt x="101213" y="168788"/>
                </a:cubicBezTo>
                <a:cubicBezTo>
                  <a:pt x="109991" y="174038"/>
                  <a:pt x="118769" y="174913"/>
                  <a:pt x="128426" y="173163"/>
                </a:cubicBezTo>
                <a:cubicBezTo>
                  <a:pt x="137204" y="170538"/>
                  <a:pt x="145104" y="164414"/>
                  <a:pt x="149494" y="156540"/>
                </a:cubicBezTo>
                <a:cubicBezTo>
                  <a:pt x="158272" y="139916"/>
                  <a:pt x="153883" y="118918"/>
                  <a:pt x="136326" y="109294"/>
                </a:cubicBezTo>
                <a:cubicBezTo>
                  <a:pt x="131059" y="105794"/>
                  <a:pt x="124914" y="104045"/>
                  <a:pt x="118769" y="104045"/>
                </a:cubicBezTo>
                <a:close/>
                <a:moveTo>
                  <a:pt x="561197" y="67298"/>
                </a:moveTo>
                <a:lnTo>
                  <a:pt x="483948" y="93545"/>
                </a:lnTo>
                <a:cubicBezTo>
                  <a:pt x="473414" y="96170"/>
                  <a:pt x="464636" y="101420"/>
                  <a:pt x="455857" y="109294"/>
                </a:cubicBezTo>
                <a:lnTo>
                  <a:pt x="422500" y="138166"/>
                </a:lnTo>
                <a:cubicBezTo>
                  <a:pt x="416355" y="143416"/>
                  <a:pt x="415477" y="153040"/>
                  <a:pt x="421622" y="160039"/>
                </a:cubicBezTo>
                <a:cubicBezTo>
                  <a:pt x="426889" y="166164"/>
                  <a:pt x="436545" y="167039"/>
                  <a:pt x="443568" y="161789"/>
                </a:cubicBezTo>
                <a:lnTo>
                  <a:pt x="476925" y="132042"/>
                </a:lnTo>
                <a:cubicBezTo>
                  <a:pt x="481315" y="127667"/>
                  <a:pt x="487459" y="125043"/>
                  <a:pt x="493604" y="122418"/>
                </a:cubicBezTo>
                <a:lnTo>
                  <a:pt x="530473" y="111044"/>
                </a:lnTo>
                <a:cubicBezTo>
                  <a:pt x="535740" y="109294"/>
                  <a:pt x="540129" y="112794"/>
                  <a:pt x="541885" y="117168"/>
                </a:cubicBezTo>
                <a:cubicBezTo>
                  <a:pt x="542763" y="121543"/>
                  <a:pt x="541007" y="127667"/>
                  <a:pt x="535740" y="128542"/>
                </a:cubicBezTo>
                <a:lnTo>
                  <a:pt x="498871" y="139916"/>
                </a:lnTo>
                <a:cubicBezTo>
                  <a:pt x="495360" y="140791"/>
                  <a:pt x="490971" y="143416"/>
                  <a:pt x="488337" y="146041"/>
                </a:cubicBezTo>
                <a:lnTo>
                  <a:pt x="470781" y="161789"/>
                </a:lnTo>
                <a:cubicBezTo>
                  <a:pt x="495360" y="184537"/>
                  <a:pt x="512039" y="213409"/>
                  <a:pt x="519939" y="245781"/>
                </a:cubicBezTo>
                <a:lnTo>
                  <a:pt x="541885" y="238782"/>
                </a:lnTo>
                <a:cubicBezTo>
                  <a:pt x="546274" y="237907"/>
                  <a:pt x="549786" y="235282"/>
                  <a:pt x="552419" y="232657"/>
                </a:cubicBezTo>
                <a:lnTo>
                  <a:pt x="582265" y="204660"/>
                </a:lnTo>
                <a:cubicBezTo>
                  <a:pt x="585777" y="202035"/>
                  <a:pt x="591044" y="202035"/>
                  <a:pt x="594555" y="205535"/>
                </a:cubicBezTo>
                <a:cubicBezTo>
                  <a:pt x="598066" y="209035"/>
                  <a:pt x="598066" y="215159"/>
                  <a:pt x="594555" y="217784"/>
                </a:cubicBezTo>
                <a:lnTo>
                  <a:pt x="564709" y="244906"/>
                </a:lnTo>
                <a:cubicBezTo>
                  <a:pt x="560320" y="250156"/>
                  <a:pt x="554175" y="253655"/>
                  <a:pt x="548030" y="256280"/>
                </a:cubicBezTo>
                <a:lnTo>
                  <a:pt x="506772" y="269404"/>
                </a:lnTo>
                <a:cubicBezTo>
                  <a:pt x="497993" y="272904"/>
                  <a:pt x="493604" y="280778"/>
                  <a:pt x="496238" y="289527"/>
                </a:cubicBezTo>
                <a:cubicBezTo>
                  <a:pt x="499749" y="298276"/>
                  <a:pt x="507650" y="302651"/>
                  <a:pt x="516428" y="299151"/>
                </a:cubicBezTo>
                <a:lnTo>
                  <a:pt x="558564" y="285152"/>
                </a:lnTo>
                <a:cubicBezTo>
                  <a:pt x="569098" y="281653"/>
                  <a:pt x="577876" y="275528"/>
                  <a:pt x="586655" y="269404"/>
                </a:cubicBezTo>
                <a:lnTo>
                  <a:pt x="648103" y="216034"/>
                </a:lnTo>
                <a:cubicBezTo>
                  <a:pt x="648981" y="215159"/>
                  <a:pt x="651614" y="211659"/>
                  <a:pt x="650736" y="210784"/>
                </a:cubicBezTo>
                <a:lnTo>
                  <a:pt x="635813" y="184537"/>
                </a:lnTo>
                <a:cubicBezTo>
                  <a:pt x="634935" y="185412"/>
                  <a:pt x="634058" y="186287"/>
                  <a:pt x="633180" y="186287"/>
                </a:cubicBezTo>
                <a:cubicBezTo>
                  <a:pt x="625279" y="191536"/>
                  <a:pt x="615623" y="193286"/>
                  <a:pt x="606845" y="193286"/>
                </a:cubicBezTo>
                <a:cubicBezTo>
                  <a:pt x="588410" y="193286"/>
                  <a:pt x="570854" y="184537"/>
                  <a:pt x="560320" y="167039"/>
                </a:cubicBezTo>
                <a:cubicBezTo>
                  <a:pt x="546274" y="141666"/>
                  <a:pt x="554175" y="109294"/>
                  <a:pt x="579632" y="95295"/>
                </a:cubicBezTo>
                <a:cubicBezTo>
                  <a:pt x="581388" y="94420"/>
                  <a:pt x="582265" y="93545"/>
                  <a:pt x="583143" y="93545"/>
                </a:cubicBezTo>
                <a:lnTo>
                  <a:pt x="568220" y="68173"/>
                </a:lnTo>
                <a:cubicBezTo>
                  <a:pt x="568220" y="67298"/>
                  <a:pt x="567342" y="66423"/>
                  <a:pt x="561197" y="67298"/>
                </a:cubicBezTo>
                <a:close/>
                <a:moveTo>
                  <a:pt x="164417" y="65548"/>
                </a:moveTo>
                <a:cubicBezTo>
                  <a:pt x="161783" y="65548"/>
                  <a:pt x="158272" y="64673"/>
                  <a:pt x="157394" y="66423"/>
                </a:cubicBezTo>
                <a:lnTo>
                  <a:pt x="141593" y="91796"/>
                </a:lnTo>
                <a:cubicBezTo>
                  <a:pt x="143349" y="91796"/>
                  <a:pt x="144227" y="93545"/>
                  <a:pt x="145982" y="93545"/>
                </a:cubicBezTo>
                <a:cubicBezTo>
                  <a:pt x="170562" y="108419"/>
                  <a:pt x="179340" y="139916"/>
                  <a:pt x="164417" y="165289"/>
                </a:cubicBezTo>
                <a:cubicBezTo>
                  <a:pt x="154761" y="182787"/>
                  <a:pt x="137204" y="192411"/>
                  <a:pt x="118769" y="192411"/>
                </a:cubicBezTo>
                <a:cubicBezTo>
                  <a:pt x="109991" y="192411"/>
                  <a:pt x="101213" y="189786"/>
                  <a:pt x="92434" y="185412"/>
                </a:cubicBezTo>
                <a:cubicBezTo>
                  <a:pt x="91557" y="184537"/>
                  <a:pt x="90679" y="183662"/>
                  <a:pt x="88923" y="182787"/>
                </a:cubicBezTo>
                <a:lnTo>
                  <a:pt x="74878" y="209035"/>
                </a:lnTo>
                <a:cubicBezTo>
                  <a:pt x="74000" y="209035"/>
                  <a:pt x="74000" y="210784"/>
                  <a:pt x="77511" y="215159"/>
                </a:cubicBezTo>
                <a:lnTo>
                  <a:pt x="138082" y="267654"/>
                </a:lnTo>
                <a:cubicBezTo>
                  <a:pt x="146860" y="275528"/>
                  <a:pt x="155638" y="281653"/>
                  <a:pt x="166172" y="285152"/>
                </a:cubicBezTo>
                <a:lnTo>
                  <a:pt x="208308" y="299151"/>
                </a:lnTo>
                <a:cubicBezTo>
                  <a:pt x="212698" y="300901"/>
                  <a:pt x="217087" y="300026"/>
                  <a:pt x="219720" y="298276"/>
                </a:cubicBezTo>
                <a:cubicBezTo>
                  <a:pt x="223232" y="297401"/>
                  <a:pt x="226743" y="293027"/>
                  <a:pt x="228499" y="289527"/>
                </a:cubicBezTo>
                <a:cubicBezTo>
                  <a:pt x="230254" y="280778"/>
                  <a:pt x="226743" y="272904"/>
                  <a:pt x="218842" y="269404"/>
                </a:cubicBezTo>
                <a:lnTo>
                  <a:pt x="206553" y="265904"/>
                </a:lnTo>
                <a:lnTo>
                  <a:pt x="176706" y="256280"/>
                </a:lnTo>
                <a:cubicBezTo>
                  <a:pt x="170562" y="253655"/>
                  <a:pt x="164417" y="250156"/>
                  <a:pt x="160028" y="244906"/>
                </a:cubicBezTo>
                <a:lnTo>
                  <a:pt x="130181" y="217784"/>
                </a:lnTo>
                <a:cubicBezTo>
                  <a:pt x="126670" y="215159"/>
                  <a:pt x="126670" y="209035"/>
                  <a:pt x="129303" y="205535"/>
                </a:cubicBezTo>
                <a:cubicBezTo>
                  <a:pt x="132815" y="202035"/>
                  <a:pt x="138960" y="202035"/>
                  <a:pt x="142471" y="204660"/>
                </a:cubicBezTo>
                <a:lnTo>
                  <a:pt x="171439" y="232657"/>
                </a:lnTo>
                <a:cubicBezTo>
                  <a:pt x="174951" y="235282"/>
                  <a:pt x="178462" y="237907"/>
                  <a:pt x="182851" y="238782"/>
                </a:cubicBezTo>
                <a:lnTo>
                  <a:pt x="203041" y="245781"/>
                </a:lnTo>
                <a:cubicBezTo>
                  <a:pt x="210942" y="212534"/>
                  <a:pt x="227621" y="182787"/>
                  <a:pt x="253956" y="160914"/>
                </a:cubicBezTo>
                <a:lnTo>
                  <a:pt x="235521" y="146041"/>
                </a:lnTo>
                <a:cubicBezTo>
                  <a:pt x="232888" y="143416"/>
                  <a:pt x="229376" y="140791"/>
                  <a:pt x="225865" y="139916"/>
                </a:cubicBezTo>
                <a:lnTo>
                  <a:pt x="187240" y="127667"/>
                </a:lnTo>
                <a:cubicBezTo>
                  <a:pt x="182851" y="126792"/>
                  <a:pt x="179340" y="121543"/>
                  <a:pt x="181096" y="116293"/>
                </a:cubicBezTo>
                <a:cubicBezTo>
                  <a:pt x="182851" y="111919"/>
                  <a:pt x="188118" y="109294"/>
                  <a:pt x="192507" y="111044"/>
                </a:cubicBezTo>
                <a:lnTo>
                  <a:pt x="230254" y="122418"/>
                </a:lnTo>
                <a:cubicBezTo>
                  <a:pt x="237277" y="125043"/>
                  <a:pt x="242544" y="127667"/>
                  <a:pt x="247811" y="132042"/>
                </a:cubicBezTo>
                <a:lnTo>
                  <a:pt x="281169" y="161789"/>
                </a:lnTo>
                <a:cubicBezTo>
                  <a:pt x="288191" y="167039"/>
                  <a:pt x="297847" y="166164"/>
                  <a:pt x="303114" y="160039"/>
                </a:cubicBezTo>
                <a:cubicBezTo>
                  <a:pt x="306626" y="156540"/>
                  <a:pt x="307504" y="152165"/>
                  <a:pt x="306626" y="148665"/>
                </a:cubicBezTo>
                <a:cubicBezTo>
                  <a:pt x="306626" y="144291"/>
                  <a:pt x="304870" y="139916"/>
                  <a:pt x="301359" y="138166"/>
                </a:cubicBezTo>
                <a:lnTo>
                  <a:pt x="268879" y="109294"/>
                </a:lnTo>
                <a:cubicBezTo>
                  <a:pt x="260101" y="101420"/>
                  <a:pt x="250444" y="96170"/>
                  <a:pt x="239910" y="93545"/>
                </a:cubicBezTo>
                <a:close/>
                <a:moveTo>
                  <a:pt x="168806" y="48925"/>
                </a:moveTo>
                <a:lnTo>
                  <a:pt x="169684" y="48925"/>
                </a:lnTo>
                <a:lnTo>
                  <a:pt x="246055" y="75172"/>
                </a:lnTo>
                <a:cubicBezTo>
                  <a:pt x="258345" y="79547"/>
                  <a:pt x="269757" y="86546"/>
                  <a:pt x="280291" y="95295"/>
                </a:cubicBezTo>
                <a:lnTo>
                  <a:pt x="313648" y="124168"/>
                </a:lnTo>
                <a:cubicBezTo>
                  <a:pt x="314526" y="125043"/>
                  <a:pt x="314526" y="125043"/>
                  <a:pt x="315404" y="125917"/>
                </a:cubicBezTo>
                <a:cubicBezTo>
                  <a:pt x="346128" y="116293"/>
                  <a:pt x="378608" y="116293"/>
                  <a:pt x="409332" y="126792"/>
                </a:cubicBezTo>
                <a:cubicBezTo>
                  <a:pt x="409332" y="125917"/>
                  <a:pt x="410210" y="125043"/>
                  <a:pt x="411088" y="124168"/>
                </a:cubicBezTo>
                <a:lnTo>
                  <a:pt x="443568" y="95295"/>
                </a:lnTo>
                <a:cubicBezTo>
                  <a:pt x="454980" y="86546"/>
                  <a:pt x="465514" y="79547"/>
                  <a:pt x="478681" y="75172"/>
                </a:cubicBezTo>
                <a:lnTo>
                  <a:pt x="557686" y="50675"/>
                </a:lnTo>
                <a:cubicBezTo>
                  <a:pt x="562953" y="48925"/>
                  <a:pt x="576998" y="46300"/>
                  <a:pt x="583143" y="58549"/>
                </a:cubicBezTo>
                <a:lnTo>
                  <a:pt x="600700" y="88296"/>
                </a:lnTo>
                <a:cubicBezTo>
                  <a:pt x="620890" y="86546"/>
                  <a:pt x="641958" y="96170"/>
                  <a:pt x="652492" y="114544"/>
                </a:cubicBezTo>
                <a:cubicBezTo>
                  <a:pt x="659515" y="126792"/>
                  <a:pt x="661270" y="140791"/>
                  <a:pt x="657759" y="154790"/>
                </a:cubicBezTo>
                <a:cubicBezTo>
                  <a:pt x="656003" y="160914"/>
                  <a:pt x="653370" y="167039"/>
                  <a:pt x="648981" y="172288"/>
                </a:cubicBezTo>
                <a:cubicBezTo>
                  <a:pt x="648981" y="172288"/>
                  <a:pt x="648981" y="172288"/>
                  <a:pt x="649859" y="173163"/>
                </a:cubicBezTo>
                <a:lnTo>
                  <a:pt x="665660" y="201160"/>
                </a:lnTo>
                <a:cubicBezTo>
                  <a:pt x="668293" y="204660"/>
                  <a:pt x="672682" y="216034"/>
                  <a:pt x="660393" y="228283"/>
                </a:cubicBezTo>
                <a:lnTo>
                  <a:pt x="659515" y="229158"/>
                </a:lnTo>
                <a:lnTo>
                  <a:pt x="598066" y="281653"/>
                </a:lnTo>
                <a:cubicBezTo>
                  <a:pt x="588410" y="291277"/>
                  <a:pt x="576998" y="298276"/>
                  <a:pt x="563831" y="302651"/>
                </a:cubicBezTo>
                <a:lnTo>
                  <a:pt x="521695" y="315775"/>
                </a:lnTo>
                <a:cubicBezTo>
                  <a:pt x="520817" y="316649"/>
                  <a:pt x="519939" y="316649"/>
                  <a:pt x="518184" y="316649"/>
                </a:cubicBezTo>
                <a:cubicBezTo>
                  <a:pt x="511161" y="347272"/>
                  <a:pt x="495360" y="375269"/>
                  <a:pt x="472536" y="397142"/>
                </a:cubicBezTo>
                <a:cubicBezTo>
                  <a:pt x="472536" y="398017"/>
                  <a:pt x="473414" y="399767"/>
                  <a:pt x="473414" y="400641"/>
                </a:cubicBezTo>
                <a:lnTo>
                  <a:pt x="482192" y="443512"/>
                </a:lnTo>
                <a:cubicBezTo>
                  <a:pt x="484826" y="457511"/>
                  <a:pt x="484826" y="470635"/>
                  <a:pt x="481315" y="484634"/>
                </a:cubicBezTo>
                <a:lnTo>
                  <a:pt x="464636" y="564251"/>
                </a:lnTo>
                <a:cubicBezTo>
                  <a:pt x="462880" y="569501"/>
                  <a:pt x="458491" y="583499"/>
                  <a:pt x="443568" y="583499"/>
                </a:cubicBezTo>
                <a:lnTo>
                  <a:pt x="409332" y="583499"/>
                </a:lnTo>
                <a:cubicBezTo>
                  <a:pt x="402310" y="601872"/>
                  <a:pt x="382997" y="614996"/>
                  <a:pt x="361051" y="614996"/>
                </a:cubicBezTo>
                <a:cubicBezTo>
                  <a:pt x="339983" y="614996"/>
                  <a:pt x="321549" y="601872"/>
                  <a:pt x="312771" y="583499"/>
                </a:cubicBezTo>
                <a:lnTo>
                  <a:pt x="278535" y="583499"/>
                </a:lnTo>
                <a:cubicBezTo>
                  <a:pt x="273268" y="583499"/>
                  <a:pt x="262734" y="580000"/>
                  <a:pt x="258345" y="564251"/>
                </a:cubicBezTo>
                <a:lnTo>
                  <a:pt x="257467" y="563376"/>
                </a:lnTo>
                <a:lnTo>
                  <a:pt x="242544" y="483759"/>
                </a:lnTo>
                <a:cubicBezTo>
                  <a:pt x="239910" y="470635"/>
                  <a:pt x="239910" y="457511"/>
                  <a:pt x="241666" y="443512"/>
                </a:cubicBezTo>
                <a:lnTo>
                  <a:pt x="251322" y="400641"/>
                </a:lnTo>
                <a:cubicBezTo>
                  <a:pt x="251322" y="399767"/>
                  <a:pt x="251322" y="398892"/>
                  <a:pt x="252200" y="398017"/>
                </a:cubicBezTo>
                <a:cubicBezTo>
                  <a:pt x="228499" y="376144"/>
                  <a:pt x="210942" y="348146"/>
                  <a:pt x="203919" y="316649"/>
                </a:cubicBezTo>
                <a:cubicBezTo>
                  <a:pt x="203041" y="315775"/>
                  <a:pt x="203041" y="315775"/>
                  <a:pt x="202164" y="315775"/>
                </a:cubicBezTo>
                <a:lnTo>
                  <a:pt x="160905" y="302651"/>
                </a:lnTo>
                <a:cubicBezTo>
                  <a:pt x="147738" y="298276"/>
                  <a:pt x="135448" y="291277"/>
                  <a:pt x="125792" y="281653"/>
                </a:cubicBezTo>
                <a:lnTo>
                  <a:pt x="64344" y="227408"/>
                </a:lnTo>
                <a:cubicBezTo>
                  <a:pt x="60832" y="222158"/>
                  <a:pt x="52054" y="212534"/>
                  <a:pt x="59077" y="199410"/>
                </a:cubicBezTo>
                <a:lnTo>
                  <a:pt x="76633" y="169663"/>
                </a:lnTo>
                <a:cubicBezTo>
                  <a:pt x="72244" y="165289"/>
                  <a:pt x="69611" y="159164"/>
                  <a:pt x="67855" y="153040"/>
                </a:cubicBezTo>
                <a:cubicBezTo>
                  <a:pt x="64344" y="139916"/>
                  <a:pt x="66099" y="125043"/>
                  <a:pt x="73122" y="112794"/>
                </a:cubicBezTo>
                <a:cubicBezTo>
                  <a:pt x="83656" y="94420"/>
                  <a:pt x="104724" y="84796"/>
                  <a:pt x="124036" y="87421"/>
                </a:cubicBezTo>
                <a:lnTo>
                  <a:pt x="141593" y="56799"/>
                </a:lnTo>
                <a:cubicBezTo>
                  <a:pt x="144227" y="52424"/>
                  <a:pt x="152127" y="44550"/>
                  <a:pt x="168806" y="48925"/>
                </a:cubicBezTo>
                <a:close/>
                <a:moveTo>
                  <a:pt x="127510" y="848"/>
                </a:moveTo>
                <a:cubicBezTo>
                  <a:pt x="142385" y="-1773"/>
                  <a:pt x="156385" y="1722"/>
                  <a:pt x="167760" y="11333"/>
                </a:cubicBezTo>
                <a:lnTo>
                  <a:pt x="189635" y="28809"/>
                </a:lnTo>
                <a:cubicBezTo>
                  <a:pt x="193135" y="32304"/>
                  <a:pt x="194010" y="38420"/>
                  <a:pt x="189635" y="41916"/>
                </a:cubicBezTo>
                <a:cubicBezTo>
                  <a:pt x="187010" y="45411"/>
                  <a:pt x="181760" y="46285"/>
                  <a:pt x="177385" y="42789"/>
                </a:cubicBezTo>
                <a:lnTo>
                  <a:pt x="156385" y="25314"/>
                </a:lnTo>
                <a:cubicBezTo>
                  <a:pt x="148510" y="19197"/>
                  <a:pt x="139760" y="16576"/>
                  <a:pt x="131010" y="18324"/>
                </a:cubicBezTo>
                <a:cubicBezTo>
                  <a:pt x="122260" y="20071"/>
                  <a:pt x="114385" y="25314"/>
                  <a:pt x="110010" y="32304"/>
                </a:cubicBezTo>
                <a:lnTo>
                  <a:pt x="21635" y="185215"/>
                </a:lnTo>
                <a:cubicBezTo>
                  <a:pt x="17260" y="192205"/>
                  <a:pt x="16385" y="202690"/>
                  <a:pt x="19010" y="210554"/>
                </a:cubicBezTo>
                <a:cubicBezTo>
                  <a:pt x="23385" y="219292"/>
                  <a:pt x="29510" y="226282"/>
                  <a:pt x="38260" y="228903"/>
                </a:cubicBezTo>
                <a:lnTo>
                  <a:pt x="64510" y="238515"/>
                </a:lnTo>
                <a:cubicBezTo>
                  <a:pt x="68885" y="240262"/>
                  <a:pt x="71510" y="245505"/>
                  <a:pt x="69760" y="250748"/>
                </a:cubicBezTo>
                <a:cubicBezTo>
                  <a:pt x="68885" y="253369"/>
                  <a:pt x="65385" y="255990"/>
                  <a:pt x="61010" y="255990"/>
                </a:cubicBezTo>
                <a:cubicBezTo>
                  <a:pt x="60135" y="255990"/>
                  <a:pt x="59260" y="255990"/>
                  <a:pt x="58385" y="255990"/>
                </a:cubicBezTo>
                <a:lnTo>
                  <a:pt x="32135" y="245505"/>
                </a:lnTo>
                <a:cubicBezTo>
                  <a:pt x="19010" y="240262"/>
                  <a:pt x="7635" y="230651"/>
                  <a:pt x="2385" y="216671"/>
                </a:cubicBezTo>
                <a:cubicBezTo>
                  <a:pt x="-1990" y="202690"/>
                  <a:pt x="-240" y="187836"/>
                  <a:pt x="6760" y="175603"/>
                </a:cubicBezTo>
                <a:lnTo>
                  <a:pt x="94260" y="24440"/>
                </a:lnTo>
                <a:cubicBezTo>
                  <a:pt x="102135" y="11333"/>
                  <a:pt x="113510" y="3470"/>
                  <a:pt x="127510" y="848"/>
                </a:cubicBezTo>
                <a:close/>
                <a:moveTo>
                  <a:pt x="597510" y="839"/>
                </a:moveTo>
                <a:cubicBezTo>
                  <a:pt x="612253" y="3452"/>
                  <a:pt x="623528" y="11289"/>
                  <a:pt x="631334" y="24352"/>
                </a:cubicBezTo>
                <a:lnTo>
                  <a:pt x="718063" y="175006"/>
                </a:lnTo>
                <a:cubicBezTo>
                  <a:pt x="725001" y="187198"/>
                  <a:pt x="726736" y="202002"/>
                  <a:pt x="721532" y="215935"/>
                </a:cubicBezTo>
                <a:cubicBezTo>
                  <a:pt x="717196" y="229868"/>
                  <a:pt x="705921" y="239447"/>
                  <a:pt x="692912" y="244672"/>
                </a:cubicBezTo>
                <a:lnTo>
                  <a:pt x="665158" y="255993"/>
                </a:lnTo>
                <a:cubicBezTo>
                  <a:pt x="664291" y="255993"/>
                  <a:pt x="662556" y="255993"/>
                  <a:pt x="661689" y="255993"/>
                </a:cubicBezTo>
                <a:cubicBezTo>
                  <a:pt x="658220" y="255993"/>
                  <a:pt x="654751" y="253381"/>
                  <a:pt x="653016" y="249897"/>
                </a:cubicBezTo>
                <a:cubicBezTo>
                  <a:pt x="652149" y="244672"/>
                  <a:pt x="653883" y="240318"/>
                  <a:pt x="659087" y="237706"/>
                </a:cubicBezTo>
                <a:lnTo>
                  <a:pt x="686840" y="228127"/>
                </a:lnTo>
                <a:cubicBezTo>
                  <a:pt x="694646" y="225514"/>
                  <a:pt x="701584" y="218548"/>
                  <a:pt x="705054" y="209839"/>
                </a:cubicBezTo>
                <a:cubicBezTo>
                  <a:pt x="707655" y="202002"/>
                  <a:pt x="706788" y="191552"/>
                  <a:pt x="702452" y="184585"/>
                </a:cubicBezTo>
                <a:lnTo>
                  <a:pt x="615723" y="32189"/>
                </a:lnTo>
                <a:cubicBezTo>
                  <a:pt x="611386" y="25223"/>
                  <a:pt x="603581" y="19998"/>
                  <a:pt x="594908" y="18256"/>
                </a:cubicBezTo>
                <a:cubicBezTo>
                  <a:pt x="585367" y="16514"/>
                  <a:pt x="576695" y="19127"/>
                  <a:pt x="569756" y="25223"/>
                </a:cubicBezTo>
                <a:lnTo>
                  <a:pt x="547207" y="44381"/>
                </a:lnTo>
                <a:cubicBezTo>
                  <a:pt x="542870" y="46994"/>
                  <a:pt x="537666" y="46123"/>
                  <a:pt x="534197" y="42639"/>
                </a:cubicBezTo>
                <a:cubicBezTo>
                  <a:pt x="530728" y="38285"/>
                  <a:pt x="531595" y="33060"/>
                  <a:pt x="535932" y="30448"/>
                </a:cubicBezTo>
                <a:lnTo>
                  <a:pt x="558481" y="11289"/>
                </a:lnTo>
                <a:cubicBezTo>
                  <a:pt x="569756" y="1710"/>
                  <a:pt x="583633" y="-1773"/>
                  <a:pt x="597510" y="8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F2B3EF6-360E-4E0E-AF6F-4DAB5A3C5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811" y="6824968"/>
            <a:ext cx="720985" cy="724848"/>
          </a:xfrm>
          <a:custGeom>
            <a:avLst/>
            <a:gdLst>
              <a:gd name="connsiteX0" fmla="*/ 242251 w 720985"/>
              <a:gd name="connsiteY0" fmla="*/ 630113 h 724848"/>
              <a:gd name="connsiteX1" fmla="*/ 249243 w 720985"/>
              <a:gd name="connsiteY1" fmla="*/ 639852 h 724848"/>
              <a:gd name="connsiteX2" fmla="*/ 243999 w 720985"/>
              <a:gd name="connsiteY2" fmla="*/ 669955 h 724848"/>
              <a:gd name="connsiteX3" fmla="*/ 250991 w 720985"/>
              <a:gd name="connsiteY3" fmla="*/ 695630 h 724848"/>
              <a:gd name="connsiteX4" fmla="*/ 274590 w 720985"/>
              <a:gd name="connsiteY4" fmla="*/ 707140 h 724848"/>
              <a:gd name="connsiteX5" fmla="*/ 449395 w 720985"/>
              <a:gd name="connsiteY5" fmla="*/ 707140 h 724848"/>
              <a:gd name="connsiteX6" fmla="*/ 472993 w 720985"/>
              <a:gd name="connsiteY6" fmla="*/ 695630 h 724848"/>
              <a:gd name="connsiteX7" fmla="*/ 479985 w 720985"/>
              <a:gd name="connsiteY7" fmla="*/ 669955 h 724848"/>
              <a:gd name="connsiteX8" fmla="*/ 475615 w 720985"/>
              <a:gd name="connsiteY8" fmla="*/ 639852 h 724848"/>
              <a:gd name="connsiteX9" fmla="*/ 482608 w 720985"/>
              <a:gd name="connsiteY9" fmla="*/ 630113 h 724848"/>
              <a:gd name="connsiteX10" fmla="*/ 493096 w 720985"/>
              <a:gd name="connsiteY10" fmla="*/ 636310 h 724848"/>
              <a:gd name="connsiteX11" fmla="*/ 497466 w 720985"/>
              <a:gd name="connsiteY11" fmla="*/ 666413 h 724848"/>
              <a:gd name="connsiteX12" fmla="*/ 486978 w 720985"/>
              <a:gd name="connsiteY12" fmla="*/ 707140 h 724848"/>
              <a:gd name="connsiteX13" fmla="*/ 449395 w 720985"/>
              <a:gd name="connsiteY13" fmla="*/ 724848 h 724848"/>
              <a:gd name="connsiteX14" fmla="*/ 274590 w 720985"/>
              <a:gd name="connsiteY14" fmla="*/ 724848 h 724848"/>
              <a:gd name="connsiteX15" fmla="*/ 237006 w 720985"/>
              <a:gd name="connsiteY15" fmla="*/ 707140 h 724848"/>
              <a:gd name="connsiteX16" fmla="*/ 226518 w 720985"/>
              <a:gd name="connsiteY16" fmla="*/ 666413 h 724848"/>
              <a:gd name="connsiteX17" fmla="*/ 231762 w 720985"/>
              <a:gd name="connsiteY17" fmla="*/ 636310 h 724848"/>
              <a:gd name="connsiteX18" fmla="*/ 242251 w 720985"/>
              <a:gd name="connsiteY18" fmla="*/ 630113 h 724848"/>
              <a:gd name="connsiteX19" fmla="*/ 359182 w 720985"/>
              <a:gd name="connsiteY19" fmla="*/ 605690 h 724848"/>
              <a:gd name="connsiteX20" fmla="*/ 324125 w 720985"/>
              <a:gd name="connsiteY20" fmla="*/ 640655 h 724848"/>
              <a:gd name="connsiteX21" fmla="*/ 359182 w 720985"/>
              <a:gd name="connsiteY21" fmla="*/ 675620 h 724848"/>
              <a:gd name="connsiteX22" fmla="*/ 394238 w 720985"/>
              <a:gd name="connsiteY22" fmla="*/ 640655 h 724848"/>
              <a:gd name="connsiteX23" fmla="*/ 359182 w 720985"/>
              <a:gd name="connsiteY23" fmla="*/ 605690 h 724848"/>
              <a:gd name="connsiteX24" fmla="*/ 285563 w 720985"/>
              <a:gd name="connsiteY24" fmla="*/ 471949 h 724848"/>
              <a:gd name="connsiteX25" fmla="*/ 267158 w 720985"/>
              <a:gd name="connsiteY25" fmla="*/ 484187 h 724848"/>
              <a:gd name="connsiteX26" fmla="*/ 258394 w 720985"/>
              <a:gd name="connsiteY26" fmla="*/ 527893 h 724848"/>
              <a:gd name="connsiteX27" fmla="*/ 258394 w 720985"/>
              <a:gd name="connsiteY27" fmla="*/ 560235 h 724848"/>
              <a:gd name="connsiteX28" fmla="*/ 273293 w 720985"/>
              <a:gd name="connsiteY28" fmla="*/ 639781 h 724848"/>
              <a:gd name="connsiteX29" fmla="*/ 276799 w 720985"/>
              <a:gd name="connsiteY29" fmla="*/ 645025 h 724848"/>
              <a:gd name="connsiteX30" fmla="*/ 306597 w 720985"/>
              <a:gd name="connsiteY30" fmla="*/ 645025 h 724848"/>
              <a:gd name="connsiteX31" fmla="*/ 306597 w 720985"/>
              <a:gd name="connsiteY31" fmla="*/ 640655 h 724848"/>
              <a:gd name="connsiteX32" fmla="*/ 359182 w 720985"/>
              <a:gd name="connsiteY32" fmla="*/ 588207 h 724848"/>
              <a:gd name="connsiteX33" fmla="*/ 412643 w 720985"/>
              <a:gd name="connsiteY33" fmla="*/ 640655 h 724848"/>
              <a:gd name="connsiteX34" fmla="*/ 411767 w 720985"/>
              <a:gd name="connsiteY34" fmla="*/ 645025 h 724848"/>
              <a:gd name="connsiteX35" fmla="*/ 441565 w 720985"/>
              <a:gd name="connsiteY35" fmla="*/ 645025 h 724848"/>
              <a:gd name="connsiteX36" fmla="*/ 445947 w 720985"/>
              <a:gd name="connsiteY36" fmla="*/ 638907 h 724848"/>
              <a:gd name="connsiteX37" fmla="*/ 462599 w 720985"/>
              <a:gd name="connsiteY37" fmla="*/ 560235 h 724848"/>
              <a:gd name="connsiteX38" fmla="*/ 462599 w 720985"/>
              <a:gd name="connsiteY38" fmla="*/ 527893 h 724848"/>
              <a:gd name="connsiteX39" fmla="*/ 453835 w 720985"/>
              <a:gd name="connsiteY39" fmla="*/ 484187 h 724848"/>
              <a:gd name="connsiteX40" fmla="*/ 452958 w 720985"/>
              <a:gd name="connsiteY40" fmla="*/ 482439 h 724848"/>
              <a:gd name="connsiteX41" fmla="*/ 451205 w 720985"/>
              <a:gd name="connsiteY41" fmla="*/ 478068 h 724848"/>
              <a:gd name="connsiteX42" fmla="*/ 435430 w 720985"/>
              <a:gd name="connsiteY42" fmla="*/ 471949 h 724848"/>
              <a:gd name="connsiteX43" fmla="*/ 423160 w 720985"/>
              <a:gd name="connsiteY43" fmla="*/ 490306 h 724848"/>
              <a:gd name="connsiteX44" fmla="*/ 431924 w 720985"/>
              <a:gd name="connsiteY44" fmla="*/ 534012 h 724848"/>
              <a:gd name="connsiteX45" fmla="*/ 431924 w 720985"/>
              <a:gd name="connsiteY45" fmla="*/ 552368 h 724848"/>
              <a:gd name="connsiteX46" fmla="*/ 422284 w 720985"/>
              <a:gd name="connsiteY46" fmla="*/ 589955 h 724848"/>
              <a:gd name="connsiteX47" fmla="*/ 411767 w 720985"/>
              <a:gd name="connsiteY47" fmla="*/ 596948 h 724848"/>
              <a:gd name="connsiteX48" fmla="*/ 404755 w 720985"/>
              <a:gd name="connsiteY48" fmla="*/ 586459 h 724848"/>
              <a:gd name="connsiteX49" fmla="*/ 414396 w 720985"/>
              <a:gd name="connsiteY49" fmla="*/ 548872 h 724848"/>
              <a:gd name="connsiteX50" fmla="*/ 414396 w 720985"/>
              <a:gd name="connsiteY50" fmla="*/ 536634 h 724848"/>
              <a:gd name="connsiteX51" fmla="*/ 410014 w 720985"/>
              <a:gd name="connsiteY51" fmla="*/ 514781 h 724848"/>
              <a:gd name="connsiteX52" fmla="*/ 359182 w 720985"/>
              <a:gd name="connsiteY52" fmla="*/ 522648 h 724848"/>
              <a:gd name="connsiteX53" fmla="*/ 310979 w 720985"/>
              <a:gd name="connsiteY53" fmla="*/ 514781 h 724848"/>
              <a:gd name="connsiteX54" fmla="*/ 306597 w 720985"/>
              <a:gd name="connsiteY54" fmla="*/ 536634 h 724848"/>
              <a:gd name="connsiteX55" fmla="*/ 306597 w 720985"/>
              <a:gd name="connsiteY55" fmla="*/ 548872 h 724848"/>
              <a:gd name="connsiteX56" fmla="*/ 315361 w 720985"/>
              <a:gd name="connsiteY56" fmla="*/ 587333 h 724848"/>
              <a:gd name="connsiteX57" fmla="*/ 309226 w 720985"/>
              <a:gd name="connsiteY57" fmla="*/ 597823 h 724848"/>
              <a:gd name="connsiteX58" fmla="*/ 298709 w 720985"/>
              <a:gd name="connsiteY58" fmla="*/ 590830 h 724848"/>
              <a:gd name="connsiteX59" fmla="*/ 289068 w 720985"/>
              <a:gd name="connsiteY59" fmla="*/ 552368 h 724848"/>
              <a:gd name="connsiteX60" fmla="*/ 289068 w 720985"/>
              <a:gd name="connsiteY60" fmla="*/ 534012 h 724848"/>
              <a:gd name="connsiteX61" fmla="*/ 297833 w 720985"/>
              <a:gd name="connsiteY61" fmla="*/ 490306 h 724848"/>
              <a:gd name="connsiteX62" fmla="*/ 285563 w 720985"/>
              <a:gd name="connsiteY62" fmla="*/ 471949 h 724848"/>
              <a:gd name="connsiteX63" fmla="*/ 641388 w 720985"/>
              <a:gd name="connsiteY63" fmla="*/ 325972 h 724848"/>
              <a:gd name="connsiteX64" fmla="*/ 606331 w 720985"/>
              <a:gd name="connsiteY64" fmla="*/ 360936 h 724848"/>
              <a:gd name="connsiteX65" fmla="*/ 641388 w 720985"/>
              <a:gd name="connsiteY65" fmla="*/ 395901 h 724848"/>
              <a:gd name="connsiteX66" fmla="*/ 676444 w 720985"/>
              <a:gd name="connsiteY66" fmla="*/ 360936 h 724848"/>
              <a:gd name="connsiteX67" fmla="*/ 641388 w 720985"/>
              <a:gd name="connsiteY67" fmla="*/ 325972 h 724848"/>
              <a:gd name="connsiteX68" fmla="*/ 79605 w 720985"/>
              <a:gd name="connsiteY68" fmla="*/ 324223 h 724848"/>
              <a:gd name="connsiteX69" fmla="*/ 44548 w 720985"/>
              <a:gd name="connsiteY69" fmla="*/ 359188 h 724848"/>
              <a:gd name="connsiteX70" fmla="*/ 79605 w 720985"/>
              <a:gd name="connsiteY70" fmla="*/ 394153 h 724848"/>
              <a:gd name="connsiteX71" fmla="*/ 114662 w 720985"/>
              <a:gd name="connsiteY71" fmla="*/ 359188 h 724848"/>
              <a:gd name="connsiteX72" fmla="*/ 79605 w 720985"/>
              <a:gd name="connsiteY72" fmla="*/ 324223 h 724848"/>
              <a:gd name="connsiteX73" fmla="*/ 527454 w 720985"/>
              <a:gd name="connsiteY73" fmla="*/ 257790 h 724848"/>
              <a:gd name="connsiteX74" fmla="*/ 483633 w 720985"/>
              <a:gd name="connsiteY74" fmla="*/ 266531 h 724848"/>
              <a:gd name="connsiteX75" fmla="*/ 471363 w 720985"/>
              <a:gd name="connsiteY75" fmla="*/ 284888 h 724848"/>
              <a:gd name="connsiteX76" fmla="*/ 489768 w 720985"/>
              <a:gd name="connsiteY76" fmla="*/ 298000 h 724848"/>
              <a:gd name="connsiteX77" fmla="*/ 533589 w 720985"/>
              <a:gd name="connsiteY77" fmla="*/ 288384 h 724848"/>
              <a:gd name="connsiteX78" fmla="*/ 552870 w 720985"/>
              <a:gd name="connsiteY78" fmla="*/ 289258 h 724848"/>
              <a:gd name="connsiteX79" fmla="*/ 590556 w 720985"/>
              <a:gd name="connsiteY79" fmla="*/ 298000 h 724848"/>
              <a:gd name="connsiteX80" fmla="*/ 597567 w 720985"/>
              <a:gd name="connsiteY80" fmla="*/ 308489 h 724848"/>
              <a:gd name="connsiteX81" fmla="*/ 586174 w 720985"/>
              <a:gd name="connsiteY81" fmla="*/ 315482 h 724848"/>
              <a:gd name="connsiteX82" fmla="*/ 548488 w 720985"/>
              <a:gd name="connsiteY82" fmla="*/ 306741 h 724848"/>
              <a:gd name="connsiteX83" fmla="*/ 537094 w 720985"/>
              <a:gd name="connsiteY83" fmla="*/ 306741 h 724848"/>
              <a:gd name="connsiteX84" fmla="*/ 514307 w 720985"/>
              <a:gd name="connsiteY84" fmla="*/ 310237 h 724848"/>
              <a:gd name="connsiteX85" fmla="*/ 522195 w 720985"/>
              <a:gd name="connsiteY85" fmla="*/ 360062 h 724848"/>
              <a:gd name="connsiteX86" fmla="*/ 514307 w 720985"/>
              <a:gd name="connsiteY86" fmla="*/ 409887 h 724848"/>
              <a:gd name="connsiteX87" fmla="*/ 537094 w 720985"/>
              <a:gd name="connsiteY87" fmla="*/ 413383 h 724848"/>
              <a:gd name="connsiteX88" fmla="*/ 548488 w 720985"/>
              <a:gd name="connsiteY88" fmla="*/ 413383 h 724848"/>
              <a:gd name="connsiteX89" fmla="*/ 587926 w 720985"/>
              <a:gd name="connsiteY89" fmla="*/ 404642 h 724848"/>
              <a:gd name="connsiteX90" fmla="*/ 598443 w 720985"/>
              <a:gd name="connsiteY90" fmla="*/ 411635 h 724848"/>
              <a:gd name="connsiteX91" fmla="*/ 592308 w 720985"/>
              <a:gd name="connsiteY91" fmla="*/ 421250 h 724848"/>
              <a:gd name="connsiteX92" fmla="*/ 552870 w 720985"/>
              <a:gd name="connsiteY92" fmla="*/ 430866 h 724848"/>
              <a:gd name="connsiteX93" fmla="*/ 533589 w 720985"/>
              <a:gd name="connsiteY93" fmla="*/ 430866 h 724848"/>
              <a:gd name="connsiteX94" fmla="*/ 489768 w 720985"/>
              <a:gd name="connsiteY94" fmla="*/ 422125 h 724848"/>
              <a:gd name="connsiteX95" fmla="*/ 471363 w 720985"/>
              <a:gd name="connsiteY95" fmla="*/ 434362 h 724848"/>
              <a:gd name="connsiteX96" fmla="*/ 473992 w 720985"/>
              <a:gd name="connsiteY96" fmla="*/ 446600 h 724848"/>
              <a:gd name="connsiteX97" fmla="*/ 483633 w 720985"/>
              <a:gd name="connsiteY97" fmla="*/ 452719 h 724848"/>
              <a:gd name="connsiteX98" fmla="*/ 527454 w 720985"/>
              <a:gd name="connsiteY98" fmla="*/ 462334 h 724848"/>
              <a:gd name="connsiteX99" fmla="*/ 559881 w 720985"/>
              <a:gd name="connsiteY99" fmla="*/ 461460 h 724848"/>
              <a:gd name="connsiteX100" fmla="*/ 639635 w 720985"/>
              <a:gd name="connsiteY100" fmla="*/ 446600 h 724848"/>
              <a:gd name="connsiteX101" fmla="*/ 644893 w 720985"/>
              <a:gd name="connsiteY101" fmla="*/ 443103 h 724848"/>
              <a:gd name="connsiteX102" fmla="*/ 644893 w 720985"/>
              <a:gd name="connsiteY102" fmla="*/ 413383 h 724848"/>
              <a:gd name="connsiteX103" fmla="*/ 641388 w 720985"/>
              <a:gd name="connsiteY103" fmla="*/ 413383 h 724848"/>
              <a:gd name="connsiteX104" fmla="*/ 587926 w 720985"/>
              <a:gd name="connsiteY104" fmla="*/ 360936 h 724848"/>
              <a:gd name="connsiteX105" fmla="*/ 641388 w 720985"/>
              <a:gd name="connsiteY105" fmla="*/ 308489 h 724848"/>
              <a:gd name="connsiteX106" fmla="*/ 644893 w 720985"/>
              <a:gd name="connsiteY106" fmla="*/ 308489 h 724848"/>
              <a:gd name="connsiteX107" fmla="*/ 644893 w 720985"/>
              <a:gd name="connsiteY107" fmla="*/ 278769 h 724848"/>
              <a:gd name="connsiteX108" fmla="*/ 639635 w 720985"/>
              <a:gd name="connsiteY108" fmla="*/ 275273 h 724848"/>
              <a:gd name="connsiteX109" fmla="*/ 559881 w 720985"/>
              <a:gd name="connsiteY109" fmla="*/ 258664 h 724848"/>
              <a:gd name="connsiteX110" fmla="*/ 527454 w 720985"/>
              <a:gd name="connsiteY110" fmla="*/ 257790 h 724848"/>
              <a:gd name="connsiteX111" fmla="*/ 193539 w 720985"/>
              <a:gd name="connsiteY111" fmla="*/ 257790 h 724848"/>
              <a:gd name="connsiteX112" fmla="*/ 161112 w 720985"/>
              <a:gd name="connsiteY112" fmla="*/ 258664 h 724848"/>
              <a:gd name="connsiteX113" fmla="*/ 81358 w 720985"/>
              <a:gd name="connsiteY113" fmla="*/ 273524 h 724848"/>
              <a:gd name="connsiteX114" fmla="*/ 75223 w 720985"/>
              <a:gd name="connsiteY114" fmla="*/ 277021 h 724848"/>
              <a:gd name="connsiteX115" fmla="*/ 75223 w 720985"/>
              <a:gd name="connsiteY115" fmla="*/ 306741 h 724848"/>
              <a:gd name="connsiteX116" fmla="*/ 79605 w 720985"/>
              <a:gd name="connsiteY116" fmla="*/ 306741 h 724848"/>
              <a:gd name="connsiteX117" fmla="*/ 132190 w 720985"/>
              <a:gd name="connsiteY117" fmla="*/ 359188 h 724848"/>
              <a:gd name="connsiteX118" fmla="*/ 79605 w 720985"/>
              <a:gd name="connsiteY118" fmla="*/ 411635 h 724848"/>
              <a:gd name="connsiteX119" fmla="*/ 75223 w 720985"/>
              <a:gd name="connsiteY119" fmla="*/ 411635 h 724848"/>
              <a:gd name="connsiteX120" fmla="*/ 75223 w 720985"/>
              <a:gd name="connsiteY120" fmla="*/ 440481 h 724848"/>
              <a:gd name="connsiteX121" fmla="*/ 81358 w 720985"/>
              <a:gd name="connsiteY121" fmla="*/ 445726 h 724848"/>
              <a:gd name="connsiteX122" fmla="*/ 161112 w 720985"/>
              <a:gd name="connsiteY122" fmla="*/ 461460 h 724848"/>
              <a:gd name="connsiteX123" fmla="*/ 193539 w 720985"/>
              <a:gd name="connsiteY123" fmla="*/ 462334 h 724848"/>
              <a:gd name="connsiteX124" fmla="*/ 236483 w 720985"/>
              <a:gd name="connsiteY124" fmla="*/ 452719 h 724848"/>
              <a:gd name="connsiteX125" fmla="*/ 246124 w 720985"/>
              <a:gd name="connsiteY125" fmla="*/ 446600 h 724848"/>
              <a:gd name="connsiteX126" fmla="*/ 248753 w 720985"/>
              <a:gd name="connsiteY126" fmla="*/ 434362 h 724848"/>
              <a:gd name="connsiteX127" fmla="*/ 230349 w 720985"/>
              <a:gd name="connsiteY127" fmla="*/ 422125 h 724848"/>
              <a:gd name="connsiteX128" fmla="*/ 187404 w 720985"/>
              <a:gd name="connsiteY128" fmla="*/ 430866 h 724848"/>
              <a:gd name="connsiteX129" fmla="*/ 168123 w 720985"/>
              <a:gd name="connsiteY129" fmla="*/ 430866 h 724848"/>
              <a:gd name="connsiteX130" fmla="*/ 128684 w 720985"/>
              <a:gd name="connsiteY130" fmla="*/ 421250 h 724848"/>
              <a:gd name="connsiteX131" fmla="*/ 121673 w 720985"/>
              <a:gd name="connsiteY131" fmla="*/ 411635 h 724848"/>
              <a:gd name="connsiteX132" fmla="*/ 133066 w 720985"/>
              <a:gd name="connsiteY132" fmla="*/ 404642 h 724848"/>
              <a:gd name="connsiteX133" fmla="*/ 171629 w 720985"/>
              <a:gd name="connsiteY133" fmla="*/ 413383 h 724848"/>
              <a:gd name="connsiteX134" fmla="*/ 183898 w 720985"/>
              <a:gd name="connsiteY134" fmla="*/ 413383 h 724848"/>
              <a:gd name="connsiteX135" fmla="*/ 204932 w 720985"/>
              <a:gd name="connsiteY135" fmla="*/ 409887 h 724848"/>
              <a:gd name="connsiteX136" fmla="*/ 197045 w 720985"/>
              <a:gd name="connsiteY136" fmla="*/ 360062 h 724848"/>
              <a:gd name="connsiteX137" fmla="*/ 204932 w 720985"/>
              <a:gd name="connsiteY137" fmla="*/ 310237 h 724848"/>
              <a:gd name="connsiteX138" fmla="*/ 183898 w 720985"/>
              <a:gd name="connsiteY138" fmla="*/ 306741 h 724848"/>
              <a:gd name="connsiteX139" fmla="*/ 171629 w 720985"/>
              <a:gd name="connsiteY139" fmla="*/ 306741 h 724848"/>
              <a:gd name="connsiteX140" fmla="*/ 133066 w 720985"/>
              <a:gd name="connsiteY140" fmla="*/ 315482 h 724848"/>
              <a:gd name="connsiteX141" fmla="*/ 121673 w 720985"/>
              <a:gd name="connsiteY141" fmla="*/ 309363 h 724848"/>
              <a:gd name="connsiteX142" fmla="*/ 128684 w 720985"/>
              <a:gd name="connsiteY142" fmla="*/ 298000 h 724848"/>
              <a:gd name="connsiteX143" fmla="*/ 168123 w 720985"/>
              <a:gd name="connsiteY143" fmla="*/ 289258 h 724848"/>
              <a:gd name="connsiteX144" fmla="*/ 187404 w 720985"/>
              <a:gd name="connsiteY144" fmla="*/ 288384 h 724848"/>
              <a:gd name="connsiteX145" fmla="*/ 230349 w 720985"/>
              <a:gd name="connsiteY145" fmla="*/ 298000 h 724848"/>
              <a:gd name="connsiteX146" fmla="*/ 248753 w 720985"/>
              <a:gd name="connsiteY146" fmla="*/ 284888 h 724848"/>
              <a:gd name="connsiteX147" fmla="*/ 236483 w 720985"/>
              <a:gd name="connsiteY147" fmla="*/ 266531 h 724848"/>
              <a:gd name="connsiteX148" fmla="*/ 663435 w 720985"/>
              <a:gd name="connsiteY148" fmla="*/ 225641 h 724848"/>
              <a:gd name="connsiteX149" fmla="*/ 704163 w 720985"/>
              <a:gd name="connsiteY149" fmla="*/ 236989 h 724848"/>
              <a:gd name="connsiteX150" fmla="*/ 720985 w 720985"/>
              <a:gd name="connsiteY150" fmla="*/ 273649 h 724848"/>
              <a:gd name="connsiteX151" fmla="*/ 720985 w 720985"/>
              <a:gd name="connsiteY151" fmla="*/ 448223 h 724848"/>
              <a:gd name="connsiteX152" fmla="*/ 704163 w 720985"/>
              <a:gd name="connsiteY152" fmla="*/ 485757 h 724848"/>
              <a:gd name="connsiteX153" fmla="*/ 672289 w 720985"/>
              <a:gd name="connsiteY153" fmla="*/ 497104 h 724848"/>
              <a:gd name="connsiteX154" fmla="*/ 663435 w 720985"/>
              <a:gd name="connsiteY154" fmla="*/ 496231 h 724848"/>
              <a:gd name="connsiteX155" fmla="*/ 633333 w 720985"/>
              <a:gd name="connsiteY155" fmla="*/ 490994 h 724848"/>
              <a:gd name="connsiteX156" fmla="*/ 626250 w 720985"/>
              <a:gd name="connsiteY156" fmla="*/ 480519 h 724848"/>
              <a:gd name="connsiteX157" fmla="*/ 636874 w 720985"/>
              <a:gd name="connsiteY157" fmla="*/ 473536 h 724848"/>
              <a:gd name="connsiteX158" fmla="*/ 666977 w 720985"/>
              <a:gd name="connsiteY158" fmla="*/ 478774 h 724848"/>
              <a:gd name="connsiteX159" fmla="*/ 691767 w 720985"/>
              <a:gd name="connsiteY159" fmla="*/ 471791 h 724848"/>
              <a:gd name="connsiteX160" fmla="*/ 703277 w 720985"/>
              <a:gd name="connsiteY160" fmla="*/ 448223 h 724848"/>
              <a:gd name="connsiteX161" fmla="*/ 703277 w 720985"/>
              <a:gd name="connsiteY161" fmla="*/ 273649 h 724848"/>
              <a:gd name="connsiteX162" fmla="*/ 691767 w 720985"/>
              <a:gd name="connsiteY162" fmla="*/ 250082 h 724848"/>
              <a:gd name="connsiteX163" fmla="*/ 666977 w 720985"/>
              <a:gd name="connsiteY163" fmla="*/ 243099 h 724848"/>
              <a:gd name="connsiteX164" fmla="*/ 636874 w 720985"/>
              <a:gd name="connsiteY164" fmla="*/ 248336 h 724848"/>
              <a:gd name="connsiteX165" fmla="*/ 626250 w 720985"/>
              <a:gd name="connsiteY165" fmla="*/ 240480 h 724848"/>
              <a:gd name="connsiteX166" fmla="*/ 633333 w 720985"/>
              <a:gd name="connsiteY166" fmla="*/ 230879 h 724848"/>
              <a:gd name="connsiteX167" fmla="*/ 56618 w 720985"/>
              <a:gd name="connsiteY167" fmla="*/ 225641 h 724848"/>
              <a:gd name="connsiteX168" fmla="*/ 84069 w 720985"/>
              <a:gd name="connsiteY168" fmla="*/ 230879 h 724848"/>
              <a:gd name="connsiteX169" fmla="*/ 90931 w 720985"/>
              <a:gd name="connsiteY169" fmla="*/ 240480 h 724848"/>
              <a:gd name="connsiteX170" fmla="*/ 80637 w 720985"/>
              <a:gd name="connsiteY170" fmla="*/ 248336 h 724848"/>
              <a:gd name="connsiteX171" fmla="*/ 53186 w 720985"/>
              <a:gd name="connsiteY171" fmla="*/ 243099 h 724848"/>
              <a:gd name="connsiteX172" fmla="*/ 29167 w 720985"/>
              <a:gd name="connsiteY172" fmla="*/ 250082 h 724848"/>
              <a:gd name="connsiteX173" fmla="*/ 18015 w 720985"/>
              <a:gd name="connsiteY173" fmla="*/ 273649 h 724848"/>
              <a:gd name="connsiteX174" fmla="*/ 18015 w 720985"/>
              <a:gd name="connsiteY174" fmla="*/ 448223 h 724848"/>
              <a:gd name="connsiteX175" fmla="*/ 29167 w 720985"/>
              <a:gd name="connsiteY175" fmla="*/ 471791 h 724848"/>
              <a:gd name="connsiteX176" fmla="*/ 53186 w 720985"/>
              <a:gd name="connsiteY176" fmla="*/ 478774 h 724848"/>
              <a:gd name="connsiteX177" fmla="*/ 80637 w 720985"/>
              <a:gd name="connsiteY177" fmla="*/ 473536 h 724848"/>
              <a:gd name="connsiteX178" fmla="*/ 90931 w 720985"/>
              <a:gd name="connsiteY178" fmla="*/ 480519 h 724848"/>
              <a:gd name="connsiteX179" fmla="*/ 84069 w 720985"/>
              <a:gd name="connsiteY179" fmla="*/ 490994 h 724848"/>
              <a:gd name="connsiteX180" fmla="*/ 56618 w 720985"/>
              <a:gd name="connsiteY180" fmla="*/ 496231 h 724848"/>
              <a:gd name="connsiteX181" fmla="*/ 48039 w 720985"/>
              <a:gd name="connsiteY181" fmla="*/ 497104 h 724848"/>
              <a:gd name="connsiteX182" fmla="*/ 17157 w 720985"/>
              <a:gd name="connsiteY182" fmla="*/ 485757 h 724848"/>
              <a:gd name="connsiteX183" fmla="*/ 0 w 720985"/>
              <a:gd name="connsiteY183" fmla="*/ 448223 h 724848"/>
              <a:gd name="connsiteX184" fmla="*/ 0 w 720985"/>
              <a:gd name="connsiteY184" fmla="*/ 273649 h 724848"/>
              <a:gd name="connsiteX185" fmla="*/ 17157 w 720985"/>
              <a:gd name="connsiteY185" fmla="*/ 236989 h 724848"/>
              <a:gd name="connsiteX186" fmla="*/ 56618 w 720985"/>
              <a:gd name="connsiteY186" fmla="*/ 225641 h 724848"/>
              <a:gd name="connsiteX187" fmla="*/ 360387 w 720985"/>
              <a:gd name="connsiteY187" fmla="*/ 215833 h 724848"/>
              <a:gd name="connsiteX188" fmla="*/ 314485 w 720985"/>
              <a:gd name="connsiteY188" fmla="*/ 223700 h 724848"/>
              <a:gd name="connsiteX189" fmla="*/ 315361 w 720985"/>
              <a:gd name="connsiteY189" fmla="*/ 226322 h 724848"/>
              <a:gd name="connsiteX190" fmla="*/ 289068 w 720985"/>
              <a:gd name="connsiteY190" fmla="*/ 265657 h 724848"/>
              <a:gd name="connsiteX191" fmla="*/ 282057 w 720985"/>
              <a:gd name="connsiteY191" fmla="*/ 266531 h 724848"/>
              <a:gd name="connsiteX192" fmla="*/ 258394 w 720985"/>
              <a:gd name="connsiteY192" fmla="*/ 256916 h 724848"/>
              <a:gd name="connsiteX193" fmla="*/ 257517 w 720985"/>
              <a:gd name="connsiteY193" fmla="*/ 257790 h 724848"/>
              <a:gd name="connsiteX194" fmla="*/ 266282 w 720985"/>
              <a:gd name="connsiteY194" fmla="*/ 288384 h 724848"/>
              <a:gd name="connsiteX195" fmla="*/ 227719 w 720985"/>
              <a:gd name="connsiteY195" fmla="*/ 315482 h 724848"/>
              <a:gd name="connsiteX196" fmla="*/ 221584 w 720985"/>
              <a:gd name="connsiteY196" fmla="*/ 313734 h 724848"/>
              <a:gd name="connsiteX197" fmla="*/ 214573 w 720985"/>
              <a:gd name="connsiteY197" fmla="*/ 360062 h 724848"/>
              <a:gd name="connsiteX198" fmla="*/ 221584 w 720985"/>
              <a:gd name="connsiteY198" fmla="*/ 405516 h 724848"/>
              <a:gd name="connsiteX199" fmla="*/ 227719 w 720985"/>
              <a:gd name="connsiteY199" fmla="*/ 405516 h 724848"/>
              <a:gd name="connsiteX200" fmla="*/ 266282 w 720985"/>
              <a:gd name="connsiteY200" fmla="*/ 431740 h 724848"/>
              <a:gd name="connsiteX201" fmla="*/ 261900 w 720985"/>
              <a:gd name="connsiteY201" fmla="*/ 457089 h 724848"/>
              <a:gd name="connsiteX202" fmla="*/ 257517 w 720985"/>
              <a:gd name="connsiteY202" fmla="*/ 462334 h 724848"/>
              <a:gd name="connsiteX203" fmla="*/ 258394 w 720985"/>
              <a:gd name="connsiteY203" fmla="*/ 464082 h 724848"/>
              <a:gd name="connsiteX204" fmla="*/ 289068 w 720985"/>
              <a:gd name="connsiteY204" fmla="*/ 454467 h 724848"/>
              <a:gd name="connsiteX205" fmla="*/ 315361 w 720985"/>
              <a:gd name="connsiteY205" fmla="*/ 493802 h 724848"/>
              <a:gd name="connsiteX206" fmla="*/ 314485 w 720985"/>
              <a:gd name="connsiteY206" fmla="*/ 497299 h 724848"/>
              <a:gd name="connsiteX207" fmla="*/ 405632 w 720985"/>
              <a:gd name="connsiteY207" fmla="*/ 496425 h 724848"/>
              <a:gd name="connsiteX208" fmla="*/ 405632 w 720985"/>
              <a:gd name="connsiteY208" fmla="*/ 493802 h 724848"/>
              <a:gd name="connsiteX209" fmla="*/ 431924 w 720985"/>
              <a:gd name="connsiteY209" fmla="*/ 454467 h 724848"/>
              <a:gd name="connsiteX210" fmla="*/ 461722 w 720985"/>
              <a:gd name="connsiteY210" fmla="*/ 463208 h 724848"/>
              <a:gd name="connsiteX211" fmla="*/ 462599 w 720985"/>
              <a:gd name="connsiteY211" fmla="*/ 461460 h 724848"/>
              <a:gd name="connsiteX212" fmla="*/ 453835 w 720985"/>
              <a:gd name="connsiteY212" fmla="*/ 431740 h 724848"/>
              <a:gd name="connsiteX213" fmla="*/ 493273 w 720985"/>
              <a:gd name="connsiteY213" fmla="*/ 405516 h 724848"/>
              <a:gd name="connsiteX214" fmla="*/ 496779 w 720985"/>
              <a:gd name="connsiteY214" fmla="*/ 405516 h 724848"/>
              <a:gd name="connsiteX215" fmla="*/ 504667 w 720985"/>
              <a:gd name="connsiteY215" fmla="*/ 360062 h 724848"/>
              <a:gd name="connsiteX216" fmla="*/ 496779 w 720985"/>
              <a:gd name="connsiteY216" fmla="*/ 314608 h 724848"/>
              <a:gd name="connsiteX217" fmla="*/ 493273 w 720985"/>
              <a:gd name="connsiteY217" fmla="*/ 315482 h 724848"/>
              <a:gd name="connsiteX218" fmla="*/ 453835 w 720985"/>
              <a:gd name="connsiteY218" fmla="*/ 288384 h 724848"/>
              <a:gd name="connsiteX219" fmla="*/ 462599 w 720985"/>
              <a:gd name="connsiteY219" fmla="*/ 258664 h 724848"/>
              <a:gd name="connsiteX220" fmla="*/ 461722 w 720985"/>
              <a:gd name="connsiteY220" fmla="*/ 257790 h 724848"/>
              <a:gd name="connsiteX221" fmla="*/ 456464 w 720985"/>
              <a:gd name="connsiteY221" fmla="*/ 260413 h 724848"/>
              <a:gd name="connsiteX222" fmla="*/ 438936 w 720985"/>
              <a:gd name="connsiteY222" fmla="*/ 266531 h 724848"/>
              <a:gd name="connsiteX223" fmla="*/ 431924 w 720985"/>
              <a:gd name="connsiteY223" fmla="*/ 265657 h 724848"/>
              <a:gd name="connsiteX224" fmla="*/ 405632 w 720985"/>
              <a:gd name="connsiteY224" fmla="*/ 226322 h 724848"/>
              <a:gd name="connsiteX225" fmla="*/ 405632 w 720985"/>
              <a:gd name="connsiteY225" fmla="*/ 223700 h 724848"/>
              <a:gd name="connsiteX226" fmla="*/ 360387 w 720985"/>
              <a:gd name="connsiteY226" fmla="*/ 215833 h 724848"/>
              <a:gd name="connsiteX227" fmla="*/ 279428 w 720985"/>
              <a:gd name="connsiteY227" fmla="*/ 75973 h 724848"/>
              <a:gd name="connsiteX228" fmla="*/ 275922 w 720985"/>
              <a:gd name="connsiteY228" fmla="*/ 81218 h 724848"/>
              <a:gd name="connsiteX229" fmla="*/ 258394 w 720985"/>
              <a:gd name="connsiteY229" fmla="*/ 159889 h 724848"/>
              <a:gd name="connsiteX230" fmla="*/ 258394 w 720985"/>
              <a:gd name="connsiteY230" fmla="*/ 193105 h 724848"/>
              <a:gd name="connsiteX231" fmla="*/ 267158 w 720985"/>
              <a:gd name="connsiteY231" fmla="*/ 235937 h 724848"/>
              <a:gd name="connsiteX232" fmla="*/ 285563 w 720985"/>
              <a:gd name="connsiteY232" fmla="*/ 248175 h 724848"/>
              <a:gd name="connsiteX233" fmla="*/ 297833 w 720985"/>
              <a:gd name="connsiteY233" fmla="*/ 229818 h 724848"/>
              <a:gd name="connsiteX234" fmla="*/ 295203 w 720985"/>
              <a:gd name="connsiteY234" fmla="*/ 218455 h 724848"/>
              <a:gd name="connsiteX235" fmla="*/ 289068 w 720985"/>
              <a:gd name="connsiteY235" fmla="*/ 186987 h 724848"/>
              <a:gd name="connsiteX236" fmla="*/ 289068 w 720985"/>
              <a:gd name="connsiteY236" fmla="*/ 166882 h 724848"/>
              <a:gd name="connsiteX237" fmla="*/ 298709 w 720985"/>
              <a:gd name="connsiteY237" fmla="*/ 130169 h 724848"/>
              <a:gd name="connsiteX238" fmla="*/ 309226 w 720985"/>
              <a:gd name="connsiteY238" fmla="*/ 122302 h 724848"/>
              <a:gd name="connsiteX239" fmla="*/ 315361 w 720985"/>
              <a:gd name="connsiteY239" fmla="*/ 133665 h 724848"/>
              <a:gd name="connsiteX240" fmla="*/ 306597 w 720985"/>
              <a:gd name="connsiteY240" fmla="*/ 171252 h 724848"/>
              <a:gd name="connsiteX241" fmla="*/ 306597 w 720985"/>
              <a:gd name="connsiteY241" fmla="*/ 182616 h 724848"/>
              <a:gd name="connsiteX242" fmla="*/ 310979 w 720985"/>
              <a:gd name="connsiteY242" fmla="*/ 205343 h 724848"/>
              <a:gd name="connsiteX243" fmla="*/ 410014 w 720985"/>
              <a:gd name="connsiteY243" fmla="*/ 205343 h 724848"/>
              <a:gd name="connsiteX244" fmla="*/ 414396 w 720985"/>
              <a:gd name="connsiteY244" fmla="*/ 182616 h 724848"/>
              <a:gd name="connsiteX245" fmla="*/ 414396 w 720985"/>
              <a:gd name="connsiteY245" fmla="*/ 171252 h 724848"/>
              <a:gd name="connsiteX246" fmla="*/ 404755 w 720985"/>
              <a:gd name="connsiteY246" fmla="*/ 132791 h 724848"/>
              <a:gd name="connsiteX247" fmla="*/ 411767 w 720985"/>
              <a:gd name="connsiteY247" fmla="*/ 122302 h 724848"/>
              <a:gd name="connsiteX248" fmla="*/ 422284 w 720985"/>
              <a:gd name="connsiteY248" fmla="*/ 128421 h 724848"/>
              <a:gd name="connsiteX249" fmla="*/ 431924 w 720985"/>
              <a:gd name="connsiteY249" fmla="*/ 166882 h 724848"/>
              <a:gd name="connsiteX250" fmla="*/ 431924 w 720985"/>
              <a:gd name="connsiteY250" fmla="*/ 186987 h 724848"/>
              <a:gd name="connsiteX251" fmla="*/ 423160 w 720985"/>
              <a:gd name="connsiteY251" fmla="*/ 229818 h 724848"/>
              <a:gd name="connsiteX252" fmla="*/ 435430 w 720985"/>
              <a:gd name="connsiteY252" fmla="*/ 248175 h 724848"/>
              <a:gd name="connsiteX253" fmla="*/ 446823 w 720985"/>
              <a:gd name="connsiteY253" fmla="*/ 245553 h 724848"/>
              <a:gd name="connsiteX254" fmla="*/ 453835 w 720985"/>
              <a:gd name="connsiteY254" fmla="*/ 235937 h 724848"/>
              <a:gd name="connsiteX255" fmla="*/ 462599 w 720985"/>
              <a:gd name="connsiteY255" fmla="*/ 193105 h 724848"/>
              <a:gd name="connsiteX256" fmla="*/ 462599 w 720985"/>
              <a:gd name="connsiteY256" fmla="*/ 159889 h 724848"/>
              <a:gd name="connsiteX257" fmla="*/ 446823 w 720985"/>
              <a:gd name="connsiteY257" fmla="*/ 81218 h 724848"/>
              <a:gd name="connsiteX258" fmla="*/ 443318 w 720985"/>
              <a:gd name="connsiteY258" fmla="*/ 75973 h 724848"/>
              <a:gd name="connsiteX259" fmla="*/ 414396 w 720985"/>
              <a:gd name="connsiteY259" fmla="*/ 75973 h 724848"/>
              <a:gd name="connsiteX260" fmla="*/ 414396 w 720985"/>
              <a:gd name="connsiteY260" fmla="*/ 78596 h 724848"/>
              <a:gd name="connsiteX261" fmla="*/ 361811 w 720985"/>
              <a:gd name="connsiteY261" fmla="*/ 131917 h 724848"/>
              <a:gd name="connsiteX262" fmla="*/ 308350 w 720985"/>
              <a:gd name="connsiteY262" fmla="*/ 78596 h 724848"/>
              <a:gd name="connsiteX263" fmla="*/ 308350 w 720985"/>
              <a:gd name="connsiteY263" fmla="*/ 75973 h 724848"/>
              <a:gd name="connsiteX264" fmla="*/ 361811 w 720985"/>
              <a:gd name="connsiteY264" fmla="*/ 44505 h 724848"/>
              <a:gd name="connsiteX265" fmla="*/ 326754 w 720985"/>
              <a:gd name="connsiteY265" fmla="*/ 78596 h 724848"/>
              <a:gd name="connsiteX266" fmla="*/ 361811 w 720985"/>
              <a:gd name="connsiteY266" fmla="*/ 113561 h 724848"/>
              <a:gd name="connsiteX267" fmla="*/ 395991 w 720985"/>
              <a:gd name="connsiteY267" fmla="*/ 78596 h 724848"/>
              <a:gd name="connsiteX268" fmla="*/ 361811 w 720985"/>
              <a:gd name="connsiteY268" fmla="*/ 44505 h 724848"/>
              <a:gd name="connsiteX269" fmla="*/ 361811 w 720985"/>
              <a:gd name="connsiteY269" fmla="*/ 27023 h 724848"/>
              <a:gd name="connsiteX270" fmla="*/ 410014 w 720985"/>
              <a:gd name="connsiteY270" fmla="*/ 57617 h 724848"/>
              <a:gd name="connsiteX271" fmla="*/ 443318 w 720985"/>
              <a:gd name="connsiteY271" fmla="*/ 57617 h 724848"/>
              <a:gd name="connsiteX272" fmla="*/ 464352 w 720985"/>
              <a:gd name="connsiteY272" fmla="*/ 75973 h 724848"/>
              <a:gd name="connsiteX273" fmla="*/ 464352 w 720985"/>
              <a:gd name="connsiteY273" fmla="*/ 76848 h 724848"/>
              <a:gd name="connsiteX274" fmla="*/ 480127 w 720985"/>
              <a:gd name="connsiteY274" fmla="*/ 156392 h 724848"/>
              <a:gd name="connsiteX275" fmla="*/ 480127 w 720985"/>
              <a:gd name="connsiteY275" fmla="*/ 196602 h 724848"/>
              <a:gd name="connsiteX276" fmla="*/ 471363 w 720985"/>
              <a:gd name="connsiteY276" fmla="*/ 239434 h 724848"/>
              <a:gd name="connsiteX277" fmla="*/ 470487 w 720985"/>
              <a:gd name="connsiteY277" fmla="*/ 241182 h 724848"/>
              <a:gd name="connsiteX278" fmla="*/ 479251 w 720985"/>
              <a:gd name="connsiteY278" fmla="*/ 249923 h 724848"/>
              <a:gd name="connsiteX279" fmla="*/ 481004 w 720985"/>
              <a:gd name="connsiteY279" fmla="*/ 249049 h 724848"/>
              <a:gd name="connsiteX280" fmla="*/ 523072 w 720985"/>
              <a:gd name="connsiteY280" fmla="*/ 241182 h 724848"/>
              <a:gd name="connsiteX281" fmla="*/ 564263 w 720985"/>
              <a:gd name="connsiteY281" fmla="*/ 241182 h 724848"/>
              <a:gd name="connsiteX282" fmla="*/ 644893 w 720985"/>
              <a:gd name="connsiteY282" fmla="*/ 257790 h 724848"/>
              <a:gd name="connsiteX283" fmla="*/ 663298 w 720985"/>
              <a:gd name="connsiteY283" fmla="*/ 278769 h 724848"/>
              <a:gd name="connsiteX284" fmla="*/ 663298 w 720985"/>
              <a:gd name="connsiteY284" fmla="*/ 312860 h 724848"/>
              <a:gd name="connsiteX285" fmla="*/ 693973 w 720985"/>
              <a:gd name="connsiteY285" fmla="*/ 360936 h 724848"/>
              <a:gd name="connsiteX286" fmla="*/ 663298 w 720985"/>
              <a:gd name="connsiteY286" fmla="*/ 409013 h 724848"/>
              <a:gd name="connsiteX287" fmla="*/ 663298 w 720985"/>
              <a:gd name="connsiteY287" fmla="*/ 443103 h 724848"/>
              <a:gd name="connsiteX288" fmla="*/ 644017 w 720985"/>
              <a:gd name="connsiteY288" fmla="*/ 464082 h 724848"/>
              <a:gd name="connsiteX289" fmla="*/ 643141 w 720985"/>
              <a:gd name="connsiteY289" fmla="*/ 464082 h 724848"/>
              <a:gd name="connsiteX290" fmla="*/ 564263 w 720985"/>
              <a:gd name="connsiteY290" fmla="*/ 478942 h 724848"/>
              <a:gd name="connsiteX291" fmla="*/ 542353 w 720985"/>
              <a:gd name="connsiteY291" fmla="*/ 480691 h 724848"/>
              <a:gd name="connsiteX292" fmla="*/ 523072 w 720985"/>
              <a:gd name="connsiteY292" fmla="*/ 479816 h 724848"/>
              <a:gd name="connsiteX293" fmla="*/ 481004 w 720985"/>
              <a:gd name="connsiteY293" fmla="*/ 470201 h 724848"/>
              <a:gd name="connsiteX294" fmla="*/ 478374 w 720985"/>
              <a:gd name="connsiteY294" fmla="*/ 470201 h 724848"/>
              <a:gd name="connsiteX295" fmla="*/ 470487 w 720985"/>
              <a:gd name="connsiteY295" fmla="*/ 478068 h 724848"/>
              <a:gd name="connsiteX296" fmla="*/ 471363 w 720985"/>
              <a:gd name="connsiteY296" fmla="*/ 479816 h 724848"/>
              <a:gd name="connsiteX297" fmla="*/ 480127 w 720985"/>
              <a:gd name="connsiteY297" fmla="*/ 523522 h 724848"/>
              <a:gd name="connsiteX298" fmla="*/ 479251 w 720985"/>
              <a:gd name="connsiteY298" fmla="*/ 563732 h 724848"/>
              <a:gd name="connsiteX299" fmla="*/ 462599 w 720985"/>
              <a:gd name="connsiteY299" fmla="*/ 644151 h 724848"/>
              <a:gd name="connsiteX300" fmla="*/ 441565 w 720985"/>
              <a:gd name="connsiteY300" fmla="*/ 662508 h 724848"/>
              <a:gd name="connsiteX301" fmla="*/ 407385 w 720985"/>
              <a:gd name="connsiteY301" fmla="*/ 662508 h 724848"/>
              <a:gd name="connsiteX302" fmla="*/ 359182 w 720985"/>
              <a:gd name="connsiteY302" fmla="*/ 693976 h 724848"/>
              <a:gd name="connsiteX303" fmla="*/ 310979 w 720985"/>
              <a:gd name="connsiteY303" fmla="*/ 662508 h 724848"/>
              <a:gd name="connsiteX304" fmla="*/ 276799 w 720985"/>
              <a:gd name="connsiteY304" fmla="*/ 662508 h 724848"/>
              <a:gd name="connsiteX305" fmla="*/ 256641 w 720985"/>
              <a:gd name="connsiteY305" fmla="*/ 644151 h 724848"/>
              <a:gd name="connsiteX306" fmla="*/ 255765 w 720985"/>
              <a:gd name="connsiteY306" fmla="*/ 642403 h 724848"/>
              <a:gd name="connsiteX307" fmla="*/ 240866 w 720985"/>
              <a:gd name="connsiteY307" fmla="*/ 562858 h 724848"/>
              <a:gd name="connsiteX308" fmla="*/ 239989 w 720985"/>
              <a:gd name="connsiteY308" fmla="*/ 523522 h 724848"/>
              <a:gd name="connsiteX309" fmla="*/ 249630 w 720985"/>
              <a:gd name="connsiteY309" fmla="*/ 479816 h 724848"/>
              <a:gd name="connsiteX310" fmla="*/ 239989 w 720985"/>
              <a:gd name="connsiteY310" fmla="*/ 470201 h 724848"/>
              <a:gd name="connsiteX311" fmla="*/ 197045 w 720985"/>
              <a:gd name="connsiteY311" fmla="*/ 479816 h 724848"/>
              <a:gd name="connsiteX312" fmla="*/ 178640 w 720985"/>
              <a:gd name="connsiteY312" fmla="*/ 480691 h 724848"/>
              <a:gd name="connsiteX313" fmla="*/ 156730 w 720985"/>
              <a:gd name="connsiteY313" fmla="*/ 478942 h 724848"/>
              <a:gd name="connsiteX314" fmla="*/ 76099 w 720985"/>
              <a:gd name="connsiteY314" fmla="*/ 462334 h 724848"/>
              <a:gd name="connsiteX315" fmla="*/ 57694 w 720985"/>
              <a:gd name="connsiteY315" fmla="*/ 440481 h 724848"/>
              <a:gd name="connsiteX316" fmla="*/ 57694 w 720985"/>
              <a:gd name="connsiteY316" fmla="*/ 407265 h 724848"/>
              <a:gd name="connsiteX317" fmla="*/ 27020 w 720985"/>
              <a:gd name="connsiteY317" fmla="*/ 359188 h 724848"/>
              <a:gd name="connsiteX318" fmla="*/ 57694 w 720985"/>
              <a:gd name="connsiteY318" fmla="*/ 310237 h 724848"/>
              <a:gd name="connsiteX319" fmla="*/ 57694 w 720985"/>
              <a:gd name="connsiteY319" fmla="*/ 277021 h 724848"/>
              <a:gd name="connsiteX320" fmla="*/ 76976 w 720985"/>
              <a:gd name="connsiteY320" fmla="*/ 256042 h 724848"/>
              <a:gd name="connsiteX321" fmla="*/ 77852 w 720985"/>
              <a:gd name="connsiteY321" fmla="*/ 256042 h 724848"/>
              <a:gd name="connsiteX322" fmla="*/ 156730 w 720985"/>
              <a:gd name="connsiteY322" fmla="*/ 241182 h 724848"/>
              <a:gd name="connsiteX323" fmla="*/ 197045 w 720985"/>
              <a:gd name="connsiteY323" fmla="*/ 241182 h 724848"/>
              <a:gd name="connsiteX324" fmla="*/ 239989 w 720985"/>
              <a:gd name="connsiteY324" fmla="*/ 249049 h 724848"/>
              <a:gd name="connsiteX325" fmla="*/ 249630 w 720985"/>
              <a:gd name="connsiteY325" fmla="*/ 241182 h 724848"/>
              <a:gd name="connsiteX326" fmla="*/ 249630 w 720985"/>
              <a:gd name="connsiteY326" fmla="*/ 239434 h 724848"/>
              <a:gd name="connsiteX327" fmla="*/ 239989 w 720985"/>
              <a:gd name="connsiteY327" fmla="*/ 196602 h 724848"/>
              <a:gd name="connsiteX328" fmla="*/ 240866 w 720985"/>
              <a:gd name="connsiteY328" fmla="*/ 156392 h 724848"/>
              <a:gd name="connsiteX329" fmla="*/ 258394 w 720985"/>
              <a:gd name="connsiteY329" fmla="*/ 75973 h 724848"/>
              <a:gd name="connsiteX330" fmla="*/ 279428 w 720985"/>
              <a:gd name="connsiteY330" fmla="*/ 57617 h 724848"/>
              <a:gd name="connsiteX331" fmla="*/ 312732 w 720985"/>
              <a:gd name="connsiteY331" fmla="*/ 57617 h 724848"/>
              <a:gd name="connsiteX332" fmla="*/ 361811 w 720985"/>
              <a:gd name="connsiteY332" fmla="*/ 27023 h 724848"/>
              <a:gd name="connsiteX333" fmla="*/ 274590 w 720985"/>
              <a:gd name="connsiteY333" fmla="*/ 0 h 724848"/>
              <a:gd name="connsiteX334" fmla="*/ 449395 w 720985"/>
              <a:gd name="connsiteY334" fmla="*/ 0 h 724848"/>
              <a:gd name="connsiteX335" fmla="*/ 486978 w 720985"/>
              <a:gd name="connsiteY335" fmla="*/ 16299 h 724848"/>
              <a:gd name="connsiteX336" fmla="*/ 497466 w 720985"/>
              <a:gd name="connsiteY336" fmla="*/ 54902 h 724848"/>
              <a:gd name="connsiteX337" fmla="*/ 493096 w 720985"/>
              <a:gd name="connsiteY337" fmla="*/ 83210 h 724848"/>
              <a:gd name="connsiteX338" fmla="*/ 483482 w 720985"/>
              <a:gd name="connsiteY338" fmla="*/ 90931 h 724848"/>
              <a:gd name="connsiteX339" fmla="*/ 482608 w 720985"/>
              <a:gd name="connsiteY339" fmla="*/ 90931 h 724848"/>
              <a:gd name="connsiteX340" fmla="*/ 475615 w 720985"/>
              <a:gd name="connsiteY340" fmla="*/ 79779 h 724848"/>
              <a:gd name="connsiteX341" fmla="*/ 479985 w 720985"/>
              <a:gd name="connsiteY341" fmla="*/ 51470 h 724848"/>
              <a:gd name="connsiteX342" fmla="*/ 472993 w 720985"/>
              <a:gd name="connsiteY342" fmla="*/ 28309 h 724848"/>
              <a:gd name="connsiteX343" fmla="*/ 449395 w 720985"/>
              <a:gd name="connsiteY343" fmla="*/ 17157 h 724848"/>
              <a:gd name="connsiteX344" fmla="*/ 274590 w 720985"/>
              <a:gd name="connsiteY344" fmla="*/ 17157 h 724848"/>
              <a:gd name="connsiteX345" fmla="*/ 250991 w 720985"/>
              <a:gd name="connsiteY345" fmla="*/ 28309 h 724848"/>
              <a:gd name="connsiteX346" fmla="*/ 243999 w 720985"/>
              <a:gd name="connsiteY346" fmla="*/ 51470 h 724848"/>
              <a:gd name="connsiteX347" fmla="*/ 249243 w 720985"/>
              <a:gd name="connsiteY347" fmla="*/ 79779 h 724848"/>
              <a:gd name="connsiteX348" fmla="*/ 242251 w 720985"/>
              <a:gd name="connsiteY348" fmla="*/ 90931 h 724848"/>
              <a:gd name="connsiteX349" fmla="*/ 231762 w 720985"/>
              <a:gd name="connsiteY349" fmla="*/ 83210 h 724848"/>
              <a:gd name="connsiteX350" fmla="*/ 226518 w 720985"/>
              <a:gd name="connsiteY350" fmla="*/ 54902 h 724848"/>
              <a:gd name="connsiteX351" fmla="*/ 237006 w 720985"/>
              <a:gd name="connsiteY351" fmla="*/ 16299 h 724848"/>
              <a:gd name="connsiteX352" fmla="*/ 274590 w 720985"/>
              <a:gd name="connsiteY352" fmla="*/ 0 h 72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</a:cxnLst>
            <a:rect l="l" t="t" r="r" b="b"/>
            <a:pathLst>
              <a:path w="720985" h="724848">
                <a:moveTo>
                  <a:pt x="242251" y="630113"/>
                </a:moveTo>
                <a:cubicBezTo>
                  <a:pt x="247495" y="630113"/>
                  <a:pt x="250117" y="635425"/>
                  <a:pt x="249243" y="639852"/>
                </a:cubicBezTo>
                <a:lnTo>
                  <a:pt x="243999" y="669955"/>
                </a:lnTo>
                <a:cubicBezTo>
                  <a:pt x="242251" y="678808"/>
                  <a:pt x="245747" y="688547"/>
                  <a:pt x="250991" y="695630"/>
                </a:cubicBezTo>
                <a:cubicBezTo>
                  <a:pt x="257109" y="701828"/>
                  <a:pt x="265849" y="707140"/>
                  <a:pt x="274590" y="707140"/>
                </a:cubicBezTo>
                <a:lnTo>
                  <a:pt x="449395" y="707140"/>
                </a:lnTo>
                <a:cubicBezTo>
                  <a:pt x="458135" y="707140"/>
                  <a:pt x="467749" y="701828"/>
                  <a:pt x="472993" y="695630"/>
                </a:cubicBezTo>
                <a:cubicBezTo>
                  <a:pt x="479111" y="688547"/>
                  <a:pt x="481733" y="678808"/>
                  <a:pt x="479985" y="669955"/>
                </a:cubicBezTo>
                <a:lnTo>
                  <a:pt x="475615" y="639852"/>
                </a:lnTo>
                <a:cubicBezTo>
                  <a:pt x="473867" y="635425"/>
                  <a:pt x="477363" y="630113"/>
                  <a:pt x="482608" y="630113"/>
                </a:cubicBezTo>
                <a:cubicBezTo>
                  <a:pt x="486978" y="629227"/>
                  <a:pt x="492222" y="631883"/>
                  <a:pt x="493096" y="636310"/>
                </a:cubicBezTo>
                <a:lnTo>
                  <a:pt x="497466" y="666413"/>
                </a:lnTo>
                <a:cubicBezTo>
                  <a:pt x="500962" y="681464"/>
                  <a:pt x="496592" y="695630"/>
                  <a:pt x="486978" y="707140"/>
                </a:cubicBezTo>
                <a:cubicBezTo>
                  <a:pt x="477363" y="718650"/>
                  <a:pt x="464253" y="724848"/>
                  <a:pt x="449395" y="724848"/>
                </a:cubicBezTo>
                <a:lnTo>
                  <a:pt x="274590" y="724848"/>
                </a:lnTo>
                <a:cubicBezTo>
                  <a:pt x="260605" y="724848"/>
                  <a:pt x="247495" y="718650"/>
                  <a:pt x="237006" y="707140"/>
                </a:cubicBezTo>
                <a:cubicBezTo>
                  <a:pt x="228266" y="695630"/>
                  <a:pt x="223896" y="681464"/>
                  <a:pt x="226518" y="666413"/>
                </a:cubicBezTo>
                <a:lnTo>
                  <a:pt x="231762" y="636310"/>
                </a:lnTo>
                <a:cubicBezTo>
                  <a:pt x="232636" y="631883"/>
                  <a:pt x="237006" y="629227"/>
                  <a:pt x="242251" y="630113"/>
                </a:cubicBezTo>
                <a:close/>
                <a:moveTo>
                  <a:pt x="359182" y="605690"/>
                </a:moveTo>
                <a:cubicBezTo>
                  <a:pt x="339901" y="605690"/>
                  <a:pt x="324125" y="621424"/>
                  <a:pt x="324125" y="640655"/>
                </a:cubicBezTo>
                <a:cubicBezTo>
                  <a:pt x="324125" y="660760"/>
                  <a:pt x="339901" y="675620"/>
                  <a:pt x="359182" y="675620"/>
                </a:cubicBezTo>
                <a:cubicBezTo>
                  <a:pt x="378463" y="675620"/>
                  <a:pt x="394238" y="660760"/>
                  <a:pt x="394238" y="640655"/>
                </a:cubicBezTo>
                <a:cubicBezTo>
                  <a:pt x="394238" y="621424"/>
                  <a:pt x="378463" y="605690"/>
                  <a:pt x="359182" y="605690"/>
                </a:cubicBezTo>
                <a:close/>
                <a:moveTo>
                  <a:pt x="285563" y="471949"/>
                </a:moveTo>
                <a:cubicBezTo>
                  <a:pt x="276799" y="470201"/>
                  <a:pt x="268034" y="476320"/>
                  <a:pt x="267158" y="484187"/>
                </a:cubicBezTo>
                <a:lnTo>
                  <a:pt x="258394" y="527893"/>
                </a:lnTo>
                <a:cubicBezTo>
                  <a:pt x="256641" y="538382"/>
                  <a:pt x="256641" y="548872"/>
                  <a:pt x="258394" y="560235"/>
                </a:cubicBezTo>
                <a:lnTo>
                  <a:pt x="273293" y="639781"/>
                </a:lnTo>
                <a:cubicBezTo>
                  <a:pt x="274169" y="640655"/>
                  <a:pt x="275922" y="645025"/>
                  <a:pt x="276799" y="645025"/>
                </a:cubicBezTo>
                <a:lnTo>
                  <a:pt x="306597" y="645025"/>
                </a:lnTo>
                <a:cubicBezTo>
                  <a:pt x="306597" y="643277"/>
                  <a:pt x="306597" y="642403"/>
                  <a:pt x="306597" y="640655"/>
                </a:cubicBezTo>
                <a:cubicBezTo>
                  <a:pt x="306597" y="611808"/>
                  <a:pt x="330260" y="588207"/>
                  <a:pt x="359182" y="588207"/>
                </a:cubicBezTo>
                <a:cubicBezTo>
                  <a:pt x="388103" y="588207"/>
                  <a:pt x="412643" y="611808"/>
                  <a:pt x="412643" y="640655"/>
                </a:cubicBezTo>
                <a:cubicBezTo>
                  <a:pt x="412643" y="642403"/>
                  <a:pt x="411767" y="643277"/>
                  <a:pt x="411767" y="645025"/>
                </a:cubicBezTo>
                <a:lnTo>
                  <a:pt x="441565" y="645025"/>
                </a:lnTo>
                <a:cubicBezTo>
                  <a:pt x="442441" y="645025"/>
                  <a:pt x="443318" y="645025"/>
                  <a:pt x="445947" y="638907"/>
                </a:cubicBezTo>
                <a:lnTo>
                  <a:pt x="462599" y="560235"/>
                </a:lnTo>
                <a:cubicBezTo>
                  <a:pt x="464352" y="548872"/>
                  <a:pt x="464352" y="538382"/>
                  <a:pt x="462599" y="527893"/>
                </a:cubicBezTo>
                <a:lnTo>
                  <a:pt x="453835" y="484187"/>
                </a:lnTo>
                <a:cubicBezTo>
                  <a:pt x="453835" y="483313"/>
                  <a:pt x="452958" y="482439"/>
                  <a:pt x="452958" y="482439"/>
                </a:cubicBezTo>
                <a:cubicBezTo>
                  <a:pt x="452958" y="480691"/>
                  <a:pt x="451205" y="479816"/>
                  <a:pt x="451205" y="478068"/>
                </a:cubicBezTo>
                <a:cubicBezTo>
                  <a:pt x="447700" y="473698"/>
                  <a:pt x="441565" y="470201"/>
                  <a:pt x="435430" y="471949"/>
                </a:cubicBezTo>
                <a:cubicBezTo>
                  <a:pt x="427542" y="473698"/>
                  <a:pt x="421407" y="482439"/>
                  <a:pt x="423160" y="490306"/>
                </a:cubicBezTo>
                <a:lnTo>
                  <a:pt x="431924" y="534012"/>
                </a:lnTo>
                <a:cubicBezTo>
                  <a:pt x="433677" y="539257"/>
                  <a:pt x="433677" y="546250"/>
                  <a:pt x="431924" y="552368"/>
                </a:cubicBezTo>
                <a:lnTo>
                  <a:pt x="422284" y="589955"/>
                </a:lnTo>
                <a:cubicBezTo>
                  <a:pt x="422284" y="595200"/>
                  <a:pt x="416149" y="597823"/>
                  <a:pt x="411767" y="596948"/>
                </a:cubicBezTo>
                <a:cubicBezTo>
                  <a:pt x="407385" y="596074"/>
                  <a:pt x="403879" y="590830"/>
                  <a:pt x="404755" y="586459"/>
                </a:cubicBezTo>
                <a:lnTo>
                  <a:pt x="414396" y="548872"/>
                </a:lnTo>
                <a:cubicBezTo>
                  <a:pt x="415272" y="545375"/>
                  <a:pt x="415272" y="541005"/>
                  <a:pt x="414396" y="536634"/>
                </a:cubicBezTo>
                <a:lnTo>
                  <a:pt x="410014" y="514781"/>
                </a:lnTo>
                <a:cubicBezTo>
                  <a:pt x="394238" y="520026"/>
                  <a:pt x="376710" y="522648"/>
                  <a:pt x="359182" y="522648"/>
                </a:cubicBezTo>
                <a:cubicBezTo>
                  <a:pt x="342530" y="522648"/>
                  <a:pt x="326754" y="520026"/>
                  <a:pt x="310979" y="514781"/>
                </a:cubicBezTo>
                <a:lnTo>
                  <a:pt x="306597" y="536634"/>
                </a:lnTo>
                <a:cubicBezTo>
                  <a:pt x="305720" y="541005"/>
                  <a:pt x="305720" y="545375"/>
                  <a:pt x="306597" y="548872"/>
                </a:cubicBezTo>
                <a:lnTo>
                  <a:pt x="315361" y="587333"/>
                </a:lnTo>
                <a:cubicBezTo>
                  <a:pt x="317114" y="591704"/>
                  <a:pt x="313608" y="596074"/>
                  <a:pt x="309226" y="597823"/>
                </a:cubicBezTo>
                <a:cubicBezTo>
                  <a:pt x="303968" y="597823"/>
                  <a:pt x="298709" y="595200"/>
                  <a:pt x="298709" y="590830"/>
                </a:cubicBezTo>
                <a:lnTo>
                  <a:pt x="289068" y="552368"/>
                </a:lnTo>
                <a:cubicBezTo>
                  <a:pt x="287316" y="546250"/>
                  <a:pt x="287316" y="539257"/>
                  <a:pt x="289068" y="534012"/>
                </a:cubicBezTo>
                <a:lnTo>
                  <a:pt x="297833" y="490306"/>
                </a:lnTo>
                <a:cubicBezTo>
                  <a:pt x="298709" y="482439"/>
                  <a:pt x="293451" y="473698"/>
                  <a:pt x="285563" y="471949"/>
                </a:cubicBezTo>
                <a:close/>
                <a:moveTo>
                  <a:pt x="641388" y="325972"/>
                </a:moveTo>
                <a:cubicBezTo>
                  <a:pt x="621230" y="325972"/>
                  <a:pt x="606331" y="341706"/>
                  <a:pt x="606331" y="360936"/>
                </a:cubicBezTo>
                <a:cubicBezTo>
                  <a:pt x="606331" y="380167"/>
                  <a:pt x="621230" y="395901"/>
                  <a:pt x="641388" y="395901"/>
                </a:cubicBezTo>
                <a:cubicBezTo>
                  <a:pt x="660669" y="395901"/>
                  <a:pt x="676444" y="380167"/>
                  <a:pt x="676444" y="360936"/>
                </a:cubicBezTo>
                <a:cubicBezTo>
                  <a:pt x="676444" y="341706"/>
                  <a:pt x="660669" y="325972"/>
                  <a:pt x="641388" y="325972"/>
                </a:cubicBezTo>
                <a:close/>
                <a:moveTo>
                  <a:pt x="79605" y="324223"/>
                </a:moveTo>
                <a:cubicBezTo>
                  <a:pt x="60324" y="324223"/>
                  <a:pt x="44548" y="339957"/>
                  <a:pt x="44548" y="359188"/>
                </a:cubicBezTo>
                <a:cubicBezTo>
                  <a:pt x="44548" y="378419"/>
                  <a:pt x="60324" y="394153"/>
                  <a:pt x="79605" y="394153"/>
                </a:cubicBezTo>
                <a:cubicBezTo>
                  <a:pt x="98010" y="394153"/>
                  <a:pt x="114662" y="378419"/>
                  <a:pt x="114662" y="359188"/>
                </a:cubicBezTo>
                <a:cubicBezTo>
                  <a:pt x="114662" y="339957"/>
                  <a:pt x="98010" y="324223"/>
                  <a:pt x="79605" y="324223"/>
                </a:cubicBezTo>
                <a:close/>
                <a:moveTo>
                  <a:pt x="527454" y="257790"/>
                </a:moveTo>
                <a:lnTo>
                  <a:pt x="483633" y="266531"/>
                </a:lnTo>
                <a:cubicBezTo>
                  <a:pt x="474869" y="268280"/>
                  <a:pt x="469610" y="276147"/>
                  <a:pt x="471363" y="284888"/>
                </a:cubicBezTo>
                <a:cubicBezTo>
                  <a:pt x="473116" y="294503"/>
                  <a:pt x="481004" y="299748"/>
                  <a:pt x="489768" y="298000"/>
                </a:cubicBezTo>
                <a:lnTo>
                  <a:pt x="533589" y="288384"/>
                </a:lnTo>
                <a:cubicBezTo>
                  <a:pt x="539723" y="288384"/>
                  <a:pt x="545858" y="288384"/>
                  <a:pt x="552870" y="289258"/>
                </a:cubicBezTo>
                <a:lnTo>
                  <a:pt x="590556" y="298000"/>
                </a:lnTo>
                <a:cubicBezTo>
                  <a:pt x="594938" y="298000"/>
                  <a:pt x="598443" y="304119"/>
                  <a:pt x="597567" y="308489"/>
                </a:cubicBezTo>
                <a:cubicBezTo>
                  <a:pt x="595814" y="312860"/>
                  <a:pt x="591432" y="316356"/>
                  <a:pt x="586174" y="315482"/>
                </a:cubicBezTo>
                <a:lnTo>
                  <a:pt x="548488" y="306741"/>
                </a:lnTo>
                <a:cubicBezTo>
                  <a:pt x="544982" y="305867"/>
                  <a:pt x="540600" y="305867"/>
                  <a:pt x="537094" y="306741"/>
                </a:cubicBezTo>
                <a:lnTo>
                  <a:pt x="514307" y="310237"/>
                </a:lnTo>
                <a:cubicBezTo>
                  <a:pt x="519566" y="326846"/>
                  <a:pt x="522195" y="343454"/>
                  <a:pt x="522195" y="360062"/>
                </a:cubicBezTo>
                <a:cubicBezTo>
                  <a:pt x="522195" y="376670"/>
                  <a:pt x="519566" y="393279"/>
                  <a:pt x="514307" y="409887"/>
                </a:cubicBezTo>
                <a:lnTo>
                  <a:pt x="537094" y="413383"/>
                </a:lnTo>
                <a:cubicBezTo>
                  <a:pt x="540600" y="414258"/>
                  <a:pt x="544982" y="414258"/>
                  <a:pt x="548488" y="413383"/>
                </a:cubicBezTo>
                <a:lnTo>
                  <a:pt x="587926" y="404642"/>
                </a:lnTo>
                <a:cubicBezTo>
                  <a:pt x="592308" y="403768"/>
                  <a:pt x="597567" y="406390"/>
                  <a:pt x="598443" y="411635"/>
                </a:cubicBezTo>
                <a:cubicBezTo>
                  <a:pt x="599320" y="415132"/>
                  <a:pt x="596691" y="421250"/>
                  <a:pt x="592308" y="421250"/>
                </a:cubicBezTo>
                <a:lnTo>
                  <a:pt x="552870" y="430866"/>
                </a:lnTo>
                <a:cubicBezTo>
                  <a:pt x="545858" y="432614"/>
                  <a:pt x="539723" y="432614"/>
                  <a:pt x="533589" y="430866"/>
                </a:cubicBezTo>
                <a:lnTo>
                  <a:pt x="489768" y="422125"/>
                </a:lnTo>
                <a:cubicBezTo>
                  <a:pt x="481004" y="421250"/>
                  <a:pt x="473116" y="426495"/>
                  <a:pt x="471363" y="434362"/>
                </a:cubicBezTo>
                <a:cubicBezTo>
                  <a:pt x="470487" y="439607"/>
                  <a:pt x="471363" y="443103"/>
                  <a:pt x="473992" y="446600"/>
                </a:cubicBezTo>
                <a:cubicBezTo>
                  <a:pt x="475745" y="450096"/>
                  <a:pt x="480127" y="451845"/>
                  <a:pt x="483633" y="452719"/>
                </a:cubicBezTo>
                <a:lnTo>
                  <a:pt x="527454" y="462334"/>
                </a:lnTo>
                <a:cubicBezTo>
                  <a:pt x="537971" y="464082"/>
                  <a:pt x="549364" y="464082"/>
                  <a:pt x="559881" y="461460"/>
                </a:cubicBezTo>
                <a:lnTo>
                  <a:pt x="639635" y="446600"/>
                </a:lnTo>
                <a:cubicBezTo>
                  <a:pt x="640511" y="445726"/>
                  <a:pt x="644893" y="444852"/>
                  <a:pt x="644893" y="443103"/>
                </a:cubicBezTo>
                <a:lnTo>
                  <a:pt x="644893" y="413383"/>
                </a:lnTo>
                <a:cubicBezTo>
                  <a:pt x="644017" y="413383"/>
                  <a:pt x="642264" y="413383"/>
                  <a:pt x="641388" y="413383"/>
                </a:cubicBezTo>
                <a:cubicBezTo>
                  <a:pt x="611590" y="413383"/>
                  <a:pt x="587926" y="389782"/>
                  <a:pt x="587926" y="360936"/>
                </a:cubicBezTo>
                <a:cubicBezTo>
                  <a:pt x="587926" y="332090"/>
                  <a:pt x="611590" y="308489"/>
                  <a:pt x="641388" y="308489"/>
                </a:cubicBezTo>
                <a:cubicBezTo>
                  <a:pt x="642264" y="308489"/>
                  <a:pt x="644017" y="308489"/>
                  <a:pt x="644893" y="308489"/>
                </a:cubicBezTo>
                <a:lnTo>
                  <a:pt x="644893" y="278769"/>
                </a:lnTo>
                <a:cubicBezTo>
                  <a:pt x="644893" y="277895"/>
                  <a:pt x="644893" y="277021"/>
                  <a:pt x="639635" y="275273"/>
                </a:cubicBezTo>
                <a:lnTo>
                  <a:pt x="559881" y="258664"/>
                </a:lnTo>
                <a:cubicBezTo>
                  <a:pt x="549364" y="256042"/>
                  <a:pt x="537971" y="256042"/>
                  <a:pt x="527454" y="257790"/>
                </a:cubicBezTo>
                <a:close/>
                <a:moveTo>
                  <a:pt x="193539" y="257790"/>
                </a:moveTo>
                <a:cubicBezTo>
                  <a:pt x="182146" y="256042"/>
                  <a:pt x="171629" y="256042"/>
                  <a:pt x="161112" y="258664"/>
                </a:cubicBezTo>
                <a:lnTo>
                  <a:pt x="81358" y="273524"/>
                </a:lnTo>
                <a:cubicBezTo>
                  <a:pt x="79605" y="273524"/>
                  <a:pt x="75223" y="275273"/>
                  <a:pt x="75223" y="277021"/>
                </a:cubicBezTo>
                <a:lnTo>
                  <a:pt x="75223" y="306741"/>
                </a:lnTo>
                <a:cubicBezTo>
                  <a:pt x="76976" y="306741"/>
                  <a:pt x="77852" y="306741"/>
                  <a:pt x="79605" y="306741"/>
                </a:cubicBezTo>
                <a:cubicBezTo>
                  <a:pt x="108527" y="306741"/>
                  <a:pt x="132190" y="329468"/>
                  <a:pt x="132190" y="359188"/>
                </a:cubicBezTo>
                <a:cubicBezTo>
                  <a:pt x="132190" y="388034"/>
                  <a:pt x="108527" y="411635"/>
                  <a:pt x="79605" y="411635"/>
                </a:cubicBezTo>
                <a:cubicBezTo>
                  <a:pt x="77852" y="411635"/>
                  <a:pt x="76976" y="411635"/>
                  <a:pt x="75223" y="411635"/>
                </a:cubicBezTo>
                <a:lnTo>
                  <a:pt x="75223" y="440481"/>
                </a:lnTo>
                <a:cubicBezTo>
                  <a:pt x="75223" y="442229"/>
                  <a:pt x="75223" y="443103"/>
                  <a:pt x="81358" y="445726"/>
                </a:cubicBezTo>
                <a:lnTo>
                  <a:pt x="161112" y="461460"/>
                </a:lnTo>
                <a:cubicBezTo>
                  <a:pt x="171629" y="464082"/>
                  <a:pt x="182146" y="464082"/>
                  <a:pt x="193539" y="462334"/>
                </a:cubicBezTo>
                <a:lnTo>
                  <a:pt x="236483" y="452719"/>
                </a:lnTo>
                <a:cubicBezTo>
                  <a:pt x="240866" y="451845"/>
                  <a:pt x="244371" y="450096"/>
                  <a:pt x="246124" y="446600"/>
                </a:cubicBezTo>
                <a:cubicBezTo>
                  <a:pt x="248753" y="443103"/>
                  <a:pt x="250506" y="439607"/>
                  <a:pt x="248753" y="434362"/>
                </a:cubicBezTo>
                <a:cubicBezTo>
                  <a:pt x="247000" y="426495"/>
                  <a:pt x="239113" y="421250"/>
                  <a:pt x="230349" y="422125"/>
                </a:cubicBezTo>
                <a:lnTo>
                  <a:pt x="187404" y="430866"/>
                </a:lnTo>
                <a:cubicBezTo>
                  <a:pt x="181269" y="432614"/>
                  <a:pt x="175134" y="432614"/>
                  <a:pt x="168123" y="430866"/>
                </a:cubicBezTo>
                <a:lnTo>
                  <a:pt x="128684" y="421250"/>
                </a:lnTo>
                <a:cubicBezTo>
                  <a:pt x="123426" y="421250"/>
                  <a:pt x="120796" y="415132"/>
                  <a:pt x="121673" y="411635"/>
                </a:cubicBezTo>
                <a:cubicBezTo>
                  <a:pt x="122549" y="406390"/>
                  <a:pt x="127808" y="403768"/>
                  <a:pt x="133066" y="404642"/>
                </a:cubicBezTo>
                <a:lnTo>
                  <a:pt x="171629" y="413383"/>
                </a:lnTo>
                <a:cubicBezTo>
                  <a:pt x="176011" y="414258"/>
                  <a:pt x="180393" y="414258"/>
                  <a:pt x="183898" y="413383"/>
                </a:cubicBezTo>
                <a:lnTo>
                  <a:pt x="204932" y="409887"/>
                </a:lnTo>
                <a:cubicBezTo>
                  <a:pt x="199674" y="393279"/>
                  <a:pt x="197045" y="376670"/>
                  <a:pt x="197045" y="360062"/>
                </a:cubicBezTo>
                <a:cubicBezTo>
                  <a:pt x="197045" y="343454"/>
                  <a:pt x="199674" y="326846"/>
                  <a:pt x="204932" y="310237"/>
                </a:cubicBezTo>
                <a:lnTo>
                  <a:pt x="183898" y="306741"/>
                </a:lnTo>
                <a:cubicBezTo>
                  <a:pt x="180393" y="305867"/>
                  <a:pt x="176011" y="305867"/>
                  <a:pt x="171629" y="306741"/>
                </a:cubicBezTo>
                <a:lnTo>
                  <a:pt x="133066" y="315482"/>
                </a:lnTo>
                <a:cubicBezTo>
                  <a:pt x="127808" y="316356"/>
                  <a:pt x="122549" y="313734"/>
                  <a:pt x="121673" y="309363"/>
                </a:cubicBezTo>
                <a:cubicBezTo>
                  <a:pt x="120796" y="304119"/>
                  <a:pt x="123426" y="299748"/>
                  <a:pt x="128684" y="298000"/>
                </a:cubicBezTo>
                <a:lnTo>
                  <a:pt x="168123" y="289258"/>
                </a:lnTo>
                <a:cubicBezTo>
                  <a:pt x="175134" y="288384"/>
                  <a:pt x="181269" y="288384"/>
                  <a:pt x="187404" y="288384"/>
                </a:cubicBezTo>
                <a:lnTo>
                  <a:pt x="230349" y="298000"/>
                </a:lnTo>
                <a:cubicBezTo>
                  <a:pt x="239113" y="299748"/>
                  <a:pt x="247000" y="294503"/>
                  <a:pt x="248753" y="284888"/>
                </a:cubicBezTo>
                <a:cubicBezTo>
                  <a:pt x="251383" y="276147"/>
                  <a:pt x="245248" y="268280"/>
                  <a:pt x="236483" y="266531"/>
                </a:cubicBezTo>
                <a:close/>
                <a:moveTo>
                  <a:pt x="663435" y="225641"/>
                </a:moveTo>
                <a:cubicBezTo>
                  <a:pt x="677601" y="223896"/>
                  <a:pt x="691767" y="227387"/>
                  <a:pt x="704163" y="236989"/>
                </a:cubicBezTo>
                <a:cubicBezTo>
                  <a:pt x="714787" y="245717"/>
                  <a:pt x="720985" y="258811"/>
                  <a:pt x="720985" y="273649"/>
                </a:cubicBezTo>
                <a:lnTo>
                  <a:pt x="720985" y="448223"/>
                </a:lnTo>
                <a:cubicBezTo>
                  <a:pt x="720985" y="463062"/>
                  <a:pt x="714787" y="477028"/>
                  <a:pt x="704163" y="485757"/>
                </a:cubicBezTo>
                <a:cubicBezTo>
                  <a:pt x="694423" y="492740"/>
                  <a:pt x="683799" y="497104"/>
                  <a:pt x="672289" y="497104"/>
                </a:cubicBezTo>
                <a:cubicBezTo>
                  <a:pt x="668748" y="497104"/>
                  <a:pt x="666091" y="496231"/>
                  <a:pt x="663435" y="496231"/>
                </a:cubicBezTo>
                <a:lnTo>
                  <a:pt x="633333" y="490994"/>
                </a:lnTo>
                <a:cubicBezTo>
                  <a:pt x="628020" y="490121"/>
                  <a:pt x="625364" y="485757"/>
                  <a:pt x="626250" y="480519"/>
                </a:cubicBezTo>
                <a:cubicBezTo>
                  <a:pt x="626250" y="476155"/>
                  <a:pt x="631562" y="472664"/>
                  <a:pt x="636874" y="473536"/>
                </a:cubicBezTo>
                <a:lnTo>
                  <a:pt x="666977" y="478774"/>
                </a:lnTo>
                <a:cubicBezTo>
                  <a:pt x="674945" y="480519"/>
                  <a:pt x="684684" y="477901"/>
                  <a:pt x="691767" y="471791"/>
                </a:cubicBezTo>
                <a:cubicBezTo>
                  <a:pt x="698850" y="465681"/>
                  <a:pt x="703277" y="457825"/>
                  <a:pt x="703277" y="448223"/>
                </a:cubicBezTo>
                <a:lnTo>
                  <a:pt x="703277" y="273649"/>
                </a:lnTo>
                <a:cubicBezTo>
                  <a:pt x="703277" y="264921"/>
                  <a:pt x="698850" y="255319"/>
                  <a:pt x="691767" y="250082"/>
                </a:cubicBezTo>
                <a:cubicBezTo>
                  <a:pt x="684684" y="243972"/>
                  <a:pt x="674945" y="242226"/>
                  <a:pt x="666977" y="243099"/>
                </a:cubicBezTo>
                <a:lnTo>
                  <a:pt x="636874" y="248336"/>
                </a:lnTo>
                <a:cubicBezTo>
                  <a:pt x="631562" y="249209"/>
                  <a:pt x="626250" y="246590"/>
                  <a:pt x="626250" y="240480"/>
                </a:cubicBezTo>
                <a:cubicBezTo>
                  <a:pt x="625364" y="236989"/>
                  <a:pt x="628020" y="231752"/>
                  <a:pt x="633333" y="230879"/>
                </a:cubicBezTo>
                <a:close/>
                <a:moveTo>
                  <a:pt x="56618" y="225641"/>
                </a:moveTo>
                <a:lnTo>
                  <a:pt x="84069" y="230879"/>
                </a:lnTo>
                <a:cubicBezTo>
                  <a:pt x="88358" y="230879"/>
                  <a:pt x="91789" y="236116"/>
                  <a:pt x="90931" y="240480"/>
                </a:cubicBezTo>
                <a:cubicBezTo>
                  <a:pt x="90073" y="245717"/>
                  <a:pt x="85784" y="248336"/>
                  <a:pt x="80637" y="248336"/>
                </a:cubicBezTo>
                <a:lnTo>
                  <a:pt x="53186" y="243099"/>
                </a:lnTo>
                <a:cubicBezTo>
                  <a:pt x="44608" y="242226"/>
                  <a:pt x="35171" y="243972"/>
                  <a:pt x="29167" y="250082"/>
                </a:cubicBezTo>
                <a:cubicBezTo>
                  <a:pt x="22304" y="255319"/>
                  <a:pt x="18015" y="264921"/>
                  <a:pt x="18015" y="273649"/>
                </a:cubicBezTo>
                <a:lnTo>
                  <a:pt x="18015" y="448223"/>
                </a:lnTo>
                <a:cubicBezTo>
                  <a:pt x="18015" y="457825"/>
                  <a:pt x="22304" y="465681"/>
                  <a:pt x="29167" y="471791"/>
                </a:cubicBezTo>
                <a:cubicBezTo>
                  <a:pt x="35171" y="477901"/>
                  <a:pt x="44608" y="480519"/>
                  <a:pt x="53186" y="478774"/>
                </a:cubicBezTo>
                <a:lnTo>
                  <a:pt x="80637" y="473536"/>
                </a:lnTo>
                <a:cubicBezTo>
                  <a:pt x="85784" y="472664"/>
                  <a:pt x="90073" y="477028"/>
                  <a:pt x="90931" y="480519"/>
                </a:cubicBezTo>
                <a:cubicBezTo>
                  <a:pt x="91789" y="485757"/>
                  <a:pt x="88358" y="490121"/>
                  <a:pt x="84069" y="490994"/>
                </a:cubicBezTo>
                <a:lnTo>
                  <a:pt x="56618" y="496231"/>
                </a:lnTo>
                <a:cubicBezTo>
                  <a:pt x="54044" y="496231"/>
                  <a:pt x="50613" y="497104"/>
                  <a:pt x="48039" y="497104"/>
                </a:cubicBezTo>
                <a:cubicBezTo>
                  <a:pt x="36887" y="497104"/>
                  <a:pt x="26593" y="492740"/>
                  <a:pt x="17157" y="485757"/>
                </a:cubicBezTo>
                <a:cubicBezTo>
                  <a:pt x="6863" y="477028"/>
                  <a:pt x="0" y="463062"/>
                  <a:pt x="0" y="448223"/>
                </a:cubicBezTo>
                <a:lnTo>
                  <a:pt x="0" y="273649"/>
                </a:lnTo>
                <a:cubicBezTo>
                  <a:pt x="0" y="258811"/>
                  <a:pt x="6863" y="245717"/>
                  <a:pt x="17157" y="236989"/>
                </a:cubicBezTo>
                <a:cubicBezTo>
                  <a:pt x="29167" y="227387"/>
                  <a:pt x="42892" y="223896"/>
                  <a:pt x="56618" y="225641"/>
                </a:cubicBezTo>
                <a:close/>
                <a:moveTo>
                  <a:pt x="360387" y="215833"/>
                </a:moveTo>
                <a:cubicBezTo>
                  <a:pt x="344940" y="215833"/>
                  <a:pt x="329384" y="218455"/>
                  <a:pt x="314485" y="223700"/>
                </a:cubicBezTo>
                <a:lnTo>
                  <a:pt x="315361" y="226322"/>
                </a:lnTo>
                <a:cubicBezTo>
                  <a:pt x="318867" y="244678"/>
                  <a:pt x="306597" y="262161"/>
                  <a:pt x="289068" y="265657"/>
                </a:cubicBezTo>
                <a:cubicBezTo>
                  <a:pt x="286439" y="265657"/>
                  <a:pt x="284686" y="266531"/>
                  <a:pt x="282057" y="266531"/>
                </a:cubicBezTo>
                <a:cubicBezTo>
                  <a:pt x="273293" y="266531"/>
                  <a:pt x="264529" y="263035"/>
                  <a:pt x="258394" y="256916"/>
                </a:cubicBezTo>
                <a:cubicBezTo>
                  <a:pt x="258394" y="256916"/>
                  <a:pt x="258394" y="257790"/>
                  <a:pt x="257517" y="257790"/>
                </a:cubicBezTo>
                <a:cubicBezTo>
                  <a:pt x="264529" y="265657"/>
                  <a:pt x="268034" y="277021"/>
                  <a:pt x="266282" y="288384"/>
                </a:cubicBezTo>
                <a:cubicBezTo>
                  <a:pt x="263652" y="306741"/>
                  <a:pt x="245248" y="318104"/>
                  <a:pt x="227719" y="315482"/>
                </a:cubicBezTo>
                <a:lnTo>
                  <a:pt x="221584" y="313734"/>
                </a:lnTo>
                <a:cubicBezTo>
                  <a:pt x="217202" y="328594"/>
                  <a:pt x="214573" y="344328"/>
                  <a:pt x="214573" y="360062"/>
                </a:cubicBezTo>
                <a:cubicBezTo>
                  <a:pt x="214573" y="375796"/>
                  <a:pt x="217202" y="391530"/>
                  <a:pt x="221584" y="405516"/>
                </a:cubicBezTo>
                <a:lnTo>
                  <a:pt x="227719" y="405516"/>
                </a:lnTo>
                <a:cubicBezTo>
                  <a:pt x="245248" y="401146"/>
                  <a:pt x="263652" y="413383"/>
                  <a:pt x="266282" y="431740"/>
                </a:cubicBezTo>
                <a:cubicBezTo>
                  <a:pt x="268034" y="439607"/>
                  <a:pt x="266282" y="449222"/>
                  <a:pt x="261900" y="457089"/>
                </a:cubicBezTo>
                <a:cubicBezTo>
                  <a:pt x="260147" y="457963"/>
                  <a:pt x="258394" y="460586"/>
                  <a:pt x="257517" y="462334"/>
                </a:cubicBezTo>
                <a:lnTo>
                  <a:pt x="258394" y="464082"/>
                </a:lnTo>
                <a:cubicBezTo>
                  <a:pt x="266282" y="456215"/>
                  <a:pt x="277675" y="451845"/>
                  <a:pt x="289068" y="454467"/>
                </a:cubicBezTo>
                <a:cubicBezTo>
                  <a:pt x="306597" y="457963"/>
                  <a:pt x="318867" y="476320"/>
                  <a:pt x="315361" y="493802"/>
                </a:cubicBezTo>
                <a:lnTo>
                  <a:pt x="314485" y="497299"/>
                </a:lnTo>
                <a:cubicBezTo>
                  <a:pt x="344283" y="506914"/>
                  <a:pt x="376710" y="506914"/>
                  <a:pt x="405632" y="496425"/>
                </a:cubicBezTo>
                <a:lnTo>
                  <a:pt x="405632" y="493802"/>
                </a:lnTo>
                <a:cubicBezTo>
                  <a:pt x="402126" y="476320"/>
                  <a:pt x="413520" y="457963"/>
                  <a:pt x="431924" y="454467"/>
                </a:cubicBezTo>
                <a:cubicBezTo>
                  <a:pt x="443318" y="451845"/>
                  <a:pt x="453835" y="456215"/>
                  <a:pt x="461722" y="463208"/>
                </a:cubicBezTo>
                <a:cubicBezTo>
                  <a:pt x="461722" y="462334"/>
                  <a:pt x="462599" y="461460"/>
                  <a:pt x="462599" y="461460"/>
                </a:cubicBezTo>
                <a:cubicBezTo>
                  <a:pt x="455588" y="453593"/>
                  <a:pt x="451205" y="442229"/>
                  <a:pt x="453835" y="431740"/>
                </a:cubicBezTo>
                <a:cubicBezTo>
                  <a:pt x="457340" y="413383"/>
                  <a:pt x="474869" y="401146"/>
                  <a:pt x="493273" y="405516"/>
                </a:cubicBezTo>
                <a:lnTo>
                  <a:pt x="496779" y="405516"/>
                </a:lnTo>
                <a:cubicBezTo>
                  <a:pt x="502038" y="391530"/>
                  <a:pt x="504667" y="374922"/>
                  <a:pt x="504667" y="360062"/>
                </a:cubicBezTo>
                <a:cubicBezTo>
                  <a:pt x="504667" y="344328"/>
                  <a:pt x="502038" y="328594"/>
                  <a:pt x="496779" y="314608"/>
                </a:cubicBezTo>
                <a:lnTo>
                  <a:pt x="493273" y="315482"/>
                </a:lnTo>
                <a:cubicBezTo>
                  <a:pt x="474869" y="318104"/>
                  <a:pt x="457340" y="306741"/>
                  <a:pt x="453835" y="288384"/>
                </a:cubicBezTo>
                <a:cubicBezTo>
                  <a:pt x="451205" y="277021"/>
                  <a:pt x="455588" y="266531"/>
                  <a:pt x="462599" y="258664"/>
                </a:cubicBezTo>
                <a:cubicBezTo>
                  <a:pt x="462599" y="257790"/>
                  <a:pt x="461722" y="257790"/>
                  <a:pt x="461722" y="257790"/>
                </a:cubicBezTo>
                <a:cubicBezTo>
                  <a:pt x="459970" y="257790"/>
                  <a:pt x="459093" y="259538"/>
                  <a:pt x="456464" y="260413"/>
                </a:cubicBezTo>
                <a:cubicBezTo>
                  <a:pt x="451205" y="263909"/>
                  <a:pt x="444194" y="266531"/>
                  <a:pt x="438936" y="266531"/>
                </a:cubicBezTo>
                <a:cubicBezTo>
                  <a:pt x="436306" y="266531"/>
                  <a:pt x="434554" y="265657"/>
                  <a:pt x="431924" y="265657"/>
                </a:cubicBezTo>
                <a:cubicBezTo>
                  <a:pt x="413520" y="262161"/>
                  <a:pt x="402126" y="244678"/>
                  <a:pt x="405632" y="226322"/>
                </a:cubicBezTo>
                <a:lnTo>
                  <a:pt x="405632" y="223700"/>
                </a:lnTo>
                <a:cubicBezTo>
                  <a:pt x="391171" y="218455"/>
                  <a:pt x="375834" y="215833"/>
                  <a:pt x="360387" y="215833"/>
                </a:cubicBezTo>
                <a:close/>
                <a:moveTo>
                  <a:pt x="279428" y="75973"/>
                </a:moveTo>
                <a:cubicBezTo>
                  <a:pt x="278551" y="75973"/>
                  <a:pt x="276799" y="75973"/>
                  <a:pt x="275922" y="81218"/>
                </a:cubicBezTo>
                <a:lnTo>
                  <a:pt x="258394" y="159889"/>
                </a:lnTo>
                <a:cubicBezTo>
                  <a:pt x="256641" y="170378"/>
                  <a:pt x="256641" y="182616"/>
                  <a:pt x="258394" y="193105"/>
                </a:cubicBezTo>
                <a:lnTo>
                  <a:pt x="267158" y="235937"/>
                </a:lnTo>
                <a:cubicBezTo>
                  <a:pt x="268034" y="244678"/>
                  <a:pt x="276799" y="249923"/>
                  <a:pt x="285563" y="248175"/>
                </a:cubicBezTo>
                <a:cubicBezTo>
                  <a:pt x="293451" y="247301"/>
                  <a:pt x="298709" y="238560"/>
                  <a:pt x="297833" y="229818"/>
                </a:cubicBezTo>
                <a:lnTo>
                  <a:pt x="295203" y="218455"/>
                </a:lnTo>
                <a:lnTo>
                  <a:pt x="289068" y="186987"/>
                </a:lnTo>
                <a:cubicBezTo>
                  <a:pt x="287316" y="179994"/>
                  <a:pt x="287316" y="173875"/>
                  <a:pt x="289068" y="166882"/>
                </a:cubicBezTo>
                <a:lnTo>
                  <a:pt x="298709" y="130169"/>
                </a:lnTo>
                <a:cubicBezTo>
                  <a:pt x="298709" y="124924"/>
                  <a:pt x="303968" y="122302"/>
                  <a:pt x="309226" y="122302"/>
                </a:cubicBezTo>
                <a:cubicBezTo>
                  <a:pt x="313608" y="124050"/>
                  <a:pt x="317114" y="128421"/>
                  <a:pt x="315361" y="133665"/>
                </a:cubicBezTo>
                <a:lnTo>
                  <a:pt x="306597" y="171252"/>
                </a:lnTo>
                <a:cubicBezTo>
                  <a:pt x="305720" y="175623"/>
                  <a:pt x="305720" y="179119"/>
                  <a:pt x="306597" y="182616"/>
                </a:cubicBezTo>
                <a:lnTo>
                  <a:pt x="310979" y="205343"/>
                </a:lnTo>
                <a:cubicBezTo>
                  <a:pt x="342530" y="194854"/>
                  <a:pt x="377586" y="194854"/>
                  <a:pt x="410014" y="205343"/>
                </a:cubicBezTo>
                <a:lnTo>
                  <a:pt x="414396" y="182616"/>
                </a:lnTo>
                <a:cubicBezTo>
                  <a:pt x="415272" y="179119"/>
                  <a:pt x="415272" y="175623"/>
                  <a:pt x="414396" y="171252"/>
                </a:cubicBezTo>
                <a:lnTo>
                  <a:pt x="404755" y="132791"/>
                </a:lnTo>
                <a:cubicBezTo>
                  <a:pt x="403879" y="127546"/>
                  <a:pt x="406508" y="122302"/>
                  <a:pt x="411767" y="122302"/>
                </a:cubicBezTo>
                <a:cubicBezTo>
                  <a:pt x="416149" y="120553"/>
                  <a:pt x="421407" y="124050"/>
                  <a:pt x="422284" y="128421"/>
                </a:cubicBezTo>
                <a:lnTo>
                  <a:pt x="431924" y="166882"/>
                </a:lnTo>
                <a:cubicBezTo>
                  <a:pt x="433677" y="173875"/>
                  <a:pt x="433677" y="179994"/>
                  <a:pt x="431924" y="186987"/>
                </a:cubicBezTo>
                <a:lnTo>
                  <a:pt x="423160" y="229818"/>
                </a:lnTo>
                <a:cubicBezTo>
                  <a:pt x="421407" y="238560"/>
                  <a:pt x="427542" y="247301"/>
                  <a:pt x="435430" y="248175"/>
                </a:cubicBezTo>
                <a:cubicBezTo>
                  <a:pt x="439812" y="249049"/>
                  <a:pt x="444194" y="248175"/>
                  <a:pt x="446823" y="245553"/>
                </a:cubicBezTo>
                <a:cubicBezTo>
                  <a:pt x="450329" y="243804"/>
                  <a:pt x="452958" y="239434"/>
                  <a:pt x="453835" y="235937"/>
                </a:cubicBezTo>
                <a:lnTo>
                  <a:pt x="462599" y="193105"/>
                </a:lnTo>
                <a:cubicBezTo>
                  <a:pt x="464352" y="182616"/>
                  <a:pt x="464352" y="170378"/>
                  <a:pt x="462599" y="159889"/>
                </a:cubicBezTo>
                <a:lnTo>
                  <a:pt x="446823" y="81218"/>
                </a:lnTo>
                <a:cubicBezTo>
                  <a:pt x="446823" y="79470"/>
                  <a:pt x="445947" y="75973"/>
                  <a:pt x="443318" y="75973"/>
                </a:cubicBezTo>
                <a:lnTo>
                  <a:pt x="414396" y="75973"/>
                </a:lnTo>
                <a:cubicBezTo>
                  <a:pt x="414396" y="75973"/>
                  <a:pt x="414396" y="77722"/>
                  <a:pt x="414396" y="78596"/>
                </a:cubicBezTo>
                <a:cubicBezTo>
                  <a:pt x="414396" y="108316"/>
                  <a:pt x="390733" y="131917"/>
                  <a:pt x="361811" y="131917"/>
                </a:cubicBezTo>
                <a:cubicBezTo>
                  <a:pt x="332013" y="131917"/>
                  <a:pt x="308350" y="108316"/>
                  <a:pt x="308350" y="78596"/>
                </a:cubicBezTo>
                <a:cubicBezTo>
                  <a:pt x="308350" y="77722"/>
                  <a:pt x="308350" y="75973"/>
                  <a:pt x="308350" y="75973"/>
                </a:cubicBezTo>
                <a:close/>
                <a:moveTo>
                  <a:pt x="361811" y="44505"/>
                </a:moveTo>
                <a:cubicBezTo>
                  <a:pt x="341653" y="44505"/>
                  <a:pt x="326754" y="59365"/>
                  <a:pt x="326754" y="78596"/>
                </a:cubicBezTo>
                <a:cubicBezTo>
                  <a:pt x="326754" y="98701"/>
                  <a:pt x="341653" y="113561"/>
                  <a:pt x="361811" y="113561"/>
                </a:cubicBezTo>
                <a:cubicBezTo>
                  <a:pt x="381092" y="113561"/>
                  <a:pt x="395991" y="98701"/>
                  <a:pt x="395991" y="78596"/>
                </a:cubicBezTo>
                <a:cubicBezTo>
                  <a:pt x="395991" y="59365"/>
                  <a:pt x="381092" y="44505"/>
                  <a:pt x="361811" y="44505"/>
                </a:cubicBezTo>
                <a:close/>
                <a:moveTo>
                  <a:pt x="361811" y="27023"/>
                </a:moveTo>
                <a:cubicBezTo>
                  <a:pt x="382845" y="27023"/>
                  <a:pt x="401250" y="39260"/>
                  <a:pt x="410014" y="57617"/>
                </a:cubicBezTo>
                <a:lnTo>
                  <a:pt x="443318" y="57617"/>
                </a:lnTo>
                <a:cubicBezTo>
                  <a:pt x="448576" y="57617"/>
                  <a:pt x="459970" y="59365"/>
                  <a:pt x="464352" y="75973"/>
                </a:cubicBezTo>
                <a:lnTo>
                  <a:pt x="464352" y="76848"/>
                </a:lnTo>
                <a:lnTo>
                  <a:pt x="480127" y="156392"/>
                </a:lnTo>
                <a:cubicBezTo>
                  <a:pt x="482756" y="169504"/>
                  <a:pt x="482756" y="182616"/>
                  <a:pt x="480127" y="196602"/>
                </a:cubicBezTo>
                <a:lnTo>
                  <a:pt x="471363" y="239434"/>
                </a:lnTo>
                <a:lnTo>
                  <a:pt x="470487" y="241182"/>
                </a:lnTo>
                <a:cubicBezTo>
                  <a:pt x="473992" y="244678"/>
                  <a:pt x="475745" y="247301"/>
                  <a:pt x="479251" y="249923"/>
                </a:cubicBezTo>
                <a:cubicBezTo>
                  <a:pt x="479251" y="249923"/>
                  <a:pt x="480127" y="249049"/>
                  <a:pt x="481004" y="249049"/>
                </a:cubicBezTo>
                <a:lnTo>
                  <a:pt x="523072" y="241182"/>
                </a:lnTo>
                <a:cubicBezTo>
                  <a:pt x="537094" y="237685"/>
                  <a:pt x="551117" y="238560"/>
                  <a:pt x="564263" y="241182"/>
                </a:cubicBezTo>
                <a:lnTo>
                  <a:pt x="644893" y="257790"/>
                </a:lnTo>
                <a:cubicBezTo>
                  <a:pt x="650152" y="259538"/>
                  <a:pt x="663298" y="263909"/>
                  <a:pt x="663298" y="278769"/>
                </a:cubicBezTo>
                <a:lnTo>
                  <a:pt x="663298" y="312860"/>
                </a:lnTo>
                <a:cubicBezTo>
                  <a:pt x="681703" y="321601"/>
                  <a:pt x="693973" y="339957"/>
                  <a:pt x="693973" y="360936"/>
                </a:cubicBezTo>
                <a:cubicBezTo>
                  <a:pt x="693973" y="381915"/>
                  <a:pt x="681703" y="400272"/>
                  <a:pt x="663298" y="409013"/>
                </a:cubicBezTo>
                <a:lnTo>
                  <a:pt x="663298" y="443103"/>
                </a:lnTo>
                <a:cubicBezTo>
                  <a:pt x="663298" y="447474"/>
                  <a:pt x="660669" y="458838"/>
                  <a:pt x="644017" y="464082"/>
                </a:cubicBezTo>
                <a:lnTo>
                  <a:pt x="643141" y="464082"/>
                </a:lnTo>
                <a:lnTo>
                  <a:pt x="564263" y="478942"/>
                </a:lnTo>
                <a:cubicBezTo>
                  <a:pt x="557252" y="479816"/>
                  <a:pt x="549364" y="480691"/>
                  <a:pt x="542353" y="480691"/>
                </a:cubicBezTo>
                <a:cubicBezTo>
                  <a:pt x="536218" y="480691"/>
                  <a:pt x="530083" y="479816"/>
                  <a:pt x="523072" y="479816"/>
                </a:cubicBezTo>
                <a:lnTo>
                  <a:pt x="481004" y="470201"/>
                </a:lnTo>
                <a:cubicBezTo>
                  <a:pt x="480127" y="470201"/>
                  <a:pt x="479251" y="470201"/>
                  <a:pt x="478374" y="470201"/>
                </a:cubicBezTo>
                <a:cubicBezTo>
                  <a:pt x="475745" y="472824"/>
                  <a:pt x="473992" y="476320"/>
                  <a:pt x="470487" y="478068"/>
                </a:cubicBezTo>
                <a:cubicBezTo>
                  <a:pt x="470487" y="478942"/>
                  <a:pt x="471363" y="479816"/>
                  <a:pt x="471363" y="479816"/>
                </a:cubicBezTo>
                <a:lnTo>
                  <a:pt x="480127" y="523522"/>
                </a:lnTo>
                <a:cubicBezTo>
                  <a:pt x="482756" y="537508"/>
                  <a:pt x="482756" y="550620"/>
                  <a:pt x="479251" y="563732"/>
                </a:cubicBezTo>
                <a:lnTo>
                  <a:pt x="462599" y="644151"/>
                </a:lnTo>
                <a:cubicBezTo>
                  <a:pt x="460846" y="649396"/>
                  <a:pt x="456464" y="662508"/>
                  <a:pt x="441565" y="662508"/>
                </a:cubicBezTo>
                <a:lnTo>
                  <a:pt x="407385" y="662508"/>
                </a:lnTo>
                <a:cubicBezTo>
                  <a:pt x="400373" y="680864"/>
                  <a:pt x="381092" y="693976"/>
                  <a:pt x="359182" y="693976"/>
                </a:cubicBezTo>
                <a:cubicBezTo>
                  <a:pt x="338148" y="693976"/>
                  <a:pt x="319743" y="680864"/>
                  <a:pt x="310979" y="662508"/>
                </a:cubicBezTo>
                <a:lnTo>
                  <a:pt x="276799" y="662508"/>
                </a:lnTo>
                <a:cubicBezTo>
                  <a:pt x="271540" y="662508"/>
                  <a:pt x="261023" y="659885"/>
                  <a:pt x="256641" y="644151"/>
                </a:cubicBezTo>
                <a:lnTo>
                  <a:pt x="255765" y="642403"/>
                </a:lnTo>
                <a:lnTo>
                  <a:pt x="240866" y="562858"/>
                </a:lnTo>
                <a:cubicBezTo>
                  <a:pt x="238236" y="550620"/>
                  <a:pt x="238236" y="537508"/>
                  <a:pt x="239989" y="523522"/>
                </a:cubicBezTo>
                <a:lnTo>
                  <a:pt x="249630" y="479816"/>
                </a:lnTo>
                <a:cubicBezTo>
                  <a:pt x="246124" y="476320"/>
                  <a:pt x="243495" y="473698"/>
                  <a:pt x="239989" y="470201"/>
                </a:cubicBezTo>
                <a:lnTo>
                  <a:pt x="197045" y="479816"/>
                </a:lnTo>
                <a:cubicBezTo>
                  <a:pt x="190910" y="479816"/>
                  <a:pt x="184775" y="480691"/>
                  <a:pt x="178640" y="480691"/>
                </a:cubicBezTo>
                <a:cubicBezTo>
                  <a:pt x="170752" y="480691"/>
                  <a:pt x="164617" y="479816"/>
                  <a:pt x="156730" y="478942"/>
                </a:cubicBezTo>
                <a:lnTo>
                  <a:pt x="76099" y="462334"/>
                </a:lnTo>
                <a:cubicBezTo>
                  <a:pt x="70841" y="459712"/>
                  <a:pt x="57694" y="456215"/>
                  <a:pt x="57694" y="440481"/>
                </a:cubicBezTo>
                <a:lnTo>
                  <a:pt x="57694" y="407265"/>
                </a:lnTo>
                <a:cubicBezTo>
                  <a:pt x="40166" y="399398"/>
                  <a:pt x="27020" y="381041"/>
                  <a:pt x="27020" y="359188"/>
                </a:cubicBezTo>
                <a:cubicBezTo>
                  <a:pt x="27020" y="337335"/>
                  <a:pt x="40166" y="318979"/>
                  <a:pt x="57694" y="310237"/>
                </a:cubicBezTo>
                <a:lnTo>
                  <a:pt x="57694" y="277021"/>
                </a:lnTo>
                <a:cubicBezTo>
                  <a:pt x="57694" y="270902"/>
                  <a:pt x="60324" y="260413"/>
                  <a:pt x="76976" y="256042"/>
                </a:cubicBezTo>
                <a:lnTo>
                  <a:pt x="77852" y="256042"/>
                </a:lnTo>
                <a:lnTo>
                  <a:pt x="156730" y="241182"/>
                </a:lnTo>
                <a:cubicBezTo>
                  <a:pt x="169876" y="238560"/>
                  <a:pt x="183898" y="237685"/>
                  <a:pt x="197045" y="241182"/>
                </a:cubicBezTo>
                <a:lnTo>
                  <a:pt x="239989" y="249049"/>
                </a:lnTo>
                <a:cubicBezTo>
                  <a:pt x="243495" y="245553"/>
                  <a:pt x="246124" y="242930"/>
                  <a:pt x="249630" y="241182"/>
                </a:cubicBezTo>
                <a:cubicBezTo>
                  <a:pt x="249630" y="239434"/>
                  <a:pt x="249630" y="239434"/>
                  <a:pt x="249630" y="239434"/>
                </a:cubicBezTo>
                <a:lnTo>
                  <a:pt x="239989" y="196602"/>
                </a:lnTo>
                <a:cubicBezTo>
                  <a:pt x="238236" y="182616"/>
                  <a:pt x="238236" y="169504"/>
                  <a:pt x="240866" y="156392"/>
                </a:cubicBezTo>
                <a:lnTo>
                  <a:pt x="258394" y="75973"/>
                </a:lnTo>
                <a:cubicBezTo>
                  <a:pt x="260147" y="69855"/>
                  <a:pt x="264529" y="57617"/>
                  <a:pt x="279428" y="57617"/>
                </a:cubicBezTo>
                <a:lnTo>
                  <a:pt x="312732" y="57617"/>
                </a:lnTo>
                <a:cubicBezTo>
                  <a:pt x="321496" y="39260"/>
                  <a:pt x="339024" y="27023"/>
                  <a:pt x="361811" y="27023"/>
                </a:cubicBezTo>
                <a:close/>
                <a:moveTo>
                  <a:pt x="274590" y="0"/>
                </a:moveTo>
                <a:lnTo>
                  <a:pt x="449395" y="0"/>
                </a:lnTo>
                <a:cubicBezTo>
                  <a:pt x="464253" y="0"/>
                  <a:pt x="477363" y="6005"/>
                  <a:pt x="486978" y="16299"/>
                </a:cubicBezTo>
                <a:cubicBezTo>
                  <a:pt x="496592" y="27451"/>
                  <a:pt x="500962" y="40318"/>
                  <a:pt x="497466" y="54902"/>
                </a:cubicBezTo>
                <a:lnTo>
                  <a:pt x="493096" y="83210"/>
                </a:lnTo>
                <a:cubicBezTo>
                  <a:pt x="492222" y="87500"/>
                  <a:pt x="488726" y="90931"/>
                  <a:pt x="483482" y="90931"/>
                </a:cubicBezTo>
                <a:cubicBezTo>
                  <a:pt x="482608" y="90931"/>
                  <a:pt x="482608" y="90931"/>
                  <a:pt x="482608" y="90931"/>
                </a:cubicBezTo>
                <a:cubicBezTo>
                  <a:pt x="477363" y="90073"/>
                  <a:pt x="473867" y="85784"/>
                  <a:pt x="475615" y="79779"/>
                </a:cubicBezTo>
                <a:lnTo>
                  <a:pt x="479985" y="51470"/>
                </a:lnTo>
                <a:cubicBezTo>
                  <a:pt x="481733" y="42892"/>
                  <a:pt x="479111" y="33456"/>
                  <a:pt x="472993" y="28309"/>
                </a:cubicBezTo>
                <a:cubicBezTo>
                  <a:pt x="467749" y="20588"/>
                  <a:pt x="458135" y="17157"/>
                  <a:pt x="449395" y="17157"/>
                </a:cubicBezTo>
                <a:lnTo>
                  <a:pt x="274590" y="17157"/>
                </a:lnTo>
                <a:cubicBezTo>
                  <a:pt x="265849" y="17157"/>
                  <a:pt x="257109" y="20588"/>
                  <a:pt x="250991" y="28309"/>
                </a:cubicBezTo>
                <a:cubicBezTo>
                  <a:pt x="245747" y="33456"/>
                  <a:pt x="242251" y="42892"/>
                  <a:pt x="243999" y="51470"/>
                </a:cubicBezTo>
                <a:lnTo>
                  <a:pt x="249243" y="79779"/>
                </a:lnTo>
                <a:cubicBezTo>
                  <a:pt x="250117" y="85784"/>
                  <a:pt x="247495" y="90073"/>
                  <a:pt x="242251" y="90931"/>
                </a:cubicBezTo>
                <a:cubicBezTo>
                  <a:pt x="237006" y="91789"/>
                  <a:pt x="232636" y="88358"/>
                  <a:pt x="231762" y="83210"/>
                </a:cubicBezTo>
                <a:lnTo>
                  <a:pt x="226518" y="54902"/>
                </a:lnTo>
                <a:cubicBezTo>
                  <a:pt x="223896" y="40318"/>
                  <a:pt x="228266" y="27451"/>
                  <a:pt x="237006" y="16299"/>
                </a:cubicBezTo>
                <a:cubicBezTo>
                  <a:pt x="247495" y="6005"/>
                  <a:pt x="260605" y="0"/>
                  <a:pt x="2745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5D48624-17A0-4BF8-9DC3-17D477F75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30967" y="3393183"/>
            <a:ext cx="719784" cy="573426"/>
          </a:xfrm>
          <a:custGeom>
            <a:avLst/>
            <a:gdLst>
              <a:gd name="connsiteX0" fmla="*/ 357076 w 719784"/>
              <a:gd name="connsiteY0" fmla="*/ 403223 h 573426"/>
              <a:gd name="connsiteX1" fmla="*/ 341202 w 719784"/>
              <a:gd name="connsiteY1" fmla="*/ 448845 h 573426"/>
              <a:gd name="connsiteX2" fmla="*/ 326210 w 719784"/>
              <a:gd name="connsiteY2" fmla="*/ 460250 h 573426"/>
              <a:gd name="connsiteX3" fmla="*/ 276826 w 719784"/>
              <a:gd name="connsiteY3" fmla="*/ 460250 h 573426"/>
              <a:gd name="connsiteX4" fmla="*/ 316510 w 719784"/>
              <a:gd name="connsiteY4" fmla="*/ 488325 h 573426"/>
              <a:gd name="connsiteX5" fmla="*/ 322682 w 719784"/>
              <a:gd name="connsiteY5" fmla="*/ 506749 h 573426"/>
              <a:gd name="connsiteX6" fmla="*/ 307690 w 719784"/>
              <a:gd name="connsiteY6" fmla="*/ 553248 h 573426"/>
              <a:gd name="connsiteX7" fmla="*/ 346494 w 719784"/>
              <a:gd name="connsiteY7" fmla="*/ 524296 h 573426"/>
              <a:gd name="connsiteX8" fmla="*/ 365894 w 719784"/>
              <a:gd name="connsiteY8" fmla="*/ 524296 h 573426"/>
              <a:gd name="connsiteX9" fmla="*/ 406460 w 719784"/>
              <a:gd name="connsiteY9" fmla="*/ 553248 h 573426"/>
              <a:gd name="connsiteX10" fmla="*/ 390586 w 719784"/>
              <a:gd name="connsiteY10" fmla="*/ 507626 h 573426"/>
              <a:gd name="connsiteX11" fmla="*/ 396760 w 719784"/>
              <a:gd name="connsiteY11" fmla="*/ 488325 h 573426"/>
              <a:gd name="connsiteX12" fmla="*/ 435562 w 719784"/>
              <a:gd name="connsiteY12" fmla="*/ 460250 h 573426"/>
              <a:gd name="connsiteX13" fmla="*/ 387940 w 719784"/>
              <a:gd name="connsiteY13" fmla="*/ 460250 h 573426"/>
              <a:gd name="connsiteX14" fmla="*/ 371186 w 719784"/>
              <a:gd name="connsiteY14" fmla="*/ 448845 h 573426"/>
              <a:gd name="connsiteX15" fmla="*/ 357076 w 719784"/>
              <a:gd name="connsiteY15" fmla="*/ 382167 h 573426"/>
              <a:gd name="connsiteX16" fmla="*/ 372068 w 719784"/>
              <a:gd name="connsiteY16" fmla="*/ 394450 h 573426"/>
              <a:gd name="connsiteX17" fmla="*/ 387940 w 719784"/>
              <a:gd name="connsiteY17" fmla="*/ 442703 h 573426"/>
              <a:gd name="connsiteX18" fmla="*/ 439970 w 719784"/>
              <a:gd name="connsiteY18" fmla="*/ 442703 h 573426"/>
              <a:gd name="connsiteX19" fmla="*/ 455844 w 719784"/>
              <a:gd name="connsiteY19" fmla="*/ 454109 h 573426"/>
              <a:gd name="connsiteX20" fmla="*/ 449672 w 719784"/>
              <a:gd name="connsiteY20" fmla="*/ 472533 h 573426"/>
              <a:gd name="connsiteX21" fmla="*/ 408224 w 719784"/>
              <a:gd name="connsiteY21" fmla="*/ 502362 h 573426"/>
              <a:gd name="connsiteX22" fmla="*/ 423216 w 719784"/>
              <a:gd name="connsiteY22" fmla="*/ 551493 h 573426"/>
              <a:gd name="connsiteX23" fmla="*/ 417924 w 719784"/>
              <a:gd name="connsiteY23" fmla="*/ 570794 h 573426"/>
              <a:gd name="connsiteX24" fmla="*/ 408224 w 719784"/>
              <a:gd name="connsiteY24" fmla="*/ 573426 h 573426"/>
              <a:gd name="connsiteX25" fmla="*/ 397642 w 719784"/>
              <a:gd name="connsiteY25" fmla="*/ 570794 h 573426"/>
              <a:gd name="connsiteX26" fmla="*/ 357076 w 719784"/>
              <a:gd name="connsiteY26" fmla="*/ 540088 h 573426"/>
              <a:gd name="connsiteX27" fmla="*/ 314746 w 719784"/>
              <a:gd name="connsiteY27" fmla="*/ 570794 h 573426"/>
              <a:gd name="connsiteX28" fmla="*/ 295344 w 719784"/>
              <a:gd name="connsiteY28" fmla="*/ 570794 h 573426"/>
              <a:gd name="connsiteX29" fmla="*/ 289172 w 719784"/>
              <a:gd name="connsiteY29" fmla="*/ 551493 h 573426"/>
              <a:gd name="connsiteX30" fmla="*/ 305046 w 719784"/>
              <a:gd name="connsiteY30" fmla="*/ 502362 h 573426"/>
              <a:gd name="connsiteX31" fmla="*/ 263598 w 719784"/>
              <a:gd name="connsiteY31" fmla="*/ 472533 h 573426"/>
              <a:gd name="connsiteX32" fmla="*/ 257424 w 719784"/>
              <a:gd name="connsiteY32" fmla="*/ 454109 h 573426"/>
              <a:gd name="connsiteX33" fmla="*/ 273298 w 719784"/>
              <a:gd name="connsiteY33" fmla="*/ 442703 h 573426"/>
              <a:gd name="connsiteX34" fmla="*/ 324446 w 719784"/>
              <a:gd name="connsiteY34" fmla="*/ 442703 h 573426"/>
              <a:gd name="connsiteX35" fmla="*/ 341202 w 719784"/>
              <a:gd name="connsiteY35" fmla="*/ 394450 h 573426"/>
              <a:gd name="connsiteX36" fmla="*/ 357076 w 719784"/>
              <a:gd name="connsiteY36" fmla="*/ 382167 h 573426"/>
              <a:gd name="connsiteX37" fmla="*/ 491698 w 719784"/>
              <a:gd name="connsiteY37" fmla="*/ 359005 h 573426"/>
              <a:gd name="connsiteX38" fmla="*/ 506482 w 719784"/>
              <a:gd name="connsiteY38" fmla="*/ 369556 h 573426"/>
              <a:gd name="connsiteX39" fmla="*/ 518656 w 719784"/>
              <a:gd name="connsiteY39" fmla="*/ 407366 h 573426"/>
              <a:gd name="connsiteX40" fmla="*/ 557788 w 719784"/>
              <a:gd name="connsiteY40" fmla="*/ 407366 h 573426"/>
              <a:gd name="connsiteX41" fmla="*/ 572572 w 719784"/>
              <a:gd name="connsiteY41" fmla="*/ 417918 h 573426"/>
              <a:gd name="connsiteX42" fmla="*/ 567354 w 719784"/>
              <a:gd name="connsiteY42" fmla="*/ 434624 h 573426"/>
              <a:gd name="connsiteX43" fmla="*/ 535178 w 719784"/>
              <a:gd name="connsiteY43" fmla="*/ 458365 h 573426"/>
              <a:gd name="connsiteX44" fmla="*/ 547354 w 719784"/>
              <a:gd name="connsiteY44" fmla="*/ 496175 h 573426"/>
              <a:gd name="connsiteX45" fmla="*/ 542136 w 719784"/>
              <a:gd name="connsiteY45" fmla="*/ 512882 h 573426"/>
              <a:gd name="connsiteX46" fmla="*/ 532570 w 719784"/>
              <a:gd name="connsiteY46" fmla="*/ 516399 h 573426"/>
              <a:gd name="connsiteX47" fmla="*/ 523874 w 719784"/>
              <a:gd name="connsiteY47" fmla="*/ 512882 h 573426"/>
              <a:gd name="connsiteX48" fmla="*/ 491698 w 719784"/>
              <a:gd name="connsiteY48" fmla="*/ 490020 h 573426"/>
              <a:gd name="connsiteX49" fmla="*/ 460392 w 719784"/>
              <a:gd name="connsiteY49" fmla="*/ 512882 h 573426"/>
              <a:gd name="connsiteX50" fmla="*/ 448218 w 719784"/>
              <a:gd name="connsiteY50" fmla="*/ 511123 h 573426"/>
              <a:gd name="connsiteX51" fmla="*/ 449956 w 719784"/>
              <a:gd name="connsiteY51" fmla="*/ 498813 h 573426"/>
              <a:gd name="connsiteX52" fmla="*/ 483872 w 719784"/>
              <a:gd name="connsiteY52" fmla="*/ 474193 h 573426"/>
              <a:gd name="connsiteX53" fmla="*/ 501264 w 719784"/>
              <a:gd name="connsiteY53" fmla="*/ 474193 h 573426"/>
              <a:gd name="connsiteX54" fmla="*/ 528222 w 719784"/>
              <a:gd name="connsiteY54" fmla="*/ 493537 h 573426"/>
              <a:gd name="connsiteX55" fmla="*/ 517786 w 719784"/>
              <a:gd name="connsiteY55" fmla="*/ 461883 h 573426"/>
              <a:gd name="connsiteX56" fmla="*/ 523004 w 719784"/>
              <a:gd name="connsiteY56" fmla="*/ 445176 h 573426"/>
              <a:gd name="connsiteX57" fmla="*/ 549962 w 719784"/>
              <a:gd name="connsiteY57" fmla="*/ 425832 h 573426"/>
              <a:gd name="connsiteX58" fmla="*/ 516048 w 719784"/>
              <a:gd name="connsiteY58" fmla="*/ 425832 h 573426"/>
              <a:gd name="connsiteX59" fmla="*/ 503002 w 719784"/>
              <a:gd name="connsiteY59" fmla="*/ 415280 h 573426"/>
              <a:gd name="connsiteX60" fmla="*/ 491698 w 719784"/>
              <a:gd name="connsiteY60" fmla="*/ 383625 h 573426"/>
              <a:gd name="connsiteX61" fmla="*/ 482132 w 719784"/>
              <a:gd name="connsiteY61" fmla="*/ 415280 h 573426"/>
              <a:gd name="connsiteX62" fmla="*/ 467348 w 719784"/>
              <a:gd name="connsiteY62" fmla="*/ 425832 h 573426"/>
              <a:gd name="connsiteX63" fmla="*/ 426476 w 719784"/>
              <a:gd name="connsiteY63" fmla="*/ 425832 h 573426"/>
              <a:gd name="connsiteX64" fmla="*/ 416912 w 719784"/>
              <a:gd name="connsiteY64" fmla="*/ 416159 h 573426"/>
              <a:gd name="connsiteX65" fmla="*/ 426476 w 719784"/>
              <a:gd name="connsiteY65" fmla="*/ 407366 h 573426"/>
              <a:gd name="connsiteX66" fmla="*/ 465610 w 719784"/>
              <a:gd name="connsiteY66" fmla="*/ 407366 h 573426"/>
              <a:gd name="connsiteX67" fmla="*/ 477784 w 719784"/>
              <a:gd name="connsiteY67" fmla="*/ 369556 h 573426"/>
              <a:gd name="connsiteX68" fmla="*/ 491698 w 719784"/>
              <a:gd name="connsiteY68" fmla="*/ 359005 h 573426"/>
              <a:gd name="connsiteX69" fmla="*/ 217306 w 719784"/>
              <a:gd name="connsiteY69" fmla="*/ 359005 h 573426"/>
              <a:gd name="connsiteX70" fmla="*/ 232172 w 719784"/>
              <a:gd name="connsiteY70" fmla="*/ 369556 h 573426"/>
              <a:gd name="connsiteX71" fmla="*/ 244414 w 719784"/>
              <a:gd name="connsiteY71" fmla="*/ 407366 h 573426"/>
              <a:gd name="connsiteX72" fmla="*/ 283764 w 719784"/>
              <a:gd name="connsiteY72" fmla="*/ 407366 h 573426"/>
              <a:gd name="connsiteX73" fmla="*/ 292508 w 719784"/>
              <a:gd name="connsiteY73" fmla="*/ 416159 h 573426"/>
              <a:gd name="connsiteX74" fmla="*/ 283764 w 719784"/>
              <a:gd name="connsiteY74" fmla="*/ 425832 h 573426"/>
              <a:gd name="connsiteX75" fmla="*/ 241790 w 719784"/>
              <a:gd name="connsiteY75" fmla="*/ 425832 h 573426"/>
              <a:gd name="connsiteX76" fmla="*/ 227800 w 719784"/>
              <a:gd name="connsiteY76" fmla="*/ 415280 h 573426"/>
              <a:gd name="connsiteX77" fmla="*/ 217306 w 719784"/>
              <a:gd name="connsiteY77" fmla="*/ 383625 h 573426"/>
              <a:gd name="connsiteX78" fmla="*/ 206812 w 719784"/>
              <a:gd name="connsiteY78" fmla="*/ 415280 h 573426"/>
              <a:gd name="connsiteX79" fmla="*/ 193696 w 719784"/>
              <a:gd name="connsiteY79" fmla="*/ 425832 h 573426"/>
              <a:gd name="connsiteX80" fmla="*/ 159594 w 719784"/>
              <a:gd name="connsiteY80" fmla="*/ 425832 h 573426"/>
              <a:gd name="connsiteX81" fmla="*/ 186700 w 719784"/>
              <a:gd name="connsiteY81" fmla="*/ 445176 h 573426"/>
              <a:gd name="connsiteX82" fmla="*/ 192822 w 719784"/>
              <a:gd name="connsiteY82" fmla="*/ 461883 h 573426"/>
              <a:gd name="connsiteX83" fmla="*/ 181454 w 719784"/>
              <a:gd name="connsiteY83" fmla="*/ 493537 h 573426"/>
              <a:gd name="connsiteX84" fmla="*/ 208562 w 719784"/>
              <a:gd name="connsiteY84" fmla="*/ 474193 h 573426"/>
              <a:gd name="connsiteX85" fmla="*/ 226924 w 719784"/>
              <a:gd name="connsiteY85" fmla="*/ 474193 h 573426"/>
              <a:gd name="connsiteX86" fmla="*/ 260154 w 719784"/>
              <a:gd name="connsiteY86" fmla="*/ 498813 h 573426"/>
              <a:gd name="connsiteX87" fmla="*/ 262776 w 719784"/>
              <a:gd name="connsiteY87" fmla="*/ 511123 h 573426"/>
              <a:gd name="connsiteX88" fmla="*/ 249660 w 719784"/>
              <a:gd name="connsiteY88" fmla="*/ 512882 h 573426"/>
              <a:gd name="connsiteX89" fmla="*/ 217306 w 719784"/>
              <a:gd name="connsiteY89" fmla="*/ 490020 h 573426"/>
              <a:gd name="connsiteX90" fmla="*/ 185826 w 719784"/>
              <a:gd name="connsiteY90" fmla="*/ 512882 h 573426"/>
              <a:gd name="connsiteX91" fmla="*/ 177082 w 719784"/>
              <a:gd name="connsiteY91" fmla="*/ 516399 h 573426"/>
              <a:gd name="connsiteX92" fmla="*/ 167464 w 719784"/>
              <a:gd name="connsiteY92" fmla="*/ 512882 h 573426"/>
              <a:gd name="connsiteX93" fmla="*/ 162216 w 719784"/>
              <a:gd name="connsiteY93" fmla="*/ 496175 h 573426"/>
              <a:gd name="connsiteX94" fmla="*/ 174458 w 719784"/>
              <a:gd name="connsiteY94" fmla="*/ 458365 h 573426"/>
              <a:gd name="connsiteX95" fmla="*/ 142104 w 719784"/>
              <a:gd name="connsiteY95" fmla="*/ 434624 h 573426"/>
              <a:gd name="connsiteX96" fmla="*/ 136858 w 719784"/>
              <a:gd name="connsiteY96" fmla="*/ 417918 h 573426"/>
              <a:gd name="connsiteX97" fmla="*/ 151724 w 719784"/>
              <a:gd name="connsiteY97" fmla="*/ 407366 h 573426"/>
              <a:gd name="connsiteX98" fmla="*/ 191072 w 719784"/>
              <a:gd name="connsiteY98" fmla="*/ 407366 h 573426"/>
              <a:gd name="connsiteX99" fmla="*/ 203316 w 719784"/>
              <a:gd name="connsiteY99" fmla="*/ 369556 h 573426"/>
              <a:gd name="connsiteX100" fmla="*/ 217306 w 719784"/>
              <a:gd name="connsiteY100" fmla="*/ 359005 h 573426"/>
              <a:gd name="connsiteX101" fmla="*/ 603186 w 719784"/>
              <a:gd name="connsiteY101" fmla="*/ 316543 h 573426"/>
              <a:gd name="connsiteX102" fmla="*/ 617176 w 719784"/>
              <a:gd name="connsiteY102" fmla="*/ 327153 h 573426"/>
              <a:gd name="connsiteX103" fmla="*/ 630292 w 719784"/>
              <a:gd name="connsiteY103" fmla="*/ 366058 h 573426"/>
              <a:gd name="connsiteX104" fmla="*/ 669642 w 719784"/>
              <a:gd name="connsiteY104" fmla="*/ 366058 h 573426"/>
              <a:gd name="connsiteX105" fmla="*/ 684508 w 719784"/>
              <a:gd name="connsiteY105" fmla="*/ 375784 h 573426"/>
              <a:gd name="connsiteX106" fmla="*/ 678386 w 719784"/>
              <a:gd name="connsiteY106" fmla="*/ 392583 h 573426"/>
              <a:gd name="connsiteX107" fmla="*/ 646032 w 719784"/>
              <a:gd name="connsiteY107" fmla="*/ 416457 h 573426"/>
              <a:gd name="connsiteX108" fmla="*/ 658274 w 719784"/>
              <a:gd name="connsiteY108" fmla="*/ 454477 h 573426"/>
              <a:gd name="connsiteX109" fmla="*/ 653028 w 719784"/>
              <a:gd name="connsiteY109" fmla="*/ 472161 h 573426"/>
              <a:gd name="connsiteX110" fmla="*/ 644284 w 719784"/>
              <a:gd name="connsiteY110" fmla="*/ 473929 h 573426"/>
              <a:gd name="connsiteX111" fmla="*/ 635540 w 719784"/>
              <a:gd name="connsiteY111" fmla="*/ 472161 h 573426"/>
              <a:gd name="connsiteX112" fmla="*/ 603186 w 719784"/>
              <a:gd name="connsiteY112" fmla="*/ 448287 h 573426"/>
              <a:gd name="connsiteX113" fmla="*/ 570830 w 719784"/>
              <a:gd name="connsiteY113" fmla="*/ 472161 h 573426"/>
              <a:gd name="connsiteX114" fmla="*/ 558588 w 719784"/>
              <a:gd name="connsiteY114" fmla="*/ 469508 h 573426"/>
              <a:gd name="connsiteX115" fmla="*/ 561212 w 719784"/>
              <a:gd name="connsiteY115" fmla="*/ 457129 h 573426"/>
              <a:gd name="connsiteX116" fmla="*/ 594440 w 719784"/>
              <a:gd name="connsiteY116" fmla="*/ 432372 h 573426"/>
              <a:gd name="connsiteX117" fmla="*/ 611930 w 719784"/>
              <a:gd name="connsiteY117" fmla="*/ 432372 h 573426"/>
              <a:gd name="connsiteX118" fmla="*/ 638162 w 719784"/>
              <a:gd name="connsiteY118" fmla="*/ 451824 h 573426"/>
              <a:gd name="connsiteX119" fmla="*/ 628544 w 719784"/>
              <a:gd name="connsiteY119" fmla="*/ 419993 h 573426"/>
              <a:gd name="connsiteX120" fmla="*/ 633790 w 719784"/>
              <a:gd name="connsiteY120" fmla="*/ 404078 h 573426"/>
              <a:gd name="connsiteX121" fmla="*/ 660898 w 719784"/>
              <a:gd name="connsiteY121" fmla="*/ 383742 h 573426"/>
              <a:gd name="connsiteX122" fmla="*/ 627670 w 719784"/>
              <a:gd name="connsiteY122" fmla="*/ 383742 h 573426"/>
              <a:gd name="connsiteX123" fmla="*/ 613678 w 719784"/>
              <a:gd name="connsiteY123" fmla="*/ 373131 h 573426"/>
              <a:gd name="connsiteX124" fmla="*/ 603186 w 719784"/>
              <a:gd name="connsiteY124" fmla="*/ 341300 h 573426"/>
              <a:gd name="connsiteX125" fmla="*/ 592692 w 719784"/>
              <a:gd name="connsiteY125" fmla="*/ 373131 h 573426"/>
              <a:gd name="connsiteX126" fmla="*/ 578700 w 719784"/>
              <a:gd name="connsiteY126" fmla="*/ 383742 h 573426"/>
              <a:gd name="connsiteX127" fmla="*/ 537602 w 719784"/>
              <a:gd name="connsiteY127" fmla="*/ 383742 h 573426"/>
              <a:gd name="connsiteX128" fmla="*/ 528858 w 719784"/>
              <a:gd name="connsiteY128" fmla="*/ 374015 h 573426"/>
              <a:gd name="connsiteX129" fmla="*/ 537602 w 719784"/>
              <a:gd name="connsiteY129" fmla="*/ 366058 h 573426"/>
              <a:gd name="connsiteX130" fmla="*/ 576952 w 719784"/>
              <a:gd name="connsiteY130" fmla="*/ 366058 h 573426"/>
              <a:gd name="connsiteX131" fmla="*/ 589194 w 719784"/>
              <a:gd name="connsiteY131" fmla="*/ 327153 h 573426"/>
              <a:gd name="connsiteX132" fmla="*/ 603186 w 719784"/>
              <a:gd name="connsiteY132" fmla="*/ 316543 h 573426"/>
              <a:gd name="connsiteX133" fmla="*/ 105358 w 719784"/>
              <a:gd name="connsiteY133" fmla="*/ 316543 h 573426"/>
              <a:gd name="connsiteX134" fmla="*/ 119348 w 719784"/>
              <a:gd name="connsiteY134" fmla="*/ 327153 h 573426"/>
              <a:gd name="connsiteX135" fmla="*/ 131590 w 719784"/>
              <a:gd name="connsiteY135" fmla="*/ 366058 h 573426"/>
              <a:gd name="connsiteX136" fmla="*/ 171814 w 719784"/>
              <a:gd name="connsiteY136" fmla="*/ 366058 h 573426"/>
              <a:gd name="connsiteX137" fmla="*/ 180558 w 719784"/>
              <a:gd name="connsiteY137" fmla="*/ 374015 h 573426"/>
              <a:gd name="connsiteX138" fmla="*/ 171814 w 719784"/>
              <a:gd name="connsiteY138" fmla="*/ 383742 h 573426"/>
              <a:gd name="connsiteX139" fmla="*/ 129842 w 719784"/>
              <a:gd name="connsiteY139" fmla="*/ 383742 h 573426"/>
              <a:gd name="connsiteX140" fmla="*/ 115850 w 719784"/>
              <a:gd name="connsiteY140" fmla="*/ 373131 h 573426"/>
              <a:gd name="connsiteX141" fmla="*/ 105358 w 719784"/>
              <a:gd name="connsiteY141" fmla="*/ 341300 h 573426"/>
              <a:gd name="connsiteX142" fmla="*/ 94864 w 719784"/>
              <a:gd name="connsiteY142" fmla="*/ 373131 h 573426"/>
              <a:gd name="connsiteX143" fmla="*/ 80874 w 719784"/>
              <a:gd name="connsiteY143" fmla="*/ 383742 h 573426"/>
              <a:gd name="connsiteX144" fmla="*/ 47646 w 719784"/>
              <a:gd name="connsiteY144" fmla="*/ 383742 h 573426"/>
              <a:gd name="connsiteX145" fmla="*/ 74752 w 719784"/>
              <a:gd name="connsiteY145" fmla="*/ 404078 h 573426"/>
              <a:gd name="connsiteX146" fmla="*/ 80000 w 719784"/>
              <a:gd name="connsiteY146" fmla="*/ 419993 h 573426"/>
              <a:gd name="connsiteX147" fmla="*/ 69506 w 719784"/>
              <a:gd name="connsiteY147" fmla="*/ 451824 h 573426"/>
              <a:gd name="connsiteX148" fmla="*/ 95738 w 719784"/>
              <a:gd name="connsiteY148" fmla="*/ 432372 h 573426"/>
              <a:gd name="connsiteX149" fmla="*/ 114102 w 719784"/>
              <a:gd name="connsiteY149" fmla="*/ 432372 h 573426"/>
              <a:gd name="connsiteX150" fmla="*/ 147330 w 719784"/>
              <a:gd name="connsiteY150" fmla="*/ 457129 h 573426"/>
              <a:gd name="connsiteX151" fmla="*/ 149952 w 719784"/>
              <a:gd name="connsiteY151" fmla="*/ 469508 h 573426"/>
              <a:gd name="connsiteX152" fmla="*/ 136836 w 719784"/>
              <a:gd name="connsiteY152" fmla="*/ 472161 h 573426"/>
              <a:gd name="connsiteX153" fmla="*/ 105358 w 719784"/>
              <a:gd name="connsiteY153" fmla="*/ 448287 h 573426"/>
              <a:gd name="connsiteX154" fmla="*/ 73004 w 719784"/>
              <a:gd name="connsiteY154" fmla="*/ 472161 h 573426"/>
              <a:gd name="connsiteX155" fmla="*/ 64260 w 719784"/>
              <a:gd name="connsiteY155" fmla="*/ 473929 h 573426"/>
              <a:gd name="connsiteX156" fmla="*/ 55516 w 719784"/>
              <a:gd name="connsiteY156" fmla="*/ 472161 h 573426"/>
              <a:gd name="connsiteX157" fmla="*/ 49394 w 719784"/>
              <a:gd name="connsiteY157" fmla="*/ 454477 h 573426"/>
              <a:gd name="connsiteX158" fmla="*/ 62510 w 719784"/>
              <a:gd name="connsiteY158" fmla="*/ 416457 h 573426"/>
              <a:gd name="connsiteX159" fmla="*/ 30158 w 719784"/>
              <a:gd name="connsiteY159" fmla="*/ 392583 h 573426"/>
              <a:gd name="connsiteX160" fmla="*/ 24036 w 719784"/>
              <a:gd name="connsiteY160" fmla="*/ 375784 h 573426"/>
              <a:gd name="connsiteX161" fmla="*/ 38902 w 719784"/>
              <a:gd name="connsiteY161" fmla="*/ 366058 h 573426"/>
              <a:gd name="connsiteX162" fmla="*/ 78250 w 719784"/>
              <a:gd name="connsiteY162" fmla="*/ 366058 h 573426"/>
              <a:gd name="connsiteX163" fmla="*/ 90492 w 719784"/>
              <a:gd name="connsiteY163" fmla="*/ 327153 h 573426"/>
              <a:gd name="connsiteX164" fmla="*/ 105358 w 719784"/>
              <a:gd name="connsiteY164" fmla="*/ 316543 h 573426"/>
              <a:gd name="connsiteX165" fmla="*/ 437264 w 719784"/>
              <a:gd name="connsiteY165" fmla="*/ 293382 h 573426"/>
              <a:gd name="connsiteX166" fmla="*/ 446916 w 719784"/>
              <a:gd name="connsiteY166" fmla="*/ 302818 h 573426"/>
              <a:gd name="connsiteX167" fmla="*/ 446916 w 719784"/>
              <a:gd name="connsiteY167" fmla="*/ 330269 h 573426"/>
              <a:gd name="connsiteX168" fmla="*/ 437264 w 719784"/>
              <a:gd name="connsiteY168" fmla="*/ 338847 h 573426"/>
              <a:gd name="connsiteX169" fmla="*/ 428490 w 719784"/>
              <a:gd name="connsiteY169" fmla="*/ 330269 h 573426"/>
              <a:gd name="connsiteX170" fmla="*/ 428490 w 719784"/>
              <a:gd name="connsiteY170" fmla="*/ 302818 h 573426"/>
              <a:gd name="connsiteX171" fmla="*/ 437264 w 719784"/>
              <a:gd name="connsiteY171" fmla="*/ 293382 h 573426"/>
              <a:gd name="connsiteX172" fmla="*/ 279410 w 719784"/>
              <a:gd name="connsiteY172" fmla="*/ 293382 h 573426"/>
              <a:gd name="connsiteX173" fmla="*/ 288600 w 719784"/>
              <a:gd name="connsiteY173" fmla="*/ 302818 h 573426"/>
              <a:gd name="connsiteX174" fmla="*/ 288600 w 719784"/>
              <a:gd name="connsiteY174" fmla="*/ 330269 h 573426"/>
              <a:gd name="connsiteX175" fmla="*/ 279410 w 719784"/>
              <a:gd name="connsiteY175" fmla="*/ 338847 h 573426"/>
              <a:gd name="connsiteX176" fmla="*/ 270220 w 719784"/>
              <a:gd name="connsiteY176" fmla="*/ 330269 h 573426"/>
              <a:gd name="connsiteX177" fmla="*/ 270220 w 719784"/>
              <a:gd name="connsiteY177" fmla="*/ 302818 h 573426"/>
              <a:gd name="connsiteX178" fmla="*/ 279410 w 719784"/>
              <a:gd name="connsiteY178" fmla="*/ 293382 h 573426"/>
              <a:gd name="connsiteX179" fmla="*/ 62202 w 719784"/>
              <a:gd name="connsiteY179" fmla="*/ 150550 h 573426"/>
              <a:gd name="connsiteX180" fmla="*/ 216388 w 719784"/>
              <a:gd name="connsiteY180" fmla="*/ 150550 h 573426"/>
              <a:gd name="connsiteX181" fmla="*/ 277712 w 719784"/>
              <a:gd name="connsiteY181" fmla="*/ 214758 h 573426"/>
              <a:gd name="connsiteX182" fmla="*/ 278588 w 719784"/>
              <a:gd name="connsiteY182" fmla="*/ 215626 h 573426"/>
              <a:gd name="connsiteX183" fmla="*/ 282968 w 719784"/>
              <a:gd name="connsiteY183" fmla="*/ 215626 h 573426"/>
              <a:gd name="connsiteX184" fmla="*/ 436278 w 719784"/>
              <a:gd name="connsiteY184" fmla="*/ 215626 h 573426"/>
              <a:gd name="connsiteX185" fmla="*/ 442410 w 719784"/>
              <a:gd name="connsiteY185" fmla="*/ 215626 h 573426"/>
              <a:gd name="connsiteX186" fmla="*/ 442410 w 719784"/>
              <a:gd name="connsiteY186" fmla="*/ 214758 h 573426"/>
              <a:gd name="connsiteX187" fmla="*/ 504610 w 719784"/>
              <a:gd name="connsiteY187" fmla="*/ 150550 h 573426"/>
              <a:gd name="connsiteX188" fmla="*/ 658796 w 719784"/>
              <a:gd name="connsiteY188" fmla="*/ 150550 h 573426"/>
              <a:gd name="connsiteX189" fmla="*/ 719244 w 719784"/>
              <a:gd name="connsiteY189" fmla="*/ 214758 h 573426"/>
              <a:gd name="connsiteX190" fmla="*/ 713112 w 719784"/>
              <a:gd name="connsiteY190" fmla="*/ 225171 h 573426"/>
              <a:gd name="connsiteX191" fmla="*/ 711360 w 719784"/>
              <a:gd name="connsiteY191" fmla="*/ 225171 h 573426"/>
              <a:gd name="connsiteX192" fmla="*/ 702598 w 719784"/>
              <a:gd name="connsiteY192" fmla="*/ 219965 h 573426"/>
              <a:gd name="connsiteX193" fmla="*/ 658796 w 719784"/>
              <a:gd name="connsiteY193" fmla="*/ 167036 h 573426"/>
              <a:gd name="connsiteX194" fmla="*/ 504610 w 719784"/>
              <a:gd name="connsiteY194" fmla="*/ 167036 h 573426"/>
              <a:gd name="connsiteX195" fmla="*/ 460808 w 719784"/>
              <a:gd name="connsiteY195" fmla="*/ 219097 h 573426"/>
              <a:gd name="connsiteX196" fmla="*/ 498478 w 719784"/>
              <a:gd name="connsiteY196" fmla="*/ 279835 h 573426"/>
              <a:gd name="connsiteX197" fmla="*/ 508114 w 719784"/>
              <a:gd name="connsiteY197" fmla="*/ 326690 h 573426"/>
              <a:gd name="connsiteX198" fmla="*/ 501106 w 719784"/>
              <a:gd name="connsiteY198" fmla="*/ 337102 h 573426"/>
              <a:gd name="connsiteX199" fmla="*/ 490592 w 719784"/>
              <a:gd name="connsiteY199" fmla="*/ 331028 h 573426"/>
              <a:gd name="connsiteX200" fmla="*/ 480956 w 719784"/>
              <a:gd name="connsiteY200" fmla="*/ 285041 h 573426"/>
              <a:gd name="connsiteX201" fmla="*/ 436278 w 719784"/>
              <a:gd name="connsiteY201" fmla="*/ 232980 h 573426"/>
              <a:gd name="connsiteX202" fmla="*/ 282968 w 719784"/>
              <a:gd name="connsiteY202" fmla="*/ 232980 h 573426"/>
              <a:gd name="connsiteX203" fmla="*/ 238288 w 719784"/>
              <a:gd name="connsiteY203" fmla="*/ 285041 h 573426"/>
              <a:gd name="connsiteX204" fmla="*/ 226024 w 719784"/>
              <a:gd name="connsiteY204" fmla="*/ 331896 h 573426"/>
              <a:gd name="connsiteX205" fmla="*/ 218140 w 719784"/>
              <a:gd name="connsiteY205" fmla="*/ 337970 h 573426"/>
              <a:gd name="connsiteX206" fmla="*/ 215512 w 719784"/>
              <a:gd name="connsiteY206" fmla="*/ 337102 h 573426"/>
              <a:gd name="connsiteX207" fmla="*/ 209378 w 719784"/>
              <a:gd name="connsiteY207" fmla="*/ 326690 h 573426"/>
              <a:gd name="connsiteX208" fmla="*/ 221644 w 719784"/>
              <a:gd name="connsiteY208" fmla="*/ 280702 h 573426"/>
              <a:gd name="connsiteX209" fmla="*/ 260190 w 719784"/>
              <a:gd name="connsiteY209" fmla="*/ 219097 h 573426"/>
              <a:gd name="connsiteX210" fmla="*/ 216388 w 719784"/>
              <a:gd name="connsiteY210" fmla="*/ 167036 h 573426"/>
              <a:gd name="connsiteX211" fmla="*/ 62202 w 719784"/>
              <a:gd name="connsiteY211" fmla="*/ 167036 h 573426"/>
              <a:gd name="connsiteX212" fmla="*/ 18398 w 719784"/>
              <a:gd name="connsiteY212" fmla="*/ 219965 h 573426"/>
              <a:gd name="connsiteX213" fmla="*/ 7010 w 719784"/>
              <a:gd name="connsiteY213" fmla="*/ 225171 h 573426"/>
              <a:gd name="connsiteX214" fmla="*/ 0 w 719784"/>
              <a:gd name="connsiteY214" fmla="*/ 214758 h 573426"/>
              <a:gd name="connsiteX215" fmla="*/ 62202 w 719784"/>
              <a:gd name="connsiteY215" fmla="*/ 150550 h 573426"/>
              <a:gd name="connsiteX216" fmla="*/ 356638 w 719784"/>
              <a:gd name="connsiteY216" fmla="*/ 83257 h 573426"/>
              <a:gd name="connsiteX217" fmla="*/ 304062 w 719784"/>
              <a:gd name="connsiteY217" fmla="*/ 137039 h 573426"/>
              <a:gd name="connsiteX218" fmla="*/ 356638 w 719784"/>
              <a:gd name="connsiteY218" fmla="*/ 189940 h 573426"/>
              <a:gd name="connsiteX219" fmla="*/ 409212 w 719784"/>
              <a:gd name="connsiteY219" fmla="*/ 137039 h 573426"/>
              <a:gd name="connsiteX220" fmla="*/ 356638 w 719784"/>
              <a:gd name="connsiteY220" fmla="*/ 83257 h 573426"/>
              <a:gd name="connsiteX221" fmla="*/ 356638 w 719784"/>
              <a:gd name="connsiteY221" fmla="*/ 65624 h 573426"/>
              <a:gd name="connsiteX222" fmla="*/ 427614 w 719784"/>
              <a:gd name="connsiteY222" fmla="*/ 137039 h 573426"/>
              <a:gd name="connsiteX223" fmla="*/ 356638 w 719784"/>
              <a:gd name="connsiteY223" fmla="*/ 207573 h 573426"/>
              <a:gd name="connsiteX224" fmla="*/ 285660 w 719784"/>
              <a:gd name="connsiteY224" fmla="*/ 137039 h 573426"/>
              <a:gd name="connsiteX225" fmla="*/ 356638 w 719784"/>
              <a:gd name="connsiteY225" fmla="*/ 65624 h 573426"/>
              <a:gd name="connsiteX226" fmla="*/ 580972 w 719784"/>
              <a:gd name="connsiteY226" fmla="*/ 17633 h 573426"/>
              <a:gd name="connsiteX227" fmla="*/ 527190 w 719784"/>
              <a:gd name="connsiteY227" fmla="*/ 71414 h 573426"/>
              <a:gd name="connsiteX228" fmla="*/ 580972 w 719784"/>
              <a:gd name="connsiteY228" fmla="*/ 124314 h 573426"/>
              <a:gd name="connsiteX229" fmla="*/ 633872 w 719784"/>
              <a:gd name="connsiteY229" fmla="*/ 71414 h 573426"/>
              <a:gd name="connsiteX230" fmla="*/ 580972 w 719784"/>
              <a:gd name="connsiteY230" fmla="*/ 17633 h 573426"/>
              <a:gd name="connsiteX231" fmla="*/ 136602 w 719784"/>
              <a:gd name="connsiteY231" fmla="*/ 17633 h 573426"/>
              <a:gd name="connsiteX232" fmla="*/ 84026 w 719784"/>
              <a:gd name="connsiteY232" fmla="*/ 71414 h 573426"/>
              <a:gd name="connsiteX233" fmla="*/ 136602 w 719784"/>
              <a:gd name="connsiteY233" fmla="*/ 124314 h 573426"/>
              <a:gd name="connsiteX234" fmla="*/ 189178 w 719784"/>
              <a:gd name="connsiteY234" fmla="*/ 71414 h 573426"/>
              <a:gd name="connsiteX235" fmla="*/ 136602 w 719784"/>
              <a:gd name="connsiteY235" fmla="*/ 17633 h 573426"/>
              <a:gd name="connsiteX236" fmla="*/ 580972 w 719784"/>
              <a:gd name="connsiteY236" fmla="*/ 0 h 573426"/>
              <a:gd name="connsiteX237" fmla="*/ 651504 w 719784"/>
              <a:gd name="connsiteY237" fmla="*/ 71414 h 573426"/>
              <a:gd name="connsiteX238" fmla="*/ 580972 w 719784"/>
              <a:gd name="connsiteY238" fmla="*/ 141947 h 573426"/>
              <a:gd name="connsiteX239" fmla="*/ 509556 w 719784"/>
              <a:gd name="connsiteY239" fmla="*/ 71414 h 573426"/>
              <a:gd name="connsiteX240" fmla="*/ 580972 w 719784"/>
              <a:gd name="connsiteY240" fmla="*/ 0 h 573426"/>
              <a:gd name="connsiteX241" fmla="*/ 136602 w 719784"/>
              <a:gd name="connsiteY241" fmla="*/ 0 h 573426"/>
              <a:gd name="connsiteX242" fmla="*/ 207578 w 719784"/>
              <a:gd name="connsiteY242" fmla="*/ 71414 h 573426"/>
              <a:gd name="connsiteX243" fmla="*/ 136602 w 719784"/>
              <a:gd name="connsiteY243" fmla="*/ 141947 h 573426"/>
              <a:gd name="connsiteX244" fmla="*/ 65624 w 719784"/>
              <a:gd name="connsiteY244" fmla="*/ 71414 h 573426"/>
              <a:gd name="connsiteX245" fmla="*/ 136602 w 719784"/>
              <a:gd name="connsiteY245" fmla="*/ 0 h 57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</a:cxnLst>
            <a:rect l="l" t="t" r="r" b="b"/>
            <a:pathLst>
              <a:path w="719784" h="573426">
                <a:moveTo>
                  <a:pt x="357076" y="403223"/>
                </a:moveTo>
                <a:lnTo>
                  <a:pt x="341202" y="448845"/>
                </a:lnTo>
                <a:cubicBezTo>
                  <a:pt x="339438" y="455863"/>
                  <a:pt x="333266" y="460250"/>
                  <a:pt x="326210" y="460250"/>
                </a:cubicBezTo>
                <a:lnTo>
                  <a:pt x="276826" y="460250"/>
                </a:lnTo>
                <a:lnTo>
                  <a:pt x="316510" y="488325"/>
                </a:lnTo>
                <a:cubicBezTo>
                  <a:pt x="322682" y="493589"/>
                  <a:pt x="324446" y="500608"/>
                  <a:pt x="322682" y="506749"/>
                </a:cubicBezTo>
                <a:lnTo>
                  <a:pt x="307690" y="553248"/>
                </a:lnTo>
                <a:lnTo>
                  <a:pt x="346494" y="524296"/>
                </a:lnTo>
                <a:cubicBezTo>
                  <a:pt x="352666" y="520786"/>
                  <a:pt x="360602" y="520786"/>
                  <a:pt x="365894" y="524296"/>
                </a:cubicBezTo>
                <a:lnTo>
                  <a:pt x="406460" y="553248"/>
                </a:lnTo>
                <a:lnTo>
                  <a:pt x="390586" y="507626"/>
                </a:lnTo>
                <a:cubicBezTo>
                  <a:pt x="387940" y="500608"/>
                  <a:pt x="390586" y="493589"/>
                  <a:pt x="396760" y="488325"/>
                </a:cubicBezTo>
                <a:lnTo>
                  <a:pt x="435562" y="460250"/>
                </a:lnTo>
                <a:lnTo>
                  <a:pt x="387940" y="460250"/>
                </a:lnTo>
                <a:cubicBezTo>
                  <a:pt x="380004" y="460250"/>
                  <a:pt x="373830" y="455863"/>
                  <a:pt x="371186" y="448845"/>
                </a:cubicBezTo>
                <a:close/>
                <a:moveTo>
                  <a:pt x="357076" y="382167"/>
                </a:moveTo>
                <a:cubicBezTo>
                  <a:pt x="363248" y="382167"/>
                  <a:pt x="369422" y="387431"/>
                  <a:pt x="372068" y="394450"/>
                </a:cubicBezTo>
                <a:lnTo>
                  <a:pt x="387940" y="442703"/>
                </a:lnTo>
                <a:lnTo>
                  <a:pt x="439970" y="442703"/>
                </a:lnTo>
                <a:cubicBezTo>
                  <a:pt x="447026" y="442703"/>
                  <a:pt x="453198" y="447090"/>
                  <a:pt x="455844" y="454109"/>
                </a:cubicBezTo>
                <a:cubicBezTo>
                  <a:pt x="458490" y="461127"/>
                  <a:pt x="455844" y="468146"/>
                  <a:pt x="449672" y="472533"/>
                </a:cubicBezTo>
                <a:lnTo>
                  <a:pt x="408224" y="502362"/>
                </a:lnTo>
                <a:lnTo>
                  <a:pt x="423216" y="551493"/>
                </a:lnTo>
                <a:cubicBezTo>
                  <a:pt x="425862" y="558512"/>
                  <a:pt x="423216" y="565530"/>
                  <a:pt x="417924" y="570794"/>
                </a:cubicBezTo>
                <a:cubicBezTo>
                  <a:pt x="415278" y="571672"/>
                  <a:pt x="410870" y="573426"/>
                  <a:pt x="408224" y="573426"/>
                </a:cubicBezTo>
                <a:cubicBezTo>
                  <a:pt x="403814" y="573426"/>
                  <a:pt x="401168" y="571672"/>
                  <a:pt x="397642" y="570794"/>
                </a:cubicBezTo>
                <a:lnTo>
                  <a:pt x="357076" y="540088"/>
                </a:lnTo>
                <a:lnTo>
                  <a:pt x="314746" y="570794"/>
                </a:lnTo>
                <a:cubicBezTo>
                  <a:pt x="309454" y="574304"/>
                  <a:pt x="300636" y="574304"/>
                  <a:pt x="295344" y="570794"/>
                </a:cubicBezTo>
                <a:cubicBezTo>
                  <a:pt x="289172" y="565530"/>
                  <a:pt x="287408" y="558512"/>
                  <a:pt x="289172" y="551493"/>
                </a:cubicBezTo>
                <a:lnTo>
                  <a:pt x="305046" y="502362"/>
                </a:lnTo>
                <a:lnTo>
                  <a:pt x="263598" y="472533"/>
                </a:lnTo>
                <a:cubicBezTo>
                  <a:pt x="257424" y="468146"/>
                  <a:pt x="254780" y="461127"/>
                  <a:pt x="257424" y="454109"/>
                </a:cubicBezTo>
                <a:cubicBezTo>
                  <a:pt x="259188" y="447090"/>
                  <a:pt x="266244" y="442703"/>
                  <a:pt x="273298" y="442703"/>
                </a:cubicBezTo>
                <a:lnTo>
                  <a:pt x="324446" y="442703"/>
                </a:lnTo>
                <a:lnTo>
                  <a:pt x="341202" y="394450"/>
                </a:lnTo>
                <a:cubicBezTo>
                  <a:pt x="342966" y="387431"/>
                  <a:pt x="349138" y="382167"/>
                  <a:pt x="357076" y="382167"/>
                </a:cubicBezTo>
                <a:close/>
                <a:moveTo>
                  <a:pt x="491698" y="359005"/>
                </a:moveTo>
                <a:cubicBezTo>
                  <a:pt x="498654" y="359005"/>
                  <a:pt x="503872" y="362522"/>
                  <a:pt x="506482" y="369556"/>
                </a:cubicBezTo>
                <a:lnTo>
                  <a:pt x="518656" y="407366"/>
                </a:lnTo>
                <a:lnTo>
                  <a:pt x="557788" y="407366"/>
                </a:lnTo>
                <a:cubicBezTo>
                  <a:pt x="564746" y="407366"/>
                  <a:pt x="569964" y="411763"/>
                  <a:pt x="572572" y="417918"/>
                </a:cubicBezTo>
                <a:cubicBezTo>
                  <a:pt x="574312" y="424073"/>
                  <a:pt x="572572" y="431107"/>
                  <a:pt x="567354" y="434624"/>
                </a:cubicBezTo>
                <a:lnTo>
                  <a:pt x="535178" y="458365"/>
                </a:lnTo>
                <a:lnTo>
                  <a:pt x="547354" y="496175"/>
                </a:lnTo>
                <a:cubicBezTo>
                  <a:pt x="549092" y="502330"/>
                  <a:pt x="547354" y="509364"/>
                  <a:pt x="542136" y="512882"/>
                </a:cubicBezTo>
                <a:cubicBezTo>
                  <a:pt x="538658" y="514640"/>
                  <a:pt x="536048" y="516399"/>
                  <a:pt x="532570" y="516399"/>
                </a:cubicBezTo>
                <a:cubicBezTo>
                  <a:pt x="529960" y="516399"/>
                  <a:pt x="526482" y="514640"/>
                  <a:pt x="523874" y="512882"/>
                </a:cubicBezTo>
                <a:lnTo>
                  <a:pt x="491698" y="490020"/>
                </a:lnTo>
                <a:lnTo>
                  <a:pt x="460392" y="512882"/>
                </a:lnTo>
                <a:cubicBezTo>
                  <a:pt x="456914" y="516399"/>
                  <a:pt x="450826" y="514640"/>
                  <a:pt x="448218" y="511123"/>
                </a:cubicBezTo>
                <a:cubicBezTo>
                  <a:pt x="445608" y="506727"/>
                  <a:pt x="445608" y="501451"/>
                  <a:pt x="449956" y="498813"/>
                </a:cubicBezTo>
                <a:lnTo>
                  <a:pt x="483872" y="474193"/>
                </a:lnTo>
                <a:cubicBezTo>
                  <a:pt x="489090" y="470676"/>
                  <a:pt x="496046" y="470676"/>
                  <a:pt x="501264" y="474193"/>
                </a:cubicBezTo>
                <a:lnTo>
                  <a:pt x="528222" y="493537"/>
                </a:lnTo>
                <a:lnTo>
                  <a:pt x="517786" y="461883"/>
                </a:lnTo>
                <a:cubicBezTo>
                  <a:pt x="516048" y="455728"/>
                  <a:pt x="517786" y="448693"/>
                  <a:pt x="523004" y="445176"/>
                </a:cubicBezTo>
                <a:lnTo>
                  <a:pt x="549962" y="425832"/>
                </a:lnTo>
                <a:lnTo>
                  <a:pt x="516048" y="425832"/>
                </a:lnTo>
                <a:cubicBezTo>
                  <a:pt x="509960" y="425832"/>
                  <a:pt x="503872" y="421435"/>
                  <a:pt x="503002" y="415280"/>
                </a:cubicBezTo>
                <a:lnTo>
                  <a:pt x="491698" y="383625"/>
                </a:lnTo>
                <a:lnTo>
                  <a:pt x="482132" y="415280"/>
                </a:lnTo>
                <a:cubicBezTo>
                  <a:pt x="479524" y="421435"/>
                  <a:pt x="474306" y="425832"/>
                  <a:pt x="467348" y="425832"/>
                </a:cubicBezTo>
                <a:lnTo>
                  <a:pt x="426476" y="425832"/>
                </a:lnTo>
                <a:cubicBezTo>
                  <a:pt x="421260" y="425832"/>
                  <a:pt x="416912" y="421435"/>
                  <a:pt x="416912" y="416159"/>
                </a:cubicBezTo>
                <a:cubicBezTo>
                  <a:pt x="416912" y="410883"/>
                  <a:pt x="421260" y="407366"/>
                  <a:pt x="426476" y="407366"/>
                </a:cubicBezTo>
                <a:lnTo>
                  <a:pt x="465610" y="407366"/>
                </a:lnTo>
                <a:lnTo>
                  <a:pt x="477784" y="369556"/>
                </a:lnTo>
                <a:cubicBezTo>
                  <a:pt x="479524" y="362522"/>
                  <a:pt x="485610" y="359005"/>
                  <a:pt x="491698" y="359005"/>
                </a:cubicBezTo>
                <a:close/>
                <a:moveTo>
                  <a:pt x="217306" y="359005"/>
                </a:moveTo>
                <a:cubicBezTo>
                  <a:pt x="223428" y="359005"/>
                  <a:pt x="229548" y="362522"/>
                  <a:pt x="232172" y="369556"/>
                </a:cubicBezTo>
                <a:lnTo>
                  <a:pt x="244414" y="407366"/>
                </a:lnTo>
                <a:lnTo>
                  <a:pt x="283764" y="407366"/>
                </a:lnTo>
                <a:cubicBezTo>
                  <a:pt x="289010" y="407366"/>
                  <a:pt x="292508" y="410883"/>
                  <a:pt x="292508" y="416159"/>
                </a:cubicBezTo>
                <a:cubicBezTo>
                  <a:pt x="292508" y="421435"/>
                  <a:pt x="289010" y="425832"/>
                  <a:pt x="283764" y="425832"/>
                </a:cubicBezTo>
                <a:lnTo>
                  <a:pt x="241790" y="425832"/>
                </a:lnTo>
                <a:cubicBezTo>
                  <a:pt x="235670" y="425832"/>
                  <a:pt x="229548" y="421435"/>
                  <a:pt x="227800" y="415280"/>
                </a:cubicBezTo>
                <a:lnTo>
                  <a:pt x="217306" y="383625"/>
                </a:lnTo>
                <a:lnTo>
                  <a:pt x="206812" y="415280"/>
                </a:lnTo>
                <a:cubicBezTo>
                  <a:pt x="205938" y="421435"/>
                  <a:pt x="199818" y="425832"/>
                  <a:pt x="193696" y="425832"/>
                </a:cubicBezTo>
                <a:lnTo>
                  <a:pt x="159594" y="425832"/>
                </a:lnTo>
                <a:lnTo>
                  <a:pt x="186700" y="445176"/>
                </a:lnTo>
                <a:cubicBezTo>
                  <a:pt x="191948" y="448693"/>
                  <a:pt x="193696" y="455728"/>
                  <a:pt x="192822" y="461883"/>
                </a:cubicBezTo>
                <a:lnTo>
                  <a:pt x="181454" y="493537"/>
                </a:lnTo>
                <a:lnTo>
                  <a:pt x="208562" y="474193"/>
                </a:lnTo>
                <a:cubicBezTo>
                  <a:pt x="213808" y="470676"/>
                  <a:pt x="221678" y="470676"/>
                  <a:pt x="226924" y="474193"/>
                </a:cubicBezTo>
                <a:lnTo>
                  <a:pt x="260154" y="498813"/>
                </a:lnTo>
                <a:cubicBezTo>
                  <a:pt x="264526" y="501451"/>
                  <a:pt x="264526" y="506727"/>
                  <a:pt x="262776" y="511123"/>
                </a:cubicBezTo>
                <a:cubicBezTo>
                  <a:pt x="259278" y="514640"/>
                  <a:pt x="253158" y="516399"/>
                  <a:pt x="249660" y="512882"/>
                </a:cubicBezTo>
                <a:lnTo>
                  <a:pt x="217306" y="490020"/>
                </a:lnTo>
                <a:lnTo>
                  <a:pt x="185826" y="512882"/>
                </a:lnTo>
                <a:cubicBezTo>
                  <a:pt x="182328" y="514640"/>
                  <a:pt x="179706" y="516399"/>
                  <a:pt x="177082" y="516399"/>
                </a:cubicBezTo>
                <a:cubicBezTo>
                  <a:pt x="173584" y="516399"/>
                  <a:pt x="170960" y="514640"/>
                  <a:pt x="167464" y="512882"/>
                </a:cubicBezTo>
                <a:cubicBezTo>
                  <a:pt x="163090" y="509364"/>
                  <a:pt x="160468" y="502330"/>
                  <a:pt x="162216" y="496175"/>
                </a:cubicBezTo>
                <a:lnTo>
                  <a:pt x="174458" y="458365"/>
                </a:lnTo>
                <a:lnTo>
                  <a:pt x="142104" y="434624"/>
                </a:lnTo>
                <a:cubicBezTo>
                  <a:pt x="136858" y="431107"/>
                  <a:pt x="135108" y="424073"/>
                  <a:pt x="136858" y="417918"/>
                </a:cubicBezTo>
                <a:cubicBezTo>
                  <a:pt x="139482" y="411763"/>
                  <a:pt x="144728" y="407366"/>
                  <a:pt x="151724" y="407366"/>
                </a:cubicBezTo>
                <a:lnTo>
                  <a:pt x="191072" y="407366"/>
                </a:lnTo>
                <a:lnTo>
                  <a:pt x="203316" y="369556"/>
                </a:lnTo>
                <a:cubicBezTo>
                  <a:pt x="205938" y="362522"/>
                  <a:pt x="211184" y="359005"/>
                  <a:pt x="217306" y="359005"/>
                </a:cubicBezTo>
                <a:close/>
                <a:moveTo>
                  <a:pt x="603186" y="316543"/>
                </a:moveTo>
                <a:cubicBezTo>
                  <a:pt x="609306" y="316543"/>
                  <a:pt x="615428" y="320964"/>
                  <a:pt x="617176" y="327153"/>
                </a:cubicBezTo>
                <a:lnTo>
                  <a:pt x="630292" y="366058"/>
                </a:lnTo>
                <a:lnTo>
                  <a:pt x="669642" y="366058"/>
                </a:lnTo>
                <a:cubicBezTo>
                  <a:pt x="675764" y="366058"/>
                  <a:pt x="681884" y="369594"/>
                  <a:pt x="684508" y="375784"/>
                </a:cubicBezTo>
                <a:cubicBezTo>
                  <a:pt x="686256" y="381973"/>
                  <a:pt x="683634" y="389047"/>
                  <a:pt x="678386" y="392583"/>
                </a:cubicBezTo>
                <a:lnTo>
                  <a:pt x="646032" y="416457"/>
                </a:lnTo>
                <a:lnTo>
                  <a:pt x="658274" y="454477"/>
                </a:lnTo>
                <a:cubicBezTo>
                  <a:pt x="660898" y="460666"/>
                  <a:pt x="658274" y="467740"/>
                  <a:pt x="653028" y="472161"/>
                </a:cubicBezTo>
                <a:cubicBezTo>
                  <a:pt x="650404" y="473045"/>
                  <a:pt x="647782" y="473929"/>
                  <a:pt x="644284" y="473929"/>
                </a:cubicBezTo>
                <a:cubicBezTo>
                  <a:pt x="640786" y="473929"/>
                  <a:pt x="638162" y="473045"/>
                  <a:pt x="635540" y="472161"/>
                </a:cubicBezTo>
                <a:lnTo>
                  <a:pt x="603186" y="448287"/>
                </a:lnTo>
                <a:lnTo>
                  <a:pt x="570830" y="472161"/>
                </a:lnTo>
                <a:cubicBezTo>
                  <a:pt x="567334" y="473929"/>
                  <a:pt x="562086" y="473045"/>
                  <a:pt x="558588" y="469508"/>
                </a:cubicBezTo>
                <a:cubicBezTo>
                  <a:pt x="555966" y="465971"/>
                  <a:pt x="556840" y="459782"/>
                  <a:pt x="561212" y="457129"/>
                </a:cubicBezTo>
                <a:lnTo>
                  <a:pt x="594440" y="432372"/>
                </a:lnTo>
                <a:cubicBezTo>
                  <a:pt x="599688" y="427951"/>
                  <a:pt x="606682" y="427951"/>
                  <a:pt x="611930" y="432372"/>
                </a:cubicBezTo>
                <a:lnTo>
                  <a:pt x="638162" y="451824"/>
                </a:lnTo>
                <a:lnTo>
                  <a:pt x="628544" y="419993"/>
                </a:lnTo>
                <a:cubicBezTo>
                  <a:pt x="626794" y="413804"/>
                  <a:pt x="628544" y="407615"/>
                  <a:pt x="633790" y="404078"/>
                </a:cubicBezTo>
                <a:lnTo>
                  <a:pt x="660898" y="383742"/>
                </a:lnTo>
                <a:lnTo>
                  <a:pt x="627670" y="383742"/>
                </a:lnTo>
                <a:cubicBezTo>
                  <a:pt x="621548" y="383742"/>
                  <a:pt x="615428" y="379320"/>
                  <a:pt x="613678" y="373131"/>
                </a:cubicBezTo>
                <a:lnTo>
                  <a:pt x="603186" y="341300"/>
                </a:lnTo>
                <a:lnTo>
                  <a:pt x="592692" y="373131"/>
                </a:lnTo>
                <a:cubicBezTo>
                  <a:pt x="591818" y="379320"/>
                  <a:pt x="585696" y="383742"/>
                  <a:pt x="578700" y="383742"/>
                </a:cubicBezTo>
                <a:lnTo>
                  <a:pt x="537602" y="383742"/>
                </a:lnTo>
                <a:cubicBezTo>
                  <a:pt x="532356" y="383742"/>
                  <a:pt x="528858" y="379320"/>
                  <a:pt x="528858" y="374015"/>
                </a:cubicBezTo>
                <a:cubicBezTo>
                  <a:pt x="528858" y="369594"/>
                  <a:pt x="532356" y="366058"/>
                  <a:pt x="537602" y="366058"/>
                </a:cubicBezTo>
                <a:lnTo>
                  <a:pt x="576952" y="366058"/>
                </a:lnTo>
                <a:lnTo>
                  <a:pt x="589194" y="327153"/>
                </a:lnTo>
                <a:cubicBezTo>
                  <a:pt x="591818" y="320964"/>
                  <a:pt x="597064" y="316543"/>
                  <a:pt x="603186" y="316543"/>
                </a:cubicBezTo>
                <a:close/>
                <a:moveTo>
                  <a:pt x="105358" y="316543"/>
                </a:moveTo>
                <a:cubicBezTo>
                  <a:pt x="112352" y="316543"/>
                  <a:pt x="117600" y="320964"/>
                  <a:pt x="119348" y="327153"/>
                </a:cubicBezTo>
                <a:lnTo>
                  <a:pt x="131590" y="366058"/>
                </a:lnTo>
                <a:lnTo>
                  <a:pt x="171814" y="366058"/>
                </a:lnTo>
                <a:cubicBezTo>
                  <a:pt x="176186" y="366058"/>
                  <a:pt x="180558" y="369594"/>
                  <a:pt x="180558" y="374015"/>
                </a:cubicBezTo>
                <a:cubicBezTo>
                  <a:pt x="180558" y="379320"/>
                  <a:pt x="176186" y="383742"/>
                  <a:pt x="171814" y="383742"/>
                </a:cubicBezTo>
                <a:lnTo>
                  <a:pt x="129842" y="383742"/>
                </a:lnTo>
                <a:cubicBezTo>
                  <a:pt x="123720" y="383742"/>
                  <a:pt x="117600" y="379320"/>
                  <a:pt x="115850" y="373131"/>
                </a:cubicBezTo>
                <a:lnTo>
                  <a:pt x="105358" y="341300"/>
                </a:lnTo>
                <a:lnTo>
                  <a:pt x="94864" y="373131"/>
                </a:lnTo>
                <a:cubicBezTo>
                  <a:pt x="93116" y="379320"/>
                  <a:pt x="86994" y="383742"/>
                  <a:pt x="80874" y="383742"/>
                </a:cubicBezTo>
                <a:lnTo>
                  <a:pt x="47646" y="383742"/>
                </a:lnTo>
                <a:lnTo>
                  <a:pt x="74752" y="404078"/>
                </a:lnTo>
                <a:cubicBezTo>
                  <a:pt x="80000" y="407615"/>
                  <a:pt x="81748" y="413804"/>
                  <a:pt x="80000" y="419993"/>
                </a:cubicBezTo>
                <a:lnTo>
                  <a:pt x="69506" y="451824"/>
                </a:lnTo>
                <a:lnTo>
                  <a:pt x="95738" y="432372"/>
                </a:lnTo>
                <a:cubicBezTo>
                  <a:pt x="100986" y="427951"/>
                  <a:pt x="108856" y="427951"/>
                  <a:pt x="114102" y="432372"/>
                </a:cubicBezTo>
                <a:lnTo>
                  <a:pt x="147330" y="457129"/>
                </a:lnTo>
                <a:cubicBezTo>
                  <a:pt x="151702" y="459782"/>
                  <a:pt x="153450" y="465971"/>
                  <a:pt x="149952" y="469508"/>
                </a:cubicBezTo>
                <a:cubicBezTo>
                  <a:pt x="147330" y="473045"/>
                  <a:pt x="141208" y="473929"/>
                  <a:pt x="136836" y="472161"/>
                </a:cubicBezTo>
                <a:lnTo>
                  <a:pt x="105358" y="448287"/>
                </a:lnTo>
                <a:lnTo>
                  <a:pt x="73004" y="472161"/>
                </a:lnTo>
                <a:cubicBezTo>
                  <a:pt x="70380" y="473045"/>
                  <a:pt x="66882" y="473929"/>
                  <a:pt x="64260" y="473929"/>
                </a:cubicBezTo>
                <a:cubicBezTo>
                  <a:pt x="60762" y="473929"/>
                  <a:pt x="58138" y="473045"/>
                  <a:pt x="55516" y="472161"/>
                </a:cubicBezTo>
                <a:cubicBezTo>
                  <a:pt x="50270" y="467740"/>
                  <a:pt x="48520" y="460666"/>
                  <a:pt x="49394" y="454477"/>
                </a:cubicBezTo>
                <a:lnTo>
                  <a:pt x="62510" y="416457"/>
                </a:lnTo>
                <a:lnTo>
                  <a:pt x="30158" y="392583"/>
                </a:lnTo>
                <a:cubicBezTo>
                  <a:pt x="24036" y="389047"/>
                  <a:pt x="23162" y="381973"/>
                  <a:pt x="24036" y="375784"/>
                </a:cubicBezTo>
                <a:cubicBezTo>
                  <a:pt x="26660" y="369594"/>
                  <a:pt x="31906" y="366058"/>
                  <a:pt x="38902" y="366058"/>
                </a:cubicBezTo>
                <a:lnTo>
                  <a:pt x="78250" y="366058"/>
                </a:lnTo>
                <a:lnTo>
                  <a:pt x="90492" y="327153"/>
                </a:lnTo>
                <a:cubicBezTo>
                  <a:pt x="93116" y="320964"/>
                  <a:pt x="99236" y="316543"/>
                  <a:pt x="105358" y="316543"/>
                </a:cubicBezTo>
                <a:close/>
                <a:moveTo>
                  <a:pt x="437264" y="293382"/>
                </a:moveTo>
                <a:cubicBezTo>
                  <a:pt x="442528" y="293382"/>
                  <a:pt x="446916" y="297671"/>
                  <a:pt x="446916" y="302818"/>
                </a:cubicBezTo>
                <a:lnTo>
                  <a:pt x="446916" y="330269"/>
                </a:lnTo>
                <a:cubicBezTo>
                  <a:pt x="446916" y="334558"/>
                  <a:pt x="442528" y="338847"/>
                  <a:pt x="437264" y="338847"/>
                </a:cubicBezTo>
                <a:cubicBezTo>
                  <a:pt x="432000" y="338847"/>
                  <a:pt x="428490" y="334558"/>
                  <a:pt x="428490" y="330269"/>
                </a:cubicBezTo>
                <a:lnTo>
                  <a:pt x="428490" y="302818"/>
                </a:lnTo>
                <a:cubicBezTo>
                  <a:pt x="428490" y="297671"/>
                  <a:pt x="432000" y="293382"/>
                  <a:pt x="437264" y="293382"/>
                </a:cubicBezTo>
                <a:close/>
                <a:moveTo>
                  <a:pt x="279410" y="293382"/>
                </a:moveTo>
                <a:cubicBezTo>
                  <a:pt x="284924" y="293382"/>
                  <a:pt x="288600" y="297671"/>
                  <a:pt x="288600" y="302818"/>
                </a:cubicBezTo>
                <a:lnTo>
                  <a:pt x="288600" y="330269"/>
                </a:lnTo>
                <a:cubicBezTo>
                  <a:pt x="288600" y="334558"/>
                  <a:pt x="284924" y="338847"/>
                  <a:pt x="279410" y="338847"/>
                </a:cubicBezTo>
                <a:cubicBezTo>
                  <a:pt x="274816" y="338847"/>
                  <a:pt x="270220" y="334558"/>
                  <a:pt x="270220" y="330269"/>
                </a:cubicBezTo>
                <a:lnTo>
                  <a:pt x="270220" y="302818"/>
                </a:lnTo>
                <a:cubicBezTo>
                  <a:pt x="270220" y="297671"/>
                  <a:pt x="274816" y="293382"/>
                  <a:pt x="279410" y="293382"/>
                </a:cubicBezTo>
                <a:close/>
                <a:moveTo>
                  <a:pt x="62202" y="150550"/>
                </a:moveTo>
                <a:lnTo>
                  <a:pt x="216388" y="150550"/>
                </a:lnTo>
                <a:cubicBezTo>
                  <a:pt x="254058" y="150550"/>
                  <a:pt x="263694" y="164433"/>
                  <a:pt x="277712" y="214758"/>
                </a:cubicBezTo>
                <a:cubicBezTo>
                  <a:pt x="278588" y="214758"/>
                  <a:pt x="278588" y="214758"/>
                  <a:pt x="278588" y="215626"/>
                </a:cubicBezTo>
                <a:cubicBezTo>
                  <a:pt x="279464" y="215626"/>
                  <a:pt x="281216" y="215626"/>
                  <a:pt x="282968" y="215626"/>
                </a:cubicBezTo>
                <a:lnTo>
                  <a:pt x="436278" y="215626"/>
                </a:lnTo>
                <a:cubicBezTo>
                  <a:pt x="438906" y="215626"/>
                  <a:pt x="441534" y="215626"/>
                  <a:pt x="442410" y="215626"/>
                </a:cubicBezTo>
                <a:lnTo>
                  <a:pt x="442410" y="214758"/>
                </a:lnTo>
                <a:cubicBezTo>
                  <a:pt x="457302" y="164433"/>
                  <a:pt x="466940" y="150550"/>
                  <a:pt x="504610" y="150550"/>
                </a:cubicBezTo>
                <a:lnTo>
                  <a:pt x="658796" y="150550"/>
                </a:lnTo>
                <a:cubicBezTo>
                  <a:pt x="695590" y="150550"/>
                  <a:pt x="706104" y="164433"/>
                  <a:pt x="719244" y="214758"/>
                </a:cubicBezTo>
                <a:cubicBezTo>
                  <a:pt x="720996" y="219965"/>
                  <a:pt x="718368" y="224303"/>
                  <a:pt x="713112" y="225171"/>
                </a:cubicBezTo>
                <a:cubicBezTo>
                  <a:pt x="712236" y="225171"/>
                  <a:pt x="712236" y="225171"/>
                  <a:pt x="711360" y="225171"/>
                </a:cubicBezTo>
                <a:cubicBezTo>
                  <a:pt x="706980" y="225171"/>
                  <a:pt x="703474" y="223435"/>
                  <a:pt x="702598" y="219965"/>
                </a:cubicBezTo>
                <a:cubicBezTo>
                  <a:pt x="688582" y="167036"/>
                  <a:pt x="681574" y="167036"/>
                  <a:pt x="658796" y="167036"/>
                </a:cubicBezTo>
                <a:lnTo>
                  <a:pt x="504610" y="167036"/>
                </a:lnTo>
                <a:cubicBezTo>
                  <a:pt x="481832" y="167036"/>
                  <a:pt x="474824" y="167036"/>
                  <a:pt x="460808" y="219097"/>
                </a:cubicBezTo>
                <a:cubicBezTo>
                  <a:pt x="479204" y="225171"/>
                  <a:pt x="487964" y="243392"/>
                  <a:pt x="498478" y="279835"/>
                </a:cubicBezTo>
                <a:lnTo>
                  <a:pt x="508114" y="326690"/>
                </a:lnTo>
                <a:cubicBezTo>
                  <a:pt x="509866" y="331896"/>
                  <a:pt x="507238" y="337102"/>
                  <a:pt x="501106" y="337102"/>
                </a:cubicBezTo>
                <a:cubicBezTo>
                  <a:pt x="496726" y="338837"/>
                  <a:pt x="492346" y="336234"/>
                  <a:pt x="490592" y="331028"/>
                </a:cubicBezTo>
                <a:lnTo>
                  <a:pt x="480956" y="285041"/>
                </a:lnTo>
                <a:cubicBezTo>
                  <a:pt x="466940" y="232980"/>
                  <a:pt x="459930" y="232980"/>
                  <a:pt x="436278" y="232980"/>
                </a:cubicBezTo>
                <a:lnTo>
                  <a:pt x="282968" y="232980"/>
                </a:lnTo>
                <a:cubicBezTo>
                  <a:pt x="260190" y="232980"/>
                  <a:pt x="253182" y="232980"/>
                  <a:pt x="238288" y="285041"/>
                </a:cubicBezTo>
                <a:lnTo>
                  <a:pt x="226024" y="331896"/>
                </a:lnTo>
                <a:cubicBezTo>
                  <a:pt x="225148" y="335366"/>
                  <a:pt x="221644" y="337970"/>
                  <a:pt x="218140" y="337970"/>
                </a:cubicBezTo>
                <a:cubicBezTo>
                  <a:pt x="217264" y="337970"/>
                  <a:pt x="216388" y="337102"/>
                  <a:pt x="215512" y="337102"/>
                </a:cubicBezTo>
                <a:cubicBezTo>
                  <a:pt x="211130" y="337102"/>
                  <a:pt x="207626" y="331896"/>
                  <a:pt x="209378" y="326690"/>
                </a:cubicBezTo>
                <a:lnTo>
                  <a:pt x="221644" y="280702"/>
                </a:lnTo>
                <a:cubicBezTo>
                  <a:pt x="232156" y="242524"/>
                  <a:pt x="240916" y="225171"/>
                  <a:pt x="260190" y="219097"/>
                </a:cubicBezTo>
                <a:cubicBezTo>
                  <a:pt x="246174" y="167036"/>
                  <a:pt x="239164" y="167036"/>
                  <a:pt x="216388" y="167036"/>
                </a:cubicBezTo>
                <a:lnTo>
                  <a:pt x="62202" y="167036"/>
                </a:lnTo>
                <a:cubicBezTo>
                  <a:pt x="39424" y="167036"/>
                  <a:pt x="32416" y="167036"/>
                  <a:pt x="18398" y="219965"/>
                </a:cubicBezTo>
                <a:cubicBezTo>
                  <a:pt x="16646" y="224303"/>
                  <a:pt x="12266" y="226906"/>
                  <a:pt x="7010" y="225171"/>
                </a:cubicBezTo>
                <a:cubicBezTo>
                  <a:pt x="2630" y="224303"/>
                  <a:pt x="0" y="219965"/>
                  <a:pt x="0" y="214758"/>
                </a:cubicBezTo>
                <a:cubicBezTo>
                  <a:pt x="14894" y="164433"/>
                  <a:pt x="24530" y="150550"/>
                  <a:pt x="62202" y="150550"/>
                </a:cubicBezTo>
                <a:close/>
                <a:moveTo>
                  <a:pt x="356638" y="83257"/>
                </a:moveTo>
                <a:cubicBezTo>
                  <a:pt x="327722" y="83257"/>
                  <a:pt x="304062" y="107062"/>
                  <a:pt x="304062" y="137039"/>
                </a:cubicBezTo>
                <a:cubicBezTo>
                  <a:pt x="304062" y="166135"/>
                  <a:pt x="327722" y="189940"/>
                  <a:pt x="356638" y="189940"/>
                </a:cubicBezTo>
                <a:cubicBezTo>
                  <a:pt x="385554" y="189940"/>
                  <a:pt x="409212" y="166135"/>
                  <a:pt x="409212" y="137039"/>
                </a:cubicBezTo>
                <a:cubicBezTo>
                  <a:pt x="409212" y="107062"/>
                  <a:pt x="385554" y="83257"/>
                  <a:pt x="356638" y="83257"/>
                </a:cubicBezTo>
                <a:close/>
                <a:moveTo>
                  <a:pt x="356638" y="65624"/>
                </a:moveTo>
                <a:cubicBezTo>
                  <a:pt x="395192" y="65624"/>
                  <a:pt x="427614" y="98246"/>
                  <a:pt x="427614" y="137039"/>
                </a:cubicBezTo>
                <a:cubicBezTo>
                  <a:pt x="427614" y="175833"/>
                  <a:pt x="395192" y="207573"/>
                  <a:pt x="356638" y="207573"/>
                </a:cubicBezTo>
                <a:cubicBezTo>
                  <a:pt x="317206" y="207573"/>
                  <a:pt x="285660" y="175833"/>
                  <a:pt x="285660" y="137039"/>
                </a:cubicBezTo>
                <a:cubicBezTo>
                  <a:pt x="285660" y="98246"/>
                  <a:pt x="317206" y="65624"/>
                  <a:pt x="356638" y="65624"/>
                </a:cubicBezTo>
                <a:close/>
                <a:moveTo>
                  <a:pt x="580972" y="17633"/>
                </a:moveTo>
                <a:cubicBezTo>
                  <a:pt x="551876" y="17633"/>
                  <a:pt x="527190" y="41438"/>
                  <a:pt x="527190" y="71414"/>
                </a:cubicBezTo>
                <a:cubicBezTo>
                  <a:pt x="527190" y="100509"/>
                  <a:pt x="551876" y="124314"/>
                  <a:pt x="580972" y="124314"/>
                </a:cubicBezTo>
                <a:cubicBezTo>
                  <a:pt x="610066" y="124314"/>
                  <a:pt x="633872" y="100509"/>
                  <a:pt x="633872" y="71414"/>
                </a:cubicBezTo>
                <a:cubicBezTo>
                  <a:pt x="633872" y="41438"/>
                  <a:pt x="610066" y="17633"/>
                  <a:pt x="580972" y="17633"/>
                </a:cubicBezTo>
                <a:close/>
                <a:moveTo>
                  <a:pt x="136602" y="17633"/>
                </a:moveTo>
                <a:cubicBezTo>
                  <a:pt x="107684" y="17633"/>
                  <a:pt x="84026" y="41438"/>
                  <a:pt x="84026" y="71414"/>
                </a:cubicBezTo>
                <a:cubicBezTo>
                  <a:pt x="84026" y="100509"/>
                  <a:pt x="107684" y="124314"/>
                  <a:pt x="136602" y="124314"/>
                </a:cubicBezTo>
                <a:cubicBezTo>
                  <a:pt x="165518" y="124314"/>
                  <a:pt x="189178" y="100509"/>
                  <a:pt x="189178" y="71414"/>
                </a:cubicBezTo>
                <a:cubicBezTo>
                  <a:pt x="189178" y="41438"/>
                  <a:pt x="165518" y="17633"/>
                  <a:pt x="136602" y="17633"/>
                </a:cubicBezTo>
                <a:close/>
                <a:moveTo>
                  <a:pt x="580972" y="0"/>
                </a:moveTo>
                <a:cubicBezTo>
                  <a:pt x="619764" y="0"/>
                  <a:pt x="651504" y="31740"/>
                  <a:pt x="651504" y="71414"/>
                </a:cubicBezTo>
                <a:cubicBezTo>
                  <a:pt x="651504" y="111089"/>
                  <a:pt x="619764" y="141947"/>
                  <a:pt x="580972" y="141947"/>
                </a:cubicBezTo>
                <a:cubicBezTo>
                  <a:pt x="541296" y="141947"/>
                  <a:pt x="509556" y="111089"/>
                  <a:pt x="509556" y="71414"/>
                </a:cubicBezTo>
                <a:cubicBezTo>
                  <a:pt x="509556" y="31740"/>
                  <a:pt x="541296" y="0"/>
                  <a:pt x="580972" y="0"/>
                </a:cubicBezTo>
                <a:close/>
                <a:moveTo>
                  <a:pt x="136602" y="0"/>
                </a:moveTo>
                <a:cubicBezTo>
                  <a:pt x="175156" y="0"/>
                  <a:pt x="207578" y="31740"/>
                  <a:pt x="207578" y="71414"/>
                </a:cubicBezTo>
                <a:cubicBezTo>
                  <a:pt x="207578" y="111089"/>
                  <a:pt x="175156" y="141947"/>
                  <a:pt x="136602" y="141947"/>
                </a:cubicBezTo>
                <a:cubicBezTo>
                  <a:pt x="98046" y="141947"/>
                  <a:pt x="65624" y="111089"/>
                  <a:pt x="65624" y="71414"/>
                </a:cubicBezTo>
                <a:cubicBezTo>
                  <a:pt x="65624" y="31740"/>
                  <a:pt x="98046" y="0"/>
                  <a:pt x="13660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D572747-8334-47B1-A4F6-930CE28C0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30968" y="6863571"/>
            <a:ext cx="719784" cy="646765"/>
          </a:xfrm>
          <a:custGeom>
            <a:avLst/>
            <a:gdLst>
              <a:gd name="connsiteX0" fmla="*/ 437264 w 719784"/>
              <a:gd name="connsiteY0" fmla="*/ 598344 h 646765"/>
              <a:gd name="connsiteX1" fmla="*/ 446916 w 719784"/>
              <a:gd name="connsiteY1" fmla="*/ 607780 h 646765"/>
              <a:gd name="connsiteX2" fmla="*/ 446916 w 719784"/>
              <a:gd name="connsiteY2" fmla="*/ 635231 h 646765"/>
              <a:gd name="connsiteX3" fmla="*/ 437264 w 719784"/>
              <a:gd name="connsiteY3" fmla="*/ 643809 h 646765"/>
              <a:gd name="connsiteX4" fmla="*/ 428490 w 719784"/>
              <a:gd name="connsiteY4" fmla="*/ 635231 h 646765"/>
              <a:gd name="connsiteX5" fmla="*/ 428490 w 719784"/>
              <a:gd name="connsiteY5" fmla="*/ 607780 h 646765"/>
              <a:gd name="connsiteX6" fmla="*/ 437264 w 719784"/>
              <a:gd name="connsiteY6" fmla="*/ 598344 h 646765"/>
              <a:gd name="connsiteX7" fmla="*/ 279410 w 719784"/>
              <a:gd name="connsiteY7" fmla="*/ 598344 h 646765"/>
              <a:gd name="connsiteX8" fmla="*/ 288600 w 719784"/>
              <a:gd name="connsiteY8" fmla="*/ 607780 h 646765"/>
              <a:gd name="connsiteX9" fmla="*/ 288600 w 719784"/>
              <a:gd name="connsiteY9" fmla="*/ 635231 h 646765"/>
              <a:gd name="connsiteX10" fmla="*/ 279410 w 719784"/>
              <a:gd name="connsiteY10" fmla="*/ 643809 h 646765"/>
              <a:gd name="connsiteX11" fmla="*/ 270220 w 719784"/>
              <a:gd name="connsiteY11" fmla="*/ 635231 h 646765"/>
              <a:gd name="connsiteX12" fmla="*/ 270220 w 719784"/>
              <a:gd name="connsiteY12" fmla="*/ 607780 h 646765"/>
              <a:gd name="connsiteX13" fmla="*/ 279410 w 719784"/>
              <a:gd name="connsiteY13" fmla="*/ 598344 h 646765"/>
              <a:gd name="connsiteX14" fmla="*/ 62202 w 719784"/>
              <a:gd name="connsiteY14" fmla="*/ 455513 h 646765"/>
              <a:gd name="connsiteX15" fmla="*/ 216388 w 719784"/>
              <a:gd name="connsiteY15" fmla="*/ 455513 h 646765"/>
              <a:gd name="connsiteX16" fmla="*/ 277712 w 719784"/>
              <a:gd name="connsiteY16" fmla="*/ 520733 h 646765"/>
              <a:gd name="connsiteX17" fmla="*/ 278588 w 719784"/>
              <a:gd name="connsiteY17" fmla="*/ 522495 h 646765"/>
              <a:gd name="connsiteX18" fmla="*/ 282968 w 719784"/>
              <a:gd name="connsiteY18" fmla="*/ 522495 h 646765"/>
              <a:gd name="connsiteX19" fmla="*/ 436278 w 719784"/>
              <a:gd name="connsiteY19" fmla="*/ 522495 h 646765"/>
              <a:gd name="connsiteX20" fmla="*/ 442410 w 719784"/>
              <a:gd name="connsiteY20" fmla="*/ 522495 h 646765"/>
              <a:gd name="connsiteX21" fmla="*/ 442410 w 719784"/>
              <a:gd name="connsiteY21" fmla="*/ 520733 h 646765"/>
              <a:gd name="connsiteX22" fmla="*/ 504610 w 719784"/>
              <a:gd name="connsiteY22" fmla="*/ 455513 h 646765"/>
              <a:gd name="connsiteX23" fmla="*/ 658796 w 719784"/>
              <a:gd name="connsiteY23" fmla="*/ 455513 h 646765"/>
              <a:gd name="connsiteX24" fmla="*/ 719244 w 719784"/>
              <a:gd name="connsiteY24" fmla="*/ 520733 h 646765"/>
              <a:gd name="connsiteX25" fmla="*/ 713112 w 719784"/>
              <a:gd name="connsiteY25" fmla="*/ 532190 h 646765"/>
              <a:gd name="connsiteX26" fmla="*/ 702598 w 719784"/>
              <a:gd name="connsiteY26" fmla="*/ 526021 h 646765"/>
              <a:gd name="connsiteX27" fmla="*/ 658796 w 719784"/>
              <a:gd name="connsiteY27" fmla="*/ 473140 h 646765"/>
              <a:gd name="connsiteX28" fmla="*/ 504610 w 719784"/>
              <a:gd name="connsiteY28" fmla="*/ 473140 h 646765"/>
              <a:gd name="connsiteX29" fmla="*/ 460808 w 719784"/>
              <a:gd name="connsiteY29" fmla="*/ 526021 h 646765"/>
              <a:gd name="connsiteX30" fmla="*/ 498478 w 719784"/>
              <a:gd name="connsiteY30" fmla="*/ 588596 h 646765"/>
              <a:gd name="connsiteX31" fmla="*/ 508114 w 719784"/>
              <a:gd name="connsiteY31" fmla="*/ 635307 h 646765"/>
              <a:gd name="connsiteX32" fmla="*/ 501106 w 719784"/>
              <a:gd name="connsiteY32" fmla="*/ 645883 h 646765"/>
              <a:gd name="connsiteX33" fmla="*/ 490592 w 719784"/>
              <a:gd name="connsiteY33" fmla="*/ 638832 h 646765"/>
              <a:gd name="connsiteX34" fmla="*/ 480956 w 719784"/>
              <a:gd name="connsiteY34" fmla="*/ 592121 h 646765"/>
              <a:gd name="connsiteX35" fmla="*/ 436278 w 719784"/>
              <a:gd name="connsiteY35" fmla="*/ 540122 h 646765"/>
              <a:gd name="connsiteX36" fmla="*/ 282968 w 719784"/>
              <a:gd name="connsiteY36" fmla="*/ 540122 h 646765"/>
              <a:gd name="connsiteX37" fmla="*/ 238288 w 719784"/>
              <a:gd name="connsiteY37" fmla="*/ 593003 h 646765"/>
              <a:gd name="connsiteX38" fmla="*/ 226024 w 719784"/>
              <a:gd name="connsiteY38" fmla="*/ 639714 h 646765"/>
              <a:gd name="connsiteX39" fmla="*/ 218140 w 719784"/>
              <a:gd name="connsiteY39" fmla="*/ 646765 h 646765"/>
              <a:gd name="connsiteX40" fmla="*/ 215512 w 719784"/>
              <a:gd name="connsiteY40" fmla="*/ 645883 h 646765"/>
              <a:gd name="connsiteX41" fmla="*/ 209378 w 719784"/>
              <a:gd name="connsiteY41" fmla="*/ 635307 h 646765"/>
              <a:gd name="connsiteX42" fmla="*/ 221644 w 719784"/>
              <a:gd name="connsiteY42" fmla="*/ 588596 h 646765"/>
              <a:gd name="connsiteX43" fmla="*/ 260190 w 719784"/>
              <a:gd name="connsiteY43" fmla="*/ 526021 h 646765"/>
              <a:gd name="connsiteX44" fmla="*/ 216388 w 719784"/>
              <a:gd name="connsiteY44" fmla="*/ 473140 h 646765"/>
              <a:gd name="connsiteX45" fmla="*/ 62202 w 719784"/>
              <a:gd name="connsiteY45" fmla="*/ 473140 h 646765"/>
              <a:gd name="connsiteX46" fmla="*/ 18398 w 719784"/>
              <a:gd name="connsiteY46" fmla="*/ 526021 h 646765"/>
              <a:gd name="connsiteX47" fmla="*/ 7010 w 719784"/>
              <a:gd name="connsiteY47" fmla="*/ 532190 h 646765"/>
              <a:gd name="connsiteX48" fmla="*/ 0 w 719784"/>
              <a:gd name="connsiteY48" fmla="*/ 520733 h 646765"/>
              <a:gd name="connsiteX49" fmla="*/ 62202 w 719784"/>
              <a:gd name="connsiteY49" fmla="*/ 455513 h 646765"/>
              <a:gd name="connsiteX50" fmla="*/ 356638 w 719784"/>
              <a:gd name="connsiteY50" fmla="*/ 388221 h 646765"/>
              <a:gd name="connsiteX51" fmla="*/ 304062 w 719784"/>
              <a:gd name="connsiteY51" fmla="*/ 442003 h 646765"/>
              <a:gd name="connsiteX52" fmla="*/ 356638 w 719784"/>
              <a:gd name="connsiteY52" fmla="*/ 494903 h 646765"/>
              <a:gd name="connsiteX53" fmla="*/ 409212 w 719784"/>
              <a:gd name="connsiteY53" fmla="*/ 442003 h 646765"/>
              <a:gd name="connsiteX54" fmla="*/ 356638 w 719784"/>
              <a:gd name="connsiteY54" fmla="*/ 388221 h 646765"/>
              <a:gd name="connsiteX55" fmla="*/ 356638 w 719784"/>
              <a:gd name="connsiteY55" fmla="*/ 370587 h 646765"/>
              <a:gd name="connsiteX56" fmla="*/ 427614 w 719784"/>
              <a:gd name="connsiteY56" fmla="*/ 442003 h 646765"/>
              <a:gd name="connsiteX57" fmla="*/ 356638 w 719784"/>
              <a:gd name="connsiteY57" fmla="*/ 512537 h 646765"/>
              <a:gd name="connsiteX58" fmla="*/ 285660 w 719784"/>
              <a:gd name="connsiteY58" fmla="*/ 442003 h 646765"/>
              <a:gd name="connsiteX59" fmla="*/ 356638 w 719784"/>
              <a:gd name="connsiteY59" fmla="*/ 370587 h 646765"/>
              <a:gd name="connsiteX60" fmla="*/ 580972 w 719784"/>
              <a:gd name="connsiteY60" fmla="*/ 322596 h 646765"/>
              <a:gd name="connsiteX61" fmla="*/ 527190 w 719784"/>
              <a:gd name="connsiteY61" fmla="*/ 376378 h 646765"/>
              <a:gd name="connsiteX62" fmla="*/ 580972 w 719784"/>
              <a:gd name="connsiteY62" fmla="*/ 429277 h 646765"/>
              <a:gd name="connsiteX63" fmla="*/ 633872 w 719784"/>
              <a:gd name="connsiteY63" fmla="*/ 376378 h 646765"/>
              <a:gd name="connsiteX64" fmla="*/ 580972 w 719784"/>
              <a:gd name="connsiteY64" fmla="*/ 322596 h 646765"/>
              <a:gd name="connsiteX65" fmla="*/ 136602 w 719784"/>
              <a:gd name="connsiteY65" fmla="*/ 322596 h 646765"/>
              <a:gd name="connsiteX66" fmla="*/ 84026 w 719784"/>
              <a:gd name="connsiteY66" fmla="*/ 376378 h 646765"/>
              <a:gd name="connsiteX67" fmla="*/ 136602 w 719784"/>
              <a:gd name="connsiteY67" fmla="*/ 429277 h 646765"/>
              <a:gd name="connsiteX68" fmla="*/ 189178 w 719784"/>
              <a:gd name="connsiteY68" fmla="*/ 376378 h 646765"/>
              <a:gd name="connsiteX69" fmla="*/ 136602 w 719784"/>
              <a:gd name="connsiteY69" fmla="*/ 322596 h 646765"/>
              <a:gd name="connsiteX70" fmla="*/ 580972 w 719784"/>
              <a:gd name="connsiteY70" fmla="*/ 304963 h 646765"/>
              <a:gd name="connsiteX71" fmla="*/ 651504 w 719784"/>
              <a:gd name="connsiteY71" fmla="*/ 376378 h 646765"/>
              <a:gd name="connsiteX72" fmla="*/ 580972 w 719784"/>
              <a:gd name="connsiteY72" fmla="*/ 446911 h 646765"/>
              <a:gd name="connsiteX73" fmla="*/ 509556 w 719784"/>
              <a:gd name="connsiteY73" fmla="*/ 376378 h 646765"/>
              <a:gd name="connsiteX74" fmla="*/ 580972 w 719784"/>
              <a:gd name="connsiteY74" fmla="*/ 304963 h 646765"/>
              <a:gd name="connsiteX75" fmla="*/ 136602 w 719784"/>
              <a:gd name="connsiteY75" fmla="*/ 304963 h 646765"/>
              <a:gd name="connsiteX76" fmla="*/ 207578 w 719784"/>
              <a:gd name="connsiteY76" fmla="*/ 376378 h 646765"/>
              <a:gd name="connsiteX77" fmla="*/ 136602 w 719784"/>
              <a:gd name="connsiteY77" fmla="*/ 446911 h 646765"/>
              <a:gd name="connsiteX78" fmla="*/ 65624 w 719784"/>
              <a:gd name="connsiteY78" fmla="*/ 376378 h 646765"/>
              <a:gd name="connsiteX79" fmla="*/ 136602 w 719784"/>
              <a:gd name="connsiteY79" fmla="*/ 304963 h 646765"/>
              <a:gd name="connsiteX80" fmla="*/ 389888 w 719784"/>
              <a:gd name="connsiteY80" fmla="*/ 17420 h 646765"/>
              <a:gd name="connsiteX81" fmla="*/ 369710 w 719784"/>
              <a:gd name="connsiteY81" fmla="*/ 38324 h 646765"/>
              <a:gd name="connsiteX82" fmla="*/ 369710 w 719784"/>
              <a:gd name="connsiteY82" fmla="*/ 93196 h 646765"/>
              <a:gd name="connsiteX83" fmla="*/ 360058 w 719784"/>
              <a:gd name="connsiteY83" fmla="*/ 93196 h 646765"/>
              <a:gd name="connsiteX84" fmla="*/ 321456 w 719784"/>
              <a:gd name="connsiteY84" fmla="*/ 132390 h 646765"/>
              <a:gd name="connsiteX85" fmla="*/ 360058 w 719784"/>
              <a:gd name="connsiteY85" fmla="*/ 170714 h 646765"/>
              <a:gd name="connsiteX86" fmla="*/ 369710 w 719784"/>
              <a:gd name="connsiteY86" fmla="*/ 170714 h 646765"/>
              <a:gd name="connsiteX87" fmla="*/ 369710 w 719784"/>
              <a:gd name="connsiteY87" fmla="*/ 225586 h 646765"/>
              <a:gd name="connsiteX88" fmla="*/ 389888 w 719784"/>
              <a:gd name="connsiteY88" fmla="*/ 246489 h 646765"/>
              <a:gd name="connsiteX89" fmla="*/ 428490 w 719784"/>
              <a:gd name="connsiteY89" fmla="*/ 246489 h 646765"/>
              <a:gd name="connsiteX90" fmla="*/ 483762 w 719784"/>
              <a:gd name="connsiteY90" fmla="*/ 199456 h 646765"/>
              <a:gd name="connsiteX91" fmla="*/ 540790 w 719784"/>
              <a:gd name="connsiteY91" fmla="*/ 246489 h 646765"/>
              <a:gd name="connsiteX92" fmla="*/ 582902 w 719784"/>
              <a:gd name="connsiteY92" fmla="*/ 246489 h 646765"/>
              <a:gd name="connsiteX93" fmla="*/ 602202 w 719784"/>
              <a:gd name="connsiteY93" fmla="*/ 225586 h 646765"/>
              <a:gd name="connsiteX94" fmla="*/ 602202 w 719784"/>
              <a:gd name="connsiteY94" fmla="*/ 69679 h 646765"/>
              <a:gd name="connsiteX95" fmla="*/ 550440 w 719784"/>
              <a:gd name="connsiteY95" fmla="*/ 17420 h 646765"/>
              <a:gd name="connsiteX96" fmla="*/ 170554 w 719784"/>
              <a:gd name="connsiteY96" fmla="*/ 17420 h 646765"/>
              <a:gd name="connsiteX97" fmla="*/ 117914 w 719784"/>
              <a:gd name="connsiteY97" fmla="*/ 69679 h 646765"/>
              <a:gd name="connsiteX98" fmla="*/ 117914 w 719784"/>
              <a:gd name="connsiteY98" fmla="*/ 225586 h 646765"/>
              <a:gd name="connsiteX99" fmla="*/ 138094 w 719784"/>
              <a:gd name="connsiteY99" fmla="*/ 246489 h 646765"/>
              <a:gd name="connsiteX100" fmla="*/ 181960 w 719784"/>
              <a:gd name="connsiteY100" fmla="*/ 246489 h 646765"/>
              <a:gd name="connsiteX101" fmla="*/ 195998 w 719784"/>
              <a:gd name="connsiteY101" fmla="*/ 259554 h 646765"/>
              <a:gd name="connsiteX102" fmla="*/ 234600 w 719784"/>
              <a:gd name="connsiteY102" fmla="*/ 294394 h 646765"/>
              <a:gd name="connsiteX103" fmla="*/ 273202 w 719784"/>
              <a:gd name="connsiteY103" fmla="*/ 259554 h 646765"/>
              <a:gd name="connsiteX104" fmla="*/ 288118 w 719784"/>
              <a:gd name="connsiteY104" fmla="*/ 246489 h 646765"/>
              <a:gd name="connsiteX105" fmla="*/ 331106 w 719784"/>
              <a:gd name="connsiteY105" fmla="*/ 246489 h 646765"/>
              <a:gd name="connsiteX106" fmla="*/ 351286 w 719784"/>
              <a:gd name="connsiteY106" fmla="*/ 225586 h 646765"/>
              <a:gd name="connsiteX107" fmla="*/ 351286 w 719784"/>
              <a:gd name="connsiteY107" fmla="*/ 188133 h 646765"/>
              <a:gd name="connsiteX108" fmla="*/ 303910 w 719784"/>
              <a:gd name="connsiteY108" fmla="*/ 132390 h 646765"/>
              <a:gd name="connsiteX109" fmla="*/ 351286 w 719784"/>
              <a:gd name="connsiteY109" fmla="*/ 76647 h 646765"/>
              <a:gd name="connsiteX110" fmla="*/ 351286 w 719784"/>
              <a:gd name="connsiteY110" fmla="*/ 38324 h 646765"/>
              <a:gd name="connsiteX111" fmla="*/ 331106 w 719784"/>
              <a:gd name="connsiteY111" fmla="*/ 17420 h 646765"/>
              <a:gd name="connsiteX112" fmla="*/ 170554 w 719784"/>
              <a:gd name="connsiteY112" fmla="*/ 0 h 646765"/>
              <a:gd name="connsiteX113" fmla="*/ 331106 w 719784"/>
              <a:gd name="connsiteY113" fmla="*/ 0 h 646765"/>
              <a:gd name="connsiteX114" fmla="*/ 360058 w 719784"/>
              <a:gd name="connsiteY114" fmla="*/ 13936 h 646765"/>
              <a:gd name="connsiteX115" fmla="*/ 389888 w 719784"/>
              <a:gd name="connsiteY115" fmla="*/ 0 h 646765"/>
              <a:gd name="connsiteX116" fmla="*/ 550440 w 719784"/>
              <a:gd name="connsiteY116" fmla="*/ 0 h 646765"/>
              <a:gd name="connsiteX117" fmla="*/ 620626 w 719784"/>
              <a:gd name="connsiteY117" fmla="*/ 69679 h 646765"/>
              <a:gd name="connsiteX118" fmla="*/ 620626 w 719784"/>
              <a:gd name="connsiteY118" fmla="*/ 225586 h 646765"/>
              <a:gd name="connsiteX119" fmla="*/ 582902 w 719784"/>
              <a:gd name="connsiteY119" fmla="*/ 263909 h 646765"/>
              <a:gd name="connsiteX120" fmla="*/ 537280 w 719784"/>
              <a:gd name="connsiteY120" fmla="*/ 263909 h 646765"/>
              <a:gd name="connsiteX121" fmla="*/ 523242 w 719784"/>
              <a:gd name="connsiteY121" fmla="*/ 250844 h 646765"/>
              <a:gd name="connsiteX122" fmla="*/ 483762 w 719784"/>
              <a:gd name="connsiteY122" fmla="*/ 216876 h 646765"/>
              <a:gd name="connsiteX123" fmla="*/ 446038 w 719784"/>
              <a:gd name="connsiteY123" fmla="*/ 250844 h 646765"/>
              <a:gd name="connsiteX124" fmla="*/ 431122 w 719784"/>
              <a:gd name="connsiteY124" fmla="*/ 263909 h 646765"/>
              <a:gd name="connsiteX125" fmla="*/ 389888 w 719784"/>
              <a:gd name="connsiteY125" fmla="*/ 263909 h 646765"/>
              <a:gd name="connsiteX126" fmla="*/ 360058 w 719784"/>
              <a:gd name="connsiteY126" fmla="*/ 250844 h 646765"/>
              <a:gd name="connsiteX127" fmla="*/ 331106 w 719784"/>
              <a:gd name="connsiteY127" fmla="*/ 263909 h 646765"/>
              <a:gd name="connsiteX128" fmla="*/ 290750 w 719784"/>
              <a:gd name="connsiteY128" fmla="*/ 263909 h 646765"/>
              <a:gd name="connsiteX129" fmla="*/ 234600 w 719784"/>
              <a:gd name="connsiteY129" fmla="*/ 311813 h 646765"/>
              <a:gd name="connsiteX130" fmla="*/ 178450 w 719784"/>
              <a:gd name="connsiteY130" fmla="*/ 263909 h 646765"/>
              <a:gd name="connsiteX131" fmla="*/ 138094 w 719784"/>
              <a:gd name="connsiteY131" fmla="*/ 263909 h 646765"/>
              <a:gd name="connsiteX132" fmla="*/ 100368 w 719784"/>
              <a:gd name="connsiteY132" fmla="*/ 225586 h 646765"/>
              <a:gd name="connsiteX133" fmla="*/ 100368 w 719784"/>
              <a:gd name="connsiteY133" fmla="*/ 69679 h 646765"/>
              <a:gd name="connsiteX134" fmla="*/ 170554 w 719784"/>
              <a:gd name="connsiteY134" fmla="*/ 0 h 64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719784" h="646765">
                <a:moveTo>
                  <a:pt x="437264" y="598344"/>
                </a:moveTo>
                <a:cubicBezTo>
                  <a:pt x="442528" y="598344"/>
                  <a:pt x="446916" y="602633"/>
                  <a:pt x="446916" y="607780"/>
                </a:cubicBezTo>
                <a:lnTo>
                  <a:pt x="446916" y="635231"/>
                </a:lnTo>
                <a:cubicBezTo>
                  <a:pt x="446916" y="639520"/>
                  <a:pt x="442528" y="643809"/>
                  <a:pt x="437264" y="643809"/>
                </a:cubicBezTo>
                <a:cubicBezTo>
                  <a:pt x="432000" y="643809"/>
                  <a:pt x="428490" y="639520"/>
                  <a:pt x="428490" y="635231"/>
                </a:cubicBezTo>
                <a:lnTo>
                  <a:pt x="428490" y="607780"/>
                </a:lnTo>
                <a:cubicBezTo>
                  <a:pt x="428490" y="602633"/>
                  <a:pt x="432000" y="598344"/>
                  <a:pt x="437264" y="598344"/>
                </a:cubicBezTo>
                <a:close/>
                <a:moveTo>
                  <a:pt x="279410" y="598344"/>
                </a:moveTo>
                <a:cubicBezTo>
                  <a:pt x="284924" y="598344"/>
                  <a:pt x="288600" y="602633"/>
                  <a:pt x="288600" y="607780"/>
                </a:cubicBezTo>
                <a:lnTo>
                  <a:pt x="288600" y="635231"/>
                </a:lnTo>
                <a:cubicBezTo>
                  <a:pt x="288600" y="639520"/>
                  <a:pt x="284924" y="643809"/>
                  <a:pt x="279410" y="643809"/>
                </a:cubicBezTo>
                <a:cubicBezTo>
                  <a:pt x="274816" y="643809"/>
                  <a:pt x="270220" y="639520"/>
                  <a:pt x="270220" y="635231"/>
                </a:cubicBezTo>
                <a:lnTo>
                  <a:pt x="270220" y="607780"/>
                </a:lnTo>
                <a:cubicBezTo>
                  <a:pt x="270220" y="602633"/>
                  <a:pt x="274816" y="598344"/>
                  <a:pt x="279410" y="598344"/>
                </a:cubicBezTo>
                <a:close/>
                <a:moveTo>
                  <a:pt x="62202" y="455513"/>
                </a:moveTo>
                <a:lnTo>
                  <a:pt x="216388" y="455513"/>
                </a:lnTo>
                <a:cubicBezTo>
                  <a:pt x="254058" y="455513"/>
                  <a:pt x="263694" y="470496"/>
                  <a:pt x="277712" y="520733"/>
                </a:cubicBezTo>
                <a:cubicBezTo>
                  <a:pt x="278588" y="521614"/>
                  <a:pt x="278588" y="522495"/>
                  <a:pt x="278588" y="522495"/>
                </a:cubicBezTo>
                <a:cubicBezTo>
                  <a:pt x="279464" y="522495"/>
                  <a:pt x="281216" y="522495"/>
                  <a:pt x="282968" y="522495"/>
                </a:cubicBezTo>
                <a:lnTo>
                  <a:pt x="436278" y="522495"/>
                </a:lnTo>
                <a:cubicBezTo>
                  <a:pt x="438906" y="522495"/>
                  <a:pt x="441534" y="522495"/>
                  <a:pt x="442410" y="522495"/>
                </a:cubicBezTo>
                <a:cubicBezTo>
                  <a:pt x="442410" y="522495"/>
                  <a:pt x="442410" y="521614"/>
                  <a:pt x="442410" y="520733"/>
                </a:cubicBezTo>
                <a:cubicBezTo>
                  <a:pt x="457302" y="470496"/>
                  <a:pt x="466940" y="455513"/>
                  <a:pt x="504610" y="455513"/>
                </a:cubicBezTo>
                <a:lnTo>
                  <a:pt x="658796" y="455513"/>
                </a:lnTo>
                <a:cubicBezTo>
                  <a:pt x="695590" y="455513"/>
                  <a:pt x="706104" y="470496"/>
                  <a:pt x="719244" y="520733"/>
                </a:cubicBezTo>
                <a:cubicBezTo>
                  <a:pt x="720996" y="526021"/>
                  <a:pt x="718368" y="531309"/>
                  <a:pt x="713112" y="532190"/>
                </a:cubicBezTo>
                <a:cubicBezTo>
                  <a:pt x="708732" y="533953"/>
                  <a:pt x="704350" y="531309"/>
                  <a:pt x="702598" y="526021"/>
                </a:cubicBezTo>
                <a:cubicBezTo>
                  <a:pt x="688582" y="473140"/>
                  <a:pt x="681574" y="473140"/>
                  <a:pt x="658796" y="473140"/>
                </a:cubicBezTo>
                <a:lnTo>
                  <a:pt x="504610" y="473140"/>
                </a:lnTo>
                <a:cubicBezTo>
                  <a:pt x="481832" y="473140"/>
                  <a:pt x="474824" y="473140"/>
                  <a:pt x="460808" y="526021"/>
                </a:cubicBezTo>
                <a:cubicBezTo>
                  <a:pt x="479204" y="532190"/>
                  <a:pt x="487964" y="550698"/>
                  <a:pt x="498478" y="588596"/>
                </a:cubicBezTo>
                <a:lnTo>
                  <a:pt x="508114" y="635307"/>
                </a:lnTo>
                <a:cubicBezTo>
                  <a:pt x="509866" y="640595"/>
                  <a:pt x="507238" y="645002"/>
                  <a:pt x="501106" y="645883"/>
                </a:cubicBezTo>
                <a:cubicBezTo>
                  <a:pt x="496726" y="647646"/>
                  <a:pt x="492346" y="645002"/>
                  <a:pt x="490592" y="638832"/>
                </a:cubicBezTo>
                <a:lnTo>
                  <a:pt x="480956" y="592121"/>
                </a:lnTo>
                <a:cubicBezTo>
                  <a:pt x="466940" y="540122"/>
                  <a:pt x="459930" y="540122"/>
                  <a:pt x="436278" y="540122"/>
                </a:cubicBezTo>
                <a:lnTo>
                  <a:pt x="282968" y="540122"/>
                </a:lnTo>
                <a:cubicBezTo>
                  <a:pt x="260190" y="540122"/>
                  <a:pt x="253182" y="540122"/>
                  <a:pt x="238288" y="593003"/>
                </a:cubicBezTo>
                <a:lnTo>
                  <a:pt x="226024" y="639714"/>
                </a:lnTo>
                <a:cubicBezTo>
                  <a:pt x="225148" y="644121"/>
                  <a:pt x="221644" y="646765"/>
                  <a:pt x="218140" y="646765"/>
                </a:cubicBezTo>
                <a:cubicBezTo>
                  <a:pt x="217264" y="646765"/>
                  <a:pt x="216388" y="645883"/>
                  <a:pt x="215512" y="645883"/>
                </a:cubicBezTo>
                <a:cubicBezTo>
                  <a:pt x="211130" y="645002"/>
                  <a:pt x="207626" y="639714"/>
                  <a:pt x="209378" y="635307"/>
                </a:cubicBezTo>
                <a:lnTo>
                  <a:pt x="221644" y="588596"/>
                </a:lnTo>
                <a:cubicBezTo>
                  <a:pt x="232156" y="549817"/>
                  <a:pt x="240916" y="532190"/>
                  <a:pt x="260190" y="526021"/>
                </a:cubicBezTo>
                <a:cubicBezTo>
                  <a:pt x="246174" y="473140"/>
                  <a:pt x="239164" y="473140"/>
                  <a:pt x="216388" y="473140"/>
                </a:cubicBezTo>
                <a:lnTo>
                  <a:pt x="62202" y="473140"/>
                </a:lnTo>
                <a:cubicBezTo>
                  <a:pt x="39424" y="473140"/>
                  <a:pt x="32416" y="473140"/>
                  <a:pt x="18398" y="526021"/>
                </a:cubicBezTo>
                <a:cubicBezTo>
                  <a:pt x="16646" y="531309"/>
                  <a:pt x="12266" y="533953"/>
                  <a:pt x="7010" y="532190"/>
                </a:cubicBezTo>
                <a:cubicBezTo>
                  <a:pt x="2630" y="531309"/>
                  <a:pt x="0" y="526021"/>
                  <a:pt x="0" y="520733"/>
                </a:cubicBezTo>
                <a:cubicBezTo>
                  <a:pt x="14894" y="470496"/>
                  <a:pt x="24530" y="455513"/>
                  <a:pt x="62202" y="455513"/>
                </a:cubicBezTo>
                <a:close/>
                <a:moveTo>
                  <a:pt x="356638" y="388221"/>
                </a:moveTo>
                <a:cubicBezTo>
                  <a:pt x="327722" y="388221"/>
                  <a:pt x="304062" y="412908"/>
                  <a:pt x="304062" y="442003"/>
                </a:cubicBezTo>
                <a:cubicBezTo>
                  <a:pt x="304062" y="471098"/>
                  <a:pt x="327722" y="494903"/>
                  <a:pt x="356638" y="494903"/>
                </a:cubicBezTo>
                <a:cubicBezTo>
                  <a:pt x="385554" y="494903"/>
                  <a:pt x="409212" y="471098"/>
                  <a:pt x="409212" y="442003"/>
                </a:cubicBezTo>
                <a:cubicBezTo>
                  <a:pt x="409212" y="412908"/>
                  <a:pt x="385554" y="388221"/>
                  <a:pt x="356638" y="388221"/>
                </a:cubicBezTo>
                <a:close/>
                <a:moveTo>
                  <a:pt x="356638" y="370587"/>
                </a:moveTo>
                <a:cubicBezTo>
                  <a:pt x="395192" y="370587"/>
                  <a:pt x="427614" y="402327"/>
                  <a:pt x="427614" y="442003"/>
                </a:cubicBezTo>
                <a:cubicBezTo>
                  <a:pt x="427614" y="480796"/>
                  <a:pt x="395192" y="512537"/>
                  <a:pt x="356638" y="512537"/>
                </a:cubicBezTo>
                <a:cubicBezTo>
                  <a:pt x="317206" y="512537"/>
                  <a:pt x="285660" y="480796"/>
                  <a:pt x="285660" y="442003"/>
                </a:cubicBezTo>
                <a:cubicBezTo>
                  <a:pt x="285660" y="402327"/>
                  <a:pt x="317206" y="370587"/>
                  <a:pt x="356638" y="370587"/>
                </a:cubicBezTo>
                <a:close/>
                <a:moveTo>
                  <a:pt x="580972" y="322596"/>
                </a:moveTo>
                <a:cubicBezTo>
                  <a:pt x="551876" y="322596"/>
                  <a:pt x="527190" y="346401"/>
                  <a:pt x="527190" y="376378"/>
                </a:cubicBezTo>
                <a:cubicBezTo>
                  <a:pt x="527190" y="405473"/>
                  <a:pt x="551876" y="429277"/>
                  <a:pt x="580972" y="429277"/>
                </a:cubicBezTo>
                <a:cubicBezTo>
                  <a:pt x="610066" y="429277"/>
                  <a:pt x="633872" y="405473"/>
                  <a:pt x="633872" y="376378"/>
                </a:cubicBezTo>
                <a:cubicBezTo>
                  <a:pt x="633872" y="346401"/>
                  <a:pt x="610066" y="322596"/>
                  <a:pt x="580972" y="322596"/>
                </a:cubicBezTo>
                <a:close/>
                <a:moveTo>
                  <a:pt x="136602" y="322596"/>
                </a:moveTo>
                <a:cubicBezTo>
                  <a:pt x="107684" y="322596"/>
                  <a:pt x="84026" y="346401"/>
                  <a:pt x="84026" y="376378"/>
                </a:cubicBezTo>
                <a:cubicBezTo>
                  <a:pt x="84026" y="405473"/>
                  <a:pt x="107684" y="429277"/>
                  <a:pt x="136602" y="429277"/>
                </a:cubicBezTo>
                <a:cubicBezTo>
                  <a:pt x="165518" y="429277"/>
                  <a:pt x="189178" y="405473"/>
                  <a:pt x="189178" y="376378"/>
                </a:cubicBezTo>
                <a:cubicBezTo>
                  <a:pt x="189178" y="346401"/>
                  <a:pt x="165518" y="322596"/>
                  <a:pt x="136602" y="322596"/>
                </a:cubicBezTo>
                <a:close/>
                <a:moveTo>
                  <a:pt x="580972" y="304963"/>
                </a:moveTo>
                <a:cubicBezTo>
                  <a:pt x="619764" y="304963"/>
                  <a:pt x="651504" y="337585"/>
                  <a:pt x="651504" y="376378"/>
                </a:cubicBezTo>
                <a:cubicBezTo>
                  <a:pt x="651504" y="415171"/>
                  <a:pt x="619764" y="446911"/>
                  <a:pt x="580972" y="446911"/>
                </a:cubicBezTo>
                <a:cubicBezTo>
                  <a:pt x="541296" y="446911"/>
                  <a:pt x="509556" y="415171"/>
                  <a:pt x="509556" y="376378"/>
                </a:cubicBezTo>
                <a:cubicBezTo>
                  <a:pt x="509556" y="337585"/>
                  <a:pt x="541296" y="304963"/>
                  <a:pt x="580972" y="304963"/>
                </a:cubicBezTo>
                <a:close/>
                <a:moveTo>
                  <a:pt x="136602" y="304963"/>
                </a:moveTo>
                <a:cubicBezTo>
                  <a:pt x="175156" y="304963"/>
                  <a:pt x="207578" y="337585"/>
                  <a:pt x="207578" y="376378"/>
                </a:cubicBezTo>
                <a:cubicBezTo>
                  <a:pt x="207578" y="415171"/>
                  <a:pt x="175156" y="446911"/>
                  <a:pt x="136602" y="446911"/>
                </a:cubicBezTo>
                <a:cubicBezTo>
                  <a:pt x="98046" y="446911"/>
                  <a:pt x="65624" y="415171"/>
                  <a:pt x="65624" y="376378"/>
                </a:cubicBezTo>
                <a:cubicBezTo>
                  <a:pt x="65624" y="337585"/>
                  <a:pt x="98046" y="304963"/>
                  <a:pt x="136602" y="304963"/>
                </a:cubicBezTo>
                <a:close/>
                <a:moveTo>
                  <a:pt x="389888" y="17420"/>
                </a:moveTo>
                <a:cubicBezTo>
                  <a:pt x="378482" y="17420"/>
                  <a:pt x="369710" y="27001"/>
                  <a:pt x="369710" y="38324"/>
                </a:cubicBezTo>
                <a:lnTo>
                  <a:pt x="369710" y="93196"/>
                </a:lnTo>
                <a:lnTo>
                  <a:pt x="360058" y="93196"/>
                </a:lnTo>
                <a:cubicBezTo>
                  <a:pt x="339002" y="93196"/>
                  <a:pt x="321456" y="110615"/>
                  <a:pt x="321456" y="132390"/>
                </a:cubicBezTo>
                <a:cubicBezTo>
                  <a:pt x="321456" y="153294"/>
                  <a:pt x="339002" y="170714"/>
                  <a:pt x="360058" y="170714"/>
                </a:cubicBezTo>
                <a:lnTo>
                  <a:pt x="369710" y="170714"/>
                </a:lnTo>
                <a:lnTo>
                  <a:pt x="369710" y="225586"/>
                </a:lnTo>
                <a:cubicBezTo>
                  <a:pt x="369710" y="237779"/>
                  <a:pt x="378482" y="246489"/>
                  <a:pt x="389888" y="246489"/>
                </a:cubicBezTo>
                <a:lnTo>
                  <a:pt x="428490" y="246489"/>
                </a:lnTo>
                <a:cubicBezTo>
                  <a:pt x="432878" y="219489"/>
                  <a:pt x="456566" y="199456"/>
                  <a:pt x="483762" y="199456"/>
                </a:cubicBezTo>
                <a:cubicBezTo>
                  <a:pt x="512714" y="199456"/>
                  <a:pt x="535526" y="219489"/>
                  <a:pt x="540790" y="246489"/>
                </a:cubicBezTo>
                <a:lnTo>
                  <a:pt x="582902" y="246489"/>
                </a:lnTo>
                <a:cubicBezTo>
                  <a:pt x="594306" y="246489"/>
                  <a:pt x="602202" y="237779"/>
                  <a:pt x="602202" y="225586"/>
                </a:cubicBezTo>
                <a:lnTo>
                  <a:pt x="602202" y="69679"/>
                </a:lnTo>
                <a:cubicBezTo>
                  <a:pt x="602202" y="40937"/>
                  <a:pt x="579392" y="17420"/>
                  <a:pt x="550440" y="17420"/>
                </a:cubicBezTo>
                <a:close/>
                <a:moveTo>
                  <a:pt x="170554" y="17420"/>
                </a:moveTo>
                <a:cubicBezTo>
                  <a:pt x="141602" y="17420"/>
                  <a:pt x="117914" y="40937"/>
                  <a:pt x="117914" y="69679"/>
                </a:cubicBezTo>
                <a:lnTo>
                  <a:pt x="117914" y="225586"/>
                </a:lnTo>
                <a:cubicBezTo>
                  <a:pt x="117914" y="237779"/>
                  <a:pt x="126688" y="246489"/>
                  <a:pt x="138094" y="246489"/>
                </a:cubicBezTo>
                <a:lnTo>
                  <a:pt x="181960" y="246489"/>
                </a:lnTo>
                <a:cubicBezTo>
                  <a:pt x="188978" y="246489"/>
                  <a:pt x="195120" y="251715"/>
                  <a:pt x="195998" y="259554"/>
                </a:cubicBezTo>
                <a:cubicBezTo>
                  <a:pt x="198630" y="278716"/>
                  <a:pt x="214422" y="294394"/>
                  <a:pt x="234600" y="294394"/>
                </a:cubicBezTo>
                <a:cubicBezTo>
                  <a:pt x="253902" y="294394"/>
                  <a:pt x="271448" y="278716"/>
                  <a:pt x="273202" y="259554"/>
                </a:cubicBezTo>
                <a:cubicBezTo>
                  <a:pt x="274080" y="251715"/>
                  <a:pt x="280222" y="246489"/>
                  <a:pt x="288118" y="246489"/>
                </a:cubicBezTo>
                <a:lnTo>
                  <a:pt x="331106" y="246489"/>
                </a:lnTo>
                <a:cubicBezTo>
                  <a:pt x="342512" y="246489"/>
                  <a:pt x="351286" y="237779"/>
                  <a:pt x="351286" y="225586"/>
                </a:cubicBezTo>
                <a:lnTo>
                  <a:pt x="351286" y="188133"/>
                </a:lnTo>
                <a:cubicBezTo>
                  <a:pt x="324966" y="183778"/>
                  <a:pt x="303910" y="160262"/>
                  <a:pt x="303910" y="132390"/>
                </a:cubicBezTo>
                <a:cubicBezTo>
                  <a:pt x="303910" y="103648"/>
                  <a:pt x="324966" y="81002"/>
                  <a:pt x="351286" y="76647"/>
                </a:cubicBezTo>
                <a:lnTo>
                  <a:pt x="351286" y="38324"/>
                </a:lnTo>
                <a:cubicBezTo>
                  <a:pt x="351286" y="27001"/>
                  <a:pt x="342512" y="17420"/>
                  <a:pt x="331106" y="17420"/>
                </a:cubicBezTo>
                <a:close/>
                <a:moveTo>
                  <a:pt x="170554" y="0"/>
                </a:moveTo>
                <a:lnTo>
                  <a:pt x="331106" y="0"/>
                </a:lnTo>
                <a:cubicBezTo>
                  <a:pt x="343390" y="0"/>
                  <a:pt x="353040" y="5226"/>
                  <a:pt x="360058" y="13936"/>
                </a:cubicBezTo>
                <a:cubicBezTo>
                  <a:pt x="367078" y="5226"/>
                  <a:pt x="377606" y="0"/>
                  <a:pt x="389888" y="0"/>
                </a:cubicBezTo>
                <a:lnTo>
                  <a:pt x="550440" y="0"/>
                </a:lnTo>
                <a:cubicBezTo>
                  <a:pt x="589042" y="0"/>
                  <a:pt x="620626" y="31356"/>
                  <a:pt x="620626" y="69679"/>
                </a:cubicBezTo>
                <a:lnTo>
                  <a:pt x="620626" y="225586"/>
                </a:lnTo>
                <a:cubicBezTo>
                  <a:pt x="620626" y="247360"/>
                  <a:pt x="603080" y="263909"/>
                  <a:pt x="582902" y="263909"/>
                </a:cubicBezTo>
                <a:lnTo>
                  <a:pt x="537280" y="263909"/>
                </a:lnTo>
                <a:cubicBezTo>
                  <a:pt x="529384" y="263909"/>
                  <a:pt x="524120" y="258683"/>
                  <a:pt x="523242" y="250844"/>
                </a:cubicBezTo>
                <a:cubicBezTo>
                  <a:pt x="520610" y="231683"/>
                  <a:pt x="504818" y="216876"/>
                  <a:pt x="483762" y="216876"/>
                </a:cubicBezTo>
                <a:cubicBezTo>
                  <a:pt x="464462" y="216876"/>
                  <a:pt x="448670" y="231683"/>
                  <a:pt x="446038" y="250844"/>
                </a:cubicBezTo>
                <a:cubicBezTo>
                  <a:pt x="445160" y="258683"/>
                  <a:pt x="439018" y="263909"/>
                  <a:pt x="431122" y="263909"/>
                </a:cubicBezTo>
                <a:lnTo>
                  <a:pt x="389888" y="263909"/>
                </a:lnTo>
                <a:cubicBezTo>
                  <a:pt x="377606" y="263909"/>
                  <a:pt x="367078" y="259554"/>
                  <a:pt x="360058" y="250844"/>
                </a:cubicBezTo>
                <a:cubicBezTo>
                  <a:pt x="353040" y="259554"/>
                  <a:pt x="343390" y="263909"/>
                  <a:pt x="331106" y="263909"/>
                </a:cubicBezTo>
                <a:lnTo>
                  <a:pt x="290750" y="263909"/>
                </a:lnTo>
                <a:cubicBezTo>
                  <a:pt x="286362" y="290910"/>
                  <a:pt x="262674" y="311813"/>
                  <a:pt x="234600" y="311813"/>
                </a:cubicBezTo>
                <a:cubicBezTo>
                  <a:pt x="207402" y="311813"/>
                  <a:pt x="182838" y="290910"/>
                  <a:pt x="178450" y="263909"/>
                </a:cubicBezTo>
                <a:lnTo>
                  <a:pt x="138094" y="263909"/>
                </a:lnTo>
                <a:cubicBezTo>
                  <a:pt x="117038" y="263909"/>
                  <a:pt x="100368" y="247360"/>
                  <a:pt x="100368" y="225586"/>
                </a:cubicBezTo>
                <a:lnTo>
                  <a:pt x="100368" y="69679"/>
                </a:lnTo>
                <a:cubicBezTo>
                  <a:pt x="100368" y="31356"/>
                  <a:pt x="131074" y="0"/>
                  <a:pt x="17055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8" name="Line 33">
            <a:extLst>
              <a:ext uri="{FF2B5EF4-FFF2-40B4-BE49-F238E27FC236}">
                <a16:creationId xmlns:a16="http://schemas.microsoft.com/office/drawing/2014/main" id="{6B177108-79E2-4A19-BDCB-8A720F0035D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5508" y="11272007"/>
            <a:ext cx="4558988" cy="0"/>
          </a:xfrm>
          <a:prstGeom prst="line">
            <a:avLst/>
          </a:prstGeom>
          <a:noFill/>
          <a:ln w="38100" cap="flat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69" name="Line 34">
            <a:extLst>
              <a:ext uri="{FF2B5EF4-FFF2-40B4-BE49-F238E27FC236}">
                <a16:creationId xmlns:a16="http://schemas.microsoft.com/office/drawing/2014/main" id="{9C5BE7CD-9293-448C-AFE9-932674E6B0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5508" y="7770737"/>
            <a:ext cx="45589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0" name="Line 35">
            <a:extLst>
              <a:ext uri="{FF2B5EF4-FFF2-40B4-BE49-F238E27FC236}">
                <a16:creationId xmlns:a16="http://schemas.microsoft.com/office/drawing/2014/main" id="{113286FA-73AB-4472-BE25-54F99F0AC1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5508" y="4242444"/>
            <a:ext cx="4558988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1" name="Line 36">
            <a:extLst>
              <a:ext uri="{FF2B5EF4-FFF2-40B4-BE49-F238E27FC236}">
                <a16:creationId xmlns:a16="http://schemas.microsoft.com/office/drawing/2014/main" id="{4308DB3B-96EB-4D8A-8522-48A35EB4F9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9992" y="4227003"/>
            <a:ext cx="4558988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72" name="Line 37">
            <a:extLst>
              <a:ext uri="{FF2B5EF4-FFF2-40B4-BE49-F238E27FC236}">
                <a16:creationId xmlns:a16="http://schemas.microsoft.com/office/drawing/2014/main" id="{05339443-B3A9-4653-BF8D-1F08672427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9992" y="7751435"/>
            <a:ext cx="4558988" cy="0"/>
          </a:xfrm>
          <a:prstGeom prst="line">
            <a:avLst/>
          </a:prstGeom>
          <a:noFill/>
          <a:ln w="381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FAF14DA-3D97-484F-A8BF-0E2A9B167941}"/>
              </a:ext>
            </a:extLst>
          </p:cNvPr>
          <p:cNvGrpSpPr/>
          <p:nvPr/>
        </p:nvGrpSpPr>
        <p:grpSpPr>
          <a:xfrm>
            <a:off x="7515959" y="3520570"/>
            <a:ext cx="5936233" cy="2824849"/>
            <a:chOff x="7515959" y="3520570"/>
            <a:chExt cx="5936233" cy="2824849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8FDB7E9-76D6-4F22-AAB8-E08663ABE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5959" y="3520570"/>
              <a:ext cx="5936233" cy="2824848"/>
            </a:xfrm>
            <a:custGeom>
              <a:avLst/>
              <a:gdLst>
                <a:gd name="connsiteX0" fmla="*/ 4814035 w 5936233"/>
                <a:gd name="connsiteY0" fmla="*/ 0 h 2824848"/>
                <a:gd name="connsiteX1" fmla="*/ 5916648 w 5936233"/>
                <a:gd name="connsiteY1" fmla="*/ 274577 h 2824848"/>
                <a:gd name="connsiteX2" fmla="*/ 5920114 w 5936233"/>
                <a:gd name="connsiteY2" fmla="*/ 274081 h 2824848"/>
                <a:gd name="connsiteX3" fmla="*/ 5920127 w 5936233"/>
                <a:gd name="connsiteY3" fmla="*/ 275444 h 2824848"/>
                <a:gd name="connsiteX4" fmla="*/ 5920791 w 5936233"/>
                <a:gd name="connsiteY4" fmla="*/ 275609 h 2824848"/>
                <a:gd name="connsiteX5" fmla="*/ 5920129 w 5936233"/>
                <a:gd name="connsiteY5" fmla="*/ 275704 h 2824848"/>
                <a:gd name="connsiteX6" fmla="*/ 5932370 w 5936233"/>
                <a:gd name="connsiteY6" fmla="*/ 1587553 h 2824848"/>
                <a:gd name="connsiteX7" fmla="*/ 5930992 w 5936233"/>
                <a:gd name="connsiteY7" fmla="*/ 1587751 h 2824848"/>
                <a:gd name="connsiteX8" fmla="*/ 5936224 w 5936233"/>
                <a:gd name="connsiteY8" fmla="*/ 2135611 h 2824848"/>
                <a:gd name="connsiteX9" fmla="*/ 5936233 w 5936233"/>
                <a:gd name="connsiteY9" fmla="*/ 2135612 h 2824848"/>
                <a:gd name="connsiteX10" fmla="*/ 5936224 w 5936233"/>
                <a:gd name="connsiteY10" fmla="*/ 2135614 h 2824848"/>
                <a:gd name="connsiteX11" fmla="*/ 5936233 w 5936233"/>
                <a:gd name="connsiteY11" fmla="*/ 2136529 h 2824848"/>
                <a:gd name="connsiteX12" fmla="*/ 1126322 w 5936233"/>
                <a:gd name="connsiteY12" fmla="*/ 2824620 h 2824848"/>
                <a:gd name="connsiteX13" fmla="*/ 1126324 w 5936233"/>
                <a:gd name="connsiteY13" fmla="*/ 2824848 h 2824848"/>
                <a:gd name="connsiteX14" fmla="*/ 1125657 w 5936233"/>
                <a:gd name="connsiteY14" fmla="*/ 2824715 h 2824848"/>
                <a:gd name="connsiteX15" fmla="*/ 1124734 w 5936233"/>
                <a:gd name="connsiteY15" fmla="*/ 2824847 h 2824848"/>
                <a:gd name="connsiteX16" fmla="*/ 1124733 w 5936233"/>
                <a:gd name="connsiteY16" fmla="*/ 2824721 h 2824848"/>
                <a:gd name="connsiteX17" fmla="*/ 1123859 w 5936233"/>
                <a:gd name="connsiteY17" fmla="*/ 2824846 h 2824848"/>
                <a:gd name="connsiteX18" fmla="*/ 1119482 w 5936233"/>
                <a:gd name="connsiteY18" fmla="*/ 2823969 h 2824848"/>
                <a:gd name="connsiteX19" fmla="*/ 1121031 w 5936233"/>
                <a:gd name="connsiteY19" fmla="*/ 2823747 h 2824848"/>
                <a:gd name="connsiteX20" fmla="*/ 17531 w 5936233"/>
                <a:gd name="connsiteY20" fmla="*/ 2550086 h 2824848"/>
                <a:gd name="connsiteX21" fmla="*/ 6 w 5936233"/>
                <a:gd name="connsiteY21" fmla="*/ 687711 h 2824848"/>
                <a:gd name="connsiteX22" fmla="*/ 1 w 5936233"/>
                <a:gd name="connsiteY22" fmla="*/ 687710 h 2824848"/>
                <a:gd name="connsiteX23" fmla="*/ 6 w 5936233"/>
                <a:gd name="connsiteY23" fmla="*/ 687710 h 2824848"/>
                <a:gd name="connsiteX24" fmla="*/ 0 w 5936233"/>
                <a:gd name="connsiteY24" fmla="*/ 687130 h 2824848"/>
                <a:gd name="connsiteX25" fmla="*/ 1479 w 5936233"/>
                <a:gd name="connsiteY25" fmla="*/ 687499 h 2824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36233" h="2824848">
                  <a:moveTo>
                    <a:pt x="4814035" y="0"/>
                  </a:moveTo>
                  <a:lnTo>
                    <a:pt x="5916648" y="274577"/>
                  </a:lnTo>
                  <a:lnTo>
                    <a:pt x="5920114" y="274081"/>
                  </a:lnTo>
                  <a:lnTo>
                    <a:pt x="5920127" y="275444"/>
                  </a:lnTo>
                  <a:lnTo>
                    <a:pt x="5920791" y="275609"/>
                  </a:lnTo>
                  <a:lnTo>
                    <a:pt x="5920129" y="275704"/>
                  </a:lnTo>
                  <a:lnTo>
                    <a:pt x="5932370" y="1587553"/>
                  </a:lnTo>
                  <a:lnTo>
                    <a:pt x="5930992" y="1587751"/>
                  </a:lnTo>
                  <a:lnTo>
                    <a:pt x="5936224" y="2135611"/>
                  </a:lnTo>
                  <a:lnTo>
                    <a:pt x="5936233" y="2135612"/>
                  </a:lnTo>
                  <a:lnTo>
                    <a:pt x="5936224" y="2135614"/>
                  </a:lnTo>
                  <a:lnTo>
                    <a:pt x="5936233" y="2136529"/>
                  </a:lnTo>
                  <a:lnTo>
                    <a:pt x="1126322" y="2824620"/>
                  </a:lnTo>
                  <a:lnTo>
                    <a:pt x="1126324" y="2824848"/>
                  </a:lnTo>
                  <a:lnTo>
                    <a:pt x="1125657" y="2824715"/>
                  </a:lnTo>
                  <a:lnTo>
                    <a:pt x="1124734" y="2824847"/>
                  </a:lnTo>
                  <a:lnTo>
                    <a:pt x="1124733" y="2824721"/>
                  </a:lnTo>
                  <a:lnTo>
                    <a:pt x="1123859" y="2824846"/>
                  </a:lnTo>
                  <a:lnTo>
                    <a:pt x="1119482" y="2823969"/>
                  </a:lnTo>
                  <a:lnTo>
                    <a:pt x="1121031" y="2823747"/>
                  </a:lnTo>
                  <a:lnTo>
                    <a:pt x="17531" y="2550086"/>
                  </a:lnTo>
                  <a:lnTo>
                    <a:pt x="6" y="687711"/>
                  </a:lnTo>
                  <a:lnTo>
                    <a:pt x="1" y="687710"/>
                  </a:lnTo>
                  <a:lnTo>
                    <a:pt x="6" y="687710"/>
                  </a:lnTo>
                  <a:lnTo>
                    <a:pt x="0" y="687130"/>
                  </a:lnTo>
                  <a:lnTo>
                    <a:pt x="1479" y="6874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5" name="Freeform 42">
              <a:extLst>
                <a:ext uri="{FF2B5EF4-FFF2-40B4-BE49-F238E27FC236}">
                  <a16:creationId xmlns:a16="http://schemas.microsoft.com/office/drawing/2014/main" id="{7A9211EF-EDAC-475E-A74B-5A1F3695A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3859" y="3793777"/>
              <a:ext cx="4825346" cy="2003482"/>
            </a:xfrm>
            <a:custGeom>
              <a:avLst/>
              <a:gdLst>
                <a:gd name="T0" fmla="*/ 0 w 5512"/>
                <a:gd name="T1" fmla="*/ 787 h 2288"/>
                <a:gd name="T2" fmla="*/ 5497 w 5512"/>
                <a:gd name="T3" fmla="*/ 0 h 2288"/>
                <a:gd name="T4" fmla="*/ 5511 w 5512"/>
                <a:gd name="T5" fmla="*/ 1500 h 2288"/>
                <a:gd name="T6" fmla="*/ 14 w 5512"/>
                <a:gd name="T7" fmla="*/ 2287 h 2288"/>
                <a:gd name="T8" fmla="*/ 0 w 5512"/>
                <a:gd name="T9" fmla="*/ 787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2" h="2288">
                  <a:moveTo>
                    <a:pt x="0" y="787"/>
                  </a:moveTo>
                  <a:lnTo>
                    <a:pt x="5497" y="0"/>
                  </a:lnTo>
                  <a:lnTo>
                    <a:pt x="5511" y="1500"/>
                  </a:lnTo>
                  <a:lnTo>
                    <a:pt x="14" y="2287"/>
                  </a:lnTo>
                  <a:lnTo>
                    <a:pt x="0" y="787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6" name="Freeform 43">
              <a:extLst>
                <a:ext uri="{FF2B5EF4-FFF2-40B4-BE49-F238E27FC236}">
                  <a16:creationId xmlns:a16="http://schemas.microsoft.com/office/drawing/2014/main" id="{61358F08-B686-41D4-A2A1-9939D7E15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5960" y="4206826"/>
              <a:ext cx="1127201" cy="2138593"/>
            </a:xfrm>
            <a:custGeom>
              <a:avLst/>
              <a:gdLst>
                <a:gd name="T0" fmla="*/ 1265 w 1286"/>
                <a:gd name="T1" fmla="*/ 316 h 2444"/>
                <a:gd name="T2" fmla="*/ 1279 w 1286"/>
                <a:gd name="T3" fmla="*/ 1816 h 2444"/>
                <a:gd name="T4" fmla="*/ 1285 w 1286"/>
                <a:gd name="T5" fmla="*/ 2443 h 2444"/>
                <a:gd name="T6" fmla="*/ 1280 w 1286"/>
                <a:gd name="T7" fmla="*/ 2442 h 2444"/>
                <a:gd name="T8" fmla="*/ 20 w 1286"/>
                <a:gd name="T9" fmla="*/ 2129 h 2444"/>
                <a:gd name="T10" fmla="*/ 0 w 1286"/>
                <a:gd name="T11" fmla="*/ 0 h 2444"/>
                <a:gd name="T12" fmla="*/ 1265 w 1286"/>
                <a:gd name="T13" fmla="*/ 316 h 2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6" h="2444">
                  <a:moveTo>
                    <a:pt x="1265" y="316"/>
                  </a:moveTo>
                  <a:lnTo>
                    <a:pt x="1279" y="1816"/>
                  </a:lnTo>
                  <a:lnTo>
                    <a:pt x="1285" y="2443"/>
                  </a:lnTo>
                  <a:lnTo>
                    <a:pt x="1280" y="2442"/>
                  </a:lnTo>
                  <a:lnTo>
                    <a:pt x="20" y="2129"/>
                  </a:lnTo>
                  <a:lnTo>
                    <a:pt x="0" y="0"/>
                  </a:lnTo>
                  <a:lnTo>
                    <a:pt x="1265" y="316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AC03402-0E5E-443A-BA22-2A13F334B56D}"/>
              </a:ext>
            </a:extLst>
          </p:cNvPr>
          <p:cNvGrpSpPr/>
          <p:nvPr/>
        </p:nvGrpSpPr>
        <p:grpSpPr>
          <a:xfrm>
            <a:off x="8635441" y="5107145"/>
            <a:ext cx="5929385" cy="2828707"/>
            <a:chOff x="8635441" y="5107145"/>
            <a:chExt cx="5929385" cy="2828707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F9D192B-9921-4D35-99CC-20E797703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5441" y="5107145"/>
              <a:ext cx="5928509" cy="2828706"/>
            </a:xfrm>
            <a:custGeom>
              <a:avLst/>
              <a:gdLst>
                <a:gd name="connsiteX0" fmla="*/ 0 w 5928509"/>
                <a:gd name="connsiteY0" fmla="*/ 690989 h 2828706"/>
                <a:gd name="connsiteX1" fmla="*/ 1100254 w 5928509"/>
                <a:gd name="connsiteY1" fmla="*/ 965100 h 2828706"/>
                <a:gd name="connsiteX2" fmla="*/ 1113363 w 5928509"/>
                <a:gd name="connsiteY2" fmla="*/ 2278732 h 2828706"/>
                <a:gd name="connsiteX3" fmla="*/ 1118606 w 5928509"/>
                <a:gd name="connsiteY3" fmla="*/ 2828706 h 2828706"/>
                <a:gd name="connsiteX4" fmla="*/ 1113363 w 5928509"/>
                <a:gd name="connsiteY4" fmla="*/ 2826955 h 2828706"/>
                <a:gd name="connsiteX5" fmla="*/ 13109 w 5928509"/>
                <a:gd name="connsiteY5" fmla="*/ 2551968 h 2828706"/>
                <a:gd name="connsiteX6" fmla="*/ 874 w 5928509"/>
                <a:gd name="connsiteY6" fmla="*/ 1239212 h 2828706"/>
                <a:gd name="connsiteX7" fmla="*/ 5243 w 5928509"/>
                <a:gd name="connsiteY7" fmla="*/ 1240087 h 2828706"/>
                <a:gd name="connsiteX8" fmla="*/ 4811151 w 5928509"/>
                <a:gd name="connsiteY8" fmla="*/ 0 h 2828706"/>
                <a:gd name="connsiteX9" fmla="*/ 5910974 w 5928509"/>
                <a:gd name="connsiteY9" fmla="*/ 274710 h 2828706"/>
                <a:gd name="connsiteX10" fmla="*/ 5915381 w 5928509"/>
                <a:gd name="connsiteY10" fmla="*/ 274079 h 2828706"/>
                <a:gd name="connsiteX11" fmla="*/ 5928509 w 5928509"/>
                <a:gd name="connsiteY11" fmla="*/ 1588127 h 2828706"/>
                <a:gd name="connsiteX12" fmla="*/ 1117168 w 5928509"/>
                <a:gd name="connsiteY12" fmla="*/ 2276688 h 2828706"/>
                <a:gd name="connsiteX13" fmla="*/ 1104052 w 5928509"/>
                <a:gd name="connsiteY13" fmla="*/ 963887 h 2828706"/>
                <a:gd name="connsiteX14" fmla="*/ 1101917 w 5928509"/>
                <a:gd name="connsiteY14" fmla="*/ 964193 h 2828706"/>
                <a:gd name="connsiteX15" fmla="*/ 0 w 5928509"/>
                <a:gd name="connsiteY15" fmla="*/ 689836 h 282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28509" h="2828706">
                  <a:moveTo>
                    <a:pt x="0" y="690989"/>
                  </a:moveTo>
                  <a:lnTo>
                    <a:pt x="1100254" y="965100"/>
                  </a:lnTo>
                  <a:lnTo>
                    <a:pt x="1113363" y="2278732"/>
                  </a:lnTo>
                  <a:lnTo>
                    <a:pt x="1118606" y="2828706"/>
                  </a:lnTo>
                  <a:lnTo>
                    <a:pt x="1113363" y="2826955"/>
                  </a:lnTo>
                  <a:lnTo>
                    <a:pt x="13109" y="2551968"/>
                  </a:lnTo>
                  <a:lnTo>
                    <a:pt x="874" y="1239212"/>
                  </a:lnTo>
                  <a:lnTo>
                    <a:pt x="5243" y="1240087"/>
                  </a:lnTo>
                  <a:close/>
                  <a:moveTo>
                    <a:pt x="4811151" y="0"/>
                  </a:moveTo>
                  <a:lnTo>
                    <a:pt x="5910974" y="274710"/>
                  </a:lnTo>
                  <a:lnTo>
                    <a:pt x="5915381" y="274079"/>
                  </a:lnTo>
                  <a:lnTo>
                    <a:pt x="5928509" y="1588127"/>
                  </a:lnTo>
                  <a:lnTo>
                    <a:pt x="1117168" y="2276688"/>
                  </a:lnTo>
                  <a:lnTo>
                    <a:pt x="1104052" y="963887"/>
                  </a:lnTo>
                  <a:lnTo>
                    <a:pt x="1101917" y="964193"/>
                  </a:lnTo>
                  <a:lnTo>
                    <a:pt x="0" y="6898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79" name="Freeform 50">
              <a:extLst>
                <a:ext uri="{FF2B5EF4-FFF2-40B4-BE49-F238E27FC236}">
                  <a16:creationId xmlns:a16="http://schemas.microsoft.com/office/drawing/2014/main" id="{0A52A2AC-027A-4822-A831-829CE847F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5441" y="5797259"/>
              <a:ext cx="1119480" cy="2138593"/>
            </a:xfrm>
            <a:custGeom>
              <a:avLst/>
              <a:gdLst>
                <a:gd name="T0" fmla="*/ 1259 w 1281"/>
                <a:gd name="T1" fmla="*/ 313 h 2442"/>
                <a:gd name="T2" fmla="*/ 1274 w 1281"/>
                <a:gd name="T3" fmla="*/ 1813 h 2442"/>
                <a:gd name="T4" fmla="*/ 1280 w 1281"/>
                <a:gd name="T5" fmla="*/ 2441 h 2442"/>
                <a:gd name="T6" fmla="*/ 1274 w 1281"/>
                <a:gd name="T7" fmla="*/ 2439 h 2442"/>
                <a:gd name="T8" fmla="*/ 15 w 1281"/>
                <a:gd name="T9" fmla="*/ 2125 h 2442"/>
                <a:gd name="T10" fmla="*/ 1 w 1281"/>
                <a:gd name="T11" fmla="*/ 626 h 2442"/>
                <a:gd name="T12" fmla="*/ 6 w 1281"/>
                <a:gd name="T13" fmla="*/ 627 h 2442"/>
                <a:gd name="T14" fmla="*/ 0 w 1281"/>
                <a:gd name="T15" fmla="*/ 0 h 2442"/>
                <a:gd name="T16" fmla="*/ 1259 w 1281"/>
                <a:gd name="T17" fmla="*/ 313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1" h="2442">
                  <a:moveTo>
                    <a:pt x="1259" y="313"/>
                  </a:moveTo>
                  <a:lnTo>
                    <a:pt x="1274" y="1813"/>
                  </a:lnTo>
                  <a:lnTo>
                    <a:pt x="1280" y="2441"/>
                  </a:lnTo>
                  <a:lnTo>
                    <a:pt x="1274" y="2439"/>
                  </a:lnTo>
                  <a:lnTo>
                    <a:pt x="15" y="2125"/>
                  </a:lnTo>
                  <a:lnTo>
                    <a:pt x="1" y="626"/>
                  </a:lnTo>
                  <a:lnTo>
                    <a:pt x="6" y="627"/>
                  </a:lnTo>
                  <a:lnTo>
                    <a:pt x="0" y="0"/>
                  </a:lnTo>
                  <a:lnTo>
                    <a:pt x="1259" y="313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0" name="Freeform 51">
              <a:extLst>
                <a:ext uri="{FF2B5EF4-FFF2-40B4-BE49-F238E27FC236}">
                  <a16:creationId xmlns:a16="http://schemas.microsoft.com/office/drawing/2014/main" id="{CE19A94C-B677-4FE2-91B7-3BEC3A67B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480" y="5380349"/>
              <a:ext cx="4825346" cy="2003485"/>
            </a:xfrm>
            <a:custGeom>
              <a:avLst/>
              <a:gdLst>
                <a:gd name="T0" fmla="*/ 0 w 5513"/>
                <a:gd name="T1" fmla="*/ 786 h 2287"/>
                <a:gd name="T2" fmla="*/ 5497 w 5513"/>
                <a:gd name="T3" fmla="*/ 0 h 2287"/>
                <a:gd name="T4" fmla="*/ 5512 w 5513"/>
                <a:gd name="T5" fmla="*/ 1500 h 2287"/>
                <a:gd name="T6" fmla="*/ 15 w 5513"/>
                <a:gd name="T7" fmla="*/ 2286 h 2287"/>
                <a:gd name="T8" fmla="*/ 0 w 5513"/>
                <a:gd name="T9" fmla="*/ 786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3" h="2287">
                  <a:moveTo>
                    <a:pt x="0" y="786"/>
                  </a:moveTo>
                  <a:lnTo>
                    <a:pt x="5497" y="0"/>
                  </a:lnTo>
                  <a:lnTo>
                    <a:pt x="5512" y="1500"/>
                  </a:lnTo>
                  <a:lnTo>
                    <a:pt x="15" y="2286"/>
                  </a:lnTo>
                  <a:lnTo>
                    <a:pt x="0" y="786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8D72287-FA5E-49F5-A2BC-0CB730439457}"/>
              </a:ext>
            </a:extLst>
          </p:cNvPr>
          <p:cNvGrpSpPr/>
          <p:nvPr/>
        </p:nvGrpSpPr>
        <p:grpSpPr>
          <a:xfrm>
            <a:off x="9751060" y="6693719"/>
            <a:ext cx="5925526" cy="2828709"/>
            <a:chOff x="9751060" y="6693719"/>
            <a:chExt cx="5925526" cy="2828709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839AA35-5A1D-443B-9F71-D2506DC53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1060" y="6693719"/>
              <a:ext cx="5924650" cy="2828709"/>
            </a:xfrm>
            <a:custGeom>
              <a:avLst/>
              <a:gdLst>
                <a:gd name="connsiteX0" fmla="*/ 4813581 w 5924650"/>
                <a:gd name="connsiteY0" fmla="*/ 0 h 2828709"/>
                <a:gd name="connsiteX1" fmla="*/ 5916930 w 5924650"/>
                <a:gd name="connsiteY1" fmla="*/ 274357 h 2828709"/>
                <a:gd name="connsiteX2" fmla="*/ 5912406 w 5924650"/>
                <a:gd name="connsiteY2" fmla="*/ 275005 h 2828709"/>
                <a:gd name="connsiteX3" fmla="*/ 5924650 w 5924650"/>
                <a:gd name="connsiteY3" fmla="*/ 1589003 h 2828709"/>
                <a:gd name="connsiteX4" fmla="*/ 1113344 w 5924650"/>
                <a:gd name="connsiteY4" fmla="*/ 2276557 h 2828709"/>
                <a:gd name="connsiteX5" fmla="*/ 1113358 w 5924650"/>
                <a:gd name="connsiteY5" fmla="*/ 2278084 h 2828709"/>
                <a:gd name="connsiteX6" fmla="*/ 1118605 w 5924650"/>
                <a:gd name="connsiteY6" fmla="*/ 2828709 h 2828709"/>
                <a:gd name="connsiteX7" fmla="*/ 1114232 w 5924650"/>
                <a:gd name="connsiteY7" fmla="*/ 2826958 h 2828709"/>
                <a:gd name="connsiteX8" fmla="*/ 12244 w 5924650"/>
                <a:gd name="connsiteY8" fmla="*/ 2552959 h 2828709"/>
                <a:gd name="connsiteX9" fmla="*/ 0 w 5924650"/>
                <a:gd name="connsiteY9" fmla="*/ 1238989 h 2828709"/>
                <a:gd name="connsiteX10" fmla="*/ 5248 w 5924650"/>
                <a:gd name="connsiteY10" fmla="*/ 1240740 h 2828709"/>
                <a:gd name="connsiteX11" fmla="*/ 0 w 5924650"/>
                <a:gd name="connsiteY11" fmla="*/ 690991 h 2828709"/>
                <a:gd name="connsiteX12" fmla="*/ 1100200 w 5924650"/>
                <a:gd name="connsiteY12" fmla="*/ 965638 h 2828709"/>
                <a:gd name="connsiteX13" fmla="*/ 1100181 w 5924650"/>
                <a:gd name="connsiteY13" fmla="*/ 963620 h 2828709"/>
                <a:gd name="connsiteX14" fmla="*/ 0 w 5924650"/>
                <a:gd name="connsiteY14" fmla="*/ 688960 h 282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24650" h="2828709">
                  <a:moveTo>
                    <a:pt x="4813581" y="0"/>
                  </a:moveTo>
                  <a:lnTo>
                    <a:pt x="5916930" y="274357"/>
                  </a:lnTo>
                  <a:lnTo>
                    <a:pt x="5912406" y="275005"/>
                  </a:lnTo>
                  <a:lnTo>
                    <a:pt x="5924650" y="1589003"/>
                  </a:lnTo>
                  <a:lnTo>
                    <a:pt x="1113344" y="2276557"/>
                  </a:lnTo>
                  <a:lnTo>
                    <a:pt x="1113358" y="2278084"/>
                  </a:lnTo>
                  <a:lnTo>
                    <a:pt x="1118605" y="2828709"/>
                  </a:lnTo>
                  <a:lnTo>
                    <a:pt x="1114232" y="2826958"/>
                  </a:lnTo>
                  <a:lnTo>
                    <a:pt x="12244" y="2552959"/>
                  </a:lnTo>
                  <a:lnTo>
                    <a:pt x="0" y="1238989"/>
                  </a:lnTo>
                  <a:lnTo>
                    <a:pt x="5248" y="1240740"/>
                  </a:lnTo>
                  <a:lnTo>
                    <a:pt x="0" y="690991"/>
                  </a:lnTo>
                  <a:lnTo>
                    <a:pt x="1100200" y="965638"/>
                  </a:lnTo>
                  <a:lnTo>
                    <a:pt x="1100181" y="963620"/>
                  </a:lnTo>
                  <a:lnTo>
                    <a:pt x="0" y="6889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A4D5CEB4-69A7-48D2-982D-54255CDD4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1240" y="6966925"/>
              <a:ext cx="4825346" cy="2003482"/>
            </a:xfrm>
            <a:custGeom>
              <a:avLst/>
              <a:gdLst>
                <a:gd name="T0" fmla="*/ 0 w 5513"/>
                <a:gd name="T1" fmla="*/ 787 h 2287"/>
                <a:gd name="T2" fmla="*/ 5498 w 5513"/>
                <a:gd name="T3" fmla="*/ 0 h 2287"/>
                <a:gd name="T4" fmla="*/ 5512 w 5513"/>
                <a:gd name="T5" fmla="*/ 1501 h 2287"/>
                <a:gd name="T6" fmla="*/ 14 w 5513"/>
                <a:gd name="T7" fmla="*/ 2286 h 2287"/>
                <a:gd name="T8" fmla="*/ 0 w 5513"/>
                <a:gd name="T9" fmla="*/ 7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3" h="2287">
                  <a:moveTo>
                    <a:pt x="0" y="787"/>
                  </a:moveTo>
                  <a:lnTo>
                    <a:pt x="5498" y="0"/>
                  </a:lnTo>
                  <a:lnTo>
                    <a:pt x="5512" y="1501"/>
                  </a:lnTo>
                  <a:lnTo>
                    <a:pt x="14" y="2286"/>
                  </a:lnTo>
                  <a:lnTo>
                    <a:pt x="0" y="787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D62E0CCE-B79D-4163-8BFA-F03268BB7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1060" y="7383835"/>
              <a:ext cx="1119480" cy="2138593"/>
            </a:xfrm>
            <a:custGeom>
              <a:avLst/>
              <a:gdLst>
                <a:gd name="T0" fmla="*/ 1259 w 1280"/>
                <a:gd name="T1" fmla="*/ 314 h 2443"/>
                <a:gd name="T2" fmla="*/ 1273 w 1280"/>
                <a:gd name="T3" fmla="*/ 1813 h 2443"/>
                <a:gd name="T4" fmla="*/ 1279 w 1280"/>
                <a:gd name="T5" fmla="*/ 2442 h 2443"/>
                <a:gd name="T6" fmla="*/ 1274 w 1280"/>
                <a:gd name="T7" fmla="*/ 2440 h 2443"/>
                <a:gd name="T8" fmla="*/ 14 w 1280"/>
                <a:gd name="T9" fmla="*/ 2127 h 2443"/>
                <a:gd name="T10" fmla="*/ 0 w 1280"/>
                <a:gd name="T11" fmla="*/ 626 h 2443"/>
                <a:gd name="T12" fmla="*/ 6 w 1280"/>
                <a:gd name="T13" fmla="*/ 628 h 2443"/>
                <a:gd name="T14" fmla="*/ 0 w 1280"/>
                <a:gd name="T15" fmla="*/ 0 h 2443"/>
                <a:gd name="T16" fmla="*/ 1259 w 1280"/>
                <a:gd name="T17" fmla="*/ 314 h 2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0" h="2443">
                  <a:moveTo>
                    <a:pt x="1259" y="314"/>
                  </a:moveTo>
                  <a:lnTo>
                    <a:pt x="1273" y="1813"/>
                  </a:lnTo>
                  <a:lnTo>
                    <a:pt x="1279" y="2442"/>
                  </a:lnTo>
                  <a:lnTo>
                    <a:pt x="1274" y="2440"/>
                  </a:lnTo>
                  <a:lnTo>
                    <a:pt x="14" y="2127"/>
                  </a:lnTo>
                  <a:lnTo>
                    <a:pt x="0" y="626"/>
                  </a:lnTo>
                  <a:lnTo>
                    <a:pt x="6" y="628"/>
                  </a:lnTo>
                  <a:lnTo>
                    <a:pt x="0" y="0"/>
                  </a:lnTo>
                  <a:lnTo>
                    <a:pt x="1259" y="31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D70B11F-44FC-41CD-8088-BD1445C29A9A}"/>
              </a:ext>
            </a:extLst>
          </p:cNvPr>
          <p:cNvGrpSpPr/>
          <p:nvPr/>
        </p:nvGrpSpPr>
        <p:grpSpPr>
          <a:xfrm>
            <a:off x="10866681" y="8284153"/>
            <a:ext cx="5925523" cy="2824847"/>
            <a:chOff x="10866681" y="8284153"/>
            <a:chExt cx="5925523" cy="2824847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A9995AB-BD3C-4708-85A0-84769EA02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6681" y="8284153"/>
              <a:ext cx="5924647" cy="2824847"/>
            </a:xfrm>
            <a:custGeom>
              <a:avLst/>
              <a:gdLst>
                <a:gd name="connsiteX0" fmla="*/ 4813742 w 5924647"/>
                <a:gd name="connsiteY0" fmla="*/ 0 h 2824847"/>
                <a:gd name="connsiteX1" fmla="*/ 5916927 w 5924647"/>
                <a:gd name="connsiteY1" fmla="*/ 274382 h 2824847"/>
                <a:gd name="connsiteX2" fmla="*/ 5913277 w 5924647"/>
                <a:gd name="connsiteY2" fmla="*/ 274902 h 2824847"/>
                <a:gd name="connsiteX3" fmla="*/ 5924647 w 5924647"/>
                <a:gd name="connsiteY3" fmla="*/ 1587251 h 2824847"/>
                <a:gd name="connsiteX4" fmla="*/ 1113376 w 5924647"/>
                <a:gd name="connsiteY4" fmla="*/ 2276677 h 2824847"/>
                <a:gd name="connsiteX5" fmla="*/ 1118606 w 5924647"/>
                <a:gd name="connsiteY5" fmla="*/ 2824847 h 2824847"/>
                <a:gd name="connsiteX6" fmla="*/ 1114237 w 5924647"/>
                <a:gd name="connsiteY6" fmla="*/ 2823097 h 2824847"/>
                <a:gd name="connsiteX7" fmla="*/ 13983 w 5924647"/>
                <a:gd name="connsiteY7" fmla="*/ 2548335 h 2824847"/>
                <a:gd name="connsiteX8" fmla="*/ 874 w 5924647"/>
                <a:gd name="connsiteY8" fmla="*/ 1235778 h 2824847"/>
                <a:gd name="connsiteX9" fmla="*/ 5243 w 5924647"/>
                <a:gd name="connsiteY9" fmla="*/ 1237528 h 2824847"/>
                <a:gd name="connsiteX10" fmla="*/ 0 w 5924647"/>
                <a:gd name="connsiteY10" fmla="*/ 687129 h 2824847"/>
                <a:gd name="connsiteX11" fmla="*/ 1100178 w 5924647"/>
                <a:gd name="connsiteY11" fmla="*/ 961872 h 2824847"/>
                <a:gd name="connsiteX12" fmla="*/ 1100177 w 5924647"/>
                <a:gd name="connsiteY12" fmla="*/ 961765 h 2824847"/>
                <a:gd name="connsiteX13" fmla="*/ 3881087 w 5924647"/>
                <a:gd name="connsiteY13" fmla="*/ 564435 h 2824847"/>
                <a:gd name="connsiteX14" fmla="*/ 1102310 w 5924647"/>
                <a:gd name="connsiteY14" fmla="*/ 960336 h 2824847"/>
                <a:gd name="connsiteX15" fmla="*/ 0 w 5924647"/>
                <a:gd name="connsiteY15" fmla="*/ 685954 h 282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24647" h="2824847">
                  <a:moveTo>
                    <a:pt x="4813742" y="0"/>
                  </a:moveTo>
                  <a:lnTo>
                    <a:pt x="5916927" y="274382"/>
                  </a:lnTo>
                  <a:lnTo>
                    <a:pt x="5913277" y="274902"/>
                  </a:lnTo>
                  <a:lnTo>
                    <a:pt x="5924647" y="1587251"/>
                  </a:lnTo>
                  <a:lnTo>
                    <a:pt x="1113376" y="2276677"/>
                  </a:lnTo>
                  <a:lnTo>
                    <a:pt x="1118606" y="2824847"/>
                  </a:lnTo>
                  <a:lnTo>
                    <a:pt x="1114237" y="2823097"/>
                  </a:lnTo>
                  <a:lnTo>
                    <a:pt x="13983" y="2548335"/>
                  </a:lnTo>
                  <a:lnTo>
                    <a:pt x="874" y="1235778"/>
                  </a:lnTo>
                  <a:lnTo>
                    <a:pt x="5243" y="1237528"/>
                  </a:lnTo>
                  <a:lnTo>
                    <a:pt x="0" y="687129"/>
                  </a:lnTo>
                  <a:lnTo>
                    <a:pt x="1100178" y="961872"/>
                  </a:lnTo>
                  <a:lnTo>
                    <a:pt x="1100177" y="961765"/>
                  </a:lnTo>
                  <a:lnTo>
                    <a:pt x="3881087" y="564435"/>
                  </a:lnTo>
                  <a:lnTo>
                    <a:pt x="1102310" y="960336"/>
                  </a:lnTo>
                  <a:lnTo>
                    <a:pt x="0" y="6859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7" name="Freeform 64">
              <a:extLst>
                <a:ext uri="{FF2B5EF4-FFF2-40B4-BE49-F238E27FC236}">
                  <a16:creationId xmlns:a16="http://schemas.microsoft.com/office/drawing/2014/main" id="{7871C74C-C6B4-490B-98D4-54A8EB1A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6681" y="8970407"/>
              <a:ext cx="1119480" cy="2138593"/>
            </a:xfrm>
            <a:custGeom>
              <a:avLst/>
              <a:gdLst>
                <a:gd name="T0" fmla="*/ 1259 w 1281"/>
                <a:gd name="T1" fmla="*/ 314 h 2444"/>
                <a:gd name="T2" fmla="*/ 1274 w 1281"/>
                <a:gd name="T3" fmla="*/ 1815 h 2444"/>
                <a:gd name="T4" fmla="*/ 1280 w 1281"/>
                <a:gd name="T5" fmla="*/ 2443 h 2444"/>
                <a:gd name="T6" fmla="*/ 1275 w 1281"/>
                <a:gd name="T7" fmla="*/ 2441 h 2444"/>
                <a:gd name="T8" fmla="*/ 16 w 1281"/>
                <a:gd name="T9" fmla="*/ 2127 h 2444"/>
                <a:gd name="T10" fmla="*/ 1 w 1281"/>
                <a:gd name="T11" fmla="*/ 627 h 2444"/>
                <a:gd name="T12" fmla="*/ 6 w 1281"/>
                <a:gd name="T13" fmla="*/ 629 h 2444"/>
                <a:gd name="T14" fmla="*/ 0 w 1281"/>
                <a:gd name="T15" fmla="*/ 0 h 2444"/>
                <a:gd name="T16" fmla="*/ 1259 w 1281"/>
                <a:gd name="T17" fmla="*/ 314 h 2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1" h="2444">
                  <a:moveTo>
                    <a:pt x="1259" y="314"/>
                  </a:moveTo>
                  <a:lnTo>
                    <a:pt x="1274" y="1815"/>
                  </a:lnTo>
                  <a:lnTo>
                    <a:pt x="1280" y="2443"/>
                  </a:lnTo>
                  <a:lnTo>
                    <a:pt x="1275" y="2441"/>
                  </a:lnTo>
                  <a:lnTo>
                    <a:pt x="16" y="2127"/>
                  </a:lnTo>
                  <a:lnTo>
                    <a:pt x="1" y="627"/>
                  </a:lnTo>
                  <a:lnTo>
                    <a:pt x="6" y="629"/>
                  </a:lnTo>
                  <a:lnTo>
                    <a:pt x="0" y="0"/>
                  </a:lnTo>
                  <a:lnTo>
                    <a:pt x="1259" y="31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88" name="Freeform 66">
              <a:extLst>
                <a:ext uri="{FF2B5EF4-FFF2-40B4-BE49-F238E27FC236}">
                  <a16:creationId xmlns:a16="http://schemas.microsoft.com/office/drawing/2014/main" id="{1CF1C43E-34AF-4555-AFD0-DE974F230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858" y="8557359"/>
              <a:ext cx="4825346" cy="2003482"/>
            </a:xfrm>
            <a:custGeom>
              <a:avLst/>
              <a:gdLst>
                <a:gd name="T0" fmla="*/ 0 w 5513"/>
                <a:gd name="T1" fmla="*/ 785 h 2287"/>
                <a:gd name="T2" fmla="*/ 5499 w 5513"/>
                <a:gd name="T3" fmla="*/ 0 h 2287"/>
                <a:gd name="T4" fmla="*/ 5512 w 5513"/>
                <a:gd name="T5" fmla="*/ 1499 h 2287"/>
                <a:gd name="T6" fmla="*/ 15 w 5513"/>
                <a:gd name="T7" fmla="*/ 2286 h 2287"/>
                <a:gd name="T8" fmla="*/ 0 w 5513"/>
                <a:gd name="T9" fmla="*/ 785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3" h="2287">
                  <a:moveTo>
                    <a:pt x="0" y="785"/>
                  </a:moveTo>
                  <a:lnTo>
                    <a:pt x="5499" y="0"/>
                  </a:lnTo>
                  <a:lnTo>
                    <a:pt x="5512" y="1499"/>
                  </a:lnTo>
                  <a:lnTo>
                    <a:pt x="15" y="2286"/>
                  </a:lnTo>
                  <a:lnTo>
                    <a:pt x="0" y="785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4392C4B-C1BC-43A2-AEA1-2ECB3C51A440}"/>
              </a:ext>
            </a:extLst>
          </p:cNvPr>
          <p:cNvGrpSpPr/>
          <p:nvPr/>
        </p:nvGrpSpPr>
        <p:grpSpPr>
          <a:xfrm>
            <a:off x="11978441" y="9870727"/>
            <a:ext cx="5937106" cy="2824849"/>
            <a:chOff x="11978441" y="9870727"/>
            <a:chExt cx="5937106" cy="2824849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2688D7A-22B8-480C-BBA7-2FF53C524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8441" y="9870727"/>
              <a:ext cx="5936231" cy="2824848"/>
            </a:xfrm>
            <a:custGeom>
              <a:avLst/>
              <a:gdLst>
                <a:gd name="connsiteX0" fmla="*/ 4813579 w 5936231"/>
                <a:gd name="connsiteY0" fmla="*/ 0 h 2824848"/>
                <a:gd name="connsiteX1" fmla="*/ 5915275 w 5936231"/>
                <a:gd name="connsiteY1" fmla="*/ 274572 h 2824848"/>
                <a:gd name="connsiteX2" fmla="*/ 5918719 w 5936231"/>
                <a:gd name="connsiteY2" fmla="*/ 274079 h 2824848"/>
                <a:gd name="connsiteX3" fmla="*/ 5936231 w 5936231"/>
                <a:gd name="connsiteY3" fmla="*/ 2136184 h 2824848"/>
                <a:gd name="connsiteX4" fmla="*/ 1121550 w 5936231"/>
                <a:gd name="connsiteY4" fmla="*/ 2824848 h 2824848"/>
                <a:gd name="connsiteX5" fmla="*/ 1104049 w 5936231"/>
                <a:gd name="connsiteY5" fmla="*/ 963842 h 2824848"/>
                <a:gd name="connsiteX6" fmla="*/ 1101597 w 5936231"/>
                <a:gd name="connsiteY6" fmla="*/ 964193 h 2824848"/>
                <a:gd name="connsiteX7" fmla="*/ 1101119 w 5936231"/>
                <a:gd name="connsiteY7" fmla="*/ 964074 h 2824848"/>
                <a:gd name="connsiteX8" fmla="*/ 1118605 w 5936231"/>
                <a:gd name="connsiteY8" fmla="*/ 2824847 h 2824848"/>
                <a:gd name="connsiteX9" fmla="*/ 13129 w 5936231"/>
                <a:gd name="connsiteY9" fmla="*/ 2548222 h 2824848"/>
                <a:gd name="connsiteX10" fmla="*/ 875 w 5936231"/>
                <a:gd name="connsiteY10" fmla="*/ 1235128 h 2824848"/>
                <a:gd name="connsiteX11" fmla="*/ 5252 w 5936231"/>
                <a:gd name="connsiteY11" fmla="*/ 1236879 h 2824848"/>
                <a:gd name="connsiteX12" fmla="*/ 20 w 5936231"/>
                <a:gd name="connsiteY12" fmla="*/ 689215 h 2824848"/>
                <a:gd name="connsiteX13" fmla="*/ 0 w 5936231"/>
                <a:gd name="connsiteY13" fmla="*/ 689210 h 2824848"/>
                <a:gd name="connsiteX14" fmla="*/ 20 w 5936231"/>
                <a:gd name="connsiteY14" fmla="*/ 689207 h 2824848"/>
                <a:gd name="connsiteX15" fmla="*/ 0 w 5936231"/>
                <a:gd name="connsiteY15" fmla="*/ 687130 h 2824848"/>
                <a:gd name="connsiteX16" fmla="*/ 5295 w 5936231"/>
                <a:gd name="connsiteY16" fmla="*/ 688452 h 2824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6231" h="2824848">
                  <a:moveTo>
                    <a:pt x="4813579" y="0"/>
                  </a:moveTo>
                  <a:lnTo>
                    <a:pt x="5915275" y="274572"/>
                  </a:lnTo>
                  <a:lnTo>
                    <a:pt x="5918719" y="274079"/>
                  </a:lnTo>
                  <a:lnTo>
                    <a:pt x="5936231" y="2136184"/>
                  </a:lnTo>
                  <a:lnTo>
                    <a:pt x="1121550" y="2824848"/>
                  </a:lnTo>
                  <a:lnTo>
                    <a:pt x="1104049" y="963842"/>
                  </a:lnTo>
                  <a:lnTo>
                    <a:pt x="1101597" y="964193"/>
                  </a:lnTo>
                  <a:lnTo>
                    <a:pt x="1101119" y="964074"/>
                  </a:lnTo>
                  <a:lnTo>
                    <a:pt x="1118605" y="2824847"/>
                  </a:lnTo>
                  <a:lnTo>
                    <a:pt x="13129" y="2548222"/>
                  </a:lnTo>
                  <a:lnTo>
                    <a:pt x="875" y="1235128"/>
                  </a:lnTo>
                  <a:lnTo>
                    <a:pt x="5252" y="1236879"/>
                  </a:lnTo>
                  <a:lnTo>
                    <a:pt x="20" y="689215"/>
                  </a:lnTo>
                  <a:lnTo>
                    <a:pt x="0" y="689210"/>
                  </a:lnTo>
                  <a:lnTo>
                    <a:pt x="20" y="689207"/>
                  </a:lnTo>
                  <a:lnTo>
                    <a:pt x="0" y="687130"/>
                  </a:lnTo>
                  <a:lnTo>
                    <a:pt x="5295" y="6884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1" name="Freeform 70">
              <a:extLst>
                <a:ext uri="{FF2B5EF4-FFF2-40B4-BE49-F238E27FC236}">
                  <a16:creationId xmlns:a16="http://schemas.microsoft.com/office/drawing/2014/main" id="{D77AEE16-51E7-406C-9D9E-F8A4345CA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82480" y="10143932"/>
              <a:ext cx="4833067" cy="2551644"/>
            </a:xfrm>
            <a:custGeom>
              <a:avLst/>
              <a:gdLst>
                <a:gd name="T0" fmla="*/ 0 w 5520"/>
                <a:gd name="T1" fmla="*/ 787 h 2916"/>
                <a:gd name="T2" fmla="*/ 5499 w 5520"/>
                <a:gd name="T3" fmla="*/ 0 h 2916"/>
                <a:gd name="T4" fmla="*/ 5519 w 5520"/>
                <a:gd name="T5" fmla="*/ 2128 h 2916"/>
                <a:gd name="T6" fmla="*/ 20 w 5520"/>
                <a:gd name="T7" fmla="*/ 2915 h 2916"/>
                <a:gd name="T8" fmla="*/ 0 w 5520"/>
                <a:gd name="T9" fmla="*/ 787 h 2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0" h="2916">
                  <a:moveTo>
                    <a:pt x="0" y="787"/>
                  </a:moveTo>
                  <a:lnTo>
                    <a:pt x="5499" y="0"/>
                  </a:lnTo>
                  <a:lnTo>
                    <a:pt x="5519" y="2128"/>
                  </a:lnTo>
                  <a:lnTo>
                    <a:pt x="20" y="2915"/>
                  </a:lnTo>
                  <a:lnTo>
                    <a:pt x="0" y="787"/>
                  </a:lnTo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  <p:sp>
          <p:nvSpPr>
            <p:cNvPr id="92" name="Freeform 71">
              <a:extLst>
                <a:ext uri="{FF2B5EF4-FFF2-40B4-BE49-F238E27FC236}">
                  <a16:creationId xmlns:a16="http://schemas.microsoft.com/office/drawing/2014/main" id="{527DC567-F08D-4B51-8E9D-5E29FDD5A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8441" y="10556983"/>
              <a:ext cx="1119480" cy="2138593"/>
            </a:xfrm>
            <a:custGeom>
              <a:avLst/>
              <a:gdLst>
                <a:gd name="T0" fmla="*/ 1258 w 1279"/>
                <a:gd name="T1" fmla="*/ 314 h 2443"/>
                <a:gd name="T2" fmla="*/ 1278 w 1279"/>
                <a:gd name="T3" fmla="*/ 2442 h 2443"/>
                <a:gd name="T4" fmla="*/ 15 w 1279"/>
                <a:gd name="T5" fmla="*/ 2126 h 2443"/>
                <a:gd name="T6" fmla="*/ 1 w 1279"/>
                <a:gd name="T7" fmla="*/ 626 h 2443"/>
                <a:gd name="T8" fmla="*/ 6 w 1279"/>
                <a:gd name="T9" fmla="*/ 628 h 2443"/>
                <a:gd name="T10" fmla="*/ 0 w 1279"/>
                <a:gd name="T11" fmla="*/ 0 h 2443"/>
                <a:gd name="T12" fmla="*/ 1258 w 1279"/>
                <a:gd name="T13" fmla="*/ 314 h 2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9" h="2443">
                  <a:moveTo>
                    <a:pt x="1258" y="314"/>
                  </a:moveTo>
                  <a:lnTo>
                    <a:pt x="1278" y="2442"/>
                  </a:lnTo>
                  <a:lnTo>
                    <a:pt x="15" y="2126"/>
                  </a:lnTo>
                  <a:lnTo>
                    <a:pt x="1" y="626"/>
                  </a:lnTo>
                  <a:lnTo>
                    <a:pt x="6" y="628"/>
                  </a:lnTo>
                  <a:lnTo>
                    <a:pt x="0" y="0"/>
                  </a:lnTo>
                  <a:lnTo>
                    <a:pt x="1258" y="314"/>
                  </a:lnTo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6532" dirty="0">
                <a:latin typeface="Montserrat" panose="00000500000000000000" pitchFamily="2" charset="0"/>
              </a:endParaRPr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E9E6D53-A800-4FBF-8587-BA939BA3BC8C}"/>
              </a:ext>
            </a:extLst>
          </p:cNvPr>
          <p:cNvSpPr/>
          <p:nvPr/>
        </p:nvSpPr>
        <p:spPr>
          <a:xfrm>
            <a:off x="1544111" y="10368701"/>
            <a:ext cx="686253" cy="663096"/>
          </a:xfrm>
          <a:custGeom>
            <a:avLst/>
            <a:gdLst>
              <a:gd name="connsiteX0" fmla="*/ 7301529 w 11910631"/>
              <a:gd name="connsiteY0" fmla="*/ 6512592 h 11508717"/>
              <a:gd name="connsiteX1" fmla="*/ 7301529 w 11910631"/>
              <a:gd name="connsiteY1" fmla="*/ 8647297 h 11508717"/>
              <a:gd name="connsiteX2" fmla="*/ 7301529 w 11910631"/>
              <a:gd name="connsiteY2" fmla="*/ 8662431 h 11508717"/>
              <a:gd name="connsiteX3" fmla="*/ 7453654 w 11910631"/>
              <a:gd name="connsiteY3" fmla="*/ 8662431 h 11508717"/>
              <a:gd name="connsiteX4" fmla="*/ 7803517 w 11910631"/>
              <a:gd name="connsiteY4" fmla="*/ 9056066 h 11508717"/>
              <a:gd name="connsiteX5" fmla="*/ 7803517 w 11910631"/>
              <a:gd name="connsiteY5" fmla="*/ 9903891 h 11508717"/>
              <a:gd name="connsiteX6" fmla="*/ 8396764 w 11910631"/>
              <a:gd name="connsiteY6" fmla="*/ 9903891 h 11508717"/>
              <a:gd name="connsiteX7" fmla="*/ 8396764 w 11910631"/>
              <a:gd name="connsiteY7" fmla="*/ 7860028 h 11508717"/>
              <a:gd name="connsiteX8" fmla="*/ 8107751 w 11910631"/>
              <a:gd name="connsiteY8" fmla="*/ 7920582 h 11508717"/>
              <a:gd name="connsiteX9" fmla="*/ 7499283 w 11910631"/>
              <a:gd name="connsiteY9" fmla="*/ 7314996 h 11508717"/>
              <a:gd name="connsiteX10" fmla="*/ 7499283 w 11910631"/>
              <a:gd name="connsiteY10" fmla="*/ 6588281 h 11508717"/>
              <a:gd name="connsiteX11" fmla="*/ 7301529 w 11910631"/>
              <a:gd name="connsiteY11" fmla="*/ 6512592 h 11508717"/>
              <a:gd name="connsiteX12" fmla="*/ 4685158 w 11910631"/>
              <a:gd name="connsiteY12" fmla="*/ 6512592 h 11508717"/>
              <a:gd name="connsiteX13" fmla="*/ 4411349 w 11910631"/>
              <a:gd name="connsiteY13" fmla="*/ 6588281 h 11508717"/>
              <a:gd name="connsiteX14" fmla="*/ 4411349 w 11910631"/>
              <a:gd name="connsiteY14" fmla="*/ 7012203 h 11508717"/>
              <a:gd name="connsiteX15" fmla="*/ 3802881 w 11910631"/>
              <a:gd name="connsiteY15" fmla="*/ 7602654 h 11508717"/>
              <a:gd name="connsiteX16" fmla="*/ 3513869 w 11910631"/>
              <a:gd name="connsiteY16" fmla="*/ 7542100 h 11508717"/>
              <a:gd name="connsiteX17" fmla="*/ 3513869 w 11910631"/>
              <a:gd name="connsiteY17" fmla="*/ 8428854 h 11508717"/>
              <a:gd name="connsiteX18" fmla="*/ 3513869 w 11910631"/>
              <a:gd name="connsiteY18" fmla="*/ 8645128 h 11508717"/>
              <a:gd name="connsiteX19" fmla="*/ 3513869 w 11910631"/>
              <a:gd name="connsiteY19" fmla="*/ 9162615 h 11508717"/>
              <a:gd name="connsiteX20" fmla="*/ 3513869 w 11910631"/>
              <a:gd name="connsiteY20" fmla="*/ 9218675 h 11508717"/>
              <a:gd name="connsiteX21" fmla="*/ 3513869 w 11910631"/>
              <a:gd name="connsiteY21" fmla="*/ 9585963 h 11508717"/>
              <a:gd name="connsiteX22" fmla="*/ 4091894 w 11910631"/>
              <a:gd name="connsiteY22" fmla="*/ 9585963 h 11508717"/>
              <a:gd name="connsiteX23" fmla="*/ 4091894 w 11910631"/>
              <a:gd name="connsiteY23" fmla="*/ 9056066 h 11508717"/>
              <a:gd name="connsiteX24" fmla="*/ 4456978 w 11910631"/>
              <a:gd name="connsiteY24" fmla="*/ 8662431 h 11508717"/>
              <a:gd name="connsiteX25" fmla="*/ 4685158 w 11910631"/>
              <a:gd name="connsiteY25" fmla="*/ 8662431 h 11508717"/>
              <a:gd name="connsiteX26" fmla="*/ 4685158 w 11910631"/>
              <a:gd name="connsiteY26" fmla="*/ 8647297 h 11508717"/>
              <a:gd name="connsiteX27" fmla="*/ 8199009 w 11910631"/>
              <a:gd name="connsiteY27" fmla="*/ 4196203 h 11508717"/>
              <a:gd name="connsiteX28" fmla="*/ 8199009 w 11910631"/>
              <a:gd name="connsiteY28" fmla="*/ 5982695 h 11508717"/>
              <a:gd name="connsiteX29" fmla="*/ 7803517 w 11910631"/>
              <a:gd name="connsiteY29" fmla="*/ 6542878 h 11508717"/>
              <a:gd name="connsiteX30" fmla="*/ 7803517 w 11910631"/>
              <a:gd name="connsiteY30" fmla="*/ 7314996 h 11508717"/>
              <a:gd name="connsiteX31" fmla="*/ 8107751 w 11910631"/>
              <a:gd name="connsiteY31" fmla="*/ 7632941 h 11508717"/>
              <a:gd name="connsiteX32" fmla="*/ 8396764 w 11910631"/>
              <a:gd name="connsiteY32" fmla="*/ 7390703 h 11508717"/>
              <a:gd name="connsiteX33" fmla="*/ 8396764 w 11910631"/>
              <a:gd name="connsiteY33" fmla="*/ 5528505 h 11508717"/>
              <a:gd name="connsiteX34" fmla="*/ 8533668 w 11910631"/>
              <a:gd name="connsiteY34" fmla="*/ 5392242 h 11508717"/>
              <a:gd name="connsiteX35" fmla="*/ 8700998 w 11910631"/>
              <a:gd name="connsiteY35" fmla="*/ 5528505 h 11508717"/>
              <a:gd name="connsiteX36" fmla="*/ 8700998 w 11910631"/>
              <a:gd name="connsiteY36" fmla="*/ 6618568 h 11508717"/>
              <a:gd name="connsiteX37" fmla="*/ 8716201 w 11910631"/>
              <a:gd name="connsiteY37" fmla="*/ 6663989 h 11508717"/>
              <a:gd name="connsiteX38" fmla="*/ 8716201 w 11910631"/>
              <a:gd name="connsiteY38" fmla="*/ 7314996 h 11508717"/>
              <a:gd name="connsiteX39" fmla="*/ 8700998 w 11910631"/>
              <a:gd name="connsiteY39" fmla="*/ 7420972 h 11508717"/>
              <a:gd name="connsiteX40" fmla="*/ 8700998 w 11910631"/>
              <a:gd name="connsiteY40" fmla="*/ 9903891 h 11508717"/>
              <a:gd name="connsiteX41" fmla="*/ 9537628 w 11910631"/>
              <a:gd name="connsiteY41" fmla="*/ 9903891 h 11508717"/>
              <a:gd name="connsiteX42" fmla="*/ 9537628 w 11910631"/>
              <a:gd name="connsiteY42" fmla="*/ 7420972 h 11508717"/>
              <a:gd name="connsiteX43" fmla="*/ 9674532 w 11910631"/>
              <a:gd name="connsiteY43" fmla="*/ 7254441 h 11508717"/>
              <a:gd name="connsiteX44" fmla="*/ 9841862 w 11910631"/>
              <a:gd name="connsiteY44" fmla="*/ 7420972 h 11508717"/>
              <a:gd name="connsiteX45" fmla="*/ 9841862 w 11910631"/>
              <a:gd name="connsiteY45" fmla="*/ 9903891 h 11508717"/>
              <a:gd name="connsiteX46" fmla="*/ 10693715 w 11910631"/>
              <a:gd name="connsiteY46" fmla="*/ 9903891 h 11508717"/>
              <a:gd name="connsiteX47" fmla="*/ 10693715 w 11910631"/>
              <a:gd name="connsiteY47" fmla="*/ 7314996 h 11508717"/>
              <a:gd name="connsiteX48" fmla="*/ 10693715 w 11910631"/>
              <a:gd name="connsiteY48" fmla="*/ 6663989 h 11508717"/>
              <a:gd name="connsiteX49" fmla="*/ 10693715 w 11910631"/>
              <a:gd name="connsiteY49" fmla="*/ 5573925 h 11508717"/>
              <a:gd name="connsiteX50" fmla="*/ 10845823 w 11910631"/>
              <a:gd name="connsiteY50" fmla="*/ 5407394 h 11508717"/>
              <a:gd name="connsiteX51" fmla="*/ 10997931 w 11910631"/>
              <a:gd name="connsiteY51" fmla="*/ 5573925 h 11508717"/>
              <a:gd name="connsiteX52" fmla="*/ 10997931 w 11910631"/>
              <a:gd name="connsiteY52" fmla="*/ 6663989 h 11508717"/>
              <a:gd name="connsiteX53" fmla="*/ 10997931 w 11910631"/>
              <a:gd name="connsiteY53" fmla="*/ 7314996 h 11508717"/>
              <a:gd name="connsiteX54" fmla="*/ 11302163 w 11910631"/>
              <a:gd name="connsiteY54" fmla="*/ 7632941 h 11508717"/>
              <a:gd name="connsiteX55" fmla="*/ 11591177 w 11910631"/>
              <a:gd name="connsiteY55" fmla="*/ 7314996 h 11508717"/>
              <a:gd name="connsiteX56" fmla="*/ 11591177 w 11910631"/>
              <a:gd name="connsiteY56" fmla="*/ 4665545 h 11508717"/>
              <a:gd name="connsiteX57" fmla="*/ 11119631 w 11910631"/>
              <a:gd name="connsiteY57" fmla="*/ 4196203 h 11508717"/>
              <a:gd name="connsiteX58" fmla="*/ 10237354 w 11910631"/>
              <a:gd name="connsiteY58" fmla="*/ 4196203 h 11508717"/>
              <a:gd name="connsiteX59" fmla="*/ 10054820 w 11910631"/>
              <a:gd name="connsiteY59" fmla="*/ 4196203 h 11508717"/>
              <a:gd name="connsiteX60" fmla="*/ 10039617 w 11910631"/>
              <a:gd name="connsiteY60" fmla="*/ 4196203 h 11508717"/>
              <a:gd name="connsiteX61" fmla="*/ 9385520 w 11910631"/>
              <a:gd name="connsiteY61" fmla="*/ 4196203 h 11508717"/>
              <a:gd name="connsiteX62" fmla="*/ 9355094 w 11910631"/>
              <a:gd name="connsiteY62" fmla="*/ 4196203 h 11508717"/>
              <a:gd name="connsiteX63" fmla="*/ 791002 w 11910631"/>
              <a:gd name="connsiteY63" fmla="*/ 3878275 h 11508717"/>
              <a:gd name="connsiteX64" fmla="*/ 319438 w 11910631"/>
              <a:gd name="connsiteY64" fmla="*/ 4347600 h 11508717"/>
              <a:gd name="connsiteX65" fmla="*/ 319438 w 11910631"/>
              <a:gd name="connsiteY65" fmla="*/ 7012203 h 11508717"/>
              <a:gd name="connsiteX66" fmla="*/ 608468 w 11910631"/>
              <a:gd name="connsiteY66" fmla="*/ 7314996 h 11508717"/>
              <a:gd name="connsiteX67" fmla="*/ 897481 w 11910631"/>
              <a:gd name="connsiteY67" fmla="*/ 7012203 h 11508717"/>
              <a:gd name="connsiteX68" fmla="*/ 897481 w 11910631"/>
              <a:gd name="connsiteY68" fmla="*/ 6346061 h 11508717"/>
              <a:gd name="connsiteX69" fmla="*/ 897481 w 11910631"/>
              <a:gd name="connsiteY69" fmla="*/ 5255998 h 11508717"/>
              <a:gd name="connsiteX70" fmla="*/ 1064810 w 11910631"/>
              <a:gd name="connsiteY70" fmla="*/ 5089449 h 11508717"/>
              <a:gd name="connsiteX71" fmla="*/ 1216919 w 11910631"/>
              <a:gd name="connsiteY71" fmla="*/ 5255998 h 11508717"/>
              <a:gd name="connsiteX72" fmla="*/ 1216919 w 11910631"/>
              <a:gd name="connsiteY72" fmla="*/ 6346061 h 11508717"/>
              <a:gd name="connsiteX73" fmla="*/ 1216919 w 11910631"/>
              <a:gd name="connsiteY73" fmla="*/ 7012203 h 11508717"/>
              <a:gd name="connsiteX74" fmla="*/ 1217534 w 11910631"/>
              <a:gd name="connsiteY74" fmla="*/ 7012641 h 11508717"/>
              <a:gd name="connsiteX75" fmla="*/ 1217534 w 11910631"/>
              <a:gd name="connsiteY75" fmla="*/ 9585850 h 11508717"/>
              <a:gd name="connsiteX76" fmla="*/ 1216919 w 11910631"/>
              <a:gd name="connsiteY76" fmla="*/ 9585963 h 11508717"/>
              <a:gd name="connsiteX77" fmla="*/ 1217534 w 11910631"/>
              <a:gd name="connsiteY77" fmla="*/ 9585963 h 11508717"/>
              <a:gd name="connsiteX78" fmla="*/ 2039239 w 11910631"/>
              <a:gd name="connsiteY78" fmla="*/ 9585963 h 11508717"/>
              <a:gd name="connsiteX79" fmla="*/ 2068770 w 11910631"/>
              <a:gd name="connsiteY79" fmla="*/ 9585963 h 11508717"/>
              <a:gd name="connsiteX80" fmla="*/ 2068770 w 11910631"/>
              <a:gd name="connsiteY80" fmla="*/ 9428961 h 11508717"/>
              <a:gd name="connsiteX81" fmla="*/ 2068770 w 11910631"/>
              <a:gd name="connsiteY81" fmla="*/ 7617789 h 11508717"/>
              <a:gd name="connsiteX82" fmla="*/ 2068770 w 11910631"/>
              <a:gd name="connsiteY82" fmla="*/ 7103044 h 11508717"/>
              <a:gd name="connsiteX83" fmla="*/ 2220879 w 11910631"/>
              <a:gd name="connsiteY83" fmla="*/ 6936513 h 11508717"/>
              <a:gd name="connsiteX84" fmla="*/ 2373004 w 11910631"/>
              <a:gd name="connsiteY84" fmla="*/ 7103044 h 11508717"/>
              <a:gd name="connsiteX85" fmla="*/ 2373004 w 11910631"/>
              <a:gd name="connsiteY85" fmla="*/ 7593582 h 11508717"/>
              <a:gd name="connsiteX86" fmla="*/ 2371570 w 11910631"/>
              <a:gd name="connsiteY86" fmla="*/ 7593582 h 11508717"/>
              <a:gd name="connsiteX87" fmla="*/ 2371570 w 11910631"/>
              <a:gd name="connsiteY87" fmla="*/ 7617789 h 11508717"/>
              <a:gd name="connsiteX88" fmla="*/ 2371570 w 11910631"/>
              <a:gd name="connsiteY88" fmla="*/ 7833061 h 11508717"/>
              <a:gd name="connsiteX89" fmla="*/ 2371570 w 11910631"/>
              <a:gd name="connsiteY89" fmla="*/ 9373147 h 11508717"/>
              <a:gd name="connsiteX90" fmla="*/ 2371570 w 11910631"/>
              <a:gd name="connsiteY90" fmla="*/ 9428961 h 11508717"/>
              <a:gd name="connsiteX91" fmla="*/ 2371570 w 11910631"/>
              <a:gd name="connsiteY91" fmla="*/ 9488157 h 11508717"/>
              <a:gd name="connsiteX92" fmla="*/ 2373004 w 11910631"/>
              <a:gd name="connsiteY92" fmla="*/ 9488157 h 11508717"/>
              <a:gd name="connsiteX93" fmla="*/ 2373004 w 11910631"/>
              <a:gd name="connsiteY93" fmla="*/ 9585963 h 11508717"/>
              <a:gd name="connsiteX94" fmla="*/ 3209635 w 11910631"/>
              <a:gd name="connsiteY94" fmla="*/ 9585963 h 11508717"/>
              <a:gd name="connsiteX95" fmla="*/ 3209635 w 11910631"/>
              <a:gd name="connsiteY95" fmla="*/ 9218675 h 11508717"/>
              <a:gd name="connsiteX96" fmla="*/ 3209635 w 11910631"/>
              <a:gd name="connsiteY96" fmla="*/ 8428854 h 11508717"/>
              <a:gd name="connsiteX97" fmla="*/ 3209635 w 11910631"/>
              <a:gd name="connsiteY97" fmla="*/ 7103044 h 11508717"/>
              <a:gd name="connsiteX98" fmla="*/ 3194413 w 11910631"/>
              <a:gd name="connsiteY98" fmla="*/ 7012203 h 11508717"/>
              <a:gd name="connsiteX99" fmla="*/ 3194413 w 11910631"/>
              <a:gd name="connsiteY99" fmla="*/ 6346061 h 11508717"/>
              <a:gd name="connsiteX100" fmla="*/ 3209635 w 11910631"/>
              <a:gd name="connsiteY100" fmla="*/ 6300640 h 11508717"/>
              <a:gd name="connsiteX101" fmla="*/ 3209635 w 11910631"/>
              <a:gd name="connsiteY101" fmla="*/ 5210577 h 11508717"/>
              <a:gd name="connsiteX102" fmla="*/ 3361743 w 11910631"/>
              <a:gd name="connsiteY102" fmla="*/ 5074315 h 11508717"/>
              <a:gd name="connsiteX103" fmla="*/ 3513869 w 11910631"/>
              <a:gd name="connsiteY103" fmla="*/ 5210577 h 11508717"/>
              <a:gd name="connsiteX104" fmla="*/ 3513869 w 11910631"/>
              <a:gd name="connsiteY104" fmla="*/ 7072758 h 11508717"/>
              <a:gd name="connsiteX105" fmla="*/ 3802881 w 11910631"/>
              <a:gd name="connsiteY105" fmla="*/ 7314996 h 11508717"/>
              <a:gd name="connsiteX106" fmla="*/ 4091894 w 11910631"/>
              <a:gd name="connsiteY106" fmla="*/ 7012203 h 11508717"/>
              <a:gd name="connsiteX107" fmla="*/ 4091894 w 11910631"/>
              <a:gd name="connsiteY107" fmla="*/ 6512592 h 11508717"/>
              <a:gd name="connsiteX108" fmla="*/ 3787677 w 11910631"/>
              <a:gd name="connsiteY108" fmla="*/ 5982695 h 11508717"/>
              <a:gd name="connsiteX109" fmla="*/ 3787677 w 11910631"/>
              <a:gd name="connsiteY109" fmla="*/ 3908544 h 11508717"/>
              <a:gd name="connsiteX110" fmla="*/ 3635551 w 11910631"/>
              <a:gd name="connsiteY110" fmla="*/ 3878275 h 11508717"/>
              <a:gd name="connsiteX111" fmla="*/ 2555537 w 11910631"/>
              <a:gd name="connsiteY111" fmla="*/ 3878275 h 11508717"/>
              <a:gd name="connsiteX112" fmla="*/ 2525112 w 11910631"/>
              <a:gd name="connsiteY112" fmla="*/ 3878275 h 11508717"/>
              <a:gd name="connsiteX113" fmla="*/ 1871016 w 11910631"/>
              <a:gd name="connsiteY113" fmla="*/ 3878275 h 11508717"/>
              <a:gd name="connsiteX114" fmla="*/ 1855812 w 11910631"/>
              <a:gd name="connsiteY114" fmla="*/ 3878275 h 11508717"/>
              <a:gd name="connsiteX115" fmla="*/ 1673261 w 11910631"/>
              <a:gd name="connsiteY115" fmla="*/ 3878275 h 11508717"/>
              <a:gd name="connsiteX116" fmla="*/ 4563457 w 11910631"/>
              <a:gd name="connsiteY116" fmla="*/ 2848768 h 11508717"/>
              <a:gd name="connsiteX117" fmla="*/ 4091894 w 11910631"/>
              <a:gd name="connsiteY117" fmla="*/ 3318109 h 11508717"/>
              <a:gd name="connsiteX118" fmla="*/ 4091894 w 11910631"/>
              <a:gd name="connsiteY118" fmla="*/ 5982695 h 11508717"/>
              <a:gd name="connsiteX119" fmla="*/ 4396128 w 11910631"/>
              <a:gd name="connsiteY119" fmla="*/ 6285488 h 11508717"/>
              <a:gd name="connsiteX120" fmla="*/ 4685158 w 11910631"/>
              <a:gd name="connsiteY120" fmla="*/ 5982695 h 11508717"/>
              <a:gd name="connsiteX121" fmla="*/ 4685158 w 11910631"/>
              <a:gd name="connsiteY121" fmla="*/ 5316553 h 11508717"/>
              <a:gd name="connsiteX122" fmla="*/ 4685158 w 11910631"/>
              <a:gd name="connsiteY122" fmla="*/ 4211355 h 11508717"/>
              <a:gd name="connsiteX123" fmla="*/ 4852470 w 11910631"/>
              <a:gd name="connsiteY123" fmla="*/ 4059958 h 11508717"/>
              <a:gd name="connsiteX124" fmla="*/ 5004595 w 11910631"/>
              <a:gd name="connsiteY124" fmla="*/ 4211355 h 11508717"/>
              <a:gd name="connsiteX125" fmla="*/ 5004595 w 11910631"/>
              <a:gd name="connsiteY125" fmla="*/ 5316553 h 11508717"/>
              <a:gd name="connsiteX126" fmla="*/ 5004595 w 11910631"/>
              <a:gd name="connsiteY126" fmla="*/ 5982695 h 11508717"/>
              <a:gd name="connsiteX127" fmla="*/ 5004595 w 11910631"/>
              <a:gd name="connsiteY127" fmla="*/ 8647297 h 11508717"/>
              <a:gd name="connsiteX128" fmla="*/ 4989375 w 11910631"/>
              <a:gd name="connsiteY128" fmla="*/ 8662431 h 11508717"/>
              <a:gd name="connsiteX129" fmla="*/ 5856430 w 11910631"/>
              <a:gd name="connsiteY129" fmla="*/ 8662431 h 11508717"/>
              <a:gd name="connsiteX130" fmla="*/ 5856430 w 11910631"/>
              <a:gd name="connsiteY130" fmla="*/ 8617011 h 11508717"/>
              <a:gd name="connsiteX131" fmla="*/ 5856430 w 11910631"/>
              <a:gd name="connsiteY131" fmla="*/ 6073536 h 11508717"/>
              <a:gd name="connsiteX132" fmla="*/ 6008555 w 11910631"/>
              <a:gd name="connsiteY132" fmla="*/ 5907005 h 11508717"/>
              <a:gd name="connsiteX133" fmla="*/ 6160664 w 11910631"/>
              <a:gd name="connsiteY133" fmla="*/ 6073536 h 11508717"/>
              <a:gd name="connsiteX134" fmla="*/ 6160664 w 11910631"/>
              <a:gd name="connsiteY134" fmla="*/ 8617011 h 11508717"/>
              <a:gd name="connsiteX135" fmla="*/ 6145460 w 11910631"/>
              <a:gd name="connsiteY135" fmla="*/ 8662431 h 11508717"/>
              <a:gd name="connsiteX136" fmla="*/ 6997311 w 11910631"/>
              <a:gd name="connsiteY136" fmla="*/ 8662431 h 11508717"/>
              <a:gd name="connsiteX137" fmla="*/ 6997311 w 11910631"/>
              <a:gd name="connsiteY137" fmla="*/ 8647297 h 11508717"/>
              <a:gd name="connsiteX138" fmla="*/ 6997311 w 11910631"/>
              <a:gd name="connsiteY138" fmla="*/ 6073536 h 11508717"/>
              <a:gd name="connsiteX139" fmla="*/ 6982091 w 11910631"/>
              <a:gd name="connsiteY139" fmla="*/ 5982695 h 11508717"/>
              <a:gd name="connsiteX140" fmla="*/ 6982091 w 11910631"/>
              <a:gd name="connsiteY140" fmla="*/ 5316553 h 11508717"/>
              <a:gd name="connsiteX141" fmla="*/ 6997311 w 11910631"/>
              <a:gd name="connsiteY141" fmla="*/ 5271132 h 11508717"/>
              <a:gd name="connsiteX142" fmla="*/ 6997311 w 11910631"/>
              <a:gd name="connsiteY142" fmla="*/ 4181069 h 11508717"/>
              <a:gd name="connsiteX143" fmla="*/ 7134199 w 11910631"/>
              <a:gd name="connsiteY143" fmla="*/ 4044807 h 11508717"/>
              <a:gd name="connsiteX144" fmla="*/ 7301529 w 11910631"/>
              <a:gd name="connsiteY144" fmla="*/ 4181069 h 11508717"/>
              <a:gd name="connsiteX145" fmla="*/ 7301529 w 11910631"/>
              <a:gd name="connsiteY145" fmla="*/ 6043267 h 11508717"/>
              <a:gd name="connsiteX146" fmla="*/ 7590559 w 11910631"/>
              <a:gd name="connsiteY146" fmla="*/ 6285488 h 11508717"/>
              <a:gd name="connsiteX147" fmla="*/ 7879571 w 11910631"/>
              <a:gd name="connsiteY147" fmla="*/ 5982695 h 11508717"/>
              <a:gd name="connsiteX148" fmla="*/ 7879571 w 11910631"/>
              <a:gd name="connsiteY148" fmla="*/ 3318109 h 11508717"/>
              <a:gd name="connsiteX149" fmla="*/ 7408007 w 11910631"/>
              <a:gd name="connsiteY149" fmla="*/ 2848768 h 11508717"/>
              <a:gd name="connsiteX150" fmla="*/ 6343215 w 11910631"/>
              <a:gd name="connsiteY150" fmla="*/ 2848768 h 11508717"/>
              <a:gd name="connsiteX151" fmla="*/ 6327993 w 11910631"/>
              <a:gd name="connsiteY151" fmla="*/ 2848768 h 11508717"/>
              <a:gd name="connsiteX152" fmla="*/ 5643471 w 11910631"/>
              <a:gd name="connsiteY152" fmla="*/ 2848768 h 11508717"/>
              <a:gd name="connsiteX153" fmla="*/ 5460938 w 11910631"/>
              <a:gd name="connsiteY153" fmla="*/ 2848768 h 11508717"/>
              <a:gd name="connsiteX154" fmla="*/ 6449694 w 11910631"/>
              <a:gd name="connsiteY154" fmla="*/ 2545974 h 11508717"/>
              <a:gd name="connsiteX155" fmla="*/ 6480119 w 11910631"/>
              <a:gd name="connsiteY155" fmla="*/ 2561109 h 11508717"/>
              <a:gd name="connsiteX156" fmla="*/ 7408007 w 11910631"/>
              <a:gd name="connsiteY156" fmla="*/ 2561109 h 11508717"/>
              <a:gd name="connsiteX157" fmla="*/ 8199009 w 11910631"/>
              <a:gd name="connsiteY157" fmla="*/ 3318109 h 11508717"/>
              <a:gd name="connsiteX158" fmla="*/ 8199009 w 11910631"/>
              <a:gd name="connsiteY158" fmla="*/ 3893410 h 11508717"/>
              <a:gd name="connsiteX159" fmla="*/ 9202969 w 11910631"/>
              <a:gd name="connsiteY159" fmla="*/ 3893410 h 11508717"/>
              <a:gd name="connsiteX160" fmla="*/ 9233394 w 11910631"/>
              <a:gd name="connsiteY160" fmla="*/ 3878275 h 11508717"/>
              <a:gd name="connsiteX161" fmla="*/ 10237354 w 11910631"/>
              <a:gd name="connsiteY161" fmla="*/ 3893410 h 11508717"/>
              <a:gd name="connsiteX162" fmla="*/ 11119631 w 11910631"/>
              <a:gd name="connsiteY162" fmla="*/ 3893410 h 11508717"/>
              <a:gd name="connsiteX163" fmla="*/ 11910631 w 11910631"/>
              <a:gd name="connsiteY163" fmla="*/ 4665545 h 11508717"/>
              <a:gd name="connsiteX164" fmla="*/ 11910631 w 11910631"/>
              <a:gd name="connsiteY164" fmla="*/ 7314996 h 11508717"/>
              <a:gd name="connsiteX165" fmla="*/ 11302163 w 11910631"/>
              <a:gd name="connsiteY165" fmla="*/ 7920582 h 11508717"/>
              <a:gd name="connsiteX166" fmla="*/ 10997931 w 11910631"/>
              <a:gd name="connsiteY166" fmla="*/ 7844893 h 11508717"/>
              <a:gd name="connsiteX167" fmla="*/ 10997931 w 11910631"/>
              <a:gd name="connsiteY167" fmla="*/ 9903891 h 11508717"/>
              <a:gd name="connsiteX168" fmla="*/ 11393439 w 11910631"/>
              <a:gd name="connsiteY168" fmla="*/ 9903891 h 11508717"/>
              <a:gd name="connsiteX169" fmla="*/ 11743303 w 11910631"/>
              <a:gd name="connsiteY169" fmla="*/ 10282392 h 11508717"/>
              <a:gd name="connsiteX170" fmla="*/ 11743303 w 11910631"/>
              <a:gd name="connsiteY170" fmla="*/ 11357320 h 11508717"/>
              <a:gd name="connsiteX171" fmla="*/ 11591177 w 11910631"/>
              <a:gd name="connsiteY171" fmla="*/ 11508717 h 11508717"/>
              <a:gd name="connsiteX172" fmla="*/ 11423865 w 11910631"/>
              <a:gd name="connsiteY172" fmla="*/ 11357320 h 11508717"/>
              <a:gd name="connsiteX173" fmla="*/ 11423865 w 11910631"/>
              <a:gd name="connsiteY173" fmla="*/ 10282392 h 11508717"/>
              <a:gd name="connsiteX174" fmla="*/ 11393439 w 11910631"/>
              <a:gd name="connsiteY174" fmla="*/ 10206685 h 11508717"/>
              <a:gd name="connsiteX175" fmla="*/ 7666613 w 11910631"/>
              <a:gd name="connsiteY175" fmla="*/ 10206685 h 11508717"/>
              <a:gd name="connsiteX176" fmla="*/ 7499283 w 11910631"/>
              <a:gd name="connsiteY176" fmla="*/ 10055288 h 11508717"/>
              <a:gd name="connsiteX177" fmla="*/ 7499283 w 11910631"/>
              <a:gd name="connsiteY177" fmla="*/ 9056066 h 11508717"/>
              <a:gd name="connsiteX178" fmla="*/ 7453654 w 11910631"/>
              <a:gd name="connsiteY178" fmla="*/ 8965225 h 11508717"/>
              <a:gd name="connsiteX179" fmla="*/ 4456978 w 11910631"/>
              <a:gd name="connsiteY179" fmla="*/ 8965225 h 11508717"/>
              <a:gd name="connsiteX180" fmla="*/ 4411349 w 11910631"/>
              <a:gd name="connsiteY180" fmla="*/ 9056066 h 11508717"/>
              <a:gd name="connsiteX181" fmla="*/ 4411349 w 11910631"/>
              <a:gd name="connsiteY181" fmla="*/ 9737360 h 11508717"/>
              <a:gd name="connsiteX182" fmla="*/ 4259223 w 11910631"/>
              <a:gd name="connsiteY182" fmla="*/ 9888757 h 11508717"/>
              <a:gd name="connsiteX183" fmla="*/ 517193 w 11910631"/>
              <a:gd name="connsiteY183" fmla="*/ 9888757 h 11508717"/>
              <a:gd name="connsiteX184" fmla="*/ 471564 w 11910631"/>
              <a:gd name="connsiteY184" fmla="*/ 9979598 h 11508717"/>
              <a:gd name="connsiteX185" fmla="*/ 471564 w 11910631"/>
              <a:gd name="connsiteY185" fmla="*/ 11357320 h 11508717"/>
              <a:gd name="connsiteX186" fmla="*/ 319438 w 11910631"/>
              <a:gd name="connsiteY186" fmla="*/ 11508717 h 11508717"/>
              <a:gd name="connsiteX187" fmla="*/ 167330 w 11910631"/>
              <a:gd name="connsiteY187" fmla="*/ 11357320 h 11508717"/>
              <a:gd name="connsiteX188" fmla="*/ 167330 w 11910631"/>
              <a:gd name="connsiteY188" fmla="*/ 9979598 h 11508717"/>
              <a:gd name="connsiteX189" fmla="*/ 517193 w 11910631"/>
              <a:gd name="connsiteY189" fmla="*/ 9585963 h 11508717"/>
              <a:gd name="connsiteX190" fmla="*/ 897481 w 11910631"/>
              <a:gd name="connsiteY190" fmla="*/ 9585963 h 11508717"/>
              <a:gd name="connsiteX191" fmla="*/ 897481 w 11910631"/>
              <a:gd name="connsiteY191" fmla="*/ 7526948 h 11508717"/>
              <a:gd name="connsiteX192" fmla="*/ 608468 w 11910631"/>
              <a:gd name="connsiteY192" fmla="*/ 7602654 h 11508717"/>
              <a:gd name="connsiteX193" fmla="*/ 0 w 11910631"/>
              <a:gd name="connsiteY193" fmla="*/ 7012203 h 11508717"/>
              <a:gd name="connsiteX194" fmla="*/ 0 w 11910631"/>
              <a:gd name="connsiteY194" fmla="*/ 4347600 h 11508717"/>
              <a:gd name="connsiteX195" fmla="*/ 791002 w 11910631"/>
              <a:gd name="connsiteY195" fmla="*/ 3575482 h 11508717"/>
              <a:gd name="connsiteX196" fmla="*/ 1673261 w 11910631"/>
              <a:gd name="connsiteY196" fmla="*/ 3575482 h 11508717"/>
              <a:gd name="connsiteX197" fmla="*/ 2662017 w 11910631"/>
              <a:gd name="connsiteY197" fmla="*/ 3575482 h 11508717"/>
              <a:gd name="connsiteX198" fmla="*/ 2692442 w 11910631"/>
              <a:gd name="connsiteY198" fmla="*/ 3575482 h 11508717"/>
              <a:gd name="connsiteX199" fmla="*/ 3635551 w 11910631"/>
              <a:gd name="connsiteY199" fmla="*/ 3575482 h 11508717"/>
              <a:gd name="connsiteX200" fmla="*/ 3787677 w 11910631"/>
              <a:gd name="connsiteY200" fmla="*/ 3590617 h 11508717"/>
              <a:gd name="connsiteX201" fmla="*/ 3787677 w 11910631"/>
              <a:gd name="connsiteY201" fmla="*/ 3318109 h 11508717"/>
              <a:gd name="connsiteX202" fmla="*/ 4563457 w 11910631"/>
              <a:gd name="connsiteY202" fmla="*/ 2561109 h 11508717"/>
              <a:gd name="connsiteX203" fmla="*/ 5460938 w 11910631"/>
              <a:gd name="connsiteY203" fmla="*/ 2561109 h 11508717"/>
              <a:gd name="connsiteX204" fmla="*/ 9666011 w 11910631"/>
              <a:gd name="connsiteY204" fmla="*/ 1727202 h 11508717"/>
              <a:gd name="connsiteX205" fmla="*/ 8898318 w 11910631"/>
              <a:gd name="connsiteY205" fmla="*/ 2504857 h 11508717"/>
              <a:gd name="connsiteX206" fmla="*/ 9666011 w 11910631"/>
              <a:gd name="connsiteY206" fmla="*/ 3282494 h 11508717"/>
              <a:gd name="connsiteX207" fmla="*/ 10464423 w 11910631"/>
              <a:gd name="connsiteY207" fmla="*/ 2504857 h 11508717"/>
              <a:gd name="connsiteX208" fmla="*/ 9666011 w 11910631"/>
              <a:gd name="connsiteY208" fmla="*/ 1727202 h 11508717"/>
              <a:gd name="connsiteX209" fmla="*/ 9666011 w 11910631"/>
              <a:gd name="connsiteY209" fmla="*/ 1407001 h 11508717"/>
              <a:gd name="connsiteX210" fmla="*/ 10771503 w 11910631"/>
              <a:gd name="connsiteY210" fmla="*/ 2504857 h 11508717"/>
              <a:gd name="connsiteX211" fmla="*/ 9666011 w 11910631"/>
              <a:gd name="connsiteY211" fmla="*/ 3602695 h 11508717"/>
              <a:gd name="connsiteX212" fmla="*/ 8575878 w 11910631"/>
              <a:gd name="connsiteY212" fmla="*/ 2504857 h 11508717"/>
              <a:gd name="connsiteX213" fmla="*/ 9666011 w 11910631"/>
              <a:gd name="connsiteY213" fmla="*/ 1407001 h 11508717"/>
              <a:gd name="connsiteX214" fmla="*/ 2169852 w 11910631"/>
              <a:gd name="connsiteY214" fmla="*/ 1392215 h 11508717"/>
              <a:gd name="connsiteX215" fmla="*/ 1392197 w 11910631"/>
              <a:gd name="connsiteY215" fmla="*/ 2169870 h 11508717"/>
              <a:gd name="connsiteX216" fmla="*/ 2169852 w 11910631"/>
              <a:gd name="connsiteY216" fmla="*/ 2947524 h 11508717"/>
              <a:gd name="connsiteX217" fmla="*/ 2947506 w 11910631"/>
              <a:gd name="connsiteY217" fmla="*/ 2169870 h 11508717"/>
              <a:gd name="connsiteX218" fmla="*/ 2169852 w 11910631"/>
              <a:gd name="connsiteY218" fmla="*/ 1392215 h 11508717"/>
              <a:gd name="connsiteX219" fmla="*/ 2169852 w 11910631"/>
              <a:gd name="connsiteY219" fmla="*/ 1071996 h 11508717"/>
              <a:gd name="connsiteX220" fmla="*/ 3267725 w 11910631"/>
              <a:gd name="connsiteY220" fmla="*/ 2169870 h 11508717"/>
              <a:gd name="connsiteX221" fmla="*/ 2169852 w 11910631"/>
              <a:gd name="connsiteY221" fmla="*/ 3267725 h 11508717"/>
              <a:gd name="connsiteX222" fmla="*/ 1071978 w 11910631"/>
              <a:gd name="connsiteY222" fmla="*/ 2169870 h 11508717"/>
              <a:gd name="connsiteX223" fmla="*/ 2169852 w 11910631"/>
              <a:gd name="connsiteY223" fmla="*/ 1071996 h 11508717"/>
              <a:gd name="connsiteX224" fmla="*/ 5996423 w 11910631"/>
              <a:gd name="connsiteY224" fmla="*/ 320220 h 11508717"/>
              <a:gd name="connsiteX225" fmla="*/ 5213370 w 11910631"/>
              <a:gd name="connsiteY225" fmla="*/ 1082619 h 11508717"/>
              <a:gd name="connsiteX226" fmla="*/ 5996423 w 11910631"/>
              <a:gd name="connsiteY226" fmla="*/ 1875529 h 11508717"/>
              <a:gd name="connsiteX227" fmla="*/ 6779475 w 11910631"/>
              <a:gd name="connsiteY227" fmla="*/ 1082619 h 11508717"/>
              <a:gd name="connsiteX228" fmla="*/ 5996423 w 11910631"/>
              <a:gd name="connsiteY228" fmla="*/ 320220 h 11508717"/>
              <a:gd name="connsiteX229" fmla="*/ 5996423 w 11910631"/>
              <a:gd name="connsiteY229" fmla="*/ 0 h 11508717"/>
              <a:gd name="connsiteX230" fmla="*/ 7086538 w 11910631"/>
              <a:gd name="connsiteY230" fmla="*/ 1082619 h 11508717"/>
              <a:gd name="connsiteX231" fmla="*/ 5996423 w 11910631"/>
              <a:gd name="connsiteY231" fmla="*/ 2195729 h 11508717"/>
              <a:gd name="connsiteX232" fmla="*/ 4890948 w 11910631"/>
              <a:gd name="connsiteY232" fmla="*/ 1082619 h 11508717"/>
              <a:gd name="connsiteX233" fmla="*/ 5996423 w 11910631"/>
              <a:gd name="connsiteY233" fmla="*/ 0 h 1150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</a:cxnLst>
            <a:rect l="l" t="t" r="r" b="b"/>
            <a:pathLst>
              <a:path w="11910631" h="11508717">
                <a:moveTo>
                  <a:pt x="7301529" y="6512592"/>
                </a:moveTo>
                <a:lnTo>
                  <a:pt x="7301529" y="8647297"/>
                </a:lnTo>
                <a:cubicBezTo>
                  <a:pt x="7301529" y="8647297"/>
                  <a:pt x="7301529" y="8647297"/>
                  <a:pt x="7301529" y="8662431"/>
                </a:cubicBezTo>
                <a:lnTo>
                  <a:pt x="7453654" y="8662431"/>
                </a:lnTo>
                <a:cubicBezTo>
                  <a:pt x="7636187" y="8662431"/>
                  <a:pt x="7803517" y="8828980"/>
                  <a:pt x="7803517" y="9056066"/>
                </a:cubicBezTo>
                <a:lnTo>
                  <a:pt x="7803517" y="9903891"/>
                </a:lnTo>
                <a:lnTo>
                  <a:pt x="8396764" y="9903891"/>
                </a:lnTo>
                <a:lnTo>
                  <a:pt x="8396764" y="7860028"/>
                </a:lnTo>
                <a:cubicBezTo>
                  <a:pt x="8305488" y="7905448"/>
                  <a:pt x="8214230" y="7920582"/>
                  <a:pt x="8107751" y="7920582"/>
                </a:cubicBezTo>
                <a:cubicBezTo>
                  <a:pt x="7773092" y="7920582"/>
                  <a:pt x="7499283" y="7663210"/>
                  <a:pt x="7499283" y="7314996"/>
                </a:cubicBezTo>
                <a:lnTo>
                  <a:pt x="7499283" y="6588281"/>
                </a:lnTo>
                <a:cubicBezTo>
                  <a:pt x="7438433" y="6573147"/>
                  <a:pt x="7362379" y="6542878"/>
                  <a:pt x="7301529" y="6512592"/>
                </a:cubicBezTo>
                <a:close/>
                <a:moveTo>
                  <a:pt x="4685158" y="6512592"/>
                </a:moveTo>
                <a:cubicBezTo>
                  <a:pt x="4609087" y="6558013"/>
                  <a:pt x="4502607" y="6588281"/>
                  <a:pt x="4411349" y="6588281"/>
                </a:cubicBezTo>
                <a:lnTo>
                  <a:pt x="4411349" y="7012203"/>
                </a:lnTo>
                <a:cubicBezTo>
                  <a:pt x="4411349" y="7345282"/>
                  <a:pt x="4137540" y="7602654"/>
                  <a:pt x="3802881" y="7602654"/>
                </a:cubicBezTo>
                <a:cubicBezTo>
                  <a:pt x="3696402" y="7602654"/>
                  <a:pt x="3605127" y="7587520"/>
                  <a:pt x="3513869" y="7542100"/>
                </a:cubicBezTo>
                <a:lnTo>
                  <a:pt x="3513869" y="8428854"/>
                </a:lnTo>
                <a:lnTo>
                  <a:pt x="3513869" y="8645128"/>
                </a:lnTo>
                <a:lnTo>
                  <a:pt x="3513869" y="9162615"/>
                </a:lnTo>
                <a:lnTo>
                  <a:pt x="3513869" y="9218675"/>
                </a:lnTo>
                <a:lnTo>
                  <a:pt x="3513869" y="9585963"/>
                </a:lnTo>
                <a:lnTo>
                  <a:pt x="4091894" y="9585963"/>
                </a:lnTo>
                <a:lnTo>
                  <a:pt x="4091894" y="9056066"/>
                </a:lnTo>
                <a:cubicBezTo>
                  <a:pt x="4091894" y="8828980"/>
                  <a:pt x="4259223" y="8662431"/>
                  <a:pt x="4456978" y="8662431"/>
                </a:cubicBezTo>
                <a:lnTo>
                  <a:pt x="4685158" y="8662431"/>
                </a:lnTo>
                <a:cubicBezTo>
                  <a:pt x="4685158" y="8647297"/>
                  <a:pt x="4685158" y="8647297"/>
                  <a:pt x="4685158" y="8647297"/>
                </a:cubicBezTo>
                <a:close/>
                <a:moveTo>
                  <a:pt x="8199009" y="4196203"/>
                </a:moveTo>
                <a:lnTo>
                  <a:pt x="8199009" y="5982695"/>
                </a:lnTo>
                <a:cubicBezTo>
                  <a:pt x="8199009" y="6240067"/>
                  <a:pt x="8031679" y="6452037"/>
                  <a:pt x="7803517" y="6542878"/>
                </a:cubicBezTo>
                <a:lnTo>
                  <a:pt x="7803517" y="7314996"/>
                </a:lnTo>
                <a:cubicBezTo>
                  <a:pt x="7803517" y="7496678"/>
                  <a:pt x="7940421" y="7632941"/>
                  <a:pt x="8107751" y="7632941"/>
                </a:cubicBezTo>
                <a:cubicBezTo>
                  <a:pt x="8244655" y="7632941"/>
                  <a:pt x="8366339" y="7526948"/>
                  <a:pt x="8396764" y="7390703"/>
                </a:cubicBezTo>
                <a:lnTo>
                  <a:pt x="8396764" y="5528505"/>
                </a:lnTo>
                <a:cubicBezTo>
                  <a:pt x="8396764" y="5452815"/>
                  <a:pt x="8472818" y="5392242"/>
                  <a:pt x="8533668" y="5392242"/>
                </a:cubicBezTo>
                <a:cubicBezTo>
                  <a:pt x="8640147" y="5392242"/>
                  <a:pt x="8700998" y="5452815"/>
                  <a:pt x="8700998" y="5528505"/>
                </a:cubicBezTo>
                <a:lnTo>
                  <a:pt x="8700998" y="6618568"/>
                </a:lnTo>
                <a:cubicBezTo>
                  <a:pt x="8700998" y="6618568"/>
                  <a:pt x="8716201" y="6648854"/>
                  <a:pt x="8716201" y="6663989"/>
                </a:cubicBezTo>
                <a:lnTo>
                  <a:pt x="8716201" y="7314996"/>
                </a:lnTo>
                <a:cubicBezTo>
                  <a:pt x="8716201" y="7360416"/>
                  <a:pt x="8700998" y="7390703"/>
                  <a:pt x="8700998" y="7420972"/>
                </a:cubicBezTo>
                <a:lnTo>
                  <a:pt x="8700998" y="9903891"/>
                </a:lnTo>
                <a:lnTo>
                  <a:pt x="9537628" y="9903891"/>
                </a:lnTo>
                <a:lnTo>
                  <a:pt x="9537628" y="7420972"/>
                </a:lnTo>
                <a:cubicBezTo>
                  <a:pt x="9537628" y="7314996"/>
                  <a:pt x="9598478" y="7254441"/>
                  <a:pt x="9674532" y="7254441"/>
                </a:cubicBezTo>
                <a:cubicBezTo>
                  <a:pt x="9765808" y="7254441"/>
                  <a:pt x="9841862" y="7314996"/>
                  <a:pt x="9841862" y="7420972"/>
                </a:cubicBezTo>
                <a:lnTo>
                  <a:pt x="9841862" y="9903891"/>
                </a:lnTo>
                <a:lnTo>
                  <a:pt x="10693715" y="9903891"/>
                </a:lnTo>
                <a:lnTo>
                  <a:pt x="10693715" y="7314996"/>
                </a:lnTo>
                <a:lnTo>
                  <a:pt x="10693715" y="6663989"/>
                </a:lnTo>
                <a:lnTo>
                  <a:pt x="10693715" y="5573925"/>
                </a:lnTo>
                <a:cubicBezTo>
                  <a:pt x="10693715" y="5483084"/>
                  <a:pt x="10754547" y="5407394"/>
                  <a:pt x="10845823" y="5407394"/>
                </a:cubicBezTo>
                <a:cubicBezTo>
                  <a:pt x="10921875" y="5407394"/>
                  <a:pt x="10997931" y="5483084"/>
                  <a:pt x="10997931" y="5573925"/>
                </a:cubicBezTo>
                <a:lnTo>
                  <a:pt x="10997931" y="6663989"/>
                </a:lnTo>
                <a:lnTo>
                  <a:pt x="10997931" y="7314996"/>
                </a:lnTo>
                <a:cubicBezTo>
                  <a:pt x="10997931" y="7496678"/>
                  <a:pt x="11134835" y="7632941"/>
                  <a:pt x="11302163" y="7632941"/>
                </a:cubicBezTo>
                <a:cubicBezTo>
                  <a:pt x="11454291" y="7632941"/>
                  <a:pt x="11591177" y="7496678"/>
                  <a:pt x="11591177" y="7314996"/>
                </a:cubicBezTo>
                <a:lnTo>
                  <a:pt x="11591177" y="4665545"/>
                </a:lnTo>
                <a:cubicBezTo>
                  <a:pt x="11591177" y="4408173"/>
                  <a:pt x="11378219" y="4196203"/>
                  <a:pt x="11119631" y="4196203"/>
                </a:cubicBezTo>
                <a:lnTo>
                  <a:pt x="10237354" y="4196203"/>
                </a:lnTo>
                <a:lnTo>
                  <a:pt x="10054820" y="4196203"/>
                </a:lnTo>
                <a:cubicBezTo>
                  <a:pt x="10039617" y="4196203"/>
                  <a:pt x="10039617" y="4196203"/>
                  <a:pt x="10039617" y="4196203"/>
                </a:cubicBezTo>
                <a:lnTo>
                  <a:pt x="9385520" y="4196203"/>
                </a:lnTo>
                <a:cubicBezTo>
                  <a:pt x="9370298" y="4196203"/>
                  <a:pt x="9370298" y="4196203"/>
                  <a:pt x="9355094" y="4196203"/>
                </a:cubicBezTo>
                <a:close/>
                <a:moveTo>
                  <a:pt x="791002" y="3878275"/>
                </a:moveTo>
                <a:cubicBezTo>
                  <a:pt x="517193" y="3878275"/>
                  <a:pt x="319438" y="4090227"/>
                  <a:pt x="319438" y="4347600"/>
                </a:cubicBezTo>
                <a:lnTo>
                  <a:pt x="319438" y="7012203"/>
                </a:lnTo>
                <a:cubicBezTo>
                  <a:pt x="319438" y="7178734"/>
                  <a:pt x="456342" y="7314996"/>
                  <a:pt x="608468" y="7314996"/>
                </a:cubicBezTo>
                <a:cubicBezTo>
                  <a:pt x="775798" y="7314996"/>
                  <a:pt x="897481" y="7178734"/>
                  <a:pt x="897481" y="7012203"/>
                </a:cubicBezTo>
                <a:lnTo>
                  <a:pt x="897481" y="6346061"/>
                </a:lnTo>
                <a:lnTo>
                  <a:pt x="897481" y="5255998"/>
                </a:lnTo>
                <a:cubicBezTo>
                  <a:pt x="897481" y="5165156"/>
                  <a:pt x="988756" y="5089449"/>
                  <a:pt x="1064810" y="5089449"/>
                </a:cubicBezTo>
                <a:cubicBezTo>
                  <a:pt x="1140865" y="5089449"/>
                  <a:pt x="1216919" y="5165156"/>
                  <a:pt x="1216919" y="5255998"/>
                </a:cubicBezTo>
                <a:lnTo>
                  <a:pt x="1216919" y="6346061"/>
                </a:lnTo>
                <a:lnTo>
                  <a:pt x="1216919" y="7012203"/>
                </a:lnTo>
                <a:lnTo>
                  <a:pt x="1217534" y="7012641"/>
                </a:lnTo>
                <a:lnTo>
                  <a:pt x="1217534" y="9585850"/>
                </a:lnTo>
                <a:lnTo>
                  <a:pt x="1216919" y="9585963"/>
                </a:lnTo>
                <a:lnTo>
                  <a:pt x="1217534" y="9585963"/>
                </a:lnTo>
                <a:lnTo>
                  <a:pt x="2039239" y="9585963"/>
                </a:lnTo>
                <a:lnTo>
                  <a:pt x="2068770" y="9585963"/>
                </a:lnTo>
                <a:lnTo>
                  <a:pt x="2068770" y="9428961"/>
                </a:lnTo>
                <a:lnTo>
                  <a:pt x="2068770" y="7617789"/>
                </a:lnTo>
                <a:lnTo>
                  <a:pt x="2068770" y="7103044"/>
                </a:lnTo>
                <a:cubicBezTo>
                  <a:pt x="2068770" y="7012203"/>
                  <a:pt x="2129620" y="6936513"/>
                  <a:pt x="2220879" y="6936513"/>
                </a:cubicBezTo>
                <a:cubicBezTo>
                  <a:pt x="2312154" y="6936513"/>
                  <a:pt x="2373004" y="7012203"/>
                  <a:pt x="2373004" y="7103044"/>
                </a:cubicBezTo>
                <a:lnTo>
                  <a:pt x="2373004" y="7593582"/>
                </a:lnTo>
                <a:lnTo>
                  <a:pt x="2371570" y="7593582"/>
                </a:lnTo>
                <a:lnTo>
                  <a:pt x="2371570" y="7617789"/>
                </a:lnTo>
                <a:lnTo>
                  <a:pt x="2371570" y="7833061"/>
                </a:lnTo>
                <a:lnTo>
                  <a:pt x="2371570" y="9373147"/>
                </a:lnTo>
                <a:lnTo>
                  <a:pt x="2371570" y="9428961"/>
                </a:lnTo>
                <a:lnTo>
                  <a:pt x="2371570" y="9488157"/>
                </a:lnTo>
                <a:lnTo>
                  <a:pt x="2373004" y="9488157"/>
                </a:lnTo>
                <a:lnTo>
                  <a:pt x="2373004" y="9585963"/>
                </a:lnTo>
                <a:lnTo>
                  <a:pt x="3209635" y="9585963"/>
                </a:lnTo>
                <a:lnTo>
                  <a:pt x="3209635" y="9218675"/>
                </a:lnTo>
                <a:lnTo>
                  <a:pt x="3209635" y="8428854"/>
                </a:lnTo>
                <a:lnTo>
                  <a:pt x="3209635" y="7103044"/>
                </a:lnTo>
                <a:cubicBezTo>
                  <a:pt x="3194413" y="7072758"/>
                  <a:pt x="3194413" y="7042489"/>
                  <a:pt x="3194413" y="7012203"/>
                </a:cubicBezTo>
                <a:lnTo>
                  <a:pt x="3194413" y="6346061"/>
                </a:lnTo>
                <a:cubicBezTo>
                  <a:pt x="3194413" y="6330909"/>
                  <a:pt x="3194413" y="6315774"/>
                  <a:pt x="3209635" y="6300640"/>
                </a:cubicBezTo>
                <a:lnTo>
                  <a:pt x="3209635" y="5210577"/>
                </a:lnTo>
                <a:cubicBezTo>
                  <a:pt x="3209635" y="5134870"/>
                  <a:pt x="3270485" y="5074315"/>
                  <a:pt x="3361743" y="5074315"/>
                </a:cubicBezTo>
                <a:cubicBezTo>
                  <a:pt x="3437814" y="5074315"/>
                  <a:pt x="3513869" y="5134870"/>
                  <a:pt x="3513869" y="5210577"/>
                </a:cubicBezTo>
                <a:lnTo>
                  <a:pt x="3513869" y="7072758"/>
                </a:lnTo>
                <a:cubicBezTo>
                  <a:pt x="3544293" y="7209020"/>
                  <a:pt x="3650773" y="7314996"/>
                  <a:pt x="3802881" y="7314996"/>
                </a:cubicBezTo>
                <a:cubicBezTo>
                  <a:pt x="3970211" y="7314996"/>
                  <a:pt x="4091894" y="7178734"/>
                  <a:pt x="4091894" y="7012203"/>
                </a:cubicBezTo>
                <a:lnTo>
                  <a:pt x="4091894" y="6512592"/>
                </a:lnTo>
                <a:cubicBezTo>
                  <a:pt x="3909361" y="6406616"/>
                  <a:pt x="3787677" y="6194664"/>
                  <a:pt x="3787677" y="5982695"/>
                </a:cubicBezTo>
                <a:lnTo>
                  <a:pt x="3787677" y="3908544"/>
                </a:lnTo>
                <a:cubicBezTo>
                  <a:pt x="3742031" y="3893410"/>
                  <a:pt x="3681198" y="3878275"/>
                  <a:pt x="3635551" y="3878275"/>
                </a:cubicBezTo>
                <a:lnTo>
                  <a:pt x="2555537" y="3878275"/>
                </a:lnTo>
                <a:lnTo>
                  <a:pt x="2525112" y="3878275"/>
                </a:lnTo>
                <a:lnTo>
                  <a:pt x="1871016" y="3878275"/>
                </a:lnTo>
                <a:cubicBezTo>
                  <a:pt x="1855812" y="3878275"/>
                  <a:pt x="1855812" y="3878275"/>
                  <a:pt x="1855812" y="3878275"/>
                </a:cubicBezTo>
                <a:lnTo>
                  <a:pt x="1673261" y="3878275"/>
                </a:lnTo>
                <a:close/>
                <a:moveTo>
                  <a:pt x="4563457" y="2848768"/>
                </a:moveTo>
                <a:cubicBezTo>
                  <a:pt x="4304870" y="2848768"/>
                  <a:pt x="4091894" y="3060719"/>
                  <a:pt x="4091894" y="3318109"/>
                </a:cubicBezTo>
                <a:lnTo>
                  <a:pt x="4091894" y="5982695"/>
                </a:lnTo>
                <a:cubicBezTo>
                  <a:pt x="4091894" y="6149243"/>
                  <a:pt x="4228799" y="6285488"/>
                  <a:pt x="4396128" y="6285488"/>
                </a:cubicBezTo>
                <a:cubicBezTo>
                  <a:pt x="4563457" y="6285488"/>
                  <a:pt x="4685158" y="6149243"/>
                  <a:pt x="4685158" y="5982695"/>
                </a:cubicBezTo>
                <a:lnTo>
                  <a:pt x="4685158" y="5316553"/>
                </a:lnTo>
                <a:lnTo>
                  <a:pt x="4685158" y="4211355"/>
                </a:lnTo>
                <a:cubicBezTo>
                  <a:pt x="4685158" y="4135648"/>
                  <a:pt x="4761212" y="4059958"/>
                  <a:pt x="4852470" y="4059958"/>
                </a:cubicBezTo>
                <a:cubicBezTo>
                  <a:pt x="4928541" y="4059958"/>
                  <a:pt x="5004595" y="4135648"/>
                  <a:pt x="5004595" y="4211355"/>
                </a:cubicBezTo>
                <a:lnTo>
                  <a:pt x="5004595" y="5316553"/>
                </a:lnTo>
                <a:lnTo>
                  <a:pt x="5004595" y="5982695"/>
                </a:lnTo>
                <a:lnTo>
                  <a:pt x="5004595" y="8647297"/>
                </a:lnTo>
                <a:cubicBezTo>
                  <a:pt x="5004595" y="8647297"/>
                  <a:pt x="4989375" y="8647297"/>
                  <a:pt x="4989375" y="8662431"/>
                </a:cubicBezTo>
                <a:lnTo>
                  <a:pt x="5856430" y="8662431"/>
                </a:lnTo>
                <a:cubicBezTo>
                  <a:pt x="5856430" y="8647297"/>
                  <a:pt x="5856430" y="8617011"/>
                  <a:pt x="5856430" y="8617011"/>
                </a:cubicBezTo>
                <a:lnTo>
                  <a:pt x="5856430" y="6073536"/>
                </a:lnTo>
                <a:cubicBezTo>
                  <a:pt x="5856430" y="5982695"/>
                  <a:pt x="5917280" y="5907005"/>
                  <a:pt x="6008555" y="5907005"/>
                </a:cubicBezTo>
                <a:cubicBezTo>
                  <a:pt x="6099831" y="5907005"/>
                  <a:pt x="6160664" y="5982695"/>
                  <a:pt x="6160664" y="6073536"/>
                </a:cubicBezTo>
                <a:lnTo>
                  <a:pt x="6160664" y="8617011"/>
                </a:lnTo>
                <a:cubicBezTo>
                  <a:pt x="6160664" y="8617011"/>
                  <a:pt x="6160664" y="8647297"/>
                  <a:pt x="6145460" y="8662431"/>
                </a:cubicBezTo>
                <a:lnTo>
                  <a:pt x="6997311" y="8662431"/>
                </a:lnTo>
                <a:cubicBezTo>
                  <a:pt x="6997311" y="8647297"/>
                  <a:pt x="6997311" y="8647297"/>
                  <a:pt x="6997311" y="8647297"/>
                </a:cubicBezTo>
                <a:lnTo>
                  <a:pt x="6997311" y="6073536"/>
                </a:lnTo>
                <a:cubicBezTo>
                  <a:pt x="6982091" y="6043267"/>
                  <a:pt x="6982091" y="6012981"/>
                  <a:pt x="6982091" y="5982695"/>
                </a:cubicBezTo>
                <a:lnTo>
                  <a:pt x="6982091" y="5316553"/>
                </a:lnTo>
                <a:cubicBezTo>
                  <a:pt x="6982091" y="5286267"/>
                  <a:pt x="6982091" y="5286267"/>
                  <a:pt x="6997311" y="5271132"/>
                </a:cubicBezTo>
                <a:lnTo>
                  <a:pt x="6997311" y="4181069"/>
                </a:lnTo>
                <a:cubicBezTo>
                  <a:pt x="6997311" y="4105362"/>
                  <a:pt x="7058145" y="4044807"/>
                  <a:pt x="7134199" y="4044807"/>
                </a:cubicBezTo>
                <a:cubicBezTo>
                  <a:pt x="7240695" y="4044807"/>
                  <a:pt x="7301529" y="4105362"/>
                  <a:pt x="7301529" y="4181069"/>
                </a:cubicBezTo>
                <a:lnTo>
                  <a:pt x="7301529" y="6043267"/>
                </a:lnTo>
                <a:cubicBezTo>
                  <a:pt x="7331953" y="6179512"/>
                  <a:pt x="7453654" y="6285488"/>
                  <a:pt x="7590559" y="6285488"/>
                </a:cubicBezTo>
                <a:cubicBezTo>
                  <a:pt x="7742667" y="6285488"/>
                  <a:pt x="7879571" y="6149243"/>
                  <a:pt x="7879571" y="5982695"/>
                </a:cubicBezTo>
                <a:lnTo>
                  <a:pt x="7879571" y="3318109"/>
                </a:lnTo>
                <a:cubicBezTo>
                  <a:pt x="7879571" y="3060719"/>
                  <a:pt x="7666613" y="2848768"/>
                  <a:pt x="7408007" y="2848768"/>
                </a:cubicBezTo>
                <a:lnTo>
                  <a:pt x="6343215" y="2848768"/>
                </a:lnTo>
                <a:cubicBezTo>
                  <a:pt x="6327993" y="2848768"/>
                  <a:pt x="6327993" y="2848768"/>
                  <a:pt x="6327993" y="2848768"/>
                </a:cubicBezTo>
                <a:lnTo>
                  <a:pt x="5643471" y="2848768"/>
                </a:lnTo>
                <a:lnTo>
                  <a:pt x="5460938" y="2848768"/>
                </a:lnTo>
                <a:close/>
                <a:moveTo>
                  <a:pt x="6449694" y="2545974"/>
                </a:moveTo>
                <a:cubicBezTo>
                  <a:pt x="6464898" y="2545974"/>
                  <a:pt x="6480119" y="2545974"/>
                  <a:pt x="6480119" y="2561109"/>
                </a:cubicBezTo>
                <a:lnTo>
                  <a:pt x="7408007" y="2561109"/>
                </a:lnTo>
                <a:cubicBezTo>
                  <a:pt x="7833942" y="2561109"/>
                  <a:pt x="8199009" y="2894188"/>
                  <a:pt x="8199009" y="3318109"/>
                </a:cubicBezTo>
                <a:lnTo>
                  <a:pt x="8199009" y="3893410"/>
                </a:lnTo>
                <a:lnTo>
                  <a:pt x="9202969" y="3893410"/>
                </a:lnTo>
                <a:cubicBezTo>
                  <a:pt x="9218190" y="3893410"/>
                  <a:pt x="9233394" y="3878275"/>
                  <a:pt x="9233394" y="3878275"/>
                </a:cubicBezTo>
                <a:lnTo>
                  <a:pt x="10237354" y="3893410"/>
                </a:lnTo>
                <a:lnTo>
                  <a:pt x="11119631" y="3893410"/>
                </a:lnTo>
                <a:cubicBezTo>
                  <a:pt x="11545547" y="3893410"/>
                  <a:pt x="11910631" y="4241624"/>
                  <a:pt x="11910631" y="4665545"/>
                </a:cubicBezTo>
                <a:lnTo>
                  <a:pt x="11910631" y="7314996"/>
                </a:lnTo>
                <a:cubicBezTo>
                  <a:pt x="11910631" y="7663210"/>
                  <a:pt x="11636823" y="7920582"/>
                  <a:pt x="11302163" y="7920582"/>
                </a:cubicBezTo>
                <a:cubicBezTo>
                  <a:pt x="11195685" y="7920582"/>
                  <a:pt x="11089207" y="7905448"/>
                  <a:pt x="10997931" y="7844893"/>
                </a:cubicBezTo>
                <a:lnTo>
                  <a:pt x="10997931" y="9903891"/>
                </a:lnTo>
                <a:lnTo>
                  <a:pt x="11393439" y="9903891"/>
                </a:lnTo>
                <a:cubicBezTo>
                  <a:pt x="11591177" y="9903891"/>
                  <a:pt x="11743303" y="10070440"/>
                  <a:pt x="11743303" y="10282392"/>
                </a:cubicBezTo>
                <a:lnTo>
                  <a:pt x="11743303" y="11357320"/>
                </a:lnTo>
                <a:cubicBezTo>
                  <a:pt x="11743303" y="11433010"/>
                  <a:pt x="11682451" y="11508717"/>
                  <a:pt x="11591177" y="11508717"/>
                </a:cubicBezTo>
                <a:cubicBezTo>
                  <a:pt x="11499919" y="11508717"/>
                  <a:pt x="11423865" y="11433010"/>
                  <a:pt x="11423865" y="11357320"/>
                </a:cubicBezTo>
                <a:lnTo>
                  <a:pt x="11423865" y="10282392"/>
                </a:lnTo>
                <a:cubicBezTo>
                  <a:pt x="11423865" y="10252105"/>
                  <a:pt x="11408643" y="10206685"/>
                  <a:pt x="11393439" y="10206685"/>
                </a:cubicBezTo>
                <a:lnTo>
                  <a:pt x="7666613" y="10206685"/>
                </a:lnTo>
                <a:cubicBezTo>
                  <a:pt x="7560133" y="10206685"/>
                  <a:pt x="7499283" y="10146129"/>
                  <a:pt x="7499283" y="10055288"/>
                </a:cubicBezTo>
                <a:lnTo>
                  <a:pt x="7499283" y="9056066"/>
                </a:lnTo>
                <a:cubicBezTo>
                  <a:pt x="7499283" y="9010646"/>
                  <a:pt x="7468858" y="8965225"/>
                  <a:pt x="7453654" y="8965225"/>
                </a:cubicBezTo>
                <a:lnTo>
                  <a:pt x="4456978" y="8965225"/>
                </a:lnTo>
                <a:cubicBezTo>
                  <a:pt x="4441774" y="8965225"/>
                  <a:pt x="4411349" y="9010646"/>
                  <a:pt x="4411349" y="9056066"/>
                </a:cubicBezTo>
                <a:lnTo>
                  <a:pt x="4411349" y="9737360"/>
                </a:lnTo>
                <a:cubicBezTo>
                  <a:pt x="4411349" y="9828202"/>
                  <a:pt x="4350499" y="9888757"/>
                  <a:pt x="4259223" y="9888757"/>
                </a:cubicBezTo>
                <a:lnTo>
                  <a:pt x="517193" y="9888757"/>
                </a:lnTo>
                <a:cubicBezTo>
                  <a:pt x="486768" y="9888757"/>
                  <a:pt x="471564" y="9934178"/>
                  <a:pt x="471564" y="9979598"/>
                </a:cubicBezTo>
                <a:lnTo>
                  <a:pt x="471564" y="11357320"/>
                </a:lnTo>
                <a:cubicBezTo>
                  <a:pt x="471564" y="11433010"/>
                  <a:pt x="410713" y="11508717"/>
                  <a:pt x="319438" y="11508717"/>
                </a:cubicBezTo>
                <a:cubicBezTo>
                  <a:pt x="228180" y="11508717"/>
                  <a:pt x="167330" y="11433010"/>
                  <a:pt x="167330" y="11357320"/>
                </a:cubicBezTo>
                <a:lnTo>
                  <a:pt x="167330" y="9979598"/>
                </a:lnTo>
                <a:cubicBezTo>
                  <a:pt x="167330" y="9767646"/>
                  <a:pt x="319438" y="9585963"/>
                  <a:pt x="517193" y="9585963"/>
                </a:cubicBezTo>
                <a:lnTo>
                  <a:pt x="897481" y="9585963"/>
                </a:lnTo>
                <a:lnTo>
                  <a:pt x="897481" y="7526948"/>
                </a:lnTo>
                <a:cubicBezTo>
                  <a:pt x="821427" y="7587520"/>
                  <a:pt x="714947" y="7602654"/>
                  <a:pt x="608468" y="7602654"/>
                </a:cubicBezTo>
                <a:cubicBezTo>
                  <a:pt x="289013" y="7602654"/>
                  <a:pt x="0" y="7345282"/>
                  <a:pt x="0" y="7012203"/>
                </a:cubicBezTo>
                <a:lnTo>
                  <a:pt x="0" y="4347600"/>
                </a:lnTo>
                <a:cubicBezTo>
                  <a:pt x="0" y="3923696"/>
                  <a:pt x="349863" y="3575482"/>
                  <a:pt x="791002" y="3575482"/>
                </a:cubicBezTo>
                <a:lnTo>
                  <a:pt x="1673261" y="3575482"/>
                </a:lnTo>
                <a:lnTo>
                  <a:pt x="2662017" y="3575482"/>
                </a:lnTo>
                <a:cubicBezTo>
                  <a:pt x="2677238" y="3575482"/>
                  <a:pt x="2692442" y="3575482"/>
                  <a:pt x="2692442" y="3575482"/>
                </a:cubicBezTo>
                <a:lnTo>
                  <a:pt x="3635551" y="3575482"/>
                </a:lnTo>
                <a:cubicBezTo>
                  <a:pt x="3681198" y="3575482"/>
                  <a:pt x="3742031" y="3575482"/>
                  <a:pt x="3787677" y="3590617"/>
                </a:cubicBezTo>
                <a:lnTo>
                  <a:pt x="3787677" y="3318109"/>
                </a:lnTo>
                <a:cubicBezTo>
                  <a:pt x="3787677" y="2894188"/>
                  <a:pt x="4137540" y="2561109"/>
                  <a:pt x="4563457" y="2561109"/>
                </a:cubicBezTo>
                <a:lnTo>
                  <a:pt x="5460938" y="2561109"/>
                </a:lnTo>
                <a:close/>
                <a:moveTo>
                  <a:pt x="9666011" y="1727202"/>
                </a:moveTo>
                <a:cubicBezTo>
                  <a:pt x="9251462" y="1727202"/>
                  <a:pt x="8898318" y="2062660"/>
                  <a:pt x="8898318" y="2504857"/>
                </a:cubicBezTo>
                <a:cubicBezTo>
                  <a:pt x="8898318" y="2931798"/>
                  <a:pt x="9251462" y="3282494"/>
                  <a:pt x="9666011" y="3282494"/>
                </a:cubicBezTo>
                <a:cubicBezTo>
                  <a:pt x="10111280" y="3282494"/>
                  <a:pt x="10464423" y="2931798"/>
                  <a:pt x="10464423" y="2504857"/>
                </a:cubicBezTo>
                <a:cubicBezTo>
                  <a:pt x="10464423" y="2062660"/>
                  <a:pt x="10111280" y="1727202"/>
                  <a:pt x="9666011" y="1727202"/>
                </a:cubicBezTo>
                <a:close/>
                <a:moveTo>
                  <a:pt x="9666011" y="1407001"/>
                </a:moveTo>
                <a:cubicBezTo>
                  <a:pt x="10295531" y="1407001"/>
                  <a:pt x="10771503" y="1894931"/>
                  <a:pt x="10771503" y="2504857"/>
                </a:cubicBezTo>
                <a:cubicBezTo>
                  <a:pt x="10771503" y="3099527"/>
                  <a:pt x="10295531" y="3602695"/>
                  <a:pt x="9666011" y="3602695"/>
                </a:cubicBezTo>
                <a:cubicBezTo>
                  <a:pt x="9067210" y="3602695"/>
                  <a:pt x="8575878" y="3099527"/>
                  <a:pt x="8575878" y="2504857"/>
                </a:cubicBezTo>
                <a:cubicBezTo>
                  <a:pt x="8575878" y="1894931"/>
                  <a:pt x="9067210" y="1407001"/>
                  <a:pt x="9666011" y="1407001"/>
                </a:cubicBezTo>
                <a:close/>
                <a:moveTo>
                  <a:pt x="2169852" y="1392215"/>
                </a:moveTo>
                <a:cubicBezTo>
                  <a:pt x="1742893" y="1392215"/>
                  <a:pt x="1392197" y="1727672"/>
                  <a:pt x="1392197" y="2169870"/>
                </a:cubicBezTo>
                <a:cubicBezTo>
                  <a:pt x="1392197" y="2596810"/>
                  <a:pt x="1742893" y="2947524"/>
                  <a:pt x="2169852" y="2947524"/>
                </a:cubicBezTo>
                <a:cubicBezTo>
                  <a:pt x="2596793" y="2947524"/>
                  <a:pt x="2947506" y="2596810"/>
                  <a:pt x="2947506" y="2169870"/>
                </a:cubicBezTo>
                <a:cubicBezTo>
                  <a:pt x="2947506" y="1727672"/>
                  <a:pt x="2596793" y="1392215"/>
                  <a:pt x="2169852" y="1392215"/>
                </a:cubicBezTo>
                <a:close/>
                <a:moveTo>
                  <a:pt x="2169852" y="1071996"/>
                </a:moveTo>
                <a:cubicBezTo>
                  <a:pt x="2779777" y="1071996"/>
                  <a:pt x="3267725" y="1559944"/>
                  <a:pt x="3267725" y="2169870"/>
                </a:cubicBezTo>
                <a:cubicBezTo>
                  <a:pt x="3267725" y="2779796"/>
                  <a:pt x="2779777" y="3267725"/>
                  <a:pt x="2169852" y="3267725"/>
                </a:cubicBezTo>
                <a:cubicBezTo>
                  <a:pt x="1559926" y="3267725"/>
                  <a:pt x="1071978" y="2779796"/>
                  <a:pt x="1071978" y="2169870"/>
                </a:cubicBezTo>
                <a:cubicBezTo>
                  <a:pt x="1071978" y="1559944"/>
                  <a:pt x="1559926" y="1071996"/>
                  <a:pt x="2169852" y="1071996"/>
                </a:cubicBezTo>
                <a:close/>
                <a:moveTo>
                  <a:pt x="5996423" y="320220"/>
                </a:moveTo>
                <a:cubicBezTo>
                  <a:pt x="5566514" y="320220"/>
                  <a:pt x="5213370" y="655676"/>
                  <a:pt x="5213370" y="1082619"/>
                </a:cubicBezTo>
                <a:cubicBezTo>
                  <a:pt x="5213370" y="1524816"/>
                  <a:pt x="5566514" y="1875529"/>
                  <a:pt x="5996423" y="1875529"/>
                </a:cubicBezTo>
                <a:cubicBezTo>
                  <a:pt x="6426332" y="1875529"/>
                  <a:pt x="6779475" y="1524816"/>
                  <a:pt x="6779475" y="1082619"/>
                </a:cubicBezTo>
                <a:cubicBezTo>
                  <a:pt x="6779475" y="655676"/>
                  <a:pt x="6426332" y="320220"/>
                  <a:pt x="5996423" y="320220"/>
                </a:cubicBezTo>
                <a:close/>
                <a:moveTo>
                  <a:pt x="5996423" y="0"/>
                </a:moveTo>
                <a:cubicBezTo>
                  <a:pt x="6595224" y="0"/>
                  <a:pt x="7086538" y="487948"/>
                  <a:pt x="7086538" y="1082619"/>
                </a:cubicBezTo>
                <a:cubicBezTo>
                  <a:pt x="7086538" y="1692544"/>
                  <a:pt x="6595224" y="2195729"/>
                  <a:pt x="5996423" y="2195729"/>
                </a:cubicBezTo>
                <a:cubicBezTo>
                  <a:pt x="5397622" y="2195729"/>
                  <a:pt x="4890948" y="1692544"/>
                  <a:pt x="4890948" y="1082619"/>
                </a:cubicBezTo>
                <a:cubicBezTo>
                  <a:pt x="4890948" y="487948"/>
                  <a:pt x="5397622" y="0"/>
                  <a:pt x="59964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anose="000005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EC5CA-59F7-40C9-AC50-6C42BC8ADE30}"/>
              </a:ext>
            </a:extLst>
          </p:cNvPr>
          <p:cNvSpPr txBox="1"/>
          <p:nvPr/>
        </p:nvSpPr>
        <p:spPr>
          <a:xfrm>
            <a:off x="7486572" y="4633020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FBE4575-73F1-414A-B4B9-C35341419E9F}"/>
              </a:ext>
            </a:extLst>
          </p:cNvPr>
          <p:cNvSpPr txBox="1"/>
          <p:nvPr/>
        </p:nvSpPr>
        <p:spPr>
          <a:xfrm>
            <a:off x="8609252" y="6205948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564AE98-C2F4-4032-82E1-EAFC016D9192}"/>
              </a:ext>
            </a:extLst>
          </p:cNvPr>
          <p:cNvSpPr txBox="1"/>
          <p:nvPr/>
        </p:nvSpPr>
        <p:spPr>
          <a:xfrm>
            <a:off x="9719776" y="7806162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BA75EC4-A67B-42F6-B853-720FA5F5A2EB}"/>
              </a:ext>
            </a:extLst>
          </p:cNvPr>
          <p:cNvSpPr txBox="1"/>
          <p:nvPr/>
        </p:nvSpPr>
        <p:spPr>
          <a:xfrm>
            <a:off x="10845540" y="9394946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61875E4-0A32-48A7-8163-02EE7BAE1AC6}"/>
              </a:ext>
            </a:extLst>
          </p:cNvPr>
          <p:cNvSpPr txBox="1"/>
          <p:nvPr/>
        </p:nvSpPr>
        <p:spPr>
          <a:xfrm>
            <a:off x="11959874" y="10988531"/>
            <a:ext cx="112576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000" b="1" spc="-29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6EB8DF-14D0-7D9F-F3FF-BF7CCA3DDCEA}"/>
              </a:ext>
            </a:extLst>
          </p:cNvPr>
          <p:cNvSpPr txBox="1"/>
          <p:nvPr/>
        </p:nvSpPr>
        <p:spPr>
          <a:xfrm>
            <a:off x="0" y="395205"/>
            <a:ext cx="24418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 </a:t>
            </a:r>
            <a:r>
              <a:rPr lang="fa-IR" sz="4400" b="1" dirty="0">
                <a:solidFill>
                  <a:srgbClr val="236E9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سه بعدی</a:t>
            </a:r>
            <a:endParaRPr lang="en-US" sz="4400" b="1" dirty="0">
              <a:solidFill>
                <a:srgbClr val="236E9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AC867A-E726-869D-5C35-D978B3971756}"/>
              </a:ext>
            </a:extLst>
          </p:cNvPr>
          <p:cNvSpPr txBox="1"/>
          <p:nvPr/>
        </p:nvSpPr>
        <p:spPr>
          <a:xfrm>
            <a:off x="2286690" y="2364996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B53512-AF8D-25DF-0CDA-B7B74705E095}"/>
              </a:ext>
            </a:extLst>
          </p:cNvPr>
          <p:cNvSpPr txBox="1"/>
          <p:nvPr/>
        </p:nvSpPr>
        <p:spPr>
          <a:xfrm>
            <a:off x="2286690" y="578357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0F6335-7415-5FC5-5410-86619F7588BC}"/>
              </a:ext>
            </a:extLst>
          </p:cNvPr>
          <p:cNvSpPr txBox="1"/>
          <p:nvPr/>
        </p:nvSpPr>
        <p:spPr>
          <a:xfrm>
            <a:off x="2186485" y="9345710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DA577A-49E6-0E23-7836-5679544270E6}"/>
              </a:ext>
            </a:extLst>
          </p:cNvPr>
          <p:cNvSpPr txBox="1"/>
          <p:nvPr/>
        </p:nvSpPr>
        <p:spPr>
          <a:xfrm>
            <a:off x="18236205" y="2315456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1564A6-A10C-65DE-4022-6325061F817E}"/>
              </a:ext>
            </a:extLst>
          </p:cNvPr>
          <p:cNvSpPr txBox="1"/>
          <p:nvPr/>
        </p:nvSpPr>
        <p:spPr>
          <a:xfrm>
            <a:off x="18236205" y="5734039"/>
            <a:ext cx="36581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800" b="1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dirty="0">
                <a:solidFill>
                  <a:srgbClr val="000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400" dirty="0">
              <a:solidFill>
                <a:srgbClr val="000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3D Infographics S2">
      <a:dk1>
        <a:srgbClr val="747993"/>
      </a:dk1>
      <a:lt1>
        <a:srgbClr val="FFFFFF"/>
      </a:lt1>
      <a:dk2>
        <a:srgbClr val="111340"/>
      </a:dk2>
      <a:lt2>
        <a:srgbClr val="FFFFFF"/>
      </a:lt2>
      <a:accent1>
        <a:srgbClr val="277BA1"/>
      </a:accent1>
      <a:accent2>
        <a:srgbClr val="42A88C"/>
      </a:accent2>
      <a:accent3>
        <a:srgbClr val="8FBE6D"/>
      </a:accent3>
      <a:accent4>
        <a:srgbClr val="FAC54B"/>
      </a:accent4>
      <a:accent5>
        <a:srgbClr val="FC9F5B"/>
      </a:accent5>
      <a:accent6>
        <a:srgbClr val="C4C8CE"/>
      </a:accent6>
      <a:hlink>
        <a:srgbClr val="335FFE"/>
      </a:hlink>
      <a:folHlink>
        <a:srgbClr val="CA64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FBFFF"/>
            </a:gs>
            <a:gs pos="98000">
              <a:srgbClr val="3C8BFF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82745</TotalTime>
  <Words>1375</Words>
  <Application>Microsoft Office PowerPoint</Application>
  <PresentationFormat>Custom</PresentationFormat>
  <Paragraphs>273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Montserrat</vt:lpstr>
      <vt:lpstr>Shabnam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Templates</dc:subject>
  <dc:creator>Isabella Moncada</dc:creator>
  <cp:keywords/>
  <dc:description/>
  <cp:lastModifiedBy>Mobotop</cp:lastModifiedBy>
  <cp:revision>9697</cp:revision>
  <cp:lastPrinted>2019-09-18T23:04:43Z</cp:lastPrinted>
  <dcterms:created xsi:type="dcterms:W3CDTF">2014-11-12T21:47:38Z</dcterms:created>
  <dcterms:modified xsi:type="dcterms:W3CDTF">2024-09-15T19:39:23Z</dcterms:modified>
  <cp:category/>
</cp:coreProperties>
</file>